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ppt/ink/ink4321.xml" ContentType="application/inkml+xml"/>
  <Override PartName="/ppt/ink/ink4322.xml" ContentType="application/inkml+xml"/>
  <Override PartName="/ppt/ink/ink4323.xml" ContentType="application/inkml+xml"/>
  <Override PartName="/ppt/ink/ink4324.xml" ContentType="application/inkml+xml"/>
  <Override PartName="/ppt/ink/ink4325.xml" ContentType="application/inkml+xml"/>
  <Override PartName="/ppt/ink/ink4326.xml" ContentType="application/inkml+xml"/>
  <Override PartName="/ppt/ink/ink4327.xml" ContentType="application/inkml+xml"/>
  <Override PartName="/ppt/ink/ink4328.xml" ContentType="application/inkml+xml"/>
  <Override PartName="/ppt/ink/ink4329.xml" ContentType="application/inkml+xml"/>
  <Override PartName="/ppt/ink/ink4330.xml" ContentType="application/inkml+xml"/>
  <Override PartName="/ppt/ink/ink4331.xml" ContentType="application/inkml+xml"/>
  <Override PartName="/ppt/ink/ink4332.xml" ContentType="application/inkml+xml"/>
  <Override PartName="/ppt/ink/ink4333.xml" ContentType="application/inkml+xml"/>
  <Override PartName="/ppt/ink/ink4334.xml" ContentType="application/inkml+xml"/>
  <Override PartName="/ppt/ink/ink4335.xml" ContentType="application/inkml+xml"/>
  <Override PartName="/ppt/ink/ink4336.xml" ContentType="application/inkml+xml"/>
  <Override PartName="/ppt/ink/ink4337.xml" ContentType="application/inkml+xml"/>
  <Override PartName="/ppt/ink/ink4338.xml" ContentType="application/inkml+xml"/>
  <Override PartName="/ppt/ink/ink4339.xml" ContentType="application/inkml+xml"/>
  <Override PartName="/ppt/ink/ink4340.xml" ContentType="application/inkml+xml"/>
  <Override PartName="/ppt/ink/ink4341.xml" ContentType="application/inkml+xml"/>
  <Override PartName="/ppt/ink/ink4342.xml" ContentType="application/inkml+xml"/>
  <Override PartName="/ppt/ink/ink4343.xml" ContentType="application/inkml+xml"/>
  <Override PartName="/ppt/ink/ink4344.xml" ContentType="application/inkml+xml"/>
  <Override PartName="/ppt/ink/ink4345.xml" ContentType="application/inkml+xml"/>
  <Override PartName="/ppt/ink/ink4346.xml" ContentType="application/inkml+xml"/>
  <Override PartName="/ppt/ink/ink4347.xml" ContentType="application/inkml+xml"/>
  <Override PartName="/ppt/ink/ink4348.xml" ContentType="application/inkml+xml"/>
  <Override PartName="/ppt/ink/ink4349.xml" ContentType="application/inkml+xml"/>
  <Override PartName="/ppt/ink/ink4350.xml" ContentType="application/inkml+xml"/>
  <Override PartName="/ppt/ink/ink4351.xml" ContentType="application/inkml+xml"/>
  <Override PartName="/ppt/ink/ink4352.xml" ContentType="application/inkml+xml"/>
  <Override PartName="/ppt/ink/ink4353.xml" ContentType="application/inkml+xml"/>
  <Override PartName="/ppt/ink/ink4354.xml" ContentType="application/inkml+xml"/>
  <Override PartName="/ppt/ink/ink4355.xml" ContentType="application/inkml+xml"/>
  <Override PartName="/ppt/ink/ink4356.xml" ContentType="application/inkml+xml"/>
  <Override PartName="/ppt/ink/ink4357.xml" ContentType="application/inkml+xml"/>
  <Override PartName="/ppt/ink/ink4358.xml" ContentType="application/inkml+xml"/>
  <Override PartName="/ppt/ink/ink4359.xml" ContentType="application/inkml+xml"/>
  <Override PartName="/ppt/ink/ink4360.xml" ContentType="application/inkml+xml"/>
  <Override PartName="/ppt/ink/ink4361.xml" ContentType="application/inkml+xml"/>
  <Override PartName="/ppt/ink/ink4362.xml" ContentType="application/inkml+xml"/>
  <Override PartName="/ppt/ink/ink4363.xml" ContentType="application/inkml+xml"/>
  <Override PartName="/ppt/ink/ink4364.xml" ContentType="application/inkml+xml"/>
  <Override PartName="/ppt/ink/ink4365.xml" ContentType="application/inkml+xml"/>
  <Override PartName="/ppt/ink/ink4366.xml" ContentType="application/inkml+xml"/>
  <Override PartName="/ppt/ink/ink4367.xml" ContentType="application/inkml+xml"/>
  <Override PartName="/ppt/ink/ink4368.xml" ContentType="application/inkml+xml"/>
  <Override PartName="/ppt/ink/ink4369.xml" ContentType="application/inkml+xml"/>
  <Override PartName="/ppt/ink/ink4370.xml" ContentType="application/inkml+xml"/>
  <Override PartName="/ppt/ink/ink4371.xml" ContentType="application/inkml+xml"/>
  <Override PartName="/ppt/ink/ink4372.xml" ContentType="application/inkml+xml"/>
  <Override PartName="/ppt/ink/ink4373.xml" ContentType="application/inkml+xml"/>
  <Override PartName="/ppt/ink/ink4374.xml" ContentType="application/inkml+xml"/>
  <Override PartName="/ppt/ink/ink4375.xml" ContentType="application/inkml+xml"/>
  <Override PartName="/ppt/ink/ink4376.xml" ContentType="application/inkml+xml"/>
  <Override PartName="/ppt/ink/ink4377.xml" ContentType="application/inkml+xml"/>
  <Override PartName="/ppt/ink/ink4378.xml" ContentType="application/inkml+xml"/>
  <Override PartName="/ppt/ink/ink4379.xml" ContentType="application/inkml+xml"/>
  <Override PartName="/ppt/ink/ink4380.xml" ContentType="application/inkml+xml"/>
  <Override PartName="/ppt/ink/ink4381.xml" ContentType="application/inkml+xml"/>
  <Override PartName="/ppt/ink/ink4382.xml" ContentType="application/inkml+xml"/>
  <Override PartName="/ppt/ink/ink4383.xml" ContentType="application/inkml+xml"/>
  <Override PartName="/ppt/ink/ink4384.xml" ContentType="application/inkml+xml"/>
  <Override PartName="/ppt/ink/ink4385.xml" ContentType="application/inkml+xml"/>
  <Override PartName="/ppt/ink/ink4386.xml" ContentType="application/inkml+xml"/>
  <Override PartName="/ppt/ink/ink4387.xml" ContentType="application/inkml+xml"/>
  <Override PartName="/ppt/ink/ink4388.xml" ContentType="application/inkml+xml"/>
  <Override PartName="/ppt/ink/ink4389.xml" ContentType="application/inkml+xml"/>
  <Override PartName="/ppt/ink/ink4390.xml" ContentType="application/inkml+xml"/>
  <Override PartName="/ppt/ink/ink4391.xml" ContentType="application/inkml+xml"/>
  <Override PartName="/ppt/ink/ink4392.xml" ContentType="application/inkml+xml"/>
  <Override PartName="/ppt/ink/ink4393.xml" ContentType="application/inkml+xml"/>
  <Override PartName="/ppt/ink/ink4394.xml" ContentType="application/inkml+xml"/>
  <Override PartName="/ppt/ink/ink4395.xml" ContentType="application/inkml+xml"/>
  <Override PartName="/ppt/ink/ink4396.xml" ContentType="application/inkml+xml"/>
  <Override PartName="/ppt/ink/ink4397.xml" ContentType="application/inkml+xml"/>
  <Override PartName="/ppt/ink/ink4398.xml" ContentType="application/inkml+xml"/>
  <Override PartName="/ppt/ink/ink4399.xml" ContentType="application/inkml+xml"/>
  <Override PartName="/ppt/ink/ink4400.xml" ContentType="application/inkml+xml"/>
  <Override PartName="/ppt/ink/ink4401.xml" ContentType="application/inkml+xml"/>
  <Override PartName="/ppt/ink/ink4402.xml" ContentType="application/inkml+xml"/>
  <Override PartName="/ppt/ink/ink4403.xml" ContentType="application/inkml+xml"/>
  <Override PartName="/ppt/ink/ink4404.xml" ContentType="application/inkml+xml"/>
  <Override PartName="/ppt/ink/ink4405.xml" ContentType="application/inkml+xml"/>
  <Override PartName="/ppt/ink/ink4406.xml" ContentType="application/inkml+xml"/>
  <Override PartName="/ppt/ink/ink4407.xml" ContentType="application/inkml+xml"/>
  <Override PartName="/ppt/ink/ink4408.xml" ContentType="application/inkml+xml"/>
  <Override PartName="/ppt/ink/ink4409.xml" ContentType="application/inkml+xml"/>
  <Override PartName="/ppt/ink/ink4410.xml" ContentType="application/inkml+xml"/>
  <Override PartName="/ppt/ink/ink4411.xml" ContentType="application/inkml+xml"/>
  <Override PartName="/ppt/ink/ink4412.xml" ContentType="application/inkml+xml"/>
  <Override PartName="/ppt/ink/ink4413.xml" ContentType="application/inkml+xml"/>
  <Override PartName="/ppt/ink/ink4414.xml" ContentType="application/inkml+xml"/>
  <Override PartName="/ppt/ink/ink4415.xml" ContentType="application/inkml+xml"/>
  <Override PartName="/ppt/ink/ink4416.xml" ContentType="application/inkml+xml"/>
  <Override PartName="/ppt/ink/ink4417.xml" ContentType="application/inkml+xml"/>
  <Override PartName="/ppt/ink/ink4418.xml" ContentType="application/inkml+xml"/>
  <Override PartName="/ppt/ink/ink4419.xml" ContentType="application/inkml+xml"/>
  <Override PartName="/ppt/ink/ink4420.xml" ContentType="application/inkml+xml"/>
  <Override PartName="/ppt/ink/ink4421.xml" ContentType="application/inkml+xml"/>
  <Override PartName="/ppt/ink/ink4422.xml" ContentType="application/inkml+xml"/>
  <Override PartName="/ppt/ink/ink4423.xml" ContentType="application/inkml+xml"/>
  <Override PartName="/ppt/ink/ink4424.xml" ContentType="application/inkml+xml"/>
  <Override PartName="/ppt/ink/ink4425.xml" ContentType="application/inkml+xml"/>
  <Override PartName="/ppt/ink/ink4426.xml" ContentType="application/inkml+xml"/>
  <Override PartName="/ppt/ink/ink4427.xml" ContentType="application/inkml+xml"/>
  <Override PartName="/ppt/ink/ink4428.xml" ContentType="application/inkml+xml"/>
  <Override PartName="/ppt/ink/ink4429.xml" ContentType="application/inkml+xml"/>
  <Override PartName="/ppt/ink/ink4430.xml" ContentType="application/inkml+xml"/>
  <Override PartName="/ppt/ink/ink4431.xml" ContentType="application/inkml+xml"/>
  <Override PartName="/ppt/ink/ink4432.xml" ContentType="application/inkml+xml"/>
  <Override PartName="/ppt/ink/ink4433.xml" ContentType="application/inkml+xml"/>
  <Override PartName="/ppt/ink/ink4434.xml" ContentType="application/inkml+xml"/>
  <Override PartName="/ppt/ink/ink4435.xml" ContentType="application/inkml+xml"/>
  <Override PartName="/ppt/ink/ink4436.xml" ContentType="application/inkml+xml"/>
  <Override PartName="/ppt/ink/ink4437.xml" ContentType="application/inkml+xml"/>
  <Override PartName="/ppt/ink/ink4438.xml" ContentType="application/inkml+xml"/>
  <Override PartName="/ppt/ink/ink4439.xml" ContentType="application/inkml+xml"/>
  <Override PartName="/ppt/ink/ink4440.xml" ContentType="application/inkml+xml"/>
  <Override PartName="/ppt/ink/ink4441.xml" ContentType="application/inkml+xml"/>
  <Override PartName="/ppt/ink/ink4442.xml" ContentType="application/inkml+xml"/>
  <Override PartName="/ppt/ink/ink4443.xml" ContentType="application/inkml+xml"/>
  <Override PartName="/ppt/ink/ink4444.xml" ContentType="application/inkml+xml"/>
  <Override PartName="/ppt/ink/ink4445.xml" ContentType="application/inkml+xml"/>
  <Override PartName="/ppt/ink/ink4446.xml" ContentType="application/inkml+xml"/>
  <Override PartName="/ppt/ink/ink4447.xml" ContentType="application/inkml+xml"/>
  <Override PartName="/ppt/ink/ink4448.xml" ContentType="application/inkml+xml"/>
  <Override PartName="/ppt/ink/ink4449.xml" ContentType="application/inkml+xml"/>
  <Override PartName="/ppt/ink/ink4450.xml" ContentType="application/inkml+xml"/>
  <Override PartName="/ppt/ink/ink4451.xml" ContentType="application/inkml+xml"/>
  <Override PartName="/ppt/ink/ink4452.xml" ContentType="application/inkml+xml"/>
  <Override PartName="/ppt/ink/ink4453.xml" ContentType="application/inkml+xml"/>
  <Override PartName="/ppt/ink/ink4454.xml" ContentType="application/inkml+xml"/>
  <Override PartName="/ppt/ink/ink4455.xml" ContentType="application/inkml+xml"/>
  <Override PartName="/ppt/ink/ink4456.xml" ContentType="application/inkml+xml"/>
  <Override PartName="/ppt/ink/ink4457.xml" ContentType="application/inkml+xml"/>
  <Override PartName="/ppt/ink/ink4458.xml" ContentType="application/inkml+xml"/>
  <Override PartName="/ppt/ink/ink4459.xml" ContentType="application/inkml+xml"/>
  <Override PartName="/ppt/ink/ink4460.xml" ContentType="application/inkml+xml"/>
  <Override PartName="/ppt/ink/ink4461.xml" ContentType="application/inkml+xml"/>
  <Override PartName="/ppt/ink/ink4462.xml" ContentType="application/inkml+xml"/>
  <Override PartName="/ppt/ink/ink4463.xml" ContentType="application/inkml+xml"/>
  <Override PartName="/ppt/ink/ink4464.xml" ContentType="application/inkml+xml"/>
  <Override PartName="/ppt/ink/ink4465.xml" ContentType="application/inkml+xml"/>
  <Override PartName="/ppt/ink/ink4466.xml" ContentType="application/inkml+xml"/>
  <Override PartName="/ppt/ink/ink4467.xml" ContentType="application/inkml+xml"/>
  <Override PartName="/ppt/ink/ink4468.xml" ContentType="application/inkml+xml"/>
  <Override PartName="/ppt/ink/ink4469.xml" ContentType="application/inkml+xml"/>
  <Override PartName="/ppt/ink/ink4470.xml" ContentType="application/inkml+xml"/>
  <Override PartName="/ppt/ink/ink4471.xml" ContentType="application/inkml+xml"/>
  <Override PartName="/ppt/ink/ink4472.xml" ContentType="application/inkml+xml"/>
  <Override PartName="/ppt/ink/ink4473.xml" ContentType="application/inkml+xml"/>
  <Override PartName="/ppt/ink/ink4474.xml" ContentType="application/inkml+xml"/>
  <Override PartName="/ppt/ink/ink4475.xml" ContentType="application/inkml+xml"/>
  <Override PartName="/ppt/ink/ink4476.xml" ContentType="application/inkml+xml"/>
  <Override PartName="/ppt/ink/ink4477.xml" ContentType="application/inkml+xml"/>
  <Override PartName="/ppt/ink/ink4478.xml" ContentType="application/inkml+xml"/>
  <Override PartName="/ppt/ink/ink4479.xml" ContentType="application/inkml+xml"/>
  <Override PartName="/ppt/ink/ink4480.xml" ContentType="application/inkml+xml"/>
  <Override PartName="/ppt/ink/ink4481.xml" ContentType="application/inkml+xml"/>
  <Override PartName="/ppt/ink/ink4482.xml" ContentType="application/inkml+xml"/>
  <Override PartName="/ppt/ink/ink4483.xml" ContentType="application/inkml+xml"/>
  <Override PartName="/ppt/ink/ink4484.xml" ContentType="application/inkml+xml"/>
  <Override PartName="/ppt/ink/ink4485.xml" ContentType="application/inkml+xml"/>
  <Override PartName="/ppt/ink/ink4486.xml" ContentType="application/inkml+xml"/>
  <Override PartName="/ppt/ink/ink4487.xml" ContentType="application/inkml+xml"/>
  <Override PartName="/ppt/ink/ink4488.xml" ContentType="application/inkml+xml"/>
  <Override PartName="/ppt/ink/ink4489.xml" ContentType="application/inkml+xml"/>
  <Override PartName="/ppt/ink/ink4490.xml" ContentType="application/inkml+xml"/>
  <Override PartName="/ppt/ink/ink4491.xml" ContentType="application/inkml+xml"/>
  <Override PartName="/ppt/ink/ink4492.xml" ContentType="application/inkml+xml"/>
  <Override PartName="/ppt/ink/ink4493.xml" ContentType="application/inkml+xml"/>
  <Override PartName="/ppt/ink/ink4494.xml" ContentType="application/inkml+xml"/>
  <Override PartName="/ppt/ink/ink4495.xml" ContentType="application/inkml+xml"/>
  <Override PartName="/ppt/ink/ink4496.xml" ContentType="application/inkml+xml"/>
  <Override PartName="/ppt/ink/ink4497.xml" ContentType="application/inkml+xml"/>
  <Override PartName="/ppt/ink/ink4498.xml" ContentType="application/inkml+xml"/>
  <Override PartName="/ppt/ink/ink4499.xml" ContentType="application/inkml+xml"/>
  <Override PartName="/ppt/ink/ink4500.xml" ContentType="application/inkml+xml"/>
  <Override PartName="/ppt/ink/ink4501.xml" ContentType="application/inkml+xml"/>
  <Override PartName="/ppt/ink/ink4502.xml" ContentType="application/inkml+xml"/>
  <Override PartName="/ppt/ink/ink4503.xml" ContentType="application/inkml+xml"/>
  <Override PartName="/ppt/ink/ink4504.xml" ContentType="application/inkml+xml"/>
  <Override PartName="/ppt/ink/ink4505.xml" ContentType="application/inkml+xml"/>
  <Override PartName="/ppt/ink/ink4506.xml" ContentType="application/inkml+xml"/>
  <Override PartName="/ppt/ink/ink4507.xml" ContentType="application/inkml+xml"/>
  <Override PartName="/ppt/ink/ink4508.xml" ContentType="application/inkml+xml"/>
  <Override PartName="/ppt/ink/ink4509.xml" ContentType="application/inkml+xml"/>
  <Override PartName="/ppt/ink/ink4510.xml" ContentType="application/inkml+xml"/>
  <Override PartName="/ppt/ink/ink4511.xml" ContentType="application/inkml+xml"/>
  <Override PartName="/ppt/ink/ink4512.xml" ContentType="application/inkml+xml"/>
  <Override PartName="/ppt/ink/ink4513.xml" ContentType="application/inkml+xml"/>
  <Override PartName="/ppt/ink/ink4514.xml" ContentType="application/inkml+xml"/>
  <Override PartName="/ppt/ink/ink4515.xml" ContentType="application/inkml+xml"/>
  <Override PartName="/ppt/ink/ink4516.xml" ContentType="application/inkml+xml"/>
  <Override PartName="/ppt/ink/ink4517.xml" ContentType="application/inkml+xml"/>
  <Override PartName="/ppt/ink/ink4518.xml" ContentType="application/inkml+xml"/>
  <Override PartName="/ppt/ink/ink4519.xml" ContentType="application/inkml+xml"/>
  <Override PartName="/ppt/ink/ink4520.xml" ContentType="application/inkml+xml"/>
  <Override PartName="/ppt/ink/ink4521.xml" ContentType="application/inkml+xml"/>
  <Override PartName="/ppt/ink/ink4522.xml" ContentType="application/inkml+xml"/>
  <Override PartName="/ppt/ink/ink4523.xml" ContentType="application/inkml+xml"/>
  <Override PartName="/ppt/ink/ink4524.xml" ContentType="application/inkml+xml"/>
  <Override PartName="/ppt/ink/ink4525.xml" ContentType="application/inkml+xml"/>
  <Override PartName="/ppt/ink/ink4526.xml" ContentType="application/inkml+xml"/>
  <Override PartName="/ppt/ink/ink4527.xml" ContentType="application/inkml+xml"/>
  <Override PartName="/ppt/ink/ink4528.xml" ContentType="application/inkml+xml"/>
  <Override PartName="/ppt/ink/ink4529.xml" ContentType="application/inkml+xml"/>
  <Override PartName="/ppt/ink/ink4530.xml" ContentType="application/inkml+xml"/>
  <Override PartName="/ppt/ink/ink4531.xml" ContentType="application/inkml+xml"/>
  <Override PartName="/ppt/ink/ink4532.xml" ContentType="application/inkml+xml"/>
  <Override PartName="/ppt/ink/ink4533.xml" ContentType="application/inkml+xml"/>
  <Override PartName="/ppt/ink/ink4534.xml" ContentType="application/inkml+xml"/>
  <Override PartName="/ppt/ink/ink4535.xml" ContentType="application/inkml+xml"/>
  <Override PartName="/ppt/ink/ink4536.xml" ContentType="application/inkml+xml"/>
  <Override PartName="/ppt/ink/ink4537.xml" ContentType="application/inkml+xml"/>
  <Override PartName="/ppt/ink/ink4538.xml" ContentType="application/inkml+xml"/>
  <Override PartName="/ppt/ink/ink4539.xml" ContentType="application/inkml+xml"/>
  <Override PartName="/ppt/ink/ink4540.xml" ContentType="application/inkml+xml"/>
  <Override PartName="/ppt/ink/ink4541.xml" ContentType="application/inkml+xml"/>
  <Override PartName="/ppt/ink/ink4542.xml" ContentType="application/inkml+xml"/>
  <Override PartName="/ppt/ink/ink4543.xml" ContentType="application/inkml+xml"/>
  <Override PartName="/ppt/ink/ink4544.xml" ContentType="application/inkml+xml"/>
  <Override PartName="/ppt/ink/ink4545.xml" ContentType="application/inkml+xml"/>
  <Override PartName="/ppt/ink/ink4546.xml" ContentType="application/inkml+xml"/>
  <Override PartName="/ppt/ink/ink4547.xml" ContentType="application/inkml+xml"/>
  <Override PartName="/ppt/ink/ink4548.xml" ContentType="application/inkml+xml"/>
  <Override PartName="/ppt/ink/ink454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77" r:id="rId4"/>
    <p:sldId id="278" r:id="rId5"/>
    <p:sldId id="279" r:id="rId6"/>
    <p:sldId id="280" r:id="rId7"/>
    <p:sldId id="281" r:id="rId8"/>
    <p:sldId id="262" r:id="rId9"/>
    <p:sldId id="263" r:id="rId10"/>
    <p:sldId id="282" r:id="rId11"/>
    <p:sldId id="283" r:id="rId12"/>
    <p:sldId id="284" r:id="rId13"/>
    <p:sldId id="285" r:id="rId14"/>
    <p:sldId id="286" r:id="rId15"/>
    <p:sldId id="287" r:id="rId16"/>
    <p:sldId id="264" r:id="rId17"/>
    <p:sldId id="288" r:id="rId18"/>
    <p:sldId id="289" r:id="rId19"/>
    <p:sldId id="265" r:id="rId20"/>
    <p:sldId id="290" r:id="rId21"/>
    <p:sldId id="291" r:id="rId22"/>
    <p:sldId id="292" r:id="rId23"/>
    <p:sldId id="293" r:id="rId24"/>
    <p:sldId id="294" r:id="rId25"/>
    <p:sldId id="295" r:id="rId26"/>
    <p:sldId id="29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1:29.690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26 450 832,'0'0'8,"-1"1"1,1-1-1,0 0 0,0 0 1,0 1-1,0-1 0,0 0 1,0 1-1,0-1 0,0 0 1,0 0-1,0 1 0,1-1 1,-1 0-1,0 0 0,0 1 1,0-1-1,0 0 0,0 0 1,0 1-1,1-1 0,-1 0 1,0 0-1,0 1 0,0-1 1,0 0-1,1 0 1,-1 0-1,0 1 0,0-1 1,1 0-1,-1 0 0,0 0 1,0 0-1,1 0 0,-1 0 1,0 0-1,0 0 0,1 1 1,-1-1-1,0 0 0,1 0 1,-1 0-1,0 0 0,0 0 1,1 0-1,-1-1 0,1 1 1,-1 0-7,1 7 18,0 42-8,-1 171 84,0-163 309,4-51-37,-3-60 149,-1-166-101,0 203-320,3-13 677,-3 30-760,1 0 55,0 3 125,1-1 1,0 1-1,0-1 1,0 0-1,0 0 1,4 3 372,12 3 341,-6-2-471,-8-4-350,0 0 0,0 0 0,0 0 0,0-1 1,0 0-1,0 1 0,1-1 0,5 0 0,13 1 364,-17-2-362,1 1 0,-1-1 0,0 0 0,1 0 0,-1-1 0,9-1 0,-1-2-27,98-28 508,117-48-415,-130 56-90,-19-8-154,-78 31 97,3-2 43,0 1 1,0 0-1,0 0 1,0 1-1,0-1 0,1 1 1,6-1-1,-7 2-39,-1-1 0,1 1-1,-1-1 1,1-1 0,4-1 0,17-3-33,96-6 406,-70 7-312,26-1 155,-23 5 238,92 5-317,-70 0 87,-42 0-266,-1-2 0,40-3 0,-23 0-58,245 10 292,-28-9 351,-118-4-196,137-4-571,4-7 249,-95 1 130,85-4-251,-244 17-58,-26 1 238,1 0-1,0 0 0,16-4 1,-17 3 8,-10 2-84,0-1 0,-1 0 0,1 0 1,0 0-1,-1 0 0,1 0 0,0 0 0,0 0 0,-1 0 1,1 0-1,0 0 0,0 0 0,-1-1 0,1 1 0,0 0 1,-1 0-1,1-1 0,0 1 0,-1 0 0,1-1 0,-1 1 0,2-1 1,-3 0-34,1 0 1,0 0 0,-1 1-1,1-1 1,-1 0 0,1 1-1,-1-1 1,1 0 0,-1 1-1,0-1 1,1 1 0,-1-1 0,0 1-1,1-1 1,-1 1 0,0 0-1,0-1 1,1 1 0,-2-1-1,-16-5 67,-27-4-472,33 7 438,0 0 0,-24-3 0,-368-6-147,340 11 205,-52 1-138,2 2 104,-14 1-166,26 4 57,-124 5 249,-327-12 190,514 1-362,-27-1 133,-54-3 53,-29-10 198,-39-3-400,96 13-34,57 3 85,-46-5 0,-26-3 7,-211-22 151,289 29-280,-12-1-11,1 2 0,-63 8 0,62-6 51,33-2 25,1 0 0,-1 1 0,0-1 0,0 2 1,1-1-1,-1 1 0,-9 3 0,-25 9-5,8-4 123,22-9-38,1 1-127,9-2 123,2 0-67,0-1 0,0 1 1,0 0-1,0 0 1,0 0-1,0 0 1,0-1-1,0 1 0,-1 0 1,1 0-1,0 0 1,0 0-1,0 0 0,0 0 1,0-1-1,0 1 1,-1 0-1,1 0 0,0 0 1,0 0-1,0 0 1,0 0-1,0 0 1,-1 0-1,1 0 0,0 0 1,0 0-1,0 0 1,0 0-1,-1 0 0,1 0 1,0 0-1,0 0 1,0 0-1,-1 0 0,1 0 1,0 0-1,0 0 1,0 0-1,0 0 0,-1 0 1,1 0-1,0 0 1,0 0-1,0 0 1,0 0-1,0 0 0,-1 1 1,1-1-1,0 0 1,0 0-12,0 0 0,0 0 0,-1 0 0,1 0 0,0 0 1,0 0-1,0 0 0,0 0 0,-1 0 0,1 1 0,0-1 1,0 0-1,0 0 0,0 0 0,0 0 0,-1 0 0,1 0 0,0 0 1,0 0-1,0 1 0,0-1 0,0 0 0,0 0 0,0 0 1,0 0-1,-1 0 0,1 1 0,0-1 0,0 0 0,0 0 1,0 0-1,0 0 0,0 1 0,0-1 0,0 0 0,0 0 1,0 0-1,0 1 0,6 5-102,11 2 53,-8-7 118,0 0 1,1-1-1,16-1 0,0 0-78,112-7-14,-78 3 19,-37 4-36,318-33 255,-181 17-163,-74 10 34,162-11 97,-92 7-121,247 4-73,-270 7-134,6 1 180,15 4-59,-33 1 84,137 3 23,-198-5-60,161 3-15,-109-4 176,-13 3-326,-30 2 235,10-4-368,-46 1 469,-24-3-117,1-1 0,16 2 0,-24-3-91,1 0 0,-1 0-1,0 0 1,1 0 0,-1 1 0,1-1-1,-1 1 1,4 1 0,-5-1 27,1-1-192,-1 1 195,0-1 1,0 0-1,0 1 1,0 0-1,0-1 1,0 1-1,0-1 1,0 1-1,0 0 1,0 0-1,0 0 1,0 0-1,0 0 1,-1 0-1,1 0 1,0 0-1,-1 0 1,1 0-1,-1 0 1,1 0-1,-1 0 1,1 2-1,1 2-51,1-1 35,1 5-13,-3 3 38,0-6-5,-1 0 0,0-1-1,0 1 1,-1 0 0,1 0 0,-1-1-1,0 1 1,-4 9 0,-1 13 204,3-14-361,1-8 156,1 0-1,0 0 1,0 11-1,1-4 603,-10-8-394,-39 2-284,13-7 157,-30-1-184,-119 15 1,18 12-279,-196 36 296,300-49 117,-374 56-108,224-60 192,167-11-99,0-1 1,-75-16-1,57 3 207,30 7-337,-63-9 0,56 14 148,-209-12 297,182 16-287,-71 11-1,43-2 136,-107-6-1,138-3-124,-68-6 125,0 0-249,127 6 64,-8 0-26,0 0 1,1 1 0,-20 4 0,25-2-87,6-3 163,0 1 1,0 0-1,0-1 0,0 0 0,1 1 1,-1-1-1,0 0 0,0 0 0,0 0 1,-2 0-1,4-1-16,0-1 0,-1 1 0,1 0 0,0 0 0,0 0 0,0 0 0,-1-1 0,1 1 0,0 0 0,-1 0 0,1 0 0,-1 0 0,-1-2 0,-2-6-33,0-19-255,-1-34 1,-1-3-121,0-1 164,5 62 143,1 0 1,-1-1-1,1 1 1,1 0-1,-1-1 1,0 1 0,1 0-1,0 0 1,0-1-1,3-6 1,-3 9 64,-1 1 1,1-1-1,-1 1 1,0 0 0,1-1-1,-1 1 1,0-1 0,0 1-1,0-3 1,-1 3-1,1 0 0,0 0 0,0 0 0,0-1 0,0 1-1,1 0 1,-1 0 0,0 0 0,0 0 0,1-1 0,-1 1 0,1-1 0,1-1-85,0 0 1,0 0-1,0 1 0,0-1 1,0 1-1,1-1 0,3-2 1,0 1 48,0 0 1,1 1-1,-1 0 1,0 0 0,1 0-1,10-2 1,17-7-59,-21 7 104,1 1 1,0 1-1,0 0 0,0 1 0,17-1 1,-1 0-158,262-24-272,-94 10 534,4 2-94,-38 3-47,315-8 95,-459 21-106,232 12 53,-177-5-44,90 13 66,-123-15 97,58 1 0,-40-4-53,311 5 228,-270-9-262,107 6 234,-61-5-63,-133-2-144,-9 1-70,-1 1-1,1-1 0,-1 0 1,0 1-1,7 0 0,-7 2-36,0 0 1,1 0-1,-1 1 0,0 0 0,0-1 0,-1 1 0,1 0 0,5 6 0,-1-2-22,-8-6 52,6 3 13,0 1 0,-1 0 0,0 0 0,0 1 0,0 0 0,7 11 0,-9-12-33,7 14 43,0 0 1,12 34-1,-5-14-15,-3-10-6,-6-13 74,-6-11-77,0-1 0,0 1 0,0 0-1,1 6 1,5 22 206,-3-24-230,-5-7 91,0 0 1,-1-1-1,1 1 0,0 0 0,-1-1 1,1 1-1,-1 0 0,0-1 0,1 1 0,-1-1 1,0 1-1,0-1 0,0 0 0,0 1 1,0-1-1,0 0 0,-1 1 0,1-1 0,0 0 1,-1 0-1,1 0 0,0 0 0,-4 1 1,-2 2 75,-1-1 0,0 0 1,0 0-1,0-1 0,-15 3 1,-45 2 45,49-5-169,-110 12-273,-172 43 0,258-48-36,0-3-1,-1-1 1,-72-2 0,10-10-2619,102 7 2839,-8-1-756,0 0 1,0 0-1,1-1 1,-1-1-1,1 0 1,-1 0-1,1-1 1,-20-10-1,-6-13-1753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24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2240,'0'0'91,"0"0"1,0 0-1,0 0 0,0 0 1,0 0-1,1-3 2284,-1 3-2284,0 0 0,0 0 1,1 0-1,-1 0 0,0 0 1,0 0-1,0 0 0,0 0 1,0 0-1,0 0 0,0 0 1,1 0-1,-1 0 0,0 0 1,0 0-1,0 0 0,0 0 1,0 0-1,0 0 0,1 0 1,-1 0-1,0 0 457,1 0-457,9 10 882,11 16-1144,-14-15 237,-1 1 0,0 1 0,-1-1 0,5 17 0,11 55-129,-10-35 41,3 8 140,-3-11 186,27 75 0,17-5 122,-46-86-155,-9-26-208,1 0 1,0 0-1,0-1 0,1 1 1,2 6-1,6 16 161,-9-24-182,0-1 0,0 0 0,0 1 0,0-1 0,0 0 0,0 0 1,1 1-1,-1-1 0,0 0 0,2 1 0,-2-2-26,0 0 0,-1 1-1,1-1 1,0 0 0,0 0 0,-1 0 0,1 1 0,0-1-1,0 0 1,-1 0 0,1 0 0,0 0 0,0-1 0,-1 1 0,1 0-1,0 0 1,-1 0 0,1 0 0,0-1 0,0 1 0,-1 0 0,1-1-1,0 1 1,-1 0 0,1-1 0,-1 1 0,2-2 0,2-3 116,0-1 0,0 1 1,0-1-1,-1 0 1,4-7-1,-6 10-110,8-18 79,0 1 1,-2-1 0,9-40 0,4-69-199,1-3 59,-13 93-4,-2 9-49,14-43 0,-12 51-15,25-63 62,-18 45 85,-12 30-43,0 0-1,2 0 1,6-14 0,-11 25-10,0 0 0,0 0 0,0 0 1,0 0-1,0 0 0,0 0 0,0 1 0,0-1 0,0 0 0,0 0 0,0 0 0,0 0 0,0 0 0,0 0 0,0 0 0,0 0 0,0 0 0,0 0 1,0 0-1,0 0 0,0 0 0,0 1 0,0-1 0,0 0 0,0 0 0,0 0 0,0 0 0,0 0 0,0 0 0,0 0 0,0 0 0,0 0 0,0 0 0,0 0 1,0 0-1,0 0 0,0 0 0,0 0 0,0 0 0,1 1 0,-1-1 0,0 0 0,0 0 0,0 0 0,0 0 0,0 0 0,0 0 0,0 0 0,0 0 0,0 0 1,0 0-1,0 0 0,0 0 0,0 0 0,1 0 0,-1 0 0,0 0 0,0 0 0,0 0 0,0 0 0,0 0 0,0 0 0,0 0 0,0-1 0,0 1 1,0 0-1,0 0 0,0 0 0,0 0 0,2 12-1129,-3 14-1539,-1-13 645,-2 15-457,6 4 545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30.76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104 287 4224,'0'-2'-406,"-4"-14"8576,-2 24-5812,-54 112 1660,53-104-3734,1 1 0,1 0 0,0 0 0,2 0 1,-4 30-1,7-42-250,0-1-1,0 1 1,0 0 0,1 0 0,-1 0 0,1 0 0,1 0-1,-1 0 1,0-1 0,1 1 0,0 0 0,0-1 0,1 1 0,-1-1-1,1 0 1,0 0 0,0 0 0,0 0 0,1-1 0,-1 1-1,1-1 1,0 0 0,0 0 0,0 0 0,5 2 0,-7-4-14,-1 0 0,0-1 0,0 1 1,0-1-1,1 1 0,-1-1 0,0 1 1,1-1-1,-1 0 0,0 0 0,1 0 1,-1 0-1,1 0 0,-1 0 0,0 0 1,1 0-1,-1 0 0,0-1 1,1 1-1,1-1 0,0 0-9,-1-1-1,0 1 1,0-1-1,0 1 1,0-1-1,0 0 1,0 0 0,0 0-1,-1 0 1,3-3-1,1-2-60,-1-1-1,0 0 0,-1 0 0,0 0 1,0 0-1,2-10 0,-3 5 50,0-1-1,-1 1 1,-1-1-1,0 1 0,-1-1 1,0 1-1,-1-1 1,-1 1-1,-8-25 0,9 34 1,0-1 0,0 0 0,-1 1 0,0 0 1,0-1-1,0 1 0,0 0 0,0 1 0,-6-5 0,8 6 6,-1 1 0,1-1 0,-1 1 0,0 0 0,1 0 0,-1 0 0,0 0 0,0 0 0,0 0 0,0 0 1,0 0-1,0 1 0,0-1 0,0 1 0,0 0 0,0-1 0,0 1 0,0 0 0,0 0 0,0 0 0,0 1 0,0-1 1,0 0-1,-3 2 0,4-2 14,0 1 1,0 0 0,0 0 0,0 0 0,0 0 0,0 0-1,0 0 1,0 0 0,1 0 0,-1 0 0,0 1-1,1-1 1,-1 0 0,1 0 0,-1 1 0,1-1 0,-1 0-1,1 1 1,0 2 0,-1-1 36,1 1-1,0 0 1,0 0 0,0 0 0,2 7-1,-1-7-14,0 1 0,0-1 0,0 0-1,1 0 1,0 0 0,0 0 0,0 0 0,0 0-1,1-1 1,-1 1 0,1-1 0,0 1-1,0-1 1,0 0 0,1 0 0,-1 0-1,1-1 1,3 3 0,-2-3 19,-1 0 0,1 0 0,0-1-1,-1 0 1,1 0 0,0 0 0,0 0 0,0-1 0,0 0-1,0 0 1,0 0 0,0 0 0,0-1 0,-1 0 0,1 0-1,7-3 1,28-11 150,-1-2-1,47-27 0,-38 17-181,187-101 532,-210 112-460,-18 11-6,0 0 0,0 1-1,9-5 1,-16 9-77,0 1 0,1-1 1,-1 1-1,0-1 0,0 0 1,0 1-1,0-1 0,0 0 0,0 1 1,0-1-1,0 1 0,0-1 0,0 0 1,0 1-1,0-1 0,0 0 0,0 1 1,0-1-1,0 1 0,-1-1 1,-15 31-32,-3 7 81,-1 13 90,9-25-69,1 1 0,1 0 0,1 1 0,-5 31 0,13-57-76,0 0 1,-1 0-1,1 0 0,0 0 0,0 0 1,0 0-1,0 0 0,1 0 0,-1 0 0,1 0 1,-1 0-1,1 0 0,-1 0 0,1 0 1,0 0-1,0-1 0,0 1 0,0 0 0,0-1 1,2 3-1,-1-3-5,-1 0 1,1 0-1,0 0 0,0 0 1,0-1-1,0 1 0,0 0 1,0-1-1,0 1 0,0-1 1,0 0-1,0 0 0,0 0 1,0 0-1,0 0 0,0 0 1,0 0-1,0-1 0,0 1 1,2-1-1,3-1-17,0-1 0,0 1 0,-1-1-1,1 0 1,-1-1 0,1 1 0,-1-1 0,0-1 0,-1 1 0,9-8 0,3-7-76,26-35 0,2-3 49,-35 49 54,-10 8-19,0 0 1,1 0-1,-1 0 1,0 0-1,0 0 1,0 0 0,0 0-1,0 0 1,1 0-1,-1 0 1,0 0-1,0 0 1,0 0-1,0 0 1,0 0 0,1 1-1,-1-1 1,0 0-1,0 0 1,0 0-1,0 0 1,0 0-1,0 0 1,1 0 0,-1 0-1,0 1 1,0-1-1,0 0 1,0 0-1,0 0 1,0 0-1,0 0 1,0 0 0,0 1-1,0-1 1,0 0-1,0 0 1,1 0-1,-2 27-161,-5 28 197,2-20 90,1-1-1,1 1 1,4 35-1,-2-68-106,0 1 1,1-1-1,-1 0 0,1 0 1,-1 0-1,1 1 0,0-1 0,0 0 1,0 0-1,0 0 0,0 0 0,0 0 1,0-1-1,1 1 0,-1 0 0,1-1 1,2 3-1,-3-3-4,1 0 0,0 0 0,0 0 0,0 0 1,0-1-1,0 1 0,0-1 0,0 1 0,0-1 0,0 0 0,0 0 0,0 0 0,0 0 1,0 0-1,0 0 0,0 0 0,0-1 0,4 0 0,8-4 19,-1 0 0,0 0-1,0-1 1,0-1 0,-1 0 0,18-14-1,-9 4 0,-1-1 0,28-31 0,3-10 86,62-95 0,-84 107-94,-2-1 0,40-96 1,-59 126 52,-7 14-70,1 1 1,-1 0-1,1-1 0,-1 1 1,0 0-1,0-1 0,-1 0 1,1-3-1,0-5 7,0 14 22,-1 20 66,-5 6 227,0 0-1,0 44 0,10 58 2,-3-103-294,2-1-1,13 49 0,-13-60-284,1 1 424,1 1 1,14 30-1,-18-43-466,0 0 0,0-1 0,0 1-1,1-1 1,-1 0 0,1 0-1,0 0 1,0 0 0,0 0 0,0-1-1,0 1 1,1-1 0,-1 0-1,1 0 1,0 0 0,0 0 0,-1-1-1,6 2 1,-5-3-290,-1 0 0,0 0 1,0 0-1,1 0 0,-1 0 0,0-1 0,0 0 1,1 1-1,-1-1 0,0 0 0,0-1 0,0 1 1,0-1-1,-1 1 0,1-1 0,0 0 0,0 0 1,-1 0-1,0 0 0,1 0 0,2-5 0,21-22-5876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31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20 3808,'0'-1'206,"0"0"0,0 0 0,0 1 0,0-1 0,0 0 0,0 0-1,0 0 1,0 1 0,0-1 0,0 0 0,0 0 0,1 0 0,-1 1 0,0-1 0,1 0 0,-1 0 0,0 1 0,1-1 0,-1 0 0,1 1 0,-1-1 0,1 0 0,0 1 0,-1-1-1,2 0 1,-1 2 130,-1 0 0,1 0-1,0 0 1,0 0 0,-1 0-1,1 0 1,0 0 0,-1 0-1,1 0 1,-1 0-1,1 0 1,-1 1 0,1 0 399,0 2-219,1 0 1,-1 1-1,0-1 1,-1 0-1,1 1 1,-1-1-1,0 0 1,0 1-1,0-1 1,-2 5-1,-11 48 2018,4-21-1789,-14 101 437,-1 2-786,19-120-303,3-9-1447,2-29-11784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31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5056,'5'-3'7999,"12"2"-5057,-6 1-1718,83-11 3080,49 6-2747,54 8-666,-186-2-889,1 0 1,-1 0 0,1 2 0,-1-1-1,0 1 1,18 8 0,-21-8-76,3-1-501,-5-1-2235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31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17 111 4800,'-17'-1'7338,"21"-1"-6532,1 1-1,-1-1 1,0 1-1,1 0 0,-1 0 1,5 0-1,10-2 1008,74-23 2044,87-19-2050,32 23-1472,-178 19-382,-25 2-366,31 1-280,-12 6-4964,-13 2 2335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34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291 155 2976,'-3'-1'478,"-1"0"-1,1 1 1,-1-1 0,0 1-1,1 0 1,-5 0 0,5 0 668,4 12 6103,0-8-6923,1 1 0,-1-1 0,1 0 0,0 1 0,3 4 0,-3-6-207,0 0-1,0-1 0,0 1 0,1 0 0,-1-1 0,1 0 0,0 0 0,0 0 0,0 0 0,0 0 0,0-1 0,0 1 0,0-1 0,1 0 0,-1 0 0,0 0 0,1 0 0,-1 0 0,1-1 0,-1 0 0,1 0 0,-1 0 0,8-1 0,-6 0-41,0 0-1,0-1 0,1 1 1,-1-1-1,0-1 1,-1 1-1,1-1 0,0 1 1,-1-2-1,1 1 0,-1 0 1,0-1-1,0 0 1,7-8-1,-7 8-20,-1-1 0,1 0 0,-1 0 0,0 0 0,-1-1 0,1 1 1,-1-1-1,0 1 0,0-1 0,1-7 0,-3 9-34,1 0 0,-1 0 0,-1 1 0,1-1 0,0 0 0,-1 0 0,0 0 0,0 1 0,0-1 0,0 0 0,0 1 0,-1-1 0,0 1 0,0 0 0,0 0 0,0-1 0,-3-2 0,2 2-37,-1 0-1,0 0 0,0 0 0,0 1 1,0-1-1,0 1 0,-1 0 1,1 1-1,-1-1 0,0 1 0,0 0 1,-8-3-1,5 3-3,0 1 0,0 0 0,0 0 0,0 1 0,0 0 0,0 0 0,-14 2 0,5 2-2,0 1 1,0 0-1,0 1 0,1 0 0,0 2 1,-28 16-1,32-16 78,0 1-1,0 0 1,1 0-1,0 2 1,0-1 0,1 1-1,1 1 1,0 0-1,0 0 1,2 0 0,-1 1-1,-5 15 1,9-19 7,1 0 1,0 0-1,1 0 1,0 0-1,0 1 1,1-1 0,0 1-1,1-1 1,0 1-1,0-1 1,1 1-1,0-1 1,1 1-1,0-1 1,1 0-1,-1 0 1,2 0 0,-1 0-1,9 13 1,-4-10 23,0 0-1,1-1 1,0 0 0,1 0 0,0-1 0,1 0 0,0-1 0,1 0 0,0-1 0,0 0 0,1-1-1,0 0 1,13 4 0,-3-2 12,1-2 0,0 0 0,0-2 0,0-1 0,1 0 0,43-1 0,-32-4 50,-1-1-1,1-2 0,41-11 1,-72 14-893,0-1 1,1 1 0,-1-1 0,0 0 0,9-5-1,0-2-1833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35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3328,'-31'0'4524,"17"0"3254,18 0-5233,8 0-2055,157 3 3020,-122 0-3145,73 14 1,-90-11-362,-16-4 324,25 8 1,-36-9 448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36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455 121 3392,'0'-5'1201,"0"0"1,0 0 0,-1 0-1,0 0 1,0 0-1,0 0 1,-1 0 0,-3-8-1,2 8-851,0 0 0,0 1 0,0 0-1,-1 0 1,1 0 0,-1 0 0,0 1 0,0-1-1,0 1 1,0 0 0,-1 0 0,0 0 0,-8-3-1,5 3-253,0 1-1,0 0 0,0 0 1,0 1-1,0-1 0,-1 2 0,1-1 1,0 2-1,-1-1 0,1 1 0,0 0 1,-1 0-1,1 1 0,0 0 1,0 1-1,-9 4 0,0 0-2,0 1-1,1 1 0,0 0 1,1 1-1,0 1 1,-19 17-1,18-13-31,0 1 1,-27 34-1,39-45-29,1 0 1,0 0-1,0 1 1,0-1-1,1 0 1,0 1-1,0 0 1,0 0-1,1-1 1,-1 1-1,2 0 1,-1 0-1,0 0 1,1 0-1,0 0 1,2 7-1,0-4 28,0-1 0,1 0 0,0 0-1,1 0 1,0 0 0,0 0 0,1-1 0,-1 1 0,2-1 0,-1-1 0,1 1-1,0-1 1,0 0 0,1 0 0,0-1 0,0 0 0,0 0 0,1 0 0,10 4-1,-10-5 0,1 0-1,0 0 0,0-1 0,0 0 0,1-1 1,-1 0-1,1 0 0,-1-1 0,1 0 1,-1-1-1,1 0 0,0-1 0,-1 0 0,1 0 1,-1-1-1,1 0 0,11-5 0,-18 6-37,0 0-1,-1 0 0,1-1 0,-1 1 1,0-1-1,1 1 0,-1-1 1,0 0-1,0 0 0,0 0 1,0-1-1,0 1 0,-1 0 1,1-1-1,-1 1 0,1-1 0,-1 1 1,0-1-1,0 1 0,0-1 1,0 0-1,-1 0 0,2-4 1,-2 4-25,0 1 0,-1-1 0,1 0 1,0 1-1,-1-1 0,1 0 1,-1 1-1,0-1 0,0 1 1,0-1-1,0 1 0,0 0 0,-1-1 1,1 1-1,-1 0 0,1 0 1,-1 0-1,0 0 0,0 0 0,0 0 1,0 1-1,0-1 0,0 1 1,-5-3-1,1 1-20,0 0 0,0 1-1,0 0 1,0 0 0,0 0 0,-1 1 0,1 0-1,-1 0 1,1 1 0,-1 0 0,1 0 0,-1 0 0,1 1-1,-7 1 1,13-2 25,0 0 1,0 0-1,0 0 0,0 0 0,-1 0 0,1 0 1,0 0-1,0 0 0,0 0 0,0 0 0,0 0 1,-1 0-1,1 0 0,0 0 0,0 0 0,0 0 1,0 0-1,0 0 0,0 0 0,-1 0 0,1 0 1,0 0-1,0 0 0,0 0 0,0 0 0,0 0 1,0 0-1,0 1 0,-1-1 0,1 0 0,0 0 1,0 0-1,0 0 0,0 0 0,0 0 0,0 0 1,0 1-1,0-1 0,0 0 0,0 0 1,0 0-1,0 0 0,0 0 0,0 0 0,0 1 1,0-1-1,0 0 0,0 0 0,0 0 0,0 0 1,0 0-1,0 1 0,0-1 0,0 0 0,0 0 1,0 0-1,0 0 0,0 0 0,0 1 0,11 3 144,18 3 102,172 25 1151,-165-31-1084,-21-1 140,-11-2-445,-7-2-3574,-10-5-5361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37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44 2304,'0'-16'752,"1"15"-594,-1-1 0,0 1 1,1 0-1,-1 0 0,1 0 0,0 0 1,-1 0-1,1 0 0,0 0 0,-1 0 1,1 0-1,0 0 0,0 0 0,0 0 1,0 1-1,0-1 0,0 0 0,0 1 1,0-1-1,0 0 0,0 1 0,1 0 1,-1-1-1,0 1 0,0 0 0,2-1 1,8-4 1818,-11 11 2036,-6 13-2326,3-9-1248,-1-1 1,-7 16 0,-3-5 97,-1-1-1,-1 0 1,-27 25 0,-5 4-12,12-6-73,2 1 1,-36 59-1,-47 103 709,23-39-474,79-140-544,-50 77 407,46-70 384,26-33-1125,5-5-840,59-37-11235,-40 29 8677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3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147 136 3808,'-16'-10'1227,"16"10"-1207,0 0 0,0-1 1,0 1-1,0 0 0,-1 0 1,1-1-1,0 1 1,0 0-1,0 0 0,0-1 1,0 1-1,0 0 1,0 0-1,0-1 0,0 1 1,0 0-1,0 0 1,0-1-1,0 1 0,0 0 1,0-1-1,0 1 1,0 0-1,0 0 0,0-1 1,0 1-1,0 0 0,0 0 1,1-1-1,-1 1 1,0 0-1,0 0 0,0-1 1,2-5 3605,-1 3-2999,-1 0-1,0 0 0,1 0 0,-1 0 0,1 0 1,0 0-1,0 0 0,0 0 0,1 0 1,-1 1-1,4-5 0,-2 2-76,1 0 1,0 0-1,0 1 0,1 0 1,7-6-1,-4 4-336,-1 2 1,1-1-1,0 1 1,0 0-1,0 1 0,0-1 1,1 2-1,12-3 1,-20 4-213,0 1 0,0 0 1,0 0-1,0-1 1,0 1-1,0 0 0,0 0 1,0 0-1,0 0 0,0 1 1,0-1-1,0 0 1,0 0-1,1 0 0,-1 1 1,-1-1-1,1 1 1,0-1-1,0 1 0,0-1 1,0 1-1,0-1 0,0 1 1,0 0-1,-1 0 1,2 1-1,-1 0 4,0 0 0,-1 0 0,1 0 0,-1 0 0,1 0 0,-1 1 0,0-1 1,0 0-1,0 0 0,0 0 0,0 0 0,-1 1 0,0 1 0,-3 13 63,-12 32 1,4-13-6,1-3 27,0-1 1,-3 0 0,-19 34-1,21-46 22,0 0 1,-2-1-1,-1-1 0,0 0 0,-26 24 0,-28 21 527,68-62-594,0 0 1,0 0-1,-1 0 1,1 0-1,0 0 1,0 0-1,1 0 1,-1 1-1,0-1 1,0 0-1,1 1 1,-1-1-1,0 3 1,1-4-16,0 1 1,0-1 0,0 0 0,0 1 0,0-1 0,0 1 0,0-1-1,0 0 1,0 1 0,1-1 0,-1 1 0,0-1 0,0 0 0,0 1-1,1-1 1,-1 0 0,0 1 0,1-1 0,-1 0 0,0 0-1,1 1 1,-1-1 0,0 0 0,1 0 0,-1 1 0,0-1 0,1 0-1,-1 0 1,1 0 0,4 2 114,1-1-1,-1 0 1,1-1 0,-1 0-1,8 0 1,19 0 64,-1-2-1,58-11 1,-79 10-544,0 2 0,-1-1 0,1 1 0,14 1 0,-20 0-1031,1 1-1,0 0 0,0 0 0,-1 0 0,1 1 0,-1-1 0,6 3 0,11 7-3364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42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419 97 736,'-5'-3'2212,"5"1"-1496,1 1-419,0 0-1,0-1 1,0 1 0,-1 0-1,1 0 1,0 0-1,-1 0 1,1-1 0,-1 1-1,0 0 1,1-1 0,-1 1-1,0 0 1,0-1 0,1-1-1,-2 1-137,1 0-1,0 0 1,-1 0-1,1 0 1,-1 0-1,0 0 1,1 0-1,-1 0 1,0 0-1,0 1 1,0-1-1,-1 0 1,1 1-1,0-1 1,-1 1-1,1-1 1,-1 1-1,1 0 1,-3-2-1,-6-6 32,8 7-121,-1-1-1,0 1 0,0-1 0,-1 1 1,1 0-1,0 1 0,-1-1 1,0 1-1,1-1 0,-1 1 0,0 0 1,1 0-1,-1 1 0,-5-1 0,-5 0 191,1 1-1,-24 4 0,10-2-35,16-1-91,-1 1 0,0 0 0,1 1 0,0 0 0,-1 1 0,1 0 0,1 0 0,-1 1 0,1 1 0,-1 0 0,1 0 0,1 1 0,0 0 0,-13 13 1,15-13-51,0 1 1,0 1 0,1-1 0,0 1 0,0 0 0,1 1-1,0-1 1,1 1 0,0 0 0,1 0 0,0 0 0,0 1 0,1-1-1,1 1 1,-1 20 0,2-22 7,0-1 1,1 1-1,1-1 0,0 1 0,0-1 0,0 1 0,1-1 1,0 0-1,1 0 0,0-1 0,0 1 0,1-1 0,0 1 1,0-2-1,0 1 0,1 0 0,0-1 0,0 0 1,1-1-1,0 1 0,14 8 0,-15-12 17,0 1 0,0-1 0,0 1 0,0-2 0,1 1 0,-1-1 0,1 0 0,-1 0 0,1-1-1,10 0 1,-8-1-15,1 0 0,-1 0 0,0-1-1,0 0 1,0-1 0,16-6 0,-8 1 6,26-17 0,-38 21-71,1 0 1,-1 0-1,0-1 1,0 1-1,0-1 1,0-1-1,7-10 1,3-7 81,-10 17-111,0-1 0,-1 0 0,4-9 0,-6 15-516,-1 6-1226,0 0-2447,3 5 1226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42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5 4480,'-24'-4'1445,"24"4"-1425,0 0 0,-1 0 0,1-1 0,0 1 0,-1 0 0,1 0 0,0 0 0,-1 0 0,1 0 0,0 0 0,0 0 0,-1 0 0,1 0 0,0 0 0,-1 1 0,1-1 0,0 0 0,-1 0 0,1 0 0,0 0 0,0 0 0,-1 0 0,1 1 0,0-1 0,0 0 0,-1 0 0,1 1 0,-3 1-42,-2 2 468,1-1 0,-1 1 0,1 0 0,0 0 1,1 0-1,-1 1 0,-3 4 0,0 4 142,-1-1 1,2 2-1,0-1 1,0 1 0,1 0-1,1 0 1,0 0-1,-2 17 1,6-25-458,-1 0 0,1-1 1,-1 1-1,2 0 0,-1 0 1,1-1-1,0 1 0,0 0 0,0-1 1,1 1-1,0-1 0,0 1 0,0-1 1,1 0-1,-1 0 0,1 0 1,1 0-1,-1-1 0,1 1 0,-1-1 1,1 0-1,1 0 0,8 7 0,-7-7 18,0-1-1,1 1 0,0-1 0,0 0 0,0-1 1,0 0-1,0 0 0,1-1 0,13 2 1,-11-2 11,-1-1 0,1-1 0,0 1 0,0-1 0,0-1 0,-1 0 0,10-3 0,-14 3-106,0 0 0,-1 0 0,0 0 0,1 0 0,-1-1 0,0 0 0,0 0-1,0 0 1,-1 0 0,1-1 0,-1 1 0,0-1 0,0 0 0,0 0 0,2-5 0,-1 3-22,-1 0 0,-1-1 0,1 0 0,-1 0 0,0 0 0,-1 0 0,0 0 0,0 0 0,0-13 0,-1 11-20,-1 1 0,0-1 0,0 1 0,-1-1 0,0 1 0,0-1 0,-1 1 0,-4-8 0,4 10 6,1 1 1,-1 0 0,-1 0-1,1 0 1,-1 0 0,0 1-1,0-1 1,0 1 0,-1 0-1,1 1 1,-10-7 0,8 7-45,0 0 0,-1 0 1,1 1-1,-1 0 0,0 0 1,0 0-1,0 1 0,-10 0 1,0-1-22,7 1 15,0 1-1,-1 0 0,1 0 0,0 1 1,0 1-1,-13 3 0,67-9-8388,-3-3 4949,4 2 1211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31.11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59 40 11552,'-59'-7'5215,"69"11"-4511,9-4 2432,7 0-1856,19 0 672,0 0-1152,13-4-480,-3-4-192,-2 0-2400,0-1 1248,7 6-5503,7-2 3647,-18 5-4288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43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1 4224,'3'-1'3088,"-6"5"-1005,-11 9 115,-2 3-661,7-7-1126,1 0 0,0 1 0,1 1 1,0-1-1,1 1 0,0 0 0,1 1 0,-4 12 0,7-19-383,1-1 0,0 0 0,0 1 0,1-1 1,0 1-1,-1-1 0,1 1 0,1-1 0,-1 1 0,1-1 1,-1 0-1,1 1 0,1-1 0,-1 0 0,1 1 0,-1-1 1,1 0-1,0 0 0,1 0 0,-1-1 0,1 1 0,-1 0 1,1-1-1,0 0 0,6 5 0,17 14 535,-12-11-194,-1 0 0,13 14 0,-22-21-268,-1-1 1,-1 1-1,1 0 0,0 0 1,-1 0-1,0 0 0,0 0 0,0 0 1,-1 1-1,1-1 0,-1 1 0,1 7 1,-2-10-38,0 0 0,0 1 0,0-1 0,0 0 1,-1 1-1,1-1 0,-1 0 0,0 0 0,1 1 0,-1-1 1,0 0-1,0 0 0,-1 0 0,-1 3 0,-2 2 167,-1-1-1,-10 10 1,10-10-173,-2 0 41,0 1 1,0-1 0,-1 0-1,1 0 1,-1-1 0,-11 4-1,14-6-329,-1-1 1,1 0-1,-1 0 0,0 0 0,0-1 1,0 0-1,0 0 0,0-1 0,-13 0 1,8-3-3926,3-2 1185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44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5 1888,'0'0'73,"0"0"0,1-1 0,-1 1-1,0 0 1,0 0 0,0-1 0,0 1 0,1 0 0,-1 0 0,0-1 0,0 1 0,1 0-1,-1 0 1,0 0 0,0 0 0,1-1 0,-1 1 0,0 0 0,0 0 0,1 0-1,-1 0 1,0 0 0,0 0 0,1 0 0,-1 0 0,0 0 0,1 0 0,-1 0-1,0 0 1,1 0 0,-1 0 0,0 0 0,0 0 0,1 0 0,-1 0 0,0 0-1,0 0 1,1 1 0,-1-1 0,0 0 0,0 0 0,1 0 0,-1 0 0,0 1 0,0-1-1,1 0 1,-1 0 0,0 0 0,0 1 0,0-1 0,0 0 0,1 1 0,-1 0 132,0 0 1,1 0 0,-1 0-1,0 0 1,0 0 0,0 0 0,0 0-1,0 0 1,0 0 0,0 0-1,0 0 1,-1 0 0,1 0 0,0-1-1,0 1 1,-1 1 0,-3 4 315,1 0-1,-1 0 1,-1-1 0,1 0 0,-1 1 0,0-2 0,0 1 0,-6 4 0,-52 32 1899,41-27-1737,-3 0-222,12-6-110,-23 16 0,32-20-275,0-1 0,0 1-1,1-1 1,-1 1 0,1 0-1,0 0 1,0 0 0,1 1 0,-4 7-1,3-4 2,0 0-1,1 0 0,0 1 0,0-1 1,1 1-1,1-1 0,-1 10 0,8 61 215,0-26-189,-5-18-22,26 480 960,-30-319-200,-32 229 0,22-333-521,-8 58 18,-9-37-140,8-38 273,19-67-327,2-3-76,-2 0-1,1 0 1,0 0 0,-1-1 0,-3 7 0,56-10 727,-19-5-731,33-9 0,-45 8-9,-1 2 1,1-1 0,0 2-1,-1 1 1,32 1 0,-18 1-738,-38-9-4874,0 4 2623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46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5 3328,'0'-1'53,"0"1"0,0 0-1,-1 0 1,1 0 0,0-1 0,0 1 0,0 0 0,0 0-1,0 0 1,0 0 0,0-1 0,-1 1 0,1 0 0,0 0-1,0 0 1,0 0 0,0 0 0,-1 0 0,1-1-1,0 1 1,0 0 0,0 0 0,-1 0 0,1 0 0,0 0-1,0 0 1,0 0 0,-1 0 0,1 0 0,0 0 0,0 0-1,0 0 1,-1 0 0,1 0 0,0 0 0,0 0 0,-1 0-1,1 0 1,-2 0 537,-10 11 4276,-21 18-2425,-2 10-1510,1 1 0,3 2 0,-34 60 0,49-77-778,-62 113 466,63-108-329,2 1-1,-15 57 1,25-77-247,1 0 0,1 0 0,0 0 0,0 0 0,1 0 0,1 0 0,-1 0 0,2 0 0,0-1 0,0 1 0,1 0 0,0-1 0,1 1 0,7 13 0,11 21 145,51 118 435,-65-142-576,8 21 221,15 68 0,-29-96-146,1 1-1,-2 0 1,0-1 0,-1 1 0,0-1 0,-1 1 0,-1 0 0,-6 25 0,3-27-21,0-1 0,0 0 1,-2 0-1,1 0 0,-2-1 0,1 0 0,-16 16 0,-11 17 242,-140 177 1005,139-180-909,26-34-143,9-7-303,0 0 1,0 0-1,0 0 0,0 0 1,0 0-1,-1 0 0,1 0 1,0 0-1,0 0 0,0 0 0,0 0 1,0 0-1,-1 0 0,1 0 1,0-1-1,0 1 0,0 0 1,0 0-1,0 0 0,0 0 1,0 0-1,-1 0 0,1 0 1,0-1-1,0 1 0,0 0 1,0 0-1,0 0 0,0 0 1,0 0-1,0-1 0,0 1 1,0 0-1,0 0 0,0 0 1,0-2-180,0 1 0,0-1 1,0 1-1,0 0 1,0-1-1,0 1 1,1 0-1,-1-1 1,0 1-1,1 0 1,0-3-1,3-2-819,0 1 1,0-1-1,1 1 0,0 0 1,9-8-1,-10 10 484,27-22-2396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4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14 2912,'0'0'46,"-1"0"0,1 0 0,-1 0 0,1 0 0,-1-1 0,1 1 0,-1 0-1,1 0 1,0 0 0,-1-1 0,1 1 0,-1 0 0,1-1 0,0 1 0,-1 0 0,1-1 0,0 1 0,-1 0 0,1-1 0,0 1 0,-1 0 0,1-1 0,0 1 0,0-1 0,0 1 0,-1-1-1,1 1 1,0-1 0,0 1 0,0-1 0,0 1 0,0 0 0,0-1 0,0 1 0,0-1 0,0 1 0,0-2 0,0 2-37,-2 18 9404,-4 7-6400,1-6-2416,-4 32 0,-7 249 2046,7-91-1414,8-138-514,2-71 158,3-4-356,9-13-215,13-27-245,-1-12-81,-18 39 18,0 0 1,2 0-1,-1 1 0,2 0 1,0 0-1,13-13 0,-21 27 0,3-5-41,1 1 0,1-1 0,-1 2 1,1-1-1,12-8 0,-17 13 33,0 0 0,0 1-1,0-1 1,0 0 0,0 1 0,0-1 0,0 1-1,0-1 1,0 1 0,1 0 0,-1 0 0,0 0 0,0 0-1,0 1 1,0-1 0,0 0 0,0 1 0,0 0-1,0-1 1,0 1 0,0 0 0,0 0 0,0 0 0,0 0-1,0 0 1,-1 1 0,1-1 0,2 3 0,2 2 43,0 0 0,-1 1 0,0-1 1,0 1-1,0 0 0,-1 1 0,0-1 0,-1 1 1,1 0-1,-1 0 0,-1 0 0,0 0 1,0 0-1,0 1 0,-1-1 0,-1 1 1,1-1-1,-1 1 0,-1-1 0,1 0 1,-1 1-1,-1-1 0,0 1 0,0-1 0,0 0 1,-6 11-1,5-13 50,-1-1 0,1 0 0,-1 0 1,0-1-1,0 1 0,0-1 0,-1 0 0,0 0 0,1 0 1,-1-1-1,-1 0 0,1 0 0,-6 3 0,-2-1 124,0 1 0,0-2 0,-1 0 0,-21 4 0,31-7-182,0 0 1,0-1 0,-1 0 0,1 1 0,0-1 0,0-1 0,-1 1-1,1-1 1,0 1 0,0-1 0,0 0 0,0-1 0,0 1 0,0-1 0,0 0-1,0 0 1,0 0 0,1 0 0,-1-1 0,1 1 0,0-1 0,0 0-1,0 0 1,0 0 0,0 0 0,0-1 0,1 1 0,0-1 0,-4-6-1,1-4-792,-1-1 0,2 0 0,-6-30 0,8 29-1350,0 1 0,1-1 1,2-31-1,6 11-908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47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25 155 2496,'5'-5'817,"-5"5"-722,0-1 0,1 1 0,-1-1 1,0 0-1,1 1 0,-1-1 0,1 1 1,-1-1-1,1 1 0,-1-1 0,1 1 1,-1 0-1,1-1 0,-1 1 1,1 0-1,0-1 0,-1 1 0,1 0 1,0 0-1,-1-1 0,1 1 0,0 0 1,-1 0-1,1 0 0,0 0 0,-1 0 1,6 2 4392,-5 0-4224,1 0 0,-1 0 0,0 0 0,0 1 0,0-1 0,0 0 0,0 0 0,0 1 0,0-1 0,-1 1 0,0-1 0,1 0 0,-1 1 0,0-1 0,0 1 0,0-1 0,0 1 0,-1 3 0,-2 8 550,-8 29 0,4-21-56,3-4-332,4-13-245,-1 0 0,-1 0-1,1 0 1,-1 0 0,0 0-1,-4 8 1,6-13-159,0 0 0,0 1 0,0-1 0,0 0 0,-1 0 0,1 1 0,0-1 0,0 0 0,0 0-1,0 0 1,-1 0 0,1 1 0,0-1 0,0 0 0,0 0 0,-1 0 0,1 0 0,0 0 0,0 1 0,0-1 0,-1 0 0,1 0 0,0 0 0,0 0-1,-1 0 1,1 0 0,0 0 0,0 0 0,-1 0 0,1 0 0,0 0 0,0 0 0,-1 0 0,1 0 0,0 0 0,-1 0 0,-5-10 544,0-18-56,4 10-489,2-1-1,0 1 1,2 0-1,0-1 1,1 1-1,0 0 1,2 0-1,0 1 1,1-1-1,1 1 1,0 0-1,15-24 1,-19 38-7,-1 0 0,0 0 1,1 0-1,-1 0 0,1 0 1,0 1-1,0-1 0,0 1 1,0 0-1,0 0 0,1 0 1,-1 0-1,1 1 1,-1 0-1,1-1 0,-1 1 1,1 0-1,0 1 0,-1-1 1,1 1-1,0-1 0,0 1 1,6 1-1,4 1 56,-1 0-1,0 1 1,0 1 0,0 0 0,15 8-1,-14-6 165,-1 1 0,0 1 0,15 11 0,14 9-2103,-10-13-4515,-15-7 2870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51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55 896,'1'0'266,"-1"0"0,1-1 0,-1 1 0,0 0 0,1 0 0,-1-1 0,1 1-1,-1 0 1,1-1 0,-1 1 0,0 0 0,1-1 0,-1 1 0,1-1 0,-1 1 0,0 0 0,0-1 0,1 1 0,-1-1 0,0 1 0,0-1 0,0 1-1,1-1 1,-1 0 0,-10-5 2156,-7-2-1044,11 4-1180,1 0 1,-2 1 0,1 0 0,0 0 0,-1 0 0,1 1-1,-1 0 1,0 0 0,0 1 0,0-1 0,0 2-1,0-1 1,0 1 0,0 0 0,0 0 0,0 1-1,-9 2 1,4 0 34,0 1 0,1 1 0,-22 11 0,28-13-174,0 0-1,0 0 0,0 0 0,1 1 1,-1 0-1,1 0 0,0 0 1,0 0-1,1 1 0,-7 9 1,9-12-47,0 0 1,0 1 0,1-1 0,-1 1 0,0-1 0,1 1 0,0-1 0,-1 1 0,1-1 0,0 1 0,0-1 0,0 1 0,1 0 0,-1-1 0,1 1 0,0 2 0,1-1 4,-1 0 1,1-1 0,0 1-1,0 0 1,0-1 0,1 0-1,-1 1 1,1-1-1,5 5 1,-5-5 5,1 0 0,-1 0 0,1-1 0,0 1 1,0-1-1,0 0 0,0 0 0,0 0 0,1 0 0,-1-1 0,0 1 0,1-1 0,-1 0 1,1-1-1,-1 1 0,1-1 0,0 0 0,-1 0 0,6-1 0,-2-1 77,1-1 0,0 0 0,-1 0-1,1-1 1,-1 0 0,0 0 0,0-1 0,7-6 0,-12 9-83,0-1 1,0 0 0,0 0 0,0 0 0,0 0 0,-1 0-1,1-1 1,-1 1 0,0-1 0,0 0 0,0 0 0,0 0-1,-1 0 1,0 0 0,0 0 0,0 0 0,0 0 0,0-8-1,-1 10-12,0 1 0,0-1 0,0 1-1,0-1 1,-1 1 0,1-1-1,0 1 1,-1 0 0,1-1-1,-1 1 1,0 0 0,1-1-1,-1 1 1,0 0 0,0 0-1,0-1 1,0 1 0,0 0 0,0 0-1,0 0 1,0 0 0,0 0-1,0 1 1,-1-1 0,1 0-1,0 0 1,-1 1 0,1-1-1,0 1 1,-1-1 0,1 1-1,-3-1 1,3 1 9,1 0 0,-1 1 1,1-1-1,-1 0 0,1 0 0,-1 0 0,1 0 1,-1 1-1,1-1 0,-1 0 0,1 0 0,0 1 1,-1-1-1,1 0 0,-1 1 0,1-1 0,0 0 0,-1 1 1,1-1-1,0 1 0,-1-1 0,1 1 0,0-1 1,-1 1-1,-4 18 192,5-13-121,-1 1 0,1 0 0,1 9 0,2 28 384,-2-15-282,-5 249 965,1-234-910,-3 0 0,-11 44 0,15-78-116,-1-1 1,0 1 0,0 0 0,-10 16 0,12-24-108,0 0 1,0-1-1,0 1 1,0 0 0,0-1-1,0 0 1,-1 1 0,1-1-1,-1 0 1,1 1 0,-1-1-1,1 0 1,-1 0-1,0 0 1,1 0 0,-1-1-1,0 1 1,0 0 0,1-1-1,-1 1 1,0-1-1,0 0 1,0 0 0,0 1-1,0-1 1,0 0 0,0-1-1,0 1 1,1 0-1,-1-1 1,0 1 0,0-1-1,-3 0 1,2 0-13,0-1 0,1 1 0,-1-1 0,0 0 0,0 1-1,1-1 1,-1 0 0,1-1 0,0 1 0,-1 0 0,1-1 0,0 1 0,0-1 0,1 0 0,-4-5 0,3 3 2,0 0 1,0 0-1,1-1 1,0 1 0,0 0-1,0-1 1,0 1 0,1-8-1,0 8-7,1-1 1,-1 0-1,1 1 0,0-1 0,1 1 0,0-1 1,-1 1-1,2-1 0,-1 1 0,0 0 0,1 0 0,0 0 1,0 1-1,1-1 0,-1 1 0,1-1 0,0 1 1,0 0-1,1 1 0,-1-1 0,10-5 0,-6 5-1,-1 0 1,1 0-1,0 1 0,0 0 0,0 0 0,1 1 0,-1 0 0,1 0 1,-1 1-1,1 0 0,-1 1 0,1 0 0,14 2 0,-6 1 59,0 1-1,-1 1 1,0 1-1,0 0 1,15 8 0,-20-10 269,-7-3-3239,-11 2-2626,-1-2 949,0 2 1542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52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32 2400,'0'-6'299,"-4"-12"2855,4 17-3039,0 1 1,0 0-1,0 0 1,0-1 0,0 1-1,0 0 1,0 0-1,0-1 1,0 1-1,0 0 1,0 0 0,0-1-1,0 1 1,0 0-1,-1 0 1,1-1-1,0 1 1,0 0 0,0 0-1,0 0 1,-1-1-1,1 1 1,0 0 0,0 0-1,0 0 1,-1 0-1,1-1 1,0 1-1,0 0 1,-1 0 0,1 0-1,0 0 1,0 0-1,-1 0 1,1 0 0,0 0-1,0 0 1,-1 0-1,1 0 1,0 0-1,0 0 1,-1 0 0,1 0-1,0 0 1,0 0-1,-1 0 1,0 1 126,0 0 0,1 0 0,-1 0 1,0 0-1,1 1 0,-1-1 0,0 0 0,1 0 0,0 0 0,-1 3 1,-2 5 506,-6 13 756,1 1-1,-9 45 1,8-29-712,-22 137 552,25-137-1048,4-27-138,1-1-237,2-11-57,0-1 1,-1 1-1,1 0 0,0-1 1,-1 1-1,1-1 1,0 1-1,-1 0 0,1-1 1,0 0-1,-1 1 0,1-1 1,-1 1-1,1-1 1,-1 0-1,1 0 0,3-5-1087,0 1-1,0-1 0,0-1 0,-1 1 1,4-12-1,8-14-2032,30-44-3252,-32 58 5286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5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8 3904,'4'-8'2455,"-4"8"-2418,0 0-1,0 0 0,0 1 0,0-1 0,0 0 0,0 0 0,0 0 0,0 0 0,0 0 0,0 0 0,0 0 0,0 0 0,0 0 0,0 1 0,0-1 0,0 0 1,0 0-1,0 0 0,0 0 0,0 0 0,0 0 0,0 0 0,1 0 0,-1 0 0,0 0 0,0 0 0,0 0 0,0 0 0,0 0 0,0 0 0,0 0 0,0 0 1,0 0-1,0 0 0,1 0 0,-1 0 0,0 0 0,0 0 0,0 0 0,0 0 0,0 0 0,0 0 0,0 0 0,0 0 0,0 0 0,1 0 0,-1 0 0,0 0 0,0 0 1,0 0-1,0 0 0,0 0 0,0 0 0,0 0 0,0 0 0,0 0 0,0 0 0,0 0 0,0 0 0,1 0 0,-1-1 0,0 1 0,0 0 0,0 0 0,0 0 1,0 0-1,0 0 0,0 0 0,2 19 4059,-1-16-3705,0 0-1,-1 1 0,0-1 1,1 0-1,-1 0 0,-1 6 1,-2 12 778,2-9-427,-1 0 1,-6 19-1,3-11-451,0 0 1,-2 23 0,1-7-43,6-35-290,0 0 0,0-1 0,-1 1 0,1-1 0,0 1 0,0 0 0,0 0 0,0-1 0,0 1 0,0 0 0,0-1 0,0 1 0,0 0 0,0-1 0,0 1 1,0 0-1,0-1 0,0 1 0,1 0 0,-1-1 0,0 1 0,1 0 0,0 0 0,-1-1-166,1 0 1,0-1-1,0 1 1,-1 0 0,1-1-1,0 1 1,-1 0-1,1-1 1,0 1-1,-1-1 1,1 0-1,-1 1 1,1-1-1,-1 1 1,1-1-1,0-1 1,26-37-7055,-26 36 6941,12-17-1983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53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35 3328,'7'-20'1061,"-7"20"-980,0 1 1,0-1-1,0 0 0,0 0 1,0 0-1,0 0 0,0 0 0,0 0 1,0 0-1,0 1 0,0-1 1,1 0-1,-1 0 0,0 0 1,0 0-1,0 0 0,0 0 0,0 0 1,0 0-1,1 0 0,-1 0 1,0 0-1,0 0 0,0 0 0,0 0 1,0 0-1,0 0 0,1 0 1,-1 0-1,0 0 0,0 0 0,0 0 1,0 0-1,0 0 0,1 0 1,-1 0-1,0 0 0,0 0 0,0 0 1,0 0-1,0 0 0,0 0 1,1 0-1,-1 0 0,0 0 0,0 0 1,0-1-1,0 1 0,0 0 1,0 0-1,0 0 0,0 0 0,0 0 1,0 0-1,1 0 0,-1-1 1,0 1-1,0 0 0,0 0 0,0 0 1,0 0-1,3 9 2687,-2 4-1142,0 0 0,-2 20 0,-1-12-699,-1 1 0,-7 22-1,6-22-365,-3 35 0,2-9-147,3-21 889,4-18-2872,12-35-15012</inkml:trace>
  <inkml:trace contextRef="#ctx0" brushRef="#br0" timeOffset="1">58 23 4064,'-47'-20'2384,"36"18"1189,17 6 378,21 7-804,11 2-2083,0-2-1,48 7 1,83 4-284,0 0-271,-92-9-418,-70-11-987,-30 2-9776,9 3 8326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5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5632,'-14'14'1834,"14"-14"-1823,0 0 0,0 0 0,0 0 0,0 0 0,-1 0 0,1 0 0,0 0 0,0 0 0,0 0 0,0 0-1,0 0 1,0 0 0,0 0 0,0 0 0,0 0 0,-1 1 0,1-1 0,0 0 0,0 0 0,0 0 0,0 0 0,0 0-1,0 0 1,0 0 0,0 0 0,0 0 0,0 1 0,0-1 0,0 0 0,0 0 0,0 0 0,0 0 0,0 0-1,0 0 1,0 0 0,0 0 0,0 1 0,0-1 0,0 0 0,0 0 0,0 0 0,0 0 0,0 0 0,0 0-1,0 0 1,0 0 0,0 1 0,0-1 0,1 0 0,-1 0 0,0 0 0,0 0 0,0 0 0,0 0 0,0 0 0,0 0-1,0 0 1,0 0 0,0 0 0,0 0 0,1 0 0,-1 0 0,0 0 0,0 0 0,6 3 630,-1-1 0,1 0 1,0 0-1,0-1 0,0 1 1,0-1-1,0-1 0,0 1 0,9-1 1,0 0-21,48 1 2366,101-12-1,-19 0-1578,-17 11-991,-54 1-1442,-72-1 550,4-1-200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1:25.51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352 427 2080,'0'0'667,"5"-3"3348,-5 1-3781,0 1 0,0-1 0,0 0 0,0 1 0,0-1 0,0 0 0,-1 1 0,1-1 0,-1-2 0,0 4-141,0-1 0,1 1-1,-1-1 1,1 1 0,-1-1 0,0 1 0,1-1-1,-1 1 1,0 0 0,0-1 0,1 1-1,-1 0 1,0 0 0,-1-1 0,-9-3 351,5 4-187,-1-1 0,0 1 1,0 1-1,-11 1 0,6 0-196,1 1 1,0 1-1,0 0 0,0 1 1,0 0-1,1 0 1,0 1-1,0 0 1,0 1-1,-13 13 1,12-10-10,1 0 0,1 1 1,0 0-1,0 1 0,1 0 0,1 0 1,0 1-1,-7 17 0,-42 131 155,51-141-138,1 1 0,1-1-1,0 0 1,2 1 0,0-1 0,3 27-1,-1-43 9,-1 0 0,1 0 1,0 0-1,0-1 0,1 1 0,-1 0 0,1-1 0,0 1 0,0-1 1,0 1-1,3 4 0,-4-7-39,0 0 1,0 0-1,0-1 0,0 1 1,1 0-1,-1 0 1,0 0-1,0-1 0,0 1 1,1 0-1,-1-1 1,0 1-1,1-1 0,-1 0 1,0 1-1,1-1 1,-1 0-1,0 0 1,1 0-1,-1 0 0,1 0 1,-1 0-1,0 0 1,1-1-1,-1 1 0,0 0 1,1-1-1,-1 1 1,0-1-1,1 1 0,-1-1 1,0 0-1,0 0 1,0 1-1,0-1 0,2-1 1,4-4 46,0-1 0,0 0 0,-1 0 0,1 0 0,-1-1 0,-1 0 0,8-13 0,26-66 165,-19 41-210,14-28 62,39-125-1,-71 192-277,0 0 0,-1-1 0,1 1 0,-1-12 0,-13 31-506,7-4 680,1 0 1,0 0 0,1 1 0,0-1-1,-3 13 1,-8 47-14,13-59-58,-3 14 65,2-1 0,0 1 0,2-1 1,2 31-1,0-38 53,0 0 0,1 0-1,1-1 1,0 1 0,1-1 0,1 0 0,10 19 0,-14-28-13,2-1 0,-1 0 0,0 1 0,1-1 0,0 0 0,0-1 0,0 1 0,1-1 0,-1 0 0,1 0 0,-1 0 1,1 0-1,0-1 0,0 0 0,1 0 0,-1 0 0,0-1 0,0 0 0,1 0 0,-1 0 0,11 0 0,-9-1 20,0 0-1,0-1 0,1 0 1,-1 0-1,0 0 0,0-1 1,0 0-1,0 0 0,-1-1 1,1 0-1,-1 0 0,1-1 1,-1 0-1,0 0 0,-1 0 1,8-6-1,-2-3-29,1 0-1,-2-1 1,1 0 0,-2-1-1,8-16 1,32-80 108,-29 62-118,-12 28-127,-5 13-99,1 0 0,-1 0 0,7-8 0,-10 16 201,1 0-1,-1 1 0,1-1 0,-1 0 0,1 1 0,-1-1 0,1 1 0,-1-1 0,1 1 0,-1-1 0,0 1 0,1-1 1,-1 1-1,0 0 0,1-1 0,-1 1 0,0 1 0,1-1-13,3 8 23,0 0 1,-1 0-1,0 1 0,0-1 0,1 16 0,3 52-9,-5-46 44,-1 78-82,-1-63 758,5-64-101,0 5-508,3-23-3,24-59 1,-24 75-197,1 1 0,1 0-1,1 0 1,17-22 0,-26 39 76,-1 0 0,0 1 0,0-1 0,1 1 0,-1 0 0,0 0 0,1-1 0,0 1 0,-1 0 0,1 0 0,0 0 0,-1 0 0,1 1 0,0-1 0,0 0 0,2 0 0,-3 1 13,0 1 1,0-1 0,1 0-1,-1 0 1,0 0 0,0 1-1,0-1 1,0 1 0,0-1 0,1 1-1,-1-1 1,0 1 0,0-1-1,0 1 1,0 0 0,-1 0-1,1 0 1,0-1 0,0 1 0,0 0-1,-1 0 1,1 0 0,0 0-1,-1 0 1,1 0 0,0 3-1,3 7 5,0 1 0,0 0 0,-2 0-1,1 0 1,-2 0 0,1 1 0,-2 19-1,2 10 125,-1 0-66,-1-28-25,0-1-1,3 17 1,1-17 415,-4-13-432,1 0 0,-1 0 0,0 0 0,0 1 0,0-1 0,0 0 0,0 0-1,1 0 1,-1 0 0,0 0 0,0 0 0,0 1 0,1-1 0,-1 0 0,0 0-1,0 0 1,0 0 0,1 0 0,-1 0 0,0 0 0,0 0 0,0 0 0,1 0 0,-1 0-1,0 0 1,0 0 0,0 0 0,1 0 0,-1 0 0,0 0 0,2-2 26,0 1 0,0 0 0,0-1 1,-1 0-1,1 1 0,-1-1 0,3-3 1,-2 2-6,24-31 78,38-70 0,-47 76-222,-4 4 61,-8 13-13,2 0-1,0 0 1,0 0 0,13-14 0,-18 26 7,0-1-1,0 1 1,-1 0 0,1 0-1,0-1 1,0 1 0,-1 0 0,3 2-1,0 2 26,1 1 0,-1 0 0,-1-1 0,1 1 0,-1 1 0,0-1 0,0 0 0,-1 1-1,2 7 1,2 1 82,23 73 74,-13-34-196,-5-33 176,-10-19-120,1 0-1,-1 0 1,0 0-1,0 0 1,0 0-1,0 1 1,-1-1-1,1 0 1,0 1-1,0 2 1,0-4 96,1-1 0,-1 0-1,1 1 1,0-1 0,-1 0 0,1 0 0,0 0 0,-1 0 0,3-1-1,-2 1-58,-1-1 0,1 0 0,-1 1 0,1-1-1,-1 0 1,1 0 0,-1 0 0,1 0 0,-1 0-1,0 0 1,0 0 0,1 0 0,-1-1-1,0 1 1,0 0 0,1-4 0,14-27 143,-11 20-89,65-174 76,-68 178-149,1 1-118,-1 0 0,1 0 0,0 0 0,0 1 0,1-1 0,0 1 0,9-12 0,-12 20-36,4 18 80,-2-1-1,-1 0 1,0 1 0,-2 30 0,0-4 7,-1 39 51,-15 113 0,0-99-91,5-42 214,10-48-96,1-5 37,-1 1 0,0-1 0,0 1 0,0-1 0,0 0 0,-1 0 0,-3 8 0,5-12-34,0 0-1,0 0 1,0 0 0,0 0 0,-1 0-1,1 0 1,0 1 0,0-1-1,0 0 1,0 0 0,0 0-1,0 0 1,0 0 0,0 0-1,0 0 1,0 0 0,0 0-1,0 0 1,-1 0 0,1 0-1,0 0 1,0 0 0,0 0-1,0 0 1,0 0 0,0 0-1,0 0 1,0 0 0,0 0-1,0 0 1,-1 0 0,1 0-1,0 0 1,0-1 0,0 1-1,0 0 1,0 0 0,0 0-1,0 0 1,0 0 0,0 0 0,0 0-1,0 0 1,0 0 0,0 0-1,0 0 1,0 0 0,0 0-1,0 0 1,0-1 0,0 1-1,0 0 1,0 0 0,0 0-1,0 0 1,0 0 0,0 0-1,0 0 1,0 0 0,0 0-1,0 0 1,0 0 0,0-1-1,0 1 1,0 0 0,0 0-1,0 0 1,0 0 0,0 0-1,-2-13 368,3-16-290,2 10-123,1 1-1,7-20 1,2-7 60,48-176-102,-50 182 73,-1 8-98,26-57 0,-29 73 4,1 0 0,1 1 0,1 0 0,0 0 0,16-16 0,-25 29 69,0 0-1,0-1 0,0 1 0,0 0 0,0 0 0,0 0 0,0 1 0,1-1 0,-1 0 0,0 0 1,1 1-1,-1-1 0,0 1 0,1-1 0,-1 1 0,1-1 0,-1 1 0,1 0 0,-1 0 1,1 0-1,-1 0 0,2 0 0,-1 1 13,-1-1-1,1 1 1,0 0 0,-1 0 0,1 1 0,-1-1-1,0 0 1,1 0 0,-1 1 0,0-1-1,0 1 1,0-1 0,0 1 0,0-1-1,0 1 1,0 0 0,0 2 0,4 9 15,-1 0-1,0 0 1,-1 0 0,-1 0 0,0 1 0,0-1 0,-2 1 0,0 0-1,0-1 1,-1 1 0,-1-1 0,0 1 0,-1-1 0,0 0-1,-1 0 1,-1 0 0,0 0 0,-9 14 0,10-19 42,-1-1-1,0-1 1,0 1 0,-1-1 0,0 0-1,-12 10 1,14-13 5,0 0 1,-1 0-1,1-1 1,0 1-1,-1-1 0,0 0 1,1-1-1,-1 1 0,0-1 1,0 0-1,0 0 0,-8 0 1,7-1-38,-11 0 14,17 0-64,-1 0-1,1 0 0,-1 0 1,1 0-1,0 0 1,-1 0-1,1 0 1,0-1-1,-1 1 0,1 0 1,-1 0-1,1 0 1,0 0-1,-1-1 1,1 1-1,0 0 1,0 0-1,-1-1 0,1 1 1,0 0-1,0-1 1,-1 1-1,1 0 1,0-1-1,0 1 0,0 0 1,-1-1-1,1 1 1,0 0-1,0-1 1,0 1-1,0-1 0,10 1-152,12 1 93,-12-1 89,-1 0 1,16-1 0,0-3 73,-1-1 0,0-1 0,0-1 0,29-12 0,-39 12-56,0 0 0,0-1 0,-1 0 0,0-1 0,-1-1 0,0 0 0,20-22-1,36-45 263,98-146-1,-156 205-180,-1 1 0,0-1-1,-2-1 1,0 0 0,8-38 0,-7 16-73,3-73 0,-10 82-77,-2 1 0,-2 0-1,-6-34 1,9 64 49,-1-5-73,0 1 0,0-1-1,0 1 1,-1 0 0,0-1 0,0 1 0,0 0 0,-5-8-1,7 13 61,-1 0 0,1-1 0,0 1 0,-1 0-1,1-1 1,-1 1 0,1 0 0,0-1 0,-1 1-1,1 0 1,-1 0 0,1-1 0,-1 1 0,1 0-1,-1 0 1,1 0 0,-1 0 0,1 0 0,-1 0-1,1 0 1,-1 0 0,1 0 0,-1 0 0,1 0-1,-1 0 1,1 0 0,-1 0 0,1 0 0,-1 0-1,1 1 1,-1-1 0,1 0 0,0 0 0,-1 1-1,1-1 1,-1 0 0,1 1 0,-1-1 0,1 0-1,0 1 1,-1-1 0,1 0 0,0 1 0,-15 20-457,14-20 531,-9 21-98,1 0-1,0 0 1,2 0 0,-7 36-1,9-36 9,-4 17-24,2 0 0,2 1 1,2-1-1,1 1 0,5 59 0,20 49 321,1-53-357,-19-73 246,18 40 0,-7-23 162,-16-38-293,0-1 1,0 1-1,0-1 0,0 1 1,0-1-1,0 1 0,1 0 1,-1-1-1,0 1 0,0-1 1,1 0-1,-1 1 0,0-1 1,1 1-1,-1-1 0,0 1 1,1-1-1,-1 0 1,1 1-1,-1-1 0,0 0 1,1 1-1,-1-1 0,1 0 1,-1 0-1,1 0 0,-1 1 1,1-1-1,0 0 0,-1 0 1,1 0-1,-1 0 0,1 0 1,-1 0-1,1 0 1,-1 0-1,1 0 0,-1 0 1,1 0-1,-1 0 0,1 0 1,0-1-1,-1 1 0,1 0 1,-1 0-1,0-1 0,1 1 1,-1 0-1,1-1 0,0 0 1,2-1 47,-1 0 0,0 0 1,1-1-1,-1 1 0,0-1 1,3-4-1,12-25 73,14-38-1,11-21-185,-36 76 35,-5 12-26,0 0 0,0 0 0,1 0 0,-1 0 0,1 1 0,0-1 0,0 0 0,2-2 0,-3 5-203,-1 20-342,0 2 440,3 83 64,-2-90 117,1 0-1,1 0 0,1 0 0,10 27 0,-14-40-16,1-1 0,0 1 0,0-1-1,-1 1 1,1-1 0,0 1 0,0-1 0,0 0 0,1 0 0,-1 1 0,0-1 0,0 0-1,1 0 1,-1 0 0,1 0 0,-1 0 0,1-1 0,-1 1 0,1 0 0,-1-1-1,1 1 1,-1-1 0,1 1 0,0-1 0,0 0 0,-1 0 0,1 0 0,0 0 0,-1 0-1,1 0 1,0 0 0,-1 0 0,1-1 0,0 1 0,1-1 0,4-2 57,0 0 1,0 0 0,0 0-1,-1-1 1,1 0 0,9-8-1,9-11 46,-1-1 0,-1 0 0,30-43-1,2-2-80,-22 30 146,48-76 0,-68 94-171,-1-1 0,-1-1 0,-1 0 0,-2 0-1,11-42 1,-9 17 4,-2 0 0,2-86-1,-10 117-388,0 1-1,-6-31 1,6 47 353,0 0 0,0 0-1,0 0 1,0 1 0,0-1 0,0 0 0,0 0 0,0 0 0,0 0 0,0 0-1,0 1 1,-1-1 0,1 0 0,0 0 0,0 0 0,0 0 0,0 0-1,0 0 1,0 0 0,0 0 0,-1 1 0,1-1 0,0 0 0,0 0 0,0 0-1,0 0 1,0 0 0,-1 0 0,1 0 0,0 0 0,0 0 0,0 0-1,0 0 1,0 0 0,-1 0 0,1 0 0,0 0 0,0 0 0,0 0 0,0 0-1,0 0 1,-1 0 0,1 0 0,0 0 0,0 0 0,0-1 0,0 1 0,0 0-1,0 0 1,-1 0 0,1 0 0,0 0 0,0 0 0,0 0 0,0 0-1,0-1 1,0 1 0,0 0 0,0 0 0,0 0 0,0 0 0,-1 0 0,1-1-1,0 1 1,0 0 0,0 0 0,0 0 0,-6 12-141,-17 72-79,12-41 204,-20 92-94,-1-14 123,25-93-35,2 0 1,1 1-1,-1 36 1,8 87 165,-2-115-94,1 1-19,5 38-1,-5-65 60,1 1-1,0-1 1,0 0-1,1 0 0,0 0 1,1 0-1,11 16 1,-16-26-53,0 0 0,1 0 0,0 0 0,-1 0 0,1 0 0,0-1 0,-1 1 0,1 0 0,0 0 0,0-1 0,0 1 0,-1-1 0,1 1 0,0-1 0,0 1 0,0-1 0,0 1 0,0-1 0,0 0 0,0 1 0,0-1 0,0 0-1,0 0 1,0 0 0,0 0 0,0 0 0,0 0 0,1 0 0,-1 0 0,0 0 0,0-1 0,0 1 0,0 0 0,0-1 0,0 1 0,0 0 0,-1-1 0,1 1 0,0-1 0,0 0 0,0 1 0,0-1 0,1-1 0,3-4 69,1 1 1,-1-1-1,0-1 0,7-10 0,-9 12-31,8-14 3,-1-1 1,-1 0-1,-1 0 0,9-35 0,12-28-478,-25 68-26,-3 13-17,-1 9 295,0-6 170,-1 62-357,-1-25 337,6 55 1,-2-62 245,-2-30-217,0-1 0,1 0 1,-1 0-1,0 0 0,0 1 1,0-1-1,0 0 1,0 0-1,0 0 0,0 1 1,0-1-1,0 0 1,0 0-1,1 0 0,-1 0 1,0 0-1,0 1 1,0-1-1,0 0 0,1 0 1,-1 0-1,0 0 1,0 0-1,0 0 0,0 0 1,1 0-1,-1 0 1,0 0-1,0 0 0,0 1 1,1-1-1,-1 0 1,0 0-1,0 0 0,0 0 1,1-1-1,-1 1 0,0 0 1,0 0-1,0 0 1,1 0-1,7-2 216,-7 2-183,4-3 16,-1 1-1,1-1 1,-1 0 0,1 0 0,-1 0 0,0 0-1,0-1 1,-1 0 0,6-6 0,28-42 29,-33 46-80,17-29 19,-15 24-115,0 0 0,1 0 0,11-13 0,-16 23 71,5-6-467,-6 15 114,-1-4 398,-2 56-342,1 31-109,1-85 485,1 0 1,0 0-1,1 0 1,-1 0-1,1 0 1,0 0-1,1 0 1,4 9-1,-6-13-39,1 0-1,-1 0 1,0 0-1,1-1 1,-1 1-1,1 0 1,0 0-1,-1-1 1,1 1-1,0-1 1,0 0-1,0 1 1,0-1-1,0 0 1,1 0-1,-1 0 1,0 0-1,0-1 1,1 1-1,-1-1 1,0 1-1,1-1 1,-1 0-1,4 0 0,6-2 2,-1 0-1,0 0 0,0-2 1,0 1-1,15-8 0,-4 0 122,31-21 0,-46 28-138,-1-1 1,0 1 0,0-1-1,-1 0 1,1 0 0,-1 0-1,0-1 1,0 0 0,3-6-1,31-51-20,-30 38 4,-5 11 17,-2 3-36,-2 11 19,0-1 0,0 1 0,0 0 0,0 0 0,0-1 0,0 1 0,0 0-1,0 0 1,0-1 0,0 1 0,0 0 0,0 0 0,0 0 0,0-1 0,0 1 0,0 0 0,0 0-1,0 0 1,0-1 0,1 1 0,-1 0 0,0 0 0,0 0 0,0-1 0,0 1 0,1 0 0,-1 0-1,0 0 1,0 0 0,0 0 0,1 0 0,-1-1 0,0 1 0,0 0 0,0 0 0,1 0 0,-1 0-1,0 0 1,0 0 0,1 0 0,-1 0 0,0 0 0,0 0 0,0 0 0,1 0 0,-1 0 0,0 0-1,0 0 1,1 0 0,-1 0 0,1 0 6,-1 0-1,1 0 1,0 0-1,0-1 1,-1 1-1,1 0 1,-1-1-1,1 1 1,0-1-1,-1 1 1,1 0-1,-1-1 1,1 1-1,-1-1 1,1 0-1,5-4-23,-5 4 50,0 1-19,0 0-1,0 0 1,0-1 0,-1 1 0,1-1-1,0 1 1,0 0 0,0-1-1,-1 1 1,1-1 0,0 0-1,0 1 1,-1-1 0,1 0 0,-1 1-1,1-1 1,-1 0 0,1 1-1,-1-1 1,1 0 0,-1 0-1,1 0 1,-1-1 0,0 1-167,0 3 0,-94 224-699,90-217 850,1 1 0,-1 0 0,-2 19-1,5-25 19,0 1 0,1 0-1,-1 0 1,1 0 0,1-1-1,-1 1 1,1 0 0,-1 0-1,1 0 1,2 5 0,-3-9 20,1-1 0,-1 1 0,0 0 0,1 0 0,-1 0 0,1 0 0,-1 0 0,1-1 0,-1 1 0,1 0 0,0 0 0,-1-1-1,1 1 1,0 0 0,0-1 0,-1 1 0,1-1 0,0 1 0,0-1 0,0 1 0,0-1 0,0 0 0,0 1 0,1-1 0,0 0 8,-1 0 1,1 0-1,-1-1 0,1 1 0,-1 0 1,1-1-1,-1 1 0,1-1 0,-1 0 1,0 1-1,1-1 0,-1 0 0,0 0 1,2-1-1,2-3 42,1 0-1,-1-1 1,0 0-1,-1 0 1,6-9-1,3-11 21,-1 0-1,-2 0 1,-1-1-1,10-48 0,-1 7-62,-2 11-12,29-106 302,-34 114-309,7-68 0,-16 97-211,0 0-1,-2 0 0,0 0 1,-1 0-1,-6-36 0,7 55 170,-1 0 0,1 1-1,0-1 1,0 0 0,-1 0-1,1 0 1,0 1 0,-1-1-1,1 0 1,-1 0-1,1 1 1,-1-1 0,1 0-1,-1 1 1,1-1 0,-1 1-1,0-1 1,0 0 0,0 1 1,1 0 1,-1-1-1,0 1 1,1 0 0,-1 0-1,1 0 1,-1 0-1,1 0 1,-1 0 0,1 0-1,-1 1 1,1-1-1,-1 0 1,0 0 0,1 0-1,-1 0 1,1 1 0,-1-1-1,1 0 1,0 0-1,-1 1 1,-2 1-25,1 0 0,0 0 0,0 0 0,0 0 0,0 0 0,1 1-1,-1-1 1,0 1 0,0 2 0,-9 23-171,-11 44 0,10-31 135,8-25 85,0 1 0,2-1 0,0 1 0,0-1 0,2 1 1,0-1-1,1 1 0,4 20 0,2-1 24,1-1 0,22 57 0,-25-79 15,1 0 0,0-1 0,0 0 0,2 0 0,-1 0 0,1-1 0,1 0 0,0-1 0,1 0 0,14 12 0,-17-16 17,1-1 1,0 1-1,1-1 0,-1-1 0,1 1 0,0-2 0,0 1 0,0-1 1,1 0-1,-1-1 0,1 0 0,-1-1 0,1 0 0,0-1 0,12 0 1,-10-1-11,-1 0 1,0-1 0,0-1 0,-1 0 0,1 0 0,0-1 0,-1 0-1,0-1 1,0 0 0,11-8 0,-14 8 9,0-1 0,0 1 0,-1-1-1,0-1 1,0 1 0,0-1 0,-1 0 0,0 0 0,0-1 0,-1 0 0,0 1-1,0-1 1,3-13 0,-6 16-66,0 0 0,0-1 1,0 1-1,0-1 0,-1 1 0,0-1 0,-1 1 0,1-1 1,-1 1-1,0 0 0,-2-7 0,3 10-26,-1 0 1,0 0-1,1 0 1,-1 0-1,0 1 0,0-1 1,0 0-1,0 0 1,0 1-1,-1-1 0,1 0 1,-1 1-1,1 0 1,-1-1-1,1 1 0,-1 0 1,0 0-1,1 0 1,-1 0-1,0 0 0,0 0 1,0 0-1,0 1 1,0-1-1,0 0 0,0 1 1,0 0-1,0 0 1,0-1-1,0 1 0,0 0 1,-3 1-1,-3 0 16,1 1 0,-1 0 0,0 1 0,1-1-1,0 2 1,0-1 0,0 1 0,0 0 0,0 0 0,1 1 0,-1 0-1,1 0 1,1 0 0,-9 10 0,9-10 36,1 1 0,-1 0 0,1 0 0,0 0 0,1 1 0,0-1 0,0 1 0,0 0 0,1 0-1,0 0 1,0 0 0,1 0 0,-1 0 0,2 1 0,-1 12 0,2-16 31,-1 0 1,1-1-1,0 1 0,0 0 0,1 0 1,-1-1-1,1 1 0,-1-1 0,1 0 1,0 1-1,1-1 0,-1 0 0,0 0 1,1 0-1,0 0 0,0-1 0,0 1 1,0-1-1,0 0 0,0 0 0,0 0 1,1 0-1,-1 0 0,7 2 0,4 0 92,0 1-1,0-2 1,1 0-1,-1-1 0,19 1 1,-17-3 39,0 0 0,-1-1 1,1-1-1,19-4 0,59-21-2921,-90 26 2029,0 0-1,0 1 1,1-1-1,6 0 1,-8 1-114,1 0 0,-1 0 1,1-1-1,-1 1 0,0-1 1,1 0-1,3-1 0,11-9-2975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54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248 305 3136,'1'-4'472,"5"-9"807,-6 13-1238,-1 0 0,1 0-1,0 0 1,0 0 0,0 0 0,0 0 0,0 0 0,0 0-1,0 0 1,0 0 0,-1 0 0,1 0 0,0 1 0,0-1-1,0 0 1,0 0 0,0 0 0,0 0 0,-1-1 0,1 1 0,0 0-1,0 0 1,0 0 0,0 0 0,0 0 0,0 0 0,0 0-1,0 0 1,-1 0 0,1 0 0,0 0 0,0 0 0,0 0-1,0 0 1,0 0 0,0 0 0,0-1 0,0 1 0,0 0-1,0 0 1,0 0 0,0 0 0,-1 0 0,1 0 0,0 0-1,0 0 1,0-1 0,0 1 0,0 0 0,0 0 0,0 0-1,0 0 1,0 0 0,0 0 0,0 0 0,0-1 0,0 1-1,0 0 1,0 0 0,0 0 0,1 0 0,-1 0 0,0 0-1,0 0 1,0 0 0,0-1 0,0 1 0,-3 1 410,1 0 0,-1-1 0,0 1 0,1-1 0,-1 0 0,-5 0 0,-15 2 893,13 0-1030,0 2 0,0-1-1,0 2 1,0-1 0,1 1 0,-1 1 0,1-1 0,1 1-1,-1 1 1,1 0 0,0 0 0,1 1 0,-1 0 0,2 0-1,-1 0 1,-6 12 0,6-9-220,0 1 0,1 0-1,0 1 1,1-1 0,1 1 0,0 0 0,0 0-1,1 1 1,1-1 0,0 1 0,1-1 0,1 21-1,0-27-23,1-1 0,1 1-1,-1 0 1,1-1-1,0 1 1,5 10-1,-7-16-55,1 1 0,0-1-1,0 1 1,-1-1 0,1 1 0,0-1 0,0 0-1,0 1 1,1-1 0,-1 0 0,0 0-1,0 0 1,1 0 0,-1 0 0,0 0-1,1 0 1,-1-1 0,1 1 0,-1 0-1,1-1 1,-1 1 0,1-1 0,0 0-1,-1 1 1,1-1 0,0 0 0,-1 0 0,1 0-1,0 0 1,-1 0 0,1-1 0,-1 1-1,3-1 1,1-1 18,-1 0-1,0 0 1,0 0 0,0-1 0,0 1-1,-1-1 1,1 0 0,-1 0-1,1 0 1,-1-1 0,4-5-1,3-5 27,-1 0 1,8-16-1,30-63 248,36-100 1,-72 159-329,-1-1 0,-1 0-1,-2-1 1,-2 1 0,2-55 0,-10 72-96,3 18 115,0-1-1,0 1 1,0 0-1,0 0 0,0 0 1,0 0-1,0-1 1,-1 1-1,1 0 1,0 0-1,0 0 0,0 0 1,0-1-1,0 1 1,0 0-1,-1 0 0,1 0 1,0 0-1,0 0 1,0 0-1,0 0 0,-1 0 1,1-1-1,0 1 1,0 0-1,0 0 1,0 0-1,-1 0 0,1 0 1,0 0-1,0 0 1,0 0-1,-1 0 0,1 0 1,-6 5-87,-6 13 5,10-14 81,-6 11 63,1 0-1,0 1 0,-7 28 1,-9 52 641,17-56-395,2-1-1,2 1 1,5 71 0,0-14-106,-3-66-127,-2-20 10,2 0 0,0 0 1,0 1-1,1-1 1,1 0-1,0 0 1,4 16-1,-5-26-251,-1 0 0,1 0 1,0 0-1,-1 0 0,1 0 0,0 0 1,-1 0-1,1 0 0,0 0 0,0-1 1,0 1-1,0 0 0,0 0 0,0-1 1,0 1-1,0-1 0,0 1 0,0-1 1,0 0-1,0 1 0,0-1 0,0 0 1,0 0-1,1 1 0,-1-1 0,0 0 1,0 0-1,0 0 0,0-1 0,0 1 0,1 0 1,-1 0-1,0-1 0,0 1 0,0 0 1,0-1-1,2 0 0,3-2-953,-1 0 0,1 0-1,0 0 1,-1-1 0,9-7 0,49-56-5345,-44 45 5439,33-29 0,-51 49 1118,0 2 1,0-1-1,0 0 0,0 0 0,1 0 0,-1 0 1,0 1-1,1-1 0,-1 1 0,0-1 0,1 1 1,-1-1-1,1 1 0,-1 0 0,0-1 0,1 1 1,-1 0-1,1 0 0,-1 0 0,3 1 0,-2 0 175,0-1 1,-1 1-1,1 0 0,0 0 0,0 0 0,-1 0 1,1 1-1,-1-1 0,1 0 0,-1 1 0,1-1 1,-1 1-1,0-1 0,2 4 0,5 15 1705,-7-17-1374,0 0 0,0-1 0,0 1 0,0 0 0,0-1-1,1 1 1,-1-1 0,4 5 0,-5-7-549,0 0 1,0 0-1,0 0 0,1 0 0,-1 0 0,0 0 1,0 0-1,0 0 0,0 0 0,0 0 0,0 0 1,1 0-1,-1 0 0,0 0 0,0 0 1,0 0-1,0 0 0,0 0 0,0 0 0,1 0 1,-1 0-1,0 0 0,0 0 0,0 0 0,0 0 1,0 0-1,0 0 0,1-1 0,-1 1 0,0 0 1,0 0-1,0 0 0,0 0 0,0 0 0,0 0 1,0 0-1,0 0 0,0-1 0,0 1 1,0 0-1,1 0 0,-1 0 0,0 0 0,0 0 1,0 0-1,0-1 0,0 1 0,0 0 0,0 0 1,0 0-1,0 0 0,0 0 0,0-1 0,2-13 1258,0 3-626,6-27 333,3 0-1,30-71 1,-37 99-875,1 0 1,0 1-1,0 0 0,1 0 1,0 0-1,1 1 0,0 0 1,0 0-1,1 0 0,0 1 1,0 1-1,0-1 0,1 1 1,0 1-1,1-1 0,-1 1 1,1 1-1,0 0 0,0 1 1,0 0-1,0 0 0,1 1 1,17-2-1,14 1 143,32-2-960,-42 8 141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07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41 2240,'0'-3'334,"1"1"0,0 0 0,0 0 0,-1-1 0,2 1 0,-1 0 0,0 0 0,0 0 0,0 0 0,1 0 0,-1 1 0,1-1 0,2-2 0,4-5 1219,-10 27 3428,-2 12-4554,-10 18 800,8-33-902,-5 27 0,-2 64 296,4-33-223,4-38-231,2 0 0,2 65 0,1-22 825,6-83-3718,3-6-270,0 2 1204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07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46 112 4064,'-44'-11'2410,"44"11"-2343,0 0 0,0-1-1,0 1 1,0 0 0,-1 0-1,1 0 1,0 0-1,0 0 1,0 0 0,0 0-1,0 0 1,0 0 0,0 0-1,0-1 1,0 1-1,0 0 1,0 0 0,-1 0-1,1 0 1,0 0 0,0 0-1,0-1 1,0 1-1,0 0 1,0 0 0,0 0-1,0 0 1,0 0 0,0 0-1,0-1 1,0 1-1,0 0 1,0 0 0,0 0-1,1 0 1,-1 0 0,0 0-1,0 0 1,0-1 0,0 1-1,0 0 1,0 0-1,0 0 1,0 0 0,7-8 1389,14-6 121,111-34 1710,-106 41-3045,0 1 1,0 1-1,36-1 0,37 5 409,-80 1-1398,-15 0 209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07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 5408,'0'0'60,"0"0"0,0 0-1,0 0 1,0 0 0,0 0 0,1 0 0,-1 0 0,0 0-1,0 0 1,0 0 0,0 0 0,0 0 0,0 0 0,1 0 0,-1 0-1,0 0 1,0 0 0,0 0 0,0 0 0,0 0 0,0 0-1,0 1 1,0-1 0,0 0 0,1 0 0,-1 0 0,0 0-1,0 0 1,0 0 0,0 0 0,0 0 0,0 1 0,0-1 0,0 0-1,0 0 1,0 0 0,0 0 0,0 0 0,0 0 0,0 0-1,0 1 1,0-1 0,0 0 0,0 0 0,0 0 0,1 13 1455,0 18-87,-1-24-916,-1 58 1313,-2 1 1,-15 84 0,-5-26-1165,23-119-589,0-4-1008,1-2-13,6 0-240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08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0 5984,'-1'29'5321,"0"-6"-3878,-6 27 1,-45 122 2380,22-79-3174,25-75-535,2-1 0,-3 34 0,3-18-17,1-24-957,4-4 208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08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39 5824,'-1'0'168,"0"0"1,-1-1-1,1 0 0,0 1 1,0-1-1,0 0 1,0 0-1,0 1 1,0-1-1,1 0 0,-1 0 1,0 0-1,0 0 1,1 0-1,-1 0 0,0 0 1,1-1-1,-2-1 1,3 3-70,-1-1 1,0 1-1,0 0 1,0-1 0,0 1-1,0-1 1,0 1-1,1 0 1,-1-1 0,0 1-1,0 0 1,1-1-1,-1 1 1,0 0 0,0-1-1,1 1 1,-1 0-1,0 0 1,1-1 0,-1 1-1,0 0 1,1 0-1,-1 0 1,1-1-1,-1 1 1,0 0 0,1 0-1,0 0 1,12-5 451,-12 5-470,15-3 496,0 1 1,-1 0 0,1 2-1,0-1 1,20 3 0,-9 0-130,341 23 3083,-272-10-3245,6 0 398,-88-14-570,-11 0-293,0-1 0,0 1-1,1-1 1,-1 0 0,0-1-1,6 0 1,5 0-664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09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5408,'4'3'3594,"11"-2"-1156,53-17 1597,204-39-1809,-232 50-2100,20-2 204,-19 3-2855,-22 4 141,-19 0 2191,0 0 0,1 0 0,-1 0 0,1 0 0,-1 0 0,0 0 0,1 1 1,-1-1-1,0 0 0,1 0 0,-1 0 0,0 0 0,1 1 0,-1-1 0,0 0 0,1 0 1,-1 0-1,0 1 0,0-1 0,1 0 0,-1 1 0,0-1 0,0 1 0,5 10-2985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09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 5216,'0'0'54,"0"0"0,0 0 1,0 0-1,0 0 0,0 0 0,0 0 1,0 0-1,-1 0 0,1 0 1,0 0-1,0 0 0,0 0 0,0 0 1,0 0-1,0 0 0,0 0 0,0 0 1,-1 0-1,1 0 0,0 0 1,0 0-1,0 0 0,0 1 0,0-1 1,0 0-1,0 0 0,0 0 0,0 0 1,0 0-1,0 0 0,-1 0 1,1 0-1,0 0 0,0 1 0,0-1 1,0 0-1,0 0 0,0 0 0,0 0 1,0 0-1,0 0 0,0 0 1,0 1-1,0-1 0,0 0 0,0 0 1,0 0-1,0 0 0,0 0 0,-2 14 2052,0 20 194,2-29-2155,-41 401 5017,30-323-4730,10-66 184,2-12-714,2-5-1103,4-4 321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09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1 5152,'-38'0'1648,"37"0"-1601,0 0 0,0 0 1,0 0-1,0 0 0,0 0 0,0 0 0,0 0 1,0 1-1,0-1 0,0 0 0,0 1 1,0-1-1,-2 2 0,-20 10 1953,-38 26 0,32-17 53,-37 36 1,51-42-1578,0 1 0,1 1 1,1 0-1,0 0 1,-12 24-1,24-38-418,0 0-1,-1 0 0,1 0 1,0 0-1,1 0 1,-1 0-1,0 0 1,1 0-1,0 0 0,0 0 1,0 1-1,0-1 1,0 0-1,1 0 1,0 4-1,0-5-34,-1-1-1,1 0 0,0 1 1,-1-1-1,1 1 1,0-1-1,0 0 1,0 1-1,1-1 1,-1 0-1,0 0 0,0 0 1,0 0-1,1 0 1,-1 0-1,1 0 1,-1-1-1,1 1 1,-1 0-1,1-1 0,-1 1 1,1-1-1,-1 0 1,1 1-1,0-1 1,-1 0-1,1 0 1,0 0-1,-1 0 1,1 0-1,1-1 0,15-2 96,0-2 0,0 0-1,-1-1 1,32-15-1,-41 17-86,92-44 244,15-7-2310,-69 37 808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10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4480,'1'-1'98,"0"1"1,-1 0-1,1-1 1,0 1-1,0 0 0,0-1 1,0 1-1,-1 0 1,1 0-1,0 0 0,0-1 1,0 1-1,0 0 1,0 0-1,0 1 1,0-1-1,0 0 0,0 0 1,-1 0-1,1 0 1,1 1-1,4 0 222,72 8 1765,0 4 1,80 23-1,-149-34-1926,0 1 0,-1 0 0,1 1 0,-1 0 0,16 9-1,-21-11-92,0 1 0,0-1 0,0 0 0,0 1 0,0 0-1,-1 0 1,1 0 0,-1 0 0,0 0 0,0 0 0,0 1-1,0-1 1,-1 1 0,1-1 0,-1 1 0,0 0 0,1 5 0,1 22 175,-2 0 0,-1 0 0,-1 0 0,-2 0 0,-8 38 0,-46 152 522,47-189-642,-64 273 551,23 14-197,27 4-278,24-322-197,-2 258 119,5-196 33,4-1 1,16 75-1,-1-34-73,-3-10 172,34 94 0,-37-139-38,-4-11 332,27 55-1,-38-91-462,-1 0 1,1 0-1,0 1 0,-1-1 1,1 0-1,-1 0 1,1 0-1,-1 0 1,1 0-1,-1 1 0,0-1 1,0 0-1,0 0 1,0 1-1,0-1 1,0 0-1,0 0 0,0 1 1,0-1-1,0 0 1,-1 2-1,0-2-12,0 0-1,-1-1 1,1 1-1,0-1 1,0 1 0,0-1-1,0 1 1,-1-1-1,1 1 1,0-1-1,-1 0 1,1 0-1,0 0 1,0 0 0,-1 0-1,1 0 1,0 0-1,-1 0 1,1 0-1,0-1 1,-3 0 0,-315-73-1132,296 70-58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1:25.95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37 40 4992,'-6'-5'440,"5"4"-312,0-1-1,0 1 1,-1 0-1,1 0 1,-1-1-1,1 1 1,-1 0-1,0 1 1,1-1-1,-1 0 1,0 0-1,1 1 1,-1-1-1,0 1 1,0-1-1,-3 1 1,4 0 480,11 4 688,5-2-768,-1-1-1,21-1 1,-5 1-202,378-16 1269,-219 3-3030,-143 12-672,-15 7-2879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28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73 3232,'0'-4'282,"1"1"0,0-1 0,0 1 0,0 0 1,0-1-1,0 1 0,1 0 0,-1 0 0,3-3 0,-2 3 374,0 0 0,0-1 0,-1 1 0,0 0 0,1-1 0,-1 1 0,0-1 0,0-6 0,4 53 1435,-4 9-1373,-11 213 1619,-18-82-1313,28-168-801,0-3 361,0-12-584,0 0 0,0 0 0,0 0 1,0 0-1,0 1 0,0-1 0,0 0 0,0 0 0,0 0 0,0 0 0,0 0 0,0 0 0,0 0 0,0 0 0,0 1 0,0-1 0,0 0 1,0 0-1,0 0 0,0 0 0,0 0 0,0 0 0,0 0 0,-1 0 0,1 1 0,0-1 0,0 0 0,0 0 0,0 0 0,0 0 0,0 0 1,0 0-1,0 0 0,0 0 0,0 0 0,0 0 0,-1 0 0,1 0 0,0 0 0,0 0 0,0 0 0,0 0 0,0 0 0,0 0 0,0 0 1,0 1-1,-1-1 0,1 0 0,0-1 0,0 1 0,0 0 0,0 0 0,0 0 0,-1 0-153,1-1 0,0 1 0,0-1 1,0 1-1,0-1 0,0 0 0,0 1 0,-1-1 0,1 1 0,1-1 0,-1 0 0,0 1 1,0-1-1,0 1 0,0-1 0,0 0 0,0 1 0,1-1 0,-1 1 0,0-1 1,9-7-1624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29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0 313 2976,'1'-4'6637,"-1"4"-6539,15-4 2673,29-4-2500,-26 5 592,122-15 486,-21 3-714,499-102 994,-587 111-1547,134-31 203,138-22 204,-113 45 167,-188 14-635,1 0 14,-1 0 0,1 0 0,-1 0 0,1 0 0,-1 0-1,1-1 1,-1 1 0,1-1 0,-1 1 0,0-1 0,1 0 0,2-2-1,-4 3-81,-1 0 0,0-1 0,0 1 0,1 0 0,-1 0-1,0-1 1,0 1 0,0 0 0,0-1 0,1 1 0,-1 0 0,0-1-1,0 1 1,0 0 0,0-1 0,0 1 0,0 0 0,0-1-1,0 1 1,0 0 0,0-1 0,0 1 0,0 0 0,0-1 0,0 1-1,0 0 1,0-1 0,-1 1 0,1 0 0,0 0 0,0-1-1,0 1 1,0 0 0,-1-1 0,1 1 0,0 0 0,0 0-1,-1-1 1,1 1 0,0 0 0,0 0 0,-1 0 0,1 0 0,0-1-1,-1 1 1,-14-6-4317,5 5 1890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30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1 930 4480,'0'0'99,"0"0"0,0-1 1,-1 1-1,1 0 0,0-1 1,0 1-1,0 0 0,0-1 0,0 1 1,0 0-1,0-1 0,0 1 1,0 0-1,0-1 0,0 1 0,0 0 1,1-1-1,-1 1 0,0 0 1,0-1-1,0 1 0,0 0 0,0-1 1,1 1-1,-1 0 0,0 0 0,0-1 1,1 1-1,-1 0 0,12-11 1127,-3 3-390,10-15 547,-3 3-133,26-40-1,-36 48-1144,10-16 216,20-50 0,-22 42-94,-8 21-277,-4 11-223,-1 5-244,1 33 585,1-1 1,2 0 0,15 52 0,-5-21 88,41 154 893,-45-190-916,0 1-1,1-2 0,2 0 1,1 0-1,26 35 0,-14-28 195,1 0 0,2-2 0,47 39 0,-76-71-240,0 0-1,0-1 1,-1 1-1,1 0 0,0-1 1,-1 1-1,1-1 1,-1 0-1,1 1 1,0-1-1,-1 1 1,1-1-1,-1 0 1,0 1-1,1-1 1,-1 0-1,1 1 1,-1-1-1,0 0 0,1-1 1,10-23 32,0-11 46,-2-2 0,9-70 0,-15 81-109,38-230-110,-29 179 55,32-228-202,-24-5-18,-20 159-396,3 154 600,-1-1 0,1 1-1,0-1 1,0 0-1,-1 0 1,1 0 0,0 0-1,0-1 1,4 1-1,23-2 58,1-3 0,34-7 0,-6 1 79,270-33 46,-93 14 213,-70 14 285,-49 6-350,-110 8-281,1 0 0,-1 1 0,1 0 0,0 0 0,-1 0 0,10 3 0,-17-3-34,-1 0 0,1 0-1,0 0 1,0 0 0,0 0 0,0 0-1,0 0 1,0 0 0,0 0 0,0 0-1,-1 0 1,1 0 0,0 0 0,0 1-1,0-1 1,0 0 0,0 0 0,0 0-1,0 0 1,0 0 0,0 0 0,0 0-1,0 0 1,0 0 0,0 0 0,0 1-1,-1-1 1,1 0 0,0 0 0,0 0-1,0 0 1,0 0 0,0 0 0,0 0-1,0 0 1,0 1 0,0-1 0,0 0-1,0 0 1,0 0 0,0 0 0,0 0-1,1 0 1,-1 0 0,0 0 0,0 1-1,0-1 1,0 0 0,0 0 0,0 0-1,0 0 1,0 0 0,0 0 0,0 0-1,0 0 1,0 0 0,0 0 0,1 0-1,-1 0 1,0 0 0,0 1 0,0-1-1,-7 2 49,-50 18-5718,52-18 4671,0 0 1,1 0-1,-1 0 0,-6 5 1,5-3-234,-13 9-1339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31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63 3552,'0'-6'870,"1"-15"1470,-1 21-2250,0 0 0,1-1 0,-1 1 0,0 0 0,0-1 0,0 1 0,1 0 0,-1-1 0,0 1 0,0-1 0,0 1 0,0 0-1,0-1 1,0 1 0,0-1 0,0 1 0,0 0 0,0-1 0,0 1 0,0-1 0,0 1 0,0 0 0,0-1 0,0 1-1,-1-1 1,1 1 0,0 0 0,0-1 0,0 1 0,-1 0 0,1-1 0,0 1 0,-1-1 0,0 0 38,0 1 1,0-1-1,0 1 1,0-1-1,-1 0 1,1 1-1,0 0 1,0-1-1,-1 1 1,-2 0-1,-1-1 58,0 1-1,0 0 1,-1 0-1,1 0 1,-6 2-1,-11 5 82,0 2-1,1 0 1,-24 14 0,30-15-150,2-2-6,1 1 0,0 1-1,1 0 1,-1 1 0,-18 18 0,23-19-75,0 1 1,0 0 0,1 0 0,1 1 0,-1 0 0,1-1 0,-7 22 0,9-20 29,-1 0 0,2 1 0,-1-1 0,2 0 0,-2 19 0,3-25-15,1-1 0,-1 1 0,1 0 0,-1-1 0,1 1-1,1-1 1,-1 1 0,1-1 0,-1 1 0,1-1 0,1 0 0,-1 0 0,0 0 0,1 0-1,0-1 1,0 1 0,4 4 0,-4-6-12,-1-1 1,1 1-1,-1-1 0,1 1 0,0-1 1,0 0-1,-1 0 0,1 0 0,0 0 0,0 0 1,0-1-1,0 1 0,0-1 0,0 0 1,0 0-1,0 0 0,0 0 0,0-1 0,0 1 1,0-1-1,0 0 0,0 1 0,0-1 1,0-1-1,2 0 0,4-3 46,0 1 0,-1-1 0,0 0 1,0-1-1,0 0 0,12-12 0,-10 7-11,-1 0 1,0 0-1,-1-1 0,0 0 1,-1-1-1,-1 1 0,8-20 1,-7 11-46,0-1 0,-2 1 1,-1-1-1,3-25 0,-6 34 34,-1 0-1,0-1 0,0 1 0,-1-1 1,-4-17-1,4 30-64,1 1 0,0-1 0,0 0 1,0 0-1,0 1 0,0-1 0,0 0 0,0 0 1,0 0-1,0 1 0,0-1 0,0 0 0,0 0 1,0 0-1,1 1 0,0-2 0,4 2-290,3 7 44,45 64 307,-45-59 36,0 1 0,0 0 0,-2 1-1,1 0 1,-2 0 0,8 27 0,11 92 408,-22-119-460,10 82 285,-2 134 0,-10-217-262,-1-1 0,0 1 0,-1-1 0,0 0 0,-1 0 0,0 0 0,-10 22 0,12-32-39,0 0 0,-1 0 0,1 0 0,0-1 0,-1 1 0,1-1 0,-1 1 0,1-1 0,-1 1 1,0-1-1,1 0 0,-1 0 0,0 0 0,0 0 0,0 0 0,0 0 0,0 0 0,0 0 0,0-1 0,0 0 0,0 1 0,-1-1 0,1 0 0,0 0 0,0 0 0,0 0 0,0 0 0,0 0 0,-3-1 0,-5-1 69,1 0 0,-1-1 0,1 0 0,-17-8 0,16 6-61,1 0 0,0 0 0,1-1 0,-1 0 0,1 0 0,-9-9 0,14 12-51,1 1 0,-1-1 0,1 0 0,0 1 0,-1-1 0,1 0-1,0 0 1,-2-7 0,3 8 15,0 0 0,1 0 1,-1 0-1,1 0 0,0-1 0,0 1 0,0 0 1,0 0-1,0 0 0,0-1 0,1 1 0,-1 0 0,1 0 1,-1 0-1,1 0 0,0 0 0,2-4 0,2-2 22,0 0-1,1 0 0,0 1 0,0 0 0,1 0 0,0 0 0,9-6 1,57-37-327,-66 45 314,1 1 0,-1 0 0,1 0 0,0 1 0,0 0 0,0 0 0,0 1 0,0 0 0,17-1 0,-23 3-23,0 0 0,0 0-1,0 0 1,0 1 0,0-1-1,0 0 1,0 1 0,0 0-1,0-1 1,0 1 0,0 0-1,0 0 1,-1 0 0,1 0-1,0 1 1,-1-1 0,1 0-1,-1 1 1,1-1 0,-1 1-1,1-1 1,-1 1 0,0 0-1,0-1 1,0 1 0,1 3-1,1 3-1297,0 0-1,-1 1 0,-1-1 1,1 0-1,0 10 1,-1-8-1383,3 13-392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32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5632,'-1'0'93,"1"0"0,-1 0 0,1 0 0,-1 1 0,1-1 0,-1 0 0,1 0 0,-1 0 0,1 1 0,-1-1 0,1 0 0,-1 0 0,1 1 0,0-1 0,-1 1 0,1-1 0,0 0 0,-1 1 0,1-1 0,0 1 0,-1-1 0,1 0 0,0 1 0,0-1 0,0 1 0,-1-1 1,1 1-1,0-1 0,0 1 0,0-1 0,0 1 0,0-1 0,0 2 0,0 24 1114,1-11-79,6 153 3322,-4-111-3689,6 8-316,-2-17-80,-4-32 442,-3-15-817,0-1 1,0 0-1,0 0 0,0 0 1,0 0-1,1 0 0,-1 0 0,0 1 1,0-1-1,0 0 0,0 0 1,0 0-1,0 0 0,0 0 1,0 0-1,0 0 0,0 0 0,1 0 1,-1 0-1,0 0 0,0 1 1,0-1-1,0 0 0,0 0 1,0 0-1,0 0 0,1 0 0,-1 0 1,0 0-1,0 0 0,0 0 1,0 0-1,0 0 0,0 0 1,1 0-1,-1 0 0,0 0 0,0 0 1,0 0-1,0 0 0,0 0 1,0-1-1,0 1 0,1 0 1,-1 0-1,0 0 0,0 0 0,0 0 1,0 0-1,12-22-3626,-7 10 1137,7-5 409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32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 5728,'-2'-10'1916,"5"14"147,5 18 219,15 110 1575,-6-29-2237,-11-66-1433,-2 1-1,0 60 1,-4-98-250,0 0 0,0 0 0,0 0 0,0 0-1,0 1 1,0-1 0,0 0 0,0 0 0,0 0 0,0 0 0,0 0-1,0 1 1,0-1 0,0 0 0,0 0 0,0 0 0,0 0 0,-1 0-1,1 0 1,0 0 0,0 1 0,0-1 0,0 0 0,0 0 0,0 0-1,0 0 1,0 0 0,0 0 0,-1 0 0,1 0 0,0 0-1,0 0 1,0 0 0,0 0 0,0 0 0,0 1 0,-1-1 0,1 0-1,0 0 1,0 0 0,0 0 0,0 0 0,0 0 0,0 0 0,-1-1-1,1 1-188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32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16 134 6464,'-16'-10'2090,"18"11"-1387,0 0-1,-1 0 0,1-1 0,-1 1 0,1-1 1,0 1-1,0-1 0,2 1 0,19-2 1621,28-8-2292,-32 5 847,142-32 843,-55 11-1250,8-5-80,-98 25-259,-13 4-117,0 0 0,-1 0 0,0 0 0,1 0 0,-1 0 0,3-3 0,-4 4-221,-1-1 0,1 1 0,-1 0 1,1-1-1,-1 1 0,1-1 0,-1 1 0,0-1 0,1 1 1,-1-1-1,0 1 0,0-1 0,1 1 0,-1-1 0,0 1 0,0-1 1,1 0-1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33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96 6048,'-14'9'2752,"28"-1"-2400,-6-8 1792,2 0-1248,12-8 1184,9 3-1184,19-7 735,3 1-959,7-6 160,-2 5-512,-5-8-192,-8 12-64,-8 0 64,-6 4-64,-9-4-32,-4 8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35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181 171 1984,'-10'5'4234,"-7"4"-655,1-5-2410,6-1-694,1-1-1,-1 0 0,1-1 1,-19 1-1,5 3 252,21-5-591,0 0 335,12 0-291,5 1-129,26 4 1,-27-3 69,27 2 0,6-2 157,-27-1-96,31-1 1,-43-1-119,1 0 1,-1-1 0,0 1-1,0-2 1,0 1 0,0-1-1,-1 0 1,9-5 0,-13 7-43,-1-1 0,1 0 0,0 0 0,-1 0 0,1 0 0,-1-1 0,0 1 0,1-1 0,-1 1 0,0-1 0,-1 0 0,1 0 0,0 0 0,-1 0 0,0 0 0,1 0 0,-1 0 0,-1 0 0,1-1 0,0 1 0,-1 0 0,1-7 0,-1 2 23,-1 0 1,1 1 0,-2-1-1,1 0 1,-1 0-1,0 1 1,0-1 0,-1 1-1,-5-10 1,7 14-57,-1 0 1,1 1 0,-1-1-1,0 1 1,0-1-1,0 1 1,0 0-1,-1-1 1,1 1 0,-1 0-1,1 1 1,-1-1-1,0 0 1,1 1 0,-1-1-1,0 1 1,0 0-1,0 0 1,0 0 0,0 1-1,-1-1 1,1 1-1,0-1 1,0 1 0,-5 0-1,-4 2 4,0 1 0,1 0-1,-1 1 1,1 0 0,0 0 0,0 1-1,0 1 1,-18 11 0,2 0 23,3-4 14,0 2 0,2 1 0,0 1 0,-26 25-1,46-40-21,-1 1-1,1 0 0,0 0 0,0 0 0,0 1 0,0-1 0,0 0 0,1 1 0,0-1 0,-1 1 0,1-1 1,-1 8-1,2-9 3,0 0 1,0 0 0,0 1 0,0-1 0,0 0 0,1 0 0,-1 0-1,1 0 1,-1 0 0,1 0 0,0-1 0,0 1 0,0 0-1,0 0 1,0 0 0,0-1 0,0 1 0,0 0 0,1-1 0,-1 1-1,1-1 1,-1 0 0,1 1 0,2 0 0,25 14 148,0-1 1,1-2-1,40 13 1,32 13 305,-92-35-278,0 0-1,0 0 0,1-1 1,-1-1-1,1 0 0,-1 0 1,21 0-1,-30-2-157,0 0 1,-1-1-1,1 1 1,0 0-1,0-1 1,-1 1-1,1-1 1,0 1-1,-1-1 0,1 1 1,0-1-1,-1 0 1,1 1-1,-1-1 1,1-1-1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36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18 4896,'-18'-17'2789,"19"29"1221,12 28-2884,-3-21-622,1-1 0,1 0 0,1 0 0,0-1 0,20 18 0,-13-13 80,33 47 0,-30-34-414,26 44 113,-47-75-194,-1-1-19,0 0-1,0-1 1,1 1 0,0-1 0,-1 1 0,1-1-1,0 1 1,0-1 0,0 0 0,0 0-1,1 0 1,-1 0 0,1-1 0,-1 1 0,5 1-1,-7-2-111,0-1 0,1 0 0,-1 0-1,1 0 1,-1 0 0,1 0-1,-1 0 1,1-1 0,-1 1 0,1 0-1,-1 0 1,1 0 0,-1 0-1,1 0 1,-1-1 0,0 1 0,1 0-1,-1 0 1,1-1 0,-1 1-1,0 0 1,1-1 0,-1 1 0,0-1-1,1 1 1,-1 0 0,0-1-1,0 1 1,1-1 0,-1 1 0,0 0-1,0-1 1,0 1 0,1-2-1,8-23-3261,-5 12 1070,6-7-107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1:26.33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77 45 6880,'-63'-37'2560,"55"37"-1984,3-3-64,13-2-2656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3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503 15 5152,'-10'-14'2309,"5"26"534,-3 7-1556,3-5-559,-1 0-1,-1-1 0,-14 23 1,-4-6 128,-2-2 1,-51 44-1,-15 17 31,56-47-681,2 1 0,2 2-1,3 1 1,-39 76 0,66-116-172,1-3-32,1-1 0,0 1 0,-1-1 0,1 1 0,0 0 0,1 0 0,-1-1 0,0 1-1,0 4 1,1-6-25,0-1 0,0 0 0,0 1 0,0-1 0,0 0 0,0 0 0,0 1 0,0-1 0,1 0 0,-1 1 0,0-1 0,0 0 0,0 0 0,0 1 0,0-1 0,0 0 0,0 0 0,1 1 0,-1-1 0,0 0 0,0 0 0,0 0 0,1 1 0,-1-1 0,0 0 0,0 0 0,1 0 0,-1 0 0,0 1 0,10-3-1189,15-13-1217,-22 13 2254,32-23-3169,9-3 1115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37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5568,'1'6'684,"-1"0"-1,1 0 1,0 0 0,4 11-1,-2-9-336,-1 1 0,0 0-1,1 10 1,7 136 2820,16 181 706,-25-296-2220,-2-39-975,0-6-314,-3-14 2,1-26-102,3-70 0,15-49-365,-10 121 82,14-59 1,-14 85-16,0 0-1,1 1 1,1-1 0,0 1-1,1 0 1,14-19-1,-15 25-39,0 0-1,1 0 0,1 1 0,16-14 0,-21 20 43,0 0 0,0 1-1,0-1 1,0 1 0,1 0 0,-1 0-1,1 1 1,-1-1 0,1 1-1,0 0 1,0 0 0,-1 0 0,1 1-1,0 0 1,6 0 0,-2 1 45,-1 1 1,1-1-1,-1 2 0,0-1 1,0 1-1,0 0 1,-1 1-1,10 4 0,-12-5 38,0 0 0,-1 1-1,1-1 1,-1 1-1,1 0 1,-1 0 0,0 0-1,0 1 1,-1 0 0,0-1-1,1 1 1,3 10-1,-6-13-11,0 0-1,-1 0 0,1 0 0,-1 0 0,0 0 0,0 0 1,0 0-1,0 0 0,0 0 0,0 0 0,0 0 0,-1 0 1,1 0-1,-1 0 0,1 0 0,-1 0 0,0-1 1,0 1-1,1 0 0,-2 0 0,1-1 0,0 1 0,0 0 1,0-1-1,-1 0 0,1 1 0,-1-1 0,1 0 0,-1 1 1,1-1-1,-1 0 0,0 0 0,-1 1 0,-4 1 43,1 0 0,0-1 0,-1 1 0,1-1 0,-1 0 0,1-1-1,-1 0 1,0 0 0,-10 0 0,1-1-98,1-2 0,0 0 0,-28-7 0,33 7-746,0-2-1,0 1 0,0-1 1,1-1-1,-1 0 0,-13-9 1,-2-9-1786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38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0 3712,'-2'0'305,"1"1"0,-1 0 0,0-1 0,0 1 0,1 0 0,-1 0 0,0-1 0,1 1 0,-1 1 0,1-1 0,-1 0 0,1 0 0,-2 3 0,-15 9 923,-11-1 211,-46 13 0,14-6-455,43-12-746,0 2 1,0 0-1,0 1 0,1 1 1,1 1-1,-17 14 1,31-23-237,-1-1-1,1 1 1,-1 0 0,1 0-1,0 0 1,1 0 0,-1 0 0,0 0-1,1 0 1,-1 1 0,1-1 0,0 1-1,0-1 1,1 1 0,-1 3-1,0 8 1,0 0-1,3 22 0,0-12 64,8 100 639,30 133-1,-21-146-361,34 251 933,-49-328-1150,16 163 583,-17-142-343,-7 89-1,-21 44 70,2-15-228,0 38 109,22-167 192,1-45-492,1 0 1,-1 1 0,0-1 0,0 0 0,0 0-1,0 0 1,0 1 0,0-1 0,0 0 0,0 0-1,1 0 1,-1 0 0,0 1 0,0-1 0,0 0-1,0 0 1,1 0 0,-1 0 0,0 0 0,0 0-1,0 1 1,1-1 0,-1 0 0,0 0-1,0 0 1,0 0 0,1 0 0,-1 0 0,0 0-1,0 0 1,0 0 0,1 0 0,-1 0 0,0 0-1,0 0 1,1 0 0,-1 0 0,0-1 0,13-1 70,-9 1-26,107-30 363,-77 19-363,2 2-1,-1 2 1,58-7 0,0 9-530,-93 6 239,1 0 1,-1 0-1,0 0 0,1 0 0,-1 0 0,1 0 0,-1 0 0,1 0 0,-1 0 0,1 0 0,-1 0 0,0 0 1,1 0-1,-1 0 0,1 0 0,-1-1 0,1 1 0,-1 0 0,0 0 0,1 0 0,-1-1 0,0 1 0,1 0 1,-1-1-1,1 1 0,-7-8-5323,-3 0 1864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42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2656,'7'-21'946,"1"-7"1613,-5 9 3397,0 100-2948,7 175-59,4-53-1870,-1-38-1523,-12-229-8180,3 40 6827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1:42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22 7712,'-10'1'3754,"13"1"-2067,18 0 56,16-2-42,61-9 0,-37 1-1872,86-2 1,-110 13-1831,-13 5-3203,-2 3 1236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3:27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8 3072,'14'-8'6688,"-27"17"-3947,-2 3-1875,0-1 0,-19 10 0,8-5-707,14-8-112,0 1 0,1 1 0,0 0 1,0 1-1,1-1 0,0 2 0,1 0 0,0 0 0,1 1 0,1-1 0,0 2 0,-10 26 0,8-12 14,0 2 0,2-1-1,1 1 1,2 0 0,-1 40-1,4-55 11,2-1 1,0 1-1,0-1 0,2 0 1,0 0-1,0 0 0,7 17 0,0-8 44,0-1 0,2 0 0,20 29-1,-23-38-58,0 1 0,-1 0-1,0 1 1,-1-1 0,-1 2-1,8 27 1,-4 11 158,-3 0 1,-2 1-1,-3-1 0,-4 59 1,-1-73-64,-13 59 0,3-26 11,10-59-99,-1 1 1,-6 14 0,3-8-85,3-6 77,-1-1 0,0 0 0,-1-1 0,-1 1 0,-13 20 0,6-13 271,-2 3-3406,16-24 3034,0 1 0,0-1 0,0 0 0,-1 0-1,1 0-89,0 0 90,0 0-1,0 0 1,0 0 0,0 0 0,0 0 0,0 0-1,0 0 1,0 0 0,0 0 0,0 1 0,0-1-1,0 0 1,0 0 0,0 0 0,0 0 0,0 0-1,0 0 1,0 0 0,0 0 0,0 0 0,0 0-1,0 0 1,0 0 0,0 1 0,0-1-1,0 0 1,0 0 0,0 0 0,0 0 0,0 0-1,0 0 1,0 0 0,1 0-91,-1 0 91,0 0 0,0 0 0,0 0 0,0 0-1,0 0 1,0 0 0,0 0 0,0 0 0,0 0-1,0 0 1,6 2-2179,-3-1 1009,10 4-1195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3:28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 4800,'-8'-4'3009,"10"11"1365,3 7-3837,-4-4-190,0 0 0,-2 18 1,1-1 156,4 337 1734,-5-249 596,1-131-2584,0-19-66,5-40 1,3 5-17,16-103-139,-17 145-62,14-36-1,-17 54 16,0 0 0,1 0 0,0 1 1,1 0-1,0 0 0,12-14 0,-16 20-14,0 1 1,0 0-1,1 0 0,-1 0 0,1 1 1,-1-1-1,1 0 0,0 1 0,0 0 1,-1-1-1,1 1 0,0 0 0,0 1 1,0-1-1,0 0 0,0 1 1,4 0-1,-5 0 27,1 0 1,-1 0-1,0 1 0,1-1 1,-1 1-1,0 0 1,1-1-1,-1 1 1,0 0-1,0 1 0,0-1 1,1 0-1,-2 1 1,1-1-1,0 1 1,0-1-1,0 1 0,-1 0 1,1 0-1,-1 0 1,2 2-1,1 3 13,0 0 1,-1 1-1,0-1 0,-1 0 1,1 1-1,-1 0 0,-1-1 1,0 1-1,0 0 0,0 0 1,-1 0-1,-1 11 0,-1-3 21,0 0 0,-1 0 1,-1 0-1,0-1 0,-8 19 0,9-28 10,0 0 0,0 1 0,-1-1 0,1-1 0,-1 1 0,-1 0 0,1-1 0,-1 0 0,0 0 1,-10 9-1,12-12-18,0-1 0,0 1 0,-1 0-1,1-1 1,0 1 0,0-1 0,-1 0 0,1 0 0,-1-1 0,1 1 0,-1-1 0,1 1 0,-1-1 0,1 0 0,-1 0 0,1-1 0,-1 1 0,1-1 0,-1 0 0,1 0 0,0 0 0,-1 0 0,-5-3 0,9 4-32,0 0 0,0 0 0,0 0 1,0 0-1,0 0 0,0 0 0,0 0 0,0 0 0,0 0 0,0 0 1,0 1-1,0-1 0,0 0 0,0 0 0,0 0 0,0 0 1,0 0-1,0 0 0,0 0 0,0 0 0,0 0 0,0 0 0,0 0 1,0 0-1,0 0 0,-1 0 0,1 0 0,0 0 0,0 0 0,0 0 1,0 0-1,0 0 0,0 0 0,0 0 0,0 0 0,0 0 0,0 0 1,0 0-1,0 0 0,0 0 0,-1 0 0,1 0 0,0 0 0,0 0 1,0 0-1,0 0 0,0 0 0,8 9-136,14 13 159,116 105 596,-128-117-612,0 1 1,9 13-1,-11-13 164,9 2 337,-8-8-1327,-12-18-7898,-3 0 6110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3:29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 3072,'0'-2'269,"0"0"0,0 0 0,0 1 0,0-1 0,1 0 0,-1 0 0,0 0 1,1 1-1,-1-1 0,1 0 0,0 1 0,0-1 0,0 0 0,0 1 0,0-1 0,0 1 0,0 0 0,0-1 0,0 1 1,1 0-1,1-2 0,-1 6-23,-1 0 1,1 0-1,-1-1 1,1 1-1,0 0 0,4 4 1,-2-2 49,15 20 460,-2 0 0,-1 2 0,13 28 0,-17-28 362,-12-24 282,-9-19-542,-11-19-498,13 24-371,0-2 1,0 1 0,1-1 0,1 0 0,-8-28-1,12 36 21,0 0 0,0 0 0,1 0 0,0 0 0,0-1-1,0 1 1,0 0 0,1 0 0,0 0 0,2-7-1,-2 10 9,0-1 0,0 1-1,0 0 1,1 0-1,-1 0 1,1-1-1,0 1 1,-1 1-1,1-1 1,0 0 0,0 0-1,0 1 1,0-1-1,0 1 1,1 0-1,-1-1 1,0 1 0,1 0-1,-1 0 1,0 1-1,1-1 1,3 0-1,1 0 40,1 0 0,-1 0 0,1 1 0,-1 1 0,1-1 0,-1 1 0,12 3 0,52 18 330,-48-15-270,-15-4-121,1-1 8,-1 1 0,0 0 0,-1 0 0,10 6 0,-17-9-125,1 0-1,-1 1 0,0-1 0,0 0 0,0 0 0,0 0 1,0 0-1,1 1 0,-1-1 0,0 0 0,0 0 0,0 0 1,0 1-1,0-1 0,0 0 0,0 0 0,0 1 1,0-1-1,0 0 0,0 0 0,0 0 0,0 1 0,0-1 1,0 0-1,0 0 0,0 1 0,0-1 0,0 0 0,0 0 1,0 0-1,0 1 0,0-1 0,-1 0 0,1 0 0,0 0 1,0 0-1,0 1 0,0-1 0,-1 0 0,-7 7-4011,5-4 2452,-11 12-2223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3:31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34 3136,'3'-4'767,"3"-10"2311,-6 14-2978,0 0 0,-1 0-1,1-1 1,0 1 0,0 0 0,-1 0 0,1 0-1,0 0 1,-1-1 0,1 1 0,0 0 0,0 0-1,-1 0 1,1-1 0,0 1 0,0 0-1,0-1 1,-1 1 0,1 0 0,0 0 0,0-1-1,0 0 1,0 1-36,-1-1-1,1 1 0,0-1 1,-1 0-1,1 1 0,0-1 1,-1 1-1,1-1 0,0 1 1,-1 0-1,1-1 0,-1 1 1,1-1-1,-1 1 0,1 0 1,-1-1-1,1 1 0,-1 0 1,0-1-1,1 1 0,-1 0 1,1 0-1,-1 0 0,0 0 1,1 0-1,-2-1 0,-9 3 162,-1 0-1,1 0 1,0 1 0,0 1-1,0 0 1,0 0-1,-14 9 1,18-9-150,-20 8 110,1 2 0,1 1 0,1 1 0,0 1 0,-30 28 0,51-42-146,-1 1 1,1-1 0,0 1 0,0 0 0,0 0 0,1 0 0,-1 0-1,1 1 1,0-1 0,-2 8 0,4-10-15,-1-1 0,1 1 0,0-1 0,0 0 1,0 1-1,0-1 0,0 1 0,0-1 0,0 0 0,1 1 0,-1-1 0,1 0 0,-1 1 1,1-1-1,-1 0 0,2 3 0,-1-3 17,1 1 0,-1-1-1,1 1 1,-1-1 0,1 0 0,0 1 0,-1-1 0,1 0 0,0 0 0,0 0-1,0-1 1,0 1 0,0 0 0,3 0 0,5 1 82,1 0-1,0-1 1,-1 0 0,1-1 0,-1 0-1,1-1 1,0 0 0,-1-1 0,1 0-1,17-6 1,-18 5-57,0-1-1,-1 0 1,0-1-1,1 0 1,-2 0-1,1-1 1,-1 0 0,1 0-1,-2-1 1,1 0-1,7-9 1,-9 7-32,1 1 1,-2-2-1,1 1 1,-1-1 0,-1 0-1,0 0 1,0 0-1,-1 0 1,0-1-1,-1 1 1,2-18-1,-3 32-88,0 0-1,-1 0 0,1 0 0,1 0 0,-1 0 1,4 6-1,2 8 46,4 22 45,-2 1-1,-2 0 0,-2 0 1,1 43-1,-2 1 110,0 60 326,-5-115-376,0 8 179,-10 58 0,10-91-262,-8 24 268,9-27-247,-1-1 0,0 1 1,0-1-1,0 1 0,0-1 1,0 1-1,0-1 0,0 0 0,0 1 1,-1-1-1,1 0 0,0 0 1,-1 0-1,1 0 0,-4 1 0,1-1 7,-1 1 0,0-2-1,1 1 1,-1 0-1,0-1 1,0 0-1,1 0 1,-1-1-1,0 1 1,0-1 0,1 0-1,-1 0 1,1 0-1,-1-1 1,1 0-1,-7-3 1,-1-1-10,0-1-1,0 0 1,1-1-1,-15-13 1,22 18-15,1 0 0,0 0-1,-1 0 1,2-1 0,-1 1 0,0-1-1,1 0 1,-1 0 0,1 0 0,0 0-1,1 0 1,-1 0 0,1-1 0,0 1-1,0-1 1,-1-5 0,2 6-7,0 0-1,1-1 1,-1 1 0,1 0-1,0-1 1,0 1 0,0 0 0,1 0-1,-1 0 1,1 0 0,0 0-1,0 0 1,0 0 0,1 1 0,0-1-1,5-5 1,2-3-7,1 1 1,0 0-1,1 1 1,0 0-1,1 1 0,-1 0 1,2 1-1,24-11 0,-36 18-51,0 1 0,0-1 0,0 0 0,0 1 0,0-1 0,1 1 0,-1 0 0,0-1 0,0 1 0,0 0 0,0 0 0,0 1 0,1-1 0,-1 0 0,0 1 0,0-1 0,0 1 0,0 0 0,0 0 0,0-1 0,3 4 0,-2-2-464,-1 0-1,0 0 1,0 1 0,0-1-1,0 1 1,-1-1 0,1 1-1,-1 0 1,0 0 0,1-1-1,-1 1 1,0 0 0,-1 0-1,2 5 1,2 15-1828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3:31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9 6400,'-4'-8'3660,"4"29"-629,1-6-3002,-7 118 2577,1 45-1245,6-63-1707,0-121-2310,8-2 763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1:55.55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 18 6240,'-3'-18'7301,"3"26"-6042,24 121 1077,5 57-1334,-25-132-707,14 154 327,-14-154-484,-3-34 12,3 25 0,6 27 1839,-12-99-1817,1 19-153,0 0 0,1-17 0,2 16-42,0-1 0,0 1-1,0-1 1,1 1-1,1 0 1,5-11-1,4-4-120,16-22-1,-26 42 120,0 0-1,0 0 1,0 0 0,0 1 0,1 0-1,-1-1 1,1 1 0,0 0-1,0 1 1,0-1 0,7-2 0,-7 3 8,-1 1 0,0 0 0,0 1 0,1-1 0,-1 1 0,0-1 0,1 1 0,-1 0 0,1 0 0,-1 1 0,0-1 1,1 1-1,-1-1 0,0 1 0,1 0 0,-1 0 0,4 3 0,1 0 28,0 1 0,-1 0 0,1 0 0,-1 1 0,0-1 0,0 2 0,-1-1 0,0 1 0,0 0 0,-1 0 0,1 1 0,-2 0 0,1 0 0,-1 0 0,0 0 0,3 11 0,-6-14 16,1 0-1,-1 1 1,1-1 0,-1 1-1,-1-1 1,1 1 0,-1-1-1,0 1 1,0-1 0,-1 1-1,0-1 1,0 1 0,0-1-1,0 1 1,-1-1-1,0 0 1,0 0 0,-1 1-1,1-2 1,-1 1 0,0 0-1,0-1 1,-1 1 0,1-1-1,-1 0 1,0 0 0,-7 5-1,2-2 89,-1 0 0,1-1 0,-1 0 0,-16 6 0,19-9-69,1-1 0,-1-1 0,1 1 0,-1-1 0,1 0 0,-1 0 0,0-1 0,1 0 0,-9-1 0,-6-1-58,14 2-44,0 0 0,0-1 0,0 0 0,0 0-1,0-1 1,1 0 0,-1 0 0,-11-6 0,17 8-94,14 0-58,275-6 59,-263 5 162,0-1 0,0-2 0,26-6 0,-39 6 13,1 0 0,0 0 0,-1-1 1,0-1-1,0 0 0,-1-1 0,16-11 0,-22 14 2,1-1 0,-1-1 0,0 1 0,-1-1 0,0 0 0,0 0 0,0 0 0,0-1-1,-1 1 1,0-1 0,2-7 0,-3 7-13,0 1 1,-1 0-1,0 0 0,0 0 1,0-1-1,-1 1 0,0 0 0,0-1 1,0 1-1,-1 0 0,0-1 0,-4-10 1,5 15-20,-1 1 1,1-1-1,-1 1 0,0-1 1,1 1-1,-1 0 1,0-1-1,0 1 1,0 0-1,0 0 0,0 0 1,0 0-1,0 0 1,-1 0-1,0-1 1,1 1-11,0 1 1,0 0 0,0 0-1,0-1 1,0 1 0,0 0 0,0 0-1,0 0 1,1 0 0,-1 0-1,0 1 1,0-1 0,0 0-1,0 0 1,0 0 0,0 1 0,0-1-1,1 1 1,-1-1 0,0 0-1,0 1 1,0 0 0,1-1 0,-1 1-1,0-1 1,0 2 0,-7 6-8,1 1 0,0 0 1,1 0-1,0 0 0,0 1 1,1 0-1,0 0 0,-4 17 1,0-7-8,7-14 30,0 1 0,0-1-1,0 1 1,1 0-1,0-1 1,0 1 0,1 0-1,0 0 1,0-1-1,1 1 1,-1 0 0,1 0-1,3 8 1,-3-10 10,1-1 0,-1 0-1,1 0 1,0 0 0,0 0 0,0 0 0,1 0-1,0-1 1,-1 1 0,1-1 0,0 1 0,0-1 0,1 0-1,-1-1 1,1 1 0,-1 0 0,1-1 0,0 0 0,0 0-1,0 0 1,6 2 0,-1-3 11,1 0 0,-1-1 0,1 1-1,-1-2 1,1 0 0,-1 0 0,1 0 0,8-4 0,-12 4-26,25-8 116,0-1 1,0-1 0,33-18 0,-30 14-41,33-16-204,83-50 0,-145 77 122,1 0 0,0 1 0,1-1 0,-1 2 0,0-1 0,10-2 0,-14 5 6,0-1 0,1 1-1,-1 0 1,0 0-1,0 0 1,0 0-1,0 1 1,0-1-1,0 0 1,0 1-1,0 0 1,0-1 0,0 1-1,0 0 1,0 0-1,0 0 1,0 0-1,-1 1 1,1-1-1,0 0 1,-1 1-1,1-1 1,-1 1-1,3 2 1,-1 0 6,-2-3 13,1 1 0,0 0 0,-1 0 1,1 1-1,-1-1 0,0 0 0,0 0 1,1 1-1,-1-1 0,1 5 0,-3-7-3,1 1-1,0-1 1,-1 1-1,1-1 1,0 0-1,-1 1 1,1-1-1,0 0 1,-1 1-1,1-1 1,-1 0-1,1 0 1,0 0-1,-1 1 1,1-1-1,-1 0 1,1 0-1,-1 0 1,1 0-1,-1 0 1,1 0-1,-1 0 1,0 0-1,-17 2 71,14-1-44,-40 0 8,31-1-38,-1 0 0,-17 3 0,6 2-61,0 1-1,1 1 1,-1 2 0,1 0-1,-36 20 1,53-25 31,0 0 0,0 1 1,1 0-1,0 0 0,0 0 1,-8 10-1,13-13 20,0-1 1,0 1 0,0-1-1,0 1 1,0 0-1,0-1 1,0 1-1,0 0 1,1 0-1,-1-1 1,1 1-1,-1 0 1,1 0-1,0 0 1,-1 0-1,1 0 1,0 0 0,1 0-1,-1-1 1,0 1-1,0 0 1,1 0-1,-1 0 1,1 0-1,0 0 1,-1-1-1,1 1 1,0 0-1,0-1 1,0 1 0,0 0-1,2 1 1,3 3-22,0 0 0,1-1 1,0 0-1,0 0 0,0 0 1,10 5-1,49 19 8,-53-24 27,0-1-1,1-1 1,-1 0-1,1 0 1,0-1-1,0-1 1,0-1-1,0 0 1,17-2-1,-12-1-3,1-1 0,-1 0 0,-1-1-1,1-2 1,-1 1 0,18-11 0,207-82 262,-159 69-351,95-48 1,-157 63 359,-22 15-275,0 0 0,0 0 0,0 0 0,0 0 0,0 0 0,1 0 1,-1 0-1,0 0 0,0 0 0,0 0 0,0-1 0,0 1 0,0 0 0,0 0 0,1 0 0,-1 0 0,0 0 0,0 0 0,0-1 0,0 1 0,0 0 0,0 0 0,0 0 0,0 0 1,0 0-1,0-1 0,0 1 0,0 0 0,0 0 0,0 0 0,0 0 0,0 0 0,0-1 0,0 1 0,0 0 0,0 0 0,0 0 0,0 0 0,0 0 0,0-1 0,-1 1 0,-13 0 68,3 3-127,-1 1 0,1 0 0,0 1 0,0 0-1,-18 12 1,25-15 49,-26 15 73,-72 46-118,91-55 18,1 0-1,0 1 1,0-1 0,1 2-1,1-1 1,-16 22 0,22-26 30,-1-1 1,1 1-1,0 0 1,0 0-1,0 0 1,1 0-1,-1 0 1,1 0-1,1 1 1,-1-1-1,1 0 1,0 1-1,1 9 1,-1-13 1,1 1 0,-1 0 0,1-1 0,0 1 0,0-1 1,0 1-1,0-1 0,0 1 0,1-1 0,-1 0 1,1 0-1,0 1 0,0-1 0,-1 0 0,1-1 0,0 1 1,1 0-1,-1 0 0,0-1 0,0 0 0,1 1 1,-1-1-1,1 0 0,-1 0 0,1 0 0,0 0 0,4 0 1,-1 0 37,-1-1 0,1 0 0,-1-1 1,1 1-1,-1-1 0,1 0 0,-1 0 1,0-1-1,1 0 0,-1 1 0,0-2 1,7-3-1,6-4 24,-1-1 0,17-13-1,-19 12-51,-1 1 0,-1-2 0,0 0 0,12-15 0,-20 22 19,-1 0 0,0 0 0,-1 0 1,1-1-1,-1 1 0,0-1 0,-1 0 0,0 0 1,0 0-1,0 0 0,-1 0 0,0-1 1,0-7-1,-1 11-53,0 0-1,-1 0 1,1 0-1,-1 0 1,-2-7 0,3 11 9,0 0 0,0-1 1,-1 1-1,1-1 0,0 1 0,0-1 1,0 1-1,-1 0 0,1-1 1,0 1-1,-1 0 0,1-1 1,0 1-1,-1 0 0,1-1 0,0 1 1,-1 0-1,1 0 0,-1-1 1,1 1-1,0 0 0,-1 0 0,0 0 1,0 0 5,0 0-1,1 0 1,-1 1 0,0-1 0,1 0 0,-1 1 0,0-1-1,0 0 1,1 1 0,-1-1 0,1 1 0,-1 0 0,0-1-1,1 1 1,-1-1 0,1 1 0,0 0 0,-1-1-1,0 2 1,0 1-3,-1-1 0,1 0 0,0 1 1,0-1-1,0 1 0,0-1 0,1 1 0,-1 0 0,0-1 0,1 1 0,0 0 0,0-1 0,0 1 0,0 3 0,1-1 9,0 0-1,0 0 1,1 0-1,-1-1 1,1 1-1,0-1 1,3 6 0,3 2 42,0 0 0,1-1 0,0 0 0,15 13 1,-20-19-44,1-1-1,0 0 1,0 0 0,0-1 0,0 1 0,0-1 0,1 0 0,0 0 0,11 3 0,-13-5 14,0-1 1,0 1-1,0-1 1,0 0-1,1 0 1,-1 0 0,0-1-1,0 1 1,0-1-1,0 0 1,1 0-1,-1 0 1,-1-1-1,1 0 1,6-3 0,-1 0 47,-1-1 1,1 0 0,-2-1 0,1 1 0,-1-1-1,0-1 1,0 0 0,-1 1 0,10-16 0,-2-2 2,-1 0 1,11-31 0,-16 36-169,-8 20 93,0 0 0,0 0 0,0 0 0,0 0 0,0 0 0,0 0 0,1 0 0,-1 0 1,0 0-1,0 0 0,0 0 0,0 0 0,-4 11-66,-2 6 34,1 1 0,1 0 0,-4 32 0,7-41 68,1 1 0,0 0 0,0 0 1,1-1-1,0 1 0,1 0 0,0-1 1,6 17-1,-8-25-13,1 0 0,-1-1 0,0 1 0,1 0 0,-1-1 0,1 1 0,-1-1 0,0 1 0,1-1 0,0 1 0,-1-1 0,1 1 0,-1-1 0,1 1 0,-1-1 0,1 1 0,0-1 0,-1 0 0,1 0 0,0 1 0,-1-1 0,1 0 0,0 0 0,0 0 0,-1 0 0,1 1 0,0-1 0,0 0 0,-1 0 0,1-1 0,0 1 1,-1 0-1,1 0 0,0 0 0,0 0 0,-1-1 0,1 1 0,0 0 0,-1-1 0,1 1 0,0 0 0,-1-1 0,2 0 0,3-3 48,1 0 1,-1 0 0,9-9 0,-9 8-46,6-4 19,6-7 22,0 1 1,24-32 0,-35 40-40,1 0-1,-1 0 1,9-6 0,4-4-346,-19 16 328,1 1 1,-1 0-1,1 0 1,-1 0-1,0 0 0,1 0 1,-1 0-1,0 0 1,1 0-1,-1 0 1,1 0-1,-1 0 1,0 1-1,1-1 1,-1 0-1,0 0 1,1 0-1,-1 0 1,0 0-1,1 1 1,-1-1-1,0 0 1,1 0-1,-1 1 1,0-1-1,9 8-42,-8-7 29,20 19-33,-15-13 15,1 0 0,13 11 0,-13-14 51,0 0 1,0 0-1,0 0 0,0-1 0,1 0 0,-1 0 0,1-1 0,0 0 1,0 0-1,0-1 0,-1 0 0,1 0 0,1-1 0,9-1 1,-11 1-8,-1-1 1,0-1 0,1 1-1,-1-1 1,0 0 0,0-1-1,0 1 1,-1-1 0,1 0 0,-1-1-1,1 1 1,-1-1 0,0 0-1,0 0 1,-1-1 0,1 0 0,-1 1-1,5-9 1,-2 1 2,0 1 1,-2-1-1,1 0 1,-1 0-1,4-20 1,10-64-166,-18 88 156,8-16-179,-9 23 112,1 3 0,3 8 32,-1 0 0,0 1-1,-1-1 1,0 1 0,1 14-1,-2 60-93,-1-54 233,-1-21-19,0 0 1,-1 1-1,0-1 0,0 0 1,-1 0-1,-5 13 1,7-23-82,1 0 0,0 1 0,0-1 0,0 0 0,-1 1 0,1-1 0,0 0 0,0 1 0,-1-1 0,1 0 0,0 1 0,-1-1 0,1 0 0,0 0 0,-1 1 1,1-1-1,-1 0 0,1 0 0,0 0 0,-1 0 0,1 0 0,-1 1 0,1-1 0,0 0 0,-1 0 0,1 0 0,-1 0 0,1 0 0,0 0 0,-1 0 0,1 0 1,-1-1-1,1 1 0,-1 0 0,1 0 0,0 0 0,-1 0 0,1 0 0,0-1 0,-1 1 0,1 0 0,0 0 0,-1-1 0,1 1 0,-1-1 0,-13-12-54,11 11-37,-5-7-87,8 9 164,0-1-1,0 1 1,0 0-1,0 0 1,-1-1 0,1 1-1,0 0 1,0-1 0,0 1-1,0 0 1,1 0 0,-1-1-1,0 1 1,0 0 0,0 0-1,0-1 1,0 1 0,0 0-1,0 0 1,0-1-1,0 1 1,1 0 0,-1 0-1,0-1 1,0 1 0,0 0-1,1 0 1,-1 0 0,0-1-1,0 1 1,0 0 0,1 0-1,-1 0 1,0 0 0,0 0-1,1 0 1,-1-1-1,0 1 1,0 0 0,1 0-1,-1 0 1,0 0 0,1 0-1,-1 0 1,0 0 0,0 0-1,1 0 1,53-9-206,59-22 304,20-6-108,-108 28 138,-1-2 0,25-13 0,-48 23-114,0 1 0,0-1-1,0 0 1,0 1 0,0-1 0,0 0 0,0 0-1,0 0 1,-1 0 0,1 0 0,0 0 0,0 0-1,0-1 1,-1 1-3,0 1-1,1 0 1,-1-1-1,0 1 1,0-1 0,0 1-1,0-1 1,0 1-1,0-1 1,0 1-1,0-1 1,0 1 0,0-1-1,-1 1 1,1-1-1,0 1 1,0 0-1,0-1 1,0 1 0,-1-1-1,1 1 1,0 0-1,-1-1 1,0-1-4,-1 1 1,1 0-1,0 0 0,-1 0 1,1 1-1,-1-1 0,1 0 1,-1 0-1,0 1 0,1-1 1,-1 1-1,0-1 0,1 1 1,-1 0-1,0 0 0,-2 0 1,-3 0-14,-1 1 1,1 0 0,-1 1 0,1-1-1,0 1 1,0 1 0,-13 5 0,9-2 24,0 0 0,1 1 0,0 0 0,-11 8 0,20-13 16,-1-1-1,1 1 1,-1-1-1,1 1 1,0-1-1,0 1 0,-1 0 1,1 0-1,0 0 1,1-1-1,-1 1 1,0 0-1,0 0 1,0 3-1,1-4-12,0 1-1,0-1 1,0 1-1,0-1 1,1 1-1,-1-1 1,0 1-1,1-1 1,-1 1-1,1-1 1,-1 0-1,1 1 1,-1-1-1,1 0 0,0 1 1,0-1-1,0 0 1,0 0-1,0 0 1,0 1-1,2 0 1,2 2 25,1 0 0,-1-1-1,1 1 1,0-1 0,0-1 0,0 1 0,10 2 0,1-1-85,31 4 0,-17-5-62,0-2-1,56-5 1,-11-6-2581,0-2-4898,-61 10 5281,23-5-1465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3:3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6400,'0'2'375,"-1"-1"0,1 0 1,0 0-1,0 1 0,0-1 0,0 0 1,0 1-1,0-1 0,0 0 1,1 1-1,-1-1 0,0 0 0,1 2 1,7 30 1580,2 14-671,-3 0-1,2 49 1,1 2-552,-6-71-542,-1 1 0,-2 0 0,0 0-1,-5 35 1,4-63-320,0 1-1,0-1 0,0 0 0,0 1 0,0-1 0,0 1 1,0-1-1,0 1 0,0-1 0,0 0 0,0 1 0,-1-1 1,1 1-1,0-1 0,0 0 0,0 1 0,-1-1 0,1 0 1,0 1-1,-1-1 0,1 0 0,0 1 0,0-1 0,-1 0 1,1 0-1,-1 1 0,1-1 0,0 0 0,-1 0 0,1 0 1,-1 0-1,1 1 0,0-1 0,-1 0 0,1 0 0,-1 0 1,1 0-1,0 0 0,-1 0 0,1 0 0,-1 0 0,1 0 1,-1 0-1,1-1 0,0 1 0,-1 0 0,1 0 0,-1 0 1,1 0-1,0-1 0,-1 1 0,1 0 0,0 0 0,-1-1 1,1 1-1,0 0 0,-1 0 0,1-1 0,0 1 0,-1-1 1,-4-5-2015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3:3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30 129 6240,'-6'-4'765,"2"2"155,1-1 0,-1 0 0,0 1 0,-5-7 0,10 9-751,-1 0-1,1 0 1,-1 0-1,1 1 1,-1-1-1,1 0 1,0 0 0,-1 0-1,1 0 1,-1 0-1,1 0 1,-1 0 0,1-1-1,-1 1 1,1 0-1,0 0 1,-1 0-1,1-1 1,-1 1 0,1 0-1,19-7 1248,-16 5-1252,84-25 1302,150-26 1,-159 43-1487,-32 4 24,-28 6-479,-5 1-3439,-18 14-4683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3:32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 8480,'1'2'284,"0"-1"-1,0 0 1,0 0 0,0 0 0,1 0 0,-1-1-1,0 1 1,0 0 0,1 0 0,-1-1-1,0 1 1,1-1 0,-1 1 0,1-1 0,-1 0-1,0 1 1,1-1 0,-1 0 0,4 0 0,32-2 1976,291-47 1003,-314 47-3423,-9 2-28,0 0 0,-1 0-1,1-1 1,-1 0 0,1 0 0,-1 0 0,0-1 0,1 1 0,-1-1 0,7-4 0,-25 8-8622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3:33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216 464 5216,'-3'0'158,"0"0"0,0 0-1,1 0 1,-1 0 0,0 1 0,0-1 0,1 1 0,-1-1 0,0 1 0,1 0-1,-1 0 1,0 0 0,1 1 0,0-1 0,-1 1 0,1-1 0,0 1 0,0 0-1,0 0 1,0 0 0,-3 3 0,-11 11 1179,-19 13-209,20-17-656,0 0 0,1 2 0,0-1 0,-21 29 0,33-39-421,0-1-1,1 1 1,0 0-1,-1 0 0,1 0 1,0 0-1,0 0 1,1 0-1,-1 0 1,0 0-1,1 0 0,0 0 1,0 0-1,0 0 1,0 0-1,1 0 1,-1 1-1,1-1 1,-1 0-1,1 0 0,0 0 1,0 0-1,1-1 1,-1 1-1,0 0 1,1 0-1,0-1 0,0 1 1,0-1-1,0 0 1,0 1-1,0-1 1,0 0-1,4 2 1,-5-3-8,1 0 0,-1 0 1,1-1-1,-1 1 0,1-1 1,-1 1-1,1-1 0,-1 1 1,1-1-1,-1 0 0,1 0 1,0 0-1,-1 0 0,1 0 1,-1 0-1,1 0 0,0 0 1,-1-1-1,3 0 0,0-1 37,-1 1-1,0-1 0,0 0 1,0 0-1,0 0 0,-1 0 1,1 0-1,4-5 0,0-2 82,0 0 0,0-1-1,0 0 1,5-13-1,-3 4-65,-1-2 0,-1 1 0,0-1 0,-2 0 0,5-37 0,0-109-143,-9 110 97,0-21-476,-11-99 1,9 168 251,2 27 126,1 73 329,14 105-1,-6-136 90,2-2-1,34 105 0,-39-147-384,0 0 0,0-1 0,12 17 0,-19-30-241,1-1 1,0 0 0,0 0 0,-1 0-1,1 0 1,0 0 0,0 0 0,0 0-1,1-1 1,-1 1 0,0 0-1,0 0 1,0-1 0,2 1 0,-2 0 52,0-1 0,0 0 0,0 0 1,0 0-1,0 0 0,-1 0 0,1 0 0,0 0 1,0-1-1,0 1 0,0 0 0,0 0 1,-1-1-1,1 1 0,0 0 0,0-1 1,0 0-1,3-2-621,0 0 1,-1-1 0,1 1 0,-1-1-1,0 0 1,4-5 0,1-2-496,-3 4 286,22-24-1549,-24 29 2895,0-1 0,0 1 0,0 0 0,0 0 0,0 0 0,0 0 0,0 0 0,1 1 0,3-2 1,-5 3 10,1 0 0,-1 0 1,0 1-1,0-1 0,0 0 0,1 1 1,-1 0-1,0-1 0,0 1 1,0 0-1,0 0 0,0 0 1,0 0-1,2 3 0,1-2 289,-1 1-1,0 0 0,0 1 0,-1-1 0,5 5 1,-3-2 2597,-2-11-320,0-2-2785,2-7 450,6-24 0,-8 24-349,1 0 0,8-19 0,-9 27-137,0 0 1,0 0-1,1 0 1,-1 1-1,1-1 1,1 1-1,8-8 1,-11 10-45,1 1 0,0 0 0,0 1 0,0-1 0,0 0 0,0 1 0,0 0 0,0-1 0,0 1 0,0 1 1,1-1-1,-1 0 0,0 1 0,1-1 0,-1 1 0,0 0 0,7 1 0,84 12 488,-87-12-1490,-7-1 675,1 0 1,-1-1 0,0 1 0,1 0-1,7-14-10481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3:34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 4576,'0'0'64,"0"0"0,0-1-1,0 1 1,-1 0 0,1-1 0,0 1 0,-1 0 0,1 0-1,0-1 1,-1 1 0,1 0 0,0 0 0,-1-1 0,1 1-1,0 0 1,-1 0 0,1 0 0,-1 0 0,1 0 0,0 0-1,-1-1 1,0 1 0,1 8 1824,9 15 1049,-6-18-2663,0 0 0,1 0 1,-1-1-1,1 1 0,0-1 0,0 0 1,0 0-1,1 0 0,-1 0 0,1-1 0,0 1 1,0-1-1,0-1 0,1 1 0,-1-1 0,1 0 1,-1 0-1,1 0 0,0-1 0,0 0 1,-1 0-1,1 0 0,11-1 0,-8 0-137,2-1 27,0 1 0,0 1 1,0-1-1,0 2 0,0 0 0,0 0 1,11 4-1,-20-4-156,1-1 0,-1 1 0,0 0 0,0 0 0,1 0 0,-1 0 0,-1 0 0,1 0 0,0 1 0,0-1 0,-1 1 0,1-1 0,-1 1 0,2 4 0,1 5 4,6 24 0,-2 6 56,-2 1 1,0 85-1,-4-51-39,1-24-36,10 155-53,-8-160 223,3-1 0,18 63 0,106 271 966,-66-198-845,-45-123-142,12 32 123,32 142 0,-19 127 540,-46-356-747,1 7 105,0 0 0,-1 0 0,-1 0 0,-2 14 1,3-23-120,-1-1 1,1 0-1,-1 1 1,0-1-1,1 1 1,-1-1-1,0 0 1,-1 0-1,1 0 1,0 1-1,-1-1 1,1 0-1,-1-1 0,1 1 1,-1 0-1,0 0 1,0-1-1,0 1 1,0-1-1,0 1 1,0-1-1,0 0 1,0 0-1,-1 0 1,1 0-1,-5 1 1,-10-1 34,1 0-1,-1-1 1,-26-4-1,23 2-45,-30-2 0,-79-4-34,120 8 85,-97 4-1369,89-2-110,1 1 0,-1 0 0,1 1 0,-28 11 0,-14 11-6114,1 6 2373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3:36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4 326 3648,'-4'-5'9338,"12"6"-8781,0 0-1,-1 0 1,1 0-1,11 5 0,21 4 454,17-5-319,1-2 1,66-6-1,115-20-370,-89 7-353,-74 10 106,92 6 1,-129 1-59,34 2-107,-50-1 163,26-2 0,-28-1-82,38 4-1,-27-2 411,-36-9 64,-141-74-176,47 17-110,66 42-63,-23-21-116,38 29-10,-1 0 1,-31-18 0,39 25 57,-8-5-80,17 13 32,1-1 1,0 1-1,-1 0 0,1-1 1,-1 1-1,1 0 0,-1 0 1,1 0-1,-1-1 0,1 1 1,-1 0-1,1 0 0,-1 0 1,0 0-1,1 0 0,-1 0 1,1 0-1,-1 0 0,1 0 0,-1 0 1,1 0-1,-1 0 0,1 0 1,-1 1-1,1-1 0,-1 0 1,0 1-1,1-1 4,-1 0-1,1 1 1,0-1 0,0 0 0,0 1-1,0-1 1,0 0 0,0 1-1,0-1 1,0 0 0,0 1-1,0-1 1,0 0 0,0 1 0,0-1-1,0 0 1,0 1 0,1-1-1,-1 0 1,0 1 0,0-1-1,0 0 1,0 1 0,1-1 0,-1 0-1,0 0 1,0 1 0,0-1-1,1 0 1,-1 0 0,11 11 7,-7-8-8,32 30-28,79 54 0,-24-19 99,-24-24 77,3 4-273,-68-46 139,0-1 0,-1 1 0,0 0 0,1 0 0,-1 0 0,0 0 0,0 0 0,0 0 0,0 0 0,0 0 0,-1 0 0,1 0 0,-1 1 0,1 3 0,-1-5 0,1 1 0,-1 0-1,0-1 1,0 1 0,0 0 0,0-1-1,-1 1 1,1 0 0,0-1 0,-1 1-1,1 0 1,-1-1 0,0 1 0,1-1-1,-1 1 1,0-1 0,0 1-1,0-1 1,0 0 0,-2 2 0,-31 28 170,1 1 1,-45 57 0,71-77-30,6-11-132,1 0 0,-1 0 0,0 1 0,1-1 0,-1 0 0,0 0 0,0 0 0,0 0 0,0 1 0,0-2 0,0 1 0,0 0 0,0 0 0,0 0 0,0 0 1,0-1-1,-3 2 0,3-2 29,0 0 0,1-1 0,-1 1 0,0 0 0,1-1 0,-1 1 0,1 0 0,-1-1 0,0 1 0,1-1 0,-1 1 0,1-1 0,-1 1 0,1-1 0,-1 1 0,1-1 1,0 0-1,-1 1 0,1-1 0,0 0 0,-1 1 0,1-2 0,-6-17 424,5 15-423,-8-22 15,2-1 1,1-1 0,1 1 0,1-1 0,2 0 0,2-55 0,2 25-183,5-60-2603,-7 113 1756,1 0 0,0 0 0,0 1 0,3-8 0,-3 10 575,0 0 0,1 1 1,-1-1-1,1 0 0,-1 0 0,1 1 0,0-1 0,2-2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3:55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29 212 2080,'-6'-2'6163,"-2"2"-3333,8 0-2784,-1 0-1,1 0 1,-1 1-1,1-1 1,0 0-1,-1 0 1,1 0-1,-1 0 1,1 0-1,0 0 1,-1 0-1,1-1 1,-1 1-1,1 0 1,0 0-1,-1 0 1,1 0-1,-1 0 1,1-1-1,0 1 0,-1 0 1,1 0-1,-1-1 1,-3-4 2359,4 3-2007,-1-1-255,1 0 1,1-1-1,-1 1 1,0 0-1,2-5 1,0 6-75,0-1 1,0 1-1,1 0 0,-1-1 1,1 1-1,4-3 1,3-2 41,103-77 457,-94 73-536,0 0-1,1 1 1,0 0-1,32-9 0,-48 17-20,0 1-1,-1 1 1,1-1-1,0 0 1,0 1-1,-1 0 1,1 0-1,0 0 0,0 0 1,0 1-1,-1 0 1,1-1-1,0 1 1,-1 1-1,1-1 0,-1 0 1,1 1-1,-1 0 1,0 0-1,1 0 1,-1 0-1,0 0 1,0 1-1,-1-1 0,1 1 1,0 0-1,-1 0 1,0 0-1,4 6 1,-2-2 34,0 0 0,-1 0 0,0 0 0,0 1 0,-1-1 0,0 1 0,0 0 0,-1 0 0,0 0 0,0-1 0,-1 1 0,0 0 0,-2 12 0,0-7 28,-1 0-1,0-1 0,-1 1 0,0-1 0,-1 0 0,-1 0 0,0 0 1,0-1-1,-1 0 0,-16 19 0,11-16-24,-1-1 0,-1 0 0,0-1 1,-1-1-1,0 0 0,-33 17 0,-20 11 800,76-41-721,-1 0 0,1 1 0,-1-1 0,9 1 0,20-3-15,-6-1-56,0 2 0,0 0 0,0 2 0,0 2 0,53 6 0,-69-4-332,26 5 612,-14 1-3703,-17-4 1485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3:5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12 160 3808,'-1'0'85,"1"0"0,-1 0 0,1 0 0,0 1 0,-1-1 0,1 0 0,0 0 0,-1 0 0,1 0 0,-1 0 0,1 0 0,0-1 0,-1 1 0,1 0 0,0 0 0,-1 0 0,1 0 0,0 0 0,-1 0 0,1-1 0,0 1 0,-1 0 0,1 0 0,0-1 0,-1 1 0,1 0 0,0 0 0,0-1 0,-1 1 0,1 0 0,0-1 0,0 1 0,0 0 0,2-8 6369,12 8-4657,43-8 26,-7 2-1358,238-52 559,-42 7-838,-183 41-267,0 2 0,1 4 0,0 2 0,64 6 0,-56 7-2255,-44-3 1030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3:58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3 546 3648,'-2'-2'2448,"2"1"-2226,0 1 1,0 0-1,-1 0 1,1-1-1,0 1 1,0 0-1,0-1 1,0 1 0,0 0-1,0 0 1,0-1-1,0 1 1,0 0-1,0-1 1,0 1-1,0 0 1,0 0-1,0-1 1,1 1-1,-1 0 1,0 0-1,0-1 1,9-7 831,-7 7-951,-1 0 0,1 0 0,-1 0 0,1-1 0,-1 1 0,0 0-1,0-1 1,2-1 0,6-16 726,4-5 9,-1-1 1,14-46-1,-23 61-672,2-5 61,-2 16-207,2 9-70,0 4 104,-1 1-1,-1-1 1,0 1 0,1 23 0,2 11 338,48 343 1704,-10-116-1035,-38-251-912,-4-20-65,0 1 1,-1-1-1,0 1 1,1 8-1,11-99 1100,-4-88-1200,14-579-171,-23 631-15,0 121 190,0-1-1,0 0-1,0 0 0,0 0 1,0 1-1,0-1 0,0 0 1,0 0-1,0 0 0,0 1 1,-1-1-1,1 0 0,0 0 1,-1 0-1,1 1 0,0-1 0,-1 0 1,1 0-1,-1 1 0,1-1 1,-2 0-1,0-1 4,4 4-17,-1-2-91,5 0 44,39-2 218,67-13 1,-23 2 24,278-21 119,127 10 304,-439 24-414,-16 0 114,66 9 1,-29 6 6,-68-13 138,-7-5-1568,-10-4-2842,6 5 2848,-1-4-736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317 123 2304,'0'-1'204,"0"0"1,-1-1-1,1 1 1,0-1-1,0 1 1,-1-1-1,1 1 1,0-1-1,1 1 1,-1-1-1,0-1 1,1-8 2573,-1 10-2575,0 1 0,0-1 0,-1 1 0,1-1 0,0 1 1,-1-1-1,1 1 0,-1-1 0,1 1 0,-1-1 0,1 1 0,-1 0 0,1-1 1,-1 1-1,1-1 0,-1 1 0,1 0 0,-1 0 0,-1-1 0,-13-4 887,11 4-868,-1 0 1,0 0-1,0 1 1,0 0 0,0 0-1,1 0 1,-9 2-1,-37 11 659,21-5-604,8-3-134,1 2 0,-21 9 0,33-12-116,-1 0 0,1 0 0,1 1 0,-1 0 0,1 1 0,0-1 0,-12 14 1,18-18-11,-1 0 0,1 1 1,0-1-1,0 1 0,0 0 1,0-1-1,1 1 0,-1 0 1,0 0-1,1 0 0,-1-1 1,1 1-1,0 0 0,-1 0 1,1 0-1,0 0 0,0 0 1,0-1-1,1 5 1,0-3 3,0 0 0,0 0 0,0-1 1,1 1-1,-1 0 0,1-1 1,-1 1-1,1 0 0,0-1 1,0 0-1,4 4 0,-2-2 34,1 0-1,0-1 1,0 1 0,0-1-1,1 0 1,-1 0-1,1 0 1,0-1-1,0 0 1,0 0-1,0 0 1,7 0-1,-7-2 18,-1 0 0,0 0 0,0 0 0,0 0 0,0-1 0,0 0 0,0 0-1,-1-1 1,1 1 0,0-1 0,0 0 0,-1-1 0,5-2 0,-4 1 9,1 0 0,-1 0 0,0 0 1,-1-1-1,1 0 0,-1 0 0,0-1 1,7-10-1,-5 4-42,0-1 1,-1 1 0,-1-1-1,0 0 1,-1 0-1,0 0 1,-1 0 0,0 0-1,-1-19 1,-1-16 39,0 28-18,0 17-103,0 8-78,2 20 227,1 0 0,11 46 0,-1-2 244,-1 37 47,-3 150-1,-8-221-257,-3 0-1,0-1 1,-3 1 0,-13 51 0,17-82-83,0 0 1,-1 0-1,1 0 1,-1 0-1,0 0 1,0 0-1,-1-1 1,-2 5-1,3-7-40,1 1 0,0-1-1,-1 0 1,1 0 0,0 0-1,-1 0 1,1 0 0,-1 0-1,1-1 1,-1 1-1,0 0 1,1-1 0,-1 0-1,0 1 1,1-1 0,-1 0-1,0 0 1,0 1 0,1-1-1,-1-1 1,0 1 0,0 0-1,-2-1 1,-2-1 15,-1 0 0,1 0-1,0-1 1,0 0 0,0 0 0,0-1 0,0 0 0,1 0-1,0 0 1,-7-7 0,5 5-36,1-1-1,0-1 1,0 1 0,1-1 0,0 0-1,-7-15 1,10 18-4,1 0 0,-1-1 0,1 1 0,0 0 0,1 0 0,-1-1 0,1 1 0,0-1 1,0 1-1,1 0 0,0-1 0,0 1 0,0 0 0,0 0 0,1 0 0,3-7 0,-2 5 13,1 0-1,0 0 1,0 0-1,0 1 1,1-1-1,0 1 1,0 0-1,1 1 1,-1-1-1,12-7 1,-14 11-11,0 0 0,1 0 1,-1 0-1,1 0 0,0 1 1,0 0-1,-1-1 0,1 2 0,0-1 1,0 0-1,0 1 0,0-1 1,0 1-1,7 1 0,-8-1-3,-1 1 0,1-1 0,-1 1 0,1 0 0,-1 0 0,1 0 0,-1 0-1,0 1 1,1-1 0,-1 1 0,0-1 0,0 1 0,0 0 0,0-1 0,0 1 0,0 0-1,-1 1 1,1-1 0,-1 0 0,1 0 0,-1 1 0,0-1 0,1 3 0,-1-3-58,12 37-7546,-9-28 5512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1:59.59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117 464 1728,'0'0'17,"0"0"-1,0 0 1,0 0-1,1 0 1,-1 0 0,0 0-1,0 0 1,0 0 0,0 0-1,0 0 1,0 0-1,0 0 1,0 0 0,0 0-1,0 0 1,0 0 0,0 0-1,1 0 1,-1 0-1,0 0 1,0 0 0,0 0-1,0 0 1,0 0-1,0 0 1,0 0 0,0 0-1,0-1 1,0 1 0,0 0-1,0 0 1,0 0-1,0 0 1,0 0 0,0 0-1,0 0 1,0 0 0,0 0-1,0 0 1,0 0-1,0 0 1,0-1 0,0 1-1,0 0 1,0 0 0,0 0-1,0 0 1,0 0-1,0 0 1,0 0 0,0 0-1,0 0 1,0 0 0,0 0-1,0 0 1,0 0-1,0-1 1,0 1 0,0 0-1,-1 0 1,2 0 62,-1 0-1,0 0 1,0 0 0,0 0 0,1 0-1,-1 0 1,0 0 0,0 0 0,0 0-1,1 0 1,-1 0 0,0 0 0,0 0-1,0 0 1,1 0 0,-1 0 0,0 0-1,0-1 1,0 1 0,0 0 0,1 0 0,-1 0-1,0 0 1,0 0 0,0-1 0,0 1-1,0 0 1,0 0 0,1 0 0,-1 0-1,0-1 1,0 1 0,0 0 0,0 0-1,0 0 1,0-1 0,0 1 0,0 0-1,0 0 1,0 0 0,0-1 0,0 1-1,0 0 1,0 0 0,0 0 0,0-1-1,0 1 1,0 0 0,0 0 0,-1 0-1,1-1 1,0 1 0,0 0 0,0 0 0,0 0-1,0 0 1,0-1 0,0 1 0,-1 0-1,1 0 1,0 0 0,0 0 0,0 0-1,-1-1 1,1 1 63,-1-1 1,0 1-1,1-1 0,-1 1 1,0-1-1,1 1 0,-1-1 1,0 1-1,0 0 0,1-1 0,-1 1 1,0 0-1,0-1 0,0 1 1,0 0-1,1 0 0,-1 0 1,0 0-1,0 0 0,0 0 1,0 0-1,0 0 0,1 0 0,-1 1 1,0-1-1,0 0 0,0 0 1,-1 1-1,-1 1 78,0-1 1,0 0-1,0 0 0,0 1 1,1 0-1,-5 3 0,-1 4 42,0 1-1,0 1 0,1-1 1,1 1-1,0 0 0,0 1 1,-7 21-1,10-21-232,0 0 0,1 0 0,1 0 0,0 0 0,1 20-1,0-30-20,0 1 34,0 0 0,1 0 1,-1 0-1,1 0 0,0 0 0,0 0 0,0 0 0,0 0 0,0 0 0,1 0 0,-1-1 1,1 1-1,0-1 0,0 1 0,0-1 0,0 0 0,3 3 0,-4-4-7,1 0-1,-1 0 1,0 0-1,0 0 1,1-1-1,-1 1 1,0-1-1,1 1 1,-1-1-1,0 1 1,1-1-1,-1 0 1,1 1-1,-1-1 1,1 0-1,-1 0 1,1 0-1,-1 0 1,1-1-1,-1 1 1,1 0-1,-1-1 1,0 1-1,1 0 1,-1-1-1,1 0 1,-1 1-1,0-1 1,0 0-1,1 0 1,-1 0-1,0 1 1,0-1-1,0-1 1,0 1-1,0 0 1,1-2-1,1-1 13,0 0-1,0 0 0,-1-1 0,1 1 0,-1-1 0,0 0 0,0 1 0,-1-1 0,0 0 0,0 0 0,0 0 0,0 0 0,-1 0 0,1 0 0,-1 0 0,-1 0 0,1-1 1,-1 1-1,0 0 0,0 1 0,-2-8 0,2 11-57,1-1-26,-1 0 0,0 0 0,0 0 0,0 0 0,0 0 0,0 0 0,0 0 0,0 0 0,-1 0 0,1 0 0,-1 1 0,1-1 0,-1 0 0,0 1 0,-2-3 0,12 15-1194,-6-9 1195,1 1-1,0-1 0,0 0 1,0 0-1,4 2 0,-2-2 96,0-1-1,1 1 0,-1-1 1,1-1-1,-1 1 0,1-1 0,0 0 1,-1 0-1,1-1 0,-1 0 1,1 0-1,-1 0 0,8-3 0,1 0 125,0-2-1,-1 1 1,1-2-1,11-7 0,-11 4-97,0 0 0,-2-1 0,1 0 0,-1-1 0,-1 0 0,0-1 0,-1 0 0,14-22 0,1-11-78,27-65-1,-49 104 6,25-63 104,21-43-227,-36 80 14,-12 27-3,2-1 0,-1 1 0,1 0 0,5-9 0,-8 15 93,0-1 1,0 1 0,0 0-1,1 0 1,-1-1-1,0 1 1,0 0-1,1-1 1,-1 1 0,0 0-1,0 0 1,1 0-1,-1-1 1,0 1 0,1 0-1,-1 0 1,0 0-1,1 0 1,-1 0-1,0 0 1,1-1 0,-1 1-1,0 0 1,1 0-1,-1 0 1,0 0 0,1 0-1,-1 0 1,0 0-1,1 1 1,-1-1-1,0 0 1,1 0 0,-1 0-1,0 0 1,1 0-1,-1 0 1,0 1 0,1-1-1,-1 0 1,0 0-1,0 0 1,1 1-1,-1-1 1,0 0 0,0 0-1,0 1 1,1-1-1,-1 0 1,0 1 0,0-1-1,0 0 1,0 0-1,1 1 1,-1-1-1,0 0 1,0 1 0,0-1-1,0 1 1,0-1-1,0 0 1,0 1 0,0-1-1,0 0 1,0 1-1,0-1 1,0 0-1,-1 1 1,1 53-5,-6 274 420,0-237-288,-30 149 0,28-205 63,-19 50-1,20-66-59,-2-1 0,0 0 0,0 0 0,-16 20 0,20-32 4,0 0 0,0 0 1,-1 0-1,0 0 0,0-1 0,0 0 1,-11 6-1,15-9-117,0-2 1,1 1-1,-1 0 0,0 0 1,0 0-1,0-1 0,1 1 1,-1-1-1,0 1 0,0-1 1,0 0-1,0 0 0,0 0 1,0 0-1,0 0 0,0 0 1,0 0-1,1-1 0,-1 1 0,0-1 1,0 0-1,0 1 0,0-1 1,1 0-1,-1 0 0,0 0 1,1 0-1,-1 0 0,1 0 1,-1-1-1,1 1 0,0 0 1,-1-1-1,1 1 0,0-1 1,-1-2-1,-1 0-30,1 0 0,0 0 0,0 0 0,0-1 0,0 1 0,1 0 0,0-1 1,0 0-1,0 1 0,0-1 0,1 0 0,0 1 0,0-6 0,1 3-3,0-1 1,0 1-1,1 0 1,0 0-1,1 0 0,-1 0 1,7-11-1,0 2-10,1 1 0,1 0 0,1 0 1,0 1-1,25-22 0,-23 25 46,0 0 0,0 2 0,25-13 0,-10 6-54,-14 8-94,1-1 1,0 2 0,1 0-1,24-6 1,-31 10-545,0 2 1,0-1 0,17 1-1,-19 1-381,0 0-1,0 1 1,-1 0 0,1 1-1,9 3 1,23 10-4989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00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13 6144,'-1'-1'206,"0"1"-20,1-1 0,-1 1 0,1-1-1,-1 1 1,1-1 0,-1 0 0,1 1 0,-1-1 0,1 0-1,0 1 1,-1-1 0,1 0 0,0 0 0,-1 1-1,1-1 1,0-1 0,2 7 3104,9 24-633,-3 12-1470,-2-1 0,1 44 1,-2-19-516,-4-50-659,-1 1 1,0 0-1,-1 0 0,-1-1 1,-4 19-1,-2-18-4359,11-16 2618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01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 6048,'-2'-3'7138,"5"19"-5170,4 21-765,-1 246 2466,-11-195-4997,5-87 1056,0-1 172,0 1-1,0-1 1,0 0-1,0 0 1,0 1 0,0-1-1,0 0 1,0 0-1,0 0 1,0 1 0,0-1-1,0 0 1,0 0 0,0 0-1,0 1 1,0-1-1,0 0 1,0 0 0,0 0-1,-1 1 1,1-1-1,0 0 1,0 0 0,0 0-1,0 1 1,0-1 0,-1 0-1,1 0 1,0 0-1,0 0 1,0 0 0,0 0-1,-1 1 1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01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5056,'12'-30'2622,"-3"12"137,-11 31 2036,5 15-3237,0-2-765,4 332 3200,-8-247-4647,-4-89-2245,5-40-8724,0 6 8391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02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35 222 5984,'-15'-5'1920,"14"4"-1870,0 1 1,1 0 0,-1 0-1,1-1 1,-1 1-1,1-1 1,-1 1-1,0 0 1,1-1 0,0 1-1,-1-1 1,1 1-1,-1-1 1,1 1 0,-1-1-1,1 0 1,0 1-1,0-1 1,-1 1 0,1-1-1,0-1 1,-1 0 222,-1 0 111,1-1-1,0 0 0,0 1 0,0-1 0,0 0 0,1 0 0,-1 0 0,1 1 1,-1-1-1,1 0 0,0 0 0,0 0 0,0 0 0,1 0 0,0-3 1,0-16 1042,-1 18-1200,1 1-1,-1-1 0,0 0 1,1 1-1,0-1 0,0 1 1,0-1-1,0 1 0,0-1 1,1 1-1,0 0 0,0-1 1,4-4-1,-3 4-46,1 0 0,0 0 0,0 1-1,0-1 1,1 1 0,-1 0 0,1 0 0,7-3-1,7-1 78,0 1 0,0 0-1,1 1 1,20-1 0,-40 6-256,67-9 594,-1 3-1,120 6 1,-160 3-527,46 10 0,-59-10-179,3-2 345,-11-2-1638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02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14 143 5152,'-1'0'154,"1"0"1,-1 0-1,0 1 1,1-1-1,-1-1 1,1 1 0,-1 0-1,1 0 1,-1 0-1,1 0 1,-1 0-1,1 0 1,-1-1-1,1 1 1,-1 0-1,1 0 1,-1-1-1,1 1 1,-1 0-1,1-1 1,0 1-1,-1 0 1,1-1-1,-1 0 1,1 1 23,0-1 0,0 1-1,0-1 1,0 1 0,0-1 0,0 1 0,0-1 0,1 1-1,-1-1 1,0 1 0,0-1 0,1 1 0,-1-1 0,0 1-1,0-1 1,1 1 0,-1 0 0,0-1 0,1 1 0,-1 0-1,1-1 1,-1 1 0,0 0 0,1-1 0,-1 1 0,1 0-1,0-1 1,16-11 2249,-13 9-2083,0 0 1,0 0 0,1 0-1,-1 0 1,1 1 0,-1 0-1,6-2 1,55-12 1622,126-17-1,-51 12-1286,10 2-612,-87 17-2424,-58 3 1315,0-1 1,1 1-1,-1 0 0,1 0 0,6 3 0,2 3-1865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0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51 197 3328,'-18'-14'5744,"18"14"-5487,-1-1 1,0 1 0,0-1-1,1 1 1,-1-1 0,1 0-1,-1 1 1,1-1 0,-1 0-1,1 1 1,-1-1 0,1 0-1,0 1 1,-1-1 0,1 0-1,0 0 1,-1 0 0,1-1-1,0 2-187,0 0 0,0 0-1,0-1 1,0 1 0,0 0-1,0 0 1,0 0 0,0-1 0,0 1-1,1 0 1,-1 0 0,0 0-1,0 0 1,0-1 0,0 1-1,0 0 1,0 0 0,1 0 0,-1 0-1,0 0 1,0-1 0,0 1-1,0 0 1,1 0 0,-1 0-1,0 0 1,0 0 0,0 0 0,1 0-1,-1 0 1,0 0 0,0 0-1,0 0 1,1 0 0,-1 0-1,0 0 1,0 0 0,0 0 0,1 0-1,-1 0 1,0 0 0,0 0-1,0 0 1,1 0 0,-1 0-1,0 0 1,0 0 0,0 1-1,1-1 1,-1 0 0,0 0 0,0 0-1,0 0 1,0 0 0,0 1-1,1-1 1,-1 0 0,0 0-1,7 5 144,0 1-1,0-1 1,6 8-1,-10-9-150,1 0 0,0 0 0,0-1 1,0 1-1,0-1 0,1 0 0,-1 0 0,1-1 0,-1 1 0,1-1 0,10 3 0,-5-3 33,0-1 1,0 0-1,1-1 0,-1 0 0,0 0 1,1-1-1,-1-1 0,12-2 0,-17 2-48,-1 1-1,1-1 0,-1 0 1,1 0-1,-1 0 0,0 0 1,0-1-1,7-5 0,-9 6-23,0 0 0,0 0-1,0-1 1,-1 1 0,1 0 0,0-1-1,-1 1 1,0-1 0,0 0-1,0 1 1,0-1 0,0 0-1,0 0 1,-1 1 0,1-6-1,-1 2-3,0 0 1,0 0-1,-1 0 0,0 1 0,0-1 0,-1 0 0,0 1 0,0-1 0,0 1 0,0-1 1,-1 1-1,-4-7 0,0 2-39,0 0 0,-1 1 0,0 0 0,0 1-1,-14-12 1,20 18-2,0 1 0,0-1-1,0 0 1,0 1 0,0 0 0,-1-1-1,1 1 1,0 0 0,-1 0-1,1 0 1,-1 1 0,1-1-1,-1 0 1,1 1 0,-1 0 0,0 0-1,1 0 1,-1 0 0,1 0-1,-1 0 1,1 0 0,-1 1-1,0 0 1,1-1 0,0 1-1,-1 0 1,1 0 0,-1 0 0,1 1-1,0-1 1,0 0 0,-4 4-1,-5 4-16,1 0-1,1 1 1,-1 0 0,1 0-1,1 1 1,-12 20-1,9-11 185,1-1 0,0 1 0,-9 32 0,17-44-90,1-1 0,-1 1-1,1 0 1,1 0 0,-1 0-1,1 0 1,1 0 0,0 0-1,0 0 1,0-1 0,1 1-1,0 0 1,1-1 0,-1 1-1,8 12 1,-5-11 78,-2-3-63,1 0-1,-1 0 0,1 0 1,1 0-1,-1-1 0,1 1 1,0-1-1,0 0 0,0-1 1,1 1-1,8 4 0,-7-5-30,0-1 1,1-1-1,0 1 0,-1-1 0,1-1 0,0 1 0,0-1 0,0-1 0,0 1 0,9-2 1,0-1-595,0 0 1,0-1 0,27-9 0,-13 3-572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06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61 3328,'1'-6'1236,"-1"0"0,1 0 0,0 0 0,0 0 0,0 0 0,1 1 0,4-10 0,-5 11 1753,-1 14-1627,-6 72-26,1-17-693,-1 49 187,-2 67 25,5-149-701,2-24-153,1 0 1,-1 0 0,2 11-1,0 4-1518,-1-44-12992,4 12 11672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06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21 4160,'-23'-3'1333,"13"3"-473,-5 2 7966,20-3-7387,-2 0-1476,5 0 585,1 0 0,-1 0-1,13 0 1,9 1 274,24-6 360,-16 2-763,-1 1-1,49 3 0,-80 0-415,0 1-1,0 0 1,0 0-1,0 1 0,0 0 1,0 0-1,0 1 1,0-1-1,-1 1 1,9 6-1,-4 3-1764,-7-2-6374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08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528 148 4480,'2'-24'4238,"-1"21"-3938,-1 0 0,1 1 0,-1-1 0,0 0 0,0 0 0,0 1 0,0-1 0,0 0 0,-1 0 0,1 1 0,-1-1 0,0 0 0,0 1 0,0-1 0,0 1 0,0-1 0,0 1 0,-1-1 0,1 1 0,-1 0 0,0 0 0,1 0 0,-1 0 0,-4-3 0,-2-1 17,0-1 0,-1 2 0,0-1 0,0 1 0,0 1 0,-1 0 0,0 0 0,0 1 0,0 0 0,0 0 0,-20-1 0,3 2 32,1 1 0,0 1 0,-46 6 0,54-4-284,1 1 1,-1 0-1,1 1 0,0 1 1,-26 12-1,37-14-72,1 0-1,-1 1 0,0-1 1,1 1-1,0 1 1,0-1-1,0 1 1,0-1-1,1 1 1,0 1-1,0-1 0,0 1 1,1-1-1,0 1 1,0 0-1,0 0 1,-3 12-1,2-1 47,1-1 0,0 1 0,1 0 0,1 0 0,2 21 0,1-3 44,11 51 0,-9-70-36,1 0 0,0-1 0,1 1 0,1-1 0,1 0 0,0-1 0,0 1-1,1-2 1,21 24 0,-17-23 46,0 0 0,1-1 0,0-1 0,1 0 1,1-1-1,0 0 0,0-2 0,23 10 0,-33-16-29,0 0 1,1-1 0,-1 0 0,1 0 0,-1-1 0,1 0-1,0 0 1,-1 0 0,1-1 0,0 0 0,0-1-1,9-1 1,-12 1-43,-1-1 0,1 0 0,-1 0 0,1 0 0,-1 0 0,0 0 0,0-1 0,0 1 0,0-1 0,0 0 0,-1 0 0,1 0 0,-1-1 0,0 1 0,0 0 0,0-1 0,0 1 0,-1-1 0,1 0 0,-1 0 0,0 1 0,0-1 0,0 0-1,-1 0 1,1-7 0,-1 7-14,0 0 0,0 0 0,0 0 0,0 1 0,-1-1 0,1 0 0,-1 0-1,0 0 1,0 0 0,-1 1 0,1-1 0,-1 1 0,0-1 0,0 1 0,0-1 0,0 1-1,0 0 1,-1 0 0,0 0 0,1 0 0,-1 1 0,0-1 0,0 1 0,-1 0-1,1 0 1,-6-3 0,-23-5-98,29 9 83,0 0-1,0 1 1,0-1-1,0 1 1,0 0-1,0 0 0,0 0 1,0 0-1,-4 1 1,-7 0 46,8-1-71,9 0 25,-2 0 18,0 0-1,0 1 1,0-1 0,0 0 0,1 1-1,-1-1 1,0 1 0,0-1 0,0 1 0,2 0-1,10 6 160,11-2 28,-10-1 99,1-2 1,20 3 0,-30-5-241,0 0 0,1 0 1,-1-1-1,0 0 1,1 0-1,-1 0 1,0 0-1,0-1 1,0 0-1,6-3 1,-5 2-14,0-1 1,0 1 0,0-1 0,0 0 0,-1-1 0,0 1-1,8-9 1,-11 10-158,0 0 0,0 0 0,-1 0 0,1 0 0,-1 0 0,1 0 0,-1-1 1,0 1-1,0 0 0,-1-1 0,1 1 0,-1 0 0,0-1 0,0 1 0,0-1 0,0 1 0,-1-5 0,1 2-783,0 4 178,-1-1-1,1 0 1,0 0 0,-1 0-1,0 0 1,1 0-1,-1 1 1,0-1 0,-3-4-1,4 29-9947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08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539 9 5888,'-6'-9'7110,"4"15"-5506,-1 3-1022,0 0-1,-1 0 1,-6 11-1,-6 14 272,5-4-394,-69 172 1513,59-157-1654,-2-1 1,-42 61-1,42-72-93,-36 48-20,-49 95 0,40-34 181,36-72-767,31-68 214,-2 6 49,3-8 61,0 0 1,0 0-1,0 0 1,0 0-1,0 1 1,0-1-1,0 0 1,0 0-1,0 0 1,0 0-1,0 0 1,0 1-1,0-1 1,0 0-1,0 0 1,0 0-1,0 0 1,0 0-1,0 0 1,0 1-1,0-1 1,0 0-1,1 0 0,-1 0 1,0 0-1,0 0 1,0 0-1,0 0 1,0 0-1,0 0 1,1 1-1,-1-1 1,0 0-1,0 0 1,0 0-1,0 0 1,0 0-1,0 0 1,1 0-1,-1 0 1,0 0-1,0 0 1,0 0-1,0 0 1,1 0-1,6 0-1490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1:33.17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14 484 3904,'-2'0'327,"1"0"-278,1 0 0,-1 0 0,1 0-1,-1 0 1,1 0 0,-1 0 0,1 1 0,-1-1 0,1 0 0,0 0-1,-1 0 1,1 0 0,-1 1 0,1-1 0,0 0 0,-1 0 0,1 1-1,0-1 1,-1 0 0,1 1 0,0-1 0,-1 0 0,1 1 0,0-1-1,0 0 1,-1 3 1964,9-3 67,2-1-1592,0-1 0,0 0-1,-1 0 1,1-1 0,-1 0 0,0-1-1,0 0 1,15-9 0,-7 1-286,0 0 1,0-2-1,-1 0 1,-1-1 0,-1 0-1,0-1 1,-1-1-1,0 0 1,14-27 0,-9 9 93,-2 0 1,-1-1 0,-2-1-1,10-44 1,-15 58-1,-6 19-271,0 0 0,-1 0-1,0 1 1,0-1 0,0 0-1,1-7 1,-3 57-421,4 94 832,-2-124-347,1-1-1,1 0 0,1 0 1,0 0-1,0-1 0,2 1 0,8 17 1,-8-21 4,1-1 0,0 0 0,0 0 0,14 14 0,-20-22-39,1 1 1,1-1-1,-1 0 1,0-1-1,0 1 1,1 0-1,-1-1 1,1 1-1,0-1 1,-1 0 0,1 0-1,0 0 1,0 0-1,-1 0 1,1-1-1,0 1 1,0-1-1,0 0 1,0 0-1,0 0 1,0 0-1,0 0 1,0-1-1,-1 1 1,4-2-1,-1 0-19,-1-1 0,1 1 0,-1-1 0,0 0 0,0 0 0,0 0 0,0-1-1,-1 0 1,1 1 0,-1-1 0,0 0 0,0-1 0,-1 1 0,1 0 0,-1-1 0,0 0-1,0 1 1,1-7 0,4-13 13,-1 1-1,4-40 0,-6 34-52,16-132-75,-20 159 40,0-1-1,1 1 1,-1 0 0,1-1-1,0 1 1,-1 0-1,1 0 1,0 0-1,0 0 1,1 0-1,1-4 1,0 8-99,2 9 106,1 0 0,-2 0 0,1 0-1,4 21 1,7 52 120,-13-63-82,-1-7 32,0-1 1,-1 1-1,0-1 1,-2 16 0,0-23 66,0-1 0,0 1 1,0 0-1,-1 0 0,0-1 1,0 1-1,0-1 0,-1 1 1,0-1-1,0 0 0,-5 6 1,7-10-89,0 0 0,0 0 0,0 0 1,0 0-1,0 0 0,-1 0 0,1-1 1,0 1-1,0-1 0,-1 1 0,1-1 1,0 1-1,-1-1 0,1 0 0,0 1 0,-1-1 1,-2 0-1,4 0-34,-1 0 0,1 0 0,0 0-1,-1 0 1,1 0 0,-1 0 0,1 0 0,0-1 0,-1 1 0,1 0 0,0 0-1,-1 0 1,1 0 0,0-1 0,-1 1 0,1 0 0,0 0 0,-1-1 0,1 1-1,0 0 1,0 0 0,-1-1 0,1 0 0,0 1-8,0-1 0,0 1 1,0-1-1,0 1 0,0-1 0,0 0 1,0 1-1,0-1 0,0 1 0,0-1 1,0 1-1,1-1 0,-1 1 0,0-1 1,0 1-1,1-1 0,-1 1 0,0-1 1,1 1-1,-1-1 0,1 0 0,4-2-2,0-1 0,0 1 0,0 0 0,1 0 0,-1 0 0,1 1 0,11-4 0,7 0-20,1 1 0,-1 0 0,37 0 0,-17 1-506,43 0-4513,-29 3-447,-36-2 202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09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26 103 6560,'0'0'163,"0"0"1,-1 0-1,1 0 1,0 0-1,-1 0 1,1 0-1,0-1 1,0 1-1,-1 0 1,1 0-1,0 0 1,-1-1-1,1 1 1,0 0-1,0 0 1,0-1-1,-1 1 1,1 0-1,0 0 1,0-1-1,0 1 1,0 0-1,-1-1 1,1 1-1,0 0 1,0-1-1,0 1 1,0 0-1,0-1 1,0 1-1,0 0 0,0-1 1,0 1-1,0 0 1,0-1-1,0 1 1,0 0-1,0-1 1,1 1-1,0-2 222,0 0 0,0 0 0,0 0 0,0 0-1,0 0 1,1 0 0,1-1 0,32-28 1692,-35 31-2045,8-6 334,0 0 0,1 1 0,0 0 0,18-7 0,-21 10-285,0 0 0,0 0 1,0 1-1,0-1 0,1 1 0,-1 1 0,0-1 0,12 2 0,-18-1-73,1 0 1,0 0-1,-1 0 0,1 0 0,-1 0 0,1 1 0,0-1 0,-1 0 0,1 0 0,-1 1 0,1-1 0,-1 0 0,1 1 0,-1-1 0,1 1 1,-1-1-1,1 1 0,-1-1 0,1 0 0,-1 1 0,0 0 0,1-1 0,-1 1 0,0-1 0,0 1 0,1-1 0,-1 1 0,0 0 0,0-1 1,0 1-1,0-1 0,0 1 0,1 0 0,-1-1 0,0 1 0,-1 0 0,1-1 0,0 1 0,0-1 0,0 1 0,0 0 0,0-1 0,-1 2 1,-1 3 72,0 1 0,0-1 0,-6 10 1,8-15-80,-52 86 506,-9 14 13,1 27 358,53-111-622,4-11-139,1 0 0,0 0 0,1 1 0,-1-1 0,1 0 0,-1 8 0,2-12-89,0 0 0,0 0-1,0 0 1,0 0-1,0 0 1,0 0 0,0 0-1,1 0 1,-1 0 0,0 0-1,0 0 1,1 0 0,-1 0-1,1 0 1,-1 0-1,1 0 1,-1 0 0,1 0-1,0 0 1,-1-1 0,1 1-1,0 0 1,-1-1-1,1 1 1,0 0 0,0-1-1,0 1 1,0-1 0,0 1-1,0-1 1,0 1 0,-1-1-1,1 0 1,0 0-1,0 1 1,0-1 0,1 0-1,-1 0 1,0 0 0,2 0-1,14-2 84,1 0 0,0 0 0,-1-2-1,33-11 1,10-2-1810,-48 14 233,-1 1 1,1 1 0,14-1-1,-3 5-1393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14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85 2816,'1'-1'66,"-1"0"34,1 0 0,0 1 0,0-1 0,0 0-1,-1 0 1,1 0 0,0 0 0,-1-1 0,1 1 0,-1 0 0,0 0-1,1 0 1,-1 0 0,0-1 0,1-1 0,1-11 2925,-1 13-2765,-1 0 0,1-1 0,-1 1 0,0 0 0,0-1 0,0 1-1,1 0 1,-1-1 0,0 1 0,-1-1 0,1-1 0,0 1 1,-1 0 1,0-1-1,1 1 1,-1 0-1,0 0 1,0 0-1,0 0 1,0 0-1,0 0 1,-2-2-1,2 3-153,-1 0 0,1 0 0,0 1 0,-1-1-1,1 0 1,-1 1 0,1-1 0,0 1 0,-1-1-1,1 1 1,-1 0 0,1-1 0,-1 1-1,1 0 1,-1 0 0,-1 0 0,-5 1 34,1 0 1,0 0-1,0 0 0,0 1 0,0 0 1,0 0-1,0 1 0,-11 6 1,-2 2 86,-29 22-1,42-28-172,0 1 0,0-1 0,1 2 0,0-1 0,-6 9 0,9-12-24,1 1 0,0 0-1,0 0 1,0 0-1,0 0 1,0 0 0,1 0-1,0 0 1,-1 1-1,2-1 1,-1 1 0,0 6-1,2-1 36,0 1 1,0 0-1,1 0 0,0-1 0,1 1 1,0-1-1,1 0 0,0 0 0,1 0 1,0-1-1,0 1 0,1-1 0,0 0 1,1-1-1,-1 1 0,2-1 1,9 8-1,-14-13-48,0 0-1,1-1 1,-1 1 0,1-1 0,0 1-1,0-1 1,0 0 0,0-1 0,0 1 0,0-1-1,0 0 1,0 0 0,1 0 0,-1 0-1,0-1 1,1 1 0,-1-1 0,1-1 0,-1 1-1,0 0 1,1-1 0,4-1 0,3-3 39,0 0-1,-1 0 1,0-1 0,19-14 0,42-37 217,-55 42-258,43-32 24,49-45 51,-101 79-89,-8 13-16,0 0 1,0-1-1,1 1 0,-1 0 0,0-1 1,0 1-1,0 0 0,0-1 1,0 1-1,0 0 0,-1-1 1,1 1-1,0 0 0,0-1 1,0 1-1,0 0 0,0-1 1,0 1-1,-1 0 0,1 0 0,0-1 1,0 1-1,0 0 0,-1-1 1,0 1-8,1 0 0,-1-1 1,0 1-1,0 0 1,0-1-1,0 1 0,1 0 1,-1 0-1,0 0 0,0 0 1,0 0-1,0 0 1,0 0-1,1 0 0,-1 0 1,0 0-1,0 1 0,0-1 1,0 0-1,0 1 1,1-1-1,-1 0 0,0 1 1,-1 0-1,-3 2 8,1 0 0,-1 1 0,1-1 0,-1 1 0,1 0 0,0 0 0,1 1 0,-1-1 0,1 1 0,0 0 0,0-1 0,0 1 0,1 1 0,-1-1 0,1 0 1,1 1-1,-1-1 0,1 1 0,0-1 0,-1 7 0,2-4 26,-1-1 0,2 1-1,-1-1 1,1 1 0,0-1 0,1 0 0,-1 0 0,1 0 0,1 0 0,0 0 0,0 0 0,0 0 0,0-1-1,10 12 1,-8-11 48,1 0-1,0-1 1,0 0-1,1 0 1,0-1-1,0 0 1,0 0-1,1 0 1,12 5-1,-17-9-41,-1 0 0,0 0-1,0-1 1,1 1-1,-1 0 1,1-1 0,-1 0-1,0 1 1,1-1 0,-1 0-1,1 0 1,-1 0 0,1-1-1,-1 1 1,0-1 0,1 1-1,-1-1 1,0 0 0,1 0-1,-1 0 1,0 0 0,0 0-1,0 0 1,0-1 0,0 1-1,0-1 1,0 1 0,0-1-1,-1 0 1,1 0-1,0 1 1,-1-1 0,0 0-1,1-1 1,-1 1 0,0 0-1,0 0 1,1-4 0,0 1 8,0-1 0,-1 1-1,0-1 1,1 1 0,-2-1 0,1 0 0,-1 1 0,0-1 0,0 0 0,0 1 0,-1-1 0,0 0 0,0 1 0,0-1 0,-1 1-1,0-1 1,0 1 0,-4-8 0,1 6-60,1 0-1,-1 0 0,0 0 1,-1 1-1,1 0 1,-1 0-1,0 0 0,-1 1 1,0 0-1,1 0 1,-2 1-1,-9-6 0,14 9-12,-26-10-217,28 10 257,1 1-1,-1 0 0,0-1 1,0 1-1,0 0 1,0 0-1,0 0 0,0 0 1,0 0-1,0 0 1,0 0-1,0 0 0,1 0 1,-1 0-1,0 0 1,0 1-1,0-1 0,0 0 1,0 1-1,0-1 1,1 0-1,-1 1 0,0-1 1,0 1-1,1 0 1,-1-1-1,-1 2 0,2-1-5,0-1 1,1 1-1,-1-1 0,0 1 0,0-1 0,1 1 0,-1 0 0,0-1 0,1 1 0,-1-1 0,0 1 0,1-1 0,-1 0 0,1 1 0,-1-1 0,1 1 0,-1-1 0,1 0 0,-1 1 1,1-1-1,-1 0 0,1 1 0,-1-1 0,1 0 0,-1 0 0,2 0 0,0 1 18,7 3 87,0 0-1,1-2 1,-1 1-1,0-1 0,1 0 1,-1-1-1,1 0 0,0-1 1,-1 1-1,15-3 1,-5 0 95,-1-1 0,1-1 0,-1-1 0,27-10 1,-37 11-150,0 0-1,-1 0 1,1-1 0,-1 0 0,0 0 0,9-8 0,34-41 45,-48 51-87,6-6 28,0 0-1,0 1 0,17-13 1,-24 20-25,0 1 0,0-1 1,-1 1-1,1 0 1,0-1-1,0 1 0,0 0 1,0 0-1,0 0 1,0 0-1,0 0 0,0 0 1,0 0-1,0 0 1,0 0-1,0 0 0,0 1 1,-1-1-1,1 0 0,0 1 1,0-1-1,0 1 1,0-1-1,0 1 0,0 0 1,2 1 26,1 0-1,-1 1 1,0-1 0,-1 1 0,4 3-1,-2 0-16,0 0 0,0 0 0,-1 1 0,0-1 0,0 1 0,0 0 0,-1 0 0,0 0 0,-1 0 0,1 0 0,-1 12-1,1 9 56,-4 43-1,0-40 100,-1 0 0,-15 57 1,18-86-150,-1 0 0,1-1 0,-1 1 0,1 0 0,-1 0 0,0-1 0,0 1 0,0-1 0,0 1 0,0-1 0,0 1 0,0-1 0,0 0 0,-1 1 0,1-1 0,0 0 0,-2 1 0,1-1-4,1-1 0,0 0-1,0 0 1,0 1 0,-1-1 0,1 0-1,0 0 1,0 0 0,0 0-1,-1 0 1,1 0 0,0-1 0,0 1-1,-1 0 1,1-1 0,0 1-1,0-1 1,0 1 0,0-1-1,0 1 1,0-1 0,0 0 0,0 1-1,-1-3 1,-9-6-20,1-1 0,0-1 0,1 1-1,1-2 1,-11-17 0,11 18 57,5 7-51,1-1 1,-1 0-1,1 1 0,-1-1 1,2 0-1,-3-6 0,4 10-4,0 0 0,-1 0 0,1 0 0,0 1 0,0-1 0,0 0 0,0 0 0,0 0 0,0 0 0,0 0 0,0 0 0,0 1 0,1-1 0,-1 0 1,0 0-1,0 0 0,1 0 0,-1 1 0,1-1 0,-1 0 0,1 0 0,-1 1 0,1-1 0,-1 0 0,1 1 0,-1-1 0,1 0 0,0 1 0,-1-1 0,1 1 0,0-1 0,0 1 0,-1-1 0,1 1 0,0 0 0,0 0 0,0-1 0,0 1 0,0 0 0,-1 0 0,1 0 0,0 0 0,0 0 0,0 0 0,0 0 0,0 0 0,1 0 0,4 1 72,0-1 0,-1 1 0,1 1 0,0-1 0,0 1 0,-1 0 0,1 0 0,-1 0 0,0 1 0,8 5-1,6 5 124,23 20-1,-33-25-207,39 40 148,-8-8-1026,-40-40 681,1 0 0,-1 0 0,0 1 1,0-1-1,1 0 0,-1 0 0,0 0 0,1 1 0,-1-1-431,0 1 431,1-1 0,-1 0 0,0 0 0,0 1 1,0-1-1,0 0 0,1 1 0,-1-1 0,0 0 0,0 1 0,0-1 1,0 0-1,0 1 0,0-1 0,0 0 0,0 1 0,0-1 1,0 0-1,0 1 0,0-1 0,0 0 0,0 1 0,0-1 0,-1 0 1,1 1-1,-2 12-6040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21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13 2240,'4'0'8890,"-82"-7"-4177,59 4-4370,0 1-1,0 1 1,0 1 0,-23 2 0,28 0-265,1 0 0,0 0-1,0 2 1,0-1 0,0 2 0,0 0 0,1 0 0,0 1 0,-17 10-1,27-13-58,0-1 0,-1 0 0,1 1 0,0-1 0,0 1 0,0 0 0,0-1 0,1 1 0,-1 0 0,1 0 0,0 0 0,0 0 0,0 1 0,-1 4 0,0 3-5,1 0-1,0 21 1,14 180 269,15 1 251,-2-20-39,18 122 232,9 73 242,-38 145-105,-15-434-486,0-99-370,0 1 1,1 0-1,-1-1 0,0 1 0,0-1 0,1 1 0,-1 0 1,0-1-1,1 1 0,-1-1 0,1 1 0,-1-1 0,0 1 0,1-1 1,-1 1-1,1-1 0,-1 0 0,1 1 0,0-1 0,-1 0 1,1 1-1,-1-1 0,1 0 0,0 0 0,-1 1 0,1-1 0,0 0 1,-1 0-1,1 0 0,0 0 0,0 0 0,27 1 119,-23-1-115,110 0 259,-63 0-3299,-50 0 2229,0 0-1,1 0 1,-1-1 0,1 1 0,-1-1-1,1 1 1,2-3 0,8 0-2001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22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32 3392,'1'-3'720,"1"0"0,-1-1 0,1 2 0,0-1 0,0 0 0,0 0 0,0 1 0,5-5 0,-6 6 554,-15 12 2687,-25 18-2668,23-14-954,1 1 0,0 1 0,-16 23 0,-30 60 440,39-64-547,12-18-162,-80 142 797,76-132-664,1 2 0,2-1 0,-14 57 1,20-60-136,2-1 1,1 1 0,1 0-1,1 0 1,1 0 0,1 0-1,2-1 1,1 1-1,9 31 1,4-5 111,1-1 1,3-1-1,37 62 1,-57-108-168,8 14 239,14 31 0,-22-42-162,0 0 0,0-1 0,-1 1 0,1 0 0,-1 0 0,-1 0 0,0 0 1,0 12-1,-2-5 21,-1-1 0,0 1 0,-1 0 0,-1-1 0,-11 24 0,-39 60 82,45-80-204,2-4 11,0-1 0,-1 0 0,0 0 0,-12 11 0,6-15-1003,12-7-1340,8-6-1719,8-2 697,4-1 1141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23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 6880,'-8'-12'7898,"9"20"-6149,4 10-1062,-1 0-1,-1 1 0,-1-1 0,-1 35 0,0-16-250,2 114 701,-2-36-594,0-47-487,0-11 668,10 85 0,-11-141-709,0-1-1,0 0 1,0 0 0,0 0-1,0 0 1,0 0 0,0 0-1,0 0 1,0 1 0,0-1-1,0 0 1,0 0 0,0 0-1,0 0 1,0 0 0,0 0-1,1 0 1,-1 0 0,0 1-1,0-1 1,0 0 0,0 0-1,0 0 1,0 0 0,0 0-1,0 0 1,0 0 0,0 0-1,0 0 1,0 0 0,1 1-1,-1-1 1,0 0 0,0 0-1,0 0 1,0 0 0,0 0-1,0 0 1,0 0 0,1 0-1,-1 0 1,0 0 0,0 0-1,0 0 1,0 0 0,0 0-1,0 0 1,0 0 0,1 0-1,-1 0 1,0 0 0,0 0-1,0 0 1,0-1 0,0 1-1,0 0 1,0 0 0,1 0-1,6-9 288,5-14-189,6-16-112,-4 5-80,2 0 1,21-31-1,-36 63 82,1 0 0,0-1 0,-1 1 0,1 0 0,0 0 0,0 0 0,0 0 0,1 1 0,-1-1 0,0 0 0,1 1 0,-1 0 0,1-1 0,-1 1 0,6-1 0,-6 1-1,1 1 0,-1 0-1,1 0 1,-1 0 0,1 0-1,-1 1 1,1-1 0,-1 1-1,0-1 1,1 1 0,-1 0 0,1 0-1,-1 0 1,0 0 0,0 0-1,0 0 1,0 1 0,4 2-1,2 3 39,-1 0 1,0 0-1,0 1 0,-1 0 0,0 0 0,0 1 0,-1 0 0,0 0 1,0 0-1,5 18 0,-8-21 8,-1 0 0,1-1-1,-1 1 1,-1 0 0,1 0 0,-1-1 0,0 1-1,0 0 1,-2 6 0,2-8 13,-1 0 1,0-1-1,-1 1 0,1-1 1,-1 1-1,1-1 0,-1 0 1,0 1-1,0-1 0,-1 0 1,1 0-1,-1 0 1,1-1-1,-7 6 0,3-5-51,0 1 0,-1-1 0,1 0-1,-1 0 1,0-1 0,0 0 0,0 0 0,0-1 0,0 0-1,0 0 1,0 0 0,0-1 0,0 0 0,-1-1 0,1 1-1,0-1 1,0-1 0,-12-3 0,12 2-380,-1 0 1,1-1 0,0 0-1,0 0 1,0 0-1,-10-10 1,13 10-585,0 0 0,0 0 0,-6-10 0,8 11-344,0-1-1,0 0 1,0 0 0,0 0 0,-1-7-1,2 3-1383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26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64 182 3904,'0'0'-72,"-8"-6"121,-6-5 4801,13 11-4608,1 0-1,0 0 1,-1-1 0,1 1 0,-1 0 0,1 0 0,-1 0-1,1-1 1,0 1 0,-1 0 0,1 0 0,-1 0 0,1 0-1,-1 0 1,1 0 0,-1 0 0,1 0 0,-1 0 0,1 0 0,-1 1-162,1-1 0,0 0 0,0 1 0,-1-1 1,1 1-1,0-1 0,0 0 0,0 1 0,0-1 1,0 1-1,-1-1 0,1 1 0,0-1 0,0 0 1,0 1-1,0-1 0,0 1 0,0-1 0,1 1 1,-1-1-1,0 0 0,0 1 0,0-1 0,0 1 1,1 0-1,0 8 323,0 0 1,0 0-1,-1 0 0,-1 15 1,-1 4 293,3-18-516,-1 1 162,0 0 0,-1 0-1,-3 16 1,4-27-318,0 1-1,0-1 1,0 0-1,0 1 0,0-1 1,0 0-1,0 1 0,0-1 1,0 0-1,0 0 1,-1 1-1,1-1 0,0 0 1,0 1-1,0-1 1,0 0-1,-1 0 0,1 1 1,0-1-1,0 0 1,-1 0-1,1 0 0,0 1 1,-1-1-1,-4-5 674,-1-18-112,6 21-561,-6-42 186,0-49 1,6 76-113,1 1 1,0 0 0,5-21-1,-5 31-10,1 0 0,0 0 0,0 1-1,0-1 1,0 1 0,1-1-1,0 1 1,0 0 0,1 0-1,0 0 1,-1 1 0,8-7 0,-9 9-53,1 1 0,-1 0 0,0-1 1,0 1-1,1 0 0,-1 0 0,1 1 1,-1-1-1,1 0 0,-1 1 0,1 0 1,-1-1-1,1 1 0,-1 0 0,1 0 1,-1 1-1,1-1 0,0 0 0,-1 1 1,5 1-1,6 2-26,-1 1 1,22 12-1,-20-10 40,85 46-1879,-90-48-747,0 3 757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27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27 3648,'1'-7'1681,"-1"-6"5019,0 13-6594,0-1 0,0 1 0,0 0 0,-1-1 0,1 1 0,0 0 0,0-1 0,0 1 0,-1 0-1,1-1 1,0 1 0,-1 0 0,1 0 0,0-1 0,0 1 0,-1 0 0,1 0 0,0 0 0,-1-1-1,1 1 1,-1 0 0,1 0 0,0 0 0,-1 0 0,1 0 0,0 0 0,-1 0 0,1 0 0,-1 0-1,1 0 1,-1 0 0,-3 1 269,0-1 0,0 1 1,0 0-1,0 1 0,0-1 0,1 1 0,-1 0 0,-5 3 0,-27 19 473,28-17-785,-1 1 1,1-1-1,0 2 0,1-1 0,0 1 1,1 0-1,0 0 0,0 1 0,1 0 1,0 0-1,0 0 0,1 1 0,1 0 1,0-1-1,0 1 0,1 0 1,0 0-1,1 1 0,1-1 0,0 0 1,0 0-1,1 0 0,0 1 0,1-1 1,0 0-1,1-1 0,0 1 0,7 14 1,-6-16 28,0-1 0,1 1 0,6 7 0,-9-13-38,0 0 0,1-1 1,-1 1-1,0-1 0,1 1 0,-1-1 0,1 0 0,0 0 0,-1 0 0,1-1 0,0 1 1,5 1-1,-6-2-30,-1-1 1,1 0 0,-1 0 0,1 0 0,-1 0-1,1 0 1,-1 0 0,1 0 0,-1 0 0,1 0-1,-1-1 1,1 1 0,-1-1 0,1 1 0,-1-1-1,0 0 1,1 1 0,-1-1 0,0 0-1,2-1 1,0-1 10,0 0 0,0 0 1,-1 0-1,1 0 0,-1 0 0,0-1 0,3-5 0,1-4 57,0-1-1,-1 0 1,3-17 0,-2 2 167,5-55 1,-5 22 101,-4 39-339,-1 6-27,0 14 203,0 5 237,9 49-93,7 98 0,-9-66 57,6 203 54,-24-83-186,9-183-213,-1 0 1,-1-1-1,-1 0 0,-12 37 1,7-42 55,9-14-100,0 0-1,0 1 1,-1-1 0,1 0-1,0 0 1,-1 0 0,1 1 0,-1-1-1,1 0 1,0 0 0,-1 0-1,1 0 1,-1 0 0,1 0 0,0 0-1,-1 0 1,1 0 0,-1 0-1,1 0 1,0 0 0,-1 0-1,1 0 1,0 0 0,-1 0 0,1-1-1,-1 1 1,1 0 0,0 0-1,-1 0 1,1-1 0,0 1 0,-1 0-1,1 0 1,0-1 0,0 1-1,-1 0 1,1 0 0,0-1 0,0 1-1,-1 0 1,1-1 0,0 1-1,0-1 1,0 1 0,0 0-1,0-1 1,-1 0 0,-6-14-42,0 0 1,1-1-1,0 0 1,1 0-1,1 0 0,1-1 1,0 1-1,1-1 1,1 0-1,0 0 1,2-18-1,0 30 27,-1 0 0,1-1 0,0 1 0,0 0 1,1 0-1,0 0 0,0 0 0,0 0 0,0 0 0,1 0 0,0 1 0,0-1 0,0 1 0,0 0 0,1 0 0,0 0 0,-1 0 1,1 1-1,1-1 0,-1 1 0,0 0 0,1 0 0,0 1 0,0-1 0,5-1 0,7-2-571,0 0-1,1 1 0,0 1 1,0 0-1,0 1 1,0 2-1,0-1 1,33 4-1,-30-2-2703,-2 0 1093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29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4992,'2'-7'535,"-2"7"-371,0-1 1,0 1 0,0-1 0,0 1 0,0-1-1,0 1 1,1-1 0,-1 1 0,0-1 0,0 1-1,1 0 1,-1-1 0,0 1 0,1-1-1,-1 1 1,0 0 0,1-1 0,-1 1 0,0 0-1,1-1 1,-1 1 0,1 0 0,-1-1 0,1 1-1,-1 0 1,0 0 0,1 0 0,-1 0-1,1-1 1,-1 1 0,1 0 0,-1 0 0,1 0-1,-1 0 1,1 0 0,-1 0 0,1 0-1,-1 0 1,1 0 0,-1 1 0,2-1 0,-1 0 42,0 0 1,0 0-1,0 0 1,0 1 0,-1-1-1,1 0 1,0 1-1,0-1 1,0 0 0,0 1-1,0-1 1,-1 1-1,1-1 1,0 1 0,0 0-1,-1-1 1,1 1-1,0 0 1,-1-1 0,1 1-1,-1 0 1,1 0-1,-1 0 1,1-1 0,-1 1-1,1 0 1,-1 0-1,0 0 1,1 2-1,0 3-17,0 0-1,0 1 0,0 10 1,0-6 243,1 167 810,-4-96-1227,2-45-976,-7 52 0,7-88 896,-5 13-3968,4-9 2171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30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7456,'0'-2'235,"0"2"-145,0-1 0,0 1 0,0 0-1,-1-1 1,1 1 0,0 0 0,0-1 0,0 1-1,0-1 1,0 1 0,0 0 0,0-1 0,0 1-1,0 0 1,0-1 0,1 1 0,-1 0 0,0-1-1,0 1 1,0 0 0,0-1 0,0 1 0,1 0-1,-1 0 1,0-1 0,0 1 0,0 0 0,1 0-1,-1-1 1,0 1 0,0 0 0,1 0 0,-1-1-1,0 1 1,1 0 0,-1 0 0,0 0 0,1 0-1,-1 0 1,0 0 0,1-1 0,-1 1 0,2 0 1935,0 6 1186,1 4-2786,0 0 1,-1 0-1,0 0 1,-1 0 0,0 0-1,-1 0 1,0 13-1,0-17-309,0 203 512,0-122-4702,5-99-4128,0-5 6069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30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7648,'1'-2'2452,"-1"2"-2368,0 0 1,0 0-1,0 0 1,1 0-1,-1 0 1,0 0 0,0 0-1,2 0 1438,-2 0-1437,9 7 3354,-6-5-2959,-1 1 0,0-1 0,0 1 1,1-1-1,-2 1 0,4 4 0,-1 6 50,-1 0 0,1 1-1,-2 0 1,0-1 0,0 29-1,-1-21-304,5 182-785,-3-145-5045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1:33.53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73 44 6720,'-58'-15'3040,"43"6"-2624,15 4-320,5 5-128,14-6-896,7-3 512,11 9-4064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31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229 375 3328,'0'0'1061,"8"-5"3851,-8 4-4672,1 1-1,-1 0 1,3-2 2156,-3 2-2157,0-1 1,0 1 0,0 0-1,1-1 1,-1 1-1,0 0 1,0 0-1,0-1 1,0 1 0,0-1-1,0 1 1,0 0-1,1-1 1,-1 1 0,0 0-1,-1-1 1,-12 3 1721,8 0-1649,-6 1-29,0 2 0,1 0 1,-1 0-1,1 1 0,-10 7 0,0 0 61,9-6-277,0 0 1,0 0 0,1 1 0,0 1-1,1 0 1,0 0 0,0 1 0,-9 14-1,13-17-59,1 1-1,0-1 1,0 1-1,1 0 1,0 0-1,1 1 1,-1-1-1,2 0 1,-1 1-1,1 0 1,0-1-1,1 1 1,1 10-1,0-11 29,0-1-1,0 1 0,1-1 1,0 1-1,0-1 0,1 0 1,0 0-1,0 0 0,7 9 1,-9-14-13,0 0 1,1 0-1,-1 0 1,1 0-1,-1 0 1,1 0-1,0 0 1,0-1-1,0 1 1,0-1-1,0 1 1,0-1-1,1 0 1,-1 0 0,0 0-1,1 0 1,-1 0-1,0 0 1,1-1-1,-1 1 1,1-1-1,-1 0 1,1 0-1,0 0 1,-1 0-1,1 0 1,-1 0-1,1-1 1,-1 1-1,5-2 1,-4 0 2,1 0-1,-1 0 1,0 0-1,0 0 1,-1 0-1,1 0 1,0-1-1,-1 1 1,1-1-1,-1 0 1,0 0-1,0 0 1,3-5-1,2-7 16,9-26 0,-12 32-75,12-33-79,-2 0 0,-2-1-1,8-49 1,-12 25 87,-2-1 1,-3 0-1,-3 0 1,-9-70-1,7 131-80,2 20 177,-2 17 140,-3 4 41,2 1-1,2 0 1,3 43-1,19 108 151,-15-115-450,2 13 197,-1-31-206,0 6-3384,-7-58 3326,0-1 1,0 0-1,0 0 1,0 1-1,0-1 1,0 0-1,0 1 1,0-1-1,0 0 1,0 0-1,0 1 1,0-1-1,0 0 1,1 1-1,-1-1 1,0 0-1,0 0 1,0 1-1,0-1 1,1 0-1,-1 0 1,0 0-1,0 1 1,1-1-1,-1 0 1,0 0-1,0 0 1,1 0-1,-1 1 1,0-1-1,0 0 1,1 0-1,-1 0 1,1 0-1,7-7-3702,-5 3 2835,0-1 0,0 1 0,-1-1-1,3-7 1,3-14-1465,11-28 118,-15 43 3269,0 1-1,1 0 0,6-9 0,-11 18-796,1 0 0,-1 1 0,1-1 0,-1 0 0,0 0 0,1 1-1,0-1 1,-1 0 0,1 1 0,-1-1 0,1 1 0,0-1 0,-1 1-1,1-1 1,0 1 0,0-1 0,-1 1 0,1-1 0,0 1-1,0 0 1,0 0 0,0-1 0,0 1 0,-1 0 0,1 0 0,0 0-1,0 0 1,0 0 0,0 0 0,0 0 0,-1 0 0,1 1 0,0-1-1,0 0 1,0 0 0,0 1 0,-1-1 0,1 0 0,0 1 0,0-1-1,-1 1 1,1-1 0,0 1 0,0 0 0,4 4 505,-1 0 0,0 0 1,0 0-1,0 1 0,3 5 0,-1-1 314,-6-10-952,7 8 1466,-4-16 353,-1-3-1667,10-36 242,-8 25-129,1 1-1,1-1 1,1 1-1,13-27 1,-17 43-194,0-1 0,1 1 0,-1 0 0,1 0 0,0 0 0,0 0 0,1 1 0,-1 0 0,1 0 0,0 0 0,0 0 0,1 1 0,-1 0 0,1 0 0,-1 0 0,1 1 0,0 0 0,0 0 0,0 0 0,8-1 0,-3 2-40,0 0 1,0 1 0,-1 0 0,1 1 0,15 3 0,53 15 34,-77-19-73,8 3-152,1 1 0,0 0 0,18 10-1,-23-11-628,-1 1 1,-1-1-1,1 1 0,0 0 0,5 6 0,2 2-1238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33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23 2400,'-16'-4'779,"16"4"-771,0 0 0,0 0 0,-1 0 0,1 0 0,0 0 1,-1 0-1,1 0 0,0 0 0,-1 0 0,1 0 0,0 0 1,0 0-1,-1 0 0,1 0 0,0 0 0,-1 0 0,1 0 1,0 0-1,-1 0 0,1 0 0,0 1 0,0-1 0,-1 0 0,1 0 1,0 0-1,0 0 0,-1 1 0,1-1 0,0 0 0,0 0 1,-1 1-1,1 0 153,0-1 0,0 0 0,-1 1 0,1-1-1,0 0 1,-1 0 0,1 1 0,0-1 0,-1 0 0,1 0 0,0 1 0,-1-1 0,1 0 0,-1 0 0,1 0 0,0 0 0,-1 0-1,1 1 1,-1-1 0,1 0 0,-1 0 0,0 0 0,-11 0 2869,-31-1 4742,38 3-5152,27 1-1845,28 1 432,65-4-1,52-11-141,2-1-863,-106 11-325,25-1-63,-32-4-3334,-45 3 688,1 6 922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33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61 105 6304,'-48'0'3621,"35"4"3157,50-4-3364,-12 1-2248,1-1 0,30-5 0,201-49 108,-67 13-7012,-140 32 3482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51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51 2400,'-5'4'7853,"-5"19"-5096,1-2-711,9-10 5921,28-28-7471,-14 7-382,0 1-1,0 1 0,1 0 1,0 1-1,30-10 1,-12 8 151,63-10 0,-82 17-179,-1 0 1,1 1-1,0 0 1,20 3-1,-3 0 473,-25-2-473,-1 0 1,0 1-1,1-1 0,-1 1 1,10 3-1,-9-3-86,3 3-68,-9 1-277,-7 0-1719,5-4 18,0-1 1478,1 0 0,0 0 0,0 0-1,-1 0 1,1 0 0,0-1 0,0 1 0,-1 0-1,1-1 1,0 1 0,0-1 0,0 1 0,-1-1-1,1 1 1,0-1 0,0 0 0,0 1 0,0-1-1,0 0 1,0 0 0,-1-2 0,-7-8-4232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52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28 3136,'0'0'62,"0"0"0,-1 0 1,1-1-1,0 1 0,0 0 0,0 0 0,-1-1 1,1 1-1,0 0 0,0-1 0,0 1 1,0 0-1,0-1 0,0 1 0,-1 0 0,1-1 1,0 1-1,0 0 0,0-1 0,0 1 1,0 0-1,0-1 0,0 1 0,1 0 0,-1-1 1,0 1-1,0 0 0,0 0 0,0-1 1,0 1-1,0 0 0,1-1 0,-1 1 0,0 0 1,0 0-1,1-1 0,7-15 12092,-8 15-12088,1 3 152,-1-1 0,0 1-1,1-1 1,-1 0 0,1 1-1,-1-1 1,1 0 0,0 1 0,1 1-1,5 10 406,-3 8-112,0 0 1,-1 1-1,-1-1 0,-2 35 1,0-42-365,3 16 0,-1-24-187,-2-1-1,1 0 1,0 1 0,-1-1-1,0 0 1,-1 1-1,0 6 1,-8-23-8573,8 2 6080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52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25 6720,'-11'-20'2170,"9"15"-1322,6 26 5110,-2 5-4654,0-1 0,-1 1 0,-6 44 0,1-14-190,-2 7-308,4-40-598,0 1-1,1 26 1,2-35-393,0 1 0,-1-1-1,-4 27 1,4-42 145,0 1 0,0-1 0,0 0 0,0 0 0,0 0 0,0 0 0,0 0 0,0 1 0,0-1 0,0 0 0,0 0 0,0 0 0,0 0 0,0 0 0,0 1 0,0-1 0,0 0 0,0 0 1,0 0-1,0 0 0,0 0 0,0 1 0,0-1 0,0 0 0,0 0 0,-1 0 0,1 0 0,0 0 0,0 0 0,0 0 0,0 1 0,0-1 0,0 0 0,0 0 0,-1 0 0,1 0 0,0 0 0,0 0 0,0 0 0,0 0 0,0 0 0,-1 0 0,1 0 0,0 0 0,0 0 0,0 0 0,0 0 0,0 0 0,-1 0 0,1 0 0,0 0 0,0 0 0,0 0 1,-6-8-4426,1 0 2059,-4-4-271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52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60 7648,'-1'0'140,"1"0"1,0 0-1,-1 0 1,1 0-1,0 0 1,0-1-1,-1 1 1,1 0-1,0 0 1,0 0-1,0-1 1,-1 1-1,1 0 1,0 0-1,0-1 1,0 1-1,-1 0 0,1 0 1,0-1-1,0 1 1,0 0-1,0-1 1,0 1-1,0 0 1,0-1-1,0 1 1,0 0-1,0 0 1,0-1-1,0 1 1,0 0-1,0-1 1,0 1-1,0 0 1,0-1-1,0 1 1,11-11 3315,23-5-52,-33 15-3271,11-3 417,0 0 0,1 0-1,-1 1 1,1 1 0,13-1-1,66 0 203,-68 4-578,270 17 82,-290-17-256,6-1-898,-1 1 0,1-1-1,0-1 1,0 0 0,-1 0 0,15-4-1,-15 4-972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53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25 153 1728,'-6'-5'21587,"7"1"-20160,-1-1-4618,0 4 3288,0 0 0,-1 0-1,1 0 1,0-1 0,0 1 0,-1 0-1,1 0 1,-1 0 0,1 0-1,-1 0 1,1 0 0,-1 0 0,-1-1-1,2 2-80,0-1 0,0 1 0,-1 0 0,1-1 0,0 1 0,-1 0-1,1-1 1,0 1 0,-1 0 0,1 0 0,0-1 0,-1 1-1,1 0 1,0 0 0,-1 0 0,1 0 0,-1 0 0,1-1 0,0 1-1,-1 0 1,1 0 0,-1 0 0,1 0 0,-1 0 0,1 0 0,0 0-1,-1 0 1,1 0 0,-1 1 0,1-1 0,0 0 0,-1 0 0,13-6 463,0 1-1,0-1 1,1 2 0,17-4 0,361-74 791,-383 80-1269,0 0 1,1 1-1,-1 0 1,0 0 0,1 1-1,-1 0 1,1 0-1,-1 1 1,13 2 0,-21-3-26,1 0 1,-1 0 0,1 0-1,-1 0 1,1 0 0,0 1 0,-1-1-1,1 0 1,-1 0 0,1 0-1,-1 1 1,1-1 0,-1 0 0,0 1-1,1-1 1,-1 0 0,1 1-1,-1-1 1,0 1 0,1-1 0,-1 0-1,0 1 1,1-1 0,-1 1 0,0-1-1,0 1 1,1-1 0,-1 1-1,0-1 1,0 1 0,0 0 0,0-1-1,0 1 1,0-1 0,0 1-1,0-1 1,0 1 0,0-1 0,0 1-1,0 0 1,0-1 0,0 1 0,0-1-1,-1 1 1,1-1 0,0 1-1,0-1 1,-1 1 0,1-1 0,-1 1-1,-2 3-608,0 0 0,0 0-1,-1-1 1,-5 6 0,6-7-17,-68 51-8947,34-26 3891,4 1 1807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54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 8224,'-5'-7'10426,"14"12"-8386,8 10-891,-14-12-993,-1 1 0,0 0 1,0 0-1,0 0 0,0 0 0,-1 0 0,1 1 0,-1-1 0,1 6 0,2 42 541,-4-29-464,-9 262 876,4-211-1274,4-65 64,0 0-1,0-1 1,-5 14-1,-1-7-2633,7-24-3622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54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5 5056,'-1'-1'426,"0"1"1,0-1 0,0 1-1,-1-1 1,1 1 0,0-1-1,0 1 1,-1 0 0,1 0-1,0 0 1,0-1 0,-1 1-1,1 0 1,0 1 0,0-1-1,-2 0 1,-1 4 275,-1 1 1,1-2-1,-1 1 1,1-1-1,-1 1 0,0-1 1,-8 3-1,-8 6 393,-14 13 280,0 2 0,-33 34 0,40-35-950,6-4 59,16-15-169,-1-1 0,-14 11 0,53-21 778,273-40 1,-284 43-1922,1 1 0,0 0 0,25 5 0,-43-5-77,0 1 1,0-1-1,0 0 1,0 0-1,0-1 1,8-1-1,-2 0-2272,8 2 233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1:36.15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2 813 1984,'-2'6'5437,"2"-6"-5338,1 1 1,-1-1-1,0 0 1,1 1-1,-1-1 1,0 0-1,1 1 1,-1-1-1,1 0 1,-1 1-1,0-1 1,1 0 0,-1 0-1,1 1 1,-1-1-1,1 0 1,-1 0-1,1 0 1,-1 0-1,1 0 1,0 0-1,5 1 235,-1 0 0,1-1-1,0 0 1,-1 0 0,1-1-1,0 0 1,-1 1 0,1-2-1,-1 1 1,0-1 0,1 0-1,5-2 1,0-2-82,-1 0 1,0 0-1,1-1 1,15-14-1,6-9 380,49-61-1,20-43-229,-57 73-216,-21 30-80,-2-1 0,-2 0 0,18-42 0,-27 51 70,-1-1 1,-1 0-1,-2 0 1,0 0-1,4-44 0,-9 50-12,2-19 94,-3 34-255,0 0-1,-1 1 1,1-1-1,0 0 0,-1 1 1,0-1-1,0 0 0,0 1 1,0-1-1,-2-3 0,3 6-16,0-1 0,-1 1 0,1-1 0,0 1 0,0 0 0,0-1 0,-1 1-1,1 0 1,0 0 0,-1-1 0,1 1 0,0 0 0,-1 0 0,1-1 0,0 1-1,-1 0 1,1 0 0,0 0 0,-1-1 0,1 1 0,0 0 0,-1 0 0,1 0-1,-1 0 1,1 0 0,0 0 0,-1 0 0,1 0 0,-1 0 0,1 0 0,0 0-1,-1 0 1,1 0 0,-1 0 0,1 0 0,0 1 0,-1-1 0,1 0 0,0 0 0,-1 0-1,1 1 1,0-1 0,-1 0 0,1 0 0,0 1 0,-1-1 0,1 1 0,-14 20-336,11-15 311,-115 228 764,111-213-671,0 0 1,1 1-1,1-1 0,-3 31 1,5-14 38,2 63 1,2-81-5,1 0-1,0 0 1,2-1 0,7 25 0,-9-37-33,1 1 0,0-1-1,0 0 1,1 0 0,0 0 0,0-1 0,0 1 0,1-1 0,0 0 0,0 0 0,0-1 0,1 1-1,11 7 1,-14-11-43,0 0 0,0-1 0,0 1-1,0-1 1,1 0 0,-1 0 0,0 0-1,1 0 1,-1 0 0,0-1 0,1 0-1,-1 1 1,1-1 0,-1-1 0,0 1-1,1 0 1,-1-1 0,1 0 0,-1 0-1,0 0 1,0 0 0,1 0 0,-1 0 0,0-1-1,0 0 1,0 0 0,5-4 0,4-5 1,0 0 1,0-1-1,-1 0 1,15-23-1,-6 9-44,18-19 38,2 3 0,2 1 0,63-47 0,-93 79 48,-1-1 0,1 0 0,13-17 0,-24 26-37,-1 1-1,1-1 1,-1 1-1,1-1 1,-1 0-1,1 1 1,-1-1-1,0 0 1,1 1-1,-1-1 1,0 0-1,0 0 0,1 1 1,-1-1-1,0 0 1,0 0-1,0 1 1,0-1-1,0 0 1,0 0-1,0 1 1,0-1-1,0 0 1,0 0-1,-1 1 1,1-1-1,0 0 1,0 0-1,-1 1 0,1-1 1,-1 0-1,0 0-12,0 0-1,0 0 1,0 0-1,0 1 0,0-1 1,0 0-1,0 1 0,0-1 1,-1 1-1,1 0 1,0-1-1,0 1 0,0 0 1,-1 0-1,1 0 0,0 0 1,0 0-1,-1 0 1,-1 0-1,-2 1-40,0-1-1,-1 2 1,1-1 0,0 0 0,0 1-1,0 0 1,0 1 0,0-1-1,0 1 1,1 0 0,-7 4-1,4-1 34,0 1 0,0-1-1,1 2 1,0-1 0,-10 16-1,4-1-17,0 1 0,2 0 1,-15 48-1,17-47-51,1 0 36,-8 39 0,13-57 58,2 0 0,-1 0 0,1 0 1,0 0-1,0 0 0,0 0 0,1 0 0,0 0 0,0 0 0,1 0 0,0 0 1,2 5-1,-3-9-9,-1-1 1,1 1 0,0-1-1,-1 0 1,1 0 0,0 0 0,0 1-1,0-1 1,0 0 0,0 0-1,0 0 1,0 0 0,1 0-1,1 1 1,-1-2-4,-1 0-1,0 0 1,0 0-1,0 1 1,1-1 0,-1 0-1,0-1 1,0 1-1,0 0 1,1 0-1,-1 0 1,0-1 0,0 1-1,0-1 1,0 1-1,0-1 1,0 1 0,0-1-1,2-1 1,4-3 35,0 0 1,0-1 0,0 0-1,-1 0 1,0-1 0,-1 0-1,1 0 1,-1 0 0,0-1-1,4-9 1,4-11 34,15-47 0,-13 30 33,33-93-178,-47 118-261,-1 14 47,0 12-4,1 11 265,0-1 1,1 0 0,0 0 0,1 0 0,1-1-1,8 22 1,-7-27 34,-1 1-1,1-1 1,0-1 0,1 1-1,0-1 1,1 0-1,0 0 1,0-1-1,1 0 1,10 9 0,-15-15-1,-1-1 0,0 1 0,1-1 0,-1 0 0,1 0 0,-1 0 0,1 0 0,0 0 0,0 0 0,-1-1 1,1 1-1,0-1 0,0 0 0,0 0 0,-1 0 0,1 0 0,0 0 0,0-1 0,0 1 0,-1-1 0,1 1 0,0-1 1,3-2-1,-1 0 4,0 1-1,0-1 1,-1 0 0,1 0 0,-1-1 0,0 1 0,0-1 0,0 0 0,0 0 0,6-9 0,5-10 30,-1-1 0,-1 0 0,-1-1 0,16-43 1,-22 48-66,-3 11-13,0-1 1,0 1 0,-1-1 0,-1 1 0,2-17 0,-4 32-336,1-1 309,-1 0-1,1 0 1,1 0-1,0 7 1,0-7 59,2 6 47,-1 0 0,-1 0 0,2 14 0,-3-15-86,2 1-1,-1-1 1,2 0 0,-1 0-1,9 20 1,2 9-7,-11-31 40,1 1 0,0-1 0,1 0 0,0 0 0,0 0 0,1-1 0,8 11 0,-12-17 4,0 0 0,0 0-1,0 0 1,0-1-1,0 1 1,0 0 0,0-1-1,0 1 1,0-1-1,0 1 1,0-1 0,0 0-1,0 1 1,1-1-1,-1 0 1,0 0 0,0 0-1,0 0 1,1 0-1,-1 0 1,0 0 0,0 0-1,0 0 1,0 0-1,1-1 1,-1 1 0,2-2-1,3 0 53,0-1-1,0-1 0,10-7 1,-9 6-16,143-94 56,80-57 75,-224 152-119,-3 2-35,0 0 0,0 0 0,-1 0 0,1-1-1,-1 1 1,4-5 0,-6 7-20,0 0 0,0 0 0,0 0 0,0 0 0,0-1-1,1 1 1,-1 0 0,0 0 0,0 0 0,0-1 0,0 1 0,0 0-1,0 0 1,0-1 0,0 1 0,0 0 0,0 0 0,-1 0 0,1-1-1,0 1 1,0 0 0,0 0 0,0 0 0,0 0 0,0-1 0,0 1-1,0 0 1,0 0 0,-1 0 0,1 0 0,0-1 0,0 1-1,0 0 1,0 0 0,-1 0 0,1 0 0,0 0 0,0 0 0,0 0-1,0-1 1,-1 1 0,1 0 0,0 0 0,0 0 0,-1 0 0,1 0-1,0 0 1,0 0 0,0 0 0,-1 0 0,1 0 0,0 0 0,0 0-1,-13 1-76,5 1 67,1 1 1,-1 1-1,1-1 1,0 1 0,1 0-1,-1 1 1,1-1-1,0 1 1,0 1-1,-10 9 1,3 1-6,0 0-1,-20 36 1,23-36-26,1 2-1,1 0 1,1 0 0,-6 21 0,11-31 65,0 1 0,0-1 0,1 0 0,0 1 0,1-1 0,0 1 0,0-1 0,1 1 1,0-1-1,0 1 0,5 14 0,-5-21-23,-1 0 1,1 0 0,0 0-1,0 1 1,0-1 0,1 0-1,-1 0 1,0-1 0,1 1 0,-1 0-1,1 0 1,0-1 0,-1 1-1,1-1 1,0 1 0,0-1-1,0 0 1,0 0 0,0 0-1,0 0 1,1 0 0,-1 0-1,0 0 1,0-1 0,1 1-1,-1-1 1,0 0 0,4 1 0,-3-2 22,1 1 1,-1-1 0,1 0-1,-1 0 1,1 0-1,-1 0 1,0-1 0,0 1-1,1-1 1,-1 0 0,0 0-1,0 0 1,-1 0 0,1 0-1,0-1 1,-1 1 0,1-1-1,1-3 1,4-6-3,0-1 0,0 0-1,-2-1 1,0 1 0,0-1 0,-1 0 0,4-21-1,13-105-107,-21 130 76,2-5-257,-2 24-155,1 14 405,2 18 11,-1 0 0,-4 52 0,0-28-22,-2 55 221,0-97-183,0 1 0,-1-1 0,-8 23 0,10-39 45,0-1 0,-1 0 0,0 0 0,0 0 0,0 0 0,-1-1 0,0 1 0,0-1 0,0 0 0,0 0 0,-1-1 0,0 1 0,0-1 0,0 0 0,-1 0 0,0-1-1,1 1 1,-1-1 0,0-1 0,0 1 0,-1-1 0,1 0 0,0 0 0,-1-1 0,1 0 0,-10 1 0,7-2-35,0-1 0,0 0-1,0 0 1,0-1 0,0 0 0,-9-3 0,13 2-54,-1 1 0,1 0 0,0-1 0,0 0 0,0 0 0,0-1 0,0 1 1,1-1-1,0 0 0,-8-9 0,11 12 23,0-1-1,-1 0 1,1 0-1,0 0 1,0 0 0,1 0-1,-1 0 1,0 0-1,1 0 1,-1 0 0,1 0-1,-1 0 1,1 0-1,0 0 1,0 0 0,0-1-1,0 1 1,0 0-1,1 0 1,-1 0 0,1 0-1,-1 0 1,1 0-1,0 0 1,0 0 0,0 0-1,0 0 1,0 0-1,0 1 1,2-3 0,2-2-9,0 1 1,0-1 0,1 1 0,-1 0 0,1 1-1,1-1 1,8-4 0,6-2-58,1 1 0,45-15 0,49-5 94,-48 13-39,-51 12 21,-1 0-1,-1-2 1,1 0-1,-1 0 1,0-2-1,-1 0 1,15-12-1,-12 8 14,-1-1 0,-1-1-1,0 0 1,-1-1 0,15-23-1,-23 29 32,0-1-1,0 0 0,-1 0 0,0 0 1,-1 0-1,5-21 0,-8 25-16,0 0 0,0 0-1,0-1 1,-1 1 0,0 0 0,-1 0-1,1 0 1,-1-1 0,-1 1 0,1 0-1,-1 0 1,-4-10 0,5 16-34,0-1 0,0 1 0,0-1 0,0 1 1,0-1-1,0 1 0,0 0 0,0 0 0,0 0 0,0 0 0,-1-1 1,1 2-1,-1-1 0,1 0 0,0 0 0,-1 0 0,0 1 0,1-1 0,-1 0 1,1 1-1,-1 0 0,0-1 0,1 1 0,-1 0 0,0 0 0,1 0 0,-1 0 1,0 0-1,1 0 0,-1 1 0,0-1 0,1 0 0,-1 1 0,1-1 1,-1 1-1,1 0 0,-1-1 0,1 1 0,-1 0 0,1 0 0,-1 0 0,1 0 1,0 0-1,0 0 0,0 1 0,-1-1 0,1 0 0,0 1 0,1-1 0,-1 1 1,-1 2-1,-2 5 59,0 1-1,1 0 1,0 0 0,1 0 0,0 0 0,1 0 0,0 0 0,1 0-1,1 20 1,0-13 68,2-1 0,0 1 0,0-1-1,2 0 1,8 21 0,-9-27-63,0-1 0,1 0 0,1-1 0,-1 1 0,1-1 1,1 0-1,0 0 0,0-1 0,11 10 0,-12-13-15,0 1 0,0-1 0,1-1-1,-1 1 1,1-1 0,0 0 0,0 0 0,0-1 0,0 0 0,1 0 0,-1-1 0,0 0-1,12 0 1,-2-1-390,0-2 1,1 0-1,-1-1 0,-1-1 0,1 0 0,17-8 1,-12 4-2156,-2-1 0,22-13 0,-41 21 2387,6-3-826,0-1 0,0 1 0,8-8 0,-11 7-232,1-1 1,-1 1-1,0-1 0,3-7 1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4:55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15 3808,'5'-4'17991,"0"4"-19849,0-2 2179,0 1 0,1 0 0,-1 0 0,8 0 0,11-2 250,-19 3-534,0-1-1,-1 1 1,1-1 0,0 1 0,-1 1 0,1-1 0,0 1 0,-1-1 0,1 1 0,0 1 0,-1-1 0,1 1-1,-1-1 1,0 1 0,0 0 0,1 1 0,-1-1 0,-1 1 0,1 0 0,0 0 0,-1 0 0,1 0-1,-1 1 1,5 7 0,-3-3 11,-1 1 1,0-1-1,-1 1 0,0 0 0,3 17 0,4 51-59,-8-52 43,16 235 384,22 297 151,-25-373-382,10 84 103,-21-203-317,29 292 559,21 141 643,-53-442-1027,0-23-139,4 37 0,-4-62 51,0 1-1,-1-1 0,-1 1 1,1-1-1,-1 0 1,-1 1-1,-2 9 0,-1 2 2,5-18-48,0-1 0,-1 1 0,1-1 0,-1 0 0,1 1 0,-1-1 0,0 0 0,1 1 0,-1-1 0,0 0 0,0 0 0,0 0 0,0 0 0,0 0 0,0 0 0,0 0 0,0 0 0,-1 0 0,1 0 0,0-1 0,0 1 0,-1 0 0,1-1 0,-1 1 0,1-1 0,-3 1 0,-3 0 81,0-1-1,0 1 1,0-1-1,-10-2 0,13 2-67,-41-5 8,1-2 0,-62-17 0,-16 0-2421,102 22 1278,0 1 0,0 1-1,-24 2 1,-24 8-5249,35-3 3299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01.794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43 121 2080,'-30'-20'5848,"28"19"-5622,-7-6 1182,8 7-1246,1-1-139,0 1 0,0 0 0,0 0 0,0 0 0,0 0 0,0 0 0,-1 0 0,1-1 0,0 1 0,0 0 0,0 0 0,0 0 0,0 0 0,0 0 0,0 0 0,0-1 0,0 1 0,0 0 0,0 0 0,0 0 0,0 0 0,0 0 0,0-1 0,1 1 0,-1 0 1,0 0-1,0 0 0,0 0 0,0-1 138,1 1-138,-1 0 0,0 0 0,0 0 0,10-6 308,1 1 0,-1 1-1,1-1 1,0 2 0,20-5 0,66-8-284,-17 5-1,19-3-64,125-2 1,-225 16 37,1 0 0,0 0 0,0 1 1,0-1-1,0 0 0,-1 0 1,1 0-1,0 0 0,0 0 0,0 1 1,0-1-1,0 0 0,-1 0 1,1 0-1,0 0 0,0 1 0,0-1 1,0 0-1,0 0 0,0 0 1,0 1-1,0-1 0,0 0 0,0 0 1,0 1-1,0-1 0,0 0 0,0 0 1,0 0-1,0 1 0,0-1 1,0 0-1,0 0 0,0 0 0,0 1 1,1-1-1,-1 0 0,0 0 1,0 0-1,0 0 0,0 1 0,0-1 1,0 0-1,1 0 0,-1 0 1,0 0-1,0 0 0,0 0 0,0 1 1,1-1-1,-1 0 0,0 0 0,0 0 1,0 0-1,1 0 0,-1 0 1,0 0-1,0 0 0,0 0 0,1 0 1,-1 0-1,0 0 0,0 0 1,1 0-1,-1 0 0,-18 15-21,12-10 136,-14 11 19,-1-1 1,0 0 0,-35 16 0,-74 28 192,88-40-204,-62 23 74,-35 17 275,111-43-556,111-25 283,126-12-290,-42 6-93,-166 15 162,192-24 660,-186 24-367,-14 3-215,-8 4-16,-16 6-22,0-1 0,-38 8 1,38-11-32,-154 40-13,92-26 82,73-16-401,15-4 151,13 0 54,42 0 61,77-5 1,-69 0 95,44-5-14,-55 3 48,81 3 0,-124 1-49,-1 0 6,0 1 1,0-1-1,1 0 0,-1 1 0,0-1 1,0 1-1,0 0 0,0 0 0,4 2 0,-7-2-20,1-1-1,-1 1 0,0-1 1,0 0-1,1 1 0,-1-1 0,0 1 1,0-1-1,0 1 0,0-1 0,0 1 1,0-1-1,0 1 0,0-1 0,0 1 1,0-1-1,0 1 0,0-1 0,0 0 1,0 1-1,0-1 0,0 1 0,-1-1 1,1 1-1,0-1 0,0 1 0,-1-1 1,1 0-1,0 1 0,0-1 1,-1 0-1,1 1 0,0-1 0,-1 0 1,0 1-1,-3 3 11,0 0 1,-1-1-1,1 1 1,-1-1 0,0 0-1,0-1 1,-9 5-1,-3-1 97,-24 6 0,-4-3-72,-1-1 0,0-3-1,-56 0 1,84-7-842,12 0-188,52-3-5781,-15 7 5248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05.041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 63 3072,'0'0'41,"0"0"0,0-1 1,0 1-1,-1 0 0,1 0 0,0-1 0,0 1 1,0 0-1,0 0 0,-1-1 0,1 1 1,0 0-1,0 0 0,0-1 0,0 1 0,0 0 1,0-1-1,0 1 0,0 0 0,0 0 1,0-1-1,0 1 0,0 0 0,0-1 1,0 1-1,0 0 0,0-1 0,0 1 0,0 0 1,0 0-1,0-1 0,1 1 0,-1 0 1,0 0-1,0-1 0,0 1 0,1 0 0,-1 0 1,0-1-1,10-5 2167,-10 5-2118,1 1 1,-1-1 0,0 1-1,1-1 1,-1 1-1,0-1 1,1 1 0,-1-1-1,1 1 1,-1 0 0,0-1-1,1 1 1,-1-1 0,1 1-1,-1 0 1,1 0 0,0-1-1,-1 1 1,1 0 0,-1 0-1,1 0 1,-1 0-1,1-1 1,0 1 0,-1 0-1,1 0 1,-1 0 0,1 0-1,0 0 1,-1 1 0,1-1-1,-1 0 1,1 0 0,0 0-1,-1 0 1,1 1-1,-1-1 1,1 0 0,-1 1-1,1-1 1,-1 0 0,1 1-1,2 1-42,-1-1-1,0 1 1,1 0-1,-1 0 1,0 0-1,0 0 1,0 1-1,-1-1 1,1 0-1,0 1 1,-1-1-1,0 1 1,1-1-1,0 5 1,13 42 268,-14-46-305,35 196 693,-18 2-213,-18-193-366,1 1 0,0-1-1,0 0 1,1 0 0,0 0 0,0 0 0,1-1-1,0 1 1,5 9 0,-10-22 114,0-1 1,1 1-1,-1-1 0,0-9 1,-4-17-120,-29-202-240,21 117 112,13 113 12,-3-21-13,1-1 0,2 1 0,1-38 0,0 51-15,0 6-54,-1 0-1,2 1 1,0-11 0,-1 16 78,0-1 0,0 1-1,0-1 1,0 1 0,1-1 0,-1 1-1,0-1 1,0 1 0,0 0 0,0-1-1,1 1 1,-1-1 0,0 1 0,0 0-1,0-1 1,1 1 0,-1 0-1,0-1 1,1 1 0,-1 0 0,0 0-1,1-1 1,-1 1 0,1 0 0,-1 0-1,0-1 1,1 1 0,-1 0 0,1 0-1,-1 0 1,0 0 0,1 0 0,-1 0-1,1 0 1,-1 0 0,1 0-1,-1 0 1,1 0 0,-1 0 0,0 0-1,1 0 1,-1 0 0,1 0 0,-1 0-1,0 0 1,1 1 0,-1-1 0,1 0-1,-1 0 1,0 1 0,1-1 0,-1 0-1,0 0 1,1 1 0,-1-1-1,1 1 1,3 2 32,0 1 0,0 0 0,-1 0 0,1 0 0,-1 0 0,0 1 0,0-1 0,-1 1 0,1 0 0,3 10 0,1 6 26,6 29-1,-11-42-44,44 221 910,-45-223-880,-1-2 64,1 0-1,-1 0 1,1 0 0,0-1-1,0 1 1,2 3-1,-3-6-93,1-1-1,-1 0 1,0 0 0,0 0-1,0 0 1,0 1-1,0-1 1,0 0 0,0 0-1,0 0 1,0 1 0,1-1-1,-1 0 1,0 0-1,0 0 1,0 0 0,0 0-1,1 0 1,-1 1 0,0-1-1,0 0 1,0 0-1,1 0 1,-1 0 0,0 0-1,0 0 1,0 0-1,1 0 1,-1 0 0,0 0-1,0 0 1,0 0 0,1 0-1,-1 0 1,0 0-1,0 0 1,7-7 312,-5 3-268,0 0 0,-1 0 0,1 0 0,1-7 0,6-64-88,-3 20 46,6-46 61,6-32-984,-16 125 566,-2 13 198,2 11 182,30 194 309,-4 7 848,-25-213-1017,1-10 1,6-16-19,12-63-383,-17 59 139,2 0-1,0 1 1,2 0-1,18-36 1,-26 59 75,0 0 0,-1 1 0,1-1 0,0 1 0,0 0 0,0-1 0,1 1 0,-1 0 0,0 0 1,0-1-1,1 1 0,-1 0 0,1 0 0,-1 0 0,1 1 0,-1-1 0,1 0 0,-1 1 0,1-1 0,0 1 0,-1-1 0,1 1 1,0 0-1,-1-1 0,1 1 0,0 0 0,2 1 0,0-1 46,-1 2-1,0-1 1,0 0-1,0 0 1,0 1-1,-1 0 1,1-1-1,0 1 1,-1 0 0,1 0-1,-1 1 1,0-1-1,1 0 1,2 6-1,3 3 1,-1 1 1,0 0-1,-1 0 0,7 18 0,15 57 188,-20-58-70,-1-7-165,17 51-1138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11.049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103 113 1824,'0'-1'60,"0"0"1,1 1-1,-1-1 0,0 0 1,0 1-1,0-1 0,1 0 1,-1 0-1,0 1 0,0-1 1,0 0-1,0 1 0,0-1 0,-1 0 1,1 0-1,0 1 0,-2-9 1763,2 9-1766,0-1-1,1 1 1,-1 0 0,0-1-1,0 1 1,0-1 0,0 1-1,0-1 1,0 1 0,0 0 0,0-1-1,0 1 1,0-1 0,0 1-1,0-1 1,0 1 0,0-1 0,0 1-1,-5-13 2845,5 13-2879,0 20 1380,-5 182 1201,3-161-2289,-1 0 1,-10 50 0,-26 79 397,20-91-181,3-25 503,18-65-1,3-10-827,9-23 0,41-118 341,-37 105-432,-17 55-116,48-162 87,-37 122-187,-12 42 104,0 0 0,0 0 0,0 0 0,0 0 0,1 1 0,-1-1 1,0 0-1,0 0 0,0 0 0,0 0 0,0 0 0,0 0 0,0 0 0,0 0 0,0 0 0,0 0 1,0 0-1,0 0 0,0 0 0,0 0 0,0 0 0,0 0 0,1 0 0,-1 0 0,0 0 1,0 0-1,0 0 0,0 0 0,0 0 0,0 0 0,0 0 0,0 0 0,0 0 0,0 0 0,0 0 1,0 0-1,0 0 0,1 0 0,-1 0 0,0 0 0,0 0 0,0 0 0,0 0 0,0 0 1,0 0-1,0 0 0,0 0 0,0 0 0,0-1 0,0 1 0,0 0 0,0 0 0,0 0 0,0 0 1,3 13 93,1 18 56,19 191 476,-23-218-531,0 0 0,1 0 0,-1 0 0,1-1 0,0 1 0,0 0 0,0-1 0,1 1 0,-1-1-1,1 1 1,0-1 0,0 0 0,5 6 0,-7-9-83,0 0-1,0 1 1,0-1 0,1 0 0,-1 0-1,0 0 1,0 0 0,0 0-1,0 0 1,1 0 0,-1 0-1,0 0 1,0 0 0,0 0 0,1 0-1,-1 0 1,0 0 0,0 0-1,0 0 1,1 0 0,-1 0-1,0 0 1,0 0 0,0 0 0,0 0-1,1 0 1,-1-1 0,0 1-1,0 0 1,0 0 0,0 0-1,1 0 1,-1 0 0,0 0 0,0-1-1,0 1 1,7-10 296,2-17-14,-7 23-222,1-7-45,-1 0 1,0 0-1,1-16 0,3-18-599,-6 45 544,0-1 0,0 1 0,0 0 1,0-1-1,1 1 0,-1 0 0,0-1 0,0 1 1,0 0-1,0-1 0,0 1 0,0 0 1,0 0-1,0-1 0,1 1 0,-1 0 0,0-1 1,0 1-1,0 0 0,1 0 0,-1 0 1,0-1-1,0 1 0,1 0 0,-1 0 1,0 0-1,1-1 0,-1 1 0,6 6-299,1 15 172,22 70 2074,-28-103-1535,0-21-317,0-33 78,-6-181-35,4 210-234,0 18 60,0-1 0,-8-39 0,5 44 17,4 11 27,-1 1 1,0 0-1,0-1 0,0 1 1,0 0-1,-1 0 0,1 0 1,-3-3-1,3 5-7,0 0 0,0 0 1,0 0-1,0 0 0,-1 0 0,1 1 0,0-1 1,-1 0-1,1 1 0,0-1 0,-1 1 0,1-1 1,-1 1-1,1 0 0,0 0 0,-1 0 0,1 0 1,-1 0-1,1 0 0,-1 0 0,1 0 0,-3 1 1,2-1-44,1 0 1,0 1-1,0-1 0,-1 0 1,1 1-1,0-1 1,0 1-1,0-1 1,0 1-1,0 0 0,-1 0 1,1-1-1,1 1 1,-1 0-1,0 0 1,0 0-1,0 0 0,0 0 1,0 0-1,0 2 1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13.749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3 142 4576,'0'-3'534,"-1"-1"0,1 1 0,0-1-1,0 1 1,0 0 0,1-1 0,-1 1 0,1 0 0,0-1 0,2-5 0,3-12 2425,6-15 1734,-19 168-3426,2-50-1009,-1-12-144,-1 21 220,9-64 461,0-30-523,1 1-290,-1 0 0,1-1 0,-1 1 0,1-1 0,-1 0 0,0 1 0,0-1 0,0 0 0,-1 0 0,1-1 0,1-3 0,11-41-25,-11 38 83,24-98-163,-26 98 82,-1 9 32,0-1 1,0 1-1,0 0 0,0 0 0,1-1 0,-1 1 0,0 0 0,1 0 0,-1-1 1,0 1-1,1 0 0,-1 0 0,1 0 0,0 0 0,-1 0 0,3-2 0,-3 3 7,0 0-1,1 0 0,-1 0 1,0 0-1,0 0 1,1 0-1,-1 0 0,0 0 1,1 0-1,-1 0 0,0 1 1,1-1-1,-1 0 1,0 0-1,0 0 0,1 0 1,-1 0-1,0 1 0,0-1 1,1 0-1,-1 0 1,0 1-1,0-1 0,0 0 1,1 0-1,-1 1 0,0-1 1,0 0-1,0 1 1,0-1-1,0 0 0,1 0 1,-1 1-1,0-1 0,0 1 1,4 15 66,-3-14-44,8 47 131,6 75-1,-13-104 7,3 15 819,-4-37-1003,0 0 0,0 1 0,-1-1 0,1 0 0,0 0 0,1 1 0,-1-1 0,0 1 0,2-3 1,8-12-3,-2-5-66,-2-2 1,-1 1 0,7-43 0,6-25-393,-19 89 471,0 0 0,1 0 1,-1 0-1,0-1 1,1 1-1,-1 0 0,1 0 1,-1 0-1,1 0 0,0 1 1,-1-1-1,2-1 1,-2 2 16,0 0-1,1 0 1,-1 0 0,0 0 0,0 0 0,0 0 0,1 0 0,-1 0 0,0 0 0,0 0 0,0 0 0,1 0 0,-1 0 0,0 0 0,0 0 0,0 0 0,1 0 0,-1 1 0,0-1 0,0 0 0,0 0 0,0 0 0,1 0 0,-1 0 0,0 1 0,0-1 0,0 0 0,0 0 0,0 0 0,0 0 0,0 1 0,1-1 0,-1 0 0,0 0 0,0 0 0,0 1 0,0-1 0,8 32 352,-5-20-258,1 5 83,0 1 1,-1-1-1,-1 1 0,1 22 0,16-62-221,-10 7 45,-1-1-1,0 0 0,-2-1 1,6-19-1,-4 13-130,12-25 1,-20 48 98,1-1 0,-1 0 0,0 0 0,0 1 0,1-1 0,-1 1 0,1-1 0,-1 0 0,1 1 0,-1-1 0,1 1 0,-1-1 0,1 1 0,-1-1 0,1 1 0,1-1 0,-2 1 27,1 0 1,-1 0-1,0 0 0,1 0 1,-1 0-1,0 0 0,1 0 1,-1 0-1,0 1 1,1-1-1,-1 0 0,0 0 1,1 0-1,-1 0 0,0 1 1,0-1-1,1 0 0,-1 0 1,0 0-1,0 1 0,1-1 1,-1 0-1,0 1 0,0-1 1,1 1-1,1 3 72,0 1-1,0 0 1,0 0-1,1 5 1,0 1-63,7 19 249,9 48-1,-16-62-53,-3-15-194,1-1 0,-1 1 1,0-1-1,0 0 0,0 1 1,0-1-1,0 1 0,1-1 1,-1 0-1,0 1 0,0-1 0,1 1 1,-1-1-1,0 0 0,0 1 1,1-1-1,-1 0 0,0 1 1,1-1-1,-1 0 0,1 0 1,-1 0-1,0 1 0,1-1 1,-1 0-1,1 0 0,-1 0 1,1 0-1,-1 1 0,0-1 1,1 0-1,-1 0 0,1 0 1,-1 0-1,1 0 0,-1 0 0,1-1 1,-1 1-1,1 0 0,-1 0 1,0 0-1,1 0 0,-1 0 1,1-1-1,-1 1 0,0 0 1,1 0-1,-1-1 0,1 1 1,-1-1-1,3-1 42,0 0-1,0 0 1,0 0 0,-1-1 0,1 1 0,2-4-1,0-2-107,0 0-1,-1 1 1,5-14-1,-6 14-3,-1 0 1,2 1-1,-1-1 0,1 1 0,0 0 1,7-9-1,-11 15 56,0 0 0,1 0 0,-1-1 1,0 1-1,0 0 0,1 0 0,-1-1 0,1 1 0,-1 0 1,0 0-1,1 0 0,-1-1 0,0 1 0,1 0 0,-1 0 0,1 0 1,-1 0-1,0 0 0,1 0 0,-1 0 0,1 0 0,-1 0 1,0 0-1,1 0 0,-1 0 0,1 0 0,-1 1 0,0-1 0,1 0 1,-1 0-1,0 0 0,1 0 0,-1 1 0,1-1 0,-1 0 1,0 0-1,0 1 0,1-1 0,-1 0 0,0 1 0,0-1 0,1 0 1,-1 1-1,0-1 0,0 0 0,0 1 0,1-1 0,-1 1 1,0-1-1,0 1 0,10 26 202,-8-19-201,2 1 71,0 0 0,1 0 0,-1 0 0,2-1-1,11 14 1,-17-22-56,0 0 0,0 0-1,1 1 1,-1-1-1,0 0 1,1 0-1,-1 1 1,0-1 0,1 0-1,-1 0 1,0 0-1,1 0 1,-1 0 0,0 1-1,1-1 1,-1 0-1,1 0 1,-1 0 0,0 0-1,1 0 1,-1 0-1,1 0 1,-1 0 0,0-1-1,1 1 1,-1 0-1,0 0 1,1 0 0,-1 0-1,0 0 1,1-1-1,-1 1 1,0 0 0,1 0-1,0-1 1,7-11-12,-6 9 11,3-5-65,-1-1-1,0 0 1,0 0 0,0 0-1,-1-1 1,3-16 0,4-63-81,-6 44 197,-2 28-38,0 10-31,-1 0-1,-1 1 0,1-1 1,-1 1-1,0-1 0,-2-8 1,0 9 40,0 6-7,-1 5 19,3-5-25,-2 14-106,1-1 0,1 21 0,3 9-2898,-3-42 2790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42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51 1664,'0'-1'435,"1"-1"0,-1 1 0,1-1 0,0 1 0,-1 0 0,1-1 0,0 1 0,0 0 0,0-1 1,0 1-1,0 0 0,0 0 0,0 0 0,1-1 0,7-4 3321,-8 6-3690,-1 0 0,0 0 1,0 0-1,0 0 0,0 0 0,0 0 1,0 0-1,1 0 0,-1 0 1,0 0-1,0 0 0,0 0 1,0 0-1,0 0 0,0 0 1,1 0-1,-1 0 0,0 0 1,0 0-1,0 0 0,0 0 0,0 0 1,0 0-1,0 0 0,1 1 1,-1-1-1,0 0 0,0 0 1,0 0-1,0 0 0,0 0 1,0 0-1,0 0 0,0 0 1,0 0-1,0 1 0,0-1 0,0 0 1,1 0-1,-1 0 0,0 0 1,0 0-1,0 0 0,0 1 1,0-1-1,0 0 0,0 0 1,0 0-1,0 0 0,0 0 1,-1 17 356,-1 0 0,-1 0 0,-8 31 0,-5 25-9,16-72-412,-14 156 504,14-140-517,1-1-1,0 1 1,1-1-1,1 0 1,1 1-1,0-1 1,10 25-1,-12-37 72,0 0-1,0 0 1,0-1-1,0 1 1,1 0-1,-1-1 1,1 0 0,0 0-1,0 0 1,0 0-1,0 0 1,1-1-1,-1 1 1,8 3-1,-8-5-27,0 0 0,0 0-1,0 0 1,0-1 0,0 0-1,1 1 1,-1-1-1,0 0 1,0 0 0,0-1-1,0 1 1,1-1-1,-1 1 1,0-1 0,0 0-1,0 0 1,0 0 0,0-1-1,-1 1 1,6-4-1,1-2 6,0 1 0,-1-1-1,0-1 1,0 0 0,-1 0-1,7-9 1,36-59 48,-33 50-5,14-26 26,-2-1 1,24-64 0,-45 96-118,-1-1 0,6-32 0,-10 37 49,0 6-42,-1 0 0,0-1 0,0-12 0,-9 132 266,2-59 66,3 62-1,3-82-268,3 60 101,23 126 0,-26-208-427,8 28-1308,-2-22-2264,0-10-2306,-6-3 5838,-1 0 0,1 0 0,-1 0 0,0 0-1,1 0 1,12-3-4002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45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33 2976,'-3'-11'1290,"4"9"-1213,1 7 2641,-7-9 573,-5-7-814,0 2 681,6 11-2248,1 9-933,2 6 288,0 0 1,2 1-1,2 21 0,10 50 589,-9-11-241,-4-77-821,2-5-1947,32-23-7156,-25 21 7215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45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2976,'13'-19'2179,"-12"18"-1740,0-1 0,-1 1 0,1 0 0,0-1 0,0 1 0,0 0 0,0 0 0,0 0 0,1-1 0,1 0 0,-1 7 3087,2 24-1271,-1 46 37,1 8-1219,-2-54-782,-2 34 0,-1-24-158,1-38-80,2-4-2826,-1 2 2125,0-1 0,0 1 0,0-1 0,1 1-1,-1 0 1,0-1 0,1 1 0,2-2 0,3-2-1812,2-4 156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45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4800,'6'1'8496,"-3"14"-7645,-1 1-1,0-1 1,0 1 0,-2-1 0,-1 24 0,0-4-351,1 0-220,9 57 0,-8-59-1091,-1-30 208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46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15 102 3904,'-9'-6'1157,"9"6"-1055,0 0 1,-1 0 0,1 0 0,0 0-1,0 0 1,-1 0 0,1 0-1,0-1 1,0 1 0,-1 0 0,1 0-1,0 0 1,0 0 0,0 0-1,-1-1 1,1 1 0,0 0 0,0 0-1,0-1 1,-1 1 0,1 0-1,0 0 1,0-1 0,0 1 0,0 0-1,0 0 1,0-1 0,0 1-1,0 0 1,0 0 0,0-1 0,0 1-1,0 0 1,0-1 0,1-7 1959,-2 8-1955,1-1 0,0 1 1,0-1-1,0 1 0,0-1 1,0 1-1,0-1 0,0 1 1,0-1-1,0 1 0,0-1 1,1 1-1,-1-1 0,0 1 1,0 0-1,0-1 0,1 1 1,-1-1-1,0 1 0,0 0 1,1-1-1,-1 1 0,0-1 1,1 1-1,-1 0 0,1-1 1,10-4 540,1-1 0,0 2 1,1 0-1,-1 0 1,24-2-1,-11 0-256,128-21 839,-121 23-1032,0 2 1,56 3-1,-69 0 19,37 9-1,-50-9-209,-1 1-1,1 0 1,0 0 0,-1 0 0,1 1-1,-1 0 1,1 0 0,-1 0 0,8 7-1,-12-8-535,-1 11-4975,-2-5 1817,1 4 1228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28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6 879 1888,'-5'4'2055,"11"-4"590,1-1-2439,-4 1-72,0-1 0,0 1-1,0-1 1,0 0 0,0 0-1,-1 0 1,1 0 0,0 0-1,-1 0 1,1-1 0,-1 1-1,1-1 1,-1 0-1,0 0 1,0 0 0,0 0-1,2-2 1,5-7 50,-1 1 1,10-18-1,-10 15-55,-1 1-2,4-3 101,15-34-1,-24 37-134,0 0 107,-2 11-147,10-22 630,-9 20-662,1-1 1,-1 1-1,0 0 0,1 0 1,0 0-1,-1 1 0,1-1 1,5-5-1,-7 5-768,0 8 675,0 22-96,5 40-1,-4-59 144,0-1-1,1 1 1,0-1 0,0 0-1,1 0 1,0 0 0,0 0-1,0 0 1,1 0 0,7 8-1,-6-10 50,1 0-1,-1-1 1,1 1-1,1-1 1,-1 0-1,1 0 1,-1-1-1,1 0 1,14 4-1,-11-5 79,0-1-1,0 0 1,0-1 0,0 0-1,0 0 1,0-1-1,0-1 1,0 0 0,0 0-1,-1-1 1,1 0 0,-1 0-1,0-1 1,1-1-1,-2 1 1,1-1 0,11-9-1,-13 7-35,0 0-1,0-1 1,-1 0 0,0 0-1,0 0 1,-1-1-1,0 0 1,-1 0 0,6-13-1,-5 1 79,-2 15-542,-3 6 373,0-1 0,1 0 0,-1 1 0,0-1 0,1 1-1,-1-1 1,1 1 0,-1-1 0,1 1 0,-1-1 0,1 1-1,-1-1 1,1 1 0,-1-1 0,1 1 0,0 0-1,-1-1 1,1 1 0,1 0 0,5-3-40,1 0 1,0 1-1,0 1 0,1-1 1,-1 1-1,0 1 0,0 0 1,9 0-1,-5 0 236,-11 0-172,0 1 0,-1-1 0,1 0 0,0 0 0,0 1 0,0-1 0,0 0 0,-1 1 0,1-1 0,0 1 0,0-1 0,-1 1 0,1-1 0,-1 1-1,1 0 1,0-1 0,-1 1 0,1 0 0,-1 0 0,1-1 0,-1 1 0,1 0 0,-1 0 0,0 0 0,0-1 0,1 1 0,-1 0 0,0 0 0,0 0 0,0 0 0,0 1 0,1 35 55,-1-28-5,1-1-85,0-1 1,0 1 0,1 0 0,0-1 0,4 9-1,0 3-40,-5-18 102,-1 1 1,1-1 0,0 0 0,-1 1 0,1-1 0,0 0 0,0 0-1,0 0 1,0 1 0,0-1 0,0 0 0,0 0 0,0 0 0,1-1-1,-1 1 1,0 0 0,1 0 0,-1-1 0,0 1 0,1-1 0,-1 1-1,1-1 1,-1 1 0,0-1 0,1 0 0,-1 0 0,1 0-1,-1 0 1,1 0 0,-1 0 0,1 0 0,1-1 0,1 1 3,0-1 0,-1 0-1,1 0 1,-1 0 0,0 0 0,1-1 0,-1 1 0,0-1 0,0 0 0,0 0 0,0 0-1,5-5 1,10-14 101,-1-1 0,0-1-1,-2 0 1,19-40 0,37-108-37,-27 59 49,64-167 140,-103 266-343,-2 1 0,0-1 1,0 0-1,-1 0 1,0-23-1,-3 32-632,-3 8 263,-4 8 62,-9 29 198,5-15 127,2 1 0,0 0 0,2 0 0,-7 41 1,-3 59 115,10-52 65,-4 98 41,12-153-149,1-1 1,1 1-1,0 0 1,2-1-1,0 1 1,12 29-1,-12-38-43,2-1-1,10 17 1,-15-26 38,1 0 0,0 0 1,-1 0-1,1 0 0,0 0 1,0 0-1,0 0 0,0 0 1,0-1-1,0 1 0,0-1 1,4 1-1,25 0 465,-23-1-434,1-1 13,-1 1 0,0-1 0,0-1-1,0 1 1,0-2 0,0 1 0,0-1 0,-1 0-1,1 0 1,10-8 0,-9 6-18,0-2 0,-1 1 0,1-1 0,-2-1 0,1 1 0,-1-1 0,10-14 0,-15 18-34,0 0 0,0 0 0,0 0 0,0 0 0,-1-1 0,0 1 0,0-1 0,1-7 0,-1 6 14,0 0-1,0 0 1,4-9-1,-3 8-2,0 0 0,0 0 1,-1 0-1,0 0 0,0 0 0,-1 0 0,0-12 0,0 10 37,1-3 28,-1 11-105,1-1 0,-1 1 0,0 0 0,0 0 1,0-1-1,0 1 0,0 0 0,0 0 0,0 0 1,0-1-1,0 1 0,0 0 0,-1 0 0,1 0 1,-1-1-1,1 1 0,-1 0 0,1 0 0,-1 0 0,1 0 1,-2-1-1,3-4-875,-3 11 572,1-2 277,0-1 0,0 0-1,0 0 1,1 1 0,-1-1 0,1 1 0,-1-1-1,1 0 1,0 1 0,0 2 0,-3 15-98,-1-4 35,0 2 1,-3 28-1,4-21-44,1-17 104,1 0 0,1 0 0,-1 15 0,4 7 53,-2-16-21,0 1 0,1 0 0,1 0 0,5 15 1,-6-24 46,0 0 1,0 0-1,1-1 1,6 11-1,-7-14-16,-1-1 1,1 1-1,0 0 0,-1 0 0,1-1 0,0 1 0,0-1 0,0 0 0,0 0 0,0 1 0,1-1 0,-1 0 0,0-1 1,4 2-1,-4-2 8,-1 0-1,1 0 1,0 0 0,0 0 0,0 0 0,0 0 0,0-1 0,-1 1 0,3-1 0,1-1 65,-2 2-45,1-1 1,-1 0 0,0 0-1,0-1 1,1 1-1,-1 0 1,0-1-1,-1 0 1,1 0 0,0 0-1,0 0 1,-1 0-1,4-4 1,0-2 100,0 0 1,0 0-1,4-11 0,-7 15-96,11-32 35,-11 25-54,-2 6-17,0 1 1,0 0 0,0-1 0,-1 1 0,0-1 0,0-8 0,-1 9-9,1 0 0,0 0 0,0 0-1,1 0 1,-1-1 0,3-6 0,0 4 30,-2 5-42,0 1 0,-1-1 0,1 1 0,-1-1 0,1 1 0,-1-1 0,1 1 0,-1-1 0,0-1 1,4-11-24,-4 13 10,0 0-1,1 1 1,-1-1 0,0 0 0,1 0-1,-1 0 1,0 0 0,0 0 0,0 1-1,0-1 1,0 0 0,0 0 0,0 0-1,0 0 1,0-1 0,-1-9-232,3 8-278,-2 3 533,0-1 1,0 1 0,0 0-1,0 0 1,0 0-1,0 0 1,1 0-1,-1 0 1,0 0 0,0 0-1,0 0 1,0 0-1,0 0 1,0-1 0,0 1-1,0 0 1,0 0-1,0 0 1,0 0-1,0 0 1,0 0 0,0-1-1,1 1 1,-1 0-1,0 0 1,0 0 0,0 0-1,0 0 1,0 0-1,0 0 1,0-1-1,-1 1 1,1 0 0,0 0-1,0 0 1,0 0-1,0 0 1,0 0 0,0-1-1,0 1 1,0 0-1,0 0 1,0 0-1,0 0 1,0 0 0,0 0-1,0 0 1,-1 0-1,1 0 1,0-1 0,0 1-1,0 0 1,0 0-1,0 0 1,0 0-1,0 0 1,-1 0 0,1 0-1,0 0 1,0 0-1,0 0 1,0 0 0,-1 0-33,9 28-1018,-7-25 1027,-1 0 0,0 0 0,1-1-1,0 1 1,-1 0 0,1-1 0,0 1 0,1-1 0,1 4-1,5 16-24,-7-17 37,0 1 0,1-1 0,0 1 0,0-1 0,1 0-1,-1 1 1,1-1 0,0 0 0,0-1 0,1 1 0,-1-1 0,1 1 0,0-1 0,1 0 0,-1 0 0,0-1 0,1 1 0,0-1 0,0 0 0,6 2 0,-4-1 76,0-2 0,1 1-1,-1-1 1,0 0 0,1 0-1,0-1 1,-1 0 0,1-1-1,0 0 1,-1 0 0,10-1-1,-5-2 23,0 0 1,0 0-1,-1-1 0,16-8 1,-1 1 2,-15 6-97,0-1 1,0 0-1,-1 0 1,13-11-1,37-36 131,-40 35-104,-13 11-59,-1 0 0,11-15 0,-12 15-27,0 0 1,0 1-1,9-9 1,-12 14 36,-1 0 0,0 0 0,0 0 0,0-1 0,0 1 0,0 0 0,0-1 0,-1 1 1,2-2-1,2-5-160,-4 8 168,0-1 0,0 1 0,1 0 0,-1-1 0,0 1 0,0 0 0,1-1 0,-1 1 0,0 0 0,0 0 0,1-1 0,-1 1 0,0 0 0,1 0 0,-1-1 0,0 1 0,1 0 0,-1 0 0,0 0 0,1 0 0,-1 0 0,1-1 0,-1 1 0,0 0 0,1 0 0,-1 0 0,0 0 0,1 0 0,-1 0 0,1 0 0,-1 0 0,0 1 0,1-1 0,-1 0 0,1 0 0,-1 0 0,0 0 0,1 0 0,-1 1 0,0-1-1,1 0 1,-1 0 0,0 0 0,0 1 0,1-1 0,-1 0 0,0 1 0,1-1 0,-1 0 0,0 1 0,0-1 0,1 1 0,13 23-14,-9-15-70,2-1 90,-6-8 4,-1 1 1,1-1 0,-1 0 0,1 1-1,-1-1 1,1 0 0,-1 1-1,0-1 1,1 0 0,-1 1 0,0-1-1,1 1 1,-1-1 0,0 1 0,0-1-1,0 1 1,1-1 0,-1 1-1,0-1 1,0 1 0,0-1 0,0 1-1,0-1 1,0 1 0,0 0 0,1 2 49,2 1-11,0-1 468,-5-1-26,1-2-117,-13-8 160,10 6-545,0 0 1,0 1 0,0 0 0,-1 0 0,1 0 0,-1 0 0,1 1-1,-1 0 1,-5 0 0,-3 1-137,-24 7 0,15-3 110,5-2-29,1 2 1,0 0 0,1 1 0,-1 1-1,-25 15 1,-66 53-478,102-71 547,2-2-21,0 1 1,0-1-1,0 1 1,0 0 0,1 0-1,-1 0 1,1 0-1,0 1 1,0-1-1,0 1 1,0-1-1,1 1 1,-1-1-1,-1 7 1,3-7 27,0 0 0,-1-1-1,1 1 1,0-1 0,1 1 0,-1-1 0,0 1 0,1 0-1,-1-1 1,1 1 0,0-1 0,0 0 0,0 1 0,0-1-1,0 0 1,0 1 0,1-1 0,-1 0 0,1 0 0,0 0-1,-1 0 1,1 0 0,2 1 0,0-1 20,-1 0 0,0 0 1,1 0-1,-1 0 0,1-1 1,-1 1-1,1-1 0,0 0 0,0 0 1,-1-1-1,1 1 0,0-1 1,0 0-1,0 0 0,4 0 0,5-1 129,-1-1-1,0 0 0,18-6 0,-28 7-139,6-1 75,-1 0 0,0 0 1,0-1-1,0 0 0,-1 0 0,1-1 1,10-8-1,-5 3-24,-3 2 65,0-1 1,12-13 0,-19 19-98,0-1 1,0 1-1,0-1 1,0 0-1,-1 1 1,1-1-1,-1 0 0,0 0 1,0 0-1,0 0 1,0 0-1,0 0 1,-1 0-1,1-5 1,1-5 42,-1 11-65,-1 0 0,1 0-1,-1 0 1,0 0 0,1 0-1,-1 0 1,0 0 0,0 0-1,-1-3 1,1 5-12,0-1-1,-1 1 1,1-1 0,0 1 0,0-1 0,0 0 0,0 1-1,-1-1 1,1 1 0,0-1 0,0 0 0,0 1 0,0-1-1,1 0 1,-1 1 0,0-1 0,0 1 0,0-1 0,0 0-1,1 1 1,-1-1 0,0 1 0,0-1 0,1 1 0,-1-1-1,0 1 1,1-1 0,-1 1 0,1-1 0,1-2-49,-3-3-734,3 13-353,2 10 805,-4-14 353,0 0 0,1-1 1,0 1-1,-1 0 0,1-1 0,2 4 0,2 5-54,1-2-1,0 1 1,1 0 0,0-1-1,1-1 1,0 1-1,0-1 1,1 0 0,14 9-1,-18-14 44,1 2 82,1-1 0,0 0 0,13 5 0,-16-8-50,-1 0-1,1-1 0,0 1 0,-1-1 1,1 1-1,0-1 0,-1-1 0,1 1 1,0 0-1,6-2 0,10-4 159,-2 0 1,1 0-1,33-19 0,49-37 224,-85 50-379,-1-1-1,0-1 0,-1 0 1,-1 0-1,0-1 0,-1-1 1,-1 0-1,0-1 0,11-24 1,5-18 90,29-93 0,-38 97-117,-9 28-30,0 0 0,-2-1 0,-2 1 0,0-1 0,1-36 1,-6 60-62,0-1 1,0 0 0,-1 0 0,1 0 0,-1 1 0,0-1 0,0 0 0,-4-8 0,5 13 61,0 0 1,-1-1-1,1 1 0,0 0 1,-1 0-1,1 0 0,0-1 0,-1 1 1,1 0-1,0 0 0,-1 0 0,1 0 1,0 0-1,-1 0 0,1 0 0,0 0 1,-1 0-1,1 0 0,0 0 0,-1 0 1,1 0-1,-1 0 0,1 0 1,0 0-1,-1 0 0,1 0 0,0 1 1,-1-1-1,1 0 0,0 0 0,0 0 1,-1 1-1,1-1 0,0 0 0,-1 1 1,-12 11-212,10-9 119,-8 7 45,1-1 0,1 2 0,0 0 1,0 0-1,1 0 0,0 1 0,1 0 0,-11 26 1,12-20 35,1 1 0,0 0 0,-2 31 0,-1 61 37,8-95-3,-1 13 73,1 0-1,2 1 1,1-1 0,1-1-1,15 56 1,-15-72-36,1 1 0,0 0 0,0-1 1,1 0-1,1 0 0,0-1 0,0 0 0,2 0 0,-1-1 0,1 0 0,0 0 0,1-1 1,0 0-1,1-1 0,11 8 0,-13-11 7,0 0 0,0-1 0,0 0 1,0-1-1,1 0 0,10 3 0,-15-6-433,1 1 0,-1-1 0,1 0 0,-1 0 0,1 0 0,-1-1 0,1 0 0,-1 0 0,1 0 0,-1-1 0,0 1 0,8-5 0,11-9-2290,6-8-1653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1:43.77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240 443 1728,'0'-1'257,"0"1"0,0-1 0,0 0 0,-1 0 0,1 0-1,0 0 1,0 0 0,0 1 0,-1-1 0,1 0 0,-1 0 0,1 1 0,0-1 0,-1 0 0,1 0 0,-1 1 0,0-1-1,1 0 1,-1 1 0,1-1 0,-1 1 0,-1-2 0,0 1 37,0 1 0,1-1 1,-1 0-1,0 1 0,0-1 0,0 1 0,0-1 0,0 1 0,0 0 0,-2 0 1,0 0-21,-1 0 1,1 1 0,0-1 0,-1 1 0,1 0 0,0 0-1,0 1 1,0-1 0,-7 4 0,4 0-151,0 0 0,1 1 0,0 0 0,0 0 1,0 0-1,1 1 0,-9 13 0,-26 55 47,35-64-124,-3 5 39,-3 6-52,-17 49 1,26-64-2,0 0 1,0 1 0,1-1 0,0 0-1,1 1 1,-1-1 0,1 1 0,1-1-1,0 0 1,0 1 0,3 10 0,-4-16 2,1 0 1,0 0-1,0 1 1,0-1 0,0 0-1,0 0 1,0 0 0,1 0-1,-1-1 1,1 1-1,0 0 1,-1 0 0,1-1-1,0 1 1,0-1 0,0 0-1,0 1 1,0-1-1,0 0 1,0 0 0,0 0-1,1-1 1,-1 1 0,0 0-1,0-1 1,1 0-1,-1 1 1,1-1 0,3 0-1,-2-1 1,-1 1 0,1-1 0,-1 1 1,1-1-1,-1 0 0,1 0 0,-1-1 0,0 1 0,1-1 0,-1 0 0,0 1 0,0-1 0,0-1 0,0 1 0,0 0 0,-1-1 0,1 0 0,-1 1 0,3-5 0,5-9 84,-1-1-1,-1-1 1,0 1-1,7-25 1,-6 9-17,8-54 0,-16 70-312,-1 14-169,0 12 82,5 95-411,-3-87 752,1-1-1,0 1 0,2-1 0,7 20 0,-10-32 0,-1 0-1,1-1 1,0 1 0,0 0-1,1-1 1,-1 0-1,1 1 1,-1-1 0,1 0-1,4 3 1,-5-5 8,0 1-1,1-1 1,-1 0 0,0 0 0,1 0-1,-1 0 1,1 0 0,0 0 0,-1-1-1,1 0 1,-1 1 0,1-1-1,0 0 1,-1 0 0,1 0 0,0 0-1,2-1 1,6-2 26,-1 0 0,0 0 0,0-1 0,0 0-1,0-1 1,0 0 0,-1 0 0,0-1 0,0-1 0,-1 1-1,0-1 1,0-1 0,11-13 0,5-8 53,-2-1-1,29-51 1,-13 11 68,32-79 0,-59 119-160,-1-1 1,-1 0 0,7-52 0,-9 31-256,-2-75 0,-6 121-168,-1 12 228,-3 15 112,-5 41 275,3 0 0,3 1 0,7 102 0,11-49 171,-11-99-738,1-1-1,1 0 0,0 1 1,13 26-1,-2-21-3669,-16-22 3804,1 1 1,-1-1 0,1 0-1,-1 0 1,0 0-1,1 0 1,-1 0-1,1 0 1,-1 0-1,0 0 1,1 0-1,-1 0 1,1 0-1,-1 0 1,0-1 0,1 1-1,-1 0 1,0 0-1,1 0 1,-1 0-1,0-1 1,1 1-1,-1 0 1,0 0-1,1-1 1,-1 1 0,0 0-1,1-1 1,0 0-335,-1 0 337,1 1-1,-1-1 1,1 0-1,-1 1 1,1-1-1,-1 0 1,1 0 0,-1 1-1,0-1 1,1 0-1,-1 0 1,0-1-1,-2-13-3134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46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9 4640,'-23'-3'9754,"37"3"-7215,138 0 1258,73-5-3008,-112 4-470,-51 2-350,-57-1-613,-1 0 0,1 0 0,0 1 0,-1 0 0,1 0 0,0 0 0,-1 0 0,1 0 1,-1 1-1,1 0 0,3 3 0,15 8-2300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50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61 1984,'0'0'34,"0"0"0,-1 0 1,1 0-1,0-1 0,0 1 0,0 0 1,-1 0-1,1 0 0,0 0 0,0 0 0,0 0 1,-1-1-1,1 1 0,0 0 0,0 0 1,0 0-1,0 0 0,0-1 0,-1 1 0,1 0 1,0 0-1,0 0 0,0-1 0,0 1 1,0 0-1,0 0 0,0-1 0,0 1 1,0 0-1,0 0 0,0 0 0,0-1 0,0 1 1,0 0-1,0 0 0,0-1 0,0 1 1,0 0-1,0 0 0,0 0 0,0-1 0,0 1 1,0 0-1,0 0 0,1 0 0,-1-1 1,0 1-1,0 0 0,0 0 0,0 0 1,1-1-1,-1 1 0,0 0 0,0 0 0,7-10 2217,-7 6-1675,0 3-412,0 0 1,0 0-1,1 0 1,-2 0-1,1 0 1,0 0-1,0 0 1,0 0-1,0 0 1,-1 0-1,1 0 1,0 0-1,-1 0 1,1 0-1,-1 0 1,1 0-1,-1 0 1,0-1-1,0-7 3306,1 9-3442,0 0-1,0-1 0,0 1 0,0 0 0,0 0 0,0 0 0,0-1 0,0 1 0,-1 0 0,1 0 0,0 0 0,0 0 0,0-1 0,0 1 0,0 0 0,0 0 0,0 0 0,0 0 0,0 0 0,0-1 0,-1 1 0,1 0 0,0 0 0,0 0 0,0 0 0,0 0 0,0 0 0,-1 0 0,1-1 0,0 1 0,0 0 1,0 0-1,0 0 0,-1 0 0,1 0 0,0 0 0,0 0 0,0 0 0,0 0 0,-1 0 0,1 0 0,0 0 0,0 0 0,0 0 0,-1 0 0,1 0 0,0 0 0,0 0 0,0 0 0,0 1 0,-1-1 0,1 0 0,0 0 0,0 0 0,0 0 0,0 0 0,0 0 0,-1 0 0,1 1 0,0-1 0,0 0 0,0 0 1,0 0-13,0 0 1,0 0 0,0 0-1,0 0 1,0 0 0,0 0-1,0 0 1,0 0 0,0 0 0,0 0-1,0 0 1,0 0 0,0 0-1,0 0 1,0 0 0,1 0-1,-1 1 1,0-1 0,0 0-1,0 0 1,0 0 0,0 0 0,0 0-1,0 0 1,0 0 0,0 0-1,0 0 1,0 0 0,0 0-1,0 0 1,0 0 0,0 0 0,0 0-1,0 0 1,0 0 0,0 0-1,0 0 1,0 0 0,0 0-1,0 0 1,0 0 0,0 0 0,0 1-1,0-1 1,0 0 0,0 0-1,-1 0 1,1 0 0,0 0-1,9 2 1355,-6-2-1281,1 1 0,-1-1-1,0 1 1,0-1 0,0 0 0,1 0-1,3-1 1,5 0-4,50 1 375,136 4 386,-150-2-556,-31-3-32,24 4 0,-28-3 384,-13 0-660,0 0 0,1 0 0,-1 0 0,0 0 0,0 0 1,0 0-1,0 0 0,0 0 0,0 0 0,0 0 0,0 0 1,0-1-1,1 1 0,-1 0 0,0 0 0,0 0 0,0 0 1,0 0-1,0 0 0,0 0 0,0 0 0,0 0 0,0-1 1,0 1-1,0 0 0,0 0 0,0 0 0,0 0 0,0 0 1,0 0-1,0 0 0,0 0 0,0-1 0,0 1 0,0 0 1,0 0-1,0 0 0,0 0 0,0 0 0,0 0 1,0 0-1,0-1 0,0 1 0,0 0 0,0 0 0,-1-1-629,0 0 0,0 0-1,-1 0 1,1 0 0,0 0-1,0 0 1,-1 0 0,1 0-1,-1 1 1,1-1 0,-2 0-1,-3 0-1922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50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32 4384,'-16'2'9406,"22"-5"-6039,7-5-2473,-10 6-796,0 0 0,0 0 1,1 0-1,-1 1 0,0-1 0,1 1 1,6-2-1,24-1 478,61 0 0,-67 4-474,-1 2 0,0 0-1,0 2 1,0 1 0,-1 1 0,0 1 0,0 1 0,29 14 0,-45-17-111,-1 0 0,10 8-1,0 5-6495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53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13 2496,'0'-1'180,"0"1"-1,1-1 1,-1 1 0,0-1 0,0 1-1,0-1 1,0 1 0,0-1 0,0 1 0,0-1-1,0 1 1,-1-1 0,1 1 0,0-1-1,0 1 1,0-1 0,0 1 0,-1 0-1,1-1 1,0 1 0,0-1 0,-1 1-1,1-1 1,-1 1 0,0 0 71,1 0 1,-1 1-1,1-1 1,-1 0-1,1 1 0,-1-1 1,1 1-1,0-1 1,-1 1-1,1-1 0,0 1 1,-1-1-1,1 1 1,0 0-1,-1-1 0,1 1 1,-3 5 257,1 0-1,0 1 1,0-1 0,-1 9 0,-3 81 1886,3-44-1665,2-37-600,-3 180 1190,5-174-1177,-1-1 0,-1 1-1,-4 21 1,5-22 17,1-6-2149,-1-10 864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53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2560,'107'1'10701,"23"-1"-4830,70-2-4950,135-16-1119,-312 15 217,280-23 202,-211 19-62,358-5 413,-434 13-480,1 0-1,-1 1 1,0 1 0,18 6 0,-26-5-297,-8-4 151,0 1 1,0-1-1,0 0 1,0 1-1,0-1 1,0 0-1,0 1 1,0-1 0,0 0-1,-1 1 1,1-1-1,0 0 1,0 0-1,0 1 1,0-1-1,0 0 1,0 1 0,-1-1-1,1 0 1,0 0-1,0 1 1,0-1-1,-1 0 1,1 1-1,-8 7-970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55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1 474 2656,'0'0'307,"0"1"0,0-1 1,0 1-1,-1-1 0,1 1 1,0-1-1,0 1 0,0-1 0,0 1 1,0 0-1,1-1 0,-1 1 1,0-1-1,0 1 0,0-1 0,0 1 1,1-1-1,-1 1 0,0-1 0,0 1 1,1-1-1,-1 0 0,0 1 1,1-1-1,-1 1 0,0-1 0,1 0 1,-1 1-1,1-1 0,0 1 0,-1-1-300,1 0 0,-1 0-1,1 0 1,-1 1 0,0-1-1,1 0 1,-1 0 0,1 0-1,-1 0 1,1 0 0,-1 0-1,0 0 1,1 0-1,-1 0 1,1 0 0,-1 0-1,0-1 1,1 1 0,0 0-1,8-5 446,-1 0 0,1 0 0,-1-1 0,0 0 0,10-10-1,33-39 369,-20 22-516,-26 41-469,-2 8 69,2 24 1,2 12 547,26 158 509,-6-33-499,-18-136-241,1 0 0,19 48-1,-26-80-111,1 0 1,0-1-1,0 0 0,1 1 1,0-2-1,0 1 0,13 13 1,-18-20-86,0-1 0,1 0 0,-1 1 0,0-1 0,0 0 0,1 1 0,-1-1 0,0 0 0,1 0 0,-1 1 0,0-1 0,1 0 0,-1 0 0,0 0 0,1 0 0,-1 1 0,1-1 0,-1 0 0,0 0 0,1 0 0,-1 0 0,1 0 0,-1 0-1,1 0 1,-1 0 0,0 0 0,1 0 0,-1 0 0,1 0 0,-1-1 0,0 1 0,1 0 0,-1 0 0,0 0 0,1 0 0,-1-1 0,0 1 0,1 0 0,-1 0 0,0-1 0,1 1 0,-1 0 0,0-1 0,1 1 0,0-3 41,0 1-1,0-1 1,0 1-1,0-1 0,0 1 1,0-6-1,-1 5-34,4-20 105,1-24-1,-4-161-118,-2 163 7,-5-113-89,-9 27 174,9 86-50,-35-221-522,40 262 424,0 1 0,1-1 1,0 1-1,0 0 1,0-1-1,0 1 0,0-1 1,1 1-1,-1-1 1,1 1-1,0 0 0,0-1 1,2-3-1,-2 6 30,-1 1 0,1-1 0,-1 1 0,1-1 0,-1 1 0,1-1 0,-1 1 0,1 0 0,0-1 0,-1 1 0,1 0 0,0 0 0,-1 0 0,1-1 0,0 1 0,-1 0 1,1 0-1,0 0 0,-1 0 0,1 0 0,0 0 0,0 0 0,-1 0 0,2 1 0,17 5-118,-14-4 110,9 3 52,0 0 0,0 0-1,0-2 1,1 0-1,-1 0 1,1-1 0,0-1-1,0-1 1,22-2-1,106-28 296,-41 7-236,93-12 448,247-13 0,-384 46-261,0 2 0,0 2 0,98 18 0,-134-16-186,32 11-1,-53-15-85,-1 0 1,0 0-1,1 0 1,-1 0-1,0 0 1,1 0-1,-1 0 0,0 0 1,1 1-1,-1-1 1,0 0-1,0 0 1,1 0-1,-1 0 1,0 1-1,0-1 0,1 0 1,-1 0-1,0 0 1,0 1-1,0-1 1,1 0-1,-1 0 0,0 1 1,0-1-1,0 0 1,0 1-1,0-1 1,1 0-1,-1 1 1,-9 3-589,-18-1-2157,25-2 2331,-46-1-6389,24-1 3873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56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13 3808,'-3'-1'342,"0"-1"0,-1 0-1,1 1 1,-1-1 0,1 1 0,-1 0 0,0 0 0,0 0-1,1 1 1,-1-1 0,0 1 0,0 0 0,0 0 0,1 1-1,-1-1 1,0 1 0,0-1 0,1 1 0,-1 0-1,-6 3 1,-21 6 345,12-4-297,-1 0-1,1 1 1,-18 10 0,24-9-244,-1 0 1,1 1-1,1 0 1,-1 1-1,2 0 1,-1 1-1,-13 17 0,22-25-135,1 1-1,-1 0 0,1-1 0,-1 1 0,1 0 0,1 1 0,-1-1 0,0 0 0,1 0 0,0 1 0,0-1 0,0 1 0,1-1 0,0 1 0,-1-1 0,2 1 0,-1-1 0,0 1 0,1-1 0,0 1 0,0-1 0,0 0 0,1 1 0,-1-1 0,1 0 0,0 0 0,0 0 0,0 0 0,1 0 0,3 4 0,-1-2 43,0 0 0,0-1 1,1 0-1,-1 1 0,1-2 0,0 1 0,1-1 0,12 7 0,-15-9 0,0 0 0,0-1 0,0 1 0,0-1 0,0 0-1,0 0 1,1-1 0,-1 1 0,0-1 0,1 0 0,-1 0 0,0 0-1,1-1 1,-1 1 0,0-1 0,0 0 0,4-2 0,1-1 73,0 0 0,-1-1 1,1 0-1,-1-1 1,-1 0-1,1 0 0,-1 0 1,0-1-1,0 0 1,-1-1-1,0 1 0,-1-1 1,1 0-1,7-18 1,-9 18-50,-1 0 0,1 0 0,-2-1 0,1 0 0,-1 1 0,-1-1 0,0 0 0,0 0 0,0 0 0,-1 0 0,-1 0 0,1 1 0,-1-1 0,-1 0 0,0 0 0,-3-10 0,-13-22 88,16 40-311,3 5 47,-1-3 94,1 0 0,-1 0 0,0 0 0,1-1 0,-1 1 0,0 0 0,0 0 0,0 0 0,0 0 0,0 0 0,0 2 0,0 10 54,34 77 244,-23-42-62,-2 1-1,5 73 1,-6-35-155,-2-39 123,-2-1 0,-3 1-1,-5 69 1,4-114-171,-1-1 1,1 0-1,-1 1 0,1-1 0,-1 0 0,0 0 1,0 1-1,0-1 0,0 0 0,0 0 1,0 0-1,-1 0 0,1 0 0,-1 0 1,1-1-1,-1 1 0,0 0 0,1-1 1,-1 1-1,-3 1 0,2-2 18,0 0 1,-1 1-1,1-1 0,-1 0 1,1 0-1,-1-1 1,1 1-1,-1-1 0,0 0 1,1 0-1,-1 0 0,-4-1 1,2 1-19,0-1 0,0-1 0,0 1-1,1-1 1,-1 0 0,0 0 0,1-1 0,0 1 0,-1-1 0,1-1 0,0 1 0,1-1 0,-1 1 0,1-1 0,-8-9 0,11 11-33,-1-1 0,1 1 1,0-1-1,0 0 1,1 1-1,-1-1 1,1 0-1,-1 0 0,1 1 1,0-1-1,0 0 1,0 0-1,0 0 0,0 1 1,1-1-1,0 0 1,-1 0-1,1 1 1,0-1-1,0 0 0,0 1 1,1-1-1,2-3 1,-1 0 4,1 1 1,0 0 0,0 0 0,0 0 0,1 0 0,-1 1 0,1-1 0,0 1-1,7-4 1,-7 5-10,0 1 0,1-1-1,-1 1 1,1 0 0,-1 0 0,1 0-1,0 1 1,0 0 0,0 0 0,0 1-1,0 0 1,0 0 0,7 1-1,-6 0-30,0 0-1,0 1 1,0 0-1,-1 1 1,1-1-1,-1 1 1,1 0-1,-1 1 0,0 0 1,10 8-1,2 1-3116,-4-6-4379,-5-3 4726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56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 5408,'-11'-3'5886,"17"20"-1926,-5-15-4249,2 7 682,0 1 1,-1-1-1,0 1 0,0 0 1,-1-1-1,0 19 0,2 22 326,4 10-439,-6-40-151,1 1 0,7 30-1,-9-51-202,0 1 0,0-1 0,0 0 0,1 0 0,-1 1 0,0-1 0,0 0 0,0 0 0,0 0 0,0 1 0,0-1 0,0 0 0,1 0-1,-1 0 1,0 1 0,0-1 0,0 0 0,1 0 0,-1 0 0,0 0 0,0 0 0,0 1 0,1-1 0,-1 0 0,0 0 0,0 0 0,1 0 0,-1 0-1,0 0 1,0 0 0,1 0 0,-1 0 0,0 0 0,0 0 0,0 0 0,1 0 0,-1 0 0,0 0 0,0 0 0,1 0 0,-1 0 0,0 0-1,0 0 1,1-1 0,-1 1 0,0 0 0,0 0 0,1 0 0,7-7-5123,-5 3 2632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57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13 7232,'-7'-12'2314,"9"16"-1494,-1 0 0,0 0-1,1 0 1,-1 0-1,-1 1 1,1-1-1,0 0 1,-1 9 0,-4 43-207,2-25 448,-1 7-493,0 16 121,4 65 0,0-43-517,-2-44-552,2-32 219,-1 0-1,1 0 0,-1 0 1,0 0-1,1 0 0,-1 0 1,0 0-1,1 0 0,-1 0 0,1 0 1,-1 0-1,0 0 0,1 0 1,-1 0-1,0 0 0,1 0 1,-1 0-1,0-1 0,1 1 1,-1 0-1,1 0 0,3-4-935,0 1 0,-1 0-1,1-1 1,-1 0 0,0 0-1,1 0 1,3-8 0,6-5-1015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57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6656,'8'-31'4949,"0"56"-2010,-3-10-2169,-1 0 0,0 1 0,3 26 0,-1 50 822,-4-44-947,-1 70 198,-1-67-812,-4-13 347,1-12-4798,-13-37-6385,7 3 7477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1:44.10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53 28 6880,'-42'-10'2229,"31"7"-604,16 1 182,12 0 228,104-4 466,126 6-1952,-219-2-2046,-19 0 59,-1 2 1,0-1-1,9 2 0,13 2-1890,1-2-714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57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35 193 5888,'-7'-4'1139,"-1"0"1,-11-11-1,19 15-931,-1-1-1,1 0 1,0 0-1,0 1 1,0-1-1,0 0 1,0 0-1,0 1 1,0-1-1,0 0 1,1 0-1,-1 1 1,0-1-1,0 0 1,1 1-1,-1-1 1,0 0-1,1 1 1,-1-1-1,0 0 1,1 1 0,-1-1-1,1 1 1,-1-1-1,1 1 1,0-1-1,-1 1 1,2-1-1,23-21 1471,-15 16-1280,0 0 0,0 1 0,0 0 0,19-6-1,52-14 330,0 4 0,1 3-1,94-8 1,-68 20-410,-91 7-305,1 0-1,-1 0 0,0 2 0,19 5 0,-36-8-181,1 0 0,0 1 0,0-1 0,0 1 0,-1-1-1,1 1 1,0-1 0,0 1 0,-1-1 0,1 1 0,0 0-1,-1-1 1,1 1 0,-1 0 0,1 0 0,-1 0 0,1-1-1,-1 1 1,0 0 0,1 0 0,-1 0 0,0 0 0,0-1-1,0 1 1,0 0 0,1 0 0,-1 0 0,0 0 0,0 0-1,-1 0 1,1 0 0,0 0 0,-1 1 0,0 5-1305,-1-1 0,0 1 0,-4 8 0,5-12 1059,-7 21-1914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5:58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84 6400,'-9'-1'1964,"12"-2"346,20-4 1230,-17 5-3253,16-3 1378,38-4 0,-9 2-675,165-27 1342,4 18-2179,-204 16-950,-1 1 0,22 3 1,-31-3-328,0 0 1,-1 1 0,1 0-1,0 0 1,7 5 0,13 9-2317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02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407 277 2240,'0'0'720,"8"-6"581,-8 6-1185,0 0 0,1 0-1,-1 1 1,0-1 0,0 0-1,0 0 1,1 0 0,-1 1-1,0-1 1,0 0 0,1 0-1,-1 0 1,0 0 0,0 0-1,1 0 1,-1 0 0,0 1-1,1-1 1,-1 0 0,0 0-1,0 0 1,1 0 0,-1 0-1,0 0 1,1 0 0,-1 0-1,0-1 1,1 1 0,0 0 97,1-1 1,-1 1-1,0-1 0,1 0 1,-1 0-1,0 0 1,0 0-1,0 1 1,0-2-1,1 1 0,-1 0 1,-1 0-1,1 0 1,0 0-1,0 0 1,0-1-1,-1 1 0,1 0 1,0-1-1,-1 1 1,1-1-1,-1 1 0,0-1 1,1-2-1,-1-3 142,0 0-1,0 0 0,-1 0 1,-1-10-1,2 14-379,-2-4 256,0 0 0,0 0 0,0 0-1,0 0 1,-1 1 0,-6-11 0,-27-36 587,28 43-767,3 3 51,0 0-1,-1 0 1,0 1-1,-1 0 1,1 1-1,-1-1 1,0 1-1,-16-8 1,20 11-114,-1 0 1,0 1-1,0-1 1,0 1-1,0 0 1,0 0-1,-1 0 1,1 1-1,0-1 1,0 1-1,-1 0 1,1 1-1,0-1 1,0 0-1,0 1 1,0 0-1,-1 0 1,1 0-1,0 1 1,-5 2-1,3 0-23,0 0-1,0 1 0,0-1 0,1 1 0,0 0 0,0 0 0,-7 10 0,-24 44-115,33-54 152,-20 36 121,2 2 1,-17 51-1,28-65-47,2 0 0,1 0 0,1 0 0,-3 48-1,8-23 66,2 0-1,8 62 0,-3-81-84,1 1 1,1-2-1,2 1 0,18 41 0,-19-57 91,0-1 0,1 0 0,1-1 1,0 1-1,18 18 0,-24-30-61,0 0-1,0-1 1,1 0-1,0 0 1,0 0 0,0-1-1,0 0 1,1 0-1,0 0 1,0-1 0,0 0-1,0-1 1,0 1-1,1-1 1,-1-1-1,1 1 1,9 0 0,-7-3 35,0 0 0,0-1 0,-1 0 0,1-1 0,10-4 0,-8 4-62,-7 1-77,-1 0 0,0 0 0,1-1 0,6-4 0,10-5-147,-14 8-46,13-4-441,-7 7-6924,-8 4 5193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02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0 3968,'-100'4'13754,"96"-4"-13428,0 0 0,0 1 0,0 0 0,1 0 1,-1 0-1,-4 2 0,19-3 158,0 0 0,1 0 0,19 4 0,-20-3-410,9 1-118,-1 1-1,0 0 0,0 2 0,26 9 0,-27-8-11224,-8 0 7659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05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89 2976,'-2'-1'368,"1"0"1,-1 1 0,0-1-1,1 0 1,-1 1-1,1-1 1,-1 1-1,0-1 1,0 1-1,1 0 1,-1 0-1,0 0 1,1 0-1,-1 0 1,0 0-1,-2 1 1,-7-1 3595,53 33-1516,-37-30-2339,1 1 0,1-1 0,-1 0-1,0 0 1,1-1 0,0 0 0,-1 0 0,1-1 0,0 1 0,0-2 0,0 1-1,0-1 1,0 0 0,-1 0 0,1-1 0,0 0 0,0 0 0,0 0 0,0-1 0,-1 0-1,1-1 1,-1 1 0,7-5 0,-9 5-24,1-1-1,-1 0 1,0 0 0,0 0 0,-1 0-1,1-1 1,-1 0 0,4-4-1,-6 7-64,0-1 1,-1 0-1,1 0 0,0 1 0,-1-1 0,1 0 1,-1 0-1,0 0 0,1 0 0,-1 0 0,0 0 1,0 0-1,0 0 0,0 0 0,-1 0 0,1 1 1,0-1-1,-1 0 0,0 0 0,1 0 0,-1 0 1,-1-2-1,0 1-3,1 0 0,-1 1 1,1-1-1,-1 1 0,0-1 0,0 1 1,0 0-1,-1-1 0,1 1 1,0 0-1,-1 0 0,0 1 0,1-1 1,-1 1-1,-3-2 0,1 1-23,0 0 0,0 1-1,-1 0 1,1 0 0,-1 0-1,1 0 1,0 1 0,-7 0-1,0 1-70,1 1-1,-1 0 1,1 0-1,0 1 1,0 0 0,0 1-1,-16 9 1,15-7 118,1 1-1,0 1 1,1 0 0,-1 1 0,2 0-1,-1 0 1,1 1 0,1 0 0,0 1-1,0 0 1,1 0 0,-7 15 0,8-13 12,0 0 0,1 1 0,1 0 0,0 0 0,1 0 1,0 0-1,1 0 0,1 1 0,0-1 0,2 25 0,0-30 2,1-1-1,0 1 1,0-1-1,1 0 0,0 0 1,0 0-1,1 0 1,0 0-1,1-1 0,-1 1 1,1-1-1,1-1 1,-1 1-1,1-1 0,0 0 1,1 0-1,0 0 1,0-1-1,0 0 0,15 7 1,-6-4 55,1-1 0,0 0 1,0-1-1,1-1 0,-1-1 1,1-1-1,0 0 0,0-1 0,19-1 1,-18-1-132,0-2 1,0 0 0,24-7 0,-3-2-4123,-36 10 3169,0-1 0,0 1 0,0-1 0,0 0 0,0 0 0,-1-1 0,6-4 0,8-5-2263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05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72 3712,'-1'0'522,"0"-1"0,0 0 0,0 0 0,-1 0 0,1 0 0,0 1 0,0-1 0,-1 1 0,1-1 0,-1 1 0,1 0-1,0-1 1,-1 1 0,1 0 0,-1 0 0,1 0 0,-1 0 0,-1 0 0,-5 0 2030,8 0-2530,-1 0 0,1 0 0,0 0 0,0 0 0,0 0 0,0 0 0,0 0 0,0 0 0,0 0 0,0 0 0,0 0 0,0 0 0,0 0 0,0 0 0,0 0 0,0 0 0,0 0 0,0 0 0,-1 0 0,1 0 0,0 0 0,0 0 0,0 0 0,0 0 0,0 0 0,0 0 0,0-1 0,0 1 0,0 0 0,0 0 0,0 0 0,0 0 0,0 0 0,0 0 0,0 0 0,0 0 0,0 0 0,0 0 0,0 0 0,0 0 0,0 0-1,0 0 1,0 0 0,0 0 0,0-1 0,0 1 0,0 0 0,0 0 0,0 0 0,0 0 0,0 0 0,0 0 0,0 0 0,0 0 0,0 0 0,0 0 0,0 0 0,1 0 0,3-6 579,8-5 135,-5 5-572,0 1 0,1 1 0,0 0 0,-1 0-1,1 0 1,0 1 0,1 0 0,-1 1 0,1 0 0,13-2-1,9 1 111,52 2-1,-44 2-211,-35-1-39,1 0 1,-1 1-1,0 0 0,1 0 0,-1 0 1,0 0-1,0 0 0,0 1 0,5 2 0,8 8-2628,-16-11 2247,0-1 0,-1 1 0,1 0-1,0 0 1,-1 0 0,1-1 0,-1 1 0,1 0 0,-1 0 0,0 0 0,1 0 0,-1 0 0,0 0 0,1 0-1,-1 0 1,0 0 0,0 0 0,0 0 0,0-1 0,0 3 0,0 10-3135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07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318 126 2976,'4'-12'3888,"-3"11"-3765,-1 1-1,1-1 1,-1 1-1,0-1 0,1 1 1,-1-1-1,0 1 1,1-1-1,-1 1 1,0-1-1,0 0 0,0 1 1,0-1-1,0 0 1,1 1-1,-1-1 0,0 1 1,0-1-1,-1 0 1,1 1-1,0-1 0,0 0 1,0 1-1,0-1 1,0 1-1,-1-1 0,1 0 1,0 1-1,0-1 1,-1 1-1,1-1 0,-1 1 1,1-1-1,0 1 1,-1-1-1,1 1 0,-1 0 1,1-1-1,-1 1 1,1-1-1,-1 1 0,1 0 1,-2-1-1,-42-26 2217,-65-30-1,106 56-2336,-1 0-1,0 0 1,1 0-1,-1 0 1,0 1-1,0 0 1,1 0-1,-1 0 1,0 0-1,0 0 1,0 1-1,1-1 1,-1 1-1,0 0 1,1 0-1,-1 1 1,0-1-1,1 1 1,0 0-1,-1 0 1,1 0-1,0 0 1,0 0-1,0 1 1,0-1-1,1 1 1,-1 0-1,1 0 1,-1 0-1,1 0 1,-2 5-1,-6 8-23,3-7 20,2 1 1,-1 0-1,2 0 1,-1 0-1,-5 20 0,7-20 60,1 0-1,1 1 0,0-1 0,0 0 0,1 1 0,0-1 0,1 0 1,0 1-1,1-1 0,0 0 0,0 0 0,1 0 0,6 13 0,-5-13 39,1 0 0,0-1-1,1 0 1,0 0 0,13 14-1,-18-21-58,1 0-1,0 0 0,0 0 1,0-1-1,0 1 0,0-1 0,0 1 1,0-1-1,1 0 0,-1 0 1,0 0-1,1 0 0,-1 0 1,1 0-1,-1-1 0,1 1 0,-1-1 1,1 0-1,0 0 0,-1 0 1,1 0-1,-1 0 0,1 0 1,-1-1-1,1 1 0,-1-1 0,1 0 1,3-1-1,-1-1 28,0 0-1,0 0 1,0 0 0,-1-1 0,1 0-1,-1 0 1,0 0 0,0 0-1,0-1 1,0 1 0,4-8-1,-7 10-53,0 0 1,0 0-1,0 0 0,0-1 0,0 1 0,-1 0 0,1 0 0,0 0 1,-1-1-1,0 1 0,0 0 0,0-1 0,0 1 0,0 0 0,0 0 0,0-1 1,-1 1-1,1 0 0,-1 0 0,1-1 0,-1 1 0,0 0 0,0 0 1,0 0-1,0 0 0,-1 0 0,1 0 0,0 0 0,-1 1 0,1-1 0,-1 0 1,-2-1-1,0-1 0,-2 1 0,1 0-1,0 0 1,-1 0 0,1 0 0,-1 1 0,0 0 0,1 0 0,-1 1 0,0 0 0,0 0 0,0 0-1,-10 0 1,14 1 1,1 1 0,-1-1-1,1 0 1,-1 1-1,1-1 1,-1 1 0,1-1-1,-1 1 1,1 0 0,0-1-1,-3 3 1,4-3-7,-1 0 1,1 1 0,0-1-1,0 0 1,0 0 0,-1 0-1,1 1 1,0-1 0,0 0-1,0 0 1,0 0 0,-1 1-1,1-1 1,0 0 0,0 0-1,0 1 1,0-1-1,0 0 1,0 0 0,0 1-1,0-1 1,0 0 0,0 1-1,0-1 1,0 1 0,0-1 16,1 0 0,-1 1 0,0-1 0,1 1 1,-1-1-1,1 0 0,-1 1 0,0-1 0,1 0 1,-1 0-1,1 1 0,-1-1 0,1 0 0,-1 0 0,1 0 1,-1 0-1,1 0 0,-1 1 0,1-1 0,23 2 440,-1 0-1,1-1 0,-1-2 1,30-3-1,-7 0-394,48-1 318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07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482 33 4160,'0'-2'474,"0"-1"0,0 1 0,1 0-1,-1 0 1,1 0 0,-1-1 0,1 1 0,0 0 0,0 0 0,0 0 0,0 0 0,0 0-1,3-2 1,-15 15 2836,-11 18-2661,14-19-245,-8 12 13,-99 122 1710,75-94-1786,2 1-1,-37 65 1,41-61-345,-54 79 378,80-120-262,-10 26 0,16-35-256,0 0 0,0 1 0,-1-1 0,1 0 0,-7 8 0,54-40-6400,-15 10 4491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08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81 4640,'-4'4'10410,"8"-9"-9322,1-2-631,0 1 0,0 0-1,9-7 1,2-5 63,-12 15-442,0 0 0,0 0 0,0 0 0,0 1 0,0-1 0,1 1 0,-1 0 1,1 0-1,0 1 0,-1-1 0,1 1 0,0 0 0,5 0 0,-9 1-68,0 0 0,0 0 0,-1 0 0,1 0 1,0 1-1,0-1 0,0 0 0,0 0 0,0 1 0,0-1 0,-1 1 0,1-1 0,0 1 0,0-1 1,-1 1-1,1-1 0,0 1 0,-1 0 0,1-1 0,0 1 0,-1 0 0,1-1 0,-1 1 0,1 0 1,-1 0-1,0 0 0,1 0 0,-1-1 0,0 1 0,1 0 0,-1 0 0,0 0 0,0 0 0,0 0 1,0 0-1,0 0 0,0 1 0,0 5 97,-1 0 0,0 0 1,-3 12-1,3-14-61,-16 60 294,-38 89-1,28-83 64,-9 12 269,36-83-659,0 1-1,0-1 1,0 0 0,-1 1-1,1-1 1,0 0-1,0 1 1,0-1-1,0 1 1,0-1-1,0 0 1,0 1-1,0-1 1,0 1 0,0-1-1,0 0 1,0 1-1,0-1 1,0 0-1,0 1 1,0-1-1,0 0 1,1 1-1,-1-1 1,0 1 0,0-1-1,0 0 1,1 1-1,-1-1 14,1 0 1,0 1-1,-1-1 0,1 0 0,0 0 1,-1 0-1,1 1 0,0-1 0,-1 0 0,1 0 1,0 0-1,-1 0 0,1 0 0,0 0 0,0-1 1,31-8 554,-25 6-575,16-5 169,3-1-92,45-9 0,-53 14-127,-6 2-311,0 0 0,1 0 0,0 1 0,13 1 1,2 4-612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13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45 3328,'0'0'149,"-1"0"-1,1 0 1,0-1-1,-1 1 1,1 0 0,0-1-1,-1 1 1,1-1-1,0 1 1,-1 0 0,1-1-1,0 1 1,0-1 0,0 1-1,-1-1 1,1 1-1,0 0 1,0-1 0,0 1-1,0-1 1,0 1 0,0-1-1,0 0 1,0 1-42,0-1 0,0 1 0,0-1 0,0 1-1,0-1 1,0 1 0,0-1 0,-1 1 0,1 0 0,0-1 0,0 1 0,0-1 0,0 1 0,-1 0 0,1-1 0,0 1 0,0 0 0,-1-1 0,1 1 0,0 0-1,-1-1 1,0 0 0,-5-7 1974,6 7-1952,-1 1-1,1-1 0,0 0 0,-1 1 1,1-1-1,0 0 0,-1 1 1,1-1-1,-1 1 0,1-1 0,-1 0 1,0 1-1,1-1 0,-2 0 1,1 0 56,-1 1 0,0-1 0,0 0 1,0 0-1,1 1 0,-1-1 0,0 1 1,0-1-1,0 1 0,0 0 0,0 0 1,0 0-1,0 0 0,0 0 0,0 0 1,0 0-1,0 1 0,0-1 1,-3 2-1,0 0 44,1 0-1,-1 1 1,0 0 0,1 0 0,0 0-1,-8 7 1,6-4-178,0 1 0,0 0 0,1 0 0,0 1 1,0-1-1,1 1 0,0 0 0,0 0 0,-3 13 0,-2 10 217,-7 41 0,12-46-126,0-6-50,1 0 0,1 0 0,0 36 0,3-48-74,0 1 0,0-1 0,0 0 0,1 0 0,0 0 0,1 0 0,-1 0 1,2-1-1,-1 1 0,1-1 0,0 0 0,6 8 0,-8-12-2,1-1 0,-1 1 0,0-1 0,1 0 0,-1 0 0,1 0 1,0 0-1,0-1 0,0 1 0,0-1 0,0 1 0,0-1 0,0 0 0,0 0 0,0-1 0,1 1 0,-1 0 0,0-1 0,0 0 0,1 0 0,-1 0 0,4-1 1,7-1 37,-1-1 1,0-1 0,0 0-1,15-7 1,-16 7-42,150-68 222,-139 59-275,-1 0 1,0-2-1,-1 0 1,36-35-1,52-71 323,-103 116-203,-13 17 0,-12 20 73,-28 62-1,29-55-265,15-33 103,0 0-1,1 0 1,0 0-1,0 1 1,0-1-1,-1 12 1,3-15 8,0 0 0,0 0 0,1 0 0,-1 0 0,1 0 0,-1 0 0,1 0-1,0-1 1,0 1 0,0 0 0,0-1 0,1 1 0,-1 0 0,1-1 0,-1 0 0,1 1 0,0-1 0,3 3 0,1 1 33,0-1-1,1 0 1,0 0 0,0 0-1,0-1 1,0 0 0,1 0-1,0 0 1,0-1 0,0-1-1,0 1 1,0-1 0,1-1-1,-1 0 1,10 1 0,-16-2-15,1 0 1,-1 0 0,1 0 0,-1 0 0,1-1-1,-1 1 1,1-1 0,-1 1 0,0-1-1,1 0 1,-1 0 0,0 0 0,1 0-1,-1 0 1,0-1 0,0 1 0,0-1 0,0 1-1,-1-1 1,1 0 0,0 0 0,-1 0-1,1 0 1,-1 0 0,1 0 0,-1 0-1,0 0 1,0 0 0,0-1 0,0 1 0,0 0-1,-1-1 1,1 1 0,-1-1 0,0 1-1,1-1 1,-1-2 0,0 0 4,-1-1 0,1 0 1,-1 1-1,0-1 0,0 1 0,-1-1 0,1 1 0,-1 0 1,-1-1-1,1 1 0,-1 0 0,1 1 0,-2-1 0,1 0 1,0 1-1,-6-6 0,7 8-24,-5-5-17,-1 0 0,1 0 0,-1 1 0,-1 0 0,-10-6 0,10 8-44,0 1-1,0-1 0,-14-2 1,20 5 44,0 1 1,0 0 0,0 0 0,0-1 0,0 2 0,0-1-1,0 0 1,0 1 0,1-1 0,-1 1 0,0 0 0,0 0-1,0 0 1,1 0 0,-4 2 0,5-3 16,1 1 0,0-1 0,-1 1 0,1-1 0,-1 1 0,1-1 0,0 1 0,-1-1 0,1 1 0,0-1 0,0 1 0,-1-1 0,1 1 0,0-1-1,0 1 1,0 0 0,0-1 0,0 1 0,0 0 0,0-1 0,0 1 0,0-1 0,0 1 0,0 0 0,0-1 0,0 1 0,0-1 0,0 1 0,1-1 0,-1 1 0,0 0 0,0-1 0,1 1 0,-1-1 0,1 1 0,-1-1 0,1 1 0,1 2-13,-1-1 1,1 0-1,0 0 1,0 0-1,0 0 1,5 4-1,8 2-7,1 0 0,20 7 1,-13-6 79,-19-7-32,0-1 0,0 1-1,0-1 1,0 0 0,0 0-1,0 0 1,0-1-1,1 1 1,-1-1 0,0 0-1,1-1 1,-1 1 0,0-1-1,0 1 1,0-1 0,0 0-1,1-1 1,-1 1 0,-1-1-1,1 0 1,0 0 0,0 0-1,-1 0 1,1-1 0,-1 1-1,0-1 1,0 0-1,0 0 1,0 0 0,0-1-1,0 1 1,-1 0 0,0-1-1,0 0 1,0 0 0,2-5-1,4-10 72,-1-1-1,-1 0 1,5-25-1,5-65-75,-9 54-166,-7 52 147,1 1 1,0 0-1,-1 0 0,1 0 0,0 0 0,1 0 1,-1 0-1,1 0 0,-1 0 0,1 0 0,4-4 0,-5 6 1,0 0-1,0 0 0,0 0 1,0 0-1,0 0 0,0 1 1,1-1-1,-1 1 0,0-1 0,0 1 1,1-1-1,-1 1 0,0 0 1,1-1-1,-1 1 0,1 0 1,-1 0-1,0 0 0,1 0 1,-1 0-1,0 0 0,1 1 0,-1-1 1,0 0-1,1 1 0,-1-1 1,0 1-1,1-1 0,1 3 1,2-1 25,0 2 1,-1-1-1,0 0 0,1 1 1,-1 0-1,0 0 1,5 8-1,23 36-98,-23-33 51,10 15-37,49 82 331,-54-87-96,-2 2 1,14 38-1,-24-60-134,0 1 1,-1-1 0,0 1 0,0 0 0,0 10 0,-1-14-36,0-1 0,0 1 1,0-1-1,0 1 0,-1-1 0,1 1 1,0-1-1,-1 1 0,1-1 0,-1 0 1,0 1-1,0-1 0,1 0 0,-1 1 1,0-1-1,0 0 0,0 0 0,0 0 0,0 0 1,-1 0-1,1 0 0,0 0 0,0 0 1,-1 0-1,1-1 0,0 1 0,-3 0 1,-1 1 16,-1-1 0,1-1 0,-1 1 0,0-1 0,0 1 1,1-2-1,-1 1 0,0-1 0,-7-1 0,0-1-33,0 0 0,-24-10 0,26 8-9,0-1 0,0-1 0,-11-8 0,5 3 5,6 5-15,1-1 1,0 0-1,0-1 1,-11-13-1,15 11-65,35 33-218,-14-12 345,2-2 1,-1 1-1,1-2 0,34 10 1,75 12 12,-106-26-24,1 1-130,0-1 0,24 0 1,-34-3-1118,0 0 1,0-1-1,14-3 1,-23 3 796,0 1-1,-1-1 1,1 1-1,0-1 1,-1 0 0,1 0-1,0 1 1,-1-1-1,1-1 1,-1 1 0,1 0-1,-1 0 1,0 0-1,0-1 1,1 1 0,0-3-1,11-8-2688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1:44.64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170 17 2912,'-1'-1'1264,"1"0"-948,0 1 1,-1-1-1,1 1 0,0 0 0,0-1 0,0 1 0,0-1 0,0 1 0,-1 0 1,1-1-1,0 1 0,0-1 0,0 1 0,0-1 0,0 1 0,1-1 0,-2-5 4255,-10 4-3060,9 3-1354,-1-1 1,0 1 0,1 0 0,-1-1 0,1 1 0,0 1 0,-1-1-1,1 0 1,0 0 0,0 1 0,-1-1 0,1 1 0,0 0 0,1 0 0,-3 2-1,-27 34 850,28-35-886,-7 12 28,1 0 1,0 1-1,1 1 1,1-1 0,-10 31-1,11-22-93,0-1-1,2 1 1,-3 40 0,7-59-11,-1 1 1,2 0 0,-1-1-1,1 1 1,0 0 0,0-1-1,1 1 1,0-1 0,0 1-1,0-1 1,1 0 0,0 0-1,0 0 1,0 0 0,8 9-1,-10-14-22,0 1 0,0-1 0,0 0 0,1 0 0,-1 0 0,0 0 0,0 0 0,1 0 0,-1 0 0,0 0 0,1 0 0,-1-1 0,1 1 0,-1-1 0,1 1 0,-1-1 0,1 1 0,-1-1 0,1 0 0,0 0 0,-1 0 0,1 0 0,-1 0 0,1 0 0,0 0 0,-1-1 0,1 1 0,-1 0 0,1-1 0,-1 1 0,1-1 0,1-1 0,0 0 7,1 0-1,-1-1 1,0 1 0,1-1-1,-1 0 1,-1 0 0,1 0-1,0-1 1,-1 1 0,0 0-1,4-7 1,6-19 54,0-1 0,12-49 0,4-14-144,3 10-303,-31 86 346,0-1 1,0 1-1,0 0 0,0-1 0,0 1 0,1-1 0,0 5 0,1 3 24,3 18 40,0 0-1,14 42 0,-15-60-49,0 0 0,0 0 0,1 0 0,1-1 0,-1 1 0,2-1 1,-1-1-1,1 1 0,0-1 0,10 8 0,-7-9-375,0 1 1,0-2-1,1 0 0,-1 0 1,1-1-1,15 5 1,-7-4-1935,1 0 0,38 4 1,-50-9 1558,-1-1 0,0 1-1,1-1 1,13-3 0,-10 1-893,0-1 0,12-5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14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451 1 3072,'-5'2'6183,"5"-1"-5428,-2 1-457,0-1 1,1 0-1,-1 1 0,0-1 0,0 0 0,0 0 0,0 0 0,0 0 0,0 0 0,0-1 1,0 1-1,0-1 0,0 1 0,-4-1 0,-6 3 452,-74 19 2181,61-17-2418,1 1-1,-43 16 1,50-15-360,0 2 0,0 0 0,-26 19 0,36-22-109,-1 0 0,1 1-1,1 0 1,-1 0 0,1 1 0,0 0 0,1 0 0,0 0 0,-5 10-1,3 1 10,0 0-1,1 0 1,1 0-1,1 1 1,0 0-1,2-1 1,-1 38-1,6 9 126,11 68 0,-7-76 12,30 477 578,-46-363-93,0-34-486,-10 204 285,17-320-370,-4 72 395,6-94-491,0 1-1,0-1 1,0 1 0,0-1 0,0 0 0,1 1-1,-1-1 1,0 1 0,0-1 0,0 1 0,0-1-1,1 0 1,-1 1 0,0-1 0,0 0-1,1 1 1,-1-1 0,0 1 0,1-1 0,-1 0-1,1 0 1,-1 1 0,0-1 0,1 0-1,-1 0 1,1 0 0,-1 1 0,0-1 0,1 0-1,-1 0 1,1 0 0,-1 0 0,1 0-1,0 0 1,19-1-22,-14 1 33,134-18 40,41-3-16,-113 22-350,-45 0-2739,0 0-4774,-23-1 7722,0 0 0,0 0 0,0 0 0,1 0 0,-1 0 1,0 0-1,0 0 0,0 0 0,1 0 0,-1 0 1,0 0-1,0 0 0,1 0 0,-1 0 0,0 0 0,0 0 1,0 0-1,1-1 0,-1 1 0,0 0 0,0 0 1,0 0-1,0 0 0,1 0 0,-1 0 0,0-1 0,0 1 1,0 0-1,0 0 0,0 0 0,0-1 0,1 1 0,-1 0 1,0 0-1,0 0 0,0 0 0,0-1 0,-3-18-5400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15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1984,'-19'3'5946,"-12"-6"1708,29 3-7529,0 0 1,0 1 0,0 0 0,0-1 0,0 1 0,0 0 0,0 0-1,0 0 1,0 0 0,0 0 0,1 0 0,-1 1 0,1-1 0,-3 3 0,-20 24 551,17-16-408,0 1-1,-11 26 1,6-12 55,-18 47 586,-40 153 0,65-209-868,2-2 8,0-1 1,0 1-1,2 0 0,-1-1 1,3 31-1,4-10 234,11 49-1,82 273 101,-94-347-291,-1 1 0,0-1 0,-1 0 0,0 1 0,-1 0 0,-1-1 0,0 1 0,-1 15 0,-3 0 229,-1-1 0,-13 38 0,3-11-130,4-13 32,-27 63 0,30-87-169,6-14-55,1 1 0,-1 0 1,1 0-1,-1 0 0,1 0 1,0 0-1,0 0 0,1 0 0,-1 0 1,1 0-1,-1 4 0,1-7 1,0 1 0,-1-1 1,1 1-1,0 0 0,-1-1 0,1 1 0,-1-1 0,1 1 0,-1-1 0,1 1 0,-1-1 0,1 1 0,-1-1 0,1 0 1,-1 1-1,0-1 0,1 0 0,-1 0 0,0 1 0,1-1 0,-1 0 0,0 0 0,1 0 0,-1 0 0,0 0 1,1 0-1,-2 0 0,-4 0-3925,0-8-2145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18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58 3072,'-2'-1'327,"1"-1"1,-1 1-1,1-1 0,0 1 1,0-1-1,0 0 0,0 0 1,-1-2-1,1 3 221,0-1 0,0 0-1,0 1 1,0-1 0,0 0 0,0 1 0,0 0-1,-1-1 1,1 1 0,0 0 0,-3-2 0,-2-2 832,-11-8 2422,13 10-2322,6 5 679,0 43-1661,2 0 1,16 65 0,-1-2-315,-10-43-105,12 85 583,-20-121-385,0-40-167,0 1 1,1 1-1,0-1 0,1 0 0,0 0 0,7-16 0,34-61-406,-41 82 278,0 0 1,0 1-1,1-1 0,-1 0 1,1 1-1,0 0 0,7-6 1,-10 9 13,0 0 1,0 1 0,1-1 0,-1 0 0,0 1-1,0-1 1,0 1 0,0-1 0,1 1-1,-1-1 1,0 1 0,0 0 0,1 0 0,-1 0-1,0-1 1,1 1 0,-1 1 0,0-1 0,1 0-1,-1 0 1,0 0 0,0 1 0,1-1-1,-1 0 1,0 1 0,0 0 0,0-1 0,1 1-1,-1-1 1,0 1 0,0 0 0,0 0 0,0 0-1,0 0 1,0 0 0,-1 0 0,1 0 0,1 1-1,3 6 29,0 1 0,0-1 1,-1 1-1,0 0 0,-1 0 0,0 0 0,0 0 0,-1 0 0,0 1 0,0-1 0,-1 1 0,-1-1 1,1 1-1,-2 0 0,1-1 0,-5 19 0,5-24 27,-1-1 0,0 1 0,0-1 0,0 1 1,-1-1-1,1 0 0,-1 1 0,0-1 0,0 0 0,0 0 1,0 0-1,0 0 0,-1-1 0,1 1 0,-1-1 0,0 1 0,-3 1 1,2-1-36,-1-1 1,0 0 0,1 0 0,-1 0-1,0-1 1,0 1 0,0-1 0,0-1 0,0 1-1,0 0 1,-6-1 0,0 0-131,-1-1 1,1 0-1,0-1 0,-1 0 1,-17-6-1,21 6-731,1-1 0,0-1 0,0 0 0,-13-8 0,6 2-927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19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89 3712,'-1'-1'177,"0"0"0,1 1 1,-1-1-1,1 1 0,-1-1 0,1 0 1,-1 0-1,1 1 0,-1-1 0,1 0 1,0 0-1,0 0 0,-1 1 1,1-1-1,0-2 0,0 3-49,0 0 0,0-1 0,0 1 0,0-1-1,1 1 1,-1 0 0,0-1 0,0 1 0,0 0 0,1-1 0,-1 1 0,0 0-1,1 0 1,-1-1 0,0 1 0,1 0 0,-1 0 0,0-1 0,1 1 0,-1 0-1,0 0 1,1 0 0,-1 0 0,1 0 0,-1-1 0,0 1 0,1 0 0,-1 0 0,1 0-1,-1 0 1,0 0 0,1 0 0,-1 0 0,1 0 0,-1 1 0,3 0 151,0 0 1,-1 0-1,1 0 0,-1 0 1,0 1-1,1-1 1,-1 1-1,0-1 1,3 4-1,5 6 296,-1-1-1,0 1 1,15 24-1,-17-23-280,5 6 445,-1 0-1,-1 2 1,13 35 0,-19-44 383,-6-19-407,-6-19-163,-10-19-338,9 25-139,-10-38 0,18 53-79,0 0 0,0-1 0,0 1 0,1 0 0,0-1 0,0 1 0,0-1 0,1 1 0,0 0 0,3-11 0,-3 15 29,0 0-1,0 0 1,0 0-1,1 0 1,-1 0-1,0 1 1,1-1 0,0 0-1,-1 1 1,1-1-1,0 1 1,0 0 0,0-1-1,0 1 1,0 0-1,3-1 1,3-1 63,0 0 0,16-4 1,-18 6-29,1 0 0,0 0 0,-1 1 0,1-1 0,0 1 0,-1 1 0,1 0 0,9 1 0,-2 2-834,0 1 0,24 11 0,-29-13-458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2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44 4480,'5'-24'6245,"-5"24"-6056,0-1 1,0 0-1,-1 0 0,1 1 1,0-1-1,0 0 0,-1 0 1,1 1-1,0-1 0,-1 0 1,1 1-1,-1-1 0,1 1 1,-1-1-1,1 0 0,-1 1 1,1-1-1,-1 1 0,0-1 1,1 1-1,-1 0 0,0-1 1,1 1-1,-1 0 0,0-1 1,-1 1-1,0-1 90,-1 0-1,0 0 1,0 1-1,0-1 1,-6 1 0,-3 0 139,6-1-252,0 1 1,-1 0-1,1 1 1,0-1-1,0 1 0,0 1 1,-12 3-1,1 2-54,0 0 0,-30 20 0,42-24-91,0 1 1,0-1 0,1 1 0,0 0-1,-1 0 1,2 1 0,-1 0 0,0-1-1,1 1 1,0 0 0,0 0 0,0 1-1,-3 9 1,4-5-22,0 1-1,0 0 1,1 0-1,0 0 1,1 0-1,1 0 1,-1 0-1,2 0 1,-1 0-1,7 20 1,-5-20 46,1-1 1,0 1-1,1-1 1,0 0-1,0 0 1,1 0 0,0-1-1,1 0 1,0 0-1,13 12 1,-17-18 21,1 0 1,-1-1 0,1 1 0,-1-1-1,1 0 1,0 0 0,0 0-1,5 1 1,-8-2-39,1-1 1,0 1-1,0-1 0,0 0 0,-1 0 1,1 0-1,0 0 0,0 0 0,0 0 0,-1 0 1,1-1-1,0 1 0,0-1 0,0 1 1,-1-1-1,1 0 0,0 0 0,-1 1 1,1-1-1,2-2 0,0-2 22,1 1 1,0-1-1,-1 0 1,0-1-1,0 1 1,-1-1-1,1 0 1,-1 0-1,-1 0 1,4-10-1,1-4 169,6-40 0,-9 35-167,-1 0 0,-1 1 1,-2-1-1,-2-31 1,1 47 14,-1-1 0,-1 1 1,1 0-1,-7-13 0,9 22-66,0 0-1,0 0 1,0 1-1,0-1 1,0 0 0,0 0-1,0 0 1,0 0-1,0 0 1,0 0-1,-1 0 1,1 0-1,0 0 1,0 0-1,0 0 1,0 0-1,0 0 1,0 1-1,0-1 1,0 0 0,-1 0-1,1 0 1,0 0-1,0 0 1,0 0-1,0 0 1,0 0-1,0 0 1,0 0-1,-1 0 1,1 0-1,0 0 1,0-1-1,0 1 1,0 0 0,0 0-1,0 0 1,0 0-1,0 0 1,-1 0-1,1 0 1,0 0-1,0 0 1,0 0-1,0 0 1,0 0-1,0 0 1,0-1 0,0 1-1,0 0 1,0 0-1,-1 12 85,9 27-5,4 54 0,-4-21 95,22 81 200,1 16 142,-28-145-328,-1 48-1,-2-60-114,-2 0 0,1 1 1,-1-1-1,-1-1 0,-7 21 0,9-30-32,0 1 1,0-1 0,-1 1 0,1-1 0,-1 1-1,1-1 1,-1 0 0,0 0 0,-3 3-1,4-4-26,0 0-1,-1 0 0,1-1 0,0 1 0,0 0 0,0-1 1,-1 1-1,1-1 0,0 0 0,-1 1 0,1-1 0,-1 0 1,1 0-1,0 0 0,-1 0 0,1 0 0,0 0 0,-1 0 1,1 0-1,-1-1 0,1 1 0,-3-1 0,-3-3 0,1 1-1,-1-1 0,1 0 1,-1 0-1,1-1 1,-7-7-1,3 2-42,1 0 0,-17-21 1,24 28 11,1 0 0,-1 0 0,0 0 0,1 0 0,0 0 0,-1 0 0,1-1 0,1 1 0,-1-1 0,0 1 0,1 0 0,0-1 0,0 1 0,0-1 0,0 1 0,1-6 0,-1 7 1,1 0 0,0 0 0,0 0-1,-1 0 1,1 0 0,0 0 0,0 0-1,1 1 1,-1-1 0,0 0 0,1 1-1,-1-1 1,1 1 0,-1-1 0,1 1-1,0 0 1,-1 0 0,1 0 0,0 0-1,0 0 1,0 0 0,0 0 0,0 0 0,0 1-1,0-1 1,0 1 0,4-1 0,-2 1-70,0 0 0,0 0 1,0 0-1,0 1 1,0-1-1,0 1 1,0 0-1,0 0 1,5 2-1,33 19-5093,-11-5-1211,-5-3 3347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22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33 5408,'-1'-1'129,"1"0"0,0 1-1,0-1 1,0 1 0,0-1 0,-1 1 0,1-1 0,0 1-1,0-1 1,0 0 0,0 1 0,0-1 0,0 1 0,1-1 0,-1 0-1,0 1 1,0-1 0,0 1 0,0-1 0,1 1 0,-1-1 0,0 1-1,1-1 1,-1 1 0,0-1 0,1 1 0,-1-1 0,0 1 0,1 0-1,-1-1 1,1 1 0,-1 0 0,1-1 0,-1 1 0,1 0-1,-1 0 1,1-1 0,-1 1 0,1 0 0,1 0 0,-1-1 328,0 1 1,0-1-1,0 0 0,0 1 1,0-1-1,0 0 1,0 0-1,0 1 0,0-1 1,1-2-1,-2 3-376,0 0 0,0-1-1,0 1 1,0 0-1,1 0 1,-1 0 0,0-1-1,0 1 1,0 0 0,0 0-1,0 0 1,1 0 0,-1 0-1,0-1 1,0 1 0,0 0-1,0 0 1,1 0 0,-1 0-1,0 0 1,0 0 0,0 0-1,1 0 1,-1 0 0,0 0-1,0-1 1,0 1 0,1 0-1,-1 0 1,0 0 0,0 0-1,1 0 1,-1 1 0,0-1-1,0 0 1,0 0 0,1 0-1,-1 0 1,0 0 0,0 0-1,8 10 1048,0 15-283,-7-11-456,-1 0 0,0 0 0,-1 0 0,-3 16 0,0 0-99,-1 65-261,4-55-3258,11-47-1288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23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 6816,'0'0'175,"-1"-1"-1,0 1 1,1 0 0,-1 0 0,0 0 0,1-1-1,-1 1 1,0 0 0,0 0 0,1 0 0,-1 0-1,0 0 1,1 0 0,-1 0 0,0 0 0,0 0-1,0 1 1,1-1-31,-1 0-1,1 1 0,0-1 1,-1 0-1,1 1 0,0-1 1,0 0-1,-1 1 0,1-1 1,0 0-1,0 1 0,-1-1 1,1 0-1,0 1 0,0-1 1,0 1-1,0-1 0,0 0 1,0 1-1,0-1 0,0 1 1,0 4 746,0-1 1,1 1 0,0-1 0,2 8-1,0 3-609,-1 7 943,-2-1 0,-4 43-1,2-41-935,0-1-1,3 29 0,0 16-139,-1-44-850,2-25-197,-1 1 0,1-1 1,-1 1-1,1-1 0,-1 0 1,0 0-1,0 0 1,1 0-1,-1-2 0,8-13-3058,0 2 1312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23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5 7232,'-24'-5'2314,"24"5"-2198,-1 0 0,1 0-1,-1 0 1,1 0 0,-1 0-1,1 0 1,-1 0-1,1 0 1,-1 0 0,1 1-1,0-1 1,-1 0 0,1 0-1,-1 0 1,1 0 0,-1 1-1,1-1 1,-1 0 0,1 0-1,0 1 1,-1-1-1,1 0 1,0 1 0,-1-1-1,1 1 1,0-1 0,0 0-1,-1 1 1,1-1 0,0 1-1,0-1 1,-1 1-1,1-1 1,0 0 0,0 1-1,0-1 1,0 1 0,0 0-1,-1 1 159,-1 8 573,0 1 0,1 0 0,0 0 0,1 1 0,0-1 0,0 0 0,5 20 0,-2 0 94,12 89 316,-5-50-1324,-10-44-48,0-13-1221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24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6464,'4'-2'10768,"10"2"-8123,19 2-1861,4 5 534,52 6-242,322-1-788,-432-11-13402,7 3 10277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24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93 5728,'-18'10'971,"12"-6"-402,0-1 0,0 0 1,-10 4 2784,16-7-3290,7 0 1589,15-1-273,47-11 1627,81-24 0,-90 19-2448,-1 3 0,83-8 0,-90 21-850,95 8 0,-114-7-1435,-12-3-2409,-20 3 3928,-1 0-1,0 0 1,1 0-1,-1 0 1,1 0-1,-1 0 1,0 0-1,1 0 1,-1-1-1,0 1 1,1 0-1,-1 0 1,0 0-1,1 0 1,-1-1-1,0 1 1,1 0-1,-1 0 1,0-1-1,0 1 1,1 0-1,-1 0 1,0-1-1,0 1 1,1 0-1,-1-1 1,0 1-1,0 0 1,0-1-1,0 1 1,0 0-1,1-1 1,-1 1-1,0 0 1,0-1-1,0 1 1,0-1-1,0 1 1,0 0-1,0-1 1,0 1-1,-1-1 1,1 0-172,0-8-3738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2:09.93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22 1092 3136,'-3'0'286,"2"0"-228,0 0 1,0 0 0,0 0 0,1 0-1,-1 1 1,0-1 0,0 0 0,1 0-1,-1 0 1,0 1 0,0-1 0,1 0-1,-1 1 1,0-1 0,1 0 0,-1 1-1,0-1 1,1 1 0,-1-1 0,1 1-1,-1-1 1,1 1 0,-1 0 0,1-1-1,-1 1 1,0 2 2192,4-3-2016,0 1 0,-1 0 0,1-1 0,0 1 0,-1-1 0,1 0 0,0 1 0,0-1 0,-1-1 0,1 1 0,0 0 0,0-1 0,-1 1 0,1-1 0,0 0 0,-1 0 0,1 0 0,-1 0 0,1-1 0,-1 1 0,4-3 0,4-4-14,0 1-1,0-1 1,11-13 0,2-6 289,-1-1 1,19-32 0,-6 8 869,-32 47-1168,-3 5-198,0-1 0,0 1 0,1-1 0,-1 1-1,0-1 1,0 1 0,1-1 0,-1 1 0,0 0 0,0-1 0,1 1-1,-1-1 1,0 1 0,1 0 0,-1-1 0,1 1 0,-1 0 0,1 0 0,-1-1-1,0 1 1,1 0 0,1 0-16,-1 0 0,1 0 0,-1 1 0,0-1 0,1 1 0,-1-1 0,0 1 0,1-1 0,-1 1 0,0 0 0,0 0 0,0-1 0,1 1 0,-1 0 0,1 2 0,1 0 25,1 0-1,-1 1 1,0 0-1,4 5 1,9 12 88,-11-15-82,10 10 75,20 17 1,-29-28-57,1 0 0,0 0 1,0-1-1,1 0 0,-1 0 1,14 4-1,-4-2 79,0-1 0,1-1 0,-1-1 1,1 0-1,0-2 0,0 0 0,0-1 0,0 0 0,0-2 0,0 0 0,32-9 0,-39 8-84,0-1-1,-1-1 0,0 0 1,0 0-1,0-1 0,-1-1 1,0 1-1,0-2 0,0 1 1,-1-1-1,0 0 0,-1-1 0,0 0 1,8-12-1,-12 15 21,-1 1 0,0-1 0,0 1-1,-1-1 1,1 0 0,-1 0 0,0 0 0,0-8-1,-1 13-59,0 1 0,0-1 0,0 1 0,0-1-1,0 0 1,0 1 0,0-1 0,0 1 0,0-1 0,0 1-1,0-1 1,-1 1 0,1-1 0,0 1 0,0 0 0,0-1-1,-1 1 1,1-1 0,0 1 0,0-1 0,-1 1-1,1 0 1,-1-1 0,1 1 0,0 0 0,-1-1 0,0 1-15,1 0 1,-1 0 0,0 0 0,1 0 0,-1 0 0,1 0 0,-1 0 0,0 0 0,1 0 0,-1 1 0,1-1 0,-1 0 0,1 0-1,-1 1 1,1-1 0,-1 0 0,0 2 0,-20 18-378,17-15 330,1 1 0,-1-1-1,1 1 1,0 0 0,0 0-1,1 0 1,0 1 0,0-1-1,0 1 1,1-1 0,-1 10-1,2-12 58,0 0 0,0 1 1,0-1-1,1 0 0,0 1 0,0-1 0,0 0 0,0 0 0,1 0 0,0 0 0,0 0 0,0 0 0,0 0 0,0 0 1,1-1-1,0 1 0,5 4 0,-4-5 35,0 1-1,0-1 1,0-1 0,1 1 0,-1-1 0,1 1 0,-1-1 0,1-1 0,0 1-1,0-1 1,0 1 0,0-1 0,0-1 0,0 1 0,1-1 0,-1 0 0,0 0-1,0-1 1,9-1 0,8-2 53,-1-2-1,1 0 1,23-11-1,-43 16-76,28-11 95,0-1-1,-2-1 1,36-24 0,-49 28-101,-1-1 1,0-1-1,-1 0 1,0 0-1,-1-2 1,-1 1-1,15-23 0,10-28 114,33-80 0,-47 95-52,2-8-19,-2-2 0,16-72 1,-36 126-57,-1 0 0,0 0 1,0 0-1,-1 0 0,1 0 1,-1 0-1,0-1 0,-1 1 0,1 0 1,-3-10-1,2-12-353,0 26 346,0 1 1,0 0-1,0 0 0,0 0 0,0-1 0,0 1 0,0 1 0,0-1 0,-1 0 1,1 0-1,-1 1 0,0 1-10,1 0 1,0 0 0,-1 0 0,1 0-1,0 0 1,0 1 0,0-1 0,0 1-1,1-1 1,-1 1 0,1 2 0,-6 16-70,-4 9 29,-10 53 1,4-12-4,-53 162 15,51-181 113,-3-2-1,-41 74 1,32-72-13,-128 230 475,152-270-426,-1 1 0,0-1 0,-1 0 0,-9 11-1,17-22-80,-1 0 0,1-1-1,-1 1 1,1-1-1,-1 1 1,1-1 0,-1 1-1,1-1 1,-1 1 0,0-1-1,1 1 1,-1-1-1,1 0 1,-1 1 0,0-1-1,1 0 1,-1 0 0,0 0-1,0 1 1,1-1-1,-1 0 1,-1 0 0,2 0-13,-1-1 0,1 1 1,-1 0-1,1-1 0,-1 1 1,1 0-1,-1-1 0,1 1 0,-1-1 1,1 1-1,0-1 0,-1 1 1,1-1-1,0 1 0,-1-1 1,1 1-1,0-1 0,0 1 1,-1-1-1,1 0 0,-1-3-28,0 1 1,0-1-1,1 0 0,-1 0 0,1 1 1,0-1-1,0-4 0,2 1-20,-1-1 0,1 0-1,0 1 1,1-1 0,0 1 0,0 0 0,0 0 0,1 0-1,5-8 1,-1 6 21,-1-1-1,2 1 0,-1 1 1,1-1-1,14-9 0,-3 4 28,2 1-1,0 1 1,0 1-1,1 1 1,27-8-1,-9 4-12,0-2-1,38-22 0,-55 25-1,-1-1 0,0-1-1,-1-2 1,28-26 0,38-47 284,79-105 1,-125 142-373,58-79 341,-86 110-214,0 0 1,-2 0-1,-1-2 0,12-34 0,-10 14 15,-2 0 0,10-82 0,-21 121-56,0 1 0,0-1 0,0 1 0,0-1 0,0 1 0,-1 0 0,0-1 0,0 1 0,0 0 0,-4-9 0,5 13 7,-1 0 0,1-1 0,0 1-1,0 0 1,-1-1 0,1 1 0,0 0-1,-1 0 1,1-1 0,0 1 0,-1 0-1,1 0 1,0 0 0,-1 0-1,1-1 1,0 1 0,-1 0 0,1 0-1,-1 0 1,1 0 0,0 0 0,-1 0-1,1 0 1,-1 0 0,1 0 0,0 0-1,-1 0 1,1 0 0,-1 0 0,1 0-1,0 0 1,-1 1 0,1-1 0,0 0-1,-1 0 1,1 0 0,-1 1 0,1-1-1,0 0 1,0 0 0,-1 1-1,1-1 1,0 0 0,-1 1 0,-14 15-86,14-15 88,-28 35-25,-98 114-105,44-54 254,70-79-94,1 1-1,1 0 1,1 1 0,-8 19-1,2 7 28,3 0 0,1 0 0,2 1 0,3 1 0,-3 69 0,9-102-25,1 1 1,0 0 0,2-1-1,-1 1 1,2 0 0,0-1-1,7 18 1,-8-25 5,1-1-1,0 0 1,0 1-1,0-2 1,1 1 0,0 0-1,0-1 1,1 0 0,-1 1-1,1-2 1,1 1 0,-1-1-1,0 0 1,1 0-1,0 0 1,0-1 0,9 5-1,-4-5 48,1 1 0,-1-1 0,0-1-1,1 0 1,0-1 0,-1 0 0,1-1-1,0 0 1,15-3 0,-2-1-34,0-1-1,-1-1 1,32-12 0,-42 13-27,1-2 0,-1 0 0,-1 0 0,1-1 0,-1-1 0,-1 0 0,0-1 0,0-1 0,-1 0 0,15-17 0,-22 21 21,0 0 0,0 0 0,0 0 0,-1-1 0,0 1 0,-1-1 0,0 0 0,0 0 0,0 0 0,-1 0-1,0 0 1,-1 0 0,-1-13 0,1 19-54,0 0 0,0 0 0,-1 0 0,1 1 0,-1-1 0,1 0-1,-1 0 1,0 1 0,0-1 0,0 0 0,0 1 0,-2-4 0,3 5 11,-1-1 1,1 0-1,-1 0 0,0 1 1,0-1-1,1 0 1,-1 1-1,0-1 1,0 1-1,0-1 0,1 1 1,-1 0-1,0-1 1,0 1-1,0 0 1,0-1-1,0 1 1,0 0-1,0 0 0,0 0 1,0 0-1,0 0 1,0 0-1,0 0 1,0 0-1,0 0 0,1 1 1,-2-1-1,-6 4-17,1-1 0,0 1 1,0 1-1,0-1 0,0 1 0,-11 11 0,-33 40-73,29-30 27,19-23 65,0 0 0,0 0 0,1 0 0,-1 1 0,1 0 0,-1-1 0,1 1 0,0 0 0,1 0 0,-1 0 0,1 0 0,0 0 0,-1 1 0,2-1 0,-2 7 0,2-8 2,0 1-1,0-1 1,0 0 0,0 1-1,0-1 1,1 0-1,-1 0 1,1 1 0,0-1-1,0 0 1,0 0 0,1 0-1,-1 0 1,1 0-1,0 0 1,-1 0 0,5 4-1,-1-1 16,1-1-1,0 1 1,0-1-1,0 0 1,1 0 0,12 7-1,-14-10 1,0 0 0,1 0 0,-1 0 0,1-1-1,-1 0 1,1 0 0,0 0 0,-1-1 0,1 0 0,9 0 0,-1-3 12,1 1 1,-1-2 0,0 0 0,-1-1-1,24-11 1,9-3 17,76-31-67,119-67 0,-155 66 112,-61 35-144,-25 16 56,0 0 1,1 0-1,-1 0 1,1 0-1,-1 0 0,0 0 1,1 0-1,-1 0 0,0 0 1,1 0-1,-1 1 1,0-1-1,1 0 0,-1 0 1,0 0-1,1 0 0,-1 1 1,0-1-1,1 0 1,-1 0-1,0 1 0,0-1 1,1 0-1,-1 1 1,0-1-1,0 0 0,0 0 1,1 1-1,-1-1 0,0 0 1,0 1-1,0-1 1,0 1-1,0-1 0,0 1 3,0 1 1,0 1 1,0 0-1,-1 0 1,1-1-1,-1 1 1,0 0-1,0-1 1,-2 6-1,2-6-1,-7 12-15,1-1 1,-2 1-1,0-2 1,0 1-1,-17 16 1,16-19 10,0 1 1,1 1 0,0-1 0,1 2 0,0-1 0,-8 19 0,16-29-1,-1-1 0,1 1-1,-1 0 1,1 0 0,-1 0-1,1 0 1,0 0 0,0 0 0,0 0-1,0 0 1,0 0 0,1 0-1,-1 0 1,1-1 0,-1 1-1,1 0 1,-1 0 0,1 0-1,0-1 1,0 1 0,0 0-1,0-1 1,0 1 0,0-1 0,1 1-1,-1-1 1,1 1 0,-1-1-1,1 0 1,-1 0 0,1 0-1,-1 0 1,1 0 0,0 0-1,2 1 1,3 1-9,0 0 1,0-1-1,0 0 1,0 0-1,0 0 1,1-1-1,-1 0 1,9-1-1,-5 0 31,-1 0-1,1-2 1,0 1-1,-1-1 1,1-1-1,-1 0 1,0 0-1,0-1 1,0 0-1,0-1 1,-1 0-1,11-8 1,14-11 22,0-3 0,-2 0 0,0-3 0,-2 0 0,-2-2 0,26-37 0,-11 8-13,-4-2-1,52-111 0,-74 136 11,16-55 1,-27 73-24,-1-1 0,-1 0-1,-1 0 1,1-32 0,-4 51-26,0 1 0,0-1 0,0 1-1,0 0 1,0-1 0,0 1 0,-1-1-1,1 1 1,0 0 0,-1-1 0,1 1-1,-1 0 1,0-1 0,1 1 0,-2-1 0,1 1 0,1 1 0,-1-1 1,0 1-1,1 0 1,-1 0-1,0 0 0,0-1 1,1 1-1,-1 0 1,0 0-1,0 0 1,1 0-1,-1 0 0,0 0 1,0 0-1,1 0 1,-1 1-1,0-1 0,1 0 1,-1 0-1,0 1 1,0-1-1,1 0 0,-1 1 1,1-1-1,-1 0 1,0 1-1,1-1 1,-1 1-1,-7 5-12,0 0 0,1 0 0,0 1 0,0-1 0,1 2 0,-7 9 0,2-2 68,1 1 0,-11 23 1,10-14-8,1 1 0,1 0 1,2 0-1,0 1 0,-5 50 0,10-40-19,0 0 0,3 0 0,8 65 0,-5-76 17,1 0-1,16 45 1,-17-62-12,0 1-1,0-1 1,1 0 0,0 0-1,1 0 1,0-1-1,0 0 1,1 0-1,0 0 1,8 6 0,-11-11-14,0 0 1,0-1 0,0 0 0,1 0-1,-1 0 1,1 0 0,-1-1 0,1 1-1,0-1 1,-1 0 0,1-1 0,0 1 0,0-1-1,8 0 1,-6-1 23,-1 0 1,1 0-1,0 0 0,-1-1 1,1 0-1,-1 0 0,0 0 1,1-1-1,10-7 0,-7 3 5,1-1 0,-1 0 0,-1-1 0,0 0 0,14-17 0,-11 8-54,0 0 1,14-29-1,-21 38 10,-4 7 7,1 0 0,-1 0 0,0 0 0,0 0 0,0 0 0,-1 0 0,1 0 0,0 0 1,0-4-1,-3 18-148,1 0 0,-2 0 1,-3 14-1,2-13 143,4-13 5,-17 79 18,15-70 11,1 1 0,1-1-1,-1 1 1,2 0 0,-1-1 0,3 12 0,-3-20-37,0 0-1,0 0 1,1-1 0,-1 1 0,0 0 0,0 0 0,1 0 0,-1 0 0,0 0 0,1 0 0,-1 0 0,1 0 0,-1-1 0,1 1 0,0 0 0,-1 0 0,1-1 0,0 1-1,-1 0 1,1-1 0,0 1 0,0-1 0,-1 1 0,1-1 0,0 1 0,0-1 0,0 0 0,0 1 0,0-1 0,0 0 0,0 0 0,0 1 0,0-1 0,0 0 0,0 0-1,0 0 1,0 0 0,0 0 0,0-1 0,-1 1 0,1 0 0,0 0 0,0-1 0,0 1 0,1-1 0,10-3 68,0-1-1,0 0 1,0-1-1,19-13 1,11-6-185,79-34 73,-120 58 45,0 1 0,0-1 0,0 1 0,0 0-1,-1-1 1,1 1 0,0 0 0,0 0 0,0-1-1,0 1 1,0 0 0,0 0 0,0 0 0,0 0 0,0 0-1,0 1 1,0-1 0,0 0 0,1 1 0,-1-1-4,-1 1 0,1-1 0,-1 1 1,1-1-1,-1 1 0,1-1 0,-1 1 1,0 0-1,1-1 0,-1 1 0,0 0 0,0-1 1,0 1-1,1 0 0,-1-1 0,0 1 1,0 0-1,0-1 0,0 1 0,0 1 0,-1 5-34,0 0 1,0 0-1,-1 0 0,-3 8 0,3-7 67,0-4-20,1 0 0,1 1 0,-1-1 0,0 0 0,1 1 0,0-1 0,0 1 0,1-1 0,-1 0 0,1 1 0,2 7 0,-2-10-11,0 0-1,-1 0 0,1 0 0,1 0 0,-1 0 0,0 0 0,0-1 1,1 1-1,-1 0 0,1-1 0,-1 1 0,1-1 0,0 1 1,0-1-1,0 0 0,0 0 0,-1 0 0,1 0 0,1 0 0,-1 0 1,0 0-1,0-1 0,0 1 0,0-1 0,3 1 0,4 0-7,1-1 0,-1 0 0,0 0-1,0-1 1,17-4 0,-20 4 27,-1 0 1,0-1 0,0 0-1,0 0 1,0-1 0,0 1-1,-1-1 1,1 0-1,-1 0 1,1-1 0,3-4-1,-6 7-21,1-2-3,-1 0 0,1 0 1,0 0-1,-1-1 0,0 1 0,4-8 0,-5 10 10,-1 0 0,0-1 0,0 1 0,1 0-1,-1 0 1,0-1 0,0 1 0,0 0 0,-1-1 0,1 1 0,0 0-1,0-1 1,-1 1 0,1 0 0,-1 0 0,1 0 0,-1-1 0,1 1-1,-1 0 1,0 0 0,0 0 0,1 0 0,-1 0 0,0 0 0,0 0-1,-1-1 1,-2-1-10,-1-1-1,1 0 1,-1 1-1,0 0 0,1 0 1,-1 0-1,-1 1 1,1 0-1,0 0 0,-9-3 1,-2 2-70,-1 1-1,-19-2 1,-19-1-133,47 1 319,12-1-148,19-4-154,-16 7 189,262-126-155,-239 113 159,-17 8 9,0 0 0,0 1 0,1 1 1,0 0-1,27-5 0,-39 9 6,-1 1 0,1 0 0,-1 0 0,1 0 0,0 0 0,-1 0 0,1 0-1,-1 1 1,1-1 0,0 0 0,-1 1 0,1-1 0,-1 1 0,1 0 0,-1-1 0,0 1 0,1 0 0,-1 0 0,0 0 0,1 0 0,-1 0 0,0 0-1,0 0 1,0 1 0,0-1 0,0 0 0,0 1 0,0-1 0,-1 0 0,1 1 0,0-1 0,-1 1 0,1-1 0,-1 1 0,1 0 0,-1-1 0,0 1 0,0-1-1,0 4 1,1 3 63,-1-1 0,0 1 1,-1 0-1,0 0 0,0 0 0,-5 13 0,-20 54 63,25-73-154,11-7-5,0-5 51,-1 0 0,11-16 0,4-5 3,-9 13 15,20-22-41,-32 37-20,0 0 1,0 0-1,0 0 1,1 1-1,0 0 1,-1-1 0,1 1-1,0 1 1,6-3-1,-8 4 19,0 0 0,0 0-1,0 0 1,0 0-1,1 0 1,-1 0 0,0 1-1,0-1 1,0 1 0,0 0-1,0-1 1,0 1 0,0 0-1,0 0 1,0 0-1,-1 1 1,1-1 0,0 0-1,-1 1 1,3 1 0,5 7 169,1 0 0,8 12 1,-9-10-5,8 7-98,1-1 1,0-1-1,1-1 0,1 0 0,0-2 0,34 19 0,-43-28-733,0 0 0,14 3 0,17 8-6783,-42-16 7319,1 1 1,-1-1 0,0 0-1,1 0 1,-1 0 0,0 0 0,0 0-1,1 0 1,-1 0 0,0 1-1,1-1 1,-1 0 0,0 0 0,0 0-1,1 1 1,-1-1 0,0 0-1,0 0 1,0 1 0,1-1 0,-1 0-1,0 0 1,0 1 0,0-1-1,0 0 1,0 1 0,1-1 0,-1 0-1,0 1 1,0-1 0,0 0 0,0 1-1,0-1 1,0 0 0,0 1-1,0-1 1,0 0 0,0 0 0,0 1-1,-1-1 1,1 0 0,0 1-1,0-1 1,0 0 0,0 1 0,0-1-1,-1 0 1,1 0 0,0 1-1,0-1 1,0 0 0,-1 0 0,1 1-1,0-1 1,0 0 0,-1 0-1,1 0 1,0 1 0,0-1 0,-1 0-1,1 0 1,0 0 0,-1 0 0,1 0-1,0 0 1,-1 0 0,1 0-1,-1 0 1,-16 2-4010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27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173 347 2144,'1'0'73,"-1"0"0,1 0 0,0 0-1,-1 0 1,1 0 0,0-1 0,-1 1 0,1 0 0,-1-1 0,1 1-1,-1 0 1,1-1 0,-1 1 0,1 0 0,-1-1 0,1 1 0,0-1-1,-1 0-25,0 1 0,0 0 0,0-1 0,1 1 0,-1 0 0,0 0 0,0 0 0,0-1 0,1 1 0,-1 0 0,0 0 0,0 0 0,1-1 0,-1 1 0,0 0 0,1 0 0,-1 0 0,0 0 0,1 0 0,-1 0 0,0 0 0,0 0 0,1 0 0,-1 0 0,0 0 0,1 0 0,-1 0 0,0 0 0,1 0 0,-1 0 0,0 0 0,1 0 0,-1 0 0,0 0 0,1 1 0,-1-1 132,1 0 1,-1 0 0,0 0 0,0 0 0,1 0 0,-1 0 0,0 0 0,1 0 0,-1 0 0,0 0 0,1 0 0,-1 0 0,0 0-1,0-1 1,1 1 0,-1 0 0,0 0 0,0 0 0,1 0 0,-1 0 0,0-1 0,0 1 0,1 0 0,-1 0 0,0 0 0,1-1-1,-1-1 1639,-4 3-355,1 0-1066,1-1 1,-1 1-1,0-1 1,0 0-1,1 0 1,-6 0-1,-6 0 335,7 2-550,0 1 0,0-1 0,0 1 0,1 0 0,-1 1 0,1 0 0,0 0 0,0 0 0,-6 6 0,4-2-108,0 0-1,0 0 1,1 1 0,0 0-1,-8 13 1,10-12-76,0 0 0,0 1 0,1 0 0,0 0 0,1 0 1,0 0-1,-2 22 0,4-27 39,1 0 0,-1 0 1,2 0-1,-1 0 0,1-1 1,-1 1-1,2 0 0,-1 0 0,1-1 1,0 1-1,0-1 0,0 1 0,1-1 1,0 0-1,0 0 0,0 0 0,5 6 1,-7-10-21,-1 0 0,1-1 0,0 1 0,0 0 0,0 0 0,0 0 0,0-1 0,0 1 0,0-1 0,0 1 0,0 0 0,0-1 0,0 0 0,1 1 0,-1-1 0,0 0 0,0 0 0,0 1 0,1-1 0,-1 0 0,0 0 0,2-1 0,-1 1-1,0-1-1,0 1 0,-1-1 1,1 0-1,0 0 1,0 0-1,-1 0 0,1-1 1,0 1-1,-1 0 0,1-1 1,1-1-1,4-6 52,0-1 0,-1 1 0,10-20 0,-11 18 66,12-20 214,25-63 0,-37 80-288,-1 0 1,-1 0-1,1-1 0,-2 1 0,0-1 0,-1 0 0,-1-19 1,-6-36 178,-3 1 0,-23-93 0,26 148-14,6 14-220,0-1 0,0 1 0,0 0 0,0 0 0,0 0 0,0-1 0,0 1 0,0 0-1,0 0 1,0 0 0,0-1 0,0 1 0,0 0 0,0 0 0,-1 0 0,1 0 0,0-1 0,0 1 0,0 0-1,0 0 1,0 0 0,-1 0 0,1 0 0,0-1 0,0 1 0,0 0 0,0 0 0,-1 0 0,1 0-1,0 0 1,0 0 0,0 0 0,-1 0 0,1 0 0,0 0 0,0 0 0,0 0 0,-1 0 0,-3 8 206,0 12 57,11 107 239,-3-66-250,2-7 80,16 67 0,-4-25-5,22 95-96,-39-186-306,0 0 1,0 1 0,1-1 0,0 0 0,0 0 0,3 6 0,-4-11 7,-1 0 0,0 1 0,0-1-1,0 0 1,1 0 0,-1 1 0,0-1 0,0 0 0,1 0 0,-1 0-1,0 0 1,1 1 0,-1-1 0,0 0 0,0 0 0,1 0 0,-1 0-1,0 0 1,1 0 0,-1 0 0,0 0 0,1 0 0,-1 0 0,0 0 0,1 0-1,-1 0 1,0 0 0,1 0 0,-1 0 0,0 0 0,0 0 0,1-1-1,-1 1 1,0 0 0,1 0 0,-1 0 0,0 0 0,0-1 0,1 1 0,-1 0-1,0 0 1,1-1 0,8-11-2123,-8 11 1706,75-111-13125,-50 83 10901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27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5408,'5'3'5529,"21"20"-2914,-19-11-1933,0 1 1,0 0 0,-1 0-1,-1 0 1,0 0-1,-1 1 1,-1 0 0,4 22-1,-4-21 652,-34-158-182,30 136-1096,0-1 0,1 0 0,0 0 0,0 1 0,0-1 0,1 0 0,0 0-1,3-7 1,-4 11 5,2 1-1,-1-1 0,0 1 0,1 0 0,-1 0 0,1 0 0,0 0 0,0 0 0,0 0 0,1 0 0,-1 0 0,1 1 0,-1-1 0,1 1 1,0 0-1,0 0 0,0 0 0,0 0 0,0 0 0,4-1 0,-1 2 10,-1 0 1,0-1-1,1 2 1,-1-1-1,1 1 0,-1-1 1,1 2-1,-1-1 1,1 0-1,9 3 0,-2 1-7,-1 0-1,1 0 1,18 10-1,-29-13-53,-1 0-1,1 0 1,0 0 0,0 1 0,0-1 0,-1 1-1,1-1 1,1 3 0,5 7-3280,4 5-8342,-7-8 8616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2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27 4480,'-12'-6'1698,"18"-14"16024,-5 26-17532,3 9 247,-1 0 1,0 0-1,-2 0 0,1 29 1,-7 139-12,2-150-478,2-26-36,0-1 0,1 0 0,0 0-1,0 1 1,1 7 0,-1-12-252,0 1 0,0-1 0,0 0 0,0 0 0,0 0 1,0 0-1,-1 4 0,-2 0-2118,2-6 2078,1 0 285,0 0-1,0 0 1,0 0 0,0 0 0,-1 0 0,1 0 0,0 0-1,0 0 1,0 0 0,0 0 0,0 0 0,0 0 0,-1 0 0,1 0-1,0 0 1,0 0 0,0 0 0,-2-5-3717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28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29 5984,'-12'0'634,"9"-1"-419,-1 1 0,1 0 1,-1 0-1,0 0 1,1 0-1,-1 1 1,0 0-1,1-1 1,-1 1-1,1 1 0,0-1 1,-9 6 9650,22-12-5831,-3 3-5022,23-4 1987,-1 1 0,40-1 1,-23 3-541,129-5 68,-149 5-503,-19 2-489,0 0 0,0 1 0,1-1 0,7 2 0,-13-1-15,0 0 1,0 1 0,-1-1 0,1 1-1,0-1 1,-1 1 0,1 0-1,-1-1 1,1 1 0,0 0 0,-1 0-1,0 0 1,1 0 0,-1 0-1,0 1 1,1-1 0,-1 0 0,0 1-1,0-1 1,0 0 0,0 1 0,0 1-1,6 16-3275,5 3-1334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3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69 3392,'-1'-1'162,"1"1"0,-1-1-1,0 0 1,1 0 0,-1 0 0,1 0 0,-1 0-1,1 0 1,-1 0 0,1 0 0,0 0 0,0 0 0,-1 0-1,1 0 1,0 0 0,0 0 0,0 0 0,0 0-1,0 0 1,0 0 0,1 0 0,-1-2 0,1-9 1769,0-1 272,-1-7 3772,-2 26-3871,-2 27-1101,2-1 0,3 58 0,0-25-417,-1 144 769,0-202-1340,1 0 1,0 0 0,0 0-1,4 10 1,0 3-137,-5-20 1,0 0-1,0 0 1,0 0 0,0 1-1,0-1 1,0 0 0,0 0 0,0 0-1,1 0 1,-1 1 0,0-1-1,0 0 1,0 0 0,0 0-1,0 0 1,0 1 0,1-1 0,-1 0-1,0 0 1,0 0 0,0 0-1,0 0 1,1 0 0,-1 0 0,0 1-1,0-1 1,0 0 0,1 0-1,-1 0 1,0 0 0,0 0-1,0 0 1,1 0 0,-1 0 0,10-4-3097,14-11-2560,-20 12 4331,8-3-938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3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9 9152,'-7'-9'4806,"9"24"-1207,-8 231 2118,6-239-5621,0 135 1173,1-65-1183,2-43 266,0-19-1521,1-27-8642,-4 10 9118,0-1 0,-1 1-1,1 0 1,-2-2 0,1-6-1432,0-15-909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31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2 190 6656,'-1'-5'7189,"1"5"-7042,9-7 3423,21-11-2160,-13 9-265,-4 0-629,9-5 426,0 1 1,46-20-1,-61 30-847,0 1 0,-1 0 0,2 0 0,-1 1 0,0 0 0,0 0 0,0 0 0,0 1 0,1 0 0,-1 1 0,0 0 0,0 0 0,0 0 0,0 1 1,9 3-1,-11-3-22,1 1-1,-1 0 1,0 0 0,0 0 0,0 1 0,0 0 0,-1 0 0,1 0 0,4 6 0,2 5 262,16 26 0,-18-27-26,0-1-1,16 20 1,-24-32-283,0 0 1,0 0-1,0 0 1,0 0-1,0 0 1,0 0 0,0-1-1,0 1 1,1 0-1,-1-1 1,0 1-1,0-1 1,1 1-1,-1-1 1,0 1-1,1-1 1,-1 0-1,0 0 1,1 0-1,1 0 1,-1 0-3,0-1-1,0 1 1,0-1 0,-1 0-1,1 1 1,0-1 0,-1 0-1,1 0 1,-1 0 0,1-1-1,-1 1 1,1 0 0,1-2-1,2-4 35,1-1 0,-1 1 0,0-1 0,7-16 0,-5 10-113,11-24-781,16-50 0,-24 57-1878,-7 22-670,-7 31-11131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3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38 191 7136,'-9'0'767,"7"-1"-624,1 1 1,-1 0-1,1 0 0,-1 0 1,0 0-1,1 0 1,-1 0-1,1 0 1,-1 0-1,1 1 0,-1-1 1,1 1-1,-1-1 1,1 1-1,-1-1 1,-1 2-1,15-6 8265,21-1-7212,-11 3-75,439-97 2564,-279 54-3690,-122 28-26,-37 10-2076,47-8 0,-70 15 1992,0 0-1,1-1 1,-1 1 0,0 0 0,1 0-1,-1 0 1,0 0 0,1 0 0,-1 0 0,0 0-1,0 0 1,1 0 0,-1 1 0,0-1 0,1 0-1,-1 0 1,0 0 0,1 0 0,-1 0-1,0 0 1,0 1 0,1-1 0,-1 0 0,0 0-1,0 0 1,1 1 0,-1-1 0,0 0 0,0 0-1,0 1 1,1-1 0,-1 0 0,0 0 0,0 1-1,0-1 1,0 0 0,0 1 0,0-1-1,1 0 1,-1 1 0,0-1 0,0 0 0,0 1-1,0-1 1,0 0 0,0 0 0,-1 1 0,-4 17-3524,4-15 3043,-11 24-2172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32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9 7136,'0'0'103,"-1"0"0,1 0 0,0 0 0,-1 0 1,1 0-1,-1 0 0,1 0 0,0 0 0,-1 0 0,1 0 0,0 0 1,-1 0-1,1 0 0,0-1 0,-1 1 0,1 0 0,0 0 1,-1 0-1,1 0 0,0-1 0,0 1 0,-1 0 0,1 0 0,0-1 1,0 1-1,-1 0 0,1-1 0,0 1 0,-1-4 3626,7 13-930,-4-5-2426,1 0 0,-1 0-1,0 1 1,0-1 0,0 1-1,-1 0 1,1-1-1,-1 1 1,-1 0 0,1 0-1,0 0 1,-1 0-1,0 0 1,-1 9 0,-4 100 960,-9 102-832,11-172-430,2-30-446,0 1 0,-1-1 0,-4 15 0,5-26-1768,2-18-4269,-1 12 5863,3-13-1733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32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1 8896,'-8'6'1286,"0"0"-1,0 1 1,1 0 0,0 0 0,-7 10 0,5-7-407,1 0 0,-18 15-1,-88 58 2105,85-62-2414,27-20-541,-10 9 358,12-9-378,0-1 0,-1 0 0,1 0 1,0 0-1,0 0 0,0 1 0,0-1 0,0 0 0,0 0 0,0 0 0,0 1 1,0-1-1,0 0 0,0 0 0,-1 0 0,1 1 0,0-1 0,0 0 0,0 0 0,1 0 1,-1 1-1,0-1 0,0 0 0,0 0 0,0 1 0,0-1 0,0 0 0,0 0 1,0 0-1,0 0 0,0 1 0,0-1 0,1 0 0,-1 0 0,0 0 0,0 0 1,0 1-1,0-1 0,1 0 0,-1 0 0,0 0 0,0 0 0,0 0 0,0 0 1,1 0-1,-1 0 0,0 1 0,0-1 0,0 0 0,1 0 0,-1 0 0,0 0 0,0 0 1,1 0-1,-1 0 0,0 0 0,0 0 0,0 0 0,1 0 0,-1-1 0,0 1 1,15 2 179,-1-1 0,0-1 1,27-2-1,44-12 126,-43 7-149,-38 6-113,155-23-2783,-79 13-2860,0 4-3579,-48 6 4893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2:10.29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162 92 10208,'-103'-40'3776,"76"43"-2912,9-3-256,13 0-544,0-3-160,1-2 256,4-2-96,4-1-352,6 0 160,8 0-544,4-1 384,1 6-2688,-2 0 1664,-2 9-4320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34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8 4800,'-9'-3'492,"7"2"-364,-1 0 0,1 1 1,0-1-1,-1 1 0,0-1 1,1 1-1,-1 0 0,1 0 1,-1 0-1,1 0 0,-1 1 0,-4 0 1,7-1-132,-30 9 2650,27-8-2107,1 0 0,-1-1 0,1 2 0,0-1-1,-1 0 1,1 0 0,0 1 0,0-1-1,-4 4 1,6-5-464,0 0 0,0 1 0,0-1 0,0 0 0,0 1 0,0-1 0,0 1 0,0-1 0,0 0 0,0 1 0,0-1 0,0 0 0,1 1 0,-1-1 0,0 0 0,0 1 0,0-1 0,0 0 0,1 0 0,-1 1 0,0-1 0,0 0 0,0 1 0,1-1 0,-1 0 0,0 0 0,0 0 0,1 1 0,-1-1 0,1 0 0,8 6 549,1-1-25,1-1 0,14 3 0,4 2-53,-11-2-206,-4-3-17,0 2-1,17 9 1,-27-13-260,0 1-1,0 0 1,0 0-1,-1 0 1,1 0-1,-1 0 1,0 1-1,0-1 1,0 1 0,0 0-1,3 6 1,1 6 68,-1 0 0,0 0 0,-2 0 0,0 1 0,3 25 0,2 89 294,-6-67-290,3 78 158,2 28-6,23 276 160,-26-371-306,3 64-18,-1 19-19,0-44-76,10 191 563,-19-221-746,-1-25 254,3-48-7,-1 1 1,-1-1-1,0 1 0,-5 14 0,2-7 124,5-16-153,-1-1 0,0 1 0,0 0 0,0 0 0,0-1 0,-3 5 0,3-6-34,0 0 0,0 0 0,0 0-1,0 0 1,0 0 0,0 0 0,0-1 0,-1 1 0,1 0 0,0-1 0,0 1 0,-1-1 0,1 1 0,0-1 0,-1 0 0,1 1 0,-2-1 0,-23 2 152,0-2 0,-30-2 1,17 0-133,-112-2-338,137 4 15,-74 2-1494,74-1 393,1 1 1,0 0 0,0 1 0,-21 7-1,17-2-882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36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2816,'0'0'1269,"0"-4"1995,0-73 10938,0 77-14164,0-1-1,0 1 1,1-1-1,-1 1 1,0-1-1,0 1 1,1-1-1,-1 1 1,0 0-1,1-1 1,-1 1-1,0-1 1,1 1-1,-1 0 1,1-1-1,-1 1 1,1 0-1,-1 0 1,1-1-1,-1 1 1,1 0-1,-1 0 1,1 0-1,-1 0 1,1 0-1,-1-1 1,1 1-1,-1 0 1,1 0-1,-1 0 1,1 0-1,0 1 1,26 0 455,-15-1-346,120 2 482,167 24 0,-277-23-559,29-1-1,-20-3-7045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3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1 6400,'-5'0'8794,"8"7"-8167,-2-5-22,0 6-9,1 1 0,-1-1-1,-1 0 1,0 1 0,0-1-1,-2 12 1,-12 51 549,8-48-615,-51 223 1092,44-194-1589,8-33-215,0-1 0,2 1 1,-3 36-1,6-54 34,0 0 1,0 0-1,0 0 0,0 0 0,0 0 0,0-1 1,0 1-1,1 0 0,-1 0 0,0 0 0,1 0 1,-1 0-1,1-1 0,-1 1 0,1 0 0,-1 0 1,1-1-1,-1 1 0,1 0 0,0-1 0,-1 1 1,1-1-1,0 1 0,0-1 0,0 1 0,0 0-115,0-1-1,1 0 0,-1 1 0,0-1 1,0 0-1,0 0 0,1 0 1,-1 0-1,0 0 0,0 0 0,1 0 1,-1 0-1,0-1 0,0 1 1,0 0-1,0-1 0,1 1 0,-1-1 1,0 1-1,1-2 0,19-17-4818,2-1 1658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37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68 173 4640,'-1'-1'203,"-1"0"-1,1 0 1,0 0 0,0 0 0,0 0-1,-1 1 1,1-1 0,0 0 0,-1 1 0,1-1-1,0 1 1,-1-1 0,1 1 0,-1-1-1,1 1 1,-4 0 0,-9-3 4099,13 2-4049,0 1 0,0-1 1,0 1-1,0-1 0,0 0 0,0 1 1,0-1-1,1 0 0,-1 0 0,0 1 1,1-1-1,-1 0 0,0 0 0,1 0 1,-1 0-1,1 0 0,-1 0 1,1 0-1,0 0 0,-1 0 0,1-2 1,-1-1 41,1 1 0,0 0 0,-1 0 0,1 0 0,1 0 0,-1-4 0,1 3-150,0 1 1,1-1-1,-1 1 0,1-1 1,0 1-1,0-1 0,0 1 1,0 0-1,6-5 0,-3 2 1,1 0-1,0 1 1,0 0 0,8-6-1,-3 4-122,0 1-1,1 0 1,0 0-1,14-4 1,-22 9 0,0-1 1,1 1-1,-1 1 0,0-1 1,0 0-1,0 1 1,1 0-1,-1 0 0,0 0 1,1 1-1,-1 0 0,0-1 1,0 1-1,0 1 1,0-1-1,0 0 0,5 4 1,-7-4-19,-1 0 1,1 0-1,-1 0 1,0 0-1,1 1 1,-1-1-1,0 1 1,0-1-1,0 1 1,0-1-1,0 1 1,0 0-1,0-1 1,-1 1-1,1 0 1,0 0 0,-1 0-1,0-1 1,1 1-1,-1 0 1,0 2-1,0 4 35,0 0 1,-1 0-1,-3 14 0,-6 23 153,-1-2 0,-3 0 0,-2 0 0,-1-1 0,-34 57 0,28-56-39,17-29-141,-1-1 0,0 0 0,-1 0 0,-1-1 0,0 0 0,-12 12 0,17-20 21,1 0 0,-1 1 0,1-1 0,-3 6 0,-4 4 185,10-14-211,0 0-1,0 1 0,0-1 0,0 1 1,0-1-1,1 1 0,-1-1 1,0 0-1,0 1 0,0-1 1,0 1-1,0-1 0,1 0 1,-1 1-1,0-1 0,0 0 1,1 1-1,-1-1 0,0 0 0,1 1 1,-1-1-1,0 0 0,1 0 1,-1 1-1,0-1 0,1 0 1,-1 0-1,0 0 0,1 0 1,-1 1-1,1-1 0,-1 0 1,0 0-1,1 0 0,0 0 0,16 6 376,0-3-85,1 0 1,29 0-1,-11-1-185,104 0 167,-75-3-4598,-55 1 2622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38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6 230 7456,'-5'-6'1257,"6"3"719,13 1 2544,-2 1-2423,50-9 2682,67-14-347,103-23-3599,-59 15-1314,-151 27 218,90-21-3453,2-11-3462,-37 1-1206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46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32 488 4640,'-15'-7'1504,"12"5"-358,-11-2 6022,15 2-6859,0 0-1,0 1 1,0-1 0,0 0-1,0 0 1,1 1-1,-1-1 1,1 1 0,-1-1-1,1 1 1,-1 0-1,1-1 1,0 1-1,2-1 1,4-4 81,14-13 201,-5 5-97,17-18-1,-32 29-418,1 1 0,1-1-1,-1 1 1,0 0 0,4-2 0,11-8 84,-17 11-137,-1 3 180,9 24-53,-2 0-1,-1 1 1,4 46 0,-2-19-56,37 169 585,-40-204-549,2-1 1,0 0 0,2 0 0,0 0-1,16 23 1,-22-37-70,0 0-1,0 0 1,0-1-1,0 1 1,0-1-1,1 0 1,-1 0-1,8 5 1,-9-7-30,-1 0 1,0-1 0,1 1-1,-1-1 1,1 1-1,-1-1 1,0 1 0,1-1-1,-1 0 1,1 0-1,-1 0 1,1 0 0,-1 0-1,1 0 1,-1 0-1,1 0 1,-1-1-1,1 1 1,-1 0 0,1-1-1,-1 1 1,0-1-1,1 0 1,-1 1 0,0-1-1,1 0 1,-1 0-1,0 0 1,0 0 0,0 0-1,2-2 1,0 0 10,0-1 1,-1 0-1,1 0 0,-1 0 0,0 0 1,0-1-1,0 1 0,1-5 1,7-38-8,-8 35-24,7-48-124,0-98 1,-3 23-23,25-129-194,-28 233 270,-3 25 64,1 0 1,-1 0-1,1-1 1,2-6-1,0 3 17,-3 9-13,0 1 0,0-1 0,0 0 0,0 1 0,0-1 0,0 1 0,1-1 0,-1 0-1,0 1 1,0-1 0,1 1 0,-1-1 0,0 1 0,1-1 0,-1 1 0,0-1 0,1 1 0,-1-1 0,1 1 0,-1 0 0,1-1 0,-1 1-1,1 0 1,-1-1 0,1 1 0,0 0 0,-1 0 0,1-1 0,-1 1 0,2 0 0,20-6 107,1 0 1,0 2-1,0 0 1,36 0 0,-1 0 5,438-16-41,-283 16 165,-103-1-231,-1-1 25,-96 6-183,0-1 0,1 0 0,-1-1 0,0 0 0,15-5 0,-26 7-608,-7-12-6069,-9-7-3090,5 7 6089,1 0 921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47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87 3488,'-19'-23'4342,"1"2"1428,12 14-4206,5 6-1432,1 0-1,-1 0 0,0 1 0,1-1 1,-1 0-1,0 1 0,0-1 1,1 0-1,-1 1 0,0-1 0,0 1 1,0-1-1,-1 1 0,-16-9 1779,15 7-1585,-1 0 0,1 0 1,-1 1-1,0 0 0,-6-2 0,0 1-10,-1 0 0,0 0 0,0 2 0,0-1 1,0 1-1,-15 3 0,20-2-291,-1 0 0,1 1 0,0 0 0,0 0 0,0 0 0,0 1 0,1 0 0,-1 0 0,1 0 0,-1 1 0,1 0 0,-7 7 0,5-3 18,0 0 1,0 1-1,1-1 1,1 2 0,-1-1-1,2 0 1,-7 17-1,0 6 9,-7 36 0,14-49-54,0 0-1,1 1 0,1 0 1,0 37-1,2-51 12,1-1 0,0 1-1,0 0 1,1-1 0,-1 1 0,1 0 0,1-1 0,-1 0 0,4 7-1,-3-9 27,-1 0-1,1 0 0,-1 0 1,1 0-1,0 0 0,0-1 1,0 1-1,1-1 0,-1 0 1,1 1-1,-1-2 0,1 1 1,0 0-1,6 1 0,-6-2-7,0 0 0,0 0 0,-1 0 0,1-1-1,0 1 1,0-1 0,0 0 0,0 0 0,0-1 0,0 1 0,0-1-1,0 0 1,-1 0 0,1 0 0,0-1 0,-1 1 0,1-1-1,0 0 1,-1 0 0,0 0 0,0 0 0,5-4 0,-4 1-6,0 1 1,0-1 0,0 0 0,-1 0 0,1 0-1,-1-1 1,0 1 0,-1-1 0,0 1-1,0-1 1,0 0 0,0 0 0,1-11 0,-1-12 26,0 0 0,-2 0 0,-1 0 1,-1 1-1,-2-1 0,-11-47 0,13 71-21,0-2 88,0 0 1,1-1-1,-1 1 0,1-15 1,1 21-94,0 3-85,33 120 277,10 29 70,-31-120-216,-2 1 1,8 41 0,-17-63-40,0 1 0,0 0 0,-1-1 0,-1 1 1,0-1-1,0 1 0,-1-1 0,-1 1 1,1-1-1,-2 0 0,1 0 0,-1 0 1,-6 9-1,6-11-18,-1 0 0,0-1 1,-1 1-1,1-1 0,-1 0 1,-1 0-1,1-1 0,-1 0 0,0 0 1,-1-1-1,1 0 0,-1 0 1,0 0-1,-1-1 0,-9 3 1,13-5 0,-1-1 1,0 0 0,0 0-1,0-1 1,1 0 0,-1 0 0,0 0-1,0-1 1,0 1 0,0-1 0,0-1-1,1 1 1,-1-1 0,1 0-1,-1-1 1,1 1 0,0-1 0,0 0-1,-7-5 1,6 4-12,4 3 0,0-1 0,0 1 0,0-1 0,0 0 0,0 0 0,0 1 0,1-1 0,-1 0 0,0-1 0,1 1 0,0 0 0,-1 0 0,1-1 0,-1-2 0,2 4 0,0 0 0,0 0 0,0 0 0,0 0 0,0 0 0,0 1 0,1-1 0,-1 0 0,0 0 0,0 0 0,1 0 0,-1 1 0,1-1 0,-1 0 0,0 0 0,1 1 0,0-1 0,-1 0 0,1 1 0,-1-1 0,1 1 0,0-1 0,-1 1 0,1-1 0,0 1 0,0-1 0,0 0 0,2-1 0,1 1 0,-1-1 0,0 0 0,1 1 0,4-2 0,14-1-428,1 1 0,42 0-1,-10 1-670,-20-2-2129,25 0-3981,-4 5-764,-31 3 4032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48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9 7808,'-13'-9'11861,"14"11"-10965,2 3-565,1 0 1,-1 1 0,0 0 0,-1 0-1,0 0 1,0 0 0,0 0 0,0 0-1,0 9 1,9 74 681,-3 6-719,-2-13-1401,-4-26-5322,-1-58 5585,-1-1 0,1 1-1,-1-1 1,1 0 0,0 1 0,0 0 0,0-1 0,3-2 0,1-6-1271,4-12-557,4-5-357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48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 6816,'-14'-5'5482,"14"22"-1332,-3 9-1119,1-22-2711,2 0-1,-1 1 1,0-1 0,1 1-1,0 8 1,7 214 721,-7-205-1842,2-7-1717,-1-15 2376,-1 0 0,0 1 0,0-1 0,0 0 0,0 0 0,1 0 0,-1 1 0,0-1 0,0 0 0,1 0 0,-1 0 0,0 1 0,0-1 0,1 0 0,-1 0 0,0 0 0,0 0 0,1 0 0,-1 0 0,0 0 0,1 1 0,-1-1 0,0 0 0,1 0 0,-1 0 0,0 0 0,1 0 0,-1-1 0,0 1 0,0 0 0,1 0 0,-1 0 0,0 0 0,1 0 0,-1 0 0,0 0-1,0 0 1,1-1 0,-1 1 0,0 0 0,0 0 0,1 0 0,-1-1 0,0 1 0,1-1 0,11-9-2076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49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0 8384,'-31'2'2704,"29"-1"-2466,1 0 1,-1 0 0,1 0 0,-1 0-1,1 0 1,0 0 0,-1 0 0,1 1-1,0-1 1,0 1 0,0-1-1,0 1 1,0-1 0,0 1 0,0 0-1,0 2 1,0-1 807,-3 6-231,0 0 0,1 0 0,0 0 1,1 1-1,0 0 0,-1 11 0,1 60 319,2-72-903,8 198-1191,-8-196 1380,2 0-4636,6-28-3891,0-13 2539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2:10.63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36 169 9888,'-32'-12'3648,"29"12"-2240,11-3-1120,5-6-288,19-4 960,21 1-513,34-3-95,26-1-224,-10-1-192,0-3 32,23 5-3999,17-1 2207,-12-4-4544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49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74 7296,'-9'-4'8975,"35"-3"-6365,-16 4-1534,114-25 3682,65 6-3906,6 14-948,-104 7-1878,-57 1-996,-22 1 1732,-12-1 878,1 0 0,-1 0 0,1 1 0,-1-1 0,1 0 0,-1 0-1,0 0 1,1 1 0,-1-1 0,4 5-3933,-4-5 3960,0 1 0,0-1 0,0 1 0,0-1 0,0 0 0,0 1 0,0-1 0,0 1 0,0-1 0,0 1 0,0-1 1,0 0-1,-1 1 0,1-1 0,0 1 0,-2 1-1332,-7 5 846,-8 2-1517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49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22 108 8128,'-18'6'2618,"14"-5"-639,18 4 1602,-13-5-3189,14 2 471,1 0 1,-1-1-1,1-1 0,0 0 0,0-1 0,17-4 1,-5 2-571,255-33 712,-95 8-6506,-151 20 3061,-26 5 434,0 0 0,0-1 1,-1-1-1,1 0 0,9-6 1,-2-2-811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52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639 294 2912,'0'-3'10778,"1"1"-10417,0-1 0,0 1 0,0 0 0,-1-1-1,1 1 1,-1 0 0,1-1 0,-1 1 0,0-1 0,0 1 0,0 0-1,0-1 1,-1 1 0,1 0 0,-1-3 0,-11-36 1056,12 40-1339,-5-12 25,0 1 0,-1-1-1,0 1 1,-1 1-1,-1-1 1,0 1-1,0 1 1,-1-1 0,0 1-1,-1 1 1,0 0-1,0 0 1,-1 1-1,0 0 1,-1 1 0,0 1-1,0-1 1,0 2-1,-1 0 1,0 0-1,0 1 1,0 1 0,0 0-1,0 1 1,-1 0-1,1 1 1,-1 1-1,1 0 1,-15 2 0,14 0-56,0 0 1,0 1 0,0 0-1,-23 10 1,31-10-33,-1 0 0,0 1-1,1 0 1,0 0 0,0 0 0,0 1 0,0 0-1,1 0 1,-1 1 0,2-1 0,-7 10 0,-8 15 124,1 2 0,2 1 1,1 0-1,2 0 1,1 2-1,-10 50 1,15-44-32,2-1 0,2 69 1,5-74 51,6 37 0,-4-45-101,4 18 218,1 0 0,24 64 1,-27-90-202,2 0 1,0-1 0,1 0 0,1-1 0,1 0 0,18 23 0,-21-31 1,0 0 1,1-1-1,0 1 0,0-2 1,0 1-1,1-1 1,0-1-1,1 0 0,-1-1 1,1 1-1,0-2 0,13 4 1,-4-3 8,1-1 1,0-1 0,0 0 0,0-2-1,0-1 1,0 0 0,0-2-1,41-7 1,-55 7-521,0-1 0,0 1 0,0-1 0,0-1 1,-1 1-1,12-9 0,-2 1-4341,2 1-3464,-7 4 3358,1-1 1643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53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34 6304,'-5'-2'1051,"3"1"-859,0 0 0,0 1 0,0-1 0,1 0 0,-1 0 0,0 0-1,-2-3 1,4 4 138,-1-1 0,1 1 0,-1-1-1,1 1 1,0-1 0,-1 0-1,1 1 1,0-1 0,-1 0 0,1 1-1,0-1 1,0 0 0,0 0-1,0 1 1,-1-1 0,1-1 0,0 2-176,0-1 1,0 1 0,0 0 0,0-1 0,0 1 0,0-1 0,0 1-1,0-1 1,-1 1 0,1 0 0,0-1 0,0 1 0,-1-1 0,1 1-1,0 0 1,0-1 0,-1 1 0,1 0 0,0-1 0,-1 1 0,1 0-1,-1 0 1,1-1 0,0 1 0,-1 0 0,1 0 0,-1 0 0,1 0-1,0-1 1,-1 1 0,1 0 0,-1 0 0,1 0 0,-1 0 0,1 0-1,-1 0 1,1 0 0,-1 0 0,1 0 0,0 0 0,-1 1 0,1-1-1,-1 0 1,1 0 0,-1 0 0,1 0 0,0 1 0,-1-1 0,1 0 0,0 0-1,-1 1 1,1-1 0,-1 1 0,-3 6 104,1 1 0,-1 0 0,2 0 0,-1 0 0,1 0 0,-2 17 0,-2 1 61,-1 15 118,2 0 0,1 1 0,3 56 0,1-88-430,7 83-9522,19-126-854,-9 13 6443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53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85 7808,'-1'0'185,"0"0"0,0 0 1,0 0-1,0 0 0,0 0 1,0 1-1,0-1 0,0 0 1,0 0-1,0 1 0,0-1 0,0 1 1,0-1-1,0 1 0,0-1 1,0 1-1,-1 1 0,-6 3 2442,18-6 568,1-1-2394,-1-1 0,1 0 0,14-7 1,22-7 323,220-34-437,-185 43-4152,-29 7-6079,-45 1 6215,-10 5-16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56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155 120 4896,'-4'0'478,"1"0"0,0 0 0,-1 1 1,1-1-1,0 1 0,-1 0 0,1 0 1,0 0-1,0 0 0,0 0 0,-6 4 0,-6-2 3929,3-2-1118,6 0-704,12 7-1730,-2-4-638,-1 0 0,1 0 0,0 0 0,1-1 0,-1 1 0,0-1 0,1 0-1,0 0 1,0 0 0,9 3 0,7 4 197,-11-5-296,0 0 1,1-1 0,0 0-1,0 0 1,0-2-1,0 1 1,0-1 0,1-1-1,-1 0 1,13-1-1,-9 0-53,-1-2 0,1 1 0,-1-2 0,1 0 0,-1-1 0,0 0 0,19-10 0,-29 12-54,0 0 1,0 0-1,-1 0 1,1-1-1,-1 0 1,1 0-1,-1 0 1,0 0-1,0 0 1,2-4 0,-3 5-8,-1 1 0,0-1 1,0 0-1,0 0 1,0 0-1,-1 0 1,1 0-1,-1 0 1,1 0-1,-1-1 1,1 1-1,-1 0 1,0 0-1,0 0 0,0 0 1,0 0-1,-1-1 1,1 1-1,0 0 1,-1 0-1,0 0 1,-1-3-1,-1-2-6,-2 1 0,1-1 1,-1 1-1,0 0 0,0 0 0,0 1 0,-1-1 0,0 1 1,0 0-1,-1 1 0,1 0 0,-13-6 0,7 3-13,-1 2 0,0 0 1,0 0-1,-1 1 0,1 1 0,-18-2 0,14 4-20,1 1 0,-1 0 0,1 2-1,-25 4 1,32-4 98,1 0-1,0 1 1,0 0-1,0 0 1,0 1-1,0 0 0,1 0 1,-1 1-1,-6 6 1,3-3 61,2 1 1,-1 1-1,1-1 0,1 2 0,-9 12 1,13-17-48,1 1 0,0 0 0,0 1 0,0-1 1,1 0-1,0 1 0,0-1 0,1 1 0,0 0 1,0 11-1,1 4 77,1 0 0,6 29 1,-4-30-48,1-1-1,1 0 1,1 0 0,1 0-1,1-1 1,16 30 0,-18-41-63,0 1 0,0-1 0,1 0 0,0-1 0,1 0 0,-1 0 0,2-1 0,-1 0 0,1 0 0,0-1 1,1 0-1,-1 0 0,1-1 0,20 7 0,-10-6 44,0-1 0,0-1 0,1-1 0,-1-1 0,40 0 0,-32-4-151,0 0 1,1-2-1,46-13 0,-58 12-691,-1-1 0,1-1 0,25-15 0,-25 12-2255,19-16 0,-18 11 715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57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26 3968,'0'0'1285,"-9"-6"2427,-15 7 8912,39-1-10518,37-3-1070,67-10 0,-119 13-1033,34-4-103,55 3 0,-48 2-89,-7 2-489,-34-2 415,0 0 0,0 0-1,0 0 1,0 0 0,0 1-1,0-1 1,0 0 0,0 0-1,0 0 1,-1 0-1,1 0 1,0 0 0,-1 0-1,1 0 1,-1 0 0,0 1-1,-10 23-3248,-19 8-7144,24-22 7670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58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9 5312,'-2'-2'491,"-9"-3"931,2 4 2654,9 17 3513,0 18-6165,0 139 2068,0-57-8851,0-113 3036,9-10-3817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59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365 112 2560,'3'-3'2105,"-1"-1"1,1 1 0,0 0-1,4-3 1,-19-7 4469,7 9-6251,1 0-1,-1 0 1,1 0 0,0-1-1,-6-9 1,8 11-245,0-1 0,-1 1 0,1 0 0,-1 0 0,0 1 0,1-1 1,-1 1-1,0-1 0,-1 1 0,1 0 0,0 0 0,-1 0 0,1 0 1,-1 1-1,0-1 0,-4 0 0,3 1-25,0 0 0,1 0 0,-1 1 0,0-1 0,0 1 0,0 0 0,0 1 0,1-1 0,-1 1 0,0 0 1,0 0-1,-5 2 0,-6 6 116,0-1 1,1 2 0,1 0-1,-1 1 1,2 0 0,-22 23-1,25-24-108,1 2 0,0-1 0,0 2 1,1-1-1,1 1 0,0 0 0,1 0 0,0 1 0,1 0 0,-4 17 0,7-23-7,1 0-1,0 1 1,0 0-1,1-1 1,0 1-1,1-1 1,-1 1 0,3 9-1,-1-11-52,0-1 0,0 0 1,0 0-1,1 0 0,0-1 0,0 1 0,0-1 0,1 1 1,0-1-1,0 0 0,9 8 0,-3-4 86,1-1 0,1 0 0,0 0 0,0-1 0,0-1 0,1 0 0,22 7 0,-29-12-77,0 1 0,1-1 0,-1 0 0,0-1 0,1 1 0,-1-1 0,0-1 0,1 1 0,11-3 0,-15 2-14,0 0-1,0 1 1,0-1-1,0 0 1,0 0-1,0-1 1,0 1-1,0-1 1,-1 1 0,1-1-1,-1 0 1,1 0-1,-1 0 1,1 0-1,-1-1 1,0 1-1,0-1 1,0 1-1,-1-1 1,3-4-1,-3 5-9,-1-1 0,1 1 0,-1-1 0,0 0-1,1 1 1,-1-1 0,-1 1 0,1-1 0,0 0-1,-1 1 1,1-1 0,-1 1 0,0-1 0,1 1-1,-1 0 1,0-1 0,-1 1 0,1 0 0,-3-4-1,1 2-2,1 1-1,-1-1 0,0 1 1,0 0-1,0 0 0,-1 0 0,1 1 1,-1-1-1,0 1 0,-6-4 1,-2 1 55,10 4-32,0 0 0,0 0 0,0 0 0,0 0 0,0 0 1,0 0-1,0 1 0,0-1 0,-1 1 0,1 0 0,0-1 0,0 1 0,-1 0 0,1 0 0,0 1 0,-3-1 1,-1 1 368,12 0 143,3 5-401,0-1-1,0 0 0,1-1 1,-1 0-1,1-1 0,0 0 1,0 0-1,0-1 0,0 0 1,14 0-1,-14-2-298,-1 0-1,0 0 1,0-1 0,0 0-1,0-1 1,12-3 0,-1 2-16693,-12 3 11130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6:59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467 24 4384,'0'0'128,"-1"-1"-1,1 1 1,0 0 0,0 0 0,0-1-1,0 1 1,0 0 0,0 0 0,-1-1-1,1 1 1,0 0 0,0-1 0,0 1-1,0 0 1,0-1 0,0 1-1,0 0 1,0 0 0,1-1 0,-1 1-1,0 0 1,0-1 0,0 1 0,0 0-1,0 0 1,0-1 0,0 1 0,1 0-1,-1 0 1,0-1 0,0 1 0,0 0-1,1 0 1,-1 0 0,0-1 0,0 1-1,1 0 1,-1 0 0,1 0 0,13-10 2313,-8 7 2605,-7 16-2428,-2 6-2118,0 1-1,-2-1 0,0 0 1,-2-1-1,0 1 0,-1-1 1,-14 25-1,3-16-138,0-2 0,-24 25-1,-50 43 195,-3 4-349,74-73-196,1 1-1,-20 33 1,-6 26-476,20-26-4588,39-73-3628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2:18.18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9 479 3808,'-9'0'9434,"26"-9"-8284,-14 8-1000,0 0 0,0-1 0,0 1 0,0-1 1,0 0-1,0 0 0,-1 0 0,1 0 0,3-4 0,7-11 63,0-1-1,-1-1 1,0 0 0,-2 0 0,13-32-1,-12 18 211,-1 0-1,11-64 1,-20 82-212,-2 13-253,1 0 0,0 0-1,0 0 1,0 0 0,0 0 0,0 1 0,1-1 0,-1 0 0,0 0 0,1 0-1,-1 0 1,1 1 0,1-4 0,-1 4 250,0 3-144,2 1-11,7 6-4,-1 0-1,0 1 1,0 0 0,-1 1 0,0 0 0,11 21 0,-14-20 15,62 163 826,-65-168-876,1-1-1,0 0 0,0 0 1,1 0-1,0-1 0,0 1 1,0-1-1,0 0 0,1 0 0,6 5 1,-7-6 11,0-1 0,0 0 0,0-1 0,1 1 0,-1-1 0,1 1 0,0-1 0,0-1 0,-1 1 0,1-1-1,0 1 1,1-2 0,8 2 0,-3-3 77,0 0-1,-1 0 1,1-1-1,-1 0 1,1-1-1,-1 0 1,0-1-1,12-6 1,-7 2-34,0 0 0,0-2 0,-1 0 0,19-17 0,-22 17-51,-1-1 1,-1-1-1,0 0 1,0-1-1,-1 1 1,11-26-1,-5 7 125,18-63-1,-30 84-157,-1 0 1,1 0-1,-1 0 1,-2-19-1,1 13 19,-5-9-72,5 23 75,0 1 0,0-1 0,-1 0 1,1 1-1,-1-1 0,1 1 0,-1-1 0,1 1 0,-1-1 0,0 1 0,0-1 1,0 1-1,0-1 0,0 1 0,0 0 0,-2-2 0,-6-8 50,9 10-64,-1 0 0,1 1 1,-1-1-1,0 1 0,1-1 0,-1 1 0,0-1 1,0 1-1,1 0 0,-1-1 0,0 1 0,0 0 0,0 0 1,1-1-1,-1 1 0,0 0 0,0 0 0,0 0 1,0 0-1,1 0 0,-1 0 0,0 0 0,0 0 1,0 0-1,0 1 0,1-1 0,-1 0 0,0 1 1,-1 0-1,-23 11-398,19-7 354,1-1 1,-1 1-1,1 0 0,1 0 0,-1 0 1,1 1-1,0 0 0,0 0 0,-6 11 1,-1 8-35,-10 29 1,20-50 85,-6 14 33,1 0-1,2 0 1,-5 27-1,8-39-25,1-1 0,-1 0 0,1 0 0,1 0 0,-1 0 0,1 0 0,-1 0 0,2 0 0,-1 0 0,0 0 0,1 0 0,0-1 0,0 1 0,0 0 0,1-1 0,0 0 0,5 8 0,0-4 35,0 0-1,0 0 0,1-1 1,0 0-1,0 0 1,1-1-1,-1-1 1,1 1-1,1-2 1,-1 1-1,1-1 1,-1-1-1,1 0 1,0 0-1,0-1 1,0-1-1,20 1 1,-22-2 9,-1 0 1,0 0 0,1-1-1,-1 0 1,0-1 0,0 0 0,0 0-1,0 0 1,0-1 0,0-1-1,-1 1 1,14-9 0,-13 6-14,1-1 1,-2 0-1,1 0 1,-1-1-1,0 1 1,0-2-1,-1 1 0,0-1 1,0 0-1,-1 0 1,-1-1-1,1 1 1,4-18-1,0-11-150,-2 1 0,4-70 0,-9 135 46,8 48 0,0-7 70,-2 4-61,-3-32 72,-1 1 1,-3 55 0,-2-92 30,1 1 0,-1-1 0,0 1 0,0-1 0,-1 0 0,0 0 0,1 1 0,-5 5 0,5-10-28,1 1 1,-1-1-1,0 0 0,0 0 0,0 0 1,0 0-1,0 0 0,0 0 1,0 0-1,-1 0 0,1 0 0,0 0 1,-1-1-1,1 1 0,0 0 0,-1-1 1,1 1-1,-1-1 0,1 0 0,0 1 1,-1-1-1,1 0 0,-1 0 0,1 0 1,-1 0-1,1 0 0,-1 0 1,1 0-1,-1-1 0,1 1 0,-1 0 1,1-1-1,-1 0 0,1 1 0,-2-2 1,-8-3 29,1-2 1,0 1 0,0-1 0,-12-13-1,19 18-57,1 1 15,1-1 0,-1 0 0,1 0 0,-1 0 0,1 0 0,0 0 0,-2-3 0,3 4-27,-1-1 1,0 0-1,0 1 0,0-1 0,0 1 0,0-1 0,0 1 0,0 0 0,-1 0 0,1-1 1,-2 0-1,3 2 15,-1 0 0,1 0 0,0 0 0,0-1 0,0 1 0,0 0-1,0 0 1,-1 0 0,1 0 0,0 0 0,0 0 0,0 0 0,0 0 0,0 0 0,0 0 0,-1-1 0,1 1 0,0 0 0,0 0 0,0 0 0,0 0 0,0 0 0,0 0 0,0-1 0,0 1 0,0 0 0,0 0 0,0 0 0,0 0 0,0-1 0,0 1 0,0 0 0,0 0 0,0 0 0,0 0 0,0 0 0,0-1 0,0 1 0,0 0 0,0 0 0,0 0 0,0 0 0,0 0 0,0-1 0,0 1 0,0 0 0,0 0 0,0 0 0,1 0 0,-1 0 0,0 0 0,0-1 0,0 1-1,0 0 1,0 0 0,0 0 0,0 0 0,1 0 0,-1 0 0,0 0 0,0 0 0,1-1-36,1 1 20,57 3-121,-32-1 79,48-3-1,88-22 237,-132 17-171,0-2 0,0-2 0,33-14 0,-61 23-1,6-3 19,-1 1 0,0-1 0,0-1 1,-1 0-1,1 0 0,10-9 0,-9 6 32,-3 2-32,0 0-1,10-12 1,-15 16-10,1 0 1,-1 0-1,1-1 0,-1 1 1,0-1-1,0 0 1,0 1-1,-1-1 0,1 0 1,0 1-1,-1-1 1,0-4-1,-1 3-188,-2 7 103,-5 11 41,7-12 5,-11 17-197,9-14 221,-1 0 0,1 1 0,0-1 0,0 1 0,1 0-1,-1 0 1,1 0 0,1 0 0,-2 8 0,1 1 25,2-11-22,-1 0 1,1-1-1,-1 1 1,1 0-1,0 0 1,0 0-1,1 0 1,-1-1-1,1 1 1,0 0-1,0 0 1,0-1-1,3 5 1,-3-5 17,0 0 1,1 0-1,0-1 1,0 1-1,0-1 1,0 1-1,0-1 1,0 0-1,1 1 1,-1-1-1,1 0 1,-1-1-1,1 1 1,0 0-1,0-1 1,0 0-1,0 0 1,0 1-1,0-2 1,0 1-1,0 0 1,0-1-1,0 1 1,1-1-1,-1 0 1,0 0-1,0 0 1,0 0-1,1-1 1,-1 0-1,4 0 1,-3-1 8,1 0-1,-1 0 1,0 0 0,1 0-1,-1 0 1,0-1 0,0 0 0,-1 0-1,1 0 1,-1 0 0,6-7-1,-7 7-26,0 0-1,0 0 1,-1 1 0,1-1-1,-1 0 1,0 0-1,0-1 1,0 1-1,0 0 1,0 0-1,-1 0 1,0-1-1,0 1 1,1 0-1,-2 0 1,1-1 0,0 1-1,-2-4 1,0-6 32,-2 0 1,0 1 0,0 0 0,-11-21-1,13 29-59,0 0 0,-1 0 0,1 1 0,-1-1 0,0 1 0,0-1 0,0 1 0,-1 0 0,1 0-1,-1 1 1,0-1 0,1 1 0,-1-1 0,0 1 0,-1 0 0,-7-2 0,12 4 25,0 0 1,-1 0-1,1 0 1,0-1-1,0 1 1,0 0-1,0 0 1,0 0-1,0 0 1,-1 0-1,1-1 0,0 1 1,0 0-1,0 0 1,0 0-1,0 0 1,0-1-1,0 1 1,0 0-1,0 0 1,0 0-1,0 0 1,0-1-1,0 1 0,0 0 1,0 0-1,0 0 1,0-1-1,0 1 1,0 0-1,0 0 1,0 0-1,0 0 1,0-1-1,1 1 1,-1 0-1,0 0 0,0 0 1,0 0-1,0 0 1,0 0-1,0-1 1,0 1-1,1 0 1,-1 0-1,0 0 1,0 0-1,0 0 1,0 0-1,1 0 0,-1 0 1,0-1-1,17-12-68,-10 8 54,0 0 0,1 0 0,9-3 1,-1 3 25,1 0 1,-1 2 0,1 0-1,0 0 1,0 2-1,0 0 1,26 3 0,-30-1 5,1 1 1,-1 1 0,1 0-1,-1 1 1,0 0-1,0 1 1,0 1 0,-1 0-1,20 13 1,-28-16 21,1 1 1,-1-1-1,1 1 1,-1 0-1,0 0 1,-1 1-1,1-1 0,-1 1 1,0 0-1,0 0 1,0 0-1,-1 0 1,0 0-1,0 1 1,0-1-1,0 1 0,-1-1 1,0 1-1,0-1 1,-1 1-1,1 0 1,-1 0-1,-1-1 1,1 1-1,-1 0 0,0-1 1,0 1-1,0-1 1,-1 1-1,-4 9 1,5-14-18,1-1 1,0 1 0,-1 0-1,1-1 1,0 1 0,0 0-1,-1-1 1,1 1 0,0 0 0,0 0-1,0-1 1,0 1 0,0 0-1,0 0 1,0 1 0,0-2-13,1 0 0,-1 0 0,0 0 0,1 0 0,-1 0 0,0 0 0,0 0 0,1 0 0,-1 0 0,0 0 0,0 0 0,1 0 0,-1 0 0,0 0 0,0 0 0,1 0 0,-1 0 0,0 0 0,1 0 0,-1 0 0,0-1 0,0 1 0,0 0 0,1 0 0,-1 0 0,0 0 0,1-1 0,24-20 70,-18 14-97,13-11-61,0-2 1,-2 0-1,0-1 0,19-31 0,-35 49 75,2-3-14,1 0 0,-1 1-1,1-1 1,0 1 0,1 0-1,-1 1 1,1 0 0,9-6-1,-14 9 21,0 1-1,-1-1 1,1 1-1,0 0 0,0-1 1,-1 1-1,1 0 1,0 0-1,0-1 1,0 1-1,0 0 0,-1 0 1,1 0-1,0 0 1,0 0-1,0 0 1,0 0-1,-1 0 0,1 1 1,0-1-1,0 0 1,0 0-1,0 1 1,-1-1-1,1 1 0,0-1 1,-1 0-1,1 1 1,0-1-1,-1 1 1,1 0-1,0-1 0,-1 1 1,1 0-1,-1-1 1,1 1-1,-1 0 1,1-1-1,-1 1 0,0 0 1,1 0-1,-1-1 1,0 1-1,1 1 1,1 4 4,-1 1 1,1-1-1,-1 0 1,1 10-1,-2-14-3,2 39 108,-1-28-49,-1 0-1,1 0 0,5 17 0,-6-27-48,1 1 0,0-1-1,0 0 1,0 0 0,0 1-1,1-1 1,-1 0 0,4 5 0,-4-8 1,-1 0 1,1 1-1,-1-1 0,1 1 1,0-1-1,-1 0 1,1 1-1,-1-1 1,1 0-1,0 1 1,-1-1-1,1 0 1,0 0-1,-1 0 1,1 0-1,0 0 0,1 0 1,0 0 6,0 0 0,0-1 0,0 1 0,0-1 0,0 0 0,0 0 0,4-1 0,89-40-76,-24 13-12,112-62 155,-163 79-68,0-2 1,-1 0-1,21-18 0,-174 140-209,-5 3-112,137-110 300,1 0 1,-1 1-1,0-1 0,1 1 0,-1-1 0,1 1 1,-1 0-1,1-1 0,0 1 0,0 0 0,0 0 1,0 0-1,0 0 0,0 0 0,1 0 0,-1 0 1,1 0-1,-1 0 0,1 1 0,0 1 0,0-3 5,0-1 0,0 1 0,0-1-1,0 1 1,1-1 0,-1 1 0,0-1 0,0 1-1,1-1 1,-1 0 0,0 1 0,0-1 0,1 1-1,-1-1 1,1 0 0,-1 1 0,0-1 0,1 0-1,-1 1 1,1-1 0,-1 0 0,1 0-1,-1 1 1,1-1 0,-1 0 0,1 0 0,-1 0-1,1 0 1,-1 0 0,1 0 0,-1 1 0,1-1-1,-1 0 1,1-1 0,0 1 0,-1 0 0,1 0-1,-1 0 1,1 0 0,-1 0 0,1-1-1,28-6 226,-26 6-239,22-8-49,0-1 1,0 0 0,34-21-1,8-17 222,-66 48-293,9 8 58,92 63 102,-99-69-17,0-1 0,0 1 1,0-1-1,1 0 0,-1 0 1,0 0-1,0-1 0,0 1 0,1-1 1,-1 0-1,0 1 0,1-2 1,-1 1-1,0 0 0,1-1 0,-1 1 1,0-1-1,0 0 0,0 0 0,5-2 1,-3 0 13,1 0 0,-1 0 0,0 0 0,0 0 0,0-1 0,-1 0 0,1 0 0,-1 0 0,0 0 0,6-10 0,3-7 43,18-43 1,-21 40-160,22-36 1,-31 58 91,1 0 1,-1 0-1,0 1 0,1-1 1,-1 0-1,1 1 1,0-1-1,-1 1 0,3-2 1,-3 3 1,-1 0 1,1-1 0,-1 1 0,1 0-1,0 0 1,-1 0 0,1 0-1,-1 0 1,1 0 0,-1 0-1,1 0 1,-1 0 0,1 0 0,-1 0-1,1 0 1,-1 1 0,1-1-1,-1 0 1,1 0 0,-1 1-1,1-1 1,-1 0 0,1 0 0,-1 1-1,1-1 1,-1 0 0,0 1-1,1-1 1,-1 1 0,0-1 0,1 1-1,-1-1 1,0 1 0,1-1-1,-1 0 1,0 1 0,0 0-1,0-1 1,0 1 0,1-1 0,-1 1-1,3 11 65,0 1 0,-1-1-1,-1 0 1,0 0 0,-1 22-1,-5 79 297,4-105-371,1-8 11,0 0 0,0 0 0,0 1-1,-1-1 1,1 0 0,0 0 0,0 0 0,0 0 0,0 1 0,0-1 0,0 0 0,0 0 0,0 0 0,0 1 0,0-1 0,0 0 0,0 0 0,0 0 0,0 1 0,0-1 0,0 0-1,0 0 1,0 0 0,0 1 0,0-1 0,0 0 0,0 0 0,0 0 0,0 0 0,0 1 0,0-1 0,1 0 0,-1 0 0,0 0 0,0 0 0,0 1 0,0-1 0,0 0 0,1 0-1,-1 0 1,0 0 0,0 0 0,0 0 0,0 0 0,1 0 0,-1 1 0,0-1 0,0 0 0,0 0 0,1 0 0,-1 0 0,0 0 0,0 0 0,0 0 0,1 0 0,-1 0 0,0 0 0,0 0-1,0 0 1,1 0 0,-1 0 0,0-1 0,0 1 0,0 0 0,0 0 0,1 0 0,-1 0 0,11-3-31,-1 0 1,0-1 0,1 0-1,-1-1 1,-1 0-1,10-7 1,10-4-85,31-22-74,-44 28 182,0-1-1,0 2 1,0 0-1,25-9 1,-39 18 5,0-1 0,0 0 0,-1 1 0,1 0 0,0-1 0,0 1 0,0 0 0,0 0 0,-1 0 0,1 0 0,0 0 0,0 0 0,0 1 0,0-1 0,-1 0 0,1 1 0,0 0 0,0-1 0,-1 1 0,3 1 0,-2 0-6,0 0 0,-1-1 0,1 1 0,-1 0 0,0 0 0,0 0 0,1 0 0,-1 0 0,0 0 0,-1 0 0,1 0 0,0 1 0,-1-1 0,1 0 0,0 4 0,-1 2 36,1-1 0,-1 1 0,-1 0 0,-1 9-1,0 14 168,2-31-192,0 1-1,0 0 0,0-1 1,0 1-1,1 0 1,-1-1-1,0 1 0,0-1 1,1 1-1,-1-1 1,1 1-1,-1-1 1,0 1-1,1-1 0,-1 1 1,1-1-1,-1 1 1,1-1-1,-1 0 0,1 1 1,-1-1-1,1 0 1,0 1-1,-1-1 0,1 0 1,0 0-1,-1 1 1,1-1-1,-1 0 0,1 0 1,0 0-1,-1 0 1,2 0-1,22-1-116,-23 1 108,12-2-2,0-1 0,-1-1 0,0 0 0,0-1 0,0 0 0,-1-1 0,1 0 0,11-9 0,-8 5 3,1 1 0,0 1 0,23-9-1,32-8-71,-68 24 76,2 0 1,-1-1-1,0 1 1,1-1 0,-1 0-1,0-1 1,0 1 0,0-1 0,5-3-1,5-3-24,-12 8 24,-1 0 0,1 1 0,0-1-1,-1 0 1,1 0 0,-1 0 0,1 0 0,1-3 0,13-13 141,-13 15-126,-1 0 0,0 0 0,0 0 0,0 0 0,0 0 0,-1 0 0,1-1 0,0 1 0,-1-1-1,0 1 1,0-1 0,0 1 0,0-1 0,0 0 0,0 1 0,0-1 0,0-4 0,-2 7-19,1 0 0,0 1 1,0-1-1,0 0 0,0 0 1,-1 0-1,1 1 0,0-1 0,0 0 1,0 0-1,-1 0 0,1 0 0,0 1 1,0-1-1,0 0 0,-1 0 1,1 0-1,0 0 0,0 0 0,-1 0 1,1 0-1,0 0 0,-1 0 0,1 0 1,0 0-1,0 0 0,-1 0 0,1 0 1,0 0-1,0 0 0,-1 0 1,1 0-1,0 0 0,0 0 0,-1 0 1,1 0-1,0-1 0,0 1 0,-1 0 1,1 0-1,0 0 0,0 0 1,0-1-1,0 1 0,-1 0 0,1 0 1,0 0-1,0-1 0,0 1 0,0 0 1,0 0-1,-1-1 0,1 1 1,0 0-1,0 0 0,0-1 0,0 1 1,0 0-1,0 0 0,0-1 0,0 1 1,0 0-1,0 0 0,0-1 1,0 1-1,0 0 0,0 0 0,0-1 1,1 1-1,-19 18-351,16-15 432,-11 14-93,0 0-1,2 1 1,0 0-1,1 1 1,1 0-1,-10 33 1,17-48 17,1-1 1,1 1-1,-1 0 1,0 0-1,1 0 1,0 0-1,0 0 1,0 0 0,0 0-1,0 0 1,2 4-1,-1-5-1,-1-1 0,1 1 0,0-1 0,0 0 0,0 0 0,0 1 0,0-1 0,1 0 0,-1 0 0,1 0 0,-1 0 0,1 0 0,0-1 0,0 1 0,0 0 0,0-1 0,0 1 0,3 1 0,3 1 11,0 0 0,0-1-1,1 0 1,-1 0 0,1-1 0,-1 0 0,1-1-1,0 0 1,9 1 0,21-3-16,1-1 0,0-2 0,-1-1 0,0-3 0,0-1 0,39-14 0,-66 18-37,-1 0 1,1 0-1,-1-1 1,0-1-1,14-10 1,-21 14 40,0 0 0,0-1 0,0 0 1,-1 0-1,1 0 0,-1 0 0,0 0 0,0 0 0,-1-1 0,1 0 0,-1 1 0,0-1 1,0 0-1,0 0 0,1-8 0,-3 12-6,0 0 1,0 0-1,0 0 1,0 0-1,0 0 1,0 0-1,0 0 1,0 0-1,0 0 1,0 0-1,0 0 1,-1 0-1,1 0 1,0 0-1,-1 0 1,1 0-1,-2-1 1,2 2 2,-1-1-1,1 1 1,-1 0 0,1-1 0,-1 1-1,1 0 1,-1-1 0,1 1 0,-1 0-1,1 0 1,-1 0 0,1 0 0,-1 0-1,0 0 1,1 0 0,-1 0 0,1 0-1,-1 0 1,0 0 0,1 0 0,-1 0-1,0 0 1,-2 1-7,0 1-1,0-1 0,0 0 1,0 1-1,0 0 0,0-1 1,1 1-1,-1 0 0,-2 3 1,-6 6 15,1-1 0,0 1 0,1 1 0,-13 21 0,20-29 3,0-1-1,0 0 0,1 1 0,0 0 0,-1-1 0,1 1 0,0 0 0,1-1 0,-1 1 0,1 0 0,-1 0 0,1 0 0,1-1 0,-1 1 0,0 0 0,1 0 0,0 0 0,0-1 0,0 1 0,0 0 0,0-1 0,1 1 1,2 4-1,-1-4 19,0 1 1,0-1 0,0 0-1,1 0 1,-1 0 0,1-1-1,0 1 1,0-1 0,0 0 0,0 0-1,9 4 1,-10-6 0,1 0 1,-1 0-1,1 0 0,0 0 1,-1-1-1,1 1 0,-1-1 1,1 0-1,0 0 0,-1-1 1,1 1-1,0-1 0,-1 1 1,1-1-1,-1 0 1,1-1-1,4-1 0,2-2 24,0-1 0,-1 0 0,1 0-1,-1-1 1,12-12 0,-5 4-82,25-34 0,-22 20-14,-1-2 1,-1 0-1,21-57 1,-9 21 105,-3 7-131,-26 61 66,0-1 1,0 0-1,0 0 1,0 0 0,0 0-1,0 0 1,0 0-1,0 0 1,0 0 0,0 0-1,0 0 1,0 0-1,0 0 1,0 0 0,0 0-1,0 0 1,0 0-1,0 1 1,1-1 0,-1 0-1,0 0 1,0 0-1,0 0 1,0 0 0,0 0-1,0 0 1,0 0-1,0 0 1,0 0 0,0 0-1,0 0 1,0 0-1,0 0 1,0 0 0,0 0-1,0 0 1,0 0-1,0 0 1,0 0 0,1 0-1,-1 0 1,0 0-1,0 0 1,0 0 0,0 0-1,0 0 1,0 0-1,0 0 1,0 0 0,0 0-1,0 0 1,0 0-1,0 0 1,0 0 0,0 0-1,0 0 1,0 0-1,1 0 1,-1 0 0,6 15-13,0 1 0,0-1 0,-2 1 0,5 27 0,4 69 532,-12-102-477,-1 0 0,0 0 0,-1 0-1,0 0 1,0 0 0,-1 0 0,-3 11 0,3-16-23,0 0 0,0-1 1,0 1-1,0-1 0,-1 0 1,1 1-1,-1-1 0,0 0 1,-1-1-1,1 1 0,-1 0 1,1-1-1,-1 0 0,0 0 1,0 0-1,-6 3 1,3-2 6,-1-1 0,1 0 0,-1-1 0,1 1 1,-1-1-1,0-1 0,0 1 0,1-1 1,-1-1-1,-16 0 0,19-1-49,-19-3-417,23 4 433,0 0 1,0-1-1,1 1 1,-1 0-1,0 0 1,1-1 0,-1 1-1,1-1 1,-1 1-1,0-1 1,1 1-1,-1-1 1,1 1-1,-1-1 1,1 1 0,-1-1-1,1 1 1,0-1-1,-1 0 1,1 1-1,0-1 1,-1 0-1,1 1 1,0-1 0,0 0-1,0 0 1,-1-1-1,2 1 4,-1 1 0,0-1 0,1 0-1,-1 0 1,0 1 0,1-1 0,-1 0-1,1 0 1,-1 1 0,1-1 0,0 1 0,-1-1-1,1 0 1,-1 1 0,1-1 0,0 1-1,0-1 1,-1 1 0,1 0 0,0-1 0,0 1-1,0 0 1,-1 0 0,1-1 0,0 1 0,0 0-1,0 0 1,0 0 0,0 0 0,29-2 167,-29 2-152,128 10 937,-95-6-781,0-1 0,1-1 0,57-5 0,-52-3-75,41-12-1,-63 13-740,0-1-1,0-1 0,0 0 1,27-17-1,-13 2-3970,34-29 0,-12 1 93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00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68 5056,'0'-1'85,"-1"1"1,1 0 0,0-1-1,-1 1 1,1 0-1,-1-1 1,1 1-1,-1 0 1,1 0 0,-1 0-1,0-1 1,1 1-1,-1 0 1,1 0-1,-1 0 1,1 0 0,-1 0-1,1 0 1,-1 0-1,0 0 1,1 0-1,-1 1 1,1-1 0,-1 0-1,1 0 1,-1 0-1,1 1 1,-1-1-1,-14 6 12232,19-10-11873,29-18 1828,-25 15-1948,1 1-1,1 0 1,-1 0-1,1 1 1,19-7-1,-27 11-291,1 0 0,-1 1-1,1-1 1,-1 1 0,1-1 0,-1 1-1,1 0 1,0 0 0,-1 0 0,1 0-1,-1 1 1,4 0 0,-5-1-27,0 1 0,0-1 0,0 1 0,0 0 1,0-1-1,-1 1 0,1 0 0,0 0 0,0 0 0,-1 0 0,1-1 0,0 1 0,-1 0 0,1 0 1,-1 0-1,1 0 0,-1 0 0,0 0 0,1 0 0,-1 1 0,0-1 0,0 0 0,0 0 1,0 0-1,0 0 0,0 0 0,0 0 0,0 0 0,0 0 0,0 1 0,-1-1 0,1 1 1,-3 10 40,-1-1 1,0 1 0,0-1-1,-1 0 1,-7 13 0,-10 22 158,-22 61 462,37-92-546,2 0 1,0 0 0,0 1 0,2 0-1,-4 26 1,7-38-61,0 0 0,0 0 0,0-1 0,1 1 0,0 0-1,-1-1 1,1 1 0,0 0 0,1-1 0,-1 1 0,1-1 0,-1 0-1,1 0 1,0 1 0,0-1 0,1 0 0,-1 0 0,0-1 0,5 5 0,-3-4 1,0 1 1,1-1 0,-1 0 0,1 0-1,0-1 1,0 1 0,-1-1 0,1 0-1,1-1 1,-1 1 0,0-1 0,0 0-1,6 1 1,36-3-258,1 0-2376,-42 1 1275,0 1 0,0-1-1,0 1 1,0 1 0,8 2-1,4 3-1742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03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20 1472,'-4'0'13840,"-18"-1"-9926,-32-2-2570,29-2-511,14 2-530,1 0 1,-1 1-1,0 1 0,0 0 0,-1 1 0,1 0 0,-19 2 1,8 4-204,1 0 1,0 1-1,0 1 1,1 1-1,0 1 1,-20 13 0,20-7-57,19-15-30,0 0 0,0 0 0,0 0 0,0 0 0,0 0 0,0 0 0,0 0 0,1 0 0,-1 0 0,0 1 0,1-1 0,-1 0 0,0 3 0,1-3-4,1 0 1,0 0 0,-1 0 0,1 0 0,0 0-1,-1-1 1,1 1 0,0 0 0,0 0-1,0-1 1,0 1 0,0-1 0,-1 1 0,1-1-1,0 1 1,0-1 0,0 0 0,2 1-1,0 0 26,139 49 285,-100-38-201,0 3 1,71 35-1,-69-22 278,-40-25-350,-1-1 1,0 1-1,0 0 0,0 0 0,0 1 0,0-1 1,0 0-1,-1 1 0,3 5 0,-4-8-29,-1 1-1,0-1 0,1 1 1,-1-1-1,0 1 0,0-1 1,0 1-1,0-1 0,0 1 1,0-1-1,-1 1 1,1-1-1,0 1 0,-1-1 1,1 1-1,-1-1 0,0 0 1,1 1-1,-1-1 0,0 0 1,0 0-1,0 1 1,0-1-1,0 0 0,0 0 1,0 0-1,0 0 0,-2 1 1,-2 2 5,0 0 0,0-1 0,-1 0 0,0 0 0,-6 3 0,-16 4 156,1-1 0,-47 9-1,43-15-179,-56 0 0,60 0-20,15-1-3101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04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 7136,'-2'0'320,"0"0"1,0 0-1,1 0 1,-1-1-1,0 1 1,0 0-1,1-1 1,-1 1-1,-4-3 2870,6 20 1274,8 71 1168,-2-22-5164,-2-3-4957,5-96-11916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04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32 8384,'-10'-17'3104,"10"14"-2400,5-5 416,0 5-2240,3 3 608,0 0-1984,2 3 1376,-2 5-3392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05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7456,'-9'5'1579,"-10"5"51,19-9-1510,-1-1 0,0 1-1,1-1 1,-1 1-1,1-1 1,-1 1 0,1-1-1,-1 1 1,1 0 0,-1-1-1,1 1 1,-1 0-1,1-1 1,0 1 0,-1 0-1,1 0 1,0-1 0,-1 2-1,2 9 966,0-1-1,1 1 0,0-1 1,4 12-1,-3-12-477,0 0 1,-1 0-1,-1 1 0,2 12 1,1 12 431,-3-27-534,0 0 0,1 16 0,8-33-25,22-48-341,16-5-134,-41 53 96,0 1-1,1 0 0,0 0 1,0 1-1,1 0 0,0 0 1,1 1-1,-1 0 0,1 1 1,18-7-1,-25 10-57,0 1-1,0 0 0,0 0 1,0 0-1,0 0 1,1 1-1,-1-1 0,0 1 1,0 0-1,1 0 1,-1 0-1,0 0 0,1 0 1,-1 1-1,0 0 0,3 1 1,-1-1 53,-1 1 0,0 0-1,0 0 1,-1 1 0,1-1 0,0 1 0,-1 0 0,0 0-1,1 0 1,3 7 0,-1-2 15,0 0-1,-1 1 1,0 0-1,-1 0 1,1 0-1,-2 1 1,0 0-1,0-1 1,3 20-1,3 123-410,-9-87-6418,10-72-733,2-11 4273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07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21 3232,'0'0'4533,"-4"-7"288,1 5-4050,-1 0-1,0 1 0,1-1 1,-1 1-1,0 0 0,-5-1 1,1 1-74,-1 0 0,1 1 0,-17 1 0,-2 3-28,0 1 0,-32 11 0,-52 22 18,101-34-591,2-1-26,0 0 0,1 1 0,-1 0 0,1 0 0,0 0 0,0 1 0,1 0 0,-12 12 0,14-13-42,0 1 0,1-1 0,0 1 0,0 0 0,0 0 0,0 0 0,1 1 0,0-1 0,0 0 0,0 1 0,1-1 0,0 1 0,0 0 0,0 6 0,1 6 23,1-1 0,0 1-1,8 31 1,-2-8 18,58 326 708,-54-312-551,54 505 810,-58-485-957,-5-4 46,-3-1 1,-14 93-1,6-65 48,-23 161 285,29-236-504,1 1-1,1-1 0,4 42 1,-3-61 38,1-1 0,-1 1 0,1-1 1,0 1-1,0-1 0,1 0 0,-1 1 0,1-1 1,-1 0-1,1 0 0,0 0 0,4 5 0,-4-6 4,0-1 0,0 1 0,1 0 0,-1-1 0,0 1 0,1-1 0,-1 0 0,1 0 0,-1 0 0,1 0 0,-1 0 0,1-1-1,0 1 1,0-1 0,-1 1 0,6-1 0,153-8 137,-113 3-138,-47 5-42,-1 0 0,1 0 0,-1 0 0,1 0 0,-1 0 0,1 0 0,-1 0 0,1 0-1,-1 0 1,1 0 0,-1 0 0,1 0 0,-1 0 0,1 0 0,-1 0 0,0 0 0,1 1 0,-1-1 0,1 0 0,-1 0 0,1 1-1,-1-1 1,0 0 0,1 0 0,-1 1 0,1-1 0,-1 0 0,0 1 0,1-1 0,-1 1 0,0-1 0,0 1 0,1-1-1,-1 0 1,0 1 0,0-1 0,0 1 0,0-1 0,0 1 0,1-1 0,-1 1 0,0-1 0,0 1 0,0-1 0,0 1 0,0-1-1,0 1 1,-1-1 0,1 1 0,0 0 0,0-1-224,0 1 0,0-1 0,0 1-1,0 0 1,-1-1 0,1 1 0,0-1 0,0 1-1,0-1 1,-1 1 0,1-1 0,0 1 0,-1-1 0,1 1-1,0-1 1,-1 1 0,1-1 0,-1 1 0,1-1-1,-1 0 1,1 1 0,-1-1 0,1 0 0,-1 1 0,1-1-1,-1 0 1,1 0 0,-1 0 0,1 1 0,-1-1-1,0 0 1,1 0 0,-1 0 0,1 0 0,-1 0 0,0 0-1,1 0 1,-1 0 0,1 0 0,-2-1 0,-6-17-7088,7 16 6760,1-20-3075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08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611 5 5632,'0'0'114,"0"-1"0,-1 1 0,1-1 0,-1 1 0,1 0 0,-1-1 0,1 1 0,-1 0 0,1-1 0,-1 1 0,0 0 0,1 0 0,-1 0 0,1 0 0,-1-1 0,0 1 0,1 0 0,-1 0 0,1 0 0,-1 0 0,0 0 0,1 0 1,-1 0-1,0 1 0,1-1 0,-1 0 0,1 0 0,-1 0 0,1 1 0,-1-1 0,0 0 0,1 0 0,-1 1 0,1-1 0,-1 1 0,1-1 0,0 0 0,-1 1 0,1-1 0,-1 1 0,1-1 0,0 1 0,-1 0 0,-11 8 3087,-24 5-629,-117 49 2035,137-54-4421,1 1 0,-1 0 0,2 1 0,-1 1 1,2 0-1,0 1 0,0 0 0,1 1 1,-20 31-1,11-10 142,1 0-1,2 2 1,-18 53 0,20-43-153,2 1 0,2 1 0,2 0 0,3 1 0,1 0-1,3-1 1,2 2 0,2-1 0,11 70 0,-3-60 51,4 0 0,27 81 0,-34-123-144,0-1 1,-2 1-1,5 35 1,-8-44-42,0 0 0,-1 1 0,-1-1 0,0 1 0,0-1 1,-1 1-1,0-1 0,0 0 0,-6 12 0,-53 108-209,0-2-3253,56-115 2208,2-4-794,0-1 1,-8 13 0,7-17-417,22-21-7207,5 3 6798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09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8896,'0'0'75,"0"0"1,0 0-1,0 0 1,0 0 0,0-1-1,-1 1 1,1 0-1,0 0 1,0 0-1,0 0 1,0 0 0,-1 0-1,1 0 1,0 0-1,0 1 1,0-1-1,0 0 1,-1 0 0,1 0-1,0 0 1,0 0-1,0 0 1,0 0-1,0 0 1,-1 0 0,1 0-1,0 0 1,0 1-1,0-1 1,0 0-1,0 0 1,0 0 0,0 0-1,0 0 1,-1 0-1,1 1 1,0-1-1,0 0 1,0 0 0,0 0-1,0 0 1,0 1-1,4 6 2609,2 3-1018,25 86 3156,-24-63-4136,-2 0 1,-1 0 0,0 36-1,-5 22-24,0-50-364,5 50 1,-4-83-267,1 2 320,0-9-151,3-5-50,-1-2-120,-1 0 0,1 0 0,-1 0 1,2-7-1,4-12-27,4-6-79,-6 14 81,1 0-1,9-16 1,-14 28-19,1 1 0,0 0-1,0 0 1,0 0 0,0 0 0,0 1 0,1-1-1,0 1 1,0 0 0,0 0 0,0 0 0,5-2 0,-8 4 31,1 1-1,-1-1 1,0 1 0,0-1 0,1 1 0,-1 0 0,0 0 0,1-1 0,-1 1 0,0 0 0,1 0 0,-1 0 0,0 1 0,1-1 0,-1 0 0,0 0 0,1 1 0,-1-1 0,0 1 0,2 0 0,-1 1 1,1-1 0,-1 1 0,0 0-1,0 0 1,0 0 0,0 0 0,0 0 0,0 0 0,1 4 0,2 2 30,0 1 0,-1 0-1,0 0 1,4 16 0,-4-10 30,-1-1-1,-1 1 1,0 0-1,-1 0 1,0 0-1,-1 1 1,-3 19-1,2-27-55,-1-1 0,1 1 0,-1-1 0,-1 0 0,0 1 0,0-1 0,0-1 0,0 1 0,-1 0 0,0-1 0,-1 0 0,0 0 0,0 0 0,0 0 0,0-1 0,-11 8 0,12-11-90,0 0 0,0 0 0,0 0 0,-1 0 0,1-1 0,-1 1 0,1-1 0,-1-1 0,1 1 0,-1 0 0,0-1 0,1 0 0,-8-1 0,-6-1-1364,-36-8-1,53 10 1345,-7-2-769,1 0 0,-1 0 0,1-1 1,-11-5-1,16 7 499,1 0 1,-1 0 0,1 1-1,0-1 1,-1 0 0,1-1-1,0 1 1,-1 0 0,1 0-1,0 0 1,0-1 0,0 1-1,0-1 1,1 1 0,-1-1-1,0 1 1,0-1 0,1 1-1,-1-1 1,1 1 0,0-1-1,-1 0 1,1 1 0,0-1-1,0 0 1,0 1 0,0-1-1,0-2 1,7-24-2919,-2-1-239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1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74 6656,'-6'5'12656,"7"-3"-11780,11 22 1488,7 24-2586,-16-38 367,-1-1 1,0 0-1,0 1 1,-1-1-1,0 1 1,-1-1-1,0 1 1,-1 0-1,0-1 0,-3 15 1,3-21-84,0-1 1,1 0-1,-1 0 1,0 0-1,0 0 0,-1 0 1,1-1-1,0 1 0,-1 0 1,1-1-1,-1 1 1,1 0-1,-5 2 0,6-4-50,-1 0-1,0 1 1,0-1 0,1 1-1,-1-1 1,0 0-1,0 0 1,0 0-1,0 1 1,0-1-1,1 0 1,-1 0-1,0 0 1,0 0-1,0 0 1,0-1 0,0 1-1,0 0 1,1 0-1,-1 0 1,0-1-1,0 1 1,0-1-1,1 1 1,-1 0-1,0-1 1,0 1-1,1-1 1,-1 0 0,0 1-1,1-1 1,-1 1-1,1-1 1,-1 0-1,1 0 1,-1 1-1,0-2 1,-6-10 1,0-1 1,1 0-1,0 0 0,1 0 1,1-1-1,0 0 0,1 1 1,0-1-1,1-1 0,0 1 1,1-21-1,1 30 35,1 1 0,-1-1-1,1 1 1,0-1 0,0 1 0,0-1 0,0 1 0,1-1 0,0 1-1,0 0 1,0 0 0,0 0 0,1 0 0,-1 0 0,1 0 0,0 1-1,0-1 1,0 1 0,1 0 0,-1 0 0,1 0 0,0 1 0,0-1-1,0 1 1,0 0 0,0 0 0,0 0 0,1 0 0,-1 1 0,1 0-1,-1 0 1,1 0 0,-1 1 0,1-1 0,0 1 0,-1 0 0,6 1 0,19 3 51,0 2 1,0 1-1,50 19 1,-21-6-957,-34-17-758,12-7-6244,-20 1 4848,2 3-2914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15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28 3136,'-1'-8'4320,"-7"7"-3123,0 0-1,0 0 1,1 0 0,-12-5 0,9 3-175,1 1 0,-17-3 0,15 5-669,-1 0 1,1 1-1,-1 0 0,1 1 0,0 0 1,-1 0-1,1 2 0,0-1 0,1 1 0,-1 1 1,-14 8-1,18-9-274,0 0 0,1 1-1,-1 0 1,1 0 0,1 1 0,-1 0 0,-8 10-1,11-11-46,1-1 0,-1 1 0,1 0 0,-1 0 0,1 0 0,1 0 0,-1 0 0,1 0 0,0 0 0,0 0 0,0 1 0,1 5 0,0-4-20,0 0-1,1-1 0,0 1 0,1-1 1,-1 1-1,1-1 0,5 10 0,-6-13 17,1 1 0,0-1 0,0 0-1,0 0 1,0 0 0,0 0 0,1 0-1,-1 0 1,1 0 0,0-1 0,0 1 0,0-1-1,0 0 1,4 2 0,-5-3-11,-1-1 0,1 1-1,-1-1 1,1 0 0,-1 0 0,1 1-1,-1-1 1,1 0 0,0-1 0,-1 1-1,1 0 1,-1 0 0,1-1 0,-1 1 0,0 0-1,1-1 1,-1 0 0,1 1 0,-1-1-1,0 0 1,1 0 0,-1 0 0,0 0-1,2-1 1,3-4 47,0 0-1,0-1 1,6-8 0,-3 3-13,-5 6-5,-1 0-1,0-1 1,0 1-1,0-1 1,-1 0-1,1 0 1,-2 0-1,1 0 1,-1 0-1,0-8 1,4-11 216,-5-8 997,0 33-1046,1 3 86,21 67 430,14 58-290,-33-113-424,26 147-14,-25-125 128,-1-1 1,-3 58 0,-1-84-95,0 0-1,0 0 1,-1 0 0,0 0 0,-1 0 0,0-1 0,-4 10-1,4-13-72,1 0-1,-1 0 0,-1-1 1,1 0-1,0 1 0,-1-1 1,0 0-1,0-1 0,0 1 1,-1-1-1,1 0 1,-8 4-1,9-5 13,0-1 0,0 0 0,0 0 0,0-1 0,0 1 0,0-1 0,0 1 1,0-1-1,0 0 0,0 0 0,0 0 0,0 0 0,-5-2 0,-3-1 37,0 0-1,-13-6 1,14 5-53,5 3 10,1-1 1,0 0 0,0 0-1,0 0 1,1-1 0,-1 1-1,0-1 1,1 0 0,0 0-1,-1 0 1,-4-7 0,7 9 29,0-1 0,0 0 1,0 0-1,0 0 0,0 0 0,1 0 1,-1 0-1,0-1 0,1 1 0,0 0 1,-1 0-1,1 0 0,0 0 0,0-1 0,0 1 1,1 0-1,-1 0 0,0 0 0,1-1 1,0 1-1,-1 0 0,1 0 0,0 0 1,0 0-1,1-2 0,2-2 18,-1 0-1,1 1 1,0-1-1,0 1 0,0 0 1,1 0-1,0 1 1,0-1-1,0 1 1,0 0-1,1 1 0,-1-1 1,1 1-1,0 0 1,0 0-1,1 1 1,-1 0-1,12-3 1,8 0-1152,20-5-8336,-33 5 3371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2:28.36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19 29 2144,'-1'0'59,"1"0"-1,0 0 1,0 0 0,-1-1-1,1 1 1,0 0 0,-1 0 0,1 0-1,0 0 1,0 0 0,-1 0-1,1 0 1,0 0 0,0 0 0,-1 0-1,1 0 1,0 0 0,0 0-1,-1 0 1,1 1 0,0-1 0,-1 0-1,1 0 1,0 0 0,0 0-1,0 0 1,-1 1 0,1-1 0,0 0-1,-1 0 1,-9 4 5982,29 2-5017,195 8 653,-46-6-997,97-1-332,-198-7-152,-1-4 27,-1-2-1,93-21 0,-83 12-105,-71 15-81,2-1 15,-1 0 0,1 0 0,0-1-1,-1 1 1,1-1 0,-1 0 0,6-3 0,-10 4 594,6 22-959,-5-5 352,-1 1 1,-1 0 0,0-1 0,-3 20 0,-1 25 119,1 51 76,-2 44 417,0-118-511,2-24-40,2 2 87,2-15-173,-1 0-1,0 0 1,0 0 0,0 0 0,1 1-1,-1-1 1,0 0 0,-1 0-1,1 0 1,0 0 0,0 0-1,0 0 1,-1 0 0,1 0-1,0 0 1,-1 0 0,1 0 0,-1 0-1,1 0 1,-1 0 0,0 0-1,1-1 1,-1 1 0,0 0-1,0 0 1,0-1 0,-1 2-1,2-2-1,0 1 0,-1-1 0,1 0-1,0 1 1,-1-1 0,1 0-1,0 1 1,-1-1 0,1 0-1,0 1 1,0-1 0,0 1-1,-1-1 1,1 0 0,0 1-1,0-1 1,0 1 0,0-1-1,0 1 1,0-1 0,0 1-1,0 0 1,0-1 5,0 1 1,0-1-1,0 1 0,0 0 0,0-1 0,-1 1 1,1-1-1,0 1 0,0-1 0,0 1 1,-1-1-1,1 1 0,0-1 0,0 1 1,-1-1-1,1 1 0,0-1 0,-1 1 1,0-1-1,0 1-48,1-1 23,-1 0-1,1 0 0,-1 1 0,1-1 0,-1 0 0,1 0 0,-1 1 0,1-1 0,0 0 0,-1 1 0,1-1 0,-1 0 0,1 1 0,0-1 0,-1 1 0,1-1 1,0 1-1,0-1 0,-1 1 0,1-1 0,0 1 0,0-1 0,0 1 0,0-1 0,0 1 0,-1-1 0,1 1 0,0-1 0,0 1 0,0-1 0,0 1 1,1-1-1,-1 1 0,0-1 0,0 1 0,0 10 99,0-10 1,11 15-400,-6-14 317,-1 0 0,1 0 0,0 0 0,-1-1 0,1 0 0,0 0 1,0 0-1,0 0 0,0-1 0,8 0 0,9-1 36,25-6 0,-6 1-163,53 2 69,-18 1 154,40-4 1,140-10-61,-192 13-53,1 2-1,-1 3 0,0 3 1,84 17-1,14 6 410,-166-30-172,0 0 0,0-1 0,0 0-1,0 1 1,1-1 0,-5-7 0,-29-40-207,-6-18 311,10 15-136,25 42-264,0-1 1,-8-22-1,14 31 46,0 0 1,1-1 0,-1 1 0,1-1-1,1 0 1,-1 1 0,1-1-1,-1 0 1,1 1 0,0-1 0,1 0-1,0-4 1,2 0 53,0 0 0,9-16 0,2-8-251,-13 26 227,1 0 0,-2 0 0,1 1 0,-1-13 0,0 12 64,0 3-58,-1 1-1,1-1 1,-1 1-1,0-1 0,-2-5 1,1 6-27,1-1 1,0 1-1,0-1 1,0 1-1,0-8 1,1-26-794,22 37 358,35 0 422,62-8-1,636-43 267,-445 52-60,-113 1 19,-177-2-34,-1-1 0,31-6 1,-49 7-179,-1 0 1,1 0 0,-1 0 0,1 0-1,-1 0 1,1 0 0,-1-1 0,0 1-1,1 0 1,-1 0 0,1-1 0,-1 1-1,1 0 1,-1 0 0,0-1 0,1 1-1,-1 0 1,0-1 0,1 1 0,-1-1-1,0 0-56,0 1 1,0 0-1,0 0 0,0 0 0,-1-1 0,1 1 0,0 0 0,0 0 0,0 0 0,-1 0 0,1 0 1,0 0-1,0-1 0,-1 1 0,1 0 0,0 0 0,0 0 0,-1 0 0,1 0 0,0 0 1,0 0-1,-1 0 0,1 0 0,0 0 0,0 0 0,-1 0 0,1 0 0,0 0 0,0 0 0,-1 1 1,1-1-1,0 0 0,0 0 0,0 0 0,-1 0 0,1 0 0,0 0 0,0 1 0,-1-1 0,-19 12-3721,18-10 3056,-1 0 1,0 0-1,0-1 1,0 1-1,-5 1 1,2-1-25,0-1 1,0 0 0,-1 0-1,-11-1 1,-31-2-2272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16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2 2976,'-4'-1'18126,"3"1"-18055,0 0 1,1 1-1,-1-1 1,1 0-1,-1 1 1,1-1-1,-1 0 1,1 1 0,-1-1-1,1 1 1,-1-1-1,1 1 1,0-1-1,-1 1 1,1-1-1,0 1 1,-1-1 0,1 1-1,0 0 1,-6 13 261,1 1-1,0 0 1,1 0 0,1 0 0,1 0 0,-2 29 0,-3 23-114,4-42-215,1 1 1,2 29-1,0-27-268,0-26-504,9-3-3162,-7 0 3287,1 1 0,-1-1 0,1 0 0,-1 0 0,0 0 0,0 0 1,0 0-1,0-1 0,0 1 0,0-1 0,0 0 0,2-2 0,19-25-6295,-17 20 5989,8-14-1339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16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5632,'-3'-1'3517,"9"12"-77,4 9-360,-7-7-2332,0 1 0,0 0 0,-2-1 0,1 1 0,-2 0 0,0 0 0,-3 24 0,-3-5-175,0 0-89,-4 64 0,10-90-917,0 0 0,-1 0 0,0 0 0,0 0 1,-2 6-1,4-26-10012,0 7 9183,3-11-3532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17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8640,'0'0'234,"-1"0"1,1 0 0,0 0 0,-1 0 0,1 0-1,-1 1 1,1-1 0,0 0 0,-1 0-1,1 1 1,0-1 0,-1 0 0,1 1-1,0-1 1,-1 0 0,1 1 0,0-1-1,0 0 1,-1 1 0,1-1 0,0 0-1,0 1 1,0-1 0,0 1 0,-1-1-1,1 0 1,0 1 0,0-1 0,0 1-1,0-1 1,0 1 0,0-1 0,0 1-1,0-1 1,0 0 0,1 1 0,-1-1-1,0 1 1,5 26 1088,-2-15-180,1 37 1374,-3 93 0,-2-71-2159,1 33-3297,2-93 264,16-24-10308,-1-11 8967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17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84 3392,'-1'1'325,"0"-1"0,1 0 1,-1 0-1,0 1 0,1-1 0,-1 1 0,1-1 1,-1 0-1,0 1 0,1-1 0,-1 1 0,1-1 1,-1 1-1,1-1 0,0 1 0,-1 0 0,1-1 1,-1 2-1,1-2-155,0 0 0,0 1 1,0-1-1,1 0 1,-1 0-1,0 1 0,0-1 1,0 0-1,0 0 0,1 1 171,-1-1-170,0 0-1,0 0 0,1 0 1,-1 0-1,0 1 0,0-1 1,0 0-1,1 0 1,-1 0-1,0 0 0,0 0 1,1 0-1,-1 0 0,11 3 43,9-2 1873,1 0 0,34-3-1,43-11 172,-74 10-1779,28-5 652,81-24 1,-79 17-947,71-10 0,-123 25-216,4-2-404,-1 1 1,1 1-1,0-1 1,-1 1-1,1 0 1,0 0-1,0 1 1,9 1-1,-23 15-10076,4-8 8134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18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60 6560,'-24'7'2117,"24"-6"-2050,0-1-1,-1 0 0,1 0 1,0 0-1,0 0 1,-1 0-1,1 1 1,0-1-1,-1 0 1,1 0-1,0 0 0,0 1 1,0-1-1,-1 0 1,1 0-1,0 1 1,0-1-1,0 0 1,0 0-1,-1 1 1,1-1-1,0 0 0,0 1 1,0-1-1,0 0 1,0 1-1,0-1 1,0 0-1,0 1 1,0-1-1,0 0 1,0 1-1,0-1 0,0 0 1,0 0-1,0 1 1,0-1-1,0 0 1,1 1-1,-1-1 1,0 0-1,0 1 0,0-1 1,0 0-1,1 0 1,-1 1-1,0-1 1,0 0-1,1 0 1,9 2 847,0 0 0,0-1 1,0-1-1,0 0 0,13-1 0,53-10 1379,-63 9-1970,178-21 2701,-60 10-2457,9-1-2761,-112 13 372,-18 1-250,1 0-1,-1 0 1,0-1 0,0-1 0,18-5-1,-6-3-2033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19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172 571 4224,'-1'0'207,"0"0"-147,1 0 1,-1 0-1,1 0 1,0 0 0,-1 1-1,1-1 1,-1 0 0,1 0-1,0 0 1,-1 0-1,1 1 1,-4 5 5474,4-6-5432,0-1 1,0 1-1,0 0 0,-1 0 0,1-1 1,0 1-1,0 0 0,0 0 0,0-1 1,0 1-1,-1 0 0,1 0 0,0 0 1,0-1-1,0 1 0,-1 0 1,1 0-1,0 0 0,0 0 0,-1-1 1,1 1-1,0 0 0,0 0 0,-1 0 1,1 0-1,0 0 0,-1 0 0,1 0 1,0 0-1,0 0 0,-1 0 1,1 0-1,0 0 0,-1 0 0,1 0 1,0 0-1,0 0 0,-1 0 0,1 0 1,0 0-1,0 1 0,-1-1 0,1 0 1,0 0-1,0 0 0,-1 1 0,-15 6 1603,15-7-1524,-13 8 1140,7-5-1035,0 0-1,0 1 1,1 0-1,-1 1 0,1-1 1,0 1-1,0 0 1,1 1-1,-8 8 1,7-5-192,0 1 0,1 0 0,-1 1 1,2-1-1,0 1 0,0 0 0,1 0 0,-2 16 1,1-6-39,2 1 1,1 0 0,3 33 0,-2-43-32,2-1 0,0 0 0,3 10-1,-5-18-20,1 0-1,0 0 0,0 0 0,0-1 1,1 1-1,-1 0 0,0-1 0,1 1 1,0-1-1,0 0 0,0 1 0,0-1 1,0 0-1,0 0 0,0 0 0,4 2 1,-4-3-14,0-1 1,-1 1-1,1-1 1,-1 0-1,1 1 1,0-1-1,-1 0 1,1 0-1,0 0 1,0 0-1,-1 0 1,1-1-1,-1 1 1,1 0-1,0-1 1,-1 1-1,1-1 1,-1 0-1,1 0 1,-1 1-1,1-1 1,-1 0-1,0 0 1,1 0-1,1-2 1,1-1-56,0 0 0,-1 0 1,1-1-1,-1 1 0,0-1 1,5-8-1,4-13-59,-2 0 1,0 0-1,-2-1 0,-1-1 1,-1 1-1,-1-1 0,-1 0 1,-2 0-1,-1 0 0,-1-1 1,-1 1-1,-10-51 0,-37-231 236,34 203 4,8 74 40,3 17 290,1-1 0,-1-17 0,10 79 1409,41 237 134,-12-130-1276,-10-59-405,6 28-3295,-28-105 1383,1 7-3663,-5-34-4717,0 8 8350,0-8-644,0-2 213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19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 6144,'50'55'7642,"-14"-11"-1189,-35-45-6256,0 0 0,-1 0 0,1 0 0,0 0 0,0 0-1,-1 0 1,1 0 0,-1 0 0,1 0 0,0-3 0,0-5 40,0 0 0,0-1 0,-1-11 0,-1 12-13,1 0 0,1-1 1,2-14-1,-2 20-112,0-1 0,1 0-1,-1 1 1,1 0 0,0-1 0,0 1-1,1 0 1,-1 0 0,1 0 0,0 1 0,0-1-1,0 0 1,1 1 0,-1 0 0,1 0-1,7-4 1,-5 3 15,0 1-1,1 0 0,-1 1 1,1-1-1,0 2 1,0-1-1,0 1 0,0-1 1,0 2-1,10-1 0,66 5-51,-58-2-683,18-2-3853,-13-3-2101,-4-4-2085,-16 3 6846,13-1-1687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21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25 4480,'-9'2'870,"-1"0"-1,-11 5 1,21-7-850,-28 5 6968,22-4-5797,1 0 1,0 0 0,-10 3-1,11-3-738,1 0 0,0 0-1,-1-1 1,1 1-1,-1-1 1,1 0 0,-5 0-1,0 0 1351,10-1-1419,40-7 92,1 2-1,60-2 1,-30 4-228,126-1-207,-159 5 185,-32 1-445,0 0 0,0 0 0,0 1 0,0 0 1,0 1-1,11 5 0,-15-7-137,-1 0 33,0-1 0,0 1 1,-1-1-1,1 0 1,0 0-1,0 0 0,0 0 1,-1-1-1,1 1 1,0-1-1,0 1 0,-1-1 1,6-2-1,-1 0-750,3 0-1052,-1 0 0,1-1 0,11-7-1,-4 0-252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22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10 4640,'0'-10'14756,"-1"16"-12110,-1 3-2049,-1 0 0,0 0 0,0 0 1,-1-1-1,-5 10 0,-11 26 353,-5 28-515,3 2-1,3 0 1,-9 86 0,26-150-476,1 0-160,0 0-1,0 12 1,1-20 53,0-1 1,0 1-1,0 0 1,0-1-1,1 1 0,-1-1 1,0 1-1,1-1 1,0 1-1,-1-1 1,1 1-1,0-1 0,-1 1 1,1-1-1,0 0 1,0 1-1,0-1 1,0 0-1,0 0 0,3 2 1,-3-3-11,0 1-1,0-1 1,0 1 0,1-1 0,-1 0-1,0 0 1,0 0 0,0 0 0,0 1-1,1-2 1,-1 1 0,0 0 0,0 0-1,0 0 1,1 0 0,-1-1 0,0 1-1,0-1 1,0 1 0,0-1 0,0 1-1,0-1 1,0 0 0,0 1 0,0-1-1,0 0 1,1-1 0,3-3-724,0 0 1,0 0-1,6-10 1,1-5-2908,13-27 0,-9 14 1612,15-17-1929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22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5408,'9'-7'12442,"-8"7"-12235,0 1 1,0 0-1,-1 0 1,1 0-1,0 0 0,-1 0 1,1 0-1,0 0 0,-1 0 1,1 0-1,-1 0 0,0 0 1,1 0-1,-1 0 0,0 1 1,0-1-1,0 1 0,1 25 1276,-2-17-863,-4 183 2580,0-134-3126,0-2-3999,16-68-3253,-5 0 4155,0 1 1,6-18 0,1-1 985,12-20-859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2:30.76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 65 1248,'-3'1'9637,"7"0"-9630,0 0-1,0 1 1,0-1-1,-1 1 1,1 0-1,4 3 1,-6-4 6,11 7 467,-11-6-463,0 0 1,1 0-1,-1-1 0,1 1 0,-1-1 0,1 0 1,0 0-1,-1 0 0,1 0 0,0 0 0,0-1 0,5 1 1,32-1 259,58-9 0,-52-2 27,197-37 235,-193 41-378,-10 1-132,54-1 0,0 4-163,-25-5 204,-46 6-1,20-1 6,-26 3 37,-16 0-192,8 0 74,-7 0 23,-1 0 0,1 0 0,-1 0 1,0 0-1,1 1 0,-1-1 0,1 1 0,-1-1 0,3 2 0,1-1-31,-5-1 8,1 0 1,0 0 0,-1-1 0,1 1 0,0 0 0,0 0 0,-1 0-1,1 0 1,0 0 0,-1 0 0,1 0 0,0 0 0,0 0-1,-1 0 1,1 0 0,0 0 0,-1 0 0,1 0 0,1 1 0,25 7 271,-24-5-239,-2-3 69,2 1-314,0 0 0,0 0 0,0 0 0,-1 1 0,1-1 0,0 1 1,2 2-1,1 0-956,8 2-4442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23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9632,'-1'0'116,"1"0"0,-1-1 0,1 1-1,-1 0 1,0 0 0,1 0 0,-1 0 0,1 0 0,-1 0 0,1 0 0,-1 0 0,1 0 0,-1 1 0,1-1 0,-1 0 0,1 0 0,-1 0 0,1 1-1,-1-1 1,1 0 0,0 0 0,-1 1 0,1-1 0,-1 0 0,1 1 0,0-1 0,-1 1 0,1-1 0,0 0 0,-1 2 0,1-1 116,0 1 0,1-1 0,-1 1 1,0-1-1,1 1 0,-1-1 0,1 1 1,0-1-1,0 2 0,4 8 1318,-1-1-839,-1 0 0,0 1 0,-1 0 0,2 16-1,0 47 800,-3-62-1182,-1 64 1007,-2-1 0,-17 105 0,6-130-1291,5-26-2145,5-6-6103,5-41 1175,6-2 1984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23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27 346 6656,'-19'3'2144,"12"-1"-1612,6 0 647,10-1 1062,-5-3-1805,-1 1 1,1-1 0,-1 1 0,1-1 0,-1 0-1,1-1 1,-1 1 0,0 0 0,4-5-1,24-28 1214,-14 13-430,21-20 590,-21 20-955,1 2 0,2 0 0,0 1 0,38-28 0,-54 44-694,0 1 0,0-1 0,0 1-1,0 0 1,1 1 0,-1-1 0,1 1 0,8-2 0,-9 3-98,-1 0 1,0 0-1,0 0 1,0 1-1,0-1 1,0 1-1,0 0 1,0 0-1,0 0 1,-1 0-1,1 0 0,0 1 1,-1-1-1,5 4 1,43 35 756,-37-28-573,0-1-1,1-1 1,0 0-1,25 13 1,-35-21-225,0 0 1,1-1-1,-1 0 0,1 0 0,0 0 1,-1 0-1,1-1 0,0 1 0,-1-1 1,1-1-1,0 1 0,7-2 0,-5 1 24,-1-2 0,1 1-1,-1 0 1,0-1 0,0 0 0,0-1-1,10-7 1,0-2-671,-1-1 0,-1-1 0,0 0 1,20-28-1,-29 36-925,0-1 0,-1 1-1,8-16 1,-11 20-157,0-1-1,0 0 0,0 1 1,0-1-1,-1 0 0,1-6 1,-1 10 1589,0 0 1,0-1-1,0 1 1,0 0-1,0 0 1,0 0-1,0-1 1,0 1-1,0 0 1,0 0-1,0 0 1,0-1-1,0 1 1,0 0-1,0 0 1,0 0-1,0 0 1,0-1-1,0 1 1,0 0-1,-1 0 1,1 0-1,0 0 1,0-1-1,0 1 1,0 0-1,0 0 1,0 0-1,-1 0 1,1 0-1,-11 1-3583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24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64 134 6880,'-61'22'3792,"59"-21"-2358,4-2-228,15-4 751,1-1 0,20-11 0,16-6 449,156-42 1450,-154 51-6091,105-10 0,-137 22 309,-21 2 1042,1 0 0,0 0 0,0 1 0,-1-1 1,1 1-1,0 0 0,4 1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24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 6720,'-6'8'10479,"9"-1"-7946,0 2-3423,0 28 2387,-2 0-1,-3 37 1,-12 76-357,3-46-1197,-6 66-1100,16-129-1274,1-30-1666,0-19 2612,1 0 0,1 0 1,3-13-1,1-5-1301,0-14 210,5-5-517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25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1 4576,'-8'9'1345,"7"-8"-1105,-1 1-1,1-1 1,0 1-1,-1 0 0,1-1 1,0 1-1,0 0 1,0 0-1,0-1 1,1 1-1,-2 2 0,1 2 330,0 0-1,0-1 0,-1 0 0,0 1 0,0-1 0,0 0 0,-1 0 1,1 0-1,-1 0 0,-6 6 0,1 2 398,-5 7-349,0-2 0,0 0 0,-2 0 0,0-1 0,-1-1 0,-1-1 1,0 0-1,-1-1 0,-30 17 0,-77 42 540,120-70-1054,0 0-1,0 0 1,-8 9 0,14-12-113,0 0 1,-1 1-1,1-1 1,0 1 0,-1-1-1,1 0 1,0 0-1,-1 1 1,1-1-1,0 0 1,0 0 0,-1 0-1,2 0 1,6 1 66,-5 0-11,0 0 0,1 0 1,-1 0-1,0-1 0,0 1 0,1-1 1,-1 0-1,0 0 0,1 0 0,-1-1 1,0 1-1,0-1 0,6-1 0,-6 1-32,97-13 613,-20 3-294,44-4-462,131-1-1,-128 10-2283,-13-5-5922,-83 3 5919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7:26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0 4576,'1'3'4527,"10"3"643,-4-3-4361,3 4 183,0 0 0,1-2 0,0 1 0,0-1 0,16 4 0,-5-3-139,70 20 1509,-79-21-2134,0 0-1,0 0 0,-1 2 1,21 13-1,-30-18-159,0 1 0,0 0-1,0 0 1,0 0 0,0 1 0,0-1 0,-1 1 0,4 7-1,11 33 201,-13-32-186,0 6-58,0 1 0,-1-1 0,-1 1 1,-1-1-1,-1 26 0,0 5-20,5 110-77,8 157-126,-5-66 7,-10 104-546,-1-249 559,-1-15 59,0 59 69,4 204-205,5-305 235,3-17 176,-8-29-143,1 1 0,-1-1 0,1 0 0,-1 0 0,1 0 0,0 0 0,-1 0 0,1 0 0,0 0 0,3 3 0,-3-3-12,0-1 1,0 1 0,0 0-1,0 0 1,-1-1-1,1 1 1,0 0 0,-1 0-1,1 0 1,-1 3-1,1-3 57,-1 0-1,0 1 1,1-1 0,-1 0-1,1 0 1,0 0 0,0 0-1,0 1 1,0-1-1,0-1 1,0 1 0,4 5 1034,-5-7-971,0 0-114,0 1 1,0-1-1,0 0 0,0 1 0,0-1 0,0 0 0,0 0 0,0 1 0,0-1 0,0 0 1,-1 0-1,1 1 0,0-1 0,0 0 0,0 0 0,0 1 0,0-1 0,0 0 0,-1 0 1,1 1-1,0-1 0,0 0 0,0 0 0,0 0 0,-1 1 0,1-1 0,0 0 1,0 0-1,-1 0 0,1 0 0,0 0 0,0 0 0,-1 1 0,1-1 0,0 0 0,-1 0 1,-25-2-368,1 0 0,-1-2 0,-46-13 0,11 2-1283,-37-4-714,-58-14-3652,82 14-11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20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31 3328,'1'-2'5529,"-3"13"-4061,-12 13-1140,7-11-181,0 0-1,-6 19 1,-46 186 700,36-120-649,2-14-125,-45 163 1513,63-240-651,9-19-286,9-28-276,0-3-312,14-62 1,1-51-174,21-80 101,-15 68 939,-31 154-1156,-1 13 172,1 9 95,-3-2-48,0 0 0,0 1 1,1 7-1,2 11 49,7 21 151,-3 0 0,4 51 0,-7-54-167,11 81 355,41 150 0,-57-270-363,9 29 217,-9-31-225,0 0 0,0 0 0,0 0 1,0 0-1,0-1 0,0 1 0,1 0 0,-1-1 0,0 1 0,1 0 0,2 1 0,-4-3-125,0 1 0,1-1 0,-1 0 0,1 0-1,-1 1 1,0-1 0,1 0 0,-1 0-1,0 0 1,1 0 0,-1 0 0,1 0 0,-1 0-1,0 1 1,1-1 0,-1 0 0,1 0-1,-1-1 1,1 1 0,-1 0 0,0 0 0,1 0-1,-1 0 1,1 0 0,-1 0 0,0 0-1,1-1 1,-1 1 0,0 0 0,1 0-1,-1-1 1,0 1 0,1 0 0,-1 0 0,0-1-1,1 1 1,-1 0 0,0-1 0,1 0-1,4-12-5314,-5 12 5026,3-4-1962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21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83 5408,'-40'5'2432,"32"-18"-2112,8 10 1664,3 3-1152,7-9 224,7 6-640,11-10-32,-1 9-256,-1-7-128,6 2-32,0-2 224,-1 6-96,-4-2-2720,-1 7 1440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21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9 5056,'1'-1'96,"-1"1"22,0-1 0,0 1 0,1-1 1,-1 1-1,0 0 0,0-1 0,1 1 1,-1-1-1,0 1 0,1 0 1,-1-1-1,0 1 0,1 0 0,-1-1 1,1 1-1,-1 0 0,0 0 0,1-1 1,-1 1-1,3 0 2343,-3 1-1741,-1 7-433,0-1 1,0 1-1,-1 0 0,0-1 0,-6 12 0,1 2 198,-33 113 907,-23 150 0,61-272-1328,0-1-1,1 1 1,1-1 0,0 0-1,0 1 1,3 16 0,-2-25-27,0 1 0,0 0 0,0-1 0,1 1 1,-1-1-1,1 0 0,0 1 0,-1-1 1,2 0-1,-1 0 0,0 0 0,1 0 0,-1 0 1,1-1-1,0 1 0,0-1 0,0 0 1,0 0-1,0 0 0,0 0 0,1 0 0,-1-1 1,4 2-1,9 1 106,-1 0 0,1-1 0,-1 0 0,1-2 0,29 0 1,7-4-2998,-51 3 2477,0-1-1,0 1 0,1 0 0,-1 0 1,0 0-1,0-1 0,0 1 1,1-1-1,-1 1 0,0-1 1,0 1-1,0-1 0,0 0 1,0 1-1,0-1 0,0 0 1,0 0-1,0 0 0,-1 0 0,1 0 1,1-1-1,2 1-1963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22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24 100 7296,'-23'-13'3328,"23"9"-2912,0 1 1280,8-2-1024,7-3 224,2 5-544,14-9 64,6 4-256,16-9-64,2 10-64,3-6 96,-3 6-64,-2 7-2432,-8 7 1312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2:35.88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162 54 2400,'33'-1'6579,"65"-7"-5873,103-16-301,-72 13-250,137 6-1,-197 6 44,-49 0-268,23 3 0,-23-1 236,23 0 0,64 6 175,-72-6-431,-34-3 463,19 0-176,-19 0-218,1 0-1,-1 0 0,1 0 1,0 0-1,-1 0 0,1 1 0,-1-1 1,0 1-1,1-1 0,-1 1 1,1-1-1,-1 1 0,0 0 1,2 1-1,-1-1 646,-3 8-400,1-8-214,-1 0-1,1 0 1,-1 1-1,0-1 1,1 0-1,-1 0 1,0 0 0,0 0-1,0 0 1,0 0-1,0 0 1,0 0 0,0 0-1,0 0 1,0-1-1,-2 2 1,-22 10 67,21-11-72,-59 22 152,-81 19 0,56-19 36,11-1-219,-331 84-65,320-84 158,54-13 23,-1-1-1,-38 4 1,33-13 538,13-1-72,15-3-1132,46 6 613,30-1 134,348-24-70,-110 12-138,-141 7 314,-153 7-243,-6-1-28,-1-1-1,1 1 1,-1-1-1,1 1 1,-1-1 0,0 0-1,1 1 1,-1-1-1,1 0 1,0 0 0,1-1-1,6 3 244,-14 1 228,-19 3-120,-91 11-42,3-2-22,-60 6-181,-74-1 75,-68 4-65,261-24-99,30 0-16,-24 3 1,12-2-254,35-1 198,15-4 395,-9 5-356,0-1 0,1 0 0,-1-1 0,1 0-1,-1 0 1,0 0 0,1-1 0,-1 0 0,7-3 0,1-1-27,0 0 1,1 1-1,-1 1 0,21-4 0,64-5-239,-46 7 191,51-7 169,155-22-282,-57 7 330,-158 21 16,172-34-21,-68 4 176,-148 37-290,1 0 0,-1 0-1,1 0 1,-1 0 0,1-1 0,-1 1-1,0 0 1,1 0 0,-1 0 0,1 0-1,-1-1 1,0 1 0,1 0-1,-1 0 1,0-1 0,1 1 0,-1 0-1,0-1 1,1 1 0,-1 0 0,0-1-1,0 1 1,1-1 0,-1 1 0,0 0-1,0-1 1,0 1 0,1-1-1,-1 1 1,0-1 0,0 1 0,0 0-1,0-1 1,0 1 0,0-1 0,0 0-11,-1 1 1,1-1 0,0 1 0,0-1 0,-1 1 0,1-1 0,0 1 0,-1-1 0,1 1 0,-1 0 0,1-1 0,0 1-1,-1 0 1,1-1 0,-1 1 0,1 0 0,-1-1 0,1 1 0,-1 0 0,1 0 0,-1 0 0,0 0 0,1 0 0,-1-1-1,1 1 1,-1 0 0,1 0 0,-2 0 0,-375 20 476,-63 17-475,225-13-102,192-21 98,-53 6 21,43-9 42,48-7-107,680-70 96,-273 49 65,-406 25 475,-16 3-587,0 0 0,0 0 0,0 0 0,1 0 0,-1 0 1,0 0-1,0 0 0,0 0 0,1 0 0,-1 0 0,0 0 0,0 0 1,0 0-1,1 0 0,-1-1 0,0 1 0,0 0 0,0 0 0,0 0 1,0 0-1,1 0 0,-1-1 0,0 1 0,0 0 0,0 0 0,0 0 1,0 0-1,0-1 0,0 1 0,1 0 0,-1 0 0,0 0 1,0-1-1,0 1 0,0 0 0,0 0 0,0 0 0,0-1 0,0 1 1,0 0-1,0 0 0,0 0 0,0-1 0,0 1 0,0 0 0,0 0 1,-1 0-1,1-1 0,0 1 0,0 0 0,0 0 0,0 0 0,0 0 1,0-1-1,0 1 0,-1 0 0,1 0 0,-27-9-273,24 9 280,1-1-1,-1 1 0,0-1 1,1 1-1,-1 0 0,0 0 0,1 0 1,-1 0-1,-3 1 0,-4 0-92,0-2-242,15 0 237,13-4 65,-10 2-26,-1 1 0,1 0 0,0 1 0,0 0 0,0 0 0,0 1 0,0 0 0,9 1 0,2 0 108,-4-2-34,0-1 0,0 0 0,0-1 0,21-7 0,21-5-301,11 7 625,58-8-29,-50 8-566,88-7 672,-104 11-341,417-6-4,-334 11 46,42 4 99,-154-6-142,0-1 0,56-12 0,-11 6 255,-24 7-292,-34 2-138,-17-1 131,-1 2-513,-1 0 160,0 0 0,0 1 0,-1-1 0,1 0 0,0 0 0,-1 0 0,1 0 0,-1 0 0,0-1 0,1 1 1,-1 0-1,-4 1 0,2 1-492,-31 26-6926,21-20 3947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23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12 3136,'0'-9'2047,"0"6"-968,0 6-179,13-1 4364,-13 4-5127,-1 0 0,0 0 0,-1 0 0,1 0 0,-1-1 0,-3 7 0,-6 17 200,-12 71 237,13-50-321,-14 64 96,-19 78 321,39-175-553,1 0 1,-2 19 0,4-30-44,1-1 0,0 0 0,0 0 0,0 1 1,1-1-1,0 0 0,0 0 0,0 0 0,1 0 0,0 0 0,2 6 0,-2-9-27,-1 0 0,1 1 0,0-1-1,0 0 1,0 0 0,0 0 0,0 0 0,0-1-1,0 1 1,1-1 0,-1 1 0,1-1 0,-1 0 0,1 0-1,-1 0 1,1 0 0,0 0 0,-1 0 0,1-1-1,0 1 1,0-1 0,4 0 0,6-1 58,0 0-1,0 0 1,22-7 0,-2 2 196,-6 0-118,-1 0 0,33-12 0,-49 14-49,-5 3-116,-5 1 33,-6 9 131,5-6-74,-1 0 0,0 0 1,0 0-1,0 0 0,-1 0 1,1 0-1,-5 3 0,-2 3-2527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24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87 7648,'0'0'105,"0"-1"1,0 1-1,0-1 1,0 1-1,-1-1 0,1 1 1,0-1-1,0 1 1,0 0-1,0-1 1,-1 1-1,1-1 0,0 1 1,0 0-1,-1-1 1,1 1-1,0 0 1,-1-1-1,1 1 0,0 0 1,-1 0-1,1-1 1,-1 1-1,1 0 1,0 0-1,-1-1 1,0 1-1,-10 8 1373,1 0-1103,-159 110 2217,158-109-2382,0 0 0,-11 13 0,19-19-158,0 0-1,0 0 1,1 1-1,0-1 1,-1 1-1,1-1 1,1 1-1,-1 0 0,0 0 1,1 0-1,-2 8 1,3-11-30,0-1-1,0 1 1,0 0 0,0 0 0,0 0-1,0 0 1,0 0 0,0 0 0,0 0 0,0 0-1,0 0 1,1 0 0,-1 0 0,0 0-1,1 0 1,-1 0 0,1 0 0,-1-1 0,1 1-1,-1 0 1,1 0 0,0-1 0,-1 1-1,1 0 1,0-1 0,0 1 0,-1 0 0,1-1-1,0 1 1,0-1 0,0 0 0,0 1-1,0-1 1,-1 0 0,1 1 0,0-1-1,0 0 1,0 0 0,0 0 0,0 0 0,0 0-1,1 0 1,3 0 56,-1 0-1,1-1 1,-1 1 0,1-1-1,-1 0 1,1-1 0,5-2-1,0-1-2,-1 0 1,1 0-1,-1-1 0,-1 0 0,1-1 0,11-12 1,-1-2-68,21-30 1,-15 21-729,-23 29 431,1 6 146,-1 6 116,-1-3 91,0-1 0,1 1-1,0 0 1,1-1-1,0 1 1,5 8-1,-7-13-17,0 0-1,1-1 1,0 1-1,-1-1 1,1 0-1,0 1 1,0-1-1,0 0 1,0 0-1,1-1 1,-1 1-1,0 0 1,1-1-1,0 1 1,-1-1-1,1 0 1,0 0-1,-1 0 1,6 1-1,-5-2 5,0 0 0,0-1 0,0 1 0,0-1 0,0 0 0,0 0 0,-1 0 0,1 0 0,0 0 0,-1 0 0,1-1 0,-1 0-1,1 1 1,-1-1 0,0 0 0,3-3 0,6-4 66,0 0-132,0 0 0,-1-1-1,11-16 1,-9 13-175,16-17-1,-27 30 185,-1 0 0,0-1-1,0 1 1,0 0-1,1 0 1,-1-1 0,0 1-1,1 0 1,-1 0-1,0 0 1,0-1-1,1 1 1,-1 0 0,0 0-1,1 0 1,-1 0-1,1 0 1,-1 0 0,0 0-1,1 0 1,-1-1-1,0 1 1,1 0-1,-1 0 1,0 1 0,1-1-1,-1 0 1,1 0-1,2 9-109,-6 22 114,2-25 56,0 1-7,0-1-1,1 0 1,0 1 0,0-1 0,1 1-1,-1-1 1,2 0 0,-1 1 0,0-1 0,1 0-1,4 9 1,-5-13-19,0-1 0,1 1 0,-1 0 1,1 0-1,-1-1 0,1 1 0,0-1 0,-1 0 0,1 1 0,0-1 0,0 0 0,0 0 1,0 0-1,0 0 0,0 0 0,0-1 0,1 1 0,-1-1 0,0 1 0,0-1 1,0 0-1,4 0 0,4 0 55,1-1 1,-1 0-1,17-5 1,-14 4-61,22-6 79,0-1 0,0-2 0,43-20 0,-57 21-89,-1 0-1,0-2 1,-1-1 0,0 0-1,-1-1 1,22-23-1,-22 18-123,-1 0 0,27-40 0,-103 162-554,53-94 678,-3 5-41,0 1-1,-8 18 0,15-30 46,1 1 1,0-1-1,-1 0 0,1 1 0,1 0 0,-1-1 0,0 1 0,1-1 0,0 1 0,0 0 0,0 0 1,0-1-1,0 1 0,1-1 0,0 1 0,1 4 0,-2-7 4,1 1 0,0-1-1,-1 1 1,1-1 0,0 0 0,0 1 0,0-1-1,0 0 1,0 0 0,0 1 0,0-1 0,1 0-1,-1 0 1,0 0 0,1-1 0,-1 1-1,0 0 1,1 0 0,-1-1 0,1 1 0,-1-1-1,1 1 1,0-1 0,-1 0 0,1 1 0,-1-1-1,1 0 1,0 0 0,-1 0 0,1 0-1,-1-1 1,1 1 0,0 0 0,-1-1 0,1 1-1,2-2 1,0 0 32,1 0-1,-1 0 1,1-1-1,-1 1 0,0-1 1,0 0-1,0 0 1,0-1-1,-1 1 0,1-1 1,3-4-1,4-10-71,-1 0-1,-1 0 1,0 0 0,-1-1-1,8-32 1,-9 35-360,-3 13 97,-3 11 103,-4 45 9,-17 89 1,5-47 148,9-45 43,-11 71 302,12-93-92,-2-1-1,-11 34 0,17-59-218,0-1 6,1 1 1,0-1 0,-1 0 0,1 0-1,-1 1 1,1-1 0,-1 0 0,1 0-1,-1 0 1,0 0 0,0 0 0,0 0-1,1 0 1,-1 0 0,0 0 0,0 0-1,0 0 1,0-1 0,0 1 0,-3 1-1,4-2-7,-1 0 0,1 0 0,0 0 0,-1 0 0,1 0 0,-1 0-1,1 1 1,-1-1 0,1 0 0,0 0 0,-1-1 0,1 1 0,-1 0 0,1 0-1,-1 0 1,1 0 0,0 0 0,-1 0 0,1 0 0,-1-1 0,1 1 0,0 0-1,-1 0 1,1-1 0,-1 1 0,1 0 0,-1-1 0,-8-14 198,-1-21 15,9 34-210,-2-18-29,0 0 0,1 0 0,1-1-1,2 1 1,-1 0 0,7-35 0,-5 47-20,0 0 0,0-1 0,1 1 1,0 0-1,1 0 0,-1 1 0,1-1 0,1 1 1,0-1-1,0 2 0,0-1 0,1 0 1,0 1-1,9-8 0,1 1 26,1 1 0,0 1 0,1 1 0,0 0 0,19-6 0,-18 7 16,24-8 108,73-44 0,-105 54-59,0 0-1,-1-1 0,0 0 0,0-1 1,0 0-1,-1-1 0,-1 0 1,1 0-1,-2-1 0,0 0 1,8-15-1,-14 23-61,0 0 1,0 0-1,0 1 1,0-1-1,0 0 1,-1 0-1,0 0 1,0 0-1,1 0 0,-2 0 1,1-5-1,-1 7-4,1-1 0,0 1-1,-1 0 1,1 0 0,-1 0 0,1 0-1,-1 0 1,1 0 0,-1 0-1,0 0 1,0 0 0,1 0 0,-1 0-1,0 0 1,0 1 0,0-1-1,0 0 1,0 1 0,0-1 0,0 0-1,0 1 1,0-1 0,0 1-1,0 0 1,-1-1 0,1 1 0,0 0-1,0 0 1,0 0 0,0 0-1,-1-1 1,1 2 0,0-1 0,-2 0-1,-1 1 16,-1 0 1,1 0-1,0 0 0,0 1 0,0-1 0,0 1 0,0 0 0,0 0 0,-3 3 0,-34 27 84,35-28-74,-9 9 114,-22 25 1,32-33-84,0 1 1,1-1-1,0 1 0,0 1 0,1-1 1,-1 0-1,-3 14 0,6-18-22,0 0 1,1 0-1,0 0 0,-1 0 0,1 0 0,0 0 1,0 0-1,0 0 0,0 0 0,1 0 0,-1 0 1,0 0-1,1 0 0,-1 0 0,1 0 0,0 0 0,0-1 1,0 1-1,0 0 0,0 0 0,0-1 0,0 1 1,0 0-1,1-1 0,-1 0 0,1 1 0,-1-1 1,1 0-1,-1 1 0,1-1 0,0 0 0,0 0 0,0-1 1,-1 1-1,4 1 0,5 1 88,1 0-1,-1 0 1,1-1 0,22 2 0,2-2-165,-1-1 1,0-2 0,41-5 0,-17-5-3413,1-4-3874,-27 6 3531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25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2 169 1728,'-1'1'9376,"3"7"-5788,6 15-4409,-4-12 1734,42 122 2036,-45-128-2796,3 9 414,-2-13 57,-1-8 368,-1-65-646,18-137 1,-16 202-296,-1 0 0,1 0 0,0 0 0,0 0 0,5-7 0,-7 12-24,1 0 1,0 1-1,0-1 0,1 0 1,-1 1-1,0-1 1,0 1-1,1-1 1,-1 1-1,1 0 1,-1 0-1,1-1 1,0 1-1,-1 0 1,1 1-1,0-1 1,0 0-1,-1 0 1,1 1-1,0-1 1,0 1-1,0-1 1,4 1-1,9 1 59,-1 1-1,1 0 0,-1 1 1,1 1-1,-1 1 0,0 0 1,-1 0-1,1 1 0,13 10 1,-23-14-103,0 0 0,-1 0 0,0 0 1,1 1-1,-1 0 0,0 0 1,0 0-1,3 5 0,-5-6-493,0 0 1,1 0-1,-1 0 0,0 0 1,-1 0-1,1 1 0,0-1 0,-1 0 1,1 5-1,2 14-2679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26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17 4064,'-2'-1'306,"0"-1"0,1 1 1,-1-1-1,0 1 0,0 0 1,0 0-1,0-1 0,0 1 1,0 1-1,0-1 0,0 0 1,0 0-1,-1 1 0,1-1 1,0 1-1,-1 0 0,1 0 0,-4 0 1,2 0 258,1 1 0,-1 0 0,0 0 1,1 0-1,-1 0 0,1 1 0,-1 0 0,1-1 0,0 1 1,-4 3-1,6-4-486,0 0 1,-1 0-1,1 0 1,0 0-1,0 1 1,0-1-1,1 0 0,-1 1 1,0-1-1,0 1 1,1-1-1,-1 1 1,1-1-1,-1 1 1,1-1-1,0 1 0,0 0 1,-1-1-1,1 1 1,0-1-1,1 4 1,0 1 182,-1 0 1,2 0 0,-1 0-1,4 7 1,-3-6-142,1-1 0,0 0 0,1 0 0,-1-1 0,1 1 0,1-1 0,-1 1 0,1-1 0,0-1 0,0 1 0,0-1 0,0 0 0,9 5 0,8 3 39,0-1-1,32 11 1,-35-14-136,150 46 286,-57-20 15,-88-27-174,-16-5-114,0 1 0,1-1 0,13 8 0,-22-10-33,0 1 0,0-1 0,0 0 1,1 0-1,-1 0 0,0 1 0,0-1 1,0 0-1,0 0 0,0 0 0,0 1 1,0-1-1,0 0 0,0 0 0,0 0 0,0 1 1,0-1-1,0 0 0,0 0 0,0 1 1,0-1-1,0 0 0,0 0 0,0 0 1,0 1-1,0-1 0,0 0 0,0 0 1,0 0-1,0 1 0,-1-1 0,1 0 1,0 0-1,0 0 0,0 0 0,0 1 0,0-1 1,-1 0-1,-2 3 16,-1 0 0,0 0 0,1 0 1,-1 0-1,-1-1 0,1 1 0,0-1 0,-8 2 0,-40 12 228,29-10-202,-39 12-327,-75 23-1759,110-31 1153,1 1 0,-50 29 0,73-38-1212,10-4-2468,7 2 1986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27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9 7968,'-1'-1'260,"0"0"-22,1 0 0,-1 1 0,1-1 0,-1 1 1,0-1-1,1 1 0,-1-1 0,0 1 0,1-1 1,-1 1-1,0 0 0,1-1 0,-1 1 0,0 0 1,0 0-1,0-1 0,21 9 4179,11 5-3432,-2-2-603,0 1 0,0 1 0,-2 2 0,32 21 0,-54-33-337,0 1 1,0-1-1,-1 1 0,1 0 1,-1 0-1,0 0 1,0 1-1,-1 0 0,1 0 1,-1-1-1,0 2 1,0-1-1,-1 0 0,0 1 1,0-1-1,0 1 1,0 0-1,-1-1 1,0 1-1,0 0 0,-1 0 1,1 0-1,-1 0 1,0 0-1,-3 10 0,1-2 87,-2 1 1,0-1-1,0 0 0,-1-1 0,-1 1 0,-1-1 0,0 0 0,0-1 0,-12 16 0,-25 32 27,-21 27 45,58-78-419,-3 2-676,9-9-840,6-2-1470,-2-1 1963,0 0-1,0 1 1,0-1-1,0 1 1,0 0-1,5 0 0,-7 0 816,24 2-3475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27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29 6976,'-1'-1'245,"-5"-14"1972,4 3 2003,10 55-1846,-10 106-907,-1-76-1127,2 25 192,-1 57 366,0-125-230,1 1 1,5 38-1,-4-69-647,0 0 1,0 0-1,0 1 0,0-1 1,0 0-1,0 0 0,0 1 1,0-1-1,0 0 0,0 0 1,0 1-1,1-1 1,-1 0-1,0 0 0,0 1 1,0-1-1,0 0 0,0 0 1,1 0-1,-1 1 0,0-1 1,0 0-1,0 0 0,1 0 1,-1 0-1,0 0 0,0 1 1,0-1-1,1 0 0,-1 0 1,0 0-1,0 0 0,1 0 1,-1 0-1,0 0 0,0 0 1,1 0-1,-1 0 0,0 0 1,0 0-1,1 0 1,-1 0-1,0 0 0,0 0 1,1 0-1,14-10 332,14-20-307,1-13-72,-18 25-25,24-27 0,-35 44 47,1-1 0,-1 1-1,1-1 1,0 1-1,0-1 1,0 1 0,-1 0-1,1 0 1,0 0 0,0 0-1,0 0 1,1 1-1,-1-1 1,0 0 0,0 1-1,0 0 1,0-1 0,1 1-1,-1 0 1,0 0-1,0 0 1,1 1 0,-1-1-1,0 0 1,0 1-1,0-1 1,0 1 0,0 0-1,0 0 1,0 0 0,2 1-1,1 1 1,-1 0-1,0 0 1,0 0 0,0 1-1,-1-1 1,1 1-1,-1 0 1,0 0 0,0 0-1,0 0 1,-1 1-1,3 5 1,-2-3 111,-1 0 0,0-1 0,-1 1 0,1 0 0,-2 0-1,1 0 1,-1 0 0,0 0 0,0 0 0,0 0 0,-1-1 0,0 1 0,-1 0 0,-4 11 0,5-13-18,-1 0 1,0 0-1,0-1 1,-1 1-1,1-1 1,-1 0-1,0 0 0,0 0 1,-1 0-1,1 0 1,-1-1-1,0 0 1,0 0-1,0 0 1,0 0-1,0 0 1,-1-1-1,1 1 1,-1-1-1,-6 1 1,6-2-30,0 0-1,1 0 1,-1-1 0,0 1 0,0-1 0,0-1 0,0 1 0,0-1 0,1 1 0,-1-1 0,0-1 0,-5-1 0,-4-3-803,-1-1 0,-18-13-1,18 11-4160,-21-10 0,18 13 910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32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12 3232,'-9'-12'4629,"5"18"-2483,2-4-2137,-4 12 591,1-1 1,0 1 0,-5 26 0,7-29-364,-6 26 118,-27 98 138,25-96-252,1 1 1,-5 50-1,13-71-93,1 0 0,1 1 0,1-1 0,0 0 0,1 0 0,9 36 0,-9-48-51,0-1 1,1 0 0,-1 0-1,1 0 1,1 0 0,-1-1-1,1 1 1,7 8 0,-8-11-31,-1-1 1,1 0-1,-1 0 1,1 0 0,-1 0-1,1 0 1,0-1-1,0 0 1,0 1 0,0-1-1,0 0 1,0 0-1,0 0 1,1-1 0,-1 1-1,0-1 1,0 0-1,1 0 1,-1 0 0,3 0-1,3-2 11,-1-1-1,0 1 0,0-2 1,-1 1-1,1-1 1,0 0-1,-1 0 1,7-6-1,-1 1-17,3-1-39,0-2 0,-1 0-1,0-1 1,-1-1 0,0 0-1,-1 0 1,-1-2 0,0 0-1,-1 0 1,-1-1 0,-1 0-1,0 0 1,-1-1 0,-1 0-1,9-36 1,-6 15 3,-2 0 0,-2-1 0,2-55 0,-8 77-29,1 0-1,4-29 1,-25 119-614,14-32 763,1-1 0,3 1 0,1 1 0,6 64 0,2-62 222,19 67-1,-23-102-267,0 1 1,9 14-1,0 3 359,-12-26-466,0 1 1,0-1-1,1 0 0,-1 1 1,0-1-1,0 0 0,0 1 1,0-1-1,0 0 1,0 0-1,0 1 0,1-1 1,-1 0-1,0 0 0,0 1 1,0-1-1,1 0 0,-1 0 1,0 0-1,0 1 0,0-1 1,1 0-1,-1 0 0,0 0 1,1 0-1,-1 1 0,0-1 1,0 0-1,1 0 0,-1 0 1,0 0-1,1 0 1,-1 0-1,0 0 0,0 0 1,1 0-1,-1 0 0,0 0 1,1 0-1,-1 0 0,0 0 1,1 0-1,-1 0 0,1-1 1,6 1-334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34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 4640,'0'-6'1267,"0"5"-486,0 3 957,0 16 1878,-6 62-920,0 1-1893,6-78-787,-4 206 731,-5-145-1782,12-59 230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34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9 4992,'-1'-2'337,"-1"-3"1005,5 3 1357,-7 65 2528,0-18-4347,-13 172 1239,10-139-1758,7-33-81,1-17-758,1-30-327,1 0 0,-1 0 0,0 0-1,1 0 1,-1-1 0,3-3-1,12-19-3220,1-3 1306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34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6464,'0'0'2090,"0"9"764,2-2-2345,0 0 0,-1 1 0,0-1 0,0 0 0,-1 1 0,0-1 0,-2 11 0,2 3 235,-8 145 2093,1-3-1824,4-120-835,2-29-93,0 0-1,2 17 1,1-15-1962,-3-28-4148,0-9 823,1-4 1256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29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2656,'-12'1'739,"10"-1"-381,5-1-31,-6 3 542,3-2-835,0 1 0,0-1 0,0 0-1,0 0 1,0 0 0,0 0 0,0 0 0,0 0 0,0 0 0,0 0 0,0 0 0,0 0-1,0 0 1,-1 0 0,1 1 0,0-1 0,0 0 0,0 0 0,0 0 0,0 0-1,0 0 1,0 0 0,0 0 0,0 0 0,-1 0 0,1 0 0,0 0 0,0 0 0,0 0-1,0 0 1,0 0 0,0 0 0,0 0 0,0 0 0,-1 0 0,1 0 0,0 0 0,0 0-1,0 0 1,0-1 0,0 1 0,0 0 0,0 0 0,0 0 0,0 0 0,0 0 0,0 0-1,-1 0 1,1 0 0,0 0 0,0 0 0,0 0 0,0 0 0,0-1 0,0 1-1,0 0 1,0 0 0,0 0 0,0 0 0,0 0 0,0 0 0,0 0 0,0 0 0,0 0-1,0-1 1,0 1 0,0 0 0,-9-1 4574,15 2-4498,0-1-1,0 1 1,0 0 0,6 3-1,-6-3-57,1 1-1,-1-1 0,1 0 1,8 1-1,438 4 1229,-451-6-1716,1 0-1,0 0 0,-1 1 1,1-1-1,-1 0 0,1 1 1,4 1-1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2:36.83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422 145 2816,'0'0'37,"0"0"0,0 0 0,-1-1 0,1 1 0,0 0 0,0-1 0,-1 1 0,1 0 0,0-1 0,0 1-1,0 0 1,-1-1 0,1 1 0,0 0 0,0-1 0,0 1 0,0-1 0,0 1 0,0 0 0,0-1 0,0 1 0,0 0 0,0-1 0,0 1 0,0-1 0,0 1 0,0 0 0,0-1 0,1 1 0,-1-1 0,16-16 6278,-29 17-4219,-3-1-1353,0 0 0,-19-4 0,7 0 169,5 0-294,0 0-1,0-1 1,1-2 0,-43-19-1,36 7-340,4 4-95,3 0-300,21 15 54,20 6-69,-12-3 160,0 0 1,0 0-1,12 6 1,7 2-31,-6-4 160,9 3-281,34 16 0,-58-23 125,0 1 0,0 0 1,-1 0-1,1 0 0,-1 1 0,1-1 0,3 6 0,-7-8 39,0 0 0,0 1 0,0-1 0,0 0 0,0 1 0,0-1-1,0 1 1,0-1 0,-1 1 0,1-1 0,-1 1 0,1 0 0,-1-1-1,0 1 1,1 0 0,-1-1 0,0 1 0,0 0 0,0-1 0,0 1-1,0 0 1,-1-1 0,1 1 0,-1 0 0,1-1 0,-1 1 0,0 1-1,-8 10 159,0-1 0,-1 0 0,0-1 0,-15 13-1,17-16-135,-40 35-841,-62 43 1,89-70-1926,13-8 1296,-1-2 0,-17 11 0,17-13-265,1-1-1,-1 0 1,-13 2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35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3488,'-1'0'77,"0"0"26,0 0 1,0 0-1,0 0 0,0 0 0,1 0 0,-1 0 0,0 0 0,0 0 1,0-1-1,1 1 0,-1 0 0,0 0 0,0-1 0,1 1 1,-1-1-1,0 1 0,1 0 0,-2-2 0,1 2 424,0-1-1,0 1 1,0-1-1,0 1 0,0-1 1,0 1-1,0 0 1,0-1-1,0 1 1,0 0-1,0 0 1,0 0-1,-1 0 1,35-2 3558,207-4-1856,-185 6-1861,32 3 647,-33-1-2736,-14-2-4831,-40 12-3272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35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63 3648,'-22'0'10202,"46"-7"-6997,54-9-1534,83-6-1,82 5-1443,-153 17-968,-89 0 127,13 1-1025,-7 1-712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42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81 3392,'-2'1'624,"0"0"0,-1 0 0,1 0 0,0 0-1,0 0 1,0 0 0,0 0 0,0 1 0,-3 2 0,4-3-398,0 0 1,0 0-1,0 0 0,-1 0 1,1 0-1,0-1 1,-1 1-1,1 0 0,0 0 1,-1-1-1,1 1 0,0-1 1,-1 0-1,1 1 1,-4-1-1,8-11 3629,-3 9-3790,1-1 0,-1 1 0,1-1 0,-1 1-1,1 0 1,1-5 0,4 1-66,-1 0-1,1 1 1,0-1-1,0 1 1,1 1-1,-1-1 1,1 1-1,0 0 1,0 1 0,14-6-1,-12 6 94,-3 0-125,1 1 0,0-1 0,-1 1 0,8-1 0,-13 3 33,0 0 0,0 0 1,0-1-1,0 1 0,0 0 0,0 0 0,0 0 0,0 0 0,0 0 0,0 1 0,0-1 0,-1 0 0,1 0 1,0 1-1,0-1 0,0 0 0,0 1 0,0-1 0,-1 1 0,1-1 0,0 1 0,0-1 0,-1 1 0,1 0 1,0-1-1,-1 1 0,1 0 0,-1-1 0,1 1 0,-1 0 0,1 0 0,-1 0 0,1-1 0,-1 1 1,0 0-1,1 0 0,-1 2 0,1 3 32,0 0 0,-1 0 0,0 0 0,0 0 0,-1 0 0,1 0-1,-1 1 1,-1-2 0,1 1 0,-3 6 0,0-2 16,-1 0 0,1-1 1,-2 0-1,0 0 0,-8 11 0,-23 30 94,-31 36 265,59-78-395,-1 5 192,13-11 74,9-2 172,1-2-154,-4 1-169,0 0 1,-1-1-1,14-4 0,-13 3-99,0 1-1,-1-1 1,1 2-1,0-1 1,11 1-1,-16 0-53,-1 1 0,1 0 0,-1 0 0,1 0 0,-1 1 0,0-1 0,1 1 0,-1 0 0,0 0 0,0 0 0,1 0 0,-1 1 0,0-1 0,0 1 0,0 0 0,-1 0-1,4 2 1,-4-1-621,-1-1-1,1 1 0,-1-1 0,0 1 0,0 0 0,0-1 0,0 1 1,0 0-1,0 0 0,0 3 0,1 4-2695,2 6-155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43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706 16 2976,'0'0'971,"-4"-10"111,14 7 727,-3 1 3582,-2 18-4410,-5-11-837,0 0-1,-1 0 1,0 0-1,0 0 0,-1 0 1,1-1-1,-5 9 1,-20 33 565,11-20-486,-29 43 282,30-49-348,-8 13 20,-2 0 0,-1-2 1,-52 51-1,4-22 38,-91 58 0,92-69 48,17-6-26,37-27 141,-38 24-1,51-37-267,-11 6 298,10-4 13,8-4-451,0-1 0,0 1 0,0 0 0,0 0 1,0-1-1,0 1 0,-1 0 0,1 1 0,1 0 0,10 6-2,23 9-8,-1 2-1,53 39 1,56 57 17,-64-42 228,128 149 1,-202-215-106,0 0 0,1 0-1,-1-1 1,1 0 0,1-1 0,-1 0 0,1 0 0,0 0 0,0-1 0,13 5-1,-8-5 61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45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34 3904,'-1'0'130,"0"0"-57,1 0 0,0-1-1,-1 1 1,1 0-1,-1 0 1,1 0 0,0 0-1,-1 0 1,1-1-1,0 1 1,-1 0 0,1 0-1,0-1 1,-1 1-1,1 0 1,0 0 0,-1-1-1,1 1 1,0 0-1,0-1 1,-1 1 0,1-1-1,0 1 1,0 0-1,0-1 1,0 1 0,-1-1-1,1 1 1,0 0-1,0-1 1,0 1 0,0-1-1,0 1 1,0 0-1,0-1 1,0 1 0,0-1-1,0-1 265,0 2-154,0-1-1,0 1 1,0-1-1,0 1 1,0 0-1,-1-1 1,1 1 0,0-1-1,0 1 1,0 0-1,-1-1 1,1 1-1,0 0 1,-1-1-1,1 1 1,0 0-1,-1-1 1,1 1-1,-1 0 1,0-1 424,1 1-516,0-1 0,0 1 0,0 0 0,0-1 0,0 1 0,0 0 1,0-1-1,-1 1 0,1 0 0,0 0 0,0-1 0,0 1 0,0 0 0,0-1 0,-1 1 1,1 0-1,0 0 0,0 0 0,0-1 0,-1 1 0,1 0 0,0 0 0,0 0 1,-1-1-1,1 1 0,0 0 0,0 0 0,-1 0 0,1 0 0,0 0 0,-1 0 1,-6-4 1785,7 4-1840,-1 0 1,1 0-1,0 0 1,0 0 0,0 0-1,0 0 1,0 0-1,0 0 1,0 0-1,0 0 1,0 0-1,0 0 1,0 0-1,0 0 1,0 1-1,0-1 1,0 0-1,0 0 1,0 0 0,0 0-1,0 0 1,0 0-1,0 0 1,0 0-1,0 0 1,0 0-1,1 0 226,-1 0-225,-5 1 418,12 12-477,-3 12 88,3 13-43,58 130 115,-50-133-118,-3-9 28,1-1 1,1 0-1,1-1 0,1-1 1,24 27-1,-13-21 48,0-1-1,3-1 1,39 28-1,0 0 344,-43-33-254,37 25-1,-44-34-168,-11-8 57,-1 0-1,1 0 1,0-1-1,0 0 1,16 5 0,-24-9-70,0 0 0,0 0-1,1 0 1,-1 0 0,0 0 0,0 0 0,1 0 0,-1 0 0,0 0 0,0 0 0,1 1 0,-1-1-1,0 0 1,0 0 0,0 0 0,1 0 0,-1 0 0,0 1 0,0-1 0,0 0 0,0 0 0,1 0-1,-1 1 1,0-1 0,0 0 0,0 0 0,0 0 0,0 1 0,0-1 0,0 0 0,0 0 0,1 1-1,-1-1 1,0 0 0,0 0 0,0 1 0,0-1 0,0 0 0,0 0 0,0 1 0,-1-1 0,1 0-1,0 0 1,0 1 0,0-1 0,0 0 0,0 0 0,0 0 0,0 1 0,0-1 0,-1 0 0,1 0-1,0 0 1,0 1 0,-16 13-135,11-9 133,-147 121 183,-109 98 494,179-140-2434,78-68-3951,3-7 3029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46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19 115 2144,'-19'4'8960,"29"12"-7574,-9-14-1304,1 0-1,0-1 1,0 1-1,0-1 0,1 0 1,-1 0-1,0 1 1,0-1-1,1-1 1,-1 1-1,5 1 0,30 3 675,-33-5-654,60 2 560,82-9 0,-46 1-317,320-6 572,128-33 502,18-19-299,-341 46-568,265 12 0,-53 59 5,-405-48-522,37 10 643,-50-11-6422,-29 3 3200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49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 12 3648,'-5'-12'2021,"6"21"4334,1-1-6156,-1 0 0,0 0 1,-1 15-1,-2-5-18,-2-1-1,-1 0 1,0-1-1,-1 1 1,0-1-1,-15 26 1,12-25-25,-1-1 0,0-1 0,-1 0 0,0 0 0,-1-1 0,-1 0 0,-27 22 0,-52 39 388,-129 115 544,85-49-358,122-125-544,12-13-89,0-1 0,1 0-1,-1 1 1,0-1 0,-1 0-1,1 0 1,0-1 0,-5 4-1,7-5-82,0 1-1,0-1 1,0 0-1,0 0 0,-1 0 1,1 0-1,0 0 0,0 0 1,0 0-1,0 1 0,0-1 1,0 0-1,0 0 0,0 0 1,-1 0-1,1 0 1,0 0-1,0 0 0,0 0 1,0 0-1,0 0 0,-1 0 1,1 0-1,0 0 0,0 0 1,0 0-1,0 0 1,0 0-1,-1 0 0,1 0 1,0 0-1,0 0 0,0 0 1,0 0-1,0 0 0,0 0 1,-1 0-1,1 0 1,0 0-1,0 0 0,0 0 1,0 0-1,0 0 0,0-1 1,-1 1-1,1 0 0,0 0 1,5-7 221,15-11-125,-13 14-119,1 0 0,0 0 0,0 1 1,0 0-1,1 1 0,-1 0 0,1 0 0,-1 1 0,1 0 0,-1 0 0,1 1 0,9 1 1,0 0-29,0 2 0,-1 0 1,1 1-1,30 10 0,-22-3 5,0 1-1,-1 0 0,0 2 0,-1 1 0,32 27 1,-20-11 165,-1 1 0,44 54 0,-69-70-27,-8-13-38,-1-1-1,1 1 1,-1 0 0,1-1 0,0 1 0,0-1 0,0 0-1,0 0 1,5 4 0,-6-6-163,-1 0 1,1 1-1,-1-1 0,1 0 1,0 0-1,-1 0 0,1 1 1,0-1-1,-1 0 0,1 0 1,-1 0-1,1 0 0,0 0 1,-1 0-1,1 0 0,0-1 1,-1 1-1,1 0 0,0-1 1,8 1-1128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49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11 4896,'-17'-10'4144,"14"15"-1803,-6 5-1977,0 1-1,1-1 1,0 2-1,1-1 1,-7 15-1,2-4-98,2 1-1,1 0 0,1 0 0,0 1 1,2 0-1,1 0 0,1 1 1,-2 42-1,6-60-178,0-1 1,1 1 0,0-1-1,0 1 1,0-1-1,1 1 1,3 8 0,-4-14-52,-1 1 0,1-1 1,0 0-1,-1 0 0,1 1 1,0-1-1,0 0 1,0 0-1,0 0 0,0 0 1,0 0-1,0 0 1,0 0-1,0 0 0,1-1 1,-1 1-1,0 0 1,0-1-1,1 1 0,-1-1 1,0 1-1,1-1 1,-1 0-1,1 0 0,-1 1 1,1-1-1,-1 0 1,0 0-1,1 0 0,-1 0 1,1-1-1,-1 1 1,1 0-1,-1-1 0,0 1 1,1-1-1,-1 1 1,0-1-1,0 0 0,2 0 1,2-2 31,-1 1 0,0-1 0,-1 0 0,1 0 0,-1-1 0,1 1 0,-1-1 0,4-4 0,21-36 120,-20 30-161,135-269 150,-130 246-699,-15 42 487,1-1-1,0 1 1,0 0 0,0-1-1,1 1 1,-1 0-1,1 7 1,0 2 124,-1 5 82,-4 108 631,5-107-685,2 0 1,0 0-1,1 0 0,8 26 0,-5-26 42,-2-6 36,1 0 1,7 18 0,-12-32-171,1 1 0,-1-1 0,0 1 0,0-1 1,1 1-1,-1-1 0,0 1 0,1-1 0,-1 1 1,1-1-1,-1 0 0,1 1 0,-1-1 0,0 1 1,1-1-1,0 1 0,0-1-136,-1 0-1,0 0 1,1 0 0,-1 0 0,0-1-1,1 1 1,-1 0 0,0 0 0,1 0-1,-1 0 1,0 0 0,1 0-1,-1-1 1,0 1 0,1 0 0,-1 0-1,0 0 1,0-1 0,1 1 0,-1 0-1,0-1 1,5 0-1451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50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20 6304,'0'-20'3456,"-4"56"1362,-3 5-3375,-5 34-782,10-49-363,0-5-108,1 0 1,1 29-1,1 6 658,-1-36-330,0-18-268,0-1 72,0-1-317,0 1 1,0-1-1,0 0 1,0 0-1,1 0 1,-1 0-1,0 1 1,0-1-1,0 0 1,0 0-1,0 0 1,0 0-1,0 1 0,0-1 1,0 0-1,0 0 1,0 0-1,0 1 1,0-1-1,0 0 1,0 0-1,0 0 1,0 0-1,0 1 1,0-1-1,-1 0 1,1 0-1,0 0 1,0 0-1,0 1 1,0-1-1,0 0 1,0 0-1,0 0 0,-1 0 1,1 0-1,0 0 1,0 1-1,0-1 1,0 0-1,-1 0 1,1 0-1,0 0 1,0 0-1,0 0 1,0 0-1,-1 0 1,1 0-1,0 0 1,0 0-1,0 0 1,0 0-1,-1 0 0,1 0 1,0 0-1,0 0 1,0 0-1,-1 0 1,1 0-1,0 0 1,0 0-1,0 0 1,0 0-1,-1-1 1,-2 1 15,-1-1 0,1 0 0,-1 1-1,0 0 1,1 0 0,-1 0 0,1 0 0,-6 2 0,-6-1-108,5-1 73,-1 0 0,0 1 0,0 1 1,-13 3-1,2-3 47,20-2-20,0 0 0,0 0 1,0 0-1,-1 0 0,1 0 0,0 0 1,0 1-1,0-1 0,0 1 0,0 0 1,0-1-1,0 1 0,-3 2 0,37 3 755,12-4-178,13 1-60,47 5-271,-59-8-4544,-44 0 3937,-1 0 1,0 0 0,1 0 0,-1 0-1,1 0 1,-1-1 0,1 1 0,4-10-7988,-5 10 7987,-1-1 1,1-3-2570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51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30 109 4576,'-24'-19'2232,"18"15"2565,39-9-1456,7-4-926,83-22-1,-98 33-2167,0 2 0,-1 1-1,32 0 1,-48 3-306,-6 0-111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2:38.20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438 154 2400,'9'-12'9321,"-18"12"-7494,8 0-1866,-1 0 176,-31 0 1261,1-1 0,-40-7-1,34 1-949,11 1-220,0 1-1,-43-1 1,60 6-227,0 0 0,0-1 0,0 0 0,0 0 0,-12-4-1,12 3 269,4-1 70,4-8-275,2 5-51,-1 1 0,1 0 0,-1 0 0,0-1-1,-2-4 1,3 7 6,-1 1-1,0 0 1,0 0-1,0-1 1,-1 1-1,1 0 1,0 0-1,-1 0 1,1 0-1,-1 0 1,0 1-1,1-1 1,-4-2-1,-1-1-15,6 5-16,-1-1-1,1 1 1,-1-1 0,1 1-1,-1-1 1,0 1 0,1-1-1,-1 1 1,1 0 0,-1-1-1,0 1 1,1 0 0,-1-1-1,0 1 1,1 0 0,-2 0-1,1 0 30,1-1 16,0-2-32,0 2-112,1 2 38,62 26-33,-19-6 34,-30-15 62,1 1 0,-1 0 0,0 1 0,-1 1 0,16 12 0,20 20 91,-47-40-88,-1 1-1,1-1 1,0 0-1,0 0 1,0 1-1,0-1 1,0-1-1,2 2 1,4 1 32,0 1 1,0 0-1,10 6 1,-16-9 140,0 5-38,-2-6-126,0 0 0,0 1 0,0-1 0,0 0 0,0 0 0,0 1 0,0-1 1,1 0-1,-1 0 0,0 1 0,0-1 0,0 0 0,0 0 0,0 1 0,0-1 0,0 0 0,0 0 0,-1 1 0,1-1 0,0 0 0,0 0 0,0 1 0,0-1 0,0 0 0,0 0 0,0 0 0,0 1 0,-1-1 0,1 0 0,0 0 0,0 0 0,0 1 0,-1-1 0,1 0 0,0 0 0,0 0 1,0 0-1,-1 0 0,1 1 0,0-1 0,-1 0 0,-5 4 82,-1 1 0,0-1 0,-1-1 0,1 1 0,-1-1 0,1-1 0,-1 1 0,-14 1 0,-8 4 18,9-1-85,-75 26-123,93-32-70,0 0 0,0 1 0,0-1 0,0 1 0,-6 4 0,9-6-4,-1 1 1,0 0 0,1 0 0,-1-1-1,0 1 1,1 0 0,-1 0 0,1 0-1,-1-1 1,1 1 0,0 0 0,-1 0-1,1 0 1,0 0 0,0 0-1,0 0 1,0 0 0,-1 0 0,1 0-1,0 0 1,1 0 0,-1 0 0,0 0-1,0 0 1,1 1 0,7 17-2481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52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90 4576,'-28'-25'5502,"26"24"-5162,0-1 0,0 1 0,0-1 1,0 1-1,0 0 0,-1 0 0,1 0 0,0 0 0,-1 0 0,1 0 0,-4 0 1,2 0 1247,13-2-803,34-11 138,8-2-566,-36 13-318,56-10 35,-64 13-80,1-1-1,-1 1 0,0 0 0,1 1 0,-1 0 0,0 0 0,11 3 0,-15-3-13,0 0 0,0 0 0,0 0-1,-1 1 1,1-1 0,0 1 0,-1 0-1,1 0 1,-1 0 0,1 0 0,-1 0-1,0 0 1,0 1 0,0-1 0,0 1-1,3 5 1,-4-5 25,1 1 0,-1 0 0,0 0 0,0 0 0,-1 0 0,1 0 0,-1 0 0,0 0 0,0 0 0,0 0 0,-2 7-1,1-3 38,-1 0 0,-1 0-1,1 0 1,-1 0-1,-1-1 1,1 0-1,-1 1 1,-1-1-1,1 0 1,-1-1-1,-11 12 1,-9 5 242,-1-1 1,-35 23-1,46-32 156,11-5-36,4-8-386,0 0 0,0 1 1,0-1-1,0 0 0,0 0 1,1 0-1,-1 1 0,0-1 0,0 0 1,0 0-1,0 0 0,1 0 1,-1 1-1,0-1 0,0 0 1,0 0-1,1 0 0,-1 0 1,0 0-1,0 0 0,1 0 1,-1 1-1,0-1 0,0 0 1,1 0-1,-1 0 0,0 0 1,0 0-1,0 0 0,1 0 1,-1 0-1,0-1 0,1 1 1,54-5 1295,-14 0-911,-6 1-640,37-1 1001,-64 5-1518,1 0 0,-1 0 0,1 1-1,-1 1 1,0 0 0,10 3 0,-3 2-3411,2 5 1328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53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16 4224,'-9'-5'806,"8"4"-436,-1 0 0,0 0 0,0 0 0,0 0 0,0 0 0,0 0 0,0 0 1,0 0-1,0 1 0,0-1 0,-1 1 0,1 0 0,0 0 0,-3-1 0,-11 3 1615,14-2-1649,-1 0-1,1 1 0,-1-1 1,0 1-1,1-1 1,-5 2-1,6-1-283,1-1 0,-1 1-1,0-1 1,0 1 0,0 0-1,0-1 1,0 1 0,0 0-1,1 0 1,-1 0 0,0 0-1,1 0 1,-1-1 0,1 1-1,-1 0 1,1 0 0,-1 1-1,1-1 1,0 0 0,-1 1 0,1 2 25,-1 0 1,1-1 0,0 1-1,1 0 1,-1-1 0,1 1-1,-1 0 1,1-1 0,0 1-1,0-1 1,1 1 0,-1-1-1,3 4 1,4 8 359,15 21 0,-15-25-303,26 39 605,53 60 0,-61-84-510,51 39 0,-48-45-127,47 26-1,-51-31-53,75 37 459,-100-52-498,0 0 0,0 0 0,1 0 0,-1 0 0,0 0 0,0 0 0,1 0 0,-1 0 0,0 0 0,0 0 0,0 0 0,1 0 0,-1 1 0,0-1 0,0 0 0,0 0 0,0 0 0,1 0 0,-1 1 0,0-1 0,0 0 0,0 0 0,0 0 0,0 0 0,0 1 0,0-1 0,1 0 0,-1 0 0,0 1 0,0-1 0,0 0 0,0 0 0,0 0 0,0 1 0,0-1 0,0 0 0,0 0 0,0 0 0,0 1 0,0-1-1,-10 8 266,5-6-415,-16 13 115,1 0 1,1 2-1,0 0 1,2 1-1,0 0 0,0 2 1,2 0-1,1 1 1,-23 42-1,-153 298-34,169-324 13,-47 106-4001,40-69 1665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56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7 124 1248,'-1'0'60,"1"0"1,0 0-1,-1 0 0,1 0 1,-1-1-1,1 1 0,0 0 1,0 0-1,-1-1 0,1 1 0,0 0 1,-1-1-1,1 1 0,0 0 1,0-1-1,0 1 0,-1 0 1,1-1-1,0 1 0,0 0 1,0-1-1,0 1 0,0-1 1,0 1-1,0 0 0,0-1 1,0 1-1,0-1 0,0 1 1,0 0-1,0-1 0,0 1 1,0-1-1,8-15 11033,-6 15-10304,21-16 1227,27-13-2243,-32 22 350,1 1 1,1 1-1,-1 1 0,37-6 1,81 0 340,-129 11-430,28-1 194,0 3 0,-1 1 0,41 8 0,-64-10 614,-24 7-10841,0 1 5892,3 2 1350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8:56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6048,'-16'4'6380,"21"-1"-4924,7 1-716,11-2 186,0-2 0,0 0 0,42-6 1,-3 0-425,34-1-120,79-3-268,-170 10-636,1 0-1,0 0 0,-1 0 1,1 1-1,-1 0 1,1 0-1,-1 0 0,1 1 1,8 3-1,-13-5 276,-1 1 0,1-1 0,-1 0-1,1 1 1,-1-1 0,0 1 0,1-1 0,-1 1 0,1-1 0,-1 1 0,0-1 0,0 1 0,1 0-1,-1-1 1,0 1 0,0-1 0,1 2 0,-1 13-2782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00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23 3072,'16'-23'8170,"-19"32"-7452,2-1-577,-19 37 617,13-30-401,1 1 0,-8 27 0,6 3 246,-3 77 0,7-62-65,0-17-232,-1 10 117,3 95 0,3-85 213,-1-39-547,18-25-7566,-9 0 4987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00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23 171 6560,'-23'-6'7130,"52"-1"-6191,465-88 3311,-87 40-3578,-387 52-774,32-2 609,-47 5-1306,0 0-1,1 1 0,9 1 0,-22 7-4725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01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56 5312,'-4'-23'1701,"3"21"-1560,1 1 1,0 0-1,0 0 0,0 0 0,0-1 0,0 1 0,1 0 1,-1 0-1,0 0 0,0-1 0,1 1 0,-1 0 1,1 0-1,-1 0 0,1 0 0,-1 0 0,1 0 1,0 0-1,0 0 0,-1 0 0,1 0 0,0 0 1,0 1-1,0-1 0,0 0 0,0 0 0,2 0 1,-3 1-73,1-1-1,0 1 1,-1 0 0,1-1 0,0 1 0,0 0 0,-1 0 0,1 0 0,0 0 0,0 0 0,-1 0 0,1 0 0,0 0 0,0 0-1,-1 0 1,1 0 0,0 0 0,-1 1 0,1-1 0,0 0 0,-1 0 0,1 1 0,0-1 0,-1 0 0,1 1 0,0-1-1,-1 1 1,1-1 0,-1 1 0,1-1 0,-1 1 0,1-1 0,-1 1 0,1 0 0,-1-1 0,0 1 0,1 0 0,-1-1 0,0 1-1,0 0 1,1-1 0,-1 2 0,4 16 425,0 0-1,-1 0 0,0 36 1,-6 59 455,1-69-640,0 63 132,-10 128 206,-7-86 169,19-119-294,1-18-77,-1-10-125,0-4 84,1-5-318,0 1 1,0 0 0,1 0 0,0-1-1,0 1 1,1 1 0,5-11 0,-1 2-13,83-174-81,-64 140-8,60-80-1,-81 120-20,0 1-1,1 0 0,0 0 0,1 1 1,-1-1-1,1 1 0,1 1 0,13-9 1,-21 13 29,1 1 0,0 0 0,0-1 0,0 1 0,0 0 0,0-1 0,0 1 0,0 0 0,0 0 0,0 0 0,0 0 0,0 0 0,0 0 1,0 0-1,0 0 0,0 0 0,0 1 0,0-1 0,0 0 0,0 1 0,0-1 0,0 0 0,0 1 0,0-1 0,0 1 0,0 0 0,-1-1 0,1 1 0,0 0 0,0-1 1,-1 1-1,1 0 0,-1 0 0,1 0 0,0 0 0,-1-1 0,1 1 0,0 2 0,0 0 4,0 1-1,0 0 1,0-1 0,0 1-1,-1 0 1,1 0 0,-1-1-1,0 1 1,0 5 0,-2 0 53,1 1 1,-1-1-1,-1 0 1,0 1-1,0-1 1,-1-1-1,0 1 1,0 0-1,-1-1 1,0 0-1,-1 0 1,0 0-1,0-1 1,0 0-1,-1 0 1,-13 10-1,17-16-33,1 1 0,-1-1 0,0 1 0,0-1 0,0 0 0,0 0 0,0 0 0,-5 0 0,-11 4-79,19-5 59,0 0 0,0 0-1,-1 0 1,1 0 0,0 0 0,0 0 0,0 0-1,0 0 1,-1 0 0,1 0 0,0 1 0,0-1-1,0 0 1,-1 0 0,1 0 0,0 0 0,0 0 0,0 0-1,0 0 1,0 1 0,0-1 0,-1 0 0,1 0-1,0 0 1,0 0 0,0 0 0,0 1 0,0-1-1,0 0 1,0 0 0,0 0 0,0 1 0,0-1-1,0 0 1,0 0 0,0 0 0,0 0 0,0 1-1,0-1 1,0 0 0,0 0 0,0 0 0,0 1 0,0-1-1,0 0 1,0 0 0,0 0 0,0 0 0,0 1-1,0-1 1,10 8-53,-2-3 179,22 24 134,39 34 494,-58-54-1010,1-1-1,0 0 1,0-1 0,20 9 0,-13-7-4285,-1 6 1238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15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43 141 2304,'-23'-5'4438,"22"5"-4300,0 0-1,1 0 1,-1 0 0,0 0 0,1 0 0,-1 0 0,0 0 0,0 0-1,1 0 1,-1 0 0,0 1 0,1-1 0,-1 0 0,0 0 0,1 1-1,-1-1 1,1 1 0,-1-1 0,0 0 0,1 1 0,-1-1-1,1 1 1,-1-1 0,1 1 0,-1-1 0,0 2 0,1 0-10,-1 0 0,1 0 1,0-1-1,-1 1 0,1 0 0,0 0 1,0 0-1,0 0 0,1 0 1,-1 0-1,0 0 0,1 0 1,-1 0-1,1 0 0,-1-1 0,1 1 1,0 0-1,0 0 0,0-1 1,0 1-1,0-1 0,0 1 0,0-1 1,1 1-1,-1-1 0,3 3 1,1 0 145,1 1 0,0-1 0,0 0 0,0 0 1,13 6-1,-13-8-144,0 0 0,0 0 0,0-1 0,0 0 0,0 0 0,1-1 0,-1 1 0,12-2 0,3-1 258,26-7 1,-41 8-331,28-7 266,-1-1-1,37-16 0,-51 17-169,-1 0 0,1-2-1,-1 0 1,30-24 0,-44 30-99,0 1 0,0-1 1,0 0-1,0 0 0,-1-1 1,0 1-1,5-8 0,-7 11-47,-1-1 0,1 1 0,-1 0 0,1-1 0,-1 1 0,0 0-1,1-1 1,-1 1 0,0-1 0,0 1 0,0 0 0,0-1-1,0 1 1,0-1 0,-1 1 0,1 0 0,0-1 0,-1 1 0,1 0-1,-1-1 1,1 1 0,-1 0 0,0 0 0,1-1 0,-1 1 0,0 0-1,0 0 1,0 0 0,0 0 0,0 0 0,0 0 0,0 0-1,0 0 1,0 1 0,-2-2 0,-4-2-20,0 1 1,-1 0-1,1 0 0,0 0 0,-1 1 1,0 0-1,1 0 0,-1 1 0,-14 0 1,7 0-27,0 2 1,-1 0 0,-29 6-1,30-4 9,1 1-1,0 1 0,0 0 0,0 1 1,0 1-1,1 0 0,0 0 0,1 1 0,-23 20 1,26-20 37,1 0 1,0 1-1,1 0 1,0 1-1,0 0 1,1 0-1,0 0 1,1 1 0,0 0-1,1 0 1,0 0-1,-5 23 1,7-21 83,0 0 1,0 0-1,2 0 1,-1 0-1,2 0 1,3 26-1,-3-34-25,1 1 0,-1-1 0,1 0 0,0 1 0,1-1 0,-1 0 0,1 0 0,0 0 0,0 0 0,0-1 0,1 1 0,0-1 0,-1 0 0,2 0 0,-1 0 0,0-1 0,1 1 0,6 3 0,-1-2 0,1-1 0,-1 0 0,1 0 1,0-1-1,0-1 0,0 1 0,0-2 1,14 1-1,12-2 65,42-4 0,-79 4-132,64-7-390,85-20 1,-11-11-7696,-93 26 5131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30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80 2400,'-3'-1'528,"0"0"0,-1 0 0,1 0 1,0 0-1,-1 0 0,1 1 0,0 0 0,-1 0 1,1 0-1,-1 0 0,-3 1 0,-6-1 2926,5-7-772,21 0-1751,23-9-1,18 2-735,0 3-1,0 3 0,1 1 0,86 2 0,-7 12-434,-108-4 667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30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16 4800,'-12'-15'3472,"6"43"-886,-21 84-256,18-79-1702,0 1 0,-3 37 0,11-63-564,-16 251 1701,20-176-1275,0-58 17,-3-25-507,0 0-1,0 1 1,0-1 0,0 1-1,0-1 1,0 0 0,0 1 0,1-1-1,-1 1 1,0-1 0,0 0-1,0 1 1,1-1 0,-1 0 0,0 1-1,0-1 1,1 0 0,-1 1-1,0-1 1,0 0 0,1 1-1,-1-1 1,0 0 0,1 0 0,-1 0-1,1 1 1,-1-1 0,0 0-1,1 0 1,-1 0 0,0 0-1,1 0 1,-1 0 0,1 0 0,-1 0-1,1 0 1,-1 0 0,0 0-1,1 0 1,-1 0 0,1 0-1,-1 0 1,0 0 0,1 0 0,-1 0-1,1 0 1,-1-1 0,0 1-1,1 0 1,-1 0 0,0 0-1,1-1 1,12-12-2309,0 0 560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3:19.5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9 209 2912,'-1'1'32,"1"-1"0,0 0 1,0 1-1,0-1 0,-1 1 0,1-1 0,0 0 1,0 1-1,0-1 0,0 1 0,0-1 1,-1 0-1,1 1 0,0-1 0,0 1 0,0-1 1,0 1-1,0-1 0,1 0 0,-1 1 0,0-1 1,0 1-1,0-1 0,0 0 0,0 1 1,0-1-1,1 1 0,-1-1 0,0 0 0,0 1 1,1-1-1,-1 0 0,0 1 0,1-1 0,-1 0 1,0 0-1,1 1 0,-1-1 0,0 0 1,1 0-1,-1 1 0,0-1 0,1 0 0,-1 0 1,1 0-1,-1 0 0,0 0 0,2 0 1,-3 1 221,1 0 0,-1 0 0,1 0 0,-1-1 0,1 1 0,-1 0 0,1 0 0,-1-1 0,0 1 0,1-1 0,-1 1 0,0-1 0,-1 2 0,-1 1 1965,3-3-2193,-1 0 0,1 0-1,0 0 1,0 0-1,0 1 1,0-1 0,-1 0-1,1 0 1,0 1 0,0-1-1,0 0 1,0 0-1,0 0 1,0 1 0,0-1-1,0 0 1,0 1 0,-1-1-1,1 0 1,0 0-1,0 1 1,0-1 0,1 0-1,-1 0 1,0 1 0,0-1-1,0 0 1,0 0-1,0 1 1,0-1 0,0 0-1,3 3 2665,11-6-1768,3-7-385,27-20 1,-3 1-189,-18 13-127,31-28 0,-12 9 65,-34 29-220,1 1 0,0-1 0,15-4 0,14-9-37,-38 18-27,9-5-3,1 1 0,-1-1-1,1 2 1,12-5-1,-19 8 10,0 0 0,-1 0 0,1 1 0,-1-1 0,1 1 0,0 0 0,-1 0 0,1 0 0,0 0 0,-1 0 0,1 1 0,0-1 0,-1 1 0,1 0 0,-1 0 0,1 0 0,-1 0 0,1 0 0,-1 0 0,0 1 0,1-1 0,2 3 0,15 17-48,0 0 0,21 31 0,-22-27 28,1 0 1,44 41-1,-48-51 85,-9-7 91,1-1 0,14 11 1,-20-17-116,-1 0 0,1 1 0,0-2 1,-1 1-1,1 0 0,0 0 0,0 0 1,-1-1-1,1 1 0,0-1 0,0 0 0,0 1 1,0-1-1,0 0 0,-1 0 0,1 0 1,0 0-1,0 0 0,0-1 0,0 1 1,2-1-1,2-2 38,-1 0 0,1-1 1,-1 1-1,0-1 0,0 0 1,0 0-1,-1-1 0,1 1 1,-1-1-1,5-7 0,3-7-11,16-32 0,-6 9 62,-10 22-155,-5 7-153,0 1 0,12-15 0,-18 26 167,0 1-1,0-1 1,0 0 0,-1 0-1,1 1 1,0-1-1,0 0 1,0 1 0,1-1-1,-1 1 1,0 0 0,0-1-1,0 1 1,0 0-1,0-1 1,0 1 0,1 0-1,-1 0 1,0 0 0,0 0-1,0 0 1,0 0-1,0 1 1,1-1 0,-1 0-1,0 1 1,0-1 0,0 0-1,0 1 1,0-1 0,0 1-1,0 0 1,0-1-1,0 1 1,0 0 0,1 1-1,4 3 42,-1 0 0,0 0 0,0 0 0,6 9 0,14 19-57,-16-22 9,0 0-1,0 1 0,-1 0 1,-1 1-1,0-1 0,9 25 0,-10-21-981,-5-13 96,0 0 0,0 0-1,0 0 1,0 0 0,-1 0-1,2 6 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3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557 189 3328,'14'-14'5130,"-14"11"-4932,0 1-1,0 0 0,1-1 0,-1 1 0,0-1 0,-1 1 1,1 0-1,0-1 0,-1 1 0,1 0 0,-1-1 0,0 1 0,0 0 1,0 0-1,0 0 0,0-1 0,0 1 0,-1 0 0,1 1 1,-3-4-1,-4-3 187,1 0 0,-1 1 1,-10-7-1,11 8-131,-5-4 30,-1 0 1,-1 1 0,0 0-1,0 1 1,0 1-1,-1 0 1,-22-6-1,27 10-256,1 1-1,-1 1 1,1-1-1,-1 2 1,0-1-1,1 1 1,-1 1 0,0 0-1,1 0 1,-1 1-1,1 0 1,0 1-1,-16 6 1,7-1-3,1 2 1,0 0 0,1 1-1,0 0 1,0 2 0,2 0-1,-1 0 1,2 1-1,0 1 1,0 0 0,1 1-1,-14 26 1,23-37 20,0 1 1,1-1-1,-1 1 1,1 0-1,1 0 1,-1 0-1,1 0 1,0 1-1,0-1 1,0 0-1,1 1 1,0-1-1,1 0 0,-1 0 1,1 1-1,2 5 1,-1-3 43,1 0 0,1 0 1,-1-1-1,2 0 0,-1 1 0,1-2 1,0 1-1,0 0 0,1-1 0,9 9 0,-9-11-20,-1-1 0,1 1 0,0-1 0,0 0-1,0-1 1,1 1 0,-1-1 0,1 0 0,0-1-1,0 0 1,0 0 0,0 0 0,10 0 0,-11-1-23,1-1 0,-1 0 1,1 0-1,-1 0 0,1-1 1,-1 0-1,1 0 1,-1-1-1,0 0 0,0 0 1,0 0-1,0-1 0,0 0 1,10-7-1,-13 8-23,0 0 1,0-1-1,0 1 1,-1-1-1,1 0 1,-1 0-1,0 0 1,0 0-1,0 0 1,0 0-1,1-5 0,-2 7-24,-1-1-1,0 1 0,1 0 0,-1-1 1,0 1-1,0 0 0,0-1 0,0 1 0,0-1 1,0 1-1,0 0 0,0-1 0,0 1 0,-1 0 1,1-1-1,-1 1 0,1 0 0,-1-1 0,1 1 1,-1 0-1,0 0 0,0 0 0,1 0 0,-1 0 1,0 0-1,0 0 0,0 0 0,0 0 0,0 0 1,0 0-1,-2 0 0,-6-5-26,0 1 0,-1 1 0,1 0 1,-1 0-1,0 1 0,0 0 0,0 1 0,-19-3 0,26 6 8,-5 0 129,8-1-100,0 0 0,0 0 0,0 0 0,0 0 0,0 0 0,0 0 0,0 0-1,0 0 1,0 0 0,0 0 0,0 0 0,0 0 0,0 1 0,5-1 88,0 0-1,0 1 1,0 0 0,5 2 0,19 3 272,23-5 168,0-2 0,86-13 0,-132 13-865,9-2 548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33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52 3328,'-1'-3'207,"-1"1"0,1 0 0,-1 0 0,1 0 0,-1 0 1,0 0-1,0 0 0,0 1 0,0-1 0,0 0 0,0 1 0,-1 0 0,-2-2 0,-5-3 2024,4 2-1302,-13-7 1884,19 10-2737,-1 1 0,1 0-1,-1-1 1,1 1 0,0 0 0,-1 0 0,1 0 0,-1-1 0,1 1-1,-1 0 1,1 0 0,0 0 0,-1 0 0,1 0 0,-1 0-1,1 0 1,-1 0 0,1 0 0,-1 0 0,1 0 0,-1 0 0,1 0-1,-1 0 1,1 1 0,0-1 0,-1 0 0,1 0 0,-1 1 0,52-1 1609,-30 0-1570,-1 0 0,1 2 0,0 0 0,-1 1 0,0 1 0,27 9 0,-44-12-109,1 1 0,0 0 1,0 0-1,-1 1 0,1-1 0,-1 1 0,0 0 0,0-1 0,0 1 0,0 1 1,0-1-1,-1 0 0,1 1 0,-1-1 0,0 1 0,0 0 0,0 0 1,-1 0-1,1 0 0,1 8 0,-1 3 41,0 1 0,0-1 0,-2 1 0,-1 18 0,1-30-38,-4 52 127,-3-1 0,-2-1 0,-28 93 0,-70 396 1134,78-309-785,22-165-473,-40 317 904,21-143-394,24-208-420,0 9 381,7 68-1,6-48-384,-4-24 66,0 36 12,-4-53 138,0 1 1,-2 24 0,-11-44 442,0-3-633,0 0 0,1-1 1,-1 0-1,0-1 0,-14-3 0,11 2-64,-153-27-2193,136 24 746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04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612 16 1728,'-5'-3'7288,"4"3"-6997,-12-1 1964,-27-4-1661,0 1 1,0 2-1,-42 3 0,56 1-595,0 2 1,1 0-1,0 1 1,0 2-1,0 0 1,-24 11 0,38-13-20,0 1 1,1 0-1,-1 1 1,1 0-1,-10 9 1,15-12 9,0 1 0,0 0 0,1 0 0,0 0 1,0 1-1,0-1 0,1 1 0,0 0 0,0 0 1,0 0-1,-2 10 0,1 0 14,1 0 0,1 0 0,-1 20 0,11 196 396,16 28 278,8 144 591,-31-63 128,-6-273-1071,-2-1 1,-4 0 0,-18 65-1,16-84-56,-34 80-1,45-124-259,0 0 0,1 1-1,0-1 1,0 0 0,0 1 0,0-1-1,1 1 1,-1-1 0,2 9 0,-1-4 57,0-9-56,0 1 0,0 0 0,0-1 0,1 1 0,-1 0-1,0-1 1,0 1 0,1-1 0,-1 1 0,0-1 0,1 1 0,-1 0-1,1-1 1,-1 0 0,1 1 0,-1-1 0,1 1 0,-1-1-1,1 1 1,-1-1 0,1 0 0,-1 1 0,1-1 0,0 0 0,-1 0-1,2 1 1,19 3 176,18-3 97,1-2-1,-1-1 0,43-8 0,35-3-8,-18 12-27,-59 1-133,-3 5-563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05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666 97 3712,'0'0'1221,"9"-6"1926,-9 5-2976,1 1 0,-1-1 0,1 0 0,-1 0 0,1 0 0,-1 0 0,1 0 0,-1 0 0,0 0 0,0 0 0,0 0 0,1 0 0,-1 0 1,0 0-1,0 1 0,0-1 0,0 0 0,-1 0 0,1 0 0,0-2 0,-1 1 30,0 0 0,0 0 0,0 0 0,0 0 0,0 0 1,-1 1-1,1-1 0,0 0 0,-3-1 0,-1-2 24,0 1 0,0 0 0,-1 1 0,1-1 0,-1 1 0,-8-4 0,0 3-99,0 0-1,0 0 1,0 1-1,0 1 1,0 1 0,-19-1-1,3 3 89,-57 8 0,56-4-207,1 1 0,0 1 0,0 2 1,1 1-1,-49 24 0,65-26-15,1-1 0,0 1 0,0 1 0,1 0 0,0 1 0,-11 13 0,15-15 17,1 1 0,0-1 0,0 1-1,1 0 1,0 1 0,1-1-1,0 1 1,0 0 0,-3 15 0,3-3 73,1-1 1,1 1 0,1 0 0,2 27-1,0-33 73,1-1-1,0 0 0,1 0 0,1 0 0,0 0 1,13 27-1,-12-33-30,0-1 0,0 1 0,1-1 1,0-1-1,1 1 0,0-1 0,0 0 1,14 10-1,-9-9 10,0 0 0,1-1 0,0 0 0,0-2 0,21 8 0,-9-7 58,-1 0-1,1-2 1,1 0 0,-1-2-1,0-1 1,39-3 0,-58 1-95,0 0 0,0 0 1,0-1-1,10-4 1,8-2-3055,-23 8 2791,-1 0 0,1 0 0,-1 0 0,1 0 0,-1-1 0,1 1 0,-1 0 0,1 0 0,-1 0-1,0 1 1,1-1 0,-1 0 0,1 0 0,-1 0 0,1 0 0,-1 0 0,1 0 0,-1 1 0,0-1-1,1 0 1,-1 0 0,0 1 0,1-1 0,-1 0 0,0 1 0,1-1 0,-1 1 0,6 12-3970,-1-2 496,3 0 947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06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6720,'0'0'131,"-1"1"0,1-1 1,0 0-1,-1 0 0,1 0 0,0 1 0,0-1 1,-1 0-1,1 0 0,0 1 0,0-1 1,-1 0-1,1 1 0,0-1 0,0 0 1,0 1-1,0-1 0,0 0 0,0 1 1,-1-1-1,1 0 0,0 1 0,0-1 1,0 0-1,0 1 0,0-1 0,0 0 0,0 1 1,0-1-1,0 0 0,1 1 0,-1-1 1,0 1-1,3 19 1253,-2-10-670,7 217 4395,-8-222-5451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07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66 164 3712,'-23'-46'4346,"22"44"-4033,0 1-1,0-1 1,-1 0-1,1 1 0,-1-1 1,1 0-1,-1 1 1,0 0-1,0-1 0,1 1 1,-5-2-1,5 3-153,0-1 0,-1 1-1,1-1 1,0 0-1,0 0 1,-1 0 0,1 1-1,0-1 1,0 0-1,0 0 1,0-1 0,0 1-1,0 0 1,1 0-1,-1 0 1,0-1 0,1 1-1,-2-3 1,4 2-59,1-1 0,0 1 0,0 0-1,-1 0 1,7-3 0,-5 3-32,11-8 100,0 1 0,1 1 0,0 0 0,1 2 0,28-9-1,-42 14-154,-1 1-1,0-1 0,1 1 0,-1 0 0,0 0 0,1-1 1,-1 2-1,1-1 0,-1 0 0,0 0 0,1 1 0,-1-1 1,0 1-1,1 0 0,-1 0 0,0 0 0,0 0 0,3 1 1,-4 0 10,1 0 0,-1 0 0,1 0 0,-1-1 1,0 1-1,0 0 0,1 1 0,-2-1 0,1 0 1,0 0-1,0 0 0,-1 1 0,1-1 0,-1 0 1,1 0-1,-1 1 0,0-1 0,0 5 0,-1 7-10,0 1 0,-1-1-1,0 0 1,-8 25 0,-25 54 109,-2 9 359,36-98-415,0-1 0,0 0 0,1 1 0,-1-1-1,1 1 1,-1 0 0,1-1 0,0 1 0,1-1 0,-1 1-1,1-1 1,-1 1 0,1-1 0,0 1 0,1-1 0,-1 0 0,2 4-1,-1-4 37,0 0 0,1 0 0,0 0 0,-1-1 0,1 1 0,0-1 0,0 1 0,0-1 0,1 0 0,-1 0-1,0-1 1,1 1 0,-1-1 0,1 1 0,4 0 0,4 2 5,-1-1-1,1 0 1,0-1 0,0 0-1,0-1 1,0 0 0,0-1-1,13-1 1,-9 1-269,-11 5-2220,-3 4-3298,-2 1 3110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08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129 255 4992,'-29'-2'1589,"28"1"-1542,0 1 0,0 0-1,0 0 1,0 0 0,0 0-1,0 0 1,0 0 0,0 0-1,0 0 1,0 0 0,0 0 0,0 1-1,0-1 1,1 0 0,-1 1-1,0-1 1,0 1 0,0-1 0,-1 1-1,-1 1 215,-8 7 4181,13-9-4277,0 1 1,0-1-1,0 1 0,-1 0 0,1 0 0,0 0 1,0 0-1,-1 0 0,3 1 0,8 6 535,0-5-407,0 1 0,0-2 0,0 1 0,0-2 0,0 0 0,1 0 0,-1-1 0,0 0 0,0-1 0,1-1 0,-1 0 0,0 0 0,0-1 0,20-9 0,-28 10-253,1-1 0,0 0 0,-1-1 1,1 1-1,-1-1 0,0 0 0,0 0 1,-1 0-1,1-1 0,-1 1 0,0-1 1,0 0-1,0 0 0,-1 0 0,0 0 1,0 0-1,0 0 0,1-8 0,-1 5-43,0-1 1,-1 0-1,0 1 0,-1-1 0,0 0 0,0 0 0,-1 0 1,0 0-1,0 1 0,-1-1 0,-3-9 0,3 11-20,-1 0 0,0 1-1,0 0 1,0 0 0,-8-10-1,9 13 0,0 1-1,0 0 0,0 0 0,0 0 0,-1 0 0,1 1 0,0-1 0,-1 1 0,1-1 0,-1 1 0,0 0 1,1 0-1,-1 0 0,0 0 0,0 0 0,1 1 0,-1-1 0,-6 1 0,2 0 12,1 1 1,-1 0-1,1 0 0,-1 1 1,0 0-1,1 0 0,0 0 1,0 1-1,0 0 0,-9 6 1,-7 6 21,-27 23 1,44-34-7,-12 11 75,0 0 0,-29 35-1,40-42 11,1-1 0,0 1 0,0 0 0,0 1 0,1-1-1,0 1 1,1 0 0,0 0 0,0 0 0,-1 10 0,3-16-27,1 1 1,0-1-1,0 1 1,0-1-1,1 1 1,-1-1 0,1 1-1,0-1 1,0 0-1,0 1 1,0-1-1,0 0 1,1 0-1,-1 0 1,1 0 0,0 0-1,0 0 1,0 0-1,1-1 1,-1 1-1,0-1 1,1 1-1,0-1 1,5 4-1,6 2 131,-1-1-1,1-1 1,0 0-1,21 6 0,-17-6-148,0 0-157,0-1 0,1 0-1,-1-1 1,1-2-1,0 0 1,0 0 0,0-2-1,25-2 1,-16 1-921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08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8 3712,'-9'-2'1384,"-1"1"-1,1 1 1,0-1 0,0 1 0,-12 2 0,-12 0 2553,23-2-3024,12 0-467,19-1-168,156-5 1571,-145 7-1568,-1 1 1,1 2 0,51 13 0,-49-8 270,51 21 0,-80-28 1697,-1-1-3836,14-3-13512,-5 1 12603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09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76 4480,'8'-5'1058,"0"2"0,0-1 0,0 1 0,13-3 0,-20 6-873,0-1-1,0 1 0,0 0 0,0-1 0,0 1 0,0 0 0,0-1 1,0 1-1,0-1 0,0 0 0,0 1 0,0-1 0,0 0 0,-1 0 1,1 1-1,0-1 0,0 0 0,-1 0 0,1 0 0,-1 0 1,1 0-1,-1 0 0,1 0 0,-1 0 0,1 0 0,-1-2 0,0 2-101,0 0-1,0 1 0,0-1 1,0 0-1,0 0 1,0 0-1,0 0 0,-1 0 1,1 0-1,0 0 0,-1 1 1,1-1-1,0 0 0,-1 0 1,1 0-1,-1 1 0,1-1 1,-1 0-1,0 1 1,1-1-1,-1 0 0,0 1 1,1-1-1,-1 1 0,0-1 1,0 1-1,0-1 0,1 1 1,-1 0-1,-1-1 0,-8-2 41,0 1 0,-1-1-1,1 2 1,0-1 0,-1 2-1,0-1 1,1 1 0,-1 1-1,1 0 1,-20 5-1,11-1-25,0 0 0,0 2 0,1 1 0,0 0 0,-17 11 0,27-14-86,0 0 1,0 1-1,1 0 1,0 0-1,0 1 0,1 0 1,-1 0-1,1 0 0,1 1 1,0 0-1,0 0 0,0 1 1,-3 10-1,2-4 46,1 1 1,1 0-1,1 1 0,0-1 1,1 0-1,0 32 0,2-31 70,0-1 0,2 1 0,0-1 0,1 1 0,0-1 0,2 0 0,0 0 0,0-1 0,2 1 0,11 20 0,-16-32-61,1 0 0,-1-1 0,1 0 0,0 1 0,0-1 0,0 0-1,0 0 1,0-1 0,0 1 0,1-1 0,0 1 0,6 2 0,-8-4-29,0-1 1,1 1 0,-1 0-1,0-1 1,1 1 0,-1-1-1,1 0 1,-1 0 0,0 0-1,1 0 1,-1 0 0,1-1-1,-1 1 1,0-1-1,1 1 1,-1-1 0,0 0-1,1 0 1,-1 0 0,0 0-1,0-1 1,0 1 0,2-2-1,0-1-13,-1 1 0,1-1-1,-1 0 1,0 0 0,-1 0 0,1 0-1,0 0 1,-1-1 0,0 1 0,0-1-1,-1 1 1,1-1 0,-1 0-1,0 0 1,0-6 0,1-1-30,-2 0 1,1-1-1,-2 1 1,1 0-1,-4-16 1,2 22-15,0 0 1,0 1-1,0-1 0,-1 1 1,1 0-1,-1-1 0,-1 1 1,1 0-1,-1 1 0,0-1 1,0 1-1,0 0 0,0 0 1,-1 0-1,-7-5 0,10 8 405,5 5 93,9 4 169,-6-5-529,1 0 0,0-1 1,0 1-1,0-1 1,0-1-1,0 1 0,8-1 1,54 2 260,-54-4-244,35 1 83,56 1-937,-82 4-2849,-2 3 954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11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681 148 4320,'0'-2'469,"1"0"1,-1 0-1,0 0 1,1 0-1,-1 0 1,1 0-1,0 0 0,0 0 1,1-2-1,-1 2-215,0 1 0,0-1 0,0 0 0,-1 1 0,1-1 0,-1 0 0,1 0 0,-1 0 0,1 1 0,-1-1 0,0 0 0,0 0 0,0 0 0,0 1 0,0-1 0,-1 0 0,1 0 0,-1-2 0,0 0-69,-1 0 1,1 0-1,-1 0 1,0 0-1,-1 0 1,1 0-1,-1 0 1,1 1-1,-1-1 1,0 1 0,0 0-1,-1 0 1,-3-3-1,1 2-85,0 0-1,-1 0 0,1 1 1,-1 0-1,0 0 1,0 1-1,-9-3 0,-1 2-42,-1 1 0,1 1 0,0 0-1,0 1 1,-31 3 0,16 3-63,1 1 1,0 2 0,1 0-1,0 2 1,-50 27 0,64-30 47,0 1 0,1 0 0,0 1 0,0 1 0,-17 17-1,22-18 21,1 1 0,0-1 0,1 2 0,0-1 0,1 1 0,0 1 0,-7 19-1,4-7-6,2 1-1,1 0 0,1 1 0,1-1 0,-1 49 0,5-50 86,1-1-1,2 1 1,0 0-1,2-1 1,1 0-1,12 38 1,-14-53-45,0-1 1,1 0-1,0 1 1,0-2-1,1 1 1,0-1-1,0 1 1,1-1-1,0-1 1,0 1-1,1-1 1,-1 0-1,1-1 1,1 1-1,-1-1 1,1-1-1,0 0 1,0 0-1,0 0 1,9 2-1,3 0 114,-1-1 0,1-1 1,1-1-1,-1 0 0,0-2 0,29-1 0,-3-3 144,79-16 1,-112 16-215,0 0 0,19-8 1,-29 10-388,0 0 1,0 0 0,0-1 0,-1 1 0,1-1 0,0 0 0,0 0 0,-1 0-1,1 0 1,-1-1 0,0 1 0,0 0 0,0-1 0,0 0 0,2-3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3:19.9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4384,'4'9'2554,"-1"-2"-2016,1 0 0,-1 0-1,0 0 1,0 0-1,-1 1 1,0-1-1,0 1 1,1 13-1,-1-9-228,17 124 3718,2 252-1,-16-140-2883,-1-190-1195,3-1 0,18 75 0,-11-72-4146,-6-36-3225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12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77 6048,'-5'-1'568,"5"1"-523,0 0 0,0 0 0,0 0 0,0 0 0,0 0 0,-1 0 0,1 0 0,0 0 0,0 0 0,0 0 0,0 0 0,-1 0 0,1 0 0,0 0 0,0 0 0,0 0 0,0 0 0,-1 0 0,1 0 0,0 0 0,0 0 0,0 0 0,0 0 0,0-1 0,-1 1 0,1 0 0,0 0 0,0 0 0,0 0 0,0 0 0,0 0 0,0 0 0,0-1 0,-1 1 0,1 0 0,0 0 0,0 0 0,0 0 0,0-1 0,0 1 0,0 0 0,0 0 0,0 0 0,0 0 0,0 0 0,0-1 0,0 1 0,0 0 0,0 0 0,0 0 0,0 0 0,0-1-1,0 1 1,2-5 4664,16-5-2042,3-2-2038,0 1 0,25-9 1,-38 17-614,-1 0 0,1 1 0,0 1 0,0-1 0,-1 1 0,1 1 0,0-1 0,0 1 0,0 0 0,13 3 0,-20-3-13,0 0 0,0 0 0,0 1 1,0-1-1,0 0 0,0 1 0,0-1 0,0 0 0,0 1 1,0-1-1,0 1 0,0 0 0,0-1 0,-1 1 1,1 0-1,0-1 0,0 1 0,-1 0 0,1 0 1,0 1-1,0-1 0,-1 0 1,0 0-1,0 0 1,0 0-1,0 0 1,0 0-1,0 0 1,0 0-1,0 0 1,0 0-1,0 0 1,-1 0-1,1 0 1,0 0 0,-1 0-1,1 0 1,-1 1-1,-4 5 31,0 0 0,0-1 0,0 0 1,-9 8-1,6-6 43,-18 23 126,-29 45 0,33-44 63,20-30-190,1 0-1,0 0 0,-1 0 0,1 1 0,0-1 0,0 0 0,1 0 1,-1 1-1,0-1 0,0 5 0,1-7-43,0 1 1,0 0-1,0 0 1,1 0-1,-1-1 1,0 1-1,0 0 1,1 0-1,-1-1 0,0 1 1,1 0-1,-1-1 1,1 1-1,-1 0 1,1-1-1,-1 1 0,1-1 1,0 1-1,-1-1 1,1 1-1,-1-1 1,1 1-1,0-1 0,0 1 1,-1-1-1,1 0 1,0 0-1,0 1 1,-1-1-1,1 0 0,0 0 1,0 0-1,0 0 1,-1 0-1,1 0 1,1 0-1,10 0 160,1 0 0,16-2 0,6-1-101,37-3 46,6-1-450,-26 8-3751,-29 2 1563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13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14 3552,'-149'4'11066,"266"-19"-9199,-101 15-1796,121-2 456,-116 3-415,1 1 0,-1 1-1,0 1 1,28 8 0,-25 0 222,-23-11-304,1 0 0,-1 0 0,0-1 0,0 1 0,0 1 1,0-1-1,0 0 0,0 0 0,0 0 0,0 0 0,0 1 0,-1-1 1,1 0-1,-1 1 0,2 1 0,-2 1 29,0 1 0,0-1 0,0 0 0,0 1 0,-1-1 0,0 0 0,0 0 0,0 1 0,-2 5 0,-1-1-5,0 0 0,-1 0-1,-7 11 1,-80 110 192,85-121-138,1 0 1,1 0-1,-8 15 1,12-21-65,-1 0 0,1 0 0,1 0 0,-1 0 0,0 0 0,1 0 0,0 6 0,0-8-7,0 1 0,0-1 0,0 0 0,0 1 0,1-1 0,-1 1-1,1-1 1,-1 0 0,1 1 0,0-1 0,-1 0 0,1 0 0,0 0 0,0 1 0,0-1 0,0 0-1,2 1 1,3 3 116,1 0 0,-1-1-1,1 0 1,0-1-1,0 0 1,1 0 0,-1 0-1,11 2 1,9 0 166,30 2 0,-14-1-272,-40-6-46,-1 0 0,1 1 0,-1 0 0,0 0 0,0 0 0,1 0 0,-1 0 0,0 0 0,3 2 0,5 7-2576,-5-3 969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51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43 2304,'3'-20'1531,"2"11"3412,-3 0-364,-2 4-2144,-2 8-1358,-4 8-429,1 0 1,0 0-1,0 1 1,1-1-1,-2 17 1,-9 65 215,7-41-105,-3 45 169,3 138 0,-7 61-469,13-258-308,1-28-182,1 1-1,-1-1 1,-1 0 0,-2 11 0,3-20-183,1 0 0,0 0 0,-1-1 0,1 1 1,-1 0-1,1 0 0,-1-1 0,1 1 0,-1 0 1,0-1-1,1 1 0,-1 0 0,0-1 1,0 1-1,1-1 0,-1 1 0,0-1 0,0 0 1,0 1-1,0-1 0,1 0 0,-3 1 0,-3 1-1450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9:52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26 3552,'-8'-11'3706,"12"4"294,4 0 299,-20 18-641,-7 7-2522,-85 76 943,-19 19-768,94-84-1026,2 1 0,-27 39 1,42-52-243,-2 1 17,2 1 1,0 0 0,1 1 0,-12 28-1,22-44-29,0 0-1,0-1 0,0 1 1,0 0-1,0 4 1,1-8-2,0 1 1,0 0 0,0-1 0,0 1-1,0 0 1,1-1 0,-1 1 0,0 0-1,0-1 1,0 1 0,1 0 0,-1-1-1,0 1 1,0-1 0,1 1 0,-1 0-1,1-1 1,-1 1 0,1-1 0,-1 1-1,1-1 1,-1 1 0,1-1 0,-1 0-1,1 1 1,-1-1 0,1 0 0,0 1-1,-1-1 1,1 0 0,0 0 0,-1 1-1,1-1 1,0 0 0,0 0 0,3 0 38,0 0 0,0 0-1,-1 0 1,1 0 0,0-1 0,-1 1 0,1-1 0,-1 0 0,1 0 0,5-3 0,3-2 38,19-13-1,2-2 40,1 4-64,1 1 0,1 2 0,73-20 0,-51 22-173,112-9-1,-62 18 187,-63 6-2550,-43-3 2022,0 1 0,0-1 0,-1 1 0,1-1 0,0 1 0,-1-1 0,1 1 0,-1 0 1,1 0-1,-1-1 0,1 1 0,-1 1 0,3 1 0,9 8-2280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06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74 3552,'0'-6'1544,"-1"2"648,-9-3 2322,3 7-2104,4 1-1212,5-1-459,-1 0-270,-1-2-249,1 0-1,0 1 0,0-1 1,-1 0-1,1 1 1,0-1-1,1 1 1,-1 0-1,0-1 0,0 1 1,3-3-1,7-8 423,4-12 520,-22 182 22,3-59-645,-19 107 0,4-101-337,19-104-274,0 0 0,-1-1 0,1 1 0,0-1 0,0 1 0,-1 0 0,1-1 0,0 1 0,-1-1 0,1 1 0,0-1 0,-1 1 0,1-1 0,-1 1 0,1-1 0,-1 0 0,1 1 0,-1-1 0,1 0 0,-1 1 0,0-1 0,1 0 0,-1 0 0,1 1 0,-1-1 0,0 0 0,0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06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20 149 3072,'-1'-2'527,"0"-1"1,0 1-1,-1 0 0,1 0 0,0 0 1,-1 0-1,1 0 0,-3-2 1228,3 4-1596,1 0 0,-1-1-1,1 1 1,0 0 0,0-1 0,-1 1-1,1 0 1,0 0 0,-1-1 0,1 1-1,0 0 1,0-1 0,-1 1 0,1-1-1,0 1 1,0 0 0,0-1 0,0 1-1,0-1 1,0 1 0,-1-1 0,1 1-1,0 0 1,0-1 0,0 1 0,0-1-1,1 1 1,-1-1 0,0 0 0,11 2 7140,26-4-7072,-28 2 540,41-5-193,0-2 1,0-2 0,67-23-1,17-18-1054,-133 50 424,14-3-1563,-15 4 1434,1 0 0,-1 0 0,1 0 0,-1 0 0,1 0 0,-1 0 0,1 0 0,0 0 0,-1 0 0,1 0 0,-1 1 0,1-1 0,-1 0 0,1 0 0,-1 0 0,1 1 0,-1-1 0,1 0 0,-1 1 0,0-1 0,1 0 0,-1 1 0,1-1 0,-1 0 0,1 2 0,3 8-2145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32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47 3552,'0'0'1147,"5"-10"596,-6-14 5602,1 11-5982,1 20 409,-1-4-1753,0 0-1,1 0 1,0 0-1,-1 0 1,1 0 0,0 0-1,1-1 1,1 5-1,-1-4 16,-1 0-1,1 0 0,-1 1 0,0-1 1,0 0-1,1 4 0,-1 4 100,-1 0 1,1 0-1,-2-1 0,1 1 1,-2 0-1,1 0 0,-2-1 1,1 1-1,-1-1 0,-1 0 1,0 0-1,0 0 0,-1 0 1,0-1-1,-1 0 0,0 0 1,0 0-1,-1-1 0,-12 12 1,13-13-58,-1 0 0,0-1 0,-1 1 0,1-2 0,-1 1 0,-1-1 1,1 0-1,-1-1 0,1 0 0,-13 4 0,-6-2-7,0-1 1,0-2-1,0 0 0,-34-2 1,60-1-101,1-1 0,-1 1 0,1 0 1,-1 0-1,1 0 0,-1 0 0,1 0 0,-1 0 1,1 0-1,0 0 0,-1 0 0,1 0 0,-1 0 1,1 1-1,-1-1 0,1 0 0,-1 0 1,1 0-1,-1 1 0,1-1 0,0 0 0,-1 0 1,1 1-1,-1-1 0,1 0 0,0 1 0,-1-1 1,1 0-1,0 1 0,0-1 0,-1 1 0,1-1 1,0 0-1,0 1 0,0-1 0,-1 1 1,1-1-1,0 1 0,0-1 0,0 1 0,0-1 1,0 1-1,0-1 0,0 1 0,0-1 0,0 0 1,0 1-1,0-1 0,0 1 0,0-1 0,1 2 1,-1-1-211,1 0-1,0 1 1,-1-1 0,1 0 0,0 0 0,0 0-1,0 0 1,0 1 0,0-1 0,0 0 0,0-1-1,0 1 1,1 0 0,-1 0 0,0 0 0,3 0 0,-1 0-382,1 0 1,0 0 0,-1-1-1,1 1 1,0-1 0,-1 0-1,1 0 1,0-1 0,-1 1-1,1-1 1,-1 0 0,1 0 0,0 0-1,4-2 1,-4 1-187,27-5-2375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34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25 2400,'0'-1'168,"0"1"-1,0-1 1,0 0 0,0 1-1,0-1 1,0 1-1,0-1 1,0 0 0,0 1-1,0-1 1,-1 1 0,1-1-1,0 1 1,0-1 0,-1 1-1,1-1 1,0 1 0,-1-1-1,1 1 1,-1-1 0,0 0-1,-14-4 2120,6 3-2097,1 0-58,0 1 1,0 0-1,0 1 0,0 0 0,0 0 0,0 0 1,0 1-1,0 0 0,0 1 0,0 0 1,1 0-1,-1 1 0,0 0 0,-7 4 0,4-2-40,1 1 0,-1 1 0,1 0 0,0 0 0,1 1 0,-1 0 0,2 1 0,-15 18 0,10-9-27,1 0 0,1 0 0,0 2 0,-11 29 0,18-37 40,0 0 0,1 1 0,0-1 0,1 1 0,0 0 0,1 0 0,0-1 0,1 1 1,2 16-1,-1-23-30,0-1 0,0 0 0,1 0 0,0 1 0,0-1-1,0-1 1,1 1 0,4 8 0,-5-11-21,-1 0-1,1 0 1,-1 0-1,1 0 1,0-1-1,0 1 1,-1-1-1,1 1 0,0-1 1,0 0-1,1 1 1,-1-1-1,0 0 1,0 0-1,0-1 0,1 1 1,-1 0-1,1-1 1,-1 1-1,0-1 1,1 0-1,2 0 1,1 0 42,0-1 0,0 0 0,0-1 0,0 1 0,0-1 1,0 0-1,0-1 0,-1 1 0,1-1 0,-1 0 1,0-1-1,0 1 0,0-1 0,0 0 0,-1 0 0,1-1 1,-1 1-1,0-1 0,0 0 0,-1 0 0,1 0 1,2-8-1,0 1 8,-1 0 1,-1-1 0,0 1-1,-1-1 1,-1 0 0,0 1-1,0-1 1,-1 0-1,-2-24 1,0 19 82,-4-25-1,4 37-168,-1 0 0,1 1 0,-1-1-1,0 1 1,-1-1 0,1 1 0,-1 0 0,-6-9-1,9 14-20,-1-1 0,1 1-1,0-1 1,0 1 0,0 0-1,-1-1 1,1 1 0,0 0-1,0-1 1,-1 1-1,1 0 1,0-1 0,-1 1-1,1 0 1,-1-1 0,1 1-1,0 0 1,-1 0 0,1 0-1,-1-1 1,1 1-1,0 0 1,-1 0 0,1 0-1,-1 0 1,1 0 0,-1 0-1,1 0 1,-1 0-1,1 0 1,-1 0 0,1 0-1,0 0 1,-2 0 0,2 2-23,-1-1 1,0 0-1,0 1 1,1-1 0,-1 0-1,0 1 1,1-1-1,0 1 1,-1-1 0,1 1-1,0-1 1,0 3-1,-1 9-28,0 0-1,1 0 0,1 0 1,0 1-1,1-1 0,5 19 0,29 78 48,-29-89 51,9 26 89,18 82 0,-33-121-95,0 1-1,0-1 1,-1 1-1,-1 13 0,1-18-15,-1-1 1,1 1-1,-1-1 0,0 0 0,0 1 0,0-1 0,0 0 0,-1 0 0,1 0 0,-1 0 0,0 0 0,0 0 0,0 0 0,-3 3 0,-1-1 33,0-1 1,0 0-1,-1 0 1,1-1 0,-1 1-1,1-1 1,-1-1-1,0 0 1,0 1-1,0-2 1,-1 1-1,1-1 1,0-1 0,-1 1-1,1-1 1,0 0-1,-1-1 1,1 0-1,0 0 1,0 0-1,-1-1 1,1 0 0,-11-6-1,16 8-91,-1-2 81,0 1 0,1 0 0,0-1 0,-1 1 0,1-1-1,-4-3 1,6 5-37,0-1 0,-1 1-1,1-1 1,0 1-1,0-1 1,-1 1 0,1-1-1,0 1 1,0-1-1,0 1 1,0-1 0,-1 1-1,1-1 1,0 1 0,0-1-1,0 1 1,0-1-1,0 0 1,1 1 0,-1-1-1,0 1 1,0-1-1,0 1 1,0-1 0,0 1-1,1-1 1,-1 1 0,0-1-1,1 1 1,-1-1-1,0 1 1,1-1 0,-1 1-1,0 0 1,1-1-1,-1 1 1,1-1 0,-1 1-1,1 0 1,-1 0-1,1-1 1,-1 1 0,1 0-1,5-4-7,0 1 0,1 0 0,-1 0 0,0 0 0,1 1-1,0 0 1,7-1 0,50-6 45,-49 8 55,30 0-3278,-17 2-2982,-11-1 3931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3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 6976,'-5'-5'2803,"6"7"-2500,0-1 0,0 1 0,0-1 1,0 1-1,0-1 0,0 1 0,0 0 1,-1 0-1,1-1 0,0 4 0,-5 57 2316,2-41-2260,1 0 0,2 27 0,0-34-195,-1 1 0,-2 21-1,-1 7 306,4-39-1277,5-14-4971,-2 4 4089,3-2-539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35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7 5312,'0'-1'101,"0"1"0,0 0 0,0-1 0,1 1 0,-1 0 0,0-1 0,0 1 0,0 0 1,1-1-1,-1 1 0,0 0 0,0-1 0,1 1 0,-1 0 0,0 0 0,0-1 0,1 1 0,-1 0 0,0 0 0,1 0 1,-1 0-1,0-1 0,1 1 0,1 8 1618,-4 17 527,2-22-1912,-5 48 2032,4-28-1237,-8 41 0,5-45-776,-2 4-7,0 1 1,2 1-1,-1 29 0,7-35-1892,0-22-614,6 2 651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4:09.3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1145 1056,'1'0'295,"0"-1"0,0 1 0,-1-1 0,1 0 0,-1 1 0,1-1 0,0 0 0,-1 0 0,0 0 0,1 1 0,-1-1 0,1 0 0,-1 0 0,0 0 0,1 0 0,-1 0 0,0 0 0,0 1 0,0-1 0,0 0-1,0 0 1,0 0 0,0 0 0,0-1 0,0-2-1125,5-18 1333,0 5-265,-3 11-141,-1 1-1,1-1 1,0 1-1,3-6 1,5-13 215,-7 14-258,0 0 0,1 1 0,1-1 0,0 1 1,0 0-1,1 0 0,0 1 0,0 0 0,1 0 0,0 0 1,1 1-1,-1 0 0,1 1 0,1-1 0,-1 1 1,1 1-1,0 0 0,15-6 0,-2-2 103,-17 10-107,0 0 0,1 0 0,10-4 0,55-10 60,-44 12-214,-9 2 181,1 1 0,-1 1 0,29 2 0,-9-1 57,-33 1-106,0 0 0,0 0 0,0 1-1,7 3 1,8 7 274,9 4-343,-19-9 44,-9-6 5,-1 0 1,1 0-1,0-1 0,0 1 0,-1 0 0,1-1 0,0 1 1,0 0-1,0-1 0,0 1 0,0-1 0,0 0 0,1 1 1,5 1 27,-1 1 0,0 0 1,0 0-1,0 0 0,11 8 1,-2-1 22,-9-5 22,0-1 1,0 1-1,-1 0 1,1 1-1,-1-1 1,8 12-1,-2 1 138,11 20 0,-7 1-81,-3-6-41,-2-12 54,-2 0 1,6 25 0,-13-45-159,2 6 39,0 1 0,0-1 0,1 0 0,0 0 0,0 0 0,1-1 0,-1 1 0,2-1 0,6 6 0,-7-8 31,1 0 1,0 0-1,0-1 1,0 0-1,0 0 1,0 0 0,1-1-1,-1 0 1,1 0-1,0 0 1,-1-1-1,1 0 1,11-1-1,-3 0 41,1 0 0,-1-2-1,1 0 1,26-7 0,-38 7-77,1 0 0,-1 0 0,0 0 1,-1 0-1,1-1 0,0 0 0,-1 0 0,1 0 1,-1 0-1,0-1 0,0 1 0,-1-1 1,1 1-1,0-1 0,1-6 0,3 0 23,-5 7-44,5-7-42,-1 0 0,11-22 1,-9 13 170,-4 11-106,-1 0 1,0-1-1,0 1 1,2-15-1,0-6-163,-2 10 351,0-1 0,0-23 1,-2 11-35,0 16-180,-1 0 0,-3-28 0,-2-20 167,4 50-225,0-1-1,3-22 1,-1-5 13,7-321 154,-7 326-106,3-33-129,-4 40 117,-1 24 6,1 0 0,0 0 0,0 0 0,0 0 0,3-10 1,6-15-206,-6 21 194,-1 0 0,2 0-1,-1 1 1,1-1 0,6-9 0,-4 10-96,7-11-295,-13 19 394,1 1 1,-1 0-1,0-1 0,1 1 1,-1-1-1,1 1 1,-1 0-1,0-1 0,1 1 1,-1 0-1,1 0 1,-1-1-1,1 1 0,-1 0 1,1 0-1,-1 0 1,1-1-1,-1 1 0,1 0 1,-1 0-1,1 0 1,-1 0-1,1 0 0,0 0 1,-1 0-1,1 0 1,-1 0-1,1 1 0,-1-1 1,1 0-1,0 1 1,13 3 7,-11-1-2,0 0 0,-1 1 0,1-1 0,-1 1 0,0 0 0,0 0 0,0 0 0,-1 0 1,1 0-1,-1 0 0,0 0 0,1 8 0,-1 4-22,0 34-1,-2-25 8,-5 52-91,0-18 109,0 13-27,2-20 87,3 59 0,1-89-57,0 0 1,-1 0-1,-1 0 0,-8 39 1,4-26 28,5-26-19,0 0-1,-5 17 1,-4 13-7,1-1 0,3 1-1,-4 56 1,5-35-44,3-26-70,5 56 0,0-12 241,2 31-262,-5-102 161,1-1 1,0 1 0,4 12 0,-4-13 30,1 1-1,-1-1 0,1 14 1,-2-20-65,0 12-10,0 1 1,-4 22 0,3-25 37,0-1 1,1 1-1,1 19 0,1 0 141,-2 230-301,3-194 96,2-25 15,0 16 156,-5-56-124,0 0 0,0 1 0,0-1 1,0 0-1,0 1 0,0-1 0,0 0 1,0 1-1,0-1 0,0 0 0,0 1 1,0-1-1,0 1 0,0-1 0,0 0 1,0 1-1,0-1 0,0 0 0,0 1 1,1-1-1,-1 0 0,0 0 0,0 1 1,0-1-1,1 0 0,-1 1 1,0-1-1,0 0 0,1 1 0,9-8 301,-6 4-364,-1-1 59,0 1-1,0-1 1,0 0 0,0 0 0,-1 0 0,1 0-1,-1 0 1,0 0 0,1-5 0,11-41 197,-9 25-145,-2 0 0,0-32 1,-1 8 54,3-90-252,-2-9 326,-2 55-301,-1 49 31,1 37 73,-1 0 1,2 0 0,2-10-1,2-11 10,36-201 22,-40 213 65,6-33 11,3-84-1,-6-77-273,-5-188 59,1 390 83,-1 0-1,1 1 1,0-1-1,1 1 1,0-1 0,0 1-1,0 0 1,1 0-1,0 0 1,7-11-1,-3 11-297,-3 9-72,0 19-208,-1-3 734,2 5-189,2 46 1,0 2 103,3-9-87,34 179 36,-38-220 26,1 0 0,1-1 1,0 1-1,17 25 0,-11-20 0,15 40 0,-26-54-18,0 1 0,0-1 0,0 17 0,0-4 164,2 38-30,-2-1 0,-6 65 0,1-104-92,0 1 0,-2-1 0,-1 0 0,-1 0 0,0-1 0,-2 1 1,-1-1-1,-18 33 0,16-33-4,0 1 0,2 0 0,1 0 0,0 1 0,2 0 0,-5 38 0,7-38 101,-12 88 262,15-85-358,2 42 0,0-60-43,1 1-1,0 0 0,0 0 1,1-1-1,0 0 0,6 13 0,-7-18 49,0 1 0,1-1 0,-1 0 0,1 0 0,1 0-1,-1 0 1,0 0 0,1 0 0,0-1 0,0 0 0,0 0-1,0 0 1,8 4 0,-8-6-5,0 1-1,0-1 1,1 0 0,-1 0-1,0-1 1,1 1 0,-1-1-1,1 0 1,-1-1 0,0 1-1,1 0 1,5-3 0,-5 2 24,0 0 0,0-1 0,0 0 0,0 0 0,0 0 0,0-1 1,-1 1-1,1-1 0,5-5 0,-4 1-38,0 1-1,0-1 1,-1-1-1,-1 1 1,1-1-1,-1 1 1,0-1-1,-1-1 1,0 1-1,0 0 1,-1-1-1,3-14 1,-1-8-24,-2 0 1,0-34-1,-2 61 3,-3-43-190,-2 0-1,-2 0 0,-14-51 0,-5-34-37,25 109 184,0 0-1,1 0 0,2 0 1,0 0-1,7-26 1,1-23-2,31-159 212,-18 125-229,-17 63 113,1-48-1,-6 73-95,6-291 129,-2 178-352,-5 131 264,0-1-23,0 0 0,0 0 1,0-1-1,0 1 0,0 0 0,0 0 0,0 0 1,0 0-1,0 0 0,0 0 0,1 0 0,-1 0 0,0-1 1,1 1-1,-1 0 0,1 0 0,-1 0 0,1 1 0,0-1 1,-1 0-1,1 0 0,1-1 0,-2 3 7,0-1 0,0 1 0,0 0 0,0-1 0,0 1 0,0 0-1,0 0 1,0-1 0,1 1 0,-1 0 0,0-1 0,1 1 0,-1-1 0,0 1 0,1 0 0,-1-1-1,0 1 1,1-1 0,-1 1 0,2 0 0,6 15-134,7 41 102,12 85 0,-7 60 80,-5-53 214,-9 33-20,-3-60-30,0-19-96,4 53-141,-2 69 617,-6-141-575,6 80 45,-3-126-29,1-1 0,14 59 0,-16-92 27,0 0 0,0 0 0,0 0 0,1-1 0,0 1 0,-1 0 0,1 0 0,4 4-1,-6-8-25,1 0-1,0 0 0,-1 1 0,1-1 1,-1 0-1,1 0 0,0 0 0,-1 0 1,1 0-1,0 0 0,-1 0 0,1 0 0,0-1 1,-1 1-1,1 0 0,-1 0 0,1 0 1,0-1-1,-1 1 0,1 0 0,-1-1 0,1 1 1,12-11 105,-8 4-105,0-1 0,0 0 0,-1 0-1,-1 0 1,1 0 0,-1-1 0,3-16 0,-2 9 16,31-146 148,-23 97-113,-1 0-40,6-128 1,-24-63 0,-11 82 150,14 144-146,-33-200-356,26 99 405,10 106-68,1-93-120,1 50 102,-1 40-122,1 0 0,1 0 0,8-40 0,-8 60 89,0 1-1,0 0 1,1 0-1,0 1 0,0-1 1,5-7-1,-5 10-20,0 0 0,0 0 1,1 1-1,-1-1 0,1 1 1,0 0-1,0 0 0,0 0 1,9-4-1,-11 6 50,0 0 1,0 0 0,1 0-1,-1 0 1,0 1-1,1-1 1,-1 0 0,1 1-1,-1 0 1,1 0-1,-1 0 1,1 0 0,-1 0-1,1 0 1,-1 1-1,0-1 1,1 1 0,-1-1-1,1 1 1,-1 0-1,0 0 1,5 3 0,-4-2-6,1 2 1,0-1-1,-1 0 1,1 1 0,-1-1-1,0 1 1,-1 0-1,1 0 1,0 0-1,-1 1 1,3 7-1,2 5 36,-2 1 0,0 0 0,-1 0-1,2 20 1,2 75-31,-7-98 2,8 344 216,-14-248 126,1 35 41,5-15-8,-1-75-217,-1-24-142,0-1-1,-2 0 1,-2 0-1,-8 32 1,-27 153 508,34-178-483,-10 96-49,15-111 11,1 1-1,0 0 1,2-1 0,9 42-1,-10-60 33,0-1 0,0 0 0,0 0 0,1 0 0,0 0-1,0 0 1,0-1 0,0 1 0,0-1 0,1 1 0,-1-1 0,1 0-1,6 6 1,-7-7-9,1-1-1,-1 1 1,1 0-1,0-1 1,-1 1-1,1-1 1,0 0-1,0 0 1,0 0-1,0 0 0,0 0 1,0-1-1,1 0 1,-1 1-1,0-1 1,0 0-1,0 0 1,0-1-1,5 0 1,-3 0-3,0 0 1,-1-1-1,1 1 0,0-1 1,-1 0-1,1-1 1,-1 1-1,1-1 1,-1 1-1,0-1 1,0-1-1,-1 1 0,1 0 1,-1-1-1,1 0 1,-1 0-1,0 0 1,3-5-1,0-2 5,0-1 0,0 1 1,-1-1-1,0 0 0,-1 0 0,-1-1 0,0 1 0,2-19 0,-2-5-66,-2-1-1,-1 0 0,-2 0 1,-1 1-1,-3-1 0,0 1 1,-20-60-1,22 85 24,1 0-1,0 0 1,1 0-1,1 0 0,0 0 1,0-12-1,1 17 7,0 1-1,1-1 1,0 0-1,0 0 1,1 0-1,-1 1 0,1-1 1,1 1-1,-1-1 1,1 1-1,-1 0 1,2 0-1,4-6 0,41-50-190,62-67 363,-48 52 1,-49 59-40,21-38-9,-22 32-186,-11 20 68,-1-1-1,1 1 1,0-1-1,0 1 1,0 0 0,1 0-1,-1 0 1,5-4-1,1 0-46,-2 2 74,1 0 0,0 0 0,0 0 0,13-6 0,-10 6-17,0 1 0,0 1 0,1-1 0,0 2 1,0-1-1,-1 2 0,1-1 0,0 2 0,0-1 1,0 1-1,0 1 0,13 2 0,-19-2 9,0 1-1,-1 0 1,1 0 0,0 0-1,-1 0 1,1 1-1,-1 0 1,0 0 0,0 0-1,0 0 1,0 1 0,0 0-1,-1-1 1,0 1-1,0 0 1,0 1 0,0-1-1,0 1 1,-1-1-1,3 8 1,17 33-115,-19-37 155,1-1-1,1 0 0,-1-1 1,1 1-1,9 8 0,1 3-112,-10-12 60,0-2-1,1 1 1,0-1-1,11 8 1,2 0 48,-11-7 48,1 0-1,0 0 1,17 5-1,-17-6-114,1 0-1,12 8 0,13 14 281,-29-20-228,0-1-1,1 0 1,-1 0-1,1-1 1,12 6-1,-13-8 72,-3 0-53,1-1-1,-1 1 0,1-1 1,-1 0-1,1 0 0,0 0 1,0-1-1,0 1 0,0-1 0,-1 0 1,1 0-1,6-1 0,1-2 173,1 0-1,-1-1 0,0-1 0,0 0 1,14-9-1,1 0 165,78-36 231,-50 24-359,31-19 196,-61 31-477,46-22 1,-68 35-120,-1 1 1,1-1 0,0 0 0,0 0 0,-1 0 0,1 0 0,-1 0-1,1 0 1,-1 0 0,1-1 0,-1 1 0,0 0 0,2-2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35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 6656,'1'-3'2826,"0"5"-848,2 15 144,1 27-248,-12 86 1136,7-116-2831,-2 9 160,-10 34 0,7-34-164,-3 29 1,9-47-160,-1-3-206,1-1-1,-1 1 0,1 0 1,0-1-1,0 1 0,0-1 1,0 1-1,0 0 0,0-1 1,0 1-1,1 2 0,4-22-10710,4 14 7440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36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68 2976,'-2'0'146,"-1"0"0,1-1 1,0 1-1,0-1 0,0 0 0,0 1 0,0-1 1,0 0-1,0 0 0,0-1 0,-2-1 1,-5-5 6423,9 8-6421,0-1 0,1 1 1,-1-1-1,0 1 0,0 0 0,0-1 1,1 1-1,-1 0 0,0-1 0,1 1 0,-1 0 1,0-1-1,1 1 0,-1 0 0,0 0 1,1-1-1,-1 1 0,0 0 0,1 0 0,-1 0 1,1-1-1,-1 1 0,0 0 0,1 0 1,0 0-1,13-6 323,8 0 187,1 1 0,0 1 0,35-1 0,-33 2-458,227-10 855,-55 22-619,-178-8-386,-19-1-44,1 0 0,0 0 0,-1 0 0,1 0 1,0 0-1,-1 0 0,1 0 0,-1 0 0,1 1 0,0-1 1,-1 0-1,1 0 0,-1 1 0,1-1 0,-1 0 0,1 1 0,-1-1 1,1 0-1,-1 1 0,1-1 0,-1 1 0,0-1 0,1 1 1,0 0-1,-15-1-6610,-11 1 945,14 6 3434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36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51 109 4064,'-12'-3'707,"8"2"-164,-1 0-1,0-1 1,0 1-1,1-1 1,-5-3-1,8 5-423,1 0 0,-1 0 0,1-1 0,0 1-1,-1 0 1,1-1 0,0 1 0,-1 0 0,1-1-1,0 1 1,-1-1 0,1 1 0,0 0 0,0-1-1,0 1 1,-1-1 0,1 1 0,0-1 0,0 1-1,0-1 1,0 1 0,0-1 0,0 1 0,0-1-1,0 1 1,0-1 0,0 1 0,0-1 0,0 1-1,0-1 1,0 1 0,0-1 0,1 1 0,-1-1-1,0 1 1,0 0 0,1-1 0,-1 1 0,0-1 0,0 1-1,1 0 1,-1-1 0,1 1 0,0-1 0,1-1 159,0 0 1,1-1 0,0 2-1,-1-1 1,6-3 0,6-1 254,1 0 1,-1 1-1,1 1 1,27-6-1,64 0 901,-71 7-1082,10-1 61,234-8 641,-127 13-1684,-138-1 166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4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27 310 3392,'0'1'3265,"-9"1"216,8-2-3338,1 0-1,-1 1 0,0-1 0,1 0 0,-1 0 0,1 0 0,-1 0 0,1 0 0,-1 0 1,0 0-1,1 0 0,-1 0 0,1 0 0,-1-1 0,1 1 0,-1 0 0,1 0 0,-1 0 1,1-1-1,-1 1 0,1 0 0,-1 0 0,1-1 0,-1 1 0,1-1 0,-1 1 0,1 0 1,0-1-1,-1 1 0,1-1 0,0 1 0,-1-1 0,1 0 0,3-7 1527,-3 4-629,10 0-533,-6 3-224,19-13 331,-15 8-568,1 0 1,0 1 0,0 0-1,1 0 1,-1 1-1,1 1 1,11-3-1,52-6-34,94-1-1,-66 7-103,-41 1 166,141-7-25,-156 13-109,-19 0 127,44-4 0,-38 0 21,-12 1 68,29-6 0,-48 8-144,-1 0-1,0 0 0,1 0 1,-1 0-1,0 0 0,1 0 0,-1 0 1,0 0-1,1 0 0,-1 0 0,0 0 1,1 0-1,-1-1 0,0 1 1,0 0-1,1 0 0,-1 0 0,0 0 1,0-1-1,1 1 0,-1 0 1,0 0-1,0-1 0,1 1 0,-1 0 1,0 0-1,0-1 0,0 1 1,0-1-1,-7-11 261,6 12-275,-1-2 27,-1-1 0,1 1-1,-1-1 1,0 1 0,0 0-1,0 0 1,-3-1 0,-19-14-54,3 1 39,0 1 0,-30-16 0,-15 0-52,61 29 37,3 0 4,0 1 0,0-1 0,-1 0 0,1 1 0,0-1 0,0-1 0,1 1 0,-1 0 0,-2-4 0,4 4-153,7 3 64,7 1 17,3-1 60,1 1 1,-1 1 0,20 6-1,-27-6-22,0 0 0,0 1 0,-1 0-1,16 11 1,-22-14 34,-1 0 0,1 0 0,-1 1 0,1-1-1,-1 1 1,0-1 0,0 1 0,1 0 0,-1-1 0,0 1 0,0 0-1,-1 0 1,1-1 0,0 1 0,-1 0 0,1 0 0,-1 0 0,1 0 0,-1 0-1,0 0 1,0 0 0,0 0 0,0 0 0,0 0 0,-1 3 0,-1 5-1,0-1 1,-1 1-1,-7 17 1,7-19 56,-21 56-15,-59 165 216,78-205 252,4-13-1069,1-11 501,0 0 0,0 0 0,0 0 0,0 0 0,0 0 0,0 0 0,0 1 0,0-1 0,0 0 0,0 0 0,0 0 0,0 0 0,0 0 0,0 0 0,0 0 0,0 0 0,0 0 0,0 0 0,0 1 0,0-1 0,0 0 0,0 0-1,0 0 1,0 0 0,0 0 0,2 1-1037,-2-1 1037,0 0 0,0 0 0,0 0 0,0 0 0,0 0-1,0 0 1,0 0 0,0 0 0,1 0 0,-1 0 0,0 0 0,0 0 0,0 0 0,8-4-2157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41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20 4576,'-1'-1'28,"0"0"142,0 0 1,1 0 0,-1 0-1,0 0 1,0 0-1,0 0 1,1 0-1,-1 0 1,1 0 0,-1-1-1,1 1 1,-1 0-1,1 0 1,0-3-1,0 163 5812,0 6-3656,0 306 1046,0-471-3079,0-20 907,1-13-1093,2 0 0,2 0-1,1 1 1,10-34 0,-11 50-90,0 0 0,0 0 0,2 1 0,0 0 0,1 0 0,0 0 0,14-17 0,-14 22-36,0 0-1,1 1 0,0 0 1,1 1-1,0 0 0,0 0 1,1 1-1,-1 0 0,2 1 0,14-6 1,-19 9-11,2-1-52,1 1 0,-1 0 0,15-3-1,-21 5 71,-1 1 0,0 0 0,0-1-1,0 1 1,1 0 0,-1 0-1,0 1 1,0-1 0,1 0-1,-1 1 1,0 0 0,0-1-1,0 1 1,0 0 0,0 0-1,0 0 1,0 0 0,0 0-1,0 1 1,0-1 0,2 3-1,-3-4 15,-1 1 0,0 0-1,1-1 1,-1 1 0,0 0 0,1 0-1,-1-1 1,0 1 0,0 0-1,0-1 1,1 1 0,-1 0-1,0 0 1,0 0 0,0-1-1,0 1 1,0 0 0,0 0 0,-1-1-1,1 1 1,-1 1 0,0 1 4,0 0 1,0 0 0,-1 0-1,1 0 1,-4 4-1,-1 0 26,0 0-1,0 0 1,-10 8-1,-9 4 146,0-2 1,-2 0-1,-39 18 0,53-31-200,10-3-7,0 0 1,1 0-1,-1 0 0,0 0 1,1 1-1,-1-1 0,-2 3 0,4-3 28,0-1 0,1 1 0,0-1-1,-1 1 1,1 0 0,-1-1 0,1 1-1,0 0 1,-1 0 0,1-1-1,0 1 1,0 0 0,-1 0 0,1-1-1,0 1 1,0 0 0,0 0 0,0 0-1,0-1 1,0 1 0,0 0-1,1 0 1,-1 0 0,0-1 0,0 1-1,1 0 1,-1 0 0,0-1-1,1 1 1,-1 0 0,1-1 0,0 2-1,5 6 14,0 0-1,0-1 0,1 0 1,1 0-1,-1 0 0,11 7 1,0 0 92,40 30 171,21 19 114,-70-56-248,0 0 1,0 0 0,1-1 0,12 6 0,-22-12-183,0 0 0,0 0 0,0 1 1,1-1-1,-1 0 0,0 0 0,0 0 1,0 0-1,1 0 0,-1 0 1,0 1-1,0-1 0,1 0 0,-1 0 1,0 0-1,0 0 0,1 0 0,-1 0 1,0 0-1,0 0 0,1 0 0,-1 0 1,0 0-1,0 0 0,1 0 0,-1 0 1,0 0-1,0-1 0,1 1 1,-1 0-1,0 0 0,0 0 0,1 0 1,-1 0-1,0 0 0,0-1 0,0 1 1,1 0-1,-1 0 0,0 0 0,0-1 1,0 1-1,0 0 0,0 0 0,1 0 1,-1-1-1,0 1 0,0 0 1,0 0-1,0-1 0,0 1 0,0 0 1,0 0-1,0-1 0,0 1 0,0 0 1,0 0-1,0-1 0,0 1 0,0 0 1,0-1-1,0 1 0,0 0 1,0-1-206,0-6-1705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44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1888,'-4'0'1669,"3"0"-1336,0 0 1,-1 0 0,1 0-1,-1 0 1,1 0-1,0 0 1,-1 0 0,1 0-1,-1 0 1,1 1 0,0-1-1,-1 1 1,1-1-1,0 1 1,0-1 0,-1 1-1,1 0 1,0 0-1,-2 1 1,3-2-302,0 1 1,0-1-1,0 1 0,0-1 1,0 1-1,0-1 1,0 1-1,1-1 0,-1 1 1,0-1-1,0 1 0,0-1 1,1 1-1,-1-1 1,0 1-1,0-1 0,1 0 1,-1 1-1,1-1 0,-1 1 1,0-1-1,1 0 1,-1 1-1,1-1 0,-1 0 1,0 0-1,1 1 0,-1-1 1,2 0-1,22 14 550,-11-7-423,0 1 37,-4-3-119,0 1 1,0 0 0,-1 0 0,8 8 0,-15-12-40,1 0 1,0 0-1,0 0 1,-1 0-1,1 0 0,-1 1 1,0-1-1,0 0 1,0 1-1,0 0 1,0-1-1,0 1 0,-1-1 1,1 1-1,-1 0 1,0-1-1,0 1 1,0 0-1,0 0 0,0 2 1,-3 7 115,-1 0 0,0 0 0,-1-1 0,0 0 1,0 0-1,-2 0 0,-7 10 0,-12 25 693,26-46-817,0 0 0,0 0-1,-1 1 1,1-1 0,0 0 0,0 0 0,0 1-1,0-1 1,-1 0 0,1 1 0,0-1 0,0 0 0,0 0-1,0 1 1,0-1 0,0 0 0,0 1 0,0-1-1,0 0 1,0 1 0,0-1 0,0 0 0,0 1 0,0-1-1,0 0 1,0 0 0,1 1 0,-1-1 0,9 1 907,-2-1-862,198-9 1440,-177 7-1393,-1 1-42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45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11 3968,'-3'0'319,"1"0"0,-1 0 0,1 1 0,-1-1 0,1 0 0,-1 1 1,1 0-1,-1-1 0,1 1 0,-1 0 0,-2 2 0,-5-2 3133,17-1-1160,-1-1-1992,-1 1 0,1-1 0,-1-1 0,0 1 0,7-3 0,-6 2-141,0 0 1,1 0-1,7 0 0,-10 1-130,5 0 1,-1 1 0,1-1 0,15 3-1,-22-2-34,1 1 0,-1-1 0,0 0 0,0 1 0,0 0 0,-1 0 0,1-1 0,0 1 0,0 0 0,0 1 0,-1-1 0,1 0 0,0 0 0,-1 1 0,1-1 0,-1 1 0,1-1 0,-1 1 0,0 0 0,0-1 0,2 4 0,-2 2 35,1 1 1,-1-1 0,0 1 0,-1-1-1,1 1 1,-1 0 0,-1-1 0,-1 11-1,0-6 19,-1 7 147,0 0 0,-12 34 0,1-7 501,14-45-619,0 0 0,0 0-1,-1 0 1,1 0 0,0 0-1,0 0 1,0 0 0,0 0 0,0 0-1,0 0 1,0 0 0,0 0-1,1 0 1,-1 0 0,0 0-1,1 2 1,0-3-34,-1 0-1,1 1 1,0-1 0,-1 0-1,1 1 1,-1-1-1,1 0 1,0 0 0,-1 1-1,1-1 1,0 0-1,0 0 1,-1 0 0,1 0-1,0 0 1,-1 0-1,1 0 1,0 0 0,-1 0-1,1-1 1,0 1 0,-1 0-1,1 0 1,0 0-1,-1-1 1,1 1 0,0 0-1,-1-1 1,2 0-1,5-2 19,1 1 1,-1 0-1,1 0 0,8 0 0,24-6 59,14-7-1945,-32 14 784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46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69 3808,'-15'0'1654,"11"0"1620,21-2 4712,6-4-6035,28-7-1563,128-3 892,-89 9-838,-46 3-208,38-2-25,-81 6-243,0 0 0,-1 0 0,1 0-1,0 0 1,-1-1 0,1 1 0,0 0 0,-1 0-1,1 0 1,0-1 0,-1 1 0,1 0 0,0-1 0,-1 1-1,1 0 1,-1-1 0,1 1 0,0-1 0,1-4-4339,-2 4 4175,0 1-1,0 0 0,0 0 0,0-1 1,-1 1-1,1-1-397,0 1 413,-1 0 0,1 0 0,0 0 0,-1-1 0,1 1 0,0 0 0,-1 0 0,1 0 0,0 0 0,-1 0 0,1 0 0,0 0 0,-1 0 0,1 0 0,0 0 0,-1 0 0,1 0 0,0 0 0,-1 0 0,1 0 0,0 1 0,-1-1 0,1 0 0,-6 4-2033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46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92 3488,'-3'3'374,"-10"9"778,13-12-1016,0 1 0,-1-1 1,1 1-1,0-1 0,-1 1 1,1-1-1,0 1 0,-1 0 1,1-1-1,0 1 0,0-1 1,0 1-1,0 0 0,-1-1 1,1 1-1,0-1 0,0 1 1,0 0-1,0-1 0,0 1 0,1-1 1,-1 2-1,0-2 58,0 1 0,0-1-1,1 1 1,-1-1 0,0 1-1,0-1 1,0 1 0,1-1 0,-1 0-1,0 1 1,1-1 0,-1 1-1,0-1 1,1 0 0,-1 1 0,1-1-1,-1 0 1,0 0 0,1 1-1,-1-1 1,1 0 0,-1 0 0,1 0-1,-1 1 1,1-1 0,-1 0 0,1 0-1,-1 0 1,1 0 0,-1 0-1,1 0 1,-1 0 0,1 0 0,-1 0-1,1 0 1,-1 0 0,2-1-1,19-11 1991,-11 5-1623,20-11-180,0 1 0,1 2 0,1 1 0,46-14-1,-68 25-562,8-2 358,22-3 0,-35 7-644,1 1-1,-1-1 0,1 1 1,-1 1-1,0-1 0,1 1 1,-1-1-1,9 4 1,9 8-1916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48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71 2560,'-1'-4'1101,"0"0"0,1 0-1,0-1 1,0 1 0,0 0 0,1 0-1,-1-1 1,2-4 0,1 3-672,2 3-350,-1 1 1,1-1-1,-1 1 1,1 0-1,0 0 0,0 1 1,0-1-1,0 1 1,0 0-1,9 0 1,-1 0-128,0 1 0,0 0 0,18 3 0,8 6 36,-37-8 12,0-1 1,0 1 0,0 0 0,0 0-1,0 0 1,-1 0 0,1 0 0,0 0-1,-1 1 1,1-1 0,0 0 0,-1 1-1,0-1 1,1 1 0,-1 0 0,2 2-1,-2 0 14,0 0 1,0 0-1,0 0 0,0 0 0,-1 0 1,1 0-1,-1 0 0,0 0 0,-1 5 0,-9 40 201,6-29-150,-8 25 146,-3 0 0,-1-1 0,-2-1 0,-37 64 1,20-54 28,25-41-117,1 1-1,1 0 1,-10 21-1,17-34-88,1 1 1,0-1-1,0 1 0,-1-1 0,1 1 1,0-1-1,0 1 0,0-1 0,-1 1 1,1-1-1,0 1 0,0-1 0,0 1 1,0-1-1,0 1 0,0-1 0,0 1 1,0 0-1,0-1 0,1 1 0,-1-1 1,0 1-1,0-1 0,0 1 1,0-1-1,1 1 0,-1-1 0,0 1 1,1-1-1,-1 0 0,0 1 0,1 0 1,1 0 60,0-1 1,-1 1 0,1-1-1,0 1 1,0-1 0,0 1-1,0-1 1,2 0 0,0 0-35,15 1 399,0-1 0,1 0 0,33-7 0,-39 7-231,6-2 101,-19 2-369,-1-1 1,1 1 0,0 0 0,-1 0 0,1-1 0,0 1-1,-1 0 1,1-1 0,-1 1 0,1-1 0,-1 1-1,1-1 1,-1 1 0,1-1 0,-1 1 0,1-1 0,-1 1-1,1-1 1,-1 0 0,0 1 0,0-1 0,1-1-1,0 1-412,-1-1 0,1 1-1,-1 0 1,1-1 0,-1 1-1,1 0 1,0 0-1,0 0 1,0-1 0,1 0-1,10-3-2102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5:35.97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208 1 1056,'0'0'52,"0"0"0,0 0 0,0 0 0,0 0 0,0 0 0,0 0 0,0 0 0,0 0 0,0 1 0,0-1 0,0 0 0,0 0 0,0 0 0,0 0 0,0 0 0,0 0-1,0 0 1,0 0 0,0 0 0,0 0 0,0 1 0,0-1 0,0 0 0,0 0 0,0 0 0,0 0 0,0 0 0,0 0 0,0 0 0,0 0 0,0 0 0,0 0 0,1 0 0,-1 1 0,0-1 0,0 0 0,0 0 0,0 0 0,0 0 0,0 0 0,0 0 0,0 0 0,0 0 0,0 0 0,0 0 0,1 0 0,-1 0 0,0 0 0,0 0 0,0 0 0,2 0 681,0 0 1,0 0-1,1 0 1,-1 1 0,0-1-1,0 1 1,4 4 3995,-6-5-4657,-13 4 685,-4-2-397,14-2-295,0 0 1,-1 0-1,1 1 0,-1-1 0,-4 2 1,-23 8 357,22-8-322,1 0 0,-1 1 0,1 0 0,0 1 0,-8 4 0,8-3-52,1 1 0,-1-1-1,1 1 1,0 1 0,-11 13 0,14-15-37,1-1-1,0 1 1,0 0-1,0 0 1,1 0-1,0 1 1,0-1 0,0 0-1,0 1 1,1-1-1,-1 7 1,1 3 43,0 0 1,1 0-1,3 26 0,-2-33-28,1 1 0,0-1 0,1 1 0,0-1 0,0 0 0,1 0 0,0 0 0,5 7 0,-2-3 43,1-1 0,14 14 1,-20-22-37,0-1 1,0 1 0,1-1-1,-1 0 1,1 0 0,0 0-1,0-1 1,-1 1-1,1-1 1,0 1 0,0-1-1,1 0 1,-1 0 0,0 0-1,0-1 1,4 1 0,-4-1 23,0 0 0,0-1 0,-1 1 0,1-1 0,0 0 0,0 1 0,3-3 1,-5 3-36,-1 0 0,1-1 1,-1 1-1,1 0 0,0 0 1,-1-1-1,1 1 0,-1 0 1,1-1-1,-1 1 0,1-1 0,-1 1 1,1-1-1,-1 1 0,1-1 1,-1 1-1,0-1 0,1 1 1,-1-1-1,0 0 0,0 1 1,1-1-1,-1 0 0,0 1 1,0-1-1,0 0 0,0 1 1,0-1-1,0 0 0,0 1 1,0-1-1,0 0 0,0 1 1,0-1-1,0 1 0,-1-2 1,1 1-17,0 0 1,0 1-1,-1-1 1,1 0-1,0 1 0,-1-1 1,1 1-1,0-1 1,-1 0-1,1 1 1,-1-1-1,1 1 1,-1-1-1,1 1 0,-1 0 1,0-1-1,1 1 1,-1-1-1,1 1 1,-1 0-1,0 0 0,1-1 1,-1 1-1,0 0 1,1 0-1,-2 0 1,1 0-29,0 0 0,-1 0 1,1 1-1,0-1 0,0 0 1,-1 1-1,1-1 0,0 1 0,0 0 1,0-1-1,0 1 0,0 0 1,-1 0-1,-4 4-97,1 0 0,0 0 1,-7 11-1,6-8 154,-4 6-189,0 0 0,1 0-1,-15 31 1,23-41 142,-1 1 0,1-1 0,0 0 0,0 1 0,0-1 0,1 1 0,0-1 1,0 9-1,0-11 55,1 1 1,-1 0-1,1 0 1,0-1-1,0 1 1,0 0-1,0-1 1,0 1-1,1-1 1,-1 1-1,1-1 1,0 0 0,0 0-1,-1 0 1,4 2-1,-3-1-19,1-1 0,-1 0 1,1-1-1,0 1 0,0 0 0,-1-1 0,1 0 0,0 1 0,0-1 1,0 0-1,1-1 0,-1 1 0,0-1 0,0 1 0,0-1 1,1 0-1,-1 0 0,0 0 0,0 0 0,0-1 0,1 0 0,-1 1 1,0-1-1,3-2 0,7-2 44,0-1 0,-1-1 0,0 0-1,15-11 1,-6 3 14,41-29 34,77-74 1,-134 114-151,-1 0-1,0 1 1,1 0 0,8-5 0,-13 8 32,1-1 0,0 1 0,0 0 0,-1-1 1,1 1-1,0 0 0,0-1 0,-1 1 0,1 0 0,0 0 0,0 0 1,-1 0-1,1 0 0,0 0 0,0 0 0,0 0 0,-1 0 0,1 0 1,0 0-1,0 1 0,0-1 0,-1 0 0,1 0 0,0 1 0,-1-1 1,1 0-1,0 1 0,-1-1 0,1 1 0,0-1 0,-1 1 0,1-1 1,-1 1-1,1 0 0,-1-1 0,1 1 0,-1 0 0,1-1 0,-1 1 1,0 0-1,1 0 0,-1 0 0,3 10 73,0 0-1,-1-1 0,-1 1 1,0 0-1,0 0 1,-1 0-1,-1 0 1,0 0-1,-4 21 1,4-23-42,-1-1 1,2 1 0,-1 11-1,1-19 2,0 1 102,2-3 63,8-3-96,-1-1 0,0 0-1,0-1 1,0 0 0,10-9 0,38-40-161,-29 27 27,-1-1-74,-23 23 66,0 1 1,0 0 0,1 0 0,0 0 0,0 0 0,0 1-1,1 0 1,-1 0 0,1 1 0,7-4 0,-12 7 36,-1 0 1,1 0 0,0 0-1,-1 0 1,1 1-1,-1-1 1,1 0 0,-1 0-1,1 1 1,-1-1-1,1 0 1,-1 1 0,0-1-1,1 1 1,-1-1 0,1 0-1,-1 1 1,1 0-1,0 0-1,1 1-2,0 0 0,0 1-1,-1-1 1,1 0 0,0 1-1,-1-1 1,1 1-1,-1-1 1,0 1 0,0 0-1,0-1 1,1 4 0,-1 3 17,0 0 1,1 14-1,1 16-58,1-9 87,-3-21-29,0 0 0,5 15-1,-5-21 10,0 0 0,0 0 0,0 0 0,1-1 0,0 1 0,-1 0 0,1-1 0,0 1 0,0-1 0,0 0 0,0 0 0,3 3 0,-3-4-3,0 0 0,0-1 0,0 1 0,0 0 0,-1-1 0,1 1 1,0-1-1,0 1 0,0-1 0,0 0 0,0 0 0,1 0 0,-1 0 0,0 0 0,0 0 0,0-1 0,0 1 0,0-1 0,-1 1 0,4-2 1,4-2 93,1 0 1,13-8-1,-20 10-128,8-4 17,0 0 0,-1-1 0,0 0 0,0-1 0,-1 0-1,0 0 1,15-19 0,-20 21-5,0 0 0,-1 0 0,1-1 0,-1 0-1,0 1 1,-1-1 0,1 0 0,-2 0 0,1 0-1,-1-1 1,0 1 0,0 0 0,-1-1 0,0-10-1,-1 6-16,-1 0 0,0 0 0,-7-23 0,7 30 10,1 0-1,-2 0 0,1 1 1,0-1-1,-1 0 0,0 1 1,0-1-1,0 1 0,-1 0 1,1 0-1,-8-5 0,10 8-2,0 0 0,0 0 0,0 0-1,-1 0 1,1 1 0,0-1-1,-1 0 1,1 1 0,0 0 0,-1-1-1,1 1 1,-1 0 0,1-1 0,-1 1-1,1 0 1,-1 0 0,1 0 0,-1 0-1,1 0 1,-1 1 0,1-1-1,-1 0 1,0 1 0,-1 1-16,1-1 1,-1 0-1,1 1 1,0 0-1,0 0 1,0-1-1,0 1 1,0 0-1,1 1 0,-1-1 1,-2 4-1,-1 4-31,0 0-1,1 0 0,0 0 0,0 0 0,-2 15 0,2-3-16,0 1 0,0 26-1,4-40 88,0 0-1,1 1 1,0-1 0,0 0-1,1 0 1,0 0 0,0 0-1,5 10 1,-5-15 20,0 0-1,0-1 1,0 1-1,0 0 1,0-1-1,1 1 1,0-1-1,0 0 1,0 0-1,0 0 1,0-1-1,1 1 1,-1-1-1,1 1 1,-1-1-1,1 0 1,0 0-1,0-1 1,0 1-1,0-1 1,0 0-1,0 0 1,0 0-1,1-1 1,-1 0-1,0 1 1,0-1-1,1-1 1,-1 1-1,0-1 1,0 1-1,7-3 1,15-4 167,-1-1 0,31-14 0,-46 17-181,0 0 1,-1 0-1,0-1 1,0 0-1,0-1 1,-1 0 0,0 0-1,10-12 1,-6 4 27,-6 9 11,0-1-1,-1 0 0,0 0 0,0 0 1,0-1-1,-1 0 0,0 0 1,-1 0-1,5-17 0,-5 15-43,-2 9-95,0 0-1,-1-1 1,1 1-1,-1 0 1,0-1-1,1 1 1,-1-1-1,0 1 1,0-1-1,0-2 1,3 9 109,0 1 1,-1-1 0,1 0 0,2 11-1,5 11-167,-5-15 111,1 0 0,1-1 0,0 0 1,0 0-1,10 10 0,-6-7-1,-7-9 60,-1-1 0,1 1-1,0-1 1,0 0 0,7 5-1,-9-8-3,-1-1-1,0 1 0,1 0 0,-1-1 0,0 1 0,1-1 0,-1 1 0,1-1 0,-1 0 0,1 1 1,-1-1-1,1 0 0,-1 0 0,1 0 0,-1 0 0,1 0 0,-1-1 0,1 1 0,-1 0 0,1-1 0,-1 1 1,1-1-1,-1 1 0,0-1 0,1 0 0,1-1 0,5-5 59,1 0 0,-1-1 1,0-1-1,-1 1 0,0-1 0,7-12 1,-9 14-96,54-89 74,26-38-127,-75 120 95,-4 6 16,0 0-1,0 0 0,-1 0 1,0-1-1,-1 0 1,0 0-1,3-11 0,-6 20-38,-1-1 0,0 0 0,0 1 0,0-1 0,0 0 0,0 1 0,0-1 0,0 1 1,0-1-1,0 0 0,0 1 0,0-1 0,0 0 0,0 1 0,-1-1 0,1 1 0,0-1 0,-1 0 0,1 1 0,-1-1 0,1 0-7,0 1 0,-1 0 1,1 0-1,-1 0 0,1 0 1,0-1-1,-1 1 0,1 0 1,-1 0-1,1 0 0,-1 0 1,1 0-1,0 0 0,-1 0 0,1 0 1,-1 0-1,1 0 0,-1 0 1,1 0-1,0 1 0,-1-1 1,-3 1-29,1 1 0,1-1 0,-1 1 1,0 0-1,0 0 0,-3 2 0,-4 6-35,0 1 0,1 0-1,1 0 1,-1 0 0,2 1 0,-12 22-1,5-2-75,-16 51 0,26-71 103,0 1-1,1 0 1,0 0-1,1-1 1,1 2 0,0 24-1,1-35 45,0 0-1,1 0 0,0 0 0,-1-1 0,1 1 1,0 0-1,1 0 0,-1-1 0,0 1 1,1-1-1,-1 1 0,1-1 0,0 0 0,0 0 1,0 0-1,0 0 0,0 0 0,0 0 0,1 0 1,-1 0-1,5 2 0,-3-3 32,-1 0-1,0 0 1,1 0-1,-1 0 1,0-1 0,1 1-1,-1-1 1,1 0-1,-1 0 1,1 0 0,-1 0-1,1-1 1,-1 1-1,0-1 1,1 0-1,-1 0 1,6-3 0,-2 1 7,0-1 0,-1 0 0,1 0 1,-1-1-1,0 0 0,0 0 0,0 0 0,0-1 1,-1 0-1,0 0 0,-1 0 0,1-1 0,-1 1 1,0-1-1,5-13 0,-4 6-86,-1-1 0,0 0 0,0 0 0,-2-1 0,0 1 1,0-30-1,-3 62-187,-1-1 0,-5 21 0,-1 12 337,1-11-7,-1-1 0,-2-1-1,-25 61 1,14-41 55,-1 7 38,-3-1 0,-35 64 0,56-119-136,-1 0-1,1 0 0,-1-1 1,0 1-1,-1-1 0,1 0 1,-11 8-1,15-13-64,0 0-1,0-1 1,0 1 0,-1 0 0,1-1-1,0 1 1,0-1 0,-1 1-1,1-1 1,0 0 0,-1 1 0,1-1-1,0 0 1,-1 0 0,1 0-1,0 0 1,-1 0 0,1 0 0,0-1-1,-1 1 1,1 0 0,0-1-1,0 1 1,-1-1 0,1 1 0,0-1-1,0 1 1,0-1 0,-1 0-1,1 0 1,0 0 0,0 0 0,0 0-1,0 0 1,1 0 0,-1 0-1,-1-1 1,-2-3-63,1 0 0,0 0-1,-1-1 1,2 0 0,-1 1 0,-3-11-1,4 7 41,0 0 0,1 1 0,0-1 0,1 0 0,0 0 0,0 0 0,1 1 0,0-1 0,0 0 0,1 0 0,0 1 0,5-11 0,-3 8-7,0 0 1,1 1 0,1 0-1,-1 0 1,2 0 0,-1 1-1,1-1 1,1 2 0,8-10-1,-5 9 19,1 1 0,-1 0-1,1 0 1,1 1-1,21-9 1,-5 6 30,47-12 1,-20 6 172,72-32 0,-125 47-170,5-2 6,1-1 1,-1 0-1,0-1 1,0 0-1,0 0 1,0-1 0,-1 0-1,0 0 1,0-1-1,-1 0 1,0 0-1,0 0 1,-1-1-1,1 0 1,-2 0 0,1 0-1,5-16 1,2-9 65,-1-1 0,-2-1 1,10-69-1,-18 86-78,-1 12-30,0 0 0,0 0 0,1 1 0,0-1-1,0 1 1,2-7 0,4 80-638,-6-52 687,5 122 81,-6-124-41,1 0-1,1 0 0,0 0 1,1-1-1,0 1 0,1-1 1,7 15-1,-11-26-46,1-1 0,0 0 0,0 1 0,0-1-1,0 0 1,0 1 0,0-1 0,0 0 0,0 0 0,0 0 0,0 0 0,1 0 0,-1 0 0,1 0 0,-1-1-1,2 2 1,-2-2 12,0 0 1,0 1-1,1-1 0,-1 0 0,0 0 0,0 0 0,0 0 0,0 0 0,0 0 1,0 0-1,0-1 0,0 1 0,1 0 0,-1-1 0,0 1 0,0-1 0,0 1 1,0-1-1,0 1 0,-1-1 0,1 1 0,0-1 0,0 0 0,0 0 1,1-1-1,2-3 54,0-1 0,0 1 0,0-1 0,-1 0 0,0 0 0,0 0 0,0 0 0,3-12 0,-1-6-29,4-26-1,-5 22 13,-3 21-66,42-209-362,-40 211-106,0 11 348,1 14 100,0 258-41,-8-228 208,-19 88 1,20-123-99,-2-1 1,0 0-1,0 0 1,-2 0-1,-12 21 1,17-32-31,0 0 0,0 0 0,0 0 0,-1 0 0,1-1 0,-1 1 0,0-1 0,0 0 0,0 0 0,0 0-1,0 0 1,0 0 0,-6 2 0,6-3-33,1-1-1,-1 0 1,1 1-1,-1-1 1,1 0-1,-1 0 1,0 0-1,1 0 1,-1-1-1,1 1 0,-1-1 1,1 0-1,0 1 1,-1-1-1,1 0 1,0-1-1,-1 1 1,1 0-1,-3-3 1,1 2-2,1-1 0,0 1 0,0-1 1,0 0-1,0 0 0,0 0 0,1 0 1,-1-1-1,1 1 0,0-1 0,-2-3 1,3 4 1,0 1 1,1-1 0,-1 0-1,0 1 1,1-1 0,0 0 0,0 0-1,0 1 1,0-1 0,0 0 0,1 0-1,-1 1 1,1-1 0,0 0-1,-1 1 1,1-1 0,2-3 0,0 0 76,1 1 0,0 0 1,-1 0-1,1 0 0,1 1 1,-1-1-1,1 1 0,0 0 1,0 0-1,0 1 0,0-1 1,1 1-1,-1 0 0,1 1 1,11-4-1,-3 1-286,0 1 1,1 1 0,0 0-1,-1 1 1,27 0-1,-33 2-1831,0 1-1,0 0 0,0 1 1,14 4-1,18 4-5187,-13-7 3592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48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4 460 2912,'-4'0'1681,"7"1"43,13-3 620,15-9-1290,-1-1 0,0-2 0,-1-1-1,41-28 1,-51 29-886,-1-1 0,-1-1-1,0 0 1,-2-1 0,26-35-1,-18 18 108,-2-1-1,24-54 1,-31 65-112,-11 19-166,0 1 0,0-1 1,-1 0-1,0 1 0,0-1 0,0 0 1,0 0-1,1-8 0,-14 45-354,-22 72 83,3-8 396,26-80 30,0 1-1,1 0 0,0 31 0,3-46-82,0 0-1,0 0 0,0 0 1,1 0-1,-1 0 0,1 0 1,-1 0-1,1 0 0,0 0 1,1 2-1,-2-4-40,0 1 0,1-1 0,-1 1-1,0-1 1,1 0 0,-1 1 0,1-1 0,-1 1 0,1-1 0,-1 0 0,1 1-1,-1-1 1,1 0 0,-1 0 0,1 1 0,0-1 0,-1 0 0,1 0-1,-1 0 1,1 0 0,-1 0 0,1 0 0,0 0 0,-1 0 0,1 0 0,0 0-1,-1 0 1,1 0 0,-1 0 0,1 0 0,-1 0 0,1-1 0,0 1 0,-1 0-1,1 0 1,-1-1 0,1 1 0,-1-1 0,1 1 0,4-4 61,-1 1 0,0 0-1,0-1 1,0 0 0,-1 0 0,1 0 0,-1-1 0,4-7 0,21-42-62,-22 41 31,10-25-52,-5 12-202,1 1 1,29-45-1,-40 69 183,-1 1 0,0-1 1,0 1-1,1 0 1,-1-1-1,0 1 0,0-1 1,1 1-1,-1-1 0,0 1 1,1 0-1,-1-1 0,1 1 1,-1 0-1,0 0 0,1-1 1,-1 1-1,1 0 0,-1 0 1,1 0-1,-1-1 0,1 1 1,-1 0-1,1 0 0,-1 0 1,1 0-1,-1 0 0,1 0 1,-1 0-1,1 0 1,-1 0-1,1 0 0,-1 0 1,1 0-1,-1 1 0,1-1 1,-1 0-1,1 0 0,-1 0 1,1 1-1,-1-1 0,1 0 1,-1 1-1,0-1 0,1 0 1,-1 1-1,0-1 0,1 0 1,-1 1-1,0-1 0,1 1 1,-1-1-1,0 1 0,0-1 1,1 0-1,-1 1 1,0-1-1,0 1 0,3 5 16,-1 1-1,0-1 0,3 10 0,-4-13-22,5 21-30,20 69 501,-21-78-241,1 0 1,0-1 0,17 27-1,-21-37-219,1-1-1,-1 0 0,1 0 1,0 0-1,4 3 1,-6-5-385,1 0 1,-1 0-1,0 0 1,0 0-1,1-1 1,-1 1-1,1-1 1,-1 1-1,0-1 1,1 1-1,-1-1 1,1 0-1,-1 0 1,1 1 0,-1-1-1,3-1 1,8 1-2391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49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 3648,'0'0'1173,"1"8"2395,0-5-3245,0 1 1,0-1-1,-1 1 0,1-1 1,-1 1-1,0 0 0,0-1 1,0 1-1,-1-1 0,1 1 1,-3 6-1,1 2 53,-17 75 1236,3-15-1096,-33 226 1340,47-275-1478,3-19-292,-2 0 1,1 0-1,-1 1 1,-1 7-1,2-12-34,0 1-1,0-1 1,0 0 0,-1 0-1,1 0 1,0 1-1,0-1 1,0 0-1,0 0 1,0 1-1,0-1 1,0 0-1,0 0 1,0 1-1,0-1 1,1 0-1,-1 0 1,0 0-1,0 1 1,0-1-1,0 0 1,0 0-1,0 0 1,0 1-1,0-1 1,1 0-1,-1 0 1,0 0-1,0 1 1,0-1-1,0 0 1,1 0-1,-1 0 1,0 0-1,0 0 1,0 0-1,1 0 1,-1 1-1,14 0 716,21-8-491,-30 6-122,42-11 173,26-6-4,-41 15-217,-21 2-74,24-5 1,-24 6 87,-2 1-1168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50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54 4480,'-1'-3'7466,"1"3"-7325,13-7 2413,20-7-1019,-17 10-976,3-2-272,0 0 1,0 2-1,0 0 0,1 1 0,-1 1 1,28 1-1,-8 1-57,4 1-2183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50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33 7136,'-4'-2'4120,"14"0"-1595,7-1-1267,-1 0 1,29 0-1,-8 0-623,-33 3-591,171-15 526,-77 14-614,-56 2-3496,-19 2 1311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52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42 314 3136,'-3'0'184,"2"0"-18,0 0 0,0-1 1,0 1-1,0 0 1,0 0-1,1-1 0,-1 1 1,0 0-1,0-1 0,0 1 1,0-1-1,0 0 1,1 1-1,-1-1 0,0 1 1,1-1-1,-2-1 0,-7-3 1289,8 5-1223,0-1 0,0 1 0,0-1 0,0 1 0,0 0 0,0-1-1,-5-5 5214,11 8-5216,-2-1-176,0 1 1,1-1-1,-1 0 0,0 0 0,1 0 0,-1 0 1,0 0-1,1-1 0,6 1 0,32-4 264,-29 2-211,354-51 982,66-29-416,-241 42-87,53-8-98,391-29-98,-620 75-418,-13 0-15,1 1 0,0-1 1,0 1-1,0 0 0,0 0 1,0 0-1,6 2 0,-8-1-116,-8 11-4415,-1 0 1529,-3 4 1020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53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10 4896,'-1'0'141,"1"-1"0,0 1 0,0 0 0,-1-1 0,1 1 0,0-1 0,0 1 0,0-1 0,0 1-1,0 0 1,-1-1 0,1 1 0,3-5 3532,-4 12-2810,-12 65 1094,6-43-1451,2 1-1,-2 32 1,3 63 248,2-40-225,3 0-54,2-22 260,-3-57-626,-1-5-39,1 1-1,0-1 1,0 1 0,0-1-1,0 1 1,0-1-1,1 1 1,-1-1-1,0 1 1,1-1-1,-1 1 1,1-1 0,0 2-1,-1-3-51,1 0 0,-1 0 0,0 0-1,0 0 1,0 1 0,1-1 0,-1 0 0,0 0-1,0 0 1,0 0 0,1 0 0,-1 0 0,0 0-1,0 0 1,1 0 0,-1 0 0,0 0 0,0 0-1,0 0 1,1 0 0,-1 0 0,0 0 0,0 0 0,1 0-1,-1 0 1,0-1 0,0 1 0,0 0 0,1 0-1,-1 0 1,0 0 0,0 0 0,0 0 0,0-1-1,0 1 1,1 0 0,-1 0 0,0 0 0,0-1-1,0 1 1,0 0 0,0 0 0,0 0 0,1-1-1,8-14 288,-8 14-275,28-52 192,-15 25-245,33-46 0,-34 56-7,1 0 0,1 1 0,0 1 0,2 0 0,-1 2 0,2 0 0,35-22 0,-51 35 9,0 0-1,0 0 1,-1 0-1,1 0 1,0 1 0,0-1-1,1 1 1,-1-1-1,0 1 1,4 0 0,-5 0 18,0 0 1,-1 0 0,1 1-1,0-1 1,0 0 0,0 1-1,0-1 1,0 1 0,0-1-1,0 1 1,-1-1 0,1 1 0,0-1-1,0 1 1,-1 0 0,1 0-1,0-1 1,-1 1 0,1 0-1,-1 0 1,1 0 0,-1 0-1,1-1 1,0 3 0,1 4 50,0 0-1,0 0 1,-1 0 0,0 0 0,0 1 0,0 7 0,-4 47 291,1-40-309,-15 146 690,15-159-655,2-7-80,0 0 1,-1 0 0,1 0-1,0 0 1,0-1 0,0 1-1,0 0 1,0 0 0,0 0 0,0 0-1,2 3 1,-1-15-6299,4-7 3119,-2 5 1219,2-13-393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53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529 1 4736,'-4'3'2607,"3"-2"-2462,1-1 0,-1 1 0,0 0 0,0 0 0,0 0 0,1-1 0,-1 1 0,0-1 0,0 1 0,0-1-1,-2 2 1,-104 38 4063,56-20-3369,0 2 0,2 3-1,-64 42 1,91-53-721,-1 0 1,-1-2 0,-27 11-1,35-21-315,16-2 169,0 0-1,0 0 1,-1 0-1,1 0 1,0 0-1,0 0 0,0 0 1,0 0-1,0 0 1,-1 0-1,1 0 1,0 0-1,0 0 1,0 0-1,0 0 1,-1 0-1,1 0 1,0 0-1,0 0 1,0 0-1,0 0 1,-1 0-1,1-1 0,0 1 1,0 0-1,0 0 1,0 0-1,0 0 1,0 0-1,-1 0 1,1 0-1,0-1 1,0 1-1,0 0 1,0 0-1,0 0 1,0 0-1,0 0 1,0-1-1,0 1 0,0 0 1,0 0-1,-1 0 1,1 0-1,0 0 1,0-1-1,0 1 1,0 0-1,0 0 1,0 0-1,1-1 1,4-6-2073,11-5 59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0:54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6 102 5216,'-1'0'148,"1"0"-1,0 0 1,0 0 0,-1 0-1,1 0 1,0-1 0,-1 1 0,1 0-1,0 0 1,0 0 0,0-1 0,-1 1-1,1 0 1,0 0 0,0-1 0,0 1-1,-1 0 1,1 0 0,0-1-1,0 1 1,0 0 0,0 0 0,0-1-1,0 1 1,0 0 0,0-1 0,0 1-1,2-13 5103,0 9-4985,0-1-1,0 1 0,1 0 0,0 0 1,0 0-1,0 0 0,0 1 1,0-1-1,1 1 0,-1 0 0,1 0 1,6-4-1,6-6 135,-13 11-367,0 0-1,0 0 1,0 0 0,0 0 0,0 1 0,1-1-1,-1 1 1,6-2 0,-8 3-37,0 0 0,0 0-1,0 0 1,-1 0 0,1-1 0,0 1 0,0 1 0,0-1-1,0 0 1,-1 0 0,1 0 0,0 0 0,0 0-1,-1 1 1,1-1 0,0 0 0,0 1 0,-1-1 0,1 1-1,0-1 1,-1 1 0,1-1 0,0 1 0,-1-1-1,1 1 1,-1-1 0,1 1 0,-1 0 0,1-1 0,-1 1-1,1 0 1,-1 0 0,0-1 0,1 1 0,-1 0-1,0 0 1,0-1 0,0 1 0,0 0 0,1 0 0,-1 0-1,0 0 1,0-1 0,-1 1 0,1 0 0,0 1-1,0 6 37,-1-1-1,0 1 0,0-1 0,-1 0 0,0 1 1,0-1-1,-1 0 0,-5 10 0,-4 5 200,-18 25-1,-5 10 678,34-56-850,1 0 0,-1 0 0,0 0 1,1 0-1,-1 0 0,1 1 0,0-1 1,-1 0-1,1 0 0,0 0 0,0 0 1,0 1-1,0-1 0,0 0 0,0 0 1,0 0-1,0 0 0,0 1 0,1 0 1,-1-1-15,1 0 0,0-1 0,-1 1 0,1 0 0,-1 0 0,1-1 0,0 1 0,0-1 0,-1 1 0,1 0 0,0-1 0,0 1 0,0-1 0,0 0 0,0 1 0,-1-1 1,1 0-1,2 1 0,3 0 85,1 0 0,0-1 0,0 0 0,14-1 0,-14 0-161,83-12-1604,-50 12 746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03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18 2912,'-21'-17'15845,"21"17"-15732,5 9 1225,-3-6-1428,0 1 0,0 0 1,-1 0-1,2 7 0,8 117 1091,-11-110-767,0-1 0,-1 1 0,-1-1 0,-1 1 0,-5 21 1,7-36-197,0 1 0,-1 0 0,1 0 0,0-1 0,-1 1 0,0-1 0,0 1 0,0-1 0,0 0 0,-1 0 0,1 0 0,-1 0 0,0 0 0,-4 4 0,1-4-151,1 0 0,-1 0 0,0 0 0,0-1 0,0 0 0,0 0 0,-1 0 0,1-1 0,0 0 0,-1 0 0,1-1 0,-1 0 0,1 0 0,0 0 0,-8-2 0,-8-2-1103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04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475 17 1984,'13'-17'9466,"-13"30"-7332,-4 8-1232,2-11-626,0 0-1,0 0 0,-1-1 1,0 1-1,-5 9 0,-4 2-13,-1 1-1,-1-2 1,-1 1-1,0-2 1,-2 0 0,-29 25-1,-127 90 902,72-61-866,87-62-265,10-6 8,-1-2 0,0 1 0,0 0 0,0-1 0,-7 3 0,12-6-29,-1 0 0,1 0 0,0 1 0,-1-1 0,1 0 0,0 0 1,-1 0-1,1 0 0,0 0 0,-1 0 0,1 1 0,0-1 0,-1 0 0,1 0 0,0 1 1,0-1-1,-1 0 0,1 0 0,0 1 0,0-1 0,-1 0 0,1 0 0,0 1 1,0-1-1,0 0 0,0 1 0,0-1 0,-1 0 0,1 1 0,0-1 0,0 0 0,0 1 1,0-1-1,0 1 0,0-1 0,0 0 0,0 1 0,0-1 0,0 0 0,0 1 1,1-1-1,-1 0 0,0 1 0,0-1 0,0 0 0,0 1 0,0-1 0,1 0 0,-1 1 1,0-1-1,0 0 0,1 0 0,-1 1 0,0-1 0,0 0 0,1 0 0,-1 0 1,0 1-1,1-1 0,-1 0 0,0 0 0,1 0 0,28 17 535,-20-13-486,21 12 62,-7-5-26,0 2 0,0 0 1,-1 1-1,23 21 0,-1 7 142,-1 3 0,40 54 1,-34-29 209,-49-70-493,0 0 0,0 0 0,0-1 0,0 1 0,0 0 0,0 0 0,0 0 0,0 0 0,1 0 0,-1 0 0,0-1 0,0 1 0,0 0 0,0 0 0,0 0 0,0 0 0,0 0 0,0 0 0,0 0 0,0 0 0,0-1 0,0 1 0,0 0 0,0 0 0,1 0 0,-1 0 1,0 0-1,0 0 0,0 0 0,0 0 0,0 0 0,0 0 0,0 0 0,1 0 0,-1 0 0,0 0 0,0 0 0,0 0 0,0 0 0,0 0 0,0 0 0,1 0 0,-1 0 0,0 0 0,0 0 0,0 0 0,0 0 0,0 0 0,0 0 0,0 0 0,1 0 0,-1 0 0,0 0 0,0 0 0,0 0 0,0 0 0,0 0 1,0 1-1,0-1 0,0 0 0,0 0 0,1 0 0,-1 0 0,0 0 0,0 0 0,0 0 0,3-15-4105,-1 3 1217,7-1-16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5:40.10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81 760 3392,'0'-1'172,"-1"0"-1,1 0 1,0-1-1,0 1 1,-1 0 0,1 0-1,0 0 1,0 0 0,0-1-1,0 1 1,0 0-1,1 0 1,-1-2 0,1-7 3190,-1 10-3296,0 0 0,0 0 0,0-1-1,0 1 1,0 0 0,0 0 0,0 0 0,0 0 0,0 0 0,0-1 0,0 1-1,0 0 1,0 0 0,0 0 0,0 0 0,0 0 0,0 0 0,0-1-1,0 1 1,0 0 0,0 0 0,0 0 0,0 0 0,0 0 0,0 0-1,-1 0 1,1 0 0,0-1 0,0 1 0,0 0 0,0 0 0,0 0-1,0 0 1,0 0 0,-1 0 0,1 0 0,0 0 0,0 0 0,0 0-1,0 0 1,0 0 0,-1 0 0,1 0 0,-7 4 2239,-6 9-687,7-1-1248,1 1 1,0 0-1,0 0 0,-2 15 0,-8 55 479,14-78-792,-5 33 191,2-1 0,1 1 0,3 59 0,0-92-215,1-1 0,0 0 0,0 0 0,0 0-1,1 1 1,0-1 0,-1-1 0,4 6 0,-4-8-14,-1 0 0,1 0 0,-1 0 0,1 0 0,0-1 1,-1 1-1,1 0 0,0 0 0,-1-1 0,1 1 1,0 0-1,0-1 0,0 1 0,0-1 0,-1 1 0,1-1 1,0 1-1,0-1 0,0 0 0,0 0 0,0 1 0,0-1 1,0 0-1,0 0 0,0 0 0,0 0 0,0 0 1,0 0-1,0 0 0,0 0 0,0-1 0,0 1 0,0 0 1,0-1-1,0 1 0,0 0 0,2-2 0,4-3-14,0-1 0,0 1 0,0-2 0,-1 1-1,0-1 1,0 1 0,0-2 0,5-10 0,34-70-428,-20 35 461,-17 36-159,-1 1-1,-1-1 1,6-29 0,-12 50 93,-1 7 75,1 1 1,1 0-1,0 0 0,1-1 1,0 1-1,6 21 1,-4-23-12,0-1 1,1 1-1,0-1 1,0 0-1,1 0 1,0 0-1,12 12 1,-15-18 8,0 0 0,1 0 0,-1-1 0,1 1 0,0-1 0,0 0 0,0 0 0,0 0 0,0 0 0,0-1 0,1 1 0,-1-1 0,0 0 0,1 0 0,-1-1 0,1 0 0,-1 1 0,0-2 0,1 1 0,6-1 0,-5-1-13,0 1 0,0-1 0,0-1 0,0 1 0,0-1 0,-1 0 0,0 0 1,1 0-1,-1-1 0,0 0 0,-1 0 0,1 0 0,-1-1 0,1 1 0,5-11 0,0 0 6,0 0 0,-2-1 1,0 0-1,8-23 0,-11 24 65,-1 0 1,5-28-1,-7 35-71,-2 0 0,1 0 0,-1 0 0,0 0 0,-1 0 0,0 0-1,-3-10 1,3 15-33,0 0 0,0 0-1,-1 0 1,0 1 0,1-1-1,-1 1 1,0-1 0,0 1-1,0 0 1,-3-3 0,-11-13-166,16 18 144,0-1 0,0 1 0,1 0 0,-1 0 0,0 0 1,0 0-1,0-1 0,0 1 0,0 0 0,1 0 0,-1 0 0,0 0 0,0 0 0,0-1 0,1 1 0,-1 0 1,0 0-1,0 0 0,0 0 0,1 0 0,-1 0 0,0 0 0,0 0 0,0 0 0,1 0 0,-1 0 0,0 0 1,0 0-1,0 0 0,1 0 0,-1 0 0,0 0 0,1 0 0,18 0-205,20 2 275,2-1-19,-28-1 14,0 1 0,17 2 1,-15-1 76,-9-1-45,0 0 1,-1 0-1,1 0 0,9 4 0,-13-4 225,-3 8-134,-12 25 78,9-24-267,0 1-1,1-1 0,-4 20 0,2-1 55,2-14-47,1 1 0,-1 20 0,3-15 23,2 56 1,-1-66 10,0-1 1,1 1-1,0-1 1,1 1-1,4 9 0,-6-18 2,-1-1-1,1 1 1,0-1-1,0 1 0,0-1 1,0 0-1,0 0 1,0 1-1,0-1 0,0 0 1,0 0-1,0 0 1,1 0-1,-1 0 0,1 0 1,-1-1-1,0 1 1,1 0-1,-1-1 0,1 1 1,0-1-1,-1 1 1,1-1-1,-1 0 0,1 1 1,0-1-1,-1 0 1,1 0-1,-1 0 1,1-1-1,0 1 0,-1 0 1,4-2-1,2 0-7,0 0-1,0-1 0,0 0 1,-1-1-1,1 1 1,7-7-1,12-10 19,0-1-1,-2-1 1,39-45 0,53-85-695,-92 118 598,-1 8 7,-18 21 58,-1 1 0,0 0 0,0-1 0,-1 0 0,1 0 0,-1 0 0,5-10 0,-8 14-1,1 0 1,-1 1-1,0-1 0,1 1 0,-1-1 1,0 0-1,0 1 0,0-1 0,1 0 1,-1 0-1,0 1 0,0-1 0,0 0 1,0 1-1,0-1 0,0 0 1,0 1-1,-1-1 0,1 0 0,0 0 1,0 1-1,0-1 0,-1 1 0,1-2 1,-1 2-12,0 0 1,1 0-1,-1 0 1,0 0-1,1 0 1,-1 0-1,0 0 1,1 1 0,-1-1-1,0 0 1,1 0-1,-1 1 1,1-1-1,-1 0 1,0 1-1,1-1 1,-1 0-1,1 1 1,-1 0 0,-28 25-303,6 2 348,1 2 0,-32 56 0,-21 72-33,74-156 8,-16 44-22,16-41 11,-1-1-1,1 1 1,1-1 0,-1 1-1,1-1 1,-1 1-1,1 0 1,1 6-1,0-9 19,-1 1-1,1-1 1,0 0-1,-1 1 0,1-1 1,0 0-1,1 1 1,-1-1-1,0 0 1,1 0-1,-1 0 0,1 0 1,-1 0-1,1-1 1,0 1-1,0 0 1,0-1-1,3 3 0,-1-2 17,0-1-1,-1 1 0,1-1 0,0 0 0,0 0 0,0 0 0,1 0 0,-1-1 1,8 1-1,-1-1 3,1-1 1,-1 0 0,0 0-1,0-1 1,15-5-1,-19 5-13,0-1-1,0 0 1,0-1-1,0 0 1,0 0-1,-1 0 0,0-1 1,11-10-1,-6 3-5,-1 0 0,0 0 0,-1-2 0,-1 1 0,0-1 0,7-16 0,32-94 73,-39 99-94,8-30 6,-2-2 0,-2 1 1,-3-2-1,3-87 0,-20-233 183,8 359-221,1 15 9,-1 0-1,0 0 1,0 0 0,-1 0 0,1 0 0,-1 1 0,1-1 0,-1 0-1,-1 0 1,1 0 0,0 1 0,-3-5 0,4 8 17,0 0 1,-1-1-1,1 1 0,0 0 0,-1 0 1,1 0-1,0 0 0,0-1 1,-1 1-1,1 0 0,0 0 1,-1 0-1,1 0 0,0 0 0,-1 0 1,1 0-1,0 0 0,-1 0 1,1 0-1,0 0 0,-1 0 1,1 0-1,0 0 0,0 1 0,-1-1 1,1 0-1,0 0 0,-1 0 1,1 0-1,0 0 0,0 1 1,-1-1-1,1 0 0,0 0 0,0 1 1,-1-1-1,1 0 0,0 0 1,0 1-1,0-1 0,-1 0 1,1 0-1,0 1 0,0-1 0,0 0 1,0 1-1,-9 17-105,3 15 129,1-1 0,-1 67 0,5-70-46,-2 55 31,10 92 1,2-49 256,4 22-214,-3-27 11,-8-100-36,1 0 0,10 34 0,-10-44 43,-2-8-24,0 1 0,1-1 0,0 1 0,0-1 0,0 0 0,0 0 0,6 8 0,-8-11-19,1-1 1,0 1-1,-1 0 0,1 0 1,0-1-1,0 1 0,-1-1 1,1 1-1,0-1 0,0 1 1,0-1-1,0 1 0,0-1 1,0 0-1,0 1 0,0-1 1,0 0-1,0 0 0,0 0 1,0 0-1,0 0 0,0 0 1,0 0-1,0 0 0,0 0 1,0 0-1,0-1 0,0 1 1,0 0-1,0-1 0,0 1 1,0-1-1,0 1 0,0-1 1,-1 1-1,1-1 0,0 0 1,0 1-1,-1-1 0,1 0 1,0 0-1,0-1 0,7-7 21,0-1 0,-1 0-1,0 0 1,7-17 0,-2 6 17,147-230 190,-139 222-223,-3-1 1,0 0 0,-2-1 0,-1-1 0,11-38-1,-8 9 173,17-118-1,-31 156-143,4-30-111,1-63-1,-7 93 40,0 14-32,-1 1 1,0 0-1,0-1 0,-3-11 0,3 20 49,0 0-1,0-1 1,0 1-1,0-1 1,0 1 0,0 0-1,0-1 1,0 1-1,0 0 1,-1-1 0,1 1-1,0-1 1,0 1-1,-1 0 1,1-1 0,0 1-1,0 0 1,-1 0-1,1-1 1,0 1 0,-1 0-1,1 0 1,0-1-1,-1 1 1,1 0 0,0 0-1,-1 0 1,1 0-1,-1 0 1,1-1 0,0 1-1,-1 0 1,1 0-1,-1 0 1,1 0 0,0 0-1,-1 0 1,1 0-1,-1 0 1,1 0 0,-1 1-1,1-1 1,0 0 0,-1 0-1,1 0 1,0 0-1,-1 1 1,0-1 0,0 1 12,-1 0 0,1 0 0,-1 0 0,1 1 0,0-1 0,-1 0 0,1 1 0,0-1 0,0 1 0,-2 2 0,-1 7 22,-1 0-1,1 0 0,1 1 0,-3 16 1,-4 52 157,6-46-139,-23 161 158,-3 34-65,16 0-4,14 35 236,3-225-416,-3-37 304,2-3-243,0 1 0,0-1-1,0 1 1,-1-1-1,1 1 1,0-1 0,0 0-1,-1 0 1,1 0 0,0 0-1,-1 0 1,1 0 0,-1-1-1,1 1 1,-1 0 0,0-1-1,0 1 1,0-1-1,1 0 1,-1 1 0,1-4-1,4-6-6,-1 0-1,5-16 0,-6 14 11,10-21-46,79-182-4,-53 131-4,-38 82 9,-1 1 0,0-1-1,0 1 1,0-1 0,0 1-1,-1-1 1,1 0 0,-1 0-1,1-4 1,-1 6-136,0 23 127,0-20 172,-12-2-172,-2 11-191,13-11 277,1 13-114,0-6 33,0-10 511,2 0-493,-1 0 1,1 0-1,-1 1 1,1-1-1,0 0 1,0 1 0,4-5-1,-1 1 40,49-66 71,-43 56-87,0-1 0,-2 0 0,1 0-1,-2-1 1,-1 0 0,0-1 0,-1 1 0,-1-1 0,-1-1 0,0 1 0,0-24 0,5-42-9,4-64 160,-8 49-486,-5 99 129,-1 15 21,-34 312 187,29-276 81,-7 40 18,-6 52-77,7-36-23,-3 15 74,-2 9-40,15-116 22,1 0 0,1 16 1,0-25-21,0-3 125,3-7 64,8-22-210,-1 1 1,-1-1 0,5-34 0,5-11-167,-10 41 77,28-79-106,-30 100 170,-6 8-23,0 1 0,1-1-1,-1 1 1,0-1 0,0 0 0,0 1 0,-1-1 0,2-3 0,6 13-148,-6-2 169,0 1 0,-1-1-1,1 1 1,-1 9 0,1 6 34,7 29 275,27 92 0,-35-141-299,0 1 1,0-1 0,0 1 0,0-1 0,0 0-1,1 1 1,-1-1 0,0 0 0,1 0 0,0 0-1,0 0 1,0 0 0,0 0 0,0 0 0,0-1-1,0 1 1,0-1 0,0 0 0,1 1-1,-1-1 1,5 1 0,-2-1-23,-1 0 0,0-1 0,1 0 0,-1 0 0,0 0 0,0-1 0,1 1 0,-1-1-1,0 0 1,0 0 0,0-1 0,7-2 0,-3 0-482,1-1-1,-1 1 0,0-2 1,0 1-1,-1-1 1,1 0-1,-1-1 0,-1 1 1,1-2-1,-1 1 1,6-9-1,-8 10-339,0-1-1,-1 1 1,1-1-1,-1 0 1,0 0-1,-1 0 1,0 0-1,0-1 1,-1 1-1,1 0 1,-2-1-1,1 1 1,-1-1 0,-1-11-1,-7-8-2224,-4 5 613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05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62 4736,'-1'-1'186,"1"0"1,0 0 0,-1 0-1,1 0 1,-1 0 0,1 0-1,-1 0 1,1 0-1,-1 0 1,0 0 0,1 1-1,-1-1 1,0 0 0,0 0-1,1 1 1,-1-1-1,0 0 1,0 1 0,0-1-1,0 1 1,0-1 0,0 1-1,0 0 1,0-1-1,0 1 1,0 0 0,-1 0-1,1-1 1,0 1 0,0 0-1,0 0 1,0 0-1,-2 1 1,-10-2 646,3 0-393,0 2 1,0-1-1,0 1 0,0 0 0,0 1 0,0 1 0,0-1 0,1 1 0,-1 1 0,-15 8 0,16-7-266,0 0-1,0 0 1,1 1-1,0 0 1,0 0-1,0 1 1,1 0-1,0 1 0,1 0 1,0 0-1,-6 9 1,6-8-26,2 1 0,-1-1 0,-4 16 0,8-22-106,0 0 0,1-1-1,-1 1 1,1 0 0,0 0 0,0 0-1,0 0 1,0 0 0,0-1 0,1 1-1,-1 0 1,1 0 0,0 0 0,0-1-1,0 1 1,0 0 0,3 4 0,-3-6-23,0 0 0,0 1 1,0-1-1,0 0 1,0 0-1,0 0 0,1 0 1,-1 0-1,0 0 0,1-1 1,-1 1-1,0 0 0,1-1 1,-1 1-1,1-1 0,-1 1 1,1-1-1,0 0 1,-1 0-1,1 1 0,-1-1 1,1 0-1,2-1 0,3 0 52,0 0-1,0 0 1,12-5-1,-14 5-54,40-16 108,67-34 0,-33 13 12,-76 37-156,1-1-67,1 0-1,0-1 1,-1 1 0,1-1 0,7-6-1,-18 15-13,1 0 0,0 0-1,0 0 1,1 1-1,-5 6 1,8-10 116,-1 0 1,1 1-1,0-1 1,-1 0-1,2 1 0,-1-1 1,0 0-1,1 1 1,-1-1-1,1 1 0,0-1 1,0 1-1,0-1 1,1 1-1,-1-1 0,2 6 1,1-1 3,1-1 0,-1 1 0,1-1 0,1 0 0,-1 0 0,9 9 0,-10-12 23,0-1 1,0 1-1,1-1 0,-1 0 0,1 0 1,-1-1-1,1 1 0,0-1 1,0 0-1,0 0 0,0 0 0,1 0 1,4 1-1,-7-3-18,0 0 1,0 0-1,0 0 0,0 0 1,0-1-1,0 1 0,-1 0 1,1-1-1,0 1 1,0-1-1,0 0 0,0 0 1,-1 0-1,1 0 0,0 0 1,-1 0-1,1 0 0,-1 0 1,0-1-1,1 1 0,-1 0 1,3-4-1,1 0 29,-1 0-9,1 0 0,-1-1-1,1 1 1,-1-1 0,-1 0-1,1 0 1,-1 0 0,4-12 0,-6 14-63,0 1 1,0-1 0,0 1 0,-1-1 0,0 0 0,1 1-1,-1-1 1,0 1 0,-1-1 0,1 0 0,-1 1 0,1-1-1,-1 1 1,0-1 0,-1 1 0,1-1 0,0 1 0,-4-5-1,3 6-36,0-1-1,0 1 0,0 0 0,-1 0 1,1 0-1,-1 0 0,1 0 0,-1 1 1,0-1-1,0 1 0,0 0 0,-5-2 1,6 2 43,0 0 1,1 1-1,-1-1 1,1 1-1,-1 0 1,0 0-1,1 0 1,-1-1-1,1 1 1,-1 1-1,0-1 1,1 0-1,-1 0 1,0 1-1,1-1 1,-1 1-1,1-1 0,-1 1 1,1-1-1,-1 1 1,1 0-1,0 0 1,-1 0-1,1 0 1,-2 2-1,2-3 10,1 1 0,0 0 0,-1-1 0,1 1 0,0-1 0,0 1 0,-1 0 0,1-1 0,0 1 0,0 0 0,0 0 0,0-1 0,0 1 0,0 0 0,0-1 0,0 1 0,0 0 0,0-1 0,0 1 0,1 0 0,-1-1 0,0 1 0,0 0 0,1-1 0,-1 1 0,0-1 0,1 1 0,-1-1 0,1 1 0,-1-1 0,2 2 0,17 13 120,-14-12-47,0 0 1,1 0-1,-1-1 1,0 0-1,1 0 1,0 0 0,-1-1-1,1 1 1,0-2-1,0 1 1,0 0-1,0-1 1,0 0-1,-1-1 1,1 1 0,0-1-1,0-1 1,0 1-1,-1-1 1,1 1-1,-1-2 1,1 1-1,8-5 1,0-1-16,0-1 1,-1-1-1,0 0 0,0 0 0,-1-1 1,-1-1-1,0 0 0,16-22 1,-16 18-115,-2 2-19,1 0-1,0 0 0,19-17 1,-29 30 71,1 1 0,-1 0 0,0 0 0,0-1 0,1 1 0,-1 0 0,0 0 0,0-1 0,1 1 1,-1 0-1,0 0 0,0 0 0,1 0 0,-1 0 0,0-1 0,1 1 0,-1 0 0,0 0 0,1 0 0,-1 0 1,0 0-1,1 0 0,-1 0 0,0 0 0,1 0 0,-1 0 0,0 0 0,1 0 0,-1 1 0,0-1 0,1 0 0,-1 0 1,0 0-1,1 0 0,-1 1 0,1-1-4,-1 1 0,1 0 0,0 0 0,-1 0 0,1 0 0,-1 0 1,1 0-1,-1 0 0,0 0 0,1 0 0,-1 1 0,3 31-74,-3-9 131,-1 1 0,-6 26 0,5-39 44,0-1 0,-1 1 0,-1-1 0,0 0 0,-1-1 0,-8 17 0,13-27-83,-1 1 0,1-1 0,0 0 0,0 0 0,0 0-1,0 0 1,0 1 0,0-1 0,-1 0 0,1 0 0,0 0-1,0 0 1,0 0 0,0 0 0,-1 0 0,1 1 0,0-1 0,0 0-1,0 0 1,-1 0 0,1 0 0,0 0 0,0 0 0,0 0 0,-1 0-1,1 0 1,0 0 0,0 0 0,0 0 0,-1 0 0,1 0-1,0 0 1,0 0 0,0 0 0,-1 0 0,1-1 0,0 1 0,0 0-1,0 0 1,0 0 0,-1 0 0,1 0 0,0-1 0,-9-10 218,-3-19-195,10 23-78,1 5 38,0 1 0,1-1 0,-1 1 0,1 0 0,0-1 0,-1 1 0,1-1 0,0 1 0,0-1 0,0 1 0,0-1 0,0 1 1,0-1-1,1-1 0,-1 3-9,0 0 0,1-1 0,-1 1 0,0 0 0,1 0 0,-1 0 0,0-1 0,1 1 0,-1 0 0,0 0-1,1 0 1,-1 0 0,0 0 0,1 0 0,-1 0 0,0 0 0,1 0 0,-1 0 0,1 0 0,-1 0 0,0 0 0,1 0 0,-1 0 0,0 0 0,1 0 0,-1 1 0,0-1 0,1 0 0,-1 0 0,0 0 0,1 1 0,-1-1 0,0 0 0,0 0 0,1 1 0,-1-1 0,17 15 15,-8-7 22,-2-3 22,1 0 0,-1-1 1,1 0-1,0 0 0,0 0 0,0-1 0,0 0 1,1-1-1,-1 0 0,15 1 0,1-5-3241,-11 1 1280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06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60 118 4576,'-14'-8'880,"-20"-15"2922,33 22-3563,0 0 0,0 0-1,0 0 1,0 0 0,0 0 0,0 0-1,1 0 1,-1-1 0,0 1-1,1 0 1,-1 0 0,1-1-1,-1 1 1,1 0 0,0-1-1,0 1 1,-1-1 0,1 1-1,0 0 1,0-1 0,0 1-1,1-1 1,-1 1 0,0 0 0,0-1-1,1 1 1,-1-1 0,1 1-1,-1 0 1,1 0 0,0-1-1,-1 1 1,1 0 0,2-2-1,-1-1-69,1 1-1,0-1 0,0 1 1,0 0-1,1 0 0,-1 0 1,1 0-1,0 1 0,5-4 0,-8 5-149,1 0 0,0 0-1,-1 1 1,1-1-1,0 0 1,0 1 0,0-1-1,-1 1 1,1 0-1,0-1 1,0 1 0,0 0-1,0 0 1,0 0-1,0 1 1,0-1 0,0 0-1,-1 1 1,1-1-1,0 1 1,0-1 0,0 1-1,-1 0 1,1 0-1,0 0 1,-1 0 0,1 0-1,-1 0 1,1 0 0,-1 1-1,0-1 1,1 1-1,-1-1 1,0 1 0,0-1-1,0 1 1,0-1-1,0 1 1,0 0 0,-1 0-1,2 2 1,0 4 21,1 0 0,-2 1 0,1-1 0,-1 0 0,0 0 0,-1 1 0,0-1 0,-1 11 0,-14 58 669,0 1 219,15-75-869,0 1 0,0-1-1,0 1 1,1-1 0,-1 1 0,1-1-1,0 0 1,0 1 0,0-1 0,0 0 0,0 0-1,1 0 1,0 0 0,-1 0 0,1 0 0,0 0-1,1 0 1,-1-1 0,0 1 0,1-1-1,-1 1 1,5 1 0,-3 0-42,1-1 1,0 0-1,1 0 1,-1-1-1,0 1 1,1-1-1,-1-1 0,1 1 1,-1-1-1,1 0 1,0 0-1,7 0 1,5-2-1501,-1 0 400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06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21 6816,'-23'-20'8149,"34"28"-3749,181 145-1336,-122-99-2934,-23-19-64,59 50 215,-104-85-282,-1 1 0,0 0 0,0 0 0,0 0 0,-1 0 1,1 0-1,0 0 0,0 0 0,0 0 0,-1 0 0,1 0 0,-1 1 0,1-1 0,-1 0 0,1 0 0,-1 1 0,0-1 1,1 0-1,-1 0 0,0 1 0,0-1 0,0 0 0,0 1 0,0-1 0,0 0 0,-1 1 0,1-1 0,0 0 1,-1 1-1,1-1 0,-1 0 0,1 0 0,-1 0 0,1 1 0,-1-1 0,0 0 0,0 0 0,0 0 0,1 0 0,-1 0 1,-2 1-1,-3 3 66,0 0 1,0 0 0,-1-1-1,0 1 1,0-1 0,-9 3-1,-40 17 287,-67 33-166,109-49-180,1 1 0,0 0 1,0 0-1,1 1 0,0 1 0,-17 20 1,7-2-855,-32 57 1,13-5-3805,20-29 2098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10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26 2816,'0'0'78,"0"-1"1,-1 1-1,1 0 0,0 0 1,-1 0-1,1-1 0,0 1 1,0 0-1,-1 0 1,1-1-1,0 1 0,0 0 1,0-1-1,-1 1 0,1 0 1,0 0-1,0-1 0,0 1 1,0-1-1,0 1 1,0 0-1,0-1 0,-1 1 1,1-2 1260,-3 2-95,-11-7 3273,-28 9 192,159-8-1582,64 0-2361,-148 7-569,-23-1-141,1 0 0,-1 0 0,1 2 0,-1-1 1,12 4-1,-21-5 226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1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 4480,'-9'-4'1830,"14"5"1859,19 2-72,106 0 1005,67 12-2916,-150-11-1395,-30-1-407,10 0-804,-12-7-3031,-10 3 1915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10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22 4480,'0'-1'236,"0"-2"17,0 1 0,0 0 0,9-12 11649,-4 48-10618,-3 2-584,-2-1 0,-6 45 0,0-7-150,-15 165 341,20-233-1080,-1 10 686,2-15-583,0 1 0,0-1 0,0 1 0,-1-1 1,1 0-1,0 1 0,0-1 0,0 0 0,0 1 0,0-1 0,0 0 1,0 1-1,1-1 0,-1 0 0,0 1 0,0-1 0,0 0 0,0 1 0,0-1 1,0 0-1,1 1 0,-1-1 0,0 0 0,0 0 0,0 1 0,1-1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11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55 5152,'-12'-1'754,"9"1"-474,0 0 1,0 0-1,-1 0 0,1 0 1,0 1-1,0 0 1,-3 0-1,18-2 5998,16 0-3118,5 0-1702,266-38 3374,-272 34-4732,-13 2-114,1 0-1,0 1 0,-1 1 0,30 1 0,-44 0-60,1 0 0,-1 0 0,1 0 0,-1 0 0,1 0 0,-1 0 0,1 0 0,-1 0 0,1 0 0,-1 0 0,1 1 0,-1-1 0,1 0 0,-1 0 0,1 0 0,-1 1 0,1-1 0,-1 0 0,0 1 0,1-1 0,-1 0 0,0 1 0,1-1 0,-1 1 0,1 0 0,-4 13-4295,0-8 3240,-10 19-3493,9-18 3289,-5 12-970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11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89 5568,'0'0'86,"-1"0"1,1 0-1,0 1 0,0-1 1,-1 0-1,1 0 1,0 0-1,0 0 0,-1 0 1,1 0-1,0 0 1,0 0-1,-1 0 0,1 0 1,0 0-1,0 0 1,-1 0-1,1 0 0,0-1 1,0 1-1,-1 0 1,1 0-1,0 0 0,0 0 1,0 0-1,-1 0 1,1-1-1,0 1 0,0 0 1,0 0-1,-1 0 0,1 0 1,0-1-1,0 1 1,0 0-1,0 0 0,0-1 1,0 1-1,-1 0 1,1 0-1,0-1 0,0 1 1,0 0-1,0 0 1,0-1-1,0 1 0,0 0 1,0 0-1,0-1 1,0 1-1,0 0 0,0 0 1,0-1-1,0 1 1,1 0-1,-1 0 0,0 0 1,0-1-1,0 1 1,0 0-1,0 0 0,0-1 1,1 1-1,-1 0 1,0 0-1,0 0 0,0 0 1,0-1-1,1 1 1,15-16 3758,-13 14-3802,13-13 1525,-9 8-992,0 1 1,0 0-1,0 0 1,11-6-1,-16 11-491,0 0 0,1 0 0,-1 0 0,1 0 0,-1 0 0,1 0 0,-1 1 0,1-1 0,-1 1 0,1 0 0,-1 0 0,1 0 0,0 0-1,-1 0 1,1 1 0,-1-1 0,1 1 0,-1-1 0,1 1 0,3 2 0,-4-2-56,-1 0 1,1 0-1,0 1 0,0-1 1,-1 1-1,1 0 0,-1-1 1,0 1-1,1 0 0,-1 0 1,0 0-1,0 0 0,0 0 1,0 0-1,0 0 0,-1 0 0,1 0 1,-1 1-1,1-1 0,-1 0 1,0 0-1,0 4 0,0 3 33,0 0-1,0 1 1,-1-1-1,-3 10 0,1-5 48,-1-1 0,0 1 0,-1-1 0,-12 21-1,-32 45 665,27-46-298,21-32-427,0 1 0,1-1 0,-1 0 0,0 0 0,1 1 0,-1-1 0,1 0-1,-1 1 1,1-1 0,0 0 0,0 1 0,-1-1 0,1 0 0,0 4 0,1-5-13,-1 1 0,0 0 0,0 0 0,1 0 0,-1-1-1,0 1 1,1 0 0,-1 0 0,1-1 0,-1 1 0,1 0 0,-1-1 0,1 1 0,0-1 0,-1 1 0,1 0 0,0-1 0,0 1 0,2 0 13,-1 0 0,1 0 1,-1 0-1,1 0 0,-1-1 1,1 1-1,-1-1 0,1 0 0,-1 0 1,1 0-1,-1 0 0,1 0 1,4-1-1,10-4-83,20-8 0,-3 1-1336,1 3-3391,-8 8 2218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30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262 133 4480,'-4'-7'825,"3"5"-525,-1 0 0,1 0 0,0 0 0,0 0 0,0 0 0,1 0 0,-1-1-1,0 1 1,1 0 0,-1 0 0,1-1 0,0 1 0,0-4 0,2-12 1931,-2 16-2080,0 0 0,0 0 0,0 0-1,0 0 1,0 1 0,1-1 0,-1 0 0,1 0-1,0 0 1,-1 0 0,1 1 0,1-3 0,9-11 1109,-6 10-798,-1-1 1,-1 0-1,6-9 0,-9 15-421,0 0 0,1 0 0,-1 0 0,0 0 0,0 0 0,1 0 0,-1 0 0,0 0 0,0 0 0,1 0 0,-1 0 0,0 0 0,0 0 0,1 0 0,-1 0 0,0 0 0,0 0 0,1 0 0,-1 0 0,0 0 0,0 0 0,1 0 0,-1 1 0,0-1 0,0 0-1,0 0 1,1 0 0,-1 0 0,0 0 0,0 1 0,0-1 0,1 0 0,-1 0 0,0 0 0,0 1 0,0-1 0,0 0 0,0 0 0,0 1 0,2 1 99,-1-1 0,0 1-1,0 0 1,1-1 0,-1 1 0,-1 0-1,3 4 1,-1 4-4,1 0 0,-1 0 0,-1 0 0,0 0 0,0 1 0,-1-1 0,0 0 0,-1 0 0,-2 14 0,0-9-2,0 1 0,-1-1 0,-1 0-1,0 0 1,-1-1 0,0 0 0,-2 0 0,1 0 0,-13 15 0,10-16-28,-1-2 0,0 1 1,-1-1-1,0-1 1,-1 0-1,-18 10 0,23-15-229,-1-1 0,1 0 1,-1 0-1,0-1 0,-1 0 0,1 0 0,0-1 0,-1-1 0,1 1 0,-1-2 0,-15 1 0,5-2-960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3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84 1824,'6'-13'957,"-5"11"-481,0 0 0,0-1 0,0 1 0,0 0 0,-1 0 0,1-1-1,0 1 1,-1-1 0,0 1 0,0-4 0,0-35 7289,-31 101-3696,28-51-3961,-96 194 1994,81-172-1837,0-1 0,-3-1 1,0-1-1,-32 33 0,33-41-41,-44 32 0,53-44-165,-1-1-1,0 0 1,0-1 0,0 0-1,-26 8 1,37-14-61,-10 4-15,16-1 36,12 3 24,0 3-55,0 0 0,0 1-1,-1 1 1,-1 1 0,0 0 0,0 1 0,-1 1 0,16 20 0,7 14 98,42 70 1,-72-107-96,29 50 123,-32-52-123,1 0-1,-2 0 1,1 1 0,3 17-1,-9-15-1211,2 1 330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5:40.45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22 52 5312,'-21'-6'7246,"40"5"-3724,95 6 111,60-12-2562,-110 4-1002,37-8-1035,-36-2-5620,-51 8 3413,-4-5-2315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32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18 4992,'-8'-17'10208,"8"17"-10179,0 0 0,0 0 0,-1 0 0,1 0 0,0 0 0,0 0 0,0 0 0,0 0 0,0 0 0,0-1 1,0 1-1,0 0 0,0 0 0,0 0 0,0 0 0,-1 0 0,1 0 0,0 0 0,0 0 0,0 0 1,0 0-1,0 0 0,0 0 0,0 0 0,0 0 0,0 0 0,0 0 0,-1 0 0,1 0 0,0 0 0,0 1 1,0-1-1,0 0 0,0 0 0,0 0 0,0 0 0,0 0 0,0 0 0,0 0 0,0 0 0,0 0 0,-1 0 1,1 0-1,0 0 0,0 0 0,0 0 0,0 0 0,0 1 0,0-1 0,0 0 0,0 0 0,0 0 1,0 0-1,0 0 0,0 0 0,0 0 0,0 0 0,0 0 0,0 1 0,0-1 0,0 0 0,0 0 0,-2 6 239,2-6-182,-34 88 2047,31-75-2055,0-1 0,1 1-1,0 0 1,1-1 0,0 16-1,7 63 54,-5-81-114,-1 1 68,2 0-1,0 0 1,0-1 0,1 1 0,0 0 0,1-1 0,0 0-1,1 0 1,0 0 0,10 14 0,-15-23-54,1 0 0,0 0 0,-1 0 0,1 0 0,0-1 0,0 1 0,-1 0 0,1-1 0,0 1 0,0 0 0,0-1 0,0 1 0,0-1 0,0 0 0,0 1 0,0-1 0,0 0 0,0 1 0,0-1 0,0 0 0,0 0 0,0 0 0,0 0 0,2 0 0,-1-1-1,-1 1 0,1-1 0,-1 0 0,1 0 0,-1 0 0,1 0 0,-1 0-1,0 0 1,0 0 0,1 0 0,-1 0 0,0-1 0,2-2 0,2-4 63,0-1-1,-1 0 1,7-18 0,-10 25-63,27-80 23,21-95 0,-46 157-188,-3 16 44,1 1-1,-1-1 1,1 0 0,3-7-1,-5 19 3,1-1 0,0 0 1,1 10-1,0 10 418,-1 34-88,3 1 1,20 104 0,-23-164-385,1 1 1,-1-1-1,1 0 1,0 0-1,-1 0 1,1 0-1,0 0 0,1 0 1,0 2-1,-2-4 52,0 0 1,1 1-1,-1-1 0,0 0 0,0 0 0,1 0 0,-1 1 0,0-1 0,1 0 0,-1 0 0,0 0 0,0 0 0,1 0 1,-1 0-1,0 1 0,1-1 0,-1 0 0,0 0 0,1 0 0,-1 0 0,0 0 0,1 0 0,-1 0 0,1-1 0,-1 1-123,1 0-1,0-1 0,0 1 1,0-1-1,-1 1 0,1-1 1,0 1-1,-1-1 0,1 0 1,0 1-1,-1-1 1,1 0-1,0 0 0,22-29-7395,-10 17 4522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33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23 6560,'1'-2'240,"10"-19"8009,-10 31-4253,-2 12-3543,-2 0 1,0-1 0,-9 27 0,2-1 56,-4 12-70,-4 29 5,18-86-420,-4 21 83,4-23-69,-1 1 1,1-1 0,0 1 0,0-1-1,-1 0 1,1 1 0,0-1 0,-1 1-1,1-1 1,0 0 0,-1 1 0,1-1 0,-1 0-1,1 1 1,0-1 0,-1 0 0,1 1-1,-1-1 1,1 0 0,-1 0 0,1 0-1,-1 0 1,1 1 0,-1-1 0,1 0-1,-1 0 1,0 0 0,0 0 0,-8-1-103,0 2 1,0-1-1,0 1 0,-1 0 1,1 1-1,1 0 1,-1 0-1,0 1 1,0 0-1,-10 6 1,19-9 65,-1 1 1,1-1 0,-1 0 0,1 0-1,-1 0 1,1 0 0,0 1 0,-1-1-1,1 0 1,0 0 0,-1 1 0,1-1-1,0 0 1,-1 1 0,1-1 0,0 0 0,-1 1-1,1-1 1,0 1 0,0-1 0,0 0-1,-1 1 1,1-1 0,0 1 0,13 4 174,20-2-24,0-1 0,0-1 0,43-5 1,-55 3-122,60 0-315,-60-2-951,-16 2-1930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33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 6880,'-16'-17'2229,"16"17"-2174,0 0 0,0 0 0,0-1 0,0 1 1,0 0-1,0 0 0,-1 0 0,1-1 0,0 1 0,0 0 0,0 0 0,0-1 0,0 1 1,0 0-1,0 0 0,0-1 0,0 1 0,0 0 0,0 0 0,0 0 0,1-1 0,-1 1 0,0 0 1,0 0-1,0-1 0,0 1 0,0 0 0,0 0 0,0 0 0,1 0 0,-1-1 0,0 1 1,0 0-1,0 0 0,0 0 0,1 0 0,-1-1 0,0 1 0,0 0 0,0 0 0,1 0 0,-1 0 1,0 0-1,1 0 0,8-4 2377,16-2-690,1 1 0,35-3 0,-30 8-1567,0 0 0,0 2-1,39 7 1,-35 2-363,-21-2-2161,-13-9 2171,-1 0-1,0 0 1,0 0-1,1 1 1,-1-1-1,0 0 1,0 0-1,0 1 1,1-1 0,-1 0-1,0 0 1,0 1-1,0-1 1,0 0-1,0 0 1,1 1-1,-1-1 1,0 0-1,0 1 1,0-1-1,0 0 1,0 0-1,0 1 1,0-1-1,0 0 1,0 1-1,0-1 1,0 0 0,0 1-1,0-1 1,0 0-1,-1 1 1,1 3-2574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3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46 2720,'-2'-1'413,"-1"0"0,1 0 0,-1 0 1,1 0-1,-1 0 0,1 0 0,-1 1 0,0 0 0,1-1 0,-1 1 1,0 0-1,-3 1 0,-11-3 1928,12 1-1634,1-1 1,0 0-1,-1 0 1,1-1-1,0 1 1,1-1-1,-1 0 1,-6-6-1,10 9-687,1-1-1,-1 1 0,0 0 0,1-1 1,-1 1-1,1 0 0,-1-1 0,1 1 1,-1 0-1,1-1 0,-1 1 0,1 0 1,-1 0-1,1 0 0,-1 0 0,1 0 1,-1-1-1,1 1 0,0 0 0,-1 0 1,1 0-1,0 0 0,0 0 29,16-2 151,-1 0-1,1 1 1,23 2 0,-11-1 115,-27 0-290,1 0 0,-1 0-1,1 0 1,-1 1 0,0-1-1,0 1 1,1-1 0,-1 1-1,0 0 1,0 0 0,0 0-1,1 0 1,-1 0 0,0 0-1,-1 0 1,1 1 0,0-1-1,0 1 1,0 0 0,-1-1-1,1 1 1,-1 0 0,0 0-1,1 0 1,-1 0 0,0 0-1,0 0 1,0 0 0,0 1-1,-1-1 1,1 0-1,-1 0 1,1 1 0,-1-1-1,0 0 1,0 1 0,0-1-1,0 5 1,-2-1 50,0 1 0,0 0 0,-1 0 0,0-1 0,0 0 0,0 0 0,-6 8 0,-35 38 110,34-41-40,0 0 1,1 0-1,1 1 1,-1 0-1,-6 13 1,14-23-116,1 0 0,-1-1 1,0 1-1,0 0 0,1-1 1,-1 1-1,1 0 0,-1 0 1,1-1-1,0 1 0,0 0 1,0 0-1,0 0 0,0 0 1,0-1-1,0 1 0,1 0 1,-1 0-1,1 0 0,-1-1 1,1 1-1,0 0 0,-1-1 1,1 1-1,0-1 0,0 1 1,0-1-1,1 1 0,-1-1 1,0 1-1,0-1 0,1 0 1,-1 0-1,1 0 0,1 2 1,16 6 136,1 0 0,-1-1-1,1-1 1,1-1 0,26 5 0,-32-7-36,34 3-2450,-39-2 1013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36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3 6976,'-1'0'297,"0"0"0,0-1 0,-1 1 0,1 0 0,0-1 0,0 1 1,0 0-1,0 0 0,-1 0 0,1 0 0,0 0 0,0 0 0,0 0 0,-1 1 0,1-1 1,0 0-1,0 1 0,0-1 0,0 1 0,0-1 0,0 1 0,0-1 0,0 1 0,0 0 1,0-1-1,0 1 0,0 0 0,0 0 0,1 0 0,-1 0 0,-1 1 0,1 0-93,0-1 0,0 1-1,1 0 1,-1 0-1,0-1 1,1 1-1,-1 0 1,1 0 0,-1 0-1,1 0 1,0 0-1,0 0 1,0 0-1,0 0 1,0 0 0,0 0-1,1-1 1,0 4-1,2 4 41,1-1 0,0-1 0,0 1 0,1 0-1,0-1 1,0 0 0,8 8 0,48 41 482,-34-32-539,50 43 381,-5-5-65,74 82 0,-131-126-413,-1-1 1,0 2 0,-1-1-1,12 27 1,-23-41-51,0 1 0,-1 0 0,0-1 1,0 1-1,0 0 0,-1 0 0,1 0 0,-1-1 1,0 1-1,-1 0 0,1 0 0,-2 7 0,-3 7-72,-13 33 0,9-28-5,-3 11 101,-1-1 0,-1-1 0,-2 0 0,-1-1 0,-2-1 0,-1-1 0,-28 33 0,14-29-88,0-1-1,-2-1 1,-2-3-1,-55 35 1,16-13-4702,69-46 284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3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 5632,'-8'-8'8938,"10"8"-8410,0 1 0,0-1 0,0 0 0,1 0-1,-1 0 1,0 0 0,4-1 0,0 1 81,268 11 3620,-259-11-4347,13 0 191,-26 0-209,-1 0 1,0 0 0,0 0-1,0 1 1,0-1-1,0 0 1,0 1-1,0-1 1,0 0 0,0 1-1,0-1 1,0 1-1,0 0 1,0-1-1,0 1 1,0 0 0,0-1-1,1 2 1,-3-1-118,1-1 1,0 1-1,0 0 1,0-1 0,-1 1-1,1-1 1,0 1-1,-1-1 1,1 1-1,0-1 1,-1 1 0,1-1-1,-1 1 1,1-1-1,0 1 1,-1-1 0,1 0-1,-1 1 1,0-1-1,1 0 1,-1 1-1,1-1 1,-1 0 0,1 0-1,-2 1 1,-22 10-5727,19-9 4521,-18 9-1971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37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8224,'0'0'82,"0"0"-1,0 0 1,0 1 0,0-1 0,0 0-1,0 0 1,0 0 0,0 0 0,0 0-1,0 1 1,0-1 0,0 0 0,0 0-1,0 0 1,0 0 0,0 0 0,0 0-1,0 0 1,0 1 0,0-1 0,0 0-1,1 0 1,-1 0 0,0 0 0,0 0-1,0 0 1,0 0 0,0 0 0,0 0-1,0 0 1,0 1 0,1-1 0,-1 0 0,0 0-1,0 0 1,0 0 0,0 0 0,0 0-1,1 0 1,-1 0 0,0 0 0,0 0-1,0 0 1,14 4 1639,18 4 934,139 16 2588,-141-21-5201,1-3-834,-24-1-1529,0 1 1,0 0-1,10 2 1,-4 2-1056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38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11 6976,'0'0'215,"0"-1"1,0 1 0,-1-1 0,0-7 6972,-2 11-4834,1 1-1953,-1-1 0,0 1 0,1 1 0,0-1 0,-2 6 0,-4 8 206,-9 19 115,1 0 0,2 1 0,-11 48 0,-12 122 273,34-181-969,-4 43-10,7-69-160,0-1 0,0 1-1,0 0 1,0 0 0,0 0-1,0-1 1,0 1 0,1 0 0,-1 0-1,0 0 1,0-1 0,0 1-1,1 0 1,-1 0 0,0-1-1,1 1 1,-1 0 0,1-1 0,-1 1-1,1 0 1,-1-1 0,1 1-1,-1-1 1,1 1 0,0-1-1,-1 1 1,1-1 0,0 0 0,0 1-1,-1-1 1,1 0 0,0 1-1,0-1 1,0 0 0,1 0-352,0 0 1,0 0-1,0 0 0,0 0 1,0 0-1,0-1 1,0 1-1,0-1 0,-1 0 1,1 1-1,0-1 1,0 0-1,2-2 0,6-2-2298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38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7552,'-14'12'3135,"13"-12"-3007,1 0 0,0 0 0,0 0-1,-1 0 1,1 1 0,0-1 0,0 0 0,-1 0 0,1 0 0,0 1-1,0-1 1,0 0 0,0 0 0,-1 0 0,1 1 0,0-1 0,0 0 0,0 1-1,0-1 1,0 0 0,0 0 0,0 1 0,0-1 0,0 0 0,0 1-1,-1-1 1,2 0 0,-1 0 0,0 1 0,0-1 0,0 0 0,0 1-1,0-1 1,0 1 0,28 14 4763,-14-12-4402,0-1 0,1 0 0,-1-1 1,0 0-1,17-2 0,-2 0 16,90 1 410,13 0-1011,-51 0-6457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38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5888,'-3'2'2109,"3"-1"-1918,0-1 1,0 0 0,0 0-1,0 0 1,0 1 0,0-1 0,0 0-1,0 0 1,-1 1 0,1-1-1,0 0 1,0 1 0,0-1 0,0 0-1,0 0 1,0 1 0,1-1-1,-1 0 1,0 0 0,0 1-1,0-1-35,0 1 0,0-1-1,0 1 1,1-1-1,-1 1 1,0-1-1,0 1 1,1-1-1,-1 1 1,0-1-1,1 0 1,-1 1-1,0-1 1,1 0-1,-1 1 1,0-1 0,1 0-1,-1 1 1,1-1-1,-1 0 1,1 0-1,-1 1 1,1-1-1,-1 0 1,1 0-1,-1 0 1,1 0-1,-1 0 1,1 0-1,-1 0 1,1 0 0,-1 0-1,1 0 1,0 0-1,18-1 1269,22-4 0,-25 3-1006,1 0-1,23 1 1,-31 1-297,-1 1 1,1 0-1,-1 1 0,0 0 0,15 5 0,-21-7-109,1 1-1,-1 1 1,1-1 0,-1 0 0,0 1 0,0-1-1,0 1 1,0 0 0,0-1 0,0 1-1,0 0 1,0 0 0,-1 0 0,1 1-1,-1-1 1,1 0 0,-1 0 0,0 1 0,0-1-1,0 1 1,0-1 0,0 5 0,-1-3 15,0 1 1,0 0 0,0-1 0,0 1-1,-1 0 1,0-1 0,0 1 0,0-1-1,-1 0 1,1 1 0,-1-1 0,-4 6-1,-3 6 30,-20 26-1,25-37-49,-48 57 103,33-41 90,0 1-1,-20 32 1,38-51-136,0 0 1,-1 0-1,1-1 1,0 1-1,0 0 1,0 1-1,0 4 1,1-6-31,0-1 0,0 0 0,0 0 0,0 0 0,0 0 0,0 0 0,0 1 0,0-1 0,0 0 0,1 0 0,-1 0 0,1 0 0,-1 0 1,0 0-1,1 0 0,0 0 0,-1 0 0,1 0 0,0 0 0,-1 0 0,1 0 0,0-1 0,1 2 0,3 1 66,-1-1-1,1 0 1,-1-1-1,1 1 1,0-1-1,0 0 0,0 0 1,5 0-1,44 1 60,-43-2-119,69-7-352,-27 1-1366,-8 5 526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5:40.79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46 52 10144,'-37'-11'3744,"29"11"-1824,11-9-1824,7 1-1152,3-3 544,6-1-3520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52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508 2 2656,'-1'-1'9420,"-2"9"-6489,2-1-2796,-1 0 0,0-1-1,-4 8 1,-91 137 1289,76-122-1252,-1-1 0,-1-1 0,-35 32 0,-106 78 447,97-83-75,63-51-531,-1 1 52,0 0-1,0 0 1,0 1-1,-7 9 1,12-13-51,-1 0-1,1 0 1,-1-1-1,1 1 1,-1 0 0,1 0-1,0 0 1,0-1 0,-1 1-1,1 0 1,0 0-1,0 0 1,0 0 0,0 0-1,0-1 1,0 1 0,0 0-1,0 2 1,1-2 0,-1-1 0,1 1 0,0 0 0,-1 0 0,1 0 0,0 0 0,0-1 0,-1 1 0,1 0 0,0-1 0,0 1 0,0 0 0,0-1 0,0 1-1,0-1 1,0 0 0,0 1 0,0-1 0,2 1 0,33 7 438,58 7 0,25 6-108,-76-11-226,45 14 220,-75-19-309,0 0 1,0 0-1,-1 1 1,17 11-1,-26-15-280,9 6 454,-4-6-3030,-3-2 1211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54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20 6144,'-18'-16'1978,"18"15"-1945,0 1-1,0 0 1,-1 0-1,1-1 1,0 1-1,0 0 1,-1 0-1,1 0 0,0-1 1,0 1-1,-1 0 1,1 0-1,0 0 1,0 0-1,-1 0 1,1 0-1,0-1 0,-1 1 1,1 0-1,0 0 1,0 0-1,-1 0 1,0 0-1,-4 1 386,-1 0-1,1 0 1,-1 0-1,1 0 1,0 1-1,-1 0 1,1 0 0,0 1-1,0-1 1,-8 7-1,-7 5 595,-20 19-1,31-25-806,-21 17 406,-35 39-1,56-54-511,0 1 1,1 0-1,0 1 1,1-1-1,1 1 0,0 1 1,-7 17-1,12-26-42,0-1 0,0 0 0,1 1 0,-1-1 1,1 1-1,-1-1 0,1 1 0,0-1 0,1 0 0,-1 1 0,1-1 0,-1 1 0,1-1 0,2 6 1,-2-7-20,0 0 1,0 0 0,1 0-1,-1 0 1,1-1 0,-1 1-1,1 0 1,-1-1 0,1 1 0,0-1-1,0 0 1,0 1 0,-1-1-1,2 0 1,-1 0 0,0 0-1,0-1 1,0 1 0,0 0 0,0-1-1,1 1 1,-1-1 0,0 0-1,3 0 1,17 1 60,0-2-1,0-1 1,-1 0 0,1-2 0,-1 0-1,25-9 1,-5-2-47,0-1 1,40-24-1,-77 38 30,10-4-529,-13 8 85,-6 7 209,0-1 122,0 0-1,1 0 1,0 0 0,-6 18-1,9-24 43,0 1 0,0 0 0,1 0 0,-1-1 0,1 1 1,0 0-1,0 0 0,0 0 0,0 0 0,0 0 0,0-1 0,1 1 0,0 0 0,-1 0 0,1 0 0,0-1 0,0 1 0,1 0 0,2 4 0,-3-5 56,1 0 0,0 1 1,0-1-1,0 0 0,0 0 0,1 0 0,-1-1 0,0 1 0,1-1 1,-1 1-1,1-1 0,0 0 0,2 2 0,-3-3-27,0 0 0,-1 0-1,1 0 1,-1 0 0,1 0 0,-1 0-1,1 0 1,-1-1 0,1 1 0,-1 0-1,1-1 1,-1 0 0,1 1 0,-1-1-1,0 0 1,1 1 0,-1-1-1,0 0 1,1 0 0,-1 0 0,0 0-1,0 0 1,0-1 0,0 1 0,1-2-1,0-1-9,0-1 0,0 1 0,0-1-1,-1 1 1,1-1 0,-1 0 0,0 0 0,-1 1-1,1-1 1,-1 0 0,0-6 0,0 7-89,-1 0 0,1 0 0,-1 0 1,0 1-1,1-1 0,-2 0 0,1 0 1,-2-4-1,2 7 12,1 0 0,-1-1 0,0 1 0,0 0 0,1 0 0,-1 0 1,0-1-1,0 1 0,0 0 0,0 0 0,0 0 0,-1 1 0,1-1 0,0 0 0,0 0 0,-1 1 1,1-1-1,0 0 0,-1 1 0,1-1 0,-1 1 0,1 0 0,0 0 0,-3-1 0,-3 4-102,5-1 254,6-1 350,-2-1-427,-1 0 0,1 0-1,0 0 1,-1-1 0,1 1 0,0 0 0,-1-1-1,1 1 1,-1-1 0,1 1 0,-1-1 0,1 0-1,-1 0 1,1 0 0,-1 0 0,0 0-1,1 0 1,-1 0 0,0 0 0,0 0 0,1-2-1,3-2-73,-4 8 53,1 0 0,-1 0 0,1 0 0,-1-1 0,1 1-1,0 0 1,0-1 0,0 0 0,0 1 0,1-1 0,-1 0 0,1 0-1,4 3 1,-4-4 48,1 1-1,-1-1 0,0 0 1,0-1-1,1 1 0,-1 0 1,0-1-1,1 0 0,-1 0 1,1 0-1,-1 0 0,1 0 1,-1-1-1,0 0 0,6-1 1,-2-2-9,0 0 0,-1 0 0,1-1 1,-1 0-1,0 0 0,10-12 1,-8 10-41,5-8-2,0-1 0,-1 0 0,0-1 0,-1 0-1,-1-1 1,13-32 0,-22 46-37,1 0-1,1 0 1,-1-1 0,1 2-1,-1-1 1,1 0 0,4-3-1,-7 7 21,1 1 1,-1-1-1,0 1 0,1-1 0,-1 1 0,1 0 0,-1-1 0,0 1 0,0 0 1,1-1-1,-1 1 0,0 0 0,0 0 0,0-1 0,0 1 0,0 1 0,1-1-2,1 15 21,-1 0 1,0 0 0,-1 0-1,-1 0 1,0 0 0,-1 0-1,-7 26 1,7-32 31,-1 0-1,0 1 1,-1-1 0,0-1 0,-1 1-1,1-1 1,-2 1 0,0-1 0,0-1-1,0 1 1,-1-1 0,-15 14 0,21-22-20,0 1 1,-1 0 0,1 0 0,0-1-1,-1 1 1,1-1 0,-1 1-1,1-1 1,-1 0 0,1 1 0,0-1-1,-1 0 1,1 0 0,-1 0-1,1 0 1,-1 0 0,1-1 0,-1 1-1,1 0 1,-1-1 0,1 1-1,-1-1 1,1 1 0,0-1 0,-1 0-1,1 1 1,0-1 0,0 0-1,-3-2 1,3 2-17,0 0-1,0 0 1,0 0-1,-1 0 1,1 0-1,0 0 1,0-1-1,1 1 1,-1 0-1,0-1 1,0 1-1,1-1 1,-1 1-1,1-1 1,-1 1 0,1-1-1,-1 1 1,1-1-1,0 1 1,0-1-1,0 1 1,0-1-1,0 0 1,0 1-1,0-1 1,1-1-1,0 2-7,0 0-1,0 0 0,0 0 1,0 0-1,0 1 0,0-1 1,0 0-1,0 0 0,0 1 1,1-1-1,-1 1 0,0 0 1,0-1-1,1 1 1,-1 0-1,0-1 0,1 1 1,-1 0-1,0 0 0,0 0 1,1 0-1,1 1 0,35 2-39,-37-2 53,162 38 120,-138-32-120,-6-2-135,24 2 0,3 1-2507,-18-7-5152,-20-2 4870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55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14 3072,'0'0'154,"0"-1"0,-1 1-1,1 0 1,0 0 0,0-1 0,0 1 0,0 0-1,-1-1 1,1 1 0,0 0 0,0-1 0,0 1-1,0 0 1,0-1 0,0 1 0,0-1 0,0 1-1,0 0 1,0-1 0,0 1 0,0 0 0,0-1-1,0 1 1,0 0 0,1-1 0,-1 1 0,0 0-1,0-1 1,0 1 0,0 0 0,1-1 0,-1 1-1,2-2 2089,-5 3-1005,-27 1 1403,-1 7-1811,1 1-1,-34 17 0,56-24-742,4-1-88,-1-1 0,1 1 0,0 0 0,0 0 1,-4 4-1,7-6 2,1 1 0,-1-1-1,1 0 1,0 1 0,0-1 0,-1 0 0,1 1 0,0-1 0,-1 1 0,1-1 0,0 0 0,0 1 0,0-1 0,0 1 0,-1-1 0,1 1 0,0-1-1,0 1 1,0-1 0,0 1 0,0-1 0,0 1 0,1 0 7,-1 0 0,0 0 0,1 0 0,-1 0 0,1-1 0,-1 1 0,1 0 0,0-1 0,-1 1 0,1 0 0,0-1 0,0 1 0,-1 0 0,1-1 0,0 0 0,1 1 0,9 5 52,1-1 0,-1 0-1,1-1 1,0-1 0,17 3-1,-15-3 62,1 1 0,0 0 0,18 8 0,-29-9-13,1 0 0,-1 0 0,0 0 0,0 1 0,6 5 0,11 10 649,-20-19-718,0 0 0,-1 1 0,1-1 0,-1 1 0,1-1 1,0 0-1,-1 1 0,1-1 0,-1 1 0,1-1 0,-1 1 0,1-1 1,-1 1-1,0 0 0,1-1 0,-1 1 0,0-1 0,1 1 0,-1 0 1,0-1-1,0 1 0,0 0 0,1 0 0,-2 0-7,1 0 0,0-1 0,0 1 1,-1-1-1,1 1 0,0 0 0,-1-1 0,1 1 0,-1-1 0,1 1 0,-1-1 1,1 1-1,-1-1 0,1 0 0,-1 1 0,1-1 0,-1 0 0,0 1 0,0-1 0,-6 3 120,0 0 0,0-1 0,-11 2 0,11-3-84,-21 6 77,-1-2 0,-47 2 0,62-6-181,9 0-328,0 0 1,-1-1 0,1 0 0,0 0 0,-1-1-1,-9-1 1,33-8-8094,4 6 6074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55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 5216,'-5'-5'8133,"5"7"-7675,1 0 0,-1 0 1,0 0-1,0 0 0,0 0 0,0 0 1,-1 4-1,1-1-92,0 3-187,0 3-204,0 0 0,-1-1 0,-2 17 1,2-23-384,1-1 1,0 1-1,0 0 0,2 7 1,-2-4-4499,3-8 3381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56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4800,'0'-35'2176,"5"19"-1888,-5 7 1280,0 6-1792,0 6 96,5-3-1056,-1 5 672,1-1-1632,3 4 1216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56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3552,'0'10'1018,"-1"1"0,0-1 0,0 0 0,-1 0 1,0 0-1,-1 0 0,0 0 0,-1-1 0,0 1 0,-11 17 1,7-11-54,-14 19 795,93-53 234,-11-5-1783,-45 16-53,0 1 0,1 0 0,0 1 0,0 1 1,0 1-1,32-3 0,-46 6-133,-1 0 0,1 0 1,0 0-1,0 0 0,-1 0 0,1 1 1,0-1-1,0 0 0,-1 1 0,1 0 1,-1-1-1,1 1 0,0 0 1,-1 0-1,1 0 0,-1 0 0,0 0 1,1 0-1,-1 0 0,0 1 1,0-1-1,0 0 0,0 1 0,2 1 1,-1 2-30,0 0 1,0 1 0,-1-1 0,1 1-1,-1-1 1,0 7 0,0-6-444,0 0 0,0 1 0,4 9 0,-3-10-2863,-2-6 3192,0 0 0,0 0-1,0 0 1,0 1 0,0-1 0,0 0-1,0 0 1,0 0 0,0 0 0,0 0-1,0 1 1,0-1 0,3 1-2247,-3-1 2247,0 0-1,0 0 1,1 0 0,4 3-1951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56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7136,'0'0'117,"0"0"0,0 0 1,-1 0-1,1 1 0,0-1 0,0 0 1,0 0-1,-1 0 0,1 0 0,0 1 1,0-1-1,0 0 0,-1 0 0,1 0 1,0 1-1,0-1 0,0 0 0,0 0 1,0 1-1,0-1 0,0 0 0,-1 0 1,1 1-1,0-1 0,0 0 0,0 0 1,0 1-1,0-1 0,0 0 0,0 0 1,0 1-1,0-1 0,1 0 0,-1 1 1,0-1-1,0 0 0,0 0 0,0 0 1,0 1-1,0-1 0,0 0 0,1 0 1,-1 1-1,0-1 0,0 0 0,0 0 1,14 10 2781,-7-6-2093,18 12 157,0-1 0,2-1 0,38 15 1,4 2-439,-14-5-251,71 38 318,-109-54-466,-1 1 0,0 0 0,-1 1 0,-1 1-1,18 19 1,-29-28-80,0 0-1,0-1 1,-1 2-1,1-1 1,-1 0-1,0 0 1,0 1-1,-1-1 1,1 1-1,-1 0 1,0-1-1,0 1 0,0 0 1,-1 0-1,0-1 1,0 1-1,0 0 1,-2 7-1,-1-3 24,0 0-1,-2 0 1,1-1-1,-1 1 1,0-1-1,0 0 0,-1 0 1,-1 0-1,1-1 1,-14 12-1,-8 3 95,-51 32 0,23-17-132,-75 67-212,80-53-4897,51-51 4883,-12 15-5474,14-11 2563,8-2-814,6 1 176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57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9 7808,'-35'-9'11514,"46"10"-10434,0 0 0,16 4 1,4 0-557,184 28 708,-187-31-3262,-20-3 330,0-1-1,1 1 0,-1-1 0,0 0 1,9-4-1,-9 5-1904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57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 9056,'-10'-7'4096,"28"19"-3552,-5-12 2719,1 3-1887,4-3 384,5 8-1088,-1-5-64,1 6-352,-6-4-160,6-2-64,-5-3-320,1 3 160,-6-3-2080,0 5 1248,0-5-3359,1 4 2431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1:57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10 8320,'0'-1'156,"0"1"-1,0-1 1,-1 0 0,1 1 0,-1-1 0,1 1 0,0-1 0,-1 0-1,1 1 1,-1-1 0,1 1 0,-1 0 0,1-1 0,-1 1-1,0-1 1,1 1 0,-2-1 0,0 11 2390,-2 8-1049,-21 51 1091,17-48-1991,0 0-1,-8 37 1,14-50-502,1 0 0,1 0 0,-1 0 0,1-1 1,0 1-1,1 0 0,0 0 0,0 0 0,1 0 0,0-1 0,5 13 0,-5-15-16,0-1-1,0 1 0,0-1 0,1 0 1,0 0-1,0 0 0,0 0 1,0 0-1,1-1 0,-1 0 0,1 1 1,0-1-1,0 0 0,0-1 1,0 1-1,0-1 0,1 0 0,-1 0 1,1 0-1,0 0 0,-1-1 1,1 0-1,0 0 0,0 0 0,0-1 1,0 1-1,7-2 0,9 0 58,1-1-1,0-2 1,-1 0-1,1-1 1,20-9-1,-31 11-88,-1-2 1,0 1-1,0-1 1,0-1-1,0 0 0,-1 0 1,0-1-1,0-1 0,-1 1 1,0-1-1,10-13 1,-15 18-63,-1-1 0,1 0 0,-1 0 0,0 0 0,0 0 1,0 0-1,0 0 0,-1-1 0,0 1 0,0 0 0,0-1 1,0 1-1,-1-1 0,1 1 0,-1-1 0,0 1 0,-1-1 0,1 1 1,-1-1-1,0 1 0,0-1 0,-2-4 0,-1 2-29,0 1 0,0-1 0,0 1 0,-1 0 0,0 1-1,0-1 1,0 1 0,-1 0 0,0 1 0,0-1 0,0 1 0,-1 0 0,1 0-1,-1 1 1,-8-3 0,1 0-15,0 2 0,0-1 0,-1 2 0,1 0 0,-1 0-1,-27 0 1,27 4-241,1 0-1,-1 0 1,0 1 0,0 1-1,-27 10 1,-14 10-730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5:42.57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40 665 3072,'4'0'9440,"-5"0"-9283,1 0 0,0 0 1,-1 0-1,1 0 0,0 0 1,-1 0-1,1 0 0,0 0 1,-1 0-1,1 0 0,0-1 1,-1 1-1,1 0 0,0 0 1,0 0-1,-1 0 0,1-1 1,0 1-1,0 0 0,-1 0 1,1-1-1,0 1 0,0 0 1,0-1-1,-1 1 0,1 0 0,0 0 1,0-1-1,0 1 0,0 0 1,0-1-1,0 1 0,0 0 1,-1-1-1,1 1 0,0-1 1,-3-6 138,3 5-281,0 2-19,0 0 0,0 0 0,0 0-1,1-1 1,-1 1 0,0 0 0,0 0 0,0 0 0,0-1 0,0 1 0,0 0 0,0 0 0,-1 0-1,1-1 1,0 1 0,0 0 0,0 0 0,0 0 0,0-1 0,0 1 0,0 0 0,0 0 0,0 0-1,0 0 1,-1-1 0,1 1 0,0 0 0,0 0 0,0 0 0,-1 0 0,-1-2 35,-12-5 492,13 7-251,14-15 470,-12 13-672,0 0 0,0 0 0,0 0 1,1 1-1,-1-1 0,1 1 0,-1-1 1,4-2-1,3-2 98,-13 10 222,-3 8 25,2 1-365,1-2 13,1 1 1,0 0-1,-4 15 1,6-14-34,-1 0 0,2 1 0,-1-1 0,2 0 0,0 1 0,1-1 0,2 14 0,-1-13-60,8 28 233,-9-39-172,1 0-1,-1 0 0,0 0 1,1 0-1,0 0 0,0 0 0,0-1 1,0 1-1,0 0 0,4 3 1,-6-6-20,1 1 0,0-1 0,0 1 1,-1-1-1,1 0 0,0 1 1,-1-1-1,1 0 0,0 1 0,0-1 1,0 0-1,-1 0 0,1 0 1,0 0-1,0 0 0,0 0 0,0 0 1,-1 0-1,1 0 0,0 0 0,0 0 1,0 0-1,0-1 0,-1 1 1,1 0-1,0-1 0,0 1 0,-1 0 1,1-1-1,0 1 0,-1-1 0,1 1 1,0-1-1,-1 1 0,1-1 1,-1 0-1,1 1 0,-1-1 0,1 0 1,2-3 23,-1 1 0,0-1 1,0 0-1,0 1 1,0-1-1,1-5 0,0-7 75,0 0-1,-1 0 1,0 0 0,-1 0-1,-2-19 1,0 8 32,1 18-165,0 0 1,-1 0-1,-1 0 0,0 0 0,0 0 1,0 0-1,-1 1 0,0-1 0,-1 1 0,-7-13 1,9 13-246,0 4 21,0 5-204,12 14 25,-8-13 458,0 1-1,1-1 1,-1 0 0,0 0 0,1 0 0,-1 0 0,1-1 0,-1 1-1,1 0 1,0-1 0,0 0 0,0 0 0,-1 0 0,1 0 0,0 0 0,0-1-1,1 1 1,-1-1 0,0 0 0,0 0 0,0 0 0,0 0 0,0 0 0,0-1-1,3 0 1,7-3 201,0 0 1,-1-1-1,0 0 0,18-11 0,-23 13-238,9-6 84,-1-1 0,1 0 0,-2-1 1,0 0-1,0-1 0,-1-1 0,0 0 0,-1-1 1,-1 0-1,0-1 0,-1 0 0,9-19 0,15-40 151,35-112-1,-39 81-117,-27 97-107,-2-2-110,1 0 0,-1-13 1,-1 18-125,0 6 16,0 25-23,0 44-39,-2 202 111,-18 2 294,11-210-118,-3 0 0,-3-2 0,-44 121 0,53-168 48,-2 1 0,0-1 0,-18 26 0,21-34-38,0-1 0,0-1 1,0 1-1,-1-1 0,0 0 1,0 0-1,0-1 0,0 0 1,-1 0-1,-13 6 0,17-9-42,1 0 0,0 0 0,0-1 1,-1 1-1,1-1 0,0 0 0,-1 1 0,1-1 0,0 0 0,-1 0 0,1-1 0,0 1 0,-1 0 0,1-1 1,0 0-1,-1 1 0,1-1 0,0 0 0,0 0 0,0 0 0,0 0 0,0-1 0,-3-1 0,3 1 10,0 0 0,1 0 0,-1 0 0,0-1 0,1 1 1,-1 0-1,1-1 0,0 1 0,0-1 0,0 1 0,0-1 0,0 0 0,1 1 0,-1-1 0,1 0 0,-1 1 0,1-1 0,0 0 0,1-5 0,1-2 42,0-1 1,0 1-1,1 0 1,1 0-1,0 0 1,0 0-1,1 1 1,0-1-1,1 1 1,0 1-1,0-1 1,1 1-1,13-13 1,-5 7 5,0 1 1,1 1 0,0 0-1,1 1 1,0 1 0,26-12-1,-30 17-237,0 0 0,1 1-1,-1 0 1,1 1 0,0 1-1,19-2 1,-10 4-3325,35 3 1,41-2-7601,-87-1 10558,51-1-2917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14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11 311 4224,'-1'-2'281,"0"1"18,0-1-1,0 1 1,0-1-1,0 1 0,1-1 1,-1 1-1,0-1 0,1 0 1,-1 1-1,1-1 1,0 0-1,0 1 0,-1-1 1,1-2-1,0 2 429,0 4 684,2 7 670,13 21-1284,-1-5-367,-1 2 0,-2-1 0,15 51 0,-11-8 5,-4 1 1,4 84-1,-10 50 1128,-5-201-1456,0-3-83,0 0-1,0 1 1,0-1-1,0 0 0,0 1 1,0-1-1,0 0 1,0 1-1,0-1 0,0 0 1,0 1-1,0-1 1,0 0-1,0 1 0,0-1 1,0 0-1,0 0 0,0 1 1,0-1-1,-1 0 1,1 1-1,0-1 0,0 0 1,0 0-1,-1 1 1,1-1-1,0 0 0,0 0 1,0 1-1,-1-1 1,1 0-1,0 0 0,-1 0 1,1 1-1,-1-1 0,0-5 265,-4-38-143,-26-225 180,10 157-231,-5-43-194,6-81 234,20 178 61,1 23 148,-2 34-343,1 0-1,0 0 0,0 0 0,0 0 1,0-1-1,0 1 0,0 0 0,0 0 1,0 0-1,0 0 0,0 0 0,0-1 1,0 1-1,0 0 0,0 0 0,0 0 1,0 0-1,0 0 0,0-1 0,1 1 1,-1 0-1,0 0 0,0 0 0,0 0 1,0 0-1,0 0 0,0-1 0,0 1 1,0 0-1,1 0 0,-1 0 0,0 0 1,0 0-1,0 0 0,0 0 0,0 0 1,0 0-1,1 0 0,-1 0 0,0 0 1,0-1-1,0 1 0,0 0 0,0 0 1,1 0-1,-1 0 0,0 0 0,0 0 1,0 0-1,0 0 0,0 1 0,1-1 1,-1 0-1,0 0 0,0 0 0,11 9 44,10 15 26,-4 2-78,-1 0 0,13 28 0,7 14 292,-15-33-177,40 62-63,-44-73-17,-2 0-1,0 1 1,-2 0-1,17 44 1,10 40 475,-36-99-489,-1-1-1,0 1 1,-1 0-1,0 0 0,0 0 1,-1 19-1,-1-28-7,0-1 0,0 1 0,1 0 0,-1-1 0,0 1 0,0 0 0,0-1 0,1 1 0,-1 0 0,0-1 0,0 1 0,1 0 0,-1-1 0,1 1 0,-1-1 0,1 1 0,-1-1 0,1 1 0,-1-1 0,1 1 0,-1-1 0,1 1 0,1 0 0,-2-6 263,9-108 629,0-137-747,8 15-154,-16 187-288,12-67-1,-12 94-830,-1 15-2040,18 22-8969,-6-1 9179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15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5568,'1'1'282,"-1"1"0,1 0 0,0-1 0,0 1 0,0 0 0,0-1 0,0 1 0,0-1-1,0 0 1,0 1 0,1-1 0,-1 0 0,0 0 0,1 1 0,-1-1 0,1 0 0,0-1 0,-1 1 0,1 0 0,0 0 0,-1-1 0,4 2 0,21 7 1733,43 10 0,-59-17-1772,1-1 0,0 1-1,0-2 1,-1 0 0,1 0 0,0-1 0,12-2 0,-21 3-189,0-1 0,0 1 0,-1-1-1,1 0 1,0 0 0,0 1 0,-1-1-1,1 0 1,-1-1 0,1 1 0,-1 0 0,1 0-1,-1-1 1,0 1 0,1 0 0,-1-1 0,0 0-1,0 1 1,0-1 0,0 0 0,-1 1 0,1-1-1,0 0 1,-1 0 0,1 1 0,-1-1 0,1 0-1,-1 0 1,0 0 0,0 0 0,0 0 0,0 0-1,0 0 1,-1-3 0,0 0-18,0 1 0,0-1 0,0 0 1,0 1-1,-1-1 0,0 1 0,0-1 0,0 1 0,0 0 1,-1 0-1,0 0 0,0 0 0,-5-5 0,3 5-25,-1 0-1,1 0 0,-1 0 0,0 1 1,0 0-1,-1 0 0,1 0 0,-1 1 1,1 0-1,-1 0 0,0 1 1,-11-1-1,14 1 8,1 1 1,-1 0-1,0 0 1,0 1-1,0-1 1,1 1-1,-1-1 0,0 1 1,1 0-1,-1 1 1,1-1-1,-1 1 1,1-1-1,0 1 1,-1 0-1,1 0 1,0 1-1,0-1 0,1 0 1,-1 1-1,0 0 1,1 0-1,-1 0 1,1 0-1,-2 4 1,1-1 30,0 0 0,1 0 1,0 1-1,0-1 0,1 1 0,-1-1 1,1 1-1,1 0 0,-1 0 0,1-1 1,1 1-1,-1 0 0,3 11 0,2 5 114,2-1 0,14 36 0,-15-42-60,1-1-1,0-1 0,2 1 0,-1-2 0,19 23 1,-20-28-35,1 1 0,1-1 0,-1-1 1,1 0-1,1 0 0,-1-1 0,1 0 1,0 0-1,12 4 0,-18-9-40,0 0 0,0 0 1,1 0-1,-1 0 0,0-1 0,0 0 0,1 1 0,-1-2 0,1 1 0,-1 0 0,0-1 0,0 0 0,1 0 1,-1 0-1,0 0 0,0-1 0,0 0 0,0 0 0,0 0 0,-1 0 0,1 0 0,0-1 0,-1 0 0,0 0 0,0 0 1,0 0-1,0 0 0,0 0 0,4-7 0,9-17 40,19-39 0,-5 7-12,3-8-53,7-11-161,-23 55 4,-16 21 143,0 1 1,1 0-1,-1 0 0,0 0 0,0 0 1,1 0-1,-1 0 0,0 0 1,1 0-1,-1 0 0,1 1 1,-1-1-1,1 1 0,2-2 1,1 3-22,0-1 0,0 1 0,0 0 0,0 0 0,0 0 0,6 4 0,-8-5 44,-1 1 0,0 0-1,0 0 1,0 1-1,1-1 1,-1 0 0,0 1-1,-1-1 1,1 1 0,0 0-1,0-1 1,-1 1-1,1 0 1,-1 0 0,2 3-1,-5-8 20,0 0 0,0 0 0,-1 0-1,1 1 1,-1-1 0,1 1 0,-1 0 0,0 0-1,0 0 1,0 0 0,0 0 0,0 1 0,0-1-1,-1 1 1,-3-1 0,4 1-52,1 0 1,0 0-1,-1 0 1,1 1-1,-1-1 0,0 1 1,1 0-1,-1 0 1,1 0-1,-1 0 0,1 0 1,-1 0-1,1 1 1,-1-1-1,1 1 0,-1 0 1,1 0-1,-1 0 1,1 0-1,0 0 1,-1 0-1,1 1 0,0-1 1,0 1-1,-2 1 1,-1 4-7,1 0 0,0 0 0,0 0 0,0 0 0,1 0 0,0 1 0,1-1 0,0 1 0,0 0 0,0 0 1,0 13-1,0 11 23,3 48 0,0-67 51,0-1-1,0 1 1,1-1 0,1 1-1,0-1 1,1 0 0,5 12-1,-8-22-3,1 1 0,0 0 0,0 0 0,0-1 0,0 1 0,4 3 0,-6-6-30,1 1 0,-1-1 1,1 1-1,-1-1 0,1 0 0,-1 1 1,1-1-1,-1 1 0,1-1 1,0 0-1,-1 0 0,1 1 0,-1-1 1,1 0-1,0 0 0,-1 0 1,1 0-1,0 1 0,-1-1 0,1 0 1,0 0-1,-1 0 0,1-1 1,0 1-1,-1 0 0,1 0 0,0 0 1,-1 0-1,1-1 0,0 1 1,-1 0-1,1-1 0,-1 1 0,1 0 1,0-1-1,-1 1 0,1-1 1,2-3 10,0 0 1,0-1-1,-1 1 0,0 0 1,1-1-1,-2 0 1,1 1-1,1-7 1,9-45-14,-10 47 3,13-117-7,-9 63-46,-5 60 7,-1 2 15,0 0 0,0 0 0,0 0 0,0 0-1,0 0 1,1 1 0,-1-1 0,0 0 0,0 0 0,1 0 0,-1 1 0,1-1 0,-1 0 0,1-1 0,0 3 4,-1-1 1,1 1 0,-1-1-1,0 1 1,1-1-1,-1 1 1,0-1-1,1 1 1,-1-1-1,0 1 1,0-1 0,1 1-1,-1-1 1,0 2-1,4 19-70,-1-5 103,0 0 1,9 23 0,-5-20 26,16 35 71,-21-48-97,1-1 0,0 0-1,1 0 1,-1 0 0,1-1-1,0 1 1,8 6 0,-11-10-10,0 0 1,0 0-1,1 0 1,-1 0 0,0 0-1,1-1 1,-1 1 0,1 0-1,-1-1 1,1 1 0,0-1-1,-1 0 1,1 1-1,-1-1 1,1 0 0,-1 0-1,1 0 1,0 0 0,1-1-1,-1 1 2,1-1 0,-1 0 0,0 0 0,0 0 0,0 0 0,0-1 0,0 1 0,0 0 0,0-1 0,-1 1 0,1-1 0,1-2 0,5-6 27,-1 0-1,0-1 1,-1 0-1,6-14 1,-2 6 1,6-12-43,2 1 1,1 0 0,40-46-1,-58 75-6,0-1 0,0 1 0,0 0-1,1 0 1,-1 0 0,0 0 0,1 0 0,-1 0-1,1 0 1,-1 0 0,1 0 0,0 0-1,-1 1 1,1-1 0,0 1 0,-1 0 0,1-1-1,0 1 1,0 0 0,-1 0 0,4 0 0,-3 1 39,0-1 0,0 1 1,0 0-1,0 0 0,0 0 1,0 1-1,0-1 1,-1 0-1,1 1 0,0-1 1,-1 1-1,1-1 0,-1 1 1,0 0-1,1 0 0,-1 0 1,1 3-1,6 11 251,0 0-1,7 27 1,9 19 111,-12-36-156,2-1 0,1 0 0,29 36 1,-42-58-226,1 0 0,-1 0 0,1-1 0,0 1 0,0-1 0,0 0-1,0 1 1,0-2 0,0 1 0,1 0 0,-1 0 0,6 1 0,-7-3-22,0 0 0,0 1 0,0-1 0,0 0 0,0 0-1,0-1 1,0 1 0,0 0 0,0-1 0,-1 1 0,1-1 0,0 1 0,0-1 0,0 0-1,-1 0 1,1 0 0,0 0 0,-1 0 0,1 0 0,0 0 0,-1-1 0,0 1-1,1 0 1,-1-1 0,0 1 0,0-1 0,2-2 0,2-5-739,0 0 0,-1 0 0,0 0-1,0-1 1,-1 0 0,4-19 0,7-64-11809,-10 55 7550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17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13 5408,'-13'-12'4544,"7"12"-667,-7 0-1740,9-1-1863,0 1 1,0 0-1,1 0 1,-1 0 0,0 1-1,0 0 1,1-1-1,-1 1 1,0 0 0,-4 3-1,1-1-111,0 1 0,1-1 1,0 1-1,0 1 0,0-1 0,0 1 0,1 0 0,-9 11 0,6-6-51,1 1 0,1 0-1,0 0 1,-7 19 0,2-3-71,1 0 0,-9 40 0,17-57-17,0 0 0,1 0 1,0 0-1,1 0 0,0 1 0,1-1 0,0 0 0,0 0 1,1 0-1,6 18 0,-5-21 68,0-1 0,1 1 1,0-1-1,0 0 0,1 0 0,0 0 1,9 9-1,-12-13-48,0-1 0,1 1 0,-1 0 0,0-1 1,1 0-1,-1 1 0,0-1 0,1 0 0,0 0 0,-1 0 0,4 0 0,-5-1-20,1 0-1,-1 0 1,1 0-1,-1 0 1,1 0-1,-1 0 1,1-1-1,-1 1 1,0 0-1,1-1 1,-1 0-1,0 1 1,1-1-1,-1 0 1,0 1-1,0-1 1,1 0-1,-1 0 1,0 0-1,0 0 1,0 0-1,1-2 1,2-2 44,0-1 0,-1-1 0,0 1-1,0 0 1,0-1 0,0 0 0,-1 0 0,-1 0 0,2-7-1,0-5 27,-1 1 0,0-24 0,0-51-201,8 117 303,2-1-1,14 23 0,-19-35-161,1-1-1,0 0 1,1 0 0,0 0-1,0-1 1,14 9 0,9 6-10,2-3 1,50 26 0,-63-37-1268,28 8 1,-23-10-113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19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1 195 4576,'0'-1'119,"0"1"0,0 0 0,0 0 1,0 0-1,0 0 0,0-1 0,0 1 0,0 0 1,-1 0-1,1 0 0,0-1 0,0 1 0,0 0 1,0 0-1,0 0 0,0-1 0,0 1 0,0 0 1,0 0-1,0 0 0,0 0 0,0-1 0,0 1 1,0 0-1,1 0 0,-1 0 0,0-1 0,0 1 1,0 0-1,0 0 0,0 0 0,0 0 0,0-1 0,1 1 1,-1 0-1,0 0 0,0 0 0,8-14 2777,-2 2-1964,-4 9-673,0 0 0,0-1 1,0 1-1,0 0 0,1 0 0,-1 0 0,6-5 1,-7 7-180,1 0 1,-1 0 0,0 0 0,1 0 0,-1 0 0,1 0 0,-1 0-1,1 0 1,0 1 0,-1-1 0,1 1 0,0-1 0,0 1-1,-1-1 1,1 1 0,0 0 0,0 0 0,-1 0 0,3 0 0,-3 1-63,0-1 0,-1 0 0,1 1 0,-1-1 0,1 0 0,-1 1 0,1-1 0,-1 1 0,0-1 1,1 1-1,-1-1 0,1 1 0,-1-1 0,0 1 0,1-1 0,-1 1 0,0-1 0,0 1 1,0 0-1,1-1 0,-1 2 0,2 2 85,8 19 277,-1 0 1,11 47-1,-12-36-189,0 1 90,15 43 0,-20-68-195,2 0 0,-1 0-1,1-1 1,1 1 0,0-1 0,0 0 0,1-1 0,12 14-1,-16-20-17,0 1-1,0-1 0,0 0 1,0 0-1,0 0 0,3 2 0,-5-4-36,0 1 0,0-1 0,0 0 0,1 0 0,-1 1 0,0-1-1,0 0 1,0 0 0,0 0 0,0 0 0,0 0 0,0 0 0,0 0 0,0-1-1,1 1 1,-1 0 0,0 0 0,0-1 0,0 1 0,0-1 0,0 1-1,0-1 1,0 1 0,1-2 0,1-1 36,0-1 0,0 1 0,0 0 0,-1-1-1,1 0 1,-1 1 0,0-1 0,0 0 0,0 0 0,1-5 0,2-8 66,3-22 1,1-27-17,-2-1 0,-4-75 1,-3 135-124,-1 0 0,0 0 1,-3-13-1,2 14-17,1-1-1,0 1 0,-1-11 0,2 16 1,0 1 0,0-1-1,0 1 1,0-1-1,0 1 1,0-1 0,0 1-1,1-1 1,-1 1-1,0 0 1,0-1 0,0 1-1,1-1 1,-1 1 0,0-1-1,0 1 1,1 0-1,-1-1 1,0 1 0,1-1-1,-1 1 1,0 0-1,1 0 1,-1-1 0,1 1-1,0-1 15,0 1 0,0 0-1,1-1 1,-1 1 0,0 0 0,0 0-1,0 0 1,0 0 0,1 0-1,1 0 1,4 2 77,1 0 0,13 5 0,-16-6-100,0 1 57,-1-1 0,1 0 0,0 0 0,0-1 0,1 1 0,-1-1 1,0 0-1,0-1 0,0 1 0,0-1 0,0 0 0,0 0 0,6-3 0,6-3 89,0 0-1,21-13 0,-11 6-36,-26 13-97,8-3-137,-10 8 104,-10 20 64,7-6 13,0 0 0,1 0 0,1 1 0,0 26 0,3-10 23,8 51-1,-8-78-12,0 0 0,1 0 0,1-1 0,-1 1 0,1-1 0,0 0 0,8 13 0,-11-20-16,0 1-1,1 0 1,0 0-1,-1-1 1,1 1-1,0 0 1,-1-1-1,1 1 1,0 0-1,-1-1 1,1 1-1,0-1 1,0 1-1,0-1 1,0 0-1,-1 1 1,1-1-1,0 0 1,0 0-1,0 1 1,0-1-1,2 0 1,-1-1-5,0 1-1,-1 0 1,1-1 0,0 1 0,0-1-1,0 0 1,-1 0 0,1 1-1,0-1 1,2-3 0,3-2 9,0 0 0,0 0 1,9-13-1,-15 18-8,55-75 11,-13 15-18,-34 50 61,8-13-91,2 1 1,0 1 0,43-37-1,-59 56 10,0 1-1,0 0 1,1-1-1,-1 2 1,1-1-1,0 0 1,-1 1-1,1-1 1,5 0-1,-7 2 24,-1 0 1,1-1-1,-1 2 0,1-1 0,-1 0 0,1 0 0,-1 0 1,0 1-1,1-1 0,-1 0 0,1 1 0,-1-1 0,0 1 1,1 0-1,-1 0 0,0-1 0,0 1 0,0 0 1,1 0-1,-1 0 0,0 0 0,0 0 0,-1 0 0,1 1 1,0-1-1,0 0 0,0 0 0,0 3 0,4 7 127,-1 1 0,0-1 0,-1 1 0,0 0 0,-1 1 0,0-1 0,-1 0 0,-1 16 0,4 25-10,13 58 103,-13-93-213,1-1 0,0 0 0,1 0 0,10 19 0,-14-32 12,0-1 0,0 1-1,0-1 1,0 0 0,1 0 0,-1 0 0,1 0 0,0 0 0,6 4 0,-9-7-74,1 1 1,0-1-1,-1 0 1,1 0 0,0 1-1,-1-1 1,1 0 0,0 0-1,0 0 1,-1 0-1,1 0 1,0 0 0,0 0-1,-1 0 1,1 0 0,0 0-1,0 0 1,-1 0-1,1-1 1,0 1 0,1-1-1,-1 0-190,1 0 0,-1 0 0,0 0 0,1-1 0,-1 1 0,0-1 0,0 1 0,1-1-1,-1 1 1,0-1 0,-1 0 0,2-2 0,34-99-13050,-17 62 9152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19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37 3072,'11'-23'1761,"-11"22"-1459,1 0-1,-1 0 1,1 0-1,0 0 1,0 0 0,0 0-1,-1 1 1,1-1 0,0 0-1,0 1 1,0-1 0,0 1-1,0-1 1,0 1 0,0-1-1,0 1 1,1-1 0,-1 1-1,0 0 1,1 0 0,-1 0-174,-1 0 1,1 0 0,-1 0-1,0 0 1,1 0-1,-1 0 1,1 0 0,-1 0-1,0 1 1,1-1 0,-1 0-1,1 0 1,-1 1 0,0-1-1,1 0 1,-1 0-1,0 1 1,0-1 0,1 0-1,-1 1 1,0-1 0,1 1-1,-1-1 1,0 0 0,0 1-1,0-1 1,0 0 0,1 1-1,-1-1 1,0 1-1,0-1 1,0 1 0,0-1-1,0 1 1,-1 20 2040,-3 20-771,-16 101 1098,2-50-1601,-8 106 1,24-166-799,1 1 1,2 0 0,1-1-1,2 1 1,1-1 0,19 64-1,-22-89-78,43 114 84,-37-106-170,0 1 1,0-1-1,1 0 1,1-1-1,15 17 1,-20-26-203,-1-1 1,1 0-1,0 0 1,0 0-1,0-1 1,10 6-1,-11-7-275,0 0 1,0-1-1,0 0 0,1 0 0,-1 0 1,0 0-1,0 0 0,1-1 0,-1 0 1,6 0-1,8-1-1221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20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 8320,'-15'-8'2667,"25"15"2388,-8-6-4805,0-1 0,1 1-1,-1-1 1,0 0 0,0 0-1,0 0 1,1 0 0,-1 0-1,0 0 1,0-1 0,0 1 0,3-2-1,6 0 308,76-7 691,138 5 0,-203 4-1643,24-2 0,0 0-2922,-42 1 2402,0 1-1,1 1 1,-1-1 0,0 0-1,0 1 1,1 0 0,-1 0-1,0 1 1,0-1-1,4 3 1,6 7-1778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20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5824,'0'0'138,"0"0"0,-1 0 1,1 0-1,0 0 0,0 0 0,-1 0 1,1 1-1,0-1 0,-1 0 0,1 0 1,0 0-1,0 1 0,-1-1 0,1 0 1,0 0-1,0 1 0,0-1 0,-1 0 1,1 1-1,0-1 0,0 0 1,0 1-1,0-1 0,0 0 0,0 1 1,0-1-1,0 0 0,-1 0 0,1 1 1,0-1-1,0 1 0,0-1 0,1 0 1,-1 1-1,0-1 0,0 1 0,3 20 4645,-1-3-3524,-2 1-340,0 20 912,8 70 0,-4-80-1377,-3-17-245,1-1 1,0 1-1,1-1 1,0 1-1,0-1 1,8 15-1,-11-25-158,0 0 0,1 0 0,-1 0 0,1-1 0,-1 1 0,1 0 0,-1 0 0,1-1 1,-1 1-1,1 0 0,0-1 0,-1 1 0,1-1 0,0 1 0,-1-1 0,1 1 0,0-1 0,0 0 0,0 1 0,-1-1 0,1 0 0,2 1 0,-2-1-7,-1-1-1,1 1 1,0 0 0,0 0-1,0-1 1,-1 1-1,1-1 1,0 1-1,0-1 1,-1 1-1,1-1 1,0 1 0,-1-1-1,1 0 1,-1 1-1,1-1 1,-1 0-1,1-1 1,3-6 145,0 0-1,-1 0 1,4-14 0,-5 16-162,21-66-944,25-143-1,-47 212 484,-1 0-1,0 0 1,0 0-1,0 0 1,0 0-1,0 1 1,-1-4-1,0 4-330,1 1 0,0 0 0,-1 0 0,0-1-1,1 1 1,-1 0 0,1 0 0,-1 0 0,0 0-1,-1-1 1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21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1 6560,'-9'2'3142,"-2"1"1294,5-2-3956,0 0-1,1 0 0,-1 1 1,1 0-1,-1 0 0,1 0 0,0 1 1,-8 5-1,-8 3 215,6-3-421,0 1 0,1 0 0,0 1 0,1 1 0,0 0 0,1 1 0,0 0 0,-14 19 0,13-13-76,0 1 0,2 0-1,0 1 1,1 0 0,-13 40-1,20-50-110,0 1 0,1-1 0,-2 17 1,4-24-45,0 0 0,0 0-1,0 0 1,0 0 0,1 0 0,-1 0 0,2 4 0,-1-6-13,-1 1 0,1-1 0,-1 0 1,1 0-1,-1 0 0,1 0 0,0 0 0,0 0 0,0 0 0,-1 0 0,1 0 0,0-1 0,0 1 0,0 0 0,0 0 0,1-1 0,-1 1 0,2 0 0,-2 0-2,1-1-1,0 1 1,0-1-1,0 0 0,0 0 1,0 0-1,0 0 1,0 0-1,0 0 1,0 0-1,0 0 1,0-1-1,0 1 1,3-2-1,-1 0 11,0 0-1,1-1 1,-1 1-1,0-1 1,6-5 0,2-4-21,0-1 1,14-20-1,-23 30-26,68-99-390,-13 20 144,-53 75 185,-4 4 46,0 1 0,1 0 0,-1-1 0,1 1 0,0 0-1,0 0 1,0 0 0,0 0 0,0 1 0,0-1 0,1 1 0,-1-1 0,1 1-1,2-2 1,-5 3 39,1 1 0,-1-1 0,1 0 0,-1 0 0,1 0 0,-1 0-1,1 0 1,-1 0 0,1 1 0,-1-1 0,0 0 0,1 0 0,-1 1 0,1-1 0,-1 0-1,0 1 1,1-1 0,-1 0 0,0 1 0,1-1 0,-1 1 0,0-1 0,0 0-1,1 1 1,-1-1 0,0 1 0,0-1 0,0 1 0,1-1 0,-1 1 0,0-1 0,0 1-1,0-1 1,0 1 0,0-1 0,0 1 0,3 27 254,-3-20-244,20 154-94,-8-93-3172,-12-69 3117,0 1 1,-1-1 0,1 1-1,0-1 1,1 1 0,-1-1-1,0 1 1,0-1 0,0 0-1,0 1 1,0-1 0,0 1-1,1-1 1,-1 1 0,0-1-1,0 1 1,1-1 0,-1 0-1,0 1 1,0-1 0,1 1-1,-1-1 1,1 0 0,-1 1-1,0-1 1,1 0 0,-1 0-1,1 1 1,-1-1 0,0 0-1,1 0 1,-1 0 0,1 1-1,-1-1 1,1 0 0,-1 0-1,1 0 1,-1 0 0,1 0-1,-1 0 1,1 0 0,-1 0-1,1 0 1,-1 0 0,1 0-1,-1-1 1,1 1 0,-1 0-1,1 0 1,-1 0 0,1-1-1,-1 1 1,1-1 0,1 0-373,0-1 1,1 0-1,-1 0 1,0 0-1,-1 0 1,1 0-1,0 0 1,-1 0-1,1-1 1,1-2-1,9-24-3124,1-3 1237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21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21 8896,'0'-21'8314,"-6"146"-3021,3-75-4410,0-8-461,-4 191 1273,8-201-1628,2 0 0,1 1-1,2-1 1,1-1 0,13 36-1,-17-57-459,1-1-1,1 0 0,-1 0 1,8 9-1,-10-14-211,1-1-1,0 1 1,0-1-1,0 0 1,5 3-1,-6-5-90,0 1 1,0-1-1,0 0 1,0 0-1,0 0 0,1 0 1,-1 0-1,1 0 0,-1-1 1,3 1-1,13 0-2866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21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41 9632,'-17'-14'4384,"12"8"-3840,10-3-768,3 9 0,19-8-1536,4 5 992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29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32 5984,'-28'-12'2208,"19"12"-1728,1-4-128,3 4 384,0 0-480,0 0 480,15-4-928,3-1-1760,10-1 1056,-1 6-3424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5:45.81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22 718 3136,'-5'4'470,"4"-3"-320,0 0 0,-1 0 0,1-1-1,0 1 1,-1 0 0,1 0 0,-7 1 5627,26-5-3036,0-5-1785,0-1-1,0-1 1,20-14 0,-24 15-715,-6 3 129,-1 0-1,10-10 1,-17 17-349,1-1-1,0 1 1,0-1-1,0 1 1,-1-1-1,1 1 1,0-1-1,-1 1 1,1 0-1,0-1 1,0 3 0,-1-3-12,4 7 65,0 0 0,-1 1 0,0 0 0,0 0 0,-1 0 0,2 12-1,-1-4-127,20 89 536,-19-89-327,1-2-1,0 1 1,2-1-1,14 26 0,-21-39-133,1 0-1,0 0 0,-1 0 0,1 0 1,0 0-1,0 0 0,0 0 0,0 0 1,0-1-1,0 1 0,0 0 0,0 0 1,0-1-1,0 1 0,0-1 0,2 1 1,-2-1 3,0 1 0,0-1 0,0 0 1,0 0-1,0-1 0,0 1 0,0 0 0,-1 0 1,1 0-1,0-1 0,0 1 0,0 0 0,0-1 1,0 1-1,-1-1 0,1 1 0,1-1 0,2-3 80,0 0 1,0 0-1,0-1 0,-1 1 0,6-10 0,-4 7-95,2-6 93,0 0 1,-1 0 0,0-1 0,-1 1 0,6-23 0,6-18-86,-13 42-18,0-1-1,-1 0 1,-1 0-1,0 0 1,-1-1-1,0-21 1,1 34-31,0 0 0,0 0 0,0 0 0,0 0 0,0 1 0,0-1 0,0 0 0,3 0 0,6-2 10,9-2 51,-1 0 0,1 2 0,0 0 0,28 0 0,37-6-62,-49 7 50,-6 1 916,-31 1-947,0 1 0,-1 0 0,1 0 0,0 0 1,-1 0-1,1 0 0,0 0 0,0 0 0,0 0 0,0 0 1,0 0-1,0 1 0,-1 1 0,-3 4-27,-7 7-123,6-8 134,0 0-1,1 1 1,0-1-1,0 1 1,-5 12-1,3-5 30,4-10 0,1 1 0,-1 0 0,1 0-1,0 0 1,0 1 0,1-1 0,-1 0 0,1 1 0,1-1 0,-1 1 0,1-1-1,0 9 1,0-12 5,1-1 0,-1 0 0,1 1 0,-1-1 0,1 0-1,0 1 1,-1-1 0,1 0 0,0 0 0,0 0 0,0 0-1,0 0 1,0 0 0,0 0 0,0 0 0,0 0 0,0-1-1,1 1 1,-1 0 0,0-1 0,1 1 0,-1-1 0,0 1-1,3 0 1,1 0 84,1 0-1,0 0 1,-1 0-1,10-1 1,-2 0-45,0-1 0,0-1 1,0 0-1,0-1 0,0 0 1,-1-1-1,0 0 0,0-1 1,0-1-1,0 1 0,-1-2 1,0 0-1,0 0 1,0-1-1,10-11 0,-8 7-11,-1-1 0,-1 0 0,0-1 0,0 0 0,-2-1 0,0 0 0,0-1 0,-2 1 0,0-2 0,8-27 0,-12 31-53,0 1-1,-1-1 1,0-18 0,-2 31 8,0 0 1,0 0-1,0 0 1,0 0-1,0 0 1,0 0-1,0 0 1,0 0-1,0 0 1,1 0 0,-1-1-1,0 1 1,0 0-1,0 0 1,0 0-1,0 0 1,0 0-1,0 0 1,0 0-1,0 0 1,0-1 0,0 1-1,0 0 1,0 0-1,0 0 1,0 0-1,0 0 1,-1 0-1,1 0 1,0 0-1,0-1 1,0 1 0,0 0-1,0 0 1,0 0-1,0 0 1,0 0-1,0 0 1,0 0-1,0 0 1,0 0-1,0 0 1,-1 0 0,1 0-1,0-1 1,0 1-1,0 0 1,0 0-1,0 0 1,0 0-1,0 0 1,0 0-1,-1 0 1,1 0-1,0 0 1,0 0 0,0 0-1,0 0 1,0 0-1,0 0 1,0 0-1,-1 0 1,1 0-1,0 0 1,0 1-1,0-1 1,-1 8-92,31 69-152,-19-51 267,-8-18-2,-1 0 0,3 15 1,3 11-38,-4-20 18,-1 0 1,-1 0-1,0 0 0,0 15 1,1 9-157,-3-31 145,1-4 52,-1 1 1,0-1-1,1 1 1,0 0-1,-1-1 0,1 0 1,1 1-1,1 4 1,-1-7-11,-1-1 1,0 0 0,0 1-1,0-1 1,1 0 0,-1 0-1,0 0 1,0 0 0,1 0 0,-1 0-1,0 0 1,0 0 0,0-1-1,2 1 1,7-3-6,0-1-1,0 0 1,0-1-1,0 0 1,-1 0-1,0-1 1,10-8-1,-4 4 32,-2 0-35,-1 0 1,0 0-1,-1-2 1,0 1-1,0-1 1,-1-1-1,-1 0 1,0 0-1,-1-1 1,9-20-1,2-12-2,25-95-1,-32 98 80,64-234-78,-66 197 106,-10 80-152,0-1 1,0 1-1,1-1 0,-1 0 0,0 1 1,0-1-1,0 1 0,0-1 1,0 0-1,0 1 0,0-1 1,0 0-1,0 1 0,0-1 0,0 1 1,-1-2-1,1 2 10,-1 1 1,0-1-1,1 0 1,-1 0-1,1 1 0,-1-1 1,0 0-1,1 1 0,-1-1 1,1 1-1,-1-1 0,1 1 1,-1-1-1,1 1 0,0-1 1,-1 1-1,1-1 1,0 1-1,-1 0 0,-17 23-13,1 0-1,2 2 0,-16 32 1,18-24 99,1 0 1,2 1-1,-12 69 1,15-40-15,0 89 1,7-135-49,1 1 0,0-1 0,2 1 0,4 19 0,-5-32 32,-1 0-1,1-1 1,0 1-1,0-1 1,1 0-1,-1 0 1,1 0-1,1 0 0,-1 0 1,1-1-1,-1 1 1,1-1-1,0 0 1,1 0-1,-1 0 1,1-1-1,7 5 1,-10-7-10,1-1 1,-1 1-1,1 0 1,-1-1-1,1 0 0,-1 1 1,1-1-1,-1 0 0,1 0 1,0-1-1,-1 1 1,1-1-1,-1 1 0,1-1 1,-1 0-1,1 1 1,-1-1-1,3-2 0,6-3 86,0 0 0,13-10 0,-22 15-98,5-5-14,0-1 0,-1 0 0,1 0 1,-2 0-1,1-1 0,-1 0 0,0 0 0,0-1 0,-1 1 0,6-15 1,-16 42-231,1 1 0,-2 24 1,7-42 243,0 0 1,0 1 0,0-1-1,1 0 1,-1 1 0,0-1 0,1 0-1,0 1 1,0-1 0,-1 0-1,1 0 1,0 0 0,1 0-1,-1 0 1,0 0 0,1 0 0,-1 0-1,1 0 1,-1-1 0,1 1-1,0 0 1,0-1 0,0 0-1,0 1 1,0-1 0,0 0 0,4 1-1,-4-1 11,1 0 0,0 0 0,0-1 0,0 0 0,-1 0 0,1 1 0,0-2 0,0 1 0,0 0 0,0 0 0,0-1 0,-1 0 0,1 1 0,0-1 0,0 0 0,-1-1 0,1 1-1,-1 0 1,1-1 0,-1 1 0,0-1 0,3-2 0,3-4-5,-1 0 0,0-1-1,0 0 1,0 0 0,-1-1-1,-1 0 1,5-11 0,-9 19-229,-2 3 56,-5 6-26,-5 15 84,10-19 90,-9 34 61,9-34-54,1 0 1,-1-1-1,1 1 1,0-1-1,0 1 1,0 0-1,0-1 0,1 1 1,-1 0-1,1-1 1,1 5-1,-1-6 20,0 0-1,0 0 0,0 0 0,0 0 0,0 0 1,0 0-1,0 0 0,0-1 0,0 1 1,0 0-1,0-1 0,1 1 0,-1-1 0,0 1 1,1-1-1,-1 0 0,0 0 0,1 1 1,-1-1-1,0 0 0,1 0 0,-1 0 0,0 0 1,1-1-1,-1 1 0,0 0 0,3-1 1,2-1-61,1 1 0,-1-1 0,0-1 0,10-4 0,26-15-24,-21 12 52,0-1-1,-1-1 1,31-24 0,-45 27 193,-8 4-217,1 5 25,0-1 0,0 1 1,0 0-1,0-1 0,0 1 0,0 0 0,0 0 0,1 0 0,-1 0 0,0 0 0,0 0 0,0 0 0,0 0 0,0 0 0,-2 1 0,-3 2-10,-1-1 1,1 1-1,0 0 0,0 1 0,0 0 0,1 0 1,-1 0-1,1 0 0,-6 7 0,8-8 25,0 1 0,0-1 0,0 1 0,0-1-1,1 1 1,-1 0 0,1 0 0,0 0 0,0 0-1,0 1 1,1-1 0,0 1 0,0-1 0,-1 8 0,2-11 96,11 0 24,-10 0-114,1-1 0,-1 0 0,0 0 0,1 0 0,-1 0 0,1 0 0,-1 0-1,0 0 1,1 0 0,-1-1 0,0 1 0,3-2 0,3-1-27,-1-1 0,0 0 1,0 0-1,8-8 0,19-11-472,-25 17 319,-6 4 134,0 0 1,0 1-1,0-1 0,0 1 1,1-1-1,-1 1 1,5-2-1,-6 4 37,-1-1-1,1 1 1,0 0 0,-1-1-1,1 1 1,-1-1-1,1 1 1,-1 0 0,1 0-1,-1-1 1,1 1 0,-1 0-1,1 0 1,-1-1-1,0 1 1,0 0 0,1 0-1,-1 1 1,1 2 5,0-1 1,0 1-1,0 0 0,1 0 1,-1-1-1,1 1 0,0-1 1,0 0-1,0 1 0,1-1 1,-1 0-1,1 0 0,0 0 1,-1-1-1,1 1 1,0-1-1,1 1 0,5 2 1,-3-2 32,0-1 1,0 1 0,0-1-1,1 0 1,-1-1 0,1 0-1,-1 0 1,1 0 0,-1-1 0,12 0-1,-6-1 31,1 0-1,-1-1 0,0 0 0,0-1 0,0-1 1,0 0-1,0 0 0,-1-1 0,17-10 0,-19 9-41,-2 1-1,1-1 1,-1 0-1,0-1 1,0 0 0,0 0-1,-1-1 1,-1 1-1,1-1 1,-1-1-1,0 1 1,-1-1-1,4-11 1,5-18-11,-2-1 1,11-74 0,-5-84 286,-16 181-271,-1 1-1,-2-16 1,2 27-44,-1 0 1,1 0 0,-1 0-1,0 0 1,0 0-1,-1 0 1,1 0 0,-1 1-1,0-1 1,0 1-1,0-1 1,-5-4 0,6 7 13,1 0 0,-1 0 1,0 0-1,-1 0 1,1 1-1,0-1 1,0 0-1,0 1 0,0-1 1,0 1-1,-1 0 1,1-1-1,0 1 0,0 0 1,-1-1-1,1 1 1,0 0-1,-1 0 1,1 0-1,0 0 0,0 1 1,-1-1-1,1 0 1,0 0-1,0 1 0,-1-1 1,1 1-1,0-1 1,0 1-1,0-1 1,0 1-1,0 0 0,0-1 1,0 1-1,0 0 1,0 0-1,-2 2 0,-1 1 40,0 1 0,0 0 0,0 0 0,1 0 0,-1 0 0,-3 9 0,2-1 5,0 1-1,1 0 0,0 0 0,1 0 1,1 0-1,-2 24 0,4-18-53,0 1-1,1-1 1,1 1-1,5 20 1,-2-21-57,1 0-1,1-1 1,0 0 0,15 27-1,-13-32-1095,0 0-1,0 0 0,14 14 0,-8-9-2829,-14-18 3612,-1 0-1,1 0 1,0 1-1,-1-1 0,1 0 1,-1 0-1,1 0 0,-1 0 1,1 1-1,-1-1 1,0 0-1,0 1 0,1-1 1,-1 2-1,-8 5-5015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22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4 6816,'-9'-4'7235,"8"14"-1181,1-6-7168,-3 41 2660,-11 64 0,5-48-1107,-8 68 155,-24 193 513,21-88-557,20-232-545,-1 3 15,0 1-1,1 0 0,0-1 0,0 1 1,1 0-1,-1-1 0,3 7 1,-3-11-3,1 0 0,0-1 0,0 1 0,-1-1 1,1 0-1,0 1 0,0-1 0,0 1 0,0-1 1,0 0-1,0 0 0,0 0 0,-1 1 0,1-1 1,0 0-1,0 0 0,0 0 0,0 0 0,0-1 1,0 1-1,0 0 0,0 0 0,0 0 0,1-1 1,28-7 266,74-36 58,-84 37-309,0 1 1,30-6 0,-11 8-2557,-39 4 2156,1 0-1,0 0 0,0 0 0,-1 0 1,1 0-1,0-1 0,-1 1 0,1 0 1,0 0-1,-1-1 0,1 1 1,-1-1-1,1 1 0,0 0 0,-1-1 1,2 0-1,3-3-2330,6 0 80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23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45 176 8736,'26'-13'8137,"-15"7"-7410,1-1 0,-1-1 0,14-11 0,-21 14-595,0 0 0,-1 0 1,1 0-1,-1 0 0,0-1 0,0 0 1,-1 1-1,4-11 0,-5 14-100,-1 0-1,1 0 1,-1-1 0,1 1-1,-1 0 1,0 0-1,0 0 1,0 0 0,0 0-1,0-1 1,0 1-1,-1 0 1,1 0 0,-1 0-1,0 0 1,1 0-1,-1 0 1,0 0 0,0 0-1,0 0 1,0 1 0,-1-1-1,1 0 1,0 0-1,-1 1 1,1-1 0,-1 1-1,0 0 1,-1-2-1,1 2 7,1 1 0,0-1 0,-1 0 0,1 1 0,-1-1 0,0 1 0,1 0 0,-1-1 0,1 1 0,-1 0 0,0 0 0,1 0 0,-1 0 0,1 0 0,-1 0 0,0 1 0,1-1 0,-1 1 0,1-1 0,-1 1 0,1-1 0,-3 2 0,-2 2 180,-1 0-1,1 0 1,-9 9 0,3-4 112,7-4-250,0-1 0,1 1 1,-1 0-1,1 1 0,0-1 0,1 1 0,-1 0 1,1 0-1,0 0 0,1 0 0,-1 0 1,1 1-1,1-1 0,-2 8 0,0 4 137,0 0-1,2 0 1,1 35-1,1-36-95,1 0 0,1 0 0,0 0 0,2-1 1,0 1-1,8 18 0,-8-23-46,1-1 1,0 0 0,1 0 0,0-1 0,0 1-1,1-2 1,1 1 0,0-1 0,11 9-1,-18-17-110,-1 1 0,1-1 0,0 0 0,0 0 0,-1 0 0,1-1 0,0 1 0,0 0 0,0-1 0,0 1 0,0-1 0,0 1 0,0-1 0,0 0-1,0 0 1,0 0 0,0 0 0,0 0 0,0-1 0,0 1 0,0 0 0,0-1 0,0 0 0,0 1 0,-1-1 0,1 0 0,0 0 0,0 0-1,-1 0 1,1 0 0,0-1 0,-1 1 0,3-3 0,5-5-1060,-1-1 1,0 1-1,-1-1 0,9-16 0,-13 20 391,8-14-4048,14-40 0,-20 48 3014,8-22-1142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23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7232,'0'0'93,"0"-1"0,0 1 1,0-1-1,0 1 0,-1 0 0,1-1 0,0 1 1,0-1-1,0 1 0,0 0 0,0-1 1,1 1-1,-1-1 0,0 1 0,0 0 1,0-1-1,0 1 0,0-1 0,0 1 1,1 0-1,-1-1 0,0 1 0,0 0 1,1-1-1,-1 1 0,0 0 0,0-1 1,1 1-1,9 8 3837,1 3-1375,-4-5-1850,-1 1 1,0 0-1,0 0 0,-1 0 1,0 1-1,7 13 1,20 53 1202,-26-59-1586,45 153 1195,-34-105-1178,-16-57-269,9 25 377,-10-30-430,0-1-1,0 0 1,0 1 0,1-1 0,-1 0 0,0 0 0,0 0 0,0 1 0,0-1-1,0 0 1,1 0 0,-1 1 0,0-1 0,0 0 0,0 0 0,1 0-1,-1 0 1,0 1 0,0-1 0,1 0 0,-1 0 0,0 0 0,0 0 0,1 0-1,-1 0 1,0 0 0,1 0 0,-1 0 0,0 0 0,0 0 0,1 0 0,0 0 42,0-1 1,-1 0 0,1 1-1,0-1 1,-1 0 0,1 0-1,-1 0 1,1 0 0,-1 1-1,1-1 1,-1 0 0,0 0-1,1 0 1,-1-2-1,30-95 594,-14 40-569,28-64 1,-42 117-128,37-85-152,-17 29-2954,-21 58 2099,0-1 1,0 1-1,-1 0 0,1-1 0,-1 1 0,1-7 0,7 10-5680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24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40 5216,'0'0'87,"1"0"0,-1 0 0,0 0 0,1 0 0,-1 0 0,1 0 0,-1 0 0,1 0 0,-1 0 0,0 1 0,1-1 0,-1 0 0,0 0 0,1 1 0,-1-1 0,0 0 0,1 0 0,-1 1 0,0-1 0,1 0 0,-1 1 0,0-1 0,0 1 0,1-1 0,-1 0 0,0 1 0,0-1 0,0 1 0,0-1 0,0 0 0,1 1 0,-1-1 0,0 1 0,0 0 0,0-1 159,1 1 0,0-1 0,-1 1 0,1-1 0,0 1 0,0-1 0,-1 1 0,1-1 0,0 0 0,0 0 0,0 1 0,-1-1-1,1 0 1,0 0 0,0 0 0,0 0 0,1 0 0,1 0 596,-1 1-484,0-1 1,0 1-1,1-1 0,-1 0 0,0 1 1,1-1-1,-1 0 0,0-1 0,1 1 0,-1 0 1,0-1-1,0 1 0,1-1 0,-1 0 1,4-2-1,-5 3-279,0-1 1,0 0-1,0 0 1,0 0-1,0 0 1,0 0-1,0 0 1,0 0-1,0 0 1,-1 0-1,1 0 1,-1-1 0,1 1-1,-1 0 1,1 0-1,-1-1 1,1 1-1,-1 0 1,0-1-1,0 1 1,0-1-1,0 1 1,0 0-1,0-1 1,0 1-1,0 0 1,0-1-1,-1 1 1,0-2-1,1 2-45,0 1-1,0-1 0,0 0 0,0 1 1,-1-1-1,1 1 0,0-1 0,0 1 1,-1-1-1,1 0 0,0 1 0,-1-1 1,1 1-1,0-1 0,-1 1 1,1-1-1,-1 1 0,1 0 0,-1-1 1,1 1-1,-1-1 0,1 1 0,-1 0 1,0 0-1,1-1 0,-1 1 0,1 0 1,-1 0-1,0 0 0,1 0 0,-1-1 1,0 1-1,1 0 0,-1 0 0,1 0 1,-1 1-1,0-1 0,1 0 1,-2 0-1,0 1 42,0 0 0,-1 0 0,1 0 0,0 0 0,0 0-1,0 0 1,0 1 0,0-1 0,-2 3 0,-2 2 62,0 0-1,0 1 1,0 0-1,1 0 0,0 0 1,1 1-1,-1-1 1,2 1-1,-1 0 0,1 0 1,0 1-1,1-1 1,-1 1-1,2-1 0,-1 1 1,1 0-1,1-1 1,0 1-1,0 0 0,0 0 1,1-1-1,1 1 1,-1 0-1,2-1 0,4 15 1,-3-12-60,0-1 0,1 0 1,0 0-1,1-1 0,9 13 1,-14-19-92,1-1 0,0 0 0,0 1 0,0-1 0,0 0 0,1 0 1,-1 0-1,0-1 0,1 1 0,-1-1 0,1 1 0,0-1 0,-1 0 1,1 0-1,0 0 0,0 0 0,0 0 0,0-1 0,0 1 0,0-1 1,0 0-1,0 0 0,0 0 0,5-1 0,-1-1-389,0-1-1,0 1 1,-1-1 0,1-1-1,-1 1 1,0-1 0,8-6-1,40-39-3527,-47 43 3383,28-32-3713,-2 1 1381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24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10976,'-3'2'1107,"2"-1"-942,0 0 1,1-1 0,-1 1-1,1-1 1,-1 1 0,1 0-1,-1 0 1,1-1 0,-1 1-1,1 0 1,0 0 0,-1-1-1,1 1 1,0 0 0,0 0-1,0 0 1,-1 0 0,1-1-1,0 1 1,0 0 0,0 0-1,1 1 1,-2 71 2881,4 191 2668,22 3-3987,-14-191-1620,6 36-1661,-1-40-6468,-11-59 1776,0-1 1973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26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4 3552,'5'-4'10757,"-11"15"-9158,-1-2 0,-13 16 0,-42 33 839,42-41-2180,1 0 0,1 2 0,-16 20-1,11-6-39,2 0-1,2 2 1,-26 59-1,26-44-78,2 1-1,-13 65 1,26-93-29,0 1 0,2-1 0,0 1 0,2 0 1,4 45-1,2-33 26,2-2 1,1 1-1,1-1 1,2 0-1,2-1 1,0-1-1,3 0 0,0-1 1,2 0-1,2-2 1,42 48-1,-54-68-31,0 0 0,1-1 0,16 11 0,-23-17-243,1 1 0,-1-2 1,1 1-1,-1 0 0,1-1 0,0 1 0,0-1 0,0 0 0,-1 0 1,1-1-1,0 1 0,0-1 0,0 0 0,8 0 0,-11 0-96,0 0 0,0-1 0,0 1 1,0 0-1,0-1 0,1 1 0,-1-1 0,0 1 0,0-1 0,0 1 0,0-1 0,0 0 0,0 1 0,-1-1 0,1 0 0,0 0 0,0 0 0,0 1 1,-1-1-1,1 0 0,1-2 0,7-10-2108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28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56 4224,'0'-38'3269,"0"20"2400,-2 29-1605,-6 17-2292,-2 10-1149,-41 165 961,40-158-1511,2-6-211,-7 70 0,14-95 31,1-10-121,1 0-1,-1-1 0,1 1 1,0 0-1,0 0 0,1-1 1,0 7-1,1-3-1921,-2-20-5401,17-16 2090,-3 9 3285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28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38 107 4576,'-25'-41'2138,"14"18"2022,11 22-3989,-1 1-1,1 0 0,0-1 1,0 1-1,0-1 1,0 1-1,0-1 0,0 1 1,0-1-1,0 1 0,0-1 1,0 1-1,0-1 0,0 1 1,0-1-1,0 1 1,0-1-1,0 1 0,0-1 1,1 1-1,-1-1 0,0 1 1,0 0-1,1-1 0,-1 1 1,0-1-1,0 1 1,1 0-1,-1-1 0,1 0 1,1 0 85,0 0 1,0 0 0,0 0 0,0 0 0,0 1 0,0-1 0,0 0 0,2 0-1,10-1 220,25-1-1,-32 3-187,19-1-73,130-2 722,-11 5-596,-83-3-175,-61 1-254,1 0 0,-1 0 1,1 0-1,-1 0 0,1 0 0,-1-1 1,1 1-1,-1-1 0,1 1 0,-1-1 1,1 0-1,1-1 0,-2 1-1451,-1 0 1469,0 1 0,0 0 0,0 0 0,0 0 0,0 0 0,0 0 0,0 0 0,0 0 0,0 0 0,0 0 0,0-1 0,0 1 0,0 0 0,-1-1-1050,-13 0-4233,3 2 2174,2 4 1110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28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14 6048,'-3'1'203,"-9"5"3037,12-4-1476,6 0-891,10 1 950,0-2 1,18 1-1,65-9 766,-79 6-2254,45-10 144,-44 7-425,-1 1-1,31-2 1,-12 8-2443,-38-3 2131,0 0 0,0 0-1,0 1 1,-1-1 0,1 0 0,0 1 0,0-1 0,-1 1 0,1-1 0,0 1 0,-1-1 0,1 1-1,-1-1 1,1 1 0,-1 0 0,1-1 0,-1 1 0,1 0 0,-1-1 0,1 1 0,-1 0 0,0 0-1,1-1 1,-1 1 0,0 0 0,0 1 0,5 23-5142,-4-23 4670,1 11-1456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30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2 494 3968,'0'0'69,"-1"0"-1,1 1 1,0-1 0,0 0 0,0 0 0,0 1-1,0-1 1,0 0 0,0 0 0,0 1 0,0-1-1,0 0 1,0 1 0,0-1 0,0 0 0,0 0-1,0 1 1,0-1 0,0 0 0,0 1 0,0-1-1,0 0 1,0 0 0,1 1 0,-1-1 0,0 0-1,0 0 1,0 1 0,0-1 0,1 0 0,-1 0-1,0 0 1,0 1 0,1-1 0,-1 0 0,0 0-1,0 0 1,1 0 0,-1 1 0,0-1 0,0 0-1,1 0 1,-1 0 0,1 0 0,-1 0 202,1 1 1,0-1-1,0 1 1,0-1-1,0 0 1,0 0-1,0 1 1,0-1-1,0 0 1,0 0-1,0 0 1,0 0-1,0 0 1,0 0-1,2-1 1,19-4 1617,-20 5-1780,1 0 1,-1 0 0,0-1-1,0 1 1,1-1-1,-1 1 1,0-1-1,0 0 1,0 0-1,0 0 1,0 0 0,0 0-1,0 0 1,0-1-1,0 1 1,0-1-1,2-3 1,0 0 88,0-1 0,-1 1 0,1-1 1,-2 0-1,1 0 0,3-10 0,-6 14-125,1-1 0,-1 1 0,1 0-1,-1-1 1,0 1 0,0-1 0,0 1 0,-1-1 0,1 1 0,0-1 0,-1 1-1,0-1 1,1 1 0,-1 0 0,0 0 0,0-1 0,0 1 0,-1 0-1,1 0 1,-3-4 0,3 6-48,1 0 0,0-1 0,-1 1 0,1 0 0,0-1-1,-1 1 1,1 0 0,0-1 0,-1 1 0,1 0 0,-1 0 0,1-1 0,-1 1-1,1 0 1,-1 0 0,1 0 0,-1 0 0,1 0 0,-1-1 0,1 1 0,-1 0-1,1 0 1,-1 0 0,1 1 0,-1-1 0,0 0 0,0 0 7,0 1-1,0-1 1,0 1 0,0-1-1,0 1 1,0 0 0,0 0-1,0-1 1,0 1 0,-1 2-1,-1 1 58,0-1-1,1 2 0,-1-1 0,-2 6 0,2-4-17,1-1-1,0 0 1,0 1-1,1 0 0,0-1 1,0 1-1,0 0 1,0-1-1,1 1 0,0 0 1,0 0-1,1 0 1,0-1-1,0 1 0,0 0 1,0-1-1,1 1 1,0-1-1,4 8 0,-3-7-14,0 1 77,1 1 0,0-1 0,7 9-1,-9-13-64,1-1 0,-1 0-1,0 0 1,1 0 0,-1 0-1,1 0 1,0 0 0,0-1-1,-1 1 1,1-1 0,0 0-1,4 1 1,-5-1-18,0-1 0,1 0 1,-1 0-1,1 0 0,-1 0 0,0 0 0,1 0 1,-1-1-1,1 1 0,-1-1 0,0 1 0,0-1 1,1 0-1,-1 0 0,0 0 0,3-2 1,3-3-9,0 1 1,-1-1-1,9-8 1,126-111 245,-134 119-248,20-14 80,-26 19-116,-1 0 1,1 0 0,0 0-1,-1 0 1,1 0 0,0 1-1,-1-1 1,1 1-1,0-1 1,0 1 0,-1 0-1,1 0 1,0-1 0,3 2-1,-4-1 11,0 1-1,0-1 1,0 1-1,0 0 0,0 0 1,-1-1-1,1 1 1,0 0-1,0 0 0,-1 0 1,1 0-1,0 0 1,-1 0-1,1 0 1,-1 0-1,1 0 0,-1 0 1,0 0-1,0 0 1,1 0-1,-1 0 1,0 0-1,0 1 0,0-1 1,0 0-1,0 0 1,0 0-1,-1 2 0,-4 38 215,4-34-241,-1 5 88,1 0 1,0 14-1,1-26-70,0 0 0,0 0-1,0 0 1,1 0-1,-1 1 1,0-1 0,0 0-1,0 0 1,0 0 0,1 0-1,-1 0 1,0 0 0,0 0-1,0 0 1,1 0-1,-1 0 1,0 0 0,0 0-1,0 0 1,1 0 0,-1 0-1,0 0 1,0 0 0,1 0-1,-1 0 1,0 0-1,0 0 1,0 0 0,0 0-1,1 0 1,-1 0 0,0 0-1,0 0 1,0-1 0,1 1-1,-1 0 1,0 0 0,0 0-1,13-7 79,-13 7-84,130-80-34,-68 40-92,-60 38 111,1 0 0,0 1-1,0-1 1,0 1 0,0 0 0,0 0-1,0 0 1,6-1 0,-8 2 12,0 0 0,0 0 0,0 0 1,0 0-1,0 0 0,0 0 0,-1 0 0,1 1 0,0-1 0,0 0 1,0 1-1,0-1 0,-1 0 0,1 1 0,0-1 0,-1 1 0,1-1 1,0 1-1,-1 0 0,1-1 0,0 1 0,-1 0 0,1-1 0,-1 1 1,1 0-1,-1-1 0,0 1 0,1 0 0,-1 0 0,0 0 1,1 0-1,-1-1 0,0 1 0,0 0 0,0 2 0,2 8 47,-1 0-1,-1 1 1,0-1-1,-1 1 0,0-1 1,-6 23-1,7-34-42,0 0 1,0 0-1,0 0 0,0 1 0,-1-1 0,1 0 0,0 0 1,0 0-1,0 0 0,0 0 0,0 0 0,0 1 1,0-1-1,0 0 0,0 0 0,0 0 0,0 0 0,0 0 1,0 1-1,0-1 0,0 0 0,0 0 0,0 0 1,0 0-1,0 1 0,0-1 0,0 0 0,0 0 0,0 0 1,0 0-1,0 0 0,0 0 0,1 1 0,-1-1 1,0 0-1,0 0 0,0 0 0,0 0 0,0 0 0,0 0 1,0 0-1,0 0 0,1 1 0,-1-1 0,0 0 1,0 0-1,0 0 0,0 0 0,0 0 0,1 0 0,7-6 168,11-16 29,8-11-102,-11 11-109,20-19-1,-36 41 1,0 0 0,1 0-1,-1-1 1,0 1 0,0 0 0,0 0-1,1-1 1,-1 1 0,0 0-1,1 0 1,-1 0 0,0 0 0,0-1-1,1 1 1,-1 0 0,0 0 0,1 0-1,-1 0 1,0 0 0,1 0-1,-1 0 1,0 0 0,1 0 0,-1 0-1,0 0 1,0 0 0,1 0-1,-1 0 1,0 0 0,1 0 0,4 9-160,-1 20 126,-4-24 22,2 28 100,-2-23-12,0 0 1,1 0-1,0 0 0,1 0 1,0 0-1,0 0 0,7 16 1,-9-25-48,1-1 1,-1 1-1,0-1 1,0 1-1,1-1 1,-1 1-1,0-1 1,1 1 0,-1-1-1,1 0 1,-1 1-1,0-1 1,1 0-1,-1 1 1,1-1-1,-1 0 1,1 1 0,-1-1-1,1 0 1,-1 0-1,1 0 1,0 1-1,-1-1 1,1 0-1,-1 0 1,1 0 0,-1 0-1,1 0 1,-1 0-1,1 0 1,0 0-1,-1 0 1,1-1-1,-1 1 1,1 0 0,-1 0-1,1 0 1,-1-1-1,1 1 1,-1 0-1,1 0 1,-1-1-1,1 1 1,-1 0 0,1-2-1,3-1 11,-1 0-1,1 0 0,-1-1 1,3-4-1,-3 5-13,42-59 156,-31 41-266,18-21-1,-32 42 97,0 0 0,1-1 0,-1 1 0,0-1 0,1 1 0,-1 0 0,0-1 0,1 1 0,-1 0 0,0 0 0,1-1 0,-1 1 0,1 0 0,-1 0 0,1-1 0,-1 1 0,0 0 0,1 0 0,-1 0 0,1 0-1,-1 0 1,1 0 0,0 0 0,-1 0-3,1 0 0,-1 1 0,1-1 0,-1 0-1,0 0 1,0 1 0,1-1 0,-1 0 0,0 1-1,1-1 1,-1 1 0,0-1 0,0 0 0,0 1 0,1-1-1,-1 1 1,0-1 0,0 0 0,0 2 0,2 24 31,-2-24 32,0 3-45,-1 0-1,1 1 0,1-1 1,-1 0-1,1 0 0,0 0 1,0 0-1,0 0 0,1 0 1,0 0-1,0 0 0,0 0 1,3 4-1,-3-6 8,0-1 1,-1 0 0,1 1-1,0-1 1,0 0 0,1 0-1,3 3 1,-4-5-9,-1 1 1,1-1-1,-1 0 1,1 1-1,-1-1 1,1 0-1,-1 0 1,1 0-1,-1 0 1,1 0 0,-1 0-1,1 0 1,0 0-1,-1-1 1,3 0-1,7-3 49,0-1 1,0 0-1,0-1 0,-1-1 0,0 1 1,0-1-1,16-16 0,-13 12-144,-9 7 67,4-2-20,0-1 0,0 1-1,0 1 1,17-9 0,-23 13 27,0 0 1,0 0-1,0 1 1,0-1 0,0 1-1,0-1 1,0 1-1,0 0 1,0 0-1,0 0 1,0 0-1,0 0 1,0 0-1,0 0 1,0 1-1,0-1 1,0 1-1,0 0 1,0-1-1,0 1 1,0 0-1,-1 0 1,1 0-1,0 1 1,0-1-1,-1 0 1,1 0-1,-1 1 1,3 2-1,54 67 206,-50-53-705,-7-16-746,4-23-12672,-4 19 12719,0-6-6,-1 0-1,1 0 0,-2-15 0,-12-51-941,6 39 1869,-15-77 1725,-9 6 3280,24 90-3339,0 1 0,-19-29 1,-1-2 388,18 34-5146,11 16 1910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5:46.15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17 197 8960,'-16'0'4064,"24"-5"-3520,10 1 1536,14-7-1249,26-6 449,23-6-768,9-2-224,-5 2-192,-14-2-352,-8 2 128,-8 6-3199,-15 2 1823,-8 7-3648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45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55 4800,'-4'-4'514,"-11"-13"757,15 17-1091,-1-1 0,1 1 0,-1-1 0,1 0-1,0 1 1,-1-1 0,1 1 0,-1-1 0,1 0 0,0 1 0,0-1 0,-1 0 0,1 0 0,0 1 0,0-1 0,0 0 0,0 0 0,0 1 0,0-1 0,0 0 0,0 0 0,2-5 1894,-2 5-1961,0 1 0,1-1 0,-1 1 0,0-1 0,0 1 0,0-1 0,1 1 0,-1-1 0,0 1 0,1 0 0,-1-1 0,0 1 0,1-1 0,-1 1 0,0 0 0,1-1 0,-1 1 0,1 0 0,-1-1 0,1 1 0,-1 0 0,1 0 0,-1-1 0,1 1 0,-1 0-1,1 0 1,-1 0 0,1 0 0,-1 0 0,1 0 0,-1 0 0,2 0 0,2-1 87,1 0 0,-1 1 0,1-1 0,-1 1-1,1 0 1,0 1 0,-1-1 0,1 1 0,-1 0 0,0 0 0,1 0-1,-1 1 1,0-1 0,1 1 0,-1 0 0,0 0 0,0 1 0,5 4-1,2 3 122,-1 1 0,0 1-1,-1 0 1,0 0-1,-1 1 1,0 0 0,11 26-1,-4-1 467,17 69 0,-20-53-283,-3 0 1,-2 1-1,0 63 1,-7-40-24,-17 123 1,11-165-421,-1-1 0,-2 0 0,-14 35 0,-49 91-1531,36-86 584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47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720 380 3648,'0'0'28,"-1"0"1,1 0 0,0 0-1,0 0 1,0 0-1,0 0 1,0 0-1,0 0 1,0 0-1,-1 0 1,1 0 0,0-1-1,0 1 1,0 0-1,0 0 1,0 0-1,0 0 1,0 0 0,0 0-1,0 0 1,0-1-1,0 1 1,0 0-1,0 0 1,-1 0-1,1 0 1,0 0 0,0-1-1,0 1 1,0 0-1,0 0 1,0 0-1,0 0 1,0 0-1,1 0 1,-1-1 0,0 1-1,0 0 1,0 0-1,0 0 1,0 0-1,0 0 1,0 0-1,0-1 1,0 1 0,0 0-1,0 0 1,0 0-1,1 0 1,-1 0-1,0 0 1,0 0 0,0 0-1,0 0 1,0 0-1,0-1 1,0 1-1,1 0 1,-1 0-1,0 0 1,0 0 0,0 0-1,0 0 1,0 0-1,0 0 1,1 0-1,-1 0 1,0 0-1,0 0 1,-1-1 94,0-5 4628,-10-60 1431,-5 13-4289,11 34-1238,0 0-1,-16-33 0,13 37-313,4 4-169,-1 2 0,0-1 0,0 0 0,-1 1 0,-1 0 0,1 1 0,-1-1-1,-14-12 1,11 15-74,-1 0 0,1 0-1,-1 1 1,0 0-1,0 1 1,0 1-1,0-1 1,-1 2 0,-11-2-1,7 3-53,1 0 0,-1 2-1,1 0 1,-31 6 0,32-4-44,0 0 0,0 1 1,0 1-1,1 0 0,0 1 0,0 0 1,-24 17-1,22-12-3,0 1 0,1 1 0,0 0 0,1 0 0,-17 25 0,13-12 82,1 0 0,1 1-1,1 0 1,2 1-1,1 1 1,1 0 0,-9 43-1,15-55-35,2 0 0,0 0 0,0 0 0,2 0 0,0 1 0,1-1 0,1 0 0,0 0-1,1 0 1,1 0 0,1-1 0,1 1 0,0-1 0,1 0 0,0-1 0,1 1 0,1-2 0,1 1-1,0-1 1,0-1 0,21 21 0,-6-12 85,1-1-1,1-1 1,0-2 0,2 0-1,0-2 1,0-1-1,2-2 1,0-1 0,0-1-1,1-1 1,0-2-1,46 5 1,-31-9 123,-40-5-225,-6-1-27,0 1 2,6-1 55,2-1-272,-22 4-557,8-1 944,5 0-171,-1 0 1,1 0-1,0 0 1,0 0 0,0 0-1,0 0 1,0 0 0,0 0-1,0 0 1,0 0-1,0 0 1,0-1 0,0 1-1,0 0 1,0 0-1,-1 0 1,1 0 0,0 0-1,0 0 1,0 0 0,0 0-1,0 0 1,0 0-1,0 0 1,0 0 0,0-1-1,0 1 1,0 0 0,0 0-1,0 0 1,0 0-1,0 0 1,0 0 0,0 0-1,0 0 1,0 0 0,0 0-1,0-1 1,0 1-1,0 0 1,0 0 0,0 0-1,0 0 1,0 0-1,0 0 1,1 0 0,-1 0-1,0 0 1,0 0 0,0 0-1,0 0 1,0 0-1,0 0 1,0-1 0,0 1-1,0 0 1,0 0 0,0 0-1,0 0 1,1 0-1,-1 0 1,0 0 0,0-3-8,0-6 156,-7 3-224,0 3 70,5 2-335,1 0 0,-1 0 0,0 0 0,0 0 0,0 0 0,1 0 0,-3-3 0,3 1-533,0 1 0,0-1 0,0 1 0,0-1 0,0 1 0,1-1 0,0 0 0,-1 1 0,1-1 0,0 0 0,1-4 0,-1 0-1920,0-2 340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48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9 3904,'-7'-5'1878,"7"4"-1785,0 1 1,0 0-1,-1 0 0,1-1 0,0 1 1,0 0-1,0 0 0,-1 0 0,1 0 1,0-1-1,0 1 0,-1 0 0,1 0 1,0 0-1,0 0 0,-1 0 1,1 0-1,0 0 0,0 0 0,-1 0 1,1 0-1,0 0 0,-1 0 0,1 0 1,0 0-1,0 0 0,-1 0 0,1 0 1,0 0-1,0 0 0,-1 0 0,1 0 1,0 0-1,0 0 0,-1 1 0,1-1 1,0 0-1,0 0 0,-1 0 0,1 0 1,0 1-1,0-1 0,0 0 1,0 0-1,-1 1 0,1-1 0,0 0 1,0 0-1,0 1 0,0-1 0,-3 1 624,1-1 0,0 1 0,0-1 0,0 0 0,-1 0 0,1 0 0,-4-1 0,-2 1 656,1 3-46,4-2-919,0 0 1,0 0-1,1 0 1,-1-1-1,0 1 1,0-1-1,0 0 0,-4 0 1,85-3 2030,56 1-2019,-91 2-298,-24 0-92,0 0 1,1 2 0,21 4 0,-9-1 166,16 4 172,-44-8-321,-1 0 0,1 0 0,-1 0 0,0 1 0,1-1 0,-1 1-1,0 0 1,0 0 0,5 4 0,-7-5 112,1 2-636,-16-6-11367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49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86 3232,'-8'-5'1147,"5"3"-354,0 0-1,0 1 1,0-1 0,0 1-1,0-1 1,-1 1-1,-2 0 1,3 0-118,0-1 0,1 1 0,-1 0 0,1-1 0,0 1 0,-1-1 0,1 0 0,0 0 0,0 0 0,-3-3 0,2 2 470,3 3-1111,0 0 0,0 0-1,0 0 1,0 0 0,0 0 0,-1-1 0,1 1-1,0 0 1,0 0 0,0 0 0,0 0 0,0 0-1,0 0 1,0-1 0,0 1 0,0 0 0,-1 0-1,1 0 1,0 0 0,0 0 0,0-1-1,0 1 1,0 0 0,0 0 0,0 0 0,0 0-1,0 0 1,0-1 0,0 1 0,0 0 0,0 0-1,0 0 1,0 0 0,1-1 0,-1 1 0,0 0-1,0 0 1,12-10 575,-4 6-501,0 0 0,0 0-1,1 1 1,11-3-1,-6 2-42,-11 3-34,1 0 0,0 0 0,-1 1 0,1-1 0,0 1 0,0 0 0,-1 0 0,1 0 0,0 1 0,0-1 0,0 1 0,-1 0 0,1 0 0,-1 0 0,1 0 0,0 1 0,-1-1 0,0 1 0,1 0-1,-1 0 1,0 0 0,0 1 0,0-1 0,-1 1 0,5 4 0,-6-5 11,0 1-1,0-1 0,0 1 1,0-1-1,-1 1 1,1-1-1,-1 1 0,1-1 1,-1 1-1,0 0 0,0-1 1,0 1-1,-1-1 0,1 1 1,0 0-1,-2 3 1,-1 3 47,0 1 1,0-1-1,-7 13 1,-52 85 763,60-105-834,-25 42 410,25-39-354,-1-1 0,1 0 1,1 1-1,-1 0 0,1-1 0,-1 1 1,1 0-1,0 7 0,1-11-51,0-1-1,0 1 0,0-1 1,1 1-1,-1-1 0,0 1 1,0 0-1,1-1 0,-1 1 1,0-1-1,0 1 0,1-1 1,-1 1-1,1-1 1,-1 1-1,0-1 0,1 0 1,-1 1-1,1-1 0,-1 1 1,1-1-1,0 0 0,-1 0 1,1 1-1,-1-1 0,1 0 1,-1 0-1,1 0 0,0 1 1,21 1 156,-16-1-117,11-1-28,0 0-1,0-1 1,0-1 0,0-1-1,24-6 1,-28 6-8,22-2-2284,-11 6-3278,-11 1 2901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51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20 143 5632,'0'0'131,"0"0"1,-1 0-1,1-1 1,0 1 0,0 0-1,0 0 1,0 0-1,-1-1 1,1 1-1,0 0 1,0 0-1,0 0 1,-1 0 0,1 0-1,0 0 1,0 0-1,0-1 1,-1 1-1,1 0 1,0 0-1,0 0 1,-1 0-1,1 0 1,0 0 0,0 0-1,-1 0 1,1 0-1,0 0 1,-1 0-1,1 1 170,-1-1-1,1 0 1,-1 0 0,1 0-1,-1 0 1,1 0-1,-1-1 1,1 1-1,-1 0 1,1 0 0,-1 0-1,1 0 1,-1-1-1,1 1 1,-1 0-1,1 0 1,-1-1-1,1 1 1,0 0 0,-1-1-1,1 1 1,0 0-1,-1-1 1,1 1-1,0 0 1,-1-1 0,1 0-1,-1-4 2064,2 4-2222,-1 0 0,1 0-1,0 0 1,-1 0-1,1 0 1,0 0 0,-1 0-1,1 0 1,0 1 0,0-1-1,1-1 1,24-24 1011,-19 18-941,-1 1 0,1 1-1,11-9 1,-10 10-117,3-3-4,0 1 0,0 0 0,1 0 0,-1 2 0,17-7 0,-25 11-65,0 1-1,0-1 0,0 0 0,1 1 0,-1 0 1,0 0-1,0 0 0,1 0 0,-1 0 1,0 0-1,0 1 0,0 0 0,1 0 1,-1 0-1,0 0 0,0 0 0,0 0 0,0 1 1,-1-1-1,1 1 0,0 0 0,-1 0 1,1 0-1,-1 0 0,1 1 0,3 4 1,23 35 644,-21-29-416,20 24-1,-24-33-193,-1 0 0,2 0 0,-1 0 0,0-1-1,1 0 1,0 0 0,-1 0 0,1 0 0,7 2 0,-5-3-36,0 0 1,1 0 0,-1-1 0,0 0 0,0 0 0,1-1 0,-1 0 0,0 0 0,1-1 0,-1 1 0,0-2 0,13-3 0,-14 3-888,-1 0-1,1 0 0,-1-1 0,0 0 0,9-6 0,-6 1-2701,-8 7 3025,1 1 0,-1-1 0,1 0 0,-1 1 0,0-1 0,0 0 1,1 0-1,-1 1 0,0-1 0,0 0 0,0 0 0,0 1 1,0-1-1,0 0 0,0 0 0,0 1 0,0-1 0,-1 0 1,1-1-1,-1-3-2532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51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9 351 8224,'-4'14'2645,"4"-14"-2578,0 0 0,0 0 0,0 0 0,0 0 0,0-1 0,0 1 0,0 0 0,0 0 0,0 0 0,0 0 0,0 0 0,-1 0 0,1 0 0,0 0 0,0 0 0,0 0 0,0 0 0,0 0 0,0 0 0,0-1 0,0 1 0,-1 0 0,1 0 0,0 0 0,0 0 0,0 0 0,0 0 0,0 0 0,0 0 0,-1 0 0,1 0 0,0 0 0,0 0 0,0 0 0,0 1 0,0-1 0,0 0 0,0 0 0,0 0 0,-1 0 0,1 0 0,0 0 0,0 0 0,0 0 0,0 0 0,0 0 0,0 0 0,0 0 0,0 0 0,0 1 0,0-1 0,-1 0 0,1 0 0,0 0 0,5-4 379,-1-1 0,0 1 0,0-1-1,0 0 1,-1 0 0,0-1 0,0 1 0,3-7-1,-2 3-78,64-131 2993,-62 128-2847,1 0 1,10-15-1,-15 24-420,0 1-1,0-1 0,0 0 1,1 1-1,-1 0 1,0-1-1,1 1 0,0 0 1,-1 1-1,1-1 0,0 0 1,0 1-1,0-1 0,0 1 1,4-1-1,-5 2-17,-1 0-1,1 0 1,-1 0-1,1 0 0,-1 1 1,1-1-1,-1 0 1,1 1-1,-1-1 1,1 1-1,-1-1 1,0 1-1,1 0 1,-1 0-1,0 0 0,2 1 1,19 20 530,-15-14-428,5 3 88,0 1-1,1-2 1,17 13-1,-23-20-208,-1 1-1,0-1 0,1 0 0,0 0 1,0-1-1,0 0 0,0 0 0,0-1 1,14 2-1,-14-3-56,1 0 1,0 0 0,0-1 0,0 0-1,-1 0 1,1-1 0,0 0-1,-1 0 1,0-1 0,1 0-1,-1 0 1,0-1 0,0 0-1,-1 0 1,1 0 0,8-9-1,-1-1-812,-1 0-1,0 0 0,13-23 0,9-21-7738,-22 41 5219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5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41 4576,'-22'-19'2528,"-2"-2"4928,26 29-3452,7 33-2201,32 56-37,-8-21-1082,4 11-24,-21-31-401,-2 1 1,-2 0 0,-3 1 0,-2 0 0,-3 0-1,-5 98 1,0-149-221,1 0 0,-1-1 0,0 1-1,-1-1 1,1 0 0,-1 1 0,-4 8 0,5-14-26,0 1 0,1-1 0,-1 0 1,0 1-1,0-1 0,0 0 1,1 0-1,-1 0 0,-1 0 1,1 0-1,0 0 0,0 0 0,0 0 1,0 0-1,-1-1 0,1 1 1,0 0-1,-1-1 0,1 1 1,-1-1-1,1 1 0,0-1 1,-1 0-1,1 0 0,-1 0 0,1 1 1,-1-1-1,1-1 0,-1 1 1,1 0-1,-1 0 0,1 0 1,-1-1-1,1 1 0,-2-1 1,-3-3 15,0 1 1,0-1-1,0 1 1,1-1-1,0-1 1,0 1-1,0-1 1,0 0-1,1 0 1,-1-1-1,1 1 1,-5-10 0,9 15-30,-5-8-11,1 0 1,-1 0 0,1-1 0,1 1 0,0-1 0,0 0 0,-3-17 0,1 8 5,3 7 7,0 0 0,0-1 0,1 1 0,1 0 0,0 0 0,0 0 0,1-1 0,0 1 0,1 0 0,1 0 0,-1 0 0,2 0 0,-1 1 0,2-1 0,-1 1 0,1 0 0,1 0 0,6-9 0,15-13 198,1 0 0,2 2 0,57-46 0,-55 49-76,-18 14-127,0 1 0,1 1 0,32-18 0,-21 17 92,16-3-6194,-2 1-380,-9 2 3685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57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32 3808,'-3'0'513,"-15"-5"1034,6-2 4803,6 7-4586,1-1 230,7-1-323,5-1-1266,-1 0 0,1 1-1,0 0 1,0 0 0,0 0-1,0 1 1,13 0 0,-18 1-364,1 0-1,-1 0 1,0 0 0,0 0 0,0 1 0,0-1 0,0 1-1,0-1 1,0 1 0,0 0 0,0 0 0,0 0 0,0 0-1,0 0 1,0 0 0,-1 1 0,1-1 0,1 2 0,-1-1-12,-1 1 0,1-1 0,-1 0 0,0 1 0,1-1-1,-1 1 1,-1 0 0,1-1 0,0 1 0,-1-1 0,1 1 0,-1 0 0,0 0 0,0 3 0,0 11 61,-2 0 0,0 0 0,0-1 1,-7 19-1,-23 63 620,31-97-697,-34 95 435,34-95-419,1 1 1,-1-1-1,1 0 1,0 1 0,0-1-1,0 1 1,-1-1 0,2 0-1,-1 1 1,0-1-1,0 1 1,0-1 0,0 0-1,1 1 1,-1-1 0,1 0-1,-1 1 1,2 1-1,-1-2-6,-1 0 0,1-1 0,0 1-1,0 0 1,-1 0 0,1-1-1,0 1 1,0-1 0,0 1 0,0-1-1,0 1 1,0-1 0,0 1-1,0-1 1,0 0 0,0 0 0,0 0-1,0 1 1,0-1 0,0 0-1,0 0 1,0 0 0,0 0 0,2-1-1,5 0-122,21-4-983,29-8 0,-44 10-2593,2 0 0,-1 0 0,29 0 0,-18 7 23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58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21 401 5056,'-3'0'274,"2"0"-111,0 0-1,1 0 1,-1 0-1,0 0 1,0 0-1,0 0 1,0 0-1,0 0 1,0 0-1,0-1 1,0 1-1,1 0 1,-1-1-1,0 1 1,-1-1-1,-1-2 1312,5 6 1116,9-9 258,3 3-1840,1 1 0,27-2-1,0 1-350,203-12 1754,598-52 165,-348 17-1920,-274 17 97,-2-10 1,222-73 0,-279 70-1106,-147 43 237,26-3 0,-36 5-102,0 1 0,0 0 1,1 0-1,-1 1 0,0-1 0,0 1 0,0 0 0,6 3 1,1 4-2515,1 6 800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01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45 2912,'-9'-10'1292,"9"10"-1210,-1 0 0,1 0 0,0 0 0,0-1 0,-1 1 0,1 0-1,0 0 1,0 0 0,-1 0 0,1-1 0,0 1 0,0 0 0,0 0 0,-1 0 0,1-1-1,0 1 1,0 0 0,0 0 0,0-1 0,0 1 0,-1 0 0,1 0 0,0-1 0,0 1-1,0 0 1,0-1 0,0 1 0,0 0 0,0 0 0,0-1 0,0 1 0,0-1-1,0 1 240,1-1 0,-1 0 0,1 0 0,-1 0 0,0 0 0,0 0 0,0 0 0,0 0 0,1 0 0,-1 1 0,0-1 0,-1 0 0,1 0 0,0 0 0,0 0 0,0 0 0,0 0 0,-1 0 0,0-1 0,-2-5 2270,3 7-2533,-1 0 0,1 0 0,0 0 0,0 0 0,0 0-1,0 0 1,0 0 0,0 0 0,0 0 0,-1 0 0,1 0 0,0 0 0,0 0 0,0 0 0,0 0 0,0 0-1,0 0 1,0 1 0,0-1 0,0 0 0,-1 0 0,1 0 0,0 0 0,0 0 0,0 0 0,0 0-1,0 0 1,0 1 0,0-1 0,0 0 0,0 0 0,0 0 0,0 0 0,0 0 0,0 0 0,0 0 0,0 1-1,0-1 1,0 0 0,0 0 0,0 0 0,0 0 0,0 0 0,0 0 0,0 0 0,0 1 0,0-1 0,0 0-1,0 0 1,1 0 0,-1 0 0,0 0 0,-1 7 436,0-1 0,0 0 0,-1 0 0,-3 11-1,-4 16 67,-1 82 419,5-43-534,-1 287 393,7-216-668,-1-108-4440,0-21 971,0-12 1955,0-4 428,1-9-2033,3 0 1008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5:46.51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149 44 9792,'-117'-20'3648,"104"25"-2848,0-5-224,8 0-1568,5-5 416,5-2-1120,3-1 992,10 0-3808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02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37 2144,'0'-1'136,"-1"-1"-1,1 1 1,0 0 0,-1-1-1,1 1 1,0 0-1,0-1 1,0 1 0,0-1-1,0 1 1,0 0 0,0-1-1,0 1 1,1 0 0,-1-1-1,0 1 1,1 0 0,4-12 10008,-5 19-7856,-1 1-1793,0 0 0,0 0 0,-1 0 1,0-1-1,-5 13 0,3-9-149,-11 23 485,-1-1-1,-33 48 0,11-18-243,-6 3-296,31-49-29,1 1-1,1 1 1,1-1 0,-15 38 0,25-55-258,-1 1 1,1-1 0,0 0 0,0 0 0,0 0 0,0 1-1,0-1 1,0 0 0,0 0 0,0 0 0,0 1 0,0-1-1,0 0 1,0 0 0,0 0 0,0 1 0,0-1 0,0 0 0,1 0-1,-1 0 1,0 1 0,0-1 0,0 0 0,0 0 0,0 0-1,0 0 1,0 1 0,1-1 0,-1 0 0,0 0 0,0 0-1,0 0 1,0 0 0,1 0 0,-1 1 0,0-1 0,0 0-1,0 0 1,1 0 0,-1 0 0,0 0 0,0 0 0,1 0 0,14 0 348,15-8 89,38-14-393,1 4 0,1 2 1,76-7-1,-114 21 16,41 3-1,-19 0-3830,-53 0 2745,1-1 0,0 1 1,-1 0-1,1-1 0,0 1 1,-1 0-1,1 0 0,-1 0 1,1 0-1,0 2 0,12 6-3858,3-1 2181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03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413 33 3072,'0'0'976,"-7"-11"1034,8 10-1706,-1 1-207,0 0 0,0 0 0,0 0-1,0-1 1,1 1 0,-1 0 0,0 0-1,0 0 1,0 0 0,0-1 0,0 1-1,0 0 1,0 0 0,1 0-1,-1-1 1,0 1 0,0 0 0,0 0-1,0 0 1,0-1 0,0 1 0,0 0-1,0 0 1,0 0 0,0-1 0,0 1-1,0 0 1,0 0 0,0 0 0,0-1-1,0 1 1,0 0 0,-1 0-1,1 0 1,0-1 0,0 1 0,0 0-1,0 0 1,0 0 0,0 0 0,-1-1-1,1 1 1,0 0 0,0 0 0,0 0-1,0 0 1,-1 0 0,1-1 0,0 1-1,0 0 1,0 0 0,0 0-1,-1 0 1,1 0 0,0 0 0,0 0-1,-1 0 1,1 0 0,0 0 0,0 0-1,0 0 1,-1 0 0,1 0 0,0 0-1,-8-4 1765,-9-2 438,2 4-1816,0 2-1,0 0 1,0 1-1,0 1 1,0 0-1,1 0 1,-1 2 0,1 0-1,0 1 1,-18 8-1,20-8-393,1 1 0,0 0 0,1 1 0,-1 0 0,1 0 0,1 1 0,-1 1-1,1 0 1,1 0 0,0 0 0,0 1 0,-10 18 0,13-17-95,0-1 0,1 1 0,0 0 0,1 0 0,1 1 0,-1-1 0,0 21 0,3-22 6,-1-1 0,2 1 0,-1 0 0,2-1 0,-1 1 0,1-1 0,0 0 0,1 0 0,7 17 0,-8-22 35,1 0-1,0 1 1,-1-1 0,1-1 0,0 1-1,1 0 1,-1-1 0,1 0 0,-1 1-1,9 4 1,-10-7 0,0 0 1,0 0-1,0-1 0,0 1 1,0 0-1,0-1 0,0 1 0,0-1 1,1 1-1,-1-1 0,0 0 1,0 0-1,1 0 0,-1 0 1,0-1-1,0 1 0,0-1 1,1 1-1,-1-1 0,0 0 0,0 0 1,0 1-1,0-2 0,0 1 1,0 0-1,-1 0 0,3-2 1,9-8 8,0-1-1,-1-1 1,0 0 0,-1-1 0,0 0 0,-2 0 0,1-1 0,-2 0 0,0-1 0,-1 0 0,0 0 0,-1-1 0,-1 0-1,-1 0 1,0 0 0,1-20 0,-4 26 34,-1 1 1,0-1-1,-1 0 0,0 0 0,-4-19 1,-8 5 470,14 27-520,0-1 0,0 1 0,-1-1-1,1 1 1,0 0 0,-1-1 0,1 1 0,0 3 0,0 1 10,4 13-17,-2 0 1,-1 0 0,0 1-1,-1-1 1,-3 27 0,1-6 107,-3 112 181,1-121-209,-1-1 1,-16 56 0,16-72-39,-1 0-1,0-1 1,-1 1 0,-1-1-1,-14 21 1,18-30-52,-1 1 0,1-1 1,-1 0-1,0 0 0,0 0 0,0 0 1,-1-1-1,1 0 0,-1 0 0,0 0 1,0-1-1,0 1 0,0-1 0,0 0 1,0-1-1,-1 1 0,-9 1 0,3-2 78,0 0 20,1 0-1,-18-2 1,26 1-99,0 0 0,0-1 0,0 1-1,0-1 1,0 0 0,1 0 0,-1 0 0,0 0 0,1 0 0,-1-1-1,1 1 1,-1-1 0,1 0 0,-4-3 0,3 2 3,1 0 1,0 0-1,0 0 0,0 0 1,0 0-1,1 0 0,-1-1 1,1 1-1,-1-1 0,1 1 1,1-1-1,-2-6 1,2 8-21,0 1 0,0-1 0,0 1 0,0-1 1,0 1-1,0-1 0,1 1 0,-1-1 0,1 1 1,-1-1-1,1 1 0,-1-1 0,1 1 0,0 0 0,0-1 1,0 1-1,0 0 0,0 0 0,0-1 0,0 1 1,0 0-1,0 0 0,0 0 0,1 1 0,-1-1 1,0 0-1,1 0 0,-1 1 0,1-1 0,-1 0 1,0 1-1,1 0 0,2-1 0,7-1 36,0 0 0,0 1 0,1 1 0,-1 0 0,0 1 0,11 1 0,66 16 91,-64-11-74,42 19 0,-28-10-2365,-18-29-13685,-17 10 14454,10-10-909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04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59 3968,'0'-2'237,"0"0"0,0 0 0,0 0 0,0 0 0,1 0 0,-1 1-1,1-1 1,-1 0 0,1 0 0,0 0 0,0 1 0,-1-1 0,1 0 0,1 1 0,-1-1 0,0 1 0,0-1 0,1 1 0,-1-1 0,3-1 0,-3 2 201,0 0 0,0 0 0,0 0 0,0-1 0,0 1 0,-1 0 0,1-1 0,0 1 0,-1-1 0,1-1 0,0-1 2318,-6 12 299,-10 25-1927,3 2 0,0-1 1,-12 70-1,13-52-687,-2 15 31,3 2-1,3-1 1,2 1-1,7 92 1,3-109-275,1-1 0,3 0 0,28 91 1,-36-139-280,0 2-100,1 1 0,-1-1 0,1 1 0,1-1 0,-1 0 0,1 0 0,0 0-1,0 0 1,0-1 0,1 1 0,4 4 0,-7-9 72,-1 1-1,0-1 0,0 0 1,1 1-1,-1-1 0,1 0 1,-1 0-1,0 0 1,1 1-1,-1-1 0,0 0 1,1 0-1,-1 0 1,1 0-1,-1 0 0,1 0 1,-1 0-1,0 0 0,1 0 1,-1 0-1,1 0 1,-1 0-1,1 0 0,-1 0 1,0 0-1,1 0 0,-1 0 1,1-1-1,-1 1 1,0 0-1,1 0 0,-1 0 1,0-1-1,1 1 0,-1-1 1,4-1-1049,10-4-1060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04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 7808,'-5'-8'7255,"5"9"-6761,0 0-375,0-1-1,1 1 1,-1-1 0,0 1 0,0-1-1,0 1 1,0-1 0,0 1 0,1-1 0,-1 0-1,0 1 1,0-1 0,1 1 0,-1-1-1,0 0 1,1 1 0,-1-1 0,0 0-1,1 1 1,3 3 418,0 5 175,0-1 1,-1 1-1,0 0 1,3 16-1,2 6 152,1 3-164,-2 0 0,7 67 0,-9 69-394,-3-78 24,1-6-2922,-5-113 2379,-2-1 1,-7-31-1,2 8 238,3 16-12,2 0 1,1-49-1,3 68 57,2 1 1,0-1-1,0 1 0,2-1 1,0 1-1,0 0 0,13-26 1,-9 25 217,1 0 1,15-21 0,-19 31-170,1-1 1,-1 1 0,1 0 0,0 0-1,1 1 1,-1 0 0,10-6 0,-14 10-80,1-1 1,0 1 0,0-1 0,0 1 0,0 0 0,0 0 0,0 1-1,1-1 1,-1 1 0,0-1 0,0 1 0,0 0 0,1 0 0,-1 1-1,0-1 1,0 1 0,0-1 0,0 1 0,0 0 0,0 0 0,0 0 0,0 1-1,0-1 1,0 1 0,0-1 0,4 5 0,-4-4-20,-1 1 0,1 0 0,0 0 0,-1 0 0,1 1 0,-1-1 1,0 1-1,0-1 0,0 1 0,-1 0 0,1-1 0,-1 1 0,0 0 0,0 0 1,0 0-1,0 0 0,-1 0 0,0 0 0,0 0 0,0 7 0,-1-7-10,1 0-1,-1 0 1,1 0-1,-1 0 0,-1 0 1,1-1-1,0 1 1,-1 0-1,0-1 1,0 1-1,0-1 0,0 1 1,0-1-1,-1 0 1,1 0-1,-1 0 1,0 0-1,0 0 0,0-1 1,-1 1-1,1-1 1,-5 2-1,-4 2 48,0-1-1,-1-1 1,-14 3 0,18-4-49,8-3-10,0 0-1,0 0 1,1 1-1,-1-1 1,0 0-1,1 0 0,-1 1 1,0-1-1,1 0 1,-1 1-1,0-1 1,1 1-1,-1-1 1,1 1-1,-1-1 1,1 1-1,-1-1 1,1 1-1,-1 0 1,1-1-1,-1 1 1,1 0-1,0-1 1,0 1-1,-1 0 0,1-1 1,0 1-1,0 0 1,0 0-1,-1-1 1,1 1-1,0 0 1,0 0-1,1 0 1,-1 3 1,1 0-1,0 0 1,1 0 0,-1-1 0,3 7 0,1-1 54,66 174 1092,-26-65-719,-3-29-336,-28-62-315,-10-21-1806,-1-7 280,0-13-1540,-2 8 2019,16-105-11897,-7 58 9622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05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6048,'0'0'125,"-1"0"0,1 0-1,0 0 1,-1 0 0,1 0 0,-1-1 0,1 1 0,0 0 0,-1 0 0,1-1 0,0 1-1,0 0 1,-1-1 0,1 1 0,0 0 0,0-1 0,-1 1 0,1 0 0,0-1 0,0 1-1,0 0 1,-1-1 0,1 1 0,0-1 0,9 0 4087,16 7 661,-20-1-4488,1-1 1,-1 1-1,0 0 0,-1 0 0,1 1 0,-1-1 0,0 1 0,0 0 0,4 8 0,-3-4-124,33 54 1805,40 92-1,-67-130-1757,-2 0 0,0 1 1,-2 0-1,-1 0 0,-1 1 1,-1 0-1,0 28 0,-5-17-219,-2 0 0,-12 58-1,-30 73-215,35-138-1155,-22 46-1,23-59-1530,-20 28-1,10-22 334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08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10 5632,'-6'-1'1988,"10"-1"-259,2-1 399,-11 15 3986,4-10-5965,0 1-1,0-1 1,0 1 0,0-1-1,0 1 1,0-1 0,-1 1-1,1-1 1,-1 0-1,-2 3 1,1-3-9,0 1 0,0-1 0,0 0-1,0 0 1,-1 0 0,1 0 0,-1-1 0,-5 2 0,9-3-128,-1 0 1,1 0-1,-1-1 0,1 1 1,-1 0-1,1-1 1,-1 1-1,1 0 1,0-1-1,-1 1 0,1-1 1,0 1-1,-1-1 1,1 1-1,0-1 1,0 1-1,0-1 0,-1 1 1,1-1-1,0 1 1,0-1-1,0 1 1,0-1-1,0 1 0,0-1 1,0 1-1,0-1 1,0 0-1,0 1 1,0-1-1,1-15 152,0 14-149,0-1 1,0 1-1,-1 0 0,1-1 0,1 1 1,-1 0-1,0 0 0,0 0 1,1 0-1,0 0 0,-1 0 0,1 0 1,0 0-1,2-1 0,-33 52 513,23-42-526,6-6 14,0 0-1,-1-1 1,1 1-1,-1 0 1,1 0-1,0-1 1,-1 1 0,1-1-1,-1 1 1,1 0-1,-1-1 1,0 1-1,1-1 1,-1 1-1,1-1 1,-1 1 0,0-1-1,0 0 1,1 1-1,-1-1 1,0 0-1,0 0 1,1 1-1,-1-1 1,0 0 0,0 0-1,0 0 1,1 0-14,-1 0 1,1 0-1,0-1 0,0 1 1,0 0-1,0 0 1,-1 0-1,1 0 1,0-1-1,0 1 0,0 0 1,0 0-1,0 0 1,0-1-1,0 1 1,0 0-1,0 0 1,-1 0-1,1-1 0,0 1 1,0 0-1,0 0 1,0 0-1,0-1 1,0 1-1,0 0 1,1 0-1,-1-1 0,0 1 1,0 0-1,0 0 1,0 0-1,0-1 1,0 1-1,0 0 0,0 0 1,0 0-1,1-1 1,-1 1-1,0 0 1,0 0-1,0 0 1,0 0-1,1-1 0,6-7 17,-6 7-14,1-1 5,0 0-1,0 0 1,1 0 0,-1 0-1,1 0 1,0 0 0,-1 1-1,1-1 1,0 1 0,0 0-1,0-1 1,0 2 0,0-1-1,0 0 1,0 0 0,0 1-1,1 0 1,-1 0 0,0 0-1,0 0 1,0 0 0,0 0-1,0 1 1,1 0 0,-1 0-1,0-1 1,0 2 0,0-1-1,-1 0 1,6 3 0,0 1 50,1 1 0,-1 0 1,0 0-1,-1 0 0,0 1 1,0 0-1,0 1 0,9 12 1,-5-2 110,-1 1 0,0-1 0,-1 1 1,-1 1-1,-1 0 0,-1 0 0,-1 0 1,4 32-1,-7-41-113,-2 0 0,0 0 0,0 0 0,-1 0 1,0-1-1,-1 1 0,0 0 0,0 0 0,-2-1 0,1 1 0,-1-1 0,-1 0 1,0 0-1,0-1 0,-1 1 0,0-1 0,0 0 0,-1-1 0,-9 10 1,-1-2-220,-1-1 0,0 0 0,-34 20 0,39-27-1042,-1-1 0,1-1 0,-26 8 0,37-13 731,-1 0 0,1 0 0,0-1 0,-1 1 1,1-1-1,0 1 0,-1-1 0,1 0 0,0 0 0,-1 0 1,1 0-1,0-1 0,-1 1 0,1-1 0,0 1 0,-3-2 1,-5-2-3001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29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26 2976,'0'-1'85,"0"1"1,0-1-1,0 0 1,0 1-1,-1-1 0,1 0 1,0 1-1,-1-1 1,1 1-1,0-1 0,-1 1 1,1-1-1,-1 1 1,1-1-1,-1 1 0,1-1 1,-1 1-1,0-1 1,1 1-21,0 0 0,-1 0-1,1-1 1,0 1 0,0 0 0,0 0 0,0 0 0,-1 0 0,1 0 0,0 0 0,0 0 0,0 0 0,0-1 0,0 1-1,-1 0 1,1 0 0,0 0 0,0 0 0,0 0 0,0-1 0,0 1 0,0 0 0,0 0 0,0 0 0,0-1 0,0 1-1,0 0 1,0 0 0,0 0 0,-1 0 0,2-1 0,-1 1 0,0 0 0,0 0 0,0 0 0,0-1 0,-1-7 7633,4 14-3624,4 6-3802,1 0 0,0 0 0,1-1 0,1-1 0,15 16 0,24 13 230,-26-22-114,-1 1 0,27 28 0,-44-39-281,1-1 1,-1 0 0,0 1 0,-1 0-1,0 0 1,0 1 0,-1-1 0,1 1-1,-2 0 1,1 0 0,-1 0 0,2 14-1,-3-5 63,-1 0 0,-1 0 0,-1 0 0,0 0 0,-1-1-1,-1 1 1,-6 18 0,-50 110 301,-16 6-108,-11 24-3788,80-153-313,5-2 1141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33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347 366 3392,'0'0'48,"-1"0"1,1-1-1,0 1 0,0 0 1,-1 0-1,1 0 0,0-1 0,0 1 1,0 0-1,0 0 0,0 0 1,-1-1-1,1 1 0,0 0 1,0 0-1,0-1 0,0 1 1,0 0-1,0-1 0,0 1 1,0 0-1,0 0 0,0-1 1,0 1-1,0 0 0,0 0 1,0-1-1,0 1 0,0 0 1,0-1-1,0 1 0,0 0 1,1-1-1,6-9 502,1-3 1721,-7 9-1516,3-9 2444,-4 13-3111,0 0 0,0-1 1,0 1-1,-1 0 0,1-1 0,0 1 0,0 0 1,0 0-1,0-1 0,0 1 0,0 0 1,0 0-1,-1-1 0,1 1 0,0 0 1,0 0-1,0 0 0,0-1 0,-1 1 1,1 0-1,0 0 0,0 0 0,-1 0 0,1-1 1,0 1-1,0 0 0,-1 0 0,1 0 1,0 0-1,0 0 0,-1 0 0,1 0 1,0 0-1,0 0 0,-1 0 0,1 0 0,0 0 1,-1 0-1,1 0 0,0 0 0,0 0 1,-1 0-1,1 0 0,0 0 0,0 0 1,-1 1-1,-4 0 225,0 0 0,0 1 0,0 0 0,0 0 0,0 0 0,1 1 0,-1-1 1,1 1-1,-6 5 0,-4 5 241,-16 17 1,12-11-219,-19 17 73,-7 6-16,2 3 1,-58 78-1,98-120-376,-1 1 1,2-1-1,-1 0 0,0 1 1,1-1-1,0 1 1,-1 0-1,1-1 0,1 1 1,-1 0-1,0 7 0,1-10-5,0 0 0,0 0-1,1 0 1,-1 0-1,0 0 1,0 0-1,1 0 1,-1 0 0,1 0-1,-1 0 1,1 0-1,-1 0 1,1 0 0,0 0-1,-1-1 1,1 1-1,0 0 1,1 1-1,-1-1 8,1-1-1,0 1 1,-1 0-1,1 0 0,0-1 1,0 1-1,0-1 0,-1 1 1,1-1-1,0 0 1,0 0-1,0 0 0,0 0 1,2 0-1,5-1 50,0 0 0,-1-1 0,1 0 1,0 0-1,0-1 0,-1 0 0,0-1 0,1 1 0,-1-2 0,-1 1 1,1-1-1,13-11 0,-2-2-110,-1 0 1,0-1-1,18-28 1,-8 15-375,-28 32 410,0 0-1,0 0 1,1 0 0,-1 0 0,0 0 0,0-1-1,0 1 1,0 0 0,0 0 0,1 0-1,-1 0 1,0 0 0,0 0 0,0 0-1,1 0 1,-1-1 0,0 1 0,0 0 0,0 0-1,1 0 1,-1 0 0,0 0 0,0 0-1,0 0 1,1 0 0,-1 0 0,0 0-1,0 0 1,0 0 0,0 1 0,1-1 0,-1 0-1,0 0 1,0 0 0,0 0 0,1 0-1,-1 0 1,0 0 0,0 0 0,0 1-1,0-1 1,0 0 0,1 0 0,-1 1 0,4 12-132,-2 20 25,-2-33 111,0 7-8,2 76 119,0-71-43,-1 0-1,2 0 1,-1 0-1,9 22 0,-9-31-46,-1 0-1,0 0 0,1 0 1,0-1-1,-1 1 1,1 0-1,0-1 0,0 0 1,1 1-1,-1-1 1,0 0-1,1 0 0,4 3 1,-5-4 11,1 0 0,-1 0 1,0-1-1,1 1 0,-1-1 1,0 1-1,1-1 0,-1 0 1,0 0-1,1 0 0,-1 0 1,1 0-1,-1 0 0,0-1 1,1 1-1,-1-1 0,0 0 1,0 1-1,3-3 0,5-2 14,0-1 0,-1 0 0,0-1 0,0 1 0,15-17 0,9-7 44,-16 15-95,-12 9-29,1 1-1,0 0 0,0 0 1,0 1-1,0 0 1,1 0-1,0 0 1,7-2-1,-13 6 23,0-1-1,0 1 0,-1 0 1,1 0-1,0 0 0,0 0 1,0 0-1,0 0 1,-1 0-1,1 0 0,0 0 1,0 0-1,0 1 0,-1-1 1,1 0-1,0 0 1,0 1-1,0-1 0,-1 1 1,1-1-1,0 0 0,-1 1 1,1 0-1,0-1 0,-1 1 1,1-1-1,-1 1 1,1 0-1,-1-1 0,1 1 1,-1 0-1,0-1 0,1 1 1,-1 0-1,0 0 1,1 0-1,-1-1 0,0 1 1,0 0-1,0 0 0,0 0 1,0-1-1,0 1 0,0 0 1,0 1-1,0 5 17,0 0 0,-1 1 0,0-1 0,-1 7 0,1-10-37,-10 54 43,-12 54 170,-48 195 457,27-130 330,43-175-613,3-8-102,6-21-41,15-52-310,34-112 1,-35 127 99,33-64 0,101-173 1,-139 264-57,2 1 0,1 1-1,36-47 1,-54 80 51,-1 0-6,1 0 0,-1 0 0,1 0 0,0 1 0,0-1 1,0 0-1,4-2 0,-6 4 10,1 0 1,0 0-1,-1 0 0,1 0 1,0 0-1,-1 0 0,1 0 0,0 0 1,-1 0-1,1 0 0,0 1 1,-1-1-1,1 0 0,0 0 1,-1 1-1,1-1 0,-1 0 1,1 1-1,0-1 0,-1 1 1,1-1-1,-1 1 0,1-1 1,-1 1-1,0-1 0,1 1 1,-1-1-1,1 1 0,-1-1 1,0 1-1,1 0 0,1 4 12,1-1 1,-1 1-1,0 0 0,-1 0 0,1 0 1,-1 0-1,0 0 0,0 0 0,-1 0 0,1 1 1,-1-1-1,0 0 0,-1 0 0,0 6 1,-2 8 64,0 0 0,-11 28 0,8-28 23,-1 0 0,-1 0 0,-1-1 0,-17 27 1,20-38-151,5-8-260,11-14-151,-3 6 270,0 1-1,1 1 1,0-1-1,0 1 1,13-8 0,-19 14 171,-1 0-1,1 0 1,0 0 0,0 0 0,-1 0-1,1 1 1,0-1 0,0 1 0,0-1-1,0 1 1,0 0 0,0-1 0,0 1-1,0 0 1,0 1 0,0-1 0,0 0-1,0 0 1,0 1 0,-1-1 0,1 1-1,0 0 1,0-1 0,0 1 0,0 0 0,-1 0-1,1 0 1,-1 0 0,1 1 0,-1-1-1,1 0 1,-1 1 0,1-1 0,-1 1-1,0-1 1,0 1 0,2 3 0,0 1 18,1 1 1,-1-1 0,0 1 0,-1 0-1,0 1 1,0-1 0,0 0 0,0 10-1,1 61-73,-29 308 328,24-367-207,-2 10 318,-10 44 0,10-63-110,2-10-239,1-10-38,5-54 110,0 10-109,11-65 0,6 32 8,3 2 0,4 0 0,48-98 0,-71 171-9,1 0 0,1 1 0,0-1 0,0 1 0,18-19 1,-25 29 22,1 0 0,0 0 0,0 0 1,0 0-1,0 0 0,0 1 0,0-1 1,0 0-1,1 0 0,-1 1 1,0-1-1,0 1 0,0-1 0,1 1 1,1-1-1,-2 1 5,-1 1 0,1-1 1,-1 0-1,1 0 0,-1 0 0,1 0 1,-1 1-1,1-1 0,-1 0 1,1 0-1,-1 1 0,1-1 0,-1 0 1,0 1-1,1-1 0,-1 1 0,1-1 1,-1 1-1,0-1 0,0 0 1,1 1-1,-1-1 0,0 1 0,0-1 1,1 2-1,0 1 47,0 1 0,-1 0 0,1 0 0,-1-1 0,0 1-1,0 0 1,0 0 0,-1 7 0,-2 0 4,0 0 0,-1 0-1,0 0 1,0-1 0,-1 1 0,-12 17-1,3-7 63,-34 38 0,28-34-398,89-37 68,122-49 201,-166 51 53,0-2 1,-1 0-1,0-2 1,0 0-1,26-24 1,-42 32 4,-1-1 0,0 0 0,-1-1 1,0 1-1,0-1 0,6-11 1,-10 15-28,1-1 0,-1 1 1,0-1-1,0 0 0,-1 0 0,0 0 1,1 0-1,-2 0 0,1 0 0,-1 0 1,1 0-1,-2-11 0,1 15-28,0 0 0,0 0 0,0 0 0,-1 0-1,1 0 1,0 0 0,-1 0 0,1 0 0,0 0 0,-1 1-1,1-1 1,-1 0 0,0-1 0,0 1 0,0 1 0,1 0 0,-1 0 1,0 0-1,1 0 0,-1 0 0,0 0 0,1 0 1,-1 0-1,0 0 0,1 0 0,-1 0 0,0 0 1,1 0-1,-1 0 0,0 1 0,1-1 0,-1 0 0,1 1 1,-1-1-1,0 0 0,0 1 0,-7 4-45,0 1 0,0-1 0,1 1 1,0 1-1,0-1 0,0 1 0,-10 15 0,2-1 93,-20 40 1,32-55-29,0-1 1,1 0 0,0 1 0,0-1 0,1 1 0,-1 0-1,1 0 1,0-1 0,1 10 0,0-13-2,0 0 0,0 1 0,0-1 0,1 0 0,-1 0 0,1 1 0,0-1 0,0 0 0,0 0 0,0 0 0,0 0 0,0 0 0,0 0 0,1 0 0,-1 0 0,1 0 0,-1-1 0,1 1 0,0-1 0,0 1 0,-1-1 0,1 0 0,0 1 1,0-1-1,1 0 0,2 1 0,-1-1 20,0 1 1,1-1-1,-1 0 1,1 0-1,0 0 1,-1-1 0,1 0-1,-1 0 1,1 0-1,0 0 1,-1-1-1,8-1 1,-5 0-2,1-1 1,-1 0-1,1 0 1,-1 0-1,0-1 0,10-8 1,4-4-70,-2-1 1,0-1-1,22-27 1,-40 43 62,2-2 0,0 1 1,1-1 0,-1 1-1,1 0 1,6-5-1,-9 8-23,0-1 0,0 1 0,0 0 0,0-1 0,0 1 0,-1 0-1,1 0 1,0-1 0,0 1 0,0 0 0,0 0 0,0 0 0,0 0-1,0 0 1,0 0 0,0 0 0,0 1 0,0-1 0,0 0-1,0 0 1,0 1 0,0-1 0,0 1 0,0-1 0,-1 1 0,1-1-1,0 1 1,0-1 0,-1 1 0,1 0 0,0-1 0,-1 1 0,1 0-1,1 1 1,-1 1 12,1 0-1,0 0 0,-1 0 1,0 1-1,1-1 1,-1 0-1,-1 1 1,1-1-1,0 1 0,-1-1 1,0 0-1,0 7 1,0 7 42,-5 22 0,3-26 15,1-7-43,1-4 8,0 0 0,0 1 1,-1-1-1,1 0 0,0 0 1,-1 0-1,0-1 1,-1 5-1,38-54 170,-26 36-143,12-15-133,-21 26 58,0 0 0,0 0 0,0 0 0,0 0 0,1 0 0,-1 0 0,0 1-1,0-1 1,0 0 0,1 1 0,-1-1 0,0 1 0,1 0 0,-1-1 0,0 1-1,1 0 1,-1 0 0,1 0 0,1 0 0,-2 0-2,0 0 0,0 1 0,1-1 0,-1 1 0,0-1 0,0 1 0,0 0 0,0-1 0,0 1 0,0 0 1,-1 0-1,1 0 0,0 0 0,0-1 0,0 1 0,-1 0 0,1 0 0,0 2 0,9 23 20,-6-14 39,-2-6-61,8 16 16,-10-21 7,1 0 0,0 0-1,0 0 1,0-1 0,0 1 0,0 0 0,0 0 0,0-1 0,0 1 0,0-1 0,0 1 0,0-1 0,0 1 0,0-1 0,0 0 0,1 1 0,-1-1 0,1 0 0,10 1 30,0-1-1,0-1 1,0 0-1,0-1 1,19-4 0,56-22-108,-60 17 69,-1 0-1,0-2 1,0 0 0,-2-2-1,0-1 1,0-1 0,-2-1-1,31-31 1,-48 44 11,5-6-9,-9 10-114,-3 6-148,-98 153-76,98-156 359,-3 8-9,-1-1 1,1 1 0,0 0 0,-3 12-1,7-20-12,1 0 1,-1 1-1,1-1 0,-1 0 0,1 0 1,0 0-1,0 0 0,0 1 0,1-1 0,-1 0 1,0 0-1,1 3 0,0-4 5,0 0 1,-1 0-1,1 0 0,0 1 0,0-1 1,-1 0-1,1 0 0,0 0 0,0 0 1,0 0-1,0-1 0,0 1 1,1 0-1,-1 0 0,0-1 0,0 1 1,0-1-1,1 1 0,-1-1 0,0 1 1,2-1-1,0 1 16,-1-1 0,1 0 0,-1 0-1,0 0 1,1-1 0,-1 1 0,1 0 0,-1-1 0,0 0 0,1 0 0,-1 1 0,0-1-1,0 0 1,0-1 0,0 1 0,0 0 0,0-1 0,0 1 0,0-1 0,3-2 0,0-1 22,-1-1 1,1 1 0,-1-1 0,0 1 0,0-1-1,4-9 1,3-12 3,-1 0 0,-1-1 1,6-37-1,9-87-168,-24 152 125,8-62-1,3-18 26,2-98 1,-13 170-3,0 4-89,0-1-1,0 0 1,0 0-1,-1 0 1,1 1-1,-1-1 1,0 0-1,-3-5 1,4 10 59,0-1 1,0 1 0,0 0 0,0 0 0,0-1 0,0 1 0,-1 0 0,1 0 0,0 0 0,0-1 0,0 1 0,-1 0 0,1 0 0,0 0 0,0 0 0,0-1-1,-1 1 1,1 0 0,0 0 0,0 0 0,-1 0 0,1 0 0,0 0 0,0 0 0,-1 0 0,1 0 0,0 0 0,0 0 0,-1 0 0,1 0 0,0 0 0,-1 0-1,-8 6-78,-3 11 10,6-2 123,2-1-1,-1 1 0,2 0 1,0 0-1,-1 28 1,1-17 76,-2 21-34,1 1 0,3 0-1,1 0 1,10 62 0,-9-97-31,1 0 1,1-1 0,0 0 0,1 0 0,1 0 0,9 20 0,-14-31-50,1 0 1,-1 0-1,1 0 0,0 0 1,-1 0-1,1 0 0,0 1 0,0-2 1,0 1-1,0 0 0,0 0 1,0 0-1,0 0 0,0-1 0,0 1 1,0 0-1,1-1 0,-1 1 1,0-1-1,0 1 0,1-1 0,-1 0 1,0 1-1,3-1 0,-3-1 5,1 1 0,0-1 0,0 1 0,-1-1 0,1 0 0,0 0 1,-1 1-1,1-1 0,0-1 0,-1 1 0,0 0 0,1 0 0,-1 0 0,0-1 0,2-1 0,8-11-15,-1-1 1,-1 0-1,0-1 1,7-19 0,2-1-53,44-81-34,-53 105-34,-9 12 116,1 0 0,-1-1-1,0 1 1,0 0 0,0 1 0,0-1-1,1 0 1,-1 0 0,0 0 0,0 0-1,0 0 1,0 0 0,1 0 0,-1 0-1,0 0 1,0 0 0,0 0 0,0 0 0,0 0-1,0 0 1,1 1 0,-1-1 0,0 0-1,0 0 1,0 0 0,0 0 0,0 0-1,0 0 1,0 1 0,0-1 0,0 0-1,1 0 1,-1 0 0,0 0 0,0 1 0,0-1-1,0 0 1,0 0 0,0 0 0,0 0-1,0 0 1,0 1 0,0 26-38,-7 49 164,-2 27 57,9-88-130,0-1 0,1 0 0,1 0 0,0 0 0,4 15 0,-5-25-25,1-1 1,-1 1 0,0 0-1,1-1 1,0 1 0,0-1-1,0 0 1,0 1-1,5 4 1,-6-6-17,1-1 0,-1 0-1,1 0 1,-1 0 0,1 0 0,0-1 0,-1 1-1,1 0 1,0-1 0,-1 1 0,1-1 0,0 0-1,0 1 1,0-1 0,-1 0 0,1 0 0,0 0-1,0 0 1,0 0 0,0-1 0,-1 1 0,4-1-1,2-1-78,-1-1-1,1 1 0,9-6 1,-14 7-261,1 0 0,-1-1 1,0 1-1,1-1 0,-1 0 1,0 0-1,0 1 1,0-1-1,0-1 0,-1 1 1,3-3-1,-4 4-174,0 0-1,0 0 1,0 0 0,0 0-1,0 0 1,0 0 0,0 0-1,0 0 1,0 0 0,-1 0-1,1 0 1,0 0 0,-1 0-1,1 0 1,0 0 0,-1 0 0,0 0-1,1 1 1,-2-3 0,-3-2-1911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34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60 5056,'-21'-28'2304,"13"19"-2016,3 6 1888,10 3-1248,-10-5 544,5 2-864,-5-1-416,10 4-160,0-4-672,3 4 352,5-4-2432,0 4 1504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3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7 6304,'-9'10'4298,"9"-10"-4208,19 6 5767,-19-6-5857,3 1 213,0 0 0,-1 0 1,1 1-1,0-1 0,-1 1 1,0-1-1,1 1 0,-1 0 0,0 0 1,0 0-1,0 0 0,0 0 1,0 1-1,0-1 0,2 4 0,1 3 168,0 0-1,-1 0 0,5 13 0,49 211 3113,-35-120-3829,-23-113 222,0 1 0,0-1 0,0 0 0,1 1 0,-1-1 0,0 0 0,0 1 0,0-1 0,0 0 0,0 1 0,1-1 0,-1 0 0,0 1 0,0-1 0,1 0 0,-1 1 0,0-1 0,0 0 0,1 0 0,-1 0 0,0 1 0,1-1 0,-1 0 0,0 0 0,1 0 0,-1 0 0,0 1 0,1-1 0,-1 0 0,0 0 0,1 0 0,-1 0 0,2 0-161,-1 0-1,0-1 1,0 1 0,0 0 0,-1-1 0,1 1 0,0-1-1,0 1 1,0-1 0,0 1 0,1-2 0,1-1-809,0 1 0,0-1-1,0 0 1,5-7 0,0-7-958</inkml:trace>
  <inkml:trace contextRef="#ctx0" brushRef="#br0" timeOffset="1">636 2 6400,'-2'-1'2949,"-2"5"-1222,-6 9 37,9-11-1388,-29 42 2954,-61 85 1979,73-107-4767,-1 0-1,0-2 0,-34 28 1,-105 61 326,13-10-1464,126-85-350,-18 15-691,14-7-3444,17-14 2212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5:48.54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6 735 2400,'-1'0'97,"1"1"1,0-1-1,-1 1 1,1-1-1,-1 1 1,1-1-1,0 1 1,-1 0-1,1-1 1,0 1-1,0-1 1,-1 1-1,1 0 1,0-1-1,0 1 1,0 0-1,0-1 1,0 1-1,0 0 1,0-1-1,0 2 1,1 0 380,0-1 0,0 1 0,0-1 0,1 0 0,-1 1 0,0-1 1,1 0-1,2 2 0,1 0-141,-1 0 0,1 0 0,0-1 1,0 0-1,0 0 0,0 0 0,1 0 0,-1-1 0,1 0 1,-1 0-1,0-1 0,1 1 0,-1-1 0,1 0 1,-1-1-1,11-1 0,-3 0-110,-1-2 0,1 1 1,-1-2-1,1 1 0,-1-2 0,12-6 0,-7 1-140,0-1-1,0 0 0,-1-2 0,-1 1 1,0-2-1,19-24 0,66-106 120,-94 135-179,95-164 226,-87 146-137,-2 0 0,-1-1 0,-1 0 0,8-47-1,-15 62-5,0-24-1,-3 33-87,0 1 0,0 0-1,-1-1 1,1 1 0,-1 0 0,0-1 0,0 1 0,-1 0 0,-2-7 0,4 10-18,-1 1 0,1-1 0,0 1 0,-1-1 0,1 1 0,-1-1 0,1 1 0,0-1 0,-1 1 0,1-1 0,-1 1 0,1-1 0,-1 1 0,0 0 0,1-1 0,-1 1 0,1 0 0,-1 0 0,1-1 0,-1 1 0,0 0 0,1 0 0,-1 0 0,0 0 1,1 0-1,-1 0 0,0 0 0,1 0 0,-1 0 0,0 0 0,1 0 0,-1 0 0,1 1 0,-1-1 0,0 0 0,1 0 0,-1 1 0,1-1 0,-1 0 0,0 1 0,-2 1 17,-1 1 1,1-1-1,1 1 0,-1 0 1,-4 5-1,-10 15 171,1 0 0,1 1-1,2 0 1,0 1 0,2 0-1,0 1 1,-8 36 0,13-39-99,1 1 0,1 1 1,1-1-1,1 1 0,1-1 1,2 1-1,0-1 0,8 39 0,-7-52-39,0-1-1,1 1 1,1-1-1,0 1 1,11 18-1,-14-26-22,1 0 0,0 0 0,0 0 0,1-1 0,-1 1 0,1-1 0,-1 1 0,1-1 0,0 0 0,0 0 1,0 0-1,0 0 0,0 0 0,0-1 0,0 1 0,1-1 0,-1 0 0,0 0 0,1 0 0,-1-1 0,1 1 0,3-1 0,-3 0-12,-1 0 0,1-1 0,-1 0 0,1 0 0,-1 0 0,0 0 0,1-1 0,-1 1 0,0-1 0,0 0 0,0 0 0,0 0 0,-1 0 0,1 0 0,0 0 0,2-5 0,6-5 57,-1 0 0,10-18 0,-15 22-30,4-6 23,-2-1-1,1 0 1,-2 0-1,0-1 1,7-31-1,-12 42-85,0 0-1,0 0 1,-1 1 0,0-1-1,0 0 1,0 0 0,-2-9-1,2 14 14,0 0-1,0-1 1,0 1 0,0 0-1,0 0 1,0 0-1,0-1 1,0 1-1,-1 0 1,1 0 0,0 0-1,0 0 1,0-1-1,0 1 1,0 0-1,0 0 1,-1 0 0,1 0-1,0-1 1,0 1-1,0 0 1,0 0 0,-1 0-1,1 0 1,0 0-1,0 0 1,0 0-1,-1 0 1,1 0 0,0 0-1,0 0 1,0 0-1,-1-1 1,-6 6-153,-3 11-32,5-2 107,0 0 0,1 0 0,-3 23-1,-5 15 98,6-30 77,1 1 0,1-1 1,-2 31-1,6-44-49,0 0 1,0 0-1,1 0 1,0 0-1,0 0 1,1 0-1,0 0 1,1-1-1,0 1 0,0-1 1,8 13-1,-10-19-24,0 0-1,1-1 1,-1 0 0,1 1-1,-1-1 1,1 0-1,0 0 1,-1 0 0,1 0-1,0 0 1,0 0-1,0 0 1,-1 0-1,1-1 1,0 1 0,0-1-1,0 0 1,0 1-1,0-1 1,0 0-1,0 0 1,0 0 0,0 0-1,3-1 1,6-1 100,0 0-1,0-1 1,12-5 0,-17 6-104,15-6 31,0-1 1,-1-1 0,0 0-1,0-2 1,-1 0-1,25-21 1,-5-3-2,56-64 0,-40 40 24,-46 48-85,-9 11 16,0 1-1,0 0 0,1 0 0,-1 0 1,0 0-1,0-1 0,0 1 0,1 0 1,-1 0-1,0 0 0,0 0 0,0 0 1,1-1-1,-1 1 0,0 0 0,0 0 1,0 0-1,1 0 0,-1 0 0,0 0 1,0 0-1,1 0 0,-1 0 0,0 0 1,0 0-1,1 0 0,-1 0 1,0 0-1,0 0 0,1 0 0,-1 0 1,0 0-1,0 1 0,0-1 0,1 0 1,0 4-28,0 0 0,0 0 0,-1 0 0,1 0 1,-1 0-1,0 0 0,0 1 0,-2 4 0,2 6-4,-1 29 203,0-6 39,7 58 1,-6-92-183,1-1 0,-1 0 1,1 1-1,0-1 0,0 0 0,0 0 0,0 0 1,1 0-1,-1 0 0,1 0 0,3 4 0,-4-6-20,-1 0-1,1-1 1,-1 1 0,1-1-1,0 1 1,0-1-1,-1 0 1,1 1-1,0-1 1,0 0 0,0 1-1,-1-1 1,1 0-1,0 0 1,0 0-1,0 0 1,0 0-1,1 0 1,0 0-6,0 0 1,-1-1-1,1 1 1,0-1-1,-1 0 1,1 0-1,0 0 1,-1 1-1,1-1 1,-1-1-1,3-1 1,1-1 13,-2 0 1,1-1-1,0 1 0,-1-1 1,0 1-1,0-1 0,0 0 1,3-10-1,13-47-123,-9 29-66,-7 21 86,0 0 1,2-18-1,-2 7 96,-3 23-10,0-1 0,0 1 0,0 0 0,0 0 0,0 0 0,0-1 0,0 1 0,0 0 0,0 0 0,0 0 0,0 0 0,0-1 0,0 1 0,0 0 0,0 0 0,0 0 0,0-1 0,0 1 0,0 0 0,0 0 0,0 0 0,0 0 0,1-1 0,-1 1 0,0 0 0,0 0 0,0 0 0,0 0 0,0 0 0,0 0 0,1-1 0,-1 1 0,0 0 0,0 0 0,0 0 0,1 0 0,-1 0 0,0 0 0,0 0 0,0 0 0,0 0 0,1 0-1,-1 0 1,0 0 0,0 0 0,0 0 0,1 0 0,-1 0 0,0 0 0,0 0 0,0 0 0,1 0 0,8 12-9,9 24 19,-17-34-13,3 5 16,-1-1 0,1 1-1,0-1 1,0 0 0,1 0-1,-1 0 1,1 0 0,1-1-1,-1 0 1,1 0 0,0-1 0,0 1-1,0-1 1,1-1 0,-1 1-1,1-1 1,0 0 0,0-1-1,0 1 1,0-1 0,1-1-1,-1 1 1,0-1 0,1-1 0,10 1-1,-10-2 13,1 0 0,-1-1 0,0 0-1,0 0 1,0 0 0,0-1 0,0 0 0,0-1-1,-1 0 1,1 0 0,12-10 0,-15 10 4,1-1 1,-1 0 0,0 0-1,0-1 1,-1 1-1,0-1 1,0 0 0,0 0-1,-1 0 1,1-1-1,-2 1 1,1-1 0,-1 0-1,2-9 1,-3 12-32,-1-1-1,1 0 1,-1 1 0,-1-1 0,1 1 0,-1-1-1,0 0 1,0 1 0,0-1 0,0 1 0,-1 0-1,0-1 1,-3-5 0,4 9-17,1-1 0,-1 1 1,0-1-1,0 1 0,0-1 1,0 1-1,-1 0 0,1-1 0,0 1 1,-1 0-1,1 0 0,0 0 0,-1 0 1,1 0-1,-1 1 0,0-1 1,1 0-1,-1 1 0,0-1 0,1 1 1,-1-1-1,0 1 0,1 0 0,-1 0 1,0-1-1,0 1 0,1 1 1,-1-1-1,0 0 0,0 0 0,1 1 1,-1-1-1,0 1 0,1-1 0,-1 1 1,0 0-1,-1 1 0,-2 1-3,0 1 1,1 0-1,-1 0 0,1 0 0,0 0 0,0 1 0,0 0 1,0 0-1,-4 8 0,2-2 20,1 0 0,0 0 0,-7 22 0,9-22 15,1 0 0,0-1-1,1 1 1,0 0-1,0 0 1,1 0 0,1 1-1,0-1 1,3 12-1,-3-17-2,0-1 0,1 0 0,0 0-1,0 0 1,1 0 0,-1 0-1,1 0 1,0-1 0,1 1-1,-1-1 1,1 0 0,-1 0-1,1 0 1,1 0 0,-1-1-1,0 1 1,1-1 0,0 0 0,-1-1-1,8 4 1,2-1 29,0-1 1,0 0-1,0 0 1,0-1-1,1-1 0,-1-1 1,23 0-1,-26-1 5,0-1 1,1-1-1,-1 1 0,0-2 1,0 1-1,0-2 1,0 0-1,0 0 0,-1 0 1,13-9-1,-15 8-14,-1-1-1,0 0 1,0 0-1,0-1 1,-1 0 0,0 0-1,0-1 1,8-14 0,1-6-81,15-38 0,-13 26-17,50-126 459,-36 83-396,-24 65 8,-1 0 0,5-19 1,-10 29 0,0 0 0,0 1 0,0-1 0,-1 0 1,0 0-1,-1 1 0,-2-14 0,3 19-24,0 1 0,0 0 0,0 0 0,-1 0-1,1 0 1,0 0 0,-1 0 0,1-1 0,-1 1 0,1 0 0,-1 0-1,1 0 1,-1 0 0,0 0 0,1 1 0,-1-1 0,0 0 0,0 0-1,0 0 1,0 1 0,0-1 0,0 0 0,0 1 0,0-1-1,0 1 1,0-1 0,0 1 0,0 0 0,0-1 0,0 1 0,0 0-1,-1 0 1,1 0 0,0 0 0,0 0 0,0 0 0,0 0 0,-1 0-1,-1 1 1,0 0-17,-1 0 0,1 1 1,0-1-1,-1 1 0,1 0 0,0 0 0,0 0 0,0 0 0,0 1 0,1-1 0,-1 1 0,-2 3 1,-1 3 56,0 1 1,0-1 0,1 1 0,0 0 0,0 1-1,1-1 1,1 1 0,-3 11 0,-1 14 194,-2 39 1,8-68-166,-1 23 94,0 1 1,2 0-1,4 31 1,-2-46-111,1-1 0,0 1 0,1-1-1,0 0 1,2 0 0,0-1 0,14 27 0,-17-37-29,0 1 1,1-1-1,-1 0 0,1 0 1,0 0-1,0 0 1,0-1-1,0 1 0,1-1 1,0 0-1,9 4 1,-6-4-407,0 0 1,0-1 0,0 0 0,0 0-1,0-1 1,0 0 0,11 0 0,0-2-953,0 0 0,0-2 0,0 0 0,-1-1 0,1 0 0,19-9 1,26-16-5975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36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18 274 3328,'-8'-49'2064,"8"30"5632,0 30-6080,1 134 2075,-10 345-188,8-458-2164,2-64-772,-1 13-446,4-182 400,0 148-467,19-95 0,-8 85 37,26-65-1,-29 97-131,1 0 0,2 1-1,33-50 1,-43 73 9,0 0 0,1 1 0,-1 0 0,1 0 0,1 0 1,-1 1-1,1 0 0,9-6 0,-14 10 36,0 0 0,0 0 0,0 0 0,0 0 0,1 0 0,-1 0 0,0 1 0,0-1 0,1 1 0,-1 0 0,0 0 0,1 0-1,-1 0 1,0 0 0,1 0 0,-1 0 0,0 1 0,1-1 0,-1 1 0,0 0 0,0 0 0,0 0 0,0 0 0,0 0 0,0 0 0,0 0 0,0 1 0,0-1 0,0 1 0,0-1 0,-1 1 0,1 0 0,-1 0 0,1-1 0,0 4 0,3 3 64,0 0 0,0 1 1,-1 0-1,-1 0 0,0 0 0,0 0 0,0 1 1,-1-1-1,-1 1 0,1-1 0,-2 1 1,1-1-1,-1 1 0,-1 0 0,0-1 0,0 1 1,-1 0-1,0-1 0,-1 0 0,0 1 1,0-1-1,-1 0 0,-6 11 0,3-9 50,-1 1-1,0-1 0,-1 0 1,0-1-1,-14 12 1,16-16-116,0-1 0,-1 1 0,0-1 0,0-1 0,-1 1 0,1-1 0,-1-1 0,0 0 0,-9 3 1,6-3-33,-17 4-27,28-7 14,-1 0 0,1 0 0,-1 0 0,1 0 0,0 0 1,-1 0-1,1 0 0,-1-1 0,1 1 0,0-1 0,-1 1 0,1-1 0,0 1 0,-1-1 1,1 0-1,0 1 0,-2-2 0,2 1-132,0 0 0,0 0 1,1 0-1,-1 1 0,0-1 1,0 0-1,1 0 0,-1 0 1,1 0-1,-1 0 0,1 0 1,-1-3-1,0 4-3,1-1-1,0 1 1,0-1 0,0 1 0,0-1-1,1 1 1,-1-1 0,0 0 0,0 1-1,0-1 1,0 1 0,0-1 0,1 1-1,-1-1 1,0 1 0,1-1 0,-1 1-1,0-1 1,1 0 0,2-1-613,0 0 0,0 0 0,0 0-1,0 0 1,0 1 0,0-1 0,6-1 0,22-6-1934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37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0 7968,'0'0'2565,"0"1"-2375,0-1 0,0 0 0,0 1 0,0-1 0,0 0 0,-1 0 0,1 1 0,0-1 1,0 0-1,0 0 0,-1 1 0,1-1 0,0 0 0,0 0 0,-1 0 0,1 0 0,0 1 0,0-1 0,-1 0 0,1 0 0,-1 0 0,-5 1 420,-1 1-1,0-1 1,1 1-1,0 0 1,-1 1-1,1-1 1,0 1-1,0 0 1,0 1 0,-10 7-1,-3 4-1,-29 28-1,32-26-387,0 1 1,2 1 0,0 0-1,1 1 1,-10 22-1,4-4 60,-24 76 0,35-91-179,2 1 0,0 0 0,2 0 0,-3 30 0,7-45-79,0 0 0,0-1 1,1 1-1,-1-1 1,2 1-1,0-1 1,0 1-1,0-1 0,1 0 1,0 0-1,1 0 1,-1 0-1,2-1 1,-1 0-1,9 12 1,-8-14 74,0 1 0,0-1 0,0 0 0,1 0 0,0-1 0,0 1 0,11 5 1,-15-9-76,0-1 0,0 1 1,0 0-1,0-1 0,0 1 0,0-1 1,1 0-1,-1 1 0,0-1 1,0 0-1,0 0 0,0-1 1,0 1-1,1 0 0,-1-1 1,0 1-1,0-1 0,0 0 0,0 0 1,0 0-1,0 0 0,0 0 1,-1 0-1,1 0 0,0 0 1,-1-1-1,1 1 0,2-4 1,0 1-19,-1-1 0,1 0 0,-1 0 0,0 0 0,-1 0 0,1-1 0,-1 1 0,0 0 1,-1-1-1,1 0 0,-1 1 0,0-1 0,0 0 0,-1-10 0,0-2-98,-1 1 0,-1-1 0,-6-26 0,6 37-2,1 1 0,-1-1-1,-1 1 1,1-1 0,-1 1 0,-4-7 0,6 12 63,0-1 0,0 0 1,0 1-1,-1-1 0,1 1 0,-1 0 0,1-1 1,-1 1-1,1 0 0,-1 0 0,1 0 1,-1 0-1,0 0 0,0 0 0,0 0 0,1 1 1,-1-1-1,0 1 0,0-1 0,0 1 0,0 0 1,0-1-1,0 1 0,0 0 0,-3 1 1,0 0-149,0 0 0,-1 1 1,1 0-1,0 0 1,0 0-1,0 1 0,1 0 1,-1 0-1,-4 4 1,5-5-275,1 1 1,-1 0 0,1 0-1,0 0 1,0 0 0,1 1 0,-1-1-1,1 1 1,-1 0 0,1-1-1,0 1 1,-2 7 0,4-10 212,0 0 1,0 0-1,0 0 0,0 0 1,0 0-1,0 0 1,0-1-1,0 1 0,0 0 1,0 0-1,0 0 1,1 0-1,-1 0 1,0 0-1,1 0 0,-1 0 1,1-1-1,-1 1 1,2 1-1,6 7-1715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2:38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5 7296,'-2'0'168,"-20"-3"3749,22 3-3667,-1 0-1,0-1 1,1 1 0,-1 0 0,1 0 0,-1 0 0,1 0 0,-1 0 0,1 0-1,-1 0 1,0 0 0,1 0 0,-1 0 0,1 0 0,-1 0 0,1 1 0,-1-1 0,1 0-1,-1 0 1,1 1 0,-1-1 0,1 0 0,-1 1 0,1-1 0,-1 0 0,0 1-1,23 5 3794,116 17-1926,-96-18-1891,3 1-44,1-2 1,79-2 0,-92-7-120,12 0 44,-44 5-96,0 0-1,-1 0 1,1 0 0,0-1-1,0 1 1,0 0-1,0 0 1,0-1-1,0 1 1,-1 0 0,1-1-1,1 0 1,-2 1-13,0 0 0,0 0 1,0 0-1,0 0 0,0 0 1,0 0-1,0 0 0,0 0 0,0 0 1,0 1-1,0-1 0,0 0 1,0 0-1,0 0 0,0 0 0,0 0 1,0 0-1,0 0 0,0 0 1,0 0-1,1 0 0,-1 0 1,0 0-1,0 0 0,0 0 0,0 0 1,0 0-1,0 0 0,0 0 1,0 0-1,0 0 0,0 0 1,0 0-1,0 0 0,0 0 0,0 0 1,0 0-1,0 0 0,0 0 1,0 0-1,0 0 0,1 0 1,-1 0-1,0 0 0,0 0 0,0 0 1,0 0-1,0 0 0,0 0 1,0 0-1,0 0 0,0 0 1,0 0-1,0 0 0,0 0 0,0 0 1,0 0-1,0 0 0,0 0 1,0 0-1,0 0 0,0 1 18,-1 0 10,-1 0 0,0 0 0,0 0 0,1 1 0,-1-1 0,1 0 0,-1 1 0,1 0 0,-1-1 0,1 1 0,0 0 0,0 0 0,0 0 0,-1 2 0,-2 3 150,-13 18 34,1 1 1,1 0-1,-19 50 1,-22 90 189,-13 33-314,38-136-704,5-25-4348,21-30 3216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08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92 3072,'2'-4'560,"0"1"0,0-1 0,0 0 0,6-5 0,-7 7-152,1 0 0,-1 1 0,1-1 0,-1 0 0,0 0 0,0 0 0,0 0 0,0 0 0,0 0 0,0 0 0,0 0 0,-1-1 0,1-3 0,-1 5-251,0 0 1,0-1-1,0 1 1,0-1-1,0 1 1,0-1-1,-1 1 1,1-1-1,-1 1 1,1 0-1,-1-1 1,0 1-1,1 0 1,-1 0-1,0-1 1,0 1 0,0 0-1,0 0 1,0 0-1,0 0 1,0 0-1,0 0 1,0 0-1,0 0 1,-1 1-1,1-1 1,0 0-1,-1 1 1,1-1-1,0 1 1,-1-1-1,1 1 1,-1 0-1,1 0 1,0-1-1,-1 1 1,1 0 0,-4 1-1,-4-1 94,0 1-1,0 0 1,0 1 0,-1 0 0,-8 4-1,0 0-52,1 0-1,-1 2 0,1 0 1,1 0-1,0 2 0,0 0 1,1 1-1,-18 16 0,30-24-171,0 0 0,1 0 0,0 0 0,-1 0-1,1 0 1,0 0 0,1 0 0,-1 1-1,0-1 1,1 1 0,0-1 0,0 1 0,0 0-1,0 3 1,0-4-7,1-1 0,0 0 0,0 1 1,1-1-1,-1 0 0,0 0 0,1 1 0,0-1 0,-1 0 0,1 0 0,0 0 0,0 0 0,0 0 0,0 0 0,1 0 1,-1 0-1,0 0 0,1-1 0,-1 1 0,1 0 0,0-1 0,0 1 0,-1-1 0,4 2 0,3 1 79,0 0 0,0 0 0,0 0 0,0-1-1,1-1 1,-1 1 0,1-2 0,0 1 0,0-1-1,0 0 1,0-1 0,-1 0 0,1 0 0,0-1 0,12-2-1,-16 1-47,0 1-1,1 0 0,-1-1 1,0 0-1,0 0 0,0-1 1,0 1-1,0-1 0,-1 0 1,1 0-1,-1-1 0,0 1 1,0-1-1,0 0 0,-1 0 1,1 0-1,-1-1 1,0 1-1,0-1 0,0 0 1,-1 0-1,0 0 0,0 0 1,0 0-1,2-9 0,-2 3-30,0 0-1,-1 0 0,-1 0 1,1 0-1,-2-1 0,1 1 1,-2 0-1,-2-12 1,1 17-11,1 9-20,2 13-43,5 15-31,9 51 60,2 7 317,8 153-1,-20-189-155,-3-1 0,-3 1 1,-1-1-1,-3 0 0,-14 56 0,18-100-108,0 0 0,-1 0 1,0 0-1,-1 0 0,0 0 0,0-1 1,-1 1-1,-9 11 0,10-14 5,0-2 0,0 1 0,0 0 0,-1-1 0,1 0 0,-1 0 0,0 0 0,1 0 0,-1-1 0,-1 0 0,1 0 0,0 0 0,0-1 0,-1 0 0,-6 1 0,0-1-34,0-1 0,0-1 0,0 0 1,0 0-1,0-1 0,0-1 0,0 0 0,-12-5 0,6 1 47,0-1 0,1-1 0,0 0 0,-22-16 0,38 24-34,0 1 0,0-1-1,1 1 1,-1-1 0,0 1-1,1-1 1,-1 1 0,0-1 0,1 1-1,-1-1 1,1 0 0,-1 1-1,1-1 1,-1 0 0,1 0 0,-1 1-1,1-1 1,0 0 0,0 0-1,-1 0 1,1 0 0,0 1 0,0-1-1,0 0 1,0 0 0,0 0-1,0 0 1,0 1 0,0-1 0,0 0-1,0 0 1,1 0 0,-1 0-1,0 1 1,0-1 0,1 0 0,-1 0-1,1 0 1,-1 1 0,1-1-1,-1 0 1,1 1 0,-1-1 0,1 0-1,0 0 1,2-1-2,0-1-1,0 1 1,1 0 0,-1 0-1,0 0 1,1 0 0,-1 1-1,7-3 1,19-2 10,0 1-1,38-2 1,-11 1 10,-15 2 17,-13 1-1067,-1 0-1,39-11 1,-35 4-2185,-2 5 966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09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429 12 4160,'0'-11'6741,"-7"15"-1736,2-1-4117,-37 31 1979,23-20-2203,1 1 0,-28 30 0,9 2-199,2 1 0,2 2 1,2 1-1,2 1 0,3 1 1,2 2-1,-21 71 0,37-98-345,1 0 0,1 0-1,1 1 1,2-1 0,1 1 0,1 0 0,2-1-1,1 1 1,1 0 0,13 55 0,-12-69-64,2 0 1,0 0-1,1-1 1,0 0 0,1 0-1,0 0 1,1-1-1,1 0 1,11 11 0,-5-8-4,1-1 0,0 0 0,1-1 0,0-1 1,37 19-1,-23-15-273,-8-3 465,29 11 0,-46-22-693,0-1-1,0 0 1,0 0 0,0 0-1,0-1 1,0 0 0,0-1-1,1 1 1,9-2 0,-16 1 153,1-1 1,-1 1 0,0 0 0,1-1-1,-1 1 1,0-1 0,0 0 0,1 1-1,-1-1 1,0 0 0,0 0 0,0 0-1,0 0 1,0 0 0,0 0 0,0 0-1,0 0 1,1-2 0,11-26-5201,-9 18 3520,9-15-1097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10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27 6656,'-8'-14'2144,"8"13"-2079,0 1 0,0-1 0,0 1 0,0-1 0,0 1 0,0-1 0,0 1 0,0-1 0,1 1 0,-1 0 0,0-1 1,0 1-1,1-1 0,-1 1 0,0-1 0,0 1 0,1 0 0,-1-1 0,0 1 0,1 0 0,-1 0 0,1-1 0,-1 1 0,1-1 0,-1 1 42,1 0 0,-1 0 0,0 0 0,0 0 0,0 0 0,1-1 0,-1 1 0,0 0 0,0 0-1,0 0 1,1 0 0,-1 0 0,0 0 0,0 0 0,1 0 0,-1 0 0,0 0 0,0 0 0,0 0 0,1 0 0,-1 0-1,0 0 1,0 0 0,1 0 0,-1 0 0,0 0 0,0 0 0,0 1 0,1-1 0,-1 0 0,0 0 0,0 0-1,0 0 1,1 0 0,-1 1 0,0-1 0,0 0 0,0 0 0,0 0 0,0 0 0,1 1 0,-1-1 0,0 0 0,0 0-1,0 0 1,0 1 0,0-1 0,0 1 0,6 14 1363,16 137 3472,-12 86-2684,-10 58-1955,0-237-3604,0-5-3450,1-104-65,6 13 4198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10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1 178 6400,'0'-7'800,"1"-1"1,0 0-1,0 1 0,0-1 1,1 1-1,0-1 0,1 1 1,4-9-1,-3 9-375,0-1 0,0 1 0,1 0 0,0 0 0,1 1 0,0-1 0,7-6 0,-8 9-265,0-1 0,0 2 0,1-1 0,-1 1 0,0 0 0,1 0 0,0 0 0,0 1 0,0 0 0,0 0 0,0 0-1,0 1 1,1 0 0,-1 0 0,0 1 0,1-1 0,-1 1 0,0 1 0,1-1 0,-1 1 0,0 0 0,10 4 0,-9-2-40,1 0 0,0 1-1,-1 0 1,1 1 0,-1-1 0,0 1-1,-1 1 1,1-1 0,-1 1 0,-1 1-1,1-1 1,-1 1 0,0 0 0,0 0-1,-1 0 1,5 10 0,-6-11-74,-1 0 1,0 0 0,0 0-1,0 0 1,-1 0-1,1 1 1,-2-1 0,1 0-1,-1 1 1,0-1 0,0 1-1,0-1 1,-1 1-1,0-1 1,-1 0 0,1 0-1,-1 1 1,0-1-1,-1 0 1,0-1 0,-6 11-1,4-9-12,0 0-1,-1 0 1,0-1-1,0 0 0,0 0 1,-14 9-1,0-2 81,-26 11-1,34-18-78,11-6-43,0 0 0,0 1 0,0-1 0,0 0-1,0 1 1,1-1 0,-1 1 0,0 0 0,0-1 0,1 1-1,-1 0 1,0-1 0,1 1 0,-1 0 0,0 0 0,1-1-1,-1 1 1,1 0 0,-1 0 0,1 0 0,0 0 0,-1 0-1,1 0 1,0 0 0,0 0 0,-1 1 0,2 1 60,0 0 1,0 0-1,0 0 1,0 0-1,0 0 0,0 0 1,4 4-1,-5-6-16,44 68 656,-3-6-360,94 198 9,-131-250-507,6 9-1869,-10-19 1786,1-1 0,-1 1 0,1-1-1,-1 1 1,1-1 0,-1 1 0,1-1-1,0 1 1,-1-1 0,1 0 0,0 1-1,-1-1 1,1 0 0,0 0 0,-1 0 0,1 1-1,0-1 1,0 0 0,-1 0 0,1 0-1,0 0 1,0 0 0,-1 0 0,3-1-1,-2 1-34,0 0 0,0-1 0,0 1 0,0-1 0,0 1-1,0-1 1,0 0 0,0 1 0,0-1 0,0 0-1,-1 0 1,1 1 0,0-1 0,0 0 0,-1 0-1,1 0 1,0 0 0,-1 0 0,1 0 0,-1 0-1,0-1 1,1-1 0,3-5-1414,14-21-1619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11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4064,'-7'-12'8986,"13"13"-5738,-2 1-2849,-1 1 0,1-1 0,-1 1 1,0 0-1,0 0 0,0 0 0,0 1 0,-1-1 0,1 1 0,-1 0 0,3 7 0,-2-6-100,18 36 1253,29 83 0,-17-37-677,-18-51-600,37 98 840,-46-112-918,0 0-1,-2 0 1,0 1-1,0 33 1,-4 0-49,-2 1 1,-2 0-1,-3-1 1,-2 0-1,-22 69 0,27-112-662,-1-1 0,0 1 0,-8 12 0,10-20-579,-1 0 0,1 0 1,-1 0-1,-7 8 1,8-11-1422,2-2 2320,1 0 1,0 0 0,0 0-1,-1 0 1,1 0 0,0 0-1,-1 0 1,1 0-1,0 0 1,0 0 0,-1 0-1,1 0 1,-1-1 0,0-3-3375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12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 4480,'-10'0'19317,"14"4"-19160,1-1 0,-1-1 0,1 1 1,-1-1-1,1 1 0,0-1 1,0-1-1,0 1 0,0-1 0,0 0 1,8 1-1,5-1-32,0 0 1,19-3-1,-10 0 76,292-15 348,-277 13-545,80-4 29,-113 8-21,-9 1-76,1-1-1,0 0 1,0 0-1,0 0 1,-1 0-1,1 0 0,0 0 1,0 0-1,0 0 1,-1 0-1,1 0 0,0 0 1,0 0-1,-1-1 1,1 1-1,0 0 1,0-1-1,-1 1 0,1 0 1,0-1-1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12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59 4736,'-30'-2'1530,"7"2"404,22 0-1536,0 0 1,0 0-1,-1 0 0,1 0 1,0 0-1,0 0 0,0 0 1,0 0-1,-1 0 0,1-1 1,0 1-1,0 0 0,0-1 1,0 1-1,0-1 1,0 1-1,-2-2 0,-12-3 6482,17 4-6664,0 0 1,0 0 0,-1 0 0,1 1-1,0-1 1,0 1 0,0-1 0,0 1-1,0 0 1,3-1 0,264-18 2261,5-1-2327,-173 22-631,-99-2-490,-12 5-7281,7-2 6113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5:49.56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24 157 7232,'0'0'149,"-1"-1"0,0 1 0,1 0 0,-1 0 0,1 0 0,-1 0 0,0 1 0,1-1 0,-1 0 0,1 0 0,-1 0 0,0 0 0,1 1 0,-1-1 0,1 0 0,-1 0 0,1 1 0,-1-1 0,1 0 0,-1 1 0,1-1 0,-1 1 0,-1 14 2397,2-10-2130,3 165 4333,13 81-2480,-6-94-546,-4-138-1371,-6-19-337,0 0 0,0 0 1,0 0-1,0 1 0,0-1 0,0 0 1,0 0-1,0 0 0,1 1 0,-1-1 1,0 0-1,0 0 0,0 0 0,0 0 1,1 0-1,-1 1 0,0-1 0,0 0 1,0 0-1,1 0 0,-1 0 1,0 0-1,0 0 0,0 0 0,1 0 1,-1 0-1,1 0 0,-1 0 26,0 0-1,1-1 1,-1 1-1,1 0 1,-1-1-1,1 1 1,-1-1 0,0 1-1,1-1 1,-1 1-1,0-1 1,0 1-1,1-1 1,-1 1 0,0-1-1,0 1 1,0-2-1,2-4 62,-1 0 0,0 0-1,0-13 1,0 7-77,2-323 199,-6 263-226,-3 0 1,-24-108-1,22 158 219,8 22-208,0-1 0,-1 0 0,1 0-1,-1 0 1,1 1 0,0-1 0,-1 0 0,0 0-1,1 1 1,-1-1 0,1 1 0,-1-1 0,0 0-1,1 1 1,-1-1 0,0 1 0,0 0-1,1-1 1,-1 1 0,0-1 0,-1 1 0,1 0-84,21 7 0,1-2 98,1 0-1,1-2 0,43 2 1,71-9 81,-97 2-191,5 0 167,-1-2 0,0-2 0,79-21 0,-117 25 41,-1 0 1,1 0 0,0 1-1,9-1 1,-14 3-104,-1-1-1,0 0 1,1 0 0,-1 0 0,0 0-1,0 1 1,1-1 0,-1 0 0,0 0-1,1 0 1,-1 1 0,0-1 0,0 0-1,0 1 1,1-1 0,-1 0 0,0 0-1,0 1 1,0-1 0,0 0 0,1 1-1,-1-1 1,0 0 0,0 1 0,0-1 0,0 0-1,0 1 1,0 0 0,1 10 76,-1-11-63,-1 5 74,1 0 0,-1 0 0,0 0 0,-2 6-1,-2 14 273,4-17-333,-1 1-1,-4 13 1,3-14-4,2 8-632,25-7-16106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13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26 4992,'-43'0'16650,"164"-6"-11769,-76 3-4407,259-9 911,-156 8-1336,-55 4 201,-43 0-2852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18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1228 1984,'-12'-13'12018,"22"9"-7348,-3 0-5924,0-1 1837,-2 3-428,-2 0 0,1-1 0,0 1 0,0-1 0,-1 0 0,1 0 0,-1 0-1,0-1 1,0 1 0,0-1 0,-1 1 0,4-7 0,79-139 854,-82 145-978,6-12 103,-6 9-55,1 1 0,1-1 0,-1 1-1,9-10 1,-12 16-68,-1-1 0,1 1 0,-1-1 0,0 1 0,1 0-1,-1-1 1,1 1 0,-1 0 0,1 0 0,-1-1 0,1 1-1,-1 0 1,1 0 0,-1 0 0,1 0 0,-1 0 0,1-1 0,-1 1-1,1 0 1,-1 0 0,1 0 0,-1 0 0,1 1 0,-1-1-1,1 0 1,-1 0 0,1 0 0,0 1 0,0-1 10,0 1 1,0 0 0,0 0-1,0 0 1,0 0 0,0 0-1,0 0 1,0 0-1,-1 0 1,1 0 0,0 2-1,3 4 65,-1 1 0,3 15 0,-5-20-86,6 31 146,-2 0-1,1 39 0,-1-20-63,2 80 197,0-13 66,-5-97-250,19 189 492,17-4-427,-20-137-189,15 57 421,-33-126-344,1 1-1,0-1 1,0 0 0,0 1-1,0-1 1,0 0 0,0 0-1,0 0 1,3 3 0,-4-5-28,0 0-1,1 0 1,-1 1 0,0-1 0,1 0 0,-1 0 0,0 0-1,1 0 1,-1 0 0,0 1 0,1-1 0,-1 0 0,0 0 0,1 0-1,-1 0 1,0 0 0,1 0 0,-1 0 0,0 0 0,1 0-1,-1 0 1,0 0 0,1 0 0,0-1 0,0 1 8,0-1 0,0 0 1,0 1-1,0-1 0,0 0 0,0 0 1,-1 0-1,1 0 0,0 0 0,0 0 1,0-1-1,6-9 43,0-1 1,-1 0-1,-1 0 0,0-1 1,4-15-1,10-66-19,19-165-192,-32 215 109,39-326-235,-9 31 234,18-173-443,-46 341 176,-8 123-298,16 68 501,-13-15 100,0 1-1,1-1 1,-1 0 0,1 0 0,0-1 0,0 1-1,1-1 1,-1 0 0,1 0 0,0-1-1,0 1 1,0-1 0,1 0 0,-1 0 0,1-1-1,0 0 1,-1 0 0,1 0 0,0 0-1,0-1 1,0 0 0,0-1 0,9 1 0,490-8 481,-189-11-437,-298 16-31,734-46 558,-439 31-527,39 6 347,10 6 53,147-6 240,1-20 607,-401 23-1112,134-17-104,-231 23-263,1-1 1,22-8 0,-31 9-286,0 1 0,0-1 0,-1 0 0,1-1 0,4-3 1,-7 5-60,0 0 1,1-1 0,-1 1-1,0 0 1,0-1 0,0 1-1,0-1 1,0 0 0,0 1-1,0-1 1,-1 0 0,2-3-1,-2 5 253,0-1-1,0 0 0,0 0 0,1 0 0,-1 0 0,0 1 1,-1-1-1,1 0 0,0 0 0,0 0 0,0 0 1,0 1-1,-1-1 0,1 0 0,0 0 0,-1 1 0,1-1 1,0 0-1,-1 0 0,1 1 0,-1-1 0,1 0 0,-1 1 1,0-1-1,1 1 0,-1-1 0,0 1 0,1-1 0,-1 1 1,0-1-1,-2-1-805,-12-8-2855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3:19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39 151 3552,'-8'0'685,"-10"0"2255,9 0 4213,11-2-6968,-1 1 0,0-1 0,1 0 0,-1 1-1,0 0 1,1-1 0,0 1 0,-1 0 0,4-2 0,5-4 334,4-4-170,1 1 1,0 0-1,0 2 0,32-14 1,-41 19-278,32-11 164,0 1 0,2 2 0,67-11 0,-99 21-186,-1 0 1,0 0 0,1 0 0,13 2-1,-19-1-40,-1 0-1,0 0 1,0 0-1,0 1 1,0-1-1,0 0 0,0 0 1,0 1-1,0-1 1,0 1-1,0-1 1,0 1-1,0-1 1,0 1-1,0-1 1,0 1-1,0 0 0,-1 0 1,1-1-1,0 1 1,0 0-1,-1 0 1,1 0-1,-1 0 1,1 0-1,-1 0 1,1 0-1,-1 0 0,1 0 1,-1 0-1,0 0 1,0 0-1,1 0 1,-1 0-1,0 0 1,0 0-1,0 1 1,0-1-1,0 0 0,-1 0 1,1 1-1,-6 20 129,-1-1 0,-1-1 0,-1 1-1,0-1 1,-14 19 0,-5 5-90,-1-2 0,-3-1 0,-52 53 0,56-67 73,-1-1-1,-50 33 1,30-24 173,25-13 53,33-22 309,75-12 1715,136-18-902,-173 25-1343,-21 1-159,1 1 0,0 1 0,34 3 0,-57-1 130,23 2-1472,-15-5-2482,2-12-7519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19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0 543 2400,'5'2'10249,"-4"-2"-10056,11-9 2755,15-18-2482,180-271 1213,-124 170-899,-52 83-349,-24 31-331,-6 12-76,0 0 0,-1 0 1,1 1-1,0-1 0,0 0 1,1 0-1,-1 1 0,0-1 1,0 1-1,1-1 0,-1 1 1,3-2-1,-13 17 376,-9 28-304,-22 72 0,-17 68-427,56-177 317,-1 2-3,0 0 0,0 1 0,0 8 0,2-15 24,0 0 1,0 0-1,0 0 0,0 1 1,0-1-1,0 0 0,0 0 0,0 0 1,0 0-1,1 0 0,-1 0 1,0 0-1,1 0 0,-1 0 1,1 0-1,-1 0 0,1 0 0,-1 0 1,1 0-1,0-1 0,-1 1 1,1 0-1,0 0 0,0-1 1,0 1-1,-1 0 0,1-1 0,0 1 1,0-1-1,1 1 0,1 0 28,0-1 0,-1 0 0,1 0-1,0 0 1,0 0 0,-1-1 0,1 1-1,0-1 1,-1 1 0,1-1-1,-1 0 1,1 0 0,-1 0 0,1 0-1,-1-1 1,1 1 0,-1-1 0,2-1-1,8-6-3,-1-1-1,11-10 0,-21 18-23,17-18-4,-2-1 1,0 0 0,19-36 0,24-32-238,-58 87 233,0 0 0,1 1 0,-1-1 0,1 0 0,-1 1 0,1 0 0,-1-1-1,1 1 1,0 0 0,0-1 0,0 1 0,2-1 0,-3 2 12,-1 0 0,0 0 1,1 0-1,-1 0 0,1 0 0,-1 0 0,0 0 0,1 0 0,-1 0 1,1 1-1,-1-1 0,0 0 0,1 0 0,-1 0 0,0 0 0,1 1 0,-1-1 1,1 0-1,-1 0 0,0 1 0,0-1 0,1 0 0,0 1 0,-1 0 23,1 1 0,0-1 0,0 0 0,-1 1 0,1-1 0,0 1-1,-1-1 1,0 1 0,1 2 0,3 30 208,-1 0 0,-3 57 0,-1-41-45,2-41-280,-1-1 0,1 1 1,1 0-1,-1-1 0,1 1 1,1-1-1,0 0 0,0 0 1,8 15-1,-10-22-208,-1 1-1,1-1 1,-1 0-1,1 0 1,0 0-1,-1 0 1,1 0-1,0 0 1,0 0 0,0-1-1,0 1 1,0 0-1,0 0 1,0-1-1,0 1 1,0 0 0,0-1-1,0 1 1,0-1-1,1 0 1,-1 1-1,0-1 1,0 0-1,0 0 1,1 1 0,-1-1-1,0 0 1,0 0-1,1 0 1,-1-1-1,0 1 1,0 0-1,3-1 1,9-3-2898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19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15 4992,'5'-9'1916,"-3"4"609,-4 9 634,-21 40 1067,17-29-3512,-2 0 0,-12 19-1,0-5-160,-54 83 760,64-94-1170,0 1 0,2 0 0,0 0 1,-9 34-1,8-9 29,1 1 0,-3 71 0,10-92-199,1 0 1,2 0-1,0 0 1,2 0-1,0 0 1,13 39-1,-13-53-247,1 1 0,0-1-1,8 14 1,-10-21-180,-1 1-1,0-1 0,1 0 1,0 0-1,-1 0 1,1-1-1,1 1 1,-1-1-1,0 1 0,0-1 1,1 0-1,-1 0 1,5 1-1,14 4-2371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20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5408,'-6'0'8616,"6"0"-8308,-6 8 3237,-3 15-3498,5-13 1074,-24 45 774,19-38-1572,0 0 0,-7 19 0,-8 37 311,-21 110 1,34-133-577,5-27-4,-5 41-1,10-50 38,-2 11-11,3-24-68,0 0 1,0 1 0,0-1-1,1 0 1,-1 0 0,0 1-1,1-1 1,-1 0 0,0 0 0,1 0-1,-1 1 1,1-1 0,0 0-1,-1 0 1,2 1 0,0-1-23,0-1 1,-1 1 0,1-1 0,0 0-1,-1 0 1,1 1 0,0-1 0,-1 0 0,1-1-1,0 1 1,-1 0 0,1 0 0,0-1-1,-1 1 1,3-2 0,4 1-3,154-26 171,25-2 114,-150 29-588,-28 1-1379,-9-1 1429,0 0 0,1 0 0,-1 0 0,1 0 1,-1 0-1,0 0 0,1 0 0,-1 0 0,0 0 1,1 0-1,-1 0 0,1 0 0,-1 0 0,0 0 1,1 0-1,-1 0 0,1 0 0,-1 0 0,0-1 1,1 1-1,-1 0 0,0 0 0,1 0 0,-1-1 1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20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34 183 7648,'-23'-10'2453,"22"10"-2210,0 0 1,1 0-1,-1-1 0,1 1 0,-1 0 1,0 0-1,1-1 0,-1 1 1,1 0-1,-1-1 0,1 1 0,-1-1 1,1 1-1,-1-1 0,1 1 1,-2-2-1,9-2 2036,4-1-1692,12-8-51,2 0-1,-1 1 1,31-9-1,84-20-285,-50 15 25,-57 17-1019,64-9 0,-87 16-208,0 1-2635,-9 15-6572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21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89 10208,'-10'-14'4640,"25"3"-4032,-7 2 511,10 6-735,17-8 192,7 2-320,11-2-160,5 6-64,2-4 160,-2 6-96,-8 0 96,-10 3-96,-4 0-4287,-4 3 2303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21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61 5984,'-19'-4'8501,"21"-11"-4203,-1 13-4189,1 0 0,0 0 0,0 0-1,0 1 1,0-1 0,0 1 0,0 0 0,0-1-1,1 1 1,-1 0 0,0 0 0,1 1-1,3-2 1,36-5 473,-36 7-500,45-6 218,0 3 0,1 2 0,83 9 0,-113-5-133,-14-1-45,0-1 0,14 1 0,-22-2-123,1 0 0,-1 0 0,0 0 0,0 0 0,0 0 0,0 0 0,0 0 0,0 0 0,0 0 0,0 0 0,1 0 0,-1 0 0,0 0 0,0 0 0,0 0 0,0 0 0,0 0 0,0 0 0,0 0 1,0 0-1,0-1 0,0 1 0,1 0 0,-1 0 0,0 0 0,0 0 0,0 0 0,0 0 0,0 0 0,0 0 0,0 0 0,0 0 0,0 0 0,0-1 0,0 1 0,0 0 0,0 0 0,0 0 0,0 0 0,0 0 0,0 0 0,0 0 0,0 0 0,0-1 0,0 1 0,0 0 0,0 0 0,-3-6-2206,-5-4-2696,-7 9-8051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23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72 3136,'10'-21'9450,"-19"28"-5413,-13 15-2506,16-13-1358,-1 1 0,1-1 0,1 1 0,0 1-1,1-1 1,-1 1 0,2 0 0,0 0 0,-3 20 0,1 5 42,2 65 1,3-80-139,1 0 0,1-1 0,1 1-1,1 0 1,0-1 0,2 0 0,0 0 0,12 23 0,-14-34-34,1-1 0,0 0 1,0 0-1,1 0 1,0-1-1,0 0 1,1 0-1,14 10 0,-15-12 5,0-1-1,0-1 0,1 0 0,0 1 0,-1-2 1,1 1-1,0-1 0,0 0 0,1-1 0,-1 0 1,0 0-1,13 0 0,-11-1 9,1-1-1,-1 0 1,1 0 0,-1-1-1,0 0 1,1 0 0,9-6-1,-13 6-32,0-1 0,-1 0 0,1 0-1,-1 0 1,0-1 0,0 0 0,-1 0-1,1 0 1,-1-1 0,1 0 0,-2 0 0,6-6-1,1-9 80,0 0-1,-1 0 0,7-22 0,16-70 85,-24 82-201,35-164 18,-36 157 80,-3 20-85,-2 0 0,2-30 0,-4 45-76,0 0 0,0 0 0,0-1 1,0 1-1,0 0 0,-1 0 0,1 0 0,-1 0 0,1 0 0,-1 0 0,0 0 0,-1-2 0,8 21-10060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5:51.62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55 225 3072,'-5'0'782,"5"2"-322,-3 4 2442,-6-19 2175,6 9-3975,1 0 1,-1 0-1,0 0 1,-1 0-1,1 1 1,-7-6-1,10 9-1010,-1-1 0,0 1 0,0-1-1,1 0 1,-1 1 0,0-1 0,1 0 0,-1 0 0,1 0-1,-1 1 1,1-1 0,-1 0 0,1 0 0,-1 0-1,1 0 1,0 0 0,0 0 0,0 0 0,-1 0 0,1 0-1,0-1 1,1 1-42,-1-1 0,1 0 0,-1 0 0,1 1 0,0-1-1,-1 0 1,1 1 0,0-1 0,0 1 0,0-1 0,2-1 0,10-14 111,3-4 20,1 0 0,22-19 0,-34 35-148,2 0 0,-1 0 1,0 0-1,1 1 0,0 0 1,0 0-1,0 1 0,1 0 1,-1 0-1,1 1 0,11-3 1,-18 5-24,1 0 1,0 0 0,0 0 0,0 0 0,0 0 0,0 0 0,-1 0 0,1 1 0,0-1-1,0 1 1,0-1 0,-1 1 0,1 0 0,0-1 0,-1 1 0,1 0 0,0 0 0,-1 0-1,1 1 1,-1-1 0,0 0 0,1 0 0,-1 1 0,0-1 0,0 1 0,0-1 0,0 1-1,0 0 1,0-1 0,0 3 0,3 6 45,0 0 0,-1 0 1,-1 0-1,2 15 0,1-2 88,-2-10-46,0 0 0,1 0 0,1 0 0,0-1 0,14 24 0,-16-32-20,-1 0 1,1 0-1,1 0 0,-1 0 1,0-1-1,1 1 0,0-1 1,0 0-1,0 0 0,0 0 1,0-1-1,1 0 0,-1 1 1,1-1-1,0-1 1,-1 1-1,1-1 0,0 0 1,6 1-1,-3-1 21,1-1-1,-1 0 1,0 0-1,0-1 1,0 0 0,0 0-1,0-1 1,0 0 0,0-1-1,8-3 1,-7 2-270,0-1 0,-1-1 0,1 1 0,-1-1 0,0-1 0,-1 0 0,13-13 0,-15 13-24,0 2-955,0 0 0,-1-1 0,1 1 0,-1-1 0,-1 0 0,6-12 0,-4-1-6796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25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17 103 4384,'0'-8'10490,"-5"109"-6076,0 30-4017,15 145 1517,-16-283-633,0-6-1191,5 8-80,0-1-1,0 1 1,0 0-1,1-1 1,0 1-1,0-6 1,0 0-8,4-103-56,-2 94 34,0 1 0,2-1 1,10-33-1,-7 33-52,1 0 0,0 0 0,2 2 0,0-1 0,1 1 0,1 0 0,25-28 0,-17 25 2,37-36 3,-49 51 68,0 0 1,0 0-1,0 0 1,1 1-1,18-7 1,-25 11 7,0 0 0,0 0 0,0 1 0,0 0 0,0-1 0,0 1 0,0 0 0,0 0 0,0 0 0,0 0 1,0 0-1,0 0 0,0 1 0,1-1 0,-1 1 0,0-1 0,0 1 0,-1 0 0,1 0 0,0 0 0,0 0 0,0 0 0,0 0 0,-1 0 0,1 1 0,2 2 0,-2-2 13,0 1 0,-1-1-1,1 0 1,-1 1 0,1 0-1,-1-1 1,0 1 0,0 0-1,0 0 1,-1-1-1,1 1 1,-1 0 0,1 0-1,-1 0 1,0 0 0,0 0-1,0 0 1,-1 0 0,0 3-1,-1 2 55,0-1 0,0 1 0,-1 0 0,0-1 0,0 1 0,-1-1 0,0 0 0,-6 7 0,8-10-47,-1-1 0,0 1 0,0-1-1,0 0 1,-1 0 0,1-1 0,-1 1 0,1-1-1,-1 0 1,0 0 0,0 0 0,0 0-1,0 0 1,0-1 0,-1 0 0,-7 1 0,-41 0-328,67 1 387,0 1 0,0 1 1,0 0-1,-1 1 0,0 0 0,-1 1 1,1 1-1,-1 0 0,0 1 0,19 18 1,-27-23-149,-1 0 0,1 1-1,-1 0 1,0 0 0,0 0 0,0 0 0,-1 1 0,1-1 0,-1 1 0,-1-1 0,1 1 0,-1 0 0,0 0 0,1 11 0,-4 16-3102,-6 0-3335,2-14 3308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25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17 5888,'-29'-14'1898,"28"13"-1855,0 1-1,0 0 1,0-1-1,1 1 0,-1 0 1,0 0-1,0-1 0,0 1 1,0 0-1,0 0 0,1 0 1,-1 0-1,0 0 1,0 0-1,0 0 0,0 1 1,-1-1-1,-2 1-89,-13 1 840,0 1 1,1 0-1,-1 2 0,-26 10 1,22-6 314,-1 2-1,-21 15 1,31-18-751,2 0 0,-1 0 1,1 2-1,1-1 0,-16 20 0,13-10-92,0-1 0,2 2-1,0-1 1,1 1 0,1 1-1,-10 36 1,9-17-127,2 1 0,-4 70 0,10-92-134,1 0-1,0 1 1,2-1-1,0 0 1,2 0 0,6 24-1,-7-34-30,1 0 0,0 1 0,0-2 0,1 1 1,0 0-1,0-1 0,1 0 0,0 0 0,1 0 0,-1-1 0,1 0 0,1 0 0,0-1 0,9 6 0,-3-4-694,1-1-1,0-1 1,0 0-1,1-1 1,-1-1-1,1-1 0,0 0 1,0-1-1,20 1 1,27 0-1903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25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 7232,'0'-1'504,"1"0"-428,-1 1-1,0 0 1,0-1 0,1 1 0,-1-1 0,0 1-1,0 0 1,1-1 0,-1 1 0,1 0-1,-1-1 1,0 1 0,1 0 0,-1 0-1,1 0 1,-1-1 0,0 1 0,1 0 0,-1 0-1,1 0 1,-1 0 0,1 0 0,-1 0-1,1 0 1,-1 0 0,1 0 0,-1 0 0,1 0-1,-1 0 1,1 0 0,-1 0 0,1 0-1,-1 0 1,0 0 0,2 1 0,21 11 926,-1 0 1,0 2 0,21 17-1,-38-27-823,26 20 1186,-1 1-1,26 30 0,-48-46-1044,-1-1-1,0 2 1,0-1 0,-1 1-1,0 0 1,-1 0-1,0 1 1,0-1-1,-1 1 1,-1 0-1,4 19 1,-5-8-114,-1 1 0,0-1 0,-2 1 0,-1-1 1,-1 0-1,0 0 0,-2 0 0,-1 0 0,0 0 0,-15 31 1,13-35-546,0-1 0,-2-1 0,0 1 0,-1-1 0,0-1 0,-1 0 0,-1-1 0,0 0 0,-1-1 0,-1-1 0,0 0 0,-27 17 0,38-27-283,-1 1 1,1-1-1,0 0 0,-1 0 1,0 0-1,1-1 0,-1 0 0,0 0 1,0 0-1,0 0 0,1-1 1,-1 0-1,-8 0 0,-16-4-3180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26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13 2656,'0'0'52,"0"-1"-1,0 1 1,0 0 0,0 0 0,0-1-1,0 1 1,0 0 0,0 0-1,-1-1 1,1 1 0,0 0 0,0 0-1,0-1 1,0 1 0,0 0-1,-1 0 1,1-1 0,0 1 0,0 0-1,0 0 1,-1 0 0,1 0-1,0-1 1,0 1 0,0 0 0,-1 0-1,1 0 1,0 0 0,0 0 0,-1 0-1,1 0 1,0 0 0,0 0-1,-1 0 1,1-1 0,0 1-25,0 0 0,0 0 0,0 0 0,0 0 0,0 0 0,0 0 0,0 0 0,0 0 0,0 0 0,0 0 0,0 0 0,0 0 0,0 0-1,0 0 1,0 0 0,0 0 0,0 0 0,0 0 0,1 0 0,-1 0 0,0 0 0,0 0 0,0 0 0,0-1 0,0 1 0,0 0 0,0 0 0,0 0 0,0 0 0,0 0 0,0 0 0,0 0 0,0 0 0,0 0 0,0 0 0,0 0 0,0 0 0,0 0 0,-1 0 0,1 0 0,0-1 0,0 1 0,0 0 0,0 0 0,0 0 0,0 0 0,0 0 0,0 0 0,0 0-1,0 0 29,0 0 0,0 0-1,0 0 1,0 1 0,0-1-1,-1 0 1,1 0 0,0 0-1,0 0 1,0 0-1,0 0 1,0 0 0,0 0-1,-1 0 1,1 0 0,0 0-1,0 0 1,0 0-1,0 0 1,0 0 0,0 0-1,-1 0 1,1 0 0,0 0-1,0 0 1,0 0-1,0 0 1,0 0 0,0 0-1,-1 0 1,1 0 0,0 0-1,0 0 1,0 0-1,0 0 1,0-1 0,0 1-1,0 0 1,0 0 0,-1 0-1,1 0 1,0 0-1,0 0 1,0 0 0,0 0-1,0-1 1,0 1 0,0 0-1,0 0 1,0 0-1,0 0 1,0 0 0,0 0-1,0-1 1,0 1 0,0 0-1,0 0 1,0 0-1,0 0 1,0 0 0,0 0-1,0-1 1,0 1 0,0 0-1,0 0 1,0 0-1,0 0 1,0 0 0,0-1-1,0 2 46,0-1-1,0 0 0,0 0 0,0 0 0,0 0 0,-1 1 1,1-1-1,0 0 0,0 0 0,0 0 0,-1 0 0,1 0 1,0 0-1,0 0 0,0 0 0,-1 0 0,1 0 1,0 0-1,0 0 0,0 0 0,-1 0 0,1 0 0,0 0 1,0 0-1,0 0 0,-1 0 0,1 0 0,0 0 0,0 0 1,0 0-1,-1 0 0,1 0 0,-2-1 1178,0 2-1220,-1 0 0,1 0 0,0 1 0,0-1 0,0 1 0,0-1 0,0 1 0,1-1 0,-1 1 0,0 0 0,1 0 1,-1 0-1,-1 2 0,-6 7-94,7-9 98,0 0-1,-1 0 0,0 0 1,0 0-1,1-1 1,-1 1-1,-4 1 0,4-2-43,0 1-1,0-1 0,0 1 0,0-1 1,0 1-1,1 0 0,-4 3 1,-14 7-145,16-11 138,41 6 1789,-22-4-1556,-1 0-1,1 0 0,15-1 0,175-7 1262,73 1-547,153 3 667,-418 1-1574,248 2 1328,-188-4-916,115-20 0,-95 7-391,24-4-792,-111 17-519,13-1-1336,-19 3 2330,1 0-1,-1 0 1,1 0-1,-1 0 1,0 0-1,1 0 0,-1 0 1,1 0-1,-1 1 1,1-1-1,-1 0 1,1 0-1,-1 1 1,1-1-1,-1 0 0,0 0 1,1 1-1,-1-1 1,0 0-1,1 1 1,-1-1-1,0 1 1,1-1-1,-1 0 0,0 1 1,0-1-1,1 1 1,-1-1-1,0 1 1,0-1-1,0 1 1,0 0-1,1 14-3758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4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0 268 2720,'0'-3'5882,"14"0"-2335,-12 2-3140,0 0 0,0 1 0,1-1 0,-1 0 0,0 1-1,0-1 1,1 1 0,-1 0 0,5 0 0,-6 0 249,1-1-593,0 0 1,0 0-1,0 0 0,1 0 1,-1 1-1,0-1 0,5 0 1,95-7 619,-20 0-220,-21 4-285,35-1-196,-29 4 30,-16 0 89,1 2 0,57 8 0,-80-6-67,0-1-1,0-2 1,1-1-1,43-7 1,12 0-117,252-12 430,-204 3-95,-91 11-173,49-6-99,0 5 1,126 5-1,-23 5 591,-13-16-560,-65 1-156,171 6 388,-246 6-278,81-5 136,32 1 6,4 5-79,69 3 696,-18-2-518,-113-3-129,210 1 142,-139-7 21,-66 4-44,45 0-286,80 5 124,-121-3-222,52-8 421,-38 2-98,-94 6-125,125-8 193,-51 0-113,62-10 417,56-2-146,-127 15-348,-69 6 18,26 2 0,-34-1-554,1 0-1,0-1 1,0 0 0,0-1 0,24-6-1,-37 7 416,-1 1-1,1-1 0,-1 0 0,1-1 1,-1 1-1,1 0 0,-1 0 0,0 0 1,1 0-1,-1 0 0,1 0 1,-1 0-1,0-1 0,1 1 0,-1 0 1,0 0-1,1-1 0,-1 1 0,0 0 1,1 0-1,-1-1 0,0 1 0,1 0 1,-1-1-1,0 1 0,0-1 0,1 1 1,-1 0-1,0-1 0,0 1 1,0-1-1,0 1 0,0 0 0,1-1 1,-1 1-1,0-1 0,0 1 0,0-1 1,0 1-1,0 0 0,0-1 0,-1 1 1,1-1-1,0 1 0,0-1 0,0 1 1,0 0-1,0-1 0,-1 1 1,1-1-1,0 1 0,0 0 0,-1-1 1,-4-11-2564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43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20 2656,'0'-1'295,"0"0"-1,0 1 1,0-1-1,0 0 1,0 0-1,0 1 1,0-1 0,0 0-1,0 1 1,1-1-1,-1 0 1,0 1 0,0-1-1,1 0 1,-1 1-1,0-1 1,1 0-1,-1 1 1,1-1 0,-1 1-1,0-1 1,1 1-1,-1-1 1,1 1 0,0-1-1,-1 1 1,1-1-1,-1 1 1,1 0 0,0-1-1,-1 1 1,1 0-1,0 0 1,-1-1-1,1 1 1,0 0 0,0 0-1,0 9 650,0 0 0,4 18-1,1 8-318,-4 17 256,-5 61-1,-13 54 85,4-45-566,8-85-275,1-12-66,2 1 1,1 41-1,0-41-34,0-11 40,0-15-68,0 0 0,0 0 0,0 0 0,0-1 0,0 1 0,0 0 0,1 0 0,-1 0-1,0 0 1,0 0 0,0 0 0,0 0 0,0 0 0,0 0 0,0 0 0,0 0 0,0 0 0,0 0 0,0 0 0,0 0 0,0 1 0,1-1 0,-1 0 0,0 0 0,0 0-1,0 0 1,0 0 0,0 0 0,0 0 0,0 0 0,0 0 0,0 0 0,0 0 0,0 0 0,0 0 0,0 0 0,0 0 0,0 0 0,0 0 0,0 0 0,0 0 0,0 1-1,0-1 1,18-33-405,2 1 1,41-54-1,-42 64 325,1 1 0,46-38 1,-54 49 162,2 1 0,-1 0 1,1 1-1,1 1 1,-1 0-1,1 1 0,16-5 1,-28 11-19,-1-1 0,1 1 0,0-1 0,0 1 0,-1 0 0,1 0 0,0 0 0,-1 1 0,1-1 0,0 0 0,-1 1 0,1 0 0,0 0 0,-1-1 0,1 2 1,-1-1-1,1 0 0,-1 0 0,0 1 0,0-1 0,1 1 0,-1 0 0,0 0 0,0 0 0,-1 0 0,1 0 0,0 0 0,-1 0 0,1 0 0,-1 1 0,0-1 0,1 1 0,-1-1 0,-1 1 1,1-1-1,0 1 0,0 4 0,3 19 47,-2-1 1,-1 1-1,-1-1 0,-1 1 1,-8 45-1,4-43-740,-11 31 0,15-56 129,0 0 0,0 0 0,0 0 0,-1-1 0,1 1 0,-3 2 1,14-23-10857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44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497 10 2560,'-15'-4'832,"16"1"85,-1 0 523,-3 8-48,1-3-945,-1 0-1,1 0 1,0 0-1,-1 0 1,1-1-1,-1 1 1,1-1-1,-1 0 1,0 0-1,0 0 1,1 0-1,-1 0 1,-5 0-1,-9 4 599,-172 71 5189,-35 11-6532,216-86-4258,18-8 1370,28-11-1955,-34 16 4120,27-12-1928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44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60 4896,'-5'-5'5411,"4"4"-4809,1 1-1,0-1 0,-1 0 1,1 0-1,0 1 0,-1-2 0,6-9 3033,-1 6-3209,0 1-292,-1 1-1,1 0 1,0 0-1,0 1 0,0-1 1,1 1-1,-1 0 0,1 0 1,-1 0-1,7-1 0,-8 2-91,0 0 0,0 1-1,0-1 1,0 1-1,0 0 1,0-1-1,0 2 1,0-1-1,1 0 1,4 2 0,-7-2-7,1 1 1,-1-1-1,0 1 0,0-1 1,0 1-1,0 0 1,-1 0-1,1-1 1,0 1-1,0 0 1,0 0-1,-1 0 0,1 0 1,0 0-1,-1 0 1,1 0-1,-1 0 1,1 0-1,-1 0 1,1 1-1,-1-1 1,0 0-1,0 0 0,0 0 1,1 0-1,-1 1 1,0-1-1,-1 2 1,1 2 78,0 0 0,-1 1 0,0-1 0,0 0 0,0 0 0,-1 0 0,0 0 0,0 0 0,-3 6 0,-4 3 233,-17 22-1,-3 5 26,29-41-360,0 1 1,0-1-1,0 1 1,0-1-1,0 1 1,0-1-1,0 1 1,0 0-1,0-1 1,0 1-1,0-1 1,0 1-1,1-1 1,-1 1-1,0-1 1,0 1-1,0-1 1,1 1-1,-1-1 1,0 0-1,1 1 1,-1-1-1,0 1 1,1-1-1,-1 0 1,1 1-1,-1-1 1,15 13 6,-11-11 4,3 3 21,0 0 0,1-1 0,0 0 0,0 0 0,0-1 0,0 0 0,14 3 0,62 8-56,22-10-3750,-86-4 1595,0-2-428,-8-4-2679,-2 2 1851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51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1152,'0'0'363,"0"5"1989,0-2-2049,-1 0 1,1-1 0,-1 1 0,1 0 0,-1-1-1,-1 4 1,-1 4 316,-2 12 151,1-1-1,-1 28 1,0-1-22,-5 84 582,6-61-870,-4 0 66,3-37-236,1 38 1,-3 62 440,1-22-430,0 148 477,-2-34 128,-20 251-49,15-372-516,-6 87 217,18-173-553,-6 301 202,6-305-134,0 0 0,-2 0 1,-3 16-1,-1 1 61,2 24-50,5-48-93,-1 0 0,1 1-1,1-1 1,1 10 0,1 16 81,-6 29-167,1 29 305,7 129-90,-5-165-247,-5 5 483,5-60-282,-1 10-6,9-12-72,0 1 0,-1-1 0,1 0 0,9-3-1,-11 2-88,0-1 55,1 1 0,0 0 0,0 0 0,-1 1 0,1-1 0,14 1-1,-12-2 150,-8 2-102,1 1-1,-1-1 0,0 1 1,1-1-1,-1 1 0,1-1 1,-1 1-1,0 0 0,1 0 1,-1 0-1,1 0 0,-1 0 1,1 0-1,-1 0 0,1 0 1,-1 1-1,0-1 0,1 0 1,1 2-1,9 0-25,-1-1 1,1 0-1,0 0 0,0-1 0,0-1 1,12-1-1,25-1-141,57-3 222,0 0-76,94-2 58,-90 2 66,159-8-17,-221 11-53,658-58 564,-632 50-434,-1-3-1,83-29 1,205-45 156,-112 32-157,291-55 185,-426 94-339,174-18 583,-43 30-387,-180 9-6,114 21-1,-141-18-242,264 58 214,-288-62-314,-9-3-452,1 2 1,-1-1 0,0 0 0,6 3 0,-16-12-4854,-7-3 59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11.055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16 1 1248,'4'5'4140,"-4"-4"-3960,-4 44 1542,23-48 1809,-34 14-2811,11-8-651,4-2 22,6-8 502,3-4 750,-17 13-1044,-8 11 246,10-6-233,5-6-274,4-2-128,5-3 183,-8 4-99,1 0-1,0 0 1,0 0 0,-1-1-1,1 1 1,-1 0-1,1-1 1,0 1-1,-1 0 1,1-1-1,-1 1 1,1-1-1,-1 1 1,1-1 0,-1 1-1,1-1 1,-1 0-1,0 1 1,1-1-1,-1 1 1,0-1-1,1 0 1,-1 1-1,0-1 1,0 0-1,1 1 1,-1-1 0,0 0-1,0 1 1,0-2-1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5:56.33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 46 3328,'0'-4'813,"-5"-6"3894,4-5 647,-2 2-1956,2 9-609,1 10-2160,9 58-101,-8 478 1547,4-415-1510,-5-126-464,1-2-71,0 1-1,-1-1 1,1 0-1,0 1 1,-1-1-1,1 0 1,-1 0-1,1 0 1,-1 0-1,0 1 1,1-1-1,-1 0 1,0 0-1,1-2 1,-1 1 23,10-29 43,8-55-1,5-17-137,-19 92 24,0-1 1,1 1 0,0 0-1,1 0 1,0 0-1,12-15 1,-17 24 4,0 1 0,0 0-1,0 0 1,0 0 0,0 0 0,0 1 0,0-1-1,0 0 1,0 0 0,1 0 0,-1 1 0,0-1 0,1 1-1,-1-1 1,0 1 0,1 0 0,2-1 0,-3 1-3,0 0 1,0 0 0,0 0 0,0 1 0,0-1-1,0 0 1,0 0 0,0 1 0,0-1-1,-1 1 1,1-1 0,0 1 0,0-1-1,0 1 1,0 0 0,0-1 0,-1 1 0,1 0-1,0 0 1,-1-1 0,1 1 0,-1 0-1,2 2 1,5 9 92,-1 2 0,-1-1 0,0 0 0,6 27 0,5 58 267,-12-62-427,14 99-88,-18-129-178,0-2-160,0 0 0,1 0 1,-1 0-1,3 7 0,-3-11 331,0 1 0,0-1-1,1 1 1,-1-1 0,0 1-1,0-1 1,0 0 0,1 1-1,-1-1 1,0 1 0,1-1-1,-1 0 1,0 1 0,1-1-1,-1 1 1,1-1 0,-1 0-1,0 0 1,1 1 0,-1-1-1,1 0 1,-1 0 0,1 0-1,-1 1 1,1-1 0,-1 0-1,1 0 1,-1 0 0,1 0-1,-1 0 1,1 0 0,-1 0-1,1 0 1,-1 0 0,1 0-1,-1 0 1,1 0 0,-1-1-1,1 1 1,-1 0 0,1 0-1,-1 0 1,0-1 0,1 1-1,-1 0 1,1-1 0,13-10-2734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13.292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107 0 1248,'0'4'8400,"-25"12"-6941,21-14-1361,0 0 0,1 0 1,-1 1-1,1-1 0,0 1 1,0-1-1,0 1 1,0 0-1,-5 6 0,-6 8-84,11-15 27,1 0 1,0 0-1,0 1 1,0-1-1,0 1 1,-2 3-1,1-2 25,3-3-48,-1-1 0,1 1 0,-1 0 0,1-1 1,-1 1-1,1 0 0,-1 0 0,1-1 0,0 1 0,-1 0 1,1 0-1,0 0 0,0 0 0,-1-1 0,1 1 0,0 0 1,0 0-1,0 1 0,-3 0 400,6-5-185,11-14-25,-8 10-212,-1 0 1,1 0 0,0 1-1,0-1 1,1 2 0,0-1-1,12-7 1,-13 8 241,-12 10 111,3-2-340,1-1 0,-1 1 0,1 0 0,0 1 0,0-1 0,0 0 0,0 1 0,1-1 0,-1 1 0,1-1 0,0 1 0,0 0 0,0-1 0,1 1 0,-1 6 0,-1 4-41,1-13 39,1 0-1,0 0 0,0 0 1,-1 0-1,1 0 0,0 0 1,0 0-1,0 0 0,0 0 1,0 0-1,0 0 1,0 0-1,0 0 0,1 0 1,-1 0-1,0 0 0,1 0 1,-1 0-1,1 1 1,0-1 163,8-2 6,-6 0-151,23-8 239,-25 9-249,-1 0-1,1-1 0,-1 1 1,1 0-1,0-1 0,-1 1 0,1-1 1,-1 1-1,1-1 0,-1 1 1,1-1-1,-1 1 0,1-1 0,-1 1 1,0-1-1,1 0 0,-1 1 1,0-1-1,1 1 0,-1-1 0,0 0 1,0 0-1,0 1 0,1-1 1,-1 0-1,0 1 0,0-1 0,0 0 1,0 1-1,0-1 0,-1 0 1,1 1-1,0-1 0,0-1 1,-1 2-18,1-1 0,-1 1 0,1-1 0,-1 1 0,0 0 1,1-1-1,-1 1 0,0 0 0,1-1 0,-1 1 1,0 0-1,1 0 0,-1 0 0,0 0 0,1 0 1,-1-1-1,0 1 0,1 0 0,-1 0 0,0 1 1,0-1-1,1 0 0,-1 0 0,0 0 0,1 0 1,-1 1-1,0-1 0,1 0 0,-1 1 0,1-1 0,-2 1 1,-1 0-30,1 0-1,-1 1 1,1-1 0,-1 0 0,1 1 0,-5 3 0,-10 23-149,17-27 180,-1-1 2,1 1-1,-1 0 1,1-1-1,-1 1 1,1 0-1,-1 0 1,1-1-1,0 1 1,-1 0-1,1 0 1,0-1-1,0 1 1,-1 0-1,1 0 0,0 0 1,0 0-1,0-1 1,0 1-1,0 0 1,0 0-1,0 0 1,1 1 229,0-2-145,3-3-43,0 0 0,0 0 0,0 0 0,0 0 0,-1 0 0,1-1 0,-1 0 0,0 1 0,0-1 0,0 0 0,-1-1 0,1 1 0,-1 0 0,0-1 0,1-4 0,-2 8-28,-1 0 1,0 0-1,0 0 1,0 0-1,0 0 1,0 0-1,0 0 1,0 0-1,0 0 1,0 0-1,0 0 1,-1 0-1,1 0 1,0 0-1,-1 0 1,1 0-1,-1 0 1,1 0-1,-1 0 1,1 0-1,-1 1 1,0-1-1,1 0 1,-1 0-1,0 1 1,0-1-1,1 1 1,-1-1-1,0 0 1,0 1-1,0 0 1,0-1-1,0 1 1,0-1-1,0 1 1,0 0-1,-1-1 1,0 1-34,0 0-1,0-1 1,0 1 0,-1 0 0,1 0-1,0 0 1,0 0 0,0 1 0,0-1-1,0 1 1,-1-1 0,1 1 0,0 0 0,0-1-1,0 1 1,-2 2 0,-22 27-322,25-29 266,1 2 64,0-3 102,3 0-47,1 0 0,-1-1 0,0 1 0,0-1-1,0 1 1,1-1 0,-1 0 0,0-1 0,0 1 0,-1 0 0,1-1 0,0 0 0,0 0 0,-1 1 0,1-2 0,3-2-1,14-7-78,-5 5 129,-18 13-165,0 1-1,1 0 0,0 0 1,-2 12-1,-1 1 89,3-14-33,1 0 0,-1 1 0,1-1 0,0 10 373,2-25-101,12-38 69,-10 34-383,-1 4 84,-1 1-1,0 0 0,0 0 0,-1-11 1,0 18-39,0-1 1,-1 1-1,1-1 1,0 1-1,0-1 1,-1 1-1,1-1 1,-1 1-1,1-1 1,-1 1 0,0 0-1,0-1 1,1 1-1,-1 0 1,0-1-1,0 1 1,0 0-1,0 0 1,-1 0-1,1 0 1,0 0-1,0 0 1,-1 0-1,1 1 1,0-1 0,-1 0-1,1 1 1,-3-2-1,3 2 2,0 0-1,0 0 1,0 0 0,1 1-1,-1-1 1,0 0 0,0 0-1,0 0 1,1 1 0,-1-1-1,0 0 1,0 1 0,1-1-1,-1 1 1,0-1 0,0 1-1,1-1 1,-1 1 0,1-1-1,-1 1 1,0 0 0,0 0-1,-13 20-89,10-14 52,0 0 22,1 1 0,0 0 0,0-1 0,1 1 0,0 1 0,0-1 0,0 0 0,1 0 0,1 1 0,0-1 0,0 0 0,1 9 0,-1-15 34,0 0 0,0-1 0,0 1 1,1-1-1,-1 1 0,0 0 1,1-1-1,-1 1 0,1-1 1,0 0-1,-1 1 0,1-1 1,0 1-1,0-1 0,0 0 0,0 0 1,0 1-1,0-1 0,0 0 1,1 0-1,-1 0 0,0 0 1,0 0-1,1 0 0,-1-1 1,1 1-1,-1 0 0,1-1 1,-1 1-1,1-1 0,-1 0 0,1 1 1,-1-1-1,1 0 0,0 0 1,-1 0-1,1 0 0,-1 0 1,1 0-1,2-1 0,6-1 48,-1-1-1,1 0 0,-1-1 1,0 0-1,10-6 0,-15 8-29,3-2 12,0 0-1,0 0 0,0-1 1,-1 0-1,0-1 0,0 0 1,0 1-1,-1-2 0,0 1 1,8-13-1,-12 18-31,0 0 0,-1 0 0,1 0 0,-1 0 0,1 0 0,-1 0 0,0-1-1,1 1 1,-1 0 0,0 0 0,0 0 0,0 0 0,0-1 0,0 1 0,0 0 0,0 0 0,0 0 0,0 0 0,-1 0-1,1-1 1,0 1 0,-1 0 0,1 0 0,-1-1 0,0 1-18,0 0 0,0 0 0,1 1 1,-1-1-1,0 0 0,0 1 0,0-1 0,0 1 0,0-1 1,0 1-1,0-1 0,0 1 0,0 0 0,0-1 0,0 1 0,0 0 1,0 0-1,0 0 0,-1 0 0,1 0 0,0 0 0,0 0 1,0 0-1,0 1 0,0-1 0,-1 1 0,-4 1-4,0 0 0,0 0 1,1 1-1,0 0 0,-1 0 0,1 1 0,0-1 0,1 1 1,-1 0-1,1 0 0,-1 1 0,-5 8 0,4-5 7,1-1 0,0 1 0,1 1 0,-1-1 0,1 1 0,1-1 0,-5 19 0,8-27 15,0 1 0,-1 0 0,1 0-1,0 0 1,0 0 0,0 0 0,0 0-1,0 0 1,0 0 0,0 0 0,1 0-1,-1 0 1,0 0 0,1 1 0,-1-2 0,0 1 1,0-1 0,1 0 0,-1 0-1,0 1 1,0-1 0,1 0 0,-1 0 0,0 0-1,0 1 1,1-1 0,-1 0 0,0 0-1,1 0 1,-1 0 0,0 0 0,1 0 0,-1 1-1,0-1 1,1 0 0,-1 0 0,0 0-1,1 0 1,-1 0 0,0 0 0,1-1 0,1 1 14,-1-1 1,1 1 0,0-1 0,-1 0-1,1 1 1,-1-1 0,1 0-1,-1 0 1,0 0 0,1-1 0,-1 1-1,0 0 1,2-3 0,4-6 105,0 0-1,-1 0 1,8-18 0,-12 24-92,-1 0-1,1 0 0,-1 0 1,0 0-1,0-1 0,0 1 1,-1 0-1,0 0 1,0-1-1,0 1 0,0 0 1,0-1-1,-2-5 0,1 9-141,0 0 0,1-1-1,-1 1 1,0 0-1,0 0 1,0 0-1,0 0 1,0 0-1,0 1 1,0-1-1,0 0 1,0 0 0,-3 0-1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20.732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67 1568,'13'0'6638,"-8"0"-6176,26 0 2542,-21 0-2815,43-1 1584,78-10 1,73-12-308,-111 15-1205,114 1 232,-199 7-495,206-4 185,82 1-190,-1-1 48,-71-1 30,-180 5-51,7-1-38,57 8 0,-73-7 102,-30-1-69,1 1-1,0 0 1,-1 1 0,1-1-1,-1 1 1,7 1 0,-10-1-79,-4-1 124,1 1 1,-1 0-1,1 0 1,-1 0-1,1 0 1,0 0-1,-1 0 0,1 0 1,0 1-1,-1 0 1,-15 13 20,3-10-77,1 0 1,-1-2-1,1 1 0,-1-2 0,-25 2 0,9-1-7,-315 28 136,121-11-187,223-20 49,-201 16 2,151-13 12,-189 18-4,-36 16 38,164-30-33,-6 1-4,77-8 18,1 1 0,-1 3 0,-72 15 0,102-16-123,5-2 44,0 0 0,0 0 0,0 1 0,1 0 0,-1 0 0,1 1 0,0 0 0,0-1 0,-1 2 0,-4 3 0,4-3 94,6-4-72,6 5 5,-4-4 35,0 0-1,0 0 0,0 0 0,0 0 1,0 0-1,0 0 0,0-1 0,1 0 1,-1 1-1,0-1 0,0 0 0,0 0 1,1 0-1,2 0 0,7 0 76,70 3 73,158-13 0,555-38-161,-764 47 28,128 1-193,48 1 446,-106-3-330,152 18 0,-248-16 64,0 1 0,0-1 0,0 0 0,0 0 0,0 0 0,0-1 0,0 1 0,8-4-1,-10 4 245,-15 1-95,6 0-213,-1-1 0,0 2-1,0-1 1,1 1 0,-8 3-1,-17 4 73,-109 14 193,52-10-286,-128 31 38,75-7-40,-96 21 215,53-18-122,-48 9 157,82-22-348,10-2 87,-77 19 18,122-9-260,90-32 75,10 0 180,14 0 179,22-2-81,0-1 0,67-11 0,-49 5 18,85-10-124,91-7-61,-132 17 243,317-10-100,-86 26 22,6 0 280,-183-4 804,-1 0-91,-100-12-799,-45 8-172,-9-2 273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22.064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140 5 832,'-1'-1'78,"0"1"-1,0-1 1,0 1 0,0-1-1,0 1 1,0 0 0,0 0-1,0-1 1,0 1 0,0 0-1,0 0 1,0 0 0,-1 0-1,1 0 1,0 0 0,0 0-1,0 1 1,0-1 0,0 0-1,0 0 1,0 1 0,0-1-1,0 1 1,-2 0 0,1 0 218,0 0 0,0 0 0,0 0 1,0 0-1,0-1 0,0 1 0,0-1 1,-4 1-1,4-1-77,0 0 0,0 1 0,0 0-1,0 0 1,0-1 0,0 1 0,0 0 0,0 0 0,0 1 0,1-1 0,-1 0 0,0 1-1,1-1 1,-1 1 0,1-1 0,0 1 0,-1 0 0,1-1 0,0 1 0,0 0 0,0 0-1,-1 4 1,-3 7 455,3-9-489,0 0-1,1 1 1,-1-1 0,1 1 0,0 0-1,0-1 1,0 1 0,1 0 0,0-1-1,0 1 1,9 18 3521,-8-23-3622,-2 14 508,-19 46 6,13-39-244,-6 24 1,9-32-242,3-9 366,7-15 123,18-35-466,23-49 352,-21 11-281,-16 49-707,-9 30-412,-1 5 811,0-1-1,0 1 1,0-1 0,0 1-1,0-1 1,0 1 0,0-1-1,0 1 1,-1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57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3156 640,'0'1'204,"1"0"0,-1 0-1,0 0 1,1 0 0,-1 0 0,1 0-1,-1 0 1,1 0 0,-1 0 0,1-1 0,0 1-1,-1 0 1,1 0 0,0-1 0,0 1 0,-1 0-1,4 1 3213,-4-2-3411,0 1 0,0-1 0,0 1 0,0-1 1,1 1-1,-1-1 0,0 1 0,0-1 0,0 1 0,0-1 1,0 0-1,0 1 0,1-1 0,-1 1 0,0-1 0,0 0 1,1 1-1,-1-1 0,0 1 0,1-1 0,-1 0 0,0 0 1,1 1-1,-1-1 0,1 0 0,-1 0 0,1 1 0,9 5 373,-8-6-202,8 0-80,-4 0-58,7 3 434,-2 0-128,111-10 999,-69 2-1118,16-2 184,42-2-189,56 3-60,-39 5-129,-67 1 215,46 4 186,-29-1-160,-77-3-253,-1 0-1,0 0 0,1 0 1,-1 1-1,0-1 1,1 0-1,-1 0 0,0 0 1,1 0-1,-1 0 0,1 0 1,-1 0-1,0 0 0,1 0 1,-1 0-1,0-1 1,1 1-1,-1 0 0,0 0 1,1 0-1,-1 0 0,0 0 1,0-1-1,1 1 1,-1 0-1,0 0 0,1-1 1,-1 1-1,0 0 0,0 0 1,0-1-1,1 1 1,-1 0-1,0 0 0,0-1 1,0 1-1,0 0 0,1-1 1,-1 1-1,0 0 1,0-1-1,0 1 0,0 0 1,0-1-1,0 1 0,0-1 1,0 1-1,0 0 0,0-1 1,0 1-1,0 0 1,0-1-1,0 1 0,-1 0 1,1-1-1,0 1 0,0 0 1,0-1-1,0 1 1,-1 0-1,1 0 0,0-1 1,0 1-1,-1 0 0,1-1 1,-21-22 652,14 16-405,0-1-160,0-1 0,1-1 0,0 1 0,1-1 0,0 0 0,0 0 0,1 0 0,-5-21 0,0-7 316,-4-45 0,12 75-412,-12-91 466,-23-210 855,31 22-967,6 173-317,-1-15 162,3-301 62,-2 355-252,3-55 175,-3-99-151,-1 34 42,3 26-66,1-22 288,-4 70-121,2-30-356,2 120 164,1-17-79,3-52 16,-8 98 42,0 0 1,0 0 0,0 0-1,0 1 1,0-1 0,1 0-1,-1 0 1,1 0 0,-1 0-1,1 0 1,0 1 0,0-1-1,-1 0 1,1 1 0,2-3-1,2-9 59,-4 11-54,1 1-1,-1-1 0,1 1 1,-1-1-1,1 1 0,0 0 0,-1-1 1,4-1-1,19-15-114,-24 18 123,1 0 0,-1-1-1,0 1 1,1 0 0,-1 0 0,1-1-1,0 1 1,-1 0 0,1 0 0,-1 0-1,1 0 1,-1-1 0,1 1 0,-1 0 0,1 0-1,0 0 1,-1 0 0,1 0 0,-1 1-1,1-1 1,-1 0 0,1 0 0,-1 0-1,1 0 1,-1 1 0,1-1 0,-1 0-1,1 0 1,-1 1 0,1-1 0,-1 0 0,1 1-1,-1-1 1,1 1 0,-1-1 0,0 0-1,1 1 1,-1-1 0,1 1 0,17 26 99,-12-17-140,32 39-131,23 34 111,-43-56 65,2 0-1,1-1 0,36 35 1,81 61 216,-82-74-178,19 24 377,-53-48-348,2-1 0,45 34 0,39 11 300,-11-9-95,139 109-1,-111-68 59,-108-88-293,1-1 0,0 0-1,0-1 1,22 8 0,-1-4-35,45 11-1,61 4 146,-43-11-60,132 43 515,-187-44-602,-31-10 31,1-1 0,33 8 0,-16-7 51,-1 2 0,39 16 0,-21-7 43,-6-3-61,-16-6 2,0 1 1,0 1-1,-1 1 0,31 19 1,-21-7-55,-24-16 95,0 0 0,24 21 0,83 69 270,-116-94-334,14 10-13,0-2 0,0 0 0,32 13 0,68 20-70,-72-28-23,91 29 275,-61-21-20,17 11 96,-48-24-241,-32-7 39,1 0 0,0-2 0,0 0 0,20 1 0,19 5-45,86 14 16,-109-19-9,-2 1-58,7 0-461,46 1 1,-75-7-1059,-23-5-5541,-13 1 3203,-13-3-1776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4:59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45 183 2912,'-5'-4'2305,"10"11"2179,0 1-3736,-3-4-459,-1-1 1,1 1-1,0-1 1,-1 1-1,0-1 1,0 1-1,0 0 1,0 0-1,0 7 1,-1 312 2355,0-321-2612,0-1 0,0 1 0,0-1 0,0 1 0,0 0 0,-1-1 0,1 1 0,-1-1 0,1 1 0,-2 1 0,1-3-4,1-1 0,-1 1 1,0-1-1,1 0 0,-1 1 1,0-1-1,1 0 0,-1 1 0,1-1 1,-1 0-1,1 1 0,-1-1 1,1 0-1,0 0 0,-1-1 1,-3-11 7,0-1 1,-2-14 0,-3-11 99,2 14 87,1 0 0,1 0 0,1-1 0,-1-36 0,6 47-199,0 0-1,1 0 0,1 1 0,0-1 1,1 1-1,0 0 0,1 0 0,1 0 0,0 1 1,1 0-1,0 0 0,1 0 0,0 1 1,1 0-1,1 1 0,0 0 0,0 1 0,1 0 1,1 0-1,-1 1 0,1 0 0,1 1 1,18-8-1,-27 14 19,0 0-1,-1 1 1,1 0 0,0 0 0,0 0 0,0 0-1,0 0 1,-1 1 0,1 0 0,8 0 0,-10 1 0,1-1 0,-1 1 0,0 0 0,0-1 0,0 1 0,1 0 0,-1 1 0,0-1 1,0 0-1,-1 0 0,1 1 0,0-1 0,0 1 0,-1 0 0,1-1 0,-1 1 0,1 0 0,-1 0 1,0 0-1,1 3 0,1 0-9,-1 0-1,0 0 1,0 0 0,-1 0 0,1 1 0,-1-1 0,0 1 0,-1-1 0,1 1-1,-1 0 1,0-1 0,-1 1 0,1-1 0,-1 1 0,0-1 0,-1 1 0,1-1-1,-1 0 1,0 0 0,0 0 0,-1 0 0,0 0 0,-4 6 0,2-3-18,-1 0 1,-1 0 0,1 0-1,-1-1 1,-1-1 0,1 1-1,-1-1 1,-1 0-1,1-1 1,-1 0 0,1 0-1,-14 5 1,-6 1-1,22-7-33,-1-1 0,1 0 1,-1-1-1,0 0 1,0 0-1,0 0 0,-12 1 1,9-1-256,10-2 267,0 0 1,-1 0 0,1 0 0,0 1-1,0-1 1,0 0 0,0 0-1,0 0 1,0 0 0,0 0 0,0 1-1,0-1 1,-1 0 0,1 0-1,0 0 1,0 1 0,0-1 0,0 0-1,0 0 1,0 0 0,0 0-1,0 1 1,0-1 0,0 0 0,0 0-1,1 0 1,-1 0 0,0 1-1,0-1 1,0 0 0,0 0 0,1 1 10,0 1 1,0-1 0,0 0 0,0 0 0,0 0 0,0 0 0,0 0-1,0-1 1,0 1 0,0 0 0,1-1 0,0 2 0,25 8 428,39 11 0,-19-8-244,-24-5-170,186 64 177,-205-70-348,25 7-1563,-28-8 1457,0-1 0,0 0 1,0 0-1,1 0 0,-1 0 1,0 0-1,0 0 0,1-1 1,-1 1-1,0 0 0,0 0 1,0-1-1,0 1 0,1-1 1,-1 1-1,0-1 0,0 0 1,0 1-1,0-1 0,0 0 1,1-1-1,8-9-5477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01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495 109 2496,'-9'-7'566,"3"3"-17,15 6-1072,-8-1 566,34 1 2410,-34-1-1355,7 4 1075,1 1 2142,-11-4-2920,-8-2-1347,-53-8 1866,43 9-1636,-1 1-1,1 1 0,0 0 1,-21 8-1,31-9-207,0 0 0,0 0 0,0-1-1,0 0 1,0-1 0,0 0 0,-1-1 0,1 0-1,0 0 1,-14-4 0,18 2-26,0 0 0,0 0 0,1 0-1,0-1 1,-1 1 0,1-1 0,0-1 0,-4-4 0,-15-11 244,1 4-123,0 2 0,-1 1 1,-27-11-1,51 23-164,-2 1 5,0-1 1,1 1 0,-1-1-1,0 1 1,1-1-1,-1 1 1,0 0 0,1 0-1,-1 0 1,0 0-1,-1 0 1,8 9 52,24 18 36,1-1 0,0-1 1,52 31-1,24 19 100,-54-37-63,-34-27 37,-2 1 0,22 20 1,-36-31 54,-6 8 189,3-8-384,1 1 0,0-1 0,-1 0 0,0 0 1,1 0-1,-1 0 0,0 0 0,0 0 0,1 0 0,-1 0 0,-1 2 0,-6 2 27,0 1 0,0-1-1,0 0 1,0-1 0,-9 4-1,-4 1-95,-45 18-472,49-21-91,-6-2-3114,44-7-8629,-7-2 9167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01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4 138 2912,'-4'-2'1204,"12"4"-771,-4-2-95,-1 1 0,1-1-1,-1 1 1,0-1 0,0 1 0,1 0-1,-1 1 1,0-1 0,0 0 0,0 1-1,0 0 1,0 0 0,0 0 0,2 2-1,5 5 870,-1 0-1,11 15 0,2 2 130,-20-24-1218,6 5 428,0 1-1,-1-1 1,0 2-1,0-1 0,-1 1 1,8 16 1492,-18-34-896,1 6-1094,0-1 0,1 1 1,-1-1-1,1 0 0,0 1 1,0-1-1,0 0 0,1-1 1,0 1-1,-2-7 0,-4-11 205,-1 2-130,1-1 1,1-1-1,1 1 1,1-1-1,-2-42 1,6 61-123,0 1 1,0-1 0,0 1-1,0-1 1,1 0-1,-1 1 1,1-1-1,0 1 1,0-1-1,0 1 1,0 0-1,0-1 1,0 1-1,3-3 1,-3 3-8,0 1 0,0 0 0,1 1 0,-1-1-1,0 0 1,1 0 0,-1 0 0,1 1 0,-1-1 0,1 1 0,-1-1 0,1 1 0,0 0 0,-1-1 0,1 1 0,-1 0 0,1 0 0,0 0 0,-1 0 0,1 0 0,-1 1 0,1-1 0,-1 0 0,3 2 0,21 5-63,43 21-1,0 0-1756,-56-24 670,0-1-1,0 0 0,0-1 0,15 1 0,-21-3-82,0 1 0,1-2 0,11-1 0,-16 2 915,0 0-1,0-1 1,0 1-1,-1-1 0,1 0 1,0 0-1,-1 1 0,1-1 1,0 0-1,-1 0 0,1-1 1,-1 1-1,0 0 0,1 0 1,-1-1-1,2-2 1,4-15-2295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27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50 431 1408,'0'0'19,"0"0"-1,0 0 1,0-1 0,0 1 0,0 0-1,-1 0 1,1 0 0,0 0-1,0 0 1,0 0 0,0 0 0,0 0-1,0 0 1,0 0 0,-1 0-1,1 0 1,0 0 0,0 0 0,0 0-1,0 0 1,0 0 0,0 0-1,0 0 1,-1 0 0,1 0-1,0 0 1,0 0 0,0 0 0,0 0-1,0 0 1,0 0 0,0 0-1,0 0 1,-1 0 0,1 1 0,0-1-1,0 0 1,0 0 0,0 0-1,0 0 1,0 0 0,0 0 0,-7 7 1051,7-5-933,-1-1 0,0 0 0,0 0-1,0 0 1,0 0 0,0 1 0,-1-1 0,1-1-1,0 1 1,0 0 0,-1 0 0,1 0-1,0-1 1,-1 1 0,-1 0 0,-16 4 4897,20-6-4940,-1 1-1,1-1 0,-1 1 0,1-1 1,0 0-1,-1 1 0,1-1 0,0 1 1,-1 0-1,1-1 0,0 1 1,-1-1-1,1 1 0,1 0 0,2-2 108,7-6 263,0-1 0,0 0 0,11-14-1,16-13 178,-21 22-331,24-30 0,9-8 158,-46 48-461,9-7 72,-1 0 1,2 1 0,15-10 0,-28 20-78,-1-1 1,1 1-1,0-1 1,-1 1-1,1 0 1,-1-1-1,1 1 1,0 0-1,-1 0 1,1 0-1,0-1 1,-1 1-1,1 0 1,0 0-1,-1 0 1,1 0-1,0 0 1,-1 0-1,1 0 1,0 0-1,-1 1 1,1-1-1,0 0 1,-1 0-1,1 0 1,0 1-1,-1-1 1,1 0-1,-1 1 1,1-1-1,0 0 1,-1 1-1,1-1 1,-1 1-1,1-1 1,-1 1-1,0-1 1,1 1-1,0 1 1,0 2 50,1 0 0,-1 0 1,1 1-1,-1-1 0,0 7 0,0-8 18,-1 1-1,0-1 0,1 0 0,0 0 0,0 0 0,0 0 1,3 5-1,-2-5 0,1-1 0,-1 0 1,1 1-1,0-1 0,0 0 0,0-1 1,0 1-1,0 0 0,0-1 0,0 0 1,1 0-1,-1 0 0,0 0 0,1 0 0,-1-1 1,1 0-1,-1 1 0,1-1 0,-1 0 1,6-1-1,9-2 94,-1 0 0,32-10 0,-28 7-94,11-3 103,0-1-1,0-2 0,-1-1 1,-1-1-1,0-2 1,-1-1-1,-1-1 1,28-24-1,-22 15-158,2 1 0,46-25 1,-69 43 57,-8 5-415,-9 11-1114,-19 20-3316,10-9 2517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28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131 273 2816,'-7'-1'658,"6"0"-440,0 1-1,1 0 0,-1 0 1,0 0-1,1 0 1,-1-1-1,0 1 0,1 0 1,-1 0-1,0 0 1,1 0-1,-1 0 0,0 1 1,1-1-1,-1 0 1,1 0-1,-1 0 0,0 0 1,1 1-1,-1-1 1,0 0-1,0 1 0,-20 15 2311,3-12 3643,21-5-6086,0 1-1,-1-1 1,1 0 0,-1 0 0,1 0 0,-1 0-1,0 0 1,1-1 0,-1 1 0,0-1 0,0 0-1,0 1 1,3-5 0,26-29 344,-26 28-328,-1-1 0,1 1-1,3-12 1,5-7 50,19-44 82,3-5-247,-30 60-139,-2 6 79,-2 17 125,-2 7-86,0-1 1,-1 0-1,-1 1 0,-8 22 1,2-4 180,5-21-124,0-1 0,-1 1 1,-1-1-1,0 0 0,0 0 0,-1 0 0,0-1 0,-1 0 0,-1 0 0,1-1 0,-1 0 0,-1-1 0,1 0 0,-18 10 0,27-17-22,-12 7 50,0 0 0,0-1 0,-1 0 1,-15 5-1,11-4 196,17-8-239,0 0-1,0 0 1,0 1-1,0-1 1,0 0-1,0 0 1,0 0-1,0 0 1,0 0-1,0 0 1,0 0-1,0 0 1,0 0-1,0 0 1,0 0-1,0 0 0,0 1 1,0-1-1,0 0 1,0 0-1,0 0 1,0 0-1,0 0 1,0 0-1,0 0 1,0 0-1,0 0 1,0 0-1,0 0 1,0 0-1,0 0 1,0 0-1,0 1 0,0-1 1,0 0-1,0 0 1,0 0-1,1 0 1,-1 0-1,0 0 1,0 0-1,0 0 1,0 0-1,0 0 1,0 0-1,0 0 1,0 0-1,0 0 1,0 0-1,0 0 0,0 0 1,0 0-1,1 0 1,-1 0-1,0 0 1,12 1 72,36-2 56,-23 0-147,0 0 1,0 2 0,30 5 0,-35-1 91,0-2 0,40 1 0,-60-4-65,1 0-1,-1 0 1,0 0-1,1 0 0,-1 0 1,1 0-1,-1 0 1,0 0-1,1 0 1,-1-1-1,0 1 0,1 0 1,-1 0-1,0 0 1,1-1-1,-1 1 1,0 0-1,0 0 0,1-1 1,-1 1-1,0 0 1,0-1-1,1 1 1,-1 0-1,0-1 0,0 1 1,0-1-1,2-14 185,-8-17-28,-51-133-731,56 162 151,0 0 0,0 1 1,0-1-1,1 0 0,-1 1 1,1-1-1,0-3 0,0 5 143,0 0-1,0 0 1,0 0 0,0 0-1,1 0 1,-1 0-1,0 0 1,1 1-1,-1-1 1,0 0-1,1 0 1,-1 0-1,1 1 1,-1-1-1,1 0 1,0 1 0,-1-1-1,1 0 1,0 1-1,-1-1 1,1 1-1,0-1 1,0 1-1,0-1 1,-1 1-1,3-1 1,18-3-5515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30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59 234 2144,'0'-8'1358,"0"7"-1062,-1 0-1,1 1 0,0-1 1,0 0-1,0 0 0,0 0 1,0 0-1,0 1 0,0-1 1,0 0-1,1 0 0,-1 0 1,1-1-1,4-6 6380,-7 14-5931,-10 49 850,-18 51-501,25-85-885,1 0 0,1 0 0,0 27 0,1 30 83,-1-45-183,3 1-1,6 62 1,-1-66-27,16 78 191,-18-95-152,1-1-1,1 0 0,0 0 1,1 0-1,0-1 1,10 15-1,-15-24-68,0-1-1,0 1 1,1-1 0,-1 1-1,0-1 1,1 0 0,-1 1-1,1-1 1,0 0 0,-1 0-1,1 0 1,0 0 0,2 0-1,-3 0-12,0-1 1,1 0-1,-1 0 0,0 0 0,0 0 0,1 0 0,-1 0 0,0 0 0,1 0 0,-1 0 0,0-1 0,0 1 0,1 0 0,-1-1 1,2 0-1,2-3 34,0 1 1,0-1-1,0-1 1,0 1-1,-1 0 1,6-9-1,-4 7-117,9-12 101,-1-2 0,0 0-1,-1 0 1,-1-1-1,9-24 1,36-115-70,-51 141-2,49-115 303,-37 96-233,-2 0-1,16-57 1,-29 81-54,-1-1 0,-1 0 0,0-1 0,-2-17 0,0 2 0,-7-111-1088,8 139 594,0 0 0,0 0 0,1 0 0,-1 1 0,1-1 0,1-5 0,-1 7 234,-1 0-1,0 0 1,1 1 0,-1-1 0,1 0 0,-1 0 0,1 1 0,-1-1 0,1 0 0,0 1 0,0-1-1,-1 0 1,1 1 0,0-1 0,0 1 0,-1-1 0,1 1 0,0 0 0,0-1 0,0 1 0,0 0 0,0-1-1,1 1 1,11 3-2742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6:00.69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1 325 3072,'1'4'16543,"3"-4"-18772,37-10 3226,-1-2-1,57-25 1,72-44 50,-99 44-943,127-45 0,-64 44-164,-37 12-482,-69 21-2184,-36 16-4303,-8-2 939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31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73 3552,'0'-5'3888,"-9"9"1956,3 0-4910,5-2-770,0 0 0,0 1 0,0-1 0,1 0 0,-1 1 0,1-1 0,-1 1 0,1 4 0,-3 7 216,1-2-203,0 1 0,0 0 0,1 0-1,1 0 1,1 17 0,0 4 47,0 36 2587,7-102-2312,4-32 1,3-17-427,-9 52-109,-4 18 94,1 0 0,-1-1 0,7-12-1,-8 22-62,0-1-1,0 1 0,0-1 0,1 1 0,-1 0 1,1-1-1,0 1 0,0 0 0,0 0 1,0 0-1,0 1 0,0-1 0,0 0 0,0 1 1,1-1-1,-1 1 0,1 0 0,3-2 0,7 0 55,0 0 0,1 1 0,-1 0 0,1 1 0,-1 1 0,1 0 0,-1 0 0,1 2 0,-1-1 0,22 7 0,-6-2 45,-7-1-48,34 12 1,-52-16-846,6 3 1828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32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30 2976,'3'-12'2474,"-2"10"-1951,0 1 0,0 0-1,-1-1 1,1 1 0,-1-1-1,0 1 1,1-1 0,-1 1-1,0-3 1,-3 6-73,1 0-1,-1 0 1,0 1-1,1-1 1,-1 0-1,-3 6 1,-80 120 1795,69-105-2016,0 2 0,1 0 1,1 1-1,-13 33 0,15-18-101,1 1 0,3 0 0,-6 62 0,13-88-68,1 1-1,0 0 1,2-1-1,0 1 1,1 0-1,0-1 1,1 1-1,1-1 1,1 0-1,0 0 1,1-1-1,13 25 1,-17-36-42,1-1 1,-1 1-1,1 0 1,0-1-1,0 1 0,1-1 1,-1 0-1,7 5 1,-5-5-534,1 0 0,-1 0 1,1 0-1,0-1 0,0 0 1,0 0-1,0-1 0,0 1 0,10 0 1,-3-2-768,1 0 0,-1 0 0,0-1 0,0-1 0,0 0 0,0-1 0,16-6 0,23-12-798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33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21 4320,'-1'-1'62,"1"1"1,0-1-1,0 1 0,-1-1 1,1 1-1,0-1 1,0 1-1,0-1 0,0 0 1,0 1-1,0-1 0,0 1 1,0-1-1,0 1 1,0-1-1,0 0 0,1 1 1,-1-1-1,0 1 0,0-1 1,0 1-1,1-1 1,-1 1-1,0-1 0,1 1 1,-1-1-1,0 1 0,1 0 1,-1-1-1,1 1 1,-1-1-1,1 1 0,2-1 142,-1 0 0,0 1 0,1-1 0,-1 1 0,1 0 0,-1 0 0,4 0 0,-3 0-39,1 0-1,-1 0 1,0 0 0,0 0-1,0 0 1,1 1-1,-1 0 1,0-1-1,0 1 1,0 1-1,0-1 1,0 0-1,0 1 1,-1-1-1,1 1 1,0 0-1,-1 0 1,1 0-1,3 5 1,3 2 186,-2 1 1,1 0-1,-2 0 1,8 14-1,20 50 997,-22-49-986,1 7 78,-1 0 1,-1 1 0,-2 0 0,-1 0 0,6 65 0,-7 93 1027,-9-150-1127,-1-1 0,-14 68-1,14-94-330,0-1 0,-1 0-1,-1-1 1,0 1-1,-1-1 1,0 0 0,-1 0-1,0 0 1,-1-1-1,0-1 1,0 1 0,-2-1-1,1 0 1,-16 11-1,5-6-2403,0-1-1,-27 13 1,16-11-230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38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0 1472,'0'0'38,"0"0"0,1 0 0,-1 0 0,0 0 0,0 0 0,0 0 0,0 0 0,1 0 0,-1 0 0,0 0 0,0 0 0,0 0 0,0 0 0,1 0 0,-1 0 0,0 0 0,0 0 0,0 0 0,0 0 0,0 0 0,1 0-1,-1 1 1,0-1 0,0 0 0,0 0 0,0 0 0,0 0 0,1 0 0,-1 0 0,0 0 0,0 1 0,0-1 0,0 4 220,-1 0 0,0 1 0,0-1 0,0 0 0,0 0 0,-3 6 0,2-6-108,1 0-1,-1 0 1,1 0 0,0 0-1,0 1 1,0 5-1,0-7-97,1 1-1,-1-1 0,0 0 0,1 0 1,-2 1-1,-1 3 0,-3 11 465,-2 5 242,6-19-597,1 0 1,-1 0-1,1 0 0,0 1 0,0-1 1,0 0-1,0 7 0,1-2 146,-2 0 0,1-1-1,-1 1 1,-4 11 0,-2 10 532,7-25-641,-1 1-1,1-1 0,-1 1 1,-1-1-1,1 0 0,-4 6 1,4-8-105,1-1 1,0 1 0,0 0 0,0-1 0,0 1 0,1 0-1,-1 3 1,-5 14 393,3-10-220,1 1 1,0-1 0,0 1-1,1-1 1,0 1-1,1 0 1,2 20-1,-1 3 420,-1-10-192,-1 0 1,-8 44 0,1-28-129,-15 76 792,21-90-900,1 0-1,2 29 1,1-7-38,-2 11 85,-3 130 673,1-10-445,3-94-497,3-21 358,-4-63-387,0 0 1,0 0 0,0 0 0,0 0-1,0 0 1,0 0 0,0 0 0,1 0 0,-1 0-1,1 0 1,-1 0 0,0-1 0,2 3-1,-1-2-24,-1 0-10,18-16-13809,-17 14 13361,16-36-4198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38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60 1728,'-2'0'120,"0"0"-1,1-1 1,-1 0 0,0 1-1,0-1 1,1 0 0,-1 0 0,-2-2 2884,-10 8-92,13-5-2754,-1 1 0,0-1 0,0 0 0,0 1 0,0 0 0,1-1 0,-1 1 0,0 0 0,0 0 0,1 0 0,-4 2 0,-12 7 1136,5-7-929,0 0 1,0-1-1,-1-1 1,1 1-1,-1-2 1,1 0 0,-1 0-1,1-2 1,-1 1-1,-23-7 1,34 7-471,0 1 0,0-1 0,0 0 0,0 0 1,1 0-1,-1 1 0,0-2 0,1 1 0,-1 0 0,-2-3 1,3 4-14,1 0-1,0-1 1,-1 1 0,1-1 0,0 1 0,0-1 0,-1 1 0,1-1 0,0 1 0,0-1 0,0 1 0,0-1 0,0 1 0,0-1 0,-1 0 0,1 1 0,0-1 0,1 1-1,-1-1 1,0 1 0,0-1 0,0 1 0,0-1 0,0 1 0,0-1 0,1 1 0,-1-1 0,0 1 0,0-1 0,1 1 0,-1-1 0,0 1 0,1-1 0,-1 1-1,1 0 1,-1-1 0,0 1 0,1 0 0,-1-1 0,1 1 0,0-1 0,16-14-2511,1-13-1275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52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900 213 2912,'2'-2'628,"-1"1"0,1 0 0,0 0-1,0 0 1,-1 0 0,1 0 0,0 1 0,3-2 0,12-6 1971,-17 8-2354,1-1-1,0 0 1,-1 1 0,1-1-1,0 0 1,-1 1-1,1-1 1,-1 0 0,1 0-1,-1 1 1,0-1-1,1 0 1,-1 0-1,0 0 1,1 0 0,-1 0-1,0-1 1,0-1 37,0 1 0,-1 0 1,1 0-1,-1-1 0,1 1 1,-1 0-1,-1-3 0,-1 0-119,0 0 0,0 0-1,0 1 1,-1-1 0,1 1-1,-1 0 1,0 0 0,-1 0-1,1 1 1,0-1-1,-7-2 1,-10-7 327,-28-12-1,31 16-278,-10-5 246,-45-15 0,61 25-388,-1 1 1,1 0 0,0 1 0,-1 0 0,0 1 0,-20 1-1,19 0-89,0 1 0,-1 1 0,1 0-1,0 1 1,0 0 0,1 1-1,-1 1 1,1 0 0,-19 11 0,5 1 51,1 1 1,0 1-1,2 1 1,0 1-1,2 2 1,0 0-1,-36 51 1,27-28 61,2 2 0,2 0 0,-36 96 0,51-115-76,2 0 0,2 0 1,0 1-1,2 0 0,1 0 1,2 1-1,1 54 0,2-65 21,2 1-1,1 0 0,0-1 1,8 26-1,-9-39-10,1-1-1,0 1 1,0-1 0,0 0-1,0 0 1,1 0 0,0 0-1,1-1 1,-1 1 0,1-1-1,0 0 1,0 0 0,1-1-1,-1 0 1,1 0 0,9 5-1,-5-4 2,0-1 0,0-1 0,0 1-1,0-2 1,1 1 0,0-2-1,-1 1 1,13-1 0,-6-1 42,-1-1 1,0 0-1,1-2 0,27-7 1,-13 0 3,-1-1 1,-1-2 0,-1-1 0,1-1 0,25-18 0,-23 8-1352,-22 18 426,0 0-1,0 0 1,10-5-1,-18 12 632,0-1-1,0 1 0,-1 0 0,1 0 1,0 0-1,-1 0 0,1 0 0,0 0 1,-1 1-1,1-1 0,0 0 0,-1 0 1,1 0-1,0 0 0,-1 1 0,1-1 1,0 0-1,-1 1 0,1-1 0,-1 1 1,1-1-1,-1 0 0,1 1 0,-1-1 1,1 1-1,-1 0 0,1 0 0,8 10-2397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54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 4480,'-4'-3'13359,"3"4"-13273,1-1 0,-1 0 0,1 1 0,-1-1-1,1 1 1,-1-1 0,1 1 0,0-1 0,-1 1-1,1-1 1,0 1 0,-1-1 0,1 1 0,0-1-1,0 1 1,0 0 0,-1-1 0,1 1 0,0 0-1,0-1 1,0 1 0,0 0 0,-3 21 441,3-20-430,0 5 11,-6 53 950,4 116 0,8-33-152,-3-80-879,-3-60-154,0-3 87,0 0 0,0 0 0,0 0 0,0 1 1,0-1-1,0 0 0,0 0 0,0 0 1,0 1-1,0-1 0,0 0 0,0 0 0,0 0 1,0 1-1,0-1 0,0 0 0,0 0 1,0 0-1,0 0 0,0 1 0,0-1 0,0 0 1,0 0-1,-1 0 0,1 1 0,0-1 0,0 0 1,0 0-1,0 0 0,0 0 0,-1 0 1,1 0-1,0 1 0,0-1 0,0 0 0,0 0 1,-1 0-1,1 0 0,0 0 0,0 0 1,0 0-1,-1 0 0,1 0 0,0 0 0,0 0 1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55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74 6560,'-2'-1'339,"-16"-8"9472,28 13-5563,-2-3-5073,27 0 1159,0-2-1,0-2 1,0 0 0,44-12 0,-21 0 54,1 2-1,88-7 1,-91 21-1407,-53-1-826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56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95 2304,'-2'0'319,"0"1"0,1-1 0,-1 1 0,1-1 0,-1 1 0,1-1 0,0 1 0,-1 0 0,1-1 0,0 1 0,-3 2 0,-11 5 3847,14-8-3986,0 1 0,0-1 0,1 0 0,-1 0-1,0 1 1,0-1 0,0 0 0,0 1-1,0-1 1,0 1 0,1-1 0,-1 1 0,0-1-1,0 1 1,0 1 0,-2 0 303,3-2-424,0 0-1,0 1 0,0-1 1,-1 0-1,1 0 0,0 0 0,0 1 1,-1-1-1,1 0 0,0 0 1,0 0-1,-1 0 0,1 0 1,0 0-1,0 0 0,-1 0 1,1 0-1,0 0 0,-1 0 1,1 0-1,0 0 0,0 0 1,-1 0-1,1 0 0,0 0 1,-1 0-1,1 0 0,0 0 1,0 0-1,-1 0 0,1 0 1,0-1-1,0 1 0,-1 0 0,1 0 1,0 0-1,0 0 0,0-1 1,-1 1-1,1 0 0,0 0 1,0-1-1,0 1 0,0 0 1,0 0-1,-1-1 0,1 1 1,0 0-1,0 0 0,0-1 1,0 1-1,0 0 0,0 0 1,0-1-1,0 1 0,0 0 1,0-1-1,0 1 0,0 0 0,0 0 1,0-1-1,4-5 80,0 0-1,0 1 0,1-1 1,0 1-1,0 0 0,0 0 1,9-6-1,-2 0 81,-4 4-167,31-25-51,-36 30-4,0 0 1,0 0-1,0 0 0,1 1 0,-1-1 0,0 1 1,1 0-1,-1 0 0,1 0 0,-1 0 1,6 1-1,-8 0 16,0 0 1,0 0-1,0 0 1,0 0 0,0 0-1,1 0 1,-1 1-1,0-1 1,0 1-1,0-1 1,0 1-1,0-1 1,0 1-1,0-1 1,0 1 0,0 0-1,0 0 1,0-1-1,-1 1 1,2 2-1,0-1 22,-1 0 0,0 0 0,0 0 0,0 1 0,0-1 0,0 0 0,-1 1 0,1-1-1,0 4 1,-1 2 66,1 1-1,-1-1 0,-1 0 0,-2 17 0,1-13 0,-1-1 0,0 0-1,0 0 1,-1 0 0,-1 0-1,1 0 1,-13 18 0,0-4 517,-18 34 0,35-59-599,-1 1-1,1 0 1,-1 0 0,1-1 0,0 1 0,-1 0 0,1 0 0,0 0 0,0 0-1,0 0 1,-1-1 0,1 1 0,0 0 0,0 0 0,0 0 0,0 0 0,1 0-1,-1 0 1,0 0 0,0-1 0,0 1 0,1 0 0,-1 0 0,0 0-1,1 0 1,0 1 0,0-1 31,1 0-1,-1 0 0,0 0 0,1 0 1,-1 0-1,1 0 0,-1 0 1,1-1-1,0 1 0,-1 0 1,1-1-1,3 1 0,3 0 123,0 0 0,0 0 0,0-1 0,0 0 0,9-1 0,72-18 211,-51 9-2426,-36 10 1332,0 0 0,1-1-1,-1 1 1,0 0 0,0 0-1,1 0 1,3 1 0,2 4-1964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58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14 149 4992,'-13'0'12682,"22"-6"-10645,7-7-1595,-8 5-338,1 1-1,17-10 0,2 1 13,-9 5 7,0 1 0,41-16 1,-35 18 12,43-12 137,-61 18-178,0 1 0,-1 0 0,1 0-1,0 1 1,0 0 0,0 0 0,12 3 0,-15-2-61,0 1 1,1 0 0,-1 0 0,0 0-1,0 0 1,0 1 0,0 0 0,0 0-1,-1 0 1,1 0 0,5 7 0,2 4 172,16 24 1,-16-19-39,-9-15-95,0 0-1,0 1 1,1-1 0,-1 0 0,1 0 0,0-1 0,0 1-1,1-1 1,-1 1 0,8 4 0,-10-8-45,0 1 1,0-1-1,0 0 0,0 0 1,0 1-1,0-1 0,0 0 1,-1 0-1,1 0 0,0 0 0,0-1 1,0 1-1,0 0 0,0 0 1,0 0-1,0-1 0,0 1 1,0 0-1,0-1 0,0 1 1,-1-1-1,1 1 0,0-1 1,0 0-1,0 1 0,0-2 1,19-20 64,-15 16-4,0 0-149,-1 0 1,0 0-1,-1 0 1,1-1-1,-1 0 0,-1 1 1,1-1-1,-1 0 1,0 0-1,1-11 0,2-4-3691,-5 12-106,0 1 1249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6:01.59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1301 5 3328,'0'0'97,"0"-1"0,0 1 1,0 0-1,0 0 0,0 0 0,0 0 1,0-1-1,0 1 0,0 0 0,0 0 1,0 0-1,0 0 0,1 0 0,-1-1 1,0 1-1,0 0 0,0 0 0,0 0 1,0 0-1,0 0 0,1 0 0,-1 0 0,0-1 1,0 1-1,0 0 0,0 0 0,0 0 1,1 0-1,-1 0 0,0 0 0,0 0 1,0 0-1,0 0 0,1 0 0,-1 0 1,0 0-1,0 0 0,0 0 0,0 0 1,1 0-1,-1 0 0,0 0 0,0 0 1,0 0-1,0 0 0,1 0 0,-1 1 1,0-1-1,0 0 0,0 0 0,4 12 2075,-1 19 137,-3-22-1991,-1 1 1,-1-1 0,0 0 0,0 0-1,0-1 1,-1 1 0,0 0 0,-1-1-1,0 0 1,0 0 0,-1 0 0,0 0-1,-7 7 1,-2 1-2,0 0 0,-1-1 0,0-1 0,-31 22 0,-5-1 345,-86 79-1,23 9 46,58-62-55,-94 83 0,-60 6 364,50-38-583,113-76-315,-53 53 0,70-60-123,11-12-127,0 2-1,2 0 1,0 1 0,-14 23-1,28-35-1206,9-11-39,15-13-835,-17 13 1879,11-9-1501,2 1-1,-1 1 0,26-12 0,18-6-3892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5:5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74 2400,'-13'-7'11288,"15"5"-10804,1 1 1,-1-1-1,1 0 1,0 1-1,-1-1 1,1 1-1,0 0 1,0 0-1,5-2 1,-3 2-308,0 0 0,-1-1 0,1 0 0,-1 0 0,1 0 0,-1 0 0,7-5 0,-7 4-82,1 0 0,0 0-1,0 0 1,0 1 0,1 0 0,6-2 0,5 0 147,-10 2-19,0 0 0,1 1 0,9-1 0,-15 2-167,1 0 0,-1 0-1,1 0 1,0 0 0,-1 1-1,1-1 1,-1 1 0,1 0 0,-1 0-1,1 0 1,-1 0 0,0 0 0,4 3-1,7 8 159,0-1 1,-1 2-1,0 0 0,14 21 0,-11-14 187,25 26-1,-35-41-313,1 0 1,0 0-1,0-1 0,0 1 0,1-1 0,-1-1 0,1 1 0,14 4 0,-18-7-59,-1 0 0,1-1 0,-1 1 0,1-1-1,0 0 1,-1 0 0,1 0 0,-1 0 0,1 0-1,-1 0 1,1-1 0,0 0 0,-1 1 0,0-1 0,1 0-1,-1 0 1,3-1 0,1-2-61,1-1 1,-1 1-1,0-1 1,6-7-1,17-13-4481,-21 20 701,1 4 1211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02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1 548 3232,'1'2'7213,"6"-3"-3119,-2-1-4671,0-3 813,-1 0 0,0-1 0,0 1 0,0-1 0,0 0 0,-1 0 0,0 0 0,4-13-1,6-11 165,9-12-225,3 2 0,1 0 1,2 2-1,2 1 0,1 1 1,1 2-1,38-30 0,-38 36-92,29-28 410,-31 19 14,-49 69-550,6-11 14,2-1 0,0 1-1,2 1 1,0 0 0,1 0-1,1 1 1,2 0 0,0 0-1,-3 42 1,8-57 56,0 0 0,0 0 1,0-1-1,1 1 0,1 0 0,-1 0 0,4 8 0,-5-14 1,1 0 0,0 0-1,-1 0 1,1 0 0,0 0 0,0 0-1,0-1 1,0 1 0,1 0 0,-1-1-1,0 1 1,1 0 0,-1-1 0,1 0-1,0 1 1,-1-1 0,1 0 0,0 0-1,0 0 1,-1 0 0,1 0 0,0 0-1,0-1 1,0 1 0,0-1 0,0 1-1,1-1 1,-1 0 0,0 0 0,3 0-1,-2 0 17,0-1 0,0 0 0,0 0-1,0-1 1,0 1 0,0 0 0,0-1-1,0 0 1,-1 0 0,1 0 0,-1 0 0,5-4-1,26-33 179,-27 31-245,37-45 23,39-68 0,-71 105-33,-8 12 49,-1 1 1,0 0 0,0-1-1,0 0 1,0 1-1,0-1 1,-1 0-1,1 0 1,-1 0-1,0 0 1,0 0-1,0-4 1,-4 52-275,1-28 563,1 30 0,2-11-211,-1-22-28,1-1 1,3 24-1,0-1 1,3 10 26,-6-42-70,0 0 0,0 0 0,0-1 0,0 1 0,0 0 1,1 0-1,0-1 0,-1 1 0,1-1 0,0 1 0,4 3 0,-5-5-68,0 0 0,0 0-1,0-1 1,0 1 0,0 0-1,0 0 1,1-1 0,-1 1-1,0-1 1,0 1 0,1-1-1,-1 0 1,0 1 0,0-1-1,1 0 1,1 0 0,-1 0-693,0 0 0,0-1 1,0 0-1,0 1 0,0-1 1,-1 0-1,1 0 0,0 0 1,0 0-1,2-2 0,8-4-1880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03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98 3552,'-21'-15'2138,"17"8"797,4 7-2731,0-1 1,0 1-1,0-1 0,0 1 1,0-1-1,-1 1 0,1-1 1,0 1-1,0-1 0,-1 1 1,1-1-1,0 1 0,-1 0 1,1-1-1,0 1 0,-1-1 1,1 1-1,-1 0 0,1 0 1,-1-1-1,1 1 0,-1 0 1,1 0-1,-1-1 0,1 1 1,-1 0-1,0 0 0,1 0-110,0 0-1,-1 0 0,1 0 1,0-1-1,-1 1 0,1 0 1,0 0-1,0 0 0,-1 0 1,1 0-1,0-1 1,-1 1-1,1 0 0,0 0 1,0 0-1,0-1 0,-1 1 1,1 0-1,0 0 0,0-1 1,0 1-1,-1 0 0,1-1 1,0 1-1,0 0 1,0-1-1,0 1 0,0 0 1,0 0-1,0-1 0,0 1 1,0 0-1,0-1 0,0 1 1,0 0-1,0-1 1,0-1 1,1 1 1,0 0-1,-1 0 1,1 0-1,0 0 1,-1-1 0,1 1-1,0 0 1,0 0-1,1 0 1,2-3-39,0 1 0,0 0 0,0 0 0,0 1 0,9-5 0,2 2 12,0 0 1,26-5-1,-36 10-24,1-1 0,-1 0 0,1 1 0,-1 0 0,0 1-1,1-1 1,-1 1 0,0 0 0,1 0 0,-1 0 0,8 4 0,-11-4-14,1 1 1,-1-1 0,0 1 0,0-1-1,1 1 1,-1 0 0,0-1-1,-1 1 1,1 0 0,0 1-1,-1-1 1,1 0 0,-1 0 0,2 4-1,-1-1-6,0-1 0,-1 1-1,0-1 1,0 1 0,0 0 0,0 0-1,-1 7 1,0 1 45,-2 1 0,1 0 0,-2-1 1,-5 21-1,1-13 30,-1-2 0,-1 1 0,-1-1 0,0 0 0,-2-1 1,0 0-1,0-1 0,-25 25 0,26-31 145,2 1 1,-12 16-1,21-27-234,0-1-1,0 0 1,0 0 0,0 0-1,0 1 1,1-1-1,-1 0 1,0 0 0,0 1-1,0-1 1,0 0 0,0 0-1,0 0 1,1 1 0,-1-1-1,0 0 1,0 0 0,0 0-1,1 0 1,-1 1-1,0-1 1,0 0 0,1 0-1,-1 0 1,0 0 0,0 0-1,1 0 1,-1 0 0,0 0-1,0 0 1,1 0 0,-1 0-1,0 0 1,1 0-1,11 2 103,8-3 11,-1-2 0,1 0-1,-1-2 1,27-8 0,-15 4-124,6-2-36,-19 5-448,1 0 1,0 1-1,-1 2 1,33-3 0,-48 6-71,0-1 0,0 1 0,0 1-1,0-1 1,0 0 0,0 1 0,0 0 0,0 0 0,0 0 0,0 0 0,0 0 0,-1 0 0,1 1 0,0-1 0,-1 1 0,1 0 0,2 2 0,8 11-2406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06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91 3328,'-1'-4'471,"1"2"-191,-1 1 0,1-1 0,0 0 0,-1 0 0,1 1 1,0-1-1,0 0 0,0 0 0,0 1 0,0-1 0,0 0 0,1 0 0,-1 1 0,2-4 0,-2-6 3449,0 7-792,5 29-121,-18 262 1264,9-239-3668,5 73-1,13 49 96,-7-98-280,11 178 296,-17-234-118,-1 27-1,-1-36-386,-4-18 51,-25-149-32,-3-52-162,27 154-4,3-104-1,4 91 167,0-21 22,11-20-106,-9 90-1,2 0 0,0 0 0,10-22-1,-13 39 34,0-1-1,1 1 1,-1-1-1,1 1 1,1 0-1,-1 0 1,1 0-1,0 1 1,0-1-1,0 1 1,0 0-1,1 0 1,0 0-1,0 1 1,0 0 0,0 0-1,0 0 1,1 0-1,-1 1 1,1 0-1,0 0 1,-1 1-1,1 0 1,0-1-1,0 2 1,0-1-1,0 1 1,0 0-1,0 0 1,11 2-1,-10 0 12,1 0 0,-1 0 0,0 0 0,0 1 0,0 0 0,0 1 0,-1-1 0,1 1 0,-1 1 0,0-1 0,0 1 0,-1 0 0,1 0 0,-1 1 0,0-1 0,-1 1 0,1 0 0,-1 1 0,0-1 0,-1 1 0,1 0 0,-1 0 0,2 8 0,-2-4 16,-1 1 0,0-1 0,-1 1-1,0 0 1,-1 0 0,0-1 0,-1 1 0,0 0-1,-1 0 1,0-1 0,-1 1 0,0-1 0,-1 0-1,0 0 1,-1 0 0,0 0 0,-1-1-1,-12 18 1,9-16 28,-1 0-1,0-1 0,-1 0 1,0 0-1,-1-1 0,0-1 1,-25 15-1,1-1-88,-25 12-169,60-35 208,0 1 0,0-1-1,0 1 1,0-1 0,0 1-1,0 0 1,0-1-1,0 1 1,0 0 0,1 0-1,-1-1 1,0 1 0,0 0-1,1 0 1,-1 0 0,1 0-1,-1 0 1,1 0 0,-1 0-1,1 0 1,-1 0 0,1 0-1,0 2 1,0-2 11,0 0 0,0 0 0,1 1 0,-1-1 0,1 0 0,-1 0 0,1 0 0,-1 0 0,1 0 0,0 0 1,-1 0-1,1 0 0,0 0 0,0 0 0,0-1 0,0 1 0,0 0 0,0 0 0,0-1 0,0 1 0,0-1 0,2 2 0,25 13-6,0 1 0,-1 1-1,-1 1 1,-1 2 0,-1 0-1,35 39 1,-15-5 208,-3 2-1,36 64 1,-77-120-299,0 0 1,0 1-1,0-1 1,0 0-1,0 0 1,0 0-1,0 1 1,1-1-1,-1 0 1,0 0-1,0 1 1,0-1-1,0 0 1,0 0-1,1 0 1,-1 0-1,0 1 1,0-1-1,0 0 1,1 0-1,-1 0 0,0 0 1,0 0-1,0 0 1,1 1-1,-1-1 1,0 0-1,0 0 1,1 0-1,-1 0 1,0 0-1,0 0 1,1 0-1,-1 0 1,0 0-1,0 0 1,1 0-1,-1 0 1,0 0-1,0 0 1,1-1-1,-1 1 1,0 0-1,1 0 1,5-14-3998,-1-19-3388,-5 9 3903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0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28 140 3072,'-1'-1'132,"0"0"0,1 0 0,-1 1 0,0-1 0,1 0 0,-1 1 0,0-1-1,0 1 1,0-1 0,0 1 0,-1-2 0,2 2-85,0 1 0,-1-1 0,1 0 1,0 0-1,0 0 0,0 0 0,0 0 0,0 0 0,0-1 0,-1 1 0,1 0 0,0 0 0,0 0 0,0 0 0,0 0 0,0 0 0,0 0 0,-1 0 1,1 0-1,0 0 0,0 0 0,0 0 0,0 0 0,0 0 0,0-1 0,0 1 0,0 0 0,0 0 0,-1 0 0,1 0 0,0 0 0,0 0 1,0 0-1,0-1 0,0 1 0,0 0 0,0 0 0,0 0 0,0 0 0,0 0 0,0-1 0,0 1 0,0 0 0,0 0 0,0 0 0,0 0 1,0 0-1,0 0 0,0-1 0,0 1 0,1 0 74,-1-1 1,0 1-1,0-1 1,0 1 0,1-1-1,-1 1 1,0-1-1,0 1 1,0-1-1,0 1 1,0-1 0,0 1-1,0-1 1,0 1-1,0-1 1,0 1-1,0-1 1,-1 1 0,1-1-1,0 1 1,0-1-1,0 1 1,-1 0-1,1-1 1,0 1 0,-1-1-1,1 1 1,0 0-1,-1-1 1,1 1-1,0 0 1,-1-1 0,1 1-1,0 0 1,-2-1-1,2 0 194,-1 1 0,0-1 0,1 0-1,-1 1 1,0-1 0,1 0 0,-1 0 0,1 1-1,0-1 1,-1 0 0,1 0 0,0 0 0,-1-1 0,2 0-114,0-1 0,0 0 0,0 1 0,0-1 0,1 1 0,-1-1 1,1 1-1,-1 0 0,1-1 0,3-1 0,3-7 61,-6 8-212,3-5 112,1 0-1,12-13 0,-16 19-139,0 0 0,0 1-1,0-1 1,0 0-1,0 1 1,0 0 0,0-1-1,1 1 1,-1 0-1,0 0 1,1 1-1,-1-1 1,1 0 0,-1 1-1,1 0 1,2-1-1,-3 1-11,-1 0 0,1 0 0,-1 1 0,1-1-1,-1 0 1,1 1 0,-1-1 0,1 1 0,-1-1 0,1 1-1,-1 0 1,1-1 0,-1 1 0,0 0 0,0 0-1,1 0 1,-1 0 0,1 1 0,0 1 15,0-1 1,-1 1-1,1 0 1,-1-1-1,1 1 0,-1 0 1,0 0-1,1 5 1,0 0 65,-1 1-1,0-1 1,0 0 0,-1 1 0,-1 15-1,-2-12-11,0-1 0,0 1 0,-1-1 0,0 0 0,-1 0-1,-1 0 1,1-1 0,-9 11 0,-12 24 438,26-44-502,-1-1 0,1 1 0,0 0 0,-1-1-1,1 1 1,-1 0 0,1 0 0,0-1 0,0 1 0,-1 0 0,1 0 0,0-1 0,0 1 0,0 0-1,0 0 1,0 0 0,0-1 0,0 1 0,0 0 0,0 0 0,1-1 0,-1 1 0,0 0 0,0 0-1,1-1 1,-1 1 0,0 0 0,1-1 0,-1 1 0,1 0 0,-1-1 0,1 1 0,-1 0-1,1-1 1,-1 1 0,1-1 0,-1 1 0,2 0 0,2 0 78,1 1 1,-1-1-1,1 0 1,-1 0-1,1 0 0,4 0 1,19 5 36,19 8-102,-34-10-462,0-1 0,22 11 0,5 10-3769,-19-12 2145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09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48 3808,'7'-13'1227,"-6"10"-742,1-1 640,-1 3-861,-1 1 0,1-1 0,-1 0 0,1 0-1,-1 0 1,1 0 0,-1 0 0,0 0-1,1 0 1,-1 0 0,0 0 0,0 0-1,0 0 1,1 0 0,-1 0 0,0 0-1,-1 0 1,1 0 0,0 0 0,0 0-1,0 0 1,-1 0 0,1-1 0,-1 2-160,1 0 1,-1-1 0,0 1-1,1-1 1,-1 1-1,0 0 1,1 0 0,-1-1-1,0 1 1,1 0 0,-1 0-1,0 0 1,1 0 0,-1 0-1,0 0 1,0 0 0,1 0-1,-1 0 1,0 0 0,1 0-1,-1 0 1,0 0-1,0 1 1,1-1 0,-2 1-1,-18 8 866,18-8-906,-17 10 483,1 0 0,-27 22 0,3-1-12,34-26-555,1-1-1,0 1 1,0 1 0,1 0-1,0-1 1,-10 15-1,14-19 18,1 1 1,-1-1-1,1 1 0,-1 0 0,1 0 0,0-1 0,0 1 0,0 0 0,1 0 0,-1 0 0,1 0 0,-1 0 0,1 0 1,0 0-1,0 0 0,1 0 0,-1 0 0,0 0 0,1 0 0,0 0 0,0 0 0,0-1 0,0 1 0,0 0 0,3 4 0,0-2 54,-1-1-1,1 1 0,1-1 1,-1 0-1,0-1 0,1 1 1,0-1-1,0 0 0,0 0 1,0 0-1,1-1 0,-1 1 1,1-2-1,-1 1 0,1 0 0,0-1 1,0 0-1,-1 0 0,1-1 1,0 0-1,0 0 0,11-1 1,-12-1 1,1 0 0,-1 1 0,0-1 0,0-1 0,0 1 0,-1-1 0,1 0 0,0 0 0,-1 0 0,0-1 0,0 0 0,0 1 0,0-1 0,-1-1 0,1 1 0,-1 0 0,0-1 0,-1 0 0,1 0 0,-1 0 0,0 0 0,0 0 0,0 0 0,-1 0 0,0-1 0,0 1 0,1-9 0,-1 1-17,0 0 0,-1 0 1,0-1-1,-1 1 0,0 0 1,-1 0-1,-7-25 0,14 69-83,1-9 277,3 23-1,-1-2-29,10 53 404,8 175 0,-24-222-308,-2-1 0,-10 72 0,9-115-228,0 1 0,0-1 0,-1 0-1,1 0 1,-5 9 0,5-13-42,1 0 0,-1 0 0,0 0 1,1 0-1,-1 0 0,0 0 0,0 0 0,0 0 0,0 0 0,0 0 0,0 0 0,0-1 0,0 1 0,0 0 0,0-1 0,0 1 1,-1-1-1,1 1 0,0-1 0,0 0 0,0 1 0,-1-1 0,1 0 0,0 0 0,0 0 0,-1 0 0,1 0 0,0 0 0,-1 0 1,-1-1-1,-4-2-32,0 0 1,0 0 0,0 0 0,0-1 0,1 0 0,0 0-1,-1-1 1,1 0 0,1 0 0,-1 0 0,1-1-1,0 0 1,0 0 0,1 0 0,0 0 0,0-1 0,0 0-1,-4-13 1,7 16-7,0 0 0,0-1 0,1 1 0,-1-1 0,1 1-1,0-1 1,0 1 0,1-1 0,-1 1 0,1-1 0,0 1 0,1 0 0,2-9-1,-1 8-9,0 0-1,0 0 1,1 0-1,-1 1 1,1-1-1,0 1 1,1 0-1,-1 0 1,1 1-1,5-5 1,-6 6 33,-1 0 0,1 0 0,0 0 0,-1 0 0,1 0 0,0 1 0,0 0-1,0 0 1,0 0 0,0 0 0,0 1 0,0 0 0,1-1 0,-1 2 0,0-1 0,7 1 0,-2 2-230,0-1 0,-1 1 0,1 1 0,-1-1 0,0 2 0,12 7 0,-17-10-166,7 2-3441,-6-4 1821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10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47 4736,'0'-1'216,"0"-1"0,0 1 0,0-1 1,1 1-1,-1-1 0,1 1 0,-1 0 1,1-1-1,0 1 0,-1 0 0,1 0 0,0-1 1,0 1-1,0 0 0,0 0 0,0 0 0,0 0 1,0 0-1,0 0 0,0 0 0,1 1 0,-1-1 1,2-1-1,11-9 2077,-14 11-2214,0 0 1,0 0-1,0 0 0,0 0 0,-1 0 0,1 0 0,0 0 0,0 0 1,0 0-1,-1 0 0,1 0 0,0 0 0,0 0 0,0 0 0,0 0 0,-1 0 1,1 0-1,0 0 0,0 0 0,0 0 0,-1 0 0,1 0 0,0 0 1,0 0-1,0 0 0,0 0 0,-1-1 0,1 1 0,0 0 0,0 0 1,0 0-1,0 0 0,0 0 0,0-1 0,-1 1 0,1 0 0,0 0 1,0 0-1,0 0 0,0-1 0,0 1 0,0 0 0,0 0 0,0 0 0,0-1 1,0 1-1,0 0 0,0 0 0,0 0 0,0-1 0,0 1 0,0 0 1,0 0-1,0 0 0,0 0 0,0-1 0,0 1 0,0 0 0,1 0 1,-1 0-1,0-1 0,-13 10 467,0 1 0,1 0 1,0 1-1,1 1 0,-17 20 1,6-2-26,-28 48 0,23-25-190,1 1 1,3 2 0,3 0 0,-20 87-1,36-127-299,2 0 0,0 0 0,0 0 1,2 0-1,0 0 0,1 1 0,4 23 0,1-14 88,1 0 0,1-1-1,19 42 1,7 4 139,74 115 0,-105-180-366,1-1 1,0 0 0,0 0 0,1 0 0,6 6 0,-10-10-73,0-1 1,0 1-1,0 0 1,0 0-1,0-1 1,0 1-1,0-1 1,0 1-1,1-1 1,-1 1-1,0-1 1,0 0-1,1 1 1,-1-1-1,0 0 1,0 0-1,1 0 1,-1 0-1,0 0 1,0 0-1,1-1 1,-1 1-1,0 0 1,0 0-1,0-1 1,1 1-1,-1-1 1,0 1-1,0-1 1,1-1-1,12-6-1911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11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4 101 5312,'-4'-21'1701,"4"20"-1483,0-1-1,0 0 1,0 1-1,0-1 1,1 1 0,-1-1-1,0 1 1,1-1-1,-1 1 1,1-1 0,-1 1-1,1-1 1,0 1-1,-1-1 1,1 1 0,0 0-1,0-1 1,0 1-1,0 0 1,0 0 0,1 0-1,-1 0 1,0 0-1,0 0 1,1 0 0,-1 0-1,1 0 1,-1 1-1,3-2 1,-4 2-173,0 0-1,1 0 1,-1 0 0,0 0 0,0 0 0,0 0-1,0 0 1,1 0 0,-1 1 0,0-1-1,0 0 1,0 0 0,0 0 0,1 0-1,-1 0 1,0 0 0,0 0 0,0 0-1,0 1 1,0-1 0,1 0 0,-1 0 0,0 0-1,0 0 1,0 0 0,0 1 0,0-1-1,0 0 1,0 0 0,0 0 0,0 0-1,0 1 1,0-1 0,0 0 0,0 0-1,0 0 1,0 1 0,0-1 0,0 1 150,12 144 3668,-9-80-3081,-2-41-562,15 187 1161,16-3-907,-28-186-455,-2-11-105,0 0-1,8 19 1,-11-32-442,1 0 1,0 1-1,0-1 1,0 0-1,0 0 1,0 1-1,1-1 0,-1 0 1,0 1-1,2-3 1,1-11-1286,-2-2-155,0 0 1,-1 0-1,0 0 0,-6-33 0,2 35 1895,0 0-1,0-1 1,-8-16-1,3 8 1554,-7-36 0,13 48-1011,-3-9 459,1-1 0,2 1 0,-2-35 0,4 40-481,2-1 0,0 0 0,1 1 0,0-1-1,1 1 1,1-1 0,1 1 0,11-26 0,-12 33-303,1 0 1,0 0 0,0 0-1,1 1 1,0-1 0,1 1-1,0 1 1,0-1 0,0 1-1,1 1 1,0 0 0,1 0-1,-1 0 1,1 1-1,13-6 1,-6 5 140,1 0 0,-1 1 0,31-4 0,-40 8-217,1 0-1,0 1 1,0 0-1,0 0 1,0 1-1,0-1 1,0 2-1,-1-1 1,1 1-1,11 5 1,-15-5-33,0 1 0,1-1 0,-1 1 1,0 1-1,-1-1 0,1 1 0,0-1 0,-1 1 1,0 0-1,0 0 0,0 0 0,-1 1 0,1-1 1,-1 1-1,0-1 0,0 1 0,-1 0 1,1 0-1,0 5 0,1 3 32,-1 1 1,-1-1-1,0 1 1,-1 0 0,-2 26-1,-1-18 36,-1-1 0,0 0 0,-9 21 0,9-31-80,0 0-1,-1 0 1,0-1-1,-1 0 1,0 0-1,-1 0 1,-12 13-1,6-10 114,0-2 1,-1 1-1,0-2 1,-1 1-1,-20 9 0,6-5 10,-60 20-1,89-35-148,0 0-1,0 0 0,0 0 1,0 0-1,0 0 0,0 1 1,0-1-1,-1 0 1,1 0-1,0 0 0,0 0 1,0 1-1,0-1 0,0 0 1,1 0-1,-1 0 0,0 0 1,0 1-1,0-1 0,0 0 1,0 0-1,0 0 1,0 0-1,0 0 0,0 1 1,0-1-1,0 0 0,0 0 1,1 0-1,-1 0 0,0 0 1,0 0-1,0 1 0,0-1 1,0 0-1,0 0 1,1 0-1,-1 0 0,0 0 1,0 0-1,0 0 0,0 0 1,1 0-1,-1 0 0,0 0 1,0 0-1,10 6-43,98 38 841,-79-31-422,0 1 0,-1 1 0,47 35 0,-58-37-331,0 2-1,0 0 0,-2 0 1,0 2-1,0 0 1,19 32-1,-23-32 47,-11-17-256,1 1 1,-1 0-1,0-1 0,1 1 1,-1-1-1,0 1 0,1-1 1,-1 1-1,1-1 0,-1 1 1,1-1-1,-1 0 1,1 1-1,0-1 0,-1 0 1,1 1-1,-1-1 0,1 0 1,0 0-1,-1 0 0,1 1 1,0-1-1,4-4-1954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11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6560,'-2'2'3214,"2"-3"-3151,5 10 1811,10 10 159,3-4-847,0 2 0,-1 0 0,-1 1 0,27 38 0,-21-20-469,-3 0 0,-1 2-1,-1 0 1,-2 1 0,16 69-1,-23-71-464,-2 1-1,-1 0 0,-2 1 0,-1-1 0,-2 1 0,-7 51 1,-1-46-104,-1-2 0,-17 46 1,-36 78-1329,42-118-459,3-7-1311,3-17-2142,4-7 1295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14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8 124 2976,'-8'-8'5152,"23"3"734,-9 4-6535,5-1 1873,-9 2-1035,0-1 0,1 1 0,-1-1 0,1 0 0,-1 0 0,0 0 0,4-2 0,21-5 867,-15 5-918,-4 1-57,-1 1-1,1 0 0,0 0 0,11 1 1,11-1 88,-17 0-113,25 1 1,-25 0 3,-1 0 0,17-2 0,17-7 69,-25 4 31,39-2-1,74-3 125,89-1-296,-18 1 101,-138 5 4,30-3 118,47-2-156,-124 9-56,108 0-14,55 0-54,-2-1 533,-37 7-92,74 6-275,-140-4-170,127 9 909,-26-1-655,-40-2-181,-107-9 27,33 7 0,13 2 218,-20-6-19,97 7 129,9-8-26,306 0 761,-137-8-652,-177 3 345,115-9-175,-76 1-172,-32 3-690,-136 3-462,-19 2-562,1-1-1,0-1 1,10-2-1,-16 3-214,-29 7-10821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6:02.29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82 22 3808,'-10'-5'1094,"9"5"-923,1 0 1,-1 0-1,0 0 1,1 0-1,-1 0 1,0-1-1,1 1 1,-1 0-1,1-1 1,-1 1-1,0 0 1,1-1-1,-1 1 1,1-1-1,-1 1 1,1-1-1,0 1 1,-1-1-1,-7-10 9432,3 20-6641,2 1-3368,-5 19 1066,-1 6-253,-2 45 329,0 91 0,6-8-16,5-78-1989,0-89 489,1 1 1,0 0 0,0-1 0,0 1-1,0 0 1,1 0 0,2-4 0,3-8-1958,3-12-724,7-6-1968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17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84 2560,'5'-26'4464,"-5"25"-4157,-1-5 673,2 1 0,-1-1-1,0 1 1,1-1 0,2-6 0,-3 11-738,0 1-1,0-1 0,0 0 1,1 0-1,-1 1 1,0-1-1,0 0 0,0 1 1,0-1-1,-1 0 0,1 0 1,0 1-1,0-1 1,0 0-1,0 1 0,-1-1 1,1 0-1,0 1 1,-1-1-1,1 0 0,-1 1 1,0-2-1,-1 6-71,0 0-1,0 0 1,0 0-1,1 1 1,-1-1-1,1 0 1,-1 8-1,-2 37 279,3-23-305,0 111 749,2-66-520,4 303 1052,2-306-1408,-10-58-1036,1-10-578,0-8-1715,-1-13-409,6-2 1226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17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29 3712,'0'-1'278,"0"-1"1,0 0-1,0 0 0,1 0 1,-1 0-1,0 1 1,1-1-1,0 0 0,1-2 1,5-4 4889,-12 25 465,-2 7-4499,2-13-836,-1 0-1,1 0 1,-2-1-1,0 0 1,0 0-1,0 0 1,-1-1-1,-15 13 1,-7 4 185,-44 27 0,70-50-431,-78 46 194,57-37-83,22-11-83,0 0 0,0 0 1,1 0-1,-1 1 1,-5 3-1,55-5-155,63-4 395,53 1-53,-76 3-214,-61-1 0,0 1 1,47 5-1,-71-4-742,2 0 1387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18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0 5472,'-2'6'10455,"3"-5"-10233,4 17 2541,10 23-2118,-5-12-238,-1 1 1,9 53 0,-14-62-293,4 35 270,2 60 0,-6-50-99,0-7 111,-2-1-1,-9 101 1,7-156-340,-1-1 1,1 1 0,-1 0 0,1-1 0,-1 1 0,0 0-1,0-1 1,0 1 0,-1-1 0,1 0 0,0 1 0,-1-1 0,-3 4-1,4-5-35,0 0-1,0-1 1,0 1 0,0 0-1,0-1 1,0 1-1,0-1 1,-1 1-1,1-1 1,0 0-1,0 1 1,0-1 0,-1 0-1,1 0 1,0 0-1,0 0 1,-1 0-1,1 0 1,0 0-1,0 0 1,-1 0 0,1-1-1,0 1 1,0-1-1,0 1 1,-1-1-1,0 0 1,-7-3-111,1-1 1,-1 0-1,1 0 1,1-1-1,-1 0 1,1-1-1,0 1 1,0-1-1,-10-15 1,15 17 65,0 1 0,0 0 0,1-1 0,0 1 0,0-1 0,0 1 1,0-1-1,1 1 0,0-1 0,0 1 0,0-1 0,2-8 0,0-2-116,2 1 0,9-28 0,0 5 169,2 1 0,2 0 1,1 1-1,2 1 0,27-36 0,-38 59 4,2 0 1,-1 1-1,1 0 0,1 1 0,0 0 0,0 0 0,15-6 0,11-4 211,44-15 0,-11 6-586,-48 15-1118,-22 13 899,0-1 0,0 1 0,0-1 0,-1 0 1,1 1-1,0-1 0,0 0 0,0 0 0,0 0 1,-1 0-1,1 1 0,0-1 0,-1 0 1,1 0-1,0-2 0,-1-3-2469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19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25 146 5312,'-16'-11'7525,"9"11"-2912,6 0-3564,4 0 227,-2-4-236,30-29 364,-22 21-1192,1 1 0,1 0 0,0 1 0,13-9 0,-13 10-129,-6 5-32,1 0-1,-1 1 0,1-1 0,11-5 1,-16 9-50,0 0 0,0-1 1,0 1-1,0 0 1,0 0-1,0-1 1,0 1-1,-1 0 0,1 0 1,0 0-1,0 0 1,0 0-1,0 1 1,0-1-1,0 0 1,0 0-1,0 0 0,0 1 1,-1-1-1,1 1 1,0-1-1,0 0 1,0 1-1,-1 0 1,1-1-1,0 1 0,0-1 1,-1 1-1,1 0 1,-1-1-1,1 1 1,0 0-1,-1 0 0,0 0 1,1-1-1,-1 1 1,1 0-1,-1 0 1,0 0-1,0 0 1,1 1-1,1 10 10,-1-1 0,0 1-1,0-1 1,-1 1 0,-1-1 0,0 1 0,-4 15 0,4-14 78,-2 3-65,0-1-1,-1 0 1,-1 0 0,0 0-1,-9 15 1,-41 67 185,53-93-219,-6 7 253,3-2 266,36-7-281,-23-2-266,-1 1 0,1-1 0,0 0 1,0-1-1,0 1 0,0-2 0,13-3 1,-12 3-1618,-1-1 1,0 1 0,13-1 0,-16 3 191,13-1-1374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22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59 3392,'0'-1'130,"-1"1"-1,1-1 1,-1 0 0,1 0 0,0 1-1,-1-1 1,1 0 0,0 0 0,-1 0-1,1 0 1,0 0 0,0 1 0,0-1-1,0 0 1,0 0 0,0 0 0,0 0-1,0 0 1,0 0 0,0 0 0,1 0-1,9-17 3402,-9 17-2936,0-1-1,0 1 1,0-1-1,0 1 1,0-1-1,0 0 1,-1 1-1,1-1 1,0 0-1,-1 1 1,1-4-1,-7 97 2660,0 0-2289,5 279 907,1-192-1237,0-174-596,1-1 0,0 1 0,-1-1 1,2 0-1,-1 1 0,0-1 1,1 0-1,0 0 0,0 0 0,3 4 1,-4-6 184,0-3-190,1 1 0,-1-1 1,1 1-1,-1-1 0,0 0 1,1 1-1,-1-1 1,0 0-1,0 0 0,0 0 1,0 0-1,0 0 1,0 0-1,0 0 0,0 0 1,0-1-1,1-2 0,15-27-115,-15 27 141,4-9-75,-2 0 0,0 0-1,4-21 1,1-1-47,3-12-8,-9 30 79,2 1 0,0 0-1,0 0 1,15-28 0,-16 36-35,7-12-48,-11 20 71,1 0 0,-1-1 0,0 1 0,0 0 0,1-1 0,-1 1 0,0 0 0,1 0 1,-1-1-1,1 1 0,-1 0 0,0 0 0,1 0 0,-1 0 0,0-1 0,1 1 0,-1 0 0,1 0 0,-1 0 0,1 0 0,-1 0 0,0 0 0,1 0 0,-1 0 0,1 0 0,-1 0 0,0 0 0,1 1 1,-1-1-1,1 0 0,-1 0 0,0 0 0,1 0 0,-1 1 0,0-1 0,1 0 0,-1 0 0,0 1 0,1-1 0,-1 0 0,0 1 0,1-1 0,-1 1 0,5 7 9,0 0 0,0 0-1,-1 1 1,-1 0 0,1 0-1,-1 0 1,2 11 0,-3-11-14,16 82 183,-5-18-180,0 14-160,-11-68-971,-3-19 1014,1 0 1,0 0-1,0 1 0,0-1 1,0 0-1,0 0 0,0 0 1,0 0-1,0 1 0,0-1 1,0 0-1,0 0 0,0 0 1,0 1-1,0-1 0,0 0 1,0 0-1,0 0 1,0 0-1,0 1 0,0-1 1,0 0-1,0 0 0,0 0 1,0 0-1,0 1 0,1-1 1,-1 0-1,0 0 0,1 1-851,11-11-3668,2-4 599,3-2 1354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2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584 13 3136,'-1'-1'126,"0"1"-37,1 0 0,-1-1 0,1 1 0,-1 0 0,1-1 1,-1 1-1,1-1 0,-1 1 0,1-1 0,0 1 1,-1-1-1,1 1 0,0-1 0,0 1 0,-1-1 0,1 1 1,0-1-1,0 1 0,-1-2 0,0 1 341,0 1 0,0 0 0,0 0 0,0 0 0,0-1 0,0 1 0,0 0 0,0 0 0,0 0 0,-1 1 0,1-1 0,0 0 0,0 0 0,0 1 0,-1-1 1,-27 8 1237,-21 6 934,4-1-378,-47 20 1,-18 20-1155,53-24-1307,-75 27 1,129-55-102,-1 0 1,1 0-1,0 0 1,0 0-1,-5-1 0,8 0 270,1 0 0,0 0-1,0 0 1,-1 0 0,1 0-1,0 0 1,0 0-1,0 0 1,-1 0 0,1 0-1,0 0 1,0 0 0,-1 0-1,1 0 1,0 0 0,0 0-1,0 0 1,-1 0 0,1 0-1,0-1 1,0 1 0,0 0-1,0 0 1,-1 0 0,1 0-1,0 0 1,0-1-1,0 1 1,0 0 0,0 0-1,0 0 1,-1-1 0,1 1-1,0 0 1,0 0 0,0-1-1,1 0-225,-1 0 0,1 0 0,-1 0 0,1 0 0,0 0 0,-1 0-1,1 0 1,0 0 0,0 0 0,0 1 0,0-1 0,1-1 0,21-12-4794,7 1 1632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23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56 4224,'-1'-2'336,"-1"-1"-1,1 1 1,0-1-1,1 0 1,-1 1 0,0-1-1,1-3 1,-1-22 7709,1 25-6866,3 59 3712,0-25-4505,-2 38 1,-5 87 567,1-131-911,2-20-143,0-1-1,1 1 0,-1 0 1,1-1-1,0 1 0,1-1 0,0 6 1,0-4-2682,2-13-3156,2-6 2087,0-1 1281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23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 3072,'1'0'11806,"-1"4"-12055,-7 32 2992,7-28-2370,-2 0 0,1 0 0,-3 8-1,-5 5 225,0 0 0,-22 33 0,22-40-532,-1 2 176,-1-1 0,-1-1 0,-25 25 0,36-38-239,-31 32 264,33-33-226,0 1 0,-1-1-1,1 1 1,0 0 0,0-1-1,-1 1 1,1-1 0,0 1-1,0-1 1,0 0 0,0 1-1,-1-1 1,1 0 0,0 0-1,1 0 1,12 2 81,0-1-1,0-1 1,-1 0-1,1-1 1,21-4 0,22-2 46,-1 3-193,32-2-2851,-71 6-501,24 3 0,-10 4 184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27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322 138 3136,'1'-2'7578,"5"23"-4548,-5-12 777,-14-13-772,8 0-2847,1 0 0,0 0 0,1 0 1,-1-1-1,1 1 0,0-1 0,0 0 0,-3-7 0,-3-4 114,3 6-127,-3-4 4,0 0 0,-14-16 0,21 27-179,0 0 0,-1 1 0,1 0 0,-1-1 0,1 1 1,-1 0-1,0 0 0,0 1 0,0-1 0,0 0 0,0 1 0,0 0 1,-1 0-1,1 0 0,0 0 0,-1 0 0,-3 0 0,3 2 9,0-1 0,-1 1 0,1 0-1,0 0 1,0 0 0,0 1-1,0-1 1,0 1 0,0 0 0,0 0-1,1 1 1,-1-1 0,1 1 0,-1 0-1,1-1 1,0 1 0,-4 6 0,-3 4-37,0 0 1,1 1 0,-9 17-1,8-12 79,1 0 1,1 1-1,1 0 0,-6 26 0,11-38-35,1 0-1,1 0 1,0 0-1,0-1 0,0 1 1,1 0-1,0 0 1,0 0-1,1 0 1,0-1-1,1 1 0,0-1 1,4 10-1,-1-6 36,0 0-1,1-1 0,0 0 1,0 0-1,1-1 0,1 1 1,16 13-1,-19-19 13,-1-1 0,1 1 1,-1-2-1,1 1 0,0-1 0,0 1 1,0-2-1,0 1 0,1-1 0,-1 0 1,0 0-1,1 0 0,8-1 0,-13 0 220,-3 0-320,0 0 29,-1 0 1,0 0-1,0 1 1,1-1 0,-1 1-1,0-1 1,1 1-1,-1 0 1,1-1 0,-1 1-1,1 0 1,-1 0 0,1 0-1,0 0 1,-1 0-1,1 1 1,-2 1 0,-9 7-10,3-2 11,-1 1 0,1-1-1,1 1 1,-15 20 0,6-4 128,-13 27 1,24-40-107,1 0 1,0 0 0,1 1 0,0-1 0,1 1-1,0 0 1,1 0 0,0 0 0,1 0 0,1 0-1,0 1 1,3 20 0,-2-27 26,1 1 0,0-1 0,0 1 0,0-1-1,1 0 1,0 0 0,0 0 0,1 0 0,0 0 0,0-1 0,1 0 0,-1 0 0,1 0 0,1 0 0,-1-1-1,1 0 1,0 0 0,0-1 0,0 1 0,1-1 0,-1 0 0,15 5 0,-12-6 32,0-1-1,1 0 1,-1 0 0,1-1-1,-1 0 1,1-1 0,-1 0-1,1 0 1,-1-1 0,1 0-1,10-4 1,7-2 5,-1-1 0,40-19 0,-61 25-341,1-1 1,-1 0 0,0-1-1,0 1 1,0-1 0,0 0-1,5-7 1,-5 6-875,-1 0 0,0-1 1,0 0-1,0 0 0,-1 0 0,3-7 0,3-8-1616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28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58 153 3968,'-24'2'3154,"-1"0"4972,25-2-8028,-1 0 1,1-1 0,-1 1 0,1 0-1,0 0 1,-1 0 0,1-1 0,-1 1 0,1 0-1,0 0 1,-1-1 0,1 1 0,0 0 0,-1-1-1,1 1 1,0 0 0,0-1 0,-1 1 0,1-1-1,0 1 1,0 0 0,0-1 0,-1 1 0,1-1-1,0 1 1,0-1 0,0 1 0,0-1-1,0 1 1,0 0 0,0-1 0,0 1 0,0-1-1,0 1 1,0-1 0,0 1 0,0-1 0,0 1-1,1 0 1,-1-1 0,0 0 0,12-12 919,-9 9-971,0 1 0,0-1 0,0 1 1,1 0-1,7-5 0,19-11 275,2 1 0,35-14-1,-49 25-322,-7 2 51,-1 0 0,1 1 0,0 0 0,1 1 0,12-2 0,-22 5-43,1-1-1,0 1 1,-1 0 0,1 0 0,-1 1 0,1-1-1,-1 0 1,1 1 0,-1-1 0,1 1-1,-1 0 1,0 0 0,1 0 0,-1 0-1,0 0 1,0 1 0,0-1 0,0 1-1,0-1 1,0 1 0,0 0 0,0 0-1,-1 0 1,1 0 0,-1 0 0,1 0-1,-1 0 1,0 0 0,2 4 0,-1 0 15,0 0 1,0 0-1,-1 1 0,0-1 1,0 0-1,0 1 1,-1-1-1,0 1 1,0-1-1,-1 1 0,1-1 1,-1 1-1,-1-1 1,1 0-1,-1 1 1,-1-1-1,-4 11 1,-1-3 71,1 0 1,-2-1 0,0 0-1,0 0 1,-1-1 0,-16 15-1,20-21-13,-1 0 0,2 0 0,-1 1 0,1 0 0,0 0-1,-5 10 1,9-15-57,0-1-1,1 1 1,-1 0-1,1-1 1,-1 1-1,1-1 1,0 1-1,0 0 1,0-1-1,-1 1 1,2 0-1,-1-1 1,0 1-1,0 0 0,0-1 1,1 3-1,0-2 12,0-1-1,0 1 0,0-1 0,0 1 1,1-1-1,-1 0 0,0 1 0,1-1 1,-1 0-1,0 0 0,1 0 0,0 0 1,-1 0-1,1 0 0,0 0 0,-1-1 1,1 1-1,2 0 0,6 1-24,0 0 0,0-1-1,0 0 1,1 0 0,-1-1-1,0-1 1,0 0 0,1 0 0,-1-1-1,14-4 1,-12 1-848,7-2-2149,-4 9-2670,-3 4 2473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33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7 857 1984,'-7'-2'2136,"15"3"-368,18-2-1336,-22 1-317,1 0 0,-1 0 1,0 0-1,0 0 0,0-1 0,0 0 0,0 0 0,0 0 1,4-2-1,10-6 128,1-2 0,-2 0 0,26-22 0,44-47-15,27-44-57,6-5-156,-65 78 84,29-29 212,-70 65-230,-1-1 1,0 0 0,16-28-1,-16 21 212,15-36 0,-25 49-206,1-1 0,-1 1 0,-1 0 0,0-1 0,0 0 0,-1-15 0,0 13 17,-1 11-97,1-1-1,-1 1 1,0-1 0,0 1-1,0-1 1,0 1 0,-1-1-1,1 1 1,-1-1 0,1 1-1,-1-1 1,0 1 0,-2-5-1,3 7-27,0-1-1,0 1 0,-1 0 0,1-1 1,0 1-1,-1-1 0,1 1 0,0 0 1,-1-1-1,1 1 0,0 0 0,-1 0 1,1-1-1,-1 1 0,1 0 0,-1 0 1,1 0-1,-1-1 0,1 1 0,0 0 1,-1 0-1,1 0 0,-1 0 0,1 0 1,-1 0-1,1 0 0,-1 0 0,0 1-25,0 0-1,0-1 0,0 1 0,0 0 0,0 0 0,1 0 0,-1 0 0,0 0 0,0 0 0,1 0 0,-2 2 0,0 3 37,-1 1-1,1 0 0,0-1 0,0 1 0,-1 10 1,-1 6 7,-31 101 280,19-75-43,-13 77-1,23-90-176,1 0 0,3 0 0,1 1 0,1-1 0,8 54 0,-5-81-37,0 0 0,0 0 0,1 0 0,0 0 0,0-1-1,1 0 1,0 0 0,0 0 0,1-1 0,12 13 0,-12-15 7,-1-1 1,1 0-1,-1 0 0,1-1 0,0 1 1,0-1-1,1 0 0,-1-1 0,1 0 1,-1 0-1,1 0 0,0-1 1,0 0-1,8 0 0,-3 0 61,-1-1-1,0-1 1,1 0-1,-1 0 1,0-1 0,1 0-1,-1-1 1,11-5-1,17-7-3,49-22 206,-76 31-195,-1 0-1,0-1 1,0-1 0,0 0-1,12-12 1,-20 16-51,0 1-1,-1-1 1,1 1 0,-1-1 0,0 0 0,0 0 0,0 0 0,0-1 0,-1 1 0,1 0 0,-1-1 0,0 1 0,0-6-1,-1 9-57,0-1-1,0 0 1,0 1-1,0-1 1,0 0-1,0 1 1,0-1-1,0 0 1,-1 1-1,1-1 1,-1 0-1,1 1 1,-1-1-1,0 1 1,1-1-1,-1 1 1,0-1-1,0 1 1,0 0-1,0-1 1,0 1-1,-1 0 1,1 0-1,0 0 0,-1 0 1,1 0-1,0 0 1,-1 0-1,1 0 1,-1 1-1,1-1 1,-1 1-1,0-1 1,1 1-1,-1-1 1,-3 1-1,2-1-32,-1 1 1,1 0-1,-1 0 0,1 1 0,-1-1 0,1 1 1,-1-1-1,1 1 0,-1 0 0,1 1 0,0-1 0,0 0 1,-1 1-1,1 0 0,0 0 0,0 0 0,1 0 0,-1 0 1,0 0-1,1 1 0,0 0 0,-1-1 0,-2 5 1,2-2 5,-1 1 1,1 0 0,1-1 0,-1 1-1,1 0 1,0 0 0,0 0 0,0 1-1,1-1 1,0 0 0,0 12 0,1-11-6,0 0 1,0-1 0,1 1 0,0 0-1,3 9 1,-3-12 72,1-1 1,-1 0-1,1 0 0,0 0 0,-1 0 1,1 0-1,0 0 0,1 0 1,-1-1-1,1 1 0,-1-1 0,6 4 1,0 0 22,1 0 0,0-1 0,0 0 0,1 0 1,-1-1-1,1 0 0,0-1 0,19 4 0,5-3 140,0-1 0,0-2-1,62-6 1,-88 5-112,0-1 15,-1 0 0,1-1-1,-1 1 1,1-1 0,-1-1 0,0 0-1,0 0 1,0 0 0,9-6 0,-2-1 124,-1 1 0,0-2 0,13-14 0,-21 19-174,0-1 1,-1 1 0,0-1 0,0 0 0,-1 0-1,0 0 1,0-1 0,0 1 0,-1-1 0,2-15-1,1 4-11,-4 9-31,0 2-1084,2 14 477,-1 14 395,-3-18 222,1 1 0,1-1 0,-1 1-1,0-1 1,1 1 0,-1 0 0,2 3 0,9 24-53,-8-21 35,-1-1 0,2 0 0,-1 1 0,1-1 0,9 12 0,-13-19 32,1 0-1,-1-1 1,1 1-1,-1 0 1,1 0-1,0-1 1,0 1-1,-1 0 1,1-1-1,0 1 1,0-1-1,0 1 1,0-1-1,0 1 1,0-1-1,0 0 1,0 1-1,0-1 1,0 0-1,0 0 1,0 0 0,0 1-1,0-1 1,0 0-1,0 0 1,0-1-1,0 1 1,1 0-1,1-2 49,0 1 0,0-1 0,0 0 0,-1 1 1,1-1-1,-1-1 0,3-1 0,8-7 35,-8 7-66,-1 0 0,0 0 1,0 0-1,-1 0 1,0-1-1,1 1 1,-1-1-1,3-6 1,2-6-122,7-20 0,-12 24 22,1-2 9,-2 11-164,-2 4 200,0 0 0,0 0 1,0 0-1,0-1 1,0 1-1,0 0 1,0 0-1,0 0 1,0 0-1,1 0 1,-1 0-1,0 0 0,0 0 1,0 0-1,0 0 1,0-1-1,0 1 1,0 0-1,0 0 1,0 0-1,0 0 0,0 0 1,0 0-1,0 0 1,0 0-1,0 0 1,1 0-1,-1 0 1,0 0-1,0 0 0,0 0 1,0 0-1,0 0 1,0 0-1,0 0 1,0 0-1,0 0 1,1 0-1,-1 0 1,0 0-1,0 0 0,0 0 1,0 0-1,0 0 1,0 0-1,0 0 1,0 0-1,0 0 1,1 0-1,-1 0 0,0 0 1,0 0-1,0 0 1,0 0-1,0 0 1,0 0-1,0 0 1,0 0-1,0 0 0,0 1 1,0-1-1,0 0 1,0 0-1,0 0 1,0 0-1,0 0 1,1 0-1,4 4 104,-4-3-122,21 16-157,1-2 0,30 15 1,-46-27 216,1 0-1,-1 0 1,1-1 0,-1 1 0,1-2 0,0 1 0,-1-1 0,1 0 0,0-1 0,0 0 0,0 0 0,11-2 0,-7 0 72,-1 0 1,0-2-1,1 1 1,-1-1 0,0-1-1,14-8 1,-21 11-50,0-1 1,0 0 0,0 0-1,-1 0 1,1 0 0,-1 0-1,0-1 1,0 0 0,0 1-1,0-1 1,-1 0 0,1-1-1,-1 1 1,0 0 0,-1-1 0,1 1-1,-1-1 1,2-8 0,-2 5-32,-1 1 1,0-1 0,0 0 0,-1 0 0,1 1 0,-2-1 0,-2-10 0,3 15-60,0-1 0,0 1 1,0 0-1,-1-1 0,1 1 0,-1 0 0,0 0 0,0 0 0,0 0 0,0 1 1,0-1-1,-1 0 0,1 1 0,-1 0 0,0-1 0,0 1 0,0 0 0,-4-2 1,6 4 0,-1 0 1,1-1-1,-1 1 1,1 0-1,-1 0 1,1 0-1,-1 0 1,1 0-1,-1 0 1,0 0 0,1 1-1,-1-1 1,1 0-1,-1 1 1,1-1-1,0 1 1,-1 0-1,1 0 1,-1-1-1,0 2 1,-4 3-7,0-1 1,-10 11-1,10-9 41,0 0-57,0 0 1,0 1-1,1-1 1,0 1 0,0 0-1,0 1 1,1-1-1,0 1 1,1 0 0,0 0-1,0 0 1,1 0-1,-2 10 1,3-12 50,1-1 0,-1 1 0,1-1-1,0 0 1,1 1 0,-1-1 0,1 0 0,0 1-1,1-1 1,-1 0 0,1 0 0,0 0 0,0 0 0,1 0-1,-1 0 1,1-1 0,0 1 0,0-1 0,1 0 0,0 0-1,6 7 1,-1-4 63,-1 0 0,1-1-1,0 0 1,0 0-1,1-1 1,0 0 0,14 5-1,-19-9 15,0 1 0,1-1 0,-1 0 1,0-1-1,1 1 0,-1-1 0,1 0 0,-1 0 0,0-1 0,1 0 0,-1 0 0,1 0 0,-1 0 0,0-1 0,0 0 0,8-4 0,-6 2-30,0 0-1,-1-1 1,1 0-1,-1 0 1,0-1 0,-1 1-1,1-1 1,-1 0 0,0-1-1,6-9 1,1-8 2,19-45 1,-20 43 42,25-75 20,-10 24-69,46-139 263,-70 204-305,0 0 0,-1 0 0,-1 1 0,0-1 0,0 0 0,-1 0-1,-1 0 1,-4-18 0,5 26-39,0 1 0,0 0-1,-1-1 1,1 1 0,-1 0 0,1 0 0,-1 0-1,-4-4 1,6 6 17,-1 0 1,0 0-1,0 1 1,1-1-1,-1 0 1,0 1-1,0-1 1,0 0-1,0 1 1,0-1-1,0 1 1,0 0-1,0-1 0,0 1 1,0 0-1,0-1 1,0 1-1,0 0 1,0 0-1,0 0 1,0 0-1,0 0 1,0 0-1,0 0 0,0 0 1,0 1-1,0-1 1,0 0-1,0 1 1,0-1-1,0 0 1,0 1-1,-1 0 1,-4 3-72,0 1 1,1-1-1,0 1 1,0 0-1,0 0 1,0 0-1,1 1 1,-7 11-1,0 4-18,-12 28 0,16-32 23,-3 8 51,2 0-1,0 1 1,-6 42 0,0 80 397,13-127-240,1 0-1,1 1 1,1-1 0,8 36 0,-8-50-41,0 1 1,0-1 0,0 0 0,1 0 0,0 0 0,1-1 0,-1 1 0,1-1-1,1 0 1,-1 0 0,1 0 0,0-1 0,0 1 0,1-1 0,-1 0 0,13 7 0,-13-9-51,0-1 1,1 0 0,0 0 0,-1 0 0,1-1 0,0 1-1,0-1 1,0-1 0,11 1 0,2-2-655,34-7 0,-52 8 617,68-14-870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6:02.90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24 288 3136,'-24'5'12618,"30"-15"-7868,10-6-3464,-14 13-933,31-24 858,72-45 0,-87 61-961,0 1 1,35-14 0,-47 21-165,0 1 0,0 0 0,1 0 0,-1 1 0,1 0 0,-1 0 0,1 1 1,-1 0-1,1 0 0,-1 0 0,1 1 0,-1 0 0,8 2 0,-8 0 40,0 0 0,0 1 1,0 0-1,0 0 0,0 0 0,-1 1 1,0 0-1,0 0 0,0 0 0,7 11 1,-3-5 144,17 15-1,-21-22-217,0 0 0,0 0-1,0-1 1,1 0-1,0 0 1,0-1 0,0 1-1,0-1 1,0 0-1,0-1 1,0 0-1,0 0 1,1 0 0,-1-1-1,1 1 1,-1-2-1,0 1 1,1-1-1,-1 0 1,0 0 0,11-4-1,-7 2-277,0-1-1,-1 0 0,1-1 1,-1 0-1,0 0 1,-1-1-1,1 0 0,-1-1 1,0 1-1,-1-2 1,1 1-1,9-14 1,-9 9-1207,-1 1 0,0-2 0,-1 1 0,0-1 0,7-24 0,-10 24-619,2-23 1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35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83 212 3648,'-3'-10'13157,"2"10"-12907,0 1 0,0-1 0,1 1 0,-1-1 0,0 0 0,0 1 0,0-1 0,0 0 0,0 0 0,0 0 0,0 0 0,1 1 0,-1-1 0,0-1 0,-2 1 0,-23 0 1042,22 0-782,3-1-484,0 1 0,1-1 0,-1 0 0,0 0 0,0 0 0,1 0 0,-1 0 0,0 0 0,1 0 0,-1 0 0,1 0 0,0 0 0,-1 0 0,1 0 0,0-2 0,-1 2 17,-1-5-17,1 2-26,0 1-1,0 0 1,0 0-1,-1 0 1,1 0 0,-1 0-1,0 0 1,1 0-1,-1 0 1,-4-2-1,5 1 20,3-1 37,-2 5-59,0-1 0,0 0 0,0 1-1,0-1 1,0 0 0,1 1 0,-1-1 0,0 0 0,0 1 0,0-1-1,1 1 1,-1-1 0,0 0 0,0 1 0,1-1 0,-1 1 0,1-1-1,-1 1 1,0-1 0,1 1 0,-1-1 0,1 1 0,-1 0 0,1-1 0,0 1-1,-1 0 1,1-1 0,-1 1 0,1 0 0,0 0 0,-1-1 0,1 1-1,0 0 1,10-3 30,0 0-1,17-8 1,-1 1 91,2 0-118,81-23-27,-95 29 38,144-23 330,-115 21-322,-27 4 55,0 0 0,0 1 0,32 1 0,-13 1-80,-36-1-207,-18-8-14597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35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92 6304,'-6'-2'1004,"-1"0"1,1 1-1,-1 0 0,1 0 1,-11 0-1,39-4 5636,32-13-4930,-39 12-1004,30-6 147,0 2-1,70-6 1,-87 13-686,64-4-328,94 4-1,-118 3-2293,-50-3-3486,-9 3 3477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40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34 4160,'-1'-1'233,"0"0"1,0 0-1,0 1 0,0-1 1,0 0-1,0 1 0,-1 0 0,1-1 1,0 1-1,0-1 0,0 1 1,-1 0-1,1 0 0,0 0 1,-2 0-1,-11-8 4823,-18-3-507,18 9-3689,5 0-617,0 0 0,0 1 0,0 1 1,0 0-1,0 0 0,0 0 1,0 1-1,0 1 0,0-1 1,-9 4-1,3 1-155,1 0 0,1 1-1,-1 1 1,-23 17 0,30-19-84,0 1 0,0-1 0,1 1 0,0 1 0,0-1 0,0 1 1,1 0-1,1 0 0,-6 13 0,3-3 18,1 2 1,0-1-1,2 1 1,0-1-1,2 1 0,0 0 1,1 0-1,1 1 1,5 38-1,-4-50 72,1-1-1,0 0 1,6 16-1,-7-20-68,1-1-1,-1 1 1,1-1 0,0 0-1,0 1 1,1-1 0,-1 0-1,0 0 1,1-1 0,3 4-1,-5-6-15,0 1-1,-1-1 0,1 1 1,0-1-1,-1 0 1,1 1-1,0-1 0,0 0 1,-1 0-1,1 1 1,0-1-1,0 0 0,-1 0 1,1 0-1,0 0 1,0 0-1,-1 0 0,1 0 1,0 0-1,0 0 1,-1-1-1,1 1 0,0 0 1,0 0-1,-1-1 0,1 1 1,0 0-1,-1-1 1,1 1-1,0-1 0,-1 1 1,1-1-1,-1 1 1,1-1-1,-1 1 0,1-1 1,0-1-1,2-2 38,0-1 1,0 0-1,0 0 0,2-6 0,-3 6-20,28-69 273,38-137 0,-65 203-233,-2 0 1,1 1 0,-1-1-1,0 0 1,-1 0 0,0 0-1,0 0 1,0 0 0,-4-13-1,4 21-68,0 1 0,0-1-1,0 0 1,0 0 0,0 0-1,0 0 1,0 0 0,0 0-1,0 1 1,0-1 0,0 0 0,0 0-1,0 0 1,-1 0 0,1 0-1,0 0 1,0 0 0,0 0-1,0 1 1,0-1 0,0 0-1,0 0 1,0 0 0,-1 0 0,1 0-1,0 0 1,0 0 0,0 0-1,0 0 1,0 0 0,0 0-1,-1 0 1,1 0 0,0 0-1,0 0 1,0 0 0,0 0 0,0 0-1,-1 0 1,1 0 0,0 0-1,0 0 1,0 0 0,0 0-1,0 0 1,0 0 0,-1 0-1,1-1 1,0 1 0,0 0 0,0 0-1,0 0 1,0 0 0,0 0-1,0 0 1,0 0 0,0 0-1,0-1 1,-1 1 0,1 0-1,0 0 1,0 0 0,0 0 0,0 0-1,0 0 1,0-1 0,1 8-31,0-1 0,0 0 0,0 0 0,1 0 0,4 10 0,3 14 92,9 68 206,-5-20-93,-4-30-85,43 268 547,-48-272-604,-2 0 0,-1 1 0,-3-1 0,-1 1 0,-12 50 1,13-85 36,-1 0 0,-1-1 0,1 1 1,-1-1-1,-1 0 0,0 0 1,0 0-1,-1-1 0,0 1 0,-11 10 1,13-16-37,1 0 0,0 0 0,-1 0 0,1-1 0,-1 1 0,0-1 0,0 0 0,0 0 0,0-1 0,0 1 0,-7 1 0,8-3-18,-1 1 1,1-1-1,-1 0 0,1 0 0,0-1 1,-1 1-1,1-1 0,-1 1 1,1-1-1,-1 0 0,1 0 1,0-1-1,0 1 0,0-1 1,0 0-1,-4-2 0,2 0-7,0 0 0,0 0-1,1-1 1,0 0 0,-1 0-1,1 0 1,1-1 0,-1 0-1,1 1 1,0-1 0,-3-8-1,0-2-31,1 0 0,0-1-1,-2-17 1,6 30 32,1-1 0,-1 1 0,1-1 1,0 1-1,0 0 0,0-1 0,1 1 0,-1 0 1,1-1-1,0 1 0,0 0 0,1 0 0,-1-1 1,1 1-1,0 1 0,0-1 0,0 0 0,1 0 1,0 1-1,-1-1 0,1 1 0,0 0 0,0 0 1,1 0-1,-1 0 0,1 0 0,-1 1 0,1 0 0,0 0 1,6-3-1,11-5 8,1 0-1,0 1 1,0 2 0,1 0-1,0 1 1,30-3 0,-14 4-77,-25 3-351,0 0 0,1 0 0,-1 2 0,24 1 0,-13 0-4204,-13-1-193,1 0 1931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42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25 2816,'-1'-2'384,"0"1"0,1-1 0,-1 0 0,0 1 0,1-1 0,0 1 1,-1-1-1,-1-10 6207,-9 14-3178,6 1-2985,1 0-1,-1 0 1,0 0 0,1 0 0,0 1 0,-1 0-1,1 0 1,1 0 0,-1 0 0,-5 9 0,1 0-54,0 1 1,-8 22-1,-11 39 488,-18 80 0,43-149-831,-10 44 308,3 1 0,1 0 0,0 73 0,8-43-9,16 115 0,-12-169-296,1-1 0,2 0 0,0 0 0,19 42 0,-10-40-1007,-16-26 638,1-1 0,0 0 0,0 0 0,0 0 0,0 0 0,0 0-1,0 0 1,0 0 0,0 0 0,1 0 0,-1-1 0,0 1 0,0 0 0,1-1 0,-1 1 0,0-1 0,1 1 0,-1-1 0,3 0 0,8 0-1814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43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28 210 9792,'-22'-14'3173,"16"8"-149,6 6-2991,0 0 0,0 0 0,0 0-1,0 0 1,0 0 0,0 0 0,0 0 0,0 0 0,0 0 0,0 0 0,0 0-1,0 0 1,0 0 0,0 0 0,0 1 0,0-1 0,1 0 0,-1 0 0,0 0-1,0 0 1,0 0 0,0 0 0,0 0 0,0 0 0,0 0 0,0 0-1,0 0 1,0 0 0,0 0 0,0 0 0,0 0 0,0 0 0,0 0 0,0 0-1,0 0 1,1 0 0,-1 0 0,0 0 0,0 0 0,0 0 0,0 0-1,0 0 1,0 0 0,0 0 0,0 0 0,0 0 0,0 0 0,0 0 0,0 0-1,0-1 1,0 1 0,0 0 0,0 0 0,0 0 0,16 23 670,-2 0 1,-1 0 0,-1 2-1,-1-1 1,-1 1 0,12 46 0,-6-1-279,9 92 0,-12-6 92,-13-152-434,1 0-1,-1-1 1,0 1 0,0 0-1,0 0 1,0 0 0,-1 0-1,0 0 1,-2 6 0,3-10-77,0 0 0,0 0 0,0 1 1,0-1-1,0 0 0,0 0 0,0 0 1,0 0-1,0 0 0,0 0 0,0 0 1,0 0-1,0 0 0,0 0 0,0 0 1,0 0-1,-1 0 0,1 0 0,0 0 0,0 0 1,0 0-1,0 0 0,0 0 0,0 0 1,0 0-1,0 0 0,0 0 0,0 0 1,0 0-1,0 0 0,0 0 0,0 0 1,-1 0-1,1 0 0,0 0 0,0 0 1,0 0-1,0 0 0,0 0 0,0 0 1,0 0-1,0 0 0,0 0 0,0 0 1,0 0-1,0 0 0,0 0 0,0 0 1,0 0-1,0 0 0,-1 0 0,1-1 1,0 1-1,0 0 0,0 0 0,0 0 1,-4-7 142,-4-14-9,-12-40 113,-13-71 1,30 114-252,-6-27 22,-3-74-1,11 104-32,1 0 0,1 0-1,1 0 1,0 1 0,1-1 0,0 0 0,1 1-1,1 0 1,7-16 0,6-5-110,1 2 0,33-45 0,-38 60 109,0 0 0,19-17 0,-27 29 51,2-1 0,-1 1 0,1 1 0,0-1 0,0 1 0,0 1 0,16-7 0,-21 10-35,0 0 0,0 0 0,0 0 0,0 1 0,0 0 0,0-1 0,0 1 0,0 0 0,0 0 0,0 1 0,-1-1 0,1 1 0,0-1 0,0 1 0,0 0 0,5 2 0,-4-1 4,0 1-1,-1-1 0,1 1 1,-1 0-1,1 0 0,-1 0 1,0 1-1,0-1 0,0 1 1,2 4-1,1 2-9,-1 1 1,0 0-1,0 0 1,-1 0-1,0 1 0,-1 0 1,2 15-1,-4-17 22,0 0-1,-1-1 0,0 1 1,-1 0-1,0-1 0,-1 1 1,0-1-1,0 1 0,-1-1 1,0 0-1,0 0 0,-1 0 1,0 0-1,-1-1 0,0 1 1,0-1-1,-1-1 0,0 1 1,-1-1-1,1 0 0,-1 0 1,-1-1-1,1 0 0,-1 0 1,-12 7-1,15-10-28,0 0 1,-1-1-1,1 1 0,-1-1 1,0 0-1,0 0 0,-12 2 1,32 8-192,-3-3 273,0 1 0,-1 0 0,0 0 0,0 1 0,-1 1 0,11 17 0,37 81 381,-35-65-424,33 73 131,-34-69-2747,-21-48 2239,0 0-1,0-1 0,0 1 1,1 0-1,-1-1 1,0 1-1,1 0 0,-1-1 1,1 1-1,-1-1 1,0 1-1,1 0 0,-1-1 1,2 1-1,-1-1 26,-1 0-1,1-1 0,-1 1 0,1 0 1,0-1-1,-1 1 0,1-1 1,-1 0-1,1 1 0,-1-1 0,0 1 1,1-1-1,-1 1 0,0-1 1,1 0-1,-1 1 0,0-1 0,1 0 1,-1 1-1,0-1 0,0-1 1,8-26-5307,2-8 1878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44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19 5632,'-4'-11'8650,"27"4"-4095,-16 7-4297,-1 1 0,1 0 0,-1 0 0,0 1 0,1 0 0,9 4 0,36 20 682,-36-16-723,0 0-1,-1 1 1,0 1-1,0 1 0,13 14 1,-1 4 230,28 41-1,-30-37-196,-2 1-1,-1 1 0,24 59 1,-33-61-10,-2-1 0,-2 1 0,-1 1 0,6 61 0,-11-59-123,-2 0 1,-2 0-1,-2 0 1,-14 75 0,12-91-266,-1 0 0,-2 0 0,0-1 0,-1 0 0,-2 0 0,0-1 1,0 0-1,-2-1 0,-23 26 0,-6-1-3433,24-25-85,0-1-3823,8-2 1623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49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74 2912,'0'-1'198,"-1"0"0,1-1 0,0 1 1,-1 0-1,1 0 0,0-1 0,0 1 0,0 0 0,0-1 0,0 1 1,0 0-1,0 0 0,0-1 0,0 1 0,1 0 0,-1 0 0,0-1 1,1 1-1,-1 0 0,1 0 0,-1 0 0,1 0 0,0-1 0,0 1 1,0-1-1,1 0 256,-1 1 1,0-1-1,0 0 1,0 0-1,-1 0 1,1 1 0,0-1-1,-1 0 1,1-4-1,-1 5-142,0 0 1,0 0-1,1 0 0,-1 0 0,0 0 0,0 0 0,0 1 1,1-1-1,-1 0 0,1 0 0,-1 0 0,1 0 1,-1 0-1,1 0 0,-1 1 0,1-1 0,0 0 0,-1 0 1,3-1-1,-3 23 1720,-6 216-6,4-165-1808,2-32 52,-10 67 0,3-83-2104,13-34-6113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49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34 6304,'-1'-2'360,"-7"-14"1966,8 15-2141,0 1 1,0-1-1,0 1 0,0-1 1,0 1-1,0-1 0,0 1 0,0-1 1,0 1-1,0-1 0,0 1 1,0-1-1,0 1 0,0 0 0,0-1 1,1 1-1,-1-1 0,0 1 1,0 0-1,1-1 0,-1 1 1,0-1-1,1 1 0,-1 0 0,0-1 1,1 1-1,-1 0 0,0 0 1,1-1-1,3-2 3145,-2 13-938,3 3-1589,-1-5-498,-1 0 1,0 0 0,0 0-1,2 16 1,2 143 1642,-5-49-1485,0-97-442,2 83-53,-8-89-965,1-12-809,2-9-602,4-2 536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50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4 177 5408,'-1'-2'369,"-1"-3"1085,5 4 1587,-1 0-2117,0 1 0,0 0 0,0 0 0,0-1 0,0 1 0,-1-1-1,4-1 1,13-13 36,1 2-1,0 0 0,1 1 0,0 1 0,32-12 0,-51 22-922,0 1 1,0 0 0,0 0-1,0-1 1,0 1-1,0 0 1,1 0-1,-1 0 1,0 0-1,0 0 1,0 0-1,0 0 1,0 1-1,0-1 1,0 0-1,1 1 1,-1-1-1,0 0 1,0 1 0,0-1-1,0 1 1,-1 0-1,1-1 1,0 1-1,0 0 1,1 1-1,2 2 88,-1 0-1,0 1 1,0 0-1,4 7 1,-5-8 13,-1 0 0,2 0 0,-1 0 0,0-1 1,1 1-1,0-1 0,5 6 0,-6-8-74,0 0 0,-1 0-1,1 0 1,0 0 0,0 0-1,0 0 1,1-1 0,-1 1 0,0-1-1,0 1 1,0-1 0,0 0-1,0 0 1,1 0 0,-1 0 0,0 0-1,0-1 1,4 0 0,1-1 170,0-1-1,0 0 1,14-7 0,-7 2-124,75-44 297,10-4-1049,-84 48-503,-12 6 105,0 0 1,0 1-1,1-1 1,-1 1 0,1-1-1,-1 1 1,5-1-1,5 2-1807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51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63 6304,'-13'0'8389,"-6"0"-1264,9 0-6165,-1-1 370,11 1-1311,0 0-1,1-1 1,-1 1-1,0-1 1,0 1-1,0-1 1,0 1-1,1 0 0,-1-1 1,0 1-1,0 0 1,1-1-1,-1 1 1,0 0-1,1-1 1,-1 1-1,0 0 1,1-1-1,-1 1 1,1 0-1,-1 0 1,0 0-1,1-1 0,0 1 1,3-3-19,5-4 1,1 0 1,-1 0-1,2 1 1,-1 1-1,1-1 1,14-4 0,-22 9-2,0 1 0,0-1 0,0 1-1,0 0 1,0-1 0,0 1 0,1 1 0,-1-1 0,0 0 0,0 1 0,3 0 0,-5 0 4,0 0 0,0-1-1,1 1 1,-1 0-1,0 0 1,0 0 0,0-1-1,0 1 1,-1 0 0,1 1-1,0-1 1,0 0-1,0 0 1,-1 0 0,1 0-1,-1 0 1,1 1 0,-1-1-1,1 0 1,-1 1-1,0-1 1,0 0 0,1 0-1,-1 1 1,0-1 0,0 0-1,-1 3 1,1 4 23,-1-1 1,-1 1-1,1 0 0,-1 0 1,0 0-1,-1-1 1,0 1-1,-4 7 0,-5 12 58,7-15 58,-13 20 1,5-9 246,12-21-342,0 0 0,0 1-1,0-1 1,0 0 0,0 1 0,0-1 0,1 0 0,-1 1-1,1-1 1,-1 4 0,1-5-30,1 0 0,-1-1 0,0 1 1,1 0-1,-1 0 0,0 0 0,1 0 0,-1 0 0,1-1 0,-1 1 0,1 0 1,-1-1-1,1 1 0,0 0 0,-1-1 0,1 1 0,0 0 0,0-1 0,-1 1 1,1-1-1,0 0 0,0 1 0,0-1 0,0 0 0,-1 1 0,1-1 0,0 0 0,0 0 1,0 0-1,2 0 0,12 3 30,25 0 0,-16-3-2949,-18 1-155,-1 1 954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6:21.03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27 52 1984,'-1'-2'-8,"0"2"344,0-1 0,1 1-1,-1-1 1,0 1 0,1-1-1,-1 0 1,1 1 0,-1-1-1,1 0 1,-1 0 0,1 1-1,0-1 1,-1 0 0,1 0-1,0 0 1,-1 0 0,1 1-1,0-1 1,0 0 0,0 0-1,0 0 1,0 0 0,0 0-1,0 1 1,0-3 0,0 2-374,-1-2 569,0 1 0,0-1 0,0 1 0,-1-1 1,1 1-1,-4-4 0,4 0 279,1 6-490,0 0-256,-3 0-48,3 0-80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52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19 213 5728,'-15'-7'1840,"12"6"-1110,18 4 4977,37-4-2067,78-13 0,52-20-1957,-65 10-870,235-43-200,-278 52-2096,87-28 1,-125 34-3499,-27 9 2837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52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7968,'0'0'110,"-1"0"0,1 0 0,0 0 0,-1 0 0,1 0 0,-1 0 0,1 0 0,0 0 1,-1 0-1,1 0 0,0 0 0,-1 0 0,1 0 0,-1 1 0,1-1 0,0 0 0,-1 0 0,1 0 1,0 0-1,-1 1 0,1-1 0,0 0 0,-1 0 0,1 1 0,0-1 0,0 0 0,-1 1 0,3 10 4024,2 0-1500,-1 6-1667,-2 1-1,1-1 1,-2 1 0,-4 33-1,2-17-396,-1 37-37,-6 89-10,6 7-451,4-101-3510,7-71-2444,-6-15 1690,1-3 1419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52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8 5632,'-3'0'329,"-3"-1"1014,5-3 782,1 2-1101,-4 16 4654,-13 7-2895,10-13-2295,-5 5 157,0-1 0,0-1 1,-1 1-1,-16 9 0,-61 34 681,70-44-1067,19-10-241,-39 25 457,37-24-432,0 0 0,0 0 0,1 0 0,-1 1-1,1-1 1,0 1 0,-1 0 0,1 0 0,0 0 0,-2 6 0,4-9-34,-1 0 0,1 0 0,0 1 0,0-1 0,0 0 0,0 0 0,0 0 0,0 0 0,0 1 0,0-1 0,0 0 0,0 0 0,0 0 0,0 0 0,0 1 0,1-1 0,-1 0 0,0 0 0,0 0 0,0 0 0,0 0 0,0 1 0,0-1 0,0 0 0,0 0 0,0 0 0,1 0 0,-1 0 0,0 1 0,0-1 0,0 0 0,0 0 0,0 0 0,1 0 0,-1 0 0,9 2 251,17-4 129,-18 1-247,20-2 167,1-1 0,34-10 1,54-22-108,74-19-1714,-63 28-5386,-106 26 5068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55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499 48 2400,'13'0'16385,"-12"0"-16173,-13-12 2520,11 11-2608,-1-1 1,0 0-1,1 0 0,-1 1 0,0-1 1,0 1-1,0-1 0,-4-1 0,-3-1-6,0 1-1,0 0 0,0 0 1,0 1-1,0 0 0,0 1 1,0 0-1,-1 1 0,1 0 1,0 0-1,-1 1 0,-12 2 1,2-1-158,0 2 0,1 0 0,-35 12 0,46-13 76,-1 1-1,1 0 0,-1 1 1,1 0-1,1 0 0,-1 1 1,1 0-1,0 0 0,0 1 1,-11 14-1,10-9-17,0 1 0,1 1 1,1-1-1,0 1 0,0 0 1,2 0-1,-1 1 0,2 0 0,0-1 1,1 1-1,1 0 0,0 0 1,2 23-1,-1-28 15,2 0 0,-1 0-1,1-1 1,1 1 0,0 0 0,0-1 0,1 0 0,0 0 0,8 13 0,-8-16 1,1 0 0,-1 0 0,1-1 1,0 0-1,1 0 0,-1 0 0,1-1 1,0 0-1,0 0 0,0 0 1,1-1-1,-1 0 0,1 0 0,8 2 1,-8-2 43,0-1 0,1-1 0,-1 1 0,1-1 1,-1 0-1,1-1 0,-1 0 0,10-1 1,-17 1-76,0 0 1,0 0 0,-1 0 0,1 0-1,0 0 1,0-1 0,0 1-1,0 0 1,-1 0 0,1 0 0,0 0-1,0 0 1,0-1 0,0 1 0,-1 0-1,1 0 1,0 0 0,0-1 0,0 1-1,0 0 1,0 0 0,0 0 0,0-1-1,0 1 1,0 0 0,-1 0 0,1 0-1,0-1 1,0 1 0,0 0 0,0 0-1,0-1 1,1 1 0,-1 0 0,0 0-1,0 0 1,0-1 0,0 1 0,0 0-1,0 0 1,0-1 0,0 1 0,0 0-1,0 0 1,1 0 0,-1 0 0,0-1-1,0 1 1,0 0 0,0 0 0,1 0-1,-1 0 1,0 0 0,0-1 0,0 1-1,1 0 1,-1 0 0,0 0 0,0 0-1,0 0 1,1 0 0,-1 0 0,0 0-1,0 0 1,1 0 0,-1 0 0,0 0-1,1 0 1,-18-9-65,11 8 45,-1 0 0,0 1 0,0 0 0,0 0-1,0 1 1,0 0 0,0 0 0,0 1 0,-12 3 0,-3 1-74,8-3 74,0 1-1,0 1 0,1 1 1,-15 7-1,19-9 42,1 1-1,0 0 0,0 1 1,1 0-1,-1 0 0,1 0 1,-7 9-1,13-13-5,-1 0 0,1 0 0,0-1 0,-1 1 0,1 0 0,0 0 0,0 1 0,0-1 0,1 0 0,-1 0 0,0 0 0,1 1 0,-1-1 0,1 0 0,0 0 0,0 1 0,0-1 0,0 0 0,1 4 0,0-3 20,0 0 0,0 0-1,0-1 1,1 1-1,-1 0 1,1-1 0,-1 0-1,1 1 1,0-1 0,0 0-1,0 0 1,1 0 0,1 2-1,7 4 62,0-1 0,1-1 0,-1 0 0,1-1-1,17 6 1,10 2-254,1-2 1,1-2-1,-1-2 0,1-2 0,59 1 1,-96-6-627,0 0 1,1 0 0,-1-1 0,1 1 0,-1-1-1,0 0 1,0 0 0,0-1 0,8-3 0,-4 0-1435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56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77 5632,'-30'-11'8725,"30"11"-8554,0-1 1,-1 1-1,1 0 1,0 0-1,0 0 0,-1 0 1,1 0-1,0 0 1,-1-1 685,1 1-686,0-1 0,0 1 1,-1 0-1,1 0 1,0-1-1,0 1 1,0 0-1,0 0 0,0-1 1,0 1-1,0 0 1,0 0-1,-1-1 0,1 1 1,0 0-1,0-1 1,4-9 1346,10-7-830,-8 13-586,0 0 0,0 1 0,0 0 0,0 0 0,1 0 1,-1 0-1,1 1 0,0 0 0,-1 1 0,1-1 0,0 1 0,0 1 0,11-1 1,-13 1-77,1 0 0,-1 0 0,0 1 0,1 0 0,-1 0 0,0 0 0,0 0 0,0 1 0,0 0 0,0 0 0,0 0 0,0 1 1,-1-1-1,1 1 0,-1 0 0,0 1 0,0-1 0,6 6 0,-9-6-5,1 0-1,0 0 1,-1 0-1,1 0 1,-1 0-1,0 0 1,0 1 0,0-1-1,0 0 1,-1 0-1,1 1 1,-1-1 0,0 0-1,0 1 1,0-1-1,-1 1 1,1-1-1,-1 0 1,0 0 0,1 1-1,-1-1 1,-1 0-1,1 0 1,-3 4-1,-3 7 118,-1-1-1,-1 0 0,-19 22 1,17-22-29,7-8-84,-1 1 57,0 0 1,1 0-1,-1 1 0,-5 10 0,10-15-60,-1-1 1,1 0-1,-1 0 0,1 1 0,-1-1 0,1 1 0,0-1 1,0 0-1,0 1 0,0-1 0,0 0 0,0 1 1,0-1-1,0 1 0,0-1 0,0 0 0,1 1 0,-1-1 1,1 0-1,-1 1 0,1-1 0,-1 0 0,1 0 1,0 0-1,0 1 0,0-1 0,-1 0 0,1 0 1,0 0-1,0 0 0,0 0 0,2 1 0,1 0 17,1 1 0,-1-1 0,1 0 0,0 0 0,0-1 0,-1 1 0,1-1 1,0 0-1,0-1 0,8 1 0,8 0-61,25-4 1,-17 1-232,-21 2 43,24-2-2785,0 2 0,34 4 0,-62-3 2135,0 0-1,0 0 1,0 0-1,-1 0 1,6 3 0,13 11-2612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5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26 361 6240,'-15'0'2005,"14"-1"-1912,1 1-1,-1 0 0,1 0 1,-1 0-1,1 0 1,-1 0-1,1 0 1,0 0-1,-1-1 0,1 1 1,-1 0-1,1 0 1,0-1-1,-1 1 1,1 0-1,0-1 1,-1 1-1,1 0 0,0-1 1,-1 1-1,1 0 1,0-1-1,-1 0 763,3 1-355,0 0-1,0 0 0,1 0 1,-1 0-1,0-1 0,0 1 1,0-1-1,2 0 0,-2 1-486,194-28 5346,-148 23-4660,10-1-227,200-27 576,194-56-349,-428 84-683,694-156 192,-695 155-374,57-9 211,-71 14-458,1 0 1,-1 1 0,1 0-1,-1 0 1,1 1-1,9 2 1,-19-3 322,0 0-1,1 0 1,-1 0 0,0 0 0,1 0-1,-1 0 1,0 0 0,1 1 0,-1-1-1,0 0 1,0 0 0,1 0 0,-1 0-1,0 1 1,1-1 0,-1 0-1,0 0 1,0 0 0,0 1 0,1-1-1,-1 0 1,0 0 0,0 1 0,0-1-1,1 0 1,-1 1 0,1 11-1580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6:59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18 4480,'0'0'28,"0"0"0,0 0 0,0 0 1,0 0-1,0 0 0,0 0 0,0 0 0,-1 0 0,1 0 1,0 0-1,0 0 0,0 0 0,0 0 0,0 0 0,0 0 1,0 0-1,0 0 0,0 0 0,-1 0 0,1 0 0,0 0 0,0 0 1,0 0-1,0 0 0,0-1 0,0 1 0,0 0 0,0 0 1,0 0-1,0 0 0,0 0 0,0 0 0,0 0 0,0 0 1,0 0-1,0 0 0,0-1 0,-1 1 0,1 0 0,0 0 1,0 0-1,0 0 0,0 0 0,0 0 0,0 0 0,1 0 1,-1-1-1,2-5 3010,1-1 1290,-3 7-4234,-1 0 1,1 0-1,0-1 0,0 1 1,0 0-1,-1 0 0,1 0 0,0 0 1,0 0-1,-1 0 0,1 0 0,0 0 1,0 0-1,-1 0 0,1 0 0,0 0 1,0 0-1,-1 0 0,1 0 0,0 0 1,0 0-1,-1 0 0,1 0 0,0 0 1,0 0-1,-1 0 0,1 0 1,0 0-1,0 1 0,0-1 0,-1 0 1,1 0-1,-9 4 461,0 1 0,0 0 1,0 0-1,1 0 0,0 1 0,0 0 0,1 1 1,0 0-1,-10 11 0,-3 7-174,-25 43 0,7-5 201,3 2-1,-31 80 0,60-128-515,0-1 0,1 1 0,1 0 1,0 0-1,1 1 0,1-1 0,1 1 0,0 0 0,2-1 0,0 1 0,0-1 0,2 1 0,0-1 0,1 0 0,1 0 0,1 0 0,7 16 1,53 101-200,-26-55 175,-26-50-529,2-1 0,25 37 0,-38-62 45,-1 0 1,1 0-1,-1 0 1,1 0 0,0-1-1,0 1 1,7 3-1,-9-6 258,-1 1-1,1-1 0,-1 0 0,1 0 1,0 1-1,-1-1 0,1 0 0,0 0 1,0 0-1,-1 0 0,1 0 0,0 0 1,-1 0-1,1 0 0,0 0 0,-1 0 1,1-1-1,0 1 0,1 0 0,-2-1-71,1 0 0,0 1 0,0-1 0,-1 0 0,1 0 0,0 0 0,-1 0 0,1 1 0,0-1 0,-1 0 0,1 0 0,-1 0 0,0 0 0,1 0 0,-1 0 0,0 0 0,1-2 0,1-24-4560,2-2 1590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00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158 417 5216,'0'0'133,"-1"0"-57,1 1-1,0-1 0,-1 0 1,1 0-1,0 0 1,0 1-1,-1-1 0,1 0 1,0 0-1,-1 0 0,1 0 1,0 1-1,-1-1 0,1 0 1,0 0-1,-1 0 1,1 0-1,-1 0 0,1 0 1,-8-4 6759,4 5-3776,-31 7 915,28-6-3613,1 1 1,0 0 0,-1 0 0,2 1-1,-12 8 1,11-8-154,2-1-187,0 0-1,1 0 1,-1 0-1,1 0 1,0 1-1,0-1 0,0 1 1,0 0-1,1 0 1,0 0-1,0 0 1,0 0-1,0 1 1,0-1-1,1 0 0,0 1 1,0-1-1,0 1 1,0 0-1,1-1 1,0 1-1,0 0 1,0-1-1,0 1 0,1-1 1,0 1-1,0 0 1,0-1-1,2 6 1,-1-5-26,0 1 0,1-1-1,0 1 1,0-1 0,0 0 0,0 0 0,1 0 0,0-1 0,0 1 0,0-1 0,0 0 0,1 0 0,-1 0 0,1-1 0,0 0 0,1 0 0,-1 0 0,9 3 0,-2-2 86,-1 0 1,0-1 0,1-1-1,0 0 1,0-1 0,20 1 0,-14-3-21,0 0 0,-1-2 0,33-7 0,-44 8-30,0 0 1,0 0 0,0 0 0,0-1-1,0 0 1,0 0 0,-1-1 0,0 0 0,7-5-1,-10 7-16,0 0 0,0-1 1,0 1-1,0-1 0,0 0 0,0 0 0,-1 1 0,1-1 0,-1 0 0,0 0 0,0 0 0,0-1 1,0 1-1,0 0 0,-1 0 0,0 0 0,1-1 0,-1 1 0,0 0 0,-1-7 0,-1 3 15,-1 0-1,1 0 0,-1 0 0,0 1 1,-1-1-1,1 1 0,-1-1 1,-1 1-1,1 0 0,-1 1 1,-6-7-1,-9-8 43,-34-25 0,18 18-4,14 10 103,-29-27 1,32 25-149,0-1 1,2-2-1,-26-38 1,35 46-107,0 0 0,1-1 0,0 0 0,1 0-1,1 0 1,1-1 0,-5-24 0,9 38 85,0 0 1,-1 0-1,1-1 0,0 1 0,1 0 0,-1-1 1,0 1-1,0 0 0,1 0 0,0-1 1,-1 1-1,1 0 0,0 0 0,0 0 0,0 0 1,0 0-1,0 0 0,1 0 0,-1 0 0,2-2 1,0 2 20,0 0 1,0 0 0,0 0-1,1 0 1,-1 0 0,0 1-1,1-1 1,-1 1 0,1 0 0,-1 0-1,6-1 1,2 1 57,0 0 1,1 1-1,-1 0 0,0 0 1,0 2-1,0-1 0,14 5 1,-14-3-109,1 0 1,-1 2-1,1-1 1,-1 2-1,-1-1 1,14 10 0,-18-11-1076,-1 1 0,1 0 0,8 11 1,-1-4-4552,-8-7 3205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00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8736,'0'0'293,"-1"0"0,1 0 0,-1 0 0,1 0 0,-1 1 0,1-1 0,0 0 0,-1 0 0,1 1 1,-1-1-1,1 0 0,0 1 0,-1-1 0,1 0 0,0 1 0,-1-1 0,1 1 0,0-1 0,0 0 0,-1 1 0,1-1 1,0 1-1,0-1 0,0 1 0,0-1 0,0 1 0,0-1 0,0 1 0,0-1 0,0 1 0,0-1 0,0 0 0,0 1 1,0-1-1,0 1 0,0-1 0,0 1 0,0-1 0,1 2 0,0 4-1238,9 106 3876,-6-37-2230,-1-21-75,-8 90-1,0-20 17,6-87-495,0-20-15,0-1 1,-4 31-1,-2-35 200,4-8 506,10-9-435,5-2-361,-1 0-1,1 0 0,0 1 1,1 1-1,0 1 0,25-5 1,-16 5-3,0 1 1,1 2 0,37 2-1,-48 0-1409,22-1 3810,-16 0-5758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0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79 7872,'-7'-2'2929,"13"2"1421,13 2-1048,118-22 961,66-24-3870,-186 41-616,-13 2-280,0 1 1,0-1-1,0 0 0,0 0 1,0 0-1,0 0 0,0-1 1,4-2-1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6:22.70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 1056 3808,'-1'-1'165,"1"-1"-1,-1 1 1,1 0-1,0 0 1,0-1 0,0 1-1,0 0 1,0-1 0,0 1-1,0 0 1,0 0-1,0-1 1,1 1 0,-1 0-1,0 0 1,1 0 0,-1-1-1,1 1 1,1-2 0,16-26 2518,-12 21-2361,20-29 377,2 1 0,2 2-1,1 1 1,1 1 0,2 1-1,1 3 1,62-40 0,-55 41-449,-2-2 0,64-59 1,-80 65-232,-2-1 1,-1-2 0,0 0-1,-2-1 1,16-32 0,72-144 230,-97 186-206,39-81 158,-48 96-202,0 0 0,-1 0 0,1 0 0,-1 0 0,1 0 1,-1 0-1,0 0 0,0 0 0,0 0 0,0 0 0,0 0 0,0 0 0,-1 0 1,0-3-1,1 5 0,-1-1 1,1 0-1,-1 0 1,1 0-1,-1 1 1,1-1-1,-1 0 1,1 1-1,-1-1 1,0 0 0,1 1-1,-1-1 1,0 1-1,0-1 1,1 1-1,-1-1 1,0 1-1,0 0 1,0-1-1,0 1 1,0 0 0,1 0-1,-1-1 1,0 1-1,0 0 1,0 0-1,0 0 1,0 0-1,0 0 1,0 0-1,0 1 1,0-1-1,1 0 1,-1 0 0,-1 1-1,-4 1 5,0 1 0,0-1 0,1 1 0,-1 0-1,1 1 1,0-1 0,0 1 0,0 0 0,0 0 0,1 1-1,-1 0 1,1-1 0,-6 10 0,-3 6 188,1 1-1,-12 26 0,-92 246 1190,110-277-1270,2-1 1,0 1 0,-3 26-1,6-35-60,0 1-1,1 0 1,1 0-1,-1 0 1,1 0-1,1-1 1,-1 1-1,1 0 1,4 10-1,-2-10 36,-1-1 1,1 1-1,0-1 0,0 0 0,1 0 1,9 10-1,-12-15-65,0 0-1,-1 0 1,1-1-1,1 1 1,-1-1 0,0 1-1,0-1 1,0 0-1,1 0 1,-1 0 0,1 0-1,-1 0 1,1-1 0,-1 1-1,1-1 1,-1 0-1,1 1 1,-1-1 0,1 0-1,-1-1 1,1 1 0,-1 0-1,1-1 1,-1 1-1,1-1 1,2-1 0,17-8 136,-1-1 1,0-1 0,0-1 0,21-17 0,-21 14-52,-6 6-62,-5 3-105,18-15 0,-27 21-153,-1 3-646,0 1 865,0 1 0,0-1 1,0 0-1,1 1 0,-1-1 0,1 0 0,0 0 0,0 0 0,0 1 0,0-1 0,1 0 0,-1-1 0,1 1 0,0 0 0,0 0 0,0-1 0,0 1 0,0-1 1,1 1-1,-1-1 0,4 3 0,-1-1 28,-1-1 0,1 1 0,0-1 0,0 0 0,1 0 1,-1 0-1,0-1 0,1 0 0,0 0 0,-1 0 0,1-1 0,9 1 1,-2 0 90,1-2 1,-1 0-1,1-1 1,20-3 0,-12 1-82,-14 2-18,0 0 1,0 0-1,0-1 1,0 0-1,-1 0 1,1-1-1,-1 0 1,12-6-1,-15 6-10,56-37 208,-53 34-207,0-1 0,-1 1 0,1-1 0,-1 0 0,9-15 0,-5 4-55,-1-1 0,0 0 0,-1 0 0,7-29 1,13-84 77,-26 122-30,30-178-591,-31 170-52,-3 23-80,-7 35 203,-32 189 203,26-162 394,-36 94-1,-56 87-14,87-211 40,-1-2-1,-1 0 1,-2-1-1,-42 46 1,47-59 21,13-14-14,1 0 0,-1-1 0,0 0 0,0 0 0,0-1 0,-1 0 0,0 0 0,0-1-1,-8 5 1,13-10-218,4-3 81,7-7 72,-8 10-49,17-19 15,2 1-1,1 0 1,34-24 0,5-2-105,155-125-187,-200 159 282,8-9 94,1 2-1,45-27 0,-55 38-91,0-1 0,0 0 0,-1-1 0,0 0 0,0-1 0,-1 0 0,11-13 0,-21 21 13,-1 0 0,1 0 0,-1 0 0,0 0-1,0 0 1,0 0 0,0-1 0,0 1 0,0 0-1,-1-1 1,2-4 0,-2 7-31,0-1 1,-1 0-1,1 0 0,0 1 1,0-1-1,0 0 0,0 0 0,-1 1 1,1-1-1,0 0 0,-1 0 1,1 1-1,0-1 0,-1 0 1,1 1-1,-1-1 0,1 1 0,-1-1 1,1 1-1,-1-1 0,0 1 1,1-1-1,-1 1 0,0-1 1,1 1-1,-1 0 0,0-1 0,1 1 1,-1 0-1,0 0 0,0-1 1,1 1-1,-1 0 0,0 0 1,0 0-1,1 0 0,-1 0 0,0 0 1,0 0-1,0 1 0,-4-1 11,1 0-1,0 1 0,-1-1 1,1 1-1,0 0 1,0 0-1,0 1 0,0-1 1,0 1-1,0 0 0,0 0 1,1 0-1,-1 1 0,1-1 1,0 1-1,-1 0 1,1 0-1,0 0 0,0 0 1,1 0-1,-5 7 0,6-8 31,1 0 0,-1 0 0,1-1 0,-1 1 0,1 0 0,0 0-1,0 0 1,0 0 0,0 0 0,0-1 0,0 1 0,0 0 0,1 0-1,-1 0 1,1 0 0,-1-1 0,1 1 0,0 0 0,-1-1 0,1 1 0,0 0-1,0-1 1,0 1 0,2 1 0,2 3 110,1 0-1,-1 0 1,1 0-1,9 6 1,-1-2 24,1-1-1,0 0 1,1-1-1,-1-1 1,2 0 0,32 8-1,-27-10-990,35 4 0,-37-8-2890,36-1 0,-34-3-112,-4 0-2826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01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66 7968,'-15'-7'2565,"12"5"-1546,3 2-972,0 0 1,0 0 0,0 0 0,0 0 0,0 0-1,-1 0 1,1 0 0,0 0 0,0 0 0,0 0 0,0 0-1,0 0 1,0-1 0,0 1 0,0 0 0,0 0-1,0 0 1,0 0 0,0 0 0,0 0 0,0 0-1,0 0 1,0 0 0,0 0 0,0 0 0,1 0-1,-1-1 1,0 1 0,0 0 0,0 0 239,0 0-239,0 0-1,0 0 1,0 0 0,0 0 0,0 0 0,0 0-1,0 0 1,0 0 0,1 0 0,-1 0 0,0 0-1,0 0 1,0 0 0,0 0 0,0 0 0,0 0-1,0 0 1,0 0 0,0 0 0,10-3 1773,1 1 0,16-2 0,7-1-378,122-12 545,-54 9-1944,-4-3-4145,-88 8 992,-4 2 976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01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6048,'9'0'1385,"0"1"-1,-1 0 1,1 1 0,-1 0-1,0 0 1,10 4 0,-3 1-10,1 0 1,28 19-1,-30-17-1027,-1 0 0,-1 1-1,1 1 1,-1 0 0,-1 1-1,0 0 1,-1 1 0,15 24 0,-10-8-10,-2 0 1,-2 1 0,16 61-1,-14-29-4,5 67-1,-16-94-149,-1 0 0,-2 1 0,-6 45-1,-30 104 517,-30 27-3520,59-189 1517,5-13 676,3-9 433,0 0 1,0-1 0,0 1 0,0 0-1,-1 0 1,1 0 0,0 0 0,-1-1-1,1 1 1,0 0 0,-1 0 0,1 0 0,-1-1-1,1 1 1,-1 0 0,1-1 0,-1 1-1,0-1 1,1 1 0,-1 0 0,0-1-1,-1 1 1,1-5-2772,2-20-1883,8-10 1611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02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67 2976,'-4'0'296,"-1"1"0,1-1 0,0 0 0,-1 0 0,-4-1 0,-10 4 4434,3 2 1713,23-10-1632,-5 3-4684,1 0 0,-1 0 0,1 0 0,-1 1 1,1-1-1,3-1 0,4 1 54,36-14 555,-24 8-611,-1 1-1,1 1 0,0 0 0,1 2 0,-1 1 0,39-1 1,-53 4-66,0 1 1,0 0 0,0 0 0,12 3-1,-18-3-29,0-1-1,0 1 0,-1-1 0,1 1 0,0 0 0,0 0 0,-1-1 0,1 1 0,0 0 0,-1 1 1,1-1-1,-1 0 0,1 0 0,-1 1 0,0-1 0,0 1 0,1-1 0,-1 1 0,0-1 0,0 1 1,0 0-1,-1-1 0,2 4 0,-2-3-9,0 0 0,0 0 0,0 0-1,0 0 1,0 0 0,-1-1 0,1 1 0,-1 0 0,1 0 0,-1-1 0,0 1 0,0 0-1,0-1 1,0 1 0,0 0 0,-2 2 0,-24 22 151,24-24-147,-106 81 371,76-54-518,33-29 132,0 0-1,0 1 1,0-1-1,0 0 1,0 0 0,0 1-1,1-1 1,-1 0-1,0 0 1,0 0-1,0 1 1,1-1 0,-1 0-1,0 0 1,0 0-1,0 0 1,1 1-1,-1-1 1,0 0 0,0 0-1,1 0 1,-1 0-1,0 0 1,1 0-1,-1 0 1,0 0 0,0 0-1,1 0 1,-1 0-1,0 0 1,0 0-1,1 0 1,14 2 466,15 0-210,0-2 0,0-1 0,50-7 0,-47 2-2872,45-15-1,-45 10-4714,-20 5 4090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29.579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8 55 2656,'1'-8'161,"-1"5"325,0 0-1,1-1 1,-1 1 0,-1 0-1,1 0 1,0 0-1,-1-1 1,1 1 0,-1 0-1,0 0 1,0 0 0,0 0-1,-2-3 1,3 70 2244,5-16-2030,2 0 0,19 68 0,-20-92-554,13 47 320,19 98 438,-36-156-865,41 343 1351,-42-264-654,2-75-348,-3-19-341,1 1 0,-1 0 0,0 0 0,1-1 0,-1 1 0,0-1 0,1 1 0,-1 0 0,0-1 0,0 1 0,0-1 0,-1 1 0,1-2 0,-19-318 454,3 122-464,9-9 283,21-9 347,-13 210-615,-1 5-31,0-1 0,0 1-1,0 0 1,1 0-1,-1-1 1,1 1-1,-1 0 1,1 0 0,0-1-1,0 1 1,0 0-1,2-2 1,-3 4-19,0 0-1,0 0 0,0 0 1,1 0-1,-1 0 1,0 0-1,0 0 1,0 0-1,0 0 1,1 0-1,-1 0 1,0 0-1,0 0 1,0 0-1,0 0 1,1 0-1,-1 0 1,0 0-1,0 0 1,0 0-1,0 0 1,1 0-1,-1 0 1,0 0-1,0 1 1,0-1-1,0 0 1,0 0-1,0 0 1,1 0-1,-1 0 1,0 1-1,0-1 1,0 0-1,0 0 1,0 0-1,0 0 1,0 1-1,0-1 1,0 0-1,0 0 1,0 0-1,2 5-8,0 0-1,0 0 1,-1-1 0,1 1 0,-1 0-1,0 0 1,-1 0 0,1 6 0,1 6-35,31 174 192,4 36 90,0 72 378,-32-251-430,-4-29 25,6 23 0,-3-30 143,-4-12-351,1 0-1,-1 0 0,0 0 1,0 0-1,0 0 1,0 0-1,0 0 0,0 0 1,1 0-1,-1 0 1,0 0-1,0 0 0,0 0 1,0 0-1,0 0 1,0 0-1,0 0 0,0-1 1,1 1-1,-1 0 0,0 0 1,0 0-1,0 0 1,0 0-1,0 0 0,0 0 1,0 0-1,0-1 1,0 1-1,0 0 0,0 0 1,0 0-1,0 0 1,0 0-1,0 0 0,0-1 1,0 1-1,0 0 1,0 0-1,0 0 0,0 0 1,0 0-1,2-25 173,-2 21-115,6-368 213,-3 67-438,-4 260-51,1 29-50,2-30 0,0 45 113,0 6 108,2 9 24,26 131 54,-11-47 117,16 119 626,-34-297 225,-1-199-1878,7 311 316,-3-17 558,14 55 225,39 172-37,-52-208-135,12 58 525,-16-90-399,-1-4-51,-1-7 10,-4-21-45,-10-54-151,-12-57-37,16 87-331,9 44-35,2 20 181,3 21 80,54 255 383,-17-128-3102,-31-124-667,-4-17 1481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36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84 2656,'0'0'84,"0"0"1,0 0-1,0 0 1,0 0-1,0 0 0,0 0 1,0-1-1,0 1 1,0 0-1,0 0 0,0 0 1,0 0-1,1-1 1098,-1 0-1098,1 1 1,-1 0-1,0 0 0,0 0 1,0 0-1,0 0 1,0 0-1,0 0 0,0 0 1,1 0-1,-1 0 1,0 0-1,0 0 0,0 0 1,0 0-1,0 0 1,0 0-1,0 0 0,1 0 1,-1 0-1,0 0 1,0 0-1,0 0 0,0 0 1,0 0-1,0 0 1,0 0-1,1 0 0,-1 1 1,15-2 1060,-3 1 1848,-12 0-2903,1-1-1,-1 1 1,1-1-1,-1 1 1,0 0 0,1-1-1,-1 1 1,0-1 0,0 1-1,1-1 1,-1 0 0,0 1-1,0-1 1,0 1-1,0-1 1,0 1 0,0-1-1,1 0 1,-1 1 0,0-1-1,-1 1 1,1-1-1,0 1 1,0-1 0,0 0-1,0 1 1,0-1 0,-1 1-1,1-1 1,0 1-1,0-1 1,-1 1 0,1-1-1,0 1 1,-1-1 0,-2-2 38,0 1 0,0 0 0,1-1 1,-1 0-1,1 1 0,-3-6 0,3 5 10,-1-1-1,0 1 1,1 0-1,-1 0 1,-5-4-1,4 5-94,1 0 0,-1 0 0,1 0-1,-1 0 1,0 1 0,1 0 0,-1 0 0,0 0-1,0 0 1,0 1 0,0-1 0,0 1 0,0 0-1,0 0 1,0 0 0,0 1 0,0 0 0,0-1-1,1 1 1,-1 1 0,0-1 0,-5 3 0,-3 2 88,0 0 0,1 1 0,-1 0 0,1 1 0,-13 12 0,20-16-100,0 0 1,0 0 0,0 0-1,1 0 1,-1 1 0,1-1-1,0 1 1,-2 5 0,4-8-14,0 1 1,0-1 0,1 0 0,-1 0 0,1 1 0,-1-1 0,1 0 0,0 1 0,0-1 0,0 0 0,0 1 0,0-1 0,1 0 0,-1 1 0,1-1 0,-1 0 0,1 1 0,0-1 0,0 0-1,2 4 1,2 3 73,1-1-1,0 0 0,0 0 0,13 12 0,-17-18-53,0 0 1,0-1-1,0 1 0,0-1 0,0 1 0,1-1 0,-1 0 0,0 0 0,1 0 0,-1 0 1,0 0-1,1-1 0,-1 1 0,1-1 0,-1 1 0,1-1 0,0 0 0,-1 0 1,1 0-1,-1 0 0,1-1 0,-1 1 0,5-2 0,-3 1 22,1 0-20,-5 1-36,0 0 1,0 0-1,0 0 0,0 0 0,0 0 1,0 0-1,0 0 0,0 0 0,0 0 1,0 0-1,0 0 0,0-1 1,0 1-1,0 0 0,0 0 0,0 0 1,0 0-1,0 0 0,0 0 0,0 0 1,0 0-1,0 0 0,0 0 1,1 0-1,-1 0 0,0 0 0,0 0 1,0 0-1,0 0 0,0 0 0,0 0 1,0 0-1,0-1 0,0 1 1,0 0-1,0 0 0,0 0 0,-1 0 1,1 0-1,0 0 0,0 0 0,0 0 1,0 0-1,0 0 0,0 0 0,0 0 1,0 0-1,0 0 0,0 0 1,0 0-1,0 0 0,0 0 0,0 0 1,0 0-1,0 0 0,0 0 0,0 0 1,0 0-1,0-1 0,0 1 1,0 0-1,0 0 0,-1 0 0,1 0-4,0 0 0,-1 0-1,1 0 1,0 0 0,-1 0-1,1 0 1,0 0 0,-1 0-1,1 0 1,0 0 0,-1 0-1,1 0 1,-1 0 0,1 0-1,0 0 1,-1 0 0,1 1-1,0-1 1,-1 0 0,1 0-1,0 0 1,0 0 0,-1 1-1,1-1 1,0 0 0,-1 0-1,1 1 1,-12 12-104,-7 18-113,-7 19 65,-37 101 0,57-135 172,0 0 0,2 1 0,0 0 0,-2 25 0,6-36-4,0-1 0,0 1 1,0-1-1,1 0 1,0 1-1,0-1 0,1 0 1,-1 1-1,1-1 0,0 0 1,0 0-1,1 0 0,0-1 1,0 1-1,0-1 0,0 1 1,1-1-1,6 6 0,-7-6 31,1-1-1,1 1 1,-1-1-1,0 0 1,1 0-1,0 0 0,0-1 1,-1 1-1,1-1 1,1 0-1,-1-1 1,10 2-1,-12-2-22,1-1 0,-1 0 0,1-1 0,0 1 0,-1-1 1,1 1-1,-1-1 0,1 0 0,-1 0 0,0-1 0,1 1 0,-1-1 0,0 0 0,0 1 0,0-1 0,0-1 0,0 1 0,0 0 1,-1-1-1,4-3 0,7-12-7,0-1 1,-2 0 0,18-38-1,-21 42-50,11-27 25,-10 22 55,0 1 0,13-19 0,-9 17-72,2 1-1,24-26 1,-33 39-12,0 1 0,1 0 1,0 0-1,0 1 0,1 0 1,-1 0-1,1 1 0,0 0 1,0 1-1,14-5 0,-20 7 38,0 0 0,0 1 0,0-1-1,1 1 1,-1 0 0,0-1 0,1 1-1,-1 0 1,0 0 0,1 1-1,-1-1 1,0 0 0,0 1 0,1-1-1,-1 1 1,0 0 0,0 0 0,0 0-1,0 0 1,0 0 0,0 0 0,0 0-1,0 1 1,0-1 0,-1 1 0,1-1-1,0 1 1,-1 0 0,1 0 0,-1 0-1,0 0 1,0-1 0,0 2 0,0-1-1,1 3 1,2 7 0,-1 1 0,0-1 0,-1 1 0,-1 0 0,0 0 0,0-1 1,-1 1-1,-3 21 0,0-17 8,-1 0 0,0 1 0,-1-1 0,-1-1 0,-14 30 0,14-34 100,5-8-50,-1-1 0,1 1 0,-1-1 0,1 0 0,-1 1 0,0-1 0,-1 0 0,1 0 0,0-1-1,-4 4 1,4-8 68,4-5-51,3-6-1,3 0-111,0 1 1,1 0 0,16-16-1,1-2 2,-21 24 31,44-52-4,-43 52-17,0 0 0,1 0 1,-1 1-1,1 0 0,1 0 0,8-5 1,-14 9 8,0 0-1,0 1 1,0-1 0,0 0 0,0 1 0,0 0-1,0-1 1,0 1 0,0 0 0,0 0 0,0 0 0,0 0-1,0 1 1,0-1 0,0 1 0,0-1 0,0 1 0,0-1-1,0 1 1,-1 0 0,1 0 0,0 0 0,0 0 0,-1 0-1,1 1 1,-1-1 0,1 0 0,-1 1 0,1-1 0,-1 1-1,2 1 1,3 6 21,0 1 0,-1-1 0,0 1 0,6 15 0,-8-17 18,7 16-119,12 27 132,-19-45-20,0-1 1,0 1-1,1-1 0,0 0 1,0 0-1,7 7 1,-10-11-3,1 0 1,-1 0 0,0 0 0,0 0-1,1 0 1,-1-1 0,1 1-1,-1 0 1,0-1 0,1 1 0,-1-1-1,1 0 1,-1 1 0,1-1 0,0 0-1,-1 0 1,1 0 0,-1 0-1,1 0 1,2 0 0,-2-1 1,0 0 0,0 0 0,1 0 0,-1 0 0,0 0 1,0 0-1,0-1 0,-1 1 0,1-1 0,0 1 0,0-1 0,1-2 1,2-2 7,-1-1 1,0 1-1,0-1 1,0 0-1,-1 0 1,0 0-1,2-10 1,1-13 14,-1-1 0,-2 0 0,-1-57 0,-2 87-40,-2-29 2,2 29-14,0 0 1,-1 0 0,1-1 0,0 1-1,0 0 1,-1 0 0,1 0-1,-1-1 1,1 1 0,-1 0 0,1 0-1,-1 0 1,0 0 0,0 0-1,1 0 1,-1 0 0,0 1 0,0-1-1,-2-1 1,3 1 4,-1 1 0,1 0 0,-1 0-1,1 0 1,-1 0 0,1 0 0,-1 1 0,1-1 0,-1 0-1,1 0 1,-1 0 0,1 0 0,-1 0 0,1 1 0,-1-1-1,1 0 1,-1 0 0,1 1 0,0-1 0,-1 0 0,1 1 0,-1-1-1,1 0 1,0 1 0,-1-1 0,1 1 0,0-1 0,-1 1-1,-7 14-208,7-13 165,-4 9 12,0 1 1,1 0-1,0 1 0,1-1 0,-3 25 0,2 65 160,3-96-128,1 1 1,1-1-1,-1 0 0,1 1 0,0-1 0,1 1 0,-1-1 0,1 0 0,1 0 0,-1 0 0,1 0 1,0 0-1,0-1 0,1 1 0,-1-1 0,9 9 0,-10-12 22,-1-1 1,1 0-1,0 0 1,-1-1-1,1 1 0,0 0 1,0 0-1,-1-1 0,1 1 1,0-1-1,0 0 1,0 1-1,0-1 0,-1 0 1,1 0-1,0 0 0,0-1 1,0 1-1,0 0 1,-1-1-1,1 1 0,0-1 1,0 1-1,0-1 0,-1 0 1,3-1-1,4-2 60,0-1 0,-1 0 0,1 0-1,6-6 1,14-15-11,-2-1-1,39-51 0,-14 15-71,-30 34-27,-17 22 34,1 0 1,1 1-1,-1-1 1,8-5-1,-13 11-3,1 0 0,-1 1 0,1-1 1,-1 1-1,1 0 0,0-1 0,-1 1 0,1-1 0,0 1 0,-1 0 0,1-1 0,0 1 0,-1 0 0,1 0 0,0 0 0,0 0 0,-1-1 0,1 1 0,0 0 0,-1 0 0,1 0 0,0 1 0,0-1 0,-1 0 1,1 0-1,0 0 0,0 0 0,-1 1 0,1-1 0,0 0 0,-1 1 0,1-1 0,0 0 0,-1 1 0,1-1 0,-1 1 0,1-1 0,-1 1 0,1-1 0,-1 1 0,1-1 0,-1 1 0,1 0 0,-1-1 1,0 1-1,1 0 0,1 4 10,0 0 0,0 1 0,0-1 0,2 10 0,-4-13-5,4 21-74,1 25 0,-4-32 95,1 0 1,0 0 0,1 0 0,7 20 0,-7-27-41,1 0 1,0 0 0,0-1-1,1 1 1,10 14-1,-12-21 28,-1 1 0,0-1 0,1 1 0,0-1 0,0 0 0,-1 0 0,1 0 0,0 0 0,0 0 0,1-1 0,-1 1 0,0-1 0,1 0 0,-1 0 0,0 0 0,1-1 0,-1 1 0,7 0 0,-6-1 16,1-1 1,0 1-1,0-1 0,0 0 1,0 0-1,0 0 1,-1-1-1,1 1 0,0-1 1,-1 0-1,0-1 0,1 1 1,-1-1-1,0 1 1,0-1-1,0-1 0,4-4 1,3-3-42,-1 0 0,0-1 0,0 0 0,-1-1 1,-1 0-1,0 0 0,9-23 0,31-104 248,-45 129-182,3-16 110,-6 25-162,1 1 0,-1 0 0,0 0 0,0-1 0,0 1 0,0 0 0,0-1 0,-1 1 0,1 0 0,0-1 0,-1 1 0,1 0 0,0 0 0,-1-1 0,0 1 0,-1-2 0,-7 15-223,5-4 176,0 1-1,1-1 1,0 1 0,-3 13-1,-1 5-13,-33 124-109,37-137 148,1 0 0,-1 21 0,3-29 47,0-1 0,0 1 0,1-1 0,0 0 0,0 1 0,0-1 0,0 0 0,1 0 0,4 9 0,-5-12-14,0-1 1,0 1-1,0-1 1,0 1-1,1-1 0,-1 1 1,0-1-1,1 0 1,-1 0-1,1 0 1,0 0-1,-1 0 0,4 1 1,-4-1 3,0-1 1,0 0 0,0 1 0,0-1-1,0 0 1,0 0 0,0 0-1,0 0 1,0 0 0,0 0-1,0 0 1,-1-1 0,1 1-1,0 0 1,0 0 0,0-1 0,0 1-1,0-1 1,0 1 0,0 0-1,-1-1 1,1 0 0,0 1-1,0-1 1,-1 1 0,1-1 0,0 0-1,-1 0 1,2-1 0,2-4-5,0 0 1,0-1 0,-1 0-1,0 0 1,0 0-1,-1 0 1,1 0 0,0-10-1,1-6 52,0-32 0,-3 33-30,6-35-1,-6 41-204,1 3-202,0 13 223,1 9 84,4 17 5,4 37-1,-3-9 5,-2-24 132,-2 1 0,-1 0 0,-2 1 0,-1-1 1,-1 0-1,-1 0 0,-2 0 0,-2 0 1,0-1-1,-15 39 0,20-66-32,0 0 1,0 0-1,-1 0 0,1 0 1,-1 0-1,0 0 0,0-1 1,0 1-1,0 0 0,0-1 1,-4 3-1,5-4-28,0 0 0,-1-1 1,1 1-1,0-1 0,0 1 0,-1-1 1,1 0-1,0 1 0,-1-1 0,1 0 1,0 0-1,-1 0 0,1 0 0,-1 0 1,1 0-1,0 0 0,-1 0 0,1-1 0,0 1 1,-1-1-1,1 1 0,0-1 0,0 1 1,0-1-1,-1 0 0,1 1 0,0-1 1,-2-2-1,-7-5-89,0 0 0,1-1 1,-1-1-1,2 1 0,0-2 1,0 1-1,1-1 0,0 0 0,-10-21 1,16 29 67,0 1 0,0-1 0,1 0 0,-1 0 0,0 1 0,1-1 0,0 0 1,0 0-1,-1 0 0,2 0 0,-1 0 0,0 0 0,1 1 0,-1-1 0,1 0 1,0 0-1,0 1 0,0-1 0,1-3 0,1 2-11,0 0 0,0 0 0,0 0 0,0 0 1,1 0-1,-1 1 0,1 0 0,0-1 0,8-4 0,42-31 55,-34 24-6,30-18 0,-35 24-86,61-37 97,-66 40 11,-1-2-1,0 1 0,0-1 1,0-1-1,9-11 0,-7 3-15,0 0 0,-1 0-1,-1-1 1,11-30 0,19-80 216,-21 63-309,-16 49-73,-1 11-83,0 14 102,8 60 132,6 40 58,-11-91-67,0-1 0,1 0 0,1 0 0,9 18 0,-14-33 4,0 0 0,0 0-1,0-1 1,0 1 0,0 0 0,1-1-1,-1 1 1,1-1 0,-1 1 0,1-1-1,-1 0 1,1 0 0,2 2-1,-3-3 0,0 0 0,0 1 0,0-1-1,0 0 1,0 0 0,0 0 0,0 1 0,1-1-1,-1 0 1,0-1 0,0 1 0,0 0-1,0 0 1,0 0 0,0-1 0,0 1-1,0 0 1,0-1 0,0 1 0,0-1-1,0 1 1,0-1 0,0 0 0,0 1-1,-1-1 1,3-1 0,3-5 40,0 0 0,0-1 0,0 1-1,-1-1 1,0 0 0,5-12 0,20-56 58,-19 47-135,-6 16 1,-3 6-3,1 0 0,0 0 0,0 1-1,0-1 1,5-6 0,-8 13 22,1 0-1,-1-1 0,0 1 0,0 0 0,1-1 1,-1 1-1,0 0 0,0-1 0,1 1 1,-1 0-1,0-1 0,1 1 0,-1 0 1,0 0-1,1 0 0,-1-1 0,0 1 1,1 0-1,-1 0 0,1 0 0,-1 0 1,0 0-1,1 0 0,-1-1 0,1 1 1,-1 0-1,0 0 0,1 0 0,-1 0 1,1 1-1,-1-1 0,0 0 0,1 0 1,-1 0-1,1 0 0,-1 0 0,0 0 1,1 1-1,-1-1 0,0 0 0,1 0 1,-1 1-1,0-1 0,1 0 0,-1 0 0,0 1 1,0-1-1,1 0 0,-1 1 0,10 21-131,3 26-13,9 79-1,-12-61 97,-2-16 180,-2 1 1,-2 0 0,-3 0 0,-1 0-1,-10 62 1,8-103-62,0 0 1,0 0-1,-7 16 0,8-24-44,0 1 0,-1 0 0,1-1 0,-1 1-1,0-1 1,1 0 0,-5 5 0,5-7-16,0 1 0,0 0 1,0 0-1,0-1 0,0 1 1,0-1-1,0 1 0,0-1 0,0 1 1,-1-1-1,1 0 0,0 1 1,0-1-1,0 0 0,-1 0 0,1 0 1,0 0-1,0 0 0,-2 0 1,-2-2 16,-1 0 1,1 1 0,0-2 0,1 1 0,-1 0 0,0-1 0,1 0 0,-1 0-1,-4-5 1,-38-37 124,32 30-169,-5-4 2,4 4 78,-18-22 0,31 33-85,-1 0 0,1-1 0,0 0 0,1 1 0,-1-1 0,1 0-1,0 0 1,0 0 0,0-1 0,-1-7 0,3 11 31,0-1 0,0 0 0,0 0 1,1 1-1,-1-1 0,1 0 0,0 1 0,-1-1 1,1 0-1,0 1 0,1-1 0,-1 1 0,0-1 0,1 1 1,-1 0-1,1 0 0,0 0 0,0 0 0,0 0 1,0 0-1,0 0 0,0 0 0,0 1 0,1-1 0,2-1 1,3-1 53,0 0 1,1 0 0,0 0-1,0 1 1,0 0 0,10-1 0,19-1-5,47-1 0,0 1-1553,-35 3-4976,-27 3 3073,12-1-4585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40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156 599 2144,'8'-57'5280,"-7"48"-4031,-2-25 2479,1 33-3604,0 0-1,0 0 0,0 0 0,0 1 1,0-1-1,0 0 0,0 0 0,-1 0 1,1 1-1,0-1 0,-1 0 0,1 1 1,0-1-1,-1 0 0,1 1 0,-1-1 1,1 0-1,-1 1 0,1-1 0,-1 1 1,0-1-1,1 1 0,-1-1 1,0 1-1,1-1 0,-1 1 0,0 0 1,1-1-1,-1 1 0,0 0 0,0 0 1,-1-1-1,1 2-56,0-1 0,0 1 1,-1-1-1,1 1 0,0 0 0,0 0 1,0-1-1,0 1 0,0 0 0,0 0 1,0 0-1,0 0 0,-1 2 0,0 0 48,-10 10-21,2 0-1,0 1 1,0 1 0,1-1 0,-7 18-1,3-1 117,-16 52-1,28-79-208,-4 12 95,0-1-1,2 1 0,-3 31 0,5-44-75,1 1-1,0-1 0,0 1 0,1 0 1,-1-1-1,1 1 0,-1-1 1,1 1-1,0-1 0,1 0 0,-1 1 1,0-1-1,1 0 0,0 0 0,0 0 1,0 0-1,0 0 0,0 0 0,1-1 1,-1 1-1,1-1 0,-1 1 1,1-1-1,4 2 0,-6-3 4,0-1-1,0 1 1,1-1 0,-1 1-1,0-1 1,1 0-1,-1 1 1,0-1 0,1 0-1,-1 0 1,0 0-1,1 0 1,-1 0 0,0 0-1,1-1 1,-1 1-1,0 0 1,1-1 0,-1 1-1,0-1 1,0 1-1,1-1 1,0 0 0,3-3 47,0 0 1,0 0 0,9-8-1,-8 5 17,3-3-11,0 0 0,-1-1 1,0 0-1,-1 0 0,0-1 0,9-22 0,-2 0 95,11-45 0,-14 38-66,-2-1 1,-1-1 0,3-55 0,-11 75-87,0 1 0,-2-1 1,0 1-1,-2 0 1,0 0-1,-1 0 0,-1 0 1,-11-24-1,14 38-1,-2-2-76,1-1 0,-8-9 0,11 17-5,0 1 0,-1 1 0,1-1 0,0 0 0,-1 0 0,0 0 0,1 1 0,-1-1 0,0 1 0,0 0 0,0-1 0,0 1 0,0 0 0,0 0 0,0 0 0,-3-1 0,4 2 40,0 0 0,0 1-1,0-1 1,1 0 0,-1 0-1,0 0 1,0 1-1,0-1 1,0 0 0,1 1-1,-1-1 1,0 1 0,1-1-1,-1 1 1,0-1-1,1 1 1,-1 0 0,0-1-1,1 1 1,-1 0 0,1-1-1,-1 1 1,1 0-1,0 0 1,-1-1 0,0 2-1,-7 21-91,1 15 293,1 1 0,2 0 1,2 0-1,1 0 0,3 0 0,10 69 1,9-9 21,-16-83-148,0-1 0,0 0-1,2 0 1,10 17-1,-15-28-1,1 0-1,0 0 1,0 0-1,0-1 1,0 1-1,0-1 1,1 0-1,0 0 1,-1 0-1,1 0 1,0-1-1,1 0 1,-1 0-1,0 0 1,1 0-1,-1 0 1,10 1-1,-10-3-35,0 1 1,0-1-1,1 0 1,-1 0-1,0-1 0,1 1 1,-1-1-1,0 0 1,0 0-1,0-1 0,0 1 1,0-1-1,0 0 1,0 0-1,0 0 0,-1 0 1,1-1-1,-1 1 1,7-7-1,3-7 13,1-1-1,-2 0 1,18-31-1,-15 22-15,-13 22-46,1 0 0,-1 1 0,1-1 0,-1 1 0,1 0 0,0 0 0,0 0-1,0 0 1,1 1 0,-1-1 0,7-3 0,-9 6 27,-1 0-1,1 0 1,0 0-1,0 0 1,0 0 0,-1 0-1,1 0 1,0 0-1,0 0 1,-1 0-1,1 0 1,0 1 0,0-1-1,-1 0 1,1 0-1,0 1 1,0-1 0,-1 1-1,1-1 1,-1 1-1,1-1 1,0 1 0,-1-1-1,1 1 1,-1-1-1,1 2 1,12 19-186,-5-5 186,34 70 59,-35-75-53,0 1-1,0-2 0,2 1 0,-1-1 0,13 11 0,-18-18 42,0-1 0,0 1-1,1-1 1,0 0 0,-1 0-1,1 0 1,0-1 0,0 1-1,0-1 1,0 0 0,0 0-1,0 0 1,0-1 0,6 1-1,-8-1-16,1 0 0,-1-1 0,1 1 0,-1 0 0,0-1 0,1 1 0,-1-1 0,0 0 0,0 0 0,0 0 0,1 0 0,-1 0 0,0 0 0,0-1 0,0 1 0,-1-1 0,1 1 0,0-1 0,-1 0 0,1 0 0,-1 0 0,1 0 0,-1 0 0,0 0 0,0 0 0,2-4 0,6-24 48,-1 0 1,-2-1-1,5-57 1,-4 31 25,-5 36-213,0-31 0,-2 48 56,0 3 45,0 1 0,0-1 1,0 0-1,0 1 0,0-1 0,0 0 0,0 1 0,0-1 0,0 0 0,0 0 0,1 1 0,-1-1 0,0 0 0,0 1 0,1-1 1,-1 0-1,0 1 0,1-1 0,-1 1 0,0-1 0,2 0 0,-2 1 10,0 0 0,0 0 1,0 0-1,1 0 0,-1 0 0,0 0 1,0 0-1,0 0 0,1 1 0,-1-1 0,0 0 1,0 0-1,0 0 0,0 0 0,0 0 1,1 1-1,-1-1 0,0 0 0,0 0 0,0 0 1,0 1-1,0-1 0,0 0 0,0 0 1,0 0-1,0 1 0,0-1 0,0 0 0,0 0 1,0 0-1,0 1 0,0-1 0,0 0 1,0 0-1,0 1 0,5 60-34,-4 65 1,-1-69 161,-6 28 329,4-70-422,-2 3 60,4-17-71,-1 0 0,1-1 0,0 1 1,0-1-1,-1 1 0,1-1 0,-1 1 0,1-1 1,0 1-1,-1-1 0,1 0 0,-1 1 1,1-1-1,-1 1 0,1-1 0,-1 0 1,1 1-1,-1-1 0,1 0 0,-1 0 1,0 0-1,1 1 0,-1-1 0,1 0 0,-1 0 1,0 0-1,0 0-18,1 0 1,-1 0-1,0 0 0,1 0 0,-1 0 1,1-1-1,-1 1 0,1 0 1,-1 0-1,1 0 0,-1-1 1,1 1-1,0 0 0,-1 0 1,1-1-1,-1 1 0,1 0 0,0-1 1,-1 1-1,1-1 0,-1 1 1,1 0-1,0-1 0,0 1 1,-1-1-1,1 1 0,0-1 1,0 1-1,0-1 0,-1 1 0,1-1 1,0 1-1,0-1 0,0 0 1,1-20-398,-1 14 154,1 6 236,-1 1 1,0-1 0,1 1 0,-1-1 0,1 1 0,-1 0-1,0-1 1,1 1 0,-1 0 0,1 0 0,-1-1-1,1 1 1,-1 0 0,1 0 0,-1 0 0,1-1 0,-1 1-1,1 0 1,0 0 0,-1 0 0,1 0 0,-1 0-1,1 0 1,-1 0 0,2 1 0,16 0-68,-8 0 90,1 0-1,-1-1 1,1 0 0,-1-1 0,0 0-1,1 0 1,-1-1 0,0 0 0,0-1-1,0-1 1,0 1 0,-1-1 0,10-6-1,-7 3 26,-1 0 0,0 0 0,0-1 0,0-1 0,-1 0 0,0 0 0,-1-1 0,0 0-1,12-19 1,-2-1 42,-2-1 0,-1-1 0,16-47 0,-24 54-44,-2 1 0,0-1 0,-1 0 0,-2-1 0,1-39 0,-12-43-38,-1 1-162,9 104 118,1 0 0,-2 0 1,1 0-1,0-1 0,-1 1 1,1 0-1,-1 0 0,0 0 1,-2-3-1,1 6-119,0 7 97,0 8 9,-5 36-9,3-28 119,-1 35 0,9 159 111,0-153-82,17 84 0,-17-128-59,1 0 0,1 0 0,1 0 0,0-1 0,2 0 0,0 0 0,23 32 0,-31-48-2,1 0 0,1-1 0,-1 1 0,0-1 0,1 0 0,-1 0 0,1 0 0,0 0 0,-1 0 0,1 0 0,0-1 0,0 1 0,0-1 0,0 0 0,6 2 0,-6-3 1,0 0 1,0 0 0,-1 0 0,1 0 0,0-1 0,0 1 0,-1-1-1,1 1 1,0-1 0,0 0 0,-1 0 0,1 0 0,-1-1 0,1 1-1,-1-1 1,0 1 0,1-1 0,3-3 0,0-2-12,1 0 0,-1 0 0,-1 0 0,1-1 0,-1 0 0,-1 0 0,1 0 0,2-10 0,23-73-26,-23 69 21,-4 8-5,17-64 55,-19 76-70,-1 0 0,0 0 1,1 0-1,-1 0 0,1 0 0,-1 0 0,1 0 1,0 1-1,0-1 0,0 0 0,0 0 0,0 1 1,0-1-1,0 0 0,1 1 0,-1-1 0,1 1 1,-1 0-1,3-2 0,-3 4 0,0 0 1,0 0-1,-1 0 1,1 0-1,0 0 1,0 0-1,-1 0 1,1 0-1,-1 0 1,1 0-1,-1 1 1,1-1 0,-1 2-1,2 0 1,9 19 14,-7-15 0,0 0 1,0 1-1,-1-1 0,0 1 1,2 11-1,-4-16-14,0 1 62,-1 1 0,1-1 0,-1 1 0,0 7 0,0-12-42,0 1 0,0-1-1,0 0 1,0 1 0,0-1-1,0 0 1,0 1 0,0-1-1,0 0 1,0 1-1,-1-1 1,1 0 0,0 1-1,0-1 1,0 0 0,-1 0-1,1 1 1,0-1 0,0 0-1,-1 0 1,1 0-1,0 1 1,0-1 0,-1 0-1,1 0 1,0 0 0,-1 1-1,0-1 2,0-1 0,0 1-1,0 0 1,0 0 0,0 0 0,0-1-1,0 1 1,1-1 0,-1 1 0,0-1-1,0 1 1,0-1 0,1 1 0,-1-1-1,-1 0 1,-3-4-9,0 0-6,-1 1 1,0-1-1,-1 1 0,1 0 1,-11-5-1,16 9-4,-1-1 1,1 1-1,0 0 1,-1-1-1,1 1 0,0 0 1,-1 0-1,1 0 0,0 0 1,-1 0-1,1 0 1,-1 0-1,1 0 0,0 0 1,-1 1-1,1-1 0,0 1 1,0-1-1,-1 1 1,1-1-1,0 1 0,0 0 1,-1-1-1,1 1 0,0 0 1,0 0-1,0 0 1,0 0-1,0 0 0,1 0 1,-1 0-1,0 1 0,0-1 1,1 0-1,-1 0 0,1 0 1,-1 2-1,-3 4 11,-4 11 53,-7 20 0,13-32-48,0 0-1,1 1 1,0-1 0,0 0 0,1 0-1,-1 1 1,2 9 0,0-7-51,0 0 53,0 0-1,4 15 0,-4-21 9,0 0 1,1 0-1,-1 0 0,1 0 0,-1 0 0,1 0 0,0 0 0,0-1 0,0 1 0,5 4 1,-6-6-11,0 0 1,-1-1-1,1 1 1,0 0-1,0-1 1,-1 1 0,1-1-1,0 1 1,0-1-1,0 1 1,0-1 0,0 1-1,0-1 1,0 0-1,0 0 1,0 1-1,0-1 1,0 0 0,-1 0-1,1 0 1,0 0-1,0 0 1,0 0-1,0 0 1,0-1 0,0 1-1,0 0 1,0 0-1,0-1 1,0 1-1,0-1 1,0 1 0,0-1-1,0 1 1,-1-1-1,1 1 1,0-1 0,0 0-1,-1 1 1,1-1-1,0 0 1,-1 0-1,1 0 1,-1 1 0,1-1-1,0-1 1,2-5 41,0-1 0,0 1 0,0 0 0,2-13 0,-3 14-37,0-4 29,-1-1 1,2-20-1,-3 21-72,0 0 1,2 0-1,2-15 0,0 7-80,-2 5-101,0 24 48,1 13 141,2 0 1,7 24 0,-8-36 32,0 0-1,1 0 0,0-1 1,1 0-1,1 0 1,11 16-1,-17-26 1,0 1-1,0-1 1,1 0-1,-1 1 1,0-1 0,1 0-1,-1 0 1,1 0-1,0 0 1,-1 0 0,1 0-1,0 0 1,0-1 0,-1 1-1,1-1 1,0 1-1,0-1 1,0 0 0,0 0-1,2 1 1,-1-2 2,1 1 0,-1-1-1,0 0 1,0 0 0,0 0 0,0 0-1,0-1 1,-1 1 0,1-1 0,0 0 0,2-2-1,6-5 12,-2 0-1,1 0 0,-1-1 0,12-19 0,5-11 30,-14 21-77,1 0 0,16-18 0,-26 32 28,2 1 0,-1 0 0,0 0 0,1 0 0,0 0 1,0 1-1,0 0 0,0 0 0,0 0 0,1 1 0,0 0 0,9-3 0,-14 5-1,1 0 0,0-1 0,-1 1 0,1 0 0,0 0 0,-1 1 0,1-1-1,0 0 1,-1 1 0,1-1 0,0 1 0,-1-1 0,1 1 0,-1 0 0,3 1 0,-1 0 6,1 0 0,-1 1-1,0-1 1,-1 1 0,1 0 0,3 5 0,-1-1 37,0 0 1,-1 1 0,0-1-1,0 1 1,3 12 0,-1-2 78,-3-10-142,0 1-1,-1-1 1,0 1 0,1 10-1,-3-18 314,4-10-198,3-3-67,0 0 0,-2-1 0,8-22 0,-8 21-41,1-1 0,13-26 0,10-7-100,-29 48 109,0-1 1,1 1-1,-1 0 1,0-1-1,0 1 1,1-1-1,-1 1 1,0 0 0,0-1-1,1 1 1,-1 0-1,0-1 1,1 1-1,-1 0 1,1-1-1,-1 1 1,0 0-1,1 0 1,-1-1 0,1 1-1,-1 0 1,1 0-1,-1 0 1,1 0-1,-1 0 1,1 0-1,-1 0 1,1 0 0,-1 0-1,1 0 1,0 0-1,0 0-7,-1 1-1,1 0 0,0-1 1,-1 1-1,1 0 0,0 0 1,-1-1-1,1 1 0,-1 0 1,1 0-1,-1 0 0,1 0 1,-1 0-1,1 1 1,1 5-34,0 0 1,0 1 0,0 8 0,12 74 256,-15-75-255,1-13 51,0 0-1,0 0 1,0 1-1,0-1 1,0 0-1,0 0 1,0 0-1,0 0 1,1 0-1,0 1 1,-1-1-1,1 0 1,0 0-1,1 2 1,5 2 33,-5-6-40,-1 0 1,0 0-1,1 0 0,-1 0 1,1 0-1,-1-1 0,1 1 0,-1-1 1,1 1-1,-1-1 0,0 1 0,1-1 1,1-1-1,-2 1-2,6-4 1,0 0 0,-1 0 1,1-1-1,-1 0 0,0 0 0,0-1 0,8-12 0,9-10-4,-1 4-6,-11 12-52,0 0 1,1 2-1,21-18 1,-32 28 66,1 0-8,-1 0 0,1 0 0,-1 0 0,0 0 0,1 0 0,-1 0 0,0 0 0,0 0 0,0-1 0,0 1 0,0 0 0,0-1 0,1-1 1,-9 3 246,5 0-233,0 1 0,-1 0 1,1 0-1,0 0 0,0 1 1,0-1-1,0 0 0,0 1 0,0-1 1,-3 4-1,-19 22 5,18-19-9,-1 1-13,1 0-1,1 0 1,0 0 0,0 1-1,1 0 1,0 0 0,1 0-1,0 0 1,0 1 0,1-1-1,1 1 1,-1-1 0,2 18-1,0-24 13,0 0 0,1 1 0,0-1 1,0 0-1,0 0 0,0 1 0,1-1 0,-1 0 0,1-1 0,0 1 0,0 0 0,1 0 0,-1-1 0,1 1 0,-1-1 1,1 0-1,0 0 0,1 0 0,-1 0 0,0 0 0,1-1 0,0 0 0,-1 0 0,8 3 0,-1 0 33,1-1 0,0 0-1,0-1 1,1 0-1,-1-1 1,1 0-1,-1-1 1,15 0 0,20-2-8,72-13 0,-104 12-7,-1-1 0,1-1 1,-1 0-1,0-1 1,0 0-1,-1-1 1,0 0-1,0-1 0,0 0 1,-1-1-1,0 0 1,14-15-1,-21 19 4,-1 0 0,0-1 1,0 0-1,-1 0 0,1 1 0,-1-2 0,0 1 0,0 0 1,-1 0-1,0-1 0,0 1 0,1-8 0,-2 8-38,1 0-1,-1 1 0,0-1 0,-1 1 1,1-1-1,-1 1 0,0-1 1,0 1-1,0 0 0,-1-1 1,1 1-1,-1 0 0,0 0 1,0 0-1,-4-4 0,6 7 5,-1 0 0,0 0 0,1 1 0,-1-1 0,0 0 1,0 1-1,1-1 0,-1 1 0,0-1 0,0 1 0,0-1 0,0 1 0,0 0 0,0-1 0,0 1 0,1 0 0,-1 0 0,0 0 0,0 0 0,0-1 0,-2 2 0,1-1-11,1 0 0,-1 1 0,0-1 0,0 1 0,1 0 0,-1-1 0,0 1 0,1 0 0,-1 0 0,-2 2-1,1 0 28,-1 0 0,1 1 0,0-1 0,0 1 0,0-1 0,1 1 0,-1 0 0,-3 7 1,5-7 5,0 0 0,0 0 1,0 0-1,1 0 1,-1 0-1,1 0 1,0 0-1,0 0 1,1 0-1,-1 0 1,1 0-1,0 0 1,0-1-1,0 1 1,0 0-1,1 0 1,-1-1-1,1 1 1,0 0-1,0-1 1,0 0-1,1 0 1,-1 1-1,1-1 1,0-1-1,4 5 1,-1-2-2,1 1 1,0-1 0,0-1-1,0 1 1,0-1 0,1-1-1,0 1 1,-1-1 0,1-1-1,0 1 1,16 1-1,-16-3-434,0-1 0,-1-1 0,1 1 0,-1-1 0,1-1 0,-1 1 0,15-6 0,-17 5-480,0 0 0,-1 0 0,1 0 0,-1-1 0,1 0 1,-1 0-1,5-4 0,-7 5 395,-1 1 0,0-1 0,0 0 0,1 0 0,-1 1 0,0-1 0,-1 0 0,1 0 0,0 0 0,0 0 0,-1 0 0,1 0 0,-1 0 0,0 0 0,0 0 0,1 0 0,-2-4 0,-4-20-2555,-11-7-35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41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62 8800,'0'-4'3118,"0"4"-3058,0 0 0,0 0 0,0 0 0,0 0 0,0 0 0,-1 0 0,1 0 0,0 0 0,0 0 0,0 0 0,0 0 0,0 0 0,0 0 0,0 0 0,11-2 1633,24-1-183,391-28 2186,-269 15-4160,-131 13-1818,35 2 0,-53 1 1603,-5 0 115,-2-1 353,0 1-1,0 0 0,-1 0 1,1 0-1,0 0 1,0 0-1,0 0 1,0 0-1,0 0 1,0 0-1,0 1 1,0-1-1,-1 0 1,1 0-1,0 1 1,0-1-1,0 1 1,-1-1-1,1 0 1,0 1-1,0 0 0,-1-1 1,1 1-1,0-1 1,-1 1-1,1 0 1,-1-1-1,1 2 1,1 12-3869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41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12 9632,'-49'-11'4384,"25"11"-3840,21 0-1120,11 0-736,11 3 928,7-3-3200,11 5 1984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42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76 926 2816,'-8'-1'330,"7"1"-258,-1 0 0,0-1 0,1 1 1,-1 0-1,1 0 0,-1 0 1,1 1-1,-1-1 0,1 0 0,-1 0 1,1 1-1,-4 0 0,-2 2 935,0 0 0,0 0 0,0 1 0,-10 6 0,36-13 2454,-9 1-3074,-1 0 0,1-1 1,-1 0-1,0-1 0,0 1 0,0-2 1,0 1-1,-1-1 0,0-1 0,0 1 1,0-1-1,-1-1 0,0 1 0,0-1 1,-1-1-1,1 1 0,5-10 0,9-20 278,22-51-1,12-48-176,-17 41-219,65-170 461,-94 240-521,10-49-1,-17 60-118,0-1-1,-1 0 0,-1 0 1,-2-25-1,2 38-80,0-1-1,-1 1 1,1 0-1,-1 0 1,1-1-1,-1 1 1,0 0-1,-2-4 1,3 6-13,0 0-1,-1-1 1,1 1 0,0 0 0,0 0 0,-1-1 0,1 1 0,0 0 0,-1 0 0,1 0 0,0-1-1,0 1 1,-1 0 0,1 0 0,0 0 0,-1 0 0,1 0 0,0 0 0,-1 0 0,1-1-1,-1 1 1,1 0 0,0 0 0,-1 1 0,0-1-10,0 0 1,0 1-1,0-1 0,1 0 0,-1 1 1,0-1-1,0 1 0,0 0 0,1-1 1,-1 1-1,0 0 0,1-1 0,-2 2 1,-1 3-13,0-1 0,0 1 1,1 0-1,0-1 0,-1 1 1,-1 9-1,-8 38-161,7-33 164,-7 48 176,-9 130 0,25 72 176,-4-268-326,1 9 25,0 0-1,0 0 1,1 0 0,3 11 0,-5-19-10,1-1 0,0 1 1,-1 0-1,1 0 0,0 0 0,0-1 1,0 1-1,0 0 0,0-1 1,0 1-1,1-1 0,-1 1 0,0-1 1,1 1-1,-1-1 0,1 0 1,0 0-1,-1 0 0,1 0 0,0 0 1,0 0-1,-1-1 0,1 1 1,0 0-1,0-1 0,0 0 0,0 1 1,3-1-1,-2 0-5,1-1-1,0 1 1,0-1-1,-1 0 1,1 0-1,-1 0 1,1-1 0,-1 1-1,1-1 1,-1 0-1,0 0 1,4-2 0,3-5 7,1 0 0,9-10 0,-5 1 10,-1 0 1,15-26-1,7-7-105,-34 49 57,-1 0 1,0 0-1,1 0 1,0 0-1,0 1 0,-1-1 1,1 1-1,0 0 1,3-2-1,-5 3 12,1 0 0,-1 0 0,1-1 0,-1 1 0,1 0 0,-1 0 0,1 0 0,0 0 0,-1 0 0,1 0 0,-1 1 0,1-1 0,-1 0 0,1 0 0,-1 0 0,1 0 0,-1 1 0,1-1 0,-1 0 0,1 1 0,-1-1 0,1 0 0,-1 1 0,1-1 0,-1 0 0,0 1 0,1-1 0,-1 1 0,0-1 0,1 1 0,-1-1 0,0 1 0,0-1 0,1 1 0,-1-1 1,0 1-1,0-1 0,0 1 0,0-1 0,0 2 0,19 65-46,-13-43-14,12 34 0,-15-51 80,0 0 1,0 0-1,1 0 1,1 0-1,-1-1 1,1 1-1,0-1 1,9 9-1,2-1 95,-11-8-53,2 0 1,10 8-1,-16-13-49,-1-1 1,0 0 0,0 0 0,0 1 0,1-1 0,-1 0 0,0 0-1,0 0 1,1 1 0,-1-1 0,0 0 0,0 0 0,1 0 0,-1 0-1,0 0 1,0 1 0,1-1 0,-1 0 0,0 0 0,1 0 0,-1 0-1,0 0 1,1 0 0,-1 0 0,0 0 0,0 0 0,1 0 0,-1 0-1,0 0 1,1-1 0,-1 1 0,0 0 0,1 0 0,-1 0 0,0 0-1,0 0 1,1 0 0,-1-1 0,0 1 0,0 0 0,1 0 0,-1 0-1,0-1 1,0 1 0,0 0 0,0 0 0,1-1 0,-1 1 0,0 0-1,0-1 1,0 1 0,0 0 0,0 0 0,0-1 0,0 1 0,1-1 0,-3-18 174,2 15-156,-1-2-26,1 1 0,-1 0 1,0 0-1,0 0 0,0 0 1,-1 0-1,0 0 1,0 0-1,0 0 0,0 0 1,-1 1-1,0-1 1,-6-7-1,2 4-82,0 0 0,-8-12 1,24 17 11,211-31 385,-208 32-634,0-1 1,13-4-1,-17 4-951,-1 0 0,1 0 0,-1-1 0,8-5-1,-3 5-568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43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9 116 8960,'-9'-8'4064,"18"5"-3520,1-2 896,3 1-896,22-7 351,10 2-543,31-11-480,11 9 64,16-6-32,-14 6 96,-2 2-3615,16 6 1983,5-2-4768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6:23.07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122 73 9728,'-54'-33'3584,"23"33"-2784,3-7-224,24 2-512,-1-3-160,5 1-256,9-1 224,9 3-2144,13 5 1248,6 0-4128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46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11 862 3904,'-1'0'109,"1"0"1,-1 0-1,1 1 1,0-1-1,-1 0 1,1-1-1,0 1 1,-1 0-1,1 0 1,0 0-1,-1 0 1,1 0-1,0 0 1,-1 0-1,1 0 1,0-1-1,-1 1 1,1 0-1,0 0 1,-1 0-1,1-1 1,0 1-1,0 0 1,-1 0-1,1-1 1,0 1-1,0 0 1,0-1-1,-1 1 0,1-1 1,0 0 81,0 0 1,0 0-1,0 0 1,0 1-1,0-1 0,0 0 1,0 0-1,1 0 1,-1 0-1,0 0 0,1 0 1,0-1-1,19-28 2825,-15 23-2325,9-13 583,-9 14-1021,-1 0 1,0 0-1,5-10 1,18-44 574,-3-1 1,24-90-1,-36 106-289,21-47-1,-32 91-528,-1 0-1,0 0 0,0 0 0,1 0 0,-1 0 0,1 0 0,-1 1 0,1-1 1,-1 0-1,1 0 0,0 0 0,-1 1 0,1-1 0,0 0 0,0 1 1,-1-1-1,1 1 0,1-1 0,-1 1-2,-1 0 0,1 0 1,-1 0-1,0 0 0,1 0 0,-1 0 1,1 0-1,-1 1 0,1-1 0,-1 0 1,1 0-1,-1 0 0,0 1 0,1-1 1,-1 0-1,0 1 0,1-1 0,-1 0 1,0 1-1,1-1 0,-1 0 0,0 1 1,0-1-1,1 1 0,-1 0 0,3 5 48,0 0 0,-1 0 0,3 12 0,0 11 50,-1 0 0,-2 0 1,-1 38-1,0-47 11,-2 1 1,0-1-1,-1 0 0,-7 30 0,5-36 95,-4 24 0,7-33 99,2-11-45,3-15-88,7-6-153,0 1 0,2 1 1,1 0-1,1 0 1,1 2-1,26-30 0,-35 45-108,1 1-1,-1-1 0,1 1 1,18-11-1,-24 16 49,1 1 0,-1 0 0,1 0 0,0-1 0,0 2 0,-1-1-1,1 0 1,0 1 0,0-1 0,3 1 0,-4 0 25,0 0 0,0 0 0,-1 1 0,1-1 0,0 0 0,0 1 0,-1 0 0,1-1 0,0 1 0,-1 0 0,1 0 0,-1 0 0,1 0 0,-1 0 0,0 0 0,1 0 0,1 3 0,6 9 18,0 0 1,-1 1-1,0 0 0,-1 0 1,9 29-1,-1-4 39,0-2 96,-12-26-112,0-1 0,2 1 0,-1-1 0,1 0 0,0-1-1,1 1 1,0-1 0,10 11 0,-11-16 13,-1 1 1,1-1-1,0 0 1,0-1-1,0 1 0,0-1 1,9 4-1,-11-6-29,0 0 0,-1-1-1,1 1 1,0 0 0,0-1 0,0 0-1,0 0 1,0 0 0,0 0 0,0 0-1,0 0 1,0-1 0,0 1-1,0-1 1,0 0 0,-1 0 0,1 0-1,4-2 1,3-4 9,1 1 0,-1-1 0,0-1 0,-1 1 1,18-19-1,-24 21-2,0 0 0,0 0 1,0 0-1,0 0 1,-1 0-1,0-1 1,0 1-1,0-1 0,-1 1 1,1-1-1,-1 0 1,-1 1-1,1-11 1,-1 5-9,-1 1 1,0 0 0,0 0 0,-1 1 0,-1-1 0,1 0-1,-6-11 1,8 20-22,-1 0-1,1 0 1,0 0-1,0 0 1,-1 0-1,1 0 1,-1 0-1,1 0 1,-1 1-1,1-1 1,-1 0-1,0 0 1,1 0-1,-1 1 1,0-1-1,0 0 1,1 1-1,-1-1 1,0 1-1,0-1 1,0 1-1,0-1 1,0 1-1,0 0 1,0-1-1,-1 1 1,1 0-10,0 1 0,-1-1 0,1 1 0,0 0 0,0-1 0,0 1 0,0 0 0,-1 0 0,1 0 0,0 0 0,0 0 0,1 0 0,-1 0 0,0 0 0,0 0 1,0 1-1,1-1 0,-2 2 0,-2 5 7,0 0 1,0 0-1,1 1 1,0 0-1,0 0 1,1-1-1,0 1 0,1 1 1,0-1-1,0 17 1,2-20 9,-1-1 0,1 1 0,0-1 0,0 0-1,0 0 1,1 0 0,0 0 0,0 0 0,0 0 0,0 0 0,1 0 0,0-1 0,0 1 0,0-1 0,1 0-1,-1 0 1,1 0 0,0 0 0,0-1 0,7 5 0,-6-6 13,0 0-1,0 0 1,0 0-1,0 0 1,0-1 0,0 0-1,0 0 1,0-1 0,1 1-1,-1-1 1,0 0-1,0-1 1,6 0 0,11-2 82,35-11 0,-56 14-93,43-13 44,0-1 0,76-37-1,-101 41-23,0-1-1,0-1 1,-1-1 0,-1-1-1,0 0 1,-1-1-1,28-34 1,-36 38 70,0 0 1,-1 0 0,0-1 0,8-19-1,-15 31-93,1-1 0,-1 1 0,0-1 0,1 0 0,-1 1 0,0-1-1,0 0 1,0 1 0,0-1 0,0 0 0,0 1 0,0-1 0,0 0 0,0 1 0,0-1-1,0 0 1,0 1 0,0-1 0,0 0 0,-1 1 0,1-1 0,0 0 0,0 1-1,-1-2 1,0 2-3,1 0-1,-1 0 0,0 0 1,1-1-1,-1 1 0,0 0 0,1 0 1,-1 0-1,0 0 0,1 0 1,-1 0-1,0 1 0,1-1 1,-1 0-1,1 0 0,-1 0 0,0 1 1,1-1-1,-1 0 0,1 0 1,-1 1-1,1-1 0,-1 1 0,1-1 1,-1 0-1,1 1 0,-1-1 1,1 1-1,-1 0 0,-18 18-17,2 0-1,0 2 0,-14 21 1,13-16 144,-1-1-52,4-6-12,1 1 0,1 0 0,0 0 0,2 1 0,-11 26 0,21-43-47,0-1 1,0 1 0,0 0-1,1 0 1,-1 0 0,1-1-1,0 5 1,0-7 0,0 0 0,0 0-1,1 0 1,-1-1 0,0 1 0,0 0 0,0 0-1,1 0 1,-1 0 0,0-1 0,1 1 0,-1 0-1,1 0 1,-1-1 0,1 1 0,-1 0 0,1-1 0,-1 1-1,1 0 1,0-1 0,-1 1 0,1-1 0,0 1-1,-1-1 1,1 1 0,0-1 0,0 0 0,0 1 0,-1-1-1,1 0 1,0 0 0,0 1 0,0-1 0,0 0-1,1 0 1,2 0 25,-1-1 0,1 1 0,0-1 0,-1 0 0,1 0 0,-1 0 0,0-1 0,1 1-1,-1-1 1,5-3 0,30-25 12,-29 21-47,0-1 0,-1 0 0,0 0 0,0 0 0,10-22 1,25-60-4,-37 77 2,39-110-261,-45 125 253,0-1 0,0 0 0,1 1 0,-1-1 0,0 1 0,1-1 0,-1 0 0,0 1 0,1-1 0,-1 1 0,1-1-1,-1 1 1,0-1 0,1 1 0,0-1 0,-1 1 0,1-1 0,0 0 0,0 1 4,-1 1 0,0-1 0,1 0 1,-1 0-1,0 0 0,0 0 0,1 1 0,-1-1 0,0 0 0,0 0 0,1 0 0,-1 1 0,0-1 1,0 0-1,1 0 0,-1 1 0,0-1 0,0 0 0,0 1 0,0-1 0,0 0 0,0 1 0,1-1 1,-1 0-1,0 1 0,5 27-137,-4-5 113,2 0 0,1-1 0,9 30 0,-7-30 64,9 26 145,-13-45-168,-1 1 0,1-1 0,-1 0 0,1 0 0,0-1 1,0 1-1,0 0 0,1-1 0,-1 1 0,1-1 0,3 4 0,-5-6-9,0 1 0,1-1 1,-1 0-1,0 1 0,0-1 0,0 0 1,0 0-1,0 1 0,0-1 1,0 0-1,1 0 0,-1 0 1,0-1-1,0 1 0,0 0 1,0 0-1,0-1 0,0 1 1,0 0-1,0-1 0,0 1 1,0-1-1,0 1 0,0-1 0,0 0 1,0 1-1,0-1 0,1-1 1,1-1 38,1-1 0,-1 1 0,0-1 0,0 0 0,3-5 1,45-90-73,-34 62-15,37-57-1,-53 92 31,0 0-1,1 1 1,-1-1 0,1 1-1,-1-1 1,1 1-1,-1-1 1,1 1 0,2-1-1,1 12-34,-4-8 50,9 25-54,9 45-1,-13-47 61,0 0-1,2-1 1,11 25 0,-15-42-11,-1 0 1,1 0-1,1-1 1,-1 1-1,1-1 1,0 0-1,1-1 1,-1 1-1,1-1 1,0 0-1,1 0 0,-1-1 1,1 0-1,9 5 1,-4-4 18,0 0 0,0-1 0,1-1 1,-1 0-1,1-1 0,0 0 0,0 0 0,0-2 1,0 1-1,0-2 0,0 0 0,24-5 0,-30 4-4,-6 1 218,0 1-225,0-1-1,-1 1 0,1-1 0,-1 1 1,1-1-1,0 1 0,0-1 0,-1 1 1,1-1-1,0 1 0,0 0 0,0 0 1,-1-1-1,1 1 0,0 0 0,0 0 1,1 0-1,6-3 130,-2-1-110,-1-1 0,0 0 1,-1 0-1,1-1 0,-1 1 0,0-1 0,-1 0 0,6-12 0,7-17-21,-2 0 0,17-71 0,4-77 255,-32 168-258,12-119 107,-14 114-120,-1-1 0,-1 1 1,-1-1-1,-7-30 0,2 31-200,2 16-87,5 4 288,-1 1-1,1-1 1,-1 0-1,1 1 1,0-1-1,-1 0 1,1 1 0,0-1-1,-1 0 1,1 1-1,0-1 1,0 1-1,-1-1 1,1 1-1,0-1 1,0 1-1,0-1 1,-1 1-1,1 0 1,-11 35-76,1 1 0,2 0 0,-5 56 1,3 116 315,9-189-196,2 102 87,0-104-116,0-1 0,2 1 1,0-1-1,10 30 0,-12-45 9,0 0 1,-1-1-1,1 1 0,0 0 1,0-1-1,0 1 1,0 0-1,0-1 0,0 0 1,1 1-1,2 2 1,-4-4-7,1 0 0,0 1 0,0-1 0,-1 0 1,1 0-1,0 0 0,-1 1 0,1-1 1,0 0-1,0 0 0,0 0 0,-1 0 0,1 0 1,0 0-1,0-1 0,-1 1 0,1 0 1,0 0-1,0 0 0,-1-1 0,1 1 0,0 0 1,-1-1-1,1 1 0,0-1 0,-1 1 1,1-1-1,-1 1 0,2-2 0,1-2 4,1 0 0,-1 0 0,0 0-1,0-1 1,0 1 0,0-1 0,-1 0 0,0 0 0,3-10-1,11-49-145,-15 57 117,12-112-327,-12 106 139,-1 13 112,0 9-112,0-4 204,0 0 0,1 0-1,0 0 1,-1 0 0,1 0-1,1 0 1,-1 0-1,1 0 1,0 0 0,0 0-1,0-1 1,1 1 0,0-1-1,0 1 1,0-1 0,0 0-1,1 0 1,-1-1 0,1 1-1,0-1 1,0 0 0,0 0-1,1 0 1,-1 0 0,9 3-1,-5-3 37,0 0-1,0 0 0,1-1 1,-1-1-1,1 1 0,0-1 1,-1-1-1,1 1 0,0-2 1,0 1-1,-1-1 1,1 0-1,-1-1 0,16-4 1,-10 0 5,1-1 0,-1 0 1,0 0-1,-1-2 0,0 1 1,0-2-1,-1 0 0,17-18 1,25-19-22,-53 47-17,-1-1 1,0 1 0,1 0 0,-1-1 0,1 1 0,-1 0 0,1 0 0,-1-1-1,1 1 1,-1 0 0,1 0 0,-1 0 0,1-1 0,-1 1 0,1 0-1,-1 0 1,1 0 0,-1 0 0,1 0 0,-1 0 0,1 0 0,-1 0 0,1 0-1,-1 1 1,1-1 0,-1 0 0,1 0 0,-1 0 0,1 1 0,-1-1 0,1 0-1,-1 0 1,1 1 0,-1-1 0,0 0 0,1 1 0,-1-1 0,0 1-1,1-1 1,-1 0 0,0 1 0,1-1 0,-1 1 0,0-1 0,0 1 0,1-1-1,-1 1 1,0-1 0,0 1 0,0-1 0,0 1 0,0 0 0,2 5 4,-1 0 0,0 0 0,1 9 0,-2-12 3,1 128 333,-1-73-120,0-51-180,0 0 1,1 0 0,0 0 0,2 8-1,-2-13-18,-1-1-1,1 1 1,0-1-1,-1 1 1,1-1-1,0 0 1,0 1-1,-1-1 0,1 0 1,2 2-1,-2-2-4,-1-1 0,1 0 0,-1 1 0,1-1 0,-1 0 0,1 0-1,0 1 1,-1-1 0,1 0 0,-1 0 0,1 0 0,0 0 0,-1 0-1,1 0 1,-1 0 0,1 0 0,0 0 0,-1 0 0,1 0 0,-1 0 0,1 0-1,0 0 1,-1-1 0,1 1 0,-1 0 0,1 0 0,0-1 0,4-2-20,-1 0 0,1 0 0,-1-1 1,0 1-1,0-1 0,0 0 0,0 0 1,5-8-1,1-3 60,10-22 1,-12 21 38,12-18 0,-11 18-52,-8 14-68,0-1-1,0 1 0,0 0 1,0 0-1,1 0 0,-1 0 1,0 0-1,1 0 0,3-2 1,-5 4 17,1 0 0,-1-1 0,1 1 0,-1 0 0,0 0 0,1 0 0,-1 0 0,1 0 1,-1 0-1,1 1 0,-1-1 0,0 0 0,1 0 0,-1 0 0,1 0 0,-1 0 0,0 1 1,1-1-1,-1 0 0,0 0 0,1 0 0,-1 1 0,0-1 0,1 0 0,-1 1 0,0-1 1,0 0-1,1 1 0,-1-1 0,0 0 0,0 1 0,1-1 0,-1 0 0,0 1 1,0-1-1,0 1 0,0-1 0,0 0 0,0 1 0,0-1 0,0 1 0,0 0 0,5 20 149,-4 12-125,-1-1 0,-2 0 0,-1 0 0,-10 44 0,8-45 95,0 0-84,-2 0-1,-1 0 1,-1-1-1,-1 0 1,-16 30 0,23-55-4,1-1 1,-1 1 0,0 0-1,-1-1 1,1 0 0,-1 0-1,0 0 1,0 0 0,0-1-1,-1 0 1,-6 5 0,8-7-11,-1 1 1,1-1-1,-1 1 1,0-1-1,1 0 1,-1 0 0,0-1-1,0 1 1,0-1-1,0 0 1,0 0 0,0 0-1,1 0 1,-1-1-1,0 1 1,-5-3 0,2 1-1,1-1 0,-1 0 1,1 0-1,0-1 0,0 1 1,0-1-1,1-1 0,-1 1 1,1-1-1,0 0 0,-6-8 1,4 4 13,1 1 0,0-1 0,0-1 0,1 1 0,1-1 0,-7-17 0,10 23-20,0 0 1,0 0 0,0 0 0,1 0 0,-1 1 0,1-1 0,0 0 0,0 0 0,1 0-1,-1 0 1,1 0 0,0 0 0,0 0 0,2-6 0,0 5-6,-1 1 0,1-1 0,0 1 0,0 0 0,1 0 0,-1 0 0,1 0 0,0 0 0,7-5 0,4 0 4,0 0-1,0 1 1,1 1-1,0 0 1,25-6-1,-22 7-55,0 1 1,0 1-1,0 1 0,0 0 0,0 1 1,24 2-1,-37 1-668,0-1 1,0 2-1,0-1 1,10 4-1,-3 1-3204,-1 0-1,14 10 1,19 9-3665,-14-13 4861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49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14 771 5216,'-1'0'106,"0"0"1,1 0 0,-1 0-1,0-1 1,1 1-1,-1 0 1,0 0-1,1-1 1,-1 1 0,1-1-1,-1 1 1,1 0-1,-1-1 1,1 1 0,-1-1-1,1 1 1,-1-1-1,1 1 1,-1-1-1,1 1 1,-1-2 0,0-14 3148,1 9-1975,2-11-352,0 0 0,0 1 0,2-1 0,0 1-1,2-1 1,6-15 0,-8 22-771,1 1-1,0 1 1,1-1-1,0 1 1,0-1-1,1 2 1,0-1-1,9-8 0,-15 17-148,-1-1 0,1 0 0,0 1 0,-1-1 0,1 0 0,0 1 0,0-1 0,-1 1 0,1-1 0,0 1 0,0 0 1,0-1-1,0 1 0,0 0 0,0-1 0,0 1 0,-1 0 0,1 0 0,0 0 0,0 0 0,0 0 0,0 0 0,0 0 0,0 0 0,0 0 0,0 0 0,0 1 0,0-1 0,0 0 0,-1 1 0,1-1 0,0 1 0,0-1 0,0 1 0,0-1 0,-1 1 0,1-1 0,0 1 0,-1 0 0,1-1 0,0 1 0,-1 0 0,1 0 0,0 0 0,2 4 30,0 1-1,0-1 1,-1 1 0,0 0-1,4 11 1,21 133 556,4 11-63,-22-119-326,-7-30-112,0-1 0,1 0 0,8 20-1,-11-30-78,0-1 0,0 0-1,0 1 1,0-1 0,0 1-1,0-1 1,0 0 0,0 1-1,1-1 1,-1 0 0,0 1-1,0-1 1,1 0 0,-1 1-1,0-1 1,0 0-1,1 1 1,-1-1 0,0 0-1,1 0 1,-1 0 0,0 1-1,1-1 1,-1 0 0,0 0-1,1 0 1,-1 0 0,1 1-1,-1-1 1,0 0 0,1 0-1,-1 0 1,0 0 0,1 0-1,-1 0 1,1 0 0,-1 0-1,0 0 1,1 0 0,-1-1-1,1 1 1,-1 0 0,0 0-1,1 0 1,-1 0 0,0-1-1,1 1 1,-1 0 0,0 0-1,1 0 1,-1-1 0,0 1-1,1 0 1,-1-1-1,0 1 1,1-1 0,11-22 205,-10 19-267,4-11 113,0-1 0,-1 0 0,-1 0 0,3-22 0,4-70 16,-5 34-167,6-42-53,-11 102 127,-1 12-35,0-1 0,0 1 0,0 0 0,0-1 0,1 1 1,-1 0-1,1-1 0,0-2 0,0 4 39,-1 1 0,1-1 0,-1 1 0,1-1 0,0 1 0,-1-1 0,1 1 0,-1-1 0,1 1 0,0 0 0,-1-1 0,1 1 0,0 0 0,-1-1 0,1 1 0,0 0 0,0 0 0,-1 0 0,1 0 0,0 0 0,0 0 0,-1 0 0,1 0 0,0 0-1,0 0 1,-1 0 0,1 0 0,0 0 0,0 1 0,-1-1 0,1 0 0,1 1 0,12 5 22,0-1 0,13 9-1,-14-7 22,0-1-1,20 7 0,-18-9-4,0 0 0,0-1-1,1 0 1,-1-2-1,1 0 1,-1 0 0,1-2-1,-1 0 1,1 0-1,-1-2 1,1 0-1,-1 0 1,0-2 0,0 0-1,-1 0 1,0-2-1,0 0 1,0 0 0,19-14-1,-26 16-46,-5 3 27,0 1 0,0-1 1,0 1-1,0-1 0,0 0 0,0 0 1,-1 0-1,3-2 0,3-4 103,2-3 18,-9 11-125,0 0 0,0 0 0,0-1 0,0 1 0,0 0 0,0-1 0,0 1 0,1 0 0,-1-1 0,0 1 0,0 0 0,0-1 0,0 1 0,-1 0 0,1-1 0,0 1 0,0 0 0,0-1 0,0 1 0,0 0 1,0-1-1,0 1 0,-1 0 0,1 0 0,0-1 0,0 1 0,0 0 0,-1 0 0,1-1 0,0 1 0,0 0 0,-1-1 0,-2-2-82,5 2-2,-1 2 74,-6-1 151,5 1-270,-1-1 108,0 1 0,0-1 1,0 1-1,1 0 0,-1 0 0,0-1 1,1 1-1,-1 0 0,0 0 0,1 0 0,-1 0 1,1-1-1,-1 1 0,1 0 0,0 0 1,-1 0-1,1 0 0,0 0 0,0 0 0,0 0 1,0 2-1,-7 68-71,3 88 0,4-140 55,1 2 54,4 25-1,0-9-67,-4-32 69,0 0 0,0 0 0,1-1 0,-1 1-1,2 0 1,-1-1 0,0 1 0,4 3 0,-5-6 1,-1-1-10,1-1-1,-1 1 1,0-1-1,1 0 0,-1 1 1,1-1-1,-1 0 1,1 1-1,-1-1 0,1 0 1,-1 0-1,1 1 1,-1-1-1,1 0 1,-1 0-1,1 0 0,-1 0 1,1 0-1,0 0 1,-1 0-1,1 0 0,-1 0 1,1 0-1,-1 0 1,1 0-1,0 0 1,-1 0-1,1 0 0,-1-1 1,1 1-1,-1 0 1,1 0-1,-1-1 0,1 1 1,-1 0-1,1-1 1,-1 1-1,0 0 1,1-1-1,17-16 199,-6 1-125,-1-1 1,-1-1-1,14-32 1,-15 31-54,21-48 4,29-56 71,-38 87-27,-9 16-148,15-32-1,-26 50 52,-1 0-1,1 0 1,0 0-1,-1-1 1,0 1 0,0 0-1,1 0 1,-1-4-1,-1 2-73,1 3 40,1 8-27,0-5 62,0 0 1,0 0-1,0-1 1,0 1-1,0 0 1,0 0-1,1-1 1,-1 1-1,0-1 1,1 0-1,0 1 1,-1-1-1,4 2 0,26 12-2,-10-5-167,-4-1 167,-1 1 1,19 14 0,-30-20 5,-1 0 1,1 0-1,-1 0 1,0 0-1,-1 1 1,1-1 0,-1 1-1,0 0 1,0 0-1,0 1 1,3 9 0,-2 4 25,0 0 0,-2 0 0,0 0 1,-1 1-1,-1-1 0,-3 25 0,2-29-100,1 73 24,0-87 63,0 1 1,0-1-1,0 1 0,0-1 0,1 1 0,-1-1 0,0 1 1,1-1-1,-1 0 0,1 1 0,-1-1 0,1 1 0,0-1 1,0 0-1,-1 0 0,1 1 0,0-1 0,0 0 0,0 0 1,0 0-1,1 0 0,-1 0 0,0 0 0,0 0 0,0-1 1,1 1-1,-1 0 0,0-1 0,1 1 0,-1-1 0,1 1 1,-1-1-1,1 0 0,-1 0 0,1 1 0,-1-1 0,3 0 1,1 0 19,1-1-1,-1 1 1,1-1 0,-1 0 0,0 0 0,1 0 0,-1-1 0,9-4 0,-7 2-33,0 0 0,-1-1 0,0 1 0,0-1 0,0-1 0,-1 1 0,0-1 0,0 0 0,0 0 0,-1-1 0,7-11 0,1-7 102,17-48 1,-29 73-93,72-179 344,-15 41-258,-48 112-65,-1-1 0,-1 1 1,3-31-1,2-80 70,-10 110-72,0 16-92,-1 1 0,-1-1 1,-2-18-1,-1 19-46,-1 11-10,3 0 111,0 0-1,0 1 1,0-1-1,0 1 1,0-1-1,1 1 0,-1-1 1,0 1-1,0 2 1,-8 38-12,3 1 1,0 0-1,2 61 0,2-49 64,14 495-574,-11-537-264,0-7-71,0 0 1,-1 0 0,0 0-1,0 0 1,-1 0-1,-1 8 1,-10-20-4094,10 4 4094,-15-9-3553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49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85 8480,'-15'-5'1277,"11"4"-856,0 0 0,1 0 0,-1-1 0,0 1-1,-3-4 1,7 5-354,-1 0-1,1 0 0,0 0 0,0 0 1,0 0-1,0 0 0,0 0 1,0 0-1,0-1 0,0 1 0,-1 0 1,1 0-1,0 0 0,0 0 1,0 0-1,0 0 0,0-1 0,0 1 1,0 0-1,0 0 0,0 0 1,0 0-1,0-1 0,0 1 1,0 0-1,0 0 0,0 0 0,0 0 1,0 0-1,0-1 0,0 1 1,0 0-1,0 0 0,0 0 0,0 0 1,0 0-1,1-1 0,-1 1 1,0 0-1,0 0 0,0 0 0,0 0 1,0 0-1,0 0 0,0 0 1,0 0-1,1-1 0,-1 1 0,0 0 1,0 0-1,0 0 0,0 0 1,0 0-1,1 0 0,-1 0 0,0 0 1,0 0-1,0 0 0,0 0 1,0 0-1,1 0 0,13-5 1271,-10 3-741,24-6 695,0 1 0,42-4-1,64-1-346,-72 8-1003,151-9-816,-72 15-7935,-134-2 7743,-1 1 0,1-1 0,8 4 0,-14-4 837,0 0 0,1 0 0,-1 1 0,0-1 0,0 1 0,0-1 0,0 1 1,0-1-1,0 1 0,0 0 0,0-1 0,0 1 0,0 0 0,-1 0 0,1 0 1,0 0-1,0 0 0,-1-1 0,1 1 0,-1 0 0,1 1 0,0-1 1,-1 0-1,0 0 0,1 2 0,-4 13-1802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49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7 7040,'-1'0'126,"0"0"0,0 0 0,0 0 0,0 1 0,0-1 0,0 0 0,0 1 0,0-1 0,0 0 0,0 1 0,0-1 1,0 1-1,0 0 0,0-1 0,0 1 0,0 0 0,1-1 0,-1 1 0,0 0 0,0 1 0,0 0-2,1 0-1,0 1 1,0-1-1,0 0 1,0 0-1,0 0 1,1 1-1,-1-1 1,2 4-1,31 136 4777,-23-110-3881,0-2 0,22 43 0,-25-59-464,0 0-1,15 17 1,-20-28-419,0 0 1,1 0-1,-1 0 0,1 0 1,0-1-1,0 1 0,0-1 1,0 1-1,1-1 0,-1 0 1,1-1-1,-1 1 1,1 0-1,-1-1 0,5 1 1,-6-2-71,0 0 1,0 0 0,0 0 0,0 0-1,0-1 1,0 1 0,0 0 0,0-1-1,0 0 1,0 0 0,0 1 0,-1-1-1,1 0 1,0 0 0,0 0 0,-1-1-1,1 1 1,-1 0 0,1-1 0,-1 1-1,0-1 1,0 1 0,1-1 0,0-1-1,3-6 65,0 0 0,0 0 0,4-14 0,-8 21-105,11-28 56,-1 0 0,10-48 0,1-14-166,0 0-2771,-23 72-207,-5 47-6788,9-15 7392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50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162 484 4992,'-1'-3'7840,"-7"7"-6310,3-1-1158,1 0-1,0 0 0,0 0 1,1 0-1,-1 1 1,1-1-1,0 1 0,-6 8 1,-19 38 972,24-41-1140,-14 26 498,3 1 1,0 0 0,-13 58-1,22-55-491,6-37-178,0 1-1,0-1 1,0 1 0,1-1-1,-1 1 1,1-1-1,-1 0 1,1 1-1,0-1 1,-1 0-1,1 1 1,1-1-1,1 4 1,-3-6-25,1 0 1,-1 1 0,1-1-1,-1 0 1,1 1-1,-1-1 1,1 0-1,-1 1 1,1-1-1,0 0 1,-1 0-1,1 0 1,-1 0-1,1 1 1,0-1-1,-1 0 1,1 0-1,-1 0 1,1 0-1,0 0 1,-1-1-1,1 1 1,-1 0-1,1 0 1,0 0-1,-1 0 1,1-1-1,-1 1 1,1 0-1,-1-1 1,1 1-1,0-1 1,19-14-69,-15 11-76,12-14-55,-13 14 174,1-1 0,-1 1 0,0 0 1,1 0-1,5-3 0,-9 7 13,1-1 0,-1 0 0,0 1 0,0-1 0,1 1 0,-1 0 0,0-1 0,1 1 0,-1 0 0,0 0 0,1 0 0,-1 0 0,1 0 0,-1 0 0,0 0 0,1 0 0,-1 0 0,0 1 0,1-1 0,-1 1 0,0-1 0,0 1 0,1-1 0,-1 1 0,0 0 0,2 1 0,36 33 220,-26-23-156,20 16 0,-24-22-8,1 0 0,-1-1-1,1 0 1,0-1 0,0 0-1,1 0 1,-1-1 0,1 0-1,0-1 1,0 0 0,0-1-1,0 0 1,0-1 0,0 0-1,18-3 1,-23 2-7,0-1 0,0 0-1,0 0 1,-1 0 0,1-1 0,0 0 0,-1 0-1,0-1 1,0 1 0,8-8 0,-6 4-13,-1 0 0,1-1 1,-2 1-1,1-1 0,-1-1 0,5-9 1,2-11 17,-1 0 1,-1-1 0,7-38 0,-12 45 8,49-313 154,-49 296-191,4-156 394,-8 190-345,-1 0 0,0 0 0,-1 0 0,1 0 0,-1 0 1,-1 1-1,1-1 0,-3-7 0,4 13-67,0 0 0,0 0 0,-1-1 1,1 1-1,0 0 0,0 0 0,0 0 0,0 0 1,0-1-1,0 1 0,0 0 0,0 0 0,0 0 1,0 0-1,-1 0 0,1-1 0,0 1 0,0 0 1,0 0-1,0 0 0,0 0 0,-1 0 0,1 0 1,0 0-1,0 0 0,0 0 0,0-1 0,-1 1 1,1 0-1,0 0 0,0 0 0,0 0 0,-1 0 1,1 0-1,0 0 0,0 0 0,0 0 0,0 0 0,-1 0 1,1 1-1,0-1 0,0 0 0,0 0 0,0 0 1,-1 0-1,1 0 0,0 0 0,0 0 0,0 0 1,0 0-1,0 1 0,-1-1 0,1 0 0,0 0 1,0 0-1,0 0 0,0 1 0,-7 11-52,7-11 56,-7 17 62,1 0 0,0 0 0,2 1 0,-4 33 1,1 82 399,28 111-422,-16-212-259,1 0 1,2 0-1,2-1 0,1 0 1,21 44-1,-29-69-550,1 0 0,0 0 0,0-1 0,1 1 0,0-1 0,0 0 0,0 0 0,1 0-1,11 8 1,-17-14 758,16 10-4881,-15-10 4680,0 1 0,0-1-1,0 0 1,-1 0 0,1 0 0,0 0 0,0 0-1,0 0 1,-1 0 0,1 0 0,0 0 0,0 0 0,0-1-1,-1 1 1,1 0 0,0-1 0,0 1 0,-1 0-1,1-1 1,0 1 0,-1-1 0,2 0 0,13-16-4676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50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37 9984,'-58'-20'4512,"58"12"-3936,5 3-2624,3 2 992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52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1081 5408,'1'1'270,"0"-1"0,1 0 0,-1 1 0,0-1 1,0 0-1,0 0 0,0 0 0,0 0 0,1 0 0,-1 0 0,0 0 1,0 0-1,0 0 0,0 0 0,0-1 0,0 1 0,0-1 0,1 1 1,0-1-1,3-1 363,-1 0 1,1-1-1,-1 1 1,5-4-1,4-4-119,0-1-1,-1 0 0,0-1 1,-1 0-1,-1-1 0,0 0 0,9-16 1,35-65 278,78-123 288,-93 160-792,-3-1 0,39-87 0,-60 112-165,-2 0 0,-2-1 1,-1 0-1,-2-1 1,-1 0-1,3-48 1,-10 74-21,0 1-1,0-1 1,-3-15 0,2 21-91,1 0 0,-1 0-1,0 1 1,0-1 0,0 1-1,0-1 1,0 1 0,0-1-1,-1 1 1,1-1 0,-1 1-1,0 0 1,0 0 0,-3-3-1,4 4-11,-1 0 0,1 1 0,0-1 0,0 1 0,0-1 0,0 1 0,-1-1 0,1 1 0,0 0 0,0 0 0,0 0 0,-1 0 0,1-1 0,0 2 0,0-1 0,-1 0 0,1 0 0,0 0 0,0 0 0,-1 1 0,0 0 0,-21 12 0,22-12 0,-11 8 0,0 2 0,1-1 0,1 1 0,-14 19 0,-5 8 190,2 1 0,1 1-1,-30 63 1,43-74-150,2 0 0,0 1 1,2 1-1,2-1 0,0 1 0,-2 38 0,7-43-12,2 0-1,0-1 0,2 1 1,0-1-1,2 1 0,8 28 0,-8-42-8,0 0 0,0 0 0,1 0-1,1 0 1,0-1 0,1 0 0,0 0-1,1 0 1,0-1 0,0 0-1,1-1 1,1 0 0,19 15 0,-15-15 36,0-1 1,0 0 0,1-1-1,0-1 1,16 5-1,-21-8 7,1 0-1,0-1 0,-1-1 1,1 1-1,0-2 0,0 1 0,0-1 1,15-3-1,-21 2-44,0 0 1,0 0-1,0-1 1,0 0-1,0 0 1,0 0-1,-1-1 1,1 1-1,-1-1 0,1 0 1,-1-1-1,6-5 1,-5 3-9,0 0 0,0 0 1,0-1-1,-1 0 0,0 0 1,0 0-1,4-11 0,-2-4-7,0 0-1,-1-1 1,-1 0 0,2-38-1,-5 51-31,0 0 0,-1 1 0,-1-1-1,0 1 1,0-1 0,0 1 0,-1-1-1,-7-16 1,9 25 26,0 1 1,0-1-1,0 1 0,0-1 0,-1 1 0,1 0 1,0-1-1,0 1 0,-1-1 0,1 1 0,0 0 1,0-1-1,-1 1 0,1-1 0,-1 1 0,1 0 1,0 0-1,-1-1 0,1 1 0,-1 0 0,1 0 0,0-1 1,-1 1-1,1 0 0,-1 0 0,1 0 0,-1 0 1,1 0-1,-1-1 0,1 1 0,-1 0 0,1 0 1,-1 0-1,1 0 0,-1 1 0,1-1 0,-1 0 1,1 0-1,-1 0 0,1 0 0,-1 0 0,1 1 0,0-1 1,-1 0-1,1 0 0,-1 1 0,1-1 0,0 0 1,-1 1-1,1-1 0,0 0 0,-1 1 0,1-1 1,-1 1-1,-1 2-25,0 1 0,0-1 0,0 1-1,0-1 1,-2 8 0,0 3 39,0 1 0,2-1-1,0 1 1,0 0 0,2-1 0,-1 1-1,2 0 1,0 0 0,1 0 0,1-1-1,0 1 1,0-1 0,2 0-1,0 0 1,0 0 0,13 21 0,-17-33-1,0 0 1,0 0-1,1 0 1,-1-1-1,1 1 0,-1 0 1,1 0-1,0-1 1,0 1-1,0-1 1,-1 0-1,1 1 1,1-1-1,-1 0 1,0 0-1,0 0 1,0-1-1,0 1 1,1 0-1,-1-1 1,0 0-1,1 1 1,-1-1-1,0 0 1,1 0-1,-1 0 1,0 0-1,1-1 1,-1 1-1,0-1 0,1 1 1,-1-1-1,0 0 1,0 0-1,4-2 1,1-2 16,0 1 0,0-1 1,-1-1-1,0 1 0,0-1 0,-1 0 1,1-1-1,5-10 0,34-60 69,-39 65-117,18-37 7,-14 27 8,1 1 1,0 0-1,2 0 1,23-28-1,-36 49 2,0 0 0,0-1 0,0 1 0,0 0 0,0 0 0,1-1 0,-1 1-1,0 0 1,0 0 0,0 0 0,1 0 0,-1-1 0,0 1 0,0 0 0,1 0 0,-1 0 0,0 0 0,1 0-1,-1 0 1,0 0 0,0 0 0,1 0 0,-1 0 0,0-1 0,0 1 0,1 1 0,-1-1 0,0 0-1,1 0 1,-1 0 0,0 0 0,1 0 0,4 10-49,-2 22 91,-2-26-33,-1-3-2,11 115-34,-8-97 85,1-1 0,1 1-1,13 34 1,-15-50-47,-1 0 1,1 0-1,0 0 0,0-1 0,0 1 1,1-1-1,0 0 0,0 1 0,0-2 1,6 6-1,-9-8 16,1 0-1,-1 0 1,1 0 0,0 0-1,-1-1 1,1 1 0,0 0-1,-1-1 1,1 1-1,0-1 1,0 1 0,-1-1-1,1 0 1,0 0 0,0 0-1,0 0 1,0 0 0,-1 0-1,1 0 1,0-1 0,0 1-1,-1-1 1,1 1-1,0-1 1,-1 0 0,1 1-1,0-1 1,-1 0 0,1 0-1,-1 0 1,1 0 0,-1-1-1,0 1 1,1 0 0,0-2-1,3-3-11,-1-1 0,0 1 0,0-1 0,-1 0 0,1 1 0,1-10 0,14-48-28,-13 40 4,-2 11-12,37-124-503,-39 130 474,1 1 0,0-1 0,0 1-1,0-1 1,7-8 0,-10 15 53,0-1-1,1 1 1,-1 0-1,0-1 1,1 1-1,-1 0 1,1-1-1,-1 1 1,0 0-1,1 0 1,-1-1 0,1 1-1,-1 0 1,0 0-1,1 0 1,-1 0-1,1 0 1,-1 0-1,1 0 1,-1 0-1,1 0 1,-1 0-1,1 0 1,-1 0-1,1 0 1,-1 0-1,0 0 1,1 0-1,-1 0 1,1 0 0,-1 1-1,1-1 1,-1 0-1,0 0 1,1 1-1,-1-1 1,1 0-1,-1 0 1,0 1-1,1-1 1,-1 0-1,0 1 1,0-1-1,1 1 1,-1-1-1,0 1 1,15 23-46,-13-20 15,7 12 42,0-2 1,1 1-1,0-1 0,1-1 1,1 0-1,0-1 0,17 14 1,-26-24 4,-1 0 0,1 0 1,-1-1-1,1 1 1,0-1-1,-1 0 1,1 0-1,0 0 1,0 0-1,0 0 1,0 0-1,0-1 1,0 1-1,0-1 0,0 0 1,0 0-1,0 0 1,0-1-1,0 1 1,0-1-1,0 1 1,0-1-1,0 0 1,0 0-1,-1 0 0,1-1 1,0 1-1,-1-1 1,1 1-1,-1-1 1,1 0-1,-1 0 1,0 0-1,0 0 1,0 0-1,0-1 0,3-3 1,0-2 4,-1 0 1,0 0-1,0 0 1,0 0-1,-1-1 0,0 0 1,-1 1-1,0-1 1,-1 0-1,1-10 0,-1 13-26,-1 0-1,0 0 0,-1 0 0,0 0 0,0 0 0,0 0 0,0 0 1,-1 1-1,0-1 0,0 0 0,-1 1 0,0-1 0,1 1 0,-2 0 1,1 0-1,-6-7 0,8 12-2,1-1 0,0 1 1,-1-1-1,1 1 0,-1-1 0,1 1 0,-1-1 1,1 1-1,-1-1 0,1 1 0,-1 0 1,1-1-1,-1 1 0,1 0 0,-1 0 1,0-1-1,1 1 0,-1 0 0,1 0 0,-1 0 1,0 0-1,1 0 0,-1-1 0,0 1 1,1 0-1,-1 1 0,0-1 0,1 0 0,-1 0 1,1 0-1,-1 0 0,0 0 0,1 1 1,-1-1-1,1 0 0,-1 1 0,0-1 1,1 0-1,-1 1 0,1-1 0,-1 0 0,1 1 1,0-1-1,-1 1 0,1-1 0,-1 1 1,1-1-1,0 1 0,-1 1 0,-2 3-15,1 0 0,-1 0 0,1 0 1,-2 9-1,1 3 49,-1 0 0,2 0 0,0 1 0,1-1 0,2 28 0,2-17 13,1-1 0,13 49 1,-17-75-38,3 10 49,1 1 0,0-1 1,9 19-1,-11-27-20,0 0-1,0-1 1,0 1 0,0 0 0,1-1-1,-1 1 1,1-1 0,-1 1 0,1-1-1,0 0 1,0 0 0,0-1 0,0 1-1,0-1 1,1 1 0,-1-1-1,4 1 1,-4-1-11,0-1 0,0 0 0,-1 0 0,1 0 0,0 0 0,0-1 0,0 1 0,-1-1 0,1 1 0,0-1-1,-1 0 1,1 0 0,-1 0 0,1 0 0,-1-1 0,1 1 0,-1-1 0,4-3 0,1-1 12,0-1 0,0 0 0,-1 0 0,8-11 0,14-26-7,-1-2 1,21-52-1,-31 61-24,13-26 81,41-131 0,-62 163-75,-2-1-1,-1-1 1,-1 1-1,-2-1 1,-1 0 0,-4-41-1,-1 57-44,3 17 39,0 0 0,0-1 0,-1 1 1,1 0-1,0-1 0,0 1 0,0 0 0,0 0 0,-1-1 1,1 1-1,0 0 0,0 0 0,-1-1 0,1 1 0,0 0 1,0 0-1,-1 0 0,1 0 0,0-1 0,0 1 0,-1 0 1,1 0-1,0 0 0,-1 0 0,0 0 1,0 1 1,0-1-1,0 1 1,0 0-1,0-1 0,0 1 1,0 0-1,0 0 1,0-1-1,0 1 0,1 0 1,-1 0-1,0 0 1,1 0-1,-1 0 0,1 0 1,-1 0-1,1 0 0,-1 2 1,-7 15 32,1 0 0,1 0 0,1 1 0,0 0 0,2 0-1,0 0 1,1 0 0,1 1 0,0-1 0,2 1 0,0-1 0,2 0 0,0 0 0,1 0 0,1 0 0,7 19 0,11 26-262,2-1-1,56 96 1,-71-142-392,1 0 1,1-1-1,1 0 1,0-1-1,25 22 1,-28-29-117,0-1 0,0 0 0,1 0 0,0-1 0,0 0 0,0-1 0,1 0 1,-1-1-1,1-1 0,16 4 0,34-1-4948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7:55.468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 94 2656,'-4'-9'5402,"27"7"-5109,-23 1-288,1 1 0,0 0 1,-1-1-1,1 1 1,0 0-1,-1-1 0,1 1 1,0-1-1,-1 1 0,1-1 1,-1 1-1,1-1 0,-1 1 1,1-1-1,-1 0 1,1 1-1,-1-1 0,1 0 1,-1 1-1,0-1 0,0 0 1,1 0-1,-1 1 1,0-1-1,0 0 0,0 0 1,0 1-1,0-3 0,1-3-982,0-1 0,0 0 0,1 1 0,3-11 0,7-4-1076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02.427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263 148 3904,'-10'3'341,"1"0"29,-1 0 0,1 1 0,-1 0 1,-29 20 4853,39-24-5192,6 7 431,0-6-349,-1 1 1,0-1-1,0 1 1,0-2-1,1 1 1,-1 0-1,1-1 0,-1 0 1,0 0-1,8-2 1,7 1 242,1 1-37,0-1 0,0-1 0,0-1 0,0-1 0,30-10 0,-17 5 16,8-3 11,-27 6-294,1 1 0,0 1 1,0 0-1,0 1 0,0 0 1,0 1-1,18 1 0,29-1 27,28 1-320,285 36 54,-303-23 187,62 12-125,96 18 200,-45-11-243,-149-21 199,68 29 0,-39-13-10,-35-14 16,2-2 1,-1-1 0,53 7-1,174 2-64,-176-21 4,-1-4 1,101-20 0,134-17 26,-269 40-41,238-27-8,185-21 236,-290 32-329,-5 0 151,190 5 55,-270 13-148,98-7 82,70-1-33,404 29 777,-271-4-453,-98-6-418,101-7 355,-200-4-83,309-31 431,-255 10-689,-99 8 33,44-2 10,156 11 473,1 0-401,0-6 11,-19 9 17,-228 3 158,229 18-282,-162-5 139,130 1 6,-169-8-140,534-26 193,-551 15-10,9-1-136,126-10 47,-76 7 32,145 7 134,-165 4-102,-110-2-6,303-8-63,-114 1 4,-30 3 45,153-1 113,-225 6-26,568 2-203,-339 3-139,-212 4 381,-45-1-121,169 11 241,36-18-220,-4-24 77,-211 14-121,66-19-142,-98 14 227,190-19-61,-109 21-58,188 10 0,-247 13 58,7 1-110,-88-13 66,1 1 0,0 0 0,0 0 0,0 1 0,-1 0 0,1 0 0,13 7 0,-29 4 2,4-10-2,-1 1-1,-1-1 1,1 0 0,0 0 0,-1 0 0,1-1-1,-1 1 1,-11 1 0,6 0 38,-6 2-3,1 1 0,0 1 0,0 0 0,-26 19 0,37-22-48,-1 0-1,1 0 1,1 0 0,-1 0-1,1 1 1,0 0-1,0 0 1,1 0 0,0 0-1,0 1 1,0-1-1,-2 8 1,-2 12-4,-6 48 0,8-45 49,-22 171 146,26-195-251,-5 13-154,1 0 237,5-17-22,0-1 1,0 1-1,0-1 0,0 1 1,0 0-1,0-1 0,0 1 1,-1-1-1,1 1 1,0 0-1,0-1 0,-1 1 1,1-1-1,0 1 0,-1-1 1,0 2-1,1-2-13,-1 0-48,0 0-1,1 0 0,-1 0 0,0 1 1,1-1-1,-1 0 0,1 0 1,-1 0-1,0 1 0,1-1 0,-1 0 1,1 1-1,-1-1 0,0 1 1,0 0 40,1-1 1,-1 0 0,1 1 0,-1-1 0,1 0-1,-1 1 1,0-1 0,1 0 0,-1 0 0,1 1-1,-1-1 1,0 0 0,1 0 0,-1 0 0,0 0 0,1 0-1,-1 0 1,0 0 0,1 0 0,-1 0 0,-1 0-1,-10-4-150,0 0-1,0-1 1,-17-9-1,-14-6 219,-19-2 179,-109-24 1,-69 3-15,234 43-208,-72-11 26,-1 4 0,-117 4 0,83 10 48,-129 26 0,-372 69 390,451-78-753,-258 4 0,95-22-42,51 2 464,-56 15-109,142-6-124,-699 26-136,757-37 142,-50-1-101,46-4 179,-399-5-55,4-28 23,253 12 265,148 13-196,-724-6 437,732 15-604,-89 4 136,-159 2 15,77-3-75,20 1 136,98 0-48,-201 18 230,246-14-247,-47 6-76,-172 9 16,99-11 101,-93 3-358,340-17 314,-802 13 195,304-15-30,-455 3 30,183 23 153,-15 16 144,250-27-341,307-5-301,-4-1 217,36-4-29,-252-10-15,-150-12 357,577 19-410,-49-3-152,-136-26-1,106 13 29,53 8 102,-50-15-1,73 15-40,0-1 0,0-1 0,-36-21 0,57 28 45,1 0 1,-1 0-1,1 0 1,0-1 0,0 0-1,0 0 1,1 0-1,-1 0 1,1 0-1,-4-7 1,6 9 17,-1-1 0,1 0 0,0 1 0,0-1 0,0 0 0,0 0 0,1 0 0,-1 0 0,1 1 0,0-1 0,0 0 0,0 0 0,0 0 0,0 0 0,0 0 0,1 0 0,-1 0 0,1 0 0,0 1 0,2-6 0,-1 6 36,0-1 0,0 0 0,0 1-1,0-1 1,1 1 0,-1 0 0,1 0 0,0 0 0,-1 0 0,1 0 0,0 1 0,0-1 0,0 1 0,0-1 0,4 0 0,8-2 55,29-5 0,-39 8-72,281-30-82,-259 29 136,17-1 3,-4-1-17,0 2 0,0 1-1,53 7 1,515 78 20,-139-53-154,254-54 250,-507 11-42,145-13-352,-131 3 424,1 0-193,-64 8-74,214-47 0,155-32 119,-499 87-3,75-9 19,0 4 0,0 5 0,1 5-1,147 17 1,83 7-307,4-22 432,-174-1-356,-147 0 191,703-16 146,-412 0 43,4 21-354,37 27 494,-47-9-518,-223-19 390,90 15 0,-107-10-186,127 4-182,-158-12 431,-26 0-237,0-1 0,-1 0 0,1 0 0,0-2-1,18-3 1,4-6-51,40-20 0,2 1-125,244-73 839,-268 86-839,11-1 88,87-12 0,69 3 24,-212 26 19,308-22-95,-190 15 169,261 3-203,-233 6 120,378 22-17,-444-15 133,219 26 50,-3 21-175,-191-33 112,118 8-1,-163-22-98,337 8-122,-1-38 164,-112-22 90,-86 9-205,49-2 46,239-25 107,-26 24 166,15 24-268,-247 40 321,-175-18-299,19 2 46,97 16 18,-154-21-40,-1 1 0,1 2 1,-1 0-1,-1 1 1,28 16-1,-36-16 42,22 19 0,0 0-118,-15-15 70,1-1 0,0-1 0,1-1 0,0 0 0,0-2 0,1-1 0,28 5 0,-10 1-61,-10-2-1146,-32-11 1090,1 0 0,0 0 1,-1 1-1,1-1 0,0 0 0,-1 0 1,1 0-1,0 0 0,-1-1 0,1 1 0,0 0 1,-1 0-1,1 0 0,0 0 0,-1-1 0,1 1 1,-1 0-1,1-1 0,0 1 0,-1 0 0,1-1 1,2-3-690,6-17-2261,-1-22 62,-2-18-2458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05.012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1 408 1984,'0'-3'129,"0"1"-1,0 0 1,0 0 0,0-1 0,0 1 0,0 0-1,1 0 1,-1 0 0,1 0 0,0 0-1,-1-1 1,1 1 0,0 0 0,0 1 0,1-1-1,-1 0 1,2-3 0,3-2 718,0 0 0,13-12-1,-8 10-451,1 0 0,0 1 0,0 1 0,1 0 0,16-7 0,68-20 825,-51 21-850,1 2 0,1 2 0,-1 2 0,1 2 0,1 3 0,-1 1 0,91 12 0,11 10 355,58 8 849,-153-25-959,101-3 1,-25-13-187,28-2 77,-118 13-382,73 5 1,-83 1 15,0 1-1,43 14 0,56 28 30,-72-25 76,75 18 0,114 35 134,-238-72-326,1-1 0,0 0 0,1-1 0,-1 0 1,12 0-1,-18-2-20,0 1 0,0-1 0,0-1 0,0 1 0,0-1 0,0 1 0,0-1 0,0 0 0,0-1 1,0 1-1,0-1 0,-1 1 0,1-1 0,-1 0 0,7-5 0,-6 3-56,9-7 112,-12 10-89,-1 1-1,0 0 0,0-1 0,0 1 0,0 0 0,1-1 0,-1 1 0,0 0 1,0-1-1,0 1 0,0 0 0,0-1 0,0 1 0,0-1 0,0 1 1,0 0-1,0-1 0,0 1 0,0 0 0,0-1 0,-1 1 0,1 0 1,0-1-1,0 1 0,0 0 0,0-1 0,-1 1 0,1 0 0,0 0 0,0-1 1,-1 1-1,1 0 0,0 0 0,0-1 0,-1 1 0,1 0 0,0 0 1,-1 0-1,1-1 0,0 1 0,-1 0 0,1 0 0,0 0 0,-1 0 1,1 0-1,-7-2-105,0 0 1,0 0-1,0 1 1,0 0 0,0 0-1,0 1 1,-14 1-1,-6-1-37,-531-28-620,541 27 757,-47-1-163,-1-3 1,-66-15-1,126 19 96,0-1 1,0 1-1,0-1 0,1 0 0,-1 0 0,1 0 0,-8-5 0,10 6 12,1 0 0,0-1 0,-1 1 0,1 0 0,0-1 0,0 1 0,0-1 0,0 1 0,0-1 0,0 0 0,0 1 0,1-1 0,-1 0 0,0 0 0,1 1 0,0-1 0,-1 0 0,1 0 0,0 0 0,0 0 0,0 1 0,0-1 0,1-3 0,1-4-295,1 1 0,0 0 0,0 0 0,0 0 0,1 1 0,1-1 0,-1 1 1,1 0-1,0 0 0,12-11 0,16-16-2209,44-35 1,-48 44 1720,63-55-2644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6:24.87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0 781 3392,'3'-2'939,"1"-1"0,-1 0 0,1 1-1,-1 0 1,1 0 0,0 0 0,4-1 0,9-6 430,-11 6-857,7-5 307,0 0 0,0 0 0,-1-1 0,20-19 0,11-19-479,-2-2 0,-3-2 0,60-102 0,50-156 135,-135 271-260,-13 36-205,1 0 0,-1 0 0,0 0-1,1 0 1,-1 0 0,0-1 0,0 1 0,-1 0 0,1 0 0,0 0-1,-1 0 1,1 0 0,-1 0 0,-1-4 0,1 6-8,1-1-1,-1 0 1,0 1 0,1-1 0,-1 1-1,0-1 1,1 1 0,-1 0 0,0-1 0,0 1-1,1 0 1,-1-1 0,0 1 0,0 0 0,0 0-1,0 0 1,1 0 0,-1-1 0,0 1-1,0 0 1,0 1 0,0-1 0,1 0 0,-1 0-1,0 0 1,0 0 0,-1 1 0,-21 9 6,15-5 66,0 1-1,0 0 0,1 0 0,0 1 0,0 0 0,0 0 1,1 1-1,0 0 0,-6 11 0,-1 4 97,0 0 1,-10 30-1,2 8 246,2-1 0,-17 103 0,32-141-317,2 0 0,0 1-1,2 42 1,1-53-31,1 1 0,1-1 0,-1 0 0,2 0 1,0 1-1,0-2 0,1 1 0,9 14 0,-13-24-45,0 0 0,0-1 0,1 1 1,-1 0-1,0-1 0,1 1 0,0-1 0,-1 0 0,1 1 1,0-1-1,-1 0 0,1 0 0,0 0 0,0 0 0,0 0 0,3 0 1,-1 0 10,0 0 1,-1-1 0,1 0 0,0 0 0,0 0 0,0 0 0,-1 0-1,8-2 1,-3 0 26,0-1 0,0 0 0,-1 0 0,1-1 0,0 1 0,-1-2 0,12-8 0,123-106 221,-92 80-474,-49 38 80,-3 48-17,0-34 205,1 0 0,1 1-1,1-1 1,-1 0 0,4 13 0,-2-19-10,-1 0 0,2 0 0,-1 0 0,1 0 0,7 12 0,-9-18-49,-1 1 0,1-1 1,0 0-1,0 0 1,0 0-1,0 1 1,0-1-1,0 0 1,0 0-1,1-1 0,-1 1 1,0 0-1,0 0 1,1 0-1,-1-1 1,0 1-1,1-1 1,-1 1-1,1-1 0,-1 0 1,1 1-1,-1-1 1,1 0-1,-1 0 1,1 0-1,-1 0 1,1 0-1,-1 0 0,1-1 1,-1 1-1,1-1 1,-1 1-1,0 0 1,1-1-1,1-1 1,9-5 0,0-2 0,0 1 1,-1-2-1,0 1 1,-1-2-1,0 1 1,10-15-1,28-28 128,-39 47-187,-8 5-8,0 1 0,0-1 0,0 1 0,-1-1 0,1 1 0,0-1 0,-1 1 0,1-1 0,0 0 0,-1 1 1,1-1-1,0-1 0,-1 13 40,-2 0 1,1 1-1,-6 15 1,0 6 90,2-1-34,5-32-36,0 0 0,0 1 0,-1-1 1,1 0-1,0 0 0,0 0 1,0 0-1,0 0 0,0 1 1,0-1-1,0 0 0,0 0 0,0 0 1,0 0-1,0 0 0,0 1 1,0-1-1,0 0 0,0 0 0,0 0 1,0 0-1,0 1 0,0-1 1,0 0-1,0 0 0,0 0 0,0 0 1,0 0-1,0 1 0,0-1 1,0 0-1,1 0 0,-1 0 1,0 0-1,0 0 0,0 0 0,0 1 1,7-5 163,9-12-197,-13 13 33,28-32-193,-25 27 181,0 0 0,1 0 0,0 1 0,0 0 0,1 1 0,0-1 0,10-5 0,-17 11-15,0 0 1,1 1-1,-1-1 1,0 1-1,0 0 1,0-1-1,0 1 1,0 0-1,0-1 1,1 1-1,-1 0 0,0 0 1,0 0-1,3 0 1,-4 1 5,1-1 0,-1 0 0,1 0 0,0 1 0,-1-1 0,1 0 0,-1 1-1,1-1 1,-1 0 0,1 1 0,-1-1 0,0 1 0,1-1 0,-1 1 0,0-1 0,1 1 0,-1-1 0,0 1 0,1-1 0,-1 2 0,1 1 7,-1-1 0,1 1 0,-1 0 0,0-1 0,0 1 0,0 0 0,0-1 0,0 1 0,-1 0 0,1-1 0,-2 4 0,-16 49-57,18-55 62,0 0 0,0 1-1,0-1 1,0 0 0,0 0-1,0 1 1,0-1-1,0 0 1,0 0 0,0 1-1,0-1 1,0 0 0,0 1-1,0-1 1,0 0 0,0 0-1,0 1 1,0-1 0,1 0-1,-1 0 1,0 1 0,0-1-1,0 0 1,0 0 0,1 1-1,-1-1 1,0 0 0,0 0-1,0 0 1,1 1-1,-1-1 1,0 0 0,0 0-1,1 0 1,-1 0 0,0 0-1,0 1 1,1-1 0,-1 0-1,0 0 1,0 0 0,1 0-1,-1 0 1,0 0 0,1 0-1,-1 0 1,0 0 0,0 0-1,1 0 1,-1 0 0,0 0-1,1-1 1,-1 1-1,0 0 1,0 0 0,1 0-1,-1 0 1,0 0 0,0 0-1,1-1 1,21-8 207,-18 7-198,43-24-122,-30 16 13,0 1 1,27-10-1,-36 16 56,0 1-1,1-1 0,11 0 1,-16 2 28,-1 1 0,1 0 0,-1 0 1,0 0-1,1 1 0,-1-1 0,1 1 0,-1 0 1,0 0-1,0 0 0,6 3 0,72 42 237,-78-44-195,0-1-1,1 0 0,-1 0 1,0 0-1,1 0 1,-1-1-1,1 0 1,-1 1-1,0-1 0,1 0 1,-1 0-1,1-1 1,-1 1-1,5-2 0,4-1 8,0-1 0,16-7 0,-20 7-58,-4 3 38,-1 0 0,1 0-1,-1-1 1,1 0 0,-1 0-1,1 0 1,-1 0 0,0 0-1,0 0 1,0-1 0,-1 0-1,1 1 1,0-1 0,-1 0 0,0-1-1,2-2 1,-2 3-4,-1-1 1,1 1-1,-1-1 0,0 0 1,0 1-1,-1-1 0,1-7 1,-1 11-28,0-1 0,1 0 0,-1 0 1,0 1-1,0-1 0,0 0 0,0 0 0,-1 1 1,1-1-1,0 0 0,0 0 0,0 1 0,-1-1 1,1 0-1,0 1 0,-1-1 0,1 0 1,0 1-1,-1-1 0,1 1 0,-1-1 0,1 1 1,-1-1-1,1 1 0,-1-1 0,1 1 0,-1-1 1,0 1-1,1 0 0,-1-1 0,0 1 1,1 0-1,-1-1 0,0 1 0,1 0 0,-1 0 1,0 0-1,0 0 0,1 0 0,-1 0 0,0 0 1,0 0-1,1 0 0,-1 0 0,-1 0 1,0 1 13,1-1 1,-1 0-1,1 1 1,-1-1-1,0 1 1,1 0 0,-1 0-1,1 0 1,0-1-1,-1 1 1,1 0-1,0 0 1,0 1 0,-1-1-1,1 0 1,0 0-1,-1 3 1,0-1 47,1-1 0,0 1 0,0 0 0,0 0 0,0 0 0,0 0 0,0 0 0,1 0 0,-1 3 0,1-1 23,0 0 0,0 0 0,1 0 0,-1 0 0,1 0-1,0 0 1,0 0 0,1 0 0,-1-1 0,1 1 0,4 6 0,-2-4-48,1-1 1,0 0-1,0 0 1,1 0 0,0-1-1,12 10 1,-13-12-615,0 0 1,1 0 0,-1-1 0,6 3 0,-6-4-892,0 0 0,-1 0 0,1 0 0,0 0 0,7-1 0,27 0-8676,-25 0 7300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08.432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102 78 1984,'-14'-22'12370,"14"18"-11963,0 0-1,1 0 1,0 0 0,-1 1-1,2-5 1,2-15 24,-4 17-150,-4 18 90,0 9 32,-1 25 0,3-23-249,-11 99 553,-6 58 591,-15 82-351,19-2-625,15-244-524,1-1-1,0 1 0,1-1 1,7 25-1,3-7-416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26.375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64 143 1152,'-13'-37'16648,"13"37"-16492,0 1 0,-1 0-1,1 1 1,-3 28-455,2-18 734,-8 274 755,1-171-799,1-39-153,0-28-48,5-32 83,-2 27 0,2-26-127,2-16-103,0 0 0,0-1 0,0 1 0,0-1 0,0 1 1,0 0-1,-1-1 0,1 1 0,0-1 0,0 1 0,0-1 0,-1 1 0,1-1 0,0 1 0,-1-1 0,1 1 0,-1-1 0,1 1 0,0-1 0,-1 1 0,1-1 0,-1 1 0,5-13-91,-1 8 29,0 0 0,0-1 1,0 2-1,0-1 0,0 0 0,1 1 0,0-1 1,0 1-1,0 0 0,0 0 0,0 1 0,1-1 0,6-2 1,7-2-78,0 0 0,21-4 0,-36 11 92,43-12-75,-1 3 0,79-6-1,-99 14 66,1 1 0,-1 1 0,1 1 0,-1 1 0,0 2 0,38 11 0,-32-7 23,-11-2 48,23 9 0,-33-11-20,-9-3-10,0-1 0,1 0 0,-1-1-1,1 1 1,-1 0 0,1 0 0,-1-1-1,1 1 1,0-1 0,-1 1 0,1-1-1,0 1 1,-1-1 0,1 0 0,0 0-1,-1 0 1,1 0 0,0 0 0,-1-1-1,1 1 1,0 0 0,-1-1 0,1 1-1,0-1 1,2-1 0,0 0-22,-1-1-1,1 1 1,-1-1 0,0 0 0,0 0-1,5-7 1,-4 6 29,25-35 70,-22 28-128,1 0 0,10-11 0,0 10-360,-17 12 373,0-1 0,-1 1 0,1-1-1,-1 1 1,1-1 0,0 1 0,-1 0 0,1-1 0,0 1 0,0 0 0,-1 0-1,1-1 1,0 1 0,0 0 0,-1 0 0,1 0 0,0 0 0,0 0 0,-1 0-1,1 0 1,0 0 0,0 1 0,-1-1 0,1 0 0,0 0 0,0 1 0,16 9-74,-16-9 91,13 13-2,-11-11 49,-1 0 1,1 0 0,0 0-1,0-1 1,1 1-1,3 1 1,-7-3-35,0-1-1,1 0 1,-1 0-1,0 0 1,1 0-1,-1 0 1,1 0-1,-1 0 1,0 0-1,1 0 1,-1 0-1,0 0 1,1 0-1,-1 0 1,1 0-1,-1 0 1,0 0-1,1-1 1,-1 1-1,0 0 1,1 0-1,-1 0 1,0-1-1,0 1 1,1 0-1,-1 0 1,0-1-1,1 1 1,-1 0-1,0-1 1,0 1-1,0 0 1,1 0 0,-1-1-1,0 1 1,0-1-1,0 1 1,0 0-1,0-1 1,0 1-1,1-1 1,2-15 88,-4 8-61,0 0 0,0 1-1,-5-15 1,0-6-58,-6-41 185,-15-120-79,25 176-189,2 0 0,0 0 0,2-25 0,-1 32 44,1 0 1,-1 0 0,1 1 0,0-1-1,0 1 1,0-1 0,1 1-1,0 0 1,0 0 0,6-8-1,18-7-98,1-4 336,-28 24-175,0-1 0,0 1 0,-1-1 0,1 0 0,0 1 0,0-1 0,-1 1 0,1-1 0,0 1 0,-1-1 0,1 1 0,0-1 0,-1 1 0,1 0 0,-1-1 0,1 1 0,-1 0 0,1-1 0,-1 1 0,1 0 0,-1-1 0,1 1 0,-1 0 0,0 0 0,-17-6-103,17 6 106,-11-2-16,1 0 1,-1 1-1,1 0 1,-20 2-1,-48 9-87,-360 98 280,266-48-301,113-38 111,-14 3-92,74-25 69,0 0 0,0 0 1,-1 0-1,1 0 1,0 1-1,0-1 1,0 0-1,0 0 0,-1 0 1,1 0-1,0 1 1,0-1-1,0 0 0,0 0 1,0 0-1,0 1 1,-1-1-1,1 0 1,0 0-1,0 0 0,0 1 1,0-1-1,0 0 1,0 0-1,0 1 0,0-1 1,0 0-1,0 0 1,0 1-1,0-1 1,0 0-1,0 0 0,1 1 1,4 12-163,15 17 407,-12-20-275,26 46 223,-23-35-79,2-1 0,0-1 0,29 33 0,-40-50-86,0-1-1,0 1 0,0-1 1,0 0-1,0 1 0,0-1 0,1 0 1,-1-1-1,0 1 0,1 0 1,-1-1-1,1 1 0,2-1 0,36 1 186,-39-1-173,39-3 24,0-1 1,-1-2-1,0-1 0,-1-2 1,1-3-1,-2 0 0,45-22 1,34-25-14,31-13-60,-67 35 131,-81 37-98,0 0-1,0-1 1,0 1 0,0 0 0,0 0-1,0 0 1,0 0 0,0 0 0,0 0-1,0 0 1,0 0 0,0 0-1,0 0 1,0 0 0,0 0 0,0 0-1,0 0 1,0 0 0,0 0 0,0 0-1,0 0 1,0 0 0,0 0-1,0 0 1,0 0 0,0 0 0,0 0-1,0 0 1,0-1 0,0 1 0,0 0-1,0 0 1,0 0 0,0 0-1,0 0 1,0 0 0,0 0 0,0 0-1,0 0 1,0 0 0,0 0 0,0 0-1,0 0 1,0 0 0,0 0-1,0 0 1,0 0 0,0 0 0,0 0-1,-8 0 64,-11 2-12,6 2-52,0-1 1,0 0-1,0-1 0,-20 1 1,28-3 7,0 0 0,0 0 0,0-1 1,0 0-1,0 0 0,0 0 1,1 0-1,-1-1 0,0 0 0,0 0 1,1 0-1,0-1 0,-1 1 0,1-1 1,-4-4-1,0 0-31,0-1 0,1 1 0,0-2 0,0 1-1,1-1 1,0 0 0,1 0 0,-6-14 0,6 9 2,0 0 0,0-1 0,2 0 0,0 0 0,-1-18 0,4 30-38,0-1 0,0 1 0,0-1 0,1 1 0,-1-1 0,1 1 0,0-1-1,0 1 1,0-1 0,1 1 0,-1 0 0,1 0 0,3-6 0,-4 8 28,0 0 1,0 0-1,0-1 1,0 1-1,0 0 1,0 0-1,0 0 0,0 0 1,1 0-1,-1 0 1,0 1-1,1-1 1,-1 0-1,1 1 0,-1-1 1,0 1-1,1-1 1,0 1-1,-1 0 0,1 0 1,-1-1-1,1 1 1,-1 0-1,1 0 1,-1 1-1,1-1 0,-1 0 1,1 0-1,0 1 1,-1-1-1,0 1 1,1-1-1,1 2 0,3 2-7,1 0-1,-1 0 0,0 1 1,0 0-1,0 0 1,9 11-1,27 39 54,-29-35-12,33 50 288,61 127 0,-107-197-290,0 0 0,0 0 1,0 1-1,0-1 0,0 0 0,1 0 0,-1 1 0,0-1 0,0 0 0,0 0 0,0 0 0,0 0 0,1 1 0,-1-1 0,0 0 0,0 0 0,0 0 0,1 0 1,-1 1-1,0-1 0,0 0 0,0 0 0,1 0 0,-1 0 0,0 0 0,0 0 0,1 0 0,-1 0 0,0 0 0,0 0 0,1 0 0,-1 0 0,0 0 0,0 0 1,1 0-1,-1 0 0,0 0 0,0 0 0,1 0 0,-1 0 0,0 0 0,0 0 0,0-1 0,1 1 0,-1 0 0,0 0 0,1 0 0,9-15 362,5-20 179,-12 29-717,-2 0 1,1 0-1,-1 0 0,2-12 0,-3 39 202,-1 1-1,-1-1 0,-1-1 0,-1 1 0,-1 0 0,-8 21 1,9-32 53,0-1 0,-1 0 0,0-1 0,-12 16 0,15-23-84,1 0-1,-1 0 0,1 0 0,-1 0 0,1-1 1,-1 1-1,0 0 0,0-1 0,1 1 1,-1-1-1,0 0 0,0 1 0,1-1 1,-4 0-1,-4 1 39,3 0-42,0 1 0,-1 1 1,1-1-1,0 1 0,0 0 0,0 0 0,0 1 0,1 0 1,0 0-1,-7 6 0,8-7 1,0 0 0,-1 0 1,0 0-1,-6 3 0,6-4 12,0 1 0,0 0 0,1 0 0,-6 4 0,2 0-98,-47 46 240,49-45-408,-5 7 920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37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408 60 1472,'6'-2'5936,"-1"8"-841,-2-2-3609,-17-13 466,10 4-1757,-1-1 1,0 1-1,-1 0 1,1 1-1,-1-1 1,0 1-1,0 0 1,0 1-1,-1-1 1,-12-3-1,14 5-125,-1 1-1,0 0 1,1 0 0,-1 0-1,0 1 1,0 0-1,1 0 1,-1 1 0,0-1-1,1 1 1,-1 0 0,0 1-1,1 0 1,-8 2-1,-19 12 130,0 2-1,-46 33 1,74-48-171,-8 5 76,1 0 0,-19 19-1,28-24-85,-1-1 0,1 1 1,0 0-1,-1-1 0,1 1 0,1 0 0,-1 0 0,0 1 0,1-1 0,-1 0 0,1 0 0,0 1 1,0-1-1,1 1 0,-1-1 0,0 7 0,2-7-9,-1-1 0,1 0-1,0 0 1,0 1 0,0-1-1,0 0 1,0 0 0,1 0 0,-1 0-1,1 0 1,-1 0 0,1-1 0,-1 1-1,1 0 1,0-1 0,0 1 0,3 1-1,5 3 52,1 1 1,12 4-1,-23-11-57,12 5 49,-1 0-1,1-1 1,0 0-1,0-1 0,0-1 1,1 1-1,-1-2 1,1 0-1,-1-1 0,17-1 1,-26 1-17,-1 0 1,0-1-1,0 1 1,0-1-1,0 0 1,0 1 0,0-1-1,-1 0 1,1 0-1,3-3 1,-4 4-28,-1 0-1,0 0 1,0-1 0,0 1 0,0 0-1,1 0 1,-1 0 0,0 0 0,0-1-1,0 1 1,0 0 0,0 0 0,1 0-1,-1-1 1,0 1 0,0 0-1,0 0 1,0-1 0,0 1 0,0 0-1,0 0 1,0 0 0,0-1 0,0 1-1,0 0 1,0 0 0,0-1 0,0 1-1,0 0 1,0 0 0,0-1 0,-1 1-1,1-1-9,-1 1 0,0-1 0,1 1 0,-1 0 0,0-1 0,1 1 0,-1 0 0,0-1 0,0 1 0,1 0-1,-1 0 1,0-1 0,0 1 0,0 0 0,0 0 0,-5 0-29,0 0 0,0 0 0,0 0 0,0 1 0,0 0 0,0 0 0,-8 3 0,-39 17-35,53-21 65,-13 6-35,1 0 0,0 1 0,0 0 0,0 0 0,-14 14 0,20-16 39,2 0-1,-1 0 0,0 1 0,1-1 1,0 1-1,1 0 0,-1 0 0,1 1 1,0-1-1,1 0 0,-1 1 0,-2 13 1,4-13-3,0 1 1,0 0 0,0 0 0,1 0 0,1 0-1,-1 0 1,1 0 0,0 0 0,1 0 0,0-1-1,0 1 1,6 11 0,-6-14 17,1 0 0,0 0-1,1 0 1,-1 0 0,1-1 0,0 1 0,0-1-1,0 0 1,0 0 0,1 0 0,0-1 0,0 0-1,0 0 1,0 0 0,0 0 0,1-1 0,10 3-1,-11-3 5,0-1 0,1 0 0,-1 0 0,0-1-1,1 1 1,-1-1 0,1 0 0,-1-1 0,1 0-1,-1 1 1,10-4 0,-8 1 8,0 0 0,0 0 0,0-1 0,-1 0 0,1 0 0,-1 0 0,9-9 0,2-5 15,-1 0 1,0-2 0,-1 1 0,13-26 0,-15 24-34,2-1-1,0 2 1,1 0-1,2 1 1,34-30-1,-29 29-15,-17 14-29,0 0 0,0 1 0,1 0 0,-1 0 0,16-7 0,-22 12 30,0 0 0,0 0 0,1 0 0,-1 0 0,0 0 0,0 0 0,1 0 0,-1 0 0,0 0 0,0 0 0,1 1 0,-1-1 0,0 0 0,0 0 0,1 0 0,-1 1 0,0-1 0,0 0 0,0 0 0,0 0 0,1 1 0,-1-1 0,0 0 0,0 0 0,0 1 0,0-1 0,0 0 0,0 0 0,0 1 0,0-1 1,0 0-1,0 0 0,0 1 0,0-1 0,0 0 0,0 1 0,0-1 0,0 0 0,0 1 0,0 10 58,-3 1-8,-1 1 0,-1-1 0,0 0 1,-1 0-1,-9 14 0,-8 18 43,-4 15 86,36-79 144,-9 20-320,53-67 64,-45 58-70,1 0 1,0 1 0,1 0-1,0 1 1,11-7 0,-19 13 12,13-8-56,27-11 0,-37 18 43,0 0-1,-1 1 1,1-1 0,0 1 0,1 1-1,-1-1 1,0 0 0,0 1 0,0 0-1,9 1 1,-11 0 7,0 0-1,-1 0 1,1 0-1,0 0 1,0 1-1,0-1 1,-1 1 0,1-1-1,-1 1 1,1 0-1,-1 0 1,0 0-1,1 0 1,-1 1 0,0-1-1,-1 1 1,1-1-1,0 1 1,-1-1-1,3 6 1,1 5-39,-1-1 0,0 1 0,2 21 0,1-4-30,-4-17 83,1-1 0,0 1 0,1-1 0,0-1 1,13 20-1,-18-30-12,1 0 1,-1-1 0,1 1-1,-1 0 1,1 0 0,0-1-1,-1 1 1,1 0 0,0-1 0,0 1-1,-1-1 1,1 1 0,0-1-1,0 1 1,0-1 0,0 0-1,0 1 1,-1-1 0,1 0 0,0 0-1,0 0 1,0 1 0,2-1-1,-2-1 1,1 1-1,0-1 1,0 1-1,-1-1 1,1 1-1,0-1 1,-1 0-1,1 0 1,0 0-1,-1 0 1,3-2-1,2-2 18,0-2-1,0 1 1,10-14 0,-5 3 39,0-2 1,0 1-1,-2-1 1,0-1-1,8-28 1,-16 44-57,-1 0 0,1-1 1,-1 1-1,1 0 0,-1 0 1,0 0-1,-1 0 1,1-1-1,-1 1 0,1 0 1,-3-5-1,2 7-9,1 0-1,-1 0 1,1 1-1,-1-1 1,0 0-1,0 1 1,0-1-1,0 1 1,0-1-1,0 1 1,0-1-1,-1 1 1,1 0-1,0 0 1,-1 0-1,1 0 1,-1 0-1,1 0 1,-1 0-1,0 0 1,1 0-1,-1 1 1,0-1-1,1 0 1,-1 1-1,0 0 1,-3-1-1,3 1 4,0 1 0,0-1 0,0 1-1,0-1 1,0 1 0,0 0 0,0 0 0,0-1-1,0 1 1,1 1 0,-1-1 0,0 0 0,1 0-1,-1 1 1,-2 2 0,1 0-43,-1 0 0,1 1-1,-1-1 1,-3 10 0,4-8 31,1-1 0,0 1 0,0 0 1,1 0-1,0 0 0,0 1 0,0-1 0,1 0 0,0 0 0,0 1 0,1-1 1,1 7-1,2 9 70,2 0 1,8 21-1,-11-33-38,1 0 0,0 0-1,1 0 1,0-1-1,0 0 1,1 0-1,0-1 1,0 1 0,16 14-1,-20-22-10,-1 0-1,1 0 1,0 0 0,0 0-1,0 0 1,0 0-1,0-1 1,0 1-1,0-1 1,0 1 0,0-1-1,0 0 1,0 0-1,0 0 1,0 0-1,0 0 1,0 0 0,0-1-1,0 1 1,0 0-1,0-1 1,0 0-1,0 0 1,0 1 0,0-1-1,0 0 1,2-2-1,3-2 12,0 0-1,-1 0 0,0-1 1,0 1-1,9-12 0,67-92 28,-21 28 28,-46 62-11,-7 9-48,0 1 0,-1-1 1,-1 0-1,9-16 0,-5 5-137,-6 18 107,-4 2-53,0 18 85,0 25-9,-1-7-24,4 41 0,-2-66 14,1 0-1,0 0 1,0 0-1,1 0 0,0-1 1,1 1-1,0-1 1,8 14-1,-10-21 10,-1 0-1,0 0 1,1 0 0,-1 0-1,1-1 1,0 1-1,-1 0 1,1-1 0,0 0-1,0 1 1,0-1-1,0 0 1,0 0 0,0 0-1,0 0 1,1 0-1,-1-1 1,0 1-1,0-1 1,1 1 0,-1-1-1,0 0 1,1 0-1,-1 0 1,3 0 0,1-1 15,1-1 0,-1 0 0,1 0 0,-1 0 0,0-1 1,0 1-1,8-7 0,8-5-30,32-28 1,-31 24-39,63-58-9,-55 48 27,-12 10 93,29-36 0,-43 43-100,0 2 93,-5 9-53,0 0 0,0 0 0,0 0 1,0-1-1,0 1 0,1 0 0,-1 0 0,0 0 1,0 0-1,0-1 0,0 1 0,0 0 0,0 0 0,0 0 1,0-1-1,0 1 0,0 0 0,0 0 0,0 0 1,0-1-1,0 1 0,0 0 0,0 0 0,0 0 0,0-1 1,0 1-1,0 0 0,-1 0 0,1 0 0,0-1 1,0 1-1,0 0 0,0 0 0,0 0 0,0 0 0,-1 0 1,1-1-1,0 1 0,0 0 0,0 0 0,0 0 1,-1 0-1,1 0 0,-7-5 89,4 5-100,0 1 0,0-1 0,0 1-1,1-1 1,-1 1 0,0 0 0,0 0-1,1 0 1,-1 1 0,-3 1 0,-24 20-81,17-13 138,6-4-74,0 1 1,1-1-1,0 1 0,0 1 0,1-1 1,-1 1-1,2 0 0,-7 13 1,-2 9 83,-9 32 0,22-60-47,-4 10 21,1 0 1,0 0-1,1 0 0,0 1 1,1-1-1,1 20 0,0-26-31,1 0-1,0 0 1,0 0-1,0-1 1,0 1-1,1-1 1,0 1-1,0-1 1,1 1-1,0-1 1,0 0-1,0 0 1,0-1-1,1 1 1,-1 0-1,6 3 1,-8-6 2,0-1 0,0 0 0,0 0 0,1 0 0,-1 0 0,0-1 0,1 1 0,-1 0 0,0 0 0,1-1 0,-1 1-1,1-1 1,-1 1 0,1-1 0,0 0 0,-1 0 0,1 1 0,-1-1 0,1 0 0,-1 0 0,1-1 0,2 1 0,-2-1 2,1 0-1,-1-1 1,0 1-1,-1 0 1,1-1-1,0 1 1,0-1-1,-1 1 1,1-1-1,0 0 1,-1 1 0,0-1-1,3-4 1,1-5 13,0 0 1,0-1 0,-1 0-1,4-17 1,-6 21-20,3-9 8,-1 0 0,-1-1 0,2-30 0,-5 19 26,1 7 9,-1 0-1,-2 0 0,-6-42 0,4 58-154,1 13-30,0 17-44,11 83 89,-3-6 204,1 59-131,-6-140 31,0 13 52,-5 43 0,4-67-52,-1 0 1,0-1-1,0 1 1,-1-1 0,0 1-1,0-1 1,-1 0-1,0 0 1,-9 13 0,11-18 3,-1 0-1,0 0 1,0 0 0,0-1 0,0 1 0,-1-1 0,1 0 0,-1 0 0,1 0 0,-1 0 0,0 0 0,0-1 0,1 0 0,-1 0 0,0 0 0,0 0 0,0-1-1,-1 1 1,1-1 0,-7 0 0,3-1 18,1 0-1,-1 0 1,1-1 0,0 0-1,0 0 1,-1-1-1,1 0 1,1 0-1,-1 0 1,-10-8 0,15 10-46,0-1 0,-1 0 1,1 0-1,0 0 0,0 0 1,0-1-1,0 1 0,1-1 1,-1 1-1,-1-4 0,3 5 12,-1 0 0,1 0 0,0 0 0,-1 0 0,1 0 0,0 0 0,0-1 0,0 1 0,0 0 0,0 0 0,0 0 0,0 0 0,0 0 0,0-1 0,0 1 0,1 0 0,-1 0 0,0 0 0,1 0 0,-1 0 0,1 0 0,-1 0 0,1 0-1,0 0 1,-1 0 0,1 0 0,0 0 0,0 1 0,1-2 0,63-53 9,-21 19-31,43-45-1,-64 58-16,-12 12 54,18-22 0,41-54 60,-15 22 7,-28 32-99,21-29-144,-42 54 206,-1-1 0,0 0 0,-1 0-1,0 0 1,5-16 0,-8 21-67,4-12 62,-1 0 0,-1 0 0,-1 0 0,1-20 1,-3 36-96,0 20-170,0 8 168,5 39 1,-4-58 115,1 1-1,0-1 0,1 0 1,0 0-1,1 0 1,-1 0-1,10 15 0,-12-23-48,0 0 0,0 1 0,0-1 0,0 0-1,0 0 1,0 0 0,0 0 0,0 0 0,0-1 0,0 1 0,0 0-1,0 0 1,1-1 0,-1 1 0,0-1 0,1 1 0,-1-1 0,0 0-1,1 1 1,-1-1 0,1 0 0,-1 0 0,0 0 0,1 0-1,-1 0 1,1 0 0,-1 0 0,0-1 0,1 1 0,-1 0 0,0-1-1,1 1 1,-1-1 0,0 1 0,1-1 0,1-1 0,3-2 17,-1 0 0,1 0 0,-1-1 0,0 1 1,0-1-1,5-7 0,1-1 9,-1 0 0,-1-1 0,11-22 0,-14 24-33,1 0 1,0 1-1,1 0 0,0 0 1,1 0-1,0 1 0,13-11 1,-22 21-4,0 0 0,0 0 0,1 0 0,-1-1 0,0 1 1,1 0-1,-1 0 0,0 0 0,0 0 0,1-1 0,-1 1 1,0 0-1,1 0 0,-1 0 0,0 0 0,1 0 1,-1 0-1,1 0 0,-1 0 0,0 0 0,1 0 0,-1 0 1,0 0-1,1 0 0,-1 1 0,0-1 0,1 0 0,-1 0 1,0 0-1,0 0 0,1 1 0,-1-1 0,0 0 1,0 0-1,1 0 0,-1 1 0,0-1 0,0 0 0,1 0 1,-1 1-1,0-1 0,0 0 0,0 1 0,0-1 0,1 1 1,5 15-3,-2 9-65,-1 1 0,-2-1-1,-1 28 1,0-33 68,-1 80-13,-17 113 0,17-201 68,-1-1 0,-1 1 0,0-1 0,0 0 0,-1 0 0,-1 0 0,0 0 0,-10 16 0,12-22-39,-1 0-1,0 0 1,0-1-1,-1 1 1,1-1-1,-1 0 1,0-1-1,0 1 1,-1-1-1,1 0 1,-1 0-1,1 0 1,-1-1-1,0 0 1,0 0 0,0 0-1,-12 1 1,6-2 13,-1 0 0,1-2 0,0 1 0,0-1 0,-1-1 0,1 0 0,0-1 0,0 0 0,1-1 0,-1 0 1,-15-9-1,20 10-35,1-1-1,0 1 1,0-1 0,0 0 0,0-1 0,1 0 0,0 1 0,0-2-1,0 1 1,0-1 0,1 1 0,0-1 0,0 0 0,1-1 0,0 1-1,0-1 1,0 1 0,1-1 0,0 0 0,0 0 0,-1-8 0,3 11 3,0 0 1,0-1 0,0 1 0,0 0 0,1-1 0,0 1 0,-1 0 0,2-1 0,-1 1 0,0 0 0,1 0 0,0 0 0,0 0 0,4-6 0,-2 5 17,0 0 0,0 1 0,1-1-1,0 1 1,0 0 0,0 0 0,0 0 0,0 1 0,8-3 0,4-2 40,0 2 1,1 0-1,-1 1 1,2 1-1,-1 0 1,19 0-1,-4 1 71,1 2 1,40 2-1,-56 1-491,0 0-1,0 2 1,0 0 0,-1 1 0,32 12-1,-46-15-370,0-1-1,0 1 1,0 0-1,0 0 1,0 0 0,0 0-1,-1 1 1,1-1-1,-1 1 1,1 0-1,-1-1 1,0 1-1,0 0 1,0 0 0,-1 0-1,1 1 1,-1-1-1,0 0 1,2 7-1,-3-10 420,0 1-1,0-1 1,0 1-1,0 0 0,0-1 1,0 1-1,0 0 0,0-1 1,0 1-1,0-1 1,-1 1-1,1-1 0,0 1 1,0 0-1,-1-1 0,1 1 1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42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117 729 3392,'0'-4'3354,"-17"0"1654,-20 27-2464,33-20-2420,0 0 1,1 0-1,-1 0 0,0 1 0,1-1 0,0 1 0,0 0 1,0 0-1,0 0 0,1 0 0,-1 0 0,1 1 0,0-1 1,-1 6-1,-1 3-14,0 0 1,1 0 0,1 0-1,-1 14 1,2-11-17,2-1 1,-1 0-1,2 1 0,0-1 0,0 0 0,2 0 1,0 0-1,9 21 0,-13-34-55,1 0 1,0-1-1,0 1 0,0 0 0,0-1 0,0 1 1,1 0-1,-1-1 0,0 0 0,1 1 1,-1-1-1,1 0 0,-1 0 0,1 1 1,0-1-1,-1 0 0,3 0 0,-2 0-20,-1-1-1,0 0 1,1 0-1,-1 0 1,0 0-1,1 0 1,-1 0-1,0 0 0,1 0 1,-1 0-1,0-1 1,1 1-1,-1-1 1,0 1-1,1-1 1,-1 1-1,0-1 1,0 0-1,0 1 1,0-1-1,0 0 1,0 0-1,0 0 1,2-2-1,3-4 50,0-1-1,-1-1 1,1 1-1,-2-1 1,1 0-1,4-13 1,-1 3 88,8-19-9,-2-2 0,-2 0-1,13-72 1,-22 87-99,-1-1 0,-1 1 0,-4-40 0,-17-74 16,16 109-117,2 19 54,1-1 1,-2 0-1,-5-17 0,4 20-22,1 0 1,0-1-1,0 1 0,1-1 1,1 1-1,-1-1 0,1-13 1,-2 13 596,2 6-588,0 4-107,-1 11-17,-2 53 128,3-29 32,-4 131 72,3-107 112,2 1 0,3 0 0,2 0 0,25 109 0,-28-162-180,2 12 103,10 24 0,-13-38-93,1-1 0,0 0 0,-1 0 0,2-1 0,-1 1 0,0 0 0,1-1 0,0 1 0,-1-1 0,1 0 0,1 0 0,3 3 0,-5-5-16,-1 0 0,1 0 0,0 0 0,0 0-1,0 0 1,0-1 0,0 1 0,0-1 0,1 0 0,-1 1 0,0-1 0,0 0 0,0 0-1,0 0 1,0 0 0,0-1 0,3 0 0,-1 0 5,0 0-1,0-1 1,-1 0-1,1 0 1,-1 0 0,1 0-1,-1 0 1,5-5-1,1-1 12,-1-1 0,0 0-1,-1-1 1,0 0-1,7-12 1,43-92 276,-34 57-346,-21 51-334,-3 17 66,2 2 337,0 1 1,1 0-1,1-1 1,0 0-1,6 17 1,0-4-82,22 41 1,-28-61 49,1 0 0,-1-1-1,1 1 1,0-1 0,0 0-1,1 0 1,0-1 0,-1 1 0,1-1-1,8 5 1,-11-8 9,0 0 0,0 0 0,0 0 0,1 0 0,-1 0 0,0 0 0,1-1 0,-1 1 0,0-1 0,1 0 0,-1 0 0,1 1 0,-1-2 0,1 1 0,-1 0 0,1 0 0,-1-1 0,0 1 0,1-1 0,-1 0 0,0 0 0,1 0 0,-1 0 0,0 0 0,0 0 0,0-1 0,0 1 0,0-1 0,0 1 0,2-3 0,3-4 14,0 1 1,-1-1-1,0 0 0,-1 0 0,5-10 0,21-48 105,-14 26-27,-6 15-58,-2 0 0,0-1 0,6-37 0,7-81 121,-20 130-152,38-512-135,-39 511 26,2-24 1,-3 26-350,-1 13 434,1 0 1,0 1 0,0-1-1,-1 0 1,1 0-1,0 0 1,-1 1-1,1-1 1,0 0 0,0 0-1,0 1 1,-1-1-1,1 0 1,0 1-1,0-1 1,0 0 0,0 1-1,-1-1 1,1 0-1,0 1 1,0-1-1,0 0 1,0 1 0,0-1-1,0 0 1,0 1-1,0-1 1,0 0-1,0 1 1,0 0 0,-38 342-410,9-65 382,20-212 31,-30 209 120,-21-1-16,-19-46 373,83-236-412,1 0-1,0 1 1,8-11 0,4-5-26,-1-3-50,-1-1-1,-1 0 1,13-37 0,22-91 62,5-12-162,19 2 35,17-47 294,-38 70-217,38-117 93,-84 237-103,0-1 1,-2 1-1,0-1 0,0-24 1,-4 46-6,0 1 1,0-1 0,0 0 0,0 0 0,0 0-1,0 0 1,0 1 0,0-1 0,0 0-1,0 0 1,-1 0 0,1 1 0,0-1 0,-1 0-1,1 0 1,0 1 0,-1-1 0,1 0-1,-1 1 1,1-1 0,-1 0 0,0 0 0,0 1 6,0 0 1,0-1 0,1 1 0,-1 0-1,0 0 1,1 1 0,-1-1 0,0 0-1,1 0 1,-1 0 0,0 0-1,1 0 1,-1 1 0,0-1 0,1 0-1,-1 1 1,0-1 0,1 0 0,-1 1-1,0 0 1,-5 4-38,0 0-1,1 1 1,-8 9-1,2 0 2,0 1 0,2 0 0,0 1 0,-8 18 0,-22 72 37,29-75 12,-60 212 17,36-116 134,18-63-89,3 0 0,-7 92-1,18-129-10,1 0 0,2 0-1,6 47 1,-6-69-42,1-1 1,0 0-1,-1 0 0,2 0 1,4 9-1,-6-14 4,0 1 1,-1-1-1,1 1 1,0-1-1,-1 1 1,1-1-1,0 1 1,-1-1-1,1 0 1,0 0-1,0 1 1,-1-1-1,1 0 1,0 0-1,0 0 0,0 0 1,-1 0-1,1 0 1,0 0-1,0 0 1,0 0-1,-1 0 1,1 0-1,0 0 1,1-1-1,18-6-87,17-12 180,-2-1 0,61-47 0,-93 65-125,157-121 15,-158 121 0,13-7 22,-1-1-1,-1-1 0,0 0 0,-1-1 0,18-22 1,-28 31-17,0 0 1,0 0 0,-1-1 0,1 1 0,-1-1-1,0 1 1,0-1 0,0 1 0,0-1 0,-1 1-1,0-1 1,0 0 0,0 1 0,0-6 0,-1 7-1,1 0 1,0 0-1,-1 0 1,1 1-1,-1-1 0,0 0 1,0 0-1,1 1 1,-1-1-1,0 0 1,0 1-1,-1-1 1,1 1-1,0 0 0,0-1 1,-1 1-1,1 0 1,-1 0-1,1 0 1,-1 0-1,1 0 1,-1 0-1,0 0 1,0 0-1,1 1 0,-1-1 1,0 1-1,0-1 1,-2 1-1,-3 0-31,-1 0 1,0 0-1,1 1 0,-1 1 0,1-1 1,0 1-1,-1 0 0,-9 5 0,3-2-3,8-3 22,1 0 1,-1 0-1,1 0 0,0 1 1,0 0-1,0 0 1,0 1-1,0-1 0,1 1 1,0 0-1,0 0 0,0 0 1,0 1-1,0 0 1,1-1-1,0 1 0,0 0 1,0 0-1,1 1 0,0-1 1,0 1-1,0-1 1,1 1-1,-1 0 0,1-1 1,1 1-1,-1 0 0,1 0 1,0 0-1,0-1 1,1 1-1,2 11 0,-2-11-1,0 0-1,1 0 0,0 0 0,1 0 1,-1 0-1,1-1 0,0 1 0,0-1 0,1 0 1,0 0-1,0 0 0,0 0 0,5 4 1,-5-6 17,0 0 1,0 0-1,0-1 1,0 1-1,1-1 1,-1 0-1,1 0 1,-1-1-1,1 1 0,0-1 1,-1 0-1,1 0 1,0-1-1,0 1 1,0-1-1,0 0 1,7-2-1,-3 1 20,0-1 0,0-1 1,-1 1-1,1-2 0,-1 1 0,0-1 0,0 0 0,0-1 0,-1 0 0,1 0 0,11-11 0,4-6 104,38-48 1,-58 66-120,15-22-24,-1-1 1,-1 0 0,18-41-1,-33 65 10,0 0-1,0 0 1,0-1-1,-1 1 1,1 0 0,-1 0-1,0-1 1,1 1-1,-2-5 1,1 1-12,2-1-99,-2 8 111,0 0-1,0 0 1,1-1-1,-1 1 1,0 0 0,0 0-1,0 0 1,0 0 0,0 0-1,0 0 1,0 0 0,0 0-1,1 0 1,-1 0 0,0 0-1,0 0 1,0 0 0,0 0-1,0 0 1,0 0 0,0 0-1,1 0 1,-1 0 0,0 1-1,0-1 1,0 0-1,0 0 1,0 0 0,0 0-1,0 0 1,0 0 0,0 0-1,1 0 1,-1 0 0,0 0-1,0 0 1,0 0 0,0 1-1,0-1 1,0 0 0,0 0-1,0 0 1,0 0 0,0 0-1,0 0 1,0 0 0,0 1-1,0-1 1,0 0-1,0 0 1,0 0 0,0 0-1,0 0 1,0 0 0,0 0-1,0 1 1,0-1 0,0 0-1,0 0 1,0 0 0,0 0-1,0 0 1,10 23 131,-9-21-132,1 1 0,-1-1 0,0 0 0,0 1 1,0-1-1,0 1 0,0-1 0,0 1 0,0 4 1,4 46-48,-5-41 35,2 0 0,-1 0 1,2 0-1,-1 0 0,2 0 1,-1 0-1,8 14 0,-9-23 12,-1-1 1,1 1-1,0-1 0,0 0 0,0 1 1,0-1-1,1 0 0,-1-1 0,0 1 1,1 0-1,-1-1 0,1 1 0,0-1 1,-1 0-1,1 0 0,0 0 0,0 0 1,0 0-1,0 0 0,0-1 0,-1 0 1,1 1-1,0-1 0,6-1 0,2 0 22,1 0 0,-1-1 0,0 0 0,0-1 0,13-5 0,33-13-85,62-34 0,-112 51 85,0 0 1,0-1-1,-1 0 0,1 0 0,-1 0 1,11-12-1,-15 15-5,-1-1 0,1 1-1,0-1 1,-1 1 0,1-1 0,-1 0-1,0 1 1,1-1 0,-2 0 0,1 0-1,0 0 1,0 0 0,-1 0 0,0 0 0,1 0-1,-1 0 1,0 0 0,-1 0 0,1 0-1,0 0 1,-2-4 0,1 6-20,0-1 0,0 0 0,1 1 0,-2-1 0,1 1 0,0-1 0,0 1 0,0 0 0,-1-1 0,1 1 0,-1 0 0,1 0 0,-1 0 0,1 0 0,-1 0 0,1 0 0,-1 0 0,0 1 0,0-1 1,1 1-1,-1-1 0,0 1 0,0-1 0,0 1 0,0 0 0,1 0 0,-3 0 0,-3 0-17,1 1 0,-1-1 1,0 1-1,1 0 0,0 0 1,-11 4-1,10-2 9,0 0 1,-1 0-1,1 1 1,0 0-1,1 1 0,-1-1 1,1 1-1,0 0 1,0 1-1,0-1 0,-7 10 1,11-11 14,-1 1 1,0-1 0,1 1 0,0-1 0,0 1-1,0 0 1,1 0 0,-1-1 0,1 1-1,0 0 1,1 0 0,-1 1 0,1-1-1,0 0 1,0 0 0,1 0 0,0 0-1,-1 0 1,3 5 0,-1-5 5,0 0 1,0 0-1,0-1 0,0 1 1,1-1-1,0 1 0,0-1 1,0 0-1,0 0 0,1-1 1,-1 1-1,1-1 0,0 1 1,0-1-1,0 0 0,1-1 1,-1 1-1,1-1 0,-1 0 1,1 0-1,0 0 0,0-1 1,0 0-1,0 0 0,0 0 1,0 0-1,0-1 0,0 0 1,0 0-1,1 0 0,-1 0 1,0-1-1,0 0 0,0 0 1,6-3-1,7-3 3,-1-1 1,0-1-1,-1-1 1,0 0-1,0-1 1,16-16-1,79-83 168,-103 99-264,-1 4-6,-5 22 125,-3 5 91,-1-1 0,-1 0-1,0 0 1,-9 27 0,17-57-81,0 1-1,0 0 1,1 0 0,0 0-1,12-12 1,-13 14-85,1 1 1,1 1-1,-1-1 1,1 1-1,0 0 1,1 0-1,-1 1 0,1 0 1,11-5-1,-17 9 44,0 1 0,0-1-1,0 0 1,1 1 0,-1 0-1,0-1 1,1 1 0,-1 0 0,0 0-1,1 0 1,2 1 0,-5-1-6,1 0-1,0 1 1,-1-1 0,1 0 0,-1 0-1,1 1 1,0-1 0,-1 1 0,1-1-1,-1 0 1,1 1 0,-1-1 0,1 1-1,-1-1 1,0 1 0,1 0 0,-1-1 0,0 1-1,1-1 1,-1 1 0,0 0 0,0-1-1,1 1 1,-1 0 0,0-1 0,0 1-1,0 0 1,0-1 0,0 1 0,0 0-1,0-1 1,0 1 0,0 0 0,0-1 0,0 1-1,-1 0 1,1-1 0,-1 2 0,-3 13 135,1 1 0,-2 24 1,5-40-140,0 1 0,0 0 1,0-1-1,0 1 1,0 0-1,0-1 0,1 1 1,-1-1-1,0 1 0,0 0 1,1-1-1,-1 1 1,0-1-1,1 1 0,-1-1 1,0 1-1,1-1 1,-1 1-1,1-1 0,-1 0 1,1 1-1,-1-1 1,1 1-1,-1-1 0,1 0 1,-1 0-1,1 1 1,0-1-1,-1 0 0,1 0 1,-1 0-1,1 1 1,0-1-1,-1 0 0,1 0 1,-1 0-1,2 0 0,27-4 146,-24 2-189,300-75 268,-294 74-175,22-8-35,-82 47 7,46-34-16,0 1 0,1 0 0,-1-1 0,0 1 0,1 0 0,-1 1 0,1-1-1,0 0 1,0 1 0,0-1 0,1 1 0,-1 0 0,1-1 0,0 1 0,0 0 0,0 0 0,1 0 0,-1 0 0,1 0 0,0 0 0,0-1 0,0 1 0,1 0 0,-1 0 0,1 0 0,0 0 0,1 4 0,0-4 1,-1 1 0,1-1 0,0 1 0,0-1 1,1 0-1,-1 0 0,1 0 0,0 0 0,0-1 1,0 1-1,1-1 0,-1 0 0,1 0 1,0 0-1,-1 0 0,1 0 0,1-1 0,-1 0 1,0 0-1,0 0 0,1 0 0,4 0 1,-4-1 16,-1-1 0,0 0 0,0 0 0,0 0 0,0-1 0,0 1 0,0-1 1,0 0-1,0 0 0,0 0 0,0-1 0,0 0 0,0 1 0,4-4 0,7-5-64,-1 1-1,14-14 0,-19 15 6,89-63 370,-65 48-231,-2-2-66,-29 23-26,0 0 1,1-1-1,-1 1 1,0 0-1,0-1 0,0 0 1,-1 0-1,1 1 0,1-7 1,-2 9-6,-1-1-1,0 1 1,0-1 0,0 1-1,0-1 1,0 1 0,0-1-1,0 1 1,0-1 0,0 1-1,0-1 1,0 1 0,0-1-1,0 0 1,-1 1 0,1-1-1,0 1 1,0 0 0,-1-1-1,1 1 1,0-1 0,-1 1-1,1-1 1,0 1 0,-1 0-1,1-1 1,0 1 0,-1 0-1,1-1 1,-1 1 0,1 0-1,-1-1 1,1 1 0,-1 0 0,1 0-1,-1 0 1,1 0 0,-1-1-1,1 1 1,-1 0 0,1 0-1,-1 0 1,1 0 0,-1 0-1,0 0 1,-2 0-12,1 0 1,-1 0-1,0 1 1,1-1-1,-1 1 1,0-1-1,-4 2 1,3 1 35,0-1 0,-1 0 0,1 1 0,0 0 0,0 0 0,0 0 0,0 0 1,1 1-1,0-1 0,-4 6 0,6-8-8,0 0 0,0 0-1,1 1 1,-1-1 0,0 0 0,1 0 0,-1 1 0,1-1-1,0 1 1,-1-1 0,1 0 0,0 1 0,0-1 0,0 1 0,0-1-1,0 1 1,0-1 0,0 1 0,0-1 0,1 0 0,-1 1-1,1-1 1,-1 0 0,1 1 0,-1-1 0,1 0 0,0 1-1,0-1 1,-1 0 0,1 0 0,0 0 0,0 0 0,0 0 0,0 0-1,0 0 1,1 0 0,-1 0 0,3 1 0,4 3-2,1 0-1,1-1 1,-1 1 0,1-2-1,0 0 1,0 0 0,0-1 0,0 0-1,0 0 1,11-1 0,16 0-27,52-5 0,-87 4 18,33-4-1059,37-7-1,-57 7-1049,-1 0 0,25-10 0,-38 14 1784,0 0-1,0-1 1,-1 1-1,1-1 1,0 1-1,0-1 1,0 1-1,-1-1 1,1 1-1,0-1 0,-1 0 1,2-1-1,-2 2 201,0 0-1,0-1 1,0 1-1,0 0 1,0 0-1,0-1 1,0 1-1,0 0 0,0 0 1,0 0-1,0-1 1,0 1-1,0 0 1,0 0-1,0-1 0,0 1 1,0 0-1,0 0 1,0 0-1,-1-1 1,1 1-1,0 0 1,0 0-1,0 0 0,0 0 1,-1-1-1,1 1 1,0 0-1,0 0 1,0 0-1,0 0 0,-1 0 1,-3-2-926,0 0 0,0 0 1,0 1-1,-7-1 0,9 1 891,-49-11-3163,-7 0 1397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4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40 8640,'-21'-20'3200,"16"20"-2496,5-8-192,5 3-480,3 5-128,0-3-384,2-1 256,-1 4-2144,1 4 1312,11-8-3904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43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69 112 11392,'-58'-35'4224,"48"30"-3297,10-7-255,10 9-576,3-5-192,5-4-320,9 4 256,4 0-511,6-1 383,-2 1-4032,-4 5 2400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46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1340 4160,'-1'0'149,"1"0"-100,-1 0 0,1 0 0,0 0-1,0 0 1,0 0 0,-1-1 0,1 1 0,0 0 0,0 0 0,-1 0-1,1 0 1,0 0 0,0 0 0,0 1 0,-1-1 0,1 0 0,0 0-1,0 0 1,0 0 0,-1 0 0,1 0 0,0 0 0,0 0-1,0 0 1,0 0 0,-1 1 0,1-1 0,0 0 0,0 0 0,0 0-1,0 0 1,-1 1 0,1-1 0,0 0 0,0 0 0,0 0 0,0 1-1,0-1 1,0 0 0,0 0 0,0 0 0,0 1 0,0-1-1,9 0 1926,5-3-705,1 0-471,-1 0 1,0-2-1,1 1 0,-2-2 0,23-11 0,-21 8-480,0-1 0,0-1-1,-1 0 1,-1-2 0,0 1-1,13-17 1,-10 8-79,-1-1-1,0 0 1,17-39 0,125-252 1361,-140 280-1339,-2 0 1,-1-1-1,-1-1 1,11-50-1,-21 68-149,0-1 1,-1 1-1,-1-1 1,-1 1-1,0-1 0,-1 1 1,-1-1-1,-1 1 0,0 0 1,-1 0-1,-8-21 1,10 32-126,0 1 1,-1-1 0,0 1 0,0 0-1,-6-8 1,9 12 2,-1 0 1,0 0-1,0 0 0,1 1 1,-1-1-1,0 0 0,0 1 1,0-1-1,0 0 0,0 1 1,0-1-1,0 1 1,0 0-1,0-1 0,0 1 1,0 0-1,0-1 0,0 1 1,0 0-1,0 0 0,0 0 1,0 0-1,0 0 0,-1 0 1,1 0-1,0 1 0,0-1 1,0 0-1,0 1 0,0-1 1,0 0-1,0 1 0,0-1 1,0 1-1,-1 1 0,-2 1 19,0 0-1,0 1 1,0 0 0,0 0-1,1 0 1,0 0-1,0 1 1,0-1-1,-3 8 1,-3 7 49,-6 22 0,9-24-30,-16 50 154,3 1 0,4 1 0,-11 101 0,3 215 578,22-355-702,1-5 125,0 0 0,2 0-1,8 39 1,-10-63-169,0 0-1,1 0 1,-1 0-1,0 0 1,0-1 0,0 1-1,1 0 1,-1 0-1,0 0 1,1 0 0,-1-1-1,1 1 1,-1 0-1,1 0 1,-1-1-1,1 1 1,0 0 0,-1-1-1,1 1 1,0-1-1,-1 1 1,1-1 0,0 1-1,1 0 1,-1-1-1,0 0-1,0-1 1,0 1 0,0 0-1,0 0 1,-1-1 0,1 1 0,0 0-1,0-1 1,0 1 0,0-1 0,-1 1-1,1-1 1,0 1 0,0-1-1,-1 0 1,1 1 0,0-1 0,-1 0-1,1 1 1,-1-1 0,1 0 0,0-2-1,4-7 30,0 0-1,-1-1 0,0 1 1,0-1-1,3-21 0,0 1-75,16-88-112,-20 100-7,-2 15 107,-1 1 40,0 1 1,0-1 0,1 1 0,-1-1 0,1 0 0,0 1 0,0-1 0,0 1 0,0-1 0,0 1 0,0 0 0,1 0 0,1-3 0,1 20-379,0 0 390,0-1 0,0 0 1,1-1-1,1 1 1,0-1-1,13 20 0,-15-28-2,-1 0 0,1-1 0,0 1 0,0-1 0,1 0 0,-1 0 0,1 0 0,0-1-1,0 1 1,0-1 0,0 0 0,1-1 0,-1 1 0,1-1 0,0 0 0,-1-1 0,1 1-1,0-1 1,7 0 0,-3 0 14,1-1-1,-1 0 1,0-1 0,0-1-1,1 1 1,-1-2-1,0 1 1,-1-1-1,16-7 1,-18 7-7,-1-1 1,1 1-1,-1-2 1,0 1-1,0-1 0,-1 1 1,1-1-1,-1-1 1,0 1-1,0-1 0,-1 0 1,0 0-1,0-1 1,4-7-1,-2-2-10,-1 0 1,0 0-1,-2 0 0,0 0 1,0 0-1,-2-1 0,0 1 1,-1-1-1,0 0 0,-2 1 1,-4-26-1,5 37-23,-1 0-1,1 0 1,-1 0 0,0 0 0,-1 0 0,1 0-1,-1 0 1,-5-6 0,7 10 8,1 0 1,-1 0 0,0 0-1,0 0 1,0 1-1,0-1 1,0 0-1,0 0 1,-1 1-1,1-1 1,0 1-1,0-1 1,0 1-1,-1-1 1,1 1-1,0 0 1,0-1 0,-1 1-1,1 0 1,0 0-1,0 0 1,-1 0-1,1 0 1,0 1-1,-1-1 1,1 0-1,0 0 1,0 1-1,-1-1 1,1 1 0,0-1-1,0 1 1,0 0-1,0-1 1,0 1-1,0 0 1,0 0-1,0 0 1,0-1-1,-1 3 1,-4 3-1,0 0-1,1 1 1,0 0 0,0 0 0,1 0-1,0 1 1,0-1 0,0 1 0,1 0-1,-4 16 1,4-11-6,1 0 0,0 1-1,0-1 1,1 0 0,1 1 0,2 17-1,-1-24 34,0 0-1,1 0 0,0 0 0,0 0 1,1 0-1,-1-1 0,2 1 0,-1-1 1,1 1-1,0-1 0,0 0 1,0-1-1,1 1 0,0-1 0,0 0 1,10 7-1,-5-5 6,1 0 0,0 0 1,0-1-1,0-1 0,1 0 1,0 0-1,0-1 0,23 4 1,-27-7 2,1 0 0,-1 0 0,0-1 0,1 0 0,-1 0 0,0-1 0,1 0 0,-1 0 0,0-1 0,0 0 0,0-1 0,0 0 0,0 0 0,0 0 0,9-7 0,-5 1-12,0 0 1,-1 0-1,0-1 1,0-1-1,-1 0 0,0 0 1,-1-1-1,9-15 1,53-92 109,42-62 98,-83 139-200,-2-2 1,-2 0-1,35-79 0,-28 26-51,34-165-1,-62 240-18,-1 1-1,-1 0 1,-1-1 0,-1 1-1,-2-29 1,1 49 41,0 0-1,0 0 1,0 0 0,0 0-1,0 0 1,0 0 0,-1 0-1,1 0 1,0 0 0,0 1-1,-1-1 1,1 0 0,-1 0-1,1 0 1,-1 1 0,1-1-1,-1 0 1,1 0 0,-1 1-1,1-1 1,-1 0 0,0 1-1,0-1 1,1 1 0,-1-1-1,0 1 1,0-1 0,0 1-1,1 0 1,-1-1 0,0 1-1,0 0 1,0 0 0,0-1-1,0 1 1,0 0 0,0 0-1,0 0 1,1 0 0,-1 0-1,0 0 1,-1 1 0,-1 0 6,0 0 1,0 0-1,0 0 0,1 1 1,-1-1-1,1 1 1,-1 0-1,1-1 1,-1 1-1,1 0 1,0 1-1,0-1 0,-2 3 1,-9 15-40,1 2 0,1-1-1,1 1 1,0 1 0,-8 34 0,3-13 17,-18 48 7,-39 116-70,52-141 219,-12 78 0,0 155 198,32-283-265,2 34 1,-1-45-30,0 1 0,0-1 0,0 0 0,1 0 0,0-1 0,1 1-1,-1 0 1,7 9 0,-8-14-16,0 1-1,0-1 0,0 0 1,0 0-1,0 1 1,0-1-1,1 0 1,-1 0-1,0-1 0,1 1 1,-1 0-1,1 0 1,-1-1-1,1 1 0,0-1 1,-1 1-1,1-1 1,-1 1-1,1-1 0,0 0 1,-1 0-1,1 0 1,0 0-1,-1 0 1,1 0-1,0-1 0,-1 1 1,1-1-1,0 1 1,-1-1-1,1 1 0,2-2 1,1-1 0,1 0 1,-1 0-1,0-1 1,0 0-1,0 1 0,0-2 1,6-7-1,-1-1 10,0-1 0,-2 0 0,1 0 0,7-20 0,-10 21-6,50-119 91,-1 2-217,-43 108 48,-9 18 28,-1 0 0,1 0 1,-1 0-1,0-1 0,0 1 1,-1 0-1,1-1 0,0-7 1,-7 119-64,1-70 165,3 0 0,3 55-1,1-61-90,-2-14 82,1-1 1,0-1-1,9 31 1,-11-45-54,1 1 1,-1-1-1,1 0 0,0 1 1,-1-1-1,1 0 0,0 0 1,0 1-1,0-1 0,0 0 1,0 0-1,0 0 0,0 0 1,0 0-1,0-1 0,1 1 1,-1 0-1,0 0 0,0-1 1,1 1-1,-1-1 0,1 1 1,-1-1-1,0 0 0,1 1 1,-1-1-1,1 0 0,-1 0 1,1 0-1,-1 0 0,0 0 1,1 0-1,-1-1 0,1 1 1,-1 0-1,1-1 0,-1 1 1,0-1-1,1 1 0,-1-1 1,0 0-1,0 0 1,1 1-1,-1-1 0,0 0 1,0 0-1,0 0 0,1-2 1,3-2 20,0-1 0,-1 0 0,0 0 0,0 0 0,-1 0 0,5-11 0,13-45 228,-13 38-223,23-91-306,-8 23 49,-19 83 158,-3 12-45,-1 19-78,0-13 186,-1 48 0,0 3 24,11 100 0,-8-146 83,-2-6-98,1-1 0,0 1 0,2 7 0,-3-14-12,1 0 1,-1 0 0,0 0-1,1 0 1,-1 0 0,0-1-1,1 1 1,-1 0-1,1 0 1,-1 0 0,1 0-1,0-1 1,-1 1 0,1 0-1,0 0 1,-1-1 0,1 1-1,0-1 1,0 1-1,0-1 1,0 1 0,-1-1-1,1 1 1,0-1 0,0 0-1,0 1 1,0-1 0,2 0-1,-2 0 11,0 0-1,0 0 1,0 0-1,0 0 1,-1-1 0,1 1-1,0 0 1,0-1-1,0 1 1,-1-1-1,1 1 1,0-1 0,0 1-1,-1-1 1,1 1-1,0-1 1,-1 0-1,2-1 1,8-15 117,-8 14-116,10-24 10,-1-2 1,11-47-1,3-4-13,-11 39 14,27-66-264,-41 107 241,0 0 0,0 0 0,0 0 1,0-1-1,0 1 0,0 0 0,0 0 1,1 0-1,-1 0 0,0 0 1,0-1-1,0 1 0,0 0 0,0 0 1,0 0-1,0 0 0,1 0 0,-1 0 1,0 0-1,0 0 0,0 0 1,0 0-1,0 0 0,1-1 0,-1 1 1,0 0-1,0 0 0,0 0 0,0 0 1,0 0-1,1 0 0,-1 0 1,0 0-1,0 0 0,0 0 0,0 1 1,1-1-1,-1 0 0,0 0 0,0 0 1,0 0-1,0 0 0,0 0 0,0 0 1,1 0-1,-1 0 0,0 0 1,0 0-1,0 1 0,0-1 0,0 0 1,0 0-1,0 0 0,0 0 0,1 0 1,-1 0-1,0 1 0,0-1 1,0 0-1,0 0 0,0 1 0,6 11-127,-5-9 120,6 14 16,0 0 0,1-1 0,1 0 0,0 0 0,1-1 0,1-1 0,23 25 0,-24-28-5,1-1-1,0-1 0,0 0 1,1-1-1,24 13 0,-32-19 10,0-1-1,0 1 0,0-1 1,0 0-1,0 0 0,0 0 0,0 0 1,0-1-1,0 0 0,1 1 1,-1-2-1,0 1 0,0 0 1,0-1-1,0 0 0,0 0 0,0 0 1,0 0-1,0-1 0,0 0 1,0 1-1,-1-1 0,1-1 1,6-4-1,-5 2 1,1 0 0,-1-1 0,0 0 0,0 0 0,0 0 0,-1-1 0,0 1 0,-1-1 0,1 0 0,-1 0 0,0 0 0,-1-1 0,2-9 0,0-1 45,-2 0 0,0 0 1,-1-1-1,-2-26 0,0 39-67,1 1-1,-1 0 1,-1-1 0,1 1 0,-1 0-1,0 0 1,0 0 0,0 0 0,-1 0-1,0 0 1,0 0 0,-4-5 0,5 9 6,1-1 1,0 1-1,-1 0 1,1-1 0,-1 1-1,1 0 1,-1 0 0,1 0-1,-1 0 1,0 0 0,1 0-1,-1 0 1,0 1 0,0-1-1,0 1 1,0-1 0,0 1-1,0 0 1,0 0 0,1 0-1,-1 0 1,0 0-1,0 0 1,0 0 0,0 1-1,0-1 1,0 0 0,0 1-1,1 0 1,-1 0 0,0-1-1,0 1 1,1 0 0,-1 0-1,0 0 1,1 1 0,-3 1-1,0 1-20,0 0 0,1 0 1,-1 1-1,1-1 0,0 1 0,1-1 0,-1 1 0,1 0 0,0 0 0,0 0 1,0 0-1,1 1 0,-1-1 0,1 7 0,-2 6 13,2 1 0,2 33 1,0-35 10,1-1 0,0 1 0,1 0 0,1-1 0,1 0 0,0 0 0,2 0 0,-1-1 0,2 1 0,11 16 0,-16-27 12,1 0 0,-1 0 0,1-1 1,0 1-1,1-1 0,-1 0 0,1-1 0,-1 1 0,1-1 0,0 0 0,0 0 0,7 2 0,-9-3-3,0-1 0,0-1 0,1 1-1,-1 0 1,0-1 0,1 0 0,-1 1 0,0-1 0,1-1-1,-1 1 1,0 0 0,1-1 0,-1 0 0,0 0 0,0 0-1,1 0 1,-1 0 0,0 0 0,0-1 0,0 0 0,-1 0-1,5-2 1,-3-1 47,1 1 0,0-1 0,-1 0 0,0-1 0,0 1 0,0-1 0,-1 0 0,0 0 0,4-11 0,2-8 36,6-28-1,-12 41-93,6-27 7,5-65-1,-13 99-52,-1 0-1,0-1 0,0 1 1,-1 0-1,-1-6 0,2 10 31,0-1-1,-1 1 1,1-1-1,0 1 0,-1-1 1,0 1-1,1-1 1,-1 1-1,0 0 0,0-1 1,0 1-1,0 0 1,0 0-1,0-1 1,0 1-1,0 0 0,0 0 1,0 0-1,-1 1 1,-1-2-1,2 2 18,1-1-1,-1 1 1,0 0 0,1 0-1,-1 0 1,0 1-1,0-1 1,1 0-1,-1 0 1,0 0 0,1 0-1,-1 1 1,0-1-1,1 0 1,-1 1-1,0-1 1,1 0 0,-1 1-1,1-1 1,-1 1-1,1-1 1,-1 1-1,1-1 1,-1 1 0,1-1-1,-1 2 1,-9 14 95,6-8-82,1 0-1,1 0 1,-1 1 0,1-1-1,-1 13 1,-1 43-104,3-59 93,1 19-15,0 0 0,7 47 0,-5-61 67,0-1 1,0 1 0,1 0 0,1-1-1,-1 0 1,2 0 0,-1 0 0,1 0-1,11 14 1,-14-21-41,-1 0 1,1-1-1,0 1 0,0-1 1,-1 0-1,1 1 0,0-1 0,1 0 1,-1 0-1,0 0 0,0 0 0,0-1 1,0 1-1,1-1 0,-1 1 0,0-1 1,1 0-1,-1 0 0,0 0 1,1 0-1,-1 0 0,0 0 0,1-1 1,-1 1-1,3-2 0,4-1 13,1 0-1,-1-1 1,0 0-1,12-9 1,-8 4 5,0-2 0,0 1 0,-1-2-1,-1 0 1,14-18 0,-13 16 1,34-42-55,-18 22 58,56-56 1,-71 79-7,-13 11-28,1-1 0,-1 1 0,0 0 0,1 0 1,-1 0-1,0-1 0,0 1 0,1 0 0,-1 0 0,0 0 0,1 0 1,-1 0-1,0 0 0,1-1 0,-1 1 0,0 0 0,1 0 0,-1 0 1,1 0-1,-1 0 0,0 0 0,1 0 0,-1 1 0,1-1 1,-1 0-8,1 1 1,-1-1 0,1 1 0,-1 0 0,1-1 0,-1 1-1,0 0 1,1-1 0,-1 1 0,0 0 0,1 0 0,-1-1-1,0 1 1,0 0 0,0 0 0,0-1 0,0 1 0,0 1-1,0 17-27,0-18 36,-5 33 47,-17 61 1,4-23 137,14-54-62,3-14-84,-1 0 0,1 0 1,1 0-1,-1 7 0,0-11-39,1 0 0,0 0 0,0 0 0,0 0 0,0 0 0,0 0 0,0 0 1,1 0-1,-1 1 0,0-1 0,0 0 0,0 0 0,0 0 0,0 0 0,0 0 0,0 0 0,0 0 0,0 0 0,0 0 0,0 0 1,0 0-1,0 0 0,0 0 0,0 0 0,0 0 0,0 0 0,0 0 0,0 0 0,0 0 0,0 0 0,0 0 0,0 0 1,0 0-1,0 0 0,1 0 0,-1 0 0,0 1 0,0-1 0,0 0 0,0 0 0,0 0 0,0-1 0,0 1 0,0 0 1,0 0-1,0 0 0,0 0 0,0 0 0,0 0 0,0 0 0,0 0 0,0 0 0,0 0 0,1 0 0,-1 0 0,0 0 1,0 0-1,0 0 0,0 0 0,0 0 0,0 0 0,0 0 0,0 0 0,0 0 0,0 0 0,0 0 0,0 0 0,0 0 1,4-2 15,0 0 0,0 0 0,-1 0 0,1-1 0,-1 1 0,1-1 0,-1 0 0,0 0 0,0 0 0,0 0 0,4-7 0,4-6 7,11-24 0,-11 21-21,60-96-45,-70 114 35,-1 0 0,1 0 0,0 0-1,-1 0 1,1 0 0,0 0 0,0 0 0,0 0 0,0 0 0,0 1 0,0-1 0,0 0 0,0 1-1,0-1 1,0 0 0,0 1 0,0 0 0,0-1 0,0 1 0,1-1 0,-1 1 0,0 0 0,0 0 0,0 0-1,1 0 1,1 0 0,-1 1 9,0 0-1,-1 0 0,1 0 1,0 0-1,0 1 1,0-1-1,-1 1 0,1-1 1,-1 1-1,1 0 1,-1-1-1,0 1 0,0 0 1,2 4-1,40 76 422,9 19-35,-45-91-380,0 0-1,1 0 1,0 0 0,0-1-1,1 0 1,19 15-1,-22-20-152,-1 0-1,1-1 1,0 1 0,0-1-1,8 3 1,-9-5-764,-1 0 0,0 0 0,1-1 1,0 1-1,5-1 0,-10 0 668,0 0 1,0-1-1,0 1 0,0 0 1,1-1-1,-1 1 1,0 0-1,0-1 0,0 1 1,0-1-1,0 1 0,0 0 1,0-1-1,0 1 1,0 0-1,0-1 0,0 1 1,0 0-1,0-1 0,-1 1 1,1 0-1,0-1 0,0 1 1,0-1-1,-8-11-2895,-1-7-2138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47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17 125 8064,'-17'-9'2976,"20"13"-2304,11 1-192,4-5 1696,14 0-1280,36 0 415,43-5-767,15 1-192,1-7-224,30-6 64,18-3-128,-17 0-3679,-15 0 1951,11-8-5440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179 746 1824,'0'-1'97,"0"0"0,0 0 1,1 0-1,-1 0 0,0 0 0,1 1 0,-1-1 1,1 0-1,-1 0 0,1 1 0,-1-1 0,1 0 1,0 0-1,-1 1 0,1-1 0,0 1 0,-1-1 1,1 1-1,0-1 0,0 1 0,0-1 0,1 0 1,10-8 3036,-12 8-3017,0 0-1,0 1 1,0-1-1,0 0 1,0 1-1,1-1 1,-1 0-1,0 1 1,-1-1-1,1 0 1,0 1-1,0-1 1,0 0-1,0 1 1,0-1-1,-1 0 1,1 1-1,0-1 1,0 1-1,-1-1 0,1 0 1,-1 1-1,1-1 1,-1 0-1,0 0-14,0 0 0,1 0 0,-1 1-1,0-1 1,0 0 0,1 1-1,-1-1 1,0 0 0,0 1 0,0-1-1,0 1 1,0-1 0,0 1-1,0 0 1,0 0 0,0-1 0,0 1-1,0 0 1,0 0 0,0 0-1,0 0 1,0 0 0,0 0 0,-1 0-1,1 0 1,0 0 0,0 1 0,0-1-1,0 0 1,0 1 0,0-1-1,-1 2 1,-3 0 83,0 1 0,0 0 1,0 1-1,-6 5 0,1 1 17,0 0 1,1 1-1,0 0 1,0 0-1,-9 19 1,3-1-45,-15 37 0,24-51-46,1-1 1,1 1 0,0 0 0,-3 20 0,7-30-47,-1 1 0,1 0 0,0-1-1,1 1 1,-1 0 0,1 0 0,0-1 0,0 1 0,1-1-1,0 1 1,0-1 0,0 0 0,1 1 0,4 6-1,-6-11-44,0 1-1,0-1 0,0 1 1,0-1-1,0 0 0,0 0 1,1 0-1,-1 0 0,0 0 1,1 0-1,-1 0 0,1 0 1,-1 0-1,1-1 0,-1 1 1,1 0-1,0-1 0,-1 0 1,1 1-1,0-1 0,-1 0 1,1 0-1,0 0 0,-1 0 1,1 0-1,0 0 0,-1 0 1,1-1-1,0 1 0,-1-1 1,1 1-1,-1-1 0,1 1 1,0-1-1,-1 0 0,0 0 1,2-1-1,2-1 56,-1 0 0,0-1 1,0 1-1,0-1 0,0 0 0,-1 0 0,0 0 1,1 0-1,-2-1 0,6-8 0,2-14-59,-1 0 0,9-45 1,3-59 143,-16 91-328,-4 28-137,-3 28 162,-3 48 809,3 117-1,3-175-598,-1 0-1,1 0 0,0 0 0,1 0 0,-1-1 1,1 1-1,0 0 0,0-1 0,5 7 0,-6-11-57,0 0-1,0 0 0,0-1 1,0 1-1,0-1 0,0 1 1,0-1-1,0 0 0,0 1 1,0-1-1,0 0 0,0 0 1,1 1-1,-1-1 0,0 0 0,2 0 1,19-2 5,-20 2-13,3-1 17,1-1-1,-1 0 1,0 0-1,1 0 1,-1 0-1,0-1 0,0 0 1,6-5-1,8-3-82,-4 2 20,99-61-142,60-61-139,-170 128 364,0 0-1,-1 0 1,0-1 0,6-6-1,-9 9-25,1 1 1,-1-1-1,1 0 0,-1 1 0,1-1 0,-1 0 0,1 0 0,-1 1 0,0-1 1,1 0-1,-1 0 0,0 0 0,0 0 0,0 1 0,0-1 0,0 0 0,0 0 1,0 0-1,0 0 0,0 1 0,0-1 0,0 0 0,0 0 0,-1 0 0,1 1 1,0-1-1,0 0 0,-1 0 0,1 1 0,-1-1 0,0-1 0,0 1-22,0 1-1,0-1 0,0 1 1,0-1-1,0 1 1,0-1-1,0 1 0,0 0 1,-1-1-1,1 1 0,0 0 1,0 0-1,0 0 0,0 0 1,0 0-1,-1 0 1,1 0-1,0 1 0,0-1 1,-2 1-1,-20 7-54,-1 6 20,1 1 1,0 1-1,1 1 1,1 1 0,0 1-1,-29 36 1,37-41 83,-18 29 0,28-38-42,0 0-1,0 0 1,0 1-1,1-1 1,0 1 0,0-1-1,1 1 1,-1 0-1,1-1 1,0 9-1,1-12 18,0 1 0,0-1-1,0 1 1,1-1 0,-1 0 0,1 1-1,0-1 1,0 1 0,0-1 0,0 0-1,0 0 1,0 0 0,0 0 0,1 0-1,-1 0 1,3 3 0,0-2 3,-1 0 1,1-1-1,-1 1 1,1-1-1,0 1 1,0-1-1,0-1 0,7 3 1,0 0 42,0-2 0,0 0-1,1 0 1,-1-1 0,0 0 0,16-2 0,-10 0 21,0 0 0,0-2 0,29-7 0,-39 7-72,1 0 0,-1 0 0,0 0 0,0-1-1,0 0 1,-1-1 0,1 1 0,-1-1 0,0 0 0,8-10 0,-6 4 27,0 0-1,0 0 1,-1-1 0,0 0-1,-1 0 1,4-15 0,23-82 36,-20 64-67,12-51-65,-5-1 1,-3 0-1,-5-2 0,-4 1 1,-6-121-1,-2 205-58,-1 1-1,0-1 1,-1 1 0,-7-25-1,9 38 99,0 0-1,0-1 0,0 1 0,0-1 0,0 1 1,0 0-1,-1-1 0,1 1 0,0 0 1,0-1-1,-1 1 0,1-1 0,0 1 0,0 0 1,-1 0-1,1-1 0,0 1 0,-1 0 0,1 0 1,0-1-1,-1 1 0,0 0 0,-5 4-273,-4 17-68,-8 41 451,2 1-1,-9 85 1,21-122-44,-6 51 150,3 1 0,3-1 0,3 1 1,15 111-1,-11-165-25,2 0-1,0-1 1,2 0 0,16 40-1,-23-62-147,1 0-1,-1 0 0,1 0 0,-1 0 0,1 0 1,-1 0-1,1 0 0,0 0 0,-1 0 1,1 0-1,0 0 0,0 0 0,0-1 0,0 1 1,0 0-1,0-1 0,0 1 0,0 0 1,0-1-1,0 1 0,0-1 0,2 1 0,-2-1 0,1-1 0,-1 1-1,0 0 1,0-1 0,0 1-1,1-1 1,-1 1-1,0-1 1,0 1 0,0-1-1,0 0 1,0 0 0,0 1-1,0-1 1,0 0-1,0 0 1,0 0 0,-1 0-1,1 0 1,1-2 0,2-5 2,0 0 0,0 1 0,0-2 0,-1 1 0,3-12 0,3-8 56,1-4-30,8-40 0,4-16-12,-19 79-92,0 1 0,-1 0 0,0-1-1,-1 1 1,1-15 0,-2 22-58,0 4 21,-8 113-83,3-56 199,-63 421 690,46-352-427,20-118-266,0 4 70,0 0 1,-1 0-1,-1-1 0,0 0 0,-11 23 1,15-36-85,-1-1 0,1 1 0,0 0 0,-1-1 0,1 1 0,0-1 1,-1 1-1,1-1 0,-1 1 0,1-1 0,-1 1 0,1-1 0,-1 0 1,1 1-1,-1-1 0,1 0 0,-1 1 0,-1-1 0,2 0-1,0 0-1,-1 0 0,1 0 0,-1 0 0,1 0 1,0 0-1,-1 0 0,1 0 0,0-1 0,-1 1 1,1 0-1,0 0 0,-1 0 0,1-1 1,0 1-1,-1 0 0,1-1 0,0 1 0,0 0 1,-1 0-1,1-1 0,0 0 0,-2-1 18,1-1-1,-1 0 0,1 0 0,0-1 1,-1-4-1,-1-7-24,1 1-1,1-1 1,0 0 0,1 0 0,1 0 0,0 0-1,1 0 1,8-28 0,-5 23-39,2 0 0,1 1 0,0 0 0,2 0 0,22-33 0,-22 38 52,1 1 0,1 0 0,0 1 0,1 0 0,15-10 0,74-46-89,1 1 109,-78 47-53,-1 0 0,-1-1 1,0-2-1,-2 0 0,-1-1 0,0-2 1,-2 1-1,20-39 0,-17 24 128,-11 23-111,-1-1 0,-1 0 0,11-33 0,-19 50 1,1 0 1,-1 1-1,0-1 1,0 0 0,1 0-1,-1 1 1,0-1-1,0 0 1,0 0-1,0 0 1,0 1-1,0-1 1,0 0-1,0 0 1,0 1-1,-1-1 1,1 0-1,0 0 1,0 1-1,-1-1 1,1 0-1,0 1 1,-1-1-1,0-1 1,0 2-5,1 0-1,-1 0 1,0-1 0,0 1-1,1 0 1,-1 0-1,0 0 1,0 0 0,0 0-1,1 0 1,-1 0 0,0 0-1,0 0 1,1 0 0,-1 1-1,0-1 1,0 0 0,1 0-1,-2 1 1,-5 2-74,1 1 0,0 0 0,-12 8 0,6-1 63,0 0 0,0 1 0,1 1 0,1 0 0,-12 19 0,-37 74-61,50-87 60,-28 66-14,34-77 22,1-1 1,-1 1 0,2 0 0,-1-1-1,1 1 1,1 0 0,-1 0 0,1 0 0,2 9-1,-2-14 23,0-1 0,1 0-1,-1 0 1,1 1-1,0-1 1,0 0 0,0 0-1,0 0 1,0 0 0,0 0-1,0 0 1,1 0 0,-1 0-1,1 0 1,0-1-1,-1 1 1,1 0 0,0-1-1,0 0 1,0 1 0,0-1-1,0 0 1,0 0-1,0 0 1,0 0 0,1-1-1,-1 1 1,0 0 0,0-1-1,1 0 1,3 1 0,-1-1 14,1-1-1,-1 1 1,0-1 0,0 0 0,0 0 0,-1 0 0,1-1 0,0 1 0,0-1 0,-1-1 0,1 1 0,-1 0 0,7-6 0,-3 1-22,-1 0 1,0 0-1,0-1 0,-1 0 0,0 0 0,0 0 1,-1-1-1,6-14 0,2-8-13,11-39 1,-11 28 3,-2 16-33,-9 21 16,1-1 0,-1 0 0,0 0 0,0 0 0,0 0 0,0-11 0,-2 33-293,-1 7 339,1 0 0,1-1 0,5 33 1,-2-35 80,4 16-193,-7-34 94,0 0 1,0 1-1,0-1 1,0 0-1,0 0 1,1 0-1,-1 0 1,1 0-1,-1 0 1,1 0-1,0-1 0,2 3 1,-3-3 1,0-1 0,1 1 0,-1-1 0,0 1 0,0-1 0,0 1 0,1-1 0,-1 0-1,0 0 1,1 0 0,-1 1 0,0-1 0,1 0 0,-1-1 0,0 1 0,1 0 0,-1 0 0,0 0 0,0-1 0,1 1 0,-1-1 0,0 1 0,0-1 0,0 0 0,0 1 0,1-1 0,-1 0 0,1-1 0,4-3-8,-1 1 0,0-2 0,8-9 0,-11 13-12,43-57 32,17-21 56,-36 51-43,2 2 1,48-37 0,-74 63-49,11-11-36,-11 8 50,-11 5 20,1 2-45,0 1-1,1-1 1,0 1 0,-10 7-1,-2 1 95,8-5-49,0 1 0,1 0-1,0 1 1,0 0 0,1 0 0,0 1 0,1 0-1,0 1 1,0-1 0,-10 22 0,9-12 17,0 0 1,2 0 0,0 1-1,1 0 1,-6 40 0,12-60-38,-2 10-10,1 0 0,0 0 1,1 0-1,0 0 0,2 12 0,-2-20 23,1-1 0,-1 0 0,1 1 0,0-1 0,-1 0-1,1 0 1,0 0 0,0 0 0,0 1 0,1-1 0,-1-1 0,0 1 0,1 0-1,-1 0 1,1 0 0,0-1 0,0 1 0,0-1 0,-1 1 0,1-1 0,0 0-1,1 0 1,-1 0 0,0 0 0,0 0 0,0 0 0,1-1 0,-1 1 0,0-1-1,0 0 1,3 1 0,18 0-18,-1-1-1,0-1 1,1-1 0,21-6-1,87-26 119,-105 26-147,0-2-1,45-23 1,-57 25 76,-1-1 1,1-1 0,-1 0 0,-1 0 0,0-1 0,12-14 0,-17 16-69,0-1 1,0 1-1,-1-1 0,0 0 1,0-1-1,4-13 1,-9 21 29,0-1 1,0 0 0,0 0 0,-1 1 0,1-1 0,-1 0 0,0 0 0,0 0 0,-1-7 0,1 9-5,-1-1 1,0 1-1,0 0 1,0-1-1,0 1 1,0 0 0,0 0-1,-1 0 1,1 0-1,-1 0 1,1 0-1,-1 0 1,0 1 0,0-1-1,1 0 1,-5-2-1,4 4-6,0-1-1,0 0 0,1 1 1,-1-1-1,0 1 1,0 0-1,0-1 0,1 1 1,-1 0-1,0 0 1,0 0-1,0 1 0,0-1 1,0 0-1,1 1 1,-1-1-1,0 1 0,0-1 1,1 1-1,-1 0 1,0 0-1,1 0 0,-1 0 1,1 0-1,-3 2 1,-2 2-19,-1 1 0,1-1 1,1 1-1,-8 10 1,5-6 19,1 1 1,1 0-1,0 0 0,0 1 1,1-1-1,1 1 0,-6 24 1,8-30 0,1 0 1,0 0 0,0 0-1,1 0 1,0 1 0,0-1-1,0 0 1,1 0-1,0 0 1,0 0 0,1 0-1,-1 0 1,1 0 0,1 0-1,-1 0 1,1-1 0,0 1-1,4 5 1,-4-8 10,0 1 0,1-1 0,0 1 0,-1-1 0,1 0 0,0-1 0,0 1 0,1-1 0,-1 1 0,1-1 0,-1 0 1,1-1-1,9 3 0,-11-3 8,1-1 1,0 1 0,0-1 0,0 0 0,0 0 0,0 0 0,0-1-1,0 1 1,-1-1 0,1 0 0,0 0 0,0 0 0,-1-1 0,1 1-1,0-1 1,-1 0 0,6-3 0,-1-3 18,1 1 1,-1-1-1,-1-1 1,1 1-1,6-12 1,28-52-94,-4 9-118,-24 36 146,-14 27 31,0 0 0,0-1 0,0 1 1,0 0-1,0 0 0,0 0 1,0 0-1,0 0 0,0 0 0,0-1 1,0 1-1,0 0 0,0 0 1,0 0-1,1 0 0,-1 0 0,0 0 1,0 0-1,0 0 0,0-1 1,0 1-1,0 0 0,0 0 1,1 0-1,-1 0 0,0 0 0,0 0 1,0 0-1,0 0 0,0 0 1,0 0-1,1 0 0,-1 0 0,0 0 1,0 0-1,0 0 0,0 0 1,0 0-1,1 0 0,-1 0 0,0 0 1,0 0-1,0 0 0,0 0 1,1 1-4,0 0 1,-1 0 0,1 0 0,-1-1 0,1 1 0,-1 0 0,0 0 0,1 0-1,-1 0 1,0 0 0,1 0 0,-1 0 0,0 0 0,0 0 0,0 0-1,0 0 1,0-1 0,0 3 0,-4 21-56,2-16 71,-24 129 132,22-122-169,2-10 57,1-1 1,0 1 0,0-1 0,0 8 0,1-12-34,0 0 0,0 0 1,1 0-1,-1 0 1,0 0-1,0 1 1,0-1-1,1 0 0,-1 0 1,0 0-1,0 0 1,0 0-1,1 0 1,-1 0-1,0 0 0,0 0 1,0 0-1,0-1 1,1 1-1,-1 0 1,0 0-1,0 0 0,0 0 1,1 0-1,-1 0 1,0 0-1,0-1 1,11-6-6,-1-1 1,-1 0-1,1-1 1,-2 0 0,9-11-1,-7 8 5,1 0-1,19-17 0,-28 28 2,4-4-12,1 0 0,-1 0 0,1 1-1,0-1 1,1 2 0,8-5 0,-14 8 4,-1 0 1,1 0 0,-1 0-1,0 0 1,1 0-1,-1 1 1,1-1-1,-1 0 1,1 1 0,-1-1-1,0 1 1,1-1-1,-1 1 1,0 0-1,1-1 1,-1 1-1,0 0 1,0 0 0,0 0-1,0 0 1,0 0-1,0 0 1,0 0-1,0 1 1,0-1-1,0 0 1,0 2 0,4 6 24,0-1 1,6 19 0,-8-20 14,1 5-20,1-1-1,1 1 1,0-1-1,1 0 1,10 12 0,-15-21 4,0 1 0,0-1 1,1 0-1,-1-1 0,1 1 1,-1 0-1,1-1 1,0 1-1,-1-1 0,1 0 1,0 0-1,0 0 0,0 0 1,0-1-1,0 1 1,0-1-1,0 0 0,0 0 1,0 0-1,0 0 1,0 0-1,0 0 0,0-1 1,0 0-1,0 0 0,0 0 1,3-1-1,1-1 43,0 0 1,0-1-1,0 0 0,-1 0 0,0-1 0,0 0 1,0 0-1,-1 0 0,10-11 0,-7 5-11,-1 0-1,0-1 1,0 0 0,-1 0-1,5-18 1,18-67-82,-23 73 38,30-107-44,16-64 255,-16-2-224,-22 66-359,-20 237 344,-1 6-43,7-52 260,-1 46 30,16 131 1,5-143-236,-1-7-2628,-17-71-850,1 27 0,-3-42 3158,0 1 0,0-1 0,0 1 0,0-1 0,0 1 0,0-1 0,-1 0 0,1 1 0,-1-1 0,1 1-1,-1-1 1,1 0 0,-1 1 0,0-1 0,1 0 0,-1 1 0,0-1 0,-1 1 0,-11 6-2137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52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89 9312,'-21'-20'3424,"24"12"-2656,15-1-192,6 6 1280,15-5-1121,16 3 897,7-2-928,6-1-224,-5-1-320,0 4-416,4 2 160,1 3-1312,-10-3 768,-8 3-3455,-19 3 2271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6:25.23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22 54 8384,'-22'-8'3104,"22"4"-480,3-1-2080,7 2-160,4-2-224,-1 2-416,5-1 128,4-1-2080,-4 5 1248,0 0-4000,4-3 2784,-4-10-544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53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20 10624,'-53'-20'3936,"61"23"-3040,24-3-256,-10 0-864,9 0 0,11 0-2656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57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16 548 1984,'-4'2'216,"3"-2"-177,1 0 0,-1 0 0,0 0 0,1 1 0,-1-1 0,1 0 0,-1 1 0,1-1 0,-1 0 0,1 1 0,-1-1 0,1 1 0,-1-1 0,1 0 0,-1 1 0,1-1 0,0 1 0,-1-1 0,1 1 0,0 0 0,0-1 0,-1 5 3607,20-6-233,-11-1-2896,0 0-1,0-1 1,-1 0-1,1-1 1,13-7 0,-9 4-284,4-3-21,-1 0-1,0 0 0,0-1 1,-1-1-1,-1-1 0,15-16 0,61-91 343,-56 73-256,-27 37-240,-4 7-27,0-1-1,0 1 0,0 0 0,1 0 0,-1-1 0,1 2 0,0-1 0,0 0 0,0 1 0,6-5 0,-9 7-25,1 0 0,-1 0 0,1 0 0,-1 0 1,0 0-1,1 0 0,-1 0 0,1 1 0,-1-1 0,1 0 0,-1 0 0,1 0 0,-1 0 0,0 0 0,1 1 0,-1-1 0,1 0 0,-1 0 0,0 1 1,1-1-1,-1 0 0,0 1 0,1-1 0,-1 0 0,0 1 0,0-1 0,1 0 0,-1 1 0,0-1 0,0 1 0,0-1 0,1 0 0,-1 1 0,0-1 1,0 1-1,0-1 0,0 1 0,0-1 0,0 1 0,0-1 0,0 1 0,0-1 0,0 1 0,1 28 79,-1-22-55,-9 319 1406,10-307-1218,1 0 0,0 0-1,1 0 1,1-1 0,10 30 0,-13-46-177,-1 0 0,1-1-1,0 1 1,0 0 0,-1-1 0,1 1-1,0-1 1,0 1 0,0-1 0,1 1 0,-1-1-1,2 2 1,-2-3-22,0 1 0,0-1 1,0 0-1,0 0 0,-1 1 0,1-1 0,0 0 1,0 0-1,0 0 0,0 0 0,0 0 0,0-1 0,0 1 1,-1 0-1,1 0 0,0 0 0,0-1 0,0 1 1,0-1-1,-1 1 0,1 0 0,0-1 0,0 1 0,-1-1 1,1 0-1,1 0 0,8-8 110,0 0 0,-1 0-1,0-1 1,0 0 0,-1-1 0,13-21-1,32-75 19,-45 86-119,-1 0-1,-1-1 1,-1 0 0,-1 0-1,-1-1 1,0 1 0,-2-39-1,-1 29-255,0 32 144,9 8 15,8 0 149,-1 0-1,1-1 1,1-1-1,0 0 1,-1-2-1,28 4 1,-30-5-69,0-2 0,0 0 0,0-1 0,0-1 0,0 0 0,18-4 1,-23 3 19,1 0 0,-1-1 0,0-1 1,0 0-1,-1 0 0,1 0 0,-1-2 1,0 1-1,13-10 0,-19 11-1,1 1 0,-1 0-1,0-1 1,0 0 0,0 0 0,0 0 0,-1 0-1,0 0 1,3-6 0,-4 6 8,-1 3-26,-1 2-18,0 0 0,1 0 1,-1 0-1,1 0 0,0 1 0,-1-1 0,1 0 1,0 0-1,0 0 0,-1 1 0,1-1 0,0 0 1,0 0-1,1 3 0,-1 1 2,-6 16 5,0-1 0,-11 26 0,-7 23 0,-3 18 0,25-79 22,0 0 0,1 1 0,1-1 0,-1 0 0,2 1-1,-1-1 1,1 0 0,2 12 0,-2-16-7,0-1 1,0 0-1,0 0 1,1 0-1,-1 0 0,1 0 1,-1 0-1,1 0 0,0-1 1,4 5-1,-5-6 5,1 1 0,0-1 0,-1 0 0,1 0 0,0 0 0,0 0 0,0 0 0,0 0 0,-1-1 1,1 1-1,0-1 0,0 1 0,0-1 0,1 0 0,-1 1 0,0-1 0,0 0 0,3-1 0,0 0 17,0 1 0,0-2 1,0 1-1,0 0 0,0-1 0,0 0 1,0 0-1,-1-1 0,8-4 0,-3 1 17,-1-1-1,0-1 1,13-14 0,56-73-83,-37 44 4,-39 50 32,0-1-1,0 1 0,0 0 0,-1 0 1,1 0-1,0-1 0,-1 1 0,1 0 1,0-1-1,-1 1 0,0-1 1,1 1-1,-1 0 0,0-1 0,0 1 1,0-2-1,1 2-12,-1 1 0,0-1 0,1 1 0,-1 0 0,1-1 0,-1 1 0,1 0 0,-1-1 0,0 1 0,1 0 0,-1 0 0,1 0 0,-1-1 0,1 1 0,-1 0 0,1 0 0,0 0 0,-1 0 0,1 0 0,-1 0 0,1 0 0,-1 0 0,1 0 0,0 0 0,0 0 39,1 1-30,1-1 1,-1 0 0,0 1-1,0-1 1,1 1 0,-1 0-1,4 1 1,-4-1-14,0 0 0,0 0 0,0 0 1,0-1-1,0 1 0,0-1 0,0 1 0,0-1 0,3 0 0,-4 1 4,0 0-1,0 0 1,0 0 0,0 0-1,0 0 1,0 1-1,0-1 1,-1 0 0,1 1-1,0-1 1,-1 0-1,1 1 1,-1-1 0,1 2-1,1 12-132,-1 28 1,1 6 154,-1-41 16,0 1 1,1-1-1,0 0 1,0-1-1,1 1 1,0 0-1,7 12 0,-9-17-38,1-1 1,0 0-1,0 1 0,0-1 0,0 0 0,0 0 0,1 0 0,-1 0 0,0-1 0,1 1 1,0-1-1,-1 1 0,1-1 0,0 0 0,-1 0 0,1 0 0,0 0 0,0 0 0,0-1 0,0 0 1,0 1-1,0-1 0,0 0 0,4-1 0,11 0 35,-1-2 1,1 0-1,0-1 0,-1 0 0,0-2 1,0 0-1,-1-1 0,27-15 1,-32 16-6,-1-2 1,1 1 0,-1-2 0,0 1 0,-1-1 0,0-1 0,0 1-1,-1-2 1,-1 1 0,0-1 0,0 0 0,9-20 0,-2-7 7,-2 0 1,9-43 0,7-79-112,-27 153 70,2-13 36,-1 0 0,-1 0-1,-1 0 1,-1 0 0,-4-26-1,5 46-40,0-1-1,0 1 0,0-1 0,0 1 1,0-1-1,0 1 0,0-1 0,-1 1 1,1-1-1,0 1 0,0-1 0,0 1 1,-1 0-1,1-1 0,0 1 0,0-1 1,-1 1-1,1 0 0,0-1 0,-1 1 1,1 0-1,-1-1 0,1 1 0,0 0 1,-1 0-1,1-1 0,-1 1 0,1 0 1,-1 0-1,1 0 0,-1 0 0,0-1 1,1 2 1,-1-1 0,0 0 0,1 0 1,-1 1-1,1-1 0,-1 0 0,0 1 1,1-1-1,-1 0 0,1 1 0,-1-1 1,1 1-1,-1-1 0,1 1 0,0-1 1,-1 1-1,1 0 0,-1-1 0,1 1 1,0-1-1,0 1 0,-1 0 0,1-1 1,0 2-1,-11 38 11,2 0 1,-7 59-1,4 84 289,11-160-270,0 15 69,3 41 0,0-61 16,0 0 0,1-1 0,1 1 0,9 23 0,-12-39-59,1 3 6,0 0 1,0 0-1,0-1 1,0 1 0,1-1-1,3 5 1,-5-9-46,0 1 0,-1 0 0,1 0 0,0 0 0,0-1 0,0 1 0,0 0 0,0-1 0,0 1 0,1-1 0,-1 1 0,0-1 0,0 0 0,0 0 0,0 1 0,0-1 0,1 0 0,-1 0 0,0 0 0,0 0 0,0 0 0,1 0 0,-1 0 0,0-1 0,0 1 0,0 0 0,0-1 0,1 1 0,-1-1 0,0 1 0,1-2 0,25-13 66,-1-2 1,0-1 0,37-34-1,-45 32-182,-17 20 155,-2 1-11,-4 7-35,1 0 1,0 1 0,0-1-1,1 1 1,0 0-1,1 0 1,0 0-1,0 0 1,1 1-1,0-1 1,1 0-1,1 19 1,-1-27 5,0 1 0,1-1 0,-1 0 0,0 0-1,1 1 1,-1-1 0,1 0 0,-1 0 0,1 0 0,0 0 0,-1 0 0,1 0 0,0 0 0,0 0 0,0 0-1,0 0 1,0 0 0,0 0 0,0 0 0,2 0 0,-1 0 6,0 0 0,0-1 0,0 1 1,0-1-1,0 1 0,0-1 0,1 0 0,-1 0 0,0 0 1,0 0-1,3-1 0,5-1 32,-1 0 0,1-1 0,-1 0 0,11-6 0,-20 9-38,24-10 41,-1-2 0,-1 0 1,0-1-1,-1-2 1,25-21-1,-43 34-67,1-1 0,-1 1 0,1-1 0,0 1-1,4-2 1,7-4 50,-14 8-69,-2 8-60,-5 10 36,5-16 71,0 0-1,0 0 1,0 0-1,1 0 1,-1 0-1,1 0 1,-1 0 0,1 1-1,0-1 1,0 0-1,0 0 1,0 0-1,0 0 1,0 1 0,0-1-1,1 0 1,1 3-1,-1-1 4,1 0 0,0 0 0,0 0 0,0-1 0,0 1 0,1-1-1,-1 1 1,1-1 0,0 0 0,3 3 0,-3-4 4,-1-1 0,0 1 0,1-1 0,-1 0 0,1 0-1,0 0 1,-1 0 0,1 0 0,0 0 0,0-1 0,-1 1 0,1-1 0,0 0 0,0 0 0,5 0 0,1-1 6,-1 0 0,1-1 1,-1 0-1,0 0 1,0-1-1,12-6 1,-3 0-7,27-20 1,36-27-205,-72 51 172,-1 1 1,1 0-1,14-6 0,14-7 153,-46 23-99,-76 51 2,72-47-23,0 1-1,1 0 1,1 1-1,-17 20 1,27-30-8,1 0 0,-1 0 0,1 0 0,0 0 1,0 0-1,0 1 0,0-1 0,0 0 0,0 0 0,1 1 0,-1-1 0,1 1 1,0-1-1,0 0 0,-1 1 0,2-1 0,-1 1 0,0-1 0,0 0 0,1 1 1,-1-1-1,1 0 0,0 1 0,0-1 0,1 3 0,-1-5-4,0 1 0,-1-1-1,1 0 1,0 0-1,-1 0 1,1 0 0,0 0-1,0 0 1,-1 0 0,1-1-1,0 1 1,-1 0 0,1 0-1,0 0 1,-1-1 0,1 1-1,0 0 1,0-1-1,-1 1-1,14-7-8,0-1-1,0 0 1,-1-1 0,0 0-1,-1-1 1,0 0 0,13-15-1,-2 7-4,-19 15 44,-3 2-72,7 17 4,-5-10 36,0-1-1,0 0 1,1-1-1,-1 1 0,1-1 1,0 1-1,1-1 1,-1 0-1,1-1 1,-1 1-1,1-1 0,0 0 1,1 0-1,-1-1 1,0 1-1,1-1 1,-1 0-1,1 0 0,0-1 1,0 0-1,-1 0 1,1 0-1,0-1 1,0 0-1,0 0 0,8-1 1,12-2 48,1-1 1,-1-1-1,36-12 0,-48 12-26,-1-1 1,1 0-1,-1 0 0,0-2 0,0 1 0,-1-2 0,21-16 1,-24 15-14,-1 0 0,0-1 0,0 1 0,-1-2 0,0 1 0,-1-1 0,0 0 0,4-13 1,4-17 40,9-46 0,-16 62-28,58-273-35,-64 266-182,-1 33 196,0 0 0,0 0 0,0 0 0,0-1 0,0 1 0,0 0 0,0 0 0,0 0 0,0 0 0,0 0 0,0 0 0,0 0 0,0 0 0,0 0 0,0 0 0,0 0 0,0 0 0,0 0 0,0 0 0,0 0 0,0-1 0,0 1 0,0 0 0,0 0 0,0 0 1,0 0-1,0 0 0,0 0 0,0 0 0,0 0 0,0 0 0,0 0 0,0 0 0,0 0 0,0 0 0,0 0 0,0 0 0,0 0 0,0 0 0,0 0 0,-1 0 0,1 0 0,0-1 0,0 1 0,0 0 0,0 0 0,0 0 0,0 0 0,0 0 0,0 0 0,0 0 0,0 0 1,0 0-1,0 0 0,0 0 0,0 0 0,0 0 0,-1 0 0,1 0 0,0 0 0,0 1 0,-4 3 33,-4 12 38,2 8-37,0 1 1,1 0-1,-1 41 0,4-42-11,-2 18 73,5 80 1,0-101-86,2 0 1,1 0 0,0-1 0,2 1 0,13 33 0,-16-48-71,0 0 0,1-1 0,-1 1 0,1-1 1,1 0-1,-1 0 0,1 0 0,-1-1 0,1 0 0,1 0 0,10 7 1,-12-9-794,1 1 1,-1-1-1,1 0 1,-1-1 0,1 1-1,0-1 1,-1 0-1,1 0 1,8 0-1,-29-1-12426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57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54 6880,'-16'-12'2105,"15"12"-2020,0 0 0,0-1 0,0 1 0,1 0 0,-1 0-1,0 0 1,0 0 0,0 0 0,0 0 0,0 0 0,0 0 0,0 0 0,1 1 0,-1-1-1,0 0 1,-4 4 3662,11-2-3212,-1-1 1,1-1-1,0 1 0,-1-1 0,1 0 1,0 0-1,0-1 0,-1 0 0,12-2 1,5-1-22,201-16 45,-81 8-2126,-94 9-1801,-32 3 273,-33-5-7119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8:57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32 8384,'-32'-20'3104,"37"17"-2400,8 0-224,1 3-800,7 0 64,11-5-1952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00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16 972 1824,'-1'0'25,"1"0"0,-1 0 0,1 0-1,-1 0 1,1 0 0,-1 0 0,1 0 0,-1 0 0,1 0 0,-1 0 0,1 0 0,-1 0-1,1 1 1,-1-1 0,1 0 0,-1 0 0,1 0 0,-1 1 0,1-1 0,0 0 0,-1 1-1,1-1 1,-1 0 0,-3 6 5144,9-6-4066,-2-1-719,0 1 0,-1-1 1,1 1-1,-1-1 0,1 0 0,0 0 1,3-2-1,8-3 590,13-3 103,48-15 907,140-67 0,-194 79-1902,-1-1-1,0 0 1,-1-2-1,22-21 1,-9 2 85,36-46-1,206-234 250,-245 282-392,28-37-1,-47 54 96,1-1 1,-2 0 0,0-1 0,13-34 0,-20 45-32,0-1 1,-1 1 0,1-1-1,0-10 1,-2 15-79,0 1 0,0-1 0,0 0 0,0 1 0,0-1 0,-1 1 0,1-1 0,0 1 0,-1-1 0,1 1 0,-1 0 0,1-1 0,-1 1 0,0-1 0,0 1 0,1 0 0,-1 0 0,0-1 0,0 1 1,0 0-1,-1 0 0,1 0 0,0 0 0,0 0 0,-3-1 0,1 1-16,0 0 1,0 0-1,-1 1 1,1-1-1,0 1 0,-1-1 1,1 1-1,-1 1 1,1-1-1,0 0 1,-1 1-1,1-1 1,-5 3-1,-1-1-43,0 1 1,0 1-1,-14 7 1,12-4 65,-1 1 1,1 0-1,0 0 1,1 1 0,0 0-1,0 1 1,-10 14-1,9-8 55,1 0 0,0 0 0,1 1 0,-11 28 0,5 1 87,2 1 0,2 1 0,-6 54 0,13-69-65,1 1 0,2 52 0,2-67 7,1 1 1,1 0-1,1-1 1,1 0-1,11 31 0,-14-46-82,-1 0 1,1 0-1,0-1 0,0 1 0,0-1 0,1 1 0,0-1 0,-1 0 0,1 1 0,0-2 0,0 1 0,1 0 0,-1-1 1,0 1-1,1-1 0,6 3 0,-4-3 16,0 0 1,-1-1 0,1 0-1,0 0 1,0 0 0,0-1-1,0 0 1,0 0-1,0 0 1,-1-1 0,9-2-1,11-1 49,-1-2 1,0 0-1,32-14 0,-49 17-59,0 0 0,-1-1 0,1 0 0,-1 0 0,0 0 0,0-1 0,0 0 0,-1 0-1,0 0 1,0-1 0,0 1 0,-1-1 0,0 0 0,0-1 0,6-13 0,-7 12 14,0-1-1,0 1 0,-1-1 0,-1 0 1,2-15-1,-3 22-49,0-1 0,0 0 0,0 1-1,0-1 1,0 1 0,0-1 0,-1 1 0,1-1 0,-1 1 0,0-1 0,0 1 0,0-1 0,0 1-1,0 0 1,0 0 0,-1-1 0,1 1 0,-1 0 0,1 0 0,-1 0 0,0 1 0,0-1-1,0 0 1,-3-2 0,3 4-4,0-1 0,0 1 0,1-1 0,-1 1 0,0 0 0,0-1 0,0 1-1,1 0 1,-1 0 0,0 0 0,0 1 0,0-1 0,1 0 0,-1 1 0,0-1-1,0 1 1,1-1 0,-1 1 0,0 0 0,1 0 0,-1 0 0,1 0 0,-1 0 0,1 0-1,-2 1 1,-3 3-24,1 1-1,0-1 0,0 1 0,-8 11 0,7-7 41,0-1-1,0 2 0,1-1 0,0 1 0,1-1 1,-5 21-1,8-27 9,0 1 0,0 0 0,1 0-1,-1 0 1,1-1 0,0 1 0,1 0 0,-1 0 0,1 0 0,0 0 0,0-1 0,1 1 0,-1 0-1,1-1 1,0 1 0,0-1 0,1 0 0,4 7 0,-2-6 28,0 1-1,0-1 1,1-1-1,-1 1 1,1-1 0,0 0-1,1 0 1,-1-1-1,1 0 1,-1 0 0,1 0-1,0-1 1,0 0-1,0 0 1,0-1 0,0 0-1,1 0 1,-1-1-1,10 0 1,1-1 33,1-1 0,-1 0 0,0-2 0,0 0-1,-1-1 1,28-11 0,-36 12-51,0-1 1,0 0-1,0-1 0,0 0 0,-1 0 1,0-1-1,9-9 0,45-59 147,-49 58-192,-8 9 17,4-4 41,-6 11 38,-1 7 55,-3 15-88,-5 28 0,3-36-25,1 1 1,1-1-1,0 0 0,1 1 1,0-1-1,5 26 0,-5-38-1,0 0 1,0 0-1,0 0 0,1 0 0,-1 0 0,0-1 0,1 1 1,-1 0-1,1 0 0,-1 0 0,1 0 0,-1-1 0,1 1 0,0 0 1,-1 0-1,1-1 0,0 1 0,-1 0 0,1-1 0,0 1 1,0-1-1,0 1 0,0-1 0,0 0 0,1 1 0,0-1-4,0 0 0,0 0-1,0 0 1,0 0-1,0 0 1,-1-1 0,1 1-1,0-1 1,0 1-1,0-1 1,-1 0 0,4-1-1,4-4 26,0 0-1,0 0 0,12-12 1,-2-2 9,-1-1 1,-1 0 0,18-28-1,-16 21-185,33-36-1,-51 62 136,1 1 1,-1-1-1,0 1 0,1 0 1,-1-1-1,1 1 0,-1 0 1,1 0-1,0 0 0,-1 0 1,1 0-1,0 1 0,0-1 1,0 1-1,0-1 0,-1 1 1,1-1-1,3 1 0,-3 0 12,1 1 0,-1 0-1,1-1 1,-1 1-1,0 0 1,1 0 0,-1 0-1,0 1 1,0-1-1,0 0 1,0 1 0,0 0-1,3 2 1,18 17 8,-7-6-51,0 0 1,27 18 0,-21-20 57,0 0 0,40 16 1,-56-26-12,1-1 1,0 1 0,0-2 0,0 1-1,0-1 1,0 0 0,1 0 0,-1-1-1,0 0 1,0 0 0,1-1 0,-1 0-1,0 0 1,8-3 0,-12 3 3,0 0 0,-1 0 0,1-1 0,0 1 0,-1-1 0,0 0 0,1 0 0,-1 0 0,0 0 0,0 0 0,0 0 0,0 0 0,-1-1 0,1 1 0,-1-1 0,1 1 0,-1-1 0,0 0 0,0 1 0,0-1 0,0 0 0,0-6 0,0 3-4,0 0 0,-1 0 0,0 0 1,0 0-1,-1-1 0,0 1 0,0 0 1,0 0-1,-4-10 0,4 14-12,1 0-1,-1 1 1,1-1-1,-1 1 1,0-1-1,0 1 0,0 0 1,0-1-1,0 1 1,0 0-1,0 0 1,0-1-1,0 1 1,0 0-1,-1 0 1,1 0-1,0 0 0,-1 1 1,1-1-1,-1 0 1,1 0-1,-1 1 1,-2-1-1,2 1-17,-1 0 1,1 0-1,0 0 0,0 0 1,-1 1-1,1-1 0,0 1 1,0 0-1,-1 0 0,1-1 1,0 1-1,0 1 0,0-1 1,0 0-1,-2 2 0,-3 2 15,0 1-1,1-1 1,0 1-1,0 0 0,0 1 1,1-1-1,0 1 1,0 0-1,1 0 1,-5 9-1,8-12 7,-1 0 0,1 1 0,-1-1 0,1 0 0,1 0 0,-1 1 0,0-1 0,1 1 0,0-1 0,0 1 0,1-1 0,-1 0 0,1 1 0,0-1 0,0 0 0,0 1 0,1-1 0,-1 0 0,1 0 0,0 0 0,3 4 0,-2-3 3,-1-1 1,1 0 0,0-1 0,1 1-1,-1 0 1,1-1 0,-1 0 0,1 0-1,0 0 1,0 0 0,0-1 0,1 0 0,5 3-1,-6-4 8,0 0-1,0 0 1,0 0 0,0-1-1,0 1 1,1-1-1,-1 0 1,0 0 0,0-1-1,0 1 1,1-1-1,-1 0 1,0 0-1,0-1 1,0 1 0,5-3-1,16-9 49,0-1-1,0 0 1,-1-2-1,-1-1 1,-1-1-1,-1-1 1,0-1-1,-1 0 1,32-46 0,-19 17-70,-2-1 0,-2-2 1,-3-1-1,-2 0 0,-3-2 1,-2-1-1,14-68 0,-29 103-23,-1 0 0,-1 0 0,-2-40 0,0 59 14,0-1 0,-1 1 0,1-1-1,0 1 1,-1-1 0,1 1 0,-1 0-1,0-1 1,0 1 0,0 0 0,0 0-1,0 0 1,-3-4 0,3 6 12,0-1 1,0 0-1,0 1 1,0-1-1,0 1 1,0-1-1,0 1 0,0-1 1,0 1-1,0 0 1,0 0-1,0 0 1,0-1-1,0 1 0,0 0 1,0 0-1,-1 0 1,1 1-1,0-1 1,0 0-1,0 0 0,0 0 1,0 1-1,0-1 1,0 1-1,0-1 1,0 1-1,0-1 0,0 1 1,-1 1-1,-5 2 25,1 1-1,-1 0 0,1 0 0,0 1 1,1 0-1,-1 0 0,-5 9 1,-1 2-59,-16 34 0,19-29 16,0 0 1,1 1-1,2 0 0,0 0 1,-4 48-1,6-10 90,3 69-1,3-99 70,9 54 0,-7-68-78,0 0 1,1 0-1,1-1 0,12 25 0,-14-34-2,0 0-1,1 0 1,0 0-1,0-1 1,0 0-1,1 0 1,0 0-1,0-1 1,1 0 0,-1 0-1,1 0 1,0-1-1,11 5 1,-12-7-26,-1 0-1,0 0 1,1-1 0,-1 1 0,1-1 0,0 0 0,-1-1 0,1 0 0,0 0 0,-1 0-1,1 0 1,0-1 0,-1 0 0,1 0 0,-1-1 0,1 1 0,-1-1 0,0 0 0,9-6 0,-6 4-5,-1-2 1,-1 1 0,1-1 0,-1 0 0,0 0 0,0-1 0,0 0 0,-1 0 0,0 0 0,7-15 0,1-7-18,15-50 1,-17 47-28,1-7 81,13-33 149,-22 65-232,0 0 0,1 1 0,-1-1-1,2 1 1,-1 0 0,1 0-1,8-9 1,-13 15 26,0 0 0,1-1 0,-1 1 0,0 0 0,1 0 0,-1-1-1,0 1 1,1 0 0,-1 0 0,1-1 0,-1 1 0,0 0 0,1 0 0,-1 0 0,1 0-1,-1 0 1,1 0 0,-1 0 0,0 0 0,1 0 0,-1 0 0,1 0 0,-1 0 0,1 0-1,-1 0 1,0 0 0,1 0 0,-1 0 0,1 0 0,-1 1 0,0-1 0,1 0 0,-1 0-1,1 1 1,-1-1 0,0 0 0,1 0 0,-1 1 0,0-1 0,0 0 0,1 1 0,-1-1-1,0 1 1,11 20-28,-10-19 19,35 122 278,-20-63-170,-11-43-16,-1 0 0,0 0 1,-2 0-1,0 1 0,-1 30 0,-2-41-29,0 0-1,0 0 0,-1 0 1,0-1-1,0 1 0,-6 13 0,6-16-33,-1-1-1,0 0 0,1 0 0,-2 1 1,1-2-1,0 1 0,-1 0 0,1-1 1,-1 1-1,0-1 0,-8 4 0,10-5 4,0-1 0,-1 0-1,1 0 1,0 0-1,-1 0 1,1-1-1,-1 1 1,0-1-1,1 1 1,-1-1-1,1 0 1,-1 0 0,0 0-1,1 0 1,-4-1-1,2 0-9,0 0 0,0-1 0,0 1 0,0-1-1,0 0 1,1 0 0,-1 0 0,-4-4 0,-4-5 8,1 1-1,0-1 1,-17-25 0,26 34-10,1 1-18,-3-3-12,1-1 0,0 1-1,1-1 1,-3-4 0,5 8 16,-1 1 1,1-1-1,0 1 1,0 0-1,-1-1 0,1 1 1,0-1-1,0 1 1,0-1-1,0 1 1,0-1-1,0 1 1,0-1-1,0 1 1,0-1-1,0 1 1,0-1-1,0 1 1,0-1-1,0 1 0,0-1 1,1 1-1,-1 0 1,0-1-1,0 1 1,0-1-1,1 1 1,-1-1-1,0 1 1,1 0-1,-1-1 1,0 1-1,1 0 1,-1-1-1,0 1 0,1 0 1,-1 0-1,1-1 1,-1 1-1,1 0 1,-1 0-1,1 0 1,-1-1-1,0 1 1,1 0-1,-1 0 1,1 0-1,-1 0 1,1 0-1,-1 0 0,1 0 1,-1 0-1,1 0 1,-1 0-1,1 0 1,4 1-15,-1-1 0,0 1 0,0 0 0,0 0 0,6 2 0,15 4-31,220 9-2065,2-20-1400,-142 4-3153,-52 3 186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07.667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68 961 1984,'0'-1'43,"-1"0"-1,1 0 1,0 0 0,-1 0-1,1 0 1,0-1 0,0 1 0,0 0-1,0 0 1,0 0 0,0 0-1,0-1 1,0 1 0,0 0 0,1 0-1,-1 0 1,0 0 0,1 0-1,-1 0 1,1 0 0,0 0 0,-1 0-1,1 0 1,0 0 0,-1 0-1,1 0 1,1-1 0,4-7 537,-3 6-438,-1-1 0,1 1 0,0 0-1,0 0 1,0 0 0,0 0 0,1 1 0,-1-1 0,1 1 0,0 0 0,-1 0 0,1 0-1,0 1 1,0-1 0,0 1 0,0 0 0,0 0 0,6 0 0,6 0 39,-1 0 1,1 2-1,26 3 1,-12-1-106,168 3 1257,-163-8-985,0-2 0,0-1 1,55-15-1,-9-5 132,87-22 128,160-10-472,-99 18-304,138 0 1053,-322 36-848,402-29 33,-277 22-82,69-5-8,302-18 868,-237 14-613,-62 3-241,142-8 454,103 3-282,-250 14 15,504-21-160,-543 20 85,514-4 225,20 45-315,-315-24 1,-193-7 14,51-6-59,-162 0 35,1019-64 580,-737 29-144,187-22-444,-535 56-5,599-61 98,-349 45-62,436-14 41,-422 29 39,-6-25-65,42-33 142,-251 45-246,259-21 322,-307 36-270,50 3 74,-57 1-156,-36 0 82,1 1-1,0 0 1,0 0 0,0 0-1,-1 1 1,1-1-1,-1 1 1,1 1 0,-1-1-1,0 1 1,0 0-1,0 0 1,0 0 0,0 1-1,7 8 1,3 3-34,-1 2 0,23 35-1,-29-41-4,20 32 225,-9-14-143,1 0 1,26 29-1,2-5 97,88 90 166,-125-128 1201,-17-18-1149,-23-4-309,13 2-46,0 2-1,-1 0 0,1 0 0,-27 1 0,-69 7-314,8 1-26,-316 6 569,147 3-230,-108 6 2,-8-8-162,7-19-159,163-3 459,-77-1 36,-457 42 43,384 39-560,259-46 406,-11 1-208,-115 27 21,-68 7 201,0-17-112,233-34 85,-74 7-235,-204-4-1,68-21 269,-75 0 72,-3 24-295,-320 76 69,38-24 101,575-62 23,-653 27 132,199-29 16,271-5-405,-161 13 182,46 15-169,4 17-16,-80-4 354,354-34-190,-6 2 87,-133 2 123,-151-22-133,169 5 95,-18-3-174,-44-1 8,-2 16-115,133 3 221,-71 6-232,144-6 229,-74 17 0,-474 141-222,447-107 262,121-42-210,13-5 126,-1-2-1,0-1 0,-39 4 1,40-6-701,35-5 575,1 0-1,0 0 0,-1 0 1,0 1-1,1 0 0,-1 0 1,0 0-1,6 4 1,-1 0 8,15 7 50,0-1 1,1-1-1,0-1 1,1-1-1,45 10 1,132 12 88,-189-30-32,54 4 51,-1-2 0,120-12 0,127-35 42,-307 42-107,157-26-39,184-27 124,455-13-366,38 18 427,-533 26-176,-106 7 127,14 0-141,420-24 187,-278 13 232,-357 28-367,1 0 0,-1 0 0,1 0-1,-1 0 1,0 0 0,1 0 0,-1 0 0,1 0 0,-1 0-1,1-1 1,-1 1 0,1 0 0,-1 0 0,1 0-1,-1-1 1,0 1 0,1 0 0,-1 0 0,1-1-1,-1 1 1,0 0 0,1-1 0,-1 1 0,0-1 0,0 1-1,1 0 1,-1-1 0,0 1 0,0-1 0,1 1-1,-1-1 1,0 1 0,0 0 0,0-1 0,0 1-1,0-1 1,0 1 0,0-1 0,0 1 0,0-2 0,0 1-16,-1 0 1,1 0-1,-1 0 1,1 0-1,-1 0 1,1 0 0,-1 0-1,0 0 1,1 0-1,-1 0 1,0 1 0,0-1-1,0 0 1,0 0-1,-1 0 1,-8-4-149,0-1 0,0 2 0,0 0 0,-1 0 0,0 1 1,-20-4-1,-69-2-1210,81 8 1091,-349-10-7119,116 6 6632,-198-4 4491,-105 17-399,251 1-2794,26-1-434,72 2 1126,-207-16 1,193-7 617,197 10-1719,17-1-232,14-1-151,21-4 53,1 1 0,36-4 1,-9 1 27,195-32-844,-83 27-4220,-148 15 3899,26-5 1,-37 3 438,0 0 0,0 0 0,10-6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15.502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14079 360 1728,'-1'-11'166,"1"8"-119,0 1-1,-1-1 1,1 0-1,0 0 1,1 0-1,-1 0 1,0 0-1,1 1 1,0-1-1,-1 0 1,1 0-1,0 1 1,0-1-1,3-4 1,-2 5-57,-1 0-1,0 0 1,13-54 4766,-14 58-4669,0 1 1,-1-1-1,0 1 0,0-1 0,0 1 1,0-1-1,0 0 0,0 0 0,0 1 1,-1-1-1,1 0 0,-3 3 0,-24 23 692,27-27-735,-17 15 134,0-2 0,-1 0 0,-1-2 0,0 0 0,-1-1 0,0-1 0,0 0 0,-1-2 0,0-1 0,-36 7 0,-103 23 831,-191 38-733,173-53-67,56-8-50,-138 15-116,46-9-43,32 5 71,-22 1 204,54-12-236,-93 4-30,105-20 91,37 0 30,-105 1-140,-264 3 126,-492 42 44,587-23-149,73-6 42,-74 4 38,53-3 69,-114-10 21,294-7-165,-414-7-80,428 4 85,-265-13 310,65-6-229,114 10-9,-311-7 262,-239 52-633,518-18 289,-94 9-70,-171 22 41,205-19 132,-64-7-80,223-13-116,-334-11 104,220 2 55,-46-2-160,196 0 25,0 6-1,-175 23 0,220-16 115,0-4 0,0-2 0,0-3 0,-1-3 0,-105-20 0,68-5-34,106 29-29,-1 0 1,1 0 0,-1 0 0,1 0 0,-1 0 0,1 0 0,-1 0 0,1-1 0,-1 1 0,1 0 0,0 0 0,-1-1 0,1 1 0,-1 0 0,1-1 0,0 1-1,-1 0 1,1-1 0,-1 1 0,1 0 0,0-1 0,0 1 0,-1-1 0,1 1 0,0-1 0,0 1 0,0-1 0,-1 0 0,1 0-13,0 1 0,1-1 1,-1 0-1,0 0 1,0 0-1,1 0 0,-1 1 1,0-1-1,1 0 1,-1 0-1,1 1 0,-1-1 1,1 0-1,1-1 1,23-19-379,-24 21 395,12-9-37,0 1-1,1 1 0,0 0 0,0 0 1,0 2-1,1 0 0,0 0 1,21-2-1,159-12-458,-101 13 409,336-14-85,-143 9 60,-56 3 110,64-4-40,158-8 119,266-12-43,-504 24 46,307-5-167,-403 12 14,121 2 60,253 7 319,-367-15-251,220-41 0,-333 46-36,51-13 163,-59 14-164,1-1-1,0-1 1,-1 1-1,1-1 0,-1 1 1,0-2-1,10-6 0,-14 9-17,-1 1 0,1-1-1,0 1 1,-1-1-1,1 0 1,-1 1 0,1-1-1,-1 0 1,1 1 0,-1-1-1,1 0 1,-1 0-1,0 1 1,0-1 0,1 0-1,-1 0 1,0 0 0,0 0-1,0 0 1,0 1 0,0-1-1,0 0 1,0-1-1,0 1-6,-1 0-1,1-1 1,-1 1 0,0 0-1,1 0 1,-1 0-1,0 0 1,0 0-1,0 0 1,0 0-1,0 0 1,0 0-1,-1-1 1,-4-2-54,-1 0-1,1 0 1,-1 1-1,-9-3 1,-20-5-93,0 1 0,-39-4 0,8 1 53,-14-2 140,0 4 1,-1 3-1,0 4 0,0 4 1,-128 15-1,-6 22-11,103-15-9,-295 56-39,50-19 66,258-45-61,-802 102 65,503-90 141,201-16-90,-339-1-171,384-9 160,-83-4 93,-142 3-223,31 22 223,248-16-396,-18 2-87,-157 20 456,198-26 21,45-1-56,19 0-102,0-1 1,-22-3 0,33 3-20,0 1 0,-1 0-1,1 0 1,0-1 0,0 1 0,0 0-1,0-1 1,0 1 0,0-1 0,0 0 0,0 1-1,0-1 1,0 0 0,0 1 0,0-1 0,1 0-1,-1 0 1,0 0 0,0 0 0,1 0 0,-1 0-1,1 0 1,-1 0 0,1 0 0,-1 0 0,1 0-1,0 0 1,-1-2 0,0-3-77,0-3-490,2 9 565,-1-1-1,0 1 1,0 0-1,0 0 1,1 0-1,-1-1 0,0 1 1,0 0-1,1 0 1,-1 0-1,0 0 1,1 0-1,-1 0 0,0 0 1,0-1-1,1 1 1,-1 0-1,0 0 1,1 0-1,-1 0 0,0 0 1,0 0-1,1 0 1,-1 1-1,0-1 1,1 0-1,-1 0 0,0 0 1,0 0-1,1 0 1,-1 0-1,0 0 0,0 1 1,1-1-1,-1 0 1,0 0-1,1 1 1,1 0-10,1 1 0,0 0 1,0 0-1,-1 0 0,4 4 1,8 6-17,35 26 48,1-2 0,2-2 0,2-3 0,94 40 0,83 31-98,-175-78 132,2-3-1,107 25 1,140 10 183,-234-51-179,84-5 0,-66-1-120,345-17 189,-181 4-266,465-22 450,-524 23-357,444-42 53,265-25-42,-709 69-7,265-22 184,280-31 57,-369 53-75,-11 2 12,-292 4-109,195-10-82,81-16 267,-154 11-276,162-16 381,98-4-254,-288 28 59,527-5-146,-479 22 81,104 7-105,287 16 205,-467-27-159,232-7 226,-345 5-215,367-9-126,-49 14 124,-37 0 38,87-6 89,-4-20 53,-320 17-214,-25 3 84,4 0 20,0-2-1,0-1 0,64-18 0,-34 8-90,-2 0 210,-63 14-217,35-3-430,-17-3 426,-17 5 86,0 0 0,-1-1 0,1 0 0,8-4-1,-14 5-42,0 0 0,0 0 0,0 0 0,0-1 0,-1 1 0,1-1 0,0 0 0,-1 1 0,0-1 0,0 0-1,0-1 1,0 1 0,2-5 0,0-3-20,-1 1-1,0-1 0,-1 1 1,0-1-1,0 0 0,-1-12 1,2-10-44,7-64-63,-5 36 66,3 0 1,27-105-1,-33 159-19,1 0 1,0 1 0,0-1-1,0 1 1,6-8 0,-2 4-37,1-6 95,-7 14-12,-1 1 0,1-1 0,-1 1 0,1-1 0,0 1 0,0-1 0,0 1 0,0 0 0,0-1 0,0 1 0,0 0 0,0 0 0,1-1 0,-1 1 1,0 0-1,3-1 0,2-2-196,7 0 490,-7 0-65,-5 4-218,0 0 0,0-1 0,0 1 0,0-1-1,0 0 1,0 1 0,0-1 0,0 0 0,-1 1 0,1-1-1,1-1 1,-2 1-1,0 1 0,0 0-1,-1 0 1,1-1 0,0 1 0,0 0-1,-1 0 1,1-1 0,0 1-1,0 0 1,-1 0 0,1 0 0,0 0-1,-1 0 1,1-1 0,0 1-1,-1 0 1,1 0 0,0 0 0,-1 0-1,1 0 1,0 0 0,-1 0-1,1 0 1,0 0 0,-1 0 0,1 0-1,0 0 1,-1 0 0,1 1-1,0-1 1,-1 0 0,1 0 0,0 0-1,0 0 1,-1 1 0,-15 5-44,12-4 59,0 0 1,-1 0-1,1 0 0,0-1 0,-1 0 0,0 0 0,1 0 0,-1 0 1,0-1-1,1 0 0,-6 0 0,-17 1 81,-125 18 28,-51 6-283,-16 1 215,-32 3-19,-34 3-49,-215 19-72,288-32 242,-347 30 130,-273 19-361,659-55 70,-870 65 249,278-16-99,594-47-130,-181 24 134,77-7-6,-61 4-50,-191 17-53,350-34 71,-73 6 23,-113-14-220,298-11-1264,-122-16 1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15.831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491 0 1984,'-113'12'736,"81"-4"-576,-18-1-32,24 1-224,-11-3 32,-21 3-1152,-22 4 640,-14 3-32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17.368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3710 0 2912,'-119'12'923,"98"-9"-758,0 1 1,-28 9-1,26-6 5,-517 158 1579,481-145-1867,-80 14-1,-62-1 255,-359 30 1017,338-42-765,-443 24-318,564-40 277,-70 2 1007,-82 5 436,139-4-1287,-139 15 815,251-23-1279,-22 4 361,23-3-376,0-1 0,-1 1 1,1-1-1,0 1 0,0-1 0,-1 1 0,1 0 1,0-1-1,0 1 0,0 0 0,0 0 0,0 0 1,0 0-1,0 0 0,-1 2 0,-4 12 22,0 1 0,1 0 0,1 0 0,0 0-1,1 0 1,-1 30 0,-1-4 7,-2 27 6,3-31 166,-1 0 1,-15 56 0,-2-34 536,18-52-613,1 0-1,-2-1 0,1 1 1,-7 7-1,7-11-141,1 1 0,0-1 0,0 1 0,0 0 0,0 0 0,1 0 0,0 0-1,0 0 1,0 1 0,1-1 0,-1 0 0,0 10 0,2-9 10,0-3-15,0 1 0,0 0 0,0-1-1,1 1 1,-1-1 0,1 1 0,1 4 0,-1-7 3,0 1-1,-1-1 1,1 0 0,0 0 0,0 0 0,0 0 0,0 0 0,0 0 0,0 0 0,1 0-1,-1 0 1,0-1 0,0 1 0,1 0 0,-1-1 0,0 1 0,1-1 0,-1 1 0,0-1-1,1 0 1,-1 1 0,3-1 0,6 1 7,5 2-9,1-1-1,-1-1 0,20-1 0,169-10 103,-153 8-87,-9 1-22,168-14 93,12-9-65,-27 4 96,474-33-344,-320 51 230,-12 18-69,-63 0 72,-184-13-61,68 1 142,847-55 176,-471 10-255,-127 6-6,584-25-15,-807 49 28,137-3 166,-169 13-240,183 3 155,-104 14-35,82 2-125,171 3 442,-122-21-34,-361 0-344,-1 0 1,0 0-1,1 0 1,-1 0-1,0 0 0,1 0 1,-1 0-1,0 0 1,0 0-1,1 0 1,-1 0-1,0 0 1,1 1-1,-1-1 1,0 0-1,1 0 0,-1 0 1,0 0-1,0 0 1,1 1-1,-1-1 1,0 0-1,0 0 1,1 0-1,-1 1 0,0-1 1,0 0-1,0 0 1,1 1-1,-1-1 1,0 1-1,-4 8 109,-13 9-68,7-12-23,0 0 0,0 0 0,-1-1 0,0 0 0,0-1 0,0-1 0,0 0 0,-18 3 0,-9-1-11,-50-1 0,5-1 123,21 1-327,-1-2 0,-76-8 0,110 2-4,-1-1 0,2-1 0,-1-2 0,1-1 0,0-1 0,1-1 0,-36-20 0,16 5-946,2-1-1,-73-59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18.410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1 175 2304,'0'-2'136,"1"0"0,-1-1 0,1 1 0,0 0 0,-1 0 0,1 0 1,0 0-1,1 0 0,-1 0 0,0 0 0,0 0 0,1 0 0,2-2 0,7-10 988,0-3-55,-1-1 1,0 0-1,8-23 0,0 6 1523,-18 35-2549,1 70 1017,-7 153-536,-5-48-502,5-74 329,5-16-217,1-51-124,0-28-235,1 0 1,-1-1-1,1 1 0,3 10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6:25.59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37 251 9632,'-37'-31'4928,"42"27"-2881,9-4-1247,9-9 1632,17-6-1376,31-5 320,34-4-800,3 4-128,-5 5-288,-8 1-512,-6 7 160,1 4-4768,-5 2 2721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47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75 2912,'0'-3'646,"1"-1"-1,0 0 1,0 0 0,0 1 0,0-1 0,0 0-1,3-3 1,-3 4-205,0 1 0,1-1-1,-1 0 1,0 1 0,-1-1 0,1 0-1,0 0 1,-1 1 0,0-1-1,1 0 1,-1 0 0,-1-5 0,-5 27-292,-22 104 522,15-78-372,3 0 0,-6 59 0,13-52-45,4 72 0,1-103-136,0-1-1,1 0 1,1-1 0,1 1 0,1-1 0,16 35 0,-21-51-49,1 0 0,0 0-1,0 0 1,0 0 0,0 0 0,0-1-1,1 1 1,-1-1 0,1 0 0,0 1-1,-1-1 1,1-1 0,0 1-1,6 2 1,-7-3-38,-1 0 1,1-1-1,0 0 0,0 1 0,0-1 1,0 0-1,0 0 0,0 0 0,0 0 0,0 0 1,0-1-1,0 1 0,-1-1 0,1 1 1,0-1-1,0 0 0,0 1 0,-1-1 1,1 0-1,0 0 0,-1 0 0,1 0 0,-1-1 1,1 1-1,-1 0 0,1-1 0,-1 1 1,0-1-1,1-1 0,9-14 90,-2 0-1,0-1 1,-1 0-1,11-38 1,-15 43-63,29-81 2,-10 31-9,-2-2 1,18-99-1,-38 151-21,0 0-1,-1 0 1,-2-16 0,0-4-240,-14 61-89,7-6 287,1 1-1,0 1 0,2-1 0,1 1 0,1 1 0,-1 35 0,3-14 186,3 1-1,10 68 0,-8-93-152,1 0-1,11 33 1,-13-50 30,0 1 0,0 0 0,1-1 1,-1 1-1,1-1 0,1 0 0,-1 0 0,1 0 0,0 0 0,0-1 0,0 0 0,1 0 0,0 0 1,6 4-1,-8-6-113,1 0 0,0-1 0,0 0 0,0 0 1,0 0-1,0 0 0,0-1 0,0 0 0,0 1 1,0-2-1,0 1 0,0 0 0,0-1 0,0 0 1,0 1-1,0-2 0,6-1 0,12-1-924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47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22 5216,'-3'-10'912,"1"-1"2453,7 21-826,-2 0-2123,0-1 0,-1 1 0,0 0 1,-1 0-1,0 15 0,1-6-33,1 83 1036,2 18-711,-3-105-700,-2-9-69,0 0 1,1 0-1,0 0 0,0-1 1,0 1-1,1 0 0,0 0 1,3 5-1,-5-11-61,1 1 1,-1-1-1,0 0 1,0 0 0,1 0-1,-1 1 1,0-1-1,1 0 1,-1 0-1,0 0 1,1 0-1,-1 0 1,0 0 0,1 0-1,-1 0 1,0 0-1,1 0 1,-1 0-1,0 0 1,1 0-1,-1 0 1,0 0-1,1 0 1,-1 0 0,0 0-1,1 0 1,-1 0-1,0-1 1,1 1-1,-1 0 1,0 0-1,0 0 1,1-1 0,-1 1-1,0 0 1,0 0-1,1-1 1,-1 1-1,0 0 1,0 0-1,0-1 1,1 1-1,11-15-3658,-10 13 2948,10-12-1578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48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5984,'3'-14'2216,"-3"14"-2156,0 0-1,0 0 0,0 0 0,1 1 1,-1-1-1,0 0 0,0 0 1,0 0-1,0 0 0,0 0 1,0 0-1,0 0 0,0 0 0,0 0 1,0 0-1,1 0 0,-1 0 1,0 0-1,0 0 0,0 0 1,0 0-1,0 0 0,1-1 712,-1 1-712,0 0 1,0 0-1,0 0 0,0 0 1,0-1-1,0 1 0,0 0 1,0 0-1,0 0 0,0 0 0,2 7 1327,-7 172 2998,1-76-4022,4-61 106,1-16-3074,12-38-5463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48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6400,'1'-4'2668,"1"9"-1290,0 13 341,-2 34 781,5 126 1362,-4-144-3572,-1-27-238,0 1 1,0 0-1,1 0 0,0-1 1,0 1-1,4 8 0,-4-12-17,3 11 101,-5-12-636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48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40 118 5728,'-26'-2'1615,"13"1"2967,59 3-1323,-24-1-2606,23-2 0,25-7 802,120-32 0,-98 19-1053,-16 4-101,2 5-1,150-7 0,-218 19-287,0 0 0,1 1 0,-1 0 0,0 0 0,0 1 0,13 5 0,-14-5 255,-9-2-342,0 0-1,1 0 0,-1 0 0,0 0 0,1 0 0,-1 0 0,0 0 1,1 0-1,-1 0 0,0 0 0,1 0 0,-1 0 0,0 0 0,1 0 1,-1 0-1,0 0 0,1 1 0,-1-1 0,0 0 0,0 0 0,1 0 0,-1 0 1,0 1-1,0-1 0,1 0 0,-1 0 0,0 1 0,0-1 0,0 0 1,1 1-1,-1-1 0,0 0 0,0 1 0,0-1 0,0 0 0,0 0 0,0 1 1,0-1-1,0 0 0,1 1 0,-1-1 0,0 0 0,0 1 0,-1-1 1,1 0-1,0 1 0,0-1 0,0 0 0,0 1 0,0-1 0,0 0 1,0 1-1,0-1 0,-1 0 0,1 1 0,0-1 0,0 0 0,0 0 0,-1 1 1,1-1-1,-1 0 0,-7 12-2848,0 1 977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49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24 190 4736,'-24'-19'7110,"27"15"-3751,-1 2-3158,0 0 1,0 1 0,0-1-1,0 1 1,0-1-1,1 1 1,-1 0-1,0 0 1,1 0 0,-1 0-1,1 1 1,-1-1-1,1 1 1,4-1-1,4-1 200,130-34 1775,214-45-512,-126 53-2296,-220 27 432,-5 1-1225,13-1-1175,-17 1 2403,0-1 0,1 1 1,-1 0-1,0 0 0,0 0 0,1 0 0,-1 0 1,0 1-1,1-1 0,-1 0 0,0 0 1,0 0-1,1 0 0,-1 0 0,0 0 0,0 0 1,1 0-1,-1 1 0,0-1 0,2 3-2755,-2-3 2756,1 1-1,-1-1 0,0 0 0,0 0 0,0 1 1,0-1-1,0 0 0,0 1 0,0-1 1,-1 1-1,-3 9-3787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52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57 2816,'-2'-2'112,"-15"-11"2658,9 11 1862,-4 2-2891,8 0-731,7 0 463,1-4-902,7-1-466,0-1-1,1 1 1,-1 1 0,1 0-1,0 1 1,0 0 0,0 1 0,1 0-1,-1 1 1,13 0 0,-20 1-115,-1 0 1,1 0 0,0 1-1,-1 0 1,1 0 0,-1 0-1,1 0 1,-1 1 0,1 0-1,-1-1 1,6 5-1,-8-5 36,0 1 0,0-1 0,-1 1 0,1 0-1,0-1 1,-1 1 0,1 0 0,-1 0 0,0 0-1,0 0 1,1 0 0,-1 0 0,-1 1 0,1-1-1,0 0 1,0 1 0,-1-1 0,1 0 0,-1 1-1,0-1 1,0 0 0,0 1 0,0 3-1,-2 5 36,0-1 0,0 1 0,-1-1 1,0 0-1,0 0 0,-2 0 0,1 0 0,-7 9 0,-7 11 171,-27 30 1,28-39 133,1 1 0,-25 46-1,37-55-59,4-12-286,0-1 0,0 0 0,0 0 0,0 1 0,0-1 0,0 0 0,0 0 0,0 1 0,0-1 0,0 0 0,0 1 0,0-1 0,0 0 0,1 0 0,-1 1 0,0-1 0,0 0-1,0 0 1,0 0 0,1 1 0,-1-1 0,0 0 0,0 0 0,1 1 0,1-1 45,0 1-1,-1-1 1,1 0-1,0 0 1,0 0-1,0 1 1,0-2-1,0 1 1,0 0 0,2-1-1,122-22 880,-7 0-880,-86 22-171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53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609 17 3552,'3'-3'300,"-1"1"1,1 0-1,-1 1 0,1-1 1,0 0-1,5-2 0,-7 4-235,0 0 0,-1 0 0,1 0 0,0 0 0,-1-1 0,1 1 0,0 0 0,-1 0 0,1 0 0,0 1 0,-1-1 0,1 0 0,0 0 0,-1 0 0,1 0 0,0 1 0,-1-1 0,1 0 0,0 0 1,-1 1-1,1-1 0,-1 1 0,1-1 0,-1 0 0,1 1 0,-1-1 0,1 1 0,-1 0 0,1-1 0,-1 1 0,0-1 0,1 1 0,-1-1 0,0 1 0,1 0 0,-1-1 0,0 1 0,0 0 0,0-1 0,1 2 0,0 4 138,1 0 0,-1 1 0,-1-1 0,1 0 0,-1 0 0,0 1 1,0-1-1,-1 0 0,0 0 0,0 0 0,-2 8 0,-3 2 240,0 0-1,-16 28 1,8-19-35,-2-1 0,-1 0 0,-31 34 0,-70 59 695,18-20-281,-41 73 462,50-55-701,74-95-263,2 1 0,-24 43 0,38-62-314,1-1 1,-1 0-1,1 0 1,-1 1-1,1-1 1,0 0-1,0 0 1,0 1-1,-1-1 0,1 0 1,1 1-1,-1-1 1,0 0-1,0 1 1,0-1-1,1 0 1,-1 0-1,0 1 1,1-1-1,-1 0 1,1 0-1,1 2 1,1 2 22,1 1 0,0-1 0,7 7 0,4 5 20,23 34 47,2-2 0,2-1 0,90 80 0,-53-63 635,129 81 0,-201-141-991,1-1 1,-1-1-1,1 1 1,14 4-1,-19-8-166,-1 1 0,1-1-1,-1 1 1,1-1 0,0 0-1,-1 0 1,1 0 0,0 0 0,-1-1-1,1 1 1,0-1 0,-1 1-1,1-1 1,-1 0 0,1 0 0,-1 0-1,0 0 1,3-2 0,14-12-3286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54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44 3072,'-16'-24'1609,"6"9"2520,10 15-4058,0 0 1,0-1-1,-1 1 0,1 0 0,0 0 0,0-1 0,0 1 0,-1 0 0,1 0 0,0-1 0,0 1 0,-1 0 0,1 0 0,0 0 0,-1 0 0,1-1 1,0 1-1,0 0 0,-1 0 0,1 0 0,0 0 0,-1 0 0,1 0 0,0 0 0,-1 0 0,1 0 0,0 0 0,-1 0 0,1 0 0,0 0 0,-1 0 0,1 0 1,0 0-1,-1 0 0,1 0 0,0 1 0,-1-1 0,1 0 0,0 0 0,0 0 0,-1 1 0,-7 8 806,7-2-734,-1 0 0,1-1 0,1 1 1,-1 0-1,1 0 0,1 0 1,-1-1-1,1 1 0,0 0 0,4 12 1,0-3 192,1 0 1,1-1 0,10 19-1,-8-19-147,1-1 0,1 0 1,0 0-1,1-1 0,0-1 0,1 0 0,17 13 0,108 65 568,-80-55-392,-7-2 320,78 66 1,-101-73-474,-1 0 0,-2 2 0,43 59-1,-60-76-188,-2 0 0,10 20 0,-14-26 7,0 0 0,-1 1-1,1-1 1,-1 0 0,0 1-1,-1-1 1,1 0 0,-2 12-1,-1-3 56,0 0 1,-1 1-1,-1-1 0,-1 0 0,0-1 0,-1 1 0,0-1 0,-1 0 0,-10 14 1,-7 8 115,-58 60 0,-39 31 60,112-116-444,-66 82-767,62-74-2267,-15 30-1,13-15-248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55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9 284 2400,'-1'-1'99,"0"1"1,0-1-1,1 0 0,-1 1 1,1-1-1,-1 0 0,1 0 1,-1 0-1,1 1 0,-1-1 1,1 0-1,-1 0 0,1-1 1,-1-10 6567,10 13-5500,-1 1-1,17-1 0,238-1 855,-2-20-1221,133-22 203,-158 19-571,589-62 762,-60 23 6,-631 54-857,285-15 332,-3 29-130,-347-2-491,-37-3-17,-1 1 0,1 2 0,49 11 1,-79-14-93,26 5-2920,-33-5-1547,-1 6 1317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6:30.68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105 41 1824,'0'-2'178,"0"1"0,0-1 1,1 0-1,-1 1 0,0-1 0,1 0 1,0 1-1,-1-1 0,1 0 0,0 1 1,0-1-1,0 1 0,0-1 0,0 1 1,3-13 11382,-4 13-12036,-3 1 853,0-1 0,1 1 0,-1 0 1,0 0-1,1 0 0,-1 0 0,0 0 1,1 0-1,-1 1 0,0 0 1,1-1-1,-1 1 0,-3 2 0,5-2-287,-1 0 0,1-1 0,0 1 0,0 0 0,0 0-1,0 0 1,1 0 0,-1 1 0,0-1 0,0 0-1,1 0 1,-1 0 0,0 1 0,1-1 0,-1 0 0,1 1-1,-1 2 1,-3 24 434,-10 55 329,10-48-362,-11 45 0,9-52-96,0 1-1,-2 54 0,8-78-338,0-5-53,0 1 1,0 0-1,1-1 1,-1 1-1,0 0 0,0 0 1,0-1-1,-1 1 1,1 0-1,0-1 1,0 1-1,0 0 1,0-1-1,-1 1 1,1 0-1,0-1 1,-1 1-1,1 0 0,0-1 1,-1 1-1,0 0 1,0 0-69,2-11-8225,-1 8 7904,0 1-1,0 0 1,1 0 0,-1 0 0,1 0 0,-1 0-1,1 0 1,-1 0 0,1 0 0,0 0-1,0-1 1,15-14-6745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56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611 32 2720,'5'-4'579,"-1"1"0,1-1 0,0 1-1,0 0 1,0 1 0,0-1 0,0 1 0,1 0 0,-1 0 0,8-1 0,-4 3 831,-13 10-80,3-7-1244,-12 19 681,-1 1-1,-26 30 0,10-14-430,-105 149 741,107-147-902,-1-2 0,-2-1 1,-2-2-1,-1-1 0,-57 45 0,29-30 238,-67 70 0,128-119-380,0 0-1,1-1 1,-1 1 0,1 0-1,-1 0 1,0 0-1,1-1 1,-1 1-1,1 0 1,0 0-1,-1 0 1,1 0-1,0 0 1,-1 0-1,1 2 1,0-3-16,0 1 1,0-1-1,0 1 1,1-1-1,-1 1 0,0-1 1,0 1-1,0-1 1,1 0-1,-1 1 1,0-1-1,1 1 1,-1-1-1,0 0 1,1 1-1,-1-1 1,0 0-1,1 1 1,-1-1-1,1 0 1,-1 1-1,1-1 0,3 2 44,1-1 0,-1 0-1,1 0 1,-1 0 0,7 0-1,-3 0-76,8 2 21,0 0 1,-1 1 0,1 1 0,-1 0-1,0 1 1,27 14 0,-24-8-15,0 0 0,0 1 0,-1 1-1,24 26 1,62 67-12,30 32 325,-117-122-263,-12-13 71,-1 0 0,0-1 0,1 1 0,7 4 0,-9-7-377,0 0 1,-1 0-1,1 0 0,0-1 1,0 1-1,0-1 0,0 1 1,0-1-1,-1 0 0,1 1 1,0-1-1,0 0 0,0 0 1,0-1-1,0 1 0,2-1 1,18-3-2312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57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47 5152,'-9'-27'2880,"8"27"-2739,1 0 1,-1 0 0,0 1-1,1-1 1,-1 0 0,1 0-1,-1 0 1,1 0 0,-1 1 0,0-1-1,1 0 1,-1 1 0,1-1-1,-1 0 1,1 1 0,0-1-1,-1 1 1,1-1 0,-1 0-1,1 1 1,0-1 0,-1 2-1,-2 3 50,1 1 0,0-1 0,1 1 0,-1-1 0,1 1-1,-1 11 1,-4 16 308,-4 3 26,-6 22 714,-16 106 0,31-141-983,0 0-1,1 0 1,6 38 0,-6-59-190,0 0 0,0 0 0,0-1 0,1 1 0,-1 0 0,0 0 0,1 0 0,0 0 0,-1-1 0,1 1 0,0 0 0,0-1 0,0 1 0,0-1 0,0 1 0,0-1 0,1 1-1,-1-1 1,3 2 0,-3-2-29,0-1 0,-1 0 0,1 0 0,0 0 0,0 0 0,-1 0 0,1 0 0,0 0 0,0 0 0,-1 0 0,1 0 0,0 0 0,-1-1 0,1 1 0,0 0 0,-1 0 0,1-1 0,0 1 0,0-1 0,2-1 37,-1 0 1,1 0 0,-1 0 0,1 0-1,-1-1 1,2-2 0,73-105 676,-34 47-745,-15 23 12,-2-1 0,-1-2 0,-3 0 1,29-77-1,-47 107-76,-3 7-27,1-1-1,1 0 1,-1 1-1,6-9 0,-7 19-79,-3 38-17,1 26 380,3-42 40,2-1 1,0 1-1,2-1 1,0-1-1,16 37 1,-15-44-281,1-1 0,1 0 1,14 19-1,-14-24-675,-1 0 0,2-1 1,-1 0-1,22 16 0,-4-9-1709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58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4640,'3'-12'7797,"-2"13"-7676,0 0 0,-1 0 0,1-1 0,-1 1 0,1 0 0,-1 0 0,0 0 1,1 0-1,-1 0 0,0 0 0,0 0 0,1 1 0,-1-1 0,0 0 0,0 1 0,0 2 273,4 31 740,-2 0 1,-3 46 0,0-30-705,1-42-386,0 33 278,9 71 0,-6-80-244,-2-23 48,0 1 0,0-1 0,6 18-1,-5-21-308,4 11 547,-4-9-4555,5-24-1057,0 4 2544,0-4 523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58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24 110 4896,'-15'-17'1584,"14"17"-1539,1-1 1,-1 1 0,1-1-1,-1 1 1,1-1-1,-1 0 1,1 1 0,0-1-1,-1 0 1,1 1 0,0-1-1,-1 0 1,1 0-1,0 1 1,0-1 0,0 0-1,0 0 1,0 1-1,0-2 1,-1-2 247,0-15 3680,1 18-3853,0 1 1,0-1-1,0 1 0,0-1 1,0 1-1,0-1 1,0 1-1,1-1 1,-1 1-1,0-1 1,0 1-1,0-1 1,1 1-1,-1-1 1,0 1-1,1-1 1,-1 1-1,0 0 1,1-1-1,-1 1 1,1-1-1,-1 1 1,1 0-1,-1 0 1,0-1-1,1 1 1,-1 0-1,1 0 1,-1 0-1,1-1 1,-1 1-1,1 0 1,0 0-1,59-3 1596,72-13 1,-60 6-1491,-37 6-178,-7 0 16,0 1 0,0 1 0,37 2 0,-15 1-114,-32-1-2908,-22 15-4151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59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59 6048,'-12'2'1031,"5"-1"268,18 2 1672,-1-2-1880,1 0-1,0-1 1,0 0 0,21-3 0,46-11 408,-49 7-943,66-10-327,114-7 1,-206 24-451,32-1-1717,-12 3-2655,-9 2 2012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29:59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38 3904,'-22'-10'1253,"21"10"-1181,0-1 0,-1 1 0,1-1-1,0 1 1,0-1 0,-1 1 0,1 0 0,0 0-1,-1 0 1,1 0 0,0 0 0,-1 0 0,1 0-1,-2 1 1,1-1 191,1 0 0,0 0 0,0 1-1,-1-1 1,1 0 0,0 0 0,-1 0 0,1-1-1,0 1 1,-3-1 0,4 1-185,-2 0 186,0-1-1,1 1 1,-1-1-1,1 1 1,-1-1-1,1 0 1,-1 1-1,1-1 1,0 0-1,-1 0 1,1 0-1,-1-2 1,1 3-227,1 0-1,0 0 1,0 0 0,0 0-1,1-1 1,-1 1-1,0 0 1,0 0 0,0 0-1,0 0 1,0 0 0,0-1-1,0 1 1,0 0 0,0 0-1,0 0 1,0 0 0,0 0-1,0 0 1,0-1 0,1 1-1,-1 0 1,0 0-1,0 0 1,0 0 0,0 0-1,0 0 1,0 0 0,0 0-1,1 0 1,-1 0 0,0 0-1,0 0 1,0-1 0,0 1-1,0 0 1,1 0 0,-1 0-1,0 0 1,0 0-1,0 0 1,9-1 318,-8 1-222,18-4 339,-12 3-409,1 0 0,-1 0-1,0 0 1,0 0 0,0 1 0,11 2 0,-16-2-48,7 1 51,0 1 0,0 0 0,9 4 0,-15-5-46,-1 0 0,0 0 1,0 0-1,0 0 0,0 0 0,0 1 1,0-1-1,0 1 0,0 0 1,0-1-1,-1 1 0,1 0 0,-1 0 1,1 0-1,-1 0 0,2 4 1,-1-1 24,0 1 1,-1-1-1,0 1 1,0 0-1,0 0 1,-1-1-1,0 1 1,0 0-1,0 0 1,-1 0 0,0-1-1,-1 8 1,-4 7 156,-16 38 0,18-47-164,-18 40 223,-15 38 433,36-87-651,0 1 0,0 0 0,1 0 0,-1 0 1,0 0-1,1 0 0,0 0 0,0 0 0,0 0 0,0 1 0,0-1 1,1 0-1,-1 0 0,2 4 0,-1-5 15,0 0 0,1 0-1,-1 0 1,0 0 0,1 0 0,-1 0-1,1-1 1,-1 1 0,1-1 0,0 1-1,0-1 1,-1 0 0,1 1 0,0-1 0,0 0-1,1 0 1,-1 0 0,0-1 0,4 2-1,9 1 119,1-1 0,0 0-1,-1-1 1,1-1 0,25-2 0,33 0-89,-14 2-1800,-49-1-626,0 0 1,0-1 0,17-5-1,-2-1-743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00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10 5984,'-4'-10'9509,"99"58"-6531,0 1-2090,-34-10-489,-1 2 0,-3 3-1,86 85 1,14 10 249,-155-138-645,2 3 33,1 0-1,-1 0 1,0 1 0,0-1 0,-1 1 0,1 0 0,4 9 0,-7-11-27,1 0 1,-1 0 0,0 0 0,0 0 0,-1-1-1,1 1 1,-1 0 0,1 0 0,-1 1-1,0-1 1,0 0 0,0 0 0,-1 0 0,1 0-1,-1 0 1,-1 5 0,-11 22 60,-2-1 0,-25 38 0,32-53-72,-38 55 93,-73 85-1,-192 156 6,264-263-39,27-26-2695,16-16 1401,0-1-1847,8-7-4,5-2-127,15-7-907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02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110 159 3712,'-5'-1'799,"0"0"0,0 0 0,0 0 0,-1 1 0,1 0 0,0 0 1,0 0-1,-7 2 0,-10 0 1550,21-2-2267,1 0-1,0 0 1,-1 0-1,1-1 1,0 1 0,-1 0-1,1 0 1,0 0 0,-1 0-1,1 0 1,0-1-1,-1 1 1,1 0 0,0 0-1,-1 0 1,1-1 0,0 1-1,0 0 1,-1-1-1,1 1 1,-3-3 284,-4 4 47,6-1-372,1 1 0,-1-1 0,0 0 0,1 0 0,-1 0 1,1 0-1,-1 0 0,0 0 0,1 0 0,-1 0 0,0 0 1,1-1-1,-1 1 0,1 0 0,-1 0 0,0 0 1,1-1-1,-1 1 0,1 0 0,-1-1 0,1 1 0,-1 0 1,1-1-1,-1 1 0,1-1 0,0 1 0,-1-1 0,1 1 1,-1-1-1,16-10 2963,-9 7-2849,0 0-1,0 0 0,6-6 0,7-11 35,16-17-218,-23 27 150,-6 5-144,0 0-1,0 1 0,1 0 1,0 0-1,0 0 0,7-3 1,-12 7 16,0 0 0,0 1 0,-1-1 0,1 1 0,0 0 0,0-1 0,0 1 0,0 0 0,0 0 0,-1 0 0,1 0 0,0 0 0,0 1 0,0-1 0,0 1 0,-1-1 0,1 1 0,0-1 0,0 1 0,-1 0 0,1 0-1,0 0 1,-1 0 0,1 0 0,-1 0 0,0 1 0,1-1 0,-1 0 0,0 1 0,0-1 0,1 1 0,-1-1 0,1 3 0,18 31-24,-15-25 174,0-1 0,1-1 0,9 12 0,-12-16-14,0-1-1,1 0 0,-1 0 0,1-1 1,0 1-1,-1-1 0,1 1 0,0-1 1,1 0-1,-1-1 0,6 3 0,3-1 158,-1-1 0,1 0 0,-1-1 0,1 0 0,25-3 0,63-12 395,-100 14-672,18-4 112,0-1 0,0 0 0,-1-2 0,0 0 0,32-18 0,6-10-2597,-56 35 2368,0 0 1,0 0-1,0 0 0,0-1 0,1 1 0,-1 0 1,0 0-1,0 0 0,0 0 0,0 0 0,0-1 0,1 1 1,-1 0-1,0 0 0,0 0 0,0 0 0,1 0 1,-1 0-1,0 0 0,0 0 0,0 0 0,1 0 0,-1 0 1,0 0-1,0 0 0,0 0 0,1 0 0,-1 0 1,0 0-1,0 0 0,0 0 0,1 0 0,-1 0 1,0 0-1,0 0 0,1 0 0,-6 13-5790,-10 9 815,1 6 1734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02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8 188 5216,'-2'2'523,"-4"5"3492,10-13-255,42-50 512,-39 48-3947,-1-1-1,2 1 0,-1 0 1,1 1-1,0 0 1,1 0-1,15-9 0,-19 13-244,-1 1 1,1 0-1,-1 1 0,1-1 0,-1 1 0,1 0 0,0 0 0,0 0 0,-1 1 0,1-1 0,0 1 1,0 1-1,0-1 0,0 0 0,-1 1 0,1 0 0,0 1 0,0-1 0,7 4 0,11 5 411,1 0-1,0-2 0,0-1 0,1 0 0,25 2 1,-38-8-423,0 0-1,-1-1 1,1 0 0,0-1 0,0 0 0,-1-1 0,1 0 0,-1-1 0,1 0 0,-1-1-1,0 0 1,20-12 0,-17 8-164,20-18 1,-5 0-3282,-10 9 1105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03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411 84 3648,'-11'-14'1608,"10"13"-1505,1 1 1,0 0-1,-1-1 1,1 1-1,0 0 1,0-1-1,-1 1 1,1 0 0,0-1-1,0 1 1,0 0-1,0-1 1,-1 1-1,1-1 1,0 1-1,0 0 1,0-1-1,0 1 1,0-1-1,0 1 1,0-1-1,0 1 1,0 0-1,0-1 1,0-2 2935,-6 7-1858,-4 11-873,0 0 0,1 1 0,1 0 0,-9 21 0,4-6-88,6-17-104,-94 200 1176,58-131-663,5 2 0,3 2 0,-29 112 1,44-103-275,7-26 372,11-55-387,4-13 72,2-13 228,25-70-200,-13 32-322,3 0 1,25-48-1,134-274-203,-138 261 44,39-93 183,-69 184-110,11-39 0,-20 52-130,0 5-24,-1 2-3,2 14-21,38 174-115,-16-61 325,36 113 4,-3-13 344,-39-138-335,3 19 267,-18-97-205,-1 0 0,0 0-1,0 18 1,7-33-1856,-7-1 970,-1 0 1,1 1-1,-1-1 1,0 0-1,0 0 0,-1 0 1,1 0-1,-1-7 1,1 3-567,3-13-948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6:31.43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1 137 3392,'0'3'16890,"15"-11"-14383,25-35 26,-37 38-2424,0 1 0,1 0 0,-1 0 0,1 0 0,0 0 0,0 0 1,1 1-1,-1 0 0,1 0 0,6-3 0,-10 6-92,1 0-1,-1 0 1,0 0 0,0 0 0,0 0 0,1 1 0,-1-1-1,0 1 1,0-1 0,0 1 0,0-1 0,1 1-1,-1-1 1,0 1 0,0 0 0,0 0 0,-1-1 0,1 1-1,0 0 1,0 0 0,0 0 0,1 2 0,16 23 614,-14-19-514,0-1 0,0 1 0,1-1-1,0 0 1,0-1 0,0 1-1,1-1 1,9 7 0,-9-9-13,-1 0 1,0 0-1,1-1 1,-1 1-1,1-1 1,0-1-1,-1 1 1,1-1-1,0 0 0,0 0 1,11-1-1,13-1 114,1-2-1,-1-1 1,0-1-1,0-2 1,0-1-1,-1-1 1,0-1-1,39-21 1,-61 27-117,-1 1 0,0-1 1,11-9-1,-16 12-275,1 0-1,-1 0 1,0 0 0,0 0 0,0-1 0,0 1-1,0 0 1,0-1 0,0 1 0,-1 0 0,1-1-1,0 1 1,-1-1 0,1 1 0,-1-1-1,0 1 1,1-1 0,-1 0 0,0 1 0,0-1-1,0 1 1,0-1 0,0-1 0,0 2-210,-1 0 0,1 0 0,0 1-1,0-1 1,-1 1 0,1-1 0,-1 0 0,1 1 0,0-1 0,-1 1 0,1-1 0,-1 1 0,1-1 0,-1 1-1,1-1 1,-1 1 0,0-1 0,1 1 0,-1 0 0,-1-1 0,-2-2-2579,-17-11-2226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04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12 6240,'-37'-9'2005,"36"8"-1956,1 1-1,-1 0 1,0-1-1,1 1 1,-1 0-1,0 0 1,1-1 0,-1 1-1,0 0 1,0 0-1,1 0 1,-1 0-1,0 0 1,1 0-1,-1 0 1,0 0 0,1 0-1,-1 1 1,0-1-1,0 0 1,1 0-1,-2 1 1,-1 0 226,25 2 4807,26 2-4100,203-2 594,-134-5-2390,-90 2-2279,-3 0 827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04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54 4384,'-4'-1'774,"0"0"1,0 1-1,0-1 1,0 1-1,1 0 1,-1 0-1,-6 1 1,-13 1 2367,18-1-2396,-1 0 724,11-5-822,3 0-608,0 0 0,0 0-1,1 1 1,-1 0 0,14-3-1,49-6-42,-35 7-13,-24 3 8,7-1 27,33-2 0,-48 5-10,1 0 0,0 0 0,-1 0 0,1 1 1,0 0-1,-1 0 0,1 0 0,-1 1 0,1-1 1,-1 1-1,0 0 0,7 4 0,-9-4-2,-1-1 0,0 0-1,1 1 1,-1-1 0,0 0-1,0 1 1,0 0 0,0-1-1,0 1 1,0 0 0,-1-1-1,1 1 1,0 0 0,-1 0-1,0 0 1,1-1 0,-1 1-1,0 0 1,0 0 0,0 0-1,0 0 1,0 0 0,0-1-1,-1 1 1,1 0 0,0 0-1,-1 0 1,0 0 0,1-1-1,-3 4 1,-2 5 118,0 1 1,-2-1-1,-12 17 0,12-17-108,-22 23 376,22-26-212,1 1 0,-1-1 0,1 1 0,1 0-1,-1 1 1,-6 14 0,12-23-154,-1 1-1,1-1 0,0 0 1,0 1-1,0-1 1,0 1-1,0-1 1,0 1-1,0-1 1,0 1-1,0-1 1,0 1-1,0-1 0,0 1 1,0-1-1,0 1 1,0-1-1,0 1 1,0-1-1,1 1 1,-1-1-1,0 1 1,0-1-1,1 0 0,-1 1 1,0-1-1,1 1 1,-1-1-1,1 1 1,0 0 47,0-1 0,1 1 1,-1-1-1,0 1 0,1-1 0,-1 1 0,0-1 1,1 0-1,-1 0 0,3 1 0,3-1 180,0-1-1,0 1 1,11-3-1,5-3-54,0-2 0,43-20 0,-58 25-193,3-1-1160,-9 16-8668,-2-11 9103,-1 0 0,0 0 0,1 1 0,-2 0 0,-7 13-2827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06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41 169 3136,'-1'-1'113,"1"1"0,0-1 0,-1 1 0,1-1 0,-1 1 0,1-1 0,-1 0 1,1 1-1,-1 0 0,1-1 0,-1 1 0,0-1 0,1 1 0,-1 0 0,1-1 0,-1 1 0,0 0 0,1 0 0,-1-1 0,0 1 0,1 0 1,-1 0-1,0 0 0,0 0 0,0 0 0,-11 2 5811,17 2-5657,1 0 0,-1 1 0,1-2 0,-1 1 1,1-1-1,0 1 0,1-2 0,-1 1 0,0-1 1,1 0-1,0 0 0,-1-1 0,1 0 0,0 0 0,0 0 1,10-1-1,-5-1-42,0 0-1,1-1 1,-1 0 0,0 0 0,0-2-1,0 1 1,-1-2 0,16-7 0,-19 8-130,0 0 0,0-1 0,0 0 0,-1-1-1,1 1 1,7-10 0,-13 14-75,-1-1 0,1 0-1,-1 0 1,0 0-1,1 0 1,-1 0 0,0 0-1,0 0 1,-1 0 0,1 0-1,0 0 1,-1-1-1,1 1 1,-1 0 0,0 0-1,1-1 1,-1 1 0,0 0-1,-1-1 1,1 1-1,0 0 1,-1 0 0,1-1-1,-1 1 1,0 0 0,0 0-1,1 0 1,-1 0-1,-2-3 1,0 0-39,0 0 0,0 1-1,-1 0 1,1-1 0,-1 1 0,0 0 0,0 1 0,0-1-1,0 1 1,-1 0 0,1 0 0,-1 0 0,-8-3-1,9 5-18,-1-1 0,1 1-1,0 1 1,-1-1-1,1 1 1,0-1 0,-1 1-1,1 0 1,0 1-1,-1-1 1,1 1 0,0 0-1,-1 0 1,1 0-1,0 1 1,0-1-1,-7 5 1,-10 6-16,0 1 0,1 1-1,1 1 1,0 0 0,-16 19 0,30-29 46,2 0 0,-1 0 0,0 0 1,1 0-1,0 1 0,0 0 0,1-1 1,-1 1-1,1 0 0,0 0 0,1 0 1,0 0-1,-1 10 0,1-7 78,1 0 0,1 0 0,-1 0 0,2-1 0,-1 1 0,1-1-1,0 1 1,1-1 0,4 11 0,-3-10 48,1 0 0,0-1-1,0 1 1,1-1 0,0 0 0,0 0-1,1-1 1,8 7 0,-10-9-37,1-1 0,0 0 0,0 0 1,0 0-1,0-1 0,0 0 0,1 0 0,0 0 0,-1-1 0,1 0 1,10 1-1,-6-2 48,0 0 1,0-2-1,1 1 0,-1-1 1,0-1-1,0 0 1,0 0-1,18-8 1,7-4-857,39-23-1,-47 23-1286,62-29-6135,-45 22 4677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06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5 6144,'-46'-4'4034,"33"4"-1820,12-1-962,3 1 96,123 9 443,-35-2-783,53-3 779,-142-4-1696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07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318 154 3904,'4'-1'393,"-1"-1"-1,0 1 1,0-1 0,0 0 0,0 0 0,0 0-1,0 0 1,-1-1 0,1 1 0,-1-1-1,0 1 1,1-1 0,-1 0 0,0 0-1,-1 0 1,3-4 0,-3 5-198,0 0-1,0 0 1,0-1-1,0 1 1,0 0-1,-1-1 1,1 1-1,-1 0 1,0-1-1,1 1 1,-1-1-1,0 1 1,0-1-1,-1 1 1,1 0-1,0-1 1,-1 1-1,0 0 1,1-1-1,-1 1 1,0 0-1,-2-3 1,1 1-66,0 1 0,-1-1 1,0 1-1,1 0 0,-1 0 1,-1 0-1,1 0 0,0 0 0,-1 1 1,1 0-1,-1 0 0,-7-4 0,5 4-82,1-1-1,-1 1 0,1 1 1,-1-1-1,0 1 0,0 0 1,0 0-1,1 1 0,-1 0 1,0 0-1,0 0 0,0 1 0,0 0 1,0 0-1,1 0 0,-1 1 1,0 0-1,1 0 0,-1 0 1,1 1-1,-8 4 0,-10 9 154,-32 28 0,45-35-146,2 0-1,-1 0 0,1 1 0,1 0 1,-12 19-1,9-11 89,2-1 0,-12 33 1,18-43-102,1-1 0,-1 0 1,1 0-1,1 1 1,-1-1-1,1 0 1,0 1-1,1-1 1,-1 0-1,1 1 1,1-1-1,2 9 0,37 87 786,-35-89-694,1-1 1,1 1-1,0-1 0,1 0 1,14 14-1,-22-24-94,1-1-1,0 1 1,-1-1 0,1 1 0,0-1-1,0 1 1,0-1 0,0 0 0,0 0-1,0 0 1,1 0 0,-1-1 0,0 1-1,0 0 1,0-1 0,1 0-1,-1 1 1,0-1 0,1 0 0,-1 0-1,3-1 1,-2 0 5,0 0-1,0 0 1,0 0-1,0 0 0,-1-1 1,1 1-1,0-1 1,-1 0-1,1 0 1,-1 0-1,0 0 1,0 0-1,0 0 1,4-6-1,-3 4-10,-1 0-1,1 0 1,-1-1-1,0 1 1,0-1 0,-1 0-1,1 0 1,-1 1-1,0-1 1,-1 0 0,1 0-1,-1 0 1,0 0-1,0 0 1,-1-5 0,1 6-49,-1 1 1,1 0 0,-1 0 0,0-1-1,0 1 1,0 0 0,-1 0-1,1 0 1,-1 0 0,0 0-1,1 1 1,-1-1 0,0 0 0,-1 1-1,1 0 1,0-1 0,-1 1-1,1 0 1,-1 0 0,0 0 0,0 0-1,0 1 1,-5-3 0,5 3-11,-1 0 1,1 1 0,0-1 0,-1 1 0,1-1 0,0 1-1,-1 0 1,1 0 0,-1 1 0,1-1 0,0 1-1,-1-1 1,1 1 0,0 0 0,0 1 0,-1-1 0,-2 2-1,4-2 23,9 1 182,-2-1-132,-1 1 0,0-1 0,1 0 0,-1 0 0,1 0 0,-1-1 0,1 1 0,7-2 0,41-4 380,-33 3-274,190-26 839,-161 18-1819,-38 10 251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10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56 3392,'0'-6'559,"0"0"0,0 0 0,1 1 0,0-1 0,3-9 0,5 6 3208,-9 8-3724,0 1 0,0 0 0,0 0 0,0 0 0,0 0 0,0 0 0,0 0-1,1-1 1,-1 1 0,0 0 0,0 0 0,0 0 0,0 0 0,0 0 0,1 0 0,-1 0 0,0 0 0,0 0-1,0 0 1,0 0 0,1 0 0,-1 0 0,0 0 0,0 0 0,0 0 0,0 0 0,0 0 0,1 0 0,-1 0-1,0 0 1,0 0 0,0 0 0,0 0 0,1 0 0,-1 0 0,0 0 0,0 0 0,0 0 0,0 0 0,0 1 0,1-1-1,-1 0 1,0 0 0,0 0 0,0 0 0,0 0 0,0 0 0,0 1 0,0-1 0,0 0 0,0 0 0,0 0-1,1 0 1,-1 1 0,0-1 0,0 0 0,0 0 0,0 0 0,-2 27 535,0 0 1,-8 30 0,-1 14-96,4 198 1009,7-185-569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10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21 5056,'-19'-10'1642,"18"10"-1426,0-1-1,1 1 1,-1 0-1,0-1 1,0 1-1,0 0 1,1-1-1,-1 1 1,0 0-1,0 0 1,0 0-1,0 0 1,1 0-1,-1 0 1,-1 0-1,2 0-61,1 0-1,-1 1 1,0-1 0,1 0-1,-1 0 1,1 0 0,-1 1-1,1-1 1,-1 0 0,0 0-1,1 0 1,-1 0 0,1 0-1,-1 0 1,1 0 0,-1 0 0,0 0-1,1 0 1,-1 0 0,1 0-1,-1-1 1,1 1 0,0 0-1,78-8 3235,43 7-2529,-62 2-349,-38-1-382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11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6048,'0'-1'125,"-1"1"0,1 0 1,-1 0-1,1 0 0,0 0 1,-1 1-1,1-1 0,0 0 1,-1 0-1,1 0 0,-1 0 1,1 0-1,0 0 0,-1 1 1,1-1-1,0 0 0,-1 0 1,1 0-1,0 1 0,0-1 1,-1 0-1,1 0 0,0 1 1,0-1-1,-1 0 0,1 1 1,0-1-1,0 0 0,0 1 1,-1-1-1,1 1 0,0 0 1,0 15 911,1 2-290,-9 86 1772,7 135 0,2-108-1696,-1 51-231,9-188-5701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11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6 153 7136,'-5'-49'3813,"5"46"-3662,1 1 0,-1 0 0,1 0 0,0-1 0,0 1 0,0 0 0,0 0 0,0 0 0,0 0 0,1 0 0,-1 1 0,1-1 0,-1 0 0,1 1 0,-1-1 0,1 1 0,0-1 0,0 1 0,0 0 0,0 0 0,3-2 0,-1 0 4,7-4 23,1-1-1,-1 2 1,1-1 0,0 2-1,1 0 1,-1 0-1,1 1 1,0 0 0,22-2-1,-16 5-85,-1 0 1,1 1-1,0 1 0,-1 1 0,1 1 0,34 9 0,-50-12-58,0 1-1,0 0 0,-1 0 0,1 0 0,0 0 0,0 1 0,-1-1 0,1 1 0,-1 0 0,1-1 0,-1 1 0,0 0 0,0 0 0,0 1 0,0-1 0,0 0 0,0 1 0,0-1 0,-1 1 0,1 0 0,-1-1 0,0 1 0,0 0 0,0 0 0,1 5 0,-2-2 39,0-1 0,-1 0 1,1 1-1,-1-1 0,0 0 0,-1 1 0,1-1 0,-1 0 1,0 0-1,-3 6 0,-5 7 65,-15 20 1,21-33-119,-39 53 331,-3-3 1,-71 68-1,116-122-354,0-1 0,0 1 0,1 0 0,-1 0 0,0 0 0,1 0 0,-1 0-1,0 0 1,1 0 0,-1 0 0,1 0 0,0 0 0,-1 0 0,1 0 0,0 2 0,0-2 4,0-1 0,0 1 0,0 0 0,0-1 0,0 1 0,0-1 0,1 1 0,-1 0 0,0-1 0,0 1 0,1-1 0,-1 1-1,1 0 1,-1-1 0,0 1 0,1-1 0,-1 0 0,1 1 0,0 0 0,2 1-3,1 0-1,-1-1 1,0 1 0,1-1-1,-1 0 1,0 0-1,1 0 1,4 0 0,39 6-115,92 16-131,-105-16 231,0 2 0,33 13-1,-56-18 20,-1 1-1,0 0 0,0 1 1,9 7-1,-15-11 23,-1 1 0,1 0 0,-1 1-1,1-1 1,-1 1 0,0-1 0,0 1 0,-1 0 0,1 0-1,-1 0 1,0 0 0,2 5 0,-4-7 13,1 0 1,-1 0-1,0 0 0,0-1 0,0 1 0,0 0 1,0 0-1,0 0 0,-1-1 0,1 1 1,-1 0-1,1 0 0,-1-1 0,1 1 1,-1 0-1,0-1 0,0 1 0,0-1 1,0 1-1,0-1 0,0 1 0,-1-1 1,1 0-1,0 0 0,-1 1 0,1-1 0,-1 0 1,1 0-1,-3 1 0,-7 4 127,1-1 0,-1 0 1,-16 5-1,25-9-154,-43 15 229,1-3-1,-2-1 0,-90 10 1,126-21-436,0-1 1,0-1 0,0 0 0,0 0-1,-12-4 1,15 3-1697,1 0-1,-1 0 1,1-1-1,-11-6 1,10 5-1071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1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15 106 3552,'-4'-7'656,"2"5"-362,1 0 0,0 0 0,0 0 0,0 0 0,0 0 0,0 0 0,0 0 1,1-1-1,-1 1 0,1 0 0,0-1 0,-1 1 0,1-4 0,2-15 2949,-2 20-3130,0 0 1,0 0 0,0-1-1,0 1 1,0 0-1,0-1 1,0 1-1,0 0 1,1-1 0,-1 1-1,0 0 1,1 0-1,-1-1 1,1 1 0,0 0-1,-1 0 1,1 0-1,0 0 1,0 0 0,-1 0-1,1 0 1,0 0-1,0 0 1,0 0 0,0 0-1,0 1 1,0-1-1,1 0 1,0 0 0,2-1-70,1 0 0,-1 1 1,1 0-1,0-1 1,-1 2-1,1-1 0,0 0 1,0 1-1,-1 0 0,1 0 1,0 0-1,0 1 1,0 0-1,-1 0 0,1 0 1,-1 0-1,1 1 1,-1 0-1,1 0 0,-1 0 1,0 0-1,0 1 1,0-1-1,0 1 0,0 0 1,5 6-1,-5-5-21,0 0 0,0 0 1,-1 0-1,0 0 0,0 1 0,0-1 0,0 1 0,-1 0 1,1 0-1,-1 0 0,-1 0 0,1 0 0,-1 0 0,0 0 1,0 1-1,0-1 0,-1 0 0,1 1 0,-1-1 0,-1 1 1,1-1-1,-1 0 0,-2 9 0,-1-5 38,0 1 0,-1 0 0,0-1 0,-1 0-1,0 0 1,-12 13 0,-1-1 78,-28 23 0,31-30-46,11-11 41,0 1 1,0-1 0,1 1 0,0 1-1,0-1 1,0 1 0,0-1 0,1 1-1,-4 7 1,6-11-117,1-1 0,0 0-1,0 0 1,0 0 0,0 1 0,0-1-1,0 0 1,0 0 0,0 0 0,-1 1-1,1-1 1,0 0 0,0 0 0,0 1-1,0-1 1,0 0 0,0 0 0,0 1-1,0-1 1,0 0 0,1 0 0,-1 0-1,0 1 1,0-1 0,0 0 0,0 0-1,0 1 1,0-1 0,0 0 0,0 0-1,1 0 1,-1 1 0,0-1 0,0 0-1,0 0 1,0 0 0,1 0 0,-1 0-1,0 1 1,0-1 0,0 0-1,1 0 1,-1 0 0,0 0 0,0 0-1,1 0 1,14 0 716,-10 0-670,207-18 907,-189 16-1855,29 1 0,-46 1 13,0 1 1,1-1 0,-1 1 0,0 1 0,1-1 0,-1 1 0,0 0 0,0 1 0,8 4 0,8 9-2586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46:34.39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 0 4992,'-3'9'13229,"-3"18"-7738,-3 16-4537,5-24-269,3-12-780,5-12-2241,-1 0 1385,0 0-1,0 0 1,0 0 0,1 0-1,0 1 1,8-8 0,33-23-2990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19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460 100 3136,'4'-5'9770,"-4"5"-9514,-10-20 1700,9 16-1875,-1 0 0,1 0 0,-1 0 0,0 1 0,0-1 0,-3-3 0,1 3-46,0 0 1,-1 0-1,1 0 1,-1 1-1,1 0 0,-1 0 1,0 0-1,-1 0 1,1 1-1,0-1 0,-1 1 1,1 1-1,-1-1 1,1 1-1,-1 0 1,0 0-1,1 1 0,-1-1 1,-10 2-1,5 0-7,-1 1 0,1 0 0,-1 1 0,1 0 0,0 1 0,0 1 0,0-1 0,-17 12 0,23-13-16,0 0 0,0 0 0,1 1 1,-1 0-1,1 0 0,0 0 0,0 0 0,0 1 1,1 0-1,-1 0 0,-4 10 0,7-13 3,0 1-1,0 0 1,0 0 0,1-1-1,-1 1 1,1 0-1,-1 0 1,1 0-1,0 0 1,0-1 0,1 1-1,-1 0 1,1 0-1,-1 0 1,1-1 0,0 1-1,0 0 1,0-1-1,0 1 1,0 0-1,1-1 1,-1 0 0,1 1-1,0-1 1,0 0-1,0 0 1,2 3-1,4 1 69,0 0 0,1 0 0,0 0 0,0-1 0,0-1 0,0 1 0,21 5 0,2 2 176,-26-10-27,0 1-1,0-2 0,0 1 1,13 2-1,-23-4-271,0 1 0,1 0 0,-1 1 0,1-1 0,0 1-1,-1 0 1,-5 3 0,-3 2-97,-178 104-258,164-96 349,-16 12 29,39-24 43,-1-1 0,1 1 0,0 0 0,0 0 0,1 0 0,-1 1 0,0-1 0,-3 7 0,6-9-15,-1 0 1,1 0 0,0-1-1,0 1 1,0 0 0,-1 0-1,1 0 1,0 0 0,0 0 0,0-1-1,0 1 1,0 0 0,0 0-1,1 0 1,-1 0 0,0 0-1,0 0 1,1-1 0,-1 1-1,0 0 1,1 0 0,-1 0-1,1-1 1,-1 1 0,1 0-1,-1-1 1,1 1 0,0 0-1,-1-1 1,1 1 0,0-1-1,-1 1 1,1-1 0,0 1-1,1 0 1,3 1 79,-1 0 0,1 0 0,0 0-1,0-1 1,6 2 0,44 7 352,1-3-1,106 0 1,-157-7-1081,0 0 0,0-1 0,-1 1 1,8-3-1,6-1-1319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20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66 3392,'-1'0'125,"1"0"1,-1 0-1,1-1 1,-1 1-1,1 0 1,-1-1-1,1 1 1,-1 0 0,1-1-1,0 1 1,-1 0-1,1-1 1,0 1-1,-1-1 1,1 1-1,0-1 1,-1 1-1,1-1 1,0 1-1,0-1 1,0 1-1,0-1 1,-1 1-1,1-1 1,0 1-1,0-1 1,0 1-1,0-1 1,0 1-1,0-1 1,0 0-1,0 1 1,0-1-1,1 1 1,-1-1-1,0 1 1,0-1-1,0 1 1,1-1-1,-1 1 1,0-1-1,1 1 1,-1 0-1,0-1 1,1 1-1,-1-1 1,0 1 0,1 0-1,-1-1 1,1 1-1,-1 0 1,1-1-1,-1 1 1,1 0-1,0-1 1,6-3 431,0 1 1,0 0 0,10-4 0,-11 5-768,10-4 607,-1 2 0,25-5-1,-36 8-339,0 0 0,1 0-1,-1 1 1,1 0 0,-1 0 0,1 0-1,-1 1 1,1-1 0,-1 1-1,0 0 1,0 0 0,1 1 0,5 2-1,-9-3-28,0-1 0,0 1-1,0 0 1,0 0 0,0-1 0,-1 1-1,1 0 1,0 0 0,-1 0 0,1-1-1,-1 1 1,1 0 0,-1 0-1,1 0 1,-1 0 0,1 0 0,-1 0-1,0 0 1,0 0 0,0 1 0,1-1-1,-1 0 1,0 0 0,0 0-1,0 0 1,-1 0 0,1 0 0,0 0-1,0 0 1,-1 0 0,1 0 0,0 0-1,-1 0 1,0 2 0,-2 2 64,0 1 0,-1-1 1,1 0-1,-7 7 0,9-11-73,-24 25 372,17-18 8,0 1 1,-14 19-1,17-21-236,3-5-29,0 1 0,0-1-1,1 1 1,-1-1 0,1 1-1,-2 5 1,3-8-114,0 1 1,0-1-1,-1 0 0,1 1 0,0-1 0,0 0 0,0 1 1,1-1-1,-1 1 0,0-1 0,0 0 0,0 1 1,0-1-1,0 0 0,0 1 0,0-1 0,1 0 0,-1 1 1,0-1-1,0 0 0,0 0 0,1 1 0,-1-1 1,0 1-1,1-1 8,0 1 1,0-1-1,0 0 0,0 1 1,0-1-1,0 0 1,0 1-1,1-1 1,-1 0-1,0 0 1,0 0-1,2 0 0,26-1 398,42-8 0,-20 2-424,-14 5-40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22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189 276 3648,'-10'-8'2655,"9"7"-2358,0 0-1,0 0 0,0 0 0,-1 0 0,1 0 0,0 0 0,0 0 1,-1 0-1,1 1 0,-1-1 0,1 1 0,-1-1 0,1 1 0,-1-1 0,1 1 1,-1 0-1,1 0 0,-1-1 0,1 1 0,-3 1 0,1-1-138,3 0-134,0 0 0,-1 0 0,1 0 0,0 1-1,-1-1 1,1 0 0,0 0 0,0 0 0,-1 0-1,1 0 1,0 0 0,-1 1 0,1-1 0,0 0-1,0 0 1,-1 0 0,1 1 0,0-1 0,0 0 0,0 0-1,-1 1 1,1-1 0,0 0 0,6 13 36,-3-10 26,-1 0 0,1 0 1,0 0-1,0-1 1,0 1-1,0-1 0,0 0 1,0 1-1,1-2 1,-1 1-1,1 0 0,0-1 1,-1 0-1,8 2 0,5 0 396,1 0 0,18 0 0,-28-2-306,3-1-2,1 1-1,0-2 1,-1 1 0,1-1-1,-1-1 1,1 0 0,-1-1 0,13-4-1,-17 5-111,0-1 0,-1 0 0,1 0 0,0-1-1,-1 1 1,0-1 0,1-1 0,-2 1 0,1-1-1,0 1 1,-1-1 0,0-1 0,0 1 0,5-10-1,-5 6-16,1-1 0,-2 0-1,1 1 1,-1-1 0,-1-1 0,0 1-1,0 0 1,0-19 0,-2 24-38,0 0 1,-1 0 0,1 0 0,-1 0 0,0 1 0,0-1 0,0 0 0,-1 0 0,0 1 0,0-1-1,0 1 1,0 0 0,-1-1 0,0 1 0,0 0 0,0 0 0,0 1 0,-1-1 0,1 1 0,-1 0 0,-5-4-1,3 3-38,0 1 0,0 0 0,-1 0 0,0 1 0,1 0 0,-1 0 0,0 0 0,0 1 0,0 0-1,0 0 1,-1 1 0,1 0 0,0 0 0,0 1 0,0-1 0,0 2 0,0-1 0,0 1 0,0 0 0,-8 4-1,-1 1-7,1 0-1,0 2 0,1-1 1,0 2-1,0 0 0,1 0 0,-22 23 1,18-13 91,1 0 1,0 1-1,2 1 0,0 0 1,2 1-1,0 0 0,2 1 1,0 0-1,2 1 0,-8 38 1,14-56-11,1-1 1,0 1-1,0 0 0,1 0 1,0-1-1,0 1 0,1 8 1,0-12-5,0-1 1,-1 1 0,1-1-1,0 0 1,0 1-1,1-1 1,-1 0 0,0 0-1,1 1 1,-1-1-1,1 0 1,0-1-1,-1 1 1,1 0 0,0 0-1,0-1 1,0 1-1,0-1 1,1 0 0,-1 1-1,0-1 1,5 1-1,11 4 201,1-1 0,-1-1 0,1 0-1,0-2 1,23 1 0,97-7 458,-92 1-512,-27 1-74,27-6 0,12-1-3218,-14 6-3330,-22 2 3685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24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658 97 1248,'11'-14'1888,"-10"14"-1501,0-1 1,0 0 0,0 0 0,0 0-1,0 0 1,0 0 0,-1 0 0,1-1 0,0 1-1,-1 0 1,1 0 0,-1 0 0,1-1-1,-1 1 1,1 0 0,-1-2 0,0 2-210,-1-1 0,0 1 0,1-1 0,-1 1 0,0 0 1,0-1-1,0 1 0,0 0 0,0 0 0,0 0 0,0 0 0,0 0 1,0 0-1,-1 0 0,1 0 0,-2-1 0,1 1-49,-7-5 171,-1 1-1,0 0 1,-1 1 0,1-1-1,-1 2 1,1 0 0,-1 0-1,0 1 1,0 0 0,-21 0 0,9 2-112,0 1 1,0 0-1,1 2 1,-34 8 0,38-6-126,0 0-1,0 2 1,1 0 0,0 1 0,0 0-1,1 1 1,0 1 0,0 1 0,1 0-1,1 1 1,0 1 0,1 0-1,0 1 1,1 0 0,0 1 0,-11 20-1,1 5 45,2 2 0,1 1-1,-19 67 1,36-101-74,0 0 0,0-1-1,1 1 1,0 0 0,0 0 0,1 0 0,1 12-1,0-17 5,-1 0-1,1 0 0,0 0 0,0 0 0,1 0 0,-1 0 0,1 0 0,0-1 0,0 1 0,0 0 0,0-1 1,1 0-1,-1 1 0,1-1 0,0 0 0,0 0 0,6 4 0,4 1 63,0-1 0,0-1-1,1 0 1,0 0 0,0-2-1,0 1 1,0-2 0,1 0 0,28 2-1,7-4 309,78-6-1,-124 4-382,18-1 125,26-5-1,-41 6-76,1-1-1,-1 0 1,0-1-1,0 0 1,-1 0-1,1 0 1,7-5-1,-13 7-56,1-1 0,-1 1 0,0 0 0,0 0 0,1-1 0,-1 1 0,0 0 0,0-1 0,0 0 0,-1 1 0,1-1 0,0 1 0,-1-1 0,1-1 0,0 2-19,-1 0 0,0 0 0,0 0 0,0 0 0,0 0 1,0 0-1,0 0 0,0 0 0,0 0 0,-1 0 0,1 0 0,0 0 0,0 0 1,-1 0-1,1 0 0,-1 0 0,1 0 0,-1 0 0,1 0 0,-1 1 0,0-1 0,1 0 1,-1 0-1,0 1 0,0-1 0,1 0 0,-1 1 0,-1-1 0,-6-4 0,0 1 0,-1 0 0,1 0 0,-1 1-1,0 0 1,0 1 0,0 0 0,-17-2 0,-6 3-24,-41 2 0,15 1 20,44-1 24,13-1 2,4 1 9,24 0 205,206-10 904,-212 9-1018,0-1-1,0-1 0,29-6 1,-33 4-674,1 1 1,-1 1 0,23-1 0,-26 3-1926,0 1 0,19 3 0,-1 4-820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30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0 271 4736,'2'3'1123,"-1"1"1,1-1-1,0 0 1,0 1-1,4 4 1585,-6-8-2614,1 0 0,-1 0-1,0 0 1,0 0 0,0 0 0,0-1-1,0 1 1,0 0 0,1 0 0,-1 0 0,0 0-1,2 2 1971,-2-2-1971,0 0 1,0 0 0,0 0 0,0 0-1,0 0 1,1 1 0,-1-1 0,0 0 0,0 0-1,0 0 1,0 0 0,0 0 0,0 0 0,0 1-1,0-1 1,0 0 0,0 0 0,-1 0-1,42-59 814,-20 22-698,34-45 1,-40 63-191,0 1 0,2 0 1,34-28-1,-48 43-33,0 1 1,0 0-1,1 0 0,-1 0 0,0 0 1,1 1-1,-1 0 0,1-1 0,6 0 1,-8 1 11,0 1 0,0 0 0,0 0 1,0 0-1,0 0 0,0 1 0,0-1 1,0 0-1,0 1 0,0 0 0,0-1 1,0 1-1,0 0 0,-1 0 0,1 0 1,0 0-1,0 0 0,-1 0 0,1 0 1,-1 1-1,2 1 0,1 2 8,0 0 0,-1 0-1,0 0 1,0 1 0,0-1 0,-1 1 0,3 6-1,4 12 45,1-2 37,-1-4 26,0 1 0,0-1 0,23 30 0,-28-43-19,0-1 0,0 1 1,0-1-1,1 0 0,0 0 0,0 0 0,0-1 1,0 0-1,0 0 0,1 0 0,-1-1 0,1 1 1,0-1-1,0-1 0,0 1 0,0-1 0,8 1 1,-7-2 28,1 0 0,-1 0 0,1 0 0,-1-1 0,0 0 0,1-1 0,-1 1 1,0-2-1,0 1 0,0-1 0,0 0 0,9-5 0,-6 1-38,0-1 1,0 0-1,0 0 0,-1-1 0,0 0 1,11-15-1,60-83-1477,-79 106 1013,0 0 0,-1 0 0,1 0 0,0 0 0,0 0 0,0 0 0,0 0 0,0 0 0,0 1 0,0-1 0,0 1 0,1-1 0,-1 1 0,0-1 0,2 0 0,7 1-2671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32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105 215 3648,'-11'0'566,"-18"0"2333,27 0-2692,1 0 1,-1 0-1,0 1 0,0-1 0,0 1 1,1-1-1,-1 1 0,0-1 1,0 1-1,1 0 0,-1 0 0,-1 1 1,-3 3 233,1-1-245,1 0-1,0 0 1,0 0 0,0 1-1,-5 6 1,9-10-149,-1 0 1,1 0-1,-1 0 0,1 0 1,-1 0-1,1 0 1,0-1-1,-1 1 0,1 0 1,0 0-1,0 0 1,0 0-1,0 0 0,0 0 1,0 0-1,0 0 0,0 0 1,0 0-1,1 0 1,-1 0-1,0 0 0,1 0 1,-1 0-1,0 0 0,1 0 1,-1-1-1,1 1 1,0 0-1,-1 0 0,1 0 1,-1-1-1,1 1 1,0 0-1,0-1 0,0 1 1,-1-1-1,1 1 0,0-1 1,0 1-1,0-1 1,1 1-1,8 4 242,1-1 0,-1 0 0,1-1 1,0 0-1,0-1 0,0 0 0,14 1 0,-1-2 195,0-1 0,33-4 0,-39 1-267,1 0 0,-1-1 0,0-1-1,0 0 1,-1-1 0,27-14 0,-36 16-142,0-1 0,-1 1 0,0-1 0,0 0 0,-1-1 0,1 0 1,-1 0-1,0 0 0,-1-1 0,1 0 0,-1 0 0,-1 0 0,1-1 0,-1 1 0,-1-1 1,5-12-1,-5 9 71,-1 0 0,0 0 1,-1-1-1,0-11 1,0 18-126,-1 0 0,-1 0 0,1 0 0,-1 0 1,0 0-1,0 1 0,0-1 0,-1 0 1,0 1-1,0-1 0,-4-7 0,4 10-38,1 0-1,-1 1 0,0-1 0,0 0 1,0 1-1,0-1 0,0 1 0,-1 0 1,1 0-1,0 0 0,-1 0 0,1 0 1,-1 0-1,1 1 0,-1-1 0,1 1 1,-1-1-1,1 1 0,-1 0 0,0 0 0,1 0 1,-1 1-1,-3 0 0,-4 1-15,0 0 0,1 1 0,-1 0 0,-11 6-1,2 0-1,1 1 0,0 1 0,-19 16-1,29-21 17,-23 18 42,0 2-1,2 1 1,1 2-1,-28 36 0,49-56 10,0 1-1,0-1 1,1 2-1,0-1 1,-4 11-1,9-18-17,0-1-1,0 0 1,0 1-1,1-1 1,-1 0-1,1 1 1,-1-1-1,1 1 1,0-1-1,0 1 1,0-1-1,0 1 1,0-1-1,1 1 1,-1-1-1,1 1 1,0-1 0,0 0-1,-1 1 1,1-1-1,1 0 1,-1 0-1,0 0 1,1 0-1,-1 0 1,1 0-1,-1 0 1,1 0-1,0 0 1,2 1-1,1 0 86,0 0 0,1 0-1,-1 0 1,0-1 0,1 0-1,10 3 1,37 4 385,-44-8-400,38 4-45,-1-3 1,0-2-1,1-1 1,54-10-1,-10 3-10732,-59 7 7611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33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53 5216,'-36'-2'5044,"29"1"653,71-4-3936,-29 2-1074,217-23 1177,-214 22-1648,-4-1-33,-23 2-137,0 2 1,0-1 0,1 2-1,21 0 1,-24 1 35,-9-1-155,1 0 1,-1 0-1,1 0 0,0 0 1,-1 0-1,1 1 0,0-1 0,-1 0 1,1 0-1,-1 0 0,1 1 0,-1-1 1,1 0-1,0 0 0,0 1 1,6 9-6100,-1 0 3340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34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589 76 3232,'21'-15'1859,"0"-1"1380,-21 15-3054,1 1-1,0-1 0,0 0 0,-1 1 0,1-1 0,0 0 1,-1 0-1,1 0 0,-1 1 0,1-1 0,-1 0 0,0 0 1,1 0-1,-1 0 0,0 0 0,1 0 0,-1 0 0,0 0 0,0 0 1,0 0-1,0 0 0,0 0 0,0 0 0,0 0 0,0 0 1,-1-1-1,0 1-116,0-1 0,0 1 0,0 0 1,0 0-1,0 0 0,0 0 0,-1 0 1,1 0-1,0 0 0,-1 0 0,1 1 1,-1-1-1,1 0 0,0 1 0,-1-1 0,0 1 1,1-1-1,-1 1 0,1 0 0,-3 0 1,-16-2 142,0 0-1,-1 2 1,1 1 0,-40 5 0,18 2 211,-55 18 0,76-20-340,1 2 1,-1 0-1,1 2 0,-33 21 0,39-22-32,1 1 0,1 1 0,0 0 0,1 1 0,0 0 0,0 1 0,-9 15 0,6-3 68,1 0 0,1 1 0,1 0 0,1 1 0,1 1 0,2-1 0,-4 29 0,10-50-73,0 0 1,0 0 0,1 0-1,0 0 1,1-1 0,-1 1-1,1 0 1,0 0 0,0-1-1,1 1 1,0 0 0,0-1-1,0 1 1,0-1-1,7 9 1,-5-8 47,1 0 0,0-1 1,0 0-1,0 0 0,0 0 0,1-1 0,0 1 0,0-1 0,0-1 1,1 1-1,-1-1 0,9 3 0,12 2 118,1-1 1,0-1-1,1-1 0,-1-2 1,1-1-1,0-1 0,38-4 1,-48 2-75,0-2 0,-1 0 1,34-10-1,-50 13-126,-1-1 0,1 0 0,-1 1 0,1-1 0,-1 0 0,0 0 0,1 0 0,-1 0 0,0 0 0,1 0 0,-1 0 0,0 0 0,0 0 0,0-1 0,0 1 0,1-3 0,-1 3-11,-1 0 0,0 0 1,0 0-1,1-1 1,-1 1-1,0 0 0,0 0 1,0 0-1,0-1 1,0 1-1,0 0 0,-1 0 1,1 0-1,0 0 1,-1-1-1,1 1 0,0 0 1,-1 0-1,1 0 1,-1 0-1,0 0 0,1 0 1,-1 0-1,0 0 1,0 0-1,-1 0 0,-1-3-19,-1 0-1,0 1 0,0 0 1,-1 0-1,1 0 0,0 1 0,-1-1 1,0 1-1,-6-2 0,-6-1-44,-23-4-1,15 4 82,13 2 65,1 1 0,-16-1-1,19 5 163,16-1 222,145-14 798,-114 8-1094,119-14 150,-158 19-516,1 0 0,0 0-1,0 0 1,-1 0 0,1 0-1,0 0 1,0 0 0,-1 0-1,1 0 1,0 0 0,0 0-1,-1 0 1,1 1 0,0-1-1,0 0 1,-1 1 0,1-1-1,0 0 1,-1 1 0,1-1-1,-1 1 1,1-1 0,0 1-1,-1-1 1,1 1 0,0 2-1263,0-1 0,1 0 0,-2 1 1,1-1-1,0 0 0,0 4 1,1 1-704,2 9-2584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36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57 4160,'0'-1'555,"-1"1"1,0-2 555,0 2-555,0-1-1,1 1 1,-1-1-1,0 1 1,1-1-1,-1 1 1,0 0-1,0-1 1,0 1 0,1 0-1,-1-1 1,0 1-1,-2 0 1,5 0-812,17 3 2453,75-7-292,-17-1-1352,222-9 679,-262 13-1130,82-6 330,-117 7-426,-1 0 0,0-1 0,1 1 0,-1-1 0,0 1 0,1-1 0,-1 1 1,0-1-1,0 0 0,2-1 0,-3 2-244,1 0 0,-1-1 0,0 1 0,1 0 0,-1 0 0,1-1-476,-1 1 476,0-1 0,0 1 0,0 0 0,1-1 0,-1 1 0,0 0 0,0-1 1,0 1-1,0 0 0,0-1 0,0 1 0,0 0 0,0-1 0,0 1 0,0-1 0,0 1 0,0 0 0,0-1 0,0 1 0,0-1 0,-1-2-1943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3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16 4160,'-7'-14'1333,"7"14"-1312,0 0 1,0 0-1,-1 0 0,1 0 0,0-1 1,0 1-1,0 0 0,-1 0 0,1 0 1,0 0-1,0 0 0,0 0 0,-1 0 1,1 0-1,0 0 0,0 0 0,-1 0 0,1 0 1,0 0-1,0 0 0,0 0 0,-1 0 1,1 0-1,0 0 0,0 0 0,-1 0 1,1 0-1,0 0 0,0 0 0,0 0 1,-1 0-1,1 1 0,0-1 0,0 0 1,0 0-1,-1 0 0,-5 6 1038,1 4-472,1 1-1,1 0 0,0 0 1,-3 17-1,-3 12 306,-58 299 3540,60-294-4133,5-32-186,-1-1 26,1 1 0,0-1 1,1 0-1,1 1 0,0-1 1,2 17-1,-2-28-110,1 1 0,0 0 0,0 0-1,0-1 1,-1 1 0,1 0 0,1-1 0,-1 1 0,0-1 0,0 1 0,1-1 0,-1 0 0,1 0 0,-1 1-1,1-1 1,-1 0 0,1 0 0,0-1 0,-1 1 0,1 0 0,2 0 0,3 1-481,0 0 1,-1 0-1,1-1 1,11 0 0,-5 0-1515,0-2 1,1 0 0,14-2-1,7-2-1756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37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1 897 2720,'1'0'121,"1"0"0,0-1 0,-1 1 0,1 0 0,-1 0 0,1 0-1,-1 1 1,1-1 0,0 0 0,-1 0 0,3 2 0,16 1 503,-6-3-442,-1-1 0,0-1 0,0 0 0,0 0 1,0-2-1,0 1 0,-1-2 0,0 0 0,1 0 1,-2-1-1,1 0 0,-1-1 0,0-1 1,0 0-1,-1 0 0,0-1 0,9-11 0,65-82 157,-6 5-192,20 1 21,27-31 64,-114 114-112,-1-1 0,0 0 0,11-23 1,-17 29-25,-1 0-1,1 0 1,-2-1 0,1 1 0,-1-1 0,0 0 0,-1 0 0,0-12 0,-1 20-108,1 0 0,-1 0 0,0 1 1,0-1-1,0 0 0,-1 0 1,1 1-1,0-1 0,0 0 0,0 1 1,0-1-1,-1 0 0,1 1 0,0-1 1,-1 0-1,1 1 0,0-1 0,-1 0 1,1 1-1,-1-1 0,0 0 1,0 1-19,1 0 0,-1-1 0,0 1 0,1 0 0,-1 0 0,1 0 0,-1 0 0,0 0 0,1 0 0,-1 0 0,0 0 0,1 0 0,-1 0 0,1 1 0,-1-1 0,1 0 0,-1 0 0,0 0 0,0 1 0,-3 2-82,0-1 0,0 1-1,0 0 1,1 0 0,-5 4 0,0 4 67,0-1 0,0 1-1,1 0 1,0 1 0,-10 22 0,-17 64 311,25-63-170,1-1 0,2 1 0,2 0 0,1 0 0,2 55 0,1-79-22,2-1 0,-1 0 0,1 1 1,1-1-1,0 0 0,0 0 0,1 0 1,0 0-1,1-1 0,0 0 1,0 0-1,8 9 0,-10-13-24,1 0 1,0-1-1,1 0 0,-1 0 1,1 0-1,-1 0 0,1-1 1,0 0-1,1 0 0,-1 0 1,0 0-1,1-1 0,0 0 0,-1 0 1,1-1-1,0 1 0,0-1 1,0-1-1,0 1 0,0-1 1,0 0-1,9-1 0,-3-1 30,0-1-1,1-1 1,-1 0-1,-1 0 1,1-1-1,-1-1 1,1 0-1,-2 0 1,1-1-1,-1-1 1,0 1-1,0-2 1,15-16-1,4-9 113,-1-2 0,34-57 0,-57 85-147,41-62 163,70-123 161,-104 168-310,0 0 1,-2-1-1,-1-1 0,-1 0 1,9-55-1,-12-34-246,-7 113-263,0 7 128,-4 8 12,-49 159-197,35-100 539,-56 193-53,52-146 161,17-78 179,-1-1 1,-26 75-1,32-107-254,2-6-51,0-1 0,0 0 0,0 1 1,-1-1-1,1 0 0,0 1 1,0-1-1,0 1 0,0-1 0,0 0 1,0 1-1,0-1 0,-1 0 0,1 1 1,0-1-1,0 0 0,-1 1 1,1-1-1,0 0 0,0 0 0,-1 1 1,1-1-1,0 0 0,-1 0 0,1 0 1,0 1-1,-2-1 742,2-4-668,1 1 0,0-1 0,-1 1 0,1-1 1,2-3-1,0-4-79,47-132-334,-43 127 247,1 0-1,1 1 1,0 0 0,1 0 0,0 1 0,1 0-1,1 1 1,0 1 0,1 0 0,0 0-1,16-10 1,-28 21 58,0 1 0,0-1 0,0 0 0,0 0 0,0 1-1,0-1 1,0 1 0,0-1 0,1 1 0,-1-1 0,0 1 0,0 0-1,1 0 1,-1-1 0,0 1 0,0 0 0,1 0 0,-1 0 0,0 0 0,0 1-1,1-1 1,-1 0 0,0 0 0,0 1 0,0-1 0,1 1 0,-1-1-1,0 1 1,0-1 0,0 1 0,0 0 0,0 0 0,0-1 0,0 1 0,0 0-1,0 0 1,0 0 0,-1 0 0,1 0 0,0 0 0,-1 0 0,1 0-1,0 2 1,2 4 10,0-1-1,-1 1 1,1 0-1,-1 1 0,-1-1 1,2 9-1,0 15 14,3 0 0,10 35 0,-13-56 23,0-1-1,1 1 1,0-1-1,0 0 1,1-1-1,1 1 1,-1-1-1,1 0 1,0-1-1,1 1 0,9 8 1,-11-13 20,-1 0 0,1 0 0,-1 0 0,1 0-1,0-1 1,0 0 0,0 0 0,0 0 0,1-1 0,-1 0 0,0 0 0,1 0 0,-1 0 0,1-1-1,-1 0 1,1 0 0,-1 0 0,1-1 0,-1 0 0,0 0 0,8-3 0,-6 2 17,1-1 1,-1-1-1,0 1 1,0-1-1,0-1 1,-1 1-1,1-1 1,-1 0-1,0 0 1,-1-1-1,1 0 1,-1 0-1,0 0 1,4-8 0,3-6 44,-1-1 0,10-25 0,-17 34-58,0 1 1,-1 0-1,0-1 0,-1 1 1,0-1-1,0-15 1,-2 22-60,-1 0 1,1-1-1,-1 1 1,0-1-1,-2-6 1,2 11-32,1 0 0,0 0 1,-1-1-1,1 1 1,-1 0-1,1 0 0,-1 0 1,0 0-1,1 0 1,-1 0-1,0 0 1,0 0-1,0 0 0,0 0 1,0 0-1,0 0 1,0 0-1,0 1 1,0-1-1,0 0 0,0 1 1,0-1-1,0 1 1,-1 0-1,1-1 0,-2 1 1,1 0 2,1 0-1,0 1 1,0-1 0,0 1-1,0-1 1,0 1 0,0 0 0,0-1-1,0 1 1,0 0 0,0 0-1,0 0 1,0 0 0,0 0 0,1 0-1,-1 0 1,0 0 0,0 1-1,-12 22-293,9-14 277,1 1-1,-1-1 1,2 1 0,0-1-1,-2 14 1,1 55-281,4-65 319,1 0 1,0-1-1,1 1 1,1 0-1,0-1 1,1 1-1,0-1 1,1-1-1,8 14 1,-12-21 65,1-1 0,0 0 0,-1 0 0,2 0 0,-1 0 0,0-1 1,1 1-1,0-1 0,0 0 0,7 4 0,-8-5 2,0 0 0,1 0 1,-1-1-1,0 0 0,1 0 0,-1 0 0,1 0 1,-1 0-1,1-1 0,-1 1 0,1-1 1,-1 0-1,1 0 0,0-1 0,3 0 1,9-3 31,-1-1 1,1-1 0,-1 0-1,-1-1 1,1-1 0,-1 0-1,-1-1 1,1 0 0,-1-2-1,-1 1 1,0-1 0,-1-1-1,0 0 1,0-1 0,11-18-1,-20 28-59,-1 1 0,1-1-1,-1 0 1,0 0 0,1 1-1,-1-1 1,-1 0 0,1 0-1,0-4 1,-1 6-39,0 0-1,0 0 1,0 1-1,0-1 1,0 0 0,0 0-1,-1 0 1,1 0-1,0 0 1,-1 1 0,1-1-1,0 0 1,-1 0-1,1 1 1,-1-1-1,1 0 1,-1 1 0,0-1-1,1 0 1,-1 1-1,0-1 1,1 1 0,-1-1-1,0 1 1,0-1-1,1 1 1,-1 0 0,0-1-1,0 1 1,0 0-1,1-1 1,-1 1-1,0 0 1,0 0 0,-2 0-1,-1 0-32,0 0 0,1 0 0,-1 0 0,0 1 0,0-1 0,0 1 0,0 0 0,0 0 1,1 0-1,-1 1 0,1-1 0,-1 1 0,1 0 0,-1 0 0,1 0 0,-5 4 0,-4 5-131,1-1-1,-19 23 1,22-25 112,1 1 1,1-1 0,0 1-1,0 0 1,0 1-1,1 0 1,1-1-1,0 1 1,0 1-1,-3 12 1,7-22 66,0 1 1,0 0-1,-1 0 1,1 0-1,0-1 1,1 1-1,-1 0 1,0 0-1,0 0 1,1-1-1,-1 1 1,1 0-1,-1 0 1,1-1-1,0 1 0,0 0 1,0-1-1,2 3 1,-2-2 15,1 0 0,0-1 0,0 1 0,0-1 0,0 0 0,1 1 0,-1-1 0,0 0 0,0 0 0,1 0 0,-1-1 0,3 2 0,7 0 141,0-1-1,0 0 0,0-1 1,19-1-1,-23 0-30,7 0-32,0 0 1,0-2-1,0 0 1,0 0-1,-1-2 1,1 1 0,-1-2-1,0 0 1,-1-1-1,1 0 1,-1-1 0,12-9-1,-23 15-43,0 0-1,0 0 1,0 0 0,0 0-1,-1 0 1,1 0-1,0 0 1,-1 0 0,0-1-1,1 1 1,-1-1-1,0 1 1,0-1-1,-1 1 1,1-1 0,0 0-1,-1-3 1,0 2-46,0 0 1,0 1 0,-1-1-1,1 1 1,-1-1-1,0 1 1,0-1 0,-1 1-1,1 0 1,-1 0-1,-3-6 1,0 1-60,-1 1-1,0-1 1,-1 1 0,0 0-1,0 1 1,0 0 0,-1 0-1,-16-9 1,14 8-27,9 6-70,-1 0-1,0 0 1,0 0-1,0-1 1,0 2 0,0-1-1,0 0 1,0 0 0,-3 0-1,6 1 124,0 1 0,0 0-1,0-1 1,1 1 0,-1 0 0,0 0-1,-1-1 1,1 1 0,0 0 0,1 2-1,5 3 19,0-1 65,-1-1-1,1 0 1,1-1 0,-1 1 0,0-1-1,1-1 1,-1 0 0,1 0-1,0 0 1,0-1 0,0 0 0,0 0-1,0-1 1,0 0 0,0-1-1,-1 1 1,1-1 0,0-1 0,0 0-1,0 0 1,-1 0 0,1-1 0,-1 0-1,0-1 1,0 0 0,0 0-1,0 0 1,7-7 0,-3 1 43,-1 0 1,1-1 0,-2 0-1,1-1 1,7-13-1,-11 6 273,-6 18-410,0 0-1,0-1 0,1 1 0,-1-1 1,0 1-1,1 0 0,-1-1 0,1 1 0,0 0 1,-1-1-1,1 1 0,0 0 0,0 0 0,0 0 1,-1 0-1,1 0 0,0 0 0,1 0 1,-1 0-1,0 0 0,0 0 0,0 0 0,0 1 1,3-2-1,3-1-153,0 0 76,0 1 0,0-1 0,15-2 0,-21 5 107,0 0 0,1 0 1,-1-1-1,1 1 0,-1 0 1,0 0-1,1 1 0,-1-1 1,0 0-1,1 0 1,-1 1-1,0-1 0,1 1 1,-1-1-1,0 1 0,1-1 1,-1 1-1,0 0 1,0 0-1,0-1 0,0 1 1,0 0-1,0 0 0,0 0 1,0 0-1,0 1 0,0-1 1,0 1-1,1 1-22,-1 0 27,1 0 0,0 0 1,-1 1-1,0-1 1,0 0-1,0 1 0,0-1 1,0 1-1,-1-1 1,1 1-1,-1 5 1,-7 81 63,3-66-99,2-1 0,1 0 0,2 35 0,-1-57 47,1 1 1,-1 0 0,0-1 0,1 1 0,-1-1 0,1 1 0,0-1 0,-1 1 0,1-1 0,0 0 0,0 1-1,0-1 1,0 0 0,0 0 0,0 0 0,0 0 0,0 1 0,1-1 0,-1-1 0,0 1 0,1 0-1,-1 0 1,1 0 0,1 0 0,0 0 60,0 0 0,0-1 0,0 1 0,0-1 0,0 1 0,0-1 0,0 0 0,0-1 0,0 1 0,0 0 0,0-1 0,3 0 1,8-4 41,-1 1 0,0-2 0,-1 0 1,0 0-1,0-1 0,16-13 1,-10 5-24,0-1 1,30-34 0,47-58-31,-86 101-378,-8 7 314,-1 0-1,0 0 1,0 0 0,0 0-1,0 0 1,0 0 0,1 0-1,-1 0 1,0 0-1,0 0 1,0 0 0,0 0-1,0 0 1,1 0 0,-1 0-1,0 0 1,0 0 0,0 0-1,0 0 1,0 0-1,0 0 1,1 0 0,-1 0-1,0 1 1,0-1 0,0 0-1,0 0 1,0 0 0,0 0-1,0 0 1,0 0-1,1 0 1,-1 1 0,0-1-1,0 0 1,0 0 0,0 0-1,0 22-253,-1-10 235,1 15-31,4 78-99,-3-92 175,1 0 1,1-1-1,0 1 0,0-1 0,2 1 0,6 13 0,-10-24 21,0 0 0,0 0 0,0 1 0,1-1 0,-1 0 0,1 0 0,0 0 0,-1 0 0,1-1 0,0 1 0,0 0 0,0-1 0,0 0 0,0 1 0,1-1 0,-1 0 0,0 0 0,5 1 0,-4-1 19,1-1-1,-1 1 1,1-1 0,-1 0 0,1-1 0,-1 1-1,0 0 1,1-1 0,-1 0 0,1 0-1,-1 0 1,4-2 0,3-2 49,0 0 0,0-1 0,-1 0-1,0-1 1,0 0 0,0-1 0,9-10 0,-6 3-69,0-1 1,-1-1-1,10-19 1,8-12-118,-25 41 41,-2 4-784,-3 12 183,-4 15 517,-1 1 1,-1-1-1,-21 47 1,-43 69-5,25-54 166,36-67-33,-33 69 168,-82 121-1,-51 16 592,170-218-632,0-1 0,-1 1 0,0-1-1,0-1 1,0 1 0,-1-1 0,0 0-1,0-1 1,0 0 0,-13 4 0,20-7-114,-1-1 0,1 0 0,0 0 0,0 0-1,0 1 1,-1-1 0,1 0 0,0-1 0,0 1 0,-1 0 0,1 0 0,0 0 0,0-1 0,0 1 0,0-1 0,-1 1 0,1-1 0,0 1 0,0-1 0,0 1-1,-1-2 1,0 0-3,1 0-1,-1 1 1,1-1-1,-1 0 1,1 0-1,0 0 0,-1-1 1,1 1-1,0 0 1,0-3-1,-1-2-15,0 0-1,1-1 1,-1 1 0,2 0-1,-1-1 1,1-9 0,3-14-132,1 1 1,1 0-1,2 0 1,0 0 0,2 1-1,14-30 1,-16 45 89,0-1 1,1 1-1,1 0 0,0 1 1,1 0-1,0 0 0,1 1 1,0 0-1,1 1 0,1 1 1,0 0-1,0 0 0,16-8 1,-3 5-183,1 2-1,0 0 1,50-11 0,-24 11-11,60-5-1,-25 11-1668,-28 5-2552,-51 0 3298,10 0-791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13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147 0 1568,'-5'12'5749,"5"7"-4624,0-14-1012,-1-1 0,0 1-1,0-1 1,0 1 0,-1-1-1,0 1 1,0-1-1,0 0 1,0 0 0,-5 7-1,-6 12 404,-75 143 1185,85-159-1719,0 0 0,0 0-1,0 0 1,1 0 0,0 0 0,-2 12-1,6-14 866,3-9-556,6-16-79,58-122 356,-50 106-646,59-90 196,-75 190-476,-2-46 412,0-1-1,1 1 0,1-1 1,1 0-1,1 0 0,6 18 1,-5-20-4,-4-7 11,1 0 1,0 0-1,1 0 0,6 10 1,-8-16-56,-2 0 28,1 0-1,0-1 1,0 1-1,0-1 1,0 0-1,0 1 1,1-1-1,-1 0 0,0 1 1,0-1-1,1 0 1,-1 0-1,1 0 1,-1 0-1,1-1 1,-1 1-1,1 0 0,0-1 1,-1 1-1,1-1 1,0 1-1,0-1 1,-1 0-1,4 0 1,-4 0 56,8 5 929,-20-4-756,-1-2-1,1 0 1,-19-3-1,-6 4-1312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39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97 2240,'0'0'29,"1"-1"1,-1 1-1,0 0 1,0-1-1,0 1 1,1 0-1,-1 0 1,0-1-1,0 1 1,0 0-1,1-1 1,-1 1-1,0 0 1,1 0-1,-1-1 1,0 1-1,1 0 1,-1 0-1,0 0 1,1 0-1,-1 0 1,0-1-1,1 1 1,-1 0-1,1 0 1,-1 0-1,0 0 1,1 0-1,-1 0 1,0 0-1,1 0 1,-1 0-1,1 0 1,-1 0-1,0 1 0,1-1 1,11 0 4703,-12 0-4639,0 0 0,0 0 1,0 0-1,1-1 1,-1 1-1,0 0 0,0 0 1,0 0-1,0 0 0,1-1 1,-1 1-1,0 0 1,0 0-1,0-1 0,0 1 1,0 0-1,0 0 0,0-1 1,0 1-1,0 0 0,0 0 1,0-1-1,0 1 1,0 0-1,0 0 0,0-1 1,0 1-1,0 0 0,0 0 1,0-1-1,0 1 0,0 0 1,0-1-1,-4-12 676,0 9-602,1 0 1,-1 0-1,0 0 0,-1 0 0,-6-4 0,-5-5 279,12 9-410,-1 1-1,1 0 0,-1 0 0,1 1 1,-1-1-1,0 1 0,0 0 0,1 1 1,-2-1-1,1 1 0,0 0 1,0 0-1,0 0 0,0 1 0,-1 0 1,1 0-1,0 0 0,-1 0 1,1 1-1,0 0 0,0 0 0,0 1 1,-6 2-1,2-1 16,1 0 1,0 1-1,0 0 1,1 0-1,-1 1 1,1 0-1,0 1 1,0-1-1,1 1 1,0 0-1,0 1 1,0 0-1,-5 7 1,9-10-27,0 0 0,0 0 0,0 0 1,1 1-1,0-1 0,-1 0 1,1 0-1,1 1 0,-1-1 1,1 8-1,0-9 3,0 0 1,0 0 0,0 0-1,1 0 1,-1 0-1,1 0 1,0 0 0,0 0-1,0-1 1,1 1-1,-1 0 1,1 0-1,-1-1 1,1 1 0,3 3-1,2 0 140,-1 0-1,1-1 1,0 0-1,0-1 0,0 1 1,1-1-1,0-1 1,15 6-1,-18-7-94,1 0-1,0-1 0,1 0 1,-1 0-1,0-1 0,0 1 1,0-1-1,1 0 0,-1-1 0,0 0 1,0 0-1,11-3 0,-8 1-1,12-5 128,-20 7-190,-1 1 0,1 0-1,0-1 1,-1 1 0,1-1 0,-1 1 0,1-1-1,0 1 1,-1-1 0,1 1 0,-1-1 0,0 0-1,1 1 1,-1-1 0,1 0 0,-1 1 0,0-1-1,1 0 1,-1 1 0,0-1 0,0 0-1,0 0 1,0 0 0,0 0-20,0 1 0,0-1 0,0 1 0,-1-1 0,1 1 0,0-1 0,-1 1 0,1-1 1,0 1-1,-1-1 0,1 1 0,-1 0 0,1-1 0,0 1 0,-1 0 0,1-1 0,-1 1 0,1 0 0,-1 0 0,1-1 0,-1 1 0,0 0 0,1 0 0,-1 0 0,1 0 0,-1 0 0,1 0 1,-1 0-1,0 0 0,1 0 0,-1 0 0,0 0 0,-19 2-158,7 2 135,1 1 1,0 0-1,-21 12 0,14-6 111,11-6-53,-3 0 2,0 0 0,0 1 0,1 1-1,0 0 1,1 0 0,-1 1 0,-8 10 0,16-16-21,0 1 1,1-1-1,-1 1 1,0 0-1,1 0 1,0 0-1,0 0 1,0 0-1,0 0 1,0 0-1,0 0 0,1 0 1,0 0-1,-1 1 1,1-1-1,1 4 1,-1-3 61,1 1-1,0-1 1,1 0 0,-1 1-1,1-1 1,0 0 0,0 0-1,0 0 1,0 0 0,5 6-1,-3-6 40,-1 0 1,1 0-1,0 0 0,0 0 0,0 0 0,1-1 0,-1 0 1,1 0-1,0 0 0,0-1 0,0 1 0,0-1 0,0 0 1,0-1-1,1 1 0,-1-1 0,1 0 0,10 0 0,-5-2-15,0 0-1,0-1 0,0-1 0,0 0 0,20-9 0,48-29-225,-33 15-1927,-19 14 717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39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30 368 4480,'-26'0'1445,"26"0"-1430,0 0 1,0 0-1,0 0 0,-1 0 0,1 0 0,0 0 1,0 0-1,0 0 0,0 0 0,0 0 0,0 0 1,0 0-1,0 0 0,-1 0 0,1 1 0,0-1 1,0 0-1,0 0 0,0 0 0,0 0 0,0 0 1,0 0-1,0 0 0,0 0 0,0 0 0,-1 0 1,1 0-1,0 0 0,0 0 0,0 0 0,0 1 1,0-1-1,0 0 0,0 0 0,0 0 0,0 0 1,0 0-1,0 0 0,0 0 0,0 0 0,0 1 1,0-1-1,0 0 0,0 0 0,0 0 0,0 0 1,0 0-1,0 0 0,0 0 0,0 0 0,0 1 1,0-1-1,0 0 0,0 0 0,0 0 0,0 0 1,0 0-1,0 0 0,1 0 0,-1 0 0,0 0 1,0 0-1,0 1 0,8 3 1753,8-5-578,0 0 0,19-5 0,-19 4-909,10-3 170,239-43 1930,11-29-977,-148 40-1043,384-132-217,-496 164-286,1-2-675,34-8 1,-47 14 350,-1 0 1,1 0 0,0 1-1,-1 0 1,1 0-1,0 0 1,0 0 0,-1 0-1,1 1 1,0-1 0,-1 1-1,1 0 1,-1 0 0,1 1-1,4 1 1,6 8-2196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40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209 489 3392,'8'-13'2356,"-8"13"-2201,1-1 0,-1 0 1,1 1-1,-1-1 0,1 0 0,-1 1 0,0-1 1,1 0-1,-1 1 0,0-1 0,0 0 1,1 0-1,-1 1 0,0-1 0,0 0 1,0 0-1,0 0 0,0 1 0,0-1 1,0 0-1,0 0 0,-1 1 0,1-1 1,0 0-1,0 0 0,-1 1 0,1-1 1,0 0-1,-2-1 0,2 1-12,-1 0 1,0-1-1,1 1 1,-1 0-1,0-1 1,0 1-1,0 0 1,0 0-1,0 0 1,-1 0-1,1 0 0,0 0 1,0 0-1,-1 0 1,1 0-1,-3 0 1,0 0-33,1 0 0,0 0 0,0 0 0,-1 1 0,1 0 1,0 0-1,-6 0 0,-4 1-26,0 2 0,0-1-1,-14 6 1,19-6 125,2 0-169,0 0 1,0 0-1,0 1 0,1-1 0,-1 1 1,1 1-1,-1-1 0,1 1 0,0 0 1,0 0-1,-4 5 0,6-6 5,1 0 0,0 0 0,0 0 0,0 1 0,0-1 0,1 0-1,-1 1 1,1 0 0,0-1 0,0 1 0,0 0 0,1-1 0,-1 1 0,1 0 0,0 0 0,0-1 0,0 1 0,0 0 0,2 6 0,1 0 223,0-1 1,0 0 0,8 17 0,-8-21-99,0 0 1,0 0 0,0 0 0,1 0-1,0 0 1,-1-1 0,7 6 0,-9-9-126,1 0 1,-1-1 0,0 1-1,0 0 1,0-1-1,0 1 1,0-1 0,1 1-1,-1-1 1,0 1 0,0-1-1,1 0 1,-1 0-1,0 0 1,1 0 0,-1 0-1,0 0 1,0 0 0,1 0-1,1-1 1,-1 1 26,-1-1 1,1 0-1,0 0 1,0 0-1,0 0 1,-1 0 0,1-1-1,0 1 1,-1-1-1,0 1 1,3-3-1,0-2 63,0 1 0,-1-1 0,0 0 0,0 0 0,0 0 0,-1 0 0,2-7 0,-1-3-74,0 0 0,-1 0 1,-1 0-1,0 0 0,-1 0 0,-1 0 1,-1 0-1,-5-27 0,-4-5-9,-8-93 1,18 134-72,1-1 0,0 1 0,0 0 0,1 0 0,0 0 0,0 0 0,1 0 0,-1 0 0,2 1 0,-1-1 0,1 0 0,0 1 0,0 0 1,0 0-1,1 0 0,0 0 0,1 0 0,-1 1 0,1 0 0,0 0 0,9-7 0,-2 3 53,1 1 1,0 0-1,0 1 0,1 0 1,-1 1-1,18-5 0,3 2 156,51-8 0,-56 13-168,36-1 0,-53 5 15,-1 0-1,1 1 1,-1 1 0,0-1-1,0 2 1,15 4 0,-25-7-130,1 1 0,-1 0 1,0-1-1,1 1 0,-1 0 0,0 0 1,1 0-1,-1 0 0,0 0 1,0 0-1,0 0 0,0 0 1,0 0-1,0 1 0,0-1 1,0 0-1,-1 1 0,1-1 0,0 1 1,-1-1-1,1 1 0,-1-1 1,1 1-1,-1-1 0,0 1 1,0-1-1,0 1 0,0-1 0,0 1 1,0 2-1,0 23-1551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42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58 2912,'0'-3'364,"0"-1"0,0 1 0,1 0 0,-1 0 0,1 0 1,-1 0-1,1 0 0,0-1 0,0 1 0,2-3 0,-1-4 2122,-2 10-2406,-1 0-1,1-1 1,0 1 0,0 0-1,0-1 1,0 1-1,0-1 1,0 1-1,0-1 1,1 1-1,-1 0 1,0-1-1,0 1 1,0 0 0,0-1-1,0 1 1,1-1-1,-1 1 1,0 0-1,0-1 1,0 1-1,1 0 1,-1 0 0,0-1-1,1 1 1,-1 46 3434,-7-7-2509,-1 0-1,-25 72 1,17-64-443,-10 54 1,-2 31 775,28-131-1305,0-1 0,0 0-1,0 1 1,0-1-1,-1 1 1,1-1 0,0 1-1,0-1 1,0 0-1,0 1 1,0-1 0,0 1-1,0-1 1,1 1-1,-1-1 1,0 1-1,0-1 1,0 0 0,0 1-1,0-1 1,1 1-1,-1-1 1,0 0 0,0 1-1,1-1 1,-1 0-1,0 1 1,1-1 0,0 0 1,-1 1 0,1-1 0,0 0 0,-1 0 1,1 0-1,0 0 0,0 0 0,-1 0 0,1 0 1,0 0-1,-1 0 0,1 0 0,0-1 0,0 1 1,0-1-1,28-14 346,-27 13-359,34-19 41,61-27-1,42-6 6,-92 37-71,10 0 207,-45 9-4727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42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24 130 3808,'-10'-3'620,"-4"-2"1599,14 1-61,8-1 1015,66-24 811,44-4-2736,-95 27-1187,128-36-197,-143 40-2484,-14 5-450,2 3 1321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42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12 243 5408,'-11'-16'1728,"11"15"-1613,0 0 0,0 0 0,0 0 0,-1 0 0,1 0 0,0 0 0,0 0 0,0 0 0,0 1 1,1-1-1,-1 0 0,0 0 0,0 0 0,0 0 0,1 0 0,-1 0 0,1 0 0,-1 1 0,0-1 0,1 0 0,0 0 0,-1 1 0,1-1 1,-1 0-1,2-1 0,10-9 828,0-1 0,0 2 0,1-1 0,0 2 0,29-16 0,79-29-116,-8 13-660,-87 32-239,1 2 1,39-5-1,-61 11-316,0 1 0,0 0-1,0 0 1,0 0 0,0 0 0,0 1 0,-1 0 0,7 1 0,8 9-1644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43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9 3136,'1'-1'110,"0"0"-1,0 0 1,1 1 0,-1-1-1,0 0 1,0 0 0,1 1 0,-1-1-1,0 1 1,1-1 0,-1 1-1,1 0 1,-1 0 0,0-1 0,1 1-1,-1 0 1,1 0 0,-1 0-1,3 1 1,4-1 2176,-6 8-1636,-1-5-559,-1 1 0,0-1-1,0 0 1,0 0 0,0 1-1,-1-1 1,1 0 0,-1 0-1,0 0 1,-2 6 0,-16 29 515,10-20-316,-95 205 1496,89-184-1639,-50 116 506,29-72 73,-50 174-1,63-168 74,-11 94 0,29-145-556,2-1 0,1 1 0,3 0 0,0 0 0,10 51 0,-1-47 131,1 0-1,34 79 1,-17-60 162,43 65-1,-59-107-307,1 0 0,1 0 0,21 21 1,-25-31-406,0-1 1,18 13-1,-21-16-645,1 0 0,-1-1-1,1-1 1,15 6 0,9 0-1839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44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20 3488,'-3'-2'271,"-9"-11"933,9 9 2035,6 12-2252,2-1-707,0-1 0,-1 1 0,0 0 0,0 0 0,-1 0 0,0 1 0,2 8 0,4 7 99,3 6 13,93 206 1573,-85-190-1758,-1 0-1,-2 2 1,16 75-1,-17-39 197,7 107 0,-20 59 671,-3-229-975,-2 51 666,-23 139 0,16-166-453,-2 0-1,-2 0 1,-2-1 0,-23 45-1,-42 67 251,37-74-313,-108 183 967,147-257-1201,-8 9-1129,1-6-2555,1-2 720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45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5 150 3136,'-2'-10'2448,"1"0"0,0 0-1,0-21 1,1 27-2245,1 2-69,0 0-1,-1 0 1,1 0-1,0 0 1,0 0-1,0 0 0,1 0 1,-1 0-1,0 1 1,1-1-1,-1 0 1,1 1-1,0-1 1,1 0-1,3-3 41,-1 1 1,1 0-1,8-5 0,1 3-89,0 0 1,1 1-1,0 0 0,0 1 1,0 1-1,0 1 0,0 0 0,1 1 1,-1 1-1,0 0 0,1 1 1,16 4-1,-28-4-83,0 0-1,0 0 1,-1 1 0,1 0-1,0 0 1,-1 1-1,1-1 1,-1 1 0,0 0-1,6 5 1,-7-6 4,-1 1 1,1 0-1,-1-1 1,0 1 0,0 0-1,0 0 1,-1 1-1,1-1 1,0 0-1,-1 1 1,0-1 0,0 0-1,0 1 1,-1-1-1,2 7 1,-2-3 49,-1-1 0,1 1-1,-1-1 1,0 0 0,0 1 0,-1-1 0,0 0 0,0 1 0,-1-1 0,1 0 0,-1-1-1,-1 1 1,-6 10 0,-6 3 122,0-1-1,-26 23 1,36-34-171,-47 37 219,30-25 24,-24 24 0,46-42-224,0 1 1,0-1-1,0 1 0,0-1 1,0 1-1,0 0 1,0 0-1,0 1 0,0-2-13,1-1-1,0 1 1,0-1-1,0 1 0,0 0 1,0-1-1,0 1 0,0-1 1,0 1-1,0-1 0,0 1 1,0 0-1,0-1 0,0 1 1,0-1-1,0 1 0,1-1 1,-1 1-1,0-1 0,0 1 1,1-1-1,-1 1 1,0-1-1,1 1 0,-1-1 1,0 1-1,1-1 0,-1 0 1,1 1-1,-1-1 0,1 0 1,0 1-1,3 0 50,1 1-1,0-2 1,-1 1-1,1 0 1,-1-1-1,8 0 1,2 0 19,95 3 507,61 3-3539,-118-3 1112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47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72 302 2304,'-12'-3'684,"9"2"-348,0 0 0,0 0 0,0 0-1,-1 1 1,1-1 0,0 1 0,-4 0-1,6 1-73,0-1 0,0 0-1,0 0 1,0 1-1,0-1 1,0 0-1,0 0 1,0 0-1,0 0 1,0 0-1,-1-1 1,-3 2 977,11 5-347,0-2-590,0 1 1,1-1 0,-1 0 0,1-1 0,0 0 0,11 4-1,48 9 1072,-58-14-1214,11 1 122,0 0 0,0-1 0,-1-1 0,1-1 0,0-1 0,0 0 0,0-2 0,35-8 0,-42 8-201,0-1 0,0-1-1,-1 0 1,0 0 0,1-1-1,-2 0 1,1-1 0,-1-1 0,0 1-1,-1-1 1,0-1 0,0 0 0,-1 0-1,12-17 1,-14 16-37,0 0-1,-1 0 1,-1-1-1,0 0 1,0 1 0,4-21-1,-7 25-53,0-1 0,0 0-1,-1 1 1,0-1 0,0 0-1,0 0 1,-1 1 0,0-1-1,-1 0 1,1 1-1,-1-1 1,-5-11 0,5 16-18,1-1 1,-1 1 0,1 0 0,-1-1-1,0 1 1,0 0 0,0 0-1,0 1 1,0-1 0,0 0 0,-1 1-1,1-1 1,0 1 0,-1 0-1,1-1 1,-1 1 0,0 1 0,1-1-1,-1 0 1,0 1 0,1-1-1,-1 1 1,0 0 0,0 0-1,0 0 1,-4 0 0,-4 2-28,0 0 0,0 1 0,0 0 0,0 0 0,-12 7 0,-1 1 80,1 1 0,-40 27 0,-34 37-41,67-51-35,-50 56 1,68-67 50,0 1 0,2 1 0,-1 0 0,2 0 0,-14 33-1,21-45 49,1-1 0,0 1-1,0 0 1,0 0-1,1 0 1,-1 0-1,1 0 1,0 0-1,0 0 1,0 0-1,1 0 1,-1 0-1,1 0 1,0-1-1,0 1 1,1 0-1,-1 0 1,1-1 0,-1 1-1,1-1 1,0 1-1,1-1 1,-1 0-1,0 0 1,1 0-1,0 0 1,0 0-1,0 0 1,0-1-1,0 0 1,0 1-1,1-1 1,6 3-1,11 3 259,0 0 0,0-1 0,0-2 0,44 7 0,89-4 255,-130-9-473,-1-1 0,1 0 0,27-8 0,-16 2-51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15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1 896,'0'0'6202,"0"15"-5727,0-8-282,1-1 0,-1 1 0,1-1 0,2 8 0,-2-7-36,0 1-1,-1-1 0,1 1 0,-1 0 1,-2 10-1,1 6 208,1-13-49,1-2-176,-1 1-1,-1-1 1,0 1-1,-3 17 1,1-10 259,0 6-151,-3-1-145,0 0 0,-4 36 1,6-29 193,3 5-115,1-26-143,0 0-1,-2 16 0,0-15 10,0 0 0,1 0 0,0 0 0,1 0 1,1 16-1,0-16 2,0-1 1,-1 1 0,0 9 0,1 18 151,4 8-73,-4-35-52,0 0 1,0 0-1,-1 0 1,-1 14-1,0 2 91,1-6-7,-6 33 0,5-29 105,2-19-243,-1-1 0,0 1 1,0 0-1,-1-1 0,1 1 1,-2 4-1,1-2 5,0 0-1,1 0 1,0 0-1,0-1 1,1 8-1,0 9 135,3 246 437,1-67-481,-5-122 406,1-69-549,-1-9 42,0 1 0,0-1-1,0 1 1,0-1 0,0 1 0,0-1 0,0 1 0,-1-1 0,1 1 0,-1 1 0,-2 38-21,2-37-3,0 1 1,1-1 0,-1 1 0,2 5 0,-1-5 49,0-1 1,0 1-1,-1-1 0,1 1 1,-2 6-1,1-10-35,-1 7 66,0 0 0,0 0 1,0 0-1,0 11 0,0-8 118,1-9-365,1-8-1378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49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604 114 2976,'0'-1'206,"1"0"1,-1 0-1,0 0 1,1 0-1,-1 0 0,1 0 1,-1 0-1,1 0 1,0 0-1,-1 0 1,1 0-1,0 0 0,-1 0 1,1 1-1,0-1 1,0 0-1,1 0 0,0 0-8,-1-1-1,1 1 1,-1 0-1,0-1 1,0 1-1,1-1 1,-1 1-1,0-1 1,1-2-1,-2 3-99,1-1 0,-1 0 0,1 1-1,-1-1 1,0 1 0,0-1 0,0 0-1,1 0 1,-2 1 0,1-1 0,0 0-1,0 1 1,-1-1 0,1 0 0,0 1-1,-1-1 1,0 1 0,1-1 0,-1 1-1,0-1 1,0 1 0,0-1 0,0 1-1,0 0 1,0 0 0,0-1 0,0 1-1,-1 0 1,1 0 0,0 0 0,-1 0-1,1 0 1,-1 1 0,-2-2 0,-6-3 44,0 1 1,0 1 0,-1-1-1,-12-1 1,19 4-80,-9-2-23,-1 1 0,1 1 1,-1 0-1,0 0 1,1 1-1,-1 1 0,1 1 1,-1 0-1,1 0 0,-1 1 1,1 1-1,0 1 1,-21 9-1,7 0 139,1 2 0,0 0 0,1 2 1,0 0-1,-32 34 0,40-35-108,1 2 0,1 0 0,0 1 0,1 0 0,2 1 0,0 1 0,-12 29 0,20-41-25,1 0 0,0 0 0,0 1 0,1-1 0,0 1 0,1-1 0,0 1 0,1 0 0,1 13 0,0-17-5,0-1-1,1 1 1,0 0-1,0-1 1,0 1-1,1-1 1,0 0 0,0 0-1,0 0 1,1 0-1,0 0 1,0-1-1,1 0 1,-1 0-1,8 7 1,1-2 101,1 0 1,0 0-1,0-1 1,1-1-1,0 0 0,0-1 1,1-1-1,0-1 1,0 0-1,0-1 1,1 0-1,-1-1 0,1-1 1,0-1-1,0-1 1,18-1-1,179-25 439,-205 25-551,-1-1-1,0 1 0,0-1 0,0-1 0,0 0 0,-1 0 0,1 0 0,-1-1 0,0 0 0,10-7 0,-16 10-24,0 1 0,-1-1-1,1 0 1,0 0-1,-1 0 1,1 0 0,0 0-1,-1 0 1,0 0-1,1 0 1,-1 0 0,1 0-1,-1 0 1,0 0-1,0-1 1,0 1 0,0 0-1,0 0 1,0 0-1,0 0 1,0 0 0,0 0-1,0-1 1,-1 1-1,1 0 1,0 0-1,-1 0 1,1 0 0,-1 0-1,1 0 1,-1 0-1,1 0 1,-1 0 0,0 0-1,0 1 1,1-1-1,-3-1 1,-1-3-35,0 2-1,0-1 1,-1 0 0,0 1 0,1 0-1,-6-3 1,-11-2 1,0 0 1,-1 1-1,1 1 0,-1 1 1,0 1-1,-1 1 0,-44 0 1,-63 5 518,134-5-227,0 0-1,1 1 0,-1-1 0,0 1 0,9-3 1,37-4-175,73-2 0,209 1 658,-270 8-575,66-10 0,-113 11-1885,28 1 1,-30 0-1619,0 0-1,21-3 1,2-2-977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58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194 392 1824,'0'-5'458,"1"0"0,0 0 0,1 0-1,-1 0 1,1 1 0,0-1 0,4-8 0,5-9 876,-6 9-157,-1 1 0,0-1 0,-1 0 1,0 0-1,-1 0 0,1-26 0,-10 66-1241,2-6 237,-14 36 0,9-29-23,-5 11 100,-21 37-1,18-41 179,-23 66-1,15-12-152,-26 168 0,46-220-185,3-19 270,-2 35 0,7-32 138,-2-21-486,0 0 1,0 1-1,0-1 0,1 0 0,-1 0 1,0 1-1,0-1 0,0 0 1,0 0-1,0 1 0,0-1 0,0 0 1,1 0-1,-1 0 0,0 1 0,0-1 1,0 0-1,1 0 0,-1 0 0,0 1 1,0-1-1,0 0 0,1 0 0,-1 0 1,0 0-1,0 0 0,1 0 1,-1 0-1,0 1 0,1-1 0,-1 0 1,0 0-1,2-2 25,0 1 1,-1-1 0,1 1-1,-1-1 1,1 1-1,-1-1 1,0 0 0,0 0-1,0 0 1,0 0-1,0 0 1,0 0 0,-1 0-1,1 0 1,0-3-1,30-78 170,3 2-1,61-106 0,-9 11-3,-61 104-89,-4-1 1,15-93-1,-8 38 183,-21 102-218,-5 19-41,0 1-1,-1-1 1,1 0-1,0-13 0,3 36-570,1 20 458,-1 40 1,-3-33 111,4 38 70,28 133-1,-7-72 250,-9-37-210,-5-18 217,-12-77-3510,-5-26-10106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0:59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 8736,'-18'-1'6003,"24"1"-5633,168-10 1491,40 17-1866,-167-7-2812,-17-4-2179,-11 3 2084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00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30 226 3072,'-5'-3'433,"-6"-4"905,11 7-1249,-1-1 0,1 1 0,0 0 0,0 0 0,0 0 0,-1 0 0,1-1 0,0 1 0,0 0 0,0 0 0,0 0 0,0-1 0,-1 1 0,1 0 0,0 0 0,0 0 1,0-1-1,0 1 0,0 0 0,0 0 0,0-1 0,0 1 0,0 0 0,0 0 0,0-1 0,0 1 0,0 0 0,0 0 0,0-1 0,0 1 0,0 0 0,0-1 0,1-1 367,-1 0 0,0 0-1,0 0 1,0 0 0,-1 0-1,1 0 1,0-1 0,-1 1-1,1 0 1,-1 0 0,0 0 0,0 0-1,-1-1 1,-2-12 524,4 9-871,1 1 0,0 0-1,0 0 1,0 0 0,1 0 0,-1 0 0,1 0 0,1 0 0,2-5 0,2-2 38,1 1 0,11-14 0,-13 18-104,0 1-1,0 0 1,0 0-1,1 1 1,0-1-1,0 2 1,13-8-1,-18 11-41,0 0-1,0 0 0,0 0 1,0 1-1,0-1 1,0 1-1,0-1 1,0 1-1,0 0 1,0 0-1,0 0 1,0 0-1,0 0 0,0 0 1,0 0-1,0 1 1,0-1-1,0 1 1,0-1-1,0 1 1,-1 0-1,1 0 1,0 0-1,0 0 0,-1 0 1,1 0-1,0 1 1,-1-1-1,1 0 1,-1 1-1,0-1 1,1 1-1,-1 0 1,0-1-1,0 1 0,0 0 1,0 0-1,1 2 1,0 3 84,1 0 0,-2 0 0,1 0 0,-1 0 0,0 0 0,0 0 0,0 0 0,-1 0 0,0 0 0,-1 1 0,-2 13 0,-3 4 167,-17 48 1,10-44 116,-4 11 77,16-37-390,0 1 0,0-1 0,0 0 1,1 1-1,-1-1 0,1 1 0,0-1 0,0 1 0,0 4 0,1-7-23,-1 0-1,0 1 1,1-1-1,-1 0 1,1 0-1,-1 0 0,1 0 1,0 0-1,-1 0 1,1 0-1,0 0 1,0 0-1,-1 0 1,1-1-1,0 1 1,0 0-1,0 0 1,0-1-1,0 1 1,0-1-1,1 1 1,-1-1-1,0 1 1,1-1-1,4 2 97,-1-1-1,1 0 1,10 0-1,-12-1-83,36 0 28,-1-1-1,70-12 1,-79 9-3009,44-2 1,-42 10 535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02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77 2720,'-5'-3'527,"0"1"1,0 0-1,0 0 0,0 0 1,-1 0-1,1 1 0,-9-1 0,13 1-292,-1 1 1,1 0-1,0 0 0,0-1 0,0 1 0,0 0 0,0-1 0,0 1 0,0-1 0,0 0 0,0 1 0,0-1 0,1 0 0,-1 1 0,-1-3 0,1 3-87,1-1 0,0 1 1,-1-1-1,1 1 0,-1 0 1,1-1-1,-1 1 0,1-1 0,-1 1 1,1 0-1,-1-1 0,0 1 1,1 0-1,-1 0 0,1-1 0,-1 1 1,0 0-1,1 0 0,-1 0 1,0 0-1,1 0 0,-1 0 0,0 0 1,1 0-1,-2 0 0,-2 1 270,-1 1 312,6-1-230,0-1-388,-1 1-44,1 0-1,-1 1 1,0-1 0,1 0-1,-1 0 1,1 1-1,-1-1 1,1 0 0,-1 0-1,1 0 1,0 0-1,0 0 1,-1 0 0,1 0-1,0 0 1,0 0-1,0 0 1,0-1 0,0 1-1,0 0 1,1 0-1,-1-1 1,0 1 0,0-1-1,0 1 1,0-1-1,1 0 1,-1 1 0,0-1-1,1 0 1,1 0-1,5 1 82,-1 0 0,1-1-1,0 0 1,10-1 0,110-21 804,-65 9-696,-1 1 128,-15 2-329,67-6-1,-110 16-52,12-1 43,-1 0 0,0 1 0,29 4 0,-43-4-65,-1 0 0,1 0 0,0 0 0,-1 0 0,1 1 0,0-1 0,-1 0 0,1 0 0,0 1 0,-1-1 1,1 0-1,-1 0 0,1 1 0,0-1 0,-1 1 0,1-1 0,-1 1 0,1-1 0,-1 1 0,0-1 0,1 1 0,-1-1 0,1 1 0,-1-1 0,0 1 0,1 0 0,-1-1 0,0 1 0,0 0 0,0-1 0,0 1 0,1 0 0,-1-1 1,0 1-1,0 1 0,-1 0-368,1 1-1,-1-1 1,0 1 0,1-1 0,-1 1 0,-3 4 0,3-5-344,-5 14-900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02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73 7232,'-18'-20'2314,"14"16"1014,6 4-2197,4-2-740,0 1-1,-1 0 1,1 0 0,8 0-1,1-1 30,97-14 1119,71-7-193,-69 22-1003,-69 1-184,-45 0-193,0 0 0,1 0 0,-1 0 1,0 0-1,0 0 0,1 0 0,-1-1 0,0 1 1,0 0-1,1 0 0,-1 0 0,0 0 0,0 0 1,1 0-1,-1 0 0,0 0 0,0 1 0,1-1 1,-1 0-1,0 0 0,0 0 0,1 0 0,-1 0 1,0 0-1,0 0 0,1 1 0,-1-1 1,0 0-1,0 0 0,0 0 0,0 0 0,1 1 1,-1-1-1,0 0 0,0 0 0,0 0 0,0 1 1,0-1-1,1 0 0,-1 0 0,0 1 0,0-1 1,0 0-1,0 0 0,0 1 0,0-1 0,0 0 1,0 0-1,0 1 0,0-1 0,0 0 0,0 0 1,0 1-1,0-1 0,0 0 0,-1 0 0,1 1 1,0-1-1,0 0 0,0 0 0,0 1 1,0-1-1,0 0 0,-1 0 0,1 1 0,-14 13-6132,13-12 5480,-8 9-1932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02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41 6400,'-15'-6'1078,"8"4"2724,30 1-1242,35-7 0,-12 1-1777,-35 6-708,132-13 316,-114 13-598,0 1 0,57 8 1,-68-6-1671,25 2 1,-5-6-3571,-10-2 1778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03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42 132 3808,'-27'-87'5909,"20"72"-4606,6 14-1133,0-1 0,0 1 1,0 0-1,1-1 0,-1 1 1,0 0-1,1-1 0,-1 1 1,1-1-1,0 1 0,-1-1 0,1 1 1,0-1-1,0 1 0,0-1 1,0 0-1,0 1 0,1-3 1,40 71 2783,-25-36-2463,-1 1-1,20 64 1,-12-31 16,-11-34-173,-2 0 1,-2 0 0,8 51 0,-14-62-191,-1 1 0,0 0-1,-2 0 1,0 0 0,-1 0 0,-9 32 0,7-34-89,-13 42 204,15-56-189,-1 1-1,1 0 0,-1-1 1,0 1-1,-1-1 1,1 0-1,-8 8 1,10-11-45,0-1 0,0 0 0,0 0 0,0 0 0,-1 0 0,1 0 0,0-1 0,-1 1 0,1 0 0,0-1 0,-1 1 0,1-1 0,-1 1 0,1-1 0,-1 1 0,1-1 0,-1 0 0,1 0 0,-1 0 0,-2 0 0,2-1 3,0 1-1,0-1 1,0 0 0,0 0 0,0 0 0,0 0-1,0 0 1,1 0 0,-1 0 0,0-1 0,1 1-1,-1 0 1,-1-3 0,-3-3 47,1-1 0,0 1 0,1-1 0,-1 0 0,1 0 1,-3-12-1,5 13-39,0-1 0,0 1 0,1-1-1,0 1 1,0-1 0,1 0 0,0 0 0,1 1 0,-1-1 0,1 0 0,1 1 0,0-1 0,0 1 0,0-1 0,1 1 0,0 0 0,7-12 0,6-7 28,2 0 0,0 1 0,27-26 1,-6 6-15,113-144 20,-149 185-227,1-2 200,0 1 0,1-1 0,0 1 0,-1 0 0,12-8 0,-14 12-214,-1 0-1,1 1 1,-1-1-1,1 0 1,0 1 0,-1-1-1,1 1 1,0 0-1,0-1 1,-1 1 0,1 0-1,0 0 1,0 0-1,-1 0 1,1 0 0,0 1-1,0-1 1,-1 0-1,1 1 1,0-1 0,-1 1-1,1 0 1,-1-1-1,1 1 1,0 0 0,-1 0-1,0 0 1,2 2-1,11 10-3907,-1 6 1311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04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50 3552,'-9'-12'5781,"-2"1"160,59 5-2810,3-3-2350,-37 5-542,24-2-1,-37 6-235,8-1 16,1 1 0,0 0 0,0 0 0,11 2 1,-19-2-7,0 1 1,1 0 0,-1-1 0,0 1 0,0 0 0,0 0 0,0 0 0,0 0-1,0 0 1,-1 0 0,3 2 0,-3-2 13,0 0 0,0 0 0,-1 0 0,1 1 0,0-1 0,-1 0 0,1 0 0,-1 0 0,1 1 0,-1-1 0,1 0 0,-1 1 0,0-1 1,0 0-1,1 1 0,-1-1 0,0 0 0,0 1 0,-1 1 0,0 1 24,1 0 0,-1 0 0,-1 0 0,1-1 0,0 1 0,-1-1 0,0 1 0,0-1 0,0 1 0,-4 4 0,-3 2 44,-17 17 0,-4 3 210,29-29-291,0-1 0,1 1 1,-1 0-1,0 0 0,1 0 1,-1-1-1,1 1 1,-1 0-1,1 0 0,-1 0 1,1 0-1,0 0 0,0 0 1,-1 0-1,1 0 0,0 0 1,0 0-1,0 0 0,0 0 1,0 1-1,0-1 12,1 0-1,-1 0 0,1-1 1,-1 1-1,1 0 1,-1 0-1,1-1 0,-1 1 1,1 0-1,0-1 0,-1 1 1,1-1-1,0 1 1,-1-1-1,1 1 0,0-1 1,0 0-1,1 1 1,3 1 63,0-1 0,1 0 0,-1 0 0,0 0 0,1-1 0,5 1 1,83-1-1093,-92 0 421,-1 0 0,1 0 0,0 0 1,-1 1-1,1-1 0,0 1 0,-1-1 0,1 1 0,0 0 1,-1 0-1,1 0 0,-1 0 0,1 0 0,-1 0 0,0 0 1,3 2-1,0 1-1831,9 7-1293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06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68 344 3904,'-6'-1'1141,"0"0"0,0 1-1,0 0 1,1 0 0,-10 1 0,-8 0 4632,145 8-2536,118-16-1292,-162 2-1404,285-17 1299,288-40-59,-301-12-1072,-114 3-419,120-28-3177,-284 86 1308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17.2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5 2912,'-5'-5'11520,"15"21"-10939,-9-14-540,1 0 0,0 0 0,-1 0 0,1-1 0,0 1 0,0-1 0,1 1 0,-1-1-1,0 0 1,0 0 0,0 0 0,5 1 0,17 10 259,-16-5-148,1 0 0,1-1 0,-1 0 0,1 0 0,0-1 0,0-1 0,18 6 0,-2 3-35,-21-12-65,0 0 0,0-1-1,0 0 1,0 0 0,0 0-1,0 0 1,0-1 0,-1 0-1,1 0 1,0 0 0,0-1-1,5-2 1,-6 2-40,0 1 0,1 0 0,-1-1 0,0 1-1,0 1 1,0-1 0,1 1 0,6 0 0,-5 1-17,-1 0 1,1-1-1,-1 1 0,1-1 1,-1 0-1,7-2 1,6 2 116,19 0 40,53 8 0,-14 1-72,-74-9-87,32 5 112,51 1-1,-67-7-5,26-4 0,-33 4-92,0 1-1,18 0 1,-20 1-5,0 0 1,0-1-1,0-1 0,16-2 1,-18 2-7,-1 0 0,1 1 0,0 0 1,8 1-1,7 0 103,-17-1-144,3 1 45,0-1-1,0-1 0,0 0 0,9-2 1,6 0 96,-19 3-104,0-1 1,1 1 0,-1-1-1,0 0 1,0 0 0,0-1-1,6-2 1,-5 2 33,-1 0 0,0 1 1,1-1-1,7-1 0,13-5-93,-24 8 68,0-1 0,1 1 0,-1-1 0,1 1 0,-1 0 0,1 0 0,-1-1 0,1 1 0,-1 0 0,3 1 0,-3-1 4,1 0 1,-1 0-1,0 0 0,0 0 1,1 0-1,-1 0 0,0-1 0,0 1 1,1 0-1,-1-1 0,0 1 1,2-1-1,24-4 235,-5 2-437,-9-2 288,15-7 138,-2-4-240,-3 1 240,-36 15-4522,8 0 2475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09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3392,'0'-24'1088,"0"23"-1046,0-1 1,0 1-1,0 0 0,0 0 1,0-1-1,0 1 1,0 0-1,1 0 0,-1-1 1,1 1-1,-1 0 1,1 0-1,-1 0 0,1-1 1,1 0-1,1-3 197,-1-1 276,-1 3-7,1 0 0,-1 0 0,-1 0 0,1 0 0,0 0 1,-1 0-1,1 0 0,-1-6 0,4-9 2579,-2 15-1315,-2 14-1239,-18 240 843,22 1-582,-4-27 97,3-193-1131,-2-30-1392,3-6 438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09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10 6144,'-7'-8'2562,"7"8"-2532,0 0 0,0 0 0,0 0 0,-1 0 0,1 0 1,0 0-1,0 0 0,0 0 0,0-1 0,0 1 0,0 0 0,0 0 1,-1 0-1,1 0 0,0 0 0,0 0 0,0 0 0,0 0 0,0 0 0,-1 0 1,1 0-1,0 0 0,0 0 0,0 0 0,0 0 0,0 0 0,-1 0 1,1 0-1,0 0 0,0 0 0,0 0 0,0 0 0,0 0 0,0 0 0,-1 0 1,1 1-1,0-1 0,0 0 0,0 0 0,0 0 0,0 0 0,0 0 1,0 0-1,0 0 0,-1 0 0,1 1 0,0-1 0,0 0 0,0 0 0,0 0 1,0 0-1,0 0 0,0 0 0,0 1 0,0-1 0,0 0 0,0 0 1,0 0-1,0 0 0,0 0 0,0 1 0,0-1 0,0 0 0,-1 8 445,-1 1 0,0-1 0,0 0 0,-1 0 0,0-1 0,-5 11 0,-1 2 8,-3 7 167,-1 0 1,-2-1-1,-33 46 0,19-36 105,-61 57 1,45-45-409,29-29-247,16-19-92,-1 1 0,1-1 0,0 1 1,-1-1-1,1 1 0,0 0 0,0-1 0,0 1 0,-1-1 0,1 1 0,0 0 0,0-1 0,0 1 1,0-1-1,0 1 0,0 0 0,0-1 0,0 1 0,0-1 0,1 1 0,-1 0 0,0-1 0,0 1 1,0-1-1,1 1 0,-1-1 0,0 1 0,1 0 0,-1-1 0,0 0 0,1 1 0,-1-1 1,1 1-1,0 0 0,3 1 66,-1 0 1,1 0-1,0 0 1,1-1 0,-1 1-1,0-1 1,0 0-1,0 0 1,6 0-1,44 1 474,-42-2-465,33-3 100,0-1-1,48-12 1,-57 9-304,1 1-1,0 2 1,0 1-1,39 3 1,-66 0-1794,0 1 0,18-3 0,1-4-4990,-10 0 2825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11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24 5312,'-10'-23'6053,"14"36"-5109,-2-1-572,-2 1 1,0 22-1,-1-7 191,-7 232 2277,7-246-2758,-10 104 859,3-45-479,-4 13-55,-1 12 231,12-83-505,-1 1 768,3-15-361,2-9-71,8-20-408,2 0-1,0 1 1,2 1 0,1 0-1,1 1 1,1 0 0,38-38-1,-28 30-26,-19 23-98,-1-1 0,1 2-1,1-1 1,0 1 0,16-11-1,-26 19 57,1 1 0,-1 0-1,1-1 1,-1 1-1,1 0 1,-1-1-1,1 1 1,-1 0 0,1 0-1,-1-1 1,1 1-1,-1 0 1,1 0-1,-1 0 1,1 0 0,0 0-1,-1 0 1,1 0-1,-1 0 1,1 0 0,0 0-1,-1 0 1,1 0-1,-1 0 1,1 0-1,-1 0 1,1 1 0,-1-1-1,1 0 1,0 1-1,-1 0 1,1 0-1,-1 0 1,1 0-1,-1-1 1,0 1-1,1 0 1,-1 0-1,0 0 1,0 0-1,0 0 1,0 0-1,0 0 1,0 0-1,0 2 1,-1 3 13,0-1 0,0 1 0,-1 0 1,1 0-1,-4 6 0,-2-1 49,0-1 1,0 0-1,-1 0 0,0 0 0,-1-1 1,0 0-1,-12 8 0,15-12-56,5-4 11,1 0 0,-1 0 0,0-1 0,1 1 0,-1 0 0,1 0 0,-1 0 0,1 0 0,0 0 0,-1 0 0,1 0 0,0 0 0,0 0 0,-1 0 0,1 0 0,0 0 0,0 0 0,0 0 0,0 0 0,0 0 0,1 0 0,-1 0 0,0 0 0,0 0 0,1 0 0,-1 0 0,0 0 0,1 0 0,-1 0 0,1-1 0,-1 1 0,1 0 0,0 0 0,-1 0 0,1-1 0,1 2 0,4 5 132,0 0 1,1-1-1,8 7 1,-6-5-1,12 10 140,1 0 0,30 18 0,-47-35-1167,0-1 230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13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48 4640,'2'-11'2694,"-2"10"-2495,0 0 0,0 0 1,1 1-1,-1-1 0,0 0 0,0 0 1,0 0-1,0 0 0,0 0 1,0 0-1,-1 0 0,1 0 0,0 0 1,0 1-1,-1-2 0,1 1-88,0 0-1,-1 0 0,1 0 0,0 0 0,-1 0 1,1 0-1,-1 0 0,1 0 0,-1 0 1,0 0-1,1 0 0,-1 0 0,0 0 0,1 1 1,-1-1-1,0 0 0,0 1 0,0-1 1,0 0-1,0 1 0,0-1 0,0 1 0,1 0 1,-2-1-1,1 1 0,0 0 0,0-1 0,0 1 1,0 0-1,0 0 0,0 0 0,0 0 1,0 0-1,0 0 0,0 0 0,0 0 0,0 1 1,-2 0-1,-4 1-9,0 0 0,1 0 0,-1 1 0,1 0 0,0 1 1,-8 4-1,-37 30-9,31-21-68,5-6 60,0 2-1,0 0 1,1 0 0,-21 28 0,34-39-47,-1-1 1,1 1 0,0 1 0,0-1-1,-1 0 1,2 0 0,-1 0 0,0 1 0,0-1-1,1 0 1,-1 1 0,1-1 0,0 0-1,-1 1 1,1-1 0,1 0 0,-1 1-1,0-1 1,0 1 0,1-1 0,-1 0 0,1 1-1,0-1 1,0 0 0,0 0 0,0 0-1,0 0 1,0 1 0,1-1 0,-1-1 0,1 1-1,-1 0 1,1 0 0,0-1 0,1 3-1,1-2 43,0 1-1,0-1 0,0 0 1,0 0-1,0 0 0,1 0 1,-1-1-1,1 0 0,-1 0 0,1 0 1,-1 0-1,1-1 0,-1 0 1,1 0-1,0 0 0,-1 0 0,10-3 1,-8 2 3,0-1 0,0 0 0,0 0 0,0 0 0,0-1 0,-1 0 0,1 0 0,-1-1 0,0 0 0,0 1 0,0-2 0,6-5 0,-3 0-33,0-1 0,0 0 1,-1 0-1,-1 0 0,0-1 0,0 0 1,-1 0-1,-1 0 0,0-1 0,0 0 0,2-18 1,-4 0 50,-1 30-104,-1-1 0,0 1 0,0-1 1,-1 1-1,1-1 0,0 1 0,0-1 0,-1 1 1,1-1-1,-1 1 0,1-1 0,-1 1 0,0 0 1,1-1-1,-1 1 0,-1-1 0,1 1-3,1 1 1,-1 0-1,1 0 0,-1 0 1,1 0-1,-1 0 0,1 0 1,-1 0-1,1 0 0,-1 0 1,1 0-1,-1 0 0,1 0 1,-1 0-1,1 0 1,-1 1-1,1-1 0,-1 0 1,1 0-1,-1 0 0,1 1 1,-1-1-1,1 0 0,0 1 1,-1-1-1,1 0 0,0 1 1,-1-1-1,1 1 0,0-1 1,-1 0-1,1 1 0,0-1 1,0 1-1,-1-1 0,1 2 1,-10 18-85,4-1 95,2-1 0,0 1 0,-2 27 0,2 62 303,3-63-246,1 92 114,-2 45 231,-1-130 37,-14 74 1,15-110-391,0-7 113,0 1 1,-6 16 0,7-23-123,0-1-1,0 0 1,0 0 0,0 0 0,0 0 0,-1 0 0,1 0 0,-1 0-1,0 0 1,0 0 0,1-1 0,-1 1 0,0 0 0,0-1-1,-4 2 1,2-2-5,0 0-1,0 0 0,0-1 0,1 0 1,-1 0-1,0 0 0,0 0 0,0 0 1,0-1-1,0 0 0,0 0 0,1 0 1,-7-2-1,1 0 30,4 2-36,0-1 0,0 0 0,1-1 0,-1 1 0,1-1 0,-1 0 0,1 0 0,0 0 1,0 0-1,0-1 0,0 0 0,1 0 0,-1 0 0,-2-6 0,4 8-32,1 0 1,0 0-1,0 0 1,0 0-1,0 0 1,0-1-1,0 1 1,1 0-1,-1-1 1,1 1-1,0 0 1,-1-1-1,1 1 1,0-1-1,1 1 1,-1 0-1,0-1 1,1 1-1,-1 0 1,1-1-1,0 1 1,-1 0-1,1 0 0,0-1 1,1 1-1,-1 0 1,0 0-1,3-3 1,4-4-20,-1 0 0,1 1-1,1 0 1,13-10 0,-9 7 12,0 1 0,1 1 0,1 0 0,-1 0-1,1 2 1,25-10 0,-23 11-470,0 1-1,1 1 1,-1 0 0,1 1-1,26-1 1,-42 4-218,0 0 0,0 0 0,0 0 0,-1-1 0,1 1 0,0-1 0,0 1 0,0-1 1,-1 1-1,1-1 0,0 0 0,-1 0 0,1 0 0,0 0 0,-1 0 0,0 0 0,3-2 0,9-6-2996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13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22 5152,'0'-1'270,"-1"-1"1,1 1-1,0 0 1,-1-1-1,1 1 0,0-1 1,0 1-1,0 0 1,0-1-1,0 1 1,1-1-1,0-3 3679,-8 10-1431,-10 3-1925,0 0 0,1 2 0,0 0 0,-22 19 0,26-18-404,0 0-1,1 1 1,1 0 0,0 1 0,1 0 0,-11 19-1,-36 87 629,40-78-467,-18 67-1,28-83-204,2 0 0,0 0 0,2 1 0,1 31 0,1-48-90,1 1 0,1-1-1,0 1 1,0-1 0,1 0-1,0 0 1,8 17 0,3-1 203,24 32 1,-32-49-136,-1-1-1,1 1 1,1-1 0,0-1-1,9 9 1,-14-13-278,1-1 1,-1 1 0,1 0-1,0-1 1,-1 0-1,1 1 1,0-1 0,0 0-1,0 0 1,0-1-1,0 1 1,0-1 0,-1 1-1,1-1 1,1 0-1,-1 0 1,0 0 0,0-1-1,-1 1 1,6-2-1,10-2-1765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14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 8640,'-3'-2'823,"-2"-2"1239,5 4-2018,0 0 0,0 0 0,0 0 0,0 0 0,0 0 0,0 0 1,0-1-1,0 1 0,0 0 0,0 0 0,0 0 0,0 0 0,0 0 0,0 0 0,0 0 0,0 0 0,0 0 0,0 0 1,0 0-1,0-1 0,0 1 0,0 0 0,0 0 0,0 0 0,0 0 0,0 0 0,0 0 0,0 0 0,1 0 0,-1 0 1,0 0-1,0 0 0,0 0 0,0 0 0,0 0 0,0 0 0,0 0 0,0 0 0,0 0 0,0 0 0,0 0 0,0-1 1,1 1-1,-1 0 0,0 0 0,0 0 0,0 0 0,0 0 0,0 0 0,0 1 0,0-1 0,0 0 0,0 0 0,0 0 1,0 0-1,1 0 0,-1 0 0,0 0 0,0 0 0,0 0 0,0 0 0,0 0 0,0 0 0,4 13 932,-3-3-557,0 0 0,0 0 0,-2 16 0,0-2 166,4 485 2861,2-475-3254,3-36-5255,2-8 1801,-1 1 990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14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21 376 5056,'-13'-33'1642,"10"18"-1002,2 1-610,-1-3 1204,1 1 1,2-25 0,0 8 516,-1 22-1212,1-1 0,0 1 1,1-1-1,0 1 0,4-14 0,-2 16-307,-1 0 0,1 1 1,1-1-1,-1 1 0,2 0 0,-1 0 0,1 1 0,0 0 0,0 0 1,12-10-1,-14 14-189,0 0 1,1 0-1,-1 0 1,0 1-1,1 0 0,0 0 1,-1 0-1,1 0 1,0 1-1,0 0 1,0 0-1,0 0 0,0 0 1,0 1-1,0 0 1,0 0-1,0 0 1,0 1-1,0 0 1,0 0-1,7 2 0,-9-2-13,-1 0-1,1 0 0,-1 0 0,0 0 0,0 0 0,1 0 0,-1 1 0,0-1 0,0 1 1,-1 0-1,1-1 0,0 1 0,0 0 0,-1 0 0,1 0 0,-1 1 0,2 2 0,-1-1-7,-1 0-1,0 0 0,0 0 0,0 1 0,-1-1 0,1 0 0,-1 0 1,0 0-1,-1 8 0,-1 4 53,-2-1-1,0 1 1,-1-1 0,-9 21-1,1-8 74,-1 0-1,-2-1 0,-1-1 0,-33 41 0,34-53-54,-1 4-226,16-17 122,0 0 0,1 0 0,-1 0 0,1 0 0,0 0-1,-1 1 1,1-1 0,0 0 0,0 0 0,-1 0 0,1 1 0,0-1 0,0 0 0,0 0-1,1 0 1,-1 1 0,0-1 0,1 2 0,2 4 34,0 0 1,0 0-1,0 0 1,1 0-1,1 0 1,-1-1-1,1 0 0,8 8 1,-3-3 132,1-1 0,1-1-1,18 13 1,-7-9 41,29 12-1,-28-14 98,25 15-1,-38-20-706,4 1-3158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14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6048,'29'18'6868,"3"6"-5518,29 30 0,-52-44-1100,0 1 0,-1 0 0,0 0 0,-1 1 0,0-1 0,0 2 0,6 17 0,-2 3 384,13 57 1,-12-32 207,-3-1 0,4 114 0,-13-142-680,-1-1-1,-2 1 0,-1-1 1,-1 0-1,-1 0 0,-2 0 1,0-1-1,-14 28 0,12-33-710,-2 1 0,-23 32-1,20-34-570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28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2 111 3328,'0'0'100,"0"0"1,0 0-1,-1-1 0,1 1 1,0 0-1,0-1 0,0 1 1,0-1-1,-1 1 0,1 0 1,0-1-1,0 1 0,0 0 1,0-1-1,0 1 0,0 0 1,0-1-1,0 1 0,0-1 1,0 1-1,0 0 0,0-1 1,1 1-1,-1 0 0,0-1 1,0 1-1,0-1 0,7-13 3820,-4 8-2180,4-3-39,-7 8-1576,1 1 1,-1 0-1,1-1 1,-1 1-1,1-1 1,-1 1-1,0-1 1,1 1-1,-1-1 1,0 0-1,1 1 0,-1-1 1,0 1-1,0-1 1,0 0-1,1 1 1,-1-1-1,0 0 1,0 1-1,0-2 1,1 7 302,0 0 0,1 0 0,-1 0 0,4 6 1,8 25 251,-5 12-93,5 88-1,-11-99-404,7 245 820,-8-258-872,7 44 0,-5-51-32,-2 7 552,-1-18-214,0-17-61,0-343 105,-6 242-306,0 7-172,10 38-125,-4 62 112,0 0 1,1 0-1,0-1 0,0 1 0,0 0 0,0 0 1,1 0-1,0 1 0,0-1 0,0 0 0,1 1 0,0-1 1,0 1-1,0 0 0,0 0 0,0 0 0,1 0 0,0 1 1,0-1-1,0 1 0,0 0 0,0 0 0,1 0 1,-1 1-1,1 0 0,0-1 0,0 2 0,0-1 0,0 1 1,0-1-1,0 1 0,0 1 0,8-1 0,20 0 4,1 2-1,0 2 1,-1 1-1,51 12 1,-75-13 43,-1-1-1,0 1 1,0 0 0,0 0 0,0 1-1,-1 0 1,1 1 0,-1-1 0,13 13-1,-19-16-14,1 0-1,-1 1 1,0-1-1,1 1 0,-1 0 1,0-1-1,0 1 1,0 0-1,0 0 0,0-1 1,-1 1-1,1 0 1,-1 0-1,1 0 1,-1 0-1,1 0 0,-1 0 1,0 0-1,0 0 1,0 0-1,0 0 1,-1 0-1,1 0 0,0 0 1,-1 0-1,1 0 1,-1 0-1,0 0 0,0 0 1,0-1-1,0 1 1,0 0-1,0 0 1,-1 1-1,-9 9 46,0 0 0,-1-1 0,0 0 0,-23 15 1,13-9-57,-27 20 29,-9 6-21,-58 58 0,112-97-49,0 0 0,0 1 0,0-1 0,1 1 0,0 0 0,0 0 0,0 0 0,-4 11 0,6-14 22,1 0 1,-1 0 0,1 1 0,0-1 0,0 0 0,-1 0 0,1 1 0,1-1-1,-1 0 1,0 1 0,1-1 0,-1 0 0,1 0 0,-1 0 0,1 1 0,0-1-1,0 0 1,0 0 0,0 0 0,1 0 0,-1 0 0,0-1 0,1 1-1,0 0 1,1 1 0,5 3 3,1 1 0,-1-2 0,1 1 0,0-1 0,1-1 0,-1 0 0,1 0 0,12 3 0,1 1 13,30 10 98,96 39-87,-132-50 12,-1 2 0,0 0 0,-1 1-1,0 0 1,-1 1 0,22 22 0,-31-28-1,0 1 0,0 0-1,-1 0 1,0 0-1,6 13 1,-9-17-20,0 0 1,0-1-1,-1 1 0,1 0 0,-1 0 1,1-1-1,-1 1 0,0 0 0,1 0 1,-1 0-1,0 0 0,0-1 1,-1 1-1,1 0 0,0 0 0,0 0 1,-1 0-1,1-1 0,-1 1 0,0 0 1,1-1-1,-1 1 0,0 0 0,0-1 1,0 1-1,0-1 0,-1 1 0,1-1 1,0 0-1,-2 2 0,-5 3 69,0-2-1,0 1 0,-1-1 0,1 0 1,-1 0-1,-14 3 0,-63 11 462,86-18-540,-191 25 387,164-23-825,-1-2-1,1-1 0,0-1 0,0-1 1,-30-8-1,55 10 133,0 1 0,-1-1 0,1 0 0,0 0 0,0 0 0,0 0 0,0 0-1,0 0 1,0 0 0,0-1 0,-2-1 0,3 2 109,1 0 0,-1 1 1,1-1-1,0 0 0,-1 0 0,1 1 0,0-1 0,0 0 0,-1 0 0,1 1 0,0-1 0,0 0 0,0 0 0,0 0 1,0 1-1,0-1 0,0 0 0,1 0 0,-1 0 0,0 1 0,0-1 0,1 0 0,-1 0 0,0 1 0,1-1 1,-1 0-1,0 1 0,1-1 0,-1 0 0,1 1 0,-1-1 0,1 1 0,1-2 0,10-7-2325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28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21 114 5728,'-16'-25'2270,"16"25"-2059,-1-1-1,1 0 1,-1 0 0,1 0 0,-1 0-1,1 0 1,0 0 0,-1 0 0,1 0-1,0 0 1,0 0 0,0 0 0,0 0-1,0 0 1,0 0 0,0 0 0,0 0-1,0 0 1,1-2 0,7-10 2718,-7 11-2729,0-1 0,0 1 0,1 0 0,-1 0 1,1 0-1,-1 0 0,1 1 0,0-1 0,0 0 0,0 1 0,-1-1 0,6-1 0,4-3 186,1 1 0,-1 1-1,25-6 1,-32 9-314,1 0 0,0 0 1,-1 1-1,1 0 0,0 0 1,0 0-1,0 0 0,-1 0 1,1 1-1,0 0 0,-1 0 0,1 1 1,5 1-1,-8-1-17,0-1-1,0 0 1,0 1 0,-1 0-1,1-1 1,0 1-1,-1 0 1,1 0 0,-1 0-1,1 0 1,-1 0 0,0 1-1,0-1 1,0 0 0,0 1-1,0-1 1,-1 0-1,1 1 1,-1-1 0,1 1-1,-1-1 1,0 5 0,0 4 76,-1 0 0,0-1 0,-5 19 0,-7 27 442,-2-1-1,-24 52 1,10-26-317,29-79-234,-1 0 0,1 0 1,0 0-1,0-1 0,0 1 0,-1 0 1,2 0-1,-1 0 0,0 0 1,0 0-1,1 0 0,-1 0 1,1 0-1,-1 0 0,1-1 1,0 1-1,0 0 0,0 0 1,0-1-1,0 1 0,0-1 0,0 1 1,1-1-1,1 3 0,0-2-15,-1 0 0,1 0-1,0 0 1,0 0 0,0 0-1,0 0 1,0-1-1,0 0 1,0 1 0,1-1-1,-1 0 1,0-1 0,5 2-1,20-1 7,56-4 0,-10-5-3392,-49 5 887,10-1-2548,2 3 1622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18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281 38 992,'-15'-21'4570,"15"21"-4552,0 0 0,0-1 0,0 1 0,0 0-1,0 0 1,0 0 0,0 0 0,0 0-1,0 0 1,0 0 0,0 0 0,-1 0-1,1-1 1,0 1 0,0 0 0,0 0-1,0 0 1,0 0 0,0 0 0,-1 0-1,1 0 1,0 0 0,0 0 0,0 0-1,0 0 1,0 0 0,0 0 0,-1 0-1,1 0 1,0 0 0,0 0 0,0 0-1,0 0 1,0 0 0,0 0 0,0 0 0,-1 0-1,1 0 1,0 0 0,0 1 0,0-1-1,-7 2 747,7-2-751,-1-1 0,1 1 0,0 0 0,0 0 0,-1 0 0,1 0 0,0 0 0,0 0 0,-1-1 0,1 1 0,0 0 0,0 0 0,0 0 0,-1 0 0,1-1 0,0 1 0,0 0 0,0 0 0,0-1 0,0 1 0,-1 0 0,1 0 0,0-1 0,0 1 0,0 0 0,0 0 0,0-1 0,-2-3 492,2 4-471,0 0-1,0 0 1,0-1-1,0 1 1,0 0 0,-1-1-1,1 1 1,0 0-1,0 0 1,-1-1-1,1 1 1,0 0 0,0 0-1,-1 0 1,1-1-1,0 1 1,-1 0-1,1 0 1,0 0 0,0 0-1,-1 0 1,1 0-1,0-1 1,-1 1 0,1 0-1,0 0 1,-1 0-1,1 0 1,0 0-1,-1 0 1,0 1 0,1-1 30,-1 0 0,0 0 1,1 0-1,-1 0 1,0 0-1,0 0 1,1 0-1,-1 0 1,0-1-1,1 1 1,-1 0-1,1 0 0,-1-1 1,0 1-1,1 0 1,-1 0-1,0-2 1,-1 8 569,1-1-1,0 1 1,0-1 0,1 1 0,-1-1 0,2 7 0,-5 36 374,-29 303 842,32-269-1443,-2 18-177,2-84-179,-2 0-1,0 0 1,0-1 0,-8 20 0,-28 82 648,21-58-767,2 1 1,-16 118-1,31-155 212,2 42-1,0-19 13,-2-26-139,-1 1 1,-7 33 0,7-46-2,-8 19 348,8-23-343,0 1 0,0-1 0,0 1 0,-1 7 0,-12 95 486,10-56-470,5-45-295,4-16-1605,-2 3 667,7-9-638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29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10 6976,'-36'-8'3930,"35"8"-3594,0-1 0,0 1 1,-1 0-1,1 0 0,0 0 0,0 0 0,-1 0 0,1 0 0,0 0 0,0 0 0,-1 0 0,1 0 0,0 1 0,0-1 0,0 1 0,0-1 1,-2 1-1,3-1-262,0 1 0,0-1 1,0 0-1,-1 0 1,1 0-1,0 0 1,0 0-1,0 1 1,0-1-1,0 0 0,0 0 1,-1 0-1,1 0 1,0 1-1,0-1 1,0 0-1,0 0 1,0 0-1,0 1 1,0-1-1,0 0 0,0 0 1,0 0-1,0 1 1,0-1-1,0 0 1,0 0-1,0 0 1,0 1-1,0-1 0,0 0 1,0 0-1,0 1 1,1-1-13,0 1 0,-1 0 0,1-1 0,0 1 0,-1 0 0,1-1 0,0 1 0,0-1 0,0 1 0,-1-1 0,1 0 0,2 1 0,13 3 359,0 0 0,0-1 0,0-1 0,0-1 0,31-1 0,-44 0-371,124-4 993,-59 1-661,95 7 1,-113 0-319,-49-2-951,-5 1-667,-12 4-2395,0-2-98,2-2 1295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30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28 8896,'0'-1'152,"-1"1"0,1-1 1,0 1-1,0-1 0,0 1 0,0-1 1,0 0-1,0 1 0,0-1 0,0 1 1,0-1-1,0 1 0,0-1 1,1 0-1,-1 1 0,0-1 0,0 1 1,1-1-1,-1 1 0,0-1 0,0 1 1,1-1-1,-1 1 0,1-1 1,0 0 178,0 0 1,1 0-1,-1 0 1,0 1 0,1-1-1,-1 0 1,0 1 0,1-1-1,2 0 1,5-1 1082,1 1 1,15-1 0,-13 1-948,90 1 2318,-45 1-2130,10 0-335,72 9 0,-137-10-476,0 0-1,0 0 1,-1 1 0,1-1-1,0 0 1,0 1 0,-1-1-1,1 1 1,0 0 0,0 0 0,1 1-1,-3-2 56,0 0 0,0 0 0,1 1 0,-1-1 0,0 0 0,0 0 0,0 1 0,0-1 0,0 0 0,0 0 0,0 1 0,0-1 0,0 0 0,0 1 0,0-1 0,0 0 0,0 0 0,0 1 0,0-1 0,0 0 0,0 1 0,0-1 1,0 0-1,-1 1 0,-7 11-2486,-29 27-6452,14-15 5183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30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 9376,'-5'-4'4256,"15"4"-3680,-7 0 2207,10 4-1631,10 1 1088,9-2-1312,13 2 0,0-2-576,13 1-64,0 1-192,-3-5-192,-10 3 32,-5-3-2560,-4 0 1408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33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22 605 4160,'-21'7'9920,"32"-10"-9468,1-1 1,-1 0 0,0 0-1,0-1 1,0-1 0,-1 0 0,1 0-1,12-12 1,-7 4-236,0-2-1,-1 0 1,-1 0-1,-1-2 0,14-22 1,48-102 134,-54 100-161,-7 13-68,7-14 169,42-64 0,-19 35 88,-61 111-721,7-13 342,1 1 0,1 0 0,-6 36 0,-6 88 0,17-133-14,-1 30 112,4-46-60,0 1 0,0-1-1,0 1 1,0-1 0,1 1 0,-1-1 0,1 1-1,0-1 1,-1 0 0,1 1 0,0-1 0,0 0-1,1 0 1,1 3 0,-3-4-14,1-1 0,0 1 0,0 0 0,0-1-1,0 1 1,-1-1 0,1 1 0,0-1 0,0 1 0,0-1 0,0 1 0,0-1-1,0 0 1,0 0 0,0 0 0,0 1 0,0-1 0,1 0 0,-1 0 0,0-1-1,0 1 1,0 0 0,0 0 0,0 0 0,0-1 0,0 1 0,0 0 0,0-1 0,1 0-1,4-2 4,0-1-1,-1 0 0,10-8 1,-8 6 20,35-31 64,68-81-1,18-17-85,-100 109-88,30-25-120,-57 51 182,-1-1 0,0 1 0,0 0 0,0 0 0,1 0 0,-1 0 0,0-1 0,0 1 0,0 0 0,1 0 0,-1 0 0,0 0 0,0 0 1,1 0-1,-1 0 0,0 0 0,0 0 0,1 0 0,-1 0 0,0 0 0,1 0 0,-1 0 0,0 0 0,0 0 0,1 0 0,-1 0 0,0 0 0,0 0 0,1 0 0,-1 0 0,0 0 0,0 0 0,0 1 0,1-1 0,-1 0 0,4 12 59,-2 22 133,-2-27-165,0 14 101,-1 22 51,2 0-1,2 0 1,12 65 0,-12-100-90,-1 1 1,7 13-1,-8-19-163,1 0 0,-1 0 0,1 0 0,0 0 0,0-1 0,0 1 0,0 0 0,1-1 0,-1 0 0,5 4 0,-7-6-41,1 0 0,-1 0-1,1 1 1,-1-1 0,1 0 0,-1 0 0,1 0 0,-1 1 0,1-1 0,-1 0 0,1 0 0,-1 0 0,1 0 0,0 0 0,-1 0 0,1 0 0,-1 0 0,1 0 0,-1-1 0,1 1-1,-1 0 1,1 0 0,-1 0 0,1-1 0,-1 1 0,1 0 0,-1 0 0,0-1 0,1 1 0,-1 0 0,1-1 0,1-1-597,6-2-1601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34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45 146 6048,'-12'-7'1421,"-12"-10"2198,23 16-3331,1 1 0,-1-1 0,0 0 0,0 0 1,1 0-1,-1 0 0,1 0 0,-1 0 0,1 0 1,-1-1-1,1 1 0,-1 0 0,1 0 0,0 0 0,0 0 1,0-1-1,0 0 0,0 0-114,0 0-1,0 0 1,1 0 0,-1 0-1,1 0 1,0 0 0,-1 0-1,1 1 1,2-4 0,0 0-45,1 0 1,0 1-1,0-1 1,0 1-1,9-7 1,-9 8-18,3-3 51,2-1-1,-1 2 0,1-1 1,18-8-1,-25 14-151,0-1-1,0 0 1,0 1 0,0-1 0,1 1 0,-1-1-1,0 1 1,0 0 0,0 0 0,1 0 0,-1 0-1,0 0 1,0 1 0,0-1 0,0 1 0,0-1-1,0 1 1,1 0 0,-1 0 0,-1 0 0,1 0-1,0 0 1,0 0 0,0 1 0,0-1 0,-1 0-1,1 1 1,-1 0 0,3 3 0,-1-1 34,-1 0 0,0 0 0,0 0 0,0 0 0,-1 1 0,0-1-1,1 1 1,-2-1 0,1 1 0,0-1 0,-1 1 0,0 7 0,-1 2 128,0 0 1,-5 25-1,-1-15 3,0-1 0,-15 31 1,14-35 78,0 0 1,2 0 0,-9 37 0,15-55-204,0 1 0,-1 0 1,1-1-1,0 1 0,0 0 0,0-1 1,0 1-1,1-1 0,-1 1 1,0 0-1,1-1 0,0 3 1,0-3-33,-1 0 1,1 0-1,0-1 1,0 1-1,-1 0 1,1-1-1,0 1 1,0 0 0,0-1-1,0 1 1,0-1-1,0 0 1,0 1-1,0-1 1,0 0-1,0 0 1,0 1 0,0-1-1,0 0 1,0 0-1,0 0 1,0 0-1,1 0 1,17-2 154,30-5 0,-11 1-173,74-5-1373,-53 5 539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36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51 223 2304,'-2'-6'507,"1"0"0,0 0 0,0 0 0,1 0 0,0-1 0,0 1 0,0 0 0,2-7 0,2-7 2515,7-22 1,-11 36-1822,-3 13-616,-44 290 2759,38-210-2629,5 127-1,6-4 127,-3-116 302,6-146-359,-5-477-768,1 497-121,2 1 1,10-46-1,-9 63 89,0 0 1,1 0-1,1 0 1,0 0 0,1 1-1,0 0 1,1 1-1,1 0 1,0 0-1,0 0 1,1 1 0,21-17-1,-17 16-33,1 1 1,0 1-1,1 0 0,0 1 0,1 1 1,0 0-1,0 2 0,0 0 0,34-7 1,-40 11 38,0 1 0,0 0 1,0 0-1,0 1 1,0 1-1,0 0 0,-1 0 1,1 1-1,17 6 1,-22-6 1,1 1 0,0 0 1,-1 0-1,1 0 0,-1 1 1,0 0-1,0 1 0,0-1 1,-1 1-1,0 0 0,0 0 1,0 1-1,0 0 0,-1-1 1,5 10-1,-4-5 36,-1-1 1,0 1-1,0 0 1,-1 0-1,-1 0 1,0 0-1,0 0 0,-1 1 1,0-1-1,-1 1 1,0-1-1,-2 14 1,1-17-8,0 0 0,-1 1 0,0-1 1,0 0-1,0-1 0,-1 1 0,0 0 1,-1-1-1,0 1 0,0-1 0,0 0 1,0 0-1,-1-1 0,0 1 0,0-1 1,-1 0-1,1-1 0,-8 5 0,0-1 7,0-1 0,0-1 0,-29 9 0,-43 7 113,19-6-31,49-12-145,-18 7-150,33-11 159,0 1 1,-1 0 0,1 0 0,0 0 0,1 1 0,-1-1-1,0 0 1,0 1 0,0-1 0,1 1 0,-3 2-1,4-3 27,-1 0-1,1-1 0,0 1 0,0 0 1,0 0-1,0 0 0,0-1 1,0 1-1,0 0 0,0 0 0,0-1 1,0 1-1,0 0 0,0 0 1,0-1-1,1 1 0,-1 0 0,0 0 1,1-1-1,-1 1 0,0 0 1,1-1-1,-1 1 0,1 0 0,0 0 1,16 17 132,-16-16-140,16 12-5,37 25 0,-37-28 56,-1 0 1,0 2 0,16 15-1,-4 5 131,-2 2 0,-1 0 0,31 61 0,-35-60 0,-17-26-303,3 2 384,-7-12-351,0 0-1,0 0 0,0 0 1,0 0-1,1 1 0,-1-1 1,0 0-1,0 0 0,0 0 1,1 0-1,-1 0 0,0 0 1,0 0-1,0 0 1,1 0-1,-1 0 0,0 1 1,0-1-1,1 0 0,-1 0 1,0 0-1,0-1 0,0 1 1,1 0-1,-1 0 0,0 0 1,0 0-1,1 0 0,-1 0 1,0 0-1,0 0 0,0 0 1,1 0-1,-1-1 1,0 1-1,0 0 0,0 0 1,0 0-1,1 0 0,-1-1 1,0 1-1,0 0 0,0 0 1,0-1-1,9-7-2282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37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43 4800,'-17'-19'2736,"17"18"-2521,0 1 0,-1-1 0,1 1 0,0 0 0,0-1 0,0 1 0,-1 0 0,1-1 0,0 1 0,0-1 0,0 1 0,0-1 0,0 1 0,0 0 0,0-1 0,0 1 0,0-1 0,0 1 0,0 0 0,0-1 0,0 1 1,0-1-1,1 1 0,-1-1 0,42-10 1870,-27 10-1844,0 1 1,0 0-1,1 1 0,14 3 1,-25-4-172,0 1 0,1 1-1,-1-1 1,0 1 0,0 0 0,0 0 0,-1 0 0,1 1 0,0-1 0,-1 1 0,0 0 0,0 1 0,0-1 0,7 8 0,-9-9-33,-2-1 0,1 1-1,0-1 1,0 1 0,0 0 0,-1-1 0,1 1 0,-1 0 0,1 0 0,-1-1 0,0 1-1,0 0 1,0 0 0,0-1 0,0 1 0,0 0 0,0 0 0,0 0 0,-1-1 0,1 1-1,-1 0 1,1-1 0,-1 1 0,0 0 0,-1 1 0,-1 3 23,-1-1-1,0 1 1,0-1 0,0 0-1,-7 6 1,-35 28 249,-12 13 223,53-46-484,-1 0 0,1 0 1,0 0-1,1 1 0,0 0 0,0 0 1,-4 9-1,8-15-17,-1 0 1,1 1 0,-1-1-1,1 0 1,0 1-1,0-1 1,-1 0 0,1 1-1,0-1 1,0 0-1,0 1 1,1-1-1,-1 1 1,0-1 0,0 0-1,1 1 1,-1-1-1,1 0 1,-1 0 0,1 1-1,0-1 1,-1 0-1,1 0 1,0 0 0,0 0-1,0 0 1,0 0-1,0 0 1,0 0 0,0 0-1,0 0 1,0 0-1,0-1 1,0 1 0,1-1-1,-1 1 1,3 0-1,3 2 72,2 0-1,-1-1 0,0 0 0,16 1 1,20-1 208,63-3 0,23 0-1141,-114 2-840,1 1 1,18 4 0,-8 4-1024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39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0 736,'20'3'924,"-1"0"1,23-1-1,-15 3 3764,-38-5-2080,-16 1-2040,-1 0-1,0 2 1,0 1-1,1 1 1,0 1 0,-38 15-1,51-16-492,-1 2 1,2 0-1,-1 1 0,1 0 0,-20 16 0,25-16-28,0 0 0,0 0 0,1 0 0,0 1 1,0 0-1,1 0 0,1 1 0,-9 17 0,12-20 18,-1 1 1,1 0-1,0 0 0,0 0 0,1 0 1,0 0-1,1 0 0,0 1 1,0-1-1,1 0 0,0 0 1,2 10-1,-2-15-23,-1 1 0,1-1 0,1 0 1,-1 1-1,0-1 0,1 0 0,-1 0 0,1 0 0,0 0 0,0 0 0,0-1 0,1 1 0,-1-1 1,1 1-1,-1-1 0,1 0 0,0 0 0,0 0 0,0 0 0,0 0 0,0-1 0,0 1 1,0-1-1,1 0 0,-1 0 0,0 0 0,1 0 0,-1-1 0,1 1 0,4-1 0,1-1 47,0 0 0,0-1 0,0 0 0,0 0 0,0-1 0,-1 0 0,1 0 0,-1-1 0,0 0 0,0-1 0,0 1 0,-1-2 0,0 1 0,12-12 0,-3 2 50,-1-1-1,-1 0 0,-1-1 1,0-1-1,13-24 1,-18 28-58,-1-1 0,-1 0 1,7-21-1,-11 31-29,-1 0 0,0 0 0,0 0 0,0-1 0,-1 1-1,1 0 1,-1-1 0,0 1 0,-1 0 0,0-1 0,1 1 0,-1 0 0,-1 0 0,-2-8 0,4 12-60,-1 1 0,1-1-1,0 0 1,-1 0 0,1 1 0,0-1 0,-1 0 0,1 0 0,-1 1 0,1-1 0,-1 1 0,1-1 0,-1 0-1,0 1 1,1-1 0,-1 1 0,0-1 0,1 1 0,-1 0 0,0-1 0,0 1 0,0 0 0,1-1 0,-1 1 0,0 0-1,0 0 1,0 0 0,1 0 0,-1 0 0,0 0 0,0 0 0,0 0 0,1 0 0,-1 0 0,0 0 0,-1 1-1,0 0-10,1 0-1,0-1 1,-1 1-1,1 0 1,0 1-1,0-1 1,0 0-1,0 0 1,0 0-1,0 1 1,0-1-1,0 1 1,0-1-1,1 0 1,-1 1-1,1-1 1,-2 4-1,1 3 10,0 0 0,0 0-1,1 0 1,0 1 0,1-1 0,1 13-1,2 8 19,6 162 19,-8-155 74,-1 0 0,-1-1 1,-3 1-1,-7 45 0,7-67-30,-1 0 0,0 0-1,-1 0 1,0 0-1,-1-1 1,-1 0 0,0 0-1,-9 12 1,12-19-22,0-1 1,0 0-1,-1 0 1,0-1 0,1 1-1,-2-1 1,1 0-1,0-1 1,-1 1-1,0-1 1,0 0-1,0 0 1,0-1 0,0 0-1,0 0 1,-1 0-1,1-1 1,-1 0-1,-12 1 1,15-3-20,-1 1-1,1-1 1,-1 0-1,1 0 1,0 0 0,0 0-1,-1-1 1,1 1-1,0-1 1,0 0-1,-6-5 1,1 0 4,0 0 0,1 0 0,-12-14 0,19 20-33,1 1 0,-1-1 1,1 1-1,-1-1 1,1 0-1,0 1 1,-1-1-1,1 0 0,0 1 1,-1-1-1,1 0 1,0 1-1,0-1 1,0 0-1,0 0 0,-1 1 1,1-1-1,0 0 1,0 0-1,0 0 1,1 1-1,-1-1 0,0 0 1,0 0-1,0 1 1,0-1-1,1 0 1,-1 1-1,0-1 0,1 0 1,-1 1-1,1-1 1,-1 0-1,1 1 1,-1-1-1,1 1 0,-1-1 1,2 0-1,0-1 8,1 0 0,0-1 0,0 2 0,0-1-1,1 0 1,4-2 0,25-5 6,-1 1 0,1 1 0,0 1 0,0 2 1,67 1-1,-67 4-56,15 0-429,-18-3-2582,-10 1 1057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40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36 3968,'35'-36'9817,"-35"36"-9756,-7 3 748,-16 9-366,17-9-270,-6 5 253,-1 1 0,-19 17 0,12-6-47,2 1-1,0 1 1,1 1 0,1 0-1,-21 41 1,8-2 298,-28 82 0,47-114-391,1 1-1,2 0 1,0 0-1,-3 63 0,10-73-222,0 1 1,1-1-1,2 0 0,0 1 0,1-1 0,1-1 0,1 1 0,11 24 0,-10-29 80,0-1 0,1 1 1,1-2-1,18 25 0,-23-35-237,0 0-1,0 0 1,0 0-1,1 0 1,0-1 0,-1 1-1,10 3 1,-11-5-241,1-1 0,0 0 0,-1 0 0,1 0 0,0 0 0,0 0 0,0-1 0,0 0 0,-1 0 0,1 0 0,0 0 0,6-1-1,17-9-3422,-23 8 3303,27-11-2387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40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28 6816,'0'-28'3685,"5"38"-1626,-2 2-1686,0 0 1,-1 1-1,-1 0 1,1 16-1,-6 54 1291,0-26-652,-16 344 1714,18-382-2700,1-13-27,1-1 1,-1 0-1,1 1 0,0-1 1,0 1-1,2 8 0,-2-14-77,1 1 0,-1-1 0,0 0 0,0 0 0,0 0 0,0 0 0,0 0 0,1 1 0,-1-1 0,0 0 0,0 0 1,0 0-1,0 0 0,1 0 0,-1 0 0,0 0 0,0 0 0,0 0 0,1 1 0,-1-1 0,0 0 0,0 0 0,0 0 0,1 0 0,-1 0 0,0 0 0,0 0 0,0 0 0,1-1 0,-1 1 0,0 0 0,0 0 0,0 0 0,0 0 0,1 0 0,-1 0 1,0 0-1,0 0 0,0 0 0,0-1 0,1 1 0,-1 0 0,0 0 0,0 0 0,0 0 0,0 0 0,0-1 0,0 1 0,1 0 0,-1 0 0,0 0 0,0-1 0,0 1 0,0 0 0,6-19-3756,2-1 1258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21.8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90 2912,'10'-12'9370,"7"17"-6196,23 2-2648,0-1 0,46 0 0,-43-4-369,-27-1 95,-1-1-1,29-3 1,46-5 105,17 0-58,-77 5-187,-13 1-67,25-5 1,-24 3-6,1 1-1,-1 1 1,1 1 0,30 2 0,-13-1 203,-28 0-239,-1-1-1,1 0 1,9-3-1,1-1 117,6 4-119,-19 1 51,-1 0 0,1-1 0,0 1 0,6-2 0,3-1-24,0 1 1,1 1-1,-1 0 0,28 2 0,-1 0 18,175-1 402,-174-4-475,-34 2 38,1 1-1,-1 0 1,1 0 0,13 2-1,-15-1-2,0 0 0,0 0 0,0-1 0,-1 0-1,1 0 1,8-2 0,-7 1-55,0 0 0,0 1 0,10-1 0,-11 2 109,0 0 0,0-1 0,0 0 0,8-3-1,-12 3-76,0 1 0,0-1 0,0 1 0,1 0 0,-1 0 0,0 0 0,0 1 0,0-1 0,6 2 0,16 1-48,41-8 228,-15 10-207,-18-2 91,-27-1-55,0-2-1,0 1 1,0-1 0,0 0 0,-1 0-1,12-2 1,-9 1 19,0 0 1,0 0-1,13 1 1,-11 1 50,0-1-1,14-3 1,-9 1-7,-8 0-41,1 0 0,-1 1 1,1 0-1,0 1 1,11 0-1,-16 1-19,-1-1-1,1 0 1,0 0-1,-1 0 1,1 0-1,0 0 1,-1-1-1,1 1 1,0-1 0,-1 0-1,1 1 1,-1-1-1,1 0 1,-1-1-1,0 1 1,3-2-1,-2 0 57,-4 5 72,-12 2-255,13-4 126,-1 0 0,0 0-1,0 0 1,1 0-1,-1 0 1,0 1 0,1-1-1,-1 0 1,0 1 0,1-1-1,-1 0 1,1 1-1,-1-1 1,1 1 0,-1-1-1,0 1 1,1-1 0,0 1-1,-2 1 1,-8 16-153,9-15 143,-1 1 0,0-1 0,0 0 1,0 0-1,0 0 0,-4 4 0,5-5 4,-1-1 0,1 1 1,0 0-1,0 0 0,0 0 0,0 0 0,0 0 1,0 0-1,0 1 0,0-1 0,0 3 0,0-1 9,0-1-1,0 1 0,0-1 1,-1 1-1,-2 4 0,2-3 15,-1 0 0,1 0 1,1 0-1,-1 0 0,1 0 0,-1 1 1,0 9-1,-4 17-76,2-14 69,1 0 1,-1 36-1,1-12 76,0-12-5,-1-2-46,2 0 1,1 34-1,1-20-58,-1 0 0,-3 0 0,-13 63 1,12-81 90,-1 4-169,4-22 118,0-1 1,1 1 0,0 0-1,-1 10 1,2-10 15,-1 0-1,0 0 1,0 0 0,-3 8 0,2-8-12,0 0 0,1 0 0,0 0 0,-1 10 0,6 59-54,3 68 42,-5-131 23,-1 1 1,-1 0-1,0 0 1,-1 0-1,0 0 1,-1 0-1,0 0 1,-8 21-1,2-15-5,1 1-1,1 0 1,-4 24 0,9-14-109,1-25 115,0 1-1,0-1 1,0 0-1,-1 0 1,-1 8-1,-1 2-225,3-13 200,0 1-1,0-1 1,-1 0 0,1 1-1,-1-1 1,1 0-1,-1 0 1,0 1 0,0-1-1,0 0 1,0 0 0,-1 0-1,-1 2 1,2-3 3,0 0 0,1 0 0,-1 1 0,0-1 0,0 0 0,1 1 0,-1-1 0,0 0 0,1 1 0,0-1 0,-1 1 0,1-1 1,0 0-1,0 1 0,-1-1 0,1 1 0,0-1 0,1 1 0,-1 2 0,1 6-90,-5 2 65,4-12 22,-1 1-1,1-1 1,0 1-1,-1 0 0,1-1 1,0 1-1,0-1 1,0 1-1,-1 0 1,1-1-1,0 1 0,0 0 1,0-1-1,0 1 1,0 0-1,0-1 1,0 1-1,0 0 0,0-1 1,1 2-1,0-1-114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41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10 220 6240,'-9'-33'2005,"9"32"-1953,0 0 1,0 1-1,-1-1 0,1 0 0,0 0 1,0 0-1,0 1 0,0-1 0,0 0 1,0 0-1,0 0 0,0 1 1,1-1-1,-1-1 0,2-6-44,1-4 782,0 1 0,0 0 0,8-16 0,-10 24-645,5-8 292,-1-1 0,2 2-1,-1-1 1,1 1 0,11-13 0,-15 21-376,-1-1 0,1 1 0,-1 0 0,1 0 0,0 0 0,0 1 0,0-1 0,0 1 0,0-1 0,0 1 0,0 0 0,0 0 0,1 0 0,-1 1 0,0-1 0,1 1 0,-1 0 0,0 0 0,1 0 0,-1 0 0,0 1 0,1-1 0,-1 1 0,0 0 0,5 1 0,1 2 31,-1 0-1,0 0 1,0 1 0,0 0-1,0 1 1,-1-1 0,0 1-1,0 1 1,-1-1 0,0 1-1,0 1 1,0-1 0,-1 1-1,8 15 1,-9-16-19,-1 0 1,0 0-1,0 0 0,-1 0 1,1 0-1,-2 1 0,1-1 0,-1 1 1,0 0-1,-1-1 0,0 1 1,0-1-1,0 1 0,-1 0 1,0-1-1,-1 1 0,0-1 0,-4 12 1,0-6-20,0-1 0,-1 0 0,-1 0 0,0-1 0,-1 0 0,0-1 0,0 1 0,-1-2 0,-1 1 0,0-1 0,0-1 0,0 0 0,-1-1 0,-20 10 0,28-16-52,-14 8-117,18-9 108,0 0 0,-1 1 0,1-1 0,0 0 1,-1 1-1,1-1 0,0 0 0,-1 1 0,1-1 0,0 1 0,0-1 1,-1 1-1,1-1 0,0 1 0,0-1 0,0 1 0,0-1 0,-1 1 1,1-1-1,0 1 0,0-1 0,0 1 0,0-1 0,0 1 0,0-1 1,1 1-1,-1-1 0,0 1 0,0-1 0,0 0 0,0 1 0,1-1 1,-1 1-1,4 6 141,0-1 1,1 1 0,-1-1-1,1 0 1,1 0-1,-1-1 1,1 0 0,0 0-1,0 0 1,9 4 0,10 6 514,37 15 1,-46-23-566,23 12 142,-5-3 213,41 14 0,-59-26-2098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41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21 5888,'-11'-14'1898,"11"14"-1873,0 0 0,0 0-1,0-1 1,0 1-1,0 0 1,0 0 0,0 0-1,0 0 1,0-1 0,0 1-1,0 0 1,0 0-1,0 0 1,0 0 0,1-1-1,-1 1 1,0 0-1,0 0 1,0 0 0,0 0-1,0-1 1,0 1-1,0 0 1,0 0 0,1 0-1,-1 0 1,0 0 0,0 0-1,0 0 1,0-1-1,0 1 1,1 0 0,-1 0-1,0 0 1,0 0-1,0 0 1,0 0 0,1 0-1,-1 0 1,0 0-1,0 0 1,1 0 0,5-2 292,-1 2 74,1 1 0,-1-1 0,0 1-1,0 0 1,1 0 0,-1 1-1,0 0 1,5 2 0,-7-3-270,5 3 98,1 0 1,-1 1 0,0-1 0,-1 2 0,1-1 0,-1 1-1,0 0 1,0 0 0,-1 1 0,0 0 0,0 0 0,-1 1-1,7 11 1,4 10 506,-3 0-1,16 44 0,-24-59-501,9 23 403,-2 0 0,-1 1 0,-2 1 0,-2 0 0,-1 0 0,0 48 0,-8-39-244,-1 0 1,-2-1-1,-17 67 1,3-45-231,-44 107 0,27-100-4393,21-46 1669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44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17 275 2912,'-10'-9'4832,"3"14"-1312,15-4-1760,12 3-1488,0-1 1,1 0 0,-1-2 0,1 0 0,27-3 0,161-8 562,55-4-198,-36 0-157,-38 10-199,48-4 3,369-16 392,-353 18-243,98 6-267,-161 1-70,514-26 405,-492 13-285,102-8 224,88-18 72,-94 9-224,100 1 57,28-3 521,-325 24-520,-61 4-271,-11 1-74,6 0-315,-14-1-3336,-28 2 2613,12 0-843,-6 3-5074,-5 5 2522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46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163 122 3232,'-3'-18'1315,"2"15"-996,0 1 0,1 0 0,-1-1 0,1 1 0,0 0 0,0-1 0,0 1 0,0-5 0,0 6-2,1 0 0,-1-1 0,0 1 0,0 0-1,1-1 1,-1 1 0,0 0 0,-1-1 0,1 1-1,0-1 1,0 1 0,-1 0 0,1-1-1,0 1 1,-2-2 0,2 3-263,0-1-1,0 1 1,0 0 0,0 0 0,0-1-1,-1 1 1,1 0 0,0 0 0,0 0-1,0-1 1,0 1 0,-1 0 0,1 0-1,0 0 1,0-1 0,0 1-1,-1 0 1,1 0 0,0 0 0,0 0-1,-1 0 1,1 0 0,0 0 0,0-1-1,-1 1 1,1 0 0,-1 1-38,1-1 0,-1 0-1,1 0 1,0 1 0,-1-1 0,1 0 0,0 1 0,-1-1 0,1 1 0,0-1 0,-1 0 0,1 1-1,0-1 1,0 1 0,0-1 0,-1 1 0,1-1 0,0 1 0,0-1 0,0 1 0,-2 10 130,0 0 1,1 1-1,0-1 1,1 0-1,1 0 1,-1 0-1,2 1 1,3 16-1,2 14 280,-6-35-370,37 274 1690,-33-255-1506,-2 0-1,-1 1 1,-3 50 0,-1-58-95,0 0-1,-1 0 1,-2-1 0,1 1 0,-2-1 0,-10 21 0,16-38-130,0 0 0,-1 0 0,1 0 0,-1 0 0,1 0 0,-1 0 0,0-1 0,1 1 0,-1 0-1,0 0 1,0-1 0,1 1 0,-1-1 0,0 1 0,0 0 0,0-1 0,0 0 0,0 1 0,0-1 0,0 1 0,0-1-1,-2 0 1,1 0 6,0 0 0,1 0 0,-1 0 0,0 0 0,0-1 0,0 1-1,0-1 1,0 1 0,0-1 0,0 0 0,-1-1 0,-4-2 17,0-1 0,0 0 0,1 0 0,-9-8 0,4 1 93,0 1 0,-18-27 0,26 32-123,-1 0-1,1-1 0,0 1 1,0-1-1,0 0 0,1 0 0,0 0 1,-1-10-1,3 13-10,0 1-1,0-1 1,0 1 0,1 0 0,-1-1-1,1 1 1,0 0 0,0-1 0,0 1-1,1 0 1,-1 0 0,1 0-1,-1 0 1,4-4 0,3-4-14,1 1 0,12-12 0,-13 14-11,52-57 135,86-118-1,-48 59 177,-88 111-246,16-14 104,37-31-1,11-12-5,-73 69-105,-1 0-174,1 1 1,-1-1-1,1 0 1,0 1-1,-1-1 0,1 0 1,-1 1-1,1-1 1,-1 0-1,0 0 1,1 1-1,-1-1 1,0 0-1,1 0 1,-1 0-1,0-1 1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47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42 4992,'-1'-1'223,"1"0"0,0 0-1,0 0 1,-1 0 0,1 0 0,-1 0 0,1 0 0,-1 0-1,1 0 1,-1 0 0,-1-2 0,2 3-127,0 0 0,-1 0 1,1 0-1,0-1 0,0 1 1,0 0-1,0 0 0,-1 0 1,1-1-1,0 1 0,0 0 1,0 0-1,0 0 0,0-1 0,0 1 1,-1 0-1,1 0 0,0-1 1,0 1-1,0 0 0,0 0 1,0-1-1,0 1 0,0 0 0,0 0 1,0-1-1,0 1 0,5-15 3846,-4 14-3887,0 0 1,0 1 0,1-1-1,-1 0 1,0 1 0,0 0-1,0-1 1,0 1 0,0-1-1,1 1 1,-1 0 0,0 0 0,0 0-1,1 0 1,-1 0 0,0 0-1,0 0 1,2 1 0,25 6 222,-22-6-217,-4 0-26,1 0-1,-1-1 1,0 1 0,0 0 0,0 0 0,0 0-1,0 0 1,0 1 0,0-1 0,0 1 0,0-1-1,-1 1 1,1-1 0,0 1 0,-1 0 0,1 0-1,0 2 1,-1-2 1,-1-1 1,1 1-1,-1 0 0,1 0 0,-1 0 1,0 0-1,0 0 0,0 0 0,0 0 1,0 0-1,0 0 0,0 0 0,-1 0 1,1-1-1,-1 1 0,1 0 1,-1 0-1,0 0 0,0 0 0,0-1 1,-1 3-1,-7 9 149,-1 1 1,-18 19-1,1-2 272,17-20-224,5-4-140,-1 0 0,1-1 0,0 2 0,-6 10 0,10-17-62,1 1 0,-1-1 0,1 0 0,-1 1 0,1-1 0,-1 1 0,1-1 0,0 0 0,0 1 0,-1-1 0,1 1 0,0-1 0,0 1 0,1-1 1,-1 1-1,0-1 0,0 0 0,1 1 0,-1-1 0,1 1 0,-1-1 0,1 0 0,0 1 0,-1-1 0,1 0 0,0 0 0,0 0 0,0 1 0,0-1 1,0 0-1,0 0 0,2 1 0,-1 0 16,0-1 0,1 0 0,-1 0 0,0 0 0,0 0 1,1 0-1,-1-1 0,0 1 0,1-1 0,-1 1 0,0-1 0,1 0 0,2 0 1,3 0 80,0-1-1,13-4 1,-17 4-187,1-1-1,-1 1 0,0 0 1,1 1-1,-1-1 0,0 1 1,1 0-1,-1 0 0,1 0 1,-1 1-1,0-1 0,1 1 0,5 2 1,8 10-3509,0 5 955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49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59 3136,'0'-58'8506,"-7"74"-7807,-8 32 159,6-19-399,0 0 0,-6 44 0,-19 352 2106,25-267-1568,9-93-160,0-53-90,0-12-693,-1-12 125,2 0-1,0 0 1,0 0-1,1 0 1,3-11-1,30-62-31,54-117-269,-78 181 87,1 1 0,1 0 0,1 2 0,1-1 0,0 2-1,1 0 1,24-19 0,-38 34 22,0 0 0,0 1 0,0 0-1,0-1 1,0 1 0,0 0-1,1 0 1,-1 0 0,1 1-1,-1-1 1,0 1 0,1-1 0,-1 1-1,1 0 1,-1 0 0,1 0-1,-1 0 1,5 1 0,-5-1 12,-1 1 0,1-1 0,0 1 0,-1 0 0,1 0 0,-1 0 0,1 0 1,-1 0-1,1 0 0,-1 1 0,0-1 0,1 0 0,-1 1 0,0-1 0,0 1 0,0-1 0,0 1 0,0-1 0,0 1 1,-1 0-1,1 0 0,-1-1 0,1 1 0,-1 0 0,1 0 0,-1 2 0,1 6 18,-1 1-1,0-1 1,0 0-1,-1 0 1,-1 1-1,0-1 1,0 0 0,-6 15-1,3-9 35,-2-1 1,0-1-1,0 1 0,-19 26 0,18-32-13,-1 0-1,0 0 0,0 0 1,0-1-1,-1 0 0,0-1 1,-1-1-1,1 1 0,-19 7 1,26-13-66,-1 1 0,1-1 1,0 1-1,0 0 0,-3 3 1,5-4 22,1-1 0,-1 1 0,1-1 0,-1 0 0,1 1 0,0-1 0,-1 1 0,1-1 0,0 1 0,-1-1 1,1 1-1,0 0 0,0-1 0,-1 1 0,1-1 0,0 1 0,0 0 0,0-1 0,0 1 0,0-1 1,0 1-1,0 0 0,0-1 0,0 1 0,0 0 0,0-1 0,0 1 0,1-1 0,-1 1 0,0-1 1,0 1-1,1 0 0,-1-1 0,0 1 0,1-1 0,-1 1 0,0-1 0,2 1 0,6 8 18,0-1 0,1-1 0,0 1 0,0-1 0,16 8 0,55 23 459,-66-34-513,-1 0 1,1-1-1,-1 0 1,1-1 0,0-1-1,17 0 1,12 1-6392,-25 1 3574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52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38 3712,'5'-19'2101,"-3"17"-1370,-1-1 0,1 1 0,-1 1 0,1-1 0,0 0 0,0 0 0,4-2 0,-5 3 187,-5 4-399,3-3-481,-1 2 107,1 0 0,-1 0 0,0 0 0,1 0 0,-1 0 0,1 0 0,0 0 0,0 0 0,-2 5 0,-5 8 239,-2 1-161,1 1 1,1 0-1,1 0 0,0 1 0,2 0 1,-6 26-1,-49 376 1785,48-313-1275,11-99-659,0-4 5,0 0-1,1 0 1,0 0 0,0 7 0,0-10-66,0-1 0,0 1 0,0-1 0,0 1 0,0-1 0,0 0 0,0 1 0,0-1 0,1 1 0,-1-1 0,0 1 0,0-1 0,0 0 0,1 1 0,-1-1 0,0 0 0,1 1 1,-1-1-1,0 0 0,1 1 0,-1-1 0,0 0 0,1 0 0,-1 1 0,1-1 0,-1 0 0,0 0 0,1 0 0,-1 1 0,1-1 0,-1 0 0,1 0 0,-1 0 0,1 0 0,-1 0 0,0 0 0,1 0 0,-1 0 1,1 0-1,-1 0 0,1 0 0,-1 0 0,1-1 0,-1 1 0,0 0 0,1 0 0,-1 0 0,1-1 0,0 1 0,8-4 78,0-1 0,1 0 0,-1-1 0,-1 1 0,1-2 0,7-7 0,45-47-15,-40 38-64,140-155-161,-153 170 104,26-27-124,-32 33 152,0 0-1,0 0 1,1 0-1,-1 1 1,0-1-1,1 1 1,-1 0-1,1 0 1,-1 0-1,1 0 1,-1 0-1,1 0 1,4 0-1,-6 1 12,1 1 0,-1-1 0,0 0 0,1 1-1,-1-1 1,0 1 0,0-1 0,1 1 0,-1 0 0,0-1-1,0 1 1,0 0 0,0 0 0,0 0 0,0 0-1,0 0 1,0 0 0,0 0 0,0 0 0,-1 0 0,1 1-1,0-1 1,-1 0 0,1 0 0,0 3 0,2 3 6,-1 0 0,-1 1 0,2 9 0,-1 0 32,-1 0-1,-1-1 0,0 1 0,-2 0 0,-3 17 0,-23 83 477,13-60-136,13-52-395,1 3-1805,1-8 1702,0 0-1,0 1 1,0-1-1,1 0 1,-1 0-1,0 0 1,0 0 0,1 0-1,-1 0 1,0 0-1,0 0 1,0 0-1,1 0 1,-1 0-1,0 0 1,0 0 0,1 0-1,-1 0 1,0 0-1,0 0 1,0 0-1,1 0 1,-1 0-1,0 0 1,0 0 0,1-1-1,-1 1 1,0 0-1,0 0 1,0 0-1,0 0 1,1 0-1,-1-1 1,0 1 0,0 0-1,0 0 1,0-1-1,8-2-2091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52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630 17 4224,'-15'-14'1365,"14"14"-1347,1-1-1,0 1 0,0 0 1,0 0-1,0 0 0,-1-1 1,1 1-1,0 0 1,0 0-1,0 0 0,-1 0 1,1 0-1,0 0 0,0-1 1,-1 1-1,1 0 1,0 0-1,0 0 0,-1 0 1,1 0-1,0 0 0,0 0 1,-1 0-1,1 0 1,0 0-1,0 0 0,-1 0 1,1 0-1,0 1 0,-1-1 1,-46 8 2528,-192 45 3526,209-44-5828,1 2 1,0 0-1,0 2 1,1 1-1,-48 33 1,70-42-221,-11 7 122,-22 21-1,35-30-169,0 1-1,1 0 0,-1 1 0,1-1 0,0 1 1,0-1-1,1 1 0,-1 0 0,1 0 0,-3 9 1,4-12-93,1 0 0,0-1 0,0 1 0,0 0 1,0 0-1,0-1 0,0 1 0,0 0 0,1 2 1,7 13-732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53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19 3488,'0'-5'104,"-1"-9"4426,-3 14-2032,-2 8-1566,-35 63 2097,1-3-1477,29-50-1377,0 1 0,1 0 1,1 0-1,0 1 0,2 0 0,-6 24 0,6-18-34,4-16 18,1 1 1,0 0 0,-2 20-1,4-31-162,0 1 0,0-1 0,0 1 0,0-1 0,0 1 0,0-1-1,0 1 1,0-1 0,0 0 0,0 1 0,0-1 0,0 1 0,0-1 0,1 1 0,-1-1-1,0 1 1,0-1 0,1 1 0,-1-1 0,0 0 0,0 1 0,1-1 0,-1 0 0,0 1 0,1-1-1,0 1 1,-1-1-96,1 0 0,-1-1 0,1 1 0,-1 0 1,1 0-1,-1 0 0,1-1 0,-1 1 0,1 0 0,-1 0 0,1-1 0,-1 1 0,1 0 0,-1-1 0,1 1 0,-1-1 0,0 1 0,1-1 0,-1 1 0,0-1 0,1 0 0,11-12-1314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1:53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4 2912,'-13'-4'1787,"-2"8"3315,-5 5-3467,-19 13-681,37-21-800,-50 29 1124,16-10-114,-43 33-1,59-40-673,-24 14 0,29-19-72,1 0-1,0 2 1,-26 20-1,40-29-404,0-1 0,0 0 0,0 0 0,0 0-1,0 1 1,0-1 0,0 0 0,1 0-1,-1 0 1,0 1 0,0-1 0,0 0 0,0 0-1,0 1 1,0-1 0,0 0 0,0 0-1,1 0 1,-1 0 0,0 1 0,0-1 0,0 0-1,0 0 1,1 0 0,-1 0 0,0 0-1,0 0 1,0 1 0,1-1 0,-1 0 0,0 0-1,0 0 1,0 0 0,1 0 0,-1 0-1,0 0 1,0 0 0,0 0 0,1 0 0,-1 0-1,0 0 1,0 0 0,1 0 0,-1 0 0,15 2 393,9-4-30,-1 0 0,29-8 0,1 1-96,30 1-346,0 3 0,83 6 0,-129 2-318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24.9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2400,'6'7'9169,"25"26"-7362,-28-31-1650,0 0 0,0 1 0,1-1 0,-1 0 0,1-1 0,-1 1 0,1-1 0,0 1 1,-1-1-1,1 0 0,0-1 0,4 1 0,8 1 666,28-3 0,-14 0-634,-3 0-83,-12 1-55,0 0-1,0 0 0,0 1 0,24 6 0,-17-2 214,39 3 0,-37-5-141,5-1 116,38-3 0,-24 0 72,-26 0-158,1-1 0,20-4 0,-25 3-97,0 1 1,1 0-1,0 1 1,20 1-1,10 3 87,48-4 0,-30 0-109,33 4 162,-81-1-167,1 0 0,-1 1 0,1 1 1,17 6-1,-26-7 27,1-2-1,-1 1 1,0-1 0,0 0 0,1 0 0,-1 0 0,8-1-1,46-7 420,-33 4-308,-18 1-99,0 0 1,0-1-1,11-4 1,9-2-87,23-2 135,80-5 0,-93 11-301,-26 2 270,0 2 0,0-1 0,0 2 0,21 1 0,47 2-86,-21 4 218,-51-6-201,-3-1-31,0 1 0,0 1 0,0-1 0,9 4 0,-9-2 30,0-2 0,0 1 0,0 0 0,0-1-1,0 0 1,9 0 0,40-2 119,-21 0-50,-30 1-25,0-1-1,0 0 1,0 0 0,0 0 0,0 0 0,0 0 0,4-2 0,-5 1-5,0 1 0,1-1 0,-1 1 0,1 0 0,-1 1 0,7-2 0,-9 2-52,-1 0 0,1 0 1,-1 0-1,1 0 0,-1 0 0,1 0 1,-1 0-1,1-1 0,-1 1 1,1 0-1,-1 0 0,1-1 1,-1 1-1,1 0 0,-1 0 0,0-1 1,1 1-1,0-1 0,-1 1-1,-1 0-1,1 0 0,0 0 0,0 0 1,0 0-1,0 0 0,0 0 1,0 0-1,1 0 0,-1 0 0,0 0 1,0 1-1,0-1 0,0 0 0,0 0 1,0 0-1,0 0 0,0 0 1,0 0-1,0 0 0,0 0 0,0 0 1,0 0-1,0 0 0,0 0 1,0 0-1,0 0 0,0 0 0,0 0 1,0 0-1,0 0 0,0 0 0,0 0 1,0 0-1,0 0 0,0 0 1,0 0-1,0 0 0,0 0 0,0 0 1,0 0-1,0 0 0,1 0 0,-1 0 1,0 0-1,0 0 0,0 1-22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00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2720,'0'-2'455,"0"-1"1,0 0-1,1 0 1,-1 0-1,1 0 1,0 0-1,2-4 1,-2 4 268,0-1 0,0 1-1,0 0 1,0-1 0,0 1 0,-1-1 0,1-5-1,-4 70-500,0 54-94,5-65-108,-2-28 24,1 0-1,6 27 1,-5-38 33,1 1 0,1 0 0,0-1 0,8 18 0,-8-23-18,-1 0 1,1-1-1,0 1 0,1-1 0,-1 0 0,1 0 0,0 0 1,0-1-1,8 6 0,-8-7 46,0 0 0,0 0-1,0 0 1,1-1 0,-1 0 0,1 0 0,0 0 0,-1-1 0,1 0-1,0 0 1,0 0 0,0-1 0,0 0 0,-1 0 0,1-1 0,0 1-1,0-1 1,0 0 0,-1-1 0,1 1 0,0-1 0,-1 0 0,1-1-1,-1 1 1,0-1 0,0 0 0,0-1 0,0 1 0,-1-1 0,1 0-1,-1 0 1,7-8 0,-3 1-62,0 0-1,-1 0 1,-1-1-1,0 0 1,0 0-1,-1 0 1,0 0 0,-1-1-1,-1 0 1,0 0-1,2-24 1,6-248 142,-12 343-639,0 3 480,7 67-1,-4-115-1,0 0 0,1 1 0,1-1-1,0-1 1,1 1 0,1 0 0,0-1-1,0 0 1,1-1 0,11 14-1,-15-20 8,1-1-1,0 1 0,0-1 1,1 0-1,0-1 0,-1 1 1,1-1-1,0 0 0,0 0 1,1 0-1,-1-1 0,1 0 1,-1 0-1,1 0 0,7 1 1,0 0 109,-1 0-498,-6-5-4088,-1 0 1213,0 5 1088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01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39 5888,'-7'-16'1898,"7"16"-1833,0 0 0,0-1 0,0 1-1,0 0 1,0 0 0,0 0-1,0 0 1,0-1 0,0 1 0,0 0-1,0 0 1,1 0 0,-1 0 0,0 0-1,0-1 1,0 1 0,0 0-1,0 0 1,0 0 0,0 0 0,1 0-1,-1 0 1,0 0 0,0 0-1,0-1 1,0 1 0,0 0 0,1 0-1,-1 0 1,0 0 0,0 0-1,0 0 1,0 0 0,0 0 0,1 0-1,-1 0 1,0 0 0,0 0 0,0 0-1,0 0 1,1 0 0,-1 0-1,0 0 1,0 0 0,0 0 0,0 0-1,0 0 1,1 1 0,-1-1-1,0 0 1,0 0 0,0 0 0,0 0-1,0 0 1,0 0 0,1 0 0,-1 1-1,0-1 1,0 233 3439,0-232-3461,0 0 1,0 0-1,0 0 1,0 0-1,0 0 1,1 0-1,-1 0 1,0 0-1,1 0 1,-1-1-1,0 1 0,1 0 1,-1 0-1,1 0 1,-1 0-1,1-1 1,0 1-1,-1 0 1,1 0-1,0-1 1,0 1-1,0 0 1,0-1-24,0 1 0,-1-1 0,1 0 1,0 0-1,-1 0 0,1 0 1,0 1-1,-1-1 0,1 0 0,0 0 1,-1-1-1,1 1 0,0 0 1,-1 0-1,1 0 0,0 0 1,-1 0-1,1-1 0,0 1 0,-1 0 1,1-1-1,-1 1 0,1 0 1,-1-1-1,1 1 0,0-1 0,-1 1 1,0-1-1,1 1 0,-1-1 1,1 1-1,0-2 0,9-15 56,0-1 0,-1 0 0,-1 0 0,11-37 0,-11 32-24,-7 17-45,7-17-50,1 0 0,17-33-1,-25 55 47,-1 1-1,0-1 1,1 1-1,-1-1 1,0 0-1,1 1 1,-1-1-1,0 1 0,1 0 1,-1-1-1,1 1 1,-1-1-1,1 1 1,-1 0-1,1-1 1,0 1-1,-1 0 0,1-1 1,0 1-1,0 0 9,-1 0-1,1 0 0,-1 0 0,1 0 0,-1 0 1,0 1-1,1-1 0,-1 0 0,0 0 0,1 0 1,-1 1-1,0-1 0,1 0 0,-1 1 0,0-1 1,1 0-1,-1 0 0,0 1 0,0-1 0,1 1 1,-1 0-1,2 2 85,0 1 0,-1-1 0,0 1-1,0 0 1,1 4 0,4 32 344,-2 1 1,-3 77-1,-2-64-402,1-52-95,0-1 0,0 1 0,0 0 0,0-1 0,0 1 0,1-1 0,-1 1 0,1-1 0,-1 0 0,1 1 1,-1-1-1,1 1 0,0-1 0,-1 0 0,1 1 0,0-1 0,0 0 0,0 0 0,0 0 0,0 0 0,0 0 0,1 0 0,-1 0 0,2 1 1,-1-1-275,0 0 1,0-1 0,0 1-1,0-1 1,0 0 0,0 0-1,0 0 1,0 0 0,0 0-1,0 0 1,0 0 0,0 0-1,0-1 1,0 1 0,-1-1 0,1 0-1,0 1 1,0-1 0,3-2-1,19-14-4308,0 2 1526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01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4224,'0'-54'4581,"4"69"-3248,-2 7-579,-2 32 0,-1-22-347,0 66 599,2 93 959,48 249-232,-41-407-1636,1 11 227,-6-28-159,-1-28-8036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03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26 315 3904,'-16'0'1253,"16"0"-1185,-1 0 0,1 0 0,0 0-1,-1 0 1,1 0 0,-1 0 0,1 1 0,-1-1-1,1 0 1,0 0 0,-1 0 0,1 1-1,-1-1 1,1 0 0,0 1 0,-1-1 0,1 0-1,0 1 1,0-1 0,-1 0 0,1 1 0,0-1-1,0 0 1,-1 1 0,1-1 0,0 1 0,0-1-1,0 1 1,0-1 0,-1 0 0,1 1-1,0-1 1,0 1 0,0-1 0,0 1 0,0-1-1,0 1 1,0-1 0,1 0 0,-1 1 0,0-1-1,0 1 1,0-1 0,0 1 0,2 13 1441,-1-4-1002,0-7-375,0-1 0,0 0 0,0 0 0,0 0 0,1 1 0,-1-2 0,1 1 0,-1 0 0,1 0 1,0 0-1,0-1 0,0 1 0,0-1 0,0 1 0,0-1 0,0 0 0,0 0 0,0 0 0,1 0 0,-1 0 0,1-1 1,-1 1-1,0-1 0,1 1 0,-1-1 0,1 0 0,-1 0 0,1 0 0,3-1 0,-2 1-22,1-1 0,-1 0 0,0 0 0,0-1 0,0 1 0,0-1 0,-1 0 0,1 0 0,0 0 0,-1 0 0,1-1 0,-1 1 0,0-1 0,0 0 0,0 0 0,0 0 0,2-5 0,-1 3-57,-1 0 1,-1-1 0,1 1-1,-1-1 1,0 0 0,-1 1 0,1-1-1,-1 0 1,0 0 0,0 0-1,-1-10 1,0 10-13,0 0 1,0 0-1,0-1 0,-1 1 1,0 0-1,0 0 0,-1 0 1,0 1-1,0-1 0,0 0 1,-4-7-1,5 13-44,1 0 1,0 0-1,0-1 0,-1 1 0,1 0 0,0-1 1,-1 1-1,1 0 0,0 0 0,-1-1 0,1 1 1,0 0-1,-1 0 0,1 0 0,0 0 0,-1-1 1,1 1-1,-1 0 0,1 0 0,0 0 0,-1 0 1,1 0-1,-1 0 0,1 0 0,0 0 1,-1 0-1,1 0 0,-1 1 0,1-1 0,0 0 1,-1 0-1,1 0 0,-1 0 0,1 0 0,0 1 1,-1-1-1,1 0 0,0 0 0,-1 1 0,1-1 1,0 0-1,0 1 0,-1-1 0,1 0 0,0 1 1,-12 17-164,11-18 167,-3 11-3,-1-1-1,1 1 1,1 0 0,0 0 0,0 0 0,0 15-1,-2 69 72,5-90-25,0-1 0,0 1 0,1 0 1,0 0-1,0-1 0,0 1 0,1-1 0,-1 1 0,1-1 0,0 1 0,0-1 0,3 4 0,-3-6-3,0 0 0,-1 0 0,1 0 0,0 0 0,-1-1 0,1 1-1,0-1 1,0 1 0,1-1 0,-1 0 0,0 0 0,0 0 0,1 0-1,-1 0 1,0 0 0,1-1 0,-1 1 0,1-1 0,-1 0 0,1 1-1,-1-1 1,0 0 0,1-1 0,4 1 0,1-2 41,1-1 0,0 0 0,-1 0-1,0 0 1,0-1 0,0 0 0,0-1 0,0 0 0,7-6 0,1-3 29,0 0 0,24-28 0,-21 16-55,-2 0 0,0-2 0,-1 1 0,13-37 1,-14 34-56,13-41-54,2 0-86,-29 69 101,1-1 0,-1 1 0,0 0-1,1 0 1,-1 0 0,1 0-1,0 0 1,0 0 0,0 0-1,2-2 1,-3 4 26,0 0-1,-1-1 0,1 1 1,0 0-1,0 0 1,-1-1-1,1 1 1,0 0-1,0 0 0,-1 0 1,1 0-1,0 0 1,0 0-1,-1 0 0,1 0 1,0 0-1,-1 1 1,1-1-1,0 0 1,0 0-1,-1 1 0,1-1 1,0 0-1,-1 1 1,1-1-1,-1 1 0,1-1 1,0 1-1,-1-1 1,1 1-1,-1-1 0,1 1 1,-1-1-1,0 1 1,1 0-1,-1-1 1,0 1-1,1 1 0,3 5 5,0 1-1,0 0 1,-1 0-1,0 0 0,2 15 1,5 44 46,-7-43-14,4 34 152,-1 66 0,-6-115-133,-1 38 69,0-42-44,1 0 1,-1-1 0,0 1-1,0-1 1,-1 1 0,1-1-1,-4 6 1,5-9-50,0 0 1,-1 0-1,1-1 0,0 1 1,-1 0-1,1-1 0,-1 1 1,1 0-1,-1-1 0,0 1 1,1 0-1,-1-1 0,0 1 1,1-1-1,-1 1 0,0-1 1,1 1-1,-1-1 0,0 0 1,0 1-1,0-1 0,1 0 1,-1 0-1,0 0 0,0 1 1,0-1-1,0 0 1,0 0-1,1 0 0,-1 0 1,0 0-1,0-1 0,0 1 1,-1 0-1,-1-2-5,1 1 0,-1-1 1,1 0-1,-1 0 0,1 1 1,0-2-1,0 1 0,-3-3 0,-15-17-296,22 24 191,10 10-285,23 18 0,-31-27 400,1 1 0,0-1 1,0 0-1,1-1 0,-1 1 0,1-1 1,-1 0-1,1 0 0,-1-1 0,8 2 1,-9-3 7,-1 1 0,1-1 1,0 0-1,0-1 0,0 1 0,0-1 1,0 1-1,-1-1 0,1 0 0,0 0 1,-1-1-1,1 1 0,3-3 0,-3 1 17,0 0-1,-1 0 0,1 0 0,-1 0 0,0-1 0,0 0 0,0 1 1,0-1-1,0 0 0,2-7 0,13-29 13,-2 0 0,16-59 0,-3 6-111,-21 68 32,-5 15-44,0 0 0,1 0-1,0 0 1,1 1 0,0 0 0,9-13 0,-14 21 56,0 1 0,1-1 0,-1 0 0,1 1 0,-1-1 0,1 1 0,-1-1 0,1 1-1,0-1 1,-1 1 0,1 0 0,0-1 0,-1 1 0,1 0 0,0-1 0,-1 1 0,1 0 0,0 0 0,0-1 0,-1 1 0,1 0 0,0 0 0,0 0-1,-1 0 1,1 0 0,0 0 0,0 0 0,-1 1 0,1-1 0,0 0 0,0 0 0,-1 1 0,1-1 0,0 0 0,-1 1 0,1-1 0,0 0 0,-1 1 0,1-1-1,-1 1 1,1-1 0,0 2 0,2 1 16,1 1 1,-1 0-1,0 1 0,-1-1 0,3 5 0,-4-9-7,10 26 10,0 1 0,-1 0 0,-2 1 0,7 36 0,-10-41 23,-2-8 35,-1 0 0,0 0 0,-1 0 0,0 0 1,-1 1-1,-1-1 0,0 0 0,-4 15 0,4-28-38,1-1-1,-1 1 1,1-1-1,-1 1 1,1 0 0,-1-1-1,0 1 1,0-1-1,0 0 1,0 1 0,0-1-1,0 0 1,0 1-1,0-1 1,0 0 0,-1 0-1,1 0 1,0 0-1,-1 0 1,1 0 0,-1 0-1,1-1 1,-1 1-1,1 0 1,-1-1 0,0 0-1,1 1 1,-1-1-1,0 0 1,1 0 0,-1 1-1,0-2 1,1 1-1,-1 0 1,0 0 0,1 0-1,-1-1 1,-2 0-1,-3-1-10,-1 0 0,2-1 0,-1 0-1,0 0 1,0 0 0,1-1 0,-10-7-1,-42-30-714,64 48 257,6 5 792,6-4-223,-1 0-1,1-2 1,0 0-1,1-1 1,33 5 0,-21-4-38,2 0 212,35 1 1,-26-6-8587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0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331 111 2720,'0'0'891,"18"5"9945,-18-5-10730,-7-10 1610,-12-12-1548,11 13-70,-2 0 0,1 1 0,-1 0 0,0 1 0,-1 0 0,1 0 0,-1 1 0,-14-5 0,20 9-106,0 0 0,-1 0-1,1 0 1,-1 1 0,1 0 0,-1 0-1,0 1 1,1 0 0,-1 0 0,0 0-1,1 0 1,-1 1 0,0 0 0,1 0 0,-1 1-1,1-1 1,0 1 0,-1 0 0,1 1-1,-7 3 1,4 1-4,0-1-1,1 1 1,-1 1-1,1-1 0,1 1 1,-1 0-1,2 1 1,-1-1-1,1 1 1,0 0-1,1 1 1,0-1-1,0 1 1,1 0-1,0 0 0,-2 18 1,4-20 16,1 0 1,-1 0-1,2-1 1,-1 1-1,1 0 0,0 0 1,0-1-1,1 1 1,0 0-1,4 7 1,-4-9 13,1-1 0,0 0 1,0 1-1,1-1 1,0-1-1,-1 1 1,2 0-1,-1-1 0,0 0 1,1 0-1,0 0 1,0-1-1,0 1 1,6 2-1,0-1 135,1 1 0,0-2 0,24 7 0,-32-10-101,1 0-1,-1 0 1,1-1-1,0 1 1,-1-1-1,1 0 1,0 0-1,-1-1 1,1 0-1,-1 0 1,1 0-1,-1 0 1,8-3-1,-11 3-31,1 0-1,-1 1 0,0-1 1,0 0-1,0 0 0,0 0 1,0 0-1,0 0 0,0 0 1,0 0-1,-1 0 0,1 0 1,0 0-1,-1 0 0,1-1 1,0 1-1,-1 0 0,1-2 1,-1 3-16,0 0 0,0-1 0,0 1 1,0-1-1,0 1 0,0 0 0,0-1 0,0 1 1,0 0-1,0-1 0,-1 1 0,1 0 1,0-1-1,0 1 0,0 0 0,0-1 1,-1 1-1,1 0 0,0-1 0,0 1 0,-1 0 1,1 0-1,0-1 0,0 1 0,-1 0 1,1 0-1,-2-1-16,1 1 1,0-1-1,0 1 0,0 0 1,-1-1-1,1 1 1,0 0-1,0 0 0,-1 0 1,1 0-1,0 0 1,-2 0-1,-5 2-44,0 0-1,0 0 1,0 0-1,0 1 1,0 0-1,1 0 1,-1 1 0,1 0-1,-11 8 1,2 1 50,0 0 0,-25 26 1,35-32 60,-3 2 11,1 0-1,-12 17 1,19-24-46,-1 0 1,1 0-1,0 0 1,0 0-1,0 0 1,0 0 0,0 0-1,1 0 1,-1 1-1,0-1 1,1 0-1,0 0 1,0 1-1,-1-1 1,1 0-1,1 1 1,-1-1 0,0 0-1,0 1 1,1-1-1,0 2 1,1-1 27,-1-1 0,0-1 0,1 1 0,0 0 0,-1 0 0,1-1-1,0 1 1,0 0 0,0-1 0,0 0 0,0 0 0,0 1 0,0-1 0,1 0 0,-1-1 0,0 1 0,1 0 0,-1-1 0,4 1 0,7 1 187,1 0 0,18-1-1,-13-1-41,19 2 61,0-2 1,0-1 0,45-8-1,-64 5-192,1-1-1,-1-1 0,-1-1 1,1 0-1,17-11 0,-16 5-1383,3-2-2961,-21 13 3372,0 1 0,0 0 0,1 1 1,-1-1-1,0 0 0,0 1 0,1-1 0,-1 1 0,3-1 0,13 5-3334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21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11 2304,'-1'-1'153,"1"1"0,0 0 0,-1 0 1,1 0-1,0 0 0,0 0 0,-1 0 0,1 0 1,0 0-1,0-1 0,-1 1 0,1 0 0,0 0 0,0 0 1,0 0-1,-1-1 0,1 1 0,0 0 0,0 0 0,0-1 1,0 1-1,0 0 0,-1 0 0,1-1 0,0 1 1,0 0-1,0 0 0,0-1 0,0 1 0,0 0 0,0-1 1,0-3 3437,1 7-1444,-1-2-2068,1 0-1,-1 1 1,1-1 0,0 0 0,0 0 0,-1 0 0,1 1 0,0-1 0,0 0 0,2 1 0,5 7 375,0 5-170,-1 1-1,0-1 1,-1 1-1,-1 0 1,0 0-1,-1 1 1,0 0 0,-2-1-1,2 20 1,-3-1 92,-1 1 1,-1 0-1,-7 39 0,4-48-73,-14 47 0,15-63-200,-1 1 1,-1 0-1,1-1 0,-2 0 0,1 0 0,-13 16 0,15-24-225,1 0-1,0 0 0,-1 0 1,0 0-1,1-1 0,-1 1 1,0 0-1,0-1 0,0 0 1,0 0-1,0 0 0,0 0 1,0-1-1,-5 2 0,-2 0-1141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22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55 1312,'0'-10'1108,"3"8"313,-2 2-1303,-1 0 0,1 0 0,0-1 0,0 1-1,-1-1 1,1 1 0,0 0 0,-1-1 0,1 1 0,0-1 0,-1 1 0,1-1 0,-1 0-1,1 1 1,-1-1 0,1-1 0,3-4 957,-2 4-586,-1 0 0,1 0 0,0 0 0,-1-1 0,1 1 0,0 1 0,3-4 0,-1-1 1256,-2 3-1654,-2 6 371,-1-2-438,1-1 0,-1 0 0,0 1 0,1-1-1,-1 0 1,0 1 0,1-1 0,-1 1 0,1-1-1,-1 1 1,1 0 0,-1-1 0,1 1 0,-2 1 0,-5 14 32,1 0 1,1 1 0,0-1 0,1 2 0,1-1 0,0 0 0,0 33 0,4 7 150,8 60 0,-9-117-206,2 23 128,1-1 0,11 42-1,-11-58-35,-1 1-1,1-1 1,0 0 0,0 1-1,8 10 1,-8-15-13,-1 1 1,1 0-1,-1-1 1,1 1-1,0-1 1,0 0-1,0 0 1,0 0-1,0 0 1,0-1-1,1 1 1,4 1-1,-4-3-13,0 1-1,0-1 0,0 0 1,0 0-1,0 0 0,0 0 1,1-1-1,-1 1 1,0-1-1,0 0 0,0-1 1,0 1-1,-1-1 1,1 1-1,0-1 0,-1 0 1,1-1-1,3-2 0,3-2 52,0-1 0,-1 0 0,0-1 0,13-17 0,-3 0-9,-1-1 1,15-33-1,23-59-163,-34 70 132,28-67 60,-48 111-186,0 1-1,0-1 0,0 1 1,-1-1-1,1 0 0,-1 0 1,1-7-1,-8 27-319,-1 31 522,1-1 0,3 1-1,2 0 1,2 0 0,12 83 0,-9-108 62,1 0 0,1 0 0,10 25 0,-15-45-220,-1 0 0,0 0 0,1 1 0,-1-1 0,1 0 0,-1 0 0,1 0-1,0 0 1,0 0 0,-1 0 0,1 0 0,0-1 0,0 1 0,0 0 0,0 0 0,0-1 0,0 1 0,0 0 0,0-1 0,0 1 0,0-1 0,0 0 0,0 1 0,1-1 0,-1 0 0,0 1 0,0-1 0,0 0 0,0 0 0,1 0 0,-1 0 0,0 0 0,0 0 0,0-1 0,1 1 0,-1 0 0,0-1-1,0 1 1,0 0 0,2-2 0,10-4-444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23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56 2912,'-4'-20'1291,"4"18"-882,0 1 0,0-1 0,0 0 0,0 0-1,0 0 1,1 1 0,-1-1 0,1 0 0,-1 1 0,1-1-1,0 0 1,-1 1 0,1-1 0,2-2 0,2-3 2575,-4 7-2909,-2 14 396,1 222 3150,2-238-4376,1 1 0,0 0-1,0-1 1,-1 1-1,1-1 1,0 0-1,-1 0 1,3-2-1,14-10-2738,4 4 1164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24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15 5728,'-1'-1'141,"-2"-10"1446,3 8-740,3 6-324,-3-1-349,1-1 0,-1 0-1,0 1 1,1-1-1,-1 0 1,0 1-1,0-1 1,0 0 0,0 1-1,0-1 1,-1 2-1,1 4 363,-2 26 745,-2-1 0,-8 39-1,2-16-178,-2-9-554,8-34-425,0 0 0,-1 14 0,4-22-9,1 1 0,0 0 1,0 0-1,0 9 0,1-15-458,0 0 1,-1 0-1,1 0 0,0 1 1,-1-1-1,1 0 0,0 1 1,0-1-1,-1 0 0,1 1 1,0-1-1,0 1 1,0 0-1,0-1 0,1 0 1,4-1-1455,9-5-527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24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6 7296,'-5'-6'1492,"2"6"-274,4 12 425,1 8-1010,-2 385 5106,0-404-6090,0-1 0,0 1 1,0-1-1,0 1 0,-1-1 0,1 1 1,0-1-1,-1 0 0,1 1 0,0-1 1,-3 2-1755,3-1 1754,-1-1 1,1 0-1,-1 0 0,1 1 0,-1-1 1,1 0-1,-1 0 0,1 0 0,-1 0 1,1 0-1,-1 0 0,0 0 0,-5 0-2571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40.75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37 22 1984,'0'0'640,"-9"3"640,-14 21 960,23-24-2206,0 0 1,0 1 0,-1-1-1,1 0 1,0 0 0,0 0-1,0 0 1,0 0 0,0 0-1,0 0 1,-1 0 0,1 0-1,0 0 1,0 0 0,0 0-1,0 0 1,0 0 0,0 0-1,-1 0 1,1 0 0,0 0-1,0 0 1,0 0 0,0 0-1,0 0 1,0-1 0,-1 1-1,1 0 1,0 0 0,0 0-1,0 0 1,0 0 0,0 0-1,0 0 1,0 0 0,0 0-1,0-1 1,0 1 0,-1 0-1,1 0 1,0 0 0,0 0-1,0 0 1,0 0 0,0-1-1,0 1 1,0 0 0,0 0-1,0 0 1,0 0 0,0 0-1,0 0 1,0-1 0,0 1-1,0 0 1,0 0 0,0 0-1,0 0 1,0 0 0,0 0-1,1-1 1,-1 1 0,0 0-1,0 0 1,0 0 0,0 0-1,0 0 1,0 0 0,0 0-1,1-2 81,-1 1-1,0-1 0,1 1 0,-1-1 1,0 0-1,0 1 0,0-1 0,0 1 1,-1-3-1,1-3 503,0 1-478,-1-4-79,1 10-61,0-1 0,0 1 0,0 0 0,0 0 0,0 0 0,0 0 0,0 0 0,0 0 0,0 0 0,0-1 0,0 1 0,0 0 0,0 0 0,0 0 0,0 0 0,1 0 0,-1 0 0,0 0-1,0 0 1,0-1 0,0 1 0,0 0 0,0 0 0,0 0 0,0 0 0,0 0 0,0 0 0,0 0 0,1 0 0,-1 0 0,0 0 0,0 0 0,0 0 0,0 0 0,0-1 0,0 1 0,0 0 0,1 0 0,-1 0 0,0 0 0,0 0 0,0 0 0,0 0 0,0 0 0,0 0-1,0 0 1,1 0 0,-1 1 0,0-1 0,0 0 0,0 0 0,0 0 0,0 0 0,0 0 0,0 0 0,1 0 0,-1 0 0,2 1-23,-1-1-1,1 1 1,0-1-1,0 1 1,0-1-1,0 0 1,0 0-1,2 0 1,12 2-1,1 6-63,-15-6 60,0-1 1,-1 0-1,1 0 0,0 0 1,0 0-1,0-1 0,0 1 1,0 0-1,0-1 1,0 0-1,0 1 0,0-1 1,3 0-1,12-3-1988,1-4 523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25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73 6464,'-7'-3'901,"6"2"-683,-1 1 0,1-1-1,-1 0 1,1 1 0,0-1 0,-1 1-1,1 0 1,-1-1 0,1 1 0,-1 0 0,-1 0-1,40-7 3986,208-9-753,-86 4-2532,335-14 810,-477 24-1851,4 0 456,-21 2-380,0 0-1,1 0 1,-1 0-1,0 0 1,0 0-1,0 0 0,0 0 1,1 1-1,-1-1 1,0 0-1,0 0 1,0 0-1,0 0 1,1 0-1,-1 0 0,0 0 1,0 1-1,0-1 1,0 0-1,0 0 1,0 0-1,0 0 1,1 1-1,-1-1 0,0 0 1,0 0-1,0 0 1,0 0-1,0 1 1,0-1-1,-4 10-3616,-7 1 384,-3 1 1099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25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32 116 4992,'-27'0'1589,"22"1"-824,5 1-272,5 0 718,12-3-94,-1 0 0,0-2 0,29-8 0,-13 3-385,366-72 1812,-376 75-2717,-10 2-75,1 0 0,0 1 0,0 0 0,-1 1 0,1 0 0,16 2 0,-27-1-58,-1 0 0,0 0 0,1 1-1,-1-1 1,0 0 0,1 1 0,-1-1 0,0 0 0,1 1 0,-1 0 0,0-1-1,0 1 1,1 0 0,-1 0 0,0 0 0,0-1 0,0 1 0,0 0 0,1 3-1,4 9-2599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2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19 4480,'0'-1'292,"-1"-1"0,1 1 0,-1 0 0,0 0 0,1 0-1,-1 0 1,0 0 0,0 1 0,0-1 0,0 0 0,0 0 0,1 0 0,-2 1 0,1-1 0,0 0 0,0 1 0,0-1 0,0 1 0,0 0 0,0-1-1,0 1 1,-2-1 0,-3 4 1197,7-5-946,0 2-511,0 0-1,-1 0 0,1-1 1,-1 1-1,1 0 0,-1 0 1,1 0-1,0 0 0,-1 0 1,1 0-1,-1 0 0,1 0 1,0 0-1,-1 0 0,1 0 1,-1 0-1,1 0 0,-1 1 1,1-1-1,0 0 0,-1 0 1,1 1-1,0-1 0,3 3 49,0-1-1,0 1 1,0 0 0,-1 0-1,1 1 1,-1-1-1,1 0 1,-1 1 0,-1 0-1,1 0 1,0 0-1,-1 0 1,0 0-1,0 1 1,0-1 0,0 1-1,-1-1 1,0 1-1,0 0 1,0-1 0,0 1-1,-1 0 1,0 0-1,0-1 1,-1 8 0,-2 9 132,-1-1 1,-1 0 0,0 0-1,-2 0 1,-1-1 0,0 0 0,-1 0-1,-20 30 1,28-48-161,0 1 0,0 0 0,0 0 0,0 0 0,1 0 0,-1-1 0,0 1 0,1 0 0,0 0 0,-1 3 0,1-4-20,0 0-1,0 0 1,0 0-1,0-1 1,0 1 0,1 0-1,-1 0 1,0 0-1,1 0 1,-1 0-1,0-1 1,1 1 0,-1 0-1,1 0 1,-1-1-1,1 1 1,-1 0-1,1-1 1,0 1 0,-1-1-1,1 1 1,0 0-1,-1-1 1,1 0-1,0 1 1,0-1-1,0 1 1,4 0 45,-1 0 0,0-1 0,0 1 0,1-1 0,-1 0-1,0 0 1,1 0 0,-1-1 0,0 1 0,0-1 0,1 0 0,3-2 0,4 0 48,110-33-336,-65 17-5497,-30 14 2732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27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43 2976,'4'-8'756,"0"0"0,1 0 0,8-11 0,-13 19-727,0 0 1,0 0 0,0 0-1,0 0 1,0 0 0,0 0-1,0 0 1,0 1-1,0-1 1,0 0 0,0 0-1,0 0 1,0 0 0,0 0-1,0 0 1,0 0 0,0 0-1,0 0 1,0 0-1,0 0 1,0 0 0,0 0-1,0 0 1,0 0 0,0 0-1,0 0 1,0 0-1,1 0 1,-1 0 0,0 0-1,0 0 1,0 0 0,0 0-1,0 0 1,0 0-1,0 0 1,0 0 0,0 0-1,0 0 1,0 0 0,0 0-1,0 0 1,0 0 0,0 0-1,0 0 1,0 0-1,0 0 1,0 0 0,1 0-1,-1 0 1,0 0 0,0 0-1,0 0 1,0 0-1,0 0 1,0 0 0,0 0-1,0 0 1,0 0 0,0 0-1,0 0 1,0 0 0,0 0-1,0 0 1,0 8 656,-3 12-248,0-5-154,-26 84 1186,24-85-1297,-1-1 1,0 0-1,-1 0 1,0-1-1,-12 16 1,-76 78 786,-12 16-176,9 20-402,84-119-296,1 2-1,2-1 1,0 2 0,-8 32 0,17-53-17,1 0 0,0-1 0,0 1 0,1 0 0,0-1 0,-1 1 0,2 0 0,-1 0 0,0-1 0,1 1 0,0 0 0,2 6 0,-1-7-3,-1-1 0,1 1 1,1-1-1,-1 1 0,0-1 0,1 0 1,-1 0-1,1 0 0,0 0 0,0-1 1,0 1-1,1-1 0,-1 0 0,0 0 1,7 3-1,26 10 385,49 15 0,-14-7-164,-10-1-72,-2-1-120,107 53 0,-149-63 29,0 1 0,-2 0-1,1 1 1,23 27-1,12 10-821,-41-42-499,-1-1-1,2 0 0,-1 0 0,13 5 0,11 4-2076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28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17 3904,'0'-1'262,"-1"1"0,1-1 0,-1 0 0,1 1 0,-1-1-1,1 0 1,-1 0 0,1 1 0,0-1 0,0 0 0,-1 0 0,1 0 0,0 1 0,0-1 0,0 0 0,0-3 2259,0 14-1959,0-4-272,0 0 0,1 0 0,-1 0 0,1 0 0,0 0 0,1 0 0,3 12 0,2 0 178,1-1-1,1 0 1,0 0-1,1 0 1,14 16 0,71 64 239,-13-16-391,248 292 1327,-319-360-1517,-1 1 1,0 1-1,0-1 0,-2 2 0,13 28 0,-20-42-90,-1 0 0,1 0 0,-1-1 0,0 1 0,1 0 0,-1 0 0,0-1-1,0 1 1,0 0 0,0 0 0,-1 0 0,1-1 0,0 1 0,-1 0 0,1 0 0,-1-1-1,0 1 1,1 0 0,-1-1 0,0 1 0,0-1 0,0 1 0,0-1 0,0 1-1,-1-1 1,-1 2 0,-5 4 79,0 0 0,-1 0 0,-14 8 0,18-12-109,-65 42 266,2 3 0,1 4 0,-80 81 0,113-96 56,8-8-950,9-11-2993,10-10 1146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35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5 4992,'-6'-1'1519,"1"0"0,-1 1 0,0-1 1,1 1-1,-1 0 0,-7 2 0,-6-1 1366,0-4-793,16 3-1798,1-1 0,-1 1-1,0 0 1,1-1 0,-1 1 0,1 0 0,-4 1 0,-13 0 1365,21-1-1501,-6 0 126,8 5 36,1 0 0,0 0 0,10 8 0,46 36-63,58 61 0,14 10 8,20 16-78,-144-128-126,0 0 1,-1 1 0,0 0 0,11 17 0,-19-25-54,0 0 0,0-1 0,0 1 0,1 0 0,-1-1 0,0 1 0,0 0-1,0-1 1,-1 1 0,1 0 0,0 0 0,0-1 0,0 1 0,0 0 0,-1-1 0,1 1 0,0 0 0,-1-1 0,1 1 0,-1 0 0,-9 13 86,-4-1-73,-1 0 0,0-2 0,0 1 0,-2-2 0,1 0 0,-23 9-1,-12 9-91,8-5 36,20-11-337,-26 18 0,42-26-2216,12-10-1160,7 2 1604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36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3 4224,'-3'-1'581,"0"0"-1,1 1 1,-1-1 0,0 1-1,0 0 1,0 0 0,0 0 0,0 1-1,0-1 1,1 1 0,-1-1 0,0 1-1,0 0 1,1 0 0,-1 0-1,0 0 1,-3 3 0,-2 0 667,1 1 2339,7-4-3465,0 0 1,0 0 0,0-1 0,1 1 0,-1 0-1,0-1 1,1 1 0,-1 0 0,0-1 0,1 1 0,-1 0-1,1-1 1,-1 1 0,1-1 0,0 1 0,9 13 334,1-2 0,1 1 0,0-2 0,1 1 0,0-2 0,21 14 1,55 26-63,43 26-89,-97-53-134,52 43 0,-59-40 77,29 36 0,-32-34-198,-22-24-24,1 0 0,-1 0 0,0 0 0,-1 1 0,1-1 0,-1 1 0,0-1 0,0 1 0,0 0 0,0 0 0,-1 0 0,0 0 0,0 0 0,-1 0 0,1 0 0,-1 9 0,-1-10-3,1 1 1,-1-1-1,-1 1 0,1-1 0,0 1 1,-1-1-1,0 0 0,0 0 0,0 0 1,-1 0-1,1 0 0,-1 0 0,0 0 1,0-1-1,0 0 0,-1 1 0,1-1 1,-1 0-1,-4 2 0,-117 72-105,68-45-497,-70 55 0,96-64-1232,-6 5-6524,32-20 5428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46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615 7 5312,'1'-7'9814,"-3"14"-7847,-3-1-1606,-1 0-1,1 0 1,-1 0 0,-7 5 0,-6 6 112,-124 139 295,76-68-578,-195 237 1183,237-297-1136,8-10-11,-25 35-1,41-53-221,1 1 0,0-1 0,-1 1 0,1 0 1,0-1-1,-1 1 0,1-1 0,0 1 0,0 0 0,-1-1 1,1 1-1,0 0 0,0-1 0,0 1 0,0 0 0,0 0 1,0-1-1,0 1 0,0 0 0,0-1 0,1 1 1,-1 0-1,0-1 0,0 1 0,0-1 0,1 1 0,-1 0 1,0-1-1,1 1 0,-1-1 0,1 1 0,-1-1 0,1 1 1,-1-1-1,1 1 0,-1-1 0,1 1 0,-1-1 1,1 0-1,-1 1 0,1-1 0,0 0 0,-1 1 0,1-1 1,1 0-1,4 3-22,1-1 0,-1-1 1,13 3-1,-12-3 35,48 9 119,101 33-1,-137-36-130,-1 0 0,1 2 0,-1 0 0,-1 1-1,0 1 1,0 1 0,-1 0 0,25 26 0,-25-20 56,-2 1 1,0 1-1,19 37 0,-27-45-233,-1 1 0,0-1 0,4 21-1,-5-16-786,4 4-1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47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91 4224,'3'-37'9584,"-3"41"-8580,-1 1 1,1-1 0,-1 1-1,-2 6 1,-17 38-157,1-1-474,8-12 55,-11 69 0,19-82-331,1 0 1,2 0-1,0 0 0,4 30 0,-4-49-59,1 0 0,0 0 0,0 0 0,0 0 0,0 0 0,0 0 0,1 0 0,0-1 0,0 1 0,0 0 0,4 4 0,-5-7-13,0 0-1,1 0 0,-1 0 1,0 0-1,1 0 1,-1 0-1,1 0 0,-1-1 1,1 1-1,-1-1 0,1 1 1,0-1-1,-1 0 0,1 1 1,0-1-1,-1 0 1,1 0-1,-1 0 0,1 0 1,0 0-1,-1-1 0,1 1 1,0 0-1,-1-1 0,1 1 1,-1-1-1,1 0 1,-1 1-1,1-1 0,-1 0 1,2-2-1,10-5 122,-1-2 0,0 1 0,15-18-1,-6 6 14,0 2-127,0-1 1,-2-1-1,-1-1 1,0-1-1,-2 0 1,23-44-1,1-37-115,-24 60 170,6-27-104,-22 69 6,1-1 0,0 0 1,-1 1-1,1-1 1,0 1-1,1-1 0,-1 1 1,0-1-1,3-3 1,-3 6 9,-1 0 1,0 0 0,0 0-1,0 0 1,0 0 0,0 0 0,0 0-1,0 0 1,1 0 0,-1 0-1,0 0 1,0 0 0,0 0 0,0 0-1,0 0 1,0 0 0,1 0-1,-1 0 1,0 0 0,0 0 0,0 0-1,0 0 1,0 0 0,0 0-1,1 0 1,-1 0 0,0 0 0,0 0-1,0 0 1,0 0 0,0 0-1,0 1 1,0-1 0,0 0 0,0 0-1,1 0 1,-1 0 0,0 0-1,0 0 1,0 0 0,0 1 0,0-1-1,0 0 1,0 0 0,0 0-1,0 0 1,0 0 0,0 0 0,0 1-1,0-1 1,0 0 0,0 0-1,0 0 1,0 0 0,0 0 0,0 0-1,0 1 1,0-1 0,0 0-1,0 0 1,0 12 68,1 39 115,2-1 0,2 1 1,2-1-1,3 0 0,1 0 1,33 84-1,-42-129-296,-1-1-92,0-1 0,1 1 0,-1-1 1,1 0-1,-1 0 0,1 0 0,0 0 0,1 0 0,-1 0 0,0 0 0,1-1 1,5 5-1,-8-6 45,0-1 1,1 0-1,-1 0 1,0 0-1,1 1 1,-1-1-1,0 0 0,0 0 1,1 0-1,-1 0 1,0 0-1,1 0 1,-1 0-1,1 1 1,-1-1-1,0 0 1,1 0-1,-1 0 1,0 0-1,1-1 1,-1 1-1,0 0 1,1 0-1,-1 0 1,0 0-1,1 0 1,-1 0-1,0 0 1,1-1-1,-1 1 1,0 0-1,1 0 0,-1 0 1,0-1-1,0 1 1,1 0-1,-1 0 1,0-1-1,0 1 1,0 0-1,1-1 1,-1 1-1,0 0 1,0-1-1,0 1 1,0-1-1,5-6-3227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52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14 5312,'-5'-13'10170,"5"18"-6383,0-2-3649,-1 76 1574,0 15-597,15 132 0,-13-177-742,-2-48-355,1-1 1,-1 1-1,1 0 1,-1-1-1,0 1 1,1-1-1,-1 1 0,0-1 1,1 1-1,-1-1 1,0 1-1,0-1 1,1 0-1,-1 0 1,0 1-1,0-1 0,0 0 1,0 0-1,-1 0 1,-20 4 258,21-3-246,-90 7 513,32-2 134,59-6-566,1 0 112,101-7 527,2 0-606,-75 8-176,34 4 0,-26 2-3443,-28-6 120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41.64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 1984,'0'3'4482,"5"11"-2804,1 1-590,-6-13-1014,1 1 0,-1 0 0,1-1 0,0 1 0,-1-1 1,1 0-1,0 1 0,1-1 0,-1 0 0,0 1 0,1-1 0,-1 0 0,1 0 1,0 0-1,-1 0 0,1-1 0,0 1 0,0 0 0,0-1 0,0 1 1,1-1-1,-1 0 0,0 0 0,1 0 0,-1 0 0,1 0 0,-1 0 0,5 0 1,4 0-24,0 0 1,0-1-1,0 0 1,0-1-1,15-3 1,-24 4-47,6-2-262,1 0 1,-1-1-1,0 0 0,0 0 1,11-6-1,3-1-1622,12 0 34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52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14 8896,'-14'-2'2869,"14"2"-2791,-1-1-1,1 1 1,0 0-1,0 0 1,0 0-1,-1-1 1,1 1-1,0 0 1,0 0 0,0 0-1,0-1 1,-1 1-1,1 0 1,0 0-1,0-1 1,0 1-1,0 0 1,0-1-1,0 1 1,0 0 0,0 0-1,0-1 1,0 1-1,0 0 1,0 0-1,0-1 1,0 1-1,0 0 1,0-1 0,0 1-1,0 0 1,0 0-1,1-1 1,-1 1-1,0 0 1,0 0-1,0 0 1,0-1 0,1 1-1,-1 0 1,0 0-1,0 0 1,0-1-1,1 1 1,-1 0-1,0 0 1,1 0 0,87 0 5379,0 1-3587,92 0-5027,-168-1 1706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53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19 4992,'-11'-6'1917,"10"5"-1704,1 1 1,-1-1-1,0 1 1,0-1-1,0 1 1,0-1-1,0 1 1,0-1-1,0 1 1,0 0-1,0-1 1,0 1-1,0 0 1,0 0-1,0 0 1,0 0-1,-2 0 1,-14 1 4185,12-1-2224,13-3-1182,0 1-778,1 1-1,0 0 1,-1 1-1,1 0 1,0 0-1,10 2 0,-2 1-70,-1 0-1,21 7 0,-34-8-119,1-1 0,0 0 0,-1 1 0,0 0 1,1 0-1,-1 0 0,0 0 0,0 1 0,0-1 0,0 1 0,0 0 0,-1 0 0,4 5 0,-5-7 9,0 1 1,0 0-1,0 0 0,0 0 0,0 0 0,-1 0 1,1 0-1,-1 0 0,0 0 0,1 0 0,-1 0 0,0 0 1,0 0-1,0 0 0,0 0 0,-1 0 0,1 0 1,-1 0-1,1 0 0,-1 0 0,0 0 0,1 0 0,-1 0 1,0 0-1,-2 2 0,-3 4 110,-1 0-1,0 0 1,-15 12 0,2 0 257,-24 19 810,44-38-1195,0-1 0,0 0 0,0 0 0,0 0 0,0 1 0,0-1 0,0 0 0,0 0 0,0 0 0,0 0 0,0 1 0,0-1 0,0 0 0,0 0 0,0 0 0,0 0 0,0 0 0,0 1 0,1-1 0,-1 0 0,0 0 0,0 0 0,0 0 1,0 0-1,0 0 0,1 1 0,-1-1 0,0 0 0,0 0 0,0 0 0,0 0 0,0 0 0,1 0 0,-1 0 0,0 0 0,0 0 0,0 0 0,1 0 0,-1 0 0,0 0 0,0 0 0,0 0 0,12 3 117,-11-2-115,30 5-313,0-1 0,43 1 0,-21-2-4837,-35-2 3080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54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 8064,'-8'-3'10605,"10"6"-10763,6 4 601,0 0 0,1 0-1,0-1 1,0 0-1,0 0 1,1-1-1,0-1 1,20 7-1,0 2-121,5 2-19,78 37 756,-90-39-863,2 0-24,0 1 0,-1 2 1,26 21-1,-39-27-195,-1 0-1,-1 1 1,0 0 0,15 24-1,22 52 114,-19-33-61,3 12-54,-10-19 20,-14-35 54,-4-10-45,-1 1 1,1 0-1,-1-1 0,0 1 1,0 0-1,0 0 1,0 0-1,-1 0 0,1 0 1,-1 5-1,0-5 14,0 0 0,0 0 0,0 0-1,0 0 1,-1-1 0,1 1 0,-1 0-1,0 0 1,0 0 0,0-1 0,-2 4-1,0-2-13,0 0-1,0-1 1,0 1-1,-1-1 1,0 0-1,-5 4 1,-30 25 235,1 2 0,-48 56 0,-62 90 245,136-164-459,-79 96 203,-56 73-1451,146-184 1241,-23 34-1772,23-32 1321,0-1 0,0 0 0,0 1-1,0-1 1,0 1 0,0-1-1,0 1 1,1-1 0,-1 1-1,1 0 1,0 4 0,0-6 274,0-1-1,0 0 1,0 1 0,0-1 0,0 0 0,0 0 0,0 1-1,0-1 1,0 0 0,0 0 0,1 1 0,-1-1 0,0 0-1,0 0 1,0 0 0,0 1 0,0-1 0,1 0-1,-1 0 1,0 0 0,0 1 0,0-1 0,1 0 0,-1 0-1,0 0 1,0 0 0,1 0 0,-1 0 0,1 1 0,12 2-3072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08.92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42 80 2144,'0'0'73,"-1"-1"0,1 1 0,-1 0 0,1 0 0,-1 0 0,0-1 0,1 1 1,-1 0-1,1 0 0,-1 0 0,0 0 0,1 0 0,-1 0 0,1 0 0,-1 0 0,0 1 0,1-1 0,-1 0 0,1 0 0,-1 0 0,1 1 1,-1-1-1,0 0 0,1 1 0,-1-1 0,1 0 0,-1 1 0,1-1 0,0 1 0,-1 0 0,-4 3 2236,3 0-2042,0-1 0,1 0 0,0 1 0,0-1 0,0 1 0,-1 4-1,-1 17 138,0-12-77,2 0-1,0 1 1,0-1 0,2 16 0,0 3-41,-1-25-217,0-1 1,1 1 0,-1-1-1,1 1 1,1-1-1,2 11 1,2-4 10,1 0 0,0 0 0,0 0 0,1-1 0,1 0 0,0 0 0,1-1 0,0-1 0,1 1 0,0-2 0,0 1 0,1-2 0,14 9 0,11 7 66,9 5 482,69 34 1,-107-61-587,-1 1 1,1-1 0,0 0-1,0 0 1,0-1 0,0 0-1,10-1 1,2 0 152,34-6-1,-13 3-95,-31 3-52,0-1 1,-1 0-1,1 0 1,15-5-1,19-6 370,-28 8-353,0 0-1,20-9 1,51-21 254,-39 17-113,18-6 45,52-23-90,-88 33-82,59-19-1,-84 30-60,0 2 0,0-1-1,1 0 1,-1 1 0,0 0-1,1 1 1,-1-1 0,0 1-1,0 0 1,8 2 0,-10-2 16,1 0 1,-1 0-1,0 1 0,0-1 1,0 1-1,0-1 0,-1 1 1,1 0-1,0 0 0,-1 0 1,1 1-1,-1-1 0,0 1 1,0-1-1,0 1 0,0 0 1,2 4-1,5 16 68,-8-22 534,13-21-59,-7 12-585,1 1 0,0 1 1,0-1-1,0 1 0,1 1 0,-1-1 0,1 1 1,1 1-1,-1 0 0,1 0 0,0 1 0,15-3 1,-8 3-44,-1 1 1,1 1-1,0 0 1,1 1-1,-1 1 1,30 6-1,-27-2 72,0 1-1,0 1 0,29 15 1,-33-14 9,0-1 13,106 44 225,-105-46-156,0 0-1,0-1 0,0-1 0,1 0 1,25 0-1,7-4 340,0-1 1,0-4 0,56-12-1,-90 15-392,0-1 0,-1-1 0,0 0 0,0-1 0,0-1 0,0 0 0,26-19 0,-11 2-31,-1-1-1,48-54 1,-59 57-37,0 0 1,-2-2-1,-1 0 1,20-42-1,-32 59-302,0 0 1,-1 0-1,0 0 0,0 0 0,1-12 0,-3 15-316,0 0-1,0 1 1,0-1-1,0 0 1,-1 0-1,0 1 1,1-1-1,-1 0 1,-1 1-1,1-1 1,-3-6-1,-5-3-2133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16.43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411 80 1472,'2'3'5230,"-2"-3"-5153,-9 8 1488,-14 6-645,11-11-493,0 0 1,0 0 0,1-1 0,-21 1-1,19-2-296,0 0 0,0 1-1,0 0 1,1 1 0,-24 9-1,1 2-56,18-8-117,1 0 1,1 2 0,-27 15-1,33-17 44,1 0-1,0 1 1,0 0-1,0 0 1,-9 12-1,15-16-6,0 0 0,0 0 0,0 0-1,0 0 1,1 0 0,-1 1 0,1-1 0,0 0-1,0 1 1,0-1 0,0 1 0,1 0-1,-1-1 1,1 1 0,0-1 0,0 1-1,0 0 1,1-1 0,-1 1 0,2 3-1,-1-3 51,1 1-1,-1-1 1,1 0-1,0 0 1,0 0 0,0 0-1,0 0 1,1 0-1,0-1 1,-1 1-1,1-1 1,1 0-1,-1 0 1,0 0-1,1 0 1,0 0-1,-1-1 1,1 1-1,0-1 1,0 0 0,0-1-1,1 1 1,-1-1-1,0 0 1,1 1-1,-1-2 1,1 1-1,-1-1 1,1 1-1,-1-1 1,1-1-1,-1 1 1,1 0-1,-1-1 1,0 0 0,1 0-1,-1-1 1,0 1-1,0-1 1,1 0-1,-1 0 1,6-4-1,1-2 113,-1 1 0,0-2-1,0 1 1,-1-2 0,0 1-1,-1-1 1,14-20 0,-13 14-27,0-1 1,-1 1-1,0-1 1,9-34 0,-16 47-127,0 1 1,-1-1-1,1 1 1,-1-1-1,0 1 1,0-1 0,-1-6-1,0 9-47,1 0 0,0-1 0,0 1 0,-1 0-1,1-1 1,-1 1 0,1 0 0,-1 0 0,1 0 0,-1 0 0,0-1-1,0 1 1,1 0 0,-1 0 0,0 0 0,0 0 0,0 1 0,0-1-1,0 0 1,0 0 0,0 0 0,-2 0 0,2 1 26,1 0 1,-1-1-1,1 1 1,-1 0-1,0 0 1,1 0-1,-1 0 1,1 0-1,-1 0 1,1 0-1,-1 0 1,0 0-1,1 0 1,-1 1-1,1-1 1,-1 0-1,1 0 1,-1 0-1,1 1 1,-1-1-1,1 0 1,-1 0-1,1 1 1,-1-1-1,1 1 1,-1-1-1,1 0 1,0 1-1,-1-1 0,1 1 1,0-1-1,-1 1 1,1-1-1,0 1 1,0-1-1,-1 2 1,-4 20 63,5-21-68,-1 14 63,1 1-1,0 0 1,1-1 0,1 1 0,0-1-1,2 1 1,-1-1 0,2 0-1,0 0 1,9 18 0,-12-28 10,1 0-1,0 0 1,0 0 0,0-1-1,0 1 1,0-1 0,1 0-1,7 7 1,-9-10-24,-1 0 1,1 0-1,-1 0 0,1 0 0,-1 0 1,1 0-1,-1-1 0,1 1 0,0 0 0,-1-1 1,1 0-1,0 1 0,0-1 0,-1 0 1,1 0-1,0 0 0,-1 0 0,1 0 1,0 0-1,0-1 0,-1 1 0,1-1 1,0 1-1,-1-1 0,1 1 0,0-1 1,-1 0-1,1 0 0,-1 0 0,1 0 1,1-2-1,17-15 85,-2-1 0,0 0 0,25-36 0,16-20-37,-2 6-92,-56 69 8,-1-1 0,0 1 0,0-1 0,1 1 0,-1-1 0,0 1-1,1-1 1,-1 1 0,0-1 0,1 1 0,-1-1 0,1 1 0,-1 0-1,1-1 1,-1 1 0,1 0 0,-1 0 0,1-1 0,-1 1-1,1 0 1,-1 0 0,1 0 0,-1 0 0,1-1 0,-1 1 0,1 0-1,0 0 1,-1 0 0,1 0 0,-1 0 0,1 0 0,-1 1-1,1-1 1,0 0 0,1 2 5,-1-1 0,1 1-1,-1 0 1,0 0 0,0-1 0,0 1 0,0 0-1,0 0 1,1 3 0,4 14 81,0-1 1,5 30-1,-9-35-28,1 1-1,0-1 0,1 0 0,0 0 1,1 0-1,1-1 0,9 17 0,-14-27-29,1 0-1,-1-1 0,0 1 1,1-1-1,-1 1 0,1-1 0,-1 0 1,1 1-1,0-1 0,-1 0 1,1 0-1,3 1 0,-4-2 4,0 0 0,0 1 0,0-1 0,1 0 1,-1 0-1,0 0 0,0 0 0,0 0 0,1 0 0,-1 0 0,0-1 0,0 1 0,0 0 0,0-1 1,0 1-1,1 0 0,-1-1 0,0 0 0,0 1 0,0-1 0,0 0 0,0 1 0,1-2 0,6-7 52,1-1 0,-1 0-1,0-1 1,-1 1-1,-1-2 1,1 1-1,5-15 1,21-36 20,-16 31-125,-12 21-19,1 0 0,7-10 0,-6 6-62,1 0-294,-7 14 398,-1 0 1,1-1 0,-1 1 0,1 0 0,0-1 0,-1 1 0,1 0 0,-1 0 0,1 0 0,-1 0 0,1 0 0,0 0 0,-1 0-1,1 0 1,0 0 0,-1 0 0,1 0 0,-1 0 0,1 0 0,0 0 0,-1 0 0,1 0 0,-1 1 0,1-1 0,-1 0 0,1 1-1,9 4-14,-1 0 0,11 9-1,-14-10 37,-1 0-1,1 0 1,0 0 0,-1-1-1,2 0 1,-1 0 0,0-1-1,0 1 1,11 1 0,-10-3 33,0 0 0,0 0 0,1-1 0,-1 0 0,0 0 0,1 0 0,-1-1 0,0 0 0,0-1 0,1 0 0,-1 0 0,0 0 0,-1-1 0,1 0 0,6-4 0,2-2 197,20-19-1,-31 25-209,0 0 0,0-1 0,-1 0 0,1 0 0,-1 0 0,0-1 0,0 1 0,-1-1 0,4-6-1,-6 10-45,1-1 0,-1 1-1,1-1 1,-1 0 0,0 1-1,0-1 1,0 0 0,0 1 0,0-1-1,0 0 1,0 1 0,0-1-1,-1 1 1,1-1 0,-1 0-1,1 1 1,-1-1 0,0 1-1,1-1 1,-1 1 0,0-1-1,0 1 1,0 0 0,0-1-1,0 1 1,-1 0 0,1 0-1,0 0 1,0 0 0,-1 0-1,1 0 1,-1 0 0,1 0-1,-1 1 1,1-1 0,-1 1 0,1-1-1,-1 1 1,0-1 0,1 1-1,-1 0 1,1 0 0,-1 0-1,0 0 1,1 0 0,-1 0-1,0 0 1,1 0 0,-1 1-1,0-1 1,1 1 0,-1-1-1,1 1 1,-1-1 0,1 1-1,-1 0 1,-1 1 0,-2 3-21,0-1 0,1 0-1,-1 1 1,1 0 0,0 0 0,1 0 0,-1 1 0,1-1 0,0 1 0,0 0 0,1-1-1,-3 10 1,4-11 41,0 1-1,0-1 0,0 1 1,1 0-1,-1-1 0,1 1 1,0-1-1,1 1 0,-1 0 1,1-1-1,0 1 0,0-1 1,0 1-1,1-1 0,-1 0 0,1 1 1,4 6-1,-1-4 23,0 0 0,1 0 0,0 0 0,0-1 0,0 0 0,7 5 0,-9-8 3,0 0 1,0-1-1,0 0 1,1 0-1,-1 0 1,0 0-1,1 0 1,-1-1-1,1 0 1,0 0-1,-1 0 1,9-1-1,-2 0 31,0-1 0,0-1-1,0 0 1,0-1-1,-1 0 1,15-6 0,59-31 178,35-35 19,-103 65-340,-2 0 28,-4 3-25,0 0-1,0 1 0,14-7 0,-23 13 57,0 0-1,0 0 0,-1 0 0,1 0 0,0 0 0,-1 1 0,1-1 0,0 0 1,-1 0-1,1 0 0,0 1 0,-1-1 0,1 0 0,-1 1 0,1-1 0,0 1 1,-1-1-1,1 1 0,-1-1 0,1 1 0,-1-1 0,0 1 0,1-1 0,-1 1 1,1-1-1,-1 2 0,14 21-66,-11-16 97,22 40-146,16 26 443,-40-71-291,1 0 0,-1 0 0,1 0 0,-1 0 0,1 0 0,0 0 0,0 0 0,0-1 0,0 1 0,0-1 0,0 0 0,0 1 0,0-1 0,1 0 0,-1 0 0,0 0 0,1-1 0,-1 1 0,1 0 0,-1-1 0,1 0 0,-1 1 0,1-1 0,-1 0 0,1-1 0,-1 1 0,1 0 0,-1-1 0,1 1 0,-1-1 0,3-1 0,8-3 57,-1 0 1,0-1-1,0-1 0,17-12 0,6-4 57,50-19-21,-6 3-42,-27 12-147,-52 27 80,0 0 0,0 0 0,0 0-1,0 0 1,0 0 0,0 0 0,0 0 0,0-1 0,0 1-1,0 0 1,0 0 0,0 0 0,0 0 0,0 0 0,0 0-1,0 0 1,0 0 0,0 0 0,0 0 0,0 0 0,0 0-1,0 0 1,0 0 0,0 0 0,0 0 0,0 0 0,0 0-1,0 0 1,0 0 0,0 0 0,0-1 0,0 1 0,0 0-1,0 0 1,0 0 0,0 0 0,0 0 0,0 0 0,0 0-1,0 0 1,0 0 0,0 0 0,1 0 0,-9 2-105,-10 5-50,10-3 142,0 1 0,0 0 0,1 1 0,-1-1 0,1 1 0,0 1 0,1 0 0,0 0 0,-11 15 0,13-17 25,1 1-1,0-1 1,0 1-1,1 0 1,-1 0-1,1 0 1,1 0-1,-1 0 0,1 0 1,0 1-1,0-1 1,1 0-1,0 1 1,0-1-1,2 9 1,-1-7 20,3 15 252,-4-23-275,0 1 0,0-1 0,0 0 0,0 0 0,0 0 0,0 1 0,0-1 0,0 0 0,0 0 0,1 0 0,-1 1 0,0-1 0,0 0 0,0 0 0,0 0 0,1 0 0,-1 0 0,0 1 0,0-1 0,0 0 0,1 0 0,-1 0 0,0 0 0,0 0 0,0 0 0,1 0 0,-1 0 0,0 0 0,1 0 0,-1 0 15,1 0 1,0-1-1,-1 1 1,1-1 0,-1 1-1,1 0 1,0-1-1,-1 1 1,1-1-1,-1 0 1,1 1 0,-1-1-1,0 1 1,1-2-1,6-7 19,5-10 91,14-26-1,-24 41-157,-1 1-7,1 0 0,-1 0 0,1 0 0,0 0 0,0 0-1,0 0 1,2-2 0,-3 4 22,-1 1 0,1-1 0,-1 1 0,1 0-1,-1 0 1,1-1 0,-1 1 0,1 0 0,-1 0 0,1 0 0,-1-1 0,1 1-1,0 0 1,-1 0 0,1 0 0,-1 0 0,1 0 0,-1 0 0,2 0 0,-1 1-10,0-1 1,0 1 0,0-1-1,0 1 1,0-1 0,1 1-1,-1 0 1,0-1 0,0 1-1,-1 0 1,1 0 0,1 1-1,78 97-162,-76-95 214,1 1 0,-1 0 0,1-1 1,-1 0-1,1 0 0,0-1 0,1 1 0,5 2 0,-8-5-14,0 0 0,0 0-1,0 0 1,0 0 0,0-1-1,0 1 1,1-1 0,-1 0 0,0 0-1,0 0 1,0 0 0,0-1-1,0 1 1,0-1 0,0 0-1,0 0 1,6-2 0,-1-1 10,0-1-1,0 1 1,-1-1 0,0-1 0,13-11 0,30-38 129,-10 10-228,-14 22 76,-18 17 22,0-1-1,-1-1 1,1 1-1,6-10 1,-14 16-32,0 1 0,1-1-1,-1 1 1,0-1 0,1 1 0,-1-1 0,0 1 0,1-1-1,-1 1 1,0-1 0,0 1 0,0-1 0,0 0-1,0 1 1,0-1 0,1 1 0,-1-1 0,-1 0-1,1 0 1,0 1 1,0-1 1,0 1-1,0 0 0,-1 0 0,1 0 0,0-1 1,0 1-1,-1 0 0,1 0 0,0 0 0,-1-1 1,1 1-1,0 0 0,0 0 0,-1 0 0,1 0 1,0 0-1,-1 0 0,1 0 0,0 0 0,-1 0 1,1 0-1,0 0 0,-1 0 0,1 0 0,-2 0-22,0 1 0,0-1 0,0 1 0,0-1 0,0 1-1,0 0 1,0 0 0,0 0 0,1 0 0,-1 0 0,-2 2-1,-5 7 19,0 0-1,0 1 0,1 0 1,1 1-1,0 0 0,0 0 1,1 0-1,1 1 0,0 0 1,1 0-1,0 0 0,1 0 1,0 1-1,1-1 0,0 17 1,2-30 13,0 0 1,0 1 0,0-1-1,0 0 1,0 1 0,0-1-1,0 0 1,0 1-1,0-1 1,0 0 0,0 1-1,0-1 1,0 0 0,0 1-1,0-1 1,0 0 0,0 1-1,0-1 1,1 0-1,-1 1 1,0-1 0,0 0-1,0 0 1,1 1 0,-1-1-1,0 0 1,0 0 0,1 1-1,-1-1 1,0 0-1,1 0 1,-1 0 0,0 1-1,0-1 1,1 0 0,-1 0-1,0 0 1,1 0 0,0 0 0,0 0 0,-1 0 1,1-1-1,-1 1 0,1 0 1,-1-1-1,1 1 1,-1-1-1,1 1 0,-1 0 1,1-1-1,-1 1 1,0-1-1,1 1 0,-1-1 1,0 1-1,1-1 1,-1 0-1,0 1 0,0-1 1,1 0-1,20-51 237,-10 28-621,-11 24 372,0 0 0,0 0 1,0 0-1,0 0 0,0-1 0,0 1 1,0 0-1,0 0 0,0 0 0,0 0 1,0 0-1,1 0 0,-1 0 1,0 0-1,0-1 0,0 1 0,0 0 1,0 0-1,0 0 0,0 0 1,0 0-1,1 0 0,-1 0 0,0 0 1,0 0-1,0 0 0,0 0 1,0 0-1,0 0 0,0 0 0,1 0 1,-1 0-1,0 0 0,0 0 0,0 0 1,0 0-1,0 0 0,0 0 1,1 0-1,3 5-121,1 10-7,-1 34-1,-5 84 0,0-90 124,-19 148 123,14-147-82,5-37 17,0-1-1,-1 1 0,1 0 0,-2-1 1,1 0-1,-1 1 0,0-1 0,0 0 1,-1 0-1,0-1 0,0 1 0,0-1 0,-8 8 1,11-13-33,0 1 0,1 0 1,-1-1-1,0 1 0,0-1 1,0 0-1,0 1 1,0-1-1,0 0 0,0 1 1,0-1-1,1 0 0,-1 0 1,0 0-1,0 0 0,0 0 1,0 0-1,0 0 0,0 0 1,0 0-1,0-1 1,0 1-1,0 0 0,0-1 1,0 1-1,0 0 0,1-1 1,-1 1-1,0-1 0,0 1 1,0-1-1,1 0 0,-1 1 1,0-1-1,1 0 1,-1 1-1,0-1 0,1 0 1,-1 0-1,0-1 0,0-1-23,-1 1 0,1-1 0,0 1 0,0-1 0,0 1 0,0-1 0,0 0 0,1 0 0,-1 0 0,1 1 0,0-1 0,0 0 0,0-5 0,1 2-1,1 0 0,0 0 1,1 0-1,-1 0 0,1 1 0,5-9 0,3-5-57,-4 5-14,2 1 1,18-22-1,-3 4 84,38-51 165,24-36-218,-74 98 94,0 1 1,-2-2-1,0 1 1,9-30-1,-17 44-36,-1 0 1,1-1-1,-1 1 1,0-1-1,-1 1 1,1-1-1,-1 1 1,-1-10-1,0 14-24,1 0 0,-1 0 0,1 0 0,-1 0 0,0 0 1,1 0-1,-1 0 0,0 0 0,0 0 0,-1 0 0,1 1 0,0-1 0,0 1 0,-1-1 0,1 1 0,-1-1 0,0 1 0,1 0 1,-1 0-1,0-1 0,0 1 0,0 1 0,1-1 0,-1 0 0,0 0 0,0 1 0,0-1 0,0 1 0,-3-1 0,3 1 6,1 0-1,-1 0 0,0 0 0,1 0 1,-1 0-1,0 0 0,1 0 1,-1 1-1,1-1 0,-1 1 0,1-1 1,-1 1-1,1-1 0,-1 1 0,1 0 1,-1 0-1,1 0 0,0 0 0,-1 0 1,1 0-1,0 0 0,0 0 0,0 0 1,0 1-1,0-1 0,0 0 1,-1 3-1,1-2 5,0 1 0,0-1 0,0 1 0,0-1 0,1 1 0,-1-1 0,1 1 0,-1 0 0,1-1 0,0 1 0,0 0 0,0-1 0,1 1 0,-1 0 0,1-1 0,0 4 0,2 2 44,1 0 0,-1-1-1,1 0 1,1 1 0,0-2 0,-1 1-1,2 0 1,-1-1 0,1 0 0,0 0 0,0-1-1,1 0 1,0 0 0,14 8 0,-13-9 21,1 1-1,0-2 1,1 1 0,-1-1 0,1-1 0,-1 0 0,1 0 0,0-1 0,0 0-1,0 0 1,-1-1 0,14-2 0,-7-1 96,0 0-1,0-1 1,28-11-1,41-26-3978,-22 10-7168,-36 21 6437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21.95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27 1154 2912,'0'0'27,"-5"-2"386,0 0 1,0 1-1,-6-7 5458,23-3-4523,15-16-1034,28-28 804,43-49-178,-82 84-714,0 0-1,-2-2 0,21-40 1,-51 104-539,2 0-1,-11 54 1,-10 95 433,-2 7 17,29-169 54,-1-1 0,-14 27 0,-7 22 201,29-75-394,-7 19 609,8-20-511,0 0-1,-1 0 0,1 0 0,0-1 1,-1 1-1,1 0 0,-1 0 0,1-1 1,-1 1-1,1 0 0,-1-1 1,1 1-1,-1 0 0,0-1 0,1 1 1,-1-1-1,-1 1 0,2-1-60,-1-1 0,1 0 0,0 0 0,-1 1 0,1-1 0,0 0 0,-1 0 0,1 0 0,0 1 0,0-1 0,0 0 0,0 0 0,0-1 0,0 2 3,1-18 179,7-35 1,-4 28-189,1-3-16,2-1 1,17-48-1,30-48-16,-37 91-35,2 0 0,1 1 0,30-38-1,-12 24-95,59-55 0,-92 97 107,3-3-73,1 0-1,11-8 0,-18 15 63,1-1-1,-1 0 1,1 1-1,-1 0 1,1 0-1,0 0 1,-1 0-1,1 0 1,0 0-1,0 0 1,0 1-1,0 0 1,0-1-1,4 2 0,-5-1 40,-1 0-1,1 1 0,-1 0 1,1-1-1,-1 1 0,0 0 1,1 0-1,-1 0 0,0 0 0,0 0 1,0 0-1,0 0 0,0 0 1,0 0-1,0 0 0,0 1 0,0-1 1,0 0-1,0 1 0,-1-1 1,1 0-1,-1 1 0,1-1 0,-1 1 1,0-1-1,1 1 0,-1 2 1,1 4 18,0 0 1,-1 0 0,0 0-1,-2 10 1,0 2-4,-9 38-1,9-52 52,0 1 0,-1-1 0,1 0-1,-2 0 1,1 1 0,0-2 0,-1 1-1,0 0 1,-8 7 0,7-7 42,-1-1 0,0 0 0,0 0 0,-1 0 0,1-1-1,-8 4 1,14-8-113,-1 0-1,1 0 0,0 0 1,0 1-1,0-1 1,-1 0-1,1 0 0,0 0 1,0 0-1,0 0 0,-1 0 1,1 0-1,0 0 0,0 0 1,-1 0-1,1 0 0,0 0 1,0 0-1,0 0 0,-1 0 1,1 0-1,0 0 0,0 0 1,0-1-1,-1 1 0,1 0 1,0 0-1,0 0 1,0 0-1,-1 0 0,1-1 1,0 1-1,0 0 0,-1-9-7,1 7 15,1 1 0,-1-1 0,1 0 1,-1 1-1,1-1 0,0 1 0,0-1 0,-1 1 0,1 0 0,0-1 0,2-1 0,6-4-42,1 1 1,0 1-1,0-1 0,11-3 1,18-10 87,-33 16-62,58-32 281,82-61 0,-97 49-268,-46 44 27,1-1 1,-1 1-1,0-1 1,3-5 0,-4 6-44,0 0 1,0 0 0,1 0 0,-1 0 0,1 0 0,6-4 0,-2 2-33,1 0 1,1 1 0,-1 0-1,0 0 1,1 1 0,0 0-1,0 1 1,0 0-1,11-1 1,-16 2 29,0 1 0,0 0 1,0 0-1,0 1 0,0-1 0,0 1 0,0 0 1,0 0-1,-1 0 0,1 0 0,0 1 0,-1-1 0,1 1 1,-1 0-1,0 0 0,1 1 0,-1-1 0,0 1 1,0-1-1,0 1 0,-1 0 0,1 0 0,3 5 0,-2 0 18,0-1 0,-1 1 0,0 0 0,0 0 0,-1 0 0,0 0 0,0 0 0,-1 1 0,0-1 0,-1 0 0,0 11 0,3 22 0,-3-38 36,0 1-1,1-1 1,-1 0-1,1 1 1,0-1-1,0 0 1,0 0-1,1 1 1,-1-1-1,1 0 0,-1 0 1,1 0-1,0-1 1,0 1-1,0 0 1,5 4-1,-6-7-5,1 1 0,-1-1-1,0 1 1,1-1 0,-1 0-1,0 0 1,1 1 0,-1-1 0,0 0-1,1 0 1,-1 0 0,1 0 0,-1 0-1,0-1 1,1 1 0,-1 0-1,0-1 1,1 1 0,-1-1 0,0 1-1,1-1 1,-1 0 0,0 1 0,2-3-1,3-1 23,0 0-1,0 0 1,8-9-1,-13 12-44,12-12 57,0 0-1,18-27 1,-12 18-280,-16 20 178,-1-1 0,1 0 1,-1 1-1,0-1 0,1 0 0,1-5 1,-4 27-566,-5 4 480,4-19 121,0 0 0,0 0 1,0 0-1,0 0 0,0 0 0,1 0 1,0 0-1,0 0 0,0 0 0,1 0 1,-1 0-1,1 0 0,0 0 0,0 0 1,0 0-1,0 0 0,3 4 0,4 7 189,-6-11-173,0 1 1,0-1-1,0 0 1,1 0-1,0 0 0,0 0 1,0-1-1,0 1 1,7 5-1,-9-9 3,-1 1 0,1-1 0,-1 0 0,1 1 0,0-1 0,-1 0 0,1 0 0,0 1 0,-1-1 1,1 0-1,0 0 0,0 0 0,-1 0 0,1 0 0,0 0 0,-1 0 0,1 0 0,0 0 0,-1 0 0,1-1 0,0 1 0,-1 0 0,1 0 0,0-1 0,1 0 8,-1 0-1,0 0 1,1 0-1,-1 0 1,0-1-1,0 1 1,0 0-1,0-1 1,0 1 0,1-2-1,0-1 23,0 0-1,-1 0 1,1 0-1,-1-1 1,0 1-1,0 0 1,0 0-1,0-6 1,-2 1 13,1-1 1,-1 0-1,-1 1 1,0-1-1,-3-10 1,3 15-86,0-1 0,0 1 0,0 0 1,-1 1-1,1-1 0,-1 0 0,-1 1 1,1 0-1,0-1 0,-8-5 0,8 7-30,2 2 29,0 0-1,0 0 1,0 0 0,0 0-1,0 0 1,-1 0-1,1 1 1,0-1 0,-1 0-1,1 0 1,0 1-1,-1-1 1,1 1 0,-1-1-1,1 1 1,0 0 0,-1 0-1,1 0 1,-1-1-1,1 1 1,-1 1 0,1-1-1,-1 0 1,1 0-1,-3 1 1,4 1 1,1-1 0,0 1-1,0-1 1,0 1 0,1-1 0,-1 1-1,0-1 1,0 0 0,1 0 0,-1 1-1,1-1 1,-1 0 0,1-1 0,2 2-1,-1 0 48,0-1-1,1 0 0,-1 1 0,1-2 0,-1 1 0,1 0 0,-1-1 1,1 1-1,0-1 0,-1 0 0,1-1 0,0 1 0,-1 0 0,1-1 1,-1 0-1,1 0 0,-1 0 0,1 0 0,-1-1 0,0 1 1,1-1-1,2-2 0,6-4 42,0-1 0,-1 0 0,0-1 0,10-12 0,-8 9-17,14-17-5,-1 0-1,-1-2 0,35-60 0,47-112 213,-92 173-176,-9 19-120,0 0 1,0 0-1,-2-1 0,1 1 1,-2-1-1,1 0 0,-2-1 1,2-14-1,-4 28 33,0-1 0,0 1 0,0 0 0,0 0 0,0-1 0,0 1 0,0 0-1,0 0 1,0-1 0,0 1 0,0 0 0,0 0 0,0-1 0,0 1 0,0 0 0,0 0 0,-1 0 0,1-1 0,0 1 0,0 0-1,0 0 1,0 0 0,0-1 0,0 1 0,-1 0 0,1 0 0,0 0 0,0-1 0,0 1 0,-1 0 0,1 0 0,0 0-1,0 0 1,0 0 0,-1 0 0,1 0 0,0-1 0,0 1 0,-1 0 0,1 0 0,0 0 0,0 0 0,-1 0 0,1 0 0,0 0-1,0 0 1,-1 0 0,1 0 0,0 0 0,0 1 0,0-1 0,-1 0 0,1 0 0,-2 1-19,1-1 0,0 1 0,0 0 0,0 0 0,0 0 1,0 0-1,0 0 0,0 0 0,0 0 0,0 0 0,-1 2 0,-3 7-22,1-1 1,-1 2-1,2-1 0,-1 0 0,-1 11 0,-9 61-204,9-48 197,-7 58 63,-1 133 0,13-209 73,0-1-1,2 0 0,-1 1 1,2-1-1,8 28 0,-10-41-42,-1-1 0,1 1 0,0 0-1,-1-1 1,1 1 0,0-1-1,0 1 1,0-1 0,0 1 0,0-1-1,0 1 1,1-1 0,-1 0-1,0 0 1,1 0 0,-1 0 0,1 0-1,-1 0 1,1 0 0,2 1-1,-2-2-3,0 0-1,0 0 1,0 1-1,0-1 1,0-1 0,0 1-1,0 0 1,0 0-1,-1-1 1,1 1-1,0-1 1,0 0-1,0 1 1,0-1-1,2-2 1,3-1 14,0-2 0,0 1 0,0 0 0,-1-1 1,0-1-1,0 1 0,6-10 0,-7 11-70,-1-1 0,0 0 0,0-1 0,-1 1 1,0-1-1,0 0 0,0 1 0,3-15 0,-6 20 1,0 0-1,0 0 1,0-1-1,0 1 1,1 0 0,-1 0-1,0 0 1,1 0-1,-1 0 1,1 0-1,-1 0 1,1 0 0,1-2-1,3 4-292,2 9 117,-4-5 204,1 0 0,-1 0-1,1 0 1,0 0 0,0 0-1,0-1 1,0 0-1,1 0 1,0 0 0,0-1-1,0 1 1,0-1-1,1 0 1,-1-1 0,1 1-1,-1-1 1,1 0 0,10 2-1,-4-2 40,0 0 0,0-1-1,1 0 1,-1-1 0,1-1 0,-1 0-1,0 0 1,15-4 0,-14 2 3,-1-1-1,1-1 1,-1 1 0,19-12 0,-35 18-123,-7 3 17,1 1 1,-15 9-1,9-1-130,-27 25 0,38-32 205,-1-1 1,1 1-1,0 0 1,1 0-1,-1 0 1,1 0 0,-4 13-1,7-11 464,9-15-230,-2 1-204,6-5 166,16-18 0,3-4-275,-22 25-27,-6 4 37,1 0-1,0 0 1,-1-1 0,0 1 0,3-5 0,-5 8 33,0 0 0,-1 0 0,1 1 1,-1-1-1,1 0 0,-1 0 0,1 1 1,-1-1-1,1 0 0,-1 1 0,0-1 1,1 1-1,-1-1 0,1 1 0,-1-1 1,0 1-1,1-1 0,-1 1 0,0-1 1,1 1-1,15 24-241,-1-3 144,-13-19 145,0 0 1,1 0 0,0-1-1,-1 1 1,1 0-1,0-1 1,0 0 0,0 0-1,1 0 1,-1 0-1,0 0 1,1-1 0,-1 1-1,1-1 1,4 1-1,-3-1 33,1-1-1,0 0 0,0 0 1,0 0-1,0-1 0,0 0 0,-1 0 1,1 0-1,6-3 0,10-5-9,0 0 0,34-21 0,-45 23-4,0 0 1,0-1-1,-1-1 1,12-11-1,-16 14-47,0-1-1,0 0 0,-1 0 0,0 0 1,-1 0-1,1-1 0,4-11 0,-7 14-46,0-1 0,-1 0 0,1 0 0,-1 1 0,-1-1 0,1 0 0,-1-8 0,9-45 352,-3 20-219,-3 19-122,0-21 0,3-209 42,-8 238-125,2 12 103,0 0 1,0 0-1,0 0 0,0 0 1,-1 0-1,1 0 1,0 0-1,0 0 0,0 0 1,0 0-1,0 0 1,0 0-1,0 0 1,0 0-1,0 0 0,0 0 1,-1 0-1,1 0 1,0 0-1,0 0 0,0 0 1,0 0-1,0 0 1,0 0-1,0 0 1,0 0-1,-1 0 0,1 0 1,0 0-1,0 0 1,0 0-1,0 0 0,0 0 1,0 0-1,0 0 1,0 0-1,0 0 1,0 0-1,-1 0 0,-32 217-655,29-180 610,-22 209 199,26-231-121,-2-4 54,2 0 1,-1 0 0,2 0-1,0 0 1,0 0 0,1 0 0,3 14-1,-4-25-47,-1 1 0,0 0-1,1 0 1,-1-1 0,1 1 0,0 0-1,-1-1 1,1 1 0,-1-1-1,1 1 1,0-1 0,0 1-1,-1-1 1,1 1 0,0-1 0,0 1-1,-1-1 1,1 0 0,0 0-1,0 1 1,0-1 0,0 0-1,0 0 1,-1 0 0,1 0 0,0 0-1,0 0 1,0 0 0,0 0-1,0-1 1,-1 1 0,3 0-1,0-1-9,-1 0 0,1 0 0,0 0-1,0-1 1,-1 1 0,1 0 0,0-1 0,2-2-1,0 0-18,5-5 16,0 1-1,-1-1 1,15-20-1,-19 21-121,0 2-28,9 8-40,1 1 135,-1 0 0,1 0-1,30 0 1,-36-3 84,0-1 1,0-1-1,0 1 0,0-1 1,-1-1-1,1 0 1,11-5-1,2-2-82,30-21 0,-50 30 65,-1-1 0,1 1-1,0-1 1,0 1 0,-1-1-1,1 0 1,1-2-1,-2 2-109,-2 7-61,-1 0 64,-2 10-108,-1-1 125,-5 27 0,10-38 71,-1 1 0,1-1 1,0 1-1,0-1 0,0 1 1,0-1-1,1 1 0,-1-1 1,1 1-1,0-1 0,0 1 1,0-1-1,3 5 0,-3-7 24,-1 0 1,1-1-1,0 1 0,0 0 0,0-1 0,0 1 0,0-1 0,0 1 0,0-1 0,0 1 0,0-1 0,0 0 0,0 0 0,1 1 0,-1-1 0,0 0 0,0 0 0,0 0 0,0 0 1,0 0-1,0-1 0,1 1 0,0 0 0,33-9 174,-28 7-166,22-8-21,-1 0-1,0-2 1,0-1 0,38-25 0,-56 31 15,0-1 0,-1 0 0,0 0 0,-1-1 0,0 0 0,0 0 0,-1-1 0,0 0 0,8-15 0,1-7-59,23-67-1,-8 0 105,7-23-36,-32 105-33,-1 1-1,0-1 0,-2 0 0,4-31 1,-6 39 26,5-75 54,-5 72-153,-1 0 0,-1-1 0,0 1 0,-5-23 0,6 34 45,-1 1 1,1-1 0,0 0 0,0 1 0,-1-1-1,1 0 1,0 1 0,0-1 0,-1 0-1,1 1 1,-1-1 0,1 1 0,-1-1 0,1 1-1,-2-2 1,2 2 11,0 0-1,0 0 1,-1 0-1,1 0 1,0 0-1,-1 0 1,1 0-1,0 0 1,0 0-1,-1 0 1,1 0-1,0 0 1,0 1 0,-1-1-1,1 0 1,0 0-1,0 0 1,-1 0-1,1 0 1,0 0-1,0 1 1,0-1-1,-1 0 1,1 0-1,0 0 1,0 1-1,-1-1 1,-1 4-40,-1-1-1,1 1 1,0 0 0,-2 6-1,-16 35-25,2 2 0,3-1-1,-13 59 1,-2 82 0,23-124 46,0 64 0,7-104 11,6 38-1,-4-51 67,0 0 0,0 0 1,1 0-1,0-1 0,1 1 1,7 12-1,-11-20-20,1 0 0,0 0 0,1-1 0,-1 1 0,0 0 0,1 0 0,-1-1 0,0 1 0,1 0 0,0-1 0,-1 0 0,1 1 0,0-1 0,0 0 0,0 0 0,0 0 0,0 0 0,0 0 0,0-1 0,0 1 0,0 0 0,0-1 0,1 0 0,-1 1 0,0-1 0,0 0 0,0 0 0,0 0 0,1-1 0,-1 1 0,0 0 0,0-1 0,0 0 0,0 1 0,0-1 0,3-1 0,1-2 15,1 0-1,-1 0 1,0-1 0,0 1 0,0-2 0,-1 1 0,0 0 0,0-1 0,5-8 0,7-11-167,17-33 1,-35 73-175,0 1 0,2 26 0,0 0 245,-1-30 68,0-4 35,-1 0 0,2 0-1,-1 0 1,1-1 0,0 1 0,1 0-1,3 9 1,-5-16-31,0-1 1,1 1-1,-1-1 1,1 1-1,-1-1 0,1 1 1,-1-1-1,1 1 0,-1-1 1,1 0-1,0 1 0,-1-1 1,1 0-1,-1 1 1,1-1-1,0 0 0,-1 0 1,1 1-1,0-1 0,0 0 1,-1 0-1,1 0 1,0 0-1,-1 0 0,1 0 1,0 0-1,-1 0 0,1 0 1,0-1-1,-1 1 0,1 0 1,1-1-1,24-9 306,-23 8-291,11-5 116,0-1 0,-1-1 0,17-14 0,34-35 60,-51 46-203,0-1-1,0 0 1,-1-1 0,-1 0-1,0-1 1,-2 0 0,16-31-1,13-47-4,32-121 0,-57 172 0,1-5-20,-1-1 0,-3 0 0,5-67 0,-15 93-226,-5-42 0,4 53 141,1 10 89,-4-17-165,4 18 177,0-1 0,0 1-1,0 0 1,0 0 0,0-1 0,-1 1 0,1 0 0,0 0-1,0 0 1,0-1 0,0 1 0,-1 0 0,1 0 0,0 0-1,0-1 1,0 1 0,-1 0 0,1 0 0,0 0 0,0 0-1,0 0 1,-1-1 0,1 1 0,0 0 0,0 0 0,-1 0 0,1 0-1,0 0 1,0 0 0,-1 0 0,1 0 0,0 0 0,-1 0-1,1 0 1,0 0 0,0 0 0,-1 0 0,1 0 0,0 0-1,0 0 1,-1 1 0,1-1 0,0 0 0,0 0 0,0 0-1,-1 0 1,1 0 0,0 1 0,0-1 0,0 0 0,-1 0-1,1 0 1,0 1 0,0-1 0,0 0 0,0 0 0,0 1-1,-1-1 1,-4 7-57,0 0 0,1 1 0,0-1 0,0 1 0,1 0 0,-5 15 0,-4 7-93,-7 21 92,2 1-1,-21 102 1,25-67 100,-2 93-1,14-147-41,5 61-1,-2-77 38,1-1 1,1 1-1,0-1 1,1 1 0,10 20-1,-10-25 68,-5-10-88,0-1 1,0 0 0,0 0-1,1 0 1,-1 0 0,0 0-1,1 0 1,-1 0 0,1 0-1,-1 0 1,1 0 0,0 0-1,-1 0 1,1 0 0,0-1-1,0 1 1,-1 0-1,1 0 1,0-1 0,0 1-1,0 0 1,0-1 0,0 1-1,0-1 1,0 1 0,1-1-1,3 1 63,0 0 0,0-1 0,-1 0 0,1 0 0,0 0 0,0-1 0,0 0 0,-1 0 0,1 0 0,0 0 0,7-4 0,-4 2-62,-1-1-1,0-1 0,0 1 0,0-1 0,-1 0 0,8-8 1,1-4-18,0 1 1,-2-2-1,0 0 1,14-27-1,28-59-343,-52 101 95,-2 7 178,-2 10 96,1-13-32,-5 42-22,-2 0 0,-17 58 0,21-92 74,0 0 91,0 0 1,0 0-1,1 1 0,-1 15 1,3-25-125,0 0 0,0 0 1,0 0-1,0 0 0,0 0 0,0 0 0,0 0 0,0 0 1,0 0-1,0 0 0,0 0 0,0 1 0,0-1 0,0 0 1,0 0-1,0 0 0,0 0 0,0 0 0,0 0 1,0 0-1,0 0 0,0 0 0,0 0 0,0 0 0,1 0 1,-1 0-1,0 0 0,0 0 0,0 0 0,0 0 1,0 0-1,0 0 0,0 0 0,0 0 0,0 0 0,0 0 1,0 0-1,0 0 0,0 0 0,0 0 0,1 0 0,-1 0 1,0 0-1,0 0 0,0 0 0,0 0 0,0 0 1,0 0-1,0 0 0,0 0 0,0 0 0,0 0 0,0 0 1,0 0-1,0 0 0,0 0 0,0 0 0,0 0 0,1 0 1,-1 0-1,0 0 0,0 0 0,0-1 0,7-5 230,8-13-20,47-83-507,-61 101 279,-1 0-1,1 0 1,-1 1 0,1-1-1,-1 0 1,1 1-1,0-1 1,-1 0 0,1 1-1,0-1 1,-1 1-1,1-1 1,0 1-1,0-1 1,0 1 0,0-1-1,0 1 0,-1 0 0,0 0-1,1 0 1,-1 0 0,1 0 0,-1 0-1,0 1 1,1-1 0,-1 0 0,0 0-1,1 0 1,-1 0 0,0 1 0,0-1-1,1 0 1,-1 0 0,0 0 0,1 1-1,-1-1 1,0 0 0,0 1 0,0-1-1,1 0 1,-1 0 0,0 1 0,0 0-1,2 2-30,-1 0 0,0 0-1,-1 0 1,1 0-1,0 1 1,-1-1 0,0 6-1,-2 18 46,-1 1 0,-1-1 0,-10 34 0,11-48 7,1-7-5,-19 83 146,-35 92-1,52-172-89,0 1 0,-1-1 0,0 0 0,-8 10 0,13-18-48,-1 0 0,0 0 0,1 0 0,-1 0 0,1 0 0,-1 0 0,0 0 0,0 0 0,0 0 0,0-1 0,0 1 0,0 0 0,0 0 0,0-1 0,0 1 0,0-1 0,0 1 0,0-1 0,0 1 0,0-1 0,0 0 0,-1 0 0,1 1 0,0-1 0,0 0 0,-2 0 0,2 0-1,0-1 0,0 1 0,0 0-1,-1-1 1,1 1 0,0-1 0,0 1 0,0-1-1,0 1 1,0-1 0,0 0 0,0 0 0,1 1-1,-1-1 1,0 0 0,0 0 0,0 0 0,1 0-1,-1 0 1,1 0 0,-1 0 0,0 0 0,1 0-1,0 0 1,-1-1 0,1 1 0,0 0 0,-1-2-1,0-4 22,0 0 0,0 1 0,0-11 0,2 4-35,-1 0-1,2 1 1,0-1 0,0 0 0,1 1-1,1 0 1,0-1 0,0 2 0,1-1-1,1 0 1,0 1 0,1 0-1,0 0 1,0 1 0,1 0 0,1 0-1,-1 1 1,2 0 0,-1 1 0,16-11-1,-1 4-65,0 2-1,1 0 0,1 2 0,40-12 1,-17 9-319,78-10 1,-107 21-165,3 0-5162,-51 4 257,-9 0 1162,-3 2 1381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22.27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414 195 7456,'-13'-23'3392,"21"-6"-2944,2 13 320,4 9-512,12-18 128,11 5-256,13-3 0,-2 7-64,12 1-256,-7 6 96,-13 4 448,-4 5-160,-9 5-2688,-4 4 1344</inkml:trace>
  <inkml:trace contextRef="#ctx0" brushRef="#br0" timeOffset="1">45 21 6816,'-44'-20'3872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22.62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 37 6304,'-5'-13'2848,"-4"6"-2464,5 2-416,8 10-64,-4-10-96,9 5 96,1-8-1216,8 5 736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23.97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6 927 3136,'-4'24'1444,"3"-9"2237,1-15-3541,0-1 0,0 1 0,1-1 0,-1 0-1,0 1 1,1-1 0,-1 1 0,0-1 0,1 0 0,-1 1 0,1-1-1,-1 1 1,1 0 0,-1-1 0,1 1 0,0-1 0,6-5 453,2-6-67,0-1 0,-1 1 0,8-19 0,10-17-17,76-111 419,-26 35-595,63-141 1,-128 243-299,44-99 302,-46 99-189,-1 0 0,-2-1 1,7-35-1,-13 57-158,1 1 0,-1-1 0,0 0 0,0 1 0,0-1 0,0 0 0,0 1 0,0-1 0,0 1 0,0-1 0,0 0 0,0 1 0,0-1 0,0 0 0,-1 1 0,1-1 0,0 0 0,0 1 0,-1-1 0,1 1 0,0-1 0,-1 1 0,1-1 0,0 1 0,-1-1 1,1 1-1,-1-1 0,1 1 0,-2-1 0,1 1-7,0 0 0,0 0 0,0 0 0,0 1 0,0-1 0,0 0 0,0 1 0,0-1 0,0 1 1,0-1-1,0 1 0,0-1 0,0 1 0,0 0 0,1 0 0,-1-1 0,0 1 0,0 0 0,1 0 1,-1 0-1,1 0 0,-2 1 0,-5 8-9,1 1-1,0-1 1,0 1 0,1 0 0,-3 12 0,-17 65-102,17-58 104,-16 65 154,-16 123 1,38-207-78,2-1 0,0 1 0,0-1 0,1 1-1,0-1 1,1 1 0,5 19 0,-6-27-12,0 0 0,0 0 0,0 0-1,1 0 1,-1 0 0,1-1 0,0 1 0,0 0 0,0-1-1,0 0 1,0 1 0,0-1 0,1 0 0,-1 0-1,1 0 1,-1 0 0,1-1 0,0 1 0,0-1 0,0 1-1,-1-1 1,2 0 0,-1 0 0,0 0 0,0-1 0,0 1-1,0-1 1,0 0 0,7 0 0,3-1 72,1-1 0,0-1 1,-1 0-1,0-1 0,0 0 1,0-1-1,22-11 0,-6-1-145,53-41 0,-75 52-40,-6 5 56,0 0 0,0-1 0,0 1 1,0 0-1,1 0 0,-1 0 0,0 0 0,1 1 1,-1-1-1,0 0 0,1 0 0,-1 1 0,1-1 0,-1 1 1,1 0-1,0-1 0,1 1 0,-2 0-8,-1 1 1,1-1-1,-1 1 0,0-1 0,1 1 0,-1-1 1,0 1-1,1 0 0,-1-1 0,0 1 1,0-1-1,0 1 0,1 0 0,-1-1 0,0 1 1,0 0-1,0-1 0,0 1 0,0 0 1,0-1-1,0 1 0,-1 1 0,-1 19-187,1-15 148,1-1 56,-4 72-145,5-68 161,0 0 0,0 0 0,1 0 0,0 0 0,0 0 0,5 11 0,-3-13 51,-2 0 2,1 0 1,8 12-1,-11-18-31,1 0 0,-1 0 0,1 0 0,0 0 0,-1 0 0,1 0-1,0-1 1,0 1 0,0 0 0,0 0 0,0-1 0,0 1 0,0-1 0,0 1 0,0-1 0,0 1-1,0-1 1,0 0 0,0 1 0,0-1 0,0 0 0,0 0 0,0 0 0,1 0 0,0 0-1,-1 0-6,1-1 0,-1 1 0,0 0 0,0-1 0,0 0 0,0 1 0,0-1 1,0 1-1,-1-1 0,1 0 0,0 0 0,0 0 0,0 0 0,-1 1 0,1-1 0,0 0 0,-1 0 0,1 0 0,-1 0 0,1-1 0,-1 1 0,1 0 0,-1 0 0,0 0 0,0 0 0,1 0 0,-1 0 0,0-1 0,0 1 0,0-1 0,0-6 14,-1-1 0,1 1 1,-3-10-1,2 9 56,0 3-76,0 1 0,0-1 0,0 0-1,-1 1 1,0-1 0,0 1 0,-1 0-1,1 0 1,-4-6 0,-1 3-140,0 0 0,0 0 1,-16-14-1,18 17-77,6 2 60,11 3-3,0 1 110,218-13 623,-227 11-574,57-6-776,-24-3-3207,-29 5 899,-2 3 1041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24.34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50 222 6560,'-49'-25'2976,"49"10"-2592,5 2 0,3 6-288,20-13 192,2 0-192,38-8-32,9 3-32,17-3 224,1 8-128,8 5 608,-13 10-448,18 10-3776,-5 10 1888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42.55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16 32 2496,'-12'-3'1146,"8"2"-97,7 2 713,-3-10 1343,0 6-1966,0 7 1193,2-4-2161,-1 1-1,1-1 1,0 1-1,-1-1 1,1 1 0,-1 0-1,1 0 1,-1 0-1,1 0 1,1 2 0,13 6 165,-13-8-324,0-1 0,0 1-1,0-1 1,0 0 0,0 1-1,0-1 1,0-1 0,0 1 0,0 0-1,0-1 1,0 0 0,3 0-1,2-2-519,0-1-1,-1 0 0,8-4 0,0-2-2712,8 1 411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25.32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4 114 2976,'2'-13'374,"1"-18"591,-4 26-595,1 0 1,1 0 0,-1 0 0,1 0 0,0 1 0,0-1 0,0 0 0,1 1 0,0-1 0,3-6-1,3 1 499,-8 10-858,0 0 0,0 0-1,0 0 1,0 0-1,0 0 1,1 0-1,-1 0 1,0 0-1,0 0 1,0 0 0,0 0-1,0 0 1,0 0-1,0 0 1,0 0-1,1 0 1,-1 0-1,0 0 1,0 0-1,0 0 1,0 0 0,0 0-1,0 0 1,0 0-1,0 0 1,0 1-1,0-1 1,1 0-1,-1 0 1,0 0 0,0 0-1,0 0 1,0 0-1,0 0 1,0 0-1,0 0 1,0 0-1,0 1 1,0-1-1,0 0 1,0 0 0,0 0-1,0 0 1,0 0-1,0 0 1,0 0-1,0 0 1,0 1-1,0-1 1,0 0 0,-2 26 514,1-10-271,-19 209 1245,17-165-1127,-4 34 426,10 156 0,-3-246-710,0 0 0,1 0 0,0 0 0,0 0 0,0 0 0,0-1 1,3 7-1,-3-9-59,-1 0 1,1 0 0,-1-1-1,1 1 1,0 0 0,0 0-1,-1-1 1,1 1 0,0-1 0,0 1-1,0-1 1,0 1 0,-1-1-1,1 1 1,0-1 0,0 0-1,0 1 1,0-1 0,0 0-1,0 0 1,0 0 0,0 0-1,0 0 1,0 0 0,0 0-1,0 0 1,0 0 0,0 0-1,0-1 1,0 1 0,0 0-1,0-1 1,0 1 0,2-2 0,5-2 136,1 0 1,0-1-1,-1 0 1,0-1-1,13-11 1,33-40-31,-24 25-162,-14 14-45,-1-1 1,16-24-1,-21 28-48,-9 13 116,0 0-27,0 0 0,1 0 1,-1 1-1,1-1 0,-1 0 0,5-2 1,-6 3 14,1 1 1,-1 0-1,1 0 1,-1 0-1,1-1 1,-1 1-1,1 0 1,-1 0-1,1 0 1,-1 0-1,1 0 1,-1 0-1,1 0 1,-1 0-1,1 0 1,-1 0-1,1 1 1,-1-1 0,1 0-1,-1 0 1,1 0-1,-1 0 1,1 1-1,-1-1 1,0 0-1,1 1 1,-1-1-1,1 0 1,-1 1-1,0-1 1,1 0-1,-1 1 1,0-1-1,1 1 1,-1-1-1,0 1 1,0-1-1,0 1 1,1-1-1,-1 1 1,5 7-14,1-1 0,-1 1 1,2-1-1,-1 0 0,1-1 0,0 0 1,0 0-1,1 0 0,12 7 0,5 0 295,52 19 0,-72-30-230,1-1 0,0 1 0,0-1 0,-1 0 1,1 0-1,0 0 0,0-1 0,0 0 0,0 0 0,0-1 1,0 0-1,0 0 0,0 0 0,-1 0 0,1-1 0,0 0 0,-1 0 1,1-1-1,-1 0 0,0 0 0,0 0 0,0 0 0,0-1 1,-1 0-1,1 0 0,-1 0 0,0 0 0,0-1 0,6-9 0,-5 4 12,0 0-1,0-1 0,-1 0 0,-1 0 0,5-19 0,-7 23-39,0 0 0,-1 0 0,0 0 1,0 0-1,0 0 0,-1 0 0,1 0 0,-2 0 0,1 1 1,-4-9-1,5 14-14,0 0 0,-1 0 0,1 0-1,-1 0 1,1 0 0,-1 0 0,1 0 0,-1 1 0,0-1 0,1 0 0,-1 0 0,0 0 0,0 1 0,-1-2-1,2 2-6,-1 0 0,1-1-1,-1 1 1,1 0-1,-1 0 1,1 0-1,-1 0 1,1 0 0,-1 0-1,1 0 1,0 0-1,-1 0 1,1 0-1,-1 0 1,1 0-1,-1 1 1,1-1 0,-1 0-1,1 0 1,-1 0-1,1 1 1,-1-1-1,-1 2-40,-1 1 0,1-1-1,0 0 1,0 1 0,0-1-1,0 1 1,-2 4-1,-2 6 74,0 0-1,1 1 0,0 0 0,1 0 0,1 1 0,-3 25 0,5-32 104,0 0 0,0 0 0,1-1 0,0 1 0,1 0 0,0 0 0,0 0 0,1 0 0,-1-1 0,2 1 0,2 8 0,-3-13-61,0 0 0,0 0 0,0 0-1,0 0 1,0 0 0,1 0 0,-1 0 0,1-1-1,0 1 1,0-1 0,0 0 0,0 0-1,0 0 1,0 0 0,1 0 0,-1-1-1,0 1 1,1-1 0,-1 0 0,1 0 0,0-1-1,-1 1 1,1-1 0,0 1 0,5-1-1,12-2-212,0 0 0,0-1 1,22-7-1,21-3-5085,-24 9 2260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27.52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128 610 3072,'2'-2'187,"-1"2"-144,-1-1 0,0 1 0,1 0 0,-1 0 0,0-1 0,1 1 0,-1 0 0,0-1 0,0 1 0,1-1 0,-1 1 0,0 0 0,0-1 0,0 1 0,0-1 0,1 1-1,-1 0 1,0-1 0,0 1 0,0-1 0,0 1 0,0-1 0,0 1 0,0 0 0,0-1 0,0 1 0,0-1 0,-1 1 0,1 0 0,0-1 0,0 1 0,0-1 0,0 1 0,-1-1 0,-2-4 1481,2 3-1161,-1-1 1,1 1-1,-1-1 0,0 1 0,1-1 1,-4-2-1,4 5-309,0-1 1,0 0 0,0 1-1,0-1 1,1 1-1,-1-1 1,0 1-1,0-1 1,0 1-1,0 0 1,0 0-1,0-1 1,0 1-1,0 0 1,0 0 0,-1 0-1,1 0 1,0 0-1,0 0 1,0 0-1,0 1 1,0-1-1,0 0 1,0 1-1,0-1 1,0 0-1,-1 1 1,-2 2 16,-1 0 1,0 1-1,1-1 1,0 1-1,0 0 1,0 0-1,0 0 1,-3 5-1,-1 2-51,1 0 1,-8 16-1,12-22 42,1 0 0,0 0 1,0 0-1,0 0 0,0 1 0,1-1 1,-1 8-1,2-11-30,0-1 0,0 1 0,0-1 0,0 1 0,1 0 1,-1-1-1,0 1 0,1-1 0,-1 1 0,1-1 0,0 1 0,-1-1 0,1 0 0,0 1 1,0-1-1,0 0 0,0 0 0,0 1 0,0-1 0,0 0 0,0 0 0,1 0 0,-1 0 1,0 0-1,1 0 0,-1-1 0,0 1 0,1 0 0,1 0 0,1 0 46,0 0-1,0-1 1,-1 1 0,1-1-1,0 0 1,0 0-1,0 0 1,0 0 0,0-1-1,6-1 1,38-13 396,-36 11-373,7-3 71,1 0 0,-1-1 0,0-1-1,32-22 1,-48 29-149,-1 0-1,1-1 1,0 1 0,-1-1-1,0 1 1,0-1-1,0 0 1,0 0 0,0 0-1,0 0 1,-1 0 0,1 0-1,-1 0 1,0 0-1,1-5 1,-2 5-23,0 1 0,1 0-1,-2 0 1,1-1 0,0 1 0,0 0 0,-1 0 0,1 0-1,-1 0 1,0-1 0,1 1 0,-1 0 0,0 0-1,0 0 1,0 1 0,-1-1 0,1 0 0,0 0-1,-1 1 1,1-1 0,-1 0 0,0 1 0,-3-3 0,1 1-16,-1 0 0,0 0 0,0 0 0,0 1 0,0 0 1,-1 0-1,1 0 0,0 1 0,-1 0 0,1 0 1,-1 0-1,1 1 0,-1-1 0,0 1 0,1 1 0,-1-1 1,1 1-1,-1 0 0,1 0 0,-1 0 0,1 1 1,0 0-1,0 0 0,-1 1 0,1-1 0,1 1 1,-1 0-1,-6 5 0,-2 3-97,10-9 105,0 1-1,0-1 1,0 1-1,0 0 1,0 0-1,1 0 1,-1 0-1,1 0 1,-3 6 0,5-9 16,0 1 1,0-1 0,0 0 0,0 0 0,0 0 0,0 1 0,0-1 0,1 0 0,-1 0 0,0 0 0,0 0 0,0 1 0,0-1 0,0 0-1,1 0 1,-1 0 0,0 0 0,0 0 0,0 0 0,1 1 0,-1-1 0,0 0 0,0 0 0,0 0 0,1 0 0,-1 0 0,0 0 0,0 0-1,0 0 1,1 0 0,-1 0 0,0 0 0,0 0 0,0 0 0,1 0 0,-1 0 0,0 0 0,0 0 0,1 0 0,-1 0 0,0 0-1,0-1 1,16 0 105,-12 0-41,37-3 30,0-2 0,0-1-1,64-22 1,-26 4 19,30-13 204,-103 35-293,0-1 0,0 1 1,-1-1-1,1-1 0,6-5 0,15-12 195,-17 15-121,-9 6-111,0 0 1,0 0 0,0 0-1,0 0 1,0 1 0,0-1-1,0 0 1,0 1 0,0-1-1,0 1 1,1-1 0,1 0 0,-2 22-67,-2-3 65,-1 0-1,-6 27 0,-2 13 77,4-31-82,5-22 25,0-1 1,0 1-1,0-1 1,0 1-1,1 0 1,0 0 0,0-1-1,0 1 1,0 0-1,2 5 1,-2-7-31,1 0 70,0 1-1,1-1 0,-1 1 0,1-1 0,-1 1 0,1-1 0,3 4 0,-4-6-25,0 0 1,-1-1-1,1 1 0,0 0 1,0-1-1,0 1 0,0-1 0,0 0 1,0 1-1,0-1 0,0 0 0,0 1 1,0-1-1,0 0 0,0 0 1,0 0-1,0 0 0,0 0 0,0 0 1,0 0-1,0 0 0,0-1 0,0 1 1,0 0-1,0 0 0,0-1 1,0 1-1,0-1 0,-1 1 0,1-1 1,0 1-1,0-1 0,1-1 0,11-7 101,-1-1-1,23-23 1,-27 25-120,44-49 162,-33 34-219,2 1 0,40-33 0,-59 53 19,-1 1 0,1 0 0,0 0 0,0-1 1,0 2-1,0-1 0,0 0 0,3-1 0,-4 2 21,-1 0 0,1 0-1,-1 0 1,1 0 0,-1 0-1,1 0 1,-1 1 0,1-1-1,-1 0 1,0 0 0,1 0-1,-1 0 1,1 1 0,-1-1-1,1 0 1,-1 1 0,0-1-1,1 0 1,-1 0 0,0 1-1,1-1 1,-1 1 0,0-1-1,0 0 1,1 1 0,-1-1-1,0 1 1,0-1 0,0 1-1,1-1 1,-1 0 0,0 1-1,0-1 1,0 1 0,0-1-1,0 1 1,0-1 0,0 1-1,0-1 1,0 1 0,0-1-1,0 1 1,0-1 0,-1 1-1,1 7 7,-1-1 1,-1 1-1,0 0 0,0-1 0,-6 15 1,-3 9-16,6-12 0,3-14 27,0 0 0,0 1 1,1-1-1,0 1 0,0-1 1,1 1-1,-1-1 0,1 1 0,1 6 1,-1-9 12,6 19 229,-6-21-231,1 0-1,-1 0 0,1-1 0,-1 1 1,1 0-1,0 0 0,-1-1 0,1 1 1,0 0-1,0-1 0,-1 1 0,1-1 1,0 1-1,0-1 0,0 1 0,0-1 1,0 0-1,0 1 0,0-1 0,-1 0 1,1 0-1,2 0 0,6 1 78,1-1 0,0-1 1,-1 0-1,1 0 0,-1-1 0,1 0 0,-1 0 0,15-7 0,72-37-39,-89 42-36,5-2-10,0-1 0,-1 0 0,0-1-1,0 0 1,-1 0 0,0-1-1,-1-1 1,0 0 0,0 0 0,-1 0-1,0-1 1,7-15 0,44-116 147,23-114-91,-79 242-89,1-1-1,-2 1 1,0 0-1,0-1 1,-2-22-1,-1 35-247,-3 7 154,-4 9 70,2 6-54,1 0 0,0 0 0,1 0 0,-1 27 1,3-27 159,-5 52 26,4 135 0,17-39 509,-8-144-356,-4-19-82,-1 0 0,1 0-1,-1 0 1,0 7 0,2-16-917,-3 4 561,1-1 1,-1 1-1,0 0 1,1-1-1,-1 1 1,0 0-1,1-1 1,-1 1-1,0-1 1,1 1-1,-1 0 1,0-1-1,0 1 1,1-1 0,-1 1-1,0-1 1,0 1-1,0-1 1,0 0-1,0-3-714,0-1 0,-1 1 0,0 0 0,0 0 0,-2-8-1,-3-2-647,-12-21-1,9 19 802,0 1 606,0 0-1,-1 0 0,-1 1 0,0 0 0,-1 1 0,-20-18 0,6 10 1504,0 1-1,-47-25 1,67 41-1086,-25-16 1360,30 20-1556,0-1 0,0 1 0,0-1-1,0 0 1,0 1 0,1-1 0,-1 0 0,0 0 0,1 0-1,-1 1 1,0-1 0,1 0 0,-1 0 0,1 0 0,0 0-1,-1 0 1,1 0 0,0 0 0,-1 0 0,1 0-1,0-1 1,0 1 0,0 0 0,0 0 0,0-1 0,1 1-25,-1 0 1,1 0-1,0 0 1,0 1-1,-1-1 1,1 0-1,0 0 1,0 1-1,0-1 1,0 1-1,0-1 1,0 1-1,0-1 1,0 1-1,0-1 1,0 1-1,0 0 1,0 0-1,0 0 1,2-1-1,-1 1 35,92-12 1439,-9 2-775,-55 4-610,33-10 1,-56 13-131,0 2 1,0-1-1,-1 1 0,1 0 1,0 0-1,0 1 1,0 0-1,13 2 1,-17-2-315,0 1 0,0 0 0,0 0 0,0 0 1,1 0-1,-2 1 0,1-1 0,0 1 0,0 0 1,0 0-1,-1 0 0,1 0 0,-1 0 1,1 0-1,-1 1 0,0-1 0,0 1 0,0 0 1,-1 0-1,3 4 0,9 23-2174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29.21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17 750 3072,'-15'7'976,"15"-7"-954,-1 0 0,1 0 1,0 1-1,0-1 0,0 0 0,0 0 1,0 1-1,-1-1 0,1 0 0,0 1 1,0-1-1,0 0 0,0 1 0,0-1 1,0 0-1,0 1 0,0-1 0,0 0 1,0 0-1,0 1 0,0-1 0,0 0 1,0 1-1,0-1 0,1 0 0,-1 1 1,0-1-1,0 0 0,0 0 0,0 1 1,1-1-1,-1 0 0,0 0 0,2 3 2038,18-17 1833,-5 1-3105,0 0 0,0-1 0,17-23 0,34-54 279,-54 72-843,10-24 1,-16 30-175,0 0-1,1 1 1,1 0-1,-1 0 1,18-18-1,-24 29-58,-1 0-1,1 0 0,0 0 0,0 0 1,0 1-1,0-1 0,0 0 1,0 1-1,0-1 0,0 0 1,0 1-1,0 0 0,0-1 1,0 1-1,0-1 0,0 1 0,0 0 1,1 0-1,-1 0 0,0 0 1,0 0-1,0 0 0,0 0 1,0 0-1,1 0 0,-1 0 1,0 1-1,0-1 0,0 1 1,0-1-1,0 0 0,0 1 0,0 0 1,0-1-1,0 1 0,0 0 1,0-1-1,0 1 0,0 0 1,-1 0-1,1 0 0,0 0 1,0 1-1,5 5 13,-2 1-1,1 0 1,-1-1 0,5 15 0,-4-11-44,7 14-3,0-1 143,15 46 0,-25-63-4,0 0 0,-1 1 0,1-1 0,-2 1 0,1-1 0,-1 1 0,0 0 1,0-1-1,-1 1 0,-3 14 0,3-20-55,1-1 0,-1 1 0,0 0 0,0-1 1,0 1-1,0 0 0,0-1 0,0 0 0,0 1 0,0-1 0,-1 0 1,1 1-1,-1-1 0,1 0 0,-1 0 0,1 0 0,-1 0 1,1 0-1,-1-1 0,0 1 0,0 0 0,1-1 0,-1 1 0,0-1 1,0 0-1,0 1 0,1-1 0,-1 0 0,-3 0 0,-4-1 51,0 0 0,1 0 0,-1 0 0,-13-5-1,13 4-29,-1-2 1,1 1-1,-10-6 0,-13-6 57,23 11-161,-1 1-1,1-2 1,0 1-1,0-1 1,1-1 0,-12-9-1,19 15 35,1 0-1,0 0 0,0 0 1,0 0-1,0 0 1,0 0-1,0 0 1,0 0-1,-1 0 0,1-1 1,0 1-1,0 0 1,0 0-1,0 0 1,0 0-1,0 0 0,0 0 1,0 0-1,0 0 1,0 0-1,-1 0 1,1-1-1,0 1 0,0 0 1,0 0-1,0 0 1,0 0-1,0 0 1,0 0-1,0 0 0,0-1 1,0 1-1,0 0 1,0 0-1,0 0 1,0 0-1,0 0 0,0 0 1,0 0-1,0-1 1,0 1-1,0 0 1,0 0-1,0 0 0,0 0 1,0 0-1,0 0 1,1 0-1,-1-1 1,0 1-1,0 0 0,9 2-250,19 9 161,-19-8 113,30 10 84,1-2-1,1-1 0,63 6 1,-94-15-44,1 0 1,-1-1 0,0 0 0,0-1-1,0 0 1,17-4 0,-20 3 4,-1 0 0,1-1 0,-1 0 1,0 0-1,0 0 0,0-1 0,0 0 1,0 0-1,-1-1 0,8-7 0,-11 10-57,42-48 215,-40 44-254,0 0-1,0 0 1,0-1 0,-1 1-1,0-1 1,0 0 0,1-7-1,-4 79-1221,1-19 1238,-1-39 44,0-1 0,1 1 0,-1 0 0,2 0 0,2 11 0,-3-17 3,-1 1 0,1-1 0,-1 1 0,1-1 0,0 1 0,-1-1-1,1 0 1,0 0 0,0 1 0,0-1 0,0 0 0,0 0 0,0 0-1,0 0 1,1 0 0,-1 0 0,0 0 0,1 0 0,-1-1 0,0 1-1,1 0 1,-1-1 0,1 1 0,-1-1 0,1 1 0,-1-1 0,1 0-1,-1 0 1,1 0 0,-1 0 0,2 0 0,10-2 105,0-1 1,-1 0-1,24-11 0,-1 1-91,31-7-29,122-47 117,-111 38-48,-74 27-239,-5 3 67,-8 4 71,-7 8-102,-1-1 1,0 0-1,-22 9 1,16-8 105,-24 16 1,29-15 6,-27 25 0,40-34-5,0 1 0,1 0 0,0 1 0,0-1 0,0 1 0,1 0 0,0 0 0,-3 9 0,6-15 26,0 0 0,1 1 0,-1-1 0,1 1 0,0-1 0,-1 1 0,1-1 0,0 1 0,0-1 0,0 1 0,0-1 1,0 1-1,1 1 0,-1-2-4,0-1 1,0 1 0,0-1-1,1 0 1,-1 1 0,0-1 0,1 0-1,-1 0 1,0 1 0,1-1 0,-1 0-1,0 1 1,1-1 0,-1 0 0,0 0-1,1 0 1,-1 0 0,1 1 0,-1-1-1,0 0 1,1 0 0,-1 0 0,1 0-1,-1 0 1,0 0 0,1 0 0,-1 0-1,1 0 1,0 0 0,3-1 47,0-1 0,1 1 0,-1-1 0,0 1 0,0-1 0,0-1 0,5-3 0,33-24 182,57-55 1,-86 72-229,-1-1 1,0 1 0,-1-2-1,-1 0 1,-1 0-1,0-1 1,0 0 0,5-18-1,5-19 23,14-67 0,-13 43-70,-12 49 15,2-4 38,-2-1-1,7-54 1,-10 50-130,-3 25 50,0 1 1,-1 0 0,-1-1-1,1 1 1,-3-15 0,2 25 49,0 0 1,0 1-1,0-1 0,0 1 1,0-1-1,0 1 1,0-1-1,-1 0 0,1 1 1,0-1-1,0 1 1,0-1-1,-1 1 0,1-1 1,0 1-1,-1-1 1,1 1-1,0-1 0,-1 1 1,1 0-1,-1-1 1,1 1-1,-1-1 0,1 1 1,-1 0-1,1 0 1,-1-1-1,1 1 0,-1 0 1,1 0-1,-1-1 1,1 1-1,-1 0 0,1 0 1,-1 0-1,0 0 1,1 0-1,-1 0 0,1 0 1,-1 0-1,1 0 1,-1 0-1,0 0 0,1 1 1,-1-1-1,1 0 1,-1 0-1,-2 2-20,1-1 0,-1 1 0,1-1 0,-1 1 0,1 0 0,0 0 0,0 0 0,0 0 0,-3 4 0,-1 4-19,1 0 1,-1 0-1,2 0 0,0 1 0,0-1 1,0 1-1,-2 16 0,-8 80-71,10-52 143,2 0-1,6 57 0,-1-82 76,1 0-1,2 0 1,1-1 0,1 1 0,15 35-1,-20-59-36,0 0-1,0 0 0,0-1 0,1 1 0,0-1 0,0 1 0,0-1 0,1-1 0,6 7 0,-8-9-8,-1-1 0,0 1 0,0-1 1,1 0-1,-1 1 0,1-1 0,-1 0 0,1 0 0,-1-1 0,1 1 0,0 0 1,-1-1-1,1 0 0,0 1 0,-1-1 0,1 0 0,0-1 0,0 1 1,-1 0-1,1-1 0,0 1 0,-1-1 0,1 0 0,-1 0 0,4-1 0,2-3 0,-1 1 0,1-1 0,0-1-1,-1 1 1,0-1 0,-1-1 0,1 1-1,-1-1 1,0 0 0,-1 0 0,1-1 0,-2 0-1,1 0 1,5-15 0,-4 9-34,-2 0-1,0-1 1,-1 0 0,0 0-1,-1 0 1,-1 0 0,0 0 0,-2-17-1,1 29-30,0 0-1,-1 0 0,1 0 0,-1 0 0,0 0 0,0 0 1,0 0-1,-2-4 0,3 7 6,0 0 0,-1-1 0,1 1 0,0-1 0,0 1 0,-1 0 0,1-1 0,-1 1-1,1 0 1,0-1 0,-1 1 0,1 0 0,-1 0 0,1-1 0,-1 1 0,1 0 0,0 0 0,-1 0 0,1-1 0,-1 1 0,0 0 0,0 0-8,0 1 1,0-1 0,0 0 0,0 0 0,0 1-1,1-1 1,-1 0 0,0 1 0,0-1 0,0 1 0,1-1-1,-1 1 1,0 0 0,0-1 0,1 1 0,-2 1-1,-1 1-18,1 1-1,-1 0 0,0 1 0,1-1 0,0 0 1,0 1-1,0-1 0,1 1 0,-1 0 0,1-1 1,-1 6-1,0 7 20,0 31 0,2-44 40,0 0 1,1-1-1,-1 1 1,1 0-1,-1 0 1,1-1-1,0 1 0,1-1 1,-1 1-1,1-1 1,-1 1-1,1-1 0,0 0 1,4 5-1,-2-4 20,-1 0 1,1-1-1,0 0 0,1 1 1,-1-1-1,1-1 0,-1 1 1,1-1-1,6 3 0,6 0 80,-1 0 0,1-2 0,0 0 0,-1-1 0,25 1 0,58-3-121,-81-2-1577,-1 1-1,1-2 1,26-7 0,-36 6-1200,-8 4 2721,0 0 0,-1 0 0,1 0 0,0 0 0,0 0 0,0 0 0,0 0 1,0 0-1,0 0 0,0 0 0,-1 0 0,1 0 0,0 0 0,0 0 0,0 0 0,0 0 0,0 0 0,0 0 0,0 0 0,0 0 0,0 0 1,-1 0-1,1 0 0,0 0 0,0 0 0,0 0 0,0 0 0,0 0 0,0-1 0,0 1 0,0 0 0,0 0 0,0 0 0,0 0 1,0 0-1,0 0 0,0 0 0,0 0 0,-1 0 0,1-1 0,0 1 0,0 0 0,0 0 0,0 0 0,0 0 0,0 0 0,0 0 1,0 0-1,1-1 0,-1 1 0,0 0 0,0 0 0,0 0 0,0 0 0,0 0 0,0 0 0,0 0 0,0 0 0,0 0 0,0-1 1,0 1-1,0 0 0,0 0 0,-22-1-4375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29.58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50 23 6880,'-41'-23'3136,"33"23"-2336,16 0-1184,5 0 192,10 3-3008,14 9 1760,16 5-1792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31.19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72 595 2304,'-11'-17'752,"10"17"-732,1-1 0,0 1 0,0-1 0,-1 1 0,1-1 0,0 0 0,0 1 0,0-1 0,0 1 0,0-1 0,0 1 0,0-1 0,0 1 0,0-1 0,0 0 0,0 1 0,0-1 0,1 1 0,-1-1 0,0 1 0,0-1 0,0 1 0,1-1 0,-1 1 0,0-1 0,1 0 0,0 1 107,0-7 661,-1 1 0,1-1 0,-1 1 1,0-1-1,0 0 0,-1 1 0,0-1 0,0 1 1,-3-11-1,4 17-780,0 0 0,0 0 0,0 0 0,0 0 0,0 0 0,0 0 1,0 0-1,0 0 0,0 0 0,-1 0 0,1 0 0,0 0 0,0-1 0,0 1 0,0 0 0,0 0 0,0 0 1,0 0-1,0 0 0,0 0 0,0 0 0,0 0 0,0 0 0,0 0 0,0 0 0,0 0 0,0 0 0,0 0 0,0 0 1,0 0-1,0 0 0,0 0 0,-1 0 0,1 0 0,0 0 0,0 0 0,0 0 0,0 0 0,0 0 0,0 0 0,0 0 1,0 0-1,0 0 0,0 0 0,0 0 0,0 0 0,0 0 0,0 0 0,-1 0 0,1 0 0,0 0 0,0 0 1,0 0-1,0 0 0,0 0 0,0 0 0,0 0 0,0 0 0,0 0 0,0 0 0,-3 7 219,-3 14-119,5-15-45,-14 45 120,-10 45 154,23-85-225,1 1-1,0-1 1,1 0-1,0 0 1,0 1-1,4 18 1,-4-29-68,0 1 0,1-1 1,-1 1-1,0-1 0,1 1 1,-1-1-1,1 1 0,0-1 0,-1 0 1,1 1-1,0-1 0,0 0 0,0 0 1,0 1-1,0-1 0,0 0 0,0 0 1,0 0-1,0 0 0,1 0 0,-1-1 1,0 1-1,1 0 0,-1-1 1,1 1-1,-1 0 0,0-1 0,1 0 1,-1 1-1,1-1 0,0 0 0,-1 0 1,1 0-1,-1 0 0,1 0 0,-1 0 1,1 0-1,-1 0 0,3-1 1,5-3 104,0-1 1,0 0-1,0 0 1,-1 0-1,1-1 1,-1 0-1,12-14 1,47-57 15,-37 38-161,28-34-20,-57 72-9,-1 0-1,1 0 1,0 0 0,0 0 0,0 0 0,-1 0-1,1 1 1,0-1 0,0 0 0,0 1 0,0-1-1,0 1 1,0-1 0,2 0 0,-3 1 15,0 0 0,1 0 0,-1 0 0,0 0 0,1 1 0,-1-1 0,0 0 0,1 0 0,-1 0 0,0 0 0,1 0 0,-1 1 0,0-1 0,0 0 0,1 0 0,-1 0 0,0 1 0,0-1 0,0 0 0,1 0 0,-1 1 0,0-1 0,0 0 0,0 1 0,0-1 0,1 0 0,-1 0 0,0 1 0,0-1 0,0 1 0,1 4-67,0 1 1,-1 0-1,0-1 0,0 8 1,0-5 32,0 6-12,0-1 0,1 0 0,1 1 0,5 21 0,-5-31 92,-1 0 1,0 0 0,1 0-1,0-1 1,-1 1 0,2 0-1,-1-1 1,0 1 0,1-1-1,-1 0 1,1 1 0,0-1-1,0-1 1,0 1 0,1 0-1,-1-1 1,1 0 0,5 3-1,-5-3 13,1-1-1,-1 0 1,1 0 0,-1 0-1,1-1 1,0 1-1,0-1 1,-1 0 0,1-1-1,0 1 1,5-2-1,-1 0-23,-1 0-1,1-1 1,-1 0 0,0 0-1,10-6 1,-9 3 32,-1 0 0,0 0 0,0-1 1,0 0-1,-1 0 0,0 0 0,0-1 1,-1 0-1,8-13 0,1-7-18,21-49-1,-21 42 1,17-38-402,-30 67 254,2-3-123,-3 8 76,0 4-35,0 7 158,0-1 0,0 1 0,1-1 0,1 0 0,-1 0 0,1 0 0,1 0 0,0 0 0,7 11 0,-10-17 56,1 0 1,0-1 0,0 1-1,0-1 1,0 1 0,0-1-1,0 0 1,1 0 0,-1 0-1,1 0 1,0-1 0,-1 1-1,1-1 1,0 1 0,0-1-1,4 1 1,-5-1-4,1-1 1,-1 1-1,0-1 0,1 0 1,-1 0-1,0 0 1,0 0-1,1-1 0,-1 1 1,0 0-1,0-1 0,1 0 1,-1 1-1,0-1 1,0 0-1,0 0 0,0 0 1,0-1-1,0 1 1,0 0-1,-1-1 0,1 1 1,0-1-1,1-2 0,5-6 34,-1 0 0,0 0 0,-1-1-1,0 0 1,-1 0 0,0-1-1,-1 0 1,0 1 0,-1-1-1,4-22 1,-5 17-26,-1 1-1,0 0 1,-1-1-1,-1 1 1,-1 0-1,0 0 1,-7-28-1,8 42-50,1 0 1,-1 0-1,1 0 0,-1 0 0,0 0 1,0 1-1,0-1 0,0 0 0,0 1 1,0-1-1,-1 0 0,1 1 0,0 0 1,-4-3-1,5 3 14,0 1 1,-1 0-1,1 0 0,0 0 1,0 0-1,-1 0 0,1-1 1,0 1-1,-1 0 0,1 0 1,0 0-1,0 0 0,-1 0 1,1 0-1,0 0 0,-1 0 1,1 0-1,0 0 1,-1 0-1,1 0 0,0 0 1,0 1-1,-1-1 0,1 0 1,0 0-1,-1 0 0,1 0 1,0 1-1,-3 0-26,0 1 0,1 0 0,-1 0 1,1 1-1,-1-1 0,1 0 0,0 1 0,0 0 0,0-1 0,0 1 0,0 0 0,1 0 0,-1 0 0,-1 5 1,-2 8-50,-6 29 1,9-32 32,-5 21 5,2 1 1,1 0 0,1-1 0,3 1-1,6 64 1,-5-91 66,0 0 1,1-1 0,0 1-1,1 0 1,0 0 0,0-1-1,0 0 1,5 8 0,-5-11 7,-1-1 0,1 0 1,0 0-1,0 0 0,0 0 1,0 0-1,0 0 0,1-1 1,-1 1-1,1-1 0,-1 0 1,1 0-1,0 0 0,0-1 1,0 0-1,8 2 0,-1-1 37,0-1 0,-1 0 0,1-1 0,0 0 0,-1-1 0,1 0-1,0-1 1,-1 0 0,12-4 0,-6 0-6,-1 0 0,-1 0 0,1-2 0,-1 1 0,17-14 0,-20 12-21,1 0 1,-1-1-1,0 0 1,14-20-1,30-53 94,-35 47-99,-2 0 0,-1-2 0,-3 0 0,0-1-1,12-65 1,-23 92-25,-2 0-1,0 0 1,0 0-1,-2-19 1,1 28-51,0-1 1,-1 1 0,1-1-1,-1 1 1,0 0 0,0-1-1,0 1 1,0 0 0,0 0-1,-1 0 1,-2-6 0,3 8 16,0 0 1,0 0-1,0 0 1,0 0-1,0 0 1,0 1-1,0-1 1,0 0-1,0 0 1,-1 1-1,1-1 1,0 0-1,0 1 1,-1-1-1,1 1 1,0 0-1,-1-1 1,1 1 0,0 0-1,-1 0 1,1 0-1,0 0 1,-1 0-1,1 0 1,0 0-1,-1 1 1,1-1-1,0 0 1,-1 1-1,1-1 1,0 1-1,0-1 1,-2 2-1,-2 0-16,0 1 0,0 0 0,1 0 0,-1 1 0,1-1 0,-6 7 0,3-2 16,1 0 1,0 1 0,1 0-1,0 0 1,0 0 0,1 0-1,-4 13 1,5-13 11,-9 23-8,2 0 0,1 1 1,1 1-1,2-1 0,2 1 0,1 0 1,1 0-1,6 61 0,-3-83 54,1 0 0,1 0 0,0-1 0,0 1 0,1-1 0,0 0 0,1 0-1,9 15 1,-10-20 13,-1-1-1,1 0 1,1 0-1,-1 0 1,0-1-1,1 1 1,0-1-1,0 0 1,1-1-1,-1 1 1,1-1-1,-1 0 0,1 0 1,0-1-1,0 1 1,0-2-1,9 3 1,-10-3 6,1-1 1,-1 1-1,0-1 1,0-1-1,0 1 1,0-1 0,0 1-1,0-2 1,0 1-1,0 0 1,0-1-1,0 0 1,0 0-1,-1 0 1,1-1-1,-1 0 1,0 0 0,0 0-1,8-7 1,-1-1 16,-1-2 0,0 1 0,0-1 1,-1 0-1,8-17 0,27-56 36,-4-1 0,36-112 0,-76 197-103,12-32-12,9-45 0,-19 70-8,-1 0 1,0 0-1,0 0 0,-1 0 0,0 0 1,0 0-1,-1 0 0,0 0 0,-1 0 1,-4-15-1,6 23 0,-1 0 0,1 0 0,0 0 0,-1 1 0,1-1 0,-1 0 0,1 0 0,-1 0 0,1 1 0,-1-1 0,0 0 0,1 1 0,-1-1 0,0 0 0,0 1 0,1-1 0,-1 1 0,0-1 1,0 1-1,0 0 0,0-1 0,0 1 0,1 0 0,-1-1 0,0 1 0,0 0 0,0 0 0,0 0 0,0 0 0,0 0 0,0 0 0,0 0 0,0 0 0,0 0 0,0 1 0,0-1 0,1 0 0,-1 1 0,0-1 0,0 0 0,0 1 0,0-1 0,1 1 0,-3 1 1,-2 1-94,0 1 0,0 0 1,1 0-1,-1 0 0,-6 9 1,5-5 72,1 0 0,0 0 1,1 0-1,0 1 0,0 0 0,0-1 1,1 2-1,-2 10 0,0 5 144,-3 46 0,7-44-5,1 0 1,2 0-1,0 0 1,7 29-1,-6-40-15,1-1-1,1 0 0,0 0 0,1-1 0,0 1 1,1-1-1,1-1 0,13 19 0,-14-24 29,1 1 1,0-1-1,1-1 0,0 1 0,0-1 0,1-1 0,-1 0 0,18 8 0,-5-5-1653,1 0 1,45 10-1,-20-10-1965,-11-9-2970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32.60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 1773 3488,'-13'-4'997,"16"8"-300,1-2-587,0 1 1,0-1-1,0 0 1,0 0 0,8 2-1,8 0 376,0-1 0,0-1-1,0-1 1,0 0 0,0-2 0,0 0-1,24-5 1,-14 0 46,-1-2-1,1-1 1,-2-1-1,40-20 1,32-25 668,108-80 0,74-81 522,-50-10-602,-66 21-246,-130 152-637,-3-2 0,30-64-1,-54 98-216,0-1-1,-1 0 1,-2-1-1,0 0 0,-1 0 1,-2 0-1,0 0 0,-1 0 1,-2-1-1,0 1 0,-1-1 1,-2 1-1,0 0 1,-2 0-1,0 0 0,-2 1 1,0-1-1,-17-33 0,14 34-65,8 17-4,0 0 0,0 0 1,-1 0-1,1 0 0,-1 1 0,0-1 0,-1 1 0,1 0 0,-1-1 0,1 2 0,-9-7 0,11 9 39,1 1-1,-1 0 0,1 0 1,-1 0-1,1 0 1,-1 0-1,0 0 1,1 0-1,-1 1 1,1-1-1,-1 0 1,1 0-1,-1 0 1,1 0-1,-1 1 0,1-1 1,-1 0-1,1 1 1,-1-1-1,1 0 1,-1 1-1,1-1 1,-1 0-1,1 1 1,0-1-1,-1 1 1,1-1-1,0 1 0,0-1 1,-1 1-1,1-1 1,0 1-1,-1 0 1,-9 20 40,9-19-45,-23 72-100,14-40-8,1-2 130,-2-1-1,-1 0 0,-1-1 1,-1-1-1,-2 0 0,-30 40 1,38-59 126,4-4-51,-1 0 0,1 0-1,-1 0 1,0-1 0,-1 0 0,1 0 0,-10 6-1,15-11-68,0 0-1,0 0 0,-1 0 1,1 1-1,0-1 0,0 0 0,-1 0 1,1 0-1,0 0 0,0 0 1,-1 0-1,1 0 0,0 0 0,0 0 1,-1 0-1,1 0 0,0 0 1,0 0-1,-1 0 0,1 0 0,0 0 1,0 0-1,-1 0 0,1 0 1,0-1-1,0 1 0,-1 0 0,1 0 1,0 0-1,0 0 0,0 0 1,0-1-1,-1 1 0,1 0 0,0-1 1,-2-10 251,7-19-21,11-23-234,1 1 0,3 1 0,49-91 0,-53 113-79,2 2-1,26-33 0,-33 47 28,-1 2-1,2-1 1,-1 1 0,1 1-1,1 0 1,0 1-1,14-8 1,-22 15 34,1-1 1,-1 1 0,1 0 0,-1 0-1,1 1 1,-1 0 0,1 0 0,0 0-1,0 1 1,-1-1 0,1 1 0,0 1-1,0-1 1,0 1 0,-1 0-1,12 4 1,-7-1 18,0 0-1,-1 1 1,1 0 0,-1 1-1,0 0 1,0 1 0,-1 0-1,9 9 1,14 15 18,41 37 249,-60-58-202,0-1 0,1 0-1,0-1 1,21 10 0,-10-9-227,0 0 0,38 7 0,15-1-3127,-1-3 902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36.11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71 65 2080,'0'0'48,"-1"0"1,1 0-1,-1 0 0,1-1 0,0 1 1,-1 0-1,1 0 0,0-1 1,-1 1-1,1 0 0,0 0 0,-1-1 1,1 1-1,0 0 0,-1-1 1,1 1-1,0 0 0,0-1 0,-1 1 1,1-1-1,0 1 0,0 0 1,0-1-1,0 1 0,0-1 0,-1 1 1,1-1-1,0 1 0,0 0 1,0-1-1,-1-22 2934,1 20-2589,0 0 1,0 0-1,0 0 0,-1 0 1,1 0-1,-1 0 1,0-3-1,0 6-369,1-1-1,0 1 1,-1-1 0,1 1-1,0 0 1,-1-1-1,1 1 1,-1 0-1,1 0 1,0-1-1,-1 1 1,1 0-1,-1 0 1,1 0 0,-1 0-1,1-1 1,-1 1-1,1 0 1,-1 0-1,1 0 1,-1 0-1,1 0 1,-1 0-1,1 0 1,-1 0 0,1 0-1,-1 1 1,1-1-1,-1 0 1,1 0-1,-1 0 1,1 1-1,-1-1 1,1 0-1,0 0 1,-1 1 0,1-1-1,-1 0 1,1 1-1,-1-1 1,1 2-11,-1-1-1,1 0 1,-1 1 0,1-1 0,-1 1 0,1-1 0,0 1 0,0-1 0,-1 3 0,0 4 114,-3 9 87,-5 18 404,-4 49-277,10-59-257,0-8 29,1 1-1,2 32 0,3-3 61,3 0-1,17 66 1,-15-85-53,1 0 0,2 0 0,0-1 0,2 0 0,18 28 0,-24-46-34,1 0 1,-1 0 0,1-1 0,1 0-1,0 0 1,0-1 0,0-1 0,1 1 0,0-1-1,0-1 1,1 0 0,-1 0 0,21 5-1,10 1 312,0-2-1,56 5 1,-95-14-389,76 7 491,0-3 0,85-8 0,155-26 383,-292 26-777,20-1-46,-37 4-52,-13-2-909,-16-4-1308,18 6 2010,-22-6-3199,-6 0 1068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37.13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202 132 2656,'0'-22'837,"0"21"-792,0 1 0,0-1 0,0 0 0,0 1 1,0-1-1,0 1 0,0-1 0,0 0 0,0 1 0,-1-1 0,1 0 0,0 1 0,0-1 0,0 1 0,-1-1 0,1 1 0,0-1 0,-1 1 0,1-1 0,-1 1 0,1-1 0,-1 0 1,1 1-10,-1 0 0,1 0 1,0-1-1,0 1 1,0 0-1,0 0 1,-1 0-1,1 0 1,0-1-1,0 1 1,0 0-1,0 0 1,0 0-1,0-1 1,0 1-1,0 0 1,0 0-1,-1 0 0,1-1 1,0 1-1,0 0 1,0 0-1,0-1 1,0 1-1,0 0 1,1 0-1,-1 0 1,0-1-1,0 1 1,0 0-1,0 0 1,0-1-1,0 1 0,0 0 1,0 0-1,0 0 1,1 0-1,-1-1 1,1-12 1578,0-1-737,-1 14-849,0-1 0,0 1-1,0 0 1,0-1 0,0 1-1,0 0 1,0 0 0,0-1 0,0 1-1,0 0 1,0 0 0,0-1-1,0 1 1,0 0 0,0 0-1,1-1 1,-1 1 0,0 0 0,0 0-1,0 0 1,1-1 0,-1 1-1,0 0 1,0 0 0,0 0 0,1 0-1,-1-1 1,0 1 0,1 0-1,-5 12 346,3-8-307,-4 17 169,-1-1 0,0 0 0,-1-1 1,-11 20-1,-69 105 1364,73-123-888,-26 29 0,40-50-677,-1 1 0,1-1 0,0 0 1,0 1-1,0-1 0,-1 0 0,1 1 1,0-1-1,0 0 0,-1 1 1,1-1-1,0 0 0,-1 0 0,1 1 1,0-1-1,-1 0 0,1 0 0,0 0 1,-1 0-1,1 1 0,0-1 0,-1 0 1,1 0-1,-1 0 0,1 0 1,0 0-1,-1 0 0,1 0 0,-1 0 1,1 0-1,0 0 0,-1 0 0,0-1 32,1 0 0,0 1-1,0-1 1,-1 0 0,1 0-1,0 1 1,0-1-1,0 0 1,0 0 0,0 0-1,0 1 1,0-1 0,0 0-1,0-1 1,8-29 537,-2 17-530,2 0-1,8-13 0,12-21 38,29-103-3,-39 100-120,1-4 7,-19 55 5,0 0-1,0-1 1,0 1 0,0 0 0,0 0 0,0-1-1,0 1 1,0 0 0,1 0 0,-1-1 0,0 1-1,0 0 1,0 0 0,0-1 0,1 1-1,-1 0 1,0 0 0,0 0 0,1-1 0,-1 1-1,0 0 1,0 0 0,1 0 0,-1 0 0,0 0-1,0 0 1,1 0 0,-1-1 0,0 1 0,1 0-1,0 0 1,6 7-57,2 12-55,16 54 281,-12-32-118,2-1 0,1 0 0,36 61 0,-48-95 55,-1-1 0,0 1 0,0 0 0,0 0 0,-1 0 1,0 0-1,0 0 0,2 13 0,-4-19-70,0 1 0,0-1 0,0 0 0,-1 1 0,1-1 1,0 0-1,0 1 0,-1-1 0,1 0 0,0 1 0,0-1 0,-1 0 0,1 1 1,0-1-1,-1 0 0,1 0 0,-1 1 0,1-1 0,0 0 0,-1 0 0,1 0 1,-1 0-1,1 0 0,0 0 0,-1 1 0,1-1 0,-1 0 0,1 0 0,-1 0 0,1 0 1,0-1-1,-2 1 0,-13-1 190,-10-3-490,0-1 0,0-2 0,-32-12 0,48 15-801,7 2-508,15 4-4908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41.97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170 326 2976,'0'-1'165,"1"-1"0,0 1 1,0 0-1,-1-1 0,1 1 1,-1 0-1,1-1 0,-1 1 0,1-1 1,-1 1-1,0 0 0,0-1 1,0 1-1,0-1 0,0 1 0,0-1 1,0 1-1,-1-3 0,1 1 80,0 0 0,-1 1 0,1-1 0,-1 1 0,0-1 0,1 1-1,-1-1 1,0 1 0,-3-5 0,3 7-207,0-1-1,0 0 1,1 1 0,-1-1-1,0 1 1,0 0 0,0-1-1,0 1 1,0 0-1,0-1 1,0 1 0,0 0-1,0 0 1,0 0 0,0 0-1,0 0 1,0 0 0,0 0-1,0 0 1,0 0 0,-1 0-1,1 1 1,1-1-1,-1 0 1,0 1 0,0-1-1,0 1 1,-2 0 0,0 1 5,0 0-1,1 0 1,-1 0 0,0 0 0,0 1 0,1-1 0,-3 4 0,4-5-38,-60 85 424,52-72-307,0 1 0,2 0 0,0 0 1,-6 21-1,12-32-69,0-1-1,0 1 1,0 0-1,1-1 1,0 1-1,-1-1 1,1 1 0,1 0-1,-1-1 1,1 1-1,-1-1 1,1 1 0,0 0-1,0-1 1,0 0-1,1 1 1,-1-1-1,1 0 1,3 5 0,-3-6 12,0 0 1,0 0 0,0 0 0,0 0 0,0 0-1,0-1 1,0 1 0,1-1 0,-1 0 0,0 1 0,1-1-1,-1 0 1,1-1 0,0 1 0,-1 0 0,1-1-1,0 1 1,-1-1 0,1 0 0,0 0 0,-1 0-1,1 0 1,0 0 0,0-1 0,4-1 0,-2 1-14,0-1 0,0 0 0,0 0 0,0 0 1,-1-1-1,1 1 0,-1-1 0,1 0 0,-1 0 0,0-1 1,0 0-1,0 1 0,-1-1 0,1 0 0,-1-1 1,0 1-1,-1 0 0,1-1 0,0 0 0,-1 0 0,0 0 1,-1 0-1,3-6 0,0-9-59,-1-1 0,0 0 0,-2 0 0,0-30 0,-1 35-112,0 13 82,0 0-2,0 1 0,0-1 0,0 1 0,0-1 0,0 1 0,-1-1 0,1 1 0,-1-1 0,1 1 0,-1 0 0,0-1 0,-1-1 0,1 4 23,1 0-1,0 0 1,-1 0 0,1 1-1,0-1 1,0 0-1,-1 0 1,1 1 0,0-1-1,-1 0 1,1 0 0,0 1-1,0-1 1,0 0-1,-1 1 1,1-1 0,0 0-1,0 1 1,0-1-1,0 0 1,0 1 0,0-1-1,0 0 1,-1 1-1,1-1 1,0 0 0,0 1-1,1 0 1,-5 14-95,4 0 128,0-1 1,1 0 0,0 0 0,1 0-1,0 0 1,1 0 0,1 0 0,6 16 0,-8-25 50,0 0 0,0 0 0,0-1 0,1 1 0,-1-1 0,1 1 0,6 6 0,-8-9-23,0-1-1,1 0 1,-1 0-1,0 0 1,1 0-1,-1 0 1,0 0-1,1 0 1,-1-1-1,1 1 1,-1 0-1,1-1 1,0 1-1,-1-1 1,1 0-1,0 1 0,-1-1 1,1 0-1,0 0 1,-1 0-1,1 0 1,0 0-1,-1-1 1,1 1-1,0 0 1,-1-1-1,1 1 1,1-2-1,1 0 12,1 0-1,-2-1 1,1 0-1,0 0 1,0 0 0,-1 0-1,0 0 1,1-1-1,-1 1 1,-1-1-1,4-4 1,3-8 47,11-24-1,-16 32-78,20-49 50,-16 35-165,1 1 1,1 0 0,19-29-1,-29 50 79,1-1-1,-1 1 1,0-1 0,0 1-1,1-1 1,-1 1 0,0 0-1,1-1 1,-1 1 0,0 0-1,1-1 1,-1 1 0,0 0-1,1-1 1,-1 1 0,1 0-1,-1 0 1,1-1 0,-1 1-1,1 0 1,-1 0 0,1 0-1,-1 0 1,1 0 0,-1 0-1,1 0 1,-1 0 0,1 0-1,0 0 1,0 0 10,-1 1-1,1-1 1,0 1-1,0 0 1,-1-1 0,1 1-1,-1 0 1,1-1 0,-1 1-1,1 0 1,-1 0-1,1 0 1,-1-1 0,0 1-1,1 1 1,2 7 59,-1 0 0,2 14 0,-3-18-86,5 37-170,-3-16 264,2-1 1,0 0 0,14 39 0,-13-46 81,-4-13-74,-1-1 0,0 1 0,1-1 1,0 0-1,0 1 0,0-1 1,1 0-1,-1 0 0,5 5 0,-6-9-51,0 1 0,-1-1-1,1 1 1,0-1 0,-1 1 0,1-1-1,0 0 1,0 1 0,-1-1-1,1 0 1,0 0 0,0 0-1,-1 1 1,1-1 0,0 0-1,0 0 1,0 0 0,-1 0-1,1 0 1,0-1 0,0 1-1,0 0 1,-1 0 0,3-1-1,-1 0 44,0 0-1,1-1 1,-1 1 0,0-1-1,0 0 1,0 1-1,4-5 1,0-1 60,-1-1-1,1 0 1,6-13 0,1-7-75,-2 0 1,9-33-1,3-9-447,-21 64 304,11-23-40,-12 28 114,-1 0 1,1 0-1,-1 0 0,1 0 0,0 0 0,0 0 1,-1 0-1,1 0 0,0 0 0,0 0 0,0 1 1,0-1-1,0 0 0,0 1 0,0-1 0,0 1 1,0-1-1,0 1 0,0-1 0,0 1 0,3-1 0,-4 2-1,1-1 0,0 0 0,0 1 0,0-1 0,0 1 0,-1-1-1,1 1 1,0-1 0,0 1 0,-1-1 0,1 1 0,0 0-1,-1-1 1,1 1 0,-1 0 0,1 0 0,-1-1 0,1 1 0,0 1-1,11 23-151,-6-12 113,-1-2 102,2 0 0,-1-1 0,1 0 1,1 0-1,0-1 0,0 0 0,1 0 0,0 0 1,13 8-1,-20-16-6,1 1 0,-1-1 0,0 0 0,0 0 0,1-1 0,-1 1 0,0 0 0,1-1 0,-1 1 0,1-1 0,-1 0 0,0 0 0,1 0 0,-1 0 0,3-1 0,0 0 5,-1 0 1,0 0 0,0 0-1,0-1 1,0 0-1,0 0 1,-1 0 0,5-3-1,1-2 4,0-1-1,0 0 0,-1 0 1,0-1-1,12-17 1,-12 14-23,-1 0 0,0 0 0,-1 0 0,-1-1 0,0 0 0,6-25 0,-9 30-19,0-1 0,-1 0 1,0 0-1,-1 0 0,0 0 1,0 1-1,-1-1 1,0 0-1,-1 0 0,0 0 1,-5-14-1,6 22-12,1-1 0,0 1 0,-1 0-1,1 0 1,-1 0 0,1 0 0,-1-1 0,0 1 0,0 0 0,1 0-1,-1 0 1,0 0 0,0 1 0,0-1 0,0 0 0,0 0-1,0 1 1,0-1 0,0 0 0,0 1 0,-2-1 0,1 1-5,1 0 1,0 0-1,-1 0 1,1 1-1,-1-1 1,1 0 0,-1 1-1,1 0 1,0-1-1,-1 1 1,1 0-1,0-1 1,0 1-1,0 0 1,0 0-1,-1 0 1,1 0 0,-1 2-1,-3 3-34,0 0-1,1 0 1,0 0-1,0 0 1,0 1 0,-4 9-1,-13 45-174,13-37 141,-1 1 22,2 1-1,1 0 1,1 0-1,1 1 1,-1 51-1,5-70 137,0 0-1,1 0 1,2 12-1,-2-18-53,-1 0-1,1 0 1,0 0-1,-1 0 0,1 1 1,0-1-1,0 0 1,1 0-1,-1-1 0,0 1 1,0 0-1,1 0 0,-1-1 1,1 1-1,0-1 1,-1 1-1,3 1 0,0-2 24,0 1 0,0-1 0,0 1 0,-1-1 0,1 0 0,0-1 0,0 1 0,0-1 0,0 1 0,1-1-1,3-1 1,0 0 2,0 0-1,0-1 0,-1 0 0,1 0 0,8-4 0,3-3 41,-1-1-1,0 0 1,22-18-1,-23 15-62,0-1-1,-2 0 0,21-24 0,32-53-12,-51 67-9,11-18 2,-15 22-170,0 1 0,26-29 0,-38 48 154,-1 0 1,1 0-1,-1 1 1,1-1-1,-1 0 1,1 0-1,-1 0 1,1 1-1,-1-1 1,1 0-1,-1 1 1,1-1-1,-1 0 1,1 1-1,-1-1 1,0 1-1,1-1 1,-1 1-1,0-1 1,1 0-1,-1 2 1,2 2-13,0 0 3,0 0 1,0 0 0,-1 0-1,0 1 1,0-1-1,1 8 1,0 2-71,11 53-68,-5-20 269,24 78 0,-29-117-115,0 0-1,1 0 1,0 0 0,0-1 0,7 10 0,-10-15 25,1 0 0,-1-1 1,1 1-1,-1 0 0,1-1 0,0 1 1,0-1-1,0 1 0,-1-1 1,1 0-1,0 0 0,1 0 0,-1 0 1,0 0-1,0 0 0,0-1 0,0 1 1,1-1-1,-1 0 0,0 1 0,1-1 1,-1 0-1,0 0 0,4-1 0,2-1 51,-1 0-1,1-1 0,0 0 0,-1 0 1,0-1-1,13-8 0,38-34-129,-38 28 140,96-82 67,-85 72-147,-2-2 0,46-59 0,-56 57-50,-19 32 44,0 0 1,0-1 0,1 1-1,-1 0 1,0 0 0,0 0-1,0 0 1,0 0 0,0 0-1,0 0 1,0-1 0,0 1-1,0 0 1,0 0 0,1 0-1,-1 0 1,0 0 0,0-1-1,0 1 1,0 0 0,0 0-1,0 0 1,0 0 0,0-1-1,0 1 1,0 0 0,0 0-1,0 0 1,0 0 0,0 0-1,0-1 1,-1 1 0,1 0-1,0 0 1,0 0 0,0 0-1,0 0 1,0-1 0,0 1-1,0 0 1,0 0 0,0 0-1,-1 0 1,1 0 0,-8 3-122,-10 11 48,-18 26-112,-58 84 1,42-51 255,39-54-107,-18 34 0,23-37 40,6-13 21,1-1-1,0 1 0,0-1 0,0 1 0,0 0 0,1-1 0,-1 1 0,1 0 1,-1 0-1,1-1 0,0 7 0,1-9 1,-1 1 0,0 0 0,0-1 0,0 1 0,0 0 0,1 0 0,-1-1-1,0 1 1,1-1 0,-1 1 0,1 0 0,-1-1 0,1 1 0,-1-1 0,1 1 0,-1-1 0,1 1 0,-1-1 0,1 1 0,0-1 0,0 1 14,1-1 0,-1 1 0,1-1 0,-1 0-1,0 0 1,1 0 0,-1 0 0,1 0 0,-1 0 0,1 0 0,-1 0 0,0 0 0,1-1 0,1 1 0,10-4 39,0-1-1,0 0 1,0-1 0,-1 0 0,0-1 0,0 0 0,0-1 0,-1-1 0,15-13-1,-7 2-84,-1 1 0,-1-2-1,28-44 1,-29 39-57,-8 12-29,0 0-1,1 1 1,0 0 0,22-22-1,-30 35 89,-1-1 0,0 1 0,0 0 0,0 0 0,1-1 1,-1 1-1,0 0 0,0 0 0,1 0 0,-1 0 0,0-1 0,1 1 0,-1 0 0,0 0 0,1 0 0,-1 0 0,0 0 0,1 0 0,-1 0 0,0 0 0,1 0 0,-1 0 0,0 0 0,0 0 0,1 0 0,-1 0 0,0 0 0,1 0 0,-1 0 0,0 0 0,1 1 0,5 10-122,-3 22 73,-3-25 22,2 19-53,2-1 1,12 49-1,-13-66 103,-1-1 1,1 0 0,1 0 0,-1 0 0,1 0-1,1-1 1,0 0 0,0 0 0,0 0-1,1 0 1,0-1 0,12 11 0,-14-15 21,0 0 0,0 0 0,0 0 0,0-1 0,1 1 0,-1-1 0,0 0 1,1 0-1,-1-1 0,1 1 0,-1-1 0,1 0 0,-1 0 0,1 0 0,-1-1 0,1 0 1,-1 0-1,0 0 0,7-2 0,3-3 19,1 0 0,-1 0 0,0-2 0,15-10 0,12-11-4,-2-2 1,-1-2-1,-2-1 0,-1-1 1,-1-3-1,-3 0 0,46-74 1,-73 107-54,-1-1 0,0 0 0,0 0 0,0 0 0,-1 0 0,0 0 0,2-8 0,-4 13-8,1 0 0,-1 0 0,0-1 0,1 1 1,-1 0-1,0 0 0,0 0 0,0 0 0,0-1 0,0 1 1,0 0-1,-1 0 0,1 0 0,0 0 0,-1 0 0,1-1 1,0 1-1,-1 0 0,1 0 0,-1 0 0,0 0 0,1 0 1,-1 0-1,0 1 0,0-1 0,1 0 0,-1 0 1,0 0-1,0 1 0,0-1 0,0 0 0,-2 0 0,0 0-6,0 0-1,1 1 1,-1-1-1,0 1 1,0 0-1,0 0 1,0 0-1,1 0 1,-1 1 0,0-1-1,0 1 1,-3 0-1,-2 2-9,0 1 1,0-1-1,1 1 1,-1 0-1,1 1 1,0 0-1,0 0 0,0 1 1,1-1-1,-11 14 1,7-9 2,-10 11-9,2 0 0,1 1 0,0 0 0,2 2 0,0 0 0,-20 48 0,31-62 40,1 0 1,-4 20-1,6-26 15,1-1 0,-1 1 1,1 0-1,0 0 0,0 0 0,1-1 1,-1 1-1,1 0 0,-1 0 1,1-1-1,2 5 0,-2-6-11,0-1 0,-1 0 1,1 0-1,0 0 0,0 0 0,0 0 0,0 0 0,1 0 1,-1 0-1,0-1 0,0 1 0,0 0 0,1-1 1,-1 1-1,0-1 0,1 1 0,-1-1 0,0 0 0,1 1 1,-1-1-1,0 0 0,1 0 0,-1 0 0,1 0 1,-1 0-1,2 0 0,1-1 11,0 1 1,0-1 0,0 0-1,1 0 1,-1 0-1,0-1 1,5-2-1,-4 0-2,1 1-1,-1-1 1,0-1 0,0 1-1,0-1 1,-1 0-1,1 0 1,4-7-1,3-6 70,10-23 0,-20 37-71,14-31-232,13-38 0,-28 71 172,0-3-97,-1 7 54,-4 12-32,-75 268-648,16-73 803,-8 31 339,69-233-355,-1 2 28,0 0-1,-1 0 0,-5 11 0,8-18-27,0-1 0,0 1 0,0-1-1,0 1 1,-1-1 0,1 0 0,0 1-1,-1-1 1,1 0 0,-1 0-1,1 0 1,-1 0 0,1 0 0,-1 0-1,0 0 1,1 0 0,-1-1-1,0 1 1,0-1 0,1 1 0,-1-1-1,-3 0 1,4 0-14,0 0 0,-1 0-1,1-1 1,0 1 0,-1 0 0,1-1-1,0 1 1,0-1 0,0 0 0,-1 1 0,1-1-1,0 0 1,0 0 0,0 0 0,0 0-1,0 1 1,0-1 0,1-1 0,-1 1 0,0 0-1,0 0 1,0-1 0,-12-29 66,11 25-11,-4-11-34,1-1 0,1 0-1,0 1 1,2-1 0,0 0 0,0-25-1,3 35-48,0 0-1,0 0 1,0 1-1,1-1 1,1 0-1,-1 1 1,1 0-1,0 0 0,0 0 1,1 0-1,6-8 1,-5 7-8,1 1-1,0-1 1,0 1 0,0 1 0,1-1 0,0 1-1,1 0 1,-1 1 0,10-5 0,18-6 63,60-19-1,-57 22-12,45-21 0,-64 23 11,0 0-1,0-1 1,-1 0-1,-1-2 1,0 0-1,-1-1 0,18-22 1,-22 23-20,-1-1 0,0 0 0,-1-1 0,-1 0 0,-1-1 0,0 0 1,-1 0-1,8-36 0,-12 42-28,-1 3-22,0 0 0,0-1-1,-1 1 1,0-1 0,-1 1 0,0-14 0,0 22 26,0 0 0,0-1 0,0 1 0,0-1 0,0 1 0,0 0 0,0-1 0,0 1 1,0 0-1,-1-1 0,1 1 0,0-1 0,0 1 0,0 0 0,-1-1 0,1 1 0,0 0 0,0 0 0,-1-1 0,1 1 0,0 0 0,0 0 0,-1-1 0,1 1 0,0 0 0,-1 0 1,1-1-1,-1 1 0,0 0 1,1 0 0,-1 0 0,1 1 0,-1-1 0,0 0 1,1 0-1,-1 1 0,1-1 0,-1 0 0,1 1 0,-1-1 1,1 0-1,0 1 0,-1-1 0,1 1 0,-1 0 0,-14 22-53,7-6 67,1 1 1,0 0 0,1 0 0,2 0-1,-4 23 1,6-30 47,1-1-1,1 0 1,0 0 0,0 0-1,1 0 1,0 1 0,1-1 0,0 0-1,0 0 1,1-1 0,7 15-1,-9-20-15,1-1-1,1 0 0,-1 1 0,0-1 1,1 0-1,-1 0 0,1 0 0,0-1 1,0 1-1,0-1 0,0 0 0,1 1 1,-1-1-1,1-1 0,-1 1 0,1 0 1,0-1-1,-1 0 0,1 0 0,0 0 1,0 0-1,0-1 0,0 1 0,5-1 1,7-1 69,1 0 0,-1-1 1,1-1-1,21-7 1,-30 8-111,31-9-577,55-23 1,-12-6-3662,-72 33 3054,1 1-1,-1-1 1,0-1-1,-1 0 0,0 0 1,0-1-1,12-15 0,12-21-2933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55.18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 1712 6880,'-10'-2'8103,"17"-2"-7408,0 1 1,-1-2-1,11-7 1,-1-6-248,0 0-1,-1-1 1,21-37 0,30-70-130,-10 17-91,19-39 455,-71 142-712,-4 10-24,-7 14-27,-3 4 69,-27 77 131,-60 251 41,41-111 42,15 63 561,40-288 272,2-36-587,0-15-320,2 0 1,1 1-1,11-42 0,39-109-97,-21 90-50,82-164 0,-95 224-29,35-47 0,-43 67 66,1 2 0,1-1 0,1 1 1,29-23-1,-40 36-41,-1-1 0,1 0 0,0 1 1,0 0-1,0 0 0,0 0 0,0 0 0,6-1 0,-9 3 18,1 0-1,-1 0 0,0 0 0,1 0 0,-1 0 0,1 0 0,-1 1 0,0-1 0,1 0 0,-1 1 0,0-1 0,1 1 0,-1 0 0,0-1 1,0 1-1,1 0 0,-1 0 0,0-1 0,0 1 0,0 0 0,0 0 0,0 0 0,0 1 0,0-1 0,0 0 0,-1 0 0,1 0 0,0 1 0,-1-1 1,1 2-1,4 7 13,-2 0 1,0 0 0,0 0 0,-1 1-1,2 19 1,-2 55-70,-3-63 63,-1 1 0,-1-1 0,-12 42 0,12-53 49,-1-1 1,0 0-1,0 0 1,-1 0-1,0-1 1,-1 1-1,0-1 1,0-1 0,-1 1-1,-8 8 1,13-15-33,-1 0-1,1 0 1,-1 0 0,0-1 0,0 1 0,1 0 0,-1-1 0,0 0 0,0 0 0,0 0 0,-1 0-1,1 0 1,0-1 0,-4 1 0,-1-1-49,0 0 0,1-1 0,-1 0 0,-10-3 0,5 1-2,2-1-96,13 2 49,-2 1 22,25 1 56,-1-1 1,1-2-1,-1 0 0,34-9 0,-46 8 35,1 0 0,-1-1 0,0 0 0,0-1 0,0 0-1,-1-1 1,0 0 0,0-1 0,17-17 0,72-96 49,-55 63 81,-4 8-79,44-58-125,-74 96 52,-10 11-10,1-1 0,-1 1 0,0 0-1,0-1 1,1 1 0,-1-1 0,0 1-1,0-1 1,0 1 0,-1-1 0,1 0 0,1-3-1,-2 5-2,0 0 0,0 0 0,0 0-1,0 0 1,0 0 0,0 0 0,-1 0 0,1 0 0,0 0-1,0 0 1,0 0 0,0 0 0,0 0 0,0 0-1,0 0 1,0 0 0,0 0 0,0 0 0,0 0-1,0 0 1,0 0 0,0 0 0,0 0 0,0 0-1,0 0 1,0 0 0,0 0 0,0 0 0,0 0 0,0 0-1,0 0 1,0 0 0,0 0 0,0 0 0,0 0-1,-1 0 1,1 0 0,0 0 0,0 0 0,0 0-1,0 0 1,0 0 0,0 0 0,0 0 0,0 0-1,0 0 1,0 0 0,0 0 0,0 0 0,0 0 0,0 0-1,0-1 1,0 1 0,-2 7-86,2-7 86,0 1 1,0 0 0,0 0 0,0-1-1,1 1 1,-1 0 0,0 0 0,0-1 0,0 1-1,1 0 1,-1 0 0,0-1 0,1 1-1,-1 0 1,0-1 0,1 1 0,-1 0-1,1-1 1,-1 1 0,1-1 0,-1 1-1,1-1 1,0 1 0,-1-1 0,1 1 0,1 0-1,96 43-147,-91-41 148,-1 1 0,0 0 0,0 0 0,0 0 0,-1 1 0,1 0-1,-1 0 1,0 1 0,-1-1 0,1 1 0,-1 0 0,0 0 0,-1 0 0,1 1 0,-1-1 0,-1 1 0,1 0 0,-1 0 0,0 0 0,-1 0 0,1 0-1,-1 0 1,-1 0 0,0 11 0,-3 43 4,-1 16 36,4-68 5,1-1-1,0 1 1,1 0-1,-1 0 1,2-1-1,4 13 1,-7-19-33,1 0-1,0 0 1,0-1 0,0 1 0,0-1-1,0 1 1,1-1 0,-1 1 0,0-1-1,1 0 1,-1 1 0,1-1 0,-1 0-1,1 0 1,-1 0 0,1 0 0,0-1-1,0 1 1,-1 0 0,1-1 0,0 1-1,0-1 1,0 1 0,0-1-1,0 0 1,0 0 0,-1 0 0,1 0-1,0 0 1,0 0 0,0-1 0,0 1-1,0-1 1,3-1 0,1 0 19,0 0-1,0-1 1,0 1-1,-1-2 1,1 1 0,-1-1-1,1 1 1,-1-1-1,6-6 1,-1-2-34,0 0 1,-1 0 0,0-1-1,8-16 1,24-59-35,-16 31 13,-21 47-21,0 0 28,-4 20 29,-3 18-77,-4 93-47,7-108 114,1-1-1,0 0 0,1 1 1,0-1-1,1 0 0,0 0 0,9 19 1,-12-30 14,1 0 0,-1 0-1,1 0 1,-1 1 0,1-1 0,0 0 0,-1 0 0,1 0 0,0 0 0,0 0 0,0-1 0,0 1 0,0 0 0,0 0 0,0-1 0,0 1 0,0 0 0,0-1 0,0 1 0,1-1 0,-1 1 0,0-1 0,0 0 0,1 1 0,-1-1 0,2 0 0,-2 0-1,1-1 0,-1 1 1,1-1-1,-1 1 0,1-1 0,-1 0 1,1 1-1,-1-1 0,1 0 1,-1 0-1,0 0 0,0 0 0,1 0 1,-1 0-1,0-1 0,0 1 0,0 0 1,0-1-1,0 1 0,1-3 1,3-8 46,0 0 0,0 0 1,-1 0-1,-1-1 1,0 1-1,0-1 1,0-24-1,-2 16-113,-1 0-1,-1 0 1,-1 0-1,-6-26 1,5 36-7,0 1-1,0-1 1,-7-12 0,9 20 40,0 1 0,-1-1 0,1 0 0,-1 1 0,0-1 0,1 1 0,-1-1 0,0 1 0,-1 0 0,1-1 0,0 1 0,-1 1 0,1-1 0,-1 0 0,1 0 0,-5-1 0,6 3 18,0 0-1,0 0 1,1 0 0,-1 0 0,0 0-1,0 0 1,0 0 0,1 0 0,-1 0-1,0 0 1,0 0 0,0 0 0,1 1-1,-1-1 1,0 0 0,1 1 0,-1-1-1,0 0 1,0 1 0,1-1-1,-1 1 1,1-1 0,-1 1 0,0-1-1,1 1 1,-1 0 0,1-1 0,-1 1-1,1 0 1,0-1 0,-1 1 0,1 1-1,-1 0-2,0 0 0,0-1 0,1 1 0,-1 0-1,1 0 1,0 0 0,-1 0 0,1 0 0,0 0-1,0 0 1,0 0 0,1 2 0,-1-2-1,0 1 1,1-1-1,-1 0 0,1 0 1,0 0-1,0 0 1,-1 0-1,1 0 0,1 0 1,-1 0-1,0 0 0,0-1 1,1 1-1,-1 0 1,1-1-1,-1 1 0,1-1 1,0 1-1,-1-1 0,1 0 1,0 0-1,0 0 1,0 0-1,0 0 0,0 0 1,0 0-1,0-1 1,0 1-1,4 0 0,-2-2 36,0 1-1,1-1 0,-1 0 1,0 0-1,1 0 0,-1-1 1,0 1-1,0-1 0,6-4 1,37-26 119,1-4-49,100-81-58,-135 105-9,1 0 0,-2-1 0,0-1 0,0 0 0,-1 0 0,-1-1 0,8-17 0,0-6 46,-2-1 0,-2-1 0,11-47 0,-8 18-147,14-67 61,-25 105-242,-2-1 0,1-41 1,-7 65 62,-2 15 90,-2 14 33,-3 23-1,2 0 0,-1 50 0,4-45 60,-9 92 45,-9 181 407,25-115 20,-3-200-411,0-3-14,0-1 0,0 0 0,0 0 0,1 1 0,-1-1 0,1 0 0,0 0 0,1 5 0,-2-8-40,0 0 0,0 0 0,0 0 0,0 0 0,0 1 0,0-1 0,0 0 0,0 0 0,0 0 0,0 0 0,0 0 0,0 0 0,1 0 0,-1 1 0,0-1 0,0 0 0,0 0 0,0 0 0,0 0 0,0 0 1,0 0-1,0 0 0,0 0 0,0 0 0,1 0 0,-1 0 0,0 1 0,0-1 0,0 0 0,0 0 0,0 0 0,0 0 0,1 0 0,-1 0 0,0 0 0,0 0 0,0 0 0,0 0 0,0 0 0,0 0 0,0 0 1,1 0-1,-1 0 0,0 0 0,0-1 0,0 1 0,0 0 0,5-7 117,4-19-15,31-130 123,-3 30-495,-34 115 290,1 1-554,3 16 82,-4-2 484,1 1-72,2 3 29,0-1 1,10 10 0,-14-15 12,0 0 0,0 0 0,1-1 0,-1 1 0,1-1-1,-1 0 1,1 1 0,0-1 0,-1 0 0,1 0 0,0-1 0,5 2 0,13-2 84,-1-2-1,1 0 1,0-1 0,34-9 0,-11 2 47,52-14-109,-18 4-194,36-12 390,-114 32-226,0-1-1,0 1 1,0 0 0,0 0 0,0 0 0,-1 0 0,1 0 0,0 0 0,0 0 0,0 0 0,0 0 0,0 0 0,0 0 0,0 0 0,0 0 0,0 0 0,1 0 0,-1 0 0,0 0 0,0 0 0,0 0 0,0 0 0,0 0 0,0 0 0,0 0 0,0 0 0,0 0 0,0 0 0,0 0 0,0 0 0,-7 0-103,-13 5-154,6 1 264,1 1 0,0 0 0,0 1 1,1 0-1,0 1 0,0 1 0,1 0 0,-15 16 1,20-19 4,0 0 0,0 1 0,1 0 0,0 0 0,0 0 0,1 1 0,0-1 0,0 1 0,1 0 0,0 0 0,1 0 0,0 0 0,1 1 0,-1 11 0,2-16-9,0 0-1,0 1 1,1-1-1,0 0 0,2 8 1,-3-12 2,1 1 0,-1-1-1,0 0 1,1 0 0,-1 0 0,1 0 0,0 0 0,-1 0 0,1 0-1,0 0 1,0 0 0,0 0 0,0 0 0,-1 0 0,1-1-1,0 1 1,0 0 0,1 0 0,-1-1 0,0 1 0,0-1 0,0 1-1,0-1 1,0 0 0,1 1 0,-1-1 0,0 0 0,2 0 0,0 0 16,0-1 0,0 1 0,0-1 0,-1 0 0,1 0 1,0 0-1,0 0 0,-1-1 0,1 1 0,-1-1 0,1 1 0,-1-1 1,0 0-1,1 0 0,2-4 0,5-5 9,16-23 0,-23 30-12,40-65 170,-26 40-292,21-28 0,-33 49-42,-2 2-260,-1 12 153,-2 6 224,-1 15 17,2 0-1,8 50 0,-5-51 4,1 8 114,-5-32-80,1 0 0,0 0 0,-1 0 0,1 0 0,0 0 0,0 0-1,0-1 1,0 1 0,0 0 0,0-1 0,1 1 0,1 1 0,-3-2-17,1-1 1,-1 0-1,1 1 1,-1-1-1,1 0 1,-1 1-1,1-1 1,-1 0-1,1 1 1,-1-1-1,1 0 1,-1 0-1,1 0 1,0 0-1,-1 0 1,1 0-1,-1 1 1,1-1-1,0-1 1,-1 1-1,1 0 1,-1 0-1,1 0 1,0 0-1,-1 0 1,1 0-1,-1-1 1,1 1-1,-1 0 1,1 0-1,-1-1 1,1 1-1,-1 0 1,1-1-1,11-16 118,-11 16-113,62-129 235,21-101-161,86-248-37,-169 478-49,13-37-116,17-64 0,-31 101 98,1 0 0,-1 0 0,0 0 0,0 0 0,1 0 0,-1 0-1,0 0 1,0 0 0,0 0 0,0 0 0,0 0 0,-1 0 0,1 0 0,0 0-1,0 0 1,-1 0 0,1 0 0,0 1 0,-1-1 0,1 0 0,-2-1 0,2 2 2,-1 0 1,0-1 0,1 1-1,-1 0 1,0 0-1,0 0 1,1 0 0,-1 0-1,0 1 1,1-1-1,-1 0 1,0 0 0,0 0-1,1 1 1,-1-1 0,1 0-1,-1 0 1,0 1-1,1-1 1,-1 1 0,0-1-1,1 1 1,-1-1 0,1 1-1,-1-1 1,1 1-1,0-1 1,-1 1 0,0 0-1,-6 8 5,0 0-1,1 0 0,0 0 1,0 1-1,1 0 1,-5 12-1,-19 64 48,14-27-29,2 0 1,2 0-1,3 1 0,0 78 1,9-104 129,1-1 1,1 1-1,2-1 1,13 45 0,-18-75-107,1-1 1,0 0 0,0 1 0,0-1 0,0 0-1,0 0 1,0 0 0,1 0 0,-1 0 0,0 0-1,1 0 1,0 0 0,0-1 0,3 4 0,-4-5-13,1 1 1,-1 0-1,1-1 1,-1 1-1,1-1 1,0 0-1,-1 1 1,1-1-1,-1 0 1,1 0-1,0 0 1,-1 0-1,1-1 1,0 1-1,-1 0 1,1-1 0,-1 1-1,1-1 1,-1 1-1,1-1 1,-1 0-1,1 1 1,1-2-1,7-5-5,0 0-1,0 0 1,-1-1 0,0 0-1,14-15 1,-19 17-6,1 1 0,-1 0 0,0-1 0,-1 0 0,0 0 0,1 0 0,-2 0 0,1-1 0,-1 1 0,0-1 0,1-9 0,-2 14-27,-1 0-1,0 0 1,-1 0-1,1 0 0,0 0 1,-1 0-1,1-1 1,-1 1-1,1 0 1,-1 1-1,0-1 1,0 0-1,-2-4 1,2 6 4,1-1 1,-1 0 0,1 1 0,-1-1 0,1 0 0,-1 1-1,1-1 1,-1 1 0,0-1 0,1 1 0,-1-1-1,0 1 1,1 0 0,-1-1 0,0 1 0,0 0 0,1-1-1,-1 1 1,0 0 0,0 0 0,0 0 0,1 0-1,-1 0 1,0 0 0,0 0 0,0 0 0,0 0 0,1 0-1,-1 0 1,0 0 0,-1 1 0,1 0 10,1-1 0,-1 1 0,1-1-1,0 1 1,-1-1 0,1 1 0,0-1 0,-1 1 0,1-1 0,0 1 0,-1 0 0,1-1-1,0 1 1,0-1 0,0 1 0,0 0 0,0-1 0,0 1 0,0 0 0,0-1 0,0 1-1,0 0 1,0-1 0,0 1 0,0-1 0,0 1 0,1 0 0,-1-1 0,0 1 0,0-1-1,1 2 1,10 17 9,-7-15 11,1 0 0,-1-1-1,1 1 1,0-1 0,0 0 0,0 0 0,0-1 0,1 1 0,-1-1 0,1 0-1,-1-1 1,1 1 0,0-1 0,0 0 0,-1 0 0,1-1 0,0 0 0,8-1 0,0 0 11,-1-1 1,1 0 0,-1-1-1,0 0 1,0-2 0,22-8-1,-4-1-176,-13 6 127,1-1 0,17-11 1,-36 19 20,1 1-1,-1 0 1,0 0 0,0 0 0,0 0 0,0 0 0,1 0 0,-1 0 0,0 0 0,0-1 0,1 1 0,-1 0 0,0 0 0,0 0 0,0 0 0,1 0 0,-1 0 0,0 0 0,0 0 0,0 0 0,1 0 0,-1 1 0,0-1 0,0 0 0,1 0 0,-1 0 0,0 0 0,0 0 0,0 0 0,0 0 0,1 0 0,-1 1 0,0-1 0,0 0 0,0 0 0,0 0 0,1 0 0,5 15 36,-4-1-20,0 0-1,-1 0 1,0 22 0,-2-19 55,2 1-1,2 17 1,4-13 1,-7-22-64,0 0 0,0 1 0,0-1 0,0 0 0,0 1 0,0-1 0,1 0 0,-1 1 0,0-1-1,0 0 1,0 1 0,0-1 0,1 0 0,-1 1 0,0-1 0,0 0 0,1 1 0,-1-1 0,0 0 0,1 0 0,-1 0 0,0 1 0,0-1 0,1 0 0,-1 0-1,1 0 1,-1 0 0,0 1 0,1-1 0,-1 0 0,0 0 0,1 0 0,-1 0 0,0 0 0,1 0 0,-1 0 0,1 0 0,-1 0 0,0 0 0,1 0 0,-1-1-1,0 1 1,1 0 0,-1 0 0,0 0 0,1 0 0,-1 0 0,0-1 0,1 1 0,-1 0 0,1-1 0,21-18 138,-15 14-89,-1 0-1,0-1 1,7-8-1,29-32 10,5-6-213,-45 49 145,1 0 0,0 0 1,-1 0-1,1 1 0,0-1 0,1 1 0,-1 0 0,0 0 0,1 0 0,5-3 0,-8 5-12,-1 1 0,1-1-1,-1 0 1,1 0-1,-1 0 1,1 0-1,-1 0 1,1 1-1,-1-1 1,1 0-1,-1 0 1,1 1-1,-1-1 1,1 0-1,-1 1 1,1-1-1,-1 0 1,0 1-1,1 0 1,0 0 32,0-1 0,-1 1 0,1 0-1,0 0 1,0-1 0,0 1 0,0-1 0,0 1 0,0-1 0,0 1 0,0-1 0,0 1 0,2-1 0,6 5-73,-9-4 62,0 0 0,1-1 0,-1 1 0,1-1-1,-1 1 1,1-1 0,0 0 0,-1 1 0,1-1 0,-1 0 0,1 1 0,0-1-1,-1 0 1,1 0 0,0 1 0,-1-1 0,1 0 0,0 0 0,-1 0-1,1 0 1,0 0 0,0 0 0,-1 0 0,1 0 0,0 0 0,1-1-1,3-1 0,0 0-1,0 0 0,-1 0 0,1-1 0,0 0 0,-1 0 0,1-1 0,-1 1 0,0-1 0,7-8 0,-2-1 15,1 0 0,9-19 0,-11 16-15,9-18 10,-2 0 0,-1-1 0,11-46 0,21-53 26,8-6 57,-36 87-283,17-80 1,-31 102 79,-4 31 104,0 0 0,0 0-1,-1 0 1,1 0 0,0 0 0,0 0 0,0 1 0,0-1 0,0 0-1,0 0 1,0 0 0,0 0 0,0 0 0,0 0 0,0 0-1,0 0 1,0 0 0,0 0 0,-1 0 0,1 0 0,0 0 0,0 0-1,0 0 1,0 0 0,0-1 0,0 1 0,0 0 0,0 0 0,0 0-1,0 0 1,0 0 0,0 0 0,0 0 0,0 0 0,0 0 0,0 0-1,0 0 1,-1 0 0,1 0 0,0 0 0,0 0 0,0 0 0,0 0-1,0 0 1,0 0 0,0-1 0,0 1 0,0 0 0,0 0 0,0 0-1,0 0 1,0 0 0,0 0 0,0 0 0,0 0 0,0 0-1,0 0 1,0 0 0,0 0 0,0 0 0,0 0 0,0-1 0,0 1-1,0 0 1,0 0 0,1 0 0,-6 7-94,-4 12 5,-3 9-40,-21 33 1,2-4 186,10-13-5,2 1-1,-23 81 1,37-110-29,-43 171 151,40-147-156,1 1-1,-1 71 1,8-103-8,0 1 1,1-1-1,0 1 0,1-1 1,4 15-1,-5-22 11,-1 1 1,1-1-1,0 0 1,0 0 0,0 0-1,0 0 1,0 0-1,0-1 1,1 1-1,-1 0 1,1-1 0,-1 1-1,1 0 1,0-1-1,-1 0 1,1 1-1,0-1 1,0 0-1,0 0 1,0 0 0,0 0-1,0 0 1,0-1-1,0 1 1,0-1-1,1 1 1,-1-1-1,0 0 1,0 0 0,4 0-1,1-1-10,0 0 1,1-1-1,-1 0 0,0 0 0,0-1 0,0 0 1,0 0-1,-1 0 0,1-1 0,-1 0 1,10-8-1,2-4-2,-1-1 1,20-24-1,-24 23-14,0 0 0,11-23 0,11-16-73,-33 56-128,-1 6 138,-2 11 54,1-16 12,-4 45 46,3 51 0,2-51 1,-1-40-20,0-1 0,0 1-1,1-1 1,0 1 0,0-1-1,0 1 1,3 5 0,-4-9-14,1 0 1,-1 0-1,0 0 1,1 0-1,-1 0 1,1 0-1,0-1 1,-1 1-1,1 0 1,0 0-1,-1-1 1,1 1-1,0 0 1,0-1-1,0 1 1,-1 0-1,1-1 1,0 1 0,0-1-1,0 0 1,0 1-1,0-1 1,0 0-1,0 1 1,0-1-1,0 0 1,0 0-1,0 0 1,0 0-1,0 0 1,0 0-1,0 0 1,1-1-1,-1 1 1,0 0-1,1-1 1,4-2-12,0 0-1,-1 0 1,0 0 0,1-1 0,-1 1 0,0-1 0,7-9-1,1-1 97,13-21 0,-13 16-64,-1-1 0,16-36 0,11-47-147,-23 59 144,84-195 27,-7 1-49,-9-56-506,-81 267 405,-3 17 49,-2 8-99,1 4 115,-1 0 1,1-1-1,0 1 1,0 0-1,-1 0 1,2 0-1,-3 4 1,-80 231-131,76-216 140,-4 17 27,2 0 0,2 1 1,1 0-1,-1 45 0,11 156 86,-3-213-39,1-1 1,2 1-1,0-1 0,2 0 1,16 43-1,-10-41 117,-11-26-177,0 0 0,1 1-1,-1-1 1,0 0 0,1 0-1,-1 0 1,1 0-1,0 0 1,3 2 0,10 14-42,-10-7-30,7 12 252,-11-22-176,-1 0-1,1 0 0,-1 0 0,1 0 0,0 0 0,-1-1 0,1 1 0,0 0 0,0 0 0,0-1 0,0 1 0,0 0 1,0-1-1,0 1 0,1 0 0,2-1 40,-1 1 1,1-1-1,-1 0 1,1 0-1,-1 0 0,1 0 1,-1-1-1,1 1 1,-1-1-1,1 0 1,-1 0-1,0 0 1,1-1-1,-1 1 0,0-1 1,0 0-1,3-2 1,1 0-33,-1-1 1,1-1-1,-1 1 1,0-1-1,0 0 0,-1-1 1,0 1-1,5-9 1,33-62-4,-37 65 6,21-54 57,4-7-171,-30 71 94,10-16-167,-6 15 102,-3 12 66,-5 43 122,-12 70 0,2-18-15,12-96-61,0-4 2,0-1-1,1 0 1,-1 0-1,1 1 1,0-1-1,0 0 1,0 0-1,1 1 1,0 4-1,0-8-23,-1-1-1,1 1 1,0 0-1,-1 0 1,1-1-1,-1 1 1,1 0 0,-1-1-1,1 1 1,0 0-1,-1-1 1,0 1-1,1-1 1,-1 1-1,1-1 1,-1 1-1,0-1 1,1 0-1,9-13-6,-1 0 37,-2 0-1,11-26 1,-13 27-82,1 0 0,0 0 0,1 1 1,10-15-1,-17 27 36,0-1 1,0 1-1,0 0 1,1 0-1,-1 0 1,0-1-1,0 1 1,0 0-1,0 0 0,0 0 1,0 0-1,1-1 1,-1 1-1,0 0 1,0 0-1,0 0 1,1 0-1,-1 0 1,0 0-1,0 0 1,0 0-1,1-1 1,-1 1-1,0 0 1,0 0-1,0 0 0,1 0 1,-1 0-1,0 0 1,0 0-1,0 0 1,1 0-1,-1 0 1,0 1-1,3 6-116,-4 16 1,-6 1 122,0-1-1,-2 0 0,0 0 1,-2 0-1,-14 23 1,-70 98 51,66-103-33,-52 54-1,63-77 19,0-1 0,-2 0 0,0-2-1,-38 24 1,53-37-11,1 0 1,0 0-1,-1 0 1,1 0-1,-1-1 0,0 0 1,0 1-1,-7-1 0,10-1-29,1 0 0,-1 0 0,1 0 0,0 0 0,-1 0 0,1-1 0,-1 1 0,1 0 0,0-1 0,-1 1 0,1-1 0,0 0 0,0 1 0,-1-1 0,1 0 0,0 0 0,0 0 0,0 0 0,0 0-1,0 0 1,0 0 0,0 0 0,0 0 0,1-1 0,-1 1 0,0 0 0,1 0 0,-1-1 0,1 1 0,-1 0 0,1-1 0,0 1 0,-1-1 0,1-1 0,0-3 18,0 1 0,0 0 0,1-1 1,-1 1-1,1 0 0,1-1 0,-1 1 1,1 0-1,0 0 0,0 0 0,0 0 1,0 0-1,1 1 0,0-1 0,7-8 1,0 1-2,1 0 0,0 0 0,0 1 1,17-11-1,-8 7-17,2 1 0,0 1 0,36-15-1,73-19-307,-88 32-124,-13 5-2542,38-20-1,-67 30 2767,0-1 1,0 0-1,-1 1 1,1-1 0,0 0-1,0 1 1,0-1-1,0 0 1,-1 0 0,1 0-1,0 0 1,-1 0-1,1 0 1,-1 0-1,1 0 1,-1 0 0,1 0-1,-1 0 1,0 0-1,1 0 1,-1 0 0,0 0-1,0 0 1,0 0-1,0-1 1,0 1-1,0 0 1,0 0 0,0 0-1,-1 0 1,1-2-1,-2-3-687,0 0 0,-1 0 0,0 0 0,-5-7 0,2 0-365,-57-108-4926,-3 0 5233,0 0 4954,53 99-2483,7 13-638,1 0 1,-1-1-1,2 1 1,-5-14 0,8 21-703,1 0 1,-1-1-1,1 1 0,-1 0 1,1-1-1,0 1 1,0-1-1,0 1 1,0 0-1,0-1 1,1 1-1,-1 0 1,1-1-1,-1 1 1,1 0-1,0 0 1,0 0-1,0-1 1,0 1-1,0 0 1,1 0-1,-1 0 1,1 1-1,2-4 1,3-1 150,0 1 0,0 0 0,0 0 0,1 1 1,0 0-1,0 0 0,13-4 0,-2 3-120,0-1-1,25-2 1,-11 4-1235,33 1 0,-65 3 604,8 0 147,-5 4-3312,1 3 1716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43.22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3072,'0'0'976,"19"0"3178,-7 2-3506,1-1 0,-1 2 0,0-1 0,0 2 0,0 0 0,19 9 0,-2-2-560,-15-5-133,-10-4 31,0 0 1,0-1-1,0 1 0,0-1 0,0 0 0,0 0 0,0 0 1,1-1-1,-1 1 0,8-1 0,11-9-2370,1 0 619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55.52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44 8128,'0'-8'3680,"9"-1"-3168,1 3 128,3 6-448,10-9-352,-1 4 64,-4-1-2464,4 6 1440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55.90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27 12 10400,'-27'-12'4704,"27"16"-4096,5-4-64,-1 0-416,5 0-672,5 0 288,7 0-1056,11 0 736,5 0-5152,2 8 3168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56.98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40 1218 5568,'-4'1'481,"-19"5"836,22-6-1216,1 1 1,-1-1-1,0 1 1,0-1-1,1 1 1,-1-1-1,0 1 1,0-1-1,1 1 1,-1 0-1,1-1 1,-1 1-1,1 0 1,-1 0 0,1-1-1,-1 1 1,1 0-1,-1 0 1,1 0-1,0-1 1,0 1-1,-1 0 1,1 0-1,0 0 1,0 1-1,0-2-34,0 1 0,0-1-1,0 1 1,0-1 0,0 0 0,0 1 0,0-1 0,1 0-1,-1 1 1,0-1 0,0 0 0,0 1 0,0-1-1,0 0 1,1 1 0,-1-1 0,0 0 0,0 0-1,1 1 1,-1-1 0,0 0 0,0 0 0,1 1-1,-1-1 1,0 0 0,1 0 0,-1 0 0,0 0 0,1 0-1,-1 1 1,0-1 0,1 0 0,-1 0 0,1 0-1,-1 0 1,0 0 0,1 0 0,-1 0 0,0 0-1,1 0 1,17-4 1269,-5-2-654,0 0 1,-1-1-1,1 0 1,-1-1-1,19-16 1,51-55 902,-57 53-1148,58-60 672,82-113 0,-30 29-641,84-118 163,-193 244-379,-2 0 0,-2-2 0,28-81 0,-46 116-216,-1 2-12,1 0 0,-2-1 0,1 1 1,-1-1-1,1-12 0,-5 21-24,-1 4 0,-4 5 0,1 0 0,0 1 0,-6 13 0,4-8 0,-12 17 0,-17 16 0,15-21 4,1 1-1,-18 32 1,17-15-13,2 1 0,2 0 0,2 2 0,2-1 0,-16 97 1,27-124 61,1 0 1,0 1 0,1-1 0,1 0 0,1 1 0,6 29 0,-6-42-20,1-1 1,-1 1 0,2-1-1,-1 0 1,1 1-1,0-1 1,0 0 0,0-1-1,1 1 1,0 0-1,0-1 1,1 0 0,-1 0-1,1 0 1,0-1 0,0 0-1,1 0 1,-1 0-1,1 0 1,0-1 0,0 0-1,7 2 1,-5-1-14,1-2 0,-1 1 0,1-1 0,-1 0 0,1-1 0,0 0 1,0 0-1,0-1 0,0 0 0,0-1 0,0 1 0,-1-2 0,1 0 0,0 0 0,-1 0 0,1-1 0,-1 0 1,0-1-1,0 0 0,0 0 0,12-9 0,-7 2 21,-1 0 0,0-1 0,0-1 0,-1 0 1,-1 0-1,0-1 0,-1-1 0,0 1 0,10-28 0,-15 27-52,-4 9-97,-4 8-128,-1 5 181,0 1 0,1 0 0,0 0 0,0 0 1,0 0-1,1 0 0,-3 14 0,4-10 109,-1 0 0,2 0 1,-1 1-1,2 22 1,1-28-48,-1-1 1,2 1-1,-1-1 1,1 1 0,2 6-1,-3-11 9,0 0-1,0 0 0,0 0 1,0 0-1,0 0 1,0 0-1,1 0 0,-1-1 1,0 1-1,1 0 1,0-1-1,-1 1 0,1-1 1,0 0-1,0 0 0,-1 1 1,5 0-1,-4-1-1,-1-1 1,1 0-1,-1 0 0,0 0 0,1-1 1,-1 1-1,0 0 0,1-1 0,-1 1 1,0 0-1,1-1 0,-1 0 0,0 1 0,1-1 1,-1 0-1,0 1 0,0-1 0,0 0 1,0 0-1,0 0 0,0 0 0,0 0 1,0 0-1,0 0 0,-1-1 0,1 1 1,1-2-1,0-1-16,0 0 0,1 0 1,-2-1-1,1 1 0,0 0 1,-1-1-1,1-6 1,-1 1-1,0 0 1,-1 0 0,-1 0-1,0 0 1,-2-11 0,2 17-11,0 0 1,0 0 0,0 1 0,0-1-1,-1 0 1,1 1 0,-1-1 0,0 1-1,0 0 1,0 0 0,-1-1 0,1 2-1,-1-1 1,0 0 0,0 0 0,-4-3 0,31 23-342,-1-7 386,0-1 0,1-2 0,0 0 0,27 4 1,99 8-25,-118-17-1566,1-2 1,37-3-1,-48-1-747,-15-1 290,-7 5 1917,0 0-1,0-1 1,0 1-1,0 0 1,0 0-1,0-1 1,0 1-1,-1 0 1,1-1 0,0 1-1,0 0 1,0 0-1,0-1 1,0 1-1,0 0 1,-1 0-1,1-1 1,0 1-1,0 0 1,0 0-1,-1 0 1,1-1-1,0 1 1,0 0-1,-1 0 1,1 0-1,0 0 1,0 0-1,-1-1 1,-7-3-1062,0 0 0,0 1 0,0 0 0,-16-4 0,-4-1-241,-42-18-2841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57.34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108 72 8544,'-76'-32'3168,"52"29"-2464,16-2 1600,16 5-1600,24-3 991,28-6-991,24 6-64,15-2-416,0 2-128,14-2-64,17 1-1088,14 4 576,-19 9-4319,-12-1 2655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4:58.45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59 1262 5632,'-31'-2'1834,"30"2"-1750,0 0 0,0 0 0,0 0 1,-1 0-1,1 1 0,0-1 0,0 0 0,0 1 0,0-1 0,0 0 0,0 1 0,0-1 0,0 1 0,0 0 0,0-1 0,0 1 0,0 0 0,0 0 0,0-1 0,1 1 0,-1 0 0,0 0 0,1 0 0,-1 0 0,-2 5 4722,12-11-2528,-3 1-1895,37-22 749,-1-2 0,-1-2 0,70-66 0,-98 82-1019,-1 0 0,0 0 0,-1-2 0,-1 1 0,-1-1 1,15-33-1,31-108 261,-40 106-297,65-225 246,-26-1 362,-49 236-594,8-99 159,-15 131-239,-1 11 7,-4 16-10,-16 115-1,9-44 45,-57 354 492,48-298-575,-12 101 574,35-244-506,0 0 0,0 0 0,0 1 0,0-1 0,0 0 0,1 0-1,-1 0 1,1 0 0,-1 0 0,3 4 0,-3-6-19,0 1-1,0-1 1,1 0 0,-1 1-1,0-1 1,0 1-1,1-1 1,-1 0 0,0 0-1,1 1 1,-1-1-1,1 0 1,-1 0 0,0 1-1,1-1 1,-1 0-1,1 0 1,-1 0 0,1 0-1,0 1 1,0-1-3,0 0-1,0-1 1,0 1 0,0 0 0,0 0-1,0-1 1,-1 1 0,1 0 0,0-1-1,0 1 1,0-1 0,0 1 0,-1-1-1,2 0 1,4-4 8,0-1 0,-1 0 0,1 0 0,-2 0 0,1 0 0,0-1 0,4-10 0,22-55-20,-19 42 2,2-6-1,-7 16-98,1 0 1,18-30-1,-26 50 82,0 0 1,0-1 0,0 1-1,0 0 1,1-1-1,-1 1 1,0 0 0,0-1-1,1 1 1,-1 0-1,0-1 1,0 1 0,1 0-1,-1 0 1,0-1-1,1 1 1,-1 0-1,0 0 1,1 0 0,-1-1-1,1 1 1,-1 0-1,0 0 1,1 0 0,-1 0-1,0 0 1,1 0-1,-1 0 1,1 0 0,-1 0-1,0 0 1,1 0-1,0 0 1,0 1-2,-1-1 1,1 1 0,0 0-1,0 0 1,-1-1-1,1 1 1,-1 0 0,1 0-1,0 0 1,-1 0-1,1-1 1,0 3-1,9 35-27,-9-35 27,2 9 12,0 0 1,1-1-1,0 0 0,1 0 0,1 0 1,-1 0-1,2-1 0,-1 0 0,9 10 1,-9-14 42,0 1 1,0-1 0,1 0 0,-1-1 0,1 0 0,0 0-1,1 0 1,-1-1 0,1 0 0,0 0 0,0-1 0,0 0-1,13 2 1,-7-2-6,1-1 0,-1-1 0,0 0 0,1 0 0,-1-2 0,1 0 0,-1-1 0,1 0 0,21-7 0,-27 6-28,-1 0 0,0-1 0,1 0 0,-1 0 0,-1-1 0,1 0 0,-1 0 0,0-1 0,0 0 0,0 0 0,-1-1 0,0 1 0,0-1 0,-1-1 0,0 1 0,7-14 0,-6 8-9,-1 0 0,0-1 0,-1 0 0,0 0 0,-1 0 0,1-20 0,-4 30-37,1 0 0,-1 1 0,-1-1 0,1 0 0,-2-7 1,2 11 32,0-1 1,0 1-1,0-1 1,0 1 0,-1-1-1,1 1 1,0-1-1,0 1 1,0-1 0,-1 1-1,1 0 1,0-1-1,-1 1 1,1-1 0,0 1-1,-1 0 1,1-1-1,0 1 1,-1 0 0,1 0-1,-1-1 1,1 1-1,-1 0 1,1 0 0,0 0-1,-1-1 1,1 1-1,-1 0 1,1 0 0,-1 0-1,1 0 1,-1 0-1,1 0 1,-1 0 0,1 0-1,-1 0 1,1 0-1,-1 0 1,1 0 0,-1 0-1,1 1 1,-1-1-1,1 0 1,-1 0 0,1 1-1,-1-1 1,1 0-1,0 0 1,-1 1 0,0-1-1,-7 7 23,0-1 0,0 1-1,1 0 1,0 0 0,0 1-1,1 0 1,-10 15 0,9-12 16,1-1 0,1 2 0,0-1 0,0 0 0,1 1 0,-3 14 0,6-21 5,0 0 1,1 0-1,-1 1 1,1-1-1,0 0 1,1 0-1,-1 1 1,1-1-1,0 0 1,0 0-1,1 0 1,-1 0-1,6 9 1,-3-6 23,1-1-1,0 0 1,1 0 0,0 0 0,0 0 0,0-1-1,12 9 1,-10-9-29,0-1 0,0 1 0,1-1 1,0-1-1,0 0 0,1 0 0,-1 0 0,1-2 0,0 1 0,10 1 0,-3-2-211,-1-1 0,1-1-1,-1 0 1,1-1 0,24-5-1,4-1-832,2-1-1645,1-1-1,-2-3 1,48-18 0,-83 26 1833,-1-1-1,1-1 1,-1 0 0,18-13-1,-6-2-2319,24-27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5:00.21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6 539 6400,'-6'-3'8197,"16"-4"-6595,5-4-522,12-23 691,19-21-566,-21 30-805,1 2 0,48-33 0,-56 44-288,135-93 414,-121 81-392,-2-1 0,46-51 0,-63 62-14,-4 5-23,-1 0-1,-1 0 1,1-1-1,-1 0 1,6-12-1,-16 42-96,-3-1 86,-6 18-21,1 1 0,2 0 0,-5 44 1,14-73-28,-1-1 1,2 1-1,-1-1 1,1 1 0,1-1-1,3 12 1,-5-17-14,1 0 1,1 0-1,-1 1 0,0-1 1,1 0-1,-1 0 0,1-1 1,0 1-1,0 0 0,0 0 1,0-1-1,0 0 1,1 1-1,-1-1 0,1 0 1,0 0-1,-1 0 0,7 3 1,-7-5-11,0 1 0,1-1 1,-1 0-1,0 1 0,0-1 1,1 0-1,-1 0 0,0-1 1,1 1-1,-1 0 0,0-1 1,0 1-1,1-1 0,-1 0 1,0 0-1,0 0 1,0 0-1,0 0 0,0 0 1,0 0-1,3-4 0,5-3 114,-1-1-1,16-19 1,-7 7-58,8-7-80,37-35-57,-52 53 46,1 0 0,0 1 1,24-14-1,-33 22 21,0-1 0,0 1 0,0 0 0,0 0 0,1 0 0,-1 0 0,0 1 1,0-1-1,1 1 0,-1 0 0,0 0 0,0 0 0,1 0 0,3 1 0,-5 0 6,0-1-1,-1 1 1,1 0-1,0-1 0,-1 1 1,1 0-1,-1 0 1,1 0-1,-1 0 0,0 0 1,0 1-1,1-1 1,-1 0-1,0 1 0,0-1 1,0 1-1,0-1 1,0 1-1,-1-1 1,1 1-1,0-1 0,-1 1 1,1 0-1,-1 0 1,1-1-1,-1 1 0,0 0 1,0 1-1,1 28 181,2 13-128,-3-43-49,0 0 0,0 0 0,0 0 0,0 0 0,1 0 0,-1 0 0,0 0 0,1 0 0,-1 0 0,1 0 0,-1 0 0,1-1 0,-1 1 0,1 0 0,-1 0 0,1-1 0,0 1 0,0 0 0,-1-1 0,1 1 0,0-1 0,0 1 0,0-1 0,-1 1 0,1-1 0,0 1 0,0-1 0,0 0 0,0 1 0,0-1 0,0 0 0,0 0 0,0 0 0,0 0 0,0 0 0,0 0 0,1 0 0,3-1 18,0 0 0,0-1 0,0 1 1,0-1-1,8-4 0,56-29 55,-32 15-61,44-17 1,-77 36-15,0 0-1,1 0 1,-1 0 0,1 1-1,-1-1 1,1 1 0,-1 0-1,1 0 1,-1 1 0,1-1-1,-1 1 1,1 0 0,7 3-1,4 2-128,-1 1-1,21 13 1,-7-4-395,-23-13-942,17 8-2002,-22-10 3065,0-1 0,0 1-1,0-1 1,-1 1 0,1-1 0,0 1 0,0 0-1,-1-1 1,1 1 0,0 0 0,-1-1 0,1 1-1,-1 0 1,1 0 0,-1 0 0,1 0 0,-1 0-1,1 1 1,-1 6-1839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5:00.58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40 8 7136,'-31'-8'3232,"27"13"-2816,-1-5-704,10 0 64,4 0-608,4 0 480,18 0-2880,11 7 1792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5:02.24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24 800 5408,'-19'0'1728,"19"0"-1645,0 0 0,0 0 0,-1 0 1,1 0-1,0 0 0,0 0 0,0 0 1,0 0-1,0 0 0,-1 0 0,1 0 0,0 0 1,0 0-1,0 0 0,0 0 0,-1 0 1,1 1-1,0-1 0,0 0 0,0 0 1,0 0-1,0 0 0,0 0 0,0 0 0,-1 0 1,1 1-1,0-1 0,0 0 0,0 0 1,0 0-1,0 0 0,0 0 0,0 1 0,0-1 1,0 0-1,0 0 0,0 0 0,0 0 1,0 1-1,0-1 0,0 0 0,0 0 0,0 0 1,0 0-1,0 1 0,0-1 0,0 0 1,0 0-1,0 0 0,0 0 0,1 1 1,3 4 2313,3-6-1470,-1-1 0,1 0 0,0-1 0,-1 0 0,12-6 0,115-70 1644,-89 50-1988,-1-2 0,67-62 0,-81 64-320,31-42-1,-37 43-104,-13 14-101,11-11-109,-20 23 45,0 1 1,0 0-1,0 0 0,1 0 1,-1 0-1,0 0 0,1 1 1,-1-1-1,0 0 0,1 0 1,-1 1-1,1-1 1,-1 1-1,1 0 0,2-1 1,-3 1 8,1 1 0,-1-1 0,0 1 1,0-1-1,0 1 0,0-1 1,0 1-1,0 0 0,0 0 1,0-1-1,0 1 0,0 0 0,0 0 1,-1 0-1,1 0 0,0 0 1,-1 0-1,2 2 0,10 22 67,-5-7-11,-2 1 1,0 0-1,3 29 1,-2-11-32,-2-19 25,-2 1 1,-1 0 0,0-1-1,-1 1 1,-1 0-1,-5 24 1,6-40-45,0 0 0,-1 0 0,1 0 0,-1-1 0,0 1 0,0 0 0,0-1 0,0 1 0,0 0 0,-1-1 0,1 1 0,-1-1 0,0 0 0,0 0 0,0 1 0,0-1 0,-2 2 0,1-3 1,0 1 0,0-1 1,-1 0-1,1 0 0,0 0 0,0 0 1,-1-1-1,1 1 0,-1-1 0,1 0 0,-1 0 1,1 0-1,0 0 0,-6-1 0,1-2 5,0 1-1,0-1 0,1 0 1,-1-1-1,-9-6 1,10 6-106,-25-16 1,30 19 96,0 0 1,0-1-1,0 0 1,0 1-1,0-1 1,1 0-1,-1 0 0,0 0 1,1 0-1,0 0 1,-3-4-1,4 5-8,0 1-1,0 0 1,0 0-1,0 0 1,0-1-1,0 1 1,0 0 0,0 0-1,0 0 1,0-1-1,0 1 1,0 0-1,0 0 1,0 0-1,0-1 1,0 1-1,0 0 1,0 0 0,0 0-1,0-1 1,0 1-1,0 0 1,0 0-1,1 0 1,-1-1-1,0 1 1,0 0-1,0 0 1,0 0-1,0 0 1,1 0 0,-1-1-1,0 1 1,0 0-1,0 0 1,0 0-1,1 0 1,-1 0-1,0 0 1,0 0-1,0 0 1,1-1 0,-1 1-1,0 0 1,0 0-1,0 0 1,1 0-1,-1 0 1,0 0-1,0 0 1,0 0-1,1 0 1,-1 1-1,0-1 1,0 0 0,1 0-1,15 5-108,-11-3 53,16 6-3,37 21 0,-42-20 113,1-1 1,-1 0-1,1-2 1,26 8 0,-38-13-6,-1-1 0,1 0 0,-1 0 1,0 0-1,1 0 0,-1-1 0,0 0 1,1 0-1,-1 0 0,0 0 0,0-1 1,0 0-1,0 1 0,0-2 0,0 1 1,5-4-1,7-6 107,-1-1 0,20-21 0,-18 17-289,13-12 216,25-34 0,-46 52-30,-6 7-71,-1-1 0,1 1 0,1 1 0,-1-1 0,1 0 0,-1 1 0,7-5 1,-10 8 14,0 0 0,0 0 0,0 0 0,0 0 1,0 0-1,0 0 0,0 0 0,0 0 1,0 0-1,1 0 0,-1 0 0,0 1 1,0-1-1,0 0 0,0 0 0,0 0 0,0 0 1,0 0-1,0 0 0,0 0 0,0 0 1,0 0-1,0 0 0,0 0 0,0 0 0,0 0 1,0 1-1,1-1 0,-1 0 0,0 0 1,0 0-1,0 0 0,0 0 0,0 0 1,0 0-1,0 0 0,0 0 0,0 0 0,0 1 1,0-1-1,0 0 0,0 0 0,-1 0 1,1 0-1,0 0 0,0 0 0,0 0 1,0 0-1,0 0 0,0 0 0,0 1 0,0-1 1,0 0-1,0 0 0,0 0 0,0 0 1,0 0-1,-1 0-11,-12 68 561,11-62-526,0 1 1,1 0 0,0 0 0,0 0 0,1 0 0,-1 0 0,2 0-1,-1 0 1,1 0 0,0 0 0,0 0 0,5 13 0,-4-16-10,0 0 0,-1 0 0,1 0-1,1-1 1,-1 1 0,0-1 0,1 1 0,0-1 0,0 0 0,0 0 0,0 0 0,0-1-1,1 1 1,-1-1 0,1 0 0,-1 0 0,1 0 0,0 0 0,0-1 0,0 1 0,0-1-1,0 0 1,6 1 0,2-1-14,0-1 0,1 0 0,-1-1 0,1 0-1,-1 0 1,18-6 0,72-25-39,-62 14 22,1-1-1,-2-1 1,-1-3 0,37-28-1,-70 48 29,0 0-1,-1-1 0,1 0 1,-1 0-1,8-10 0,-12 14-9,0 1 0,0-1 0,0 0 0,0 0 0,0 0-1,0 0 1,0 0 0,0 0 0,-1 0 0,1 0 0,0 0 0,0 0 0,0 0-1,0 0 1,0 0 0,0 0 0,0 0 0,0 0 0,0 0 0,-1 0 0,1 0 0,0 0-1,0 0 1,0 0 0,0 0 0,0 0 0,0 0 0,0 0 0,0 0 0,0 0-1,-1 0 1,1 0 0,0 0 0,0 0 0,0 0 0,0 0 0,0-1 0,0 1-1,0 0 1,0 0 0,0 0 0,0 0 0,0 0 0,0 0 0,0 0 0,0 0 0,0 0-1,0 0 1,0 0 0,0-1 0,-1 1 0,1 0 0,0 0 0,0 0 0,0 0-1,0 0 1,0 0 0,0 0 0,0 0 0,1 0 0,-1-1 0,0 1 0,0 0-1,0 0 1,0 0 0,-8 2-65,0 3 45,1 0 0,-1 1 0,1 0 0,0 0 0,0 0 1,1 1-1,0 0 0,0 1 0,-7 12 0,2-2-38,1 0 1,1 1-1,-7 21 1,14-31 38,-1-1 1,-2 16-1,5-21 46,-1 0 1,1 0-1,0 0 0,0 0 0,0-1 1,1 1-1,-1 0 0,0 0 0,1 0 1,0 0-1,0-1 0,1 4 0,-2-5-17,1-1-1,-1 1 1,0-1 0,1 1-1,-1-1 1,1 1-1,-1-1 1,0 1 0,1-1-1,-1 1 1,1-1-1,0 1 1,-1-1 0,1 0-1,-1 1 1,1-1-1,-1 0 1,1 0 0,0 1-1,-1-1 1,1 0-1,0 0 1,-1 0 0,2 0-1,-1 0-2,1 0 0,-1-1 0,0 1 0,1 0 0,-1-1 0,0 1 0,0-1 0,0 0 1,1 1-1,-1-1 0,2-1 0,2-3-15,0 0 0,-1 1 0,1-2 0,4-6 1,4-6 17,-2 3-27,-1 0 1,0 0-1,-1 0 0,-1-2 1,8-21-1,62-247-277,-13 40 68,-57 220 220,-4 17-5,-1-1 0,0 0 0,0-1 0,-1 1 0,-1 0 1,1-1-1,-2 1 0,1-18 0,-2 26 11,1 0-1,0 0 1,0 0-1,0 0 1,-1-1-1,1 1 1,0 0-1,-1 0 1,1 0-1,-1 0 1,1 0-1,-2-1 1,-3 2 19,-3 8-14,5-3-12,0 0 1,0 0 0,0 1 0,1-1 0,-1 0 0,2 1 0,-1 0 0,-1 6 0,-8 40 255,2 0 1,-2 59 0,10-77-168,1-1 1,2 0 0,1 0 0,12 55 0,-10-72-41,-1-1 0,2 0 1,0 0-1,1 0 1,1 0-1,0-1 1,0-1-1,2 1 1,0-1-1,0-1 1,1 0-1,1-1 1,17 15-1,-22-21 3,0-1 0,0 0-1,0 0 1,1 0 0,0-1-1,-1 0 1,1-1 0,0 0 0,0 0-1,0 0 1,1-1 0,14 0 0,-17-1-32,-1 0 0,1-1 0,0 1 1,0-1-1,-1-1 0,1 1 0,-1-1 1,1 0-1,-1 0 0,0 0 0,0-1 1,0 0-1,0 0 0,0 0 1,-1-1-1,1 0 0,-1 1 0,0-1 1,6-8-1,-2-2-52,0 1 0,-1-1 1,-1-1-1,0 1 0,-1-1 1,-1 0-1,0-1 0,-1 1 1,0-1-1,-2 1 0,0-1 1,0 0-1,-3-17 1,2 32 29,0 0 0,0 0 0,0-1 0,0 1 0,-1 0 1,1 0-1,0 0 0,-1-1 0,1 1 0,-1 0 0,1 0 1,-2-1-1,2 2 9,0 0-1,-1-1 1,1 1 0,0 0 0,0 0-1,0 0 1,-1 0 0,1-1 0,0 1 0,-1 0-1,1 0 1,0 0 0,0 0 0,-1 0-1,1 0 1,0 0 0,0 0 0,-1 0 0,1 0-1,0 0 1,-1 0 0,1 0 0,0 0 0,0 0-1,-1 0 1,1 0 0,0 1 0,-1-1-1,1 0 1,0 0 0,-1 0 0,0 2 3,-1-1 0,0 1 0,1-1-1,-1 1 1,1 0 0,0 0 0,0 0 0,-1-1 0,1 1 0,0 0 0,-1 4 0,-1 4 58,-1 1-1,2 0 1,-1 0 0,2 0-1,-1 0 1,1 0-1,1 1 1,0-1 0,1 0-1,0 0 1,1 0 0,0 0-1,0 0 1,1 0 0,8 18-1,-5-16 39,1 1-1,1-2 1,0 1-1,0-1 0,1 0 1,17 16-1,-23-25-213,0 0 0,1-1 1,0 1-1,-1-1 0,1 1 0,0-1 0,0-1 0,0 1 1,1 0-1,-1-1 0,5 1 0,-5-1-259,0-1 0,0 0 0,0 0 0,-1-1-1,1 1 1,0-1 0,0 1 0,0-1 0,-1 0 0,1-1 0,0 1 0,-1-1 0,1 1-1,5-5 1,-6 4-277,0 0-1,0 0 1,0 0-1,0-1 1,0 1-1,-1-1 1,1 0-1,-1 0 1,0 0-1,1 0 0,0-3 1,8-15-2726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5:02.60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77 1 10048,'-77'11'4544,"85"1"-3936,-3-7-1536,9 2 384,9 1-3712,9 0 2336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5:03.95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 1332 6048,'-8'8'3472,"17"-9"-6,-1-2-2915,0 0 0,1-1 1,-1 0-1,-1 0 0,1-1 0,-1 0 0,1 0 0,-1-1 0,12-12 0,-6 5-115,50-48 724,71-92 0,-129 147-1112,201-246 853,-149 182-442,71-110-1,-100 139-180,-43 69-304,2 1 1,1 1-1,-15 56 1,-9 95 95,31-155-70,3-11-22,-5 24-31,-2 44 0,9-71 85,0 0 1,0 0 0,1 0-1,1 0 1,0 0-1,0 0 1,2-1-1,4 13 1,-7-21 6,0 0 0,1 0-1,-1 0 1,1 0 0,0-1 0,0 1 0,0-1-1,0 1 1,0-1 0,1 0 0,-1 0 0,1 0 0,-1 0-1,1 0 1,0-1 0,0 1 0,5 1 0,-6-2-22,1-1 1,-1 1 0,0-1-1,1 0 1,-1 0 0,1 0 0,-1 0-1,0 0 1,1 0 0,-1-1-1,1 1 1,-1-1 0,0 0-1,1 0 1,-1 0 0,0 0 0,0 0-1,0 0 1,0 0 0,0-1-1,0 1 1,0-1 0,0 0 0,2-3-1,5-6 6,0-1 0,-1 0 1,-1-1-1,0 0 0,7-18 0,35-97 81,7-15-5,-14 49-93,48-117-215,41-195 662,-128 394-410,-1 1 0,0-1-1,1-22 1,-3 32-39,0 1 0,0 0 0,0-1 0,0 1 0,0 0-1,0-1 1,-1 1 0,1 0 0,-1 0 0,1-1 0,-1 1 0,1 0 0,-1 0 0,-1-2 0,2 3-3,0 0 0,0-1 1,-1 1-1,1 0 0,0 0 1,0 0-1,-1 0 0,1 0 1,0 0-1,0 0 0,-1 0 1,1-1-1,0 1 0,0 0 1,-1 0-1,1 0 0,0 0 1,-1 0-1,1 0 0,0 1 0,0-1 1,-1 0-1,1 0 0,0 0 1,0 0-1,-1 0 0,1 0 1,0 0-1,-1 1 0,-10 12 29,-7 18-5,2 2 1,-14 38 0,-20 76 5,38-109-64,-7 28 182,-16 100 1,23-102-55,-58 378 737,62-387-669,4-32 278,-2 43 0,6-66-436,0 0 0,0 0 0,0 0-1,0 0 1,0 0 0,0 0-1,0 0 1,0 0 0,0 0-1,0 0 1,0 0 0,0-1-1,0 1 1,0 0 0,0 0 0,0 0-1,1 0 1,-1 0 0,0 0-1,0 0 1,0 0 0,0 0-1,0 0 1,0 0 0,0 0 0,0 0-1,0 0 1,0 0 0,1 0-1,-1 0 1,0 0 0,0 0-1,0 0 1,0 0 0,0 0-1,0 0 1,0 0 0,0 0 0,0 0-1,0 0 1,1 0 0,-1 0-1,0 0 1,0 0 0,0 1-1,0-1 1,0 0 0,0 0-1,0 0 1,35-104 233,-26 73-297,1 1-1,1 0 1,29-55-1,-38 83 46,0-1-1,0 0 1,0 1-1,0-1 1,0 1 0,1 0-1,4-4 1,-6 5 9,0 1-1,1-1 1,-1 0 0,0 1 0,0-1 0,0 1-1,1-1 1,-1 1 0,0 0 0,1-1 0,-1 1 0,0 0-1,1 0 1,-1 0 0,0 0 0,1 0 0,-1 0 0,0 1-1,1-1 1,-1 0 0,3 2 0,-1 0 0,1 0 1,-1 0-1,0 0 1,1 1 0,-1 0-1,0-1 1,0 1-1,3 5 1,21 31-178,-10-12 89,-7-14 128,0-1 0,0 0 0,1 0 0,1-1 0,18 14 0,-27-22-8,1-1 0,0 1 0,0-1 1,1 0-1,-1 0 0,0 0 0,1-1 1,-1 1-1,1-1 0,-1 0 1,1-1-1,-1 1 0,1-1 0,0 0 1,-1 0-1,1 0 0,0-1 1,-1 1-1,1-1 0,-1 0 0,1-1 1,-1 1-1,5-3 0,-4 2-7,-1-1 1,0 0-1,0 0 1,0 0-1,0 0 0,0-1 1,-1 1-1,1-1 0,-1 0 1,0 0-1,0 0 0,-1-1 1,4-7-1,1-4 2,0-1 1,6-29-1,-6 12-44,-1 0 0,-1 0-1,-2-1 1,-2 0 0,-3-39 0,2 67-13,0 6 26,0 0 0,0 0 1,0 0-1,0 0 0,0 0 0,0 0 0,0 1 0,0-1 0,0 0 1,-1 0-1,1 0 0,0 0 0,-1 0 0,1 0 0,0 0 0,-1 0 1,1 1-1,-1-1 0,0 0 0,1 0 0,-1 1 0,0-1 0,1 0 1,-2 0-1,2 1 5,-1 0 1,1 0-1,0-1 1,-1 1-1,1 0 1,-1 0-1,1 0 0,0 0 1,-1 0-1,1 0 1,0 0-1,-1 0 1,1 0-1,-1 0 1,1 1-1,0-1 1,-1 0-1,1 0 1,0 0-1,-1 0 0,1 0 1,0 1-1,-1-1 1,1 0-1,0 0 1,0 1-1,-1-1 1,1 0-1,0 0 1,0 1-1,-1-1 0,1 0 1,0 1-1,0-1 1,0 0-1,-1 1 1,1-1-1,-5 17-49,4-16 43,-2 23 35,0 0-1,1 0 1,2-1-1,0 1 0,2 0 1,5 31-1,-3-34-2,1 0 1,1-1-1,1 1 0,1-1 1,0-1-1,2 0 0,0 0 1,1-1-1,1 0 0,23 27 0,-31-40-110,1 0 0,0-1 0,0 1 0,0-1 0,1 0 0,5 3-1,-9-5-160,1-1-1,0 0 1,-1 0-1,1 0 1,0 0-1,0 0 1,-1 0-1,1-1 1,0 1-1,0-1 1,0 0-1,0 0 1,0 0-1,0 0 1,-1-1-1,7-1 1,-7 2-78,0-1 0,1 0 0,-1 0 0,0 0-1,0 0 1,0 0 0,0 0 0,0 0 0,0-1 0,0 1 0,-1-1 0,1 0 0,0 1-1,-1-1 1,0 0 0,1 0 0,-1 0 0,0 0 0,0 0 0,0 0 0,2-4 0,-2 1-411,-1 0 0,1 1 0,-1-1 0,0 0 0,0 0 0,0 1 0,-1-1 0,1 0 0,-4-9 0,-5-22-2104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38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72 7296,'-2'-2'735,"-4"-2"544,7 4-1231,-1-1 0,0 1 1,0 0-1,0 0 1,0 0-1,1-1 0,-1 1 1,0 0-1,0 0 0,0 0 1,1 0-1,-1-1 1,0 1-1,0 0 0,1 0 1,-1 0-1,0 0 0,0 0 1,1 0-1,-1 0 0,0 0 1,0 0-1,1 0 1,-1 0-1,0 0 0,0 0 1,1 0-1,-1 0 0,0 0 1,0 0-1,1 0 1,-1 0-1,0 1 0,354-13 3548,-125 3-3277,-42-4-138,-173 11-250,72-11-2998,-13 2-2309,-36 7 1686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43.93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 5 3072,'-10'-5'7754,"11"6"-7581,1-1 0,-1 1 0,0 0 0,0 0 0,0-1 0,0 1 0,0 0 0,0 0 0,0 0 0,1 2 0,4 3 687,2-2-530,-1-1 1,1 1 0,0-1-1,0-1 1,0 1-1,12 1 1,-1 0-213,8 3-36,43 5 0,-28-10-3334,-12-2 1103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5:04.31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42 12 9792,'-42'5'4448,"42"3"-3872,5-5 1471,9 6-1247,22-6 384,9 5-704,40-8-32,5 4-256,23-8-512,0 1 128,16-10-2368,-8 1 1409,11 0-4193,-16 4 3008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5:06.05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123 660 5216,'0'0'92,"-1"0"0,1-1 0,-1 1-1,1-1 1,0 1 0,-1 0 0,1-1 0,-1 1 0,1-1 0,0 1 0,-1-1 0,1 0 0,0 1 0,0-1 0,-1 1-1,1-1 1,0 1 0,0-1 0,0 0 0,0 1 0,0-1 0,0 0 0,-1 1 0,2-1 0,-1 1 0,0-1-1,0 0 1,0 1 0,0-1 0,0 1 0,0-1 0,1 0 0,-1 1 0,0-1 0,1 1 0,-1-1 0,0 1 0,1-1-1,-1 1 1,0-1 0,1 0 0,0 0 301,0 0-1,0 0 0,-1 0 1,1 0-1,0 0 1,-1 0-1,1-1 1,-1 1-1,0 0 1,1 0-1,-1-1 0,0 1 1,0-2-1,1 3-299,-1 0 0,0 0 0,0-1-1,0 1 1,0 0 0,0 0 0,0 0-1,0 0 1,0-1 0,0 1 0,0 0 0,0 0-1,0 0 1,0 0 0,0-1 0,0 1-1,0 0 1,-1 0 0,1 0 0,0 0 0,0-1-1,0 1 1,0 0 0,0 0 0,0 0-1,0 0 1,0 0 0,-1 0 0,1-1 0,0 1-1,0 0 1,0 0 0,0 0 0,0 0-1,-1 0 1,1 0 0,0 0 0,0 0-1,-7 4 1575,-8 18-648,3 0-683,1 1 0,1 1 0,0-1 0,-7 32-1,-15 102 303,32-155-630,-2 6 10,-7 63 180,9-65-141,0 0 0,0-1 1,0 1-1,1 0 1,0 0-1,0-1 0,0 1 1,1 0-1,3 7 1,-5-12-39,1 0 1,-1 0 0,1 1 0,-1-1 0,1 0 0,-1 0 0,1 0 0,0 0 0,0-1 0,-1 1-1,1 0 1,0 0 0,0 0 0,0-1 0,0 1 0,0 0 0,0-1 0,0 1 0,0-1 0,0 1-1,1-1 1,-1 1 0,0-1 0,0 0 0,0 0 0,0 0 0,1 1 0,-1-1 0,0 0 0,0 0-1,0-1 1,1 1 0,-1 0 0,0 0 0,0-1 0,0 1 0,0 0 0,0-1 0,0 1 0,1-1-1,-1 1 1,0-1 0,0 0 0,1-1 0,5-3-11,-1-1 0,0 1 1,0-1-1,8-12 0,-13 17-6,87-124-107,-4 5-68,-65 95 118,2 1 0,35-33 0,-54 56 29,0-1 0,0 1-1,0 0 1,-1 0 0,1-1-1,0 1 1,0 0-1,4-1 1,-6 2 17,1 0-1,-1 0 1,1 0 0,-1 0-1,1 0 1,0 0 0,-1 0-1,1 0 1,-1 0 0,1 0-1,-1 1 1,1-1 0,-1 0-1,1 0 1,-1 0-1,1 1 1,-1-1 0,1 0-1,-1 1 1,1-1 0,-1 0-1,0 1 1,1-1 0,-1 0-1,1 1 1,-1-1 0,0 1-1,0-1 1,1 1-1,-1-1 1,0 1 0,0-1-1,1 1 1,-1-1 0,0 1-1,0-1 1,0 1 0,0-1-1,0 1 1,0 0 0,3 21 1,-1 0 0,-1 39 1,-1-36-15,1 1 0,3 24 1,-2-42 38,-1 0 1,1 0 0,1-1-1,-1 1 1,1-1-1,1 1 1,-1-1-1,1 0 1,1 0 0,6 9-1,-9-15-5,-1 1-1,0-1 0,1 1 1,-1-1-1,1 0 0,-1 0 1,1 0-1,0 0 0,-1 0 0,1 0 1,0 0-1,0 0 0,0-1 1,-1 1-1,1-1 0,0 1 1,0-1-1,0 0 0,0 0 1,0 0-1,0 0 0,0 0 1,0 0-1,0-1 0,0 1 1,0 0-1,0-1 0,2-1 1,2 0-3,0-2 1,0 1-1,0-1 1,0 0-1,-1 0 1,0 0-1,1-1 1,-2 0 0,1 0-1,0 0 1,-1-1-1,0 1 1,-1-1-1,5-7 1,4-13-161,0 0 0,9-31 0,-11 27 52,2-3-62,12-57 0,-24 88 128,1 1-1,-1-1 0,0 0 1,1 1-1,0-1 0,-1 0 0,1 1 1,0-1-1,0 1 0,0 0 1,0-1-1,1-1 0,-1 3 25,-1 0 1,0 0-1,0-1 0,1 1 0,-1 0 0,0 0 0,1 0 1,-1 0-1,0 0 0,1 0 0,-1-1 0,0 1 1,0 0-1,1 0 0,-1 0 0,0 0 0,1 0 0,-1 0 1,0 0-1,1 0 0,-1 0 0,0 1 0,1-1 0,-1 0 1,1 0-1,-1 1 9,1-1 0,0 1 0,0-1 0,-1 1 1,1 0-1,0 0 0,-1-1 0,1 1 0,0 0 0,-1 0 1,1 0-1,0 1 0,2 3 28,0 0-1,1-1 1,0 0 0,0 1 0,1-1 0,8 6-1,-1 0-53,-8-6 58,0-1 0,0 0 0,1 0 0,-1 0-1,0-1 1,1 1 0,0-1 0,0 0 0,-1-1 0,1 1 0,0-1 0,0 0-1,1 0 1,-1-1 0,0 1 0,0-1 0,0 0 0,0 0 0,0-1 0,0 0 0,1 0-1,-1 0 1,6-3 0,4-1 24,-1-1 0,0-1-1,-1 0 1,0-1 0,0-1-1,0 0 1,18-18 0,-27 23-47,0 0 0,-1 0 0,1 0 0,-1-1-1,0 0 1,-1 1 0,1-1 0,-1 0 0,3-8 0,-4 12-24,-1-1-1,1 0 0,-1 1 0,0-1 0,1 0 0,-1 1 0,0-1 1,0 0-1,0 0 0,0 1 0,-1-1 0,1 0 0,0 0 0,-1 1 1,1-1-1,-1 0 0,1 1 0,-1-1 0,0 1 0,0-1 0,0 1 1,0-1-1,0 1 0,0 0 0,0-1 0,0 1 0,0 0 0,-1 0 1,1 0-1,-1 0 0,1 0 0,-1 0 0,-1-1 0,1 1 8,0 1-1,0-1 0,0 1 1,0-1-1,0 1 0,0 0 1,0 0-1,0 0 0,0 0 1,0 0-1,-1 0 0,1 1 1,0-1-1,0 1 0,0-1 1,0 1-1,0 0 0,0 0 1,1 0-1,-4 2 0,0 0 9,1-1-1,0 2 0,0-1 0,0 0 0,1 1 0,-1 0 0,1-1 0,-3 6 0,0 0 14,1 0 0,1 0 0,0 1-1,0 0 1,1-1 0,1 1-1,-3 17 1,2-9 40,2 1 0,0-1 0,3 28 0,-1-35-39,1 0 0,0-1 1,1 1-1,0-1 1,0 0-1,1 0 1,1 0-1,-1 0 0,2-1 1,-1 0-1,1 0 1,1 0-1,7 7 0,-9-11 15,0 0-1,0 0 0,1 0 1,-1-1-1,1 0 0,0-1 1,0 1-1,1-1 0,-1 0 1,1 0-1,-1-1 1,1 0-1,0 0 0,0-1 1,0 0-1,0 0 0,0-1 1,0 1-1,0-2 0,13 0 1,-11-2-13,0 1 1,1-1 0,-1 0-1,0-1 1,-1 0 0,1-1 0,-1 1-1,0-2 1,0 1 0,0-1-1,-1 0 1,8-8 0,2-4 2,0-2-1,-1 1 1,18-31 0,-14 14-114,0 0-1,-3-2 1,-1 0 0,-2 0 0,12-51 0,23-145-62,-40 188 162,-2 7 33,25-147-280,-31 157 33,-2 18 76,1 11 130,0 0 1,-1 0 0,1 0-1,0 0 1,0 0 0,0 0-1,0 0 1,0-1-1,0 1 1,0 0 0,-1 0-1,1 0 1,0 0-1,0 0 1,0 0 0,0 0-1,0 0 1,0 1 0,0-1-1,-1 0 1,1 0-1,0 0 1,0 0 0,0 0-1,0 0 1,0 0-1,0 0 1,0 0 0,0 0-1,-1 0 1,1 0 0,0 0-1,0 0 1,0 0-1,0 1 1,0-1 0,0 0-1,0 0 1,0 0-1,0 0 1,0 0 0,0 0-1,0 0 1,0 1 0,0-1-1,-9 23-32,-46 324 202,54-340-165,-7 79 200,3 1-1,7 111 1,-1-181-102,1 1 1,0-1-1,2 1 0,0-1 1,12 32-1,-16-47-80,1 0 1,0-1-1,0 1 0,0 0 1,0-1-1,0 1 1,0 0-1,0-1 0,1 1 1,-1-1-1,1 0 0,-1 1 1,3 1-1,-3-3-8,0 0 0,0 1 0,1-1-1,-1 0 1,0 0 0,0 0 0,0 0-1,0 0 1,0 0 0,1 0 0,-1 0 0,0-1-1,0 1 1,0 0 0,0-1 0,0 1-1,0-1 1,0 1 0,0-1 0,0 1 0,0-1-1,0 0 1,0 1 0,0-1 0,0 0-1,-1 0 1,1 0 0,0 1 0,0-3 0,21-24 112,19-31 1,-19 25-73,75-112-180,-76 109-92,-2-1 0,18-49 0,-9 1 110,-4-1 1,22-146-1,-44 196 377,-2 34-261,0 0 0,0-1-1,0 1 1,-1 0 0,1 0 0,-1 0 0,1 0 0,-1 0 0,0 0 0,0 0 0,0 0 0,-2-3 0,3 5-8,0 0 1,0 0 0,0 0 0,0 0-1,-1 0 1,1-1 0,0 1 0,0 0-1,0 0 1,0 0 0,0 0-1,0 0 1,-1 0 0,1 0 0,0 0-1,0 0 1,0 0 0,0 0 0,0 0-1,-1 0 1,1 0 0,0 0 0,0 0-1,0 0 1,0 0 0,0 0 0,-1 0-1,1 0 1,0 0 0,0 0 0,0 0-1,0 0 1,0 0 0,-1 0 0,1 0-1,0 0 1,0 0 0,0 1 0,0-1-1,0 0 1,0 0 0,0 0 0,-1 0-1,1 0 1,0 0 0,0 0 0,0 1-1,0-1 1,0 0 0,0 0 0,0 0-1,0 0 1,0 0 0,0 1 0,0-1-1,0 0 1,0 0 0,0 0 0,0 0-1,0 0 1,0 1 0,0-1 0,-10 22 101,-8 23 0,-25 115 662,31-110-507,1-2-71,2 0 1,3 0-1,-1 88 1,8-96-143,2 0 1,1 0-1,3 0 1,1-1-1,14 41 0,-18-67-103,1 0 0,1 0-1,0-1 1,0 0 0,9 12-1,-12-20-286,1 1 0,0-1-1,0 0 1,0 0 0,0-1 0,7 5-1,-8-6-159,0 0 0,0 0 0,1-1-1,-1 0 1,0 0 0,1 0 0,-1 0 0,1 0-1,-1 0 1,1-1 0,3 0 0,12 0-2106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6:22.2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1034 2912,'2'-10'8512,"4"7"-6932,-5 4-1636,0-1 0,0 0 0,1 1-1,-1-1 1,0 1 0,0-1 0,0 1 0,0 0 0,1-1 0,-1 1-1,1 2 1,28 19 354,-19-14-105,-1-1 1,-1 1-1,1 1 0,10 13 0,24 40 282,-43-61-395,-1 0-43,0-1 0,0 1 0,0 0-1,0-1 1,1 1 0,-1 0 0,0-1 0,0 1 0,1 0 0,-1-1 0,0 1 0,1-1 0,-1 1-1,1-1 1,-1 1 0,1-1 0,-1 1 0,1-1 0,-1 1 0,1-1 0,-1 0 0,1 1 0,0-1-1,-1 0 1,1 1 0,0-1 0,-1 0 0,1 0 0,0 1 0,-1-1 0,1 0 0,0 0 0,-1 0-1,1 0 1,0 0 0,-1 0 0,1 0 0,0 0 0,-1-1 0,1 1 0,0 0 0,6-1-34,-1 0 0,0-1 0,8-2 0,-10 3 88,100-25-136,-73 20 51,0-2 0,-1 0 0,48-22 0,63-36 333,-25 12-242,135-85 0,-154 74-64,123-73 4,-140 98 7,3 3 0,138-41 1,-163 58 67,-1-1 0,-1-3 0,79-48 0,-119 64-59,25-9 0,-27 12-69,0 0 0,18-12 0,-18 6 363,-13 10 42,-11-10-181,-5-15 100,10 17-295,1 0 0,-1 1 0,1-2 1,-3-8-1,6 14-4,-4-12-23,1 0 0,0 0-1,1-1 1,1 1 0,0-1-1,2-21 1,0 34-73,1 1 0,0 0-1,-1 0 1,1 0 0,1 0-1,-1 0 1,0 0 0,1 1-1,-1-1 1,4-3 0,-5 5-39,1 0 0,-1 0-1,1 1 1,0-1 0,-1 0 0,1 1 0,0-1 0,-1 0-1,1 1 1,0-1 0,0 1 0,0-1 0,0 1 0,-1 0-1,1-1 1,0 1 0,0 0 0,0-1 0,0 1 0,0 0-1,0 0 1,0 0 0,0 0 0,0 0 0,0 0 0,0 0-1,0 0 1,0 1 0,0-1 0,-1 0 0,1 0 0,0 1-1,0-1 1,0 1 0,0-1 0,0 1 0,0 0 0,3 2-626,-1 1 1,0-1 0,0 1 0,0 0-1,-1 0 1,1 0 0,1 5 0,-1-3 211,11 19-2846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6:23.19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42 37 2976,'-2'-2'375,"1"2"-316,1 0 0,-1 0 0,1-1 0,-1 1-1,1 0 1,0-1 0,-1 1 0,1 0 0,-1-1 0,1 1-1,0 0 1,-1-1 0,1 1 0,0-1 0,0 1-1,-1-1 1,1 1 0,0-1 0,0 1 0,0 0-1,0-2 764,-10-15 2783,-2 10-976,12 7-2601,0-1 0,-1 1 0,1 0 0,0 0 0,0 0 0,-1 0-1,1 0 1,0 0 0,0 0 0,-1 0 0,1-1 0,0 1 0,0 0-1,-1 0 1,1 0 0,0 0 0,0 0 0,-1 0 0,1 0 0,0 0 0,0 1-1,-1-1 1,1 0 0,0 0 0,0 0 0,-1 0 0,1 0 0,0 0-1,0 0 1,-1 1 0,1-1 0,0 0 0,0 0 0,0 0 0,-1 1-1,1-1 1,0 0 0,0 0 0,0 0 0,0 1 0,0-1 0,-1 0-1,1 0 1,0 1 0,0-1 0,0 0 0,0 0 0,0 1 0,0 13 71,0 0 1,1 0-1,1 0 1,1 0-1,5 19 1,5 7 383,24 51 0,-30-78-274,0 0 1,0-1-1,1 0 0,0 0 0,1-1 0,1 0 1,18 17-1,-17-20-103,1-1 0,-1-1 0,1 0 0,1 0 0,-1-1 1,1-1-1,0 0 0,0-1 0,21 3 0,-8-5-40,-22-2-814,0 1 1,0 0-1,0 0 1,0 1 0,0-1-1,0 1 1,1 0-1,5 2 1,6 5-4970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6:25.34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1 116 2720,'-1'2'3532,"6"2"-2771,-2-2-473,0 0 1,0 0-1,0-1 0,1 1 1,-1-1-1,7 3 0,-8-4-209,0 0 0,0 0-1,0 0 1,0 0 0,0 0 0,0 0-1,0 0 1,0-1 0,0 1-1,0-1 1,0 1 0,0-1-1,3-1 1,1-2 61,0 1 1,0-1-1,0 0 1,0-1-1,-1 1 1,1-1-1,-1 0 1,0-1-1,-1 1 0,1-1 1,5-11-1,-9 15-129,0 0 0,0 0 0,0-1-1,-1 1 1,1 0 0,-1 0 0,1-1-1,-1 1 1,0 0 0,0-1 0,0 1-1,0 0 1,0 0 0,-1-1 0,1 1-1,-1 0 1,0 0 0,1-1 0,-3-2 0,3 4-30,-1 0 0,1 1 0,-1-1 0,1 0 1,-1 0-1,0 0 0,1 0 0,-1 1 1,0-1-1,0 0 0,0 0 0,1 1 0,-1-1 1,0 1-1,0-1 0,0 1 0,0-1 1,0 1-1,0 0 0,0-1 0,0 1 1,0 0-1,0 0 0,-1 0 0,1 0 0,0 0 1,0 0-1,0 0 0,0 0 0,0 0 1,0 0-1,0 1 0,0-1 0,0 0 0,0 1 1,0-1-1,0 1 0,0-1 0,0 1 1,0-1-1,0 1 0,-1 1 0,0-1-10,-2 2 37,-1 0 0,1 0 0,0 0 0,0 0 0,0 0 0,0 1 0,1 0 0,-1 0 0,1 0 0,0 0 0,0 0 0,0 1 0,1-1 0,-3 8 0,2-2 82,0 0 1,1 0-1,-1 16 0,3-22-46,0 0 0,0-1 0,0 1 0,1 0 0,-1-1 0,1 1 0,0 0 0,0-1-1,0 1 1,1-1 0,-1 1 0,1-1 0,3 5 0,-1-2 6,-1-1 24,1-1 1,-1 1-1,1-1 0,0 0 1,0 0-1,5 4 1,-7-6-31,0-1 1,0 1 0,1-1 0,-1 1-1,0-1 1,1 0 0,-1 0 0,1 0-1,-1 0 1,1 0 0,-1-1 0,1 1-1,0-1 1,-1 1 0,1-1 0,0 0 0,-1 0-1,1 0 1,0-1 0,-1 1 0,1-1-1,0 1 1,-1-1 0,1 0 0,-1 0-1,1 0 1,2-2 0,11-6 88,-9 5-68,0 0 1,0 0-1,10-9 1,36-27 142,-8 3 138,-30 25-327,31-20 0,-8 12-403,-33 18 309,1 0 1,0 1 0,-1 0 0,1 0 0,0 0 0,-1 1 0,1 0-1,0 0 1,11 2 0,-13-2 68,0 1 0,0 0-1,0 0 1,0 1 0,0-1-1,-1 1 1,1 0 0,0 0 0,-1 0-1,6 5 1,3 3 127,16 19 1,2 1-18,-17-17 59,-1 0 0,11 16 0,5 4-28,-25-26-145,-3-6 25,1 0 0,-1 0 1,0-1-1,1 1 0,-1 0 0,1 0 1,-1 0-1,1-1 0,-1 1 1,1 0-1,0-1 0,-1 1 0,1 0 1,0-1-1,1 2 0,-1-2 439,3-1-3498,-4 1 2830,0-1-1,1 1 1,-1 0 0,1-1-1,-1 1 1,0 0-1,0-1 1,1 1-1,-1 0 1,0-1 0,1 1-1,-1-1 1,0 1-1,0-1 1,0 1 0,0-1-1,1 1 1,-1-1-1,0 1 1,0 0-1,0-1 1,0 1 0,0-1-1,0 1 1,0-1-1,0 1 1,0-1 0,-1 0-1,1-1-289,0-7-2674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6:25.76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363 3 2816,'0'0'22,"0"0"-1,-1 0 1,1 0 0,0 1-1,0-1 1,0 0-1,0 0 1,0 0 0,0 0-1,0 0 1,0 0 0,-1 0-1,1 1 1,0-1 0,0 0-1,0 0 1,0 0 0,0 0-1,-1 0 1,1 0 0,0 0-1,0 0 1,0 0-1,0 0 1,-1 0 0,1 0-1,0 0 1,0 0 0,0 0-1,0 0 1,0 0 0,-1 0-1,1 0 1,0 0 0,0 0-1,0 0 1,0 0 0,-1 0-1,1 0 1,0-1 0,0 1-1,0 0 1,0 0-1,0 0 1,0 0 0,0 0-1,-1 0 1,1 0 0,0-1-1,0 1 1,0 0 0,0 0-1,0 0 1,0 0 0,0 0-1,0-1 1,0 1 0,0 0-1,0 0 1,0 0 0,0 0-1,0-1 1,0 1-1,0 0 1,0 0 0,-2 1 186,-4 20 2528,-7 1-1317,-2 0 0,-27 31 0,32-41-1159,-10 16 300,-30 51 0,17-23-261,-3 6-111,-38 95 1,66-140-155,-32 70 584,35-76-279,3-5-1640,12-10-978,-6 3 1851,5-3-1172,0-1 0,12-6 0,5-8-1525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6:30.01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23 716 2912,'8'-4'1127,"-8"3"-1107,0 1-1,0 0 1,1 0-1,-1 0 1,0 0 0,0 0-1,0 0 1,0 0-1,1 0 1,-1 0 0,0 0-1,0 0 1,0 0-1,0 0 1,1 0 0,-1 0-1,0 0 1,0 0-1,0 1 1,0-1 0,1 0-1,-1 0 1,0 0-1,0 0 1,0 0-1,0 0 1,1 0 0,-1 1-1,0-1 1,0 0-1,0 0 1,0 0 0,0 0-1,0 0 1,0 1-1,0-1 1,0 0 0,1 0-1,-1 0 1,0 0-1,0 1 1,0-1-1,0 0 1,0 0 0,0 1 403,1 1 94,0 3-319,0 1-1,0 0 0,0-1 1,-1 1-1,1 0 0,-1 0 1,-1-1-1,1 1 1,-3 8-1,1 18 336,0 29 864,-19 116 0,8-110-565,12-44 1110,2-32-950,1-1-824,-1 0 1,1-12 0,3-20-62,21-108-2,14-63-93,-35 197-56,0 0 0,1 0 0,1 1 0,0 0 0,1 0 0,1 1 0,19-26 0,-24 36-16,0-1 1,1 1-1,-1 0 0,7-4 1,-10 7 50,0 0 0,0 0 1,1 0-1,-1 1 0,0-1 1,1 0-1,-1 1 0,0-1 1,1 1-1,-1-1 1,1 1-1,-1 0 0,1 0 1,-1 0-1,0-1 0,1 1 1,-1 1-1,1-1 0,-1 0 1,3 1-1,0 0 21,-1 0 0,0 1 0,0-1 1,-1 1-1,1 0 0,0 0 0,-1 0 0,1 0 0,-1 1 0,1-1 0,2 5 0,-4-5-12,0 0-1,0 0 0,0 0 1,-1 0-1,1 0 1,-1 0-1,0 0 1,0 0-1,1 0 0,-1 0 1,0 0-1,-1 1 1,1-1-1,0 0 0,-1 0 1,1 0-1,-1 0 1,1 0-1,-3 3 1,-5 14 173,-2-1 0,0 0 1,-24 30-1,27-35-261,6-12 99,1 1 0,-1-1-1,0 0 1,1 1 0,-1-1 0,0 0 0,0 1 0,0-1 0,0 0 0,-2 1 0,2-1 304,13 3-43,-3-4-288,0 0 1,0-1 0,1 1 0,-1-2 0,0 0-1,16-4 1,-8 1-1,122-32 281,-104 25-144,63-29-1,-88 36-68,-6 4-26,-1-1 0,0 1-1,0-1 1,0 0 0,0 0-1,0 0 1,0 0 0,4-5-1,-7 7-29,0 0-1,0 0 1,0 0 0,0 0-1,0 0 1,0 0 0,0 0-1,0 0 1,0-1 0,0 1-1,0 0 1,0 0 0,0 0-1,0 0 1,0 0 0,0 0-1,0 0 1,0 0 0,0 0-1,0 0 1,0 0 0,0 0-1,0-1 1,0 1 0,0 0-1,0 0 1,0 0-1,0 0 1,0 0 0,0 0-1,0 0 1,0 0 0,0 0-1,0 0 1,0 0 0,0 0-1,0 0 1,0 0 0,0 0-1,0 0 1,0 0 0,-1 0-1,1 0 1,0-1 0,0 1-1,0 0 1,0 0 0,0 0-1,0 0 1,0 0 0,0 0-1,0 0 1,0 0-1,-8 1-119,-6 2-50,-1 2 114,1 1 0,-1 1 0,-22 14 1,33-18 60,0 0 0,0 0 0,0 0 0,0 1 1,1-1-1,-1 1 0,1 0 0,0 0 0,0 0 1,0 0-1,1 0 0,0 1 0,0-1 1,0 1-1,0 0 0,-1 5 0,3-8 6,-1-1-1,1 1 1,0-1 0,0 1-1,0 0 1,0-1-1,0 1 1,1-1 0,-1 1-1,0-1 1,1 1-1,-1 0 1,1-1 0,0 1-1,-1-1 1,1 0-1,0 1 1,0-1 0,0 0-1,0 1 1,0-1-1,0 0 1,0 0 0,1 0-1,-1 0 1,0 0-1,0 0 1,1 0-1,-1 0 1,1-1 0,-1 1-1,3 0 1,-1 0 34,1 0 0,0 0-1,-1 0 1,1-1 0,-1 1 0,1-1 0,0 0 0,-1 0-1,1 0 1,0-1 0,-1 1 0,1-1 0,5-2-1,-3 1 4,0-1-1,0 1 0,0-2 0,0 1 0,-1-1 0,0 1 1,1-1-1,-1-1 0,-1 1 0,1-1 0,-1 0 0,1 0 0,-1 0 1,-1-1-1,1 1 0,-1-1 0,0 0 0,0 0 0,-1 0 1,0-1-1,2-8 0,0-1 12,-2 9-135,-1-1-1,0 1 1,0-11-1,0 18 70,-1-1-1,0 0 1,0 0-1,1 1 1,-1-1 0,0 0-1,1 0 1,-1 1-1,0-1 1,1 0 0,-1 1-1,1-1 1,0 1-1,-1-1 1,1 0-1,-1 1 1,1-1 0,0 1-1,-1 0 1,1-1-1,0 1 1,0-1-1,0 1 1,21-8 56,-17 7-67,12-3-16,0 0 0,0 2-1,1 0 1,30 1-1,-46 0 35,0 1 0,0 0-1,0 1 1,0-1-1,0 0 1,1 1-1,-1-1 1,0 1-1,0-1 1,0 1 0,0 0-1,0 0 1,0 0-1,2 2 1,-3-2-2,0 0 1,0 0-1,0 0 1,-1 1 0,1-1-1,0 0 1,-1 1-1,1-1 1,-1 0-1,1 1 1,-1-1-1,0 1 1,1-1 0,-1 0-1,0 1 1,0-1-1,0 1 1,0-1-1,0 1 1,-1-1-1,1 1 1,-1 0-1,-2 12 43,-1-1 0,0 0 0,-10 18 0,3-7 61,-6 11 334,16-34-267,10-17 346,-7 12-441,3-6-50,0 2-1,1-1 1,-1 0-1,2 1 1,0 0-1,0 1 1,0-1-1,1 2 1,14-12-1,-4 6-153,1 1 0,0 1 0,32-13 0,-50 23-149,-1 11-5,-9 17 254,7-24 20,1 0 1,-1 0 0,1 1-1,0-1 1,0 0 0,0 9-1,1-7 33,0 1 0,0-1-1,1 0 1,0 1 0,2 5 0,-2-10 1,-1-1 1,1 1 0,-1 0 0,1-1 0,0 1 0,0-1 0,-1 0 0,1 1 0,0-1 0,0 0 0,0 1 0,1-1-1,-1 0 1,0 0 0,0 0 0,1 0 0,-1 0 0,0 0 0,1-1 0,-1 1 0,1 0 0,-1-1 0,1 1 0,-1-1 0,4 1-1,2 0 33,0-1-1,0-1 0,0 1 1,0-1-1,0 0 0,0-1 1,10-3-1,45-21 10,-47 19-41,7-4 67,23-15-1,-14 6 58,-25 17-146,-1 0 1,0 0-1,0-1 1,0 1-1,0-1 1,-1 0-1,1-1 0,-1 1 1,7-10-1,-11 14-8,0 0-1,0-1 0,0 1 0,1 0 0,-1 0 0,0 0 1,0 0-1,0-1 0,0 1 0,0 0 0,0 0 1,0 0-1,0 0 0,0-1 0,0 1 0,0 0 0,0 0 1,0 0-1,0 0 0,0-1 0,0 1 0,0 0 0,0 0 1,0 0-1,0-1 0,0 1 0,0 0 0,0 0 1,0 0-1,0 0 0,0-1 0,0 1 0,0 0 0,0 0 1,-1 0-1,1 0 0,0 0 0,0-1 0,0 1 0,0 0 1,0 0-1,-1 0 0,1 0 0,0 0 0,0 0 1,0 0-1,-1 0 0,-10 2-383,-12 10 143,19-9 246,0 0 0,1 0 0,-1 0 0,1 0 0,-1 1 0,1-1 0,0 1 1,0 0-1,1 0 0,-1 0 0,1 0 0,-3 7 0,4-9 13,1-1-1,-1 1 1,1 0-1,-1-1 1,1 1 0,0 0-1,0 0 1,0-1-1,0 1 1,0 0-1,0 0 1,0-1 0,1 1-1,-1 0 1,0-1-1,1 1 1,0 0-1,-1-1 1,1 1 0,0 0-1,0-1 1,0 1-1,0-1 1,0 0-1,0 1 1,0-1 0,0 0-1,1 0 1,-1 1-1,0-1 1,1 0 0,-1 0-1,1-1 1,-1 1-1,1 0 1,2 0-1,-1 1-4,1-1-1,-1 0 0,0-1 0,1 1 0,-1-1 1,1 1-1,0-1 0,-1 0 0,1 0 1,-1-1-1,1 1 0,-1-1 0,6-1 0,3-2 91,1-1-1,13-7 0,-19 9 78,23-16 89,-27 16-308,1 0 1,-1 0 0,1 1-1,0 0 1,0-1-1,0 1 1,0 1 0,0-1-1,1 1 1,-1-1-1,7 0 1,-9 2 63,-3 9-96,0 0 1,0 0-1,-1-1 0,-3 10 1,3-10 129,0 1 1,0-1 0,1 0 0,-1 9 0,2-15 61,16-16 165,18-21-8,-27 26-372,1 1 0,0 0 1,0 1-1,10-8 0,-17 14-25,7 19 0,-8-13 132,0-1 0,1 1 0,0-1 1,0 0-1,0 1 0,1-1 0,-1 0 0,1 0 0,0 0 0,0 0 0,0 0 0,5 6 0,-6-10 18,1 1-1,-1-1 0,0 0 1,0 1-1,0-1 0,1 0 1,-1 0-1,0 0 0,1 0 1,-1 0-1,0 0 0,0 0 0,1 0 1,1-1-1,0 1 17,4-2 3,0 1 0,0-1 1,0 0-1,-1 0 0,1-1 1,-1 0-1,9-5 0,43-31-29,-34 22-29,0 0 91,78-58 85,-90 65-125,-1-1-1,0 0 1,-1-1 0,0 0 0,-1-1 0,9-16-1,-2-1-34,-2-1 0,18-60 0,8-70-97,-36 144-46,-2 0 0,0 1 0,0-18 0,-9 50-604,0-3 632,-5 26 12,-11 52-1,9-32 197,-31 153-23,45-209-51,-2 7-17,1 1 0,-1 13 0,2-22 21,0 0 0,1 1-1,-1-1 1,0 0 0,1 1-1,-1-1 1,1 0 0,-1 0-1,1 1 1,0-1 0,0 0-1,0 0 1,1 0-1,-1 0 1,0 0 0,3 2-1,-2-3 6,-1 0 0,1 0-1,-1-1 1,1 1-1,-1-1 1,1 1-1,-1-1 1,1 0 0,-1 0-1,1 1 1,0-1-1,-1 0 1,1 0 0,-1-1-1,1 1 1,1-1-1,27-6 205,-20 3-293,1-1 0,-1 0-1,0-1 1,-1 0 0,1-1 0,-1 0 0,-1 0-1,9-9 1,-18 18 16,0-1 1,0 1-1,0 0 0,0-1 0,0 1 0,1 0 1,-1 0-1,0 3 0,-5 12 154,-7 1-179,-5 9 78,17-25-1,0-1 1,0 1 0,1 0-1,-1-1 1,1 1-1,0 0 1,-1-1 0,1 1-1,0 0 1,0 0-1,0-1 1,0 1 0,0 0-1,0 0 1,1-1 0,0 3-1,-1-3 2,0 0 0,1-1 0,-1 1-1,1 0 1,-1 0 0,1-1 0,-1 1 0,1 0 0,-1-1 0,1 1-1,0-1 1,0 1 0,-1 0 0,1-1 0,0 0 0,0 1-1,-1-1 1,1 1 0,0-1 0,0 0 0,0 0 0,0 1 0,0-1-1,-1 0 1,1 0 0,0 0 0,0 0 0,0 0 0,1 0-1,4-1 68,0 0-1,0 0 0,9-3 0,-4 1 55,5-1-113,-1-1 0,23-11 0,0 1 59,-34 14-95,-1-1 0,1 0 1,-1 1-1,0-1 0,1 0 0,3-3 0,-26 17-236,11-5 292,-4 4-59,0 0 1,1 1 0,-17 22 0,29-35 28,-1 1 1,0 0-1,0 0 0,0 0 0,0 0 1,0 0-1,0 0 0,0 0 0,1 0 1,-1 0-1,0 0 0,0 0 1,0 0-1,0 0 0,0 1 0,0-1 1,1 0-1,-1 0 0,0 0 0,0 0 1,0 0-1,0 0 0,0 0 0,0 0 1,0 0-1,0 0 0,1 0 0,-1 1 1,0-1-1,0 0 0,0 0 1,0 0-1,0 0 0,0 0 0,0 0 1,0 0-1,0 1 0,0-1 0,0 0 1,0 0-1,0 0 0,0 0 0,0 0 1,0 0-1,0 0 0,0 1 0,0-1 1,0 0-1,0 0 0,0 0 1,0 0-1,0 0 0,0 0 0,0 1 1,0-1-1,0 0 0,0 0 0,0 0 1,-1 0-1,1 0 0,0 0 0,19-8 190,21-15-60,-37 21-121,1-1-47,0 0-1,1 1 1,-1-1-1,1 1 1,-1 0-1,1 0 1,0 0-1,9-1 1,-12 3-75,-2 8-288,0 2 207,-1-7 206,1 0 0,0-1 1,0 1-1,0 0 0,0 0 0,0 0 0,1 0 0,-1-1 1,1 1-1,0 0 0,0 0 0,0-1 0,0 1 0,0-1 1,1 1-1,-1-1 0,4 4 0,-4-5-12,0 0 0,1 0 0,-1 0 1,1-1-1,-1 1 0,0 0 0,1-1 0,-1 1 0,1-1 0,-1 0 1,1 0-1,0 1 0,-1-1 0,1 0 0,-1 0 0,1-1 0,-1 1 0,4-1 1,27-8 95,58-33 438,-55 24-515,-21 11-6,0-1-1,-1 0 1,-1-1-1,1 0 1,-1-1-1,-1 0 1,0-1-1,14-17 1,-12 10-4,0-1 0,-1-1-1,-2 0 1,0 0 0,8-23 0,59-169-532,-75 203 431,0 7 34,-1-1 1,0 0 0,0 0-1,0 0 1,-1 1 0,1-1-1,-1 0 1,0 0 0,0 0-1,0-5 1,0 8 44,0 0 0,0 0 0,0-1 0,0 1 0,0 0 0,0 0 0,0 0 0,0 0 1,0 0-1,0-1 0,0 1 0,0 0 0,0 0 0,0 0 0,0 0 0,0 0 0,0 0 0,0-1 0,-1 1 0,1 0 0,0 0 0,0 0 0,0 0 0,0 0 0,0 0 0,0 0 0,0 0 0,-1 0 0,1 0 0,0-1 1,0 1-1,0 0 0,0 0 0,0 0 0,0 0 0,-1 0 0,1 0 0,0 0 0,0 0 0,0 0 0,0 0 0,0 0 0,-1 0 0,1 0 0,0 0 0,0 0 0,0 0 0,0 1 0,0-1 0,-1 0 0,1 0 0,0 0 1,0 0-1,0 0 0,0 0 0,0 0 0,0 0 0,0 0 0,-1 0 0,1 1 0,0-1 0,0 0 0,0 0 0,0 0 0,0 0 0,-7 11-158,-44 119-307,26-60 427,11-34-37,4-12 36,1 0 0,-9 35 0,17-51 54,0-1-1,0 1 1,0-1-1,1 1 1,0 0-1,0-1 0,1 1 1,0 0-1,1-1 1,-1 1-1,1-1 1,5 11-1,-5-13 16,1 1 0,0-1 0,0 0 1,1 0-1,-1 0 0,1 0 0,0 0 0,6 4 0,-8-7 19,1 0-1,-1 0 1,1 0-1,0-1 1,-1 1-1,1-1 1,0 0-1,0 0 1,0 0 0,0 0-1,0 0 1,0-1-1,0 1 1,0-1-1,0 0 1,0 0-1,0 0 1,5-1-1,0-1 13,-1 0-1,0 0 1,0-1-1,0 0 0,0-1 1,-1 1-1,1-1 0,-1 0 1,0-1-1,0 0 1,-1 0-1,1 0 0,-1 0 1,6-10-1,2-2-44,-1 0 0,-1-2 1,18-38-1,5-27-22,-4-2 1,23-108-1,-52 188-76,0 0 0,-1-1 0,1 1 0,-2-12 0,1 17 70,0 0 0,0 1 0,0-1 0,0 0 0,0 1 0,0-1 0,0 0 0,-1 1 0,1-1 0,0 0 0,0 1 0,-1-1 0,1 1 0,-1-1 0,1 0 0,0 1 0,-1-1 0,1 1 0,-1-1 0,1 1 0,-2-1 1,1 1 5,1 0 1,-1 0 0,0 0 0,0 0 0,0 1 0,0-1 0,0 0 0,1 0 0,-1 1-1,0-1 1,0 0 0,0 1 0,1-1 0,-1 1 0,0-1 0,1 1 0,-1-1 0,0 1 0,1 0-1,-1-1 1,1 1 0,-2 1 0,-3 5-44,0 0 1,1 0-1,0 1 0,0 0 0,0 0 1,1 0-1,-4 16 0,-2 2 11,-15 49 79,4 1 0,-12 80 0,30-141 73,0 0 1,0 22 0,2-31-32,0-1 0,1 1 0,-1-1 0,1 1 0,1-1 0,-1 1 0,1-1 0,0 0-1,4 9 1,-5-14-46,0 1 0,0-1 0,0 0-1,-1 0 1,1 1 0,0-1 0,0 0-1,0 0 1,0 0 0,0 0-1,0 0 1,0 0 0,-1 0 0,1 0-1,1-1 1,1 1 92,2 0-90,-1-1 1,0 0-1,0 0 1,0 0-1,0 0 1,0-1-1,0 1 1,7-5-1,-7 4-39,-1 0 0,1 0 0,-1 0 0,1 1 0,0 0 0,0 0 0,0 0 0,6-1 0,-8 2-116,-2 1 49,0 0 74,0 0 1,0 0-1,0 1 0,0-1 0,0 0 1,0 0-1,1 0 0,-1 0 0,0 0 1,1 0-1,0 2 0,0-2 18,-1-1 0,1 0-1,-1 1 1,1-1 0,0 0-1,-1 0 1,1 0 0,0 0-1,0 1 1,-1-1 0,1 0 0,0 0-1,-1 0 1,1 0 0,0-1-1,-1 1 1,1 0 0,0 0 0,-1 0-1,1 0 1,0-1 0,0 0-1,22-7 224,-1-2-1,-1 0 0,38-26 0,-47 29-150,-83 71-394,52-42 361,1 0 0,1 2 0,1 0 0,1 0-1,-22 51 1,-12 54 119,35-91-13,11-26-148,-1-1 0,-7 15 0,-4 4 1,4-8-35,-1-1 0,-15 23 0,22-37 6,0-1 0,0 0-1,-1 0 1,1-1 0,-1 0 0,0 0 0,-1 0-1,1-1 1,-1 0 0,-13 6 0,16-8 83,0-1 1,-1 0 0,1 0 0,-1 0-1,1-1 1,-1 1 0,-6-2 0,10 2-61,1-1 0,-1 0 1,0 0-1,1 0 1,-1 0-1,0 0 0,0-1 1,1 1-1,-1 0 0,0 0 1,1 0-1,-1-1 0,0 1 1,1 0-1,-1-1 0,0 1 1,1 0-1,-1-1 1,1 1-1,-1-1 0,1 1 1,-1-1-1,1 1 0,-1-1 1,1 0-1,-1 1 0,1-1 1,0 1-1,-1-1 0,1 0 1,0 1-1,0-1 0,-1 0 1,1 0-1,0 1 1,0-1-1,0 0 0,0 1 1,0-1-1,0 0 0,0 0 1,0 1-1,0-1 0,0 0 1,1 1-1,-1-1 0,0 0 1,0 1-1,1-1 1,-1 0-1,0 1 0,1-1 1,0 0-1,10-19 4,1 1 0,0 0 0,22-23 0,0-2 69,-19 25-45,0 1 1,2 1-1,0 0 0,1 1 1,0 1-1,2 1 1,37-22-1,50-15-1002,1 11-4160,-93 37 1820,-36 16-6940,11-8 9979,-16 4-1378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6:30.35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89 6304,'32'-15'2336,"18"10"-1824,35-10-128,-31 10 768,5-2-704,7-1-448,2-4-32,-5 4-320,-5 0 192,1 3-5632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6:32.42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1 929 4480,'3'0'215,"1"-1"1,-1 0-1,0 0 1,1 0-1,-1 0 1,0 0-1,1 0 0,-1-1 1,4-2-1,-1 1 105,36-21 931,-2-1 0,-1-1-1,70-63 1,-40 20-479,89-111 0,-146 165-721,26-31 118,101-126 227,-12-8 585,-124 174-930,16-28 288,-17 31-338,-1 0 0,0 0 0,0 1 0,0-1 0,0 0 0,-1 0 0,1 0 0,-1 0-1,0 0 1,0-3 0,0 6-7,0-1 0,0 1 0,0-1 0,0 0 0,-1 1 0,1-1 0,0 1-1,0-1 1,-1 1 0,1 0 0,0-1 0,0 1 0,-1-1 0,1 1 0,-1 0 0,1-1 0,0 1 0,-1 0-1,1-1 1,-1 1 0,1 0 0,-1-1 0,1 1 0,-1 0 0,1 0 0,-1 0 0,-16-2-219,9 3 194,0 1-1,0 0 1,0 0 0,0 0 0,0 1-1,1 0 1,0 1 0,-1 0-1,1 0 1,-9 7 0,2 0 4,0 0-1,0 2 1,-19 22 0,16-14 42,1 1-1,2 1 1,0 0 0,-18 43 0,-28 103 327,58-161-326,-2 4 73,0 1 1,1 0-1,-2 19 0,5-29-54,0 0 0,0 1 0,0-1 0,0 0 0,0 0 0,1 0 0,-1 0 0,1 0 0,0 0 0,0-1 0,0 1 0,0 0 1,1 0-1,-1-1 0,1 1 0,0 0 0,-1-1 0,1 0 0,0 1 0,4 2 0,1 0 13,0-1 0,1 0 0,-1 0-1,1-1 1,-1 0 0,1 0 0,0-1 0,0 0 0,1 0 0,8 0 0,10 0 203,47-1 0,-43-3-153,1-1 1,-1-1-1,52-15 0,-66 15-52,-1-2-1,-1 0 0,1-1 0,-1-1 0,0 0 1,-1-1-1,0 0 0,19-17 0,-12 8-10,-16 15-1,0-2 0,1 1 0,-2-1 0,1 0-1,0 0 1,6-10 0,-10 15-31,-1-1 0,0 1 0,0 0 0,0 0 1,0 0-1,1 0 0,-1-1 0,0 1 0,0 0 0,0 0 0,0 0 0,0-1 0,0 1 0,0 0 0,0 0 0,0-1 0,0 1 1,0 0-1,1 0 0,-1 0 0,0-1 0,-1 1 0,1 0 0,0 0 0,0-1 0,0 1 0,0 0 0,0 0 0,0 0 0,0-1 1,0 1-1,0 0 0,0 0 0,0 0 0,-1-1 0,-7 4-56,-11 11-181,-173 143 202,188-153 76,1-1 1,-1 0-1,1 1 0,0 0 0,0-1 1,-4 8-1,7-10-27,0-1 0,-1 1 0,1 0 0,0-1 0,0 1 0,0 0 0,-1-1 0,1 1 0,0 0 0,0-1 0,0 1 0,0 0 0,0 0 0,0-1 0,0 1 0,1 0 0,-1-1 0,0 1-1,0 0 1,1 0 0,0 0 17,-1 0-1,1 0 0,0-1 0,0 1 0,0 0 1,0-1-1,-1 1 0,1 0 0,0-1 0,0 1 1,0-1-1,0 0 0,0 1 0,1-1 0,-1 0 1,0 0-1,2 1 0,2-1 9,1 0 0,-1 0 0,1 0 0,-1 0 0,1-1 0,-1 0 0,1 0-1,-1-1 1,1 1 0,-1-1 0,0 0 0,0-1 0,0 1 0,0-1 0,-1 0 0,1 0 0,-1-1 0,1 1 0,5-8-1,6-6 9,-1 0 0,-1-1 0,16-27 0,-30 45-48,11-16-37,-4 6-43,-1 1 0,0-1 0,8-20 0,-17 38-117,-16 60-228,18-62 432,-1 1 0,1-1 0,1 1 0,-1-1 0,1 1 0,1-1 0,-1 1 0,1-1 0,2 10 0,-2-14 10,0-1 0,0 1 0,-1 0 0,1-1 0,1 1-1,-1-1 1,0 1 0,0-1 0,0 0 0,1 1 0,-1-1 0,1 0-1,-1 0 1,1 0 0,0 0 0,-1 0 0,1 0 0,0-1 0,-1 1-1,1 0 1,0-1 0,0 1 0,0-1 0,0 0 0,-1 0-1,1 0 1,0 0 0,3 0 0,4-1 53,-1 1 1,1-2-1,-1 1 1,0-1-1,10-4 1,218-98 218,-232 102-294,15-7-31,-6 4-69,18-13 0,-33 20 63,0 1 1,0-1 0,0 1 0,0-1-1,1 1 1,-1 0 0,1 0-1,-3 5 1,-1 3 78,-7 8 15,7-13-64,1 1 0,0 0 0,0-1-1,-5 16 1,9-21 16,-1 1 1,1-1-1,-1 1 1,1-1-1,0 1 1,0 0-1,0-1 1,0 1-1,0-1 0,0 1 1,0-1-1,1 1 1,-1-1-1,1 1 1,-1-1-1,1 1 1,-1-1-1,1 0 0,0 1 1,-1-1-1,1 0 1,0 1-1,0-1 1,0 0-1,0 0 1,0 0-1,1 0 0,-1 0 1,0 0-1,3 1 1,2 2 22,0-1 0,1 0 0,0-1 1,-1 1-1,1-2 0,0 1 1,0-1-1,13 2 0,-2-3 86,0 0 0,25-3 0,-30 2-64,0-2-1,-1 0 1,1 0 0,0-2 0,-1 1 0,19-11 0,-5 0-27,43-34 1,-49 35 0,-12 9-12,0-1 0,0 0 0,-1 0 0,0 0-1,0-1 1,0-1 0,10-14 0,-17 22-14,0-1 1,1 0-1,-1 1 1,1-1-1,-1 0 1,0 1-1,1-1 1,-1 0-1,0 0 1,0 1-1,0-1 0,0 0 1,1 0-1,-1 1 1,0-1-1,0 0 1,-1 0-1,1 0 1,0 1-1,0-1 1,0 0-1,0 0 0,-1 1 1,1-1-1,0 0 1,-1 1-1,0-2 1,1 1-13,-1 1 0,0-1 1,0 1-1,1 0 0,-1-1 1,0 1-1,0 0 0,0 0 0,0-1 1,0 1-1,1 0 0,-1 0 1,0 0-1,0 0 0,0 0 1,0 0-1,0 0 0,0 0 1,0 0-1,1 1 0,-1-1 0,0 0 1,-1 1-1,-5 2-21,0 0 0,1 1 0,0 0 0,0 0 0,0 0 0,0 1 0,-6 6 0,-35 41-59,43-47 74,-2 3-47,0 0 0,1 0 0,-1 0 0,-3 12-1,7-18 76,1 0-1,0 0 0,0 0 1,1 1-1,-1-1 0,0 0 1,1 1-1,-1-1 1,1 0-1,0 1 0,0-1 1,0 0-1,0 1 0,0-1 1,1 1-1,-1-1 0,0 0 1,1 1-1,0-1 0,0 0 1,0 0-1,2 4 0,-2-4 16,0-1-1,0 1 1,0-1-1,0 0 1,1 1-1,-1-1 1,1 0-1,-1 0 1,0 0-1,1 0 1,0 0-1,-1-1 0,1 1 1,0 0-1,-1-1 1,1 1-1,0-1 1,-1 1-1,1-1 1,0 0-1,0 0 1,0 0-1,-1 0 1,1 0-1,0 0 0,0 0 1,0-1-1,-1 1 1,4-2-1,3 0 39,-1 0 0,1-1 0,-1 0 0,1 0-1,-1-1 1,10-7 0,-1 0 63,21-20 0,-1-10-146,-36 41 11,0 0 1,-1 1-1,1-1 1,0 0 0,0 0-1,0 0 1,0 0-1,0 0 1,0 0 0,0 0-1,-1 0 1,1 0-1,0 0 1,0 0-1,0 0 1,0 0 0,0-1-1,0 1 1,-1 0-1,1 0 1,0 0 0,0 0-1,0 0 1,0 0-1,0 0 1,0 0 0,0 0-1,0 0 1,-1 0-1,1 0 1,0-1-1,0 1 1,0 0 0,0 0-1,0 0 1,0 0-1,0 0 1,0 0 0,0 0-1,0-1 1,0 1-1,0 0 1,0 0 0,0 0-1,0 0 1,0 0-1,0 0 1,0-1-1,0 1 1,0 0 0,-14 14-63,0 1 0,-19 29 0,26-34 69,-31 48-105,3 1 0,-31 72 0,53-105 117,6-11 20,-75 145 620,113-219 33,41-69-747,-62 111 38,2 1 1,0 1 0,0 0-1,2 1 1,26-23-1,-11 18 66,0 1 0,1 2-1,35-14 1,0 0-28,-64 29-11,39-19 113,41-27 1,-68 38-86,0 0 1,-1-1-1,-1-1 1,0 0-1,0-1 1,16-22-1,-17 18 8,0 0 0,-2-1-1,12-30 1,-16 38-33,-1-1 0,-1 1 0,0-1 0,0 1 0,-1-1 1,0 0-1,0 1 0,-2-20 0,1 27-9,-1 1 0,1 0 0,0 0 0,0 0 0,0 0 0,0 0 0,-1-1 0,1 1 0,-1 0 0,1 0 0,-1 0 0,1 0 0,-1 0 0,1 0 0,-1 0-1,0 1 1,0-1 0,1 0 0,-1 0 0,0 0 0,0 1 0,0-1 0,0 0 0,0 1 0,0-1 0,0 1 0,0-1 0,0 1 0,0 0 0,0-1 0,0 1 0,-1 0 0,1 0 0,0 0 0,0-1 0,0 1 0,0 1 0,0-1 0,-1 0 0,1 0 0,0 0 0,-2 1 0,-3 1-31,1 0 1,-1 0 0,1 1 0,0 0-1,-1 0 1,1 0 0,-5 5 0,-7 6 38,2 0 0,-1 1 0,-14 20 0,23-27 69,1 1 0,0 0 0,0 0-1,1 0 1,0 1 0,1 0 0,0 0-1,-4 14 1,8-20-32,-1 0-1,1 0 1,0-1-1,0 1 1,0 0 0,0-1-1,1 1 1,0 0 0,0-1-1,0 1 1,0-1-1,0 1 1,1-1 0,-1 1-1,1-1 1,0 0 0,0 0-1,0 0 1,1 0 0,-1 0-1,1 0 1,-1-1-1,1 1 1,0-1 0,5 3-1,4 4 85,1-2-1,1 0 0,-1 0 1,29 8-1,-25-10-62,1-1-1,1 0 1,-1-1 0,1-1-1,-1-1 1,37-3 0,110-22-900,-153 22 654,110-25-5017,-105 22 3586,-1-1 0,0 0 0,-1-1-1,1-1 1,20-14 0,-18 8-533,24-25 1,-33 30 1685,66-62-2565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6:36.81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6 231 2560,'-5'-3'3557,"19"3"-2357,4 0-545,19 0 444,-1-1 0,55-9 1,-79 8-935,0-1 0,-1-1 0,1 1 0,18-11 0,-24 11-72,0-1 0,0 0 0,0 0 1,0-1-1,-1 1 0,0-1 0,0-1 0,8-9 0,-10 11-75,-1 0 1,1 1-1,-1-1 0,0 0 0,-1 0 1,1 0-1,-1-1 0,1 1 1,-1 0-1,-1 0 0,1-1 1,0 1-1,-1 0 0,0-1 1,0 1-1,-1-1 0,1 1 1,-1 0-1,0-1 0,0 1 0,0 0 1,0 0-1,-1 0 0,0 0 1,0 0-1,0 0 0,0 0 1,-1 0-1,-3-3 0,5 5-40,0 1-1,-1 0 1,1 0 0,-1 0-1,1 0 1,-1 0-1,0 0 1,1 0-1,-1 0 1,0 1 0,0-1-1,0 1 1,1-1-1,-1 1 1,0 0-1,0-1 1,-2 1-1,0 1-25,1-1-1,-1 1 0,1-1 0,0 1 0,-1 0 0,1 0 0,0 1 0,-6 2 0,1 2-26,-1-1-1,1 2 1,0-1-1,-14 15 1,17-15 70,0 0 0,1 0-1,0 0 1,0 0 0,0 1 0,1-1 0,0 1-1,0 0 1,1 0 0,0 0 0,0 0 0,0 0-1,0 11 1,2-13 51,0 0 0,0 0-1,0-1 1,0 1 0,1 0 0,0 0-1,0-1 1,1 1 0,-1 0-1,1-1 1,0 0 0,0 1 0,0-1-1,1 0 1,-1 0 0,1 0 0,0 0-1,0-1 1,0 1 0,1-1 0,5 5-1,-3-4 48,-1-1 0,0 0 0,1 0 0,-1 0 0,1-1 0,0 0 0,0 0 0,0 0 0,0-1 0,0 0 0,0 0 0,1 0 0,-1-1 0,0 0 0,0 0 0,12-3 0,-1 0 58,-1-2 0,1 0 0,-1-1 0,29-15 0,-35 15-191,0 0 1,-1-1-1,15-13 0,9-7-94,-22 18 74,-9 7-2,-1 0 0,1 1 1,-1 0-1,1-1 1,0 1-1,0 0 0,0 0 1,-1 0-1,1 0 1,0 0-1,0 0 0,0 1 1,4-2-1,-4 3 39,0 0 0,-1 0 0,1 1 0,0-1 0,-1 0 0,1 1 0,-1-1 0,1 1 0,-1-1 0,0 1-1,0 0 1,0-1 0,2 5 0,4 3 48,2 2 42,0 0 0,2-1 0,-1 0 0,1-1 1,1 0-1,-1-1 0,1 0 0,1-1 0,22 9 1,-26-12 264,-8-3-262,0 0 0,1 0 1,-1-1-1,1 1 0,0-1 0,-1 1 1,1-1-1,-1 0 0,4 1 0,-5-2-199,0 1 0,0-1 0,0 1 0,0 0 0,0-1 0,1 1 0,-1 0 0,0 0 0,0-1-1,0 1 1,0 0 0,1-1 0,-1 1 0,0 0 0,0 0 0,1-1 0,-1 1 0,0 0 0,1 0 0,-1 0 0,0-1 0,0 1 0,1 0-1,-1 0 1,0 0 0,1 0 0,-1 0 0,0 0 0,1-1 0,0 1 0,1 0-846,3-1-651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45.08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23 6 1472,'1'0'52,"-1"0"1,0-1 0,0 1-1,0 0 1,0 0-1,0 0 1,0 0-1,0 0 1,0-1-1,0 1 1,0 0-1,0 0 1,0 0-1,0 0 1,0 0-1,0-1 1,0 1-1,0 0 1,0 0 0,0 0-1,0 0 1,0 0-1,0-1 1,0 1-1,-1 0 1,1 0-1,0 0 1,0 0-1,0 0 1,0-1-1,0 1 1,0 0-1,0 0 1,0 0 0,-1 0-1,1 0 1,0 0-1,0 0 1,0 0-1,0 0 1,0 0-1,-1 0 1,1 0-1,0-1 1,0 1-1,0 0 1,0 0-1,0 0 1,-1 0-1,1 0 1,0 0 0,0 0-1,0 0 1,0 1-1,-1-1 1,1 0-1,0 0 1,0 0-1,0 0 1,-9 8 1843,9-8-1920,-9 0 5586,28 8-1983,-16-6-3650,0-1 1,0 1-1,0-1 1,1 1-1,-1-1 0,0 0 1,1 0-1,-1 0 1,1-1-1,-1 1 0,1-1 1,-1 0-1,6 0 1,-3-1-1110,0 0 1,0 0-1,10-4 0,14-3-1966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6:37.20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440 9 3904,'-18'-7'1253,"18"7"-1237,-1-1 0,1 1 0,0 0-1,0 0 1,0 0 0,0 0 0,-1 0 0,1 0 0,0 0-1,0 0 1,0 0 0,-1 0 0,1 0 0,0 0 0,0 0-1,0 0 1,-1 0 0,1 0 0,0 0 0,0 0 0,0 0-1,-1 0 1,1 0 0,0 0 0,0 0 0,0 0 0,0 0-1,-1 0 1,1 0 0,0 1 0,-23 16 1309,1 1 1,-31 32-1,36-33-987,-91 91 1588,83-85-1653,2 2 1,0 1-1,2 1 1,1 1-1,1 1 1,-25 52-1,38-69-227,-5 9 623,11-21-676,0 0-1,0 0 1,0 0 0,-1 1-1,1-1 1,0 0-1,0 0 1,0 0-1,0 0 1,0 0 0,0 0-1,0 0 1,0 0-1,0 1 1,0-1-1,0 0 1,0 0 0,0 0-1,0 0 1,0 0-1,0 0 1,0 0-1,0 0 1,0 1 0,0-1-1,1 0 1,-1 0-1,0 0 1,0 0-1,0 0 1,0 0 0,0 0-1,0 0 1,0 0-1,0 0 1,0 1-1,0-1 1,0 0 0,0 0-1,1 0 1,-1 0-1,0 0 1,0 0-1,0 0 1,0 0 0,0 0-1,0 0 1,1 0-1,10-6-1457,3-4-781,7-2 668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6:41.27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20 835 2912,'-15'7'923,"15"-7"-914,0 0 1,-1 0-1,1 0 1,0 0-1,0 0 1,0 0 0,0 0-1,0 0 1,0 1-1,-1-1 1,1 0-1,0 0 1,0 0 0,0 0-1,0 0 1,0 0-1,0 0 1,0 0-1,-1 0 1,1 0 0,0 1-1,0-1 1,0 0-1,0 0 1,0 0-1,0 0 1,0 0 0,0 0-1,0 1 1,0-1-1,0 0 1,0 0-1,0 0 1,0 0 0,0 0-1,0 1 1,0-1-1,0 0 1,8 129 3568,-2-49-2420,-4-26 226,-8 96 0,2-128 61,4-22-1426,0 0-1,0 0 1,0 0-1,0 0 0,0 0 1,0 0-1,0 0 1,0 0-1,0 0 1,0 1-1,0-1 0,-1 0 1,1 0-1,0 0 1,0 0-1,0 0 0,0 0 1,0 0-1,0 0 1,0 0-1,0 0 1,0 0-1,0 0 0,0 0 1,0 1-1,0-1 1,0 0-1,0 0 0,0 0 1,0 0-1,-1 0 1,1 0-1,0 0 1,0 0-1,0 0 0,0 0 1,0 0-1,0 0 1,0 0-1,0 0 1,0 0-1,0 0 0,0 0 1,-1 0-1,1 0 1,0 0-1,0 0 0,0 0 1,0 0-1,0 0 1,0 0-1,0 0 1,0 0-1,0 0 0,0 0 1,0 0-1,0-1 1,-1 1-1,1 0 0,0 0 1,0 0-1,-3-14 541,3-100 221,1 60-770,-1-60-160,1 98 118,1 0-1,1 0 0,1 0 1,0 0-1,1 1 1,0 0-1,2 0 0,12-23 1,-8 19-115,2 1-1,0 0 1,1 1 0,24-23 0,-36 38 119,0 0 1,0 1-1,0-1 1,0 1-1,0-1 1,0 1-1,1 0 1,-1 0-1,1 0 1,-1 0-1,1 0 1,-1 1-1,1-1 0,-1 1 1,1-1-1,-1 1 1,6 0-1,-6 1 34,-1-1 1,0 0-1,1 1 0,-1-1 0,1 1 0,-1-1 0,0 1 0,0 0 0,1-1 0,-1 1 0,0 0 0,0 0 0,0 0 1,0 0-1,0 0 0,0 0 0,0 0 0,0 0 0,0 1 0,0-1 0,-1 0 0,1 0 0,0 1 0,-1-1 0,1 1 0,-1-1 1,0 0-1,1 1 0,-1-1 0,0 1 0,0-1 0,0 1 0,0-1 0,0 2 0,-1 6 62,1-1 0,-1 0 0,-1 0 1,0 0-1,0-1 0,0 1 0,-1 0 0,0-1 0,-1 1 0,1-1 0,-1 0 0,-1 0 0,1-1 0,-1 1 0,-1-1 0,-10 10 1,-18 12 709,39-29-729,0-1 0,0 1 0,0 0 0,6 0 0,2-1-25,24-6 0,116-54 208,-42 15-442,-103 45-152,-16 9 74,-2 1 277,-2 3 106,2-1-118,-1 0-1,-10 13 1,19-20 21,0 0 0,0 1 0,0-1 1,0 0-1,0 1 0,0-1 0,1 1 0,0-1 1,0 1-1,0 0 0,0 0 0,0-1 0,1 6 1,0-9 14,0 1 0,0 0 0,0-1 0,0 1 0,0 0 1,0-1-1,0 1 0,0 0 0,1-1 0,-1 1 1,0 0-1,1-1 0,-1 1 0,0-1 0,1 1 1,-1-1-1,0 1 0,1-1 0,-1 1 0,1-1 1,-1 1-1,1-1 0,0 1 0,0 0 0,1-1 27,0 1-1,-1-1 0,1 1 0,0-1 0,-1 1 0,1-1 0,0 0 1,0 0-1,3 0 0,1-1 100,0 0 1,1 0-1,-1-1 1,12-4-1,-4 0 44,0 0 1,15-10-1,-25 13-180,0 0 1,0 0-1,0 0 0,0-1 1,-1 1-1,1-1 0,-1 0 1,0 0-1,0 0 0,4-7 1,-6 9-1,-1 0 0,1-1 0,-1 1 0,1 0 0,-1 0 1,0 0-1,0-1 0,0 1 0,0 0 0,0 0 0,0-1 0,-1 1 0,1 0 0,-1 0 1,1 0-1,-1-1 0,0 1 0,0 0 0,0 0 0,0 0 0,0 0 0,0 1 1,-1-1-1,1 0 0,-1 0 0,-2-1 0,0-1-63,0 0 0,0 0 0,0 1-1,-1 0 1,0 0 0,1 0 0,-1 1 0,0-1 0,-8-2-1,-6 4-157,18 1 98,11 1 240,79-8 96,-61 4-281,56 0-1,-56 4-73,-19-2 115,0 1 0,0 1 0,15 2 0,-21-3 15,-1 1 0,0-1 0,0 1 0,0 0 0,1 0 0,-1 0 0,0 0 0,0 0 0,0 1 0,-1-1 0,1 1 0,0-1 0,0 1-1,-1-1 1,1 1 0,-1 0 0,1 0 0,-1 0 0,1 2 0,1 3 89,0 0 0,0 0 0,-1 1 0,0-1 0,0 1 0,-1-1 0,0 1 0,0 0 0,-1 9 0,0-16 341,6-8 257,59-54-183,-19 17-932,-46 44 430,0 0 0,0-1 0,0 1 0,1 0 0,-1-1 0,0 1 0,0 0 0,0 0 0,1-1 0,-1 1 0,0 0 0,0 0 0,1 0 0,-1 0 0,0-1 0,1 1 0,-1 0 0,0 0 0,0 0 0,1 0 0,-1 0 0,0 0 0,1 0 0,-1 0 0,0 0 0,1 0 0,-1 0 0,0 0 0,1 0 0,-1 0 0,0 0 0,1 0 0,-1 0 0,0 0 0,1 0 0,-1 0 0,0 0 0,0 1 0,1-1 0,-1 0 0,0 0 0,1 0 0,-1 1 0,0-1 0,0 0 0,0 0 0,1 0 0,-1 1 0,0-1 0,0 0 0,0 1 0,1-1 0,-1 0 0,0 0 0,0 1 0,0-1 0,0 0 0,0 1 0,0-1 0,0 0 0,0 1 0,0 0 0,0 25-220,0-21 271,5 51 132,-5-54-168,0-1 0,0 1-1,1 0 1,-1-1-1,0 1 1,1 0-1,-1-1 1,1 1-1,-1-1 1,1 1-1,0-1 1,0 1 0,0-1-1,0 1 1,0-1-1,0 0 1,0 0-1,0 1 1,0-1-1,1 0 1,-1 0-1,0 0 1,1 0 0,2 1-1,-1-1 34,0 0 1,-1 0-1,1 0 1,0-1-1,0 1 0,0-1 1,-1 1-1,1-1 1,0 0-1,0 0 0,0 0 1,0-1-1,4 0 0,16-6 54,-1 0 0,-1-2-1,0 0 1,0-1 0,0-2-1,-2 0 1,22-17 0,-28 19-59,-1-1 0,20-23 0,-30 31-38,1 0 0,-1 0 0,1 0 0,-1-1 0,0 0 0,0 1 0,-1-1 0,1 0 0,-1 0 0,1 0 0,-1 0 0,-1 0 0,1 0 0,0 0 0,-1 0 0,0-5 0,0 8-8,0 1 0,0-1 0,0 1 0,0-1 0,0 0 0,-1 1 0,1-1 0,0 1 0,0-1-1,-1 1 1,1-1 0,0 1 0,0-1 0,-1 1 0,1-1 0,-1 1 0,1-1 0,0 1 0,-1-1 0,1 1 0,-1 0-1,1-1 1,-1 1 0,1 0 0,-1 0 0,1-1 0,-1 1 0,1 0 0,-1 0 0,0 0 0,1-1 0,-1 1-1,1 0 1,-1 0 0,0 0 0,1 0 0,-1 0 0,1 0 0,-1 0 0,1 1 0,-1-1 0,0 0 0,1 0-1,-1 0 1,1 0 0,-1 1 0,1-1 0,-1 1 0,-3 0-36,1 1 0,0 0 0,0 0 0,0 0 0,0 0 0,-5 5 0,3-2 7,-8 9-79,-19 26 0,29-36 114,0 1 0,0-1 1,1 1-1,0-1 0,0 1 1,0 0-1,0 0 0,1 0 0,0 0 1,0 0-1,-1 8 0,2-11 11,0-1-1,0 1 1,1 0-1,-1 0 0,0-1 1,1 1-1,-1 0 0,1 0 1,-1-1-1,1 1 0,0-1 1,0 1-1,0-1 1,0 1-1,0-1 0,0 1 1,2 1-1,0-1 21,-1 0 1,1 0-1,-1-1 1,1 1-1,0-1 1,-1 0-1,1 0 0,0 0 1,5 1-1,0 0 43,1-1-1,-1 0 0,1 0 1,0-1-1,-1-1 1,12-1-1,65-18 155,-37 6-260,-37 10-34,1 1 1,0 0-1,-1 0 1,21-1-1,-31 4 65,0 0 0,0 0-1,0 0 1,0 0 0,0 1 0,0-1 0,0 0-1,0 0 1,0 1 0,0-1 0,0 1 0,0-1-1,-1 1 1,1-1 0,0 1 0,0-1 0,-1 1-1,1 0 1,0 0 0,-1-1 0,1 1 0,0 0-1,-1 0 1,1 0 0,-1-1 0,0 1 0,1 0-1,-1 0 1,0 0 0,1 0 0,-1 1 0,1 1-8,-1 0 0,0 1 0,1-1 0,-1 0 0,0 0 0,-1 0 0,1 0 0,-1 4 0,1 6 35,1-2 580,-1-12-570,1 0-1,0 1 1,-1-1-1,1 0 1,0 1-1,-1-1 1,1 1 0,0-1-1,0 1 1,0-1-1,-1 1 1,3-1-1,-1 0 13,10-8 11,0 0 0,-1-1 1,15-15-1,2-4-324,-27 29 258,-1-1 1,1 1-1,-1-1 0,1 0 1,0 1-1,-1-1 1,1 1-1,0-1 0,-1 1 1,1 0-1,0-1 1,-1 1-1,1 0 0,0-1 1,0 1-1,-1 0 1,1 0-1,0 0 0,0 0 1,0 0-1,-1 0 1,1 0-1,0 0 0,0 0 1,0 0-1,0 0 1,0 1-2,0-1 1,-1 1-1,1 0 1,-1-1-1,1 1 1,-1 0-1,1-1 1,-1 1-1,1 0 1,-1 0-1,0 0 1,1-1-1,-1 1 1,0 0-1,0 0 1,0 0-1,0-1 1,0 1-1,0 0 1,0 0 0,0 1-1,1 4-34,-1-1-1,1 1 1,1 0 0,2 9-1,2 7-4,-5-21 64,-1 0 0,0 0-1,0 0 1,1 1-1,-1-1 1,1 0 0,-1 0-1,1 0 1,-1 0-1,1 0 1,0 0 0,-1 0-1,1 0 1,0 0-1,0 0 1,0 0 0,0-1-1,0 1 1,0 0-1,0-1 1,0 1 0,0 0-1,0-1 1,0 1-1,0-1 1,0 0-1,0 1 1,0-1 0,1 0-1,-1 0 1,0 0-1,0 1 1,1-1 0,-1-1-1,0 1 1,0 0-1,0 0 1,1 0 0,-1-1-1,0 1 1,0 0-1,0-1 1,0 1 0,0-1-1,0 1 1,2-2-1,33-19 170,55-40-1,-78 50-143,0 0 0,-1-1 0,-1-1 0,16-20 0,34-60 122,-60 91-158,96-178 168,-69 125-260,-12 24 56,-1 0 0,-2-1 0,-2-1 0,12-49-1,-23 79-3,1-1 0,-1 1 0,1-1 0,-1 1 0,0-1 0,-2-6 0,2 10 28,0-1 0,0 1 1,0 0-1,0 0 0,0 0 1,0-1-1,0 1 0,0 0 0,0 0 1,0-1-1,0 1 0,0 0 1,0 0-1,-1 0 0,1-1 1,0 1-1,0 0 0,0 0 1,0 0-1,-1 0 0,1-1 1,0 1-1,0 0 0,0 0 0,-1 0 1,1 0-1,0 0 0,0 0 1,-1 0-1,1 0 0,0-1 1,0 1-1,-1 0 0,1 0 1,0 0-1,-1 0 0,-10 5-204,-7 10-13,8-4 189,0 0 1,1 0 0,1 1-1,0 0 1,0 1 0,1 0-1,1 0 1,0 0 0,-6 21-1,-1 21 87,2 0 1,2 0-1,3 1 0,1 73 0,5-115-8,1 0 1,1-1-1,3 18 1,-4-26-14,0 0 0,1 0 0,-1 0 1,1-1-1,0 1 0,0-1 0,1 1 1,0-1-1,-1 0 0,1 0 1,0 0-1,5 4 0,-6-6 3,0-1 0,0 1 0,1-1 1,-1 1-1,0-1 0,0 0 0,1 0 0,-1 0 0,0-1 0,1 1 1,-1 0-1,1-1 0,-1 0 0,1 1 0,-1-1 0,4 0 0,-2-1 8,-1 0 0,1 1 0,0-1-1,-1-1 1,1 1 0,0 0 0,-1-1-1,0 0 1,6-3 0,2-4-18,-1 0 1,0 0-1,0 0 1,14-21-1,-14 17-106,-6 7 39,1 0 0,0 0 0,0 1 0,10-10 0,-15 15 42,1 0-1,-1-1 0,0 1 0,0 0 1,0 0-1,0 0 0,0 0 0,0 0 1,1 0-1,-1 0 0,0 0 0,0 0 0,0 0 1,0 0-1,0 0 0,1 0 0,-1 0 1,0 0-1,0 0 0,0 0 0,0 0 1,0 0-1,1 0 0,-1 0 0,0 0 1,0 0-1,0 0 0,0 0 0,0 0 1,0 1-1,1-1 0,-1 0 0,0 0 1,0 0-1,0 0 0,0 0 0,0 0 1,0 0-1,0 0 0,0 1 0,0-1 0,1 0 1,-1 0-1,0 0 0,0 0 0,0 0 1,0 1-1,0-1 0,0 0 0,0 0 1,0 0-1,0 0 0,0 0 0,0 1 1,0-1-1,0 0 0,0 0 0,0 0 1,0 0-1,0 0 0,-1 1 0,1 9-137,-19 104-114,19-112 278,-1 0 0,1 0 0,0 0 0,0 0 0,0 0 0,0-1 0,0 1 0,0 0 0,0 0 0,0 0 0,1 0 0,-1 0 0,1-1 0,0 1 0,-1 0 0,1 0 0,0-1 0,1 3 0,-1-3-1,1 0 0,-1 0 0,1 0 1,-1-1-1,1 1 0,-1 0 0,1-1 1,-1 1-1,1-1 0,-1 1 0,1-1 1,0 0-1,-1 0 0,1 1 0,0-1 1,-1 0-1,1 0 0,-1-1 1,1 1-1,3-1 0,8-2 20,-1-1 0,0-1 1,1 0-1,-1-1 0,-1 0 0,20-13 1,4-2-6,149-83-36,-158 88 32,-24 14-96,-3 1-8,-7 4-69,-11 5 45,-7 9 52,0 1-1,1 1 1,1 2-1,-31 33 1,50-48 26,-15 18 208,20-24-185,-1 1 0,1-1 0,0 0-1,0 0 1,0 0 0,0 0 0,0 1-1,-1-1 1,1 0 0,0 0 0,0 0 0,0 0-1,0 1 1,0-1 0,0 0 0,0 0 0,0 0-1,0 1 1,0-1 0,0 0 0,0 0 0,0 0-1,0 1 1,0-1 0,0 0 0,0 0-1,0 0 1,0 1 0,0-1 0,0 0 0,0 0-1,0 0 1,1 1 0,-1-1 0,0 0 0,0 0-1,0 0 1,0 1 0,2-2 16,-1 1 0,0 0 0,1 0 0,-1 0 0,0-1 0,0 1 0,1-1 0,-1 1 0,0-1 0,0 1 0,2-2 0,46-27 352,-28 17-581,45-21 1,-62 30 20,-3 2 75,0 5 64,0-3 48,4 22-109,-5-20 109,0-1 1,0 0 0,0 0 0,1 0 0,-1 0-1,1 0 1,-1 0 0,1 0 0,0 0-1,0 0 1,0 0 0,0 0 0,0-1 0,0 1-1,0 0 1,1-1 0,-1 1 0,0-1-1,1 1 1,0-1 0,-1 0 0,1 1 0,3 1-1,0-1 28,0 0 0,0-1 0,0 1-1,0-1 1,1 0 0,-1 0-1,0-1 1,0 1 0,1-1-1,-1-1 1,0 1 0,0-1 0,1 1-1,-1-2 1,0 1 0,0 0-1,8-4 1,-1-1 5,0 0-1,-1 0 0,1-1 1,-1-1-1,19-16 1,-19 13-17,-1-1 1,1 0 0,-2 0 0,0-1 0,0 0 0,-1-1-1,10-25 1,33-108 81,-34 91-138,2 0 40,20-69 115,-31 94-231,-2 1-1,4-36 0,-9 55 59,-1 10 19,1-1 1,-1 1-1,0-1 0,0 1 1,1-1-1,-1 0 0,-1 1 0,1-1 1,0 1-1,0-1 0,0 1 1,-1-1-1,1 1 0,-1-1 0,0-1 1,1 3 28,0 0-1,-1 0 1,1 0 0,0-1 0,0 1 0,0 0 0,0 0 0,-1 0 0,1 0-1,0 0 1,0 0 0,0 0 0,0 0 0,-1 0 0,1 0 0,0 0 0,0 0-1,0 0 1,-1 0 0,1 0 0,0 0 0,0 0 0,0 0 0,-1 0 0,1 0-1,0 0 1,0 0 0,0 0 0,0 0 0,-1 0 0,1 1 0,0-1 0,0 0-1,0 0 1,0 0 0,0 0 0,-1 0 0,1 0 0,0 1 0,0-1 0,0 0-1,0 0 1,0 0 0,0 0 0,0 1 0,0-1 0,-6 10-143,5-9 120,-11 27-60,0 0 0,2 1 0,1 0 0,-6 35 0,-8 122 206,21-153-74,4 54 0,-1-71-16,1-1-1,1 1 1,0-1 0,2 0-1,9 24 1,-14-38-5,1 1 0,-1-1 0,1 1 0,0-1 1,0 0-1,0 1 0,0-1 0,0 0 0,0 0 0,0 1 0,0-1 1,0 0-1,0 0 0,1 0 0,-1 0 0,0-1 0,1 1 1,-1 0-1,1 0 0,-1-1 0,1 1 0,-1-1 0,1 0 0,-1 1 1,1-1-1,-1 0 0,1 0 0,0 0 0,-1 0 0,1 0 1,-1 0-1,1 0 0,-1-1 0,1 1 0,0 0 0,-1-1 1,1 0-1,-1 1 0,0-1 0,1 0 0,-1 0 0,0 1 0,1-1 1,-1 0-1,0 0 0,2-2 0,2-2 2,-1 0-1,1 0 1,-1 0-1,-1 0 1,1-1-1,4-9 1,0 1-8,127-267 143,-91 182-150,-30 67 2,11-38 0,-20 53-48,-1 1 0,0-1 0,-2 1 0,1-27-1,-3 42 21,1 0-1,-1 1 0,0-1 0,0 0 0,-1 0 0,1 0 0,0 0 0,0 0 1,0 1-1,0-1 0,-1 0 0,1 0 0,0 0 0,-1 1 0,1-1 1,-1 0-1,1 1 0,-1-1 0,1 0 0,-1 1 0,0-2 0,0 2-3,0-1 0,0 1 0,0 0 0,1 0 0,-1 0 0,0-1-1,0 1 1,0 0 0,1 0 0,-1 0 0,0 0 0,0 0 0,0 1 0,0-1-1,1 0 1,-1 0 0,0 0 0,0 1 0,-3 1-13,0-1 0,1 1 0,0 0 0,-1 0-1,1 1 1,0-1 0,0 1 0,-3 3 0,-5 7 10,1 1 0,0 1 0,1 0 0,1 0 1,0 1-1,1 0 0,1 0 0,0 1 0,-6 32 0,4 5 106,-3 100 0,10-131-33,0-1-1,2 1 0,1-1 0,1 0 0,1 0 1,11 38-1,-14-55 0,1 0 1,0-1 0,0 1-1,0 0 1,1-1 0,3 5-1,-5-7-18,1-1-1,-1 1 1,1-1-1,-1 0 1,1 1-1,-1-1 0,1 0 1,0 0-1,-1 0 1,1 0-1,0-1 1,0 1-1,0 0 0,-1-1 1,1 1-1,0-1 1,0 0-1,0 0 1,3 1-1,2-1-9,0-1 0,0 1 0,0-1 0,0 0 0,0-1 0,0 0 0,0 0 0,0 0 0,0-1 0,-1 0 0,11-7 0,1-2 37,0-1 1,-2-1-1,1 0 1,26-32-1,48-74 75,-75 95-129,-11 18-48,-1 0 0,1 0 0,0 0 0,10-9 0,-9 12-44,-4 7-118,-3 16-98,-9 28 171,-21 61 0,-24 45 413,44-126-162,10-23-18,-6 19-37,6-23-21,1 1 0,0 0-1,0 0 1,0-1 0,0 1 0,0 0 0,0-1-1,0 1 1,0 0 0,0 0 0,0-1-1,1 1 1,-1 0 0,0-1 0,0 1 0,1 0-1,-1-1 1,0 1 0,1 0 0,-1-1-1,0 1 1,1-1 0,-1 1 0,1-1 0,0 2-1,0-2-5,0 0 0,0 0 0,0 0-1,0 0 1,0 0 0,0 0-1,0 0 1,0-1 0,0 1 0,0 0-1,0-1 1,0 1 0,0 0 0,0-1-1,0 1 1,0-1 0,-1 1-1,1-1 1,0 0 0,0 1 0,-1-1-1,2-1 1,20-19 71,-22 20-89,20-24 15,-1 0 1,-1-1-1,16-31 1,-4 5-207,-29 51 141,0 0 0,-1-1 1,1 1-1,0 0 1,0 0-1,0-1 0,0 1 1,0 0-1,1 0 1,-1 0-1,2-1 0,-3 2 27,0 0 0,0 0-1,1 0 1,-1 0 0,0 0 0,0 0-1,0 0 1,1 0 0,-1 0-1,0 0 1,0 0 0,1 1-1,-1-1 1,0 0 0,0 0-1,0 0 1,1 0 0,-1 0-1,0 0 1,0 1 0,0-1-1,0 0 1,1 0 0,-1 0-1,0 1 1,0-1 0,0 0-1,0 0 1,0 0 0,0 1-1,1-1 1,-1 0 0,0 0-1,0 0 1,0 1 0,0-1-1,0 0 1,0 0 0,0 1-1,0 4-48,1 1 1,-1-1-1,0 1 0,-2 9 0,0-5 55,0 0 0,-1-1 0,0 0 0,-1 0 0,-6 13 0,7-15 12,-9 16 6,-1 0 1,-1-1-1,-1 0 0,-29 31 1,-79 68 121,77-78-35,25-22-53,-33 28 310,49-45-272,0 0 1,-1 0 0,1-1-1,-1 0 1,0 0 0,0 0-1,-13 4 1,19-7-81,-1 0 1,1 0 0,-1 0-1,1 0 1,-1 1-1,1-1 1,-1 0-1,1 0 1,-1 0-1,0 0 1,1 0-1,-1 0 1,1 0-1,-1 0 1,1-1-1,-1 1 1,1 0-1,-1 0 1,1 0-1,-1 0 1,1-1-1,-1 1 1,1 0-1,-1-1 1,1 1-1,-1 0 1,1-1 0,0 1-1,-1 0 1,1-1-1,0 1 1,-1-1-1,1 1 1,0-1-1,0 1 1,-1-1-1,1 1 1,0-1-1,0 0 1,-1-1-1,1 0 1,0-1 0,0 1 0,1 0-1,-1 0 1,0 0 0,1 0-1,-1-1 1,1 1 0,0 0 0,2-3-1,1-4 16,1 1 0,0 0 0,1 1 0,-1-1 0,2 1 0,12-12 0,52-37-47,-52 42 14,-12 9-13,155-121-795,-86 57-2165,-7-8-3770,-46 52 4178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6:41.62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 92 5824,'-9'-23'2624,"18"3"-2272,-1 7 224,2 6-384,3-10-352,0 6 64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6:41.98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19 217 7040,'-18'-20'3200,"49"-12"-2752,-4 12 992,10 4-864,34-12 416,5 8-608,19-7-256,-8 7-128,11-2 64,-4 11-32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6:44.54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22 761 3136,'-22'2'1835,"39"-5"4150,-5 1-5227,0-1 1,0 0-1,15-6 0,-6-2-428,-2 0 0,0-1 0,0-1 0,-1-1 0,25-24 0,-19 13-88,-1 0 1,-2-2-1,19-29 0,11-36 118,-11 18-272,-40 74-93,0 0-1,0 0 0,0-1 1,0 1-1,0 0 1,0 0-1,0 0 1,0-1-1,0 1 0,0 0 1,1 0-1,-1 0 1,0 0-1,0 0 1,0-1-1,0 1 1,0 0-1,1 0 0,-1 0 1,0 0-1,0 0 1,0 0-1,0 0 1,1-1-1,-1 1 0,0 0 1,0 0-1,0 0 1,1 0-1,-1 0 1,0 0-1,0 0 1,0 0-1,1 0 0,-1 0 1,0 0-1,0 0 1,0 0-1,1 0 1,-1 0-1,0 1 0,0-1 1,0 0-1,1 0 1,-1 0-1,0 0 1,0 0-1,0 0 0,0 0 1,1 1-1,5 11-249,5 18 225,-2 1-1,-1 0 0,-1 1 0,-2 0 0,-1 0 1,-2 0-1,-1 0 0,-3 40 0,1-49 95,1-10 33,-1-1 1,-2 14-1,2-23-34,1-1 1,-1 1-1,0 0 0,0-1 1,0 1-1,0-1 1,0 1-1,0-1 1,-1 0-1,1 1 1,-1-1-1,0 0 0,1 0 1,-1 0-1,-2 2 1,2-4-44,0 1 1,0 0-1,0 0 1,0-1 0,0 0-1,0 1 1,0-1-1,1 0 1,-1 0-1,0 0 1,0 0 0,0 0-1,0 0 1,0 0-1,0-1 1,0 1-1,0-1 1,0 0 0,0 1-1,1-1 1,-4-2-1,-6-3 42,-1 0 0,-10-10 0,14 11-55,5 3-14,-71-53-466,74 55 460,0 0-1,0 0 1,0 0-1,-1-1 1,1 1-1,0 0 1,0 0 0,0 0-1,0 0 1,0 0-1,-1 0 1,1-1-1,0 1 1,0 0 0,0 0-1,0 0 1,0-1-1,0 1 1,0 0-1,0 0 1,0 0-1,-1 0 1,1-1 0,0 1-1,0 0 1,0 0-1,0 0 1,0-1-1,0 1 1,0 0 0,0 0-1,1-1 1,5-1-182,19 4 151,-18-1 11,1 0-3,77 3 138,-71-5-79,1 0 0,-1 0 1,0-2-1,15-4 0,-28 7-27,9-2 100,1-2 0,-1 1-1,0-1 1,0-1 0,18-10-1,71-68-36,-96 80-96,8-3-292,-11 5 317,1 1 1,-1 0 0,0 0-1,0 1 1,1-1 0,-1 0-1,0 0 1,1 0 0,-1 0-1,0 0 1,0 0-1,1 0 1,-1 0 0,0 0-1,0 1 1,1-1 0,-1 0-1,0 0 1,0 0 0,1 1-1,-1-1 1,0 0 0,0 0-1,1 1 1,0 1-12,0 1 1,0 0-1,0-1 0,-1 1 1,1 0-1,0 4 1,-1-6 35,6 94 169,-5-92-148,-1 0 0,1 0 0,0 1 0,0-1 0,0 0 0,3 6 0,-4-8 8,1 0 0,-1-1-1,1 1 1,-1 0 0,1 0 0,0 0 0,-1-1 0,1 1 0,0 0 0,0 0 0,-1-1 0,1 1 0,0-1 0,0 1 0,0-1 0,0 1 0,0-1 0,0 1 0,0-1 0,0 0 0,0 0 0,0 0 0,0 1 0,0-1 0,0 0-1,1 0 1,10-3 77,0-1-1,0 0 0,-1-1 0,1 0 0,-1 0 0,15-11 0,-24 14-107,129-67-71,-83 45-30,-43 21 54,0 1-1,1 0 1,-1 0-1,0 0 1,1 1-1,-1-1 1,1 2-1,7-2 1,-12 2 23,0 0 1,1 0 0,-1 0-1,0 0 1,1 1 0,-1-1-1,0 0 1,1 1 0,-1-1-1,0 0 1,0 1 0,1 0 0,-1-1-1,0 1 1,0 0 0,0-1-1,0 1 1,0 0 0,0 0-1,0 0 1,0 0 0,0 0-1,0 0 1,0 0 0,-1 0-1,1 1 1,0-1 0,-1 0 0,1 0-1,-1 0 1,1 1 0,-1-1-1,0 0 1,0 1 0,1-1-1,-1 0 1,0 1 0,0-1-1,0 3 1,-1 11 79,0 1-1,0 0 1,-6 19 0,7-23 298,0-12-357,0 0 1,0 0-1,0 0 1,0 1 0,0-1-1,1 0 1,-1 0-1,0 0 1,0 0 0,0 0-1,0 0 1,0 0 0,1 0-1,-1 0 1,0 0-1,0 0 1,0 0 0,0 1-1,0-1 1,1 0-1,-1 0 1,0 0 0,0 0-1,0-1 1,0 1-1,1 0 1,-1 0 0,0 0-1,0 0 1,0 0-1,0 0 1,1 0 0,-1 0-1,0 0 1,0 0-1,18-14 368,-12 9-344,69-70 125,-63 62-186,-10 11-11,0 0 0,0 0-1,0 1 1,0-1-1,0 0 1,0 1 0,3-2-1,-5 3 31,1 0 1,-1 0-1,1 0 0,-1 0 0,0 0 0,1 0 0,-1 0 0,1 0 1,-1 0-1,1 0 0,-1 0 0,1 0 0,-1 0 0,0 0 1,1 0-1,-1 0 0,1 0 0,-1 0 0,0 1 0,1-1 1,-1 0-1,1 0 0,-1 1 0,0-1 0,1 0 0,-1 0 1,0 1-1,0-1 0,1 0 0,-1 1 0,0-1 0,0 0 1,1 1-1,-1-1 0,0 1 0,0-1 0,0 0 0,0 1 0,1-1 1,-1 1-1,0-1 0,0 1 0,0-1 0,0 0 0,0 1 1,0-1-1,0 1 0,0 0 0,0 11-114,1-1 0,-2 19 0,0-19 201,1 1 0,0-1 0,2 15 0,-2-25-61,0-1 0,0 1 0,0 0 1,0-1-1,0 1 0,0 0 0,0-1 0,0 1 0,1 0 0,-1-1 1,0 1-1,0-1 0,1 1 0,-1 0 0,0-1 0,1 1 0,-1-1 1,0 1-1,1-1 0,-1 1 0,1-1 0,-1 1 0,1-1 0,-1 0 1,1 1-1,-1-1 0,1 0 0,1 1 0,0-1 35,0-1 1,0 1-1,0-1 1,0 1-1,0-1 0,0 0 1,0 0-1,3-2 1,-3 2-39,121-60 379,93-52-635,-184 94-183,-32 19 424,0 0 1,0 0-1,0 1 0,0-1 1,0 0-1,0 0 0,0 0 1,0 0-1,0 0 1,0 0-1,0 1 0,0-1 1,0 0-1,0 0 1,0 0-1,0 0 0,0 0 1,0 0-1,0 1 1,0-1-1,0 0 0,0 0 1,0 0-1,0 0 0,0 0 1,0 0-1,0 1 1,1-1-1,-1 0 0,0 0 1,0 0-1,0 0 1,0 0-1,0 0 0,0 0 1,0 0-1,1 0 1,-1 0-1,0 0 0,0 0 1,0 0-1,0 1 1,0-1-1,0 0 0,1 0 1,-1 0-1,0 0 0,0 0 1,0 0-1,0 0 1,0 0-1,0 0 0,1-1 1,-1 1-1,-11 16 107,-7 3-110,-1-2 1,-1 0-1,-23 16 1,0-1 59,-34 32 4,78-62 145,5-2-50,8-3 37,17-9 3,57-30-1,-19 8-425,-68 33 217,0 0-1,1 1 1,-1-1 0,0 1 0,0 0 0,0-1 0,1 1 0,-1 0 0,0-1-1,0 1 1,1 0 0,-1 0 0,0 0 0,1 0 0,-1 1 0,0-1 0,0 0-1,1 0 1,-1 1 0,0-1 0,2 1 0,-2 0 2,-1 0 0,1 0 1,0 0-1,-1 0 0,1 0 0,0 0 0,-1 0 1,1 0-1,-1 0 0,1 0 0,-1 0 0,0 0 1,1 0-1,-1 0 0,0 0 0,0 0 0,0 1 1,0-1-1,0 0 0,0 0 0,0 0 0,0 0 1,-1 2-1,-1 8 32,1-5-14,0-1 0,0 1 0,1-1-1,-1 1 1,2 10 0,-1-14 0,1-1 1,-1 1-1,1-1 1,-1 1-1,1-1 1,0 1-1,-1-1 1,1 1 0,0-1-1,0 1 1,0-1-1,0 0 1,0 0-1,1 0 1,-1 1-1,0-1 1,0 0-1,1 0 1,-1-1-1,1 1 1,-1 0 0,1 0-1,-1-1 1,1 1-1,1 0 1,4 0 45,0 1 1,0-1-1,-1-1 1,1 1-1,0-1 1,0 0-1,0-1 0,0 0 1,0 0-1,0 0 1,0-1-1,11-4 1,-11 3-21,1-1-1,0 1 1,-1-1 0,1-1 0,-1 1 0,0-1-1,-1 0 1,1-1 0,-1 0 0,10-11 0,0-10 0,0 1 0,-2-2 1,11-29-1,-14 32-28,47-122 22,-15 36 35,-35 93-87,-1 0 1,5-26-1,-11 42-5,-1 0 0,1 0 0,-1 0 0,1-1 0,-1 1 0,0 0 0,0 0 0,0-1 0,0 1 0,-1 0 0,1 0 0,0-1 0,-1 1 0,0 0 0,1 0 0,-3-4 0,3 6 18,0-1 0,-1 1 0,1 0 0,0-1 0,0 1 0,0 0 0,-1-1 1,1 1-1,0 0 0,0 0 0,-1-1 0,1 1 0,0 0 0,0 0 0,-1-1 0,1 1 0,0 0 0,-1 0 0,1 0 0,0 0 0,-1-1 0,1 1 1,0 0-1,-1 0 0,1 0 0,-1 0 0,1 0 0,0 0 0,-1 0 0,-10 8-225,8-3 187,-1 0 1,1 0-1,-5 10 0,-5 17-31,1 0 0,-12 58 1,-5 73-150,26-145 267,1-1 1,1 1-1,0-1 0,1 1 0,4 25 0,-3-38-10,0 0-1,1 0 0,-1-1 1,1 1-1,0-1 0,0 1 0,0-1 1,0 0-1,1 0 0,5 7 1,-5-9 0,-1 1 0,1-1 0,0 0-1,-1 0 1,1-1 0,0 1 0,0 0 0,0-1 0,0 0 0,0 0 0,1 0 0,-1 0 0,0 0 0,1-1 0,-1 1 0,0-1 0,5 0 0,0 0 33,0-1 1,0 0-1,-1-1 0,1 1 0,0-1 1,-1-1-1,14-5 0,-4-1 74,31-21 1,-30 18-84,0-2 0,-1 0 0,24-27 1,36-57 9,-44 48-49,-2-1 1,40-90 0,-49 91-58,-3 8-204,21-66-1,-37 93-45,-3 15 288,0 0 1,0 0 0,0 0 0,0 0 0,0 0-1,-1 0 1,1 0 0,0 0 0,0 0 0,0 0-1,0 0 1,0 0 0,0 0 0,0 0 0,-1 0-1,1 0 1,0 0 0,0 0 0,0 0 0,0 0-1,0 0 1,0 0 0,0 0 0,0 0 0,-1 0-1,1 0 1,0 1 0,0-1 0,0 0 0,0 0-1,0 0 1,0 0 0,0 0 0,0 0 0,0 0-1,0 0 1,0 0 0,0 0 0,0 1 0,-1-1 0,1 0-1,0 0 1,0 0 0,0 0 0,0 0 0,0 0-1,0 0 1,0 0 0,0 1 0,0-1 0,0 0-1,0 0 1,-11 26-444,1 3 443,3 0-1,0 0 1,2 1-1,-2 39 0,5-24 198,8 76-1,-3-100-710,1-1 0,0 1 1,2-1-1,0 0 0,17 35 0,-23-52 164,1-1 0,1 0 0,-1 0 0,0 1 1,0-1-1,1 0 0,-1 0 0,1 0 0,-1-1 0,1 1 0,0 0 1,0-1-1,0 1 0,0-1 0,0 1 0,0-1 0,0 0 1,1 0-1,-1 0 0,4 1 0,17-1-3022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6:45.77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 9 3648,'0'-9'4992,"0"18"-3851,-5 56 68,3-44-913,0-1-1,2 26 1,3 3-41,-1-6 115,2-1 0,10 50 0,-5-59-28,19 50 0,-22-68-133,1 0-1,1-1 1,0 0 0,1 0-1,16 18 1,-22-28-148,0 0 0,1 0 0,0-1-1,0 0 1,0 0 0,0 0 0,0 0 0,1-1-1,-1 0 1,1 0 0,-1 0 0,1 0 0,0-1 0,0 1-1,0-1 1,0 0 0,10 0 0,-7-2 26,0 0 1,1 0 0,-1 0-1,0-1 1,0-1 0,-1 1-1,1-1 1,0 0 0,-1-1-1,9-5 1,0-2-90,-2 0 0,1-1 1,21-22-1,-18 15 73,28-29 9,-32 32-138,-1 1 1,2 1-1,0 0 0,1 1 0,22-15 0,-37 27 52,1 1-1,-1-1 0,0 0 1,1 0-1,-1 1 1,1-1-1,-1 1 1,1-1-1,-1 1 0,1-1 1,-1 1-1,1 0 1,-1 0-1,1 0 1,0 0-1,-1 0 0,1 0 1,-1 0-1,1 1 1,-1-1-1,1 1 1,-1-1-1,1 1 0,-1-1 1,1 1-1,-1 0 1,0-1-1,1 1 1,-1 0-1,0 0 0,0 0 1,0 0-1,1 0 1,-1 1-1,0-1 1,0 0-1,-1 0 0,1 1 1,0-1-1,0 1 1,0 2-1,3 4 18,-1 1 1,-1-1-1,0 1 0,0 0 1,1 17-1,-1-9 34,-1-1 0,-1 1 0,-1 0 0,0-1 0,-1 1 0,-6 22 0,-6 28 392,14-66-419,0-1 1,0 0-1,0 0 1,0 0-1,0 0 0,-1 1 1,1-1-1,0 0 0,0 0 1,0 0-1,0 0 0,0 1 1,0-1-1,0 0 0,0 0 1,0 0-1,0 1 0,0-1 1,0 0-1,0 0 0,0 0 1,0 1-1,0-1 1,0 0-1,0 0 0,0 0 1,1 1-1,-1-1 0,0 0 1,0 0-1,0 0 0,0 0 1,0 1-1,0-1 0,0 0 1,1 0-1,-1 0 0,0 0 1,0 0-1,10-2 434,13-14-62,-19 13-339,9-8 12,-1 0 0,0-1 0,-1 0 0,18-25 0,-19 24-111,-1 0 0,2 1 0,0 0 0,22-18-1,-31 28 14,0 1-1,0-1 1,0 1-1,0 0 1,0 0-1,1 0 1,-1 0-1,0 0 0,1 0 1,-1 1-1,0-1 1,1 1-1,4 0 1,-5 0 19,0 0 0,-1 1 1,1-1-1,0 1 1,0 0-1,0 0 0,-1 0 1,1 0-1,0 0 0,-1 0 1,1 0-1,-1 0 1,1 1-1,-1-1 0,0 1 1,1-1-1,-1 1 0,1 1 1,5 8 33,-1 0 0,0 0 0,8 23 0,-9-19 22,1-1 0,9 15 0,-9-19 54,0 0 1,1-1 0,12 13-1,-15-18 21,0-1 1,0 1-1,0-1 0,1 0 0,-1 0 0,1-1 1,0 1-1,0-1 0,10 3 0,-8-3 58,0 0-1,1-1 1,-1-1-1,0 1 1,1-1-1,-1 0 1,0-1-1,11-1 1,-3-2 83,0 1 0,-1-2-1,17-7 1,-12 3-144,-1 0 0,0-2 0,-1 0 0,0-1 0,0-1 1,23-23-1,80-101 134,-58 62-109,25-21-113,12-15-245,-39 38-3438,-37 47 1355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42.4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99 15 2304,'-8'-2'705,"7"2"-609,1 0-1,-1 0 0,1 0 0,-1 0 0,1 0 0,-1 0 0,1 0 0,-1 0 1,1 0-1,-1 0 0,1-1 0,0 1 0,-1 0 0,1 0 0,-1 0 0,1-1 0,0 1 1,-1 0-1,0-1 0,-13-8 9521,14 9-9513,0 0 0,0 0 1,-1 0-1,1 0 0,0 0 1,0 0-1,0 0 0,-1 0 1,1 0-1,0 0 1,0 0-1,0 0 0,0 0 1,-1 0-1,1 0 0,0 0 1,0 0-1,0 0 0,0 0 1,-1 0-1,1 0 1,0 0-1,0 0 0,0 0 1,0 0-1,-1 1 0,1-1 1,0 0-1,0 0 0,0 0 1,0 0-1,0 0 1,0 1-1,0-1 0,0 0 1,-1 0-1,-4 11 979,-1 14-741,3-8-101,1 0-1,0-1 0,3 30 0,8 51 271,-3-44-254,8 79-80,-10-106 96,-2-17-221,-1 0-1,0 0 1,-1 11 0,0-17-32,-1 0 1,1 0 0,-1 1 0,0-1 0,0 0 0,-3 5-1,-5-4-51,18-23 192,35-60 368,-41 74-449,-1 0 1,0 0-1,1 1 0,0-1 0,0 1 0,1-1 1,-1 1-1,1 0 0,0 1 0,0-1 0,0 1 0,9-6 1,-12 8-55,0 1 1,0 0 0,0 0-1,-1 0 1,1 1 0,0-1-1,0 0 1,0 0 0,-1 0-1,1 1 1,0-1 0,-1 0 0,1 0-1,0 1 1,0-1 0,-1 1-1,1-1 1,-1 1 0,1-1-1,0 1 1,-1-1 0,1 1-1,0 0 1,11 15 110,-5-4-43,10 25 1,-2-3 7,-14-31-54,1 1 0,-1-1 0,0 0 0,-1 1 0,1-1 0,-1 1 0,1-1 0,-1 0 0,0 1 0,0-1 0,-1 1 0,1-1 0,-1 1 0,0-1 0,0 0 0,-2 7 1,3-10-42,-1 1 1,1 0-1,-1 0 1,1 0-1,-1-1 1,0 1 0,1 0-1,-1 0 1,0-1-1,1 1 1,-1-1 0,0 1-1,0-1 1,0 1-1,0-1 1,1 1-1,-1-1 1,0 0 0,0 1-1,0-1 1,0 0-1,0 0 1,0 0-1,0 0 1,0 0 0,0 0-1,0 0 1,-2 0-1,-27-7-157,28 6 154,-10-3-44,1-1-1,-21-12 0,21 11 41,-1-1 0,-18-6 0,13 8-72,7 2-362,0 0 0,0-1 0,-15-8 0,48 9-9058,-9 6 7984,-7-1 422,1-1 0,-1 1-1,1-1 1,0-1 0,0 1-1,10-2 1,19-5-1974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43.1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34 87 3328,'0'0'102,"0"0"1,0 0 0,0 0-1,-1 0 1,1 0-1,0 0 1,0 0-1,-1 0 1,1 0-1,0 0 1,0 0 0,-1 0-1,1 0 1,0 0-1,0 0 1,-1 0-1,1 0 1,0 0-1,0 0 1,0 0-1,-1 0 1,1 1 0,0-1-1,0 0 1,0 0-1,-1 0 1,1 0-1,0 0 1,0 1-1,0-1 1,0 0 0,-1 0-1,1 0 1,0 1-1,0-1 1,0 0-1,0 0 1,0 0-1,0 1 1,0-1-1,6 11 5905,4 3-5322,-9-12-553,1 1 0,0-1 0,0 0 0,0 0 0,1 1 0,-1-1 0,0-1 0,1 1 0,-1 0 0,1-1 0,0 1 0,-1-1 0,1 0 0,0 0 0,0 0 0,6 1 0,-8-1-112,1-1 1,-1 0-1,1 0 0,-1 0 0,1 0 1,-1 0-1,1 0 0,-1 0 1,1 0-1,-1-1 0,1 1 1,-1-1-1,0 1 0,1-1 1,-1 1-1,1-1 0,-1 0 1,0 0-1,0 0 0,1 0 1,-1 0-1,0 0 0,0 0 1,0 0-1,0 0 0,0 0 1,0-1-1,-1 1 0,1 0 1,0 0-1,-1-1 0,1 1 0,-1-1 1,1 1-1,0-3 0,-1-1 46,0-1 0,-1 1-1,1-1 1,-1 0-1,0 1 1,-1-1 0,1 1-1,-1 0 1,-3-8-1,3 9 5,-1 0-1,1 0 0,-1 0 1,1 0-1,-1 1 0,0-1 0,0 1 1,-1 0-1,1 0 0,-1 0 1,1 0-1,-1 1 0,-4-3 0,6 4-13,1 0-1,0 0 0,-1 1 0,1-1 0,-1 0 1,1 1-1,-1 0 0,1-1 0,-1 1 1,0 0-1,1 0 0,-1-1 0,1 1 0,-1 1 1,0-1-1,1 0 0,-1 0 0,1 0 0,-1 1 1,1-1-1,-1 1 0,1-1 0,-1 1 1,1 0-1,-1 0 0,1-1 0,0 1 0,-1 0 1,1 0-1,0 0 0,0 1 0,0-1 1,0 0-1,0 0 0,0 1 0,0-1 0,0 0 1,0 1-1,0 2 0,-2 0 31,1 1-1,0-1 1,0 1 0,0 0-1,1 0 1,-1 0 0,1 0 0,1 0-1,-1 1 1,1-1 0,-1 0-1,2 0 1,-1 0 0,2 8-1,-2-10-33,1 1-1,0 1 1,0-1 0,0 0 0,0 0 0,1 0 0,-1 0 0,1 0-1,0 0 1,0 0 0,1-1 0,-1 1 0,6 5 0,5 5 206,-9-10-242,-1 1 1,1-1-1,0 0 0,1 0 0,-1-1 1,1 1-1,0-1 0,-1 0 0,1-1 1,9 5-1,2-1-196,-15-5 166,1-1 0,0 1 0,0 0 1,0-1-1,0 1 0,0-1 0,0 1 1,4-1-1,-4 0-87,0 1-1,0-1 1,0 0-1,0 1 1,0-1-1,0 1 1,0 0 0,3 1-1,0 0-356,14 7-8112,-17-9 7965,0 1 0,-1 0 0,1-1 0,0 1 0,0-1 0,0 0 0,0 0 0,0 1 0,-1-1 0,4-1 1,1 1-651,15 0-1737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43.72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244 19 4160,'-4'-3'1607,"0"1"1,0 0 0,0 1-1,0-1 1,-7-1-1,-26-2 1678,23 5-2626,-1 0 0,-28 6-1,35-5-485,1 1-1,-1 0 0,0 0 1,1 1-1,0 0 1,-1 0-1,1 1 1,1 0-1,-1 0 0,0 1 1,-10 10-1,16-15-147,0 1-1,1 0 1,-1-1 0,1 1-1,-1 0 1,1-1-1,-1 1 1,1 0-1,0 0 1,-1-1-1,1 1 1,0 0 0,0 0-1,0 0 1,0 0-1,-1-1 1,1 1-1,0 0 1,0 0-1,0 0 1,1-1-1,-1 1 1,0 0 0,0 0-1,0 0 1,1 0-1,-1-1 1,0 1-1,1 0 1,-1 0-1,0-1 1,1 1 0,-1 0-1,1-1 1,-1 1-1,1-1 1,0 1-1,0 0 1,3 3-4,1-1-1,-1 0 1,1 0 0,8 4 0,-6-4-37,2 2 48,1-1 0,0 0 1,-1 0-1,2-1 0,-1 0 1,17 1-1,4-1 174,30-2 1,-49-1-196,7-2 50,-16 1-98,-1 0 0,1 1 0,-1 0 0,1 0 0,-1-1 0,1 1 1,4 1-1,0-1 240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44.3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89 4 2656,'0'1'8130,"-4"-5"-5226,3 4-2726,1 0 0,-1 0 0,1 0 0,-1 0 0,1 0 0,-1 0 0,1 0 0,-1 0 0,1 0 0,0 0 0,-1 0-1,1 1 1,-1-1 0,1 0 0,-1 0 0,1 0 0,-1 1 0,1-1 0,0 0 0,-1 0 0,1 1 0,0-1 0,-1 0 0,1 1 0,-1-1 0,-8 11 645,8-10-534,-2 3 93,-1 0 1,2 1-1,-6 8 1,6-9-267,0 0 0,0 0 1,-1 0-1,-3 5 1,2-5-36,1-1 1,0 1-1,0 0 0,1 1 1,-1-1-1,1 0 1,0 1-1,0-1 1,-3 10-1,5-12-72,-1 0 0,1 0-1,0 1 1,0-1 0,0 0-1,0 0 1,0 1 0,0-1 0,0 0-1,1 0 1,-1 0 0,1 1 0,-1-1-1,1 0 1,0 0 0,0 0 0,0 0-1,0 0 1,0 0 0,1 0-1,-1-1 1,1 1 0,1 2 0,-2-4-23,0 1 1,0 0-1,1-1 1,-1 1-1,0-1 1,0 1 0,0-1-1,1 0 1,-1 0-1,0 1 1,0-1-1,1 0 1,-1 0-1,0 0 1,1 0-1,-1-1 1,0 1 0,0 0-1,1 0 1,-1-1-1,0 1 1,0-1-1,0 1 1,1-1-1,-1 1 1,2-2 0,0 0-60,0 0 0,0 0 0,0-1 0,0 1 0,0-1 1,-1 1-1,1-1 0,2-4 0,0-1-74,0-1 1,-1 0-1,0 0 0,0-1 1,-1 1-1,0-1 0,2-12 1,2 5 1100,-7 17-644,0 8 372,1-1-453,0 0 0,0 0 1,1 0-1,0 0 0,5 12 0,-5-12-255,1-1 1,-1 0-1,0 1 1,-1 0-1,2 12 1,-3-18-198,0 0 1,0-1 0,0 1 0,0-1 0,1 1 0,-1 0 0,0-1 0,0 1-1,1-1 1,-1 1 0,0-1 0,1 1 0,-1-1 0,0 1 0,1-1 0,-1 1-1,1-1 1,-1 1 0,1-1 0,-1 0 0,1 1 0,-1-1 0,1 0 0,-1 1-1,1-1 1,-1 0 0,1 0 0,0 1 0,-1-1 0,1 0 0,-1 0 0,1 0-1,0 0 1,0 0 0,20-1-6472,-12-2 2326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45.93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3136,'10'0'1440,"3"3"-1248,-8-3 1088,3 5-736,6-2 1056,-1 1-928,5 1 1088,5-2-992,-1 2 576,1-2-768,4 2 64,0-1-384,-1-8-160,6 4-64,-1-5 160,-8 2-96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44.8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8 128 6240,'-7'3'6921,"7"-3"-6743,0 1-1,0-1 1,0 0-1,0 0 1,0 0-1,0 3 2308,1-2-2308,0 11 364,-1-7-206,0-1 1,0 1-1,1-1 1,0 0-1,0 1 1,0-1-1,1 0 1,3 8-1,-5-11-284,1 0 0,-1 0 0,1 0 0,0 0-1,-1 0 1,1 0 0,0 0 0,0 0 0,0 0 0,0-1 0,0 1-1,-1 0 1,2 0 0,-1-1 0,0 1 0,0-1 0,0 1 0,0-1-1,0 1 1,0-1 0,0 0 0,1 0 0,-1 1 0,0-1 0,0 0 0,0 0-1,1 0 1,-1 0 0,0-1 0,0 1 0,0 0 0,1 0 0,-1-1-1,0 1 1,0 0 0,2-2 0,3-1 20,0-1 0,1 1 0,-2-1 0,1-1 0,0 1 0,-1-1 0,0 0-1,0 0 1,0-1 0,6-10 0,-2 3 98,-2-1 0,1-1 0,8-27 0,-15 40-158,0-1 0,0 0-1,0 1 1,-1-1 0,1 0 0,-1 1 0,0-1 0,0 0-1,0 0 1,-1-3 0,1 5-159,0 0 0,-1 0-1,1 0 1,0 0 0,-1 1 0,1-1-1,-1 0 1,1 0 0,-1 0 0,1 1-1,-1-1 1,0 0 0,1 0 0,-1 1-1,0-1 1,0 1 0,1-1 0,-1 0-1,0 1 1,0 0 0,0-1 0,0 1-1,0-1 1,0 1 0,0 0 0,0 0-1,0 0 1,1-1 0,-1 1 0,0 0-1,0 0 1,-2 1 0,-4-6-5905,33 3-5030,-10-5 9718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45.36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126 1 4064,'-1'0'91,"0"-1"1,0 1-1,0 0 1,0 0 0,0 0-1,0 0 1,0 1-1,1-1 1,-1 0-1,0 0 1,0 1-1,0-1 1,0 0-1,0 1 1,1-1-1,-1 0 1,0 1-1,0 0 1,0-1-1,1 1 1,-1-1-1,0 1 1,1 0 0,-1-1-1,1 1 1,-1 0-1,0 1 1,-9 10 2971,2-2-837,-1 0-1,-10 18 0,-7 8-197,14-23-1617,12-5-401,3-5-25,-1-1 0,1 1 0,0 0 0,0-1 0,0 1 0,0-1 0,0 0 0,5 2-1,9 8 232,-10-7 123,0 1 1,-1 0-1,0 0 0,5 8 0,-10-13-272,0 0 0,0 1 0,0-1 0,0 0 0,0 1 1,0-1-1,-1 1 0,1-1 0,-1 1 0,1-1 0,-1 1 0,0-1 1,1 1-1,-1 0 0,0-1 0,0 1 0,0-1 0,0 1 1,0 0-1,-1-1 0,1 1 0,0-1 0,-1 1 0,1-1 0,-1 1 1,1-1-1,-1 1 0,-2 2 0,2-2-96,-1 0-1,0 0 1,-1 0 0,1 0-1,0 0 1,0 0 0,-1-1-1,1 1 1,-1-1 0,0 0-1,1 0 1,-1 0 0,0 0-1,0 0 1,0 0 0,1-1-1,-7 1 1,-14-2-1637,-11-6-5137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45.80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38 61 5312,'1'1'134,"-1"0"0,1 0 0,0-1 0,0 1 0,0 0 0,0-1 0,0 1 0,0-1 0,0 1 0,0-1 0,0 1 0,0-1 0,0 0 0,0 0 0,0 1 0,0-1 0,0 0 0,0 0 0,0 0 0,0 0 0,0 0 0,1 0 0,-1-1 0,1 1 0,30-8 2430,-28 7-2286,-1 0-1,0-1 0,1 0 1,-1 1-1,0-1 0,0 0 1,0-1-1,5-3 0,-8 5-208,1 1-1,-1-1 0,1 1 1,-1-1-1,1 0 0,-1 1 1,1-1-1,-1 0 0,0 1 1,1-1-1,-1 0 0,0 0 1,0 1-1,0-1 1,0 0-1,1 0 0,-1 1 1,0-2-1,-1 1-7,1 0-1,0 0 1,-1 0 0,1 0-1,-1 0 1,1 1 0,-1-1-1,1 0 1,-1 0 0,1 1-1,-1-1 1,0 1 0,0-1-1,1 0 1,-1 1 0,0-1-1,0 1 1,1-1 0,-3 0-1,-2-1 176,0 0-1,0 1 0,0-1 1,0 1-1,0 0 1,0 0-1,-1 0 0,1 1 1,0 0-1,0 0 1,-10 1-1,13 0-159,0-1 0,-1 0 1,1 1-1,0 0 0,-1-1 0,1 1 0,0 0 1,0 0-1,0 1 0,0-1 0,0 0 0,0 1 1,0-1-1,0 1 0,0-1 0,1 1 0,-1 0 1,1 0-1,-1 0 0,1 0 0,0 0 0,0 0 1,0 0-1,0 0 0,0 0 0,0 1 0,0-1 1,0 3-1,1 0 44,-1-1 1,1 0 0,0 0 0,0 0 0,0 0-1,1 0 1,0 1 0,-1-1 0,2 0 0,-1 0-1,0 0 1,1-1 0,-1 1 0,1 0 0,0 0-1,1-1 1,-1 1 0,1-1 0,-1 0 0,1 0-1,0 0 1,0 0 0,0 0 0,5 3 0,-2-3-115,0 1 1,0-1 0,0 0 0,1 0-1,-1 0 1,1-1 0,0 0 0,0 0-1,-1-1 1,1 0 0,0 0 0,0-1 0,13 0-1,59-8-4325,38-8-9447,-92 12 10092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47.18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56 131 4480,'-10'0'14599,"15"1"-11588,2 1-2774,-1 0 0,1-1 0,0 0 0,-1 0-1,12-1 1,-15 0-217,0 0 0,-1-1-1,1 1 1,-1-1 0,1 0-1,-1 1 1,1-1 0,-1 0 0,0-1-1,1 1 1,-1 0 0,0-1-1,0 1 1,0-1 0,0 0 0,0 0-1,2-2 1,-2 1-14,3-2-131,-1 1 1,0-1-1,-1 0 1,1-1-1,-1 1 1,0-1-1,0 1 1,2-8-1,-5 11 107,0 0 0,0 0-1,0 1 1,0-1 0,-1 0-1,1 0 1,0 0 0,-1 1-1,1-1 1,-1 0 0,0 0-1,1 1 1,-1-1 0,0 0-1,0 1 1,0-1 0,0 1-1,0-1 1,-1 1 0,-1-2-1,1 1 76,0-1-1,0 1 1,-1 0-1,1 0 1,0 1 0,-1-1-1,0 0 1,1 1-1,-1 0 1,0-1-1,-5 0 1,4 2 23,0 0 1,0 0 0,0 0 0,0 1-1,0-1 1,0 1 0,0 0 0,0 1-1,0-1 1,0 1 0,1-1 0,-1 1 0,1 0-1,-1 0 1,1 1 0,0-1 0,-5 6-1,-2 1 381,0 1-1,1 1 1,-15 21 0,23-30-407,0 0 1,0 0 0,0 0 0,1 0-1,-1 0 1,0 0 0,1 0 0,0 0-1,-1 0 1,1 0 0,0 0 0,0 0-1,0 0 1,1 0 0,-1 0 0,0 1 0,1-1-1,-1 0 1,1 0 0,0 0 0,0 0-1,-1-1 1,1 1 0,2 3 0,3 3 128,-1 0 0,1-1 0,14 14 0,-14-15-16,1-1 0,15 10 1,-15-10-129,0 0 0,12 10-1,-16-13-47,-1 0-1,0 0 1,1 0-1,-1-1 1,1 1-1,0-1 1,-1 0 0,1 0-1,0 0 1,0 0-1,0 0 1,0-1-1,-1 1 1,1-1-1,0 0 1,0 0-1,0 0 1,6-1-1,4-1-1304,0-1 1,25-8-1,-24 7-196,45-13-4104,-23 8 162,33-15 1,-31 6 1515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47.7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 40 3136,'-19'-1'19373,"22"-3"-18971,5 0 178,1 0 0,0 1 0,0 0-1,0 0 1,19-2 0,2-1-544,-1 3 24,-26 3-441,1 0-1,-1 0 0,1-1 0,-1 1 0,1-1 0,3-1 0,13 6-11719,-7 3 5797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48.75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297 59 3808,'-4'-2'1129,"1"0"1077,2-6 1349,0 4-2808,-1 1-1,1-1 0,-1 1 0,0 0 1,0-1-1,0 1 0,0 0 0,-1 0 0,1 0 1,-1 1-1,0-1 0,-4-2 0,3 4-517,1 0-1,-1 0 0,0 1 0,0 0 1,0 0-1,0 0 0,1 0 1,-1 1-1,0-1 0,0 1 0,1 0 1,-1 0-1,0 0 0,1 1 0,-6 2 1,-2 3-40,0 0 0,0 1 0,-11 10 0,3-3 85,19-14-263,-17 12 382,0 1 1,1 0 0,-21 27-1,33-38-347,1 1 0,0 0 0,0 1-1,1-1 1,-1 0 0,1 1 0,0-1-1,0 1 1,1 0 0,0 0 0,-1 0-1,1-1 1,1 1 0,-1 0 0,1 0-1,0 0 1,0 0 0,0 0 0,1 0-1,0 0 1,1 7 0,2-2-55,0 1 0,1-1 0,0 0 0,0 0 0,1-1 0,1 1 0,7 8 0,-11-14-5,0-1 1,0 0 0,0 0-1,1 0 1,-1 0 0,1-1-1,0 1 1,-1-1 0,1 0-1,0 0 1,0 0 0,1 0-1,-1-1 1,0 0 0,1 0-1,-1 0 1,0 0 0,1-1-1,-1 0 1,8 0 0,-8-1-30,0 0 0,0 0 0,-1 0 0,1-1 0,-1 1 0,1-1 0,-1 0 0,1 0 0,-1 0 0,0-1 0,0 1 0,0-1 1,0 0-1,-1 0 0,1 0 0,-1 0 0,0 0 0,4-6 0,-6 8-4,0-1 1,1 1 0,-1-1-1,0 0 1,0 1-1,0-1 1,0 1 0,0-1-1,0 0 1,-1 1 0,1-1-1,0 1 1,-1-1-1,0 1 1,1-1 0,-1 1-1,0-1 1,1 1-1,-1 0 1,0-1 0,0 1-1,0 0 1,0 0-1,-3-2 1,-5-11-213,7 12 282,1 0 1,-1 0-1,0 1 0,1-1 0,-1 0 1,0 1-1,0 0 0,0-1 0,0 1 0,-3-1 1,-8-8 158,12 10-150,1 0 1,0 0-1,0 0 1,0 0-1,0 0 1,0 0 0,0 0-1,0 0 1,0 0-1,0 0 1,0 0 0,0 0-1,0 0 1,0-1-1,0 1 1,0 0-1,0 0 1,0 0 0,0 0-1,0 0 1,0 0-1,0 0 1,0 0 0,0 0-1,0 0 1,0 0-1,0 0 1,0-1-1,0 1 1,0 0 0,0 0-1,0 0 1,0 0-1,0 0 1,0 0-1,0 0 1,1 0 0,-1 0-1,0 0 1,0 0-1,0 0 1,0 0 0,0 0-1,0 0 1,0 0-1,0 0 1,0 0-1,0 0 1,0 0 0,0 0-1,0 0 1,1 0-1,-1-1 1,8-1 925,17 0-281,-14 1-248,7-2-119,13-1 26,-24 4-519,-1-1 0,1 0-1,0 0 1,0 0 0,7-3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49.4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12 116 3136,'-12'3'10954,"16"-5"-10170,0 0 0,0-1-1,-1 1 1,1-1 0,-1 0 0,0 0-1,4-4 1,19-15 861,-11 12-1420,1 1 1,0 1 0,1 1 0,-1 0 0,1 1-1,1 0 1,-1 2 0,19-3 0,62 0-504,-55 6-3850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49.78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77 3712,'-3'-1'308,"-4"-1"544,6 2-822,1 0 0,0 0-1,0 0 1,0 0 0,0 0-1,-1 1 1,1-1 0,0 0 0,0 0-1,0 0 1,0 0 0,0 0-1,-1 1 1,1-1 0,0 0 0,0 0-1,0 0 1,0 0 0,0 1-1,0-1 1,0 0 0,0 0 0,0 0-1,0 1 1,0-1 0,0 0-1,0 0 1,0 0 0,0 1 0,0-1-1,0 0 1,0 0 0,0 1-1,4-1 1301,0 0 0,0 0 0,0 0-1,0 0 1,5-2 0,-7 2-1063,20-5 2770,41-12 1,-27 6-2591,4 0-721,41-11-4006,-49 14-1160,-18 5 352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50.2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92 2 4160,'4'-1'6559,"-4"1"-6460,4 5 3391,-2-2-4081,0 5 1102,-1 0 1,0-1 0,0 1-1,-1 0 1,0 0-1,0 0 1,0-1 0,-3 11-1,1 2 213,-2 19 108,0 16 350,-2 0 0,-20 77 0,13-85-904,6-20-473,-19 47 0,14-42-616,9-20-1971,22-28-12456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50.8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225 155 7808,'0'-1'146,"0"1"0,0 0 0,-1 0 0,-4 2 4524,5-2-4524,0 0 0,0 1 0,0-1-1,0 0 1,0 0 0,0 0 0,0 1 0,0-1 0,0 0 0,-3 9 746,-10 17 771,0 1-388,1-1-1,1 1 0,-9 38 0,18-57-1205,0 0 0,1 1 0,0-1 1,1 0-1,0 1 0,0-1 0,0 1 0,1-1 0,1 1 1,-1-1-1,1 0 0,1 0 0,0 0 0,0 0 0,0 0 0,6 8 1,-7-12-52,1 0 0,0 0 1,0-1-1,0 1 1,0-1-1,1 1 1,-1-1-1,1 0 0,0-1 1,0 1-1,0-1 1,0 1-1,0-1 0,0 0 1,1-1-1,7 3 1,-6-3-1,0 0 1,0-1-1,0 1 1,0-1 0,0-1-1,0 1 1,-1-1-1,1 0 1,0 0 0,0-1-1,-1 0 1,11-4-1,-4 0-9,0 1 0,-1-2 0,0 0 0,0 0 0,-1-1-1,0 0 1,11-13 0,-15 15-9,-1-1 0,0 1 0,0-1 0,-1-1 0,0 1-1,0 0 1,-1-1 0,0 0 0,0 0 0,-1 0 0,0 0 0,2-14 0,-3-1 55,0 0-1,-1 0 1,-1 0 0,-1 0 0,-1 0 0,-1 0 0,-1 1 0,-1 0 0,-10-27 0,13 44-57,1-1 0,-1 0 0,0 1 0,0 0 0,0 0 0,-1 0 0,0 0 0,0 0-1,0 1 1,0 0 0,-1 0 0,0 0 0,0 0 0,0 1 0,0-1 0,0 2 0,-1-1 0,0 0 0,1 1 0,-1 0 0,0 0 0,0 1 0,0 0 0,0 0 0,-7 0 0,0 1-216,1 1 0,0 0 0,0 1 0,0 0 0,0 1 1,0 0-1,0 1 0,1 1 0,-1-1 0,-15 11 1,8-3-553,-1 1 0,2 0 0,-1 2 0,-24 26 0,1 7-3245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46.76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 37 2720,'-9'0'12842,"15"0"-11855,7-1-723,-1 0 1,20-5-1,-9 2-177,53-12-130,-32 7-32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01.60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503 4 1728,'5'-3'12368,"-15"3"-10494,0 1 1,-18 3-1,8 1-1163,-29 12 0,14-4-4,0 2 1,-39 24-1,59-30-577,0 1-1,1 0 0,0 1 1,1 1-1,0 0 0,1 1 1,-12 16-1,20-23-120,-1 1 0,1 0 0,1 0-1,0 0 1,0 1 0,0-1 0,1 1 0,0 0 0,0-1 0,1 1-1,0 0 1,0 0 0,1 0 0,0 0 0,0 0 0,1 0 0,0 0-1,1 0 1,0-1 0,2 10 0,7 11 31,1 0 0,1-1 0,31 49 0,-38-66-7,63 90-4,-4-7 64,-62-89-81,0 1 0,-1 0 0,0 0 0,0 0 0,0 0-1,0 0 1,-1 0 0,0 0 0,0 0 0,0 1 0,-1-1 0,0 0-1,0 1 1,0-1 0,-1 1 0,1-1 0,-1 0 0,-1 0 0,1 0-1,-1 1 1,0-1 0,0-1 0,0 1 0,-4 6 0,-6 7 39,-1-1-1,0 0 1,-1-1 0,-28 24 0,14-14-79,-4 4 158,-40 27 0,33-27 111,24-16-454,13-12-14,0 0 1,0 0-1,0 0 1,0 0 0,0 0-1,0-1 1,-1 1-1,1-1 1,-1 1 0,-5 1-1,8-3 75,0 0-1,-1 0 0,1 0 0,0 0 1,-1 1-1,1-1 0,-1 0 1,1 0-1,0 0 0,-1 0 1,1 0-1,-1 0 0,1 0 0,-1 0 1,1-1-1,0 1 0,-1 0 1,1 0-1,0 0 0,-1 0 1,1 0-1,-1-1 0,1 1 0,0 0 1,-1 0-1,1-1 0,0 1 1,0 0-1,-1 0 0,1-1 0,0 1 1,0 0-1,-1-1 0,1 1 1,0-1-1,0 1 0,-1-2-179,1 1 0,0 0 0,0 0 0,0 0 0,0 0-1,0 0 1,0-1 0,0 1 0,0 0 0,1 0 0,-1 0 0,1-2 0,14-26-2964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06.08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182 4 3648,'0'-3'10293,"-5"11"-7227,0 107-74,5-92-2914,1-11 59,-1-1-1,0 0 1,-2 16-1,1-21-106,1-1 0,-1 1 0,1-1 0,2 8 0,-1 6-73,-1-18-16,-1 0 6,0 0 53,0-1-1,1 1 1,-1 0-1,1 0 1,-1 0 0,1-1-1,-1 1 1,1 0-1,-1 0 1,1 0-1,0 0 1,0 0 0,-1 0-1,1 0 1,0 0-1,0 0 1,0 2 0,0-1 7,-2 3 3,1 0 0,-1 0 0,0-1 0,0 1 0,0-1-1,-1 0 1,0 0 0,0 0 0,0 0 0,0 0 0,0 0 0,-7 5 0,-5 2-17,0 0-1,-18 9 1,13-8 17,19-11-13,-2 1-9,1 0-1,-2 0 0,1-1 0,0 1 0,0-1 0,0 1 1,-1-1-1,1 0 0,-1-1 0,-5 2 0,11-3-61,50-20 549,-15 6 4,-26 11-472,0 1 0,0 0 0,0 1 0,19-3 0,48 2-10,-30 6-438,-25-1-2577,-1-2-5661,-5-2 2306,4-9 4501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06.57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 16 1728,'-23'5'12037,"25"-5"-11050,9 2-255,0 0 0,0-1 0,0 0 0,0-1 0,0 0 1,11-2-1,21-1-202,-22 2-475,23-4 0,-8 1-1052,-26 3-672,1 0-1,0 0 1,10-4-1,-7 2-2948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09.7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3 251 2720,'0'0'15,"0"0"31,-1 1-1,1-1 0,0 1 0,0-1 1,-1 1-1,1-1 0,0 1 0,0-1 1,0 1-1,-1 0 0,1-1 0,0 1 1,0-1-1,0 1 0,0-1 0,0 1 1,0 0-1,0-1 0,0 1 0,1-1 1,-1 1-1,0-1 0,0 1 0,0-1 1,3 12 10199,0-18-7609,3-2-3384,13-17 1819,-1 0 0,30-54 1,-36 57-671,-6 9-260,-5 11-96,-1 0-1,1 1 1,0-1 0,-1 0 0,1 1 0,0-1 0,0 1-1,0-1 1,0 1 0,0 0 0,0-1 0,1 1 0,1-2-1,-1 3 186,8 8 84,-4 1-247,0 0 0,0 0 0,-1 1-1,0-1 1,-1 1 0,0 0-1,4 15 1,10 23-25,-9-24-5,-7-16-3,2-1 1,-1 1-1,1-1 1,0 1-1,0-1 0,11 12 1,-15-17-27,1-1 0,0 0 0,-1 0 0,1 0 1,0-1-1,0 1 0,0 0 0,0 0 0,0 0 1,0-1-1,0 1 0,0 0 0,0-1 0,0 1 0,0-1 1,1 1-1,-1-1 0,0 0 0,0 1 0,1-1 1,-1 0-1,0 0 0,0 0 0,0 0 0,1 0 1,-1 0-1,0 0 0,0 0 0,1-1 0,-1 1 0,0 0 1,0-1-1,0 1 0,1-1 0,-1 1 0,0-1 1,0 0-1,0 1 0,2-3 0,3-3 21,0 0 0,-1 0 0,1-1 0,-1 0 0,4-7 0,0 0 14,23-32-90,34-46-71,-53 76 159,0 1 0,1 0 0,26-20 1,-37 33-38,4-4 118,1 0 0,1 1 0,12-7 0,-18 11-74,-1 0-1,1 0 1,0 0-1,1 0 1,-1 1-1,0-1 1,0 1-1,0 0 1,0-1-1,0 2 1,1-1-1,-1 0 1,0 1-1,5 1 1,-1 0 98,1 1 0,-1 0-1,-1 0 1,1 0 0,0 1 0,-1 0 0,0 1 0,0-1-1,10 11 1,-3 0-13,0 0-1,16 28 1,-15-20-547,-1 1-1,17 43 1,-27-61-4729,-2-46-11478,-9 23 14978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10.3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21 3328,'-7'-9'2087,"5"-2"5671,5 33-3486,2 129-975,1 19-1821,-3-123-1209,-1-26-114,0 0-1,8 35 1,-6-34-538,-3-17 173,0-1-1,0 1 0,0-1 1,0 0-1,0 0 1,1 1-1,0-1 0,3 5 1,-3-7-495,0-1 0,-1 0 0,1 0 0,0 0 1,0-1-1,0 1 0,0 0 0,1-1 0,-1 1 0,0-1 1,0 0-1,0 1 0,0-1 0,0 0 0,1 0 0,2-1 0,-1 1-572,16 0-2806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11.81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161 1 1472,'-17'5'17127,"14"0"-16889,-1-1-1,2 2 0,-1-1 1,-3 10-1,4 0-69,1 0-1,0 0 1,1 0 0,1 0-1,0 0 1,6 22-1,-2-18-187,-3-16 10,-1 1 1,0-1 0,0 1 0,0-1-1,-1 1 1,1 3 0,2-2 70,-1-1 118,-2-3-174,0 0 1,-1 0-1,1 0 1,-1 0-1,1 0 1,-1 0-1,1 0 1,-1 0-1,0 0 0,0 0 1,1 0-1,-1 0 1,0-1-1,0 1 1,0 0-1,0-1 1,0 1-1,0-1 0,0 1 1,-1 0-1,-1 0 9,-22 14-81,-30 11-1,38-18 80,13-7 2,1 1 0,0-1-1,-1 0 1,1 0 0,-1-1 0,-6 2-1,9-2-125,18 0 432,2-2-146,0-1 1,0 0-1,-1-1 0,28-10 0,-27 8-31,8-2-53,71-20-234,-81 28 84,-16 0-4,1 0-1,-1 0 1,0 0 0,1 0-1,-1 0 1,0 0 0,1 0 0,-1-1-1,0 1 1,1 0 0,-1-1 0,2 0-1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12.4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21 2240,'0'0'134,"-1"0"1,1 0-1,0 0 0,-1 0 0,1 0 1,-1 1-1,1-1 0,0 0 0,-1 0 1,1 1-1,0-1 0,0 0 1,-1 1-1,1-1 0,0 0 0,-1 1 1,1-1-1,-5 11 9094,11-10-7780,74-2 2678,-2-1-3522,-69 2-791,110-4 612,-101 1-2468,0 0-1,24-7 0,-10 1-3140,-14 5 3046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13.22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1 2304,'0'0'168,"0"0"0,-1-1 0,1 1 0,0 0 1,-1 0-1,1 0 0,0 0 0,0 0 0,-1 0 0,1 0 0,0 0 0,0 0 1,-1 0-1,1 0 0,0 0 0,-1 0 0,1 0 0,0 0 0,0 1 0,-1-1 1,1 0-1,0 0 0,0 0 0,-1 0 0,1 0 0,0 1 0,0-1 0,-1 0 0,1 0 1,0 0-1,0 1 0,0-1 0,0 0 0,-1 0 0,1 1 0,0-1 0,0 0 1,0 0-1,0 1 0,0-1 0,0 0 0,0 1 0,0-1 0,0 0 0,0 0 1,0 1-1,0-1 0,0 0 0,0 1 0,0-1 0,0 0 0,0 0 0,0 1 1,0-1-1,0 0 0,1 1 0,-1 8-685,-9 163 4046,0-48-2039,8-92-1098,2 333 1696,3-288-2114,-2-25-958,14 85-1,-15-132 528,0-1 0,0 0 0,1 0 0,0 0 0,-1 1 0,1-1 0,0-1 0,1 1 0,4 7 0,-6-11 254,0 1-1,-1 0 1,1-1 0,0 1 0,0-1 0,0 1 0,-1-1 0,1 1 0,0-1 0,0 1 0,0-1 0,0 0 0,0 0-1,0 1 1,0-1 0,0 0 0,0 0 0,0 0 0,0 0 0,0 0 0,0 0 0,0 0 0,1-1 0,1 0-81,-1 0 1,0 0-1,1 0 1,-1 0-1,0 0 1,4-3-1,-3 1-239,1 0 0,-1 0 0,0 0 0,-1-1 0,4-3-1,-6 7 522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13.82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4736,'2'1'445,"-1"-1"0,0 1 0,0 0 0,1 0 0,-1-1 0,0 1 0,0 0 0,0 0 0,0 0 0,0 1 0,-1-1 0,1 0 0,0 0 0,0 0 0,-1 1 0,2 1 0,12 32 2208,-4 2-1503,-3-1-1,6 57 1,-7-37-594,-5-54-537,9 77 612,1 82-1,-11 43-726,3-168-1753,3-16-2653,-5-20 4338,-1 0 0,0 0 0,0 0 0,1 1 0,-1-1 0,0 0 0,1 0 0,-1 0 0,0 0 0,1 0 0,-1 0 0,0 0 0,1 0 0,-1 0 0,0 0 0,1 0 0,-1 0 0,0 0 0,1 0 0,-1 0 0,0 0 0,1 0 0,-1 0 0,0 0 0,1 0 0,-1-1 0,0 1 0,1 0 0,-1 0-286,13-7-1544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14.48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26 4896,'-14'-5'1515,"12"4"-869,3 3-55,0-2-455,0 1-1,-1-1 1,1 0 0,-1 0 0,1 0 0,-1 0 0,1 0-1,-1 0 1,1 0 0,-1 0 0,1 0 0,-1 0 0,1-1-1,-1 1 1,1 0 0,-1 0 0,1 0 0,-1-1-1,1 1 1,-1 0 0,1 0 0,-1-1 0,1 0 0,1 0 326,6-2 202,0 0-1,0 0 1,1 1-1,-1 0 1,1 0-1,12 0 1,-19 2-596,1 0 0,0 0 0,0 0 1,0 0-1,0 0 0,0 0 0,0 1 0,0 0 1,-1-1-1,1 1 0,0 0 0,0 0 0,-1 1 1,1-1-1,-1 1 0,1-1 0,-1 1 0,0 0 1,1-1-1,-1 1 0,0 1 0,3 2 0,-4-3-45,0 0 0,-1-1-1,1 1 1,0 0-1,0 0 1,-1 0-1,1 0 1,-1 0-1,0 0 1,1 0 0,-1 0-1,0 0 1,0 0-1,0-1 1,-1 1-1,1 0 1,0 0-1,-1 0 1,1 0 0,-1 0-1,0 2 1,-3 4 174,-1-1 1,1 1 0,-12 12-1,8-9 255,7-10-388,2 0-42,0 1 1,0-1-1,0 0 0,0 0 1,0 1-1,0-1 0,0 0 0,0 0 1,0 0-1,3 1 0,7 4 176,0 1 0,1-1 0,24 7 0,1 2-280,2-4-3918,-27 6-9557,-12-15 13326,1 0 0,-1 0 0,0 0 0,0-1 1,0 1-1,-1 0 0,0 4 0,1-6 190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47.66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14 2240,'5'1'10857,"5"-1"-5026,8 0-3582,13-1-3762,0 1 1859,28-3-789,-19-3-4207,-9 2 1765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15.28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109 517 5312,'-1'-1'586,"0"-1"1,-1 1 0,1 0-1,0-1 1,-1 1-1,0 0 1,1 0-1,-1 0 1,0 0 0,-2-1-1,2 2-352,0 0 0,0 0 0,1 0 0,-1 0 0,0 1 0,0-1 0,1 0 0,-1 1 0,0 0 0,1-1 0,-1 1 0,0 0 0,-1 1 0,-2 2-2,-1-1 1,1 2 0,0-1 0,0 0 0,1 1 0,-1 0 0,1 0 0,0 0-1,0 1 1,1-1 0,-3 8 0,4-9-194,1 0 1,-1 1-1,1 0 1,1-1-1,-1 1 0,1-1 1,0 1-1,0 0 0,0-1 1,0 1-1,1 0 0,0-1 1,0 1-1,0-1 0,0 1 1,1-1-1,0 0 0,2 5 1,-3-7-60,1 0 0,-1 1 0,0-1-1,1 0 1,0 0 0,0 0 0,-1 0 0,1 0 0,0-1 0,0 1 0,1-1 0,-1 1 0,0-1 0,0 0 0,1 0 0,-1 0 0,1 0-1,-1 0 1,1 0 0,-1-1 0,1 1 0,-1-1 0,1 0 0,0 1 0,-1-1 0,1-1 0,0 1 0,-1 0 0,1-1 0,-1 1 0,1-1 0,4-1-1,-3 0-118,1 0 0,-1 0 0,0 0 0,0-1 0,0 1 0,-1-1 0,1 0 0,0 0 0,-1 0 0,0 0 0,0-1 0,0 0 0,0 1 0,0-1 0,-1 0 0,0 0 0,0 0 0,0-1 0,0 1-1,2-9 1,-1-4-26,0-1-1,-1 1 0,-1-1 0,-1-21 0,0 30 188,-31-387-159,30 389 178,-9-69 1777,3 58-821,11 38-644,-1 1-1,1 23 1,-2-6-45,49 302 412,-13-197-5019,-37-141 4019,-1-1-1,0 0 0,1 0 0,-1 1 1,1-1-1,-1 0 0,1 0 1,-1 0-1,1 0 0,0 0 1,0 1-1,0-1 0,-1-1 1,1 1-1,0 0 0,0 0 1,0 0-1,0 0 0,0-1 1,1 1-1,-1 0 0,0-1 1,0 1-1,0-1 0,1 0 0,0 1 1,11-4-3608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15.76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1 6720,'-9'-1'1822,"8"4"-848,16 11-156,2 1 842,-10-6-1189,-1 1 0,0 0 0,0 1 0,5 12 0,16 49 595,-13-33-487,123 336 2744,-124-337-3297,16 80 1,-25-89 293,6-44-368,-6 4 63,0-1 1,3-22-1,0 0-77,29-149 148,-23 107-721,28-90 0,-29 124-552,-8 25-576,0 1 0,2 0 0,9-21-1,-2 16-342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17.6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48 3328,'-21'-3'2064,"6"3"10479,25 3-11135,71 1 299,-59-3-1610,0-2-1,-1-1 1,27-5-1,4 0-141,-11 2-251,66-18 0,-95 20-526,0-1-836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17.9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 57 4640,'-18'-3'1145,"13"4"-523,11 4 277,-2-4-461,0 0 0,0 0 0,1 0 0,-1-1-1,0 1 1,0-1 0,0 0 0,1-1-1,-1 1 1,5-2 0,9 1 432,59-3 1939,78-5-429,-96 5-1827,45-5-3335,-81 5-1040,0 0 0,33-12-1,-25 5 1194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18.6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346 50 5216,'-8'0'602,"7"0"-504,-1 0-1,1 0 0,-1 0 0,1-1 0,0 1 1,-1 0-1,1 0 0,0-1 0,0 1 0,-1 0 0,1-1 1,0 0-1,0 1 0,-1-1 0,1 0 0,0 1 1,-1-2-1,2 2 25,-1-1 0,1 1 0,-1-1 0,1 1 0,-1 0 0,0 0 0,1-1 0,-1 1 0,1 0 0,-1 0 0,1 0 0,-1 0 0,0 0 0,1-1 0,-1 1 0,0 0 0,-7-1 1254,-9-7 368,8 3-1063,-1 1 1,1 0 0,-1 1-1,-12-4 1,9 5-225,0 0-1,0 1 1,0 0-1,-16 1 1,22 1-330,1 0 0,-1 0 0,0 1 0,1 0-1,0 0 1,-1 0 0,1 1 0,0 0 0,-11 7 0,9-5 24,2 0-1,-1 0 1,-11 11-1,16-13-116,0 0-1,-1 0 1,1 1-1,0-1 1,1 1-1,-1-1 1,0 1-1,1-1 1,0 1-1,-1 7 1,0 1 9,1 0 1,1 1-1,0-1 1,1 1-1,2 11 1,0 10 31,3 23 174,2 0-1,23 79 1,9-4 226,-31-107-316,5 29-1,-12-44-290,-1 0 0,0 0 0,0 0 0,-1 0-1,0 0 1,-2 11 0,2-19-274,-1 0 0,0 1 0,0-1 0,0 0 0,0 0 0,0 0 0,0 0 0,-3 3 0,-3-1-5796,-1-6 4016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19.1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72 8896,'-13'-7'3296,"23"2"-2560,11-3-224,-8 4 2400,6-4-1697,4 0 513,4 1-1056,4-1 32,1 0-416,3 4-320,6-1 0,-6 5-1536,2 0 832,-1 0-2783,-9 5 1983,-4-1-3328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19.4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32 220 5472,'-5'8'2016,"15"4"-1536,4 8-160,-6-4 1792,-3 7-1216,0 1 352,-2 1-736,-3-5 96,0-1-352,0 1-576,0 0 160,-3-3-1920,-2-10 1152,5 1-2848</inkml:trace>
  <inkml:trace contextRef="#ctx0" brushRef="#br0" timeOffset="1">19 7 5472,'-18'-3'2016,"23"3"-1536,-2-4-160,7 4-2624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19.8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 1 5408,'-2'0'141,"1"1"1,-1 0 0,1-1-1,-1 1 1,1 0 0,-1 0-1,1 0 1,0-1 0,-1 2-1,1-1 1,-2 2 0,3-2-55,-1 1-1,1-1 1,0 1 0,0-1 0,0 0 0,0 1 0,0-1-1,0 1 1,0-1 0,1 0 0,-1 1 0,0-1 0,1 1 0,0 1-1,2 6 663,-1 0-1,0 0 1,0 0-1,-1 0 1,0 1-1,-1-1 0,0 1 1,-1 12-1,-3 5 315,1-14-755,0 22 1,17-47-1285,-5-2 590,12-19 0,-13 18 337,17-22 1,-14 23 525,-9 10-237,1-1 1,0 2-1,0-1 0,0 0 1,1 0-1,-1 1 0,1 0 0,4-4 1,-7 7-165,0 0 0,0 0 0,0 0-1,-1 0 1,1 0 0,0 0 0,0 0 0,-1 0 0,1 0 0,0 0 0,0 0 0,-1 0 0,1 0-1,0 1 1,0-1 0,-1 0 0,1 0 0,0 1 0,-1-1 0,1 1 0,0-1 0,-1 1 0,1-1-1,0 1 1,-1-1 0,1 1 0,-1-1 0,1 2 0,13 20 701,-13-20-731,3 6 81,-1 1 0,0 0 0,0 0 0,1 14 0,2 2-69,1 16-1412,-6-15-3916,0-26 4975,-1 1 0,1-1 0,-1 0-1,0 0 1,1 0 0,-1 0 0,1 0 0,-1 0-1,1 1 1,-1-1 0,1 0 0,-1 0 0,1-1-1,-1 1 1,1 0 0,-1 0 0,1 0-1,0 0 1,10-6-2352,10-7-931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20.1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19 472 9216,'-19'5'3424,"24"-2"-2656,0 9-224,4 0 1376,-4 4-1153,3 1 65,2-5-512,-2 2-320,-3 0 0,0-3-576,-2-2 320</inkml:trace>
  <inkml:trace contextRef="#ctx0" brushRef="#br0" timeOffset="1">140 14 7808,'-45'-14'2880,"37"14"-2240,3 0-160,13 0-2112,2 0-832,-2 0-1760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20.5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40 0 7968,'0'1'176,"-1"0"0,1-1 0,-1 1-1,1-1 1,0 1 0,-1 0 0,1-1 0,0 1 0,0 0 0,-1-1 0,1 1 0,0 0 0,0 0 0,0-1 0,0 1 0,0 0 0,0 0 0,0-1-1,0 1 1,0 0 0,0-1 0,0 1 0,1 1 0,6 26 1051,-1-4-239,-2 29 1090,-4 70 0,-1-56-1258,-9 286 1625,-15-120-4042,15-182-4371,7-56 1474,2 4 3820,-3-11-1315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48.80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 9 3136,'-10'0'3904,"20"3"-3456,-2-3 768,2 5-704,-1-10 832,-1 5-768,7-3-32,2 6-320,-2-6-128,-2 3-64,3-4-480,3-1 256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20.9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1 9312,'-12'5'1866,"10"-2"62,20 1 1596,6 0-1365,-4 2-846,127 34 3266,-116-34-4740,-1-1-1,60 1 1,-28-6-2798,-54 0-1692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21.3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28 3136,'3'0'183,"0"0"-1,0 1 1,0 0-1,0 0 1,0 0 0,-1 0-1,1 0 1,4 3-1,13 5 1983,8 0 1003,1-1 0,30 3 0,-54-11-3081,0 1 0,1-1 1,-1-1-1,0 1 1,0-1-1,1 0 0,-1 0 1,0-1-1,0 1 1,0-1-1,0 0 0,-1 0 1,1-1-1,-1 1 1,1-1-1,-1 0 0,7-6 1,-11 8-73,1 1 0,-1-1 0,1 1 0,-1-1 0,1 0 0,-1 1 0,0-1 0,1 0 1,-1 1-1,0-1 0,1 0 0,-1 1 0,0-1 0,0 0 0,0 0 0,0 1 0,1-1 0,-1 0 0,0 0 0,0 1 0,-1-1 1,1 0-1,0 0 0,0 1 0,0-1 0,0 0 0,-1 0 0,1 1 0,0-1 0,-1 0 0,1 1 0,0-1 0,-1 0 1,1 1-1,-1-1 0,1 1 0,-2-2 0,1 1 29,-1-1 1,0 1-1,0 0 0,0-1 1,0 1-1,-1 0 1,1 0-1,0 0 0,0 0 1,-4 0-1,-3 0 176,0 0 1,-1 1-1,1 0 0,0 1 1,0 0-1,0 0 0,0 1 1,0 0-1,1 0 0,-1 1 1,1 0-1,-1 1 0,1 0 1,0 0-1,-11 8 0,17-11-149,1 1-1,-1-1 0,0 0 1,1 1-1,-1-1 0,0 1 1,1 0-1,0 0 0,-1-1 1,1 1-1,0 0 0,0 0 1,0 0-1,0 0 0,0 0 1,1 1-1,-1-1 0,1 0 1,-1 0-1,1 0 0,0 0 0,0 1 1,0-1-1,0 0 0,0 0 1,0 1-1,1-1 0,-1 0 1,1 0-1,-1 0 0,1 0 1,0 0-1,1 3 0,2 0 14,-1 1-1,1-2 0,-1 1 0,2 0 1,-1-1-1,0 1 0,1-1 0,0-1 0,0 1 1,10 6-1,71 36-302,-79-42 93,0-1 0,1 0 0,-1-1 0,1 0 0,-1 0 0,14 2-1,-9-3-884,0-1-1,0 0 1,0-1-1,0 0 0,0-1 1,21-6-1,-12 2-1298,-1-2 0,0-1 0,0 0 1,0-1-1,34-25 0,-36 21 966,16-18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13.9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29 2560,'0'-17'1152,"0"9"-992,0 5-160,0 6-32,10 5-192,-2-4-448,0 4 384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21.48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326 1 1568,'-3'2'9189,"-4"15"-5423,-6 11-2529,-64 101 2472,2-2-2245,-46 85 168,115-201-1571,1 1 0,0 0 1,-5 19-1,9-26-61,0 1 0,0-1 0,1 0 0,-1 1 0,1-1 0,1 1 0,-1-1 0,1 0 0,0 1 0,0-1 0,2 6 0,3 1 32,-1-1 0,1 1 0,1-1 1,0 0-1,1-1 0,12 14 0,12 17 90,10 24 128,-3 1 1,39 90 0,-64-123 55,-2 1 1,-1 0 0,11 70-1,-20-93-233,-1 0 0,-1 0 0,0 0 0,-1 1 0,0-1 0,-5 20-1,-24 66 330,14-50-311,6-17 61,-1 0 1,-1-1-1,-1-1 1,-28 42-1,32-56-508,-2 0 1,1-1-1,-2 0 0,0 0 1,0-2-1,-1 1 0,0-2 1,-1 0-1,-28 15 0,56-35-10507,3 2 7855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21.9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6048,'0'0'1952,"1"14"1077,3 1-1413,-1 1 0,-1 0 1,2 23-1,-4 53 997,-1-46-2118,-6 57-255,11-88-3024,4-30-8682,-3 7 9194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22.2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 1 7232,'1'14'3676,"4"24"1,-2-24-2133,0 23 1,-5-5 104,-1 0 0,-12 51 0,-1 5-921,16-55-845,1-15-1441,9-28-6804,3 1 6058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22.65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7552,'5'13'6701,"-2"-3"-5390,0-1 0,4 20 0,0 111 3742,-1-3-4047,-3-86-740,-5-25-1466,-4-5-3621,6-20 4512,-1-1 0,1 1 0,0-1-1,-1 1-308,1-1 309,-1 0 0,1 1 0,0-1-1,-1 0 1,1 0 0,-1 1 0,1-1 0,-1 0-1,1 0 1,-1 0 0,1 0 0,-1 0 0,1 0 0,-1 1-1,1-1 1,-1 0 0,1 0 0,-1-1 0,1 1 0,-1 0-1,1 0 1,-1 0 0,1 0 0,0 0 0,-1 0-1,1-1 1,-1 1 0,-1-1-837,-7 0-2134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23.0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11 111 3808,'-4'-2'324,"-2"-3"629,6 5-926,0 0 1,0 0-1,0 0 1,-1 0-1,1-1 1,0 1-1,0 0 1,0 0-1,0 0 0,0 0 1,0-1-1,0 1 1,0 0-1,0 0 1,0 0-1,0 0 1,0-1-1,0 1 0,0 0 1,1 0-1,-1 0 1,0 0-1,0 0 1,0-1-1,0 1 1,0 0-1,0 0 0,0 0 1,0 0-1,0 0 1,1-1-1,-1 1 1,0 0-1,0 0 0,0 0 1,0 0-1,1 0 1,5-3 1971,1 0-1,-1 1 1,1 0 0,8-1-1,11-4 184,33-11 312,67-12-1,-62 18-2054,1 3-1,1 2 1,123 4 0,-162 7-447,-1 0 1,0 2-1,0 0 1,45 19-1,-61-23-4183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23.38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60 5888,'-6'-1'2121,"6"-3"-926,8-3 5469,8 3-3502,18-2-347,90-1 27,-47 4-2015,-41 1-548,227-4 695,-233 7-886,42-4-1,-29-3-2390,-12-4-4321,-16 8 3521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49.3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16 208 1248,'-16'10'14347,"19"-15"-11918,7-8-822,163-137 345,-166 143-1928,-1 1 132,2 0-1,-1 0 0,1 0 1,12-6-1,-19 11-132,1 0 1,-1 0-1,1 1 0,-1-1 1,1 1-1,0-1 0,-1 1 1,1-1-1,0 1 0,-1 0 0,1 0 1,0 0-1,-1 0 0,1 0 1,0 0-1,0 1 0,-1-1 1,1 0-1,-1 1 0,1-1 1,0 1-1,-1 0 0,1 0 0,-1-1 1,1 1-1,-1 0 0,0 0 1,1 0-1,-1 0 0,0 1 1,2 1-1,1 3 45,0 1 0,-1-1 1,0 1-1,0 0 0,0 0 0,-1 0 0,0 0 1,1 14-1,2 0 33,12 85 483,-6-35-534,-10-68-60,-1-1 1,1 1-1,0 0 0,0-1 0,0 1 1,0 0-1,0-1 0,3 5 0,-3-7 1,-1 1 0,1-1 0,-1 1 1,0-1-1,1 1 0,0-1 0,-1 0 0,1 1 0,-1-1 0,1 0 0,-1 1 0,1-1 0,0 0 0,-1 0 1,1 0-1,0 0 0,-1 1 0,1-1 0,0 0 0,-1 0 0,1 0 0,-1 0 0,1 0 0,0-1 0,-1 1 1,1 0-1,0 0 0,-1 0 0,1-1 0,0 1 0,-1 0 0,1 0 0,-1-1 0,1 1 0,-1 0 0,1-1 1,-1 1-1,1-1 0,-1 1 0,1-2 0,9-7-24,-1-1 1,-1-1-1,12-17 0,6-8 132,-12 17-133,2 1 0,-1 1 0,27-23 0,-36 36 79,1-1-1,-1 1 0,0 0 0,1 1 1,0-1-1,0 1 0,0 1 0,0-1 0,0 1 1,1 0-1,-1 1 0,1 0 0,-1 0 1,15 1-1,-10 1 103,0 1 0,0 0 0,0 0 0,-1 2 0,1-1 0,-1 1 0,21 11 0,-13-3-61,0 0 0,0 1 0,21 19 0,-16-13-1137,-22-18 580,-1-1 0,1 1 1,-1 0-1,1 0 0,-1-1 0,1 1 0,-1-1 0,1 1 0,2-1 0,-22-13-15331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49.79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90 28 832,'-68'5'5066,"46"-8"4121,32 1-7974,33-8-352,-26 5-1032,-1 2-1,21-3 1,-32 6-120,55-4-2982,-19 5-2960,-9 3 2169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49.82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24 4480,'0'-4'464,"0"-9"1077,-1 13-1429,1 0-1,0-1 1,0 1 0,0 0 0,0 0 0,1-1 0,-1 1-1,0 0 1,0 0 0,0-1 0,0 1 0,0 0 0,0 0 0,0-1-1,0 1 1,0 0 0,1 0 0,-1-1 0,0 1 0,0 0-1,0 0 1,1 0 0,-1-1 0,0 1 0,0 0 0,0 0-1,1 0 1,-1 0 0,0 0 0,0-1 0,1 1 0,0 1 85,-1 0 1,1-1 0,-1 1 0,1 0-1,-1-1 1,1 1 0,-1 0 0,1 0-1,-1-1 1,0 1 0,1 0 0,-1 0-1,0 0 1,0 0 0,0 0 0,0-1-1,0 1 1,0 0 0,0 2 0,1 0 481,2 22 1056,-1 0 0,-2 48 0,-1-23-519,-3 128 1170,0 40-1285,6-151-2575,13 83 0,-15-149 1327,0 0 1,0 0-1,0-1 1,0 1-1,1 0 1,-1-1-1,0 1 1,0 0-1,1-1 1,-1 1-1,0 0 1,1-1-1,-1 1 1,0-1-1,1 2 1,0-2-18,-1 0 1,0 0 0,0 0 0,0 0-1,1 0 1,-1 0 0,0 0 0,0 0-1,1 0 1,-1 0 0,0 0 0,0 0 0,0 0-1,1 0 1,-1 0 0,0-1 0,0 1-1,0 0 1,1 0 0,-1 0 0,13-22-9248,-12 21 9432,12-23-3957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50.4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9 4224,'-5'-9'9136,"7"16"-6027,0-4-2747,-1 1 0,1 0 0,-1 0 0,1 0 1,-1 0-1,0 0 0,-1 1 0,1 4 0,0 39 958,-1-7-630,6 12-443,1 44-473,-5-74 395,1-6-4354,-3-21 2764,1-1 0,1 0 0,-1 1 0,3-6 0,-2 4 143,6-11-946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50.8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9 6048,'0'0'68,"0"0"0,0-1 1,0 1-1,0 0 0,0 0 1,0-1-1,-1 1 0,1 0 1,0 0-1,0-1 0,0 1 1,0 0-1,0 0 0,1-1 1,-1 1-1,0 0 0,0 0 1,0-1-1,0 1 0,0 0 1,0 0-1,0-1 0,0 1 1,0 0-1,1 0 0,-1 0 1,0-1-1,0 1 0,0 0 1,0 0-1,1 0 0,-1 0 1,0-1-1,0 1 0,1 0 0,-1 0 1,0 0-1,0 0 0,0 0 1,1 0-1,-1 0 0,0 0 1,0 0-1,1 0 0,-1 0 1,0 0-1,0 0 0,1 0 1,-1 0-1,2 0 2020,4 12 5298,-4-5-6859,0-1 0,-1 1 0,0 0 0,0 0 0,-1-1 0,0 1 0,0 0 0,0 0 0,-3 10 0,0 21 59,6 90-362,-3-71-175,0 2-2708,0-22-7691,2-46 6889,5-4 1200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51.18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0 8896,'6'5'7455,"-6"-4"-7168,3 12 3138,-4 21-2393,1-23-80,-6 91 1113,0 0-2135,8-67-271,0 1-3777,-3-33 2629,-3-8-2568,4-1 1796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51.55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45 7552,'-4'-3'998,"4"3"-810,-1-1 1,1 1-1,-1-1 0,0 1 0,1 0 0,-1-1 0,0 1 1,1 0-1,-1-1 0,0 1 0,1 0 0,-1 0 0,0-1 0,0 1 1,0 0-1,-1 0 0,70-3 9969,46-7-6755,27-3-2657,-80 9-277,44-3-219,-84 7-167,0 1 0,-1 1 0,22 4 0,-25 0 85,-14-5-311,-1 0 1,1 0-1,-1-1 1,1 1-1,0 0 1,5-1 0,-22 17-11270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51.9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25 100 6720,'-20'3'2170,"20"-3"-2108,0 0-1,0 0 1,0 0-1,-1 0 0,1 0 1,0 0-1,0 0 1,0 0-1,0 0 1,0 0-1,-1 0 0,1 0 1,0 0-1,0 0 1,0 0-1,0 0 1,-1 0-1,1-1 0,0 1 1,0 0-1,0 0 1,0 0-1,0 0 0,0 0 1,-1 0-1,1 0 1,0 0-1,0-1 1,0 1-1,0 0 0,0 0 1,0 0-1,0 0 1,0 0-1,0-1 1,-1 1-1,1 0 0,0 0 1,0 0-1,0 0 1,0-1-1,0 1 0,0 0 1,0 0-1,0 0 1,0 0-1,0 0 1,0-1-1,0 1 0,1 0 1,-1 0-1,0 0 1,0 0-1,0-1 0,0 1 1,0 0-1,0 0 1,0 0-1,0 0 1,1 0 119,-1 0 1,1 1-1,-1-1 1,1 0 0,-1 1-1,1-1 1,-1 0-1,1 0 1,-1 0 0,1 1-1,-1-1 1,1 0-1,0 0 1,-1 0 0,1 0-1,-1 0 1,1 0-1,-1 0 1,1 0 0,34-2 1421,-1-2 1,1-1-1,33-9 1,-10 2-648,36-9 84,57-9 251,-121 25-1185,0 2 1,0 1 0,32 3-1,-20 0-2540,-15-4-7979,-19 2 6909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53.4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278 438 4064,'0'-1'182,"0"0"1,0-1-1,0 1 1,0 0-1,0 0 1,0 0 0,0 0-1,-1 0 1,1 0-1,0 0 1,-1 0-1,1 0 1,-1 0-1,1 0 1,-1 0-1,1 0 1,-1 0-1,0 0 1,0 0-1,1 1 1,-2-2-1,1 1 7,-1 1 0,1-1 1,0 1-1,-1 0 0,1-1 0,0 1 0,-1 0 0,1 0 0,-1 0 0,1 0 0,0 0 0,-1 0 0,1 0 0,0 1 1,-1-1-1,1 0 0,0 1 0,-1-1 0,0 1 0,-6 3 182,1-1 0,0 1 0,0 0-1,1 0 1,-1 1 0,1 0 0,-11 11 0,-36 47 767,35-40-651,-4 5 144,-22 35 0,38-54-516,1 0-1,0 0 1,1 0-1,0 0 1,1 1-1,0 0 1,0 0 0,-2 19-1,5-25-130,0-1-1,0 1 1,0 0 0,0-1-1,1 1 1,-1-1 0,1 1-1,0-1 1,0 1-1,0-1 1,1 1 0,-1-1-1,1 0 1,0 0 0,2 4-1,-1-4 25,-1-1-1,1 0 0,-1 0 0,1 0 1,0 0-1,0 0 0,0 0 0,0-1 1,0 1-1,0-1 0,0 0 0,0 0 0,1 0 1,-1-1-1,0 1 0,6 0 0,-4-1 15,0 0-1,1 0 0,-1 0 1,0-1-1,0 0 1,0 0-1,0 0 0,0 0 1,0-1-1,0 0 0,0 0 1,-1 0-1,1-1 0,4-3 1,-3 2 12,-1 0 1,0-1 0,-1 1-1,1-1 1,-1 0 0,0 0-1,0-1 1,-1 1-1,1-1 1,-1 0 0,3-9-1,7-24 102,-1 0 0,9-62 0,1-89 22,-17 101-22,-9-116 0,4 203-124,-4-34 131,4 33-118,-1 0 0,0 1 0,0-1 0,0 0 0,0 0 0,0 0 0,0 1 0,-1-1 0,-2-3 0,4 5-17,0 1 0,0 0 1,-1 0-1,1 0 0,0 0 0,0 0 0,0 0 1,0 0-1,-1-1 0,1 1 0,0 0 0,0 0 0,0 0 1,-1 0-1,1 0 0,0 0 0,0 0 0,-1 0 1,1 0-1,0 0 0,0 0 0,0 0 0,-1 0 0,1 0 1,0 1-1,0-1 0,0 0 0,-1 0 0,1 0 1,0 0-1,0 0 0,0 0 0,-1 0 0,1 1 0,0-1 1,0 0-1,0 0 0,0 0 0,0 0 0,0 1 1,-1-1-1,1 0 0,0 0 0,0 0 0,0 1 0,0-1 1,0 0-1,0 0 0,0 1 0,-4 9 399,2-1-189,1 0 0,1 0 0,-1 0 0,2 0 0,-1 0 0,3 12 0,0 6 123,2 35 423,20 204 464,16-3-1594,-22-180-5383,-15-73 1941,5-20-3494,-8 9 7052,7-16-2416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54.0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0 219 6400,'0'0'83,"1"0"1,-1 0 0,0-1-1,0 1 1,0 0-1,1 0 1,-1-1 0,0 1-1,0 0 1,0 0-1,1-1 1,-1 1 0,0 0-1,0-1 1,0 1-1,0 0 1,0 0-1,0-1 1,0 1 0,0 0-1,0-1 1,0 1-1,0 0 1,0-1 0,0 1-1,0 0 1,0-1-1,0 1 1,0 0 0,0-1-1,0 1 1,0 0-1,-1-1 1,1 1 0,0 0-1,0 0 1,0-1-1,-1 1 1,1 0 0,0 0-1,0-1 1,-1 1-1,4 5 2007,1 0-1,-1 1 1,-1 0-1,5 11 1,12 40 431,-4-9-1463,37 109 480,16 44-586,-55-167-781,1-1 0,2-1-1,37 57 1,-47-80-160,-1-1-125,-5-7 110,0-1-1,1 0 0,-1 0 0,0 0 1,0 0-1,1 0 0,-1 0 1,0 0-1,0 0 0,0 0 0,1 0 1,-1 0-1,0 0 0,0 0 1,1 0-1,-1 0 0,0 0 0,0 0 1,0 0-1,1 0 0,-1 0 0,0-1 1,0 1-1,1 0 0,-1 0 1,0 0-1,0 0 0,0 0 0,0-1 1,1 1-1,-1 0 0,0 0 0,0 0 1,0-1-1,0 1 0,0 0 1,2-4-1,0 0 0,0 0 1,-1 0-1,1 0 0,-1 0 1,0 0-1,1-7 1,-1 4 3,16-116-217,-2 11 20,61-222 514,-67 298-376,1-3-43,28-130-1068,-36 159 759,-2 6 115,1 0 1,0 0 0,0 0 0,0 0 0,0 0 0,0 1 0,1-1-1,2-3 1,-4 7 179,0 0 0,0-1 0,0 1 0,0 0 0,0 0 0,0 0 0,0-1 0,0 1 0,0 0 0,1 0 0,-1 0 0,0-1 0,0 1 0,0 0-1,0 0 1,1 0 0,-1 0 0,0 0 0,0-1 0,0 1 0,0 0 0,1 0 0,-1 0 0,0 0 0,0 0 0,1 0 0,-1 0 0,0 0 0,0 0 0,0 0 0,1 0-1,-1 0 1,2 7-2897,-4 13-2391,-3 7 1400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07.08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34 121 3552,'5'-11'8353,"-9"10"-8056,4 1-243,0 0 0,0 0 0,0 0 0,-1 0 0,1 0 0,0 0 0,0 0 0,0 0 0,-1 0-1,1 0 1,0 0 0,0 0 0,0 0 0,0 0 0,-1 0 0,1 0 0,0 0 0,0 0 0,0 0 0,0 0-1,-1 0 1,1 0 0,0-1 0,0 1 0,0 0 0,0 0 0,0 0 0,0 0 0,-1 0 0,1 0 0,0-1 0,0 1-1,0 0 1,0 0 0,0 0 0,0 0 0,0-1 0,0 1 0,0 0 0,0 0 0,0 0 0,0 0 0,0-1-1,0 1 1,0 0 0,0 0 0,0 0 0,0 0 0,0-1 0,0 1 0,0 0 0,0 0 0,0 0 0,0-1 0,-7 18 2645,-12 50-2289,17-45-243,0 0-1,3 43 1,1-19-123,-2-33 33,2 1-1,-1-1 1,2 0 0,0-1 0,0 1 0,1 0-1,1-1 1,0 0 0,10 17 0,-14-27-54,-1-1 1,1 1-1,0-1 0,0 0 1,-1 1-1,1-1 1,0 0-1,0 0 0,0 0 1,1 0-1,-1 0 1,0 0-1,0 0 0,1 0 1,-1 0-1,0 0 1,1-1-1,-1 1 0,1 0 1,-1-1-1,1 0 1,-1 1-1,1-1 0,-1 0 1,1 0-1,-1 1 1,1-1-1,-1 0 0,1-1 1,-1 1-1,1 0 1,-1 0-1,1-1 1,-1 1-1,4-2 0,-1 0 38,1-1 0,-1 0 0,0 0 0,1-1-1,-1 1 1,-1-1 0,1 0 0,-1 0 0,6-7-1,1-5 26,0 0 0,-2-1 0,1 0-1,7-25 1,18-78 15,-14 47-161,-4 4 86,4-14-170,-18 74-68,-3 7 41,0 3 176,0 0 0,1 0 0,-1 0 0,1 0 0,-1 0 0,1 0-1,-1 0 1,1 0 0,0 0 0,0 1 0,0-1 0,-1 0 0,1 2 0,-5 43 225,-3 38-50,7-62-137,0 109 463,3-115-452,-1-1 0,2 1 0,0-1 1,1 0-1,0 0 0,8 18 0,-9-27-5,0-1-1,0 0 0,0 0 0,0 0 0,1 0 1,0-1-1,0 1 0,0-1 0,0 0 0,1 0 1,-1-1-1,1 1 0,0-1 0,0 0 0,0 0 1,1-1-1,-1 0 0,1 0 0,-1 0 1,1 0-1,0-1 0,0 0 0,0 0 0,6 0 1,3 0 65,-14-1-118,1 1 1,0-1-1,-1 0 0,1 0 1,-1 0-1,1 0 1,0 0-1,-1 0 1,1 0-1,0-1 0,-1 1 1,1-1-1,2 0 1,-2 0 664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09.80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20 2496,'-2'-16'1310,"2"12"-43,3 13 918,110 592 3325,-74-129-3525,-39-467-1981,19 209 449,-15-191-1066,9 35 0,-4-29-187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50.62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 33 3808,'-5'-2'16080,"19"17"-13492,-10-9-2416,1-1-1,-1-1 1,9 7-1,-10-9-165,0-1 1,-1 0-1,1 0 0,0 0 0,0 0 1,0-1-1,0 1 0,0-1 1,0 0-1,0 0 0,0 0 1,0 0-1,0 0 0,0-1 1,3 0-1,7-2-571,0-1 1,13-5 0,-24 8 412,102-39-7517,-46 20 3840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10.6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0 3328,'-2'13'694,"0"0"0,1-1 1,1 1-1,0-1 0,3 23 0,0-10 154,13 121 1717,-5-56-1578,-2 5-277,28 195 1193,73 231 545,-105-498-2451,-2-9-291,0 0 0,8 18 0,-7-25-2556,-2-8 1086,-1-11-371,-1 8 1183,3-16-1432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11.4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 58 3552,'0'0'85,"-1"-1"0,1 1 0,0 0 0,0-1 0,0 1 0,-1-1 0,1 1 1,0 0-1,0-1 0,-1 1 0,1 0 0,0-1 0,-1 1 0,1 0 0,-1 0 0,1-1 0,0 1 0,-1 0 0,1 0 1,-1 0-1,1-1 0,0 1 0,-1 0 0,1 0 0,-1 0 0,1 0 0,-1 0 0,1 0 0,-1 0 0,1 0 0,0 0 1,-1 0-1,1 0 0,-1 0 0,1 0 0,-1 1 0,1-1 0,-1 0 0,0 0 136,0 1 1,1-1-1,-1 0 0,0 0 0,0 0 1,0 0-1,0 0 0,0 0 1,1 0-1,-1 0 0,0 0 0,0 0 1,0-1-1,0 1 0,1 0 0,-1-1 1,-1 1-1,3-2-13,-1 1 0,1 0 0,0 0 0,-1 0 0,1 0 0,0 0 0,0 1 0,0-1 0,0 0 0,2-1 0,6-3 189,0 0 0,1 0 0,15-4 1,-16 5-286,-2 2-44,0 0 0,0 0 0,0 1 1,0 0-1,11-1 0,-15 2-17,0 0 0,-1 0 0,1 0 0,0 0 1,-1 1-1,1-1 0,-1 1 0,1 0 0,-1-1 1,1 1-1,-1 0 0,1 1 0,-1-1 0,0 0 1,1 1-1,-1-1 0,0 1 0,2 2 1,-3-2-12,0 0 1,0-1-1,0 1 1,0 0 0,-1 0-1,1 0 1,0 0 0,-1 0-1,0 0 1,0 1 0,1-1-1,-1 0 1,0 0 0,-1 0-1,1 0 1,0 0 0,-2 3-1,-1 8 90,-8 20 0,7-22-34,-15 42 365,-43 139 1249,61-191-1678,1 1 0,0-1 0,-1 0 0,1 1 0,0-1-1,0 0 1,0 0 0,0 1 0,0-1 0,0 0 0,0 1 0,0-1 0,1 0 0,-1 1-1,1-1 1,-1 0 0,1 2 0,0-3-9,0 1-1,-1 0 1,1-1 0,0 1 0,-1 0-1,1-1 1,0 1 0,0-1-1,0 1 1,0-1 0,-1 0-1,1 1 1,0-1 0,0 0-1,0 0 1,0 1 0,0-1 0,0 0-1,0 0 1,0 0 0,0 0-1,0 0 1,0 0 0,1-1-1,16-3 128,-1 0 0,0-1 0,19-9 0,-18 7-903,1 1 0,30-7 1,-45 12 267,-1 1 1,1 0-1,-1 0 1,1 0 0,0 0-1,-1 1 1,1 0-1,-1-1 1,1 1-1,-1 0 1,6 3 0,10 7-2300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58.1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 4 1664,'0'-1'39,"0"1"1,0 0-1,0 0 0,0 0 1,0 0-1,0-1 1,-1 1-1,1 0 0,0 0 1,0 0-1,0 0 0,0 0 1,0-1-1,-1 1 1,1 0-1,0 0 0,0 0 1,0 0-1,0 0 0,-1 0 1,1 0-1,0 0 1,0 0-1,0 0 0,-1 0 1,1 0-1,0 0 0,0 0 1,0 0-1,-1 0 0,1 0 1,0 0-1,0 0 1,0 0-1,-1 0 0,1 0 1,0 0-1,0 0 0,0 0 1,0 0-1,-1 0 1,1 1-1,0-1 0,0 0 1,0 0-1,0 0 0,-1 0 1,1 0-1,0 1 1,0-1-1,0 0 0,0 0 1,0 0-1,0 0 0,0 1 1,0-1-1,0 0 1,0 0-1,-1 0 0,1 1 1,0-1-1,0 0 0,0 0 1,0 1 40,0 0-1,0-1 1,-1 1 0,1-1 0,0 1 0,0-1 0,-1 1 0,1-1 0,-1 1-1,1-1 1,0 1 0,-1-1 0,1 0 0,-1 1 0,1-1 0,-1 0 0,1 1-1,-1-1 1,0 1 0,-14 4 4075,49-5 2972,1 0-3534,140-5-3114,-81 1-143,-35 5 139,-58-1-368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58.52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34 17 5728,'-19'-2'1840,"4"2"902,23 0 926,40-10 1009,-36 8-4245,-1 0 0,1 2 0,0-1 0,13 3 0,17 0 160,-29-2-512,0 1 0,23 3 0,28 13-1834,-47-14 868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01.27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326 25 2240,'-8'-24'9501,"6"24"-9356,1 1 1,-1 0-1,1 0 0,0 0 1,-1 0-1,1 0 0,0 1 1,-1-1-1,0 2 0,-14 19 453,2 0-1,-19 38 0,-111 227 1286,129-259-1712,0 1 1,2 0-1,1 1 0,2 1 1,-9 41-1,14-47-146,2 1 0,1-1-1,1 0 1,0 1 0,3-1 0,0 1 0,7 31-1,-2-26 72,2 1-1,1-1 0,16 31 0,49 84 242,-69-134-329,12 21 176,-1 1 1,-2 1-1,-1 1 0,-1 0 1,-3 0-1,12 72 0,-11 35 294,-11-126-406,-1-1 0,-1 1 0,0-1 0,-1 0 0,-1 1 0,-10 25 0,10-30-40,0-3 13,1 0 1,-1-1 0,0 1 0,-1-1-1,0 0 1,-7 8 0,9-12-107,0 0 0,-1 0 0,0 0 0,0-1 0,0 1 0,0-1 0,0 0 1,-1 0-1,1-1 0,-1 1 0,-7 2 0,5-2-4994,13-3 1763,19-3-863,-22 3 2993,18-1-1216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01.6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43 1 5984,'0'1'7069,"0"13"-5013,-1 19-1219,-3 12 549,-5 37 12,-8-14-1014,13-51-75,1-8-559,3-9 212,0 0 0,0 0 0,0 0 0,0 0 0,0 0 0,0 0 0,-1 1 0,1-1 0,0 0 0,0 0 0,0 0 0,0 0 0,0 0 0,0 0-1,0 0 1,0 0 0,0 0 0,0 0 0,0 0 0,0 1 0,-1-1 0,1 0 0,0 0 0,0 0 0,0 0 0,0 0 0,0 0 0,0 0 0,0 0 0,-1 0 0,1 0 0,0 0 0,0 0 0,0 0 0,0 0 0,0 0 0,0 0 0,0 0 0,0 0 0,-1 0 0,1 0 0,0 0 0,0 0 0,0-1 0,0 1 0,0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02.0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2 5888,'-3'-2'5426,"7"13"-3103,11 113 2850,-11-92-4846,0 0-1,3 1 1,14 44 0,-20-75 53,7-30-17165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02.3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0 8640,'-1'2'337,"1"0"0,-1 0 0,1 0 0,-1 0 0,1 0 0,0 0 0,0 0 0,0 0 0,0 0 0,0 0 0,0 0 0,1 3 0,0 1-110,8 140 5041,-6-78-4625,12 71 0,-9-111-3981,-8-29 1825,2 1 1452,0 0 1,-8 0-5810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02.7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 61 6304,'-5'-3'586,"-9"-5"2451,13 4-854,8-1 384,2 2-1110,1-1-476,0 0 0,21-5 0,47-1-307,1 3-1,81 4 1,-125 3-610,1 2 1,36 7-1,-50-5-77,-1 1 0,-1 1 0,1 1 0,31 15 0,-50-21-101,0 0 0,-1 0 0,1 0 0,0 0 0,0 0 0,-1 1 0,1-1 0,-1 1 0,1-1 0,-1 1 0,1 0 0,1 2 0,-3-3-141,0 0 0,0-1 0,1 1 0,-1 0 0,0 0 0,0-1 0,0 1 0,0 0-1,0 0 1,0 0 0,0-1 0,0 1 0,-1 0 0,1 0 0,0-1 0,0 1 0,-1 0 0,1 0-1,0-1 1,-1 1 0,1 0 0,0-1 0,-1 1 0,1 0 0,-1-1 0,1 1 0,-1-1-1,0 1 1,1-1 0,-1 1 0,0-1 0,1 1 0,-1-1 0,-1 1 0,-9 3-3633,2 1 1280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03.1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24 6560,'-1'0'65,"1"0"32,-1 0 1,1 0 0,-1 0-1,1 0 1,0 0 0,-1 0 0,1-1-1,-1 1 1,1 0 0,0 0-1,-1 0 1,1-1 0,0 1 0,-1 0-1,1 0 1,0-1 0,-1 1-1,5-13 11214,-3 13-10882,16-4 1952,25 1-2011,389 22 1324,-367-15-1655,-28-4-1862,-33 0 1058,0 0 1,0-1-1,1 0 1,-1 1-1,0-1 1,0 0-1,0-1 1,4-1 0,3-3-5124,-1 5 1888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51.43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 13 2912,'-5'-2'10687,"17"4"-8282,14 1-1284,89-11 2288,-83 4-4012,0 2 0,1 0 0,40 5 0,0 4-6090,-34-4 3552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14.97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14 2656,'-5'-8'5028,"1"2"-63,4 6-4926,1 1 521,7 36 1290,-5-21-1177,8 28 0,1 6 40,-11-45-711,0-1-1,0 1 1,0-1 0,1 1 0,2 5-1,-3-9 42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15.3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5632,'4'17'5466,"-2"14"-2565,9 46 1,-11-74-2838,7 26 448,-4-19-402,-1-1 0,1 13 0,-1-5 162,0 0 0,6 25 0,-6-35-2773,-3-15-2981,1 2 3578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15.70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0 5152,'0'0'91,"-1"0"1,1 1-1,0-1 0,0 0 1,-1 0-1,1 0 1,0 0-1,0 0 1,-1 0-1,1 1 0,0-1 1,0 0-1,0 0 1,-1 0-1,1 1 0,0-1 1,0 0-1,0 0 1,0 1-1,-1-1 0,1 0 1,0 0-1,0 1 1,0-1-1,0 0 0,0 0 1,0 1-1,0-1 1,0 0-1,0 1 0,0-1 1,0 0-1,0 0 1,0 1-1,0-1 1,0 0-1,0 1 0,0-1 1,0 0-1,0 0 1,1 1-1,4 17 2248,-2-8-1467,4 27 1667,3 41-1,3 40-1700,-12-107-1141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16.0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28 150 2560,'-15'4'832,"14"-4"-714,0 0 1,0-1 0,0 1-1,0 0 1,0-1-1,0 1 1,1-1 0,-1 1-1,0-1 1,0 1-1,0-1 1,1 1-1,-1-1 1,0 0 0,2-4 3835,0 5-3773,-1 0 1,0-1-1,0 1 0,0 0 1,0 0-1,0-1 0,1 1 0,-1 0 1,0-1-1,0 1 0,0 0 1,1 0-1,-1-1 0,0 1 0,0 0 1,1 0-1,-1 0 0,0 0 1,0-1-1,1 1 0,-1 0 0,0 0 1,1 0-1,-1 0 0,0 0 1,1 0-1,-1 0 0,0 0 0,1 0 1,-1 0-1,0 0 0,1 0 1,8-3 630,2-1-24,3-1-288,-1 0 0,1-1 0,19-12 1,-8 3-213,0 0-1,1 2 1,43-16 0,-53 24-279,0 0 0,0 1-1,0 1 1,0 0 0,0 1 0,1 1-1,30 1 1,-11 1-174,-34-1-458,-4 0-853,-10 1-2281,2 6 2008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16.57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19 115 4224,'-19'0'6517,"24"0"-4090,4-1-1545,0 0 0,0 0 1,13-5-1,4 0 106,102-28 911,-8 1-1654,113 4-235,-221 28-95,-11 0-160,1 1 0,0-1 0,0 1 0,-1 0 1,1 0-1,0-1 0,0 1 0,0 1 0,-1-1 0,1 0 0,0 0 0,0 1 0,2 0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49.4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0 262 2912,'0'5'8930,"0"-5"-8761,11 2 4067,15-5-2420,-14-1-1574,-1 0-1,0-2 0,-1 1 0,17-12 1,5-2 7,35-15 139,122-43-1,80-1-202,-235 71-52,-1 1-1,58-2 1,-72 7-88,-1 1 0,0 2 1,1 0-1,-1 0 0,0 2 1,28 8-1,-39-9-41,1 1-1,0 0 1,-1 0 0,0 0 0,0 1-1,0 0 1,6 6 0,-11-9-29,0 0 0,0 0 1,0-1-1,0 2 0,-1-1 1,1 0-1,-1 0 0,1 0 1,-1 1-1,0-1 1,0 1-1,0-1 0,0 1 1,0-1-1,0 1 0,-1 0 1,1-1-1,-1 1 0,0 0 1,0-1-1,0 1 0,0 0 1,-1-1-1,0 5 0,1-6-105,0 0-1,-1 0 0,1 0 0,-1 0 0,1 0 1,-1 0-1,1 0 0,-1 0 0,0 0 0,1 0 0,-1 0 1,0 0-1,0 0 0,0-1 0,0 1 0,0 0 1,0-1-1,0 1 0,0 0 0,0-1 0,0 1 1,-2 0-1,0-1-672,-1 0-1,1 1 1,0-1 0,-1 0 0,1-1 0,-5 0-1,-11 0-2314,5 4 1172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50.3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4 104 5408,'-4'-1'5464,"13"8"-3312,-3 0-1726,-1 0 0,-1 1 1,1 0-1,-1 0 1,5 13-1,-2-3-104,19 42 629,24 85 1,-37-111-434,-13-35-498,0 1 0,0 0 0,0 0 0,0 0 0,0 0 0,0 0 0,0 0 0,0 0 0,0-1 0,0 1 0,0 0 0,0 0 0,0 0 0,0 0 0,0 0 0,0 0 0,0 0 0,0 0 0,1 0 0,-1 0 0,0-1 0,0 1 0,0 0 0,0 0 0,0 0 0,0 0 0,0 0 0,0 0 0,1 0 0,-1 0 0,0 0 1,0 0-1,0 0 0,0 0 0,0 0 0,0 0 0,0 0 0,1 0 0,-1 0 0,0 0 0,0 0 0,0 0 0,0 0 0,0 0 0,0 0 0,0 0 0,1 0 0,-1 0 0,0 1 0,0-1 0,0 0 0,0 0 0,0 0 0,0 0 0,0 0 0,0 0 0,-2-36 490,-13-72-1,-2-4-280,17 105-216,-2-8 163,1 0 0,1 0 0,1 0 0,0 0 0,3-16 0,-4 28-141,1 1-1,0-1 1,0 0-1,0 1 1,0-1-1,0 1 1,0-1-1,0 1 1,1-1-1,0 1 1,-1 0-1,1 0 1,0 0-1,0 0 1,0 0-1,0 0 1,0 0-1,1 1 1,-1-1-1,0 1 1,1-1 0,-1 1-1,1 0 1,-1 0-1,1 0 1,0 1-1,0-1 1,-1 1-1,1-1 1,0 1-1,0 0 1,-1 0-1,1 0 1,4 1-1,8 1 54,0 2-1,1 0 1,-1 1 0,23 10-1,-35-13-93,12 6-8,-14-7-53,1 0 0,-1 0 0,1 1 0,0-2 0,0 1 0,-1 0 0,1 0 0,0 0 0,0-1 0,0 1 0,0-1 0,3 1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51.2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248 16 2976,'-1'-1'43,"1"1"1,0 0-1,0-1 0,0 1 1,0-1-1,0 1 1,0 0-1,-1-1 0,1 1 1,0-1-1,0 1 1,0 0-1,1-1 0,-1 1 1,0-1-1,0 1 1,0 0-1,0-1 0,0 1 1,0 0-1,0-1 0,1 1 1,-1-1-1,0 1 1,0 0-1,1-1 0,-1 1 1,0 0-1,0 0 1,1-1-1,-1 1 0,0 0 1,1 0-1,-1-1 1,0 1-1,8-3 6880,-13 10-6571,1-1 1,-1 1-1,1 0 0,0 0 1,0 0-1,-3 11 1,0-2-31,-43 120 1368,32-85-1289,11-31-293,-62 185 1166,17 6-123,42-146-691,3-1 0,1 94 0,8-115-201,1 1 1,2-1-1,2 0 1,23 75-1,-8-58-74,2 0 0,3-2-1,2-1 1,3-1 0,2-2-1,2-1 1,86 94 0,-99-122-98,-16-15-305,1-2 0,0 1 0,15 11 1,-9-14-1159,-13-6 1062,0 0 0,0 0 0,0 0 0,0-1-1,0 1 1,0 0 0,0 0 0,0-1 0,0 1 0,0-1 0,0 1 0,0-1 0,-1 1 0,1-1 0,0 0-1,0 1 1,-1-1 0,1 0 0,0 1 0,-1-1 0,1 0 0,-1 0 0,1 0 0,-1 0 0,1 1-1,-1-1 1,1-2 0,8-9-2480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52.03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4992,'14'9'9048,"19"19"-8455,-26-21 272,1 0-692,0 1-1,-1 0 1,0 1-1,-1 0 0,0 0 1,6 12-1,25 63 559,-34-75-658,89 261 1328,-85-251-1288,12 50 426,19 127 0,-14 69 431,-23-125-345,-20 174 0,16-272-461,-30 152-99,25-155-82,6-27-97,-10 37 385,11-45-440,0 0-1,-1 0 1,0 0 0,0 0 0,0 0 0,0 0 0,-1-1 0,-4 6-1,-7 2-1435,14-11 1511,0 0 0,-1 1-1,1-1 1,0 0-1,-1 0 1,1 0-1,0 1 1,-1-1 0,1 0-1,0 0 1,-1 0-1,1 0 1,-1 0 0,1 0-1,0 0 1,-1 0-1,1 0 1,-1 0-1,1 0 1,0 0 0,-1 0-1,1 0 1,-1-1-1,1 1 1,0 0 0,-1 0-1,1 0 1,0-1-1,-1 1 1,1 0-1,0 0 1,-1-1 0,1 1-1,0 0 1,0 0-1,-1-1 1,1 1 0,0 0-1,0-1 1,0 1-1,-1 0 1,1-1 0,0 1-1,0-1 1,0 1-1,0-1 1,-3-20-3757,2-3 1249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0:52.81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26 143 2912,'-15'-6'1413,"15"6"-1357,0 0-1,-1 0 0,1 0 1,0 0-1,0 0 1,0 0-1,-1 0 1,1 0-1,0 0 1,0 0-1,0 0 1,0 0-1,-1 0 1,1-1-1,0 1 1,0 0-1,0 0 0,0 0 1,-1 0-1,1 0 1,0 0-1,0-1 1,0 1-1,0 0 1,0 0-1,0 0 1,-1 0-1,1 0 1,0-1-1,0 1 1,0 0-1,0 0 0,0 0 1,0-1-1,0 1 1,0 0-1,0 0 1,0 0-1,0 0 1,0-1-1,0 1 1,0 0-1,0 0 1,0 0-1,0-1 1,0 1-1,0 0 1,0 0-1,0-1 0,1 0 369,-1 0-1,0 0 1,0 0-1,0-1 1,0 1-1,0 0 1,-1 0-1,1 0 0,0 0 1,0 0-1,-1-1 1,1 1-1,-1 0 1,1 0-1,-1-1 1,-2-6 870,3 6-1103,1-1 0,-1 0 0,1 0 0,0 0 1,0 0-1,0 1 0,0-1 0,0 0 0,1 1 1,-1-1-1,1 1 0,0-1 0,2-1 1,28-29 241,-25 26-189,-4 5-211,0-1 0,0 1 0,0 0 0,0 0 0,0 0 0,0 0 0,0 1 0,1-1 0,-1 1 0,1 0-1,-1 0 1,1 0 0,0 0 0,-1 1 0,1-1 0,5 1 0,-9 0-17,1 1 0,0-1 0,-1 0-1,1 0 1,0 1 0,-1-1 0,1 1 0,0-1-1,-1 0 1,1 1 0,-1-1 0,1 1 0,0 0-1,-1-1 1,0 1 0,1-1 0,-1 1 0,1 0-1,-1-1 1,0 1 0,1 0 0,-1-1 0,0 1-1,1 1 1,1 18 142,-2-18-135,-2 16 76,0 1 0,-1-1 0,-1 0 0,-10 28-1,4-10 133,-8 23 80,8-28 94,1 0 0,-9 63 0,18-93-368,0 0 1,0 1 0,0-1 0,0 1-1,0-1 1,0 1 0,0-1 0,0 1-1,0-1 1,1 0 0,-1 1-1,0-1 1,1 1 0,0-1 0,-1 0-1,1 0 1,0 1 0,-1-1 0,1 0-1,0 0 1,0 0 0,0 0 0,0 0-1,0 0 1,0 0 0,1 0 0,-1 0-1,0 0 1,0-1 0,1 1-1,-1 0 1,2 0 0,3 0 23,0 0 0,0 0 0,0-1 0,0 1 0,0-1 0,7-1 0,-5 0 5,144-11-92,-104 8-188,16 0-1475,-55 4 343,-1 0 0,16 3-1,-6 2-2412,-4 3 1231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52.09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 20 3328,'-3'-3'11301,"38"20"-6613,-27-12-4227,-1-1-1,15 4 1,-20-7-455,1 0 0,0 0 0,0-1 0,0 1 1,0-1-1,0 0 0,0 0 0,0 0 0,0 0 0,0-1 1,5 0-1,0-2-643,-1 1 0,0-1 0,0 0 0,0-1 0,0 0 0,8-5 0,21-16-2013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05.9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80 992,'1'-2'268,"0"-1"1,0 1-1,0 0 0,0 0 1,0 0-1,0 0 0,0 0 1,1 0-1,-1 0 1,1 0-1,1-2 0,4-5 1264,-5 7-941,-1 0 1,0 0-1,0 0 0,0-1 1,0 1-1,-1 0 1,1-1-1,0 1 0,-1-1 1,0 1-1,0-1 1,1 1-1,-2 0 1,1-4-1,0 1 3296,4 12-3115,-3-5-682,-1 0 1,1 0-1,-1-1 1,0 1-1,1 0 0,-1 0 1,0 0-1,0-1 1,0 1-1,-1 3 0,0 6 335,-10 399 3756,9-393-4112,0 1 1,-2-1-1,-5 18 0,-4 14 331,12-29-441,1-9 157,0-10-52,37 2 795,5-3-651,-1 2 1,1 2 0,-1 1 0,0 2 0,49 16 0,-83-21-154,-1 0 0,1 1 0,9 5 1,-15-7-173,0-1 1,-1 1 0,1-1 0,0 1-1,0 0 1,0-1 0,0 1 0,-1 0 0,1 0-1,0-1 1,0 1 0,-1 0 0,1 0-1,-1 0 1,1 0 0,-1 0 0,1 0-1,-1 0 1,0 0 0,1 0 0,-1 0 0,0 0-1,0 0 1,0 0 0,0 0 0,0 0-1,0 0 1,0 0 0,0 0 0,0 0-1,-1 2 1,-1 13-5839,2-14 5014,0-1 0,0 1 1,0 0-1,-1-1 0,1 1 1,0-1-1,-1 1 0,1 0 1,-1-1-1,1 1 0,-1-1 1,0 0-1,-1 2 1,-3 5-1679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06.37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92 2912,'0'0'75,"-1"0"0,1 0 0,-1 0 0,0 0 0,1-1 0,-1 1 1,1 0-1,-1 0 0,0-1 0,1 1 0,-1 0 0,1-1 0,-1 1 0,1 0 0,-1-1 0,1 1 0,-1-1 1,1 1-1,0-1 0,-1 1 0,1-1 0,0 1 0,-1-2 0,2-15 4335,0 15-4014,-1 0-90,0 1 0,0-1 1,1 0-1,-1 1 0,1-1 1,-1 1-1,1-1 0,-1 0 1,1 1-1,0 0 0,0-1 1,0 1-1,-1-1 0,1 1 0,1 0 1,-1 0-1,0 0 0,0-1 1,0 1-1,1 0 0,-1 0 1,0 1-1,1-1 0,-1 0 1,1 0-1,-1 1 0,1-1 1,0 1-1,-1-1 0,1 1 0,-1 0 1,1 0-1,0-1 0,-1 1 1,1 0-1,0 0 0,-1 1 1,3-1-1,37 6 901,0-3 0,66-2 0,-86-3-2262,0-1 0,1-1 1,-1-1-1,23-8 0,-38 8-2465,3 0 1179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06.7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16 104 5984,'-2'-2'441,"0"-1"-1,0 1 1,0-1 0,1 1 0,-1-1-1,1 1 1,-1-1 0,0-3 0,2 5-219,0 0 1,0 0-1,0 1 1,0-1-1,0 0 1,0 0-1,1 1 1,-1-1-1,0 0 1,0 0-1,1 1 1,-1-1-1,0 0 1,1 0-1,-1 1 1,0-1-1,1 1 1,-1-1-1,1 0 1,-1 1-1,1-1 1,0 1-1,-1-1 1,1 1-1,0-1 1,-1 1-1,1 0 1,0-1-1,-1 1 1,1 0-1,0-1 1,0 1-1,-1 0 1,2 0-1,9-4 1403,1 1 0,12-2 1,50-3 1289,-29 4-2285,65-10 42,-28 2-1883,-28 6-3444,-46 5 2499,12 0-1945,-7 5-1770,-4 3 2794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07.3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54 6304,'0'-2'10091,"7"7"-7086,9 11-1435,-7-2 100,13 28 0,-4-9-845,-9-18-512,0 2-182,1-1 0,1 0 0,13 15 1,-16-21-37,17 18 88,-23-27-154,-1 1 0,1-1 0,0 0 0,-1 0 0,1 1 0,0-1 0,0 0 1,-1-1-1,1 1 0,0 0 0,0 0 0,0-1 0,0 1 0,3-1 0,-5 0-12,1 0-1,0 0 1,0 0-1,-1 0 1,1-1-1,0 1 1,-1 0-1,1-1 1,0 1-1,-1 0 1,1-1-1,-1 1 1,1-1-1,0 1 1,-1-1-1,1 1 1,-1-1-1,1 0 1,-1 1-1,0-1 1,1 0-1,-1 1 1,1-2-1,6-20 219,-5 16-183,16-61-24,13-38-131,-20 68 81,-9 29-85,0 0-1,1 1 1,-1-1-1,1 1 1,6-10 0,-9 17-32,0-1 1,0 1-1,0 0 1,0 0 0,0-1-1,1 1 1,-1 0 0,0-1-1,0 1 1,0 0 0,1 0-1,-1 0 1,0-1-1,0 1 1,0 0 0,1 0-1,-1 0 1,0-1 0,1 1-1,-1 0 1,0 0 0,0 0-1,1 0 1,-1 0-1,0 0 1,1 0 0,-1 0-1,0 0 1,0 0 0,1 0-1,5 7-4884,-2-2 4784,32 36-10534,-22-26 8309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9:08.0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49 4736,'0'0'1530,"3"1"-932,18 4 1757,-7-2-584,-1 0 1,16 1 0,-25-3-1498,0-1-1,0 0 1,0 0-1,-1-1 1,1 1-1,0-1 1,0 0-1,0 0 1,-1 0 0,1 0-1,-1-1 1,6-2-1,-7 2-169,0 1 0,0-1 0,0 1 0,-1-1 0,1 0 0,0 1 0,-1-1 0,1 0 0,-1 0 0,1-3 0,-1 4-61,0 0-1,-1 0 1,0 0-1,1 0 1,-1 0-1,0 0 1,0 0 0,1 0-1,-1 0 1,0 0-1,0 0 1,0 0-1,0-1 1,0 1-1,-1 0 1,1 0 0,0 0-1,0 0 1,-1 0-1,1 0 1,-1 0-1,1 0 1,-2-2-1,2 3 8,-1-1 0,1 1 0,-1 0-1,1-1 1,-1 1 0,0-1 0,1 1-1,-1 0 1,1 0 0,-1-1 0,0 1 0,0 0-1,1 0 1,-1 0 0,0 0 0,1-1-1,-1 1 1,0 0 0,1 0 0,-1 0-1,0 1 1,0-1 0,1 0 0,-1 0-1,0 0 1,1 0 0,-1 1 0,0-1 0,1 0-1,-1 1 1,1-1 0,-1 1 0,0-1-1,1 0 1,-1 1 0,1-1 0,-1 1-1,0 1 1,-2 0 263,0 1 0,1 0 0,-1 0 0,1 0 0,-4 4 0,4-3-140,0 0-1,0 0 1,1 0 0,-1 0-1,1 0 1,0 1 0,0-1-1,0 0 1,0 1 0,1-1 0,0 1-1,0-1 1,0 0 0,0 1-1,1-1 1,0 0 0,-1 1-1,2-1 1,-1 0 0,3 7-1,-1-4-79,1 0-1,-1 0 0,1-1 1,0 1-1,1-1 0,-1 0 1,10 9-1,-11-13-65,-1 0 1,0 0-1,1 0 1,-1-1-1,1 1 1,-1-1-1,1 1 1,0-1-1,0 0 1,3 1-1,-4-2-9,0 0-1,0 0 0,-1 1 1,1-1-1,0-1 1,0 1-1,0 0 0,-1 0 1,1-1-1,0 1 0,0-1 1,-1 1-1,1-1 0,0 0 1,-1 0-1,1 0 0,0 0 1,1-1-1,8-8-33,0 0 1,-1-1-1,0-1 1,0 0-1,9-16 0,9-10 67,-21 28-45,-1 2-2,0 1-1,0-1 1,1 1-1,0 1 1,8-8-1,-14 14 4,0-1 0,0 0 0,0 1 0,0-1-1,0 1 1,0-1 0,1 1 0,-1 0 0,0-1 0,0 1 0,0 0-1,0 0 1,0 0 0,1 0 0,-1 0 0,0 0 0,0 0 0,0 0-1,0 1 1,1-1 0,-1 0 0,2 1 0,-1 1 24,0-1 1,0 0 0,0 1-1,-1-1 1,1 1-1,0 0 1,-1-1 0,1 1-1,-1 0 1,3 4-1,0 2 55,0 0 0,-1 0-1,0 0 1,0 0-1,1 10 1,-3-7-81,1-1-2,4-9-10,7-10-40,-10 6 13,15-9-30,21-19 0,-36 28 66,0 1 1,0-1 0,0 1-1,1 0 1,-1 0-1,0 1 1,1-1-1,-1 0 1,1 1 0,0 0-1,-1 0 1,1 0-1,0 1 1,0-1 0,0 1-1,-1 0 1,1 0-1,0 0 1,0 0 0,0 1-1,7 1 1,2 3 276,0 0 0,0 1 1,-1 0-1,22 15 1,-23-13-706,0-1 1,1-1 0,0 0 0,23 8 0,-27-12-1611,-8-2 1511,1 0 1,0 0 0,-1 0 0,1 0 0,-1 0-1,1 0 1,0 0 0,-1 0 0,1 0-1,13 21-15758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47.6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157 473 1984,'-3'0'847,"8"0"-494,-4 0 543,0 0-795,-1-1 1,0 1-1,0 0 0,0 0 1,1 0-1,-1 0 1,0 0-1,0 0 0,0 0 1,1 0-1,-1-1 1,0 1-1,0 0 0,0 0 1,1 0-1,-1 0 0,0-1 1,0 1-1,0 0 1,0 0-1,0 0 0,0-1 1,0 1-1,1 0 1,-1 0-1,0 0 0,0-1 1,0 1-1,0 0 1,0 0-1,0-1 0,0 1 1,0 0-1,0 0 0,0-1 1,0 1-1,0 0 1,0 0-1,0 0 0,0-1 1,-1 1-1,1 0 1,0 0-1,0 0 0,0-1 1,0 1-1,0 0 0,0 0 1,-1 0-1,1-1 1,0 0 103,-1 1 0,1-1 0,-1 0 0,1 0 0,-1 1 0,1-1 0,-1 0 0,0 1 0,1-1 0,-1 0 0,0 1 0,1-1 0,-1 1 0,0-1 0,0 1 0,-1-1 0,-5-1 544,5 2-620,1-1 0,0 1 1,0-1-1,0 1 0,-1 0 1,1 0-1,0 0 0,0-1 1,-1 1-1,1 1 0,0-1 1,0 0-1,-3 0 1,-23 4 1557,6-3-1017,17 1-589,-1-1-1,1 0 1,0 1 0,0 0 0,0 0-1,0 0 1,0 0 0,0 1 0,1-1-1,-1 1 1,1 0 0,0 0 0,0 1 0,-5 6-1,6-8-75,0 0-1,1 1 0,-1 0 1,1-1-1,0 1 1,0 0-1,0 0 0,0-1 1,0 1-1,1 0 0,-1 0 1,1 0-1,0 0 0,0 0 1,0 0-1,0 0 1,0 0-1,1 0 0,-1 0 1,1 0-1,0-1 0,2 6 1,-1-4 64,0 1 0,0-1 0,1 0 0,-1 0 0,1 0 1,0 0-1,0 0 0,1-1 0,3 4 0,-5-6-46,-1 0 1,1 0-1,0 0 0,0 0 0,-1 0 1,1-1-1,0 1 0,0-1 0,0 1 1,0-1-1,-1 0 0,1 0 0,0 0 1,0 0-1,0 0 0,0 0 0,0 0 1,0 0-1,-1-1 0,1 1 0,0-1 1,0 0-1,0 1 0,-1-1 0,4-2 1,-1 1 11,0-1-1,-1 1 1,1-1 0,-1 1 0,1-1-1,-1 0 1,0-1 0,0 1 0,-1-1 0,1 1-1,0-1 1,-1 0 0,0 0 0,0 0-1,0 0 1,-1 0 0,1 0 0,-1 0 0,0-1-1,0 1 1,-1 0 0,1-9 0,-3 19-786,1-5 696,0 1 1,0 0-1,0-1 0,1 1 1,-1 0-1,1-1 0,-1 1 1,1 2-1,0 3 91,1-1 0,0 0-1,0 1 1,1-1 0,0 0 0,0 0-1,0 0 1,1 0 0,0 0 0,0 0-1,1-1 1,-1 0 0,1 1 0,0-1 0,1-1-1,4 6 1,-8-9-8,0-1 1,0 1-1,0 0 1,0 0-1,1-1 1,-1 1-1,0 0 1,0-1-1,0 1 0,1-1 1,-1 1-1,0-1 1,0 0-1,1 0 1,-1 0-1,0 0 0,1 1 1,-1-2-1,0 1 1,1 0-1,-1 0 1,0 0-1,1-1 0,-1 1 1,0 0-1,0-1 1,1 1-1,-1-1 1,0 0-1,0 1 0,2-2 1,3-3 75,-1 1 0,0-1 0,0-1-1,8-8 1,-2 1 88,-5 5-140,0 1 0,-1-1 0,0 0 0,0-1 0,-1 1 0,0-1-1,0 0 1,-1 0 0,-1 0 0,3-12 0,-1-7-24,0 0 0,-3 0-1,0 0 1,-5-49 0,3 63-28,-4-49-82,-3-1 0,-19-69 0,23 104-408,4 29 485,0 0 0,0 1 0,0-1 1,-1 0-1,1 0 0,0 0 0,0 0 1,0 0-1,0 0 0,0 0 0,0 0 0,0 0 1,0 0-1,0 0 0,0 0 0,0 0 1,0 0-1,0 0 0,-1 0 0,1 0 1,0 0-1,0 0 0,0 0 0,0 0 0,0 0 1,0 0-1,0-1 0,0 1 0,0 0 1,0 0-1,0 0 0,0 0 0,0 0 1,0 0-1,0 0 0,-1 0 0,1 0 1,0 0-1,0 0 0,0 0 0,0 0 0,0 0 1,0 0-1,0 0 0,0-1 0,0 1 1,0 0-1,0 0 0,0 0 0,0 0 1,0 0-1,0 0 0,0 0 0,0 0 0,0 0 1,0 0-1,0-1 0,-1 8-6,2 19 69,1 0 1,1-1 0,2 1 0,12 43 0,2-14 106,27 55 0,-32-80-56,23 35 0,-29-52-220,1-1 0,0 0 0,1 0 0,23 19 1,-25-25-3537,-1 2-1687,-4-5 3690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47.97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 89 8640,'-23'-14'3904,"28"14"-3392,0 0 928,-2 5-896,12-10 1247,1 5-991,29-3 160,5 0-576,18-11-96,4 8-160,-1-8-224,-8 8 32,-5-8-1440,-3 8 800,-5-2-4767,-5 8 3039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53.0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216 10 2720,'-10'-3'7177,"8"2"-6632,-1-1 1,0 1-1,0 1 1,0-1 0,0 0-1,0 1 1,0-1-1,0 1 1,0 0 0,-6 1-1,-3 0 106,0 0-1,-12-1 0,13-1-425,0 2-1,0-1 1,0 1-1,-21 5 1,29-5-216,1-1 1,-1 1-1,1 0 0,0 0 1,0 1-1,-1-1 1,1 0-1,0 1 1,0-1-1,0 1 0,1 0 1,-1 0-1,0-1 1,0 1-1,1 0 0,0 1 1,-1-1-1,1 0 1,0 0-1,0 1 1,0-1-1,0 0 0,0 1 1,1-1-1,-1 1 1,0 3-1,1-2 26,0-1-1,1 1 1,-1 0 0,1 0-1,0-1 1,-1 1-1,2 0 1,-1-1 0,0 1-1,1-1 1,-1 1-1,1-1 1,0 0 0,0 0-1,1 0 1,-1 0-1,1 0 1,-1 0 0,1 0-1,4 2 1,1 2 17,1-1 1,0 1-1,0-2 0,0 1 1,1-1-1,11 3 0,-15-5 64,1-1 0,0 0 0,0-1 0,0 1 0,1-2-1,-1 1 1,0-1 0,0 0 0,10-1 0,-15 1-95,0-1-1,0 1 1,0 0 0,0-1 0,0 0 0,0 1 0,0-1 0,-1 0 0,1 0-1,0 0 1,0 0 0,-1 0 0,1-1 0,-1 1 0,1 0 0,-1-1 0,0 1 0,1-1-1,-1 1 1,0-1 0,0 0 0,0 0 0,0 1 0,0-1 0,0 0 0,-1 0 0,1 0-1,-1 0 1,1 0 0,-1 0 0,0 0 0,0 0 0,0 0 0,0 0 0,0 0 0,0 0-1,-1-4 1,0 3-33,0-1 0,0 0 0,0 1-1,0-1 1,-1 1 0,1 0-1,-1-1 1,0 1 0,-4-5 0,-3-2-143,7 10 53,2 1-9,34 33 767,-25-27-618,-1 1 0,0 0 1,-1 0-1,0 1 0,7 11 0,10 12-225,7-3-4250,-22-18 2619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53.9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17 4992,'-8'-8'4320,"0"11"597,38 23-720,35 26-3043,-43-36-845,0 1 0,18 20-1,-7-9-139,-27-24-89,0 0-1,0 1 0,-1 0 1,0 0-1,9 12 0,-12-16-65,-1 1 0,0 0 0,0-1 0,1 1 0,-1-1-1,1 1 1,-1-1 0,1 0 0,3 3 0,-1-1 279,-3-3 118,0 0-361,-1 0-1,1 0 1,-1 0 0,1 0-1,-1 0 1,1 0 0,0 0-1,-1 0 1,1 0 0,-1 0 0,1-1-1,-1 1 1,1 0 0,-1 0-1,1-1 1,-1 1 0,0 0-1,2-1 1,-2-1 5,1 0 1,-1 0-1,1 0 0,-1 0 1,0 0-1,1 0 0,-1 0 1,-1-3-1,3-13-36,4 1-18,3-8 35,0-1 0,-2-1-1,5-28 1,-12 55-122,5-32-174,1 16-1216,-6 15 1230,0 1 0,0-1 1,0 1-1,1-1 1,-1 1-1,0 0 0,0-1 1,1 1-1,-1 0 1,0-1-1,1 1 0,-1 0 1,0-1-1,1 1 0,-1 0 1,0 0-1,1-1 1,-1 1-1,1 0 0,-1 0 1,0 0-1,2 0 1,3 1-3185,3 6 1132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54.29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90 197 7552,'-27'11'3424,"22"1"-2976,5-7 832,5-2-800,-5 5 992,0 7-832,0 2-32,0 0-384,0-6-64,5 4-96,-5-2-64,4-1 32,-4-4-480,5 4 256,0-4-2528,-2-1 1504</inkml:trace>
  <inkml:trace contextRef="#ctx0" brushRef="#br0" timeOffset="1">24 40 5152,'-24'-16'2336,"33"4"-2048,-9 4-480,5 4-416,0 4 416,0 0-1536,-2 9 960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39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194 296 1664,'0'0'224,"0"-1"1,0 1-1,0 0 0,0-1 0,0 1 1,0 0-1,0-1 0,0 1 0,0 0 1,0 0-1,0-1 0,0 1 1,-2-3 2017,1 3-2017,1 0-1,0 0 0,-1 0 0,1-1 1,0 1-1,-1 0 0,-12 0 1593,9 2-1720,1-1 0,-1 0-1,0 1 1,1-1-1,-6 4 1,-4 4 54,1 1 1,-1 0-1,1 1 1,-14 17-1,17-18-153,1 0 0,0 1 1,1 0-1,0 0 0,-10 24 0,16-32 1,-1 0 0,1 0 0,1 0 0,-1 0 0,0 0 0,1 1 0,-1-1 0,1 0-1,0 0 1,0 1 0,1-1 0,-1 0 0,1 0 0,-1 0 0,1 0 0,0 1 0,0-1 0,0 0 0,1-1 0,-1 1 0,1 0 0,-1 0 0,1 0 0,0-1 0,0 1 0,0-1 0,1 0 0,-1 1 0,5 2 0,-3-2 63,0-1 0,1 1 1,0-1-1,0 1 1,0-2-1,0 1 0,0 0 1,0-1-1,0 0 0,0 0 1,1-1-1,-1 1 1,0-1-1,0 0 0,11-2 1,-10 1 80,1 0 1,-1 0-1,0-1 1,0 0-1,-1 0 1,1 0 0,0-1-1,-1 0 1,1 0-1,-1-1 1,0 1-1,0-1 1,6-6 0,-8 5-69,-1 1 1,1-1 0,-1 0 0,0 0 0,0 0-1,0 0 1,-1-1 0,0 1 0,0 0 0,1-6 0,-2 9-36,0-5-61,0-1 0,0 1 0,0 0 0,-1-1 0,0 1 0,0 0 0,-1 0 0,0-1 0,-1 1 0,1 1 0,-1-1 0,0 0 0,-1 1 0,0-1 0,0 1 0,0 0 0,-10-10 0,11 14-47,0 0 0,1 1 0,-1-1 0,0 0 0,0 1 0,0 0 0,0 0 0,0 0 0,0 0 0,-5-1 0,-31 0-454,39 2 514,-1 0 0,1 0 1,-1 0-1,1-1 0,-1 1 0,1 0 0,-1 0 0,0 0 0,1 0 0,-1 1 0,1-1 0,-1 0 0,1 0 1,-1 0-1,1 0 0,-1 0 0,1 1 0,0-1 0,-1 0 0,1 0 0,-1 1 0,1-1 0,-1 0 1,1 1-1,0-1 0,-1 0 0,1 1 0,0-1 0,-1 1 0,1-1 0,0 1 0,0-1 0,-1 0 0,1 1 1,0-1-1,0 1 0,0 0 0,0 0 3,0 0 0,0 0 0,1 0 0,-1 0 0,1 0 0,-1 0 0,1 0 0,-1-1 0,1 1 0,-1 0 0,1 0 0,0-1 0,-1 1 0,1 0 0,0-1 0,0 1 1,-1 0-1,3 0 0,1 1 67,1 0 0,-1 0 0,1 0 0,-1-1 1,1 0-1,0 0 0,-1 0 0,1 0 0,0-1 1,0 0-1,-1 0 0,1 0 0,0 0 0,0-1 1,0 0-1,-1 0 0,1 0 0,-1 0 1,1-1-1,-1 0 0,1 0 0,6-5 0,-1 2 88,-1-1-1,-1-1 0,1 0 0,-1 0 0,0-1 0,-1 0 1,0 0-1,0 0 0,6-12 0,-2-1 8,-2 0 0,0 0 0,-2-1-1,7-31 1,-10 35-345,0-1 0,-2 1 0,2-36 0,-8 72-948,4 32 832,-10 223-45,10-258 384,-4 90 94,-5 0 0,-5-1 1,-35 136-1,42-213 21,-1-1 0,-1-1 1,-2 0-1,0 0 0,-28 43 0,36-64-122,0 1 0,-1-2 0,1 1 0,-1 0 0,1-1 0,-1 1 0,0-1 0,-1 0 0,1-1 0,0 1 0,-1-1 0,-7 4 0,8-5 16,1 0 0,-1-1 0,1 1 0,-1 0 0,1-1 0,-1 0 0,1 0 0,-1 0 0,0-1 0,1 1 0,-1-1 0,1 0 0,-1 0 0,1 0 0,0 0 0,-1 0 0,1-1 0,-6-3 0,4 1 3,-1-1 1,1 1-1,0-1 0,0 0 0,1 0 0,0-1 1,0 0-1,0 1 0,0-1 0,1 0 0,0-1 1,0 1-1,1-1 0,0 1 0,0-1 0,-1-10 1,1 9-70,1 1 0,0-1 0,1 0 0,0 1 0,0-1 0,1 1 1,-1-1-1,2 0 0,-1 1 0,1 0 0,0-1 0,1 1 1,0 0-1,6-12 0,-5 14 0,1-1 0,-1 1 0,1 0 0,0 0 0,0 1 0,1 0 0,0-1 0,-1 2 1,1-1-1,0 1 0,1 0 0,-1 0 0,1 1 0,-1 0 0,10-2 0,5-1-29,1 2 0,0 1 0,34 0 0,-10 4 163,-32-1-1182,-1 0 0,1-1 0,0-1 0,0 0 0,0 0 0,0-2 0,18-5 0,40-20-5297,-36 10 4836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56.67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59 706 1248,'-1'0'48,"0"0"-1,0 0 1,0 0-1,0 0 1,1 0-1,-1 0 1,0 1-1,0-1 1,0 0-1,0 0 1,0 1 0,0-1-1,1 1 1,-1-1-1,0 1 1,0-1-1,1 1 1,-1-1-1,0 1 1,0 1 0,0-1 68,0-1 0,1 1 1,-1 0-1,0 0 1,0-1-1,0 1 0,1-1 1,-1 1-1,0-1 1,0 1-1,0-1 0,-2 1 1,0 0 158,0 1-1,1-1 1,-1 1 0,0-1-1,1 1 1,-1 0-1,1 0 1,0 0 0,-3 3-1,40-37 5684,-11 11-5289,31-36 0,-17 9-308,-2-1-1,-2-2 1,-3-1-1,31-68 1,-54 99-116,-5 14-279,-1 1 1,1 0-1,-1 0 1,2 0-1,-1 1 1,7-10 0,-10 16 23,1-1-1,-1 0 1,0 0 0,1 0 0,-1 1 0,0-1 0,1 0 0,-1 0 0,0 1 0,1-1 0,-1 0 0,0 1 0,0-1 0,0 0 0,1 1 0,-1-1 0,0 0 0,0 1 0,0-1 0,0 0 0,0 1 0,0-1 0,1 1 0,-1 0 0,1 10-24,0 0 1,-1 0 0,-1 18-1,0-1-3,1-10-81,-1-12 195,1 1 0,0 0 0,0-1 0,0 1 0,1-1 0,0 1 0,0-1 0,1 0 0,0 1 0,0-1 0,5 9 0,-7-14-26,1 1 1,0-1 0,0-1 0,-1 1 0,1 0 0,0 0 0,0 0 0,0 0 0,0-1 0,0 1 0,0 0 0,0-1-1,0 1 1,1-1 0,-1 1 0,0-1 0,0 0 0,0 1 0,1-1 0,-1 0 0,2 0 0,1 0 25,-1 0 0,0-1 1,0 1-1,0-1 0,1 0 1,-1 0-1,0 0 0,4-2 0,4-4 102,0 0 0,0 0 0,11-10-1,-22 17-176,151-144 940,-52 46-823,-46 47-118,45-38-50,-83 73 117,-14 16-201,-1-1 0,1 1-1,-1 0 1,0-1 0,1 1 0,-1-1-1,1 1 1,-1-1 0,0 1 0,1-1-1,-1 1 1,0-1 0,1 1 0,-1-1-1,0 0 1,0 1 0,0-1 0,0 1-1,0-1 1,1 0 0,-1-1-1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54.7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1 5632,'-11'10'1834,"10"-10"-1812,1 0-1,0 0 1,0 0-1,0 0 1,0 0-1,0 1 1,-1-1-1,1 0 1,0 0-1,0 0 1,0 0-1,0 1 1,0-1-1,0 0 1,0 0-1,0 0 1,-1 0-1,1 1 1,0-1-1,0 0 1,0 0-1,0 0 1,0 1-1,0-1 1,0 0-1,0 0 1,0 0-1,1 1 1,-1-1-1,0 0 1,0 0-1,0 1 1,8 33 1910,1-1 1,1 1 0,16 31 0,-23-57-1755,-2-7-44,4 13 250,-4-10 121,-5-7 712,-2-7-1048,0-1 1,0 0 0,1 0 0,0 0-1,1 0 1,1 0 0,0-1-1,0 0 1,1 0 0,-1-19-1,3 29-160,0 0 0,0 1-1,0-1 1,0 0-1,1 0 1,-1 1-1,1-1 1,-1 0-1,1 1 1,0-1 0,0 1-1,-1-1 1,1 1-1,0-1 1,0 1-1,3-3 1,-2 2 24,1 0 0,-1 0 0,1 0 0,0 1 0,-1-1 0,1 1 0,0 0 0,5-2 0,3 0 105,-1 1-1,1 0 1,-1 1-1,18 0 1,-15 2-51,-1 1-1,0 0 1,1 1 0,-1 0 0,-1 1-1,20 9 1,9 2-3953,-35-15 944,-1 0 965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55.1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14 5888,'2'-14'3193,"-2"14"-3097,0 0-1,1 0 1,-1 0-1,0 0 1,0 0-1,0 0 1,0 0-1,1 0 1,-1 0-1,0 0 1,0 0-1,0 0 1,0 0-1,1 0 1,-1 0-1,0 1 1,0-1-1,0 0 1,0 0-1,1 0 1,-1 0-1,0 0 1,0 0-1,0 0 1,0 0-1,0 1 1,0-1-1,0 0 0,1 0 1,-1 0-1,0 0 1,0 0-1,0 1 1,0-1-1,0 0 1,0 0-1,0 0 1,0 1-1,12 24 4054,-12-24-4170,7 24 1005,0 0 1,5 50-1,-7-41-513,15 241 1059,-14-155-1300,-6-88-297,-5 60 0,5-65-391,0 1-2007,-5-12-2873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55.5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 62 6304,'-15'-14'2032,"15"14"-1901,0 0 0,0 0-1,0-1 1,0 1 0,0 0 0,0-1 0,0 1 0,0 0 0,0 0 0,0-1 0,0 1-1,0 0 1,0 0 0,0-1 0,0 1 0,1 0 0,-1 0 0,0-1 0,0 1 0,0 0 0,0 0-1,1 0 1,-1-1 0,0 1 0,0 0 0,0 0 0,1 0 0,-1 0 0,0 0 0,0-1 0,1 1-1,-1 0 1,0 0 0,0 0 0,1 0 0,-1 0 0,1 0 0,14-7 2410,-13 6-2312,15-5 871,0 1 0,0 1 0,0 1 0,24-2 0,0-1-521,-19 3-616,0 2 0,35 2 0,-11 0-2881,-45-1 2502,1 0 1,-1 0-1,0 0 0,1 0 0,-1 1 1,0-1-1,0 0 0,1 1 0,-1-1 1,0 0-1,0 1 0,1-1 0,-1 1 1,0 0-1,0 0 0,0-1 0,0 1 1,0 0-1,0 0 0,0 0 0,1 2 1,7 8-2145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55.9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30 101 6560,'-18'0'2117,"17"0"-1997,1 0-1,-1 0 1,0 0-1,0-1 1,0 1-1,1 0 1,-1-1 0,0 1-1,1 0 1,-1-1-1,0 1 1,1-1-1,-2 0 1,1-1 679,6 6 1363,94 88 3619,-86-80-5659,-7-6 83,1 0 1,-1 0-1,1-1 1,0 0-1,10 5 1,-15-9-104,0 0-1,1-1 1,-1 1 0,0 0 0,1-1-1,-1 1 1,1-1 0,-1 0 0,1 0 0,-1 0-1,1 0 1,-1 0 0,1 0 0,-1-1-1,1 1 1,-1-1 0,0 0 0,1 0 0,-1 0-1,0 0 1,1 0 0,2-2 0,-2 0-37,0 1 1,0-1 0,0 1 0,0-1 0,0 0-1,-1 0 1,1-1 0,-1 1 0,4-6 0,12-35 116,-14 34-164,-1 1-98,0 1 0,-1-1 0,0 0 0,0 0 0,-1 0 0,0 0 0,-1-1 0,0 1 0,0 0 0,-1 0 0,-3-14 0,4 11-1199,1 1-3058,12 18-6046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56.4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77 1 6656,'-9'0'1776,"6"0"-656,6 0-246,-11 6 5003,-4 16-4423,8-14-705,-2 2-419,0 0-1,1 1 1,0 0-1,0 0 1,1 0 0,1 0-1,0 0 1,0 1-1,-1 18 1,4-29-314,0 0-1,1 0 1,-1 0-1,0 1 1,0-1-1,0 0 1,1 0-1,-1 0 1,0 1-1,1-1 1,0 0-1,-1 0 1,2 1-1,3 8 456,-5-9-469,1-1-1,-1 0 1,1 0 0,-1 1-1,1-1 1,-1 0 0,0 0-1,1 0 1,-1 1 0,1-1-1,-1 0 1,1 0 0,-1 0-1,1 0 1,-1 0 0,1 0-1,-1 0 1,1 0 0,-1 0-1,1 0 1,-1-1 0,1 1-1,-1 0 1,1 0 0,-1 0-1,1-1 1,-1 1 0,1 0-1,-1 0 1,0-1 0,1 1-1,-1 0 1,1-1 0,1 0-75,1-1 0,-1 0 0,0 1 0,0-1 0,0 0 1,4-3-1,-2-3-23,1-1 0,-1 1 0,0-1 0,-1 0 0,0 0 0,-1 0 0,3-17 0,-5 25 168,0 0 1,1 0 0,-1 0 0,0 0 0,0 1-1,0-1 1,1 0 0,-1 0 0,0 0-1,1 0 1,-1 0 0,1 1 0,-1-1-1,2-1 1,-1 2-37,-1 0 0,1 1 0,-1-1 1,1 0-1,-1 1 0,1-1 0,-1 0 0,0 1 0,1-1 0,-1 1 0,1-1 0,-1 0 0,0 1 0,1-1 0,-1 1 0,0-1 0,0 1 1,1-1-1,-1 1 0,0 0 0,0-1 0,0 1 0,0 0 0,6 12-156,0 0 1,9 14-1,-12-23-546,-1 0 0,1 0 0,0 0 0,1-1 0,-1 1 0,1-1 0,-1 0 0,1 0 0,8 5 1,-10-7 343,-1-1 0,0 0 0,0 1 0,1-1 0,-1 0 0,0 0 1,1 0-1,-1 1 0,1-1 0,-1-1 0,0 1 0,1 0 0,-1 0 0,0 0 1,3-1-1,5-1-2715,3 1 904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56.87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5 7232,'-6'-4'2314,"4"3"-1396,7 10 1402,4 5-250,0 1 0,13 27 0,-12-17-1395,-1 1-1,8 39 1,23 141 936,16 63-1227,-52-253-1017,-1 1 0,3 30 0,-3-14-450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57.92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172 9 5728,'-1'-1'236,"1"1"-140,-1 0 1,1 0 0,0 0 0,-1 0 0,1 0 0,0-1-1,-1 1 1,1 0 0,0 0 0,0 0 0,-1 0-1,1-1 1,0 1 0,-1 0 0,1 0 0,0-1 0,0 1-1,0 0 1,-1 0 0,1-1 0,0 1 0,0 0-1,0-1 1,0 1 0,-1 0 0,1 0 0,0-1 0,0 1-1,0 0 1,0-1 0,-2 12 9295,-5 14-7312,-4 11-1984,-42 201 1138,11-48-756,32-147-358,-27 129 752,36-149-544,1-22-308,0 0 0,0 1 1,0-1-1,0 1 1,0-1-1,0 0 0,0 1 1,0-1-1,0 1 1,0-1-1,0 1 1,0-1-1,1 0 0,-1 1 1,0-1-1,0 0 1,0 1-1,1-1 0,-1 0 1,0 1-1,0-1 1,1 0-1,-1 1 0,0-1 1,1 0-1,-1 0 1,0 1-1,1-1 0,-1 0 1,0 0-1,1 0 1,-1 1-1,1-1 0,-1 0 1,0 0-1,1 0 1,-1 0-1,1 0 0,-1 0 1,1 0-1,-1 0 1,1 0-1,59-20 481,-45 14-528,0 1 1,0 0-1,23-4 1,15 9-449,-49 0-1008,1 0 1,-1 1-1,0-1 0,7 3 1,-2 4-427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58.4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24 169 6304,'-11'-5'2541,"10"5"-2485,1 0 0,0 0 0,0 0 0,-1 0 0,1 0 1,0 0-1,0 0 0,-1 0 0,1 1 0,0-1 0,0 0 0,-1 0 1,1 0-1,0 0 0,0 1 0,-1-1 0,1 0 0,0 0 0,0 1 1,0-1-1,0 0 0,-1 0 0,1 0 0,0 1 0,0-1 0,0 0 1,0 1-1,0-1 0,0 0 0,0 0 0,0 1 0,0-1 0,0 0 1,0 1-1,0-1 0,0 0 0,0 0 0,0 1 0,1-1 171,-1 1-1,1-1 0,-1 1 1,1-1-1,0 1 0,-1-1 0,1 0 1,0 0-1,0 1 0,-1-1 1,1 0-1,0 0 0,0 0 0,-1 0 1,1 0-1,0 0 0,0 0 1,-1 0-1,3 0 0,16-1 1013,-14 0-1064,0 0-1,0-1 0,-1 1 0,1-1 0,0 0 0,-1 0 0,1 0 0,-1-1 0,1 0 0,-1 0 0,5-4 0,-6 5-153,-1 0 0,0-1 1,0 1-1,0 0 0,0-1 0,0 1 0,0-1 1,-1 1-1,1-1 0,-1 0 0,0 0 0,0 1 0,0-1 1,0 0-1,0 0 0,-1 0 0,1 0 0,-1 0 0,0 0 1,0-4-1,-1 0-33,-1 1 0,1-1 1,-2 0-1,1 1 1,-1-1-1,0 1 0,0 0 1,0 0-1,-1 0 0,-6-7 1,9 12 17,1 1-1,-1-1 1,0 0 0,0 0 0,0 1 0,0-1 0,0 1 0,0-1 0,0 1-1,0-1 1,0 1 0,0 0 0,-1-1 0,1 1 0,0 0 0,0 0-1,0 0 1,0 0 0,0 0 0,-1 0 0,1 0 0,0 0 0,0 0 0,0 1-1,0-1 1,0 0 0,0 1 0,0-1 0,0 1 0,0-1 0,0 1-1,0-1 1,0 1 0,0 0 0,-1 1 0,-2 1 67,0 0-1,1 1 1,-1-1 0,1 1-1,0 0 1,-4 7 0,3-3 63,0 0 1,0 0-1,1 0 1,0 1 0,0 0-1,1-1 1,0 1-1,1 0 1,0 0 0,0 0-1,1 0 1,0 0-1,1 0 1,0 0 0,0 0-1,1 0 1,3 10-1,-1-10-9,0 0 0,1 0 0,0 0 0,1-1 0,-1 0 0,2 0 0,-1 0 0,1-1 0,0 0 0,15 11 0,-17-14-185,0 0 0,1-1 0,0 0 0,0 0 0,0-1 0,0 1 0,0-1 0,0-1 0,1 1 0,-1-1 0,1 0 0,-1 0 0,1-1-1,-1 0 1,1 0 0,-1-1 0,9-1 0,4-2-2809,21-9 0,-4-2-5121,-19 7 4799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58.92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0 100 8320,'3'8'6233,"9"15"-3299,18 30-683,-18-33-1714,7 9-125,-2 2 1,-2-1-1,20 55 1,-30-72-271,-3-9-27,-1-1-1,1 1 1,-1-1-1,0 1 1,-1-1-1,2 6 1,7-43 1037,7-68-1022,4-16-218,11-23-1389,-31 141 1414,5-15-1164,-5 14 985,0 0 1,1 0-1,-1 1 1,0-1 0,0 1-1,1-1 1,-1 0-1,0 1 1,1-1 0,-1 1-1,1-1 1,-1 0-1,1 1 1,-1-1-1,1 1 1,-1 0 0,1-1-1,1 0 1,2 4-1812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59.3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106 58 6304,'-9'0'1281,"9"2"-101,16 3 1328,-1 0 315,-12-5-2607,0 1 1,-1-1-1,1 0 0,0 1 1,0-1-1,0 0 1,-1-1-1,1 1 1,0 0-1,0-1 1,-1 0-1,1 1 1,0-1-1,4-3 1,-6 4-176,0 0 1,0-1 0,0 1 0,-1-1 0,1 1-1,0-1 1,0 1 0,0-1 0,-1 0-1,1 1 1,0-1 0,-1 0 0,1 0 0,-1 0-1,1 1 1,-1-1 0,1 0 0,-1 0-1,1 0 1,-1 0 0,0 0 0,0 0-1,1 0 1,-1 0 0,0 0 0,0 0 0,0 0-1,0 0 1,0 0 0,0 0 0,0 0-1,-1 0 1,1 0 0,0 1 0,0-1 0,-1 0-1,1 0 1,-1 0 0,1 0 0,-1 0-1,1 0 1,-1 1 0,1-1 0,-1 0 0,0 0-1,-1 0 1,0-2-8,0 1-1,-1 0 0,1 0 1,-1 0-1,0 0 1,0 0-1,0 0 1,0 1-1,0 0 1,0-1-1,0 1 0,-1 1 1,1-1-1,0 0 1,-5 0-1,2 1 51,1-1 0,-1 2 0,1-1 1,-1 0-1,1 1 0,-1 0 0,1 0 0,-1 1 0,-4 2 0,3-2 69,1 1 0,1 0 0,-1 0 0,0 1 1,1-1-1,0 2 0,0-1 0,-6 5 0,10-7-105,0-1-1,0 1 1,0-1 0,0 1 0,0-1 0,0 1-1,0 0 1,0-1 0,1 1 0,-1 0 0,0 0-1,1-1 1,0 1 0,-1 0 0,1 0-1,0 0 1,0 0 0,0-1 0,0 1 0,0 0-1,1 0 1,-1 0 0,0 0 0,1-1 0,0 1-1,-1 0 1,1 0 0,0-1 0,0 1-1,0-1 1,0 1 0,0-1 0,2 3 0,2 2 73,1 0 1,0 0 0,1-1-1,-1 0 1,1 0 0,0-1-1,0 0 1,0 0-1,9 3 1,13 4 74,32 8-1,-52-17-181,-8-1-34,23 5-292,0 0 0,25 2-1,-40-7-520,-1-1 0,1 0-1,15-2 1,-19 1-141,0 0 0,0 0 1,0 0-1,0-1 0,0 0 1,0 0-1,6-4 0,2-2-1500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57.76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4 331 2240,'-4'4'8584,"7"-5"-6156,10-8-2057,-12 9 134,7-7-71,0 0 0,0-1 0,-1 1 0,7-10 1,17-18 241,2 8-412,-2-2 0,-1-2 0,38-50 0,-64 74-522,-10 22-844,-1-1 1072,0 1 0,-1-1 0,-1 0 0,0-1 0,-16 17 0,13-14 45,-46 69 352,1 0 509,57-85-833,0 1 0,-1 0 0,1-1 0,-1 1 0,1-1 0,0 0 0,-1 1 0,1-1 0,-1 1 0,1-1 0,-1 0 0,1 1 0,-1-1 0,1 0 0,-1 1 0,0-1 0,1 0 0,-1 0 0,1 0 0,-1 1 0,0-1 0,0 0 0,1 0-18,-1-1 0,1 1 0,-1 0 0,1 0 0,0-1 0,-1 1 1,1 0-1,-1-1 0,1 1 0,0 0 0,0-1 0,-1 1 0,1-1 0,0 1 0,0 0 1,-1-1-1,1 1 0,0-1 0,0 1 0,0-1 0,0 1 0,0-1 0,-1-2 20,1 0 0,-1 0 0,1 0 0,0 0 0,0 0 0,0-1 0,1 1 0,-1 0 0,2-3 0,-1 1-23,1 1 1,0 0 0,0 0-1,1 0 1,-1 0 0,1 0 0,0 0-1,0 1 1,0-1 0,6-4-1,-2 3-27,0 0 0,0 0-1,0 1 1,0 0 0,13-4-1,-1 2-25,0 0-1,0 2 0,1 0 0,25-1 0,17 0 240,-61 5-196,0 0 1,0 0-1,-1 0 0,1 0 0,0 0 0,0 0 0,0 0 0,-1-1 0,1 1 0,0 0 0,-1-1 0,1 1 0,0-1 0,0 1 1,-1 0-1,1-1 0,-1 1 0,1-1 0,0 0 0,-1 1 0,1-1 0,-1 0 0,0 1 0,1-1 0,-1 0 0,1 1 0,-1-1 1,0 0-1,0 0 0,1 1 0,-1-1 0,0 0 0,0 0 0,0 1 0,0-1 0,0-2 0,0 1 10,0-1 0,0 1 0,0-1 0,-1 1 0,1 0-1,-1-1 1,0 1 0,0-1 0,1 1 0,-2 0 0,-1-4 0,-7-9-105,1 3 78,1-1 0,-12-24 0,18 32-545,0 0 0,0 0 0,1 0 0,-2-9 0,3 10-197,0 1 0,0-1-1,0 1 1,0-1 0,0 1-1,1 0 1,0-1 0,1-4 0,3-6-4251,0 2 1612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3:59.74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5 8128,'0'0'62,"0"0"0,0 0 1,0 0-1,1 1 0,-1-1 0,0 0 1,0 0-1,0 0 0,0 0 0,0 0 1,0 0-1,1 0 0,-1 0 1,0 0-1,0 0 0,0 0 0,0 0 1,0 0-1,0 0 0,0 0 0,1 0 1,-1-1-1,0 1 0,0 0 0,0 0 1,0 0-1,0 0 0,0 0 1,0 0-1,1 0 0,-1 0 0,0 0 1,0 0-1,0 0 0,0-1 0,0 1 1,0 0-1,0 0 0,0 0 1,0 0-1,0 0 0,0 0 0,0 0 1,0-1-1,0 1 0,0 0 0,0 0 1,0 0-1,0 0 0,0 0 1,0 0-1,0-1 0,0 1 0,0 0 1,0 0-1,0 0 0,0 0 0,0 0 1,0 0-1,0 0 0,0-1 0,0 1 1,0 0-1,0 0 0,0 0 1,0 0-1,0 0 0,-1 0 0,1 0 1,1 0 26,0 0 1,-1 0 0,1 0 0,-1 1 0,1-1-1,0 0 1,-1 1 0,1-1 0,-1 0-1,1 1 1,-1-1 0,1 1 0,-1-1 0,0 1-1,1-1 1,-1 1 0,1-1 0,-1 1-1,1 0 1,10 29 1814,-1 1 0,9 42 1,3 63-61,-9-48-878,30 181-812,-36-216-1883,-1-3-6115,-1-38 4890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12.57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131 339 3392,'1'-4'5893,"-10"5"-3162,6-1-2436,0 1 0,0 0 1,0-1-1,0 2 1,0-1-1,0 0 0,1 0 1,-1 1-1,0 0 1,1-1-1,-1 1 0,1 0 1,0 0-1,-1 1 1,1-1-1,-2 4 0,-2 1-92,0 1 1,0 0-1,1 0 0,-5 11 0,2-2-121,1 0 0,1 1 0,1-1 0,0 1 0,1 0 1,1 0-1,1 1 0,0-1 0,2 29 0,1-16-25,-2-26-35,1 0 0,0 0 0,0 0 0,1 0 1,-1 0-1,1 0 0,0 0 0,1 0 0,-1 0 1,1 0-1,0-1 0,0 1 0,0-1 0,6 8 0,-8-11-7,0-1-1,1 1 1,-1-1-1,1 1 1,-1-1-1,1 1 1,-1-1-1,1 1 0,-1-1 1,1 1-1,-1-1 1,1 0-1,0 1 1,-1-1-1,1 0 1,0 0-1,-1 1 1,1-1-1,0 0 0,-1 0 1,1 0-1,0 0 1,-1 0-1,1 0 1,0 0-1,-1 0 1,1 0-1,0 0 1,0 0-1,-1-1 0,1 1 1,-1 0-1,1 0 1,0-1-1,-1 1 1,1 0-1,-1-1 1,1 1-1,0-1 1,-1 1-1,1-1 0,-1 1 1,1-1-1,2-3 31,0 0-1,0 0 0,0 0 0,-1 0 1,3-6-1,40-100 262,-30 68-186,-9 24-87,0-1-1,-1 0 1,-1 0-1,-1-1 1,-1 1-1,0-1 0,-2 0 1,0 1-1,-1-1 1,-1 0-1,-5-23 1,-22-54 102,3 12-25,17 53-32,-8-34-567,16 62 432,0-6-121,1 8 53,1 2-27,0 3 120,-1-1 1,1 1-1,-1 0 0,0-1 0,0 1 0,0 0 0,0-1 0,-1 6 0,1 4 47,2 44 285,12 62-1,-4-33 89,-3-28-124,8 131 16,-15-155-247,-1-2 84,6 52 0,-4-53-1973,-1-27 352,5-10-2885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13.3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7 171 4992,'-1'-1'194,"0"0"0,0 0 0,1-1-1,-1 1 1,1 0 0,-1-1 0,1 1 0,-1-1 0,1 1 0,0-1 0,-1 1 0,1 0 0,0-1-1,0 1 1,0-1 0,0 1 0,1-1 0,-1 1 0,0-1 0,0 1 0,1-1 0,-1 1 0,1 0-1,0-1 1,-1 1 0,1 0 0,1-2 0,0 0 262,4-4 3018,-1 14-847,0 2-2790,12 27 1622,21 63-1,-27-67-1169,19 63 823,36 194 0,-61-248-934,-2 1 1,-2 46-1,-1-66 204,0-27-331,1 0 1,-1 0-1,1 0 1,0 0-1,2-5 1,5-25 7,14-115 64,-14 113-161,21-56 1,-17 60 26,18-53 99,46-150-224,-30 76-1362,-46 157 817,1-9-1444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14.3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56 1 3136,'-25'0'3229,"-1"0"6054,21 2-6995,6 0-1513,6-1 956,369 7 504,-298-8-3035,-101-12-11904,17 11 10443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14.8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 74 4896,'-1'0'161,"1"0"0,-1 0-1,0 0 1,1 0 0,-1 0 0,1 0 0,-1 0 0,0 0 0,1 0 0,-1 0-1,1 0 1,-1 0 0,1-1 0,-1 1 0,0 0 0,1 0 0,-1-1-1,1 1 1,-1 0 0,1-1 0,-1 1 0,1 0 0,0-1 0,-1 1 0,1-1-1,-1 1 1,1-1 0,0 1 0,-1-1 0,1 1 0,0-1 0,-1 0 0,-3-6 4348,4 6-4413,0 1-1,0 0 0,-1-1 1,1 1-1,0 0 0,0 0 1,0-1-1,0 1 0,0 0 1,0-1-1,0 1 0,0 0 1,0-1-1,1 1 0,-1 0 1,0-1-1,0 1 0,0 0 1,0-1-1,0 1 0,1 0 1,-1 0-1,0-1 0,0 1 1,0 0-1,1 0 0,-1-1 1,0 1-1,0 0 0,1 0 1,-1 0-1,0-1 0,1 1 1,8-7 422,5 2 8,0 0 0,0 1-1,0 1 1,1 0 0,25-1 0,-11 0-230,-11 2-132,15-3-12,0 1-1,44 2 0,39 13-364,-67-4-4726,-43-6 3554,12 0-8803,-5-4 6706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16.48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528 0 3136,'-3'6'9573,"1"-3"-8768,-34 33 2384,14-20-2449,1 2 0,-26 30-1,25-22-434,2 1 0,1 1 0,-15 31 0,-41 95 608,66-136-865,9-18-47,-57 136 501,49-114-387,1 1 0,1-1 0,2 2 0,-3 26 0,6-39-73,2 0 0,-1 0 0,1-1 0,5 22 0,16 42 74,-20-68-106,17 44 146,2 0 0,2-2 0,56 87 0,-57-102-110,51 88 649,-69-112-647,-1 1 0,0-1 0,0 1 0,-1-1 0,0 1 0,-1 0 0,0 0 0,0 0 0,-1 0 0,-1 0 0,0 0-1,0 0 1,-4 15 0,-5 12 143,-1-1 0,-20 41 0,26-64-176,-5 9 20,-1 0 0,-1-1 1,-1 0-1,-23 28 0,7-15 37,-52 47 0,15-27 118,57-47-421,0-1-1,-1 0 0,0-1 0,0 0 0,-16 5 1,25-10 61,1 1 0,-1-1 0,1 0 1,-1 0-1,1 1 0,-1-1 0,1 0 0,-1 0 1,1 0-1,-1 0 0,1 0 0,-1 0 1,0 0-1,1 0 0,-1 0 0,1 0 1,-1 0-1,1 0 0,-1 0 0,1-1 0,-1 1 1,1 0-1,-1 0 0,1-1 0,-1 1 1,1 0-1,-1-1 0,1 1 0,-1 0 1,1-1-1,0 1 0,-1 0 0,1-1 0,0 1 1,-1-1-1,1 1 0,0-1 0,-1 1 1,1-1-1,0 1 0,0-1 0,0 1 1,0-1-1,-1 0 0,1 1 0,0-1 0,0 1 1,0-1-1,0 0 0,0-2-427,1 0-1,-1 0 1,1 1-1,-1-1 1,1 0-1,0 0 1,0 1-1,0-1 1,2-3-1,16-26-4815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18.0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103 29 2912,'-14'-2'1371,"14"2"-1315,0 0-1,0 0 1,0 0-1,-1 0 1,1 0-1,0 0 1,0 0-1,0 0 1,-1 0-1,1 0 1,0 0-1,0 0 1,0 0-1,0 0 1,-1 0-1,1 0 1,0 0-1,0 0 1,0-1-1,0 1 1,-1 0-1,1 0 1,0 0-1,0 0 1,0 0-1,0 0 0,0-1 1,-1 1-1,1 0 1,0 0-1,0 0 1,0 0-1,0-1 1,0 1-1,0 0 1,0 0-1,0 0 1,0-1-1,0 1 1,0 0-1,0 0 1,0 0-1,0-1 1,0 1-1,0 0 1,0 0-1,0 0 1,0-1-1,0 1 1,0 0-1,0 0 1,0 0-1,0-1 1,1 1 197,-1-1 1,0 1 0,0-1-1,1 1 1,-1-1 0,0 1-1,0-1 1,0 1 0,0-1-1,1 1 1,-1-1 0,0 1-1,0-1 1,0 0 0,0 1-1,0-1 1,-1 1 0,1-1 0,0 1-1,0-1 1,0 1 0,0-1-1,-1 1 1,1-2 0,0 2-119,0 0 1,0 0-1,-1-1 1,1 1-1,0 0 1,0-1-1,0 1 1,0 0-1,0-1 1,-1 1-1,1 0 1,0 0-1,0-1 1,0 1 0,-1 0-1,1 0 1,0 0-1,0-1 1,-1 1-1,1 0 1,0 0-1,-1 0 1,1 0-1,0 0 1,-1 0-1,1-1 1,0 1-1,0 0 1,-1 0 0,1 0-1,0 0 1,-1 0-1,1 0 1,0 0-1,-1 0 1,-1 1 5,0 1 0,1-1-1,-1 0 1,0 0 0,1 1 0,-1-1 0,1 1 0,-1-1 0,1 1 0,0-1 0,0 1 0,0 0 0,0 0-1,0 0 1,0 0 0,0-1 0,1 1 0,-2 3 0,-1 12 43,0 0 1,1 0-1,1 0 0,1 0 0,0 0 1,1 0-1,1 0 0,7 30 1,-5-25-99,4 12 80,-8-33-81,0 0-1,0 0 1,0 0-1,0 0 1,0 0-1,1 0 1,-1 0 0,0 0-1,1-1 1,-1 1-1,0 0 1,1 0-1,0 0 1,-1-1-1,2 2 1,3-6-76,-1 0 1,1 0-1,0-1 0,-1 0 1,0 0-1,4-7 1,-6 8-17,1 0 1,0 0-1,-1 0 1,1 1-1,1-1 1,-1 1-1,0-1 1,1 1-1,0 0 0,0 1 1,0-1-1,0 1 1,0-1-1,8-2 1,-4 3 10,-1 0 1,0 1 0,1 0-1,11 0 1,-16 1-4,0 0-1,0 1 1,0-1 0,-1 1 0,1 0 0,0 0 0,0-1 0,-1 2 0,1-1 0,-1 0 0,1 1 0,-1-1 0,0 1-1,1-1 1,2 4 0,-2-2 28,-1 0 0,0 0 0,0 0 0,0 0 0,0 0 0,-1 0 0,1 0 0,-1 0 0,0 1 0,0-1 0,0 0 0,0 1 0,-1-1 0,1 1 0,-1-1 0,0 1 0,0-1 0,0 1-1,0-1 1,-1 1 0,0-1 0,1 1 0,-1-1 0,-2 5 0,1-2 38,-1 1-1,0-1 0,0 0 1,-1 0-1,1 0 0,-1 0 1,-1-1-1,1 0 0,-1 1 1,0-2-1,-7 7 0,9-9-50,0 0-1,1-1 0,-1 1 1,0-1-1,1 0 0,-1 0 1,0 0-1,0 0 0,0-1 1,0 1-1,0-1 0,0 0 1,0 0-1,0 0 0,0 0 1,0 0-1,0-1 0,0 1 1,-4-2-1,-4-2-96,0 0 1,1 0 0,-18-11-1,10 5-533,9 5-185,-1 0 0,1-1 0,1 0 0,-1-1-1,-7-7 1,14 12 179,0 0 1,0-1-1,0 1 0,0-1 0,0 1 0,1-1 0,-1 0 0,1 0 0,0 1 0,0-1 0,0 0 0,0 0 0,1 0 1,-1 0-1,1 0 0,-1-1 0,1 1 0,0 0 0,0 0 0,1-3 0,3-18-3321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19.37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72 185 1664,'0'1'441,"0"1"0,0 0 0,0-1 0,0 1 0,0 0 0,-1-1 0,1 1 0,-1-1 0,1 1 0,-1 0 0,0-1 0,1 1 0,-1-1 0,0 0 0,-2 3 0,3-4-393,0 0 0,0 0 0,0 0 0,0 0 0,0 0 0,0 0 0,0 0 0,0 1 0,-1-1 0,1 0 0,0 0 0,0 0 0,0 0 0,0 0 0,0 0 0,0 0 0,0 0 0,0 0 0,0 0 0,0 0 0,0 0 0,-1 0 0,1 0 0,0 0 0,0 0 0,0 0 0,0 0 0,0 0 0,0-1 0,0 1 0,0 0 0,0 0 0,0 0 0,0 0 0,0 0 0,-1 0 0,1 0 0,0 0 0,0 0 0,0 0 0,0 0 0,0 0 0,0 0 0,0 0 0,0 0 0,0 0 0,0-1 0,0 1 0,0 0 0,0 0 0,0 0 0,0 0 0,0 0 0,0 0 0,0 0 0,0 0 0,0 0 0,-1-10 1887,2-14-558,1 8-935,1 0 1,1 0 0,1 0-1,12-28 1,-14 38-404,0 0 0,0 1 0,0-1 0,1 1 0,6-7 0,-9 11-18,0 0 1,0 0-1,0 0 0,0 0 1,0 0-1,1 0 1,-1 1-1,0-1 0,1 0 1,-1 1-1,1-1 0,-1 1 1,1-1-1,-1 1 0,1 0 1,-1 0-1,1-1 0,-1 1 1,1 0-1,-1 0 0,1 1 1,-1-1-1,1 0 0,-1 0 1,1 1-1,-1-1 0,1 1 1,1 1-1,7 4 124,0 0-1,-1 1 1,0 0-1,0 1 1,9 10 0,-3-3-64,14 16 96,-20-21-51,0 0 0,1-1-1,-1 0 1,2-1-1,-1 0 1,24 13-1,-24-15-40,-9-6-38,0 1-1,0 0 1,0-1-1,1 1 1,-1-1 0,0 1-1,0-1 1,0 0-1,0 1 1,0-1 0,1 0-1,-1 0 1,0 0-1,0 0 1,0 0 0,1 0-1,-1 0 1,0 0-1,0 0 1,0-1 0,1 1-1,-1 0 1,0-1-1,0 1 1,0-1 0,0 1-1,0-1 1,0 0-1,2-1 1,1-1-24,1 0 0,-1-1 0,0 0 0,0 0 0,0 0 1,0-1-1,-1 1 0,0-1 0,0 0 0,0 0 0,-1 0 0,1 0 0,-1 0 0,0-1 0,1-5 1,0-5-13,0 0 0,-1 0 1,0 1-1,-2-18 1,0 32-12,0 0 1,0 0-1,0-1 0,0 1 1,0 0-1,0 0 1,0-1-1,-1 1 1,1 0-1,0 0 1,-1 0-1,1 0 0,-1 0 1,1-1-1,-1 1 1,-1-1-1,1 1 8,1 1-1,-1 0 1,1-1-1,-1 1 1,0 0-1,1-1 1,-1 1-1,0 0 1,1 0 0,-1 0-1,0-1 1,0 1-1,1 0 1,-1 0-1,0 0 1,0 0-1,1 0 1,-1 1-1,0-1 1,-1 0-1,-3 2 65,-1 1 1,1-1-1,-1 1 0,1 0 0,-7 6 0,4-3 7,-57 37 700,24-15-203,1 2 0,-50 49 0,61-50-358,23-21-193,0-1 1,-1 0 0,0-1-1,0 0 1,0 0 0,-1 0-1,0-1 1,0 0 0,-12 5-1,18-9-329,0-1 0,-1 0-1,1 1 1,0-1 0,-1 0 0,1 0-1,0 0 1,-1-1 0,1 1-1,0 0 1,-1-1 0,1 0 0,0 1-1,0-1 1,0 0 0,-1 0-1,-2-2 1,-1-1-1755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21.3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 97 3552,'0'-28'3933,"0"-15"6395,-6 69-8899,-4 116 184,7-72-1199,3 12 105,1-35-265,-1-40-241,1 0-1,0 1 1,0-1 0,4 11-1,-5-16 10,1 0-1,-1 0 0,1 0 1,0 0-1,-1 0 0,1 0 1,0 0-1,1 0 1,-1 0-1,0-1 0,0 1 1,1-1-1,-1 1 0,1-1 1,-1 1-1,1-1 1,0 0-1,-1 0 0,1 0 1,2 1-1,-2-2 7,-1 0 1,0-1-1,0 1 1,1 0-1,-1-1 1,0 0-1,0 1 1,0-1-1,0 0 1,0 0-1,0 1 1,0-1-1,0 0 0,0 0 1,0 0-1,1-2 1,2-1 52,4-4 2,0-1-1,-1 0 1,0 0-1,10-19 1,20-45 24,-27 53-93,10-27-36,-1 0 1,-2-2 0,16-81-1,-32 108-113,-2 15-77,-3 14 234,2 3 65,0 0-1,1 1 1,-1 14 0,1-6 46,-5 182 699,6-179-741,1-4 6,1 0 1,1 0 0,1 0 0,0 0-1,13 31 1,-16-47-44,23-6-14486,-7 3 11355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21.67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 5 5888,'-7'-1'1761,"11"-1"-499,-4 2-1120,1 0-1,-1 0 1,0-1 0,1 1 0,-1 0 0,1 0 0,-1 0 0,0 0 0,1 0 0,-1 0 0,1 0 0,-1 0 0,1 0 0,-1 0 0,7 4 5447,-4 9-768,-4-4-4524,0 0 0,0 1 0,-1-1 0,0 0 0,-1-1 0,-4 11 0,4-10-248,-5 18 207,2-5-3125,23-34-7680,-3 7 8133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4:59.15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301 15 3968,'5'-14'5349,"-39"32"-1397,-40 16-3458,60-27-119,-13 5-161,2-1-144,-40 24 0,59-32-50,1 1-1,-1 0 1,1 0-1,0 0 1,1 1-1,-1-1 1,1 1 0,0 1-1,0-1 1,0 0-1,1 1 1,-4 8-1,6-12-1,0 0 0,1 0 0,-1 0-1,1 0 1,-1 0 0,1 0 0,0 0-1,0 0 1,0 0 0,0 0 0,0 0-1,0 0 1,1-1 0,-1 1 0,1 0-1,-1 0 1,1 0 0,0 0 0,-1 0 0,1 0-1,0-1 1,0 1 0,1 0 0,-1-1-1,0 1 1,0-1 0,1 1 0,-1-1-1,4 3 1,-2-2 58,1 0 1,-1 0-1,1 0 0,-1 0 0,1-1 0,0 0 1,0 1-1,0-1 0,0-1 0,0 1 1,0 0-1,0-1 0,7 0 0,-1-1 72,0-1 0,0 0 0,0 0 0,0-1 0,0 0 0,0-1 0,-1 0 0,13-8 0,-16 9-86,-1-1 0,1 1-1,-1-2 1,1 1 0,-1 0 0,0-1 0,-1 0 0,1 0-1,-1 0 1,0-1 0,-1 1 0,1-1 0,4-10-1,-7 12-191,0 0 0,0 0 0,0-1-1,-1 1 1,1 0 0,-1-7-1,0 10-263,1 2 362,0 0 0,0 0 1,1 1-1,-1-1 0,0 0 1,0 1-1,0-1 0,0 1 0,-1-1 1,2 4-1,-1-3 13,6 9 171,-1 0 0,1-1 0,1 1 0,0-2 0,0 1 0,1-1 0,15 13 0,-23-21-196,1 0 1,0 0-1,0 0 1,-1 0-1,1 0 1,0 0 0,0 0-1,0-1 1,0 1-1,0-1 1,0 1-1,0-1 1,0 0-1,0 0 1,0 0-1,0 0 1,0 0-1,0 0 1,2-1-1,8 0-915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22.0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48 0 5824,'-1'0'263,"0"0"1,0 0 0,0 0-1,0 1 1,1-1-1,-1 0 1,0 0-1,0 1 1,0-1 0,0 0-1,0 1 1,1-1-1,-1 1 1,0-1-1,0 1 1,1-1 0,-1 1-1,0 0 1,1-1-1,-1 1 1,1 0-1,-1-1 1,1 1 0,-1 0-1,1 0 1,-1 0-1,1 0 1,-1 1-1,0 3 520,0 0 0,0 1 0,0-1-1,0 6 1,0 5 646,-5 34 849,-6 35-567,11-77-1615,0 1-1,0-1 0,1 1 1,2 14-1,-1 4-460,-1-26-403,0-3-116,0 0 0,1 1 0,-1-1 0,1 0 0,-1 0 0,1 0-1,-1 1 1,3-4 0,15-23-6156,-5 10 4118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22.3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 0 7296,'-1'0'172,"1"1"0,-1-1 0,0 0 0,1 1 0,-1-1 1,0 0-1,1 1 0,-1-1 0,1 1 0,-1-1 0,1 1 0,-1-1 0,1 1 1,-1 0-1,1-1 0,0 1 0,-1 0 0,1-1 0,0 1 0,-1 0 1,1-1-1,0 1 0,0 0 0,0-1 0,-1 1 0,1 0 0,0 0 0,0-1 1,0 1-1,0 0 0,0 0 0,1-1 0,-1 1 0,0 0 0,1 1 1,-1 10 910,5 120 4986,-5-39-5781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22.77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 9 7456,'-19'-3'2421,"25"6"2383,18 5-2547,12-3-1046,0-2 0,1-1-1,40-3 1,-18 0-982,39-7-240,-44 2-415,-35 6-552,-15 0-30,1 0 0,-1 0 1,1-1-1,7-1 1,-10-6-3542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23.1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 52 5472,'-31'2'3200,"43"-3"4783,6-2-4105,50-6-1382,10-5-1739,-8 2-741,11-2-1621,-58 13 719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24.0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44 24 5568,'-35'0'7744,"34"0"-7565,1 0 1,0 0-1,-1-1 0,1 1 1,-1 0-1,1 0 1,0 0-1,-1 0 1,1-1-1,0 1 1,-1 0-1,1 0 1,0-1-1,-1 1 1,1 0-1,0-1 1,0 1-1,-1 0 1,1-1-1,0 0 1,-2 0 258,46-13 2224,-40 13-2620,0 1-1,0-1 1,1 1 0,-1-1 0,0 1 0,1 1 0,-1-1 0,0 1 0,1-1-1,5 3 1,-7-2-6,0 1-1,-1-1 1,1 0-1,-1 1 1,0 0-1,0 0 0,1-1 1,-1 1-1,0 0 1,-1 1-1,1-1 1,0 0-1,0 0 1,-1 1-1,0-1 0,1 1 1,0 3-1,0-2 4,-1 0 1,0 0-1,0 0 0,0 0 0,0 1 0,-1-1 0,0 0 0,0 0 0,0 0 0,0 0 0,-1 1 0,1-1 0,-1 0 1,0 0-1,-3 7 0,-2 2 158,0-1 0,-1 0 1,-11 16-1,-8 12 548,26-39-725,-1-1-1,1 1 0,0 0 0,-1 0 1,1-1-1,0 1 0,-1 0 1,1 0-1,0 0 0,0-1 0,0 1 1,0 0-1,0 0 0,0 0 1,0 0-1,0-1 0,0 1 1,0 0-1,1 1 0,-1-1 3,0-1 1,1 1-1,-1 0 0,1-1 0,-1 1 0,1-1 1,-1 0-1,1 1 0,-1-1 0,1 1 1,0-1-1,-1 0 0,1 1 0,0-1 1,-1 0-1,1 0 0,0 0 0,0 1 1,4-1 66,1 1 1,-1-1 0,0 0 0,10-2 0,-12 2-110,10-1-43,-6 0-351,1 1 0,-1-1 0,0-1 0,0 1 1,0-1-1,10-4 0,-14 5-590,0-1 1,0 1-1,1 0 1,-1 0 0,1 0-1,4 0 1,8 0-2138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26.4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32 129 3552,'-2'0'382,"1"-1"1,-1 1 0,1 0-1,-1-1 1,1 1-1,-1 0 1,1 0 0,-1 0-1,0 0 1,1 0-1,-1 0 1,1 1-1,-1-1 1,-8 4 8602,20-2-7919,-6 0-850,1-1 0,0 1 0,0-1-1,0 0 1,0-1 0,0 1 0,0-1-1,0 0 1,7-1 0,52-9 557,-28 3-653,476-84 803,-323 60-1265,-188 31 143,0-1-1,0 1 1,0 0-1,-1 0 1,1 0-1,0 0 1,0 0-1,0 0 1,0 0-1,-1 0 1,1 0-1,0 0 1,0 0-1,0 0 1,0 1-1,-1-1 1,1 0-1,1 1 1,-2 0-233,0 0 1,0-1 0,0 1 0,0 0 0,0-1 0,0 1 0,-1 0 0,1-1 0,0 1 0,0 0 0,-1-1 0,1 1 0,0 0 0,-1-1 0,0 2 0,-2 5-823,-5 9-1364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27.12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7 103 7712,'-7'1'7340,"7"0"-7169,3 9 2633,14 19-2467,-13-21 749,12 16-295,25 29-1,8 11 120,-48-61-558,-10-22 101,-32-69 56,37 77-551,0 0 1,1 0-1,1-1 1,-1 1 0,2-1-1,-1-14 1,2 23 32,0-1 0,0 0 0,0 0 0,1 0 0,0 0 0,0 1 0,0-1 1,0 0-1,0 1 0,1-1 0,0 1 0,0-1 0,0 1 0,0 0 0,0 0 1,0 0-1,1 0 0,0 0 0,0 0 0,-1 1 0,7-4 0,-5 3 29,1 1-1,-1 0 1,1 0-1,0 0 1,0 0 0,0 1-1,0 0 1,0 0-1,0 1 1,0-1-1,0 1 1,0 0-1,1 0 1,-1 1-1,9 1 1,3 3 50,0 1 0,-1 0 0,1 2-1,-1-1 1,-1 2 0,0 0 0,0 1 0,0 1 0,15 15 0,-27-24-188,2-25-13599,-2 11 10875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27.58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26 6880,'-1'-2'4305,"5"-4"-875,12-5-1043,-12 10-2153,0 0-1,1-1 1,-1 1 0,1 1-1,-1-1 1,1 1 0,-1 0-1,1 0 1,-1 0 0,5 1-1,-7-1-193,-1 0 0,0 1 0,1-1-1,-1 1 1,1-1 0,-1 1 0,1 0 0,-1 0-1,0-1 1,0 1 0,1 0 0,-1 0-1,0 0 1,0 0 0,0 0 0,0 1-1,0-1 1,0 0 0,0 0 0,-1 1-1,1-1 1,0 1 0,-1-1 0,1 0 0,-1 1-1,1-1 1,-1 1 0,0-1 0,0 1-1,0-1 1,0 1 0,0 2 0,-2 25 499,-1-1 0,-1 1 1,-13 44-1,14-62-371,3-11-150,0 1 0,-1 0 0,1-1-1,0 1 1,0 0 0,0 0 0,0-1 0,-1 1 0,1 0 0,0-1 0,0 1-1,1 0 1,-1 0 0,0-1 0,0 1 0,0 0 0,0-1 0,0 1 0,1 0-1,-1-1 1,0 1 0,1 0 0,-1-1 0,0 1 0,1-1 0,0 2 0,0-2-2,0 0 0,0 1 1,-1-1-1,1 0 1,0 0-1,0 0 1,0 0-1,0 0 1,0 0-1,0 0 1,0 0-1,0 0 1,0 0-1,0 0 1,0 0-1,1-1 1,5-2-1,0 0 0,0 0 0,10-7 0,30-14-875,-21 12-1040,7-2-4084,59-17 0,-40 14 1033,-18 7 2219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28.26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95 48 2144,'-4'-4'18,"4"4"127,-1 0 0,1-1 0,-1 1 0,1 0-1,-1-1 1,1 1 0,-1-1 0,1 1 0,-1-1 0,1 1 0,0-1 0,-1 1 0,1-1 0,0 0 0,-1 1 0,1-1 0,0 1 0,0-1 0,0 0 0,0 1 0,-1-1 0,1 0 0,0 1 0,0-1 0,0 0 0,0 1 0,0-1-1,1 0 1,-1 1 0,0-1 0,0 1 0,0-1 0,0 0 0,1 1 0,-1-1 0,1 0 0,1-9 1573,-2 9-1498,0 1 1,1-1-1,-1 0 1,0 0-1,0 1 1,0-1-1,1 0 1,-1 0-1,0 1 1,1-1-1,-1 0 1,0 1 0,1-1-1,-1 0 1,1 1-1,0-2 1,0 3-42,-1-1 0,1 1 1,-1-1-1,0 1 1,1-1-1,-1 1 1,0-1-1,1 1 1,-1-1-1,0 1 1,0-1-1,1 1 0,-1-1 1,0 1-1,0 0 1,0 0-1,2 17 797,-1 1 1,-1-1-1,-1 1 0,-5 30 1,1-11-286,-18 102 1112,6-51-1110,-10 91-773,10-93-528,15-78-465,1-5-1792,-1-8-492,1-4 1405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28.8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334 13 4480,'0'0'112,"0"-1"0,-1 1-1,1-1 1,0 1 0,0-1 0,0 1 0,0-1 0,0 1 0,0 0 0,0-1 0,0 1-1,0-1 1,0 1 0,0-1 0,0 1 0,0-1 0,0 1 0,0-1 0,0 1-1,0-1 1,1 0 0,1 0 1658,-1 6 1017,-1-3-2390,-1 0-1,1 0 0,-1-1 1,0 1-1,0 0 0,0-1 1,0 1-1,0-1 0,-3 4 1,0 0 247,-18 23 684,-1-2 0,-2 0 0,0-1 0,-52 37 0,1 4-151,31-25-450,34-31-635,-7 5 83,19-15-171,-1 0 0,0 0 0,0-1 0,0 1 0,0 0 0,0 0 0,0 0 0,0 0 0,0 0 1,0 0-1,0 0 0,0 0 0,0 0 0,0 0 0,0 1 0,1-1 0,-1 0 0,0 0 0,0 0 0,0 0 1,0 0-1,0 0 0,0 0 0,0 0 0,0 0 0,0 0 0,0 0 0,0 0 0,0 0 0,0 0 1,0 0-1,0 0 0,0 0 0,0 0 0,0 0 0,0 0 0,0 0 0,0 0 0,0 1 0,0-1 0,0 0 1,0 0-1,0 0 0,0 0 0,0 0 0,0 0 0,0 0 0,0 0 0,0 0 0,0 0 0,0 0 1,0 0-1,0 0 0,0 0 0,0 0 0,0 1 0,0-1 0,0 0 0,0 0 0,0 0 0,0 0 1,0 0-1,0 0 0,0 0 0,0 0 0,10 1 45,15 0-55,-24-1 13,99-1 204,112 2 74,-160 5-52,13-1-1890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00.33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0 199 4064,'2'-8'3988,"-1"7"-3411,-1 2-224,1-1 1,-1 1-1,0 0 1,1 0-1,-1-1 1,0 1-1,1 0 1,-1-1-1,1 1 0,0-1 1,-1 1-1,1 0 1,-1-1-1,2 1 0,14 19 565,-14-17-879,15 29 584,16 42 0,12 68 358,-45-142-935,0 1 0,0-1 0,0 1 0,0-1 0,0 1 0,1-1 0,-1 1 0,0-1 0,0 1 0,0-1 0,0 0-1,1 1 1,-1-1 0,0 1 0,0-1 0,1 1 0,-1-1 0,0 0 0,1 1 0,-1-1 0,0 0 0,1 1 0,-1-1 0,0 0 0,1 0 0,0 1 0,0-1 26,-1-1 0,1 1 0,-1-1 0,1 1 0,0-1 0,-1 1 0,1-1 1,-1 0-1,1 1 0,-1-1 0,1 0 0,-1 1 0,0-1 0,1 0 0,-1 0 1,0 1-1,1-2 0,50-99 930,-22 49-740,12-13-159,3-7 44,-22 31-205,-6 12-169,-1 0-1,19-52 0,-43 95-5076,-4 20-773,12-15 3432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29.63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 15 3808,'1'-7'874,"2"6"-209,12-6 11891,-16 16-11323,-1 0 0,1 0-1,-6 13 1,0 9-345,-2 70 382,5-40-1169,4-34-42,-2 6-145,1-21 544,1-3-3435,7-19-5085,-4 1 6199,0-1 0,1 1 0,0-1 0,0 1 0,10-13 0,4-2-324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30.00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 1 7552,'-9'0'8408,"9"0"-8058,-3 9 3845,8 21-2987,-1-9 161,-4 85 804,0-16-2575,0-32-3812,-3-78-729,3 15 3910,-1 1 0,0 0 0,1-1 0,0 1 0,1-8 0,6-15-2353,3-2-198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30.39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0 166 7040,'0'4'3034,"5"-14"524,9-3-906,-11 9-2126,1 1-1,0-1 1,0 1-1,7-5 0,9-5 1288,17-9 434,-35 20-2093,1 1 0,0 0-1,0 0 1,-1 0 0,1 1-1,0-1 1,0 1 0,0-1-1,0 1 1,0 0 0,5 0-1,-1 2 260,1 0-1,13 6 1,-16-6-248,1 0 1,0 0-1,0 0 0,-1-1 0,1 0 1,9 1-1,-3-2 6,0 0 1,-1-1-1,1-1 1,0 0-1,-1-1 1,14-4-1,-19 5-253,0-1-1,0 0 1,0 0-1,-1 0 1,1-1-1,-1 0 1,0 0-1,0 0 1,0 0-1,0-1 1,-1 0-1,6-8 1,-9 12-234,0-1 1,-1 1-1,1 0 1,0 0-1,-1-1 1,0 1-1,1 0 1,-1-1-1,1-1 1,-1 2-82,0 0 0,0 0 0,0 1 0,0-1 0,0 0 0,-1 1 0,1-1 0,0 0 0,0 0 0,0 1 0,-1-1 0,1 0 0,0 1 0,-1-1 0,1 1-1,-1-1 1,1 0 0,-1 0 0,-1-3-3442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31.6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5 120 5632,'0'0'77,"-1"0"-1,1 0 1,0-1 0,0 1 0,-1 0-1,1 0 1,0-1 0,0 1 0,-1 0-1,1 0 1,0-1 0,0 1 0,0 0 0,-1 0-1,1-1 1,0 1 0,0 0 0,0-1-1,0 1 1,0 0 0,-1-1 0,1 1-1,0 0 1,0-1 0,0 1 0,0 0-1,0-1 1,0 1 0,0 0 0,0-1 0,1 1-1,-1 0 1,0-1 0,0 0 0,12-12 6185,-11 13-6074,-1 0 0,1 0 0,0 0 0,0 1 0,0-1-1,-1 0 1,1 1 0,0-1 0,-1 0 0,1 1 0,0-1 0,-1 1 0,1-1 0,0 1 0,-1-1 0,1 1 0,-1 0 0,1-1 0,-1 1 0,1-1-1,-1 1 1,0 0 0,1 0 0,2 3 22,0 0-1,-1-1 0,1 1 1,2 8-1,2 12 391,-2-1 0,4 45 0,-2-10-331,-4-21-125,-2-25-116,0-1 1,3 14 0,-5-106 1288,3 31-1120,-3 21-151,1 8-79,0 0 1,4-26 0,-3 41 16,0-1 1,1 1-1,0 0 0,0-1 0,0 1 1,1 0-1,0 0 0,0 1 0,1-1 1,0 1-1,6-8 0,-6 8 120,0 1 0,0 0 0,1 0-1,0 0 1,8-6 0,-11 10-75,-1-1 0,1 0 1,0 0-1,-1 1 0,1-1 1,-1 1-1,1 0 0,0-1 0,-1 1 1,1 0-1,0 0 0,-1 0 1,1 0-1,0 0 0,-1 0 0,1 1 1,0-1-1,-1 0 0,1 1 1,0 0-1,-1-1 0,1 1 0,-1 0 1,1 0-1,-1 0 0,3 1 1,39 36 295,-41-36-208,3-21-14755,-5 18 13965,1-25-2901,6-5-324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32.1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63 7712,'0'0'120,"-1"0"0,1 0 0,0 0 0,0 1 0,0-1 0,-1 0 0,1 0 0,0 0 0,0 0 0,0 0 0,-1 0 0,1 0 0,0 0 0,0 0 0,-1 0 0,1 0 0,0-1 0,0 1 0,0 0 0,-1 0 0,1 0 0,0 0 0,0 0 0,0 0 0,-1 0 0,1 0 0,0-1 0,0 1 0,0 0 0,0 0 0,0 0 0,-1 0 0,1-1 0,0 1 0,0 0 0,0 0 0,0 0 0,0-1 0,0 1 0,0 0 0,0 0 0,0-1 0,6-4 1674,-1 4-1285,0-1 0,0 0 1,-1-1-1,1 1 0,-1-1 0,0 0 0,4-3 0,21-12 1055,-23 15-1244,-2 1-246,-1 1 0,1-1 0,-1 1 1,1 0-1,-1 0 0,1 0 0,4 0 0,-8 1-64,1 0-1,0 0 1,-1 0-1,1 0 1,0 0-1,-1 0 1,1 0 0,0 1-1,-1-1 1,1 0-1,0 0 1,-1 1-1,1-1 1,-1 0 0,1 1-1,-1-1 1,1 1-1,-1-1 1,1 1-1,0 0 20,0 1 0,-1-1-1,1 0 1,-1 0-1,1 1 1,-1-1-1,1 0 1,-1 0 0,0 1-1,0-1 1,0 1-1,1-1 1,-2 2-1,0 9 155,0 0 1,-1-1-1,-7 21 0,1-2 140,-1 9 34,-17 68 1009,21-96-1200,4-10-134,1 0 0,-1 0 0,1 0 0,-1 0 0,1 1 0,-1-1 0,1 0-1,0 0 1,-1 0 0,1 1 0,0-1 0,0 0 0,0 0 0,0 2 0,1-3 34,1 0 0,-1 0 0,0 0 0,1 0 0,-1 0 0,0-1 0,1 1 0,-1 0 0,0-1 0,0 1 0,3-2 0,-3 1 6,73-22 23,-45 15-291,-26 7-52,0 0 1,0 1 0,0-1-1,0 1 1,1 0 0,-1 0-1,5 0 1,20 7-5903,-5-1 242,-5-5-545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32.9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233 427 5888,'-3'-2'559,"-1"1"-1,1-1 1,-1 0 0,0 1-1,0 0 1,0 0 0,0 0 0,0 1-1,0-1 1,0 1 0,0 0 0,0 0-1,0 0 1,0 1 0,0-1-1,-6 3 1,-2 0-67,0 1 0,0 1 1,1 0-1,0 0 0,-1 1 0,2 1 0,-1 0 0,1 0 0,0 1 0,-10 11 0,16-15-446,1 0 0,0 1-1,0 0 1,0 0 0,1-1-1,0 2 1,0-1 0,0 0 0,1 0-1,-1 1 1,1-1 0,1 0-1,-1 1 1,1-1 0,0 1-1,0-1 1,0 1 0,1-1-1,0 1 1,0-1 0,0 1 0,1-1-1,-1 0 1,1 0 0,1 0-1,-1 0 1,1 0 0,0 0-1,5 6 1,-3-6-7,1 1 0,0-1 0,0 0 1,1 0-1,-1-1 0,1 1 0,0-2 0,12 6 0,-15-7-18,-1-1 0,1 0-1,-1 0 1,1-1-1,0 1 1,-1-1 0,1 0-1,0 1 1,-1-2-1,1 1 1,0 0-1,-1-1 1,1 0 0,0 1-1,-1-2 1,1 1-1,-1 0 1,0-1 0,1 1-1,-1-1 1,4-2-1,-1-3 24,1 1 0,-1-1 0,-1 0 0,1 0 0,-1-1 0,0 0 0,-1 0-1,5-11 1,-4 8-28,0 0 1,0 0 0,-1 0 0,0-1 0,3-18 0,3-51 38,-8 63-56,0-31-18,-1 0 0,-9-67 0,0 10 273,3 3 279,4 96-390,-1 6-98,0 14 7,20 229 988,-12-199-817,7 82 173,-10-83-400,2 34-557,-6-69 480,2 21-1094,-1-27 953,0 0 0,0 1 0,1-1 1,-1 0-1,0 0 0,1 0 0,-1 1 0,0-1 1,1 0-1,0 0 0,-1 0 0,1 0 1,0 0-1,-1 0 0,1 0 0,0 0 1,1 1-1,-1-2 34,-1 0 0,1 1 0,-1-1 1,1 0-1,-1 0 0,1 0 0,-1 0 0,1 0 0,-1 0 1,1 0-1,-1 0 0,1 0 0,-1 0 0,1 0 1,-1 0-1,1-1 0,-1 1 0,1 0 0,-1 0 1,1 0-1,-1-1 0,1 1 0,-1 0 0,0-1 1,1 1-1,-1 0 0,1-1 0,-1 1 0,0 0 1,1-1-1,-1 1 0,1-2 0,9-15-4622,0-3 1642,7 0-405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33.3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8 176 4640,'-1'1'98,"1"-1"0,-1 0 1,1 1-1,-1-1 0,1 1 0,-1-1 0,1 1 1,0-1-1,-1 1 0,1-1 0,0 1 1,-1-1-1,1 1 0,0-1 0,0 1 1,-1 0-1,1-1 0,0 1 0,0-1 0,0 1 1,0 0-1,0-1 0,0 2 0,5 16 2445,0 6 1122,-5-23-3398,0 1-1,0 0 1,1-1 0,-1 1-1,0-1 1,1 1 0,-1 0-1,1-1 1,1 4 2266,2-10-330,-3 2-1964,0 0 1,-1-1-1,0 1 0,0-1 1,0 1-1,0-5 1,0-12 276,0 10-284,2-1 1,-1 1-1,1-1 1,1 1-1,0 0 1,0 0-1,1 0 1,1 1 0,-1-1-1,1 1 1,11-15-1,-11 19-156,0-1 0,0 1 0,0 0 0,1 0 0,-1 1 0,1 0 0,0 0 0,1 0 0,-1 1 0,1-1 0,-1 2 0,1-1 0,0 1 0,0 0 0,0 0 0,0 1 0,1 0 0,6 0 0,19 1-805,0 2 0,53 10 1,-44 1-5304,-26-9 3163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43.7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11 3072,'0'-10'2472,"1"17"3288,1 11-667,-2-9-6296,0 32 2448,-4 210 2454,3-42-2943,3-98-685,-2-97-94,1-10-287,-1 0 0,0 0 0,0 0 0,0 0 0,0 0 1,-2 6-1,-1-8-1672,0-9-532,-2-14-691,3 1 1093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44.2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229 11 4800,'0'-1'118,"0"0"1,0 1-1,0-1 1,0 0-1,0 1 1,7-7 5922,-29 79-1423,13-52-3964,-2 10 371,-21 34 0,11-31-414,-2-2-1,-1 0 1,-43 42 0,67-73-611,-4 5 67,0-1 0,0 0 0,1 1 0,-4 6 0,6-11-55,1 1 1,0 0-1,-1-1 0,1 1 0,0-1 0,-1 1 0,1 0 0,0-1 0,0 1 0,-1 0 0,1-1 0,0 1 0,0 0 0,0 0 0,0-1 0,0 1 0,0 0 0,0-1 0,0 1 0,0 0 0,0 0 0,1-1 0,-1 1 0,0 0 0,0-1 0,1 1 0,-1-1 0,0 1 0,1 0 0,-1-1 0,1 1 0,-1-1 1,1 1-1,-1-1 0,1 1 0,-1-1 0,1 1 0,-1-1 0,1 1 0,0-1 0,-1 0 0,1 1 0,0-1 0,-1 0 0,1 0 0,0 1 0,9 1 157,-1 0 1,15 0-1,0 1 102,10 0-90,1-1 0,67-6 0,-99 4-191,43-5-824,-28 2-1869,22 0 0,-36 3 1719,0-1 0,0 0 1,1 0-1,-1 0 0,-1 0 0,1 0 0,0-1 0,0 0 0,5-3 1,-5 3-219,14-7-1976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53.2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36 3552,'-12'-4'16623,"20"5"-16450,1 0 0,0 0 0,-1 0 0,1-1 0,0-1 0,14-2-1,22 0 480,-31 3-504,-4 0-135,0 1 0,0-2 0,1 0 0,-1 0 0,0 0 1,17-6-1,32-10-285,-57 16-453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03.70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1016 4480,'0'0'1445,"9"-4"598,8-8-920,0-1 0,16-16 1,18-15 215,-18 21-803,-10 7-65,23-20-1,-23 16-197,-2 0 0,0-1-1,-2-1 1,0-1 0,-1-1 0,15-27 0,-29 43-104,1 0 1,-2 0-1,1-1 1,3-14-1,-7 20-708,-1 5 162,-5 14-4,-8 25 361,11-31 84,-1 1 0,-8 14 0,7-16-35,1 0 1,0 1-1,-5 18 1,7-20 31,0 0 0,1 0 0,0 0 0,1 0 0,0 0 0,0 0 1,1 0-1,0 0 0,0 0 0,1 0 0,0-1 0,0 1 1,1 0-1,6 12 0,-8-19-17,0 0 0,-1 0-1,1 0 1,0-1 0,0 1 0,0-1 0,0 1 0,0-1-1,0 1 1,0-1 0,0 1 0,0-1 0,0 0 0,0 1 0,0-1-1,0 0 1,0 0 0,0 0 0,0 0 0,0 0 0,0 0 0,0 0-1,0 0 1,0 0 0,0-1 0,1 1 0,-1 0 0,1-2-1,5 0 121,-1 0-1,1-1 1,6-4-1,-5 2-93,-1-1-1,1 1 1,-1-2 0,11-12 0,-4 5-88,-7 7 36,-1 0 1,-1-1 0,1 0-1,-1 0 1,-1 0 0,1 0-1,-1-1 1,-1 1 0,0-1-1,0 0 1,-1 0 0,0 0-1,2-15 1,-3 17-22,3-54-506,-1 57 402,-3 4 102,0 0-1,0 0 1,0 0-1,0 0 0,0 0 1,0 0-1,0 0 1,0 0-1,0 0 0,0 0 1,0 0-1,0 0 1,0 0-1,0 0 1,0 0-1,0 1 0,0-1 1,0 0-1,0 0 1,0 0-1,0 0 0,0 0 1,0 0-1,0 0 1,0 0-1,0 0 0,0 0 1,0 0-1,0 0 1,1 0-1,-1 0 0,0 0 1,0 0-1,0 0 1,0 0-1,0 0 1,0 0-1,0 0 0,0 0 1,0 0-1,0 0 1,0 0-1,0 0 0,0 0 1,0 0-1,0 0 1,1 0-1,-1 0 0,0 0 1,0 0-1,0 0 1,0 0-1,0 0 0,0 0 1,0 0-1,0 0 1,0 0-1,0 0 0,0 0 1,0 0-1,0 0 1,0 0-230,20 11-109,26 17 244,-38-23 44,-1 1 0,0 0 0,-1 0-1,1 0 1,-1 1 0,8 10 0,-13-14 75,1 0 1,-1 1-1,1-1 1,-1 0 0,0 1-1,0-1 1,-1 1-1,1-1 1,0 6-1,-2 35-11,0-20 77,1-22-83,0-1 1,0 1 0,1-1-1,-1 0 1,0 1 0,1-1-1,-1 1 1,1-1 0,-1 0-1,1 0 1,0 1 0,0-1-1,-1 0 1,1 0 0,0 0-1,0 0 1,0 0 0,0 0-1,0 0 1,1 0 0,-1 0-1,0-1 1,0 1 0,1 0-1,-1-1 1,0 1 0,0-1-1,1 1 1,-1-1 0,1 0-1,-1 1 1,0-1 0,2 0-1,6 1 113,0-1-1,0 1 0,16-3 1,-23 2-103,19-2 68,0-2 1,0 0 0,0 0-1,-1-2 1,1-1-1,-2 0 1,1-2 0,22-12-1,-30 13-42,-1 1 1,0-2-1,0 1 0,0-2 1,-1 1-1,-1-1 0,0-1 1,0 0-1,-1 0 0,10-17 0,-16 24-90,0 1-1,0-1 0,0 0 0,-1 0 0,1 0 0,-1 0 0,0-1 0,0 1 0,0 0 1,-1 0-1,1-6 0,18-56 805,33-149-320,-49 190-491,-1-45 0,-2 64 6,0 5 7,1 0-1,-1 0 1,0 0-1,0 0 1,0 1-1,0-1 1,0 0-1,-1 0 1,1 0-1,0 0 1,0 0-1,-1 0 1,1 0-1,0 0 1,-1 0-1,1 0 1,-2-1-1,2 2 12,-1 0 0,1 0 0,-1 0 0,1 0 0,-1 0 0,1 0 0,0 0 0,-1 1 0,1-1 0,-1 0 0,1 0 1,0 0-1,-1 1 0,1-1 0,-1 0 0,1 1 0,0-1 0,-1 0 0,1 1 0,0-1 0,0 0 0,-1 1 0,1-1 0,0 1 0,0 0 0,-4 4-99,1 1 0,0 0 0,-4 11-1,-14 66 162,-16 146 0,34-197 1,0 62-1,4-80 54,0 0-1,1 0 1,0 0-1,2 0 1,-1 0-1,11 23 0,-14-36-39,1 1 0,0-1 0,-1 0-1,1 1 1,0-1 0,0 0 0,0 0-1,0 1 1,0-1 0,1 0-1,-1 0 1,0 0 0,0 0 0,1 0-1,-1-1 1,1 1 0,-1 0 0,0-1-1,1 1 1,-1-1 0,1 1-1,0-1 1,-1 1 0,1-1 0,-1 0-1,1 0 1,0 0 0,-1 0-1,1 0 1,-1 0 0,1-1 0,-1 1-1,1-1 1,-1 1 0,1-1 0,-1 1-1,1-1 1,-1 0 0,1 1-1,-1-1 1,0 0 0,1 0 0,1-2-1,10-8 24,-1-2-1,0 1 1,-1-1-1,0-1 1,10-18-1,11-12-60,-24 34-85,-1-1-1,0 0 0,10-20 1,-15 28-285,-2 9 97,-3 11 27,-6 16 236,-5 21 62,13-45 6,-1-1 12,0 1-1,1-1 1,0 1 0,0-1 0,1 1 0,1-1 0,-1 0-1,1 1 1,4 14 0,-5-23-50,0 0 1,0 0-1,0 1 1,1-1-1,-1 0 1,0 1-1,0-1 0,1 0 1,-1 0-1,0 0 1,0 1-1,1-1 0,-1 0 1,0 0-1,1 0 1,-1 0-1,0 1 1,1-1-1,-1 0 0,0 0 1,1 0-1,-1 0 1,0 0-1,1 0 0,-1 0 1,0 0-1,1 0 1,16-2 299,16-10-27,-20 4-244,23-17-1,-13 9-48,-4 2-18,-1 0 0,0-1 0,-1-1 0,-1 0 0,15-19 0,3-7-343,-34 42 349,0 0-1,0-1 0,0 1 0,0 0 1,1 0-1,-1-1 0,0 1 0,0 0 1,0 0-1,1 0 0,-1 0 1,0-1-1,0 1 0,1 0 0,-1 0 1,0 0-1,0 0 0,1 0 0,-1 0 1,0-1-1,0 1 0,1 0 0,-1 0 1,0 0-1,0 0 0,1 0 1,1 7-196,-6 16-12,3-18 208,-1 8 7,2 1-1,0-1 1,1 15-1,1 7-14,-2-33 22,0 0-1,0-1 1,0 1-1,0 0 0,0-1 1,1 1-1,-1 0 1,1-1-1,-1 1 1,1 0-1,0-1 0,0 1 1,-1-1-1,1 0 1,0 1-1,0-1 0,0 1 1,1-1-1,-1 0 1,0 0-1,0 0 0,1 0 1,2 2-1,-2-2 46,0 0-1,0 0 0,1-1 0,-1 1 1,1-1-1,-1 1 0,0-1 1,1 0-1,-1 0 0,1 0 1,-1 0-1,1 0 0,-1 0 0,0-1 1,1 1-1,2-2 0,3 0-28,0-1 0,-1 0 0,1 0 0,-1-1 0,1 0 0,-1 0 0,0-1 0,0 0 0,-1 0 0,0 0 0,0-1 0,0 0 0,5-7 0,36-62 133,7-11-372,-54 85 219,25-28-34,-24 27 18,1 1 0,-1 0-1,0 0 1,1 0 0,-1 0 0,1 0 0,0 0 0,-1 0-1,1 0 1,0 0 0,-1 1 0,1-1 0,0 1 0,0-1-1,0 1 1,-1 0 0,1 0 0,2 0 0,-1 0 3,-1 0 8,1 0 0,0 1 0,-1-1-1,1 1 1,-1-1 0,1 1-1,-1 0 1,1 0 0,-1 0 0,1 0-1,-1 0 1,0 1 0,0-1-1,0 1 1,0-1 0,0 1 0,0 0-1,0 0 1,0 0 0,1 2-1,-5-2 23,-1 0-1,1-1 0,-1 1 1,1-1-1,-1 0 0,0 1 1,-4 0-1,2 0-35,0 1 0,1-1 1,-1 1-1,1 1 0,0-1 0,0 0 0,0 1 0,0 0 1,0 0-1,1 0 0,-4 6 0,-11 12-3,11-15 11,1 0 0,0 0 0,0 1 0,1 0-1,0 0 1,1 1 0,0-1 0,0 1 0,1 0 0,-3 10-1,1 15 103,5-32-71,0-1 0,0 1 0,0-1 0,0 0 0,0 1 0,0-1 0,0 1 0,1-1 0,-1 1 0,0-1 0,1 0 0,-1 1 1,1-1-1,0 0 0,-1 1 0,1-1 0,0 0 0,0 0 0,0 0 0,1 2 0,0-2-4,-1-1 1,1 1-1,-1-1 1,0 0-1,1 0 1,-1 1-1,1-1 1,-1 0-1,1 0 1,-1 0-1,1-1 0,-1 1 1,1 0-1,-1 0 1,1-1-1,-1 1 1,0-1-1,1 1 1,-1-1-1,0 0 1,1 0-1,-1 1 1,2-3-1,3-2 16,0 1-1,0-1 1,7-9-1,-2 3 30,-2-2-1,1 1 1,-1-1-1,9-19 1,-14 23-64,0 0 1,-1 1-1,0-1 0,0 0 1,-1-1-1,0 1 1,-1 0-1,1-15 0,-2 24-17,0 0 0,0 0 0,0-1 0,0 1 0,0 0 0,0 0 0,1-1 0,-1 1 1,0 0-1,0-1 0,0 1 0,0 0 0,0 0 0,0-1 0,0 1 0,-1 0 0,1-1 0,0 1 0,0 0 0,0 0 0,0-1 0,0 1 0,0 0 0,0 0 0,-1-1 0,1 1 0,0 0 0,0 0 0,0 0 0,0-1 0,-1 1 0,1 0 0,0 0 0,0 0 0,-1 0 0,1-1 0,-7 11-368,-3 17 276,8-19 111,1 0-1,0-1 1,0 1-1,1 0 1,0 0-1,0 0 1,1 0-1,0 0 1,1 0 0,2 10-1,-3-16 19,0 0-1,0 1 1,0-1 0,1 0-1,-1 0 1,1 0-1,-1 0 1,1 0 0,0 0-1,-1 0 1,1 0-1,0-1 1,0 1 0,0-1-1,1 1 1,-1-1 0,0 0-1,0 0 1,1 0-1,-1 0 1,1 0 0,-1-1-1,1 1 1,-1-1 0,1 0-1,-1 1 1,1-1-1,-1 0 1,6-1 0,1 0 21,0-1 1,1 1-1,-1-2 1,0 1-1,0-1 1,15-8-1,-6 2-8,-1-2-1,0 0 1,-1-1-1,0-1 1,0 0-1,-2-1 1,0-1-1,0 0 1,20-30-1,0-10 132,47-101 1,-50 88-165,-3-1 0,24-95 0,-38 115-440,-12 41 122,-4 7-72,-6 10 32,-7 19 380,1 0 1,1 1-1,1 0 1,2 1-1,1 0 1,2 1-1,0-1 1,2 1-1,2 1 1,1-1-1,1 0 1,5 51-1,-1-65 117,0 0 0,1 0 0,0 0-1,9 18 1,-10-28-222,0 0-1,1-1 0,0 0 1,0 0-1,7 9 0,-8-13-262,-1 1-1,1-1 1,0 1 0,0-1-1,-1 0 1,2 0 0,-1 0-1,0-1 1,0 1 0,1-1-1,6 2 1,8-1-3967,0-2 1361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53.76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19 123 2304,'-19'-1'3106,"19"1"-3040,0 0 0,0 0 0,0 0 0,0 0 0,0 0 0,1-2 1387,-1 2-1387,1-12 5862,18 4-702,-5 4-4554,10-2 79,1 0-1,25-1 1,35-8-107,-43 5-593,-5 2-1455,62-23 0,-67 18-63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54.7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19 3488,'1'-18'13053,"0"18"-12903,-1 0 1,0 0 0,0 0-1,0 0 1,1 0 0,-1 0-1,0 0 1,0 0 0,0 0-1,0 0 1,1 0 0,-1 0-1,0 0 1,0 0 0,0 0-1,1 0 1,-1 0 0,4 12 502,0 1 1,-1 0-1,0 0 0,-1 0 1,0 16-1,-1 71-334,-2-51-105,1-6-1286,3-56-6058,15-39-1057,-9 35 6118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55.13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 3 4896,'-1'0'157,"1"-1"-1,-1 1 1,0-1 0,0 1 0,1-1 0,-9 1 7104,9 10-3467,0-8-3268,-8 90 5026,6 166-3957,2-236-1852,0 10-31,0-12-4655,5-77-4881,-5 29 7323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55.5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27 123 3328,'-22'4'1061,"18"-3"1430,3-1-2164,1-1 0,0 1 0,0-1 0,0 1 0,0-1 0,0 1 0,0-1 1,0 1-1,0-1 0,0 1 0,1-1 0,-1 1 0,0 0 0,0-1 0,0 1 0,0-1 1,1 0-1,6-6 609,1-1 0,0 1 0,0 0-1,1 1 1,14-8 0,1 1-210,0 2 0,1 1 0,0 1-1,0 1 1,37-6 0,-50 12-556,-1 1 1,1 0 0,0 1 0,0 0 0,0 0 0,0 2 0,-1-1 0,1 1-1,0 1 1,-1 0 0,0 1 0,0 0 0,0 1 0,18 10 0,-13-4 104,-13-7-154,1-1 0,0 0 0,0 0 0,1-1 0,-1 1 0,1-1-1,-1 0 1,1 0 0,-1-1 0,9 3 0,-11-5-166,-1 1 0,0 0-1,0-1 1,0 1 0,1-1 0,-1 1 0,0-1 0,0 0 0,0 1-1,0-1 1,0 0 0,0 0 0,-1 0 0,2-1 0,13-17-2515,-6 1-544,0 1 970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56.4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289 46 3904,'-1'-2'271,"1"0"1,0 0-1,0 0 0,0 0 1,0 0-1,0 0 0,0 0 1,0 0-1,1 0 0,-1 0 1,1 0-1,-1 1 0,1-1 1,0 0-1,0 0 1,0 1-1,0-1 0,0 0 1,0 1-1,0-1 0,0 1 1,1-1-1,-1 1 0,6-2 4324,-14 14-1975,-4 10-1372,-52 94 1414,44-72-2246,3 0 0,1 0 0,3 1 1,-12 73-1,13-32-65,1 134 1,41 237 170,-19-362-459,7 91-42,-18-157 134,-1 0 0,-1-1 0,-2 1 0,-10 46 0,-74 225 757,60-227-735,23-64-764,1-1 0,-1 0 1,-1 0-1,1-1 0,-1 1 0,0-1 0,-8 7 1,12-12 223,-4 3-1283,5-4 1596,0 0-1,0 0 0,0 0 0,0 0 0,-1 1 1,1-1-1,0 0 0,0 0 0,0 0 0,0 0 1,0 0-1,0 0 0,0 0 0,0 0 1,0 0-1,0 0 0,-1 0 0,1 0 0,0 0 1,0 0-1,0 0 0,0 0 0,0 0 0,0-1 1,0 1-1,0 0 0,0 0 0,0 0 0,0 0 1,0 0-1,0 0 0,-1 0-101,1 0 101,0 0 0,0 0 0,0 0 0,0 0 1,0 0-1,0 0 0,0-1 0,0 1 1,0 0-1,0 0 0,0 0 0,0 0 0,0 0 1,0 0-1,0 0 0,0 0 0,0 0 0,0 0 1,0-1-1,0 1 0,0 0 0,0 0 0,0 0 1,0 0-1,3-4-2082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57.0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 0 7808,'-9'0'1953,"6"0"-428,7 0 842,-3 5 60,3 13-1349,0 0 0,3 32 0,-4-21-505,21 199 1691,-14-130-1829,-2-48-345,0-1 160,-7-46-208,-1-1-1,0 1 1,1 0-1,-1 0 1,0 0-1,-1 0 1,0 4-1,8-19-304,9-26 0,-5 12 256,8-20-47,10-23-252,-24 60 280,0 0 0,1 0-1,-1 1 1,2-1 0,7-7-1,-13 14 29,1 1-1,-1 0 0,0 0 1,0 0-1,1 0 1,-1 0-1,0 0 0,1 0 1,-1 1-1,1-1 1,-1 0-1,1 1 0,-1-1 1,1 1-1,0 0 1,-1-1-1,1 1 0,-1 0 1,1 0-1,3 0 0,-3 1 13,0-1-1,0 1 0,1 0 0,-1 0 0,0 0 0,0 0 0,0 1 1,0-1-1,-1 0 0,1 1 0,0-1 0,0 1 0,1 2 0,2 3 106,0 0-1,0 1 0,0-1 0,-1 1 0,0 0 0,4 13 0,-4-9 148,-1 1 0,0 0 0,2 19 1,-5-26-144,1-1 1,-1 1 0,-1-1 0,1 0 0,-1 1 0,0-1-1,0 1 1,0-1 0,-1 0 0,-3 9 0,3-10-81,0 0 0,0 1 0,-1-1 0,0 0 0,0 0 0,0 0 0,0-1 0,-1 1 0,1-1 0,-1 1 0,0-1 0,0-1 0,0 1 0,0 0 0,0-1 0,-6 2 0,2-2-100,0 0 0,0-1 0,0 0 0,0 0 0,0-1 0,0 0 0,-17-3 0,7 0-788,-1-1-1,-23-8 1,34 9 189,0 0-1,0-1 1,1 1 0,-1-2 0,-12-8 0,17 10 85,-1 0-1,1 0 0,-1-1 1,1 0-1,0 1 1,0-1-1,0 0 1,1 0-1,-1-1 0,-2-6 1,-1-18-1962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1:58.11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109 495 3968,'-22'12'2368,"26"-14"-1010,-1-1-1,1 0 1,-1 0 0,0 0 0,3-4 0,17-24 2200,19-45-3186,-14 23 841,-19 37-935,18-28 282,-24 40-514,-1 1 1,1-1 0,0 1 0,0 0 0,1 0 0,-1 0 0,0 0 0,1 1 0,4-3 0,-6 4-24,-1 1 0,1-1 0,-1 1 0,1-1 0,-1 1 0,1 0 0,-1 0 0,1-1 0,0 1 0,-1 0 0,1 0 0,-1 1 0,1-1 0,0 0 0,-1 0 1,1 1-1,1 0 0,0 0 2,0 1 1,0-1 0,-1 1-1,1 0 1,0 0 0,-1 0 0,0 0-1,3 3 1,3 4 71,0 1 0,-1 0 0,8 16 0,-14-25-81,24 46 182,18 30 212,-42-74-394,7 10 118,1-1-1,13 15 0,-20-25-100,1 1 0,-1-1 0,1 1 0,-1-1 0,1 0 0,0 0 0,0 0 0,0-1 0,0 1 0,0-1 0,0 1 0,0-1 0,1 0 0,-1 0-1,0-1 1,5 1 0,-6-1-12,0 0 0,-1 0-1,1 0 1,-1-1 0,1 1-1,-1 0 1,1-1-1,-1 0 1,1 1 0,-1-1-1,1 0 1,-1 0 0,0 0-1,1 0 1,-1 0 0,0 0-1,0 0 1,0 0 0,0 0-1,0-1 1,0 1-1,0 0 1,1-3 0,0-1 14,1 0 1,-1 0 0,0-1-1,-1 1 1,2-7 0,0-5-29,-1 0 0,-1-1 0,-1 1 0,0 0 1,-3-19-1,1 8 3,-1-13-4,-3 0 1,-1 0-1,-2 1 1,-17-48-1,25 84-28,-1 0-1,1 0 1,-1 1 0,0-1-1,0 1 1,-1-1 0,1 1-1,-1 0 1,1 0 0,-1 0-1,0 0 1,0 1 0,-1-1-1,1 1 1,-5-3 0,7 5 21,1 0 1,-1 0 0,0 0-1,1 0 1,-1 0-1,0 0 1,0 0 0,1 0-1,-1 0 1,0 0 0,1 0-1,-1 1 1,1-1 0,-1 0-1,0 1 1,1-1 0,-1 0-1,1 1 1,-1-1-1,1 1 1,-1-1 0,1 1-1,-1-1 1,1 1 0,-1-1-1,1 1 1,0-1 0,-1 1-1,1 0 1,0-1 0,-1 2-1,1-2 2,-3 5 22,1 0-1,1 0 1,-1 0 0,1 0 0,0 0-1,0 0 1,-1 10 0,1-1 35,-9 100 489,2-5 277,3-71-570,-11 59 421,13-85-531,0-1 0,-1 0-1,0 0 1,-1 0 0,0 0 0,-8 11-1,12-20-118,-1 1-1,0-1 0,1 0 0,-1 0 1,0 0-1,-1 0 0,1 0 0,0 0 0,0-1 1,-1 1-1,1-1 0,-1 1 0,1-1 0,-1 0 1,0 0-1,1 0 0,-1 0 0,0-1 0,0 1 1,0-1-1,1 1 0,-1-1 0,0 0 0,0 0 1,-5-1-1,-16-2-187,-1-1 0,1 0 1,-32-12-1,35 9-934,0-1 0,-34-21 0,38 19-1425,-23-19-1,16 8 235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00.67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71 59 2912,'-1'-1'261,"0"0"-1,1-1 1,-1 1 0,1 0-1,0-1 1,-1 1 0,1-1-1,0 1 1,0-1 0,0 1-1,0 0 1,0-1 0,0 1 0,0-1-1,0 1 1,1 0 0,-1-1-1,1 1 1,-1 0 0,2-3-1,-1 2 665,0-1-1,-1 1 1,1 0-1,0-1 1,-1 1-1,0-1 1,1 1-1,-1-1 1,-1-3-1,-6 24 1166,1-7-1604,-5 21 425,2 1-1,-10 67 1,11-51-437,6-39-361,-3 16 95,2-1-1,-2 38 1,5-55-179,1-1 0,-1 1 0,1-1 0,1 1-1,-1-1 1,1 0 0,1 1 0,-1-1 0,1 0 0,0-1 0,1 1 0,-1 0 0,7 6 0,-8-10 2,0-1 1,0 1-1,0-1 1,0 0 0,1 0-1,-1 0 1,6 2-1,-7-3-17,0-1 0,1 1 0,-1-1 0,0 1 0,1-1-1,-1 1 1,1-1 0,-1 0 0,1 0 0,-1 0 0,1 0 0,-1 0 0,1 0 0,-1 0 0,1-1-1,-1 1 1,0 0 0,1-1 0,-1 1 0,2-2 0,7-4-15,0-1 0,-1 0 0,0-1 0,0 0 0,7-9 0,-2 3-4,214-241 21,-213 235 43,13-23 0,-13 18 26,-9 15-77,0 1-128,-6 9 125,0 0 0,1 1 0,-1-1 0,0 0 1,0 0-1,0 1 0,1-1 0,-1 0 0,0 0 0,0 1 1,0-1-1,0 0 0,0 1 0,1-1 0,-1 0 0,0 1 1,0-1-1,0 0 0,0 1 0,0-1 0,0 0 0,0 1 0,0-1 1,0 0-1,0 1 0,-1-1 0,1 0 0,0 1 0,0-1 1,-3 52 509,1-32-341,1 24 1,6-4 23,1-1 1,16 55 0,-17-75-139,1 6-91,-1-4-376,0 0-1,2 0 0,0-1 0,12 23 0,-18-42 21,0 1-1,-1-1 1,1 0-1,0 1 0,0-1 1,0 0-1,0 0 1,0 0-1,1 0 1,-1 0-1,0 0 1,1 0-1,-1 0 0,0 0 1,1-1-1,-1 1 1,1 0-1,-1-1 1,4 1-1,-3-1-636,1 0 1,0 0-1,-1 0 0,1 0 0,0-1 0,-1 1 1,1-1-1,-1 0 0,1 0 0,2-1 0,9-2-2522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01.08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53 4736,'0'-1'167,"-1"0"1,1 0 0,-1 0-1,1 0 1,0-1 0,-1 1-1,1 0 1,0 0-1,0 0 1,0 0 0,0-1-1,0 1 1,0 0-1,0 0 1,0 0 0,1 0-1,-1 0 1,0-1 0,1 1-1,-1 0 1,1 0-1,-1 0 1,1 0 0,-1 0-1,1 0 1,0 0-1,1-1 1,8-9 4073,-3 2-1149,-7 9-3039,0 0 0,0 0 1,0 0-1,0 0 0,1 0 0,-1 0 0,0 0 0,0 0 0,0 0 0,0 0 1,0-1-1,0 1 0,0 0 0,0 0 0,0 0 0,1 0 0,-1 0 0,0 0 0,0 0 1,0 0-1,0 0 0,0 0 0,0 0 0,0 0 0,0 0 0,1 0 0,-1 1 1,0-1-1,0 0 0,0 0 0,0 0 0,0 0 0,0 0 0,0 0 0,0 0 1,0 0-1,1 0 0,-1 0 0,0 0 0,0 0 0,0 0 0,0 0 0,0 1 1,0-1-1,0 0 0,0 0 0,0 0 0,3 9 1228,0 9-40,5 187 151,-4-172-1731,0-4-4639,-2-49-5630,6 8 8235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01.4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9 4992,'0'-8'6320,"14"21"-1750,-11-8-4198,-1 0-1,0 0 0,1-1 1,-2 1-1,1 0 0,-1 1 1,1-1-1,0 8 0,0 45 566,-2-30-581,1 104-175,-1-73-3909,0-50 2182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04.10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31 103 5312,'-31'8'2997,"49"-11"3313,27-5-4695,49-20-867,-20 5-986,121-22 0,-158 41-300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01.8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0 7296,'-15'0'2368,"15"0"-2291,0 1 0,-1-1 0,1 0 0,0 0 0,0 0 0,0 0 0,-1 0 0,1 0 0,0 0 0,0 0 0,0 0 0,0 1 0,0-1 0,-1 0 0,1 0 0,0 0 0,0 0 0,0 0 0,0 1 0,0-1 0,0 0 1,0 0-1,0 0 0,0 1 0,0-1 0,-1 0 0,1 0 0,0 0 0,0 0 0,0 1 0,0-1 0,0 0 0,0 0 0,0 0 0,0 1 0,1-1 0,-1 0 0,0 0 0,0 0 0,0 1 0,3 9 1457,-3-8-1186,8 27 1733,-2 1 1,3 33 0,-2 22-443,-6-53-1339,1 1-1,14 62 1,-9-72-505,4 19-4571,4-61-8450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03.5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 80 2656,'-32'20'4000,"49"-30"4253,26-17-4640,-33 21-3142,1 1-1,0 0 0,0 0 1,1 1-1,0 1 1,-1 0-1,19-3 1,88-2-169,-71 6-235,30 0-63,20-1-2107,-34-4-2965,-39 4 2892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03.97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3 120 5888,'0'0'44,"0"0"1,0 0 0,0 0-1,0 0 1,-1 0-1,1 0 1,0 0 0,0 0-1,0 0 1,0 0-1,0 0 1,0 0 0,0 0-1,0 0 1,-1 0 0,1 0-1,0 0 1,0 0-1,0 0 1,0 0 0,0 0-1,0-1 1,0 1-1,0 0 1,0 0 0,0 0-1,0 0 1,-1 0-1,1 0 1,0 0 0,0 0-1,0 0 1,0-1-1,0 1 1,0 0 0,0 0-1,0 0 1,0 0-1,0 0 1,0 0 0,0 0-1,0 0 1,0-1 0,0 1-1,0 0 1,0 0-1,0 0 1,0 0 0,0 0-1,0 0 1,1-1-1,7-1 2055,22 1 1294,-15 0-2047,158-8 4415,127-10-4957,-158 5-2168,-50-3-3160,-86 15 3801,-1 1 0,1-1 1,0 0-1,-1 0 0,1-1 0,-1 1 0,0-1 0,0-1 0,0 1 0,5-5 0,14-12-2663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04.89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47 3808,'-13'0'2261,"28"-9"8960,29-16-7365,-37 22-3687,1 1 1,0 0-1,-1 0 1,1 1-1,0 0 1,10-1-1,-14 2-162,0 0 0,-1 0 0,1 0-1,0 1 1,-1-1 0,1 1 0,0 0 0,-1 0 0,1 0 0,-1 1 0,1-1-1,-1 1 1,0 0 0,0 0 0,6 4 0,-8-5-4,1 1 1,-1-1-1,0 1 1,0 0-1,0-1 1,0 1-1,0 0 1,0 0-1,-1 0 1,1 0-1,0-1 1,-1 1-1,0 0 1,1 0-1,-1 0 1,0 0-1,0 0 1,0 0-1,0 0 1,0 0-1,-1 0 1,1 0-1,-1 0 1,1 0-1,-1 0 1,0 0-1,-1 3 1,-4 5 139,0 0 0,0 0 0,-14 16 1,5-8 33,-34 47 527,49-64-666,-1 0 0,0 0 0,1 0 1,-1 0-1,1 0 0,-1 0 0,1 0 0,0 0 1,-1 0-1,1 0 0,0 1 0,0-1 0,0 0 0,0 0 1,0 0-1,0 1 0,0-1 0,0 0 0,0 0 1,1 0-1,-1 0 0,0 0 0,1 1 0,-1-1 0,1 0 1,-1 0-1,1 0 0,0 0 0,-1 0 0,1 0 1,0-1-1,0 1 0,0 0 0,1 1 0,3 2-5,0 0 0,1 0 0,0-1 0,10 6 1,-10-7-27,7 4-94,0-1-1,0 0 0,1-1 1,0 0-1,-1-2 0,1 1 1,24 0-1,31-4-3450,1-5-4254,-53 5 5045,14 0-330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06.1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256 455 2976,'0'0'28,"0"0"-1,0 0 1,0 0 0,0 0-1,0 0 1,0 0-1,0 0 1,-1 0 0,1 0-1,0 0 1,0 0 0,0 0-1,0 0 1,0 0 0,0 0-1,0 0 1,0 0 0,-1 0-1,1 0 1,0 0 0,0 0-1,0 0 1,0 0-1,0 0 1,0 0 0,0 0-1,0 0 1,0 0 0,-1 0-1,1 0 1,0 0 0,0 0-1,0 0 1,0 0 0,0 0-1,0-1 1,0 1 0,0 0-1,0 0 1,0 0 0,0 0-1,0 0 1,0 0-1,0 0 1,0 0 0,0 0-1,0-1 1,0 1 0,0 0-1,0 0 1,0 0 0,0 0-1,0 0 1,0 0 0,0 0-1,0 0 1,0 0 0,0-1-1,0 1 1,0 0-1,0 0 1,6-7 1928,2-1 910,-8 8-2795,0-1 0,0 1 0,0 0 0,1 0 0,-1 0-1,0 0 1,0 0 0,0-1 0,0 1 0,0 0 0,0 0 0,0 0 0,0 0 0,0-1 0,0 1 0,0 0 0,0 0 0,0 0 0,0 0 0,0-1 0,0 1 0,-1 0 0,1 0 0,0 0 0,0 0 0,0 0 0,0-1 0,0 1 0,0 0 0,0 0 0,0 0-1,0 0 1,-1 0 0,1 0 0,0 0 0,0-1 0,0 1 0,0 0 0,0 0 0,-1 0 0,1 0 0,0 0 0,0 0 0,0 0 0,0 0 0,-1 0 0,1 0 0,0 0 0,0 0 0,0 0 0,0 0 0,0 0 0,-1 0 0,-6-1 337,0 1 1,0 0-1,1 0 1,-1 1 0,0-1-1,0 1 1,0 1 0,0 0-1,1 0 1,-1 0-1,-6 4 1,-6 3 156,0 0-1,-25 19 1,36-22-431,1 0 1,-1 0-1,1 1 1,0 0-1,0 0 1,1 0-1,0 1 1,0 0-1,1 1 1,-8 16-1,10-19-117,1-1 1,0 1-1,1 0 0,0-1 0,0 1 1,0 0-1,0 0 0,1 0 0,0 0 0,0-1 1,0 1-1,1 0 0,0 0 0,0 0 1,1 0-1,0-1 0,0 1 0,0-1 0,4 8 1,-4-10-8,0 0 1,0 1 0,0-1-1,1 0 1,-1 0 0,1 0-1,0-1 1,0 1 0,0-1-1,0 1 1,0-1 0,0 0 0,1 0-1,-1-1 1,1 1 0,0-1-1,-1 1 1,1-1 0,0 0-1,0 0 1,0-1 0,-1 1-1,1-1 1,0 0 0,0 0-1,4-1 1,-1 0-37,0 0 0,1-1 0,-1 0 1,0 0-1,0-1 0,-1 0 0,1 0 0,-1 0 0,1-1 0,-1 0 0,0 0 1,10-11-1,-7 6-16,-1-1 1,0 0-1,0-1 1,-1 0 0,-1 0-1,0 0 1,0-1-1,-1 0 1,-1 0-1,0-1 1,-1 1 0,3-16-1,-1-8-5,-2-1 1,-1 0-1,-3-38 0,-25-222 1050,20 253-393,3 23 469,8 46-325,4 34-365,53 255 667,-52-270-1543,5 15-3307,-13-51 1686,1-1-1,0 0 1,5 7 0,-8-13 1790,1-1 1,-1 1-1,1-1 0,-1 1 1,1-1-1,0 1 1,-1-1-1,1 0 1,-1 1-1,1-1 1,0 0-1,0 0 0,-1 1 1,1-1-1,0 0 1,-1 0-1,1 0 1,0 0-1,0 0 1,-1 0-1,1 0 0,0 0 1,0 0-1,-1 0 1,1 0-1,0-1 1,-1 1-1,1 0 1,1-1-1,17-9-2267,-17 9 2813,-1 0 0,0 0 0,0 0 1,1 1-1,-1-1 0,0 1 0,1-1 0,-1 1 1,0-1-1,1 1 0,-1 0 0,1 0 0,-1 0 0,1-1 1,-1 1-1,0 1 0,1-1 0,-1 0 0,1 0 0,-1 1 1,1-1-1,-1 0 0,0 1 0,1-1 0,-1 1 0,0 0 1,0-1-1,1 1 0,-1 0 0,0 0 0,0 0 0,1 1 1,2 2 177,0 0 1,0-1 0,-1 2 0,1-1-1,-1 0 1,0 1 0,4 8 0,3 6 645,-7-13-378,0-1 0,0 1 0,-1-1 0,0 1 1,0 0-1,0 0 0,0 0 0,0 11 0,-10-49 1486,-2-8-1397,6 22-224,-1 1 0,-2-37 0,7 50-368,0 0-1,0-1 0,0 1 0,0-1 1,1 1-1,0 0 0,0-1 1,0 1-1,0 0 0,1 0 1,0 0-1,0 0 0,0 0 0,0 0 1,0 0-1,1 1 0,4-5 1,-5 6-70,1-1-1,0 1 1,0 0 0,0 1 0,0-1 0,0 0 0,0 1 0,1 0 0,-1 0 0,0 0 0,1 0 0,-1 0 0,1 1 0,-1-1 0,5 1 0,7 0-68,0 1 1,20 4-1,-12-2-47,74 7-1907,-33-8-6851,-49-3 3567,1-3 1733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08.1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32 5472,'-1'-12'12978,"5"9"-9950,15 1-3233,-12 2 1123,55-5 486,143-5 403,-197 10-1711,77 3 702,-72-2-787,0 1 0,0 0 0,0 1 0,17 6 0,-27-7-44,12 0-126,-13-2-225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08.52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0 8960,'-9'1'2439,"11"1"-812,20 2 1427,253-4 6781,-90 0-13740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2:09.4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120 491 4736,'-13'2'791,"9"-1"-517,0 0 0,0 0 0,0-1 1,0 0-1,-5 0 0,8 0-101,0 0 1,0-1 0,0 1 0,0 0 0,0-1 0,0 1-1,0-1 1,0 1 0,0-1 0,0 1 0,0-1 0,0 0-1,1 1 1,-1-1 0,0 0 0,0 0 0,0 0 0,1 1-1,-1-1 1,1 0 0,-1 0 0,1 0 0,-2-2 0,1-1 74,-1 0-1,1 0 1,0 0 0,0 0 0,0-1 0,1 1 0,0 0 0,-1 0 0,2-1 0,-1 1 0,0 0 0,2-8 0,0 6-7,0 0 1,1 0-1,-1 0 1,1 0-1,0 0 1,0 1-1,8-10 1,0 3 40,0 1 0,0 0 0,1 1 1,0 0-1,1 1 0,16-9 0,19-10 401,103-55 1103,-144 80-1660,-1 0-1,1 1 0,-1-1 1,1 1-1,0 1 1,0 0-1,0 0 0,0 0 1,0 0-1,0 1 0,0 0 1,14 3-1,-14-1 2,1 0-1,-1 1 0,1 0 1,-1 0-1,0 0 1,-1 1-1,1 0 0,0 1 1,-1-1-1,0 1 1,6 7-1,30 29 468,-16-14-339,0-2 1,2 0-1,43 28 1,-69-52-245,-1 0 1,0 0-1,1-1 0,-1 1 1,0 0-1,1-1 0,-1 1 1,1-1-1,-1 0 0,1 1 1,0-1-1,-1 0 0,1 0 1,-1 0-1,1 0 0,-1 0 1,1 0-1,0-1 0,-1 1 1,1 0-1,-1-1 1,1 1-1,-1-1 0,0 0 1,1 1-1,-1-1 0,3-1 1,-3 0-18,1 1 0,-1-1 0,0 0 1,1 1-1,-1-1 0,0 0 0,0 0 1,0 1-1,0-1 0,0 0 1,-1 0-1,1 0 0,-1 0 0,1 0 1,-1 0-1,1-1 0,-1 1 0,0 0 1,0 0-1,-1-4 0,-2-12-178,-6-20 0,2 9 78,-20-54 97,14 45-30,13 37 36,-7-18 30,-14-33 0,19 48 11,0 0-1,-1 0 1,1 0 0,-1 1 0,1-1 0,-1 1 0,0-1-1,0 1 1,-1 0 0,1 0 0,-1 0 0,1 1 0,-1-1-1,-6-2 1,9 5-30,0 0 0,0-1 0,0 1 1,0 0-1,0 0 0,0 0 0,0 0 0,0 1 0,0-1 0,0 0 0,0 0 0,0 1 0,0-1 1,0 0-1,0 1 0,0-1 0,0 1 0,0-1 0,0 1 0,1 0 0,-1-1 0,0 1 0,0 0 1,1 0-1,-1-1 0,0 1 0,1 0 0,-1 0 0,1 0 0,-1 0 0,1 0 0,-1 1 0,-2 4 18,1-1-1,-1 1 1,1 0-1,-1 7 1,-12 60 197,10-41 168,-2-1 0,-1 0 0,-21 52-1,26-76-338,0-1-1,0 0 0,-1 0 1,1 0-1,-2 0 0,1 0 1,-1-1-1,1 0 0,-1 0 0,-1 0 1,1-1-1,-1 1 0,0-1 1,0-1-1,0 1 0,0-1 1,-1 0-1,1 0 0,-1-1 0,-12 3 1,3-3 9,0 0 0,-1-1 0,-28-2 0,-51-11 64,55 6-153,-13-4-670,-72-23 1,118 31 471,3 0-292,1 0 0,-1 1-1,0-2 1,1 1 0,-5-3 0,8 4 308,1 1 0,-1 0 0,1-1 0,-1 1 0,0-1 0,1 1 0,-1-1 0,1 0 0,0 1 0,-1-1 0,1 1 0,-1-1 0,1 0 0,0 1 0,-1-1 0,1 0 0,0-1 0,0 1-56,0 1-1,0-1 1,0 0 0,1 1 0,-1-1 0,0 0 0,1 1 0,-1-1 0,0 0 0,1 1 0,-1-1 0,1 1 0,-1-1 0,0 1 0,1-1 0,0 1 0,-1-1 0,1 1 0,-1 0 0,1-1 0,-1 1 0,1 0 0,1-1 0,23-12-3564,10-10-2148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00.23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230 4 6720,'0'0'192,"-1"0"1,1-1 0,0 1-1,0 0 1,-1 0 0,1-1-1,0 1 1,0 0 0,-1 0-1,1-1 1,0 1 0,-1 0-1,1 0 1,0 0-1,-1 0 1,1 0 0,0 0-1,-1-1 1,1 1 0,-1 0-1,1 0 1,0 0 0,-1 0-1,1 0 1,0 0 0,-1 1-1,-13 4 2801,-15 17-473,24-18-2035,-6 5-122,1 0 0,0 0-1,1 1 1,0 1 0,0 0-1,1 0 1,0 1 0,1 0-1,1 0 1,0 0 0,-7 22-1,-6 33 58,4 1 0,2 0 0,-5 111 0,16-130-227,2 0 0,8 53 1,-4-68-293,3 0 1,0 0 0,21 54 0,-26-81-283,1 0 0,0-1 0,7 11 1,-9-15 126,1 0 0,-1 0 0,1-1 0,-1 1 1,1-1-1,0 1 0,0-1 0,-1 0 1,1 1-1,0-1 0,0 0 0,0 0 0,0 0 1,0-1-1,4 2 0,12 2-1661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01.1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369 145 4160,'0'-5'6192,"14"-10"879,-14 13-6918,1 0 0,-1 0 0,0 0 0,1 0 0,-1 0 0,0-1 0,-1 1 0,1 0 0,0 0-1,-1 0 1,1 0 0,-1 0 0,1 0 0,-1 0 0,-1-2 0,-19-35 1184,17 32-1105,2 4-133,0 0 0,0 0 1,-1 0-1,1 0 0,-1 0 0,1 1 0,-1-1 0,0 1 0,0 0 0,0 0 0,-1 0 0,1 0 0,0 0 0,-1 1 0,1-1 0,-1 1 1,1 0-1,-8-1 0,6 1-54,-1 1 1,1 0 0,-1 0 0,1 0-1,-1 1 1,1 0 0,-1 0 0,1 0-1,0 1 1,0 0 0,0 0-1,0 0 1,-5 3 0,5-2-16,0 0 1,1 1-1,-1-1 0,1 1 0,0 0 1,0 0-1,1 1 0,-1-1 1,1 1-1,0-1 0,0 1 0,0 0 1,1 0-1,0 1 0,-4 9 1,5-8-23,-1 1 1,1-1 0,0 0 0,0 1 0,1-1 0,0 1 0,0-1 0,0 1 0,1-1 0,1 1 0,2 8 0,-2-9 16,1 0-1,0 0 1,0-1 0,0 1 0,1-1 0,0 0-1,0 0 1,1 0 0,7 7 0,-9-10-27,1 0 0,-1 0-1,1-1 1,0 1 0,0-1 0,0 0 0,0 0 0,0 0-1,1 0 1,-1-1 0,1 1 0,-1-1 0,1-1 0,-1 1-1,8 0 1,-11-1-3,5-1-25,-6 1 26,0 0 1,0 0-1,0 1 0,0-1 0,0 0 1,1 0-1,-1 0 0,0 0 0,0 0 1,0 0-1,0 0 0,0 0 0,0 0 1,0 0-1,0-1 0,1 1 0,-1 0 0,0 0 1,0 0-1,0 0 0,0 0 0,0 0 1,0 0-1,0 0 0,0 0 0,0 0 1,0 0-1,0 0 0,1 0 0,-1 0 1,0 0-1,0 0 0,0-1 0,0 1 1,0 0-1,0 0 0,0 0 0,0 0 0,0 0 1,0 0-1,0 0 0,0 0 0,0 0 1,0-1-1,0 1 0,0 0 0,0 0 1,0 0-1,0 0 0,0 0 0,0 0 1,0 0-1,0 0 0,0-1 0,0 1 1,0 0-1,0 0 0,0 0 0,0 0 0,0 0 1,-1 0-1,1 0 0,-1-1-1,-1 1-1,1 0 1,-1 0-1,1-1 1,-1 1-1,0 0 1,1 0-1,-1 1 1,1-1-1,-1 0 1,1 0-1,-1 1 1,1-1-1,-1 1 1,-1 0-1,-4 1-34,-5 2 40,1 0 0,-1 1 0,1 0 0,-12 7 1,-44 32 98,52-33-1,-1 0 154,-24 21 0,36-29-208,1 1 0,-1-1-1,1 1 1,0 0 0,0 0-1,0 1 1,0-1 0,1 0 0,0 1-1,0 0 1,-3 9 0,5-12 1,0-1-1,0 1 1,0 0 0,0-1-1,0 1 1,0 0 0,0-1 0,1 1-1,-1-1 1,1 1 0,-1 0-1,1-1 1,0 1 0,0-1 0,-1 0-1,1 1 1,0-1 0,0 0-1,1 1 1,-1-1 0,0 0 0,0 0-1,0 0 1,3 1 0,2 3 93,1-1 1,0 0-1,12 5 0,-14-7-55,7 4-68,0-1 0,1 0-1,0-1 1,0-1-1,0 0 1,0 0-1,0-2 1,1 1-1,-1-2 1,16 0-1,5-1-1288,-4 0-1919,-25 1 1685,0-1 1,0 0 0,0 0-1,5-2 1,4-2-1101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04.44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24 40 8224,'-24'-14'3712,"29"-3"-3200,0 9-288,-1 8-224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01.65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63 6816,'-14'4'13567,"15"-5"-13370,1 0-1,0 0 0,0 0 0,1 0 0,-1 0 0,0 1 0,0-1 0,0 1 1,0 0-1,1-1 0,-1 1 0,3 0 0,12-1 246,29-9 377,72-9-283,70-2-973,-168 17-413,-3 1-5095,-17 5 4031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02.02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 0 6560,'-22'8'6229,"23"-7"-6034,-1-1 0,0 1 0,1 0 0,-1-1 0,0 0 0,1 1 0,-1-1 0,0 1 0,1-1 0,-1 1 0,1-1 0,-1 0 0,1 1 0,-1-1 0,1 0 0,-1 1 0,1-1 0,0 0 0,-1 0 0,1 0 0,-1 0 0,1 1 0,0-1 0,-1 0 0,2 0 0,18 2 1415,-18-2-1320,109 7 3764,56-5-4278,-122-4-1863,-16-4-3693,-16 3 3370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02.4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118 3 7392,'-19'-3'2373,"18"3"-2292,1 0-1,-1 0 1,0 1-1,1-1 1,-1 0 0,1 0-1,-1 0 1,1 1-1,-1-1 1,1 0 0,-1 1-1,1-1 1,-1 0-1,1 1 1,0-1-1,-1 1 1,1-1 0,-1 1-1,1-1 1,0 1-1,0-1 1,-1 1 0,1-1-1,0 1 1,-1 0-1,0 2 694,-8 15 1703,-12 32-1,-11 60 448,26-86-2446,1-1 0,1 2 1,2-1-1,0 39 0,2-53-347,1 0 0,1 0 0,0 0 0,0 0 1,7 18-1,-6-22-69,0-1 1,0 1-1,0 0 1,1-1-1,0 1 1,0-1-1,0 0 1,1 0-1,9 7 1,-10-9-67,0-1 0,-1 0 0,1-1 1,0 1-1,0-1 0,0 1 0,0-1 0,0 0 0,0-1 1,1 1-1,-1-1 0,0 1 0,0-1 0,1-1 0,-1 1 1,0-1-1,0 1 0,7-3 0,-4 1-23,-1 0 0,1-1-1,0 1 1,-1-1 0,0 0-1,0-1 1,0 0 0,0 0-1,0 0 1,5-6 0,-9 8 26,0-1 1,0 0 0,0 0 0,0 0 0,0 0 0,-1 0 0,1 0-1,-1 0 1,0 0 0,0-1 0,0 1 0,0 0 0,-1-1-1,1 1 1,-1-1 0,0-5 0,-1-1 11,0 0 0,-1 1 1,0-1-1,-5-13 0,-1-2-2,-1 1 0,-26-47 0,28 59-106,-1 0 0,0 0 1,-1 1-1,0 1 1,-13-12-1,15 16-369,0 0-1,0 0 0,-1 0 1,0 1-1,0 1 1,0-1-1,-1 1 1,-15-5-1,22 9 230,1-1-1,-1 1 1,0 0 0,1 0-1,-1 0 1,1 0 0,-1 0-1,1 0 1,-1 0 0,1 0-1,-1 1 1,1-1 0,-1 1 0,1-1-1,-3 2 1,-2 5-1288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02.7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7296,'20'9'4125,"2"2"-2805,-4-4-145,114 55 4616,-117-54-5337,-1 1-1,0 0 0,0 2 0,-1-1 0,-1 2 0,19 20 0,-12-7 47,-2 1-1,-1 0 0,22 47 0,-18-26 346,21 74-1,-36-103-753,-1 0 1,0 0-1,-1 1 0,-2-1 1,0 1-1,-1 21 1,-1-29-132,-1 0 0,1 0 0,-2 0 0,0 0 0,0 0 0,-1-1 0,0 1 0,-1-1 0,0 0 0,-1-1 0,-9 14 0,1-6-675,0-1 0,-1-1 1,-1 0-1,0-1 0,-1-1 1,0 0-1,-21 11 0,-16 4-1605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22.5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72 7 1664,'-4'0'595,"8"0"1861,-1-6 845,-1 9-2406,-1 1 1,1 0-1,-1 0 1,0 0 0,0 0-1,0 0 1,-1 0-1,1 4 1,-1-2-448,0 0 1,-1-1-1,0 1 0,0 0 1,-2 5-1,-2 4-221,0-1 0,-2 0 0,-10 18 0,14-28-297,1 0 0,-1 0 0,0-1 0,-5 7 0,7-9-353,-1 0 0,1 0 0,0 0 1,-1 0-1,1 0 0,-1 0 0,1 0 0,-1 0 0,1-1 0,-1 1 0,0-1 1,1 1-1,-1-1 0,-3 1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23.8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6 221 5408,'-5'-5'9618,"7"19"-8005,2 21-1410,-1 41 370,7 75 539,-6-32 1235,-13-154-1643,9 34-698,-6-35 293,1 0-1,2 0 1,2-42-1,2 17-188,1-16 89,24-76-119,-24 146-107,0-1-1,0 1 1,1 0-1,0 0 1,0 0 0,0 1-1,1-1 1,9-10-1,-12 15 32,1 0 0,-1 0 0,1 0 1,0 0-1,0 1 0,0-1 0,0 1 0,0-1 0,0 1 0,0 0 0,1 0 0,-1 0 1,0 0-1,1 0 0,-1 1 0,1-1 0,-1 1 0,1-1 0,-1 1 0,1 0 0,-1 0 1,1 0-1,-1 0 0,1 1 0,-1-1 0,1 1 0,-1-1 0,5 3 0,2 1 28,0 1 0,-1 0 0,0 1-1,0-1 1,0 2 0,0-1-1,-1 1 1,0 0 0,-1 1 0,0-1-1,0 1 1,0 1 0,7 14 0,-8-13 48,-1 0 1,1 0 0,-2 0-1,1 1 1,-2-1 0,1 1-1,-1 0 1,-1 0 0,0 0 0,-1 0-1,0 0 1,-1 12 0,0-18-35,-1 0 0,1 0 1,-1 0-1,0 0 1,0 0-1,0-1 1,-1 1-1,1-1 1,-1 0-1,0 0 1,-1 0-1,1 0 0,-1 0 1,1-1-1,-1 1 1,0-1-1,-1 0 1,-7 5-1,5-5 10,0 1 0,0-2 0,0 1 0,0-1 0,0 0 0,0 0 0,0 0 0,-1-1 0,1-1 0,-1 1 0,1-1 0,-12-1 0,15 0-144,-2 0-279,1 1 0,-1-1 0,1-1 0,-8-2 0,12 4 165,1 0 0,-1-1 1,0 1-1,0 0 1,1-1-1,-1 1 1,0-1-1,0 1 1,1-1-1,-1 1 1,0-1-1,1 1 0,-1-1 1,1 0-1,-1 1 1,1-1-1,-1 0 1,1 0-1,-1 1 1,1-1-1,0 0 0,0 0 1,-1 0-1,1 1 1,0-1-1,0 0 1,0 0-1,0 0 1,0 0-1,0 0 0,0 1 1,0-1-1,0 0 1,0 0-1,0 0 1,1-1-1,3-2-1744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25.47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2 275 2912,'0'-3'9173,"9"21"-6613,-6-6-2003,0 0 0,1 21 0,-1-10-164,-2 17 801,-1-38-890,0-14 822,-1-5-781,-5-25 1,3 22-259,-4-26 63,3 0-1,1 0 0,5-67 1,-2 109-114,1 1 0,-1-1 1,1 1-1,0-1 0,1 1 1,-1-1-1,1 1 1,-1 0-1,1 0 0,0 0 1,0 0-1,0 0 0,1 0 1,-1 0-1,1 1 0,-1-1 1,6-3-1,-6 5 11,0 0 1,0 0-1,0 0 0,0 0 1,0 0-1,0 0 0,0 1 0,0-1 1,1 1-1,-1-1 0,0 1 1,0 0-1,1 0 0,-1 0 1,0 0-1,0 0 0,1 1 0,-1-1 1,0 1-1,0-1 0,0 1 1,0 0-1,0 0 0,0 0 0,0 0 1,0 0-1,4 3 0,2 2 50,-3-2-53,0-1 0,-1 1 0,1 0 0,-1 0 0,0 1 1,7 9-1,6 14-720,-12-21-1731,-4-5 1366,1 0 1,0 0-1,-1 0 1,1 0-1,0-1 1,0 1-1,0-1 0,1 1 1,-1-1-1,0 0 1,0 0-1,5 2 0,-2-2 133,-1 1-1,1-1 0,0 0 0,0 0 0,8 0 0,2-5 822,-14 4 318,1-1-1,-1 1 1,0 0 0,0-1 0,0 1 0,0 0-1,0-1 1,1 1 0,-1 0 0,0 0 0,0 0-1,0 0 1,0 0 0,1 1 0,2 0 1999,-4 5 1301,7 44 617,-6-35-3606,1-1 1,0 0 0,1 1 0,0-1-1,7 16 1,-8-26-457,0-1-1,-1 0 1,1 1 0,1-1 0,-1 0-1,0 0 1,1 0 0,0 0-1,-1 0 1,1-1 0,0 1-1,1-1 1,-1 0 0,0 0-1,1 0 1,-1 0 0,1-1 0,-1 1-1,1-1 1,0 0 0,0 0-1,-1 0 1,1-1 0,5 1-1,-5 0-17,0-1-1,-1 0 1,1 0-1,0 0 1,0-1-1,0 1 1,-1-1-1,1 0 1,0 0-1,-1 0 1,1 0-1,0 0 1,-1-1-1,0 0 1,1 0-1,-1 0 1,0 0-1,0 0 1,0-1-1,0 1 1,-1-1-1,1 0 1,-1 0-1,1 0 1,1-4-1,-1 2-8,0 1 0,-1-1 0,0 0 0,0 0 0,0 0 0,-1 0 0,0-1 0,0 1 0,0 0 0,-1 0 0,1-1 0,-1 1 0,0-1 0,-1 1 1,0 0-1,1 0 0,-2-1 0,1 1 0,0 0 0,-1 0 0,0 0 0,0 0 0,-1 0 0,1 1 0,-1-1 0,0 1 0,-1-1 0,-4-4 0,2 3-37,1 0 0,-1 1-1,0 0 1,0 0 0,-1 1 0,-11-7 0,14 9-67,-1 0 0,1 0 0,-1 1 1,1 0-1,-1-1 0,0 1 1,0 1-1,1-1 0,-1 1 0,0 0 1,-8 1-1,-2-1-979,10 0-1223,12 0-594,7 0 1135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26.1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14 7232,'-14'-14'2314,"13"16"-1583,1 1 0,-1-1-1,1 0 1,0 1 0,-1-1-1,1 0 1,1 5 0,22 117 3617,1-4-3059,2 160 290,-24-255-1446,-1 36 565,21-147-1215,-19 76 473,0-5-56,1 0 1,1 1 0,0-1 0,1 1-1,13-23 1,-19 36 104,1 1 1,-1-1-1,0 0 0,1 1 1,-1 0-1,1-1 0,-1 1 1,0-1-1,1 1 0,-1-1 1,1 1-1,-1 0 0,1-1 1,-1 1-1,1 0 0,0 0 1,-1-1-1,1 1 0,-1 0 1,1 0-1,-1 0 0,1 0 1,0 0-1,-1 0 0,1-1 1,0 2-1,-1-1 0,1 0 1,-1 0-1,1 0 0,0 0 1,-1 0-1,1 0 0,-1 1 1,1-1-1,-1 0 0,1 0 1,0 1-1,-1-1 0,1 0 1,-1 1-1,1 0 0,1 1 43,0-1-1,0 1 1,-1 0-1,1 0 1,-1 0-1,1 1 1,-1-1-1,0 0 1,1 4-1,3 7 174,-2 1 1,0-1-1,-1 1 0,0 0 1,-1 0-1,-1 0 0,0 0 1,-1 0-1,0 0 0,-1 0 1,-1 0-1,0-1 0,-8 21 1,9-29-174,0 0 1,0-1 0,0 1 0,-1 0-1,1-1 1,-1 0 0,-1 1 0,1-1-1,0-1 1,-1 1 0,0 0 0,0-1-1,-8 6 1,6-7-180,0 1 1,0-1-1,0 0 0,-8 1 0,13-3-146,-1 1-1,1-1 1,0 0-1,-1 0 1,1 1 0,0-1-1,0 0 1,-1-1 0,1 1-1,0 0 1,-1 0-1,1 0 1,0-1 0,0 1-1,-1-1 1,1 1-1,0-1 1,0 1 0,0-1-1,0 0 1,-1 1 0,1-1-1,0 0 1,1 0-1,-1 0 1,0 0 0,0 0-1,0 0 1,-1-2-1,2 2-26,0 1-1,0-1 0,0 0 1,0 0-1,0 1 0,0-1 1,0 0-1,0 1 0,0-1 1,0 0-1,0 0 0,1 1 1,-1-1-1,0 0 0,0 1 0,1-1 1,-1 0-1,1 1 0,-1-1 1,1 0-1,0 0-251,7-8-2217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26.6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104 3 5408,'-2'-3'9649,"-3"6"-5735,-8 9-3673,8-8 866,-3 5-874,0 0 0,1 0-1,0 1 1,0 0-1,1 0 1,1 0 0,-1 1-1,2 0 1,0 0-1,0 0 1,1 0 0,-3 15-1,5-18-204,0 0-1,0-1 1,1 1-1,-1 0 1,2 0 0,-1-1-1,1 1 1,3 11-1,-2-15 2,-1 1-1,1-1 1,0 1-1,0-1 1,1 0-1,-1 0 1,1 0-1,0 0 1,0 0-1,0-1 1,1 1-1,-1-1 1,1 0-1,0 0 1,4 2-1,-6-3-39,0-1 0,0 0-1,0 0 1,1-1 0,-1 1 0,0 0-1,0-1 1,1 1 0,-1-1 0,0 0-1,1 0 1,-1 1 0,1-2 0,-1 1-1,0 0 1,1 0 0,-1-1 0,0 0-1,0 1 1,1-1 0,-1 0 0,0 0-1,0 0 1,0 0 0,0 0 0,3-3-1,3-2-66,-1 0 0,1-1 0,-1 0 0,0-1 0,-1 1 0,0-1 0,6-11 0,3 6 17,-15 13 64,0-1 0,1 1 0,-1 0 0,0 0 0,1-1 0,-1 1-1,1 0 1,-1 0 0,1 0 0,-1 0 0,1-1 0,-1 1 0,0 0-1,1 0 1,-1 0 0,1 0 0,-1 0 0,1 0 0,-1 0 0,1 0-1,-1 0 1,1 0 0,-1 1 0,1-1 0,-1 0 0,1 0 0,-1 0-1,0 1 1,1-1 0,-1 0 0,1 0 0,-1 1 0,0-1 0,1 0-1,-1 1 1,0-1 0,1 0 0,-1 1 0,0 0 0,4 4 67,0 1 0,1-1 0,-1 1 0,1-1 1,9 7-1,-8-6-97,0-1 0,0 1 1,8 12-1,-13-16-175,0-1 0,1 1 0,-1-1 0,0 0 0,0 1 0,1-1 0,-1 0 0,1 0 0,-1 0 0,1 0 0,-1 0 0,1 0 0,0 0 0,-1-1 0,1 1 0,0-1 0,0 1 0,2 0 0,-1-1-392,-1 0 1,0 0-1,0 0 1,0-1 0,0 1-1,0 0 1,0-1 0,0 1-1,0-1 1,0 0 0,0 0-1,0 0 1,0 0-1,-1 0 1,1 0 0,0 0-1,-1 0 1,1-1 0,0 1-1,-1-1 1,0 1 0,1-1-1,1-3 1,5-7-2447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27.2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20 7392,'-4'-5'993,"3"5"-831,1-1 0,-1 0 0,1 1-1,-1-1 1,1 0 0,-1 1-1,1-1 1,-1 0 0,1 0-1,0 1 1,-1-1 0,1 0-1,0 0 1,0 0 0,0 0-1,0 1 1,0-3 0,14 25 4926,-7-4-4247,-1-1 0,-1 1 0,-1 0 0,4 34 1,-2-13-30,1 14 105,0 77-1,-4-61-728,-2 59 654,-1-88-708,1-53-333,0-1 0,1 1-1,1 0 1,0 0 0,0 1-1,2-1 1,8-19 0,-12 29 175,1 1 0,-1-1 1,0 0-1,1 1 1,0-1-1,-1 1 1,1-1-1,0 1 0,0 0 1,1 0-1,-1 0 1,5-3-1,-6 4 22,1 0 0,-1 1-1,1-1 1,-1 0 0,1 1 0,-1 0-1,1-1 1,-1 1 0,1 0 0,0 0-1,-1 0 1,1 0 0,-1 0 0,1 0-1,0 1 1,-1-1 0,1 0 0,-1 1-1,1-1 1,-1 1 0,1 0 0,-1-1-1,0 1 1,3 2 0,1 0 73,-1 1 0,0-1-1,1 1 1,-1 0 0,-1 0 0,1 1 0,-1-1 0,0 1-1,0 0 1,5 10 0,-2-1 247,-1 1 0,6 27 0,-10-34-263,0 1-1,0-1 0,-1 0 1,0 1-1,0-1 0,-1 0 1,0 1-1,0-1 0,-1 0 1,0 0-1,-1 0 1,0 0-1,0 0 0,0 0 1,-1-1-1,0 0 0,-1 0 1,0 0-1,0 0 0,0-1 1,-1 0-1,0 0 0,0 0 1,0-1-1,-11 7 1,15-10-452,-1 0 1,1-1 0,-1 0 0,0 1 0,1-1-1,-1 0 1,0 0 0,1-1 0,-1 1 0,0-1 0,0 1-1,0-1 1,0 0 0,0 0 0,1 0 0,-1 0 0,0-1-1,0 1 1,0-1 0,-5-1 0,-3-4-2089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07.85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11 1167 3488,'-3'0'262,"-4"0"673,7 1-920,0-1 0,0 0 1,0 0-1,0 0 0,0 0 0,0 0 1,0 0-1,0 0 0,-1 0 0,1 0 1,0 0-1,0 0 0,0 1 0,0-1 1,0 0-1,0 0 0,0 0 0,0 0 1,0 0-1,0 0 0,0 0 0,3 3 2474,16-8 12,-13 3-2274,1-1 0,-1-1 0,0 1 0,0-1 0,0 0 0,0 0-1,-1-1 1,1 0 0,-1 0 0,-1 0 0,9-12 0,0-2 45,-1-2 0,11-25 0,-23 46-269,46-107 368,-5 8-198,56-117 584,-81 178-562,-2-1-1,-1-1 1,11-58 0,-16 51 45,-1 0 0,-3 0 0,-3-80-1,-1 121-235,0 1-1,-1-1 0,0 1 0,-1-1 0,1 1 0,-3-7 0,4 12-22,-1-1-1,1 0 1,0 1 0,0-1 0,-1 0 0,1 1-1,0-1 1,-1 1 0,1-1 0,-1 0 0,1 1-1,-1-1 1,1 1 0,-1-1 0,1 1 0,-1-1-1,1 1 1,-1 0 0,0-1 0,1 1 0,-2-1-1,2 1-3,-1 1-1,1-1 0,-1 0 0,1 0 0,-1 0 1,0 0-1,1 0 0,-1 1 0,1-1 0,-1 0 0,1 0 1,0 1-1,-1-1 0,1 0 0,-1 1 0,1-1 1,-1 0-1,1 1 0,0-1 0,-1 1 0,-2 4-38,0-1-1,1 1 0,0-1 0,-3 7 0,-15 45 119,-21 99 1,4 61 224,32-176-142,2-1 0,2 1-1,1 0 1,2 0-1,2-1 1,11 45 0,-12-67-8,1-1-1,1 0 1,9 20 0,-13-32-61,1 0 1,0-1-1,0 1 0,0-1 1,0 1-1,0-1 0,1 0 1,0 0-1,-1 0 1,1 0-1,0-1 0,1 1 1,-1-1-1,0 1 1,1-1-1,-1 0 0,1-1 1,0 1-1,4 1 0,-3-2-34,-1-1 0,0 0-1,1 0 1,-1-1-1,1 1 1,-1-1-1,0 0 1,0 0-1,1 0 1,-1 0 0,0-1-1,0 0 1,0 0-1,0 0 1,5-4-1,5-4 7,-1 0-1,20-20 1,-22 20 51,-2-1 1,0 0 0,0 0 0,-1 0-1,0-1 1,11-24 0,-16 28-100,0 0 1,0 1 0,-1-1-1,0 0 1,-1-1 0,1 1-1,-2 0 1,1 0 0,-1 0-1,0-1 1,-1 1 0,0 0-1,-2-12 1,2 19-13,1 0-1,0 0 1,0 1 0,-1-1-1,1 0 1,-1 0 0,1 0 0,-1 0-1,1 0 1,-1 0 0,1 0-1,-1 1 1,0-1 0,1 0-1,-1 1 1,0-1 0,0 0-1,0 1 1,1-1 0,-1 1-1,0-1 1,0 1 0,0-1-1,0 1 1,0 0 0,0 0-1,0-1 1,0 1 0,0 0-1,0 0 1,0 0 0,0 0 0,0 0-1,0 0 1,0 0 0,-1 1-1,-1-1-25,0 1 0,1 0-1,-1 0 1,0 0 0,1 0 0,-1 1-1,1-1 1,0 1 0,-1-1 0,1 1-1,0 0 1,-3 3 0,-3 5-14,0 1 0,0 1 0,1-1 0,1 1 0,0 0 0,-7 24 0,8-20 71,0 0-1,2 1 1,0-1-1,1 1 1,-1 18-1,3-28 2,1 0 0,-1 0 0,1 0 0,1 0 1,-1 0-1,1 0 0,0 0 0,1-1 0,0 1 0,0-1 0,0 0 0,0 0 0,8 10 0,-8-13 38,0 0 0,0 0 0,0-1 0,0 1 0,0 0-1,0-1 1,1 0 0,0 0 0,-1 0 0,1 0 0,0-1-1,0 1 1,0-1 0,0 0 0,0 0 0,0-1 0,0 1-1,0-1 1,0 0 0,0 0 0,0 0 0,0 0 0,0-1 0,8-1-1,2-3 23,0 0 0,0 0-1,0-1 1,0-1-1,-1-1 1,0 1 0,0-2-1,-1 0 1,-1-1-1,1 0 1,16-19 0,-2-3-43,-1-1 0,-1-1 0,20-40 0,2-15 28,-37 65-91,-9 22-73,-1 4-14,-3 14-116,-2 8 231,2 0 0,1 1 0,1-1-1,1 46 1,2-36 48,0 4 83,8 53 1,-8-88-99,-1 2 16,1-1 0,0 0 1,0 0-1,0 1 0,0-1 1,1 0-1,0 0 1,0 0-1,0 0 0,3 4 1,-5-8-28,0 0 1,1 0-1,-1 1 0,0-1 1,0 0-1,1 0 1,-1 1-1,0-1 0,1 0 1,-1 0-1,0 0 1,1 0-1,-1 1 0,1-1 1,-1 0-1,0 0 1,1 0-1,-1 0 1,0 0-1,1 0 0,-1 0 1,1 0-1,-1 0 1,0 0-1,1 0 0,-1 0 1,0-1-1,1 1 1,0 0-1,12-10 336,-9 6-314,-1 0 0,1 0 0,-1 0 0,0 0 0,3-8 0,7-24 85,16-61 0,-15 44-188,0 11 26,-10 30-93,1 0 0,-2 0 0,0 0 1,0-1-1,1-25 0,-4 41 109,1 0 0,-1 0 0,1 0 0,0 0 0,0 0 0,0 0 0,0 0 0,1 0 0,-1 0 0,1-1 0,0 1 0,0-1 0,0 1 0,0-1 0,0 0 0,4 4 0,1 0 65,0-1 0,0 0-1,1 0 1,13 6-1,-11-6-10,1-2-1,-1 0 1,1 0-1,0-1 0,0 0 1,0-1-1,0 0 1,0-1-1,0 0 0,0-1 1,0 0-1,0 0 1,0-1-1,19-7 0,-10 2 45,1-1 0,-1-1 0,-1-1 0,0 0 0,0-2-1,25-19 1,-34 23-31,-1-1 0,16-17 0,-22 23-41,0-1-1,0 0 0,0 0 1,-1-1-1,0 1 0,0-1 1,0 1-1,0-1 0,1-8 1,-2 13-14,-1 0 1,0-1-1,0 1 1,0 0 0,0-1-1,0 1 1,0-1-1,0 1 1,0 0 0,0-1-1,0 1 1,0-1-1,0 1 1,0-1-1,0 1 1,0 0 0,0-1-1,-1 1 1,1 0-1,0-1 1,0 1 0,0 0-1,-1-1 1,1 1-1,0 0 1,0-1 0,-1 1-1,1 0 1,0-1-1,-1 1 1,1 0-1,0 0 1,-1 0 0,1-1-1,0 1 1,-1 0-1,-1 0-12,1 0 0,-1 0 0,1 0 0,-1 0 0,0 0 0,1 0 0,-1 0 0,1 1 0,-1-1-1,-1 2 1,-3 0-41,-1 1-1,1 0 0,-9 7 0,5-2 19,1 0 0,0 1 0,1 0 0,0 1 0,0 0 0,1 0 0,1 1 1,-10 19-1,9-13 54,0-1-1,2 1 1,0-1 0,1 2 0,-4 27 0,7-34 13,1 1-1,0-1 1,1 1 0,0-1-1,1 0 1,0 0 0,6 18-1,-7-24 6,1-1-1,0 0 1,0 0-1,0 0 1,1 0-1,-1 0 1,1 0-1,0-1 1,5 5-1,-6-6 1,0 0 0,1-1-1,-1 1 1,0-1 0,1 1 0,-1-1-1,1 0 1,0 0 0,-1 0 0,1-1-1,0 1 1,0-1 0,-1 1 0,1-1-1,0 0 1,4 0 0,-3-1-8,0 0 0,0 0 0,-1 0 0,1 0 0,0 0 0,-1-1 0,1 0 0,-1 0 1,0 0-1,1 0 0,-1 0 0,0-1 0,0 1 0,-1-1 0,1 0 0,2-3 0,6-9 89,0 0 0,10-19-1,-10 15-76,149-220 170,-125 191-150,-3-2 0,41-83 0,-37 55-31,26-88 0,-51 131-112,6-37 0,-17 69 77,1 1-1,0-1 0,-1 1 0,1-1 1,-1 1-1,0-1 0,0 1 0,0-1 1,0 1-1,-1-1 0,1 1 1,-1 0-1,1-1 0,-1 1 0,0-1 1,0 1-1,0 0 0,0-1 0,0 1 1,-2-3-1,2 5 10,1-1-1,0 1 1,0 0 0,-1-1-1,1 1 1,0-1 0,-1 1-1,1 0 1,0-1 0,-1 1-1,1 0 1,-1 0 0,1-1-1,0 1 1,-1 0 0,1 0-1,-1 0 1,1 0 0,-1-1-1,1 1 1,-1 0 0,1 0-1,0 0 1,-1 0 0,1 0-1,-1 0 1,1 0 0,-1 0-1,1 0 1,-2 1 0,0 0-24,-1 0 1,0 0-1,1 1 1,-1-1 0,1 1-1,-1 0 1,1 0 0,0-1-1,-4 6 1,-1 0-25,1 0 0,-9 16 0,-7 18 61,1 1 1,2 1-1,3 1 0,1 1 0,2 0 1,2 1-1,2 0 0,-6 81 1,14-97 50,2-1 0,0 1 0,2-1 0,12 54 0,-9-61 14,1-1-1,0 1 1,2-1 0,1 0 0,0-1 0,26 37 0,-28-47-214,0 0-1,0-1 1,2 0 0,-1 0-1,1-1 1,0 0 0,18 10-1,-22-15-352,0 0-1,0 0 1,0 0-1,1-1 1,-1 0-1,1 0 0,-1-1 1,1 1-1,0-2 1,-1 1-1,1-1 1,0 0-1,0 0 0,7-2 1,40-5-3479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27.61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 1 2720,'-28'8'5792,"38"-2"-5056,-2 3 1856,6 2-1440,-1 6 864,5 3-1152,0 0-225,6 5-383,-8-5-320,3 0 32,-6-5-1471,0 1 799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28.23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0 5216,'-1'0'3991,"3"2"-3161,0 0-1,-1 0 0,1 0 1,0 0-1,-1 0 1,3 4-1,-1 5 1,1 0-1,-2 1 1,0-1 0,2 22 0,-3-17-1246,5 22 0,-4-31-3096,-3-20-6266,1-3 6658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28.66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 9 6976,'-22'-8'3168,"17"8"-2752,0 0-672,10 0 64,0 0-3072,3 3 2272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29.0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6816,'1'1'444,"0"0"1,1-1 0,-1 1-1,0 0 1,0 0-1,0 0 1,0 0 0,0 0-1,0 0 1,0 0-1,-1 0 1,1 1 0,0-1-1,-1 0 1,1 0-1,0 1 1,-1-1 0,0 0-1,1 1 1,-1 2 0,3 4 206,-1 0 0,-1 0 0,2 13 0,-5 205 3430,0 3-3080,4-110-1066,-3-69-4515,16-61-6692,-12 8 9467,14-10-1272</inkml:trace>
  <inkml:trace contextRef="#ctx0" brushRef="#br0" timeOffset="1">217 509 10048,'-5'11'4544,"10"12"-3936,-5-9 1631,5 1-1343,-5-4 288,0 6-736,0-5-544,3-1 32,2-2-1568,0 2 896,0-11-2847,4 0 2015,4-15-4448,0 4 3392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29.4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203 3 10048,'-15'-3'3232,"21"37"1429,3 57-829,1 50-2373,-6-88-1396,4 115-27,-7-57-3048,-1-110 2939,-2 30-3274,2-30 3130,0 0-1,0-1 1,-1 1-1,1 0 0,0-1 1,0 1-1,-1 0 0,1-1 1,-1 1-1,1 0 1,0-1-1,-1 1 0,1-1 1,-1 1-1,0 0 0,0-1 30,1 0 0,0 1 0,-1-1 0,1 0 0,-1 0 0,1 0 0,-1 0 0,1 0 0,-1 0-1,1 0 1,0-1 0,-1 1 0,1 0 0,-1 0 0,1 0 0,-1 0 0,1-1 0,0 1-1,-1 0 1,1 0 0,0 0 0,-1-1 0,1 1 0,0 0 0,-1-1 0,1 1 0,0 0 0,-1-1-1,-11-13-2182,-19-26 0,-7-9 2020,29 37 873,-63-65 4940,63 70-4540,-16-18 1842,24 24-2559,0-1-1,0 1 1,0 0-1,0 0 0,1 0 1,-1-1-1,0 1 1,1 0-1,-1-1 1,1 1-1,0-1 1,-1 1-1,1 0 1,0-1-1,0 1 1,0-1-1,0 1 1,0-1-1,0-1 1,1 2-76,-1 0 0,1 0 0,-1 0 0,1 0 0,-1 0 0,1 0 0,0 0 0,0 0 0,-1 0 0,1 0 0,0 0 0,0 0 0,0 1 0,0-1 0,0 0 0,0 1 0,0-1 0,0 1 0,1-1 1,24-7 1277,-22 7-1219,31-6 629,-1 2 0,46-2 0,-47 7-2309,34 4-1,-39-4-1434,-22 0 1559,1 0 0,-1 0 0,12 2 0,3 5-904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29.79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72 1 6880,'0'1'262,"-1"-1"1,1 1-1,-1 0 1,1 0-1,0 0 1,-1 0-1,1 0 0,0 0 1,0 0-1,0 0 1,0 0-1,0 1 1,5 21 742,-2-14 386,5 29 1439,-2 1 0,2 62 0,-6-70-1957,-2-1 0,-8 53 0,5-65-994,0 0 0,-2 0 0,0-1 0,-1 0 0,-15 30 0,16-37-410,-11 17-1781,15-25 1720,0-1 0,0 1 0,0 0 0,0-1 0,-1 1 0,1-1 0,-1 0 1,1 1-1,-1-1 0,-2 2 0,4-3 365,-1 0 1,1 0-1,-1 0 1,1-1 0,-1 1-1,1 0 1,-1 0-1,1 0 1,0 0-1,-1-1 1,1 1-1,0 0 1,-1 0-1,1-1 1,-1 1-1,1 0 1,0-1-1,0 1 1,-1 0-1,1-1 1,0 1-1,0 0 1,-1-1-1,1 1 1,0-1-1,0 1 1,0 0-1,-1-1 1,1 0-1,-1-11-2471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0.16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10720,'0'15'4864,"8"21"-4256,-3-16 1471,3 0-1279,6 4 32,1 0-512,-2-4-576,5-5 128,-5-1-2432,4-3 1409,1-7-5441,1-4 3680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0.9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257 12 4064,'-11'0'3303,"-28"1"3978,34 0-6879,0 0 0,-1 0 1,1 0-1,0 1 1,0 0-1,0 0 0,0 0 1,0 0-1,-4 4 0,-7 3 399,6-3-128,-1 1 1,-16 12 0,14-6 71,-25 28 0,33-34-632,0 0 0,1 0 1,0 0-1,0 0 0,0 1 0,-4 15 0,7-21-91,1 0 0,-1 0 0,1 1 0,0-1 0,0 0 0,0 0 0,0 1 0,0-1 0,0 0 0,0 0-1,1 0 1,-1 1 0,1-1 0,0 0 0,0 0 0,-1 0 0,1 0 0,1 0 0,-1 0 0,0 0 0,0 0 0,1-1 0,-1 1 0,1 0 0,-1-1-1,1 1 1,0-1 0,-1 0 0,1 1 0,0-1 0,0 0 0,0 0 0,4 1 0,0 0 0,0 1 0,0-2 0,0 1 0,1-1-1,-1 0 1,1 0 0,-1 0 0,1-1 0,-1 0 0,9-2 0,-4 1-4,-1-1 0,0-1 1,-1 0-1,1-1 0,0 0 0,-1 0 1,0-1-1,0 0 0,0 0 0,-1-1 1,14-12-1,-17 14-4,-1 0 0,-1-1 1,1 1-1,-1-1 1,1 1-1,-1-1 0,-1 0 1,1 0-1,-1-1 0,0 1 1,0 0-1,0-1 1,-1 1-1,1-1 0,-1 0 1,-1 1-1,1-1 0,-1 0 1,0 0-1,-1 1 0,1-1 1,-2-7-1,0 7 9,1-1-1,-1 1 1,-1 0-1,1 0 0,-6-11 1,6 15-39,1 0 0,0 0 0,-1 0 1,0 1-1,1-1 0,-1 0 0,0 1 1,0-1-1,0 1 0,0-1 0,0 1 0,0 0 1,0 0-1,0 0 0,0 0 0,-1 0 0,1 1 1,-4-2-1,-19 1-263,12 2-178,25-5-8897,0 3 6490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1.52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183 176 4800,'6'-10'2047,"-4"7"-1759,-1 1-1,1-1 1,-1 1-1,1 0 0,0 0 1,0 0-1,0 0 1,2-2-1,-3 3 5,0-1-1,0 1 0,0 0 0,0 0 0,0 0 0,0-1 1,0 1-1,0 0 0,-1-1 0,1 1 0,-1-1 0,1 1 1,-1-1-1,0 1 0,1-1 0,-1 1 0,0-3 0,0 0 162,0 0-1,-1 1 1,1-1-1,-1 1 0,0-1 1,0 1-1,-2-5 1,-1 0 230,0 0 0,0 1 0,-1-1 1,0 1-1,-9-10 0,11 14-494,1 1-1,-1-1 1,0 0-1,0 1 1,0 0 0,-1 0-1,1 0 1,0 0-1,-1 0 1,1 1 0,-7-2-1,8 2-121,-1 1 0,1 0-1,0 0 1,0 0 0,-1 0-1,1 0 1,0 0 0,0 1 0,0-1-1,-1 1 1,1-1 0,0 1-1,0 0 1,0 0 0,0 0-1,0 0 1,0 0 0,0 1-1,1-1 1,-3 3 0,-3 3 15,0 0 0,1 0 0,0 1-1,1 0 1,0 0 0,0 0 0,0 1 0,1 0 0,1-1 0,-1 2 0,-3 17 0,1 8 135,-5 68 0,10-87-157,-2 44 65,3 0 1,9 77-1,-2-90-294,1 0 1,3-1-1,24 66 1,-34-107-209,1 0 1,0-1 0,1 0 0,-1 1-1,1-1 1,0 0 0,4 5 0,-6-9 149,-1 1-1,1 0 1,0 0 0,0-1 0,0 1 0,-1 0 0,1-1 0,0 1 0,0-1 0,0 1-1,0-1 1,0 0 0,0 1 0,0-1 0,0 0 0,0 0 0,0 1 0,1-1 0,-1 0-1,0 0 1,0 0 0,0 0 0,0-1 0,0 1 0,0 0 0,0 0 0,0-1 0,0 1-1,0 0 1,0-1 0,0 1 0,0-1 0,0 0 0,0 1 0,0-1 0,1-1 0,-1 1-98,1-1 0,-1 1 0,0 0 0,0-1 0,1 0 0,-1 1 1,0-1-1,0 0 0,-1 1 0,1-1 0,0 0 0,-1 0 1,1 0-1,-1 0 0,1 0 0,-1 0 0,0 0 0,0-3 0,1-3-772,4-25-1825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1.9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46 4 9376,'-45'0'4256,"48"8"-3680,7-8 1919,3 4-1471,24-4 1056,3 0-1184,10 0-224,3 0-416,2-4-160,-2 4-64,5-8-1312,5 5 704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8:07.95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462 104 1408,'-4'5'6362,"2"-5"-6298,1 1 0,0 0-1,0 0 1,0-1 0,-1 1-1,1 0 1,0 0-1,0 0 1,0 0 0,1 0-1,-1 1 1,0-1 0,-1 1-1,-2 4 113,-4 3-54,0 1 1,0 0-1,1 0 0,1 1 1,-11 20-1,-18 60 211,19-46-195,-2-1 1,-1-1 0,-3 0-1,-30 44 1,-50 50 348,26-38 39,50-56-244,10-14 50,15-27 210,4-6-204,10-13-85,18-27-117,27-74 77,-22 40-154,131-232-38,-151 284-34,1 1 0,1 2 1,1-1-1,25-21 0,-11 10 77,-20 22-62,-1 1 0,1 1-1,1 0 1,0 1 0,1 0-1,0 1 1,0 1 0,30-12-1,-32 16-19,0 0 0,0 0 0,1 2 0,-1-1 0,0 2 0,1 0-1,-1 0 1,1 2 0,0-1 0,-1 2 0,24 4 0,-30-4 45,0 0 1,0 1 0,0-1 0,0 1-1,-1 0 1,1 1 0,-1 0 0,6 4-1,-10-6-16,0-1 1,0 1-1,-1-1 0,1 1 0,-1 0 0,0 0 0,1 0 0,-1 0 0,0 0 0,0 0 0,0 0 0,0 0 0,-1 0 0,1 0 0,-1 0 0,1 1 0,-1-1 0,0 0 0,1 1 0,-1-1 0,0 0 1,-1 0-1,1 1 0,0-1 0,-1 0 0,1 0 0,-1 1 0,0-1 0,-1 3 0,-7 13 57,-1-1-1,-1 0 1,-1 0 0,-26 28-1,17-19 70,-15 14-53,-1-1 0,-3-2 0,-45 34 0,78-66-43,0 0 0,-1 0 0,1-1 1,-1 0-1,0 0 0,0-1 0,0 0 0,0 0 1,-1-1-1,1 0 0,-1 0 0,1-1 1,-1 0-1,-14-1 0,-44-3-51,66 3 196,2-1-177,0 0 0,-1 0 0,1 1-1,0-1 1,0 1 0,0-1 0,0 0 0,-1 1 0,1 0-1,0-1 1,0 1 0,0-1 0,0 1 0,0 0-1,2 0 1,-1-1 10,20-9 36,-18 8-89,0 0 1,1 0 0,-1 0-1,1 1 1,-1-1 0,1 1-1,0 0 1,9-1 0,-7 3 23,0 0 0,-1 0 0,1 0 1,-1 1-1,1 0 0,-1 0 0,1 1 0,-1 0 0,0 0 1,0 0-1,0 1 0,-1 0 0,1 0 0,-1 0 0,0 1 1,0 0-1,-1 0 0,7 8 0,18 25-48,49 84-1,-73-112 96,0 0 1,-1 0 0,-1 1-1,1 0 1,-1-1-1,-1 1 1,0 1-1,0 12 1,-2-15-24,0-1 1,-1 0-1,0 1 1,0-1-1,-1 0 1,0 0-1,0 0 1,-1 0-1,0 0 1,0-1-1,-8 14 1,0-5 88,0-1 1,-1 0-1,-1-1 0,0 0 0,-1-1 1,0 0-1,-22 14 0,29-23-93,0 1 0,-1-1 0,1-1-1,-1 1 1,0-1 0,0-1 0,-1 0-1,1 0 1,0 0 0,-1-1-1,1 0 1,-1-1 0,1 0 0,-1 0-1,-13-3 1,2 0 20,1-2 0,1 0 0,-1-1 0,1-1 0,-32-17 0,-89-55 114,68 31-101,67 45-82,-1 0-1,1 0 0,0 0 1,-1 1-1,0-1 1,0 1-1,1 0 1,-1 0-1,0 1 1,0 0-1,-8-2 0,13 3-8,0 1 0,0-1 0,-1 0-1,1 0 1,0 0 0,0 0-1,-1 0 1,1 0 0,0 0-1,0 0 1,0 0 0,-1 0-1,1 1 1,0-1 0,0 0 0,0 0-1,-1 0 1,1 0 0,0 1-1,0-1 1,0 0 0,0 0-1,0 0 1,-1 1 0,1-1-1,0 0 1,0 0 0,0 1 0,0-1-1,0 0 1,0 0 0,0 1-1,0-1 1,0 0 0,0 0-1,0 1 1,0-1 0,0 0-1,0 0 1,0 1 0,0-1 0,0 0-1,0 1-140,1 0 0,-1 0 0,0-1 0,0 1 0,1 0 0,-1 0 0,0-1 0,1 1 0,-1 0 0,1-1 0,-1 1 0,1-1 0,-1 1 0,1 0 0,-1-1 0,2 1 0,7 4-1049,1 0 0,0-1 0,0 0 0,0 0 0,0-1 0,18 3 0,17-2-581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3.15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295 18 3968,'1'-1'120,"0"0"0,-1 0 0,1 0 0,0 0 0,-1 0 0,1 1 0,0-1 0,0 0 0,0 1 1,0-1-1,0 1 0,0-1 0,0 1 0,0-1 0,0 1 0,0-1 0,0 1 0,1 0 0,23-1 2836,-22 2-2485,-1-1-1,1 0 0,0 0 0,-1 0 0,1 0 0,0 0 0,-1 0 0,1-1 0,-1 1 1,1-1-1,0 0 0,5-1 4110,-8 2-4504,-4 6 1489,-8 10-1467,9-12 421,-79 123 841,18-28-950,52-79-290,-1-2-1,-2 0 1,1 0-1,-26 22 1,38-39-135,0 1 0,0-1 1,0 1-1,0-1 0,0 0 1,0 0-1,0 0 0,-1 0 1,1 0-1,0 0 1,-1-1-1,1 1 0,0-1 1,-1 1-1,1-1 0,-1 0 1,1 0-1,-5 0 0,5-1-26,-1 0-1,1 0 1,-1 0-1,1 0 1,0-1-1,-1 1 1,1-1-1,0 1 1,0-1-1,0 0 1,0 0-1,1 1 1,-1-1-1,-2-4 1,-2-3-53,1 0 0,1-1 0,-1 0 0,2 1-1,-1-1 1,1 0 0,-2-15 0,4 20 81,0-1-1,1 1 0,0 0 1,0-1-1,0 1 0,0-1 1,1 1-1,0 0 0,0 0 1,0-1-1,1 1 0,0 0 1,0 0-1,0 0 0,6-8 1,-6 10 41,1 0 0,-1 0 0,1 0 0,0 0 0,0 1 0,0 0 0,0-1 0,0 1 0,1 0 0,-1 0 0,0 1 0,1-1 0,0 1 0,-1 0 0,1 0 0,0 0 0,0 0 0,-1 1 0,1-1 0,0 1 0,0 0 0,0 0 0,6 1 0,0 1 60,0 0-1,0 1 1,-1 0 0,1 1 0,0 0 0,-1 0 0,0 1 0,0 0 0,-1 1-1,1 0 1,7 7 0,10 10 385,42 50 0,24 46 32,-35-44-413,-51-67-225,0 1 0,9 17 0,-10-15-476,-4-10 443,-1 0 0,1 0 0,-1 0 0,1-1 0,-1 1 1,1 0-1,-1-1 0,1 1 0,-1 0 0,1-1 0,0 1 0,0 0 0,-1-1 0,1 1 1,0-1-1,0 0 0,0 1 0,1 0 0,2 1-1381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4.3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17 5408,'-3'-4'706,"3"4"-573,-1-1 0,1 1 0,-1-1 0,1 1 1,0-1-1,-1 0 0,1 1 0,0-1 1,-1 0-1,1 0 0,0 1 0,0-1 1,-1 0-1,1 0 0,0 1 0,0-2 0,6 8 4332,1 9-2407,9 35-130,-2 0 1,12 103-1,-6 107-791,-19-127-406,13-164-1094,7-26 148,-10 26 72,16-32 0,-23 54 122,1 1 0,0-1 1,1 1-1,0 0 1,0 0-1,1 0 0,15-12 1,-21 19 38,1 0 0,-1-1-1,1 1 1,-1 0 0,1 0 0,0 0 0,0 0 0,0 1 0,-1-1 0,1 0 0,0 1 0,0 0 0,0-1 0,0 1 0,0 0 0,0 0 0,0 0 0,0 0 0,0 0-1,0 0 1,3 1 0,-2 1 11,-1-1-1,1 0 1,-1 1-1,1-1 1,-1 1-1,0 0 0,1 0 1,-1 0-1,0 0 1,0 0-1,-1 0 1,1 1-1,0-1 1,1 4-1,4 8 163,0 1 1,-1 1 0,-1-1-1,0 1 1,-2 0-1,1 0 1,-2 0-1,0 0 1,-1 1-1,-1 20 1,0-29-84,-1 0 0,0-1 0,-1 1 0,1 0 0,-1-1 0,-1 1 0,1-1 0,-5 8 0,6-13-81,0 0 1,-1 0-1,1 0 0,-1 0 1,1 0-1,-1 0 0,0 0 1,1 0-1,-1-1 0,0 1 1,0-1-1,0 1 0,0-1 1,0 0-1,-1 0 0,1 0 0,0 0 1,-1 0-1,1-1 0,0 1 1,-1-1-1,1 1 0,-1-1 1,1 0-1,-1 0 0,1 0 1,-1 0-1,1 0 0,-4-2 1,-1 0-56,0 0 1,1 0-1,0-1 1,-1 0 0,1-1-1,0 1 1,0-1-1,-8-8 1,4 4-247,1-1 0,0 0 0,1 0 0,-10-16 1,14 19-261,0 0 0,1 0 0,0-1 0,0 1 0,-3-13 0,5 15-90,0-1 1,0 1 0,1 0 0,-1 0 0,1-1 0,0 1 0,1 0 0,-1 0-1,1-1 1,2-7 0,5-4-1659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4.87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17 5408,'-2'2'2852,"14"1"-724,19 4 230,-27-6-2156,106 13 2984,-95-13-2887,0 0 1,0-1-1,0-1 0,0-1 1,20-4-1,-33 6-253,-1-1 1,1 1-1,-1-1 1,1 0-1,-1 1 0,1-1 1,-1 0-1,1 0 0,-1 0 1,0 0-1,0 0 0,1 0 1,-1-1-1,1-1 1,-2 3-40,1 0 1,-1-1-1,0 1 1,0 0 0,0-1-1,0 1 1,0 0-1,1-1 1,-1 1 0,0-1-1,0 1 1,0 0-1,0-1 1,0 1-1,0 0 1,0-1 0,-1 1-1,1 0 1,0-1-1,0 1 1,0 0 0,0-1-1,0 1 1,0 0-1,-1-1 1,1 1 0,-1-1-2,0 0 0,0 0 0,1 1 0,-1-1 0,0 1 1,0-1-1,0 1 0,0-1 0,0 1 0,0-1 0,0 1 0,-1 0 1,0-1-1,-13-1 215,-1 1 0,1 0 1,-1 1-1,1 0 0,0 1 1,-1 1-1,-16 4 0,27-4-131,0-1-1,0 1 0,0 0 0,0 0 0,1 0 0,-1 1 1,1 0-1,-1 0 0,1 0 0,0 0 0,0 1 1,1-1-1,-1 1 0,1 0 0,-7 9 0,8-9-42,1 0-1,-1 0 1,1 0-1,-1 1 1,1-1-1,0 0 0,1 1 1,-1-1-1,1 1 1,0-1-1,0 1 1,0-1-1,1 1 0,-1-1 1,1 1-1,0-1 1,0 0-1,4 8 1,0 0 139,1 0 0,1 0 0,0 0 0,1-1 0,12 15 1,52 47 477,-59-62-518,0 0 0,1-1-1,27 15 1,-33-20-289,0-1 0,1-1 0,-1 0 0,1 0 0,0 0 0,-1-1 0,1-1 0,17 2 0,-24-3-197,0-1-1,1 1 1,-1 0-1,0-1 1,1 0 0,-1 1-1,0-1 1,0 0-1,0 0 1,0 0 0,0 0-1,0-1 1,0 1-1,0-1 1,2-2 0,-1 1-519,0 0 1,0-1-1,0 1 1,-1-1-1,0 1 1,0-1-1,3-5 1,3-13-1750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5.2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1 7808,'0'0'92,"0"0"1,-1 0-1,1 1 1,-1-1-1,1 0 1,0 0 0,-1 1-1,1-1 1,0 0-1,-1 1 1,1-1-1,0 0 1,0 1-1,-1-1 1,1 0-1,0 1 1,0-1-1,0 1 1,0-1 0,-1 1-1,1-1 1,0 0-1,0 1 1,0-1-1,0 1 1,0-1-1,0 1 1,0-1-1,0 1 1,0-1-1,0 0 1,0 1 0,1-1-1,-1 1 1,0-1-1,0 1 1,0-1-1,0 0 1,1 1-1,-1-1 1,0 0-1,0 1 1,1-1-1,-1 1 1,1-1 0,5 11 1991,0 6-786,-1-1 0,0 0 1,3 27-1,2 53-659,-4-25-1346,-4-42-2859,-3-21-748,1-16-488,0-4 2050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5.5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 9 5408,'-5'-9'2432,"0"9"-2112,0 0 608,10 0-576,0 0 128,0 0-288,-2 0-448,2 4 128,0-4-1472,3 5 896,1-2-3424,6 5 2304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5.91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170 4 3552,'0'0'146,"1"-1"1,0 1-1,-1-1 1,1 1-1,0 0 1,0-1-1,-1 1 1,1 0 0,0 0-1,0-1 1,-1 1-1,1 0 1,0 0-1,0 0 1,0 0-1,-1 0 1,1 0-1,1 0 1,20 1 2930,-19 0-2793,0 0-1,0 0 1,0 0-1,-1 0 1,1 0-1,0 0 0,-1 1 1,1-1-1,0 1 1,-1 0-1,0 0 1,1 0-1,-1 0 1,0 0-1,0 0 1,0 0-1,-1 1 1,1-1-1,0 1 1,-1-1-1,0 1 1,1 0-1,-1 0 1,0 0-1,-1-1 1,1 1-1,0 0 1,0 5-1,-1-2-26,1 1-1,-1-1 1,0 0 0,0 0-1,-1 0 1,0 0-1,0 0 1,0 0-1,-1 0 1,0 0-1,0 0 1,0 0-1,-5 6 1,4-7-311,0-1 0,0 0 1,-1 0-1,0 0 0,0 0 0,0-1 0,0 1 0,0-1 1,-1 0-1,1 0 0,-1-1 0,0 1 0,0-1 0,0 0 0,0-1 1,0 1-1,0-1 0,-1 0 0,1 0 0,0-1 0,-1 1 1,-9-2-1,8 1-515,0-1 1,0 0-1,0-1 1,1 1-1,-1-1 1,1-1-1,-12-5 1,12 5-392,1 0 0,0 0 0,0-1 0,0 0 0,0 0 0,0-1 0,1 1 0,-7-10 0,-5-12-2928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6.8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5632,'3'3'1053,"0"0"0,-1 1 1,0-1-1,0 1 0,0-1 1,0 1-1,0 0 0,1 6 1,1 1 89,-2 0 1,3 19-1,-2 87-729,-3-89 581,0 69-259,1-125-983,2 1 0,0 0 0,2 0 0,1 1 0,18-52 0,-20 66 334,2 0-1,0 0 1,0 0 0,1 1 0,0-1 0,15-16 0,-21 27-7,1-1 0,-1 1 1,1-1-1,0 1 0,-1-1 0,1 1 1,0 0-1,0 0 0,0 0 0,0 0 1,0 0-1,0 1 0,0-1 0,0 0 1,0 1-1,1 0 0,-1-1 0,0 1 1,0 0-1,0 0 0,1 0 0,-1 1 1,0-1-1,0 0 0,0 1 0,0-1 1,0 1-1,0 0 0,0 0 0,0 0 1,0 0-1,0 0 0,0 0 0,0 0 1,-1 1-1,1-1 0,0 1 1,-1-1-1,1 1 0,1 3 0,6 10 80,0 2-1,-2-1 0,0 1 0,-1 0 0,-1 0 1,5 25-1,-9-37-340,-1-1 1,1 1 0,-1-1-1,0 8 1,-1-1-1771,16-30-10593,-3 6 9515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7.55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190 0 8320,'-19'4'2672,"18"-3"-2619,1-1 0,0 0 0,0 0 0,0 0 0,0 0 0,0 0 0,0 0 0,0 0 0,-1 0 0,1 0 0,0 0 0,0 0 0,0 0 1,0 0-1,0 0 0,0 0 0,-1 0 0,1 0 0,0 0 0,0 0 0,0 0 0,0 0 0,0 0 0,0 0 0,-1 0 0,1 0 0,0 0 0,0 0 0,0 0 1,0 0-1,0 0 0,0 0 0,0-1 0,-1 1 0,1 0 0,0 0 0,0 0 0,0 0 0,0 0 0,0 0 0,0 0 0,0 0 0,0-1 0,0 1 0,0 0 1,0 0-1,0 0 0,0 0 0,0 0 0,0 0 0,0-1 0,0 1 0,-4 4 1812,-3 4-559,1 0 1,-8 13-1,9-12-1019,1 0 0,0-1 1,1 2-1,0-1 0,-3 11 0,-1 17 141,2-1 1,-2 54-1,7-69-369,1 0-1,0 1 1,2-1 0,1 0 0,10 34 0,-13-53-62,-1 0 0,1 0 0,-1-1 1,1 1-1,0 0 0,0-1 0,0 1 0,0-1 1,0 1-1,0-1 0,1 1 0,1 0 1,-3-1 1,0-1 1,0 0 0,1 0 0,-1 0 0,0 0 0,1 0 0,-1 0 0,0 1 0,1-1 0,-1 0 0,0 0 0,1 0-1,-1 0 1,0 0 0,1 0 0,-1 0 0,0 0 0,1 0 0,-1-1 0,0 1 0,1 0 0,-1 0 0,0 0 0,1 0 0,8-12 0,-7 7-14,0-1-1,0 1 1,0-1-1,-1 1 1,0-1-1,1-8 1,0-1-29,6-55 450,-3-117 0,-5 150 625,4 55-643,1-2-298,36 155 271,22 88 497,-57-230-760,-1 0-1,-1 1 1,0 32-1,-4-46-42,-1-1 0,0 1 0,-2-1 0,1 0 1,-2 1-1,0-1 0,-9 22 0,10-31-80,1-1 0,-1 0 0,0 0 0,-1 0 0,1 0 0,-1-1 0,0 1 0,0-1 0,-6 5 0,8-7-16,-1 1 0,0-1 0,0 0 0,0 0 0,0 0 0,0 0 0,0-1 0,-7 3 1,8-4 8,-1 1 0,1-1 1,0 0-1,-1 0 1,1 0-1,-1 0 1,1 0-1,0-1 0,-1 1 1,1-1-1,0 1 1,-1-1-1,1 0 1,0 0-1,-4-2 1,-1-1-81,-1-1 0,1-1 0,0 1 0,-11-13 1,-26-32-64,17 19 91,22 25 69,-22-25-90,26 28 90,-1 1 1,1-1 0,0 1 0,-1-1-1,1 0 1,1 0 0,-1 1 0,0-1-1,1 0 1,-1 0 0,1-4 0,0 6 26,0-1 0,1 1 1,-1 0-1,1 0 0,-1-1 1,1 1-1,0 0 0,-1 0 1,1 0-1,0 0 1,0 0-1,0 0 0,0 0 1,0 0-1,0 0 0,0 0 1,0 0-1,0 1 0,0-1 1,1 0-1,-1 1 1,2-1-1,33-12 79,-31 11-177,78-18-2921,-15 3-2044,-50 12 340,29-13-1,-15 5 349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8.4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6 7392,'-3'-5'3271,"7"5"-990,-3 1-1909,0-1-1,0 1 0,0-1 1,0 1-1,0 0 0,0-1 0,0 1 1,0 0-1,0 0 0,1 1 1,1 5 182,-1-1 1,0 1-1,0 0 1,0 0-1,1 10 0,-1-2-126,30 249 1252,-32-237-1915,-1-22-191,1 1 0,0-1 0,0 0 0,0 1 0,1-1 0,0 0 0,0 1 0,2 7 0,-3-13 324,0 0 0,1 1 0,-1-1 0,0 0 0,0 0 0,0 1 0,0-1 0,0 0-1,0 1 1,0-1 0,1 0 0,-1 0 0,0 1 0,0-1 0,0 0 0,1 0 0,-1 0 0,0 1 0,0-1 0,1 0 0,-1 0-1,0 0 1,0 0 0,1 1 0,-1-1 0,0 0 0,1 0 0,-1 0 0,0 0 0,1 0 0,-1 0 0,0 0 0,0 0 0,1 0-1,-1 0 1,0 0 0,1 0 0,-1 0 0,0 0 0,1 0 0,-1 0 0,0 0 0,1-1 0,-1 1 0,0 0 0,0 0 0,1 0-1,-1 0 1,0-1 0,0 1 0,1 0 0,-1 0 0,0 0 0,0-1 0,0 1 0,0 0 0,1 0 0,-1-1 0,0 1 0,0 0-1,0-1 1,9-18-3090,-9 18 2905,9-25-2507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8.80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4 5728,'-15'-4'2592,"20"8"-2240,5-4-608,-1 0-96,9 8 192,0 0-1760,-1-1 1056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8:27.30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252 771 1248,'-13'-5'5116,"-1"-1"-3720,12 5-1266,0-1 1,0 1 0,0 0-1,0 0 1,-1 0-1,1 0 1,0 1 0,-1-1-1,1 1 1,-1-1-1,-3 1 1,-33 1 323,19-1-166,15 0-241,-1 1 1,0-1-1,0 1 0,1 0 0,-1 0 1,0 0-1,-6 3 0,9-3-40,0 1 1,1-1-1,-1 1 0,0 0 0,1 0 0,-1 0 0,1 0 0,0 0 1,-1 1-1,1-1 0,0 0 0,0 1 0,1 0 0,-4 4 0,-31 56 553,35-59-594,-1-1 0,1 0 0,0 1-1,0-1 1,0 1 0,1-1 0,-1 1-1,1 4 1,0 32-126,0-24 244,0-8-70,0 0 0,1 0 0,0 0 0,0 0 0,1 0 0,0 0 0,0-1 0,1 1 0,4 8-1,-5-13 18,-1 0-1,1 0 1,0 0-1,0-1 1,0 1-1,1-1 0,-1 1 1,0-1-1,1 0 1,0 0-1,-1 0 1,1 0-1,0-1 0,0 1 1,0-1-1,0 1 1,0-1-1,1 0 1,-1-1-1,0 1 0,1 0 1,-1-1-1,7 0 1,5-1 37,0-1 0,0 0 0,-1-1 0,1-1 0,0 0 0,-1-1 0,0-1 0,0 0 0,-1-1 0,0 0 0,14-10 0,59-31-36,-67 37 105,-13 8-56,1-1 0,-1 0 0,1 0 0,-1 0 0,10-11 0,-15 14-64,0 0-1,0 0 1,0-1 0,0 1-1,0-1 1,-1 1 0,1-1-1,0 1 1,-1-1 0,1 1-1,-1-1 1,0 0 0,1 1-1,-1-1 1,0 0 0,0 1-1,0-1 1,0 0 0,0 1-1,-1-1 1,1 1 0,0-1-1,-1 0 1,1 1 0,-1-1-1,0 1 1,1-1 0,-1 1-1,0-1 1,0 1 0,0 0-1,-1-2 1,-3-2-6,0 1 0,0-1 0,0 1 0,-1 0 0,1 1 1,-1-1-1,0 1 0,0 0 0,0 1 0,0-1 0,-10-1 0,-13-7 108,23 9-104,0-1 0,0 1-1,0 0 1,-9-1-1,-5-1-4,15 3 5,1 0 0,-1 0 0,1 0 1,-8 0-1,-41-4-31,53 5 11,0 0 0,0 1 0,0-1 0,0 0 0,0 0 0,0 0 0,-1 0 0,1 0 0,0 0 0,0 0 0,0 0 0,0 0 0,0 0 0,0 0 0,0 0 0,0 0 0,0 0 0,-1 0 0,1 0 0,0 0 0,0 0 0,0 0 0,0 0 0,0 0 0,0 0 0,0 0 0,0 0 0,-1 0 0,1 0 0,0 0 0,0 0 0,0 0 0,0 0 0,0 0 0,0 0 0,0 0 0,0 0 1,0-1-1,0 1 0,0 0 0,-1 0 0,1 0 0,0 0 0,0 0 0,0 0 0,0 0 0,0 0 0,0 0 0,0 0 0,0-1 0,0 1 0,0 0 0,0 0 0,0 0 0,0 0 0,0 0 0,0 0 0,0 0 0,0-1 0,8 1-683,32 6 833,0-1-1,1-2 1,-1-2 0,1-1 0,0-2-1,50-10 1,-60 3-24,3-1 78,-31 9-177,0 1 0,-1-1-1,1 0 1,-1 0 0,0 0 0,1 0-1,-1-1 1,0 1 0,0 0-1,0-1 1,1 0 0,-2 1 0,1-1-1,0 0 1,0 0 0,2-4-1,6-6 133,-9 12 113,-1-1-283,0-1-48,0 1-107,-2 3 82,1 0 0,-1 0 0,1 0 0,0 0 0,0 0 1,0 1-1,0-1 0,-2 5 0,-8 38-57,7-31 94,0 0 0,1 1 0,1-1 0,-1 20 1,3-22 66,0-1 0,1 0 0,1 1 0,0-1 0,0 0 0,1 0 0,1 0 0,0 0 0,0-1 0,10 18 0,-13-27 13,-1 0 1,1 0 0,0 0-1,0 0 1,0 0-1,0 0 1,0 0-1,0 0 1,0 0-1,0 0 1,1 0 0,-1-1-1,0 1 1,0 0-1,1-1 1,-1 1-1,0-1 1,1 1 0,-1-1-1,1 0 1,-1 0-1,0 0 1,1 0-1,-1 0 1,1 0-1,-1 0 1,0 0 0,1 0-1,-1-1 1,1 1-1,-1 0 1,0-1-1,1 1 1,-1-1-1,0 0 1,0 1 0,1-1-1,-1 0 1,0 0-1,1-1 1,7-5 114,-1 0 0,0-1 0,-1 0 0,9-11 0,-7 9-98,17-16 63,2 1 1,0 1 0,38-23 0,-65 46-107,6-4 42,0 1 0,0-2 1,0 1-1,0-1 0,-1 0 0,0 0 1,-1-1-1,1 0 0,7-13 0,-12 17-77,1 0-1,-1 0 0,0 0 0,0 0 0,0 0 0,-1 0 0,1-1 0,-1 1 0,0 0 0,0-5 0,0 7-40,0 50-2124,0-42 2198,1 0-1,0 0 1,0 0-1,1 0 1,0 0 0,0 0-1,0 0 1,1-1-1,0 1 1,0-1-1,9 12 1,-1-3 109,1-1 1,1 0-1,19 17 0,-30-29-56,1-1 0,-1 1-1,1 0 1,0-1 0,0 0-1,-1 1 1,1-1 0,0 0-1,0-1 1,1 1 0,-1 0-1,0-1 1,0 0 0,0 0-1,0 0 1,0 0 0,0 0-1,0 0 1,0-1 0,1 0-1,2-1 1,1 0 47,0 0 0,-1-1 0,1 0 0,-1 0 0,0 0 0,0-1 0,0 0 0,9-8 0,26-35 49,8-6 187,-46 49-368,1 0-1,0 0 1,-1-1-1,5-7 1,11-14-787,-18 26 786,-1 0 0,0 0 0,0-1-1,0 1 1,0 0 0,1 0 0,-1 0 0,0 0 0,0-1 0,0 1 0,1 0 0,-1 0-1,0 0 1,0 0 0,1 0 0,-1 0 0,0 0 0,0 0 0,0 0 0,1 0 0,-1 0-1,0 0 1,0 0 0,1 0 0,-1 0 0,0 0 0,0 0 0,1 0 0,-1 0 0,0 0 0,1 1-1,5 6-250,2 17 378,-8-22-172,6 20-65,1 2 129,4 26 0,-3-21 1262,-6-30-1173,-1 1 0,1 0-1,0 0 1,-1-1 0,1 1-1,-1-1 1,1 0-1,0 1 1,1-2 0,6-6 133,17-17 1,-2 2-242,-11 12 27,0 1 1,0 0 0,28-14-1,6-4-175,-35 19 86,0 1 1,1 1-1,20-9 1,-31 15 48,-1 1 0,1-1 1,-1 1-1,1-1 0,-1 1 1,1 0-1,-1 0 1,1-1-1,0 1 0,-1 0 1,1 0-1,-1 0 1,1 1-1,0-1 0,-1 0 1,1 1-1,-1-1 0,1 1 1,-1-1-1,1 1 1,-1 0-1,3 1 0,-1 1 25,-1 0 0,1 0 0,-1 0 0,1 0 0,-1 0 0,0 1 0,2 3-1,14 20-173,-9-15 200,15 23-1,-18-25-23,2 1 0,15 18 0,-16-21 73,-1 0 1,8 10-1,-10-11 99,1 0-1,0-1 1,10 11 0,-14-16-119,0 0 0,1 0 1,-1 0-1,0 0 0,1-1 1,-1 1-1,0 0 0,1-1 1,-1 1-1,1-1 0,-1 1 1,1-1-1,-1 0 0,1 1 1,-1-1-1,1 0 0,-1 0 1,1 0-1,-1 0 0,1 0 1,-1-1-1,1 1 0,-1 0 1,1-1-1,-1 1 0,1-1 1,-1 0-1,1 1 0,-1-1 1,0 0-1,2-1 0,3-3 28,0 0 0,0-1 1,0 1-1,9-13 0,-6 7 96,8-7 31,-9 10-183,-1-1 0,0 0 1,7-10-1,0-4-66,1 1 0,1 1 0,20-20 0,-32 37 4,1 0 0,0 1 1,0 0-1,0-1 0,0 2 1,0-1-1,0 1 0,1-1 1,0 1-1,-1 1 0,1-1 1,0 1-1,0 0 0,-1 1 1,1-1-1,0 1 0,0 0 1,8 1-1,6 2-48,-1 1 0,0 0-1,0 1 1,22 10 0,-4 0-153,24 8 280,-12-3 435,-48-20 699,-7-3-629,-47-8-437,32 6-113,-1 2-1,1 0 1,-1 2 0,-38 1-1,47 1-115,0 1 1,0 0-1,0 0 1,0 1-1,1 1 0,-18 7 1,22-8 60,1 1 1,0 0 0,0 0 0,1 1 0,-1 0 0,1 0 0,0 0-1,0 1 1,1 0 0,0 0 0,-8 11 0,10-11 32,0 0 0,1 0 0,0 1 0,-1-1 0,2 1 1,-1-1-1,1 1 0,0-1 0,1 1 0,-1 0 0,2 11 0,0-2 53,1 0 0,1-1 0,9 29 0,-9-35 26,0 0 0,1-1 0,0 1 0,0-1 0,8 10-1,-11-16 4,1 1-1,-1-1 0,1 0 1,0 0-1,0 0 0,0-1 0,0 1 1,0 0-1,0-1 0,0 1 1,1-1-1,-1 1 0,1-1 0,-1 0 1,1 0-1,-1-1 0,1 1 0,-1 0 1,1-1-1,0 1 0,-1-1 1,5 0-1,0-1 58,0-1 0,0 0-1,-1 0 1,1-1 0,-1 1 0,1-1 0,-1-1 0,0 1-1,10-9 1,4-5 53,23-23-1,-42 39-142,18-19 55,21-18 137,45-60-1,-71 79-243,-1-2-1,-1 0 0,-1-1 1,-1 0-1,8-24 1,26-118-72,-17 57 86,-9 45 54,22-84-194,-34 117 191,-1-1 1,2-59 0,-11-27-403,5 116 362,-1 0 1,0 0-1,0-1 1,0 1-1,0 0 0,0 0 1,0-1-1,0 1 1,0 0-1,0-1 1,0 1-1,0 0 0,0 0 1,0-1-1,0 1 1,0 0-1,0-1 1,0 1-1,0 0 1,0 0-1,-1-1 0,1 1 1,0 0-1,0 0 1,0 0-1,0-1 1,-1 1-1,1 0 0,0 0 1,0 0-1,0-1 1,-1 1-1,1 0 1,0 0-1,0 0 1,-1 0-1,1-1 0,0 1 1,0 0-1,-1 0 1,1 0-1,-1 0 1,-10 9-477,-9 19 120,12-12 202,1 0-1,1 1 0,-8 28 1,4-11 8,-15 67 156,18-65-78,-2 19 120,-3 69 0,2-14-132,7-90 118,2 0 1,0 0 0,1 0 0,1 0 0,1 1 0,1-1 0,1-1 0,0 1 0,2-1-1,0 1 1,9 18 0,-10-27 82,1 1 1,0-1-1,0-1 0,1 1 0,1-1 0,12 14 1,-18-22-52,1 0 1,-1 0 0,0 0 0,1 0 0,-1 0-1,1-1 1,0 1 0,0-1 0,0 1 0,-1-1-1,1 0 1,0 0 0,1 0 0,-1-1 0,0 1-1,0-1 1,0 0 0,0 0 0,0 0 0,0 0-1,0 0 1,1-1 0,-1 1 0,0-1 0,0 0-1,0 0 1,0 0 0,0 0 0,-1 0 0,1-1-1,4-2 1,36-23 129,2 2 0,86-34-1,-85 40-215,-17 7-128,1 1-1,49-11 0,-50 17-25,0 1 0,39 1 0,9-1 869,-77 4-671,0 0-1,0 1 1,0-1-1,1 0 1,-1 0-1,0 0 1,0-1 0,0 1-1,0 0 1,1 0-1,-1 0 1,0 0-1,0 0 1,0 0-1,0 0 1,1 0 0,-1 0-1,0 0 1,0 0-1,0 0 1,0-1-1,0 1 1,0 0-1,1 0 1,-1 0 0,0 0-1,0 0 1,0 0-1,0-1 1,0 1-1,0 0 1,0 0-1,0 0 1,0 0-1,0-1 1,0 1 0,0 0-1,1 0 1,-1 0-1,0-1 1,0 1-1,0 0 1,-1 0-1,1 0 1,0 0 0,0-1-1,0 1 1,0 0-1,0 0 1,0 0-1,0 0 1,0-1-1,0 1 1,0 0 0,0 0-1,0 0 1,-1 0-1,1 0 1,0 0-1,0-1 1,0 1-1,0 0 1,-9-9 273,4 6-311,-1 0-1,1 0 0,-1 1 0,0-1 0,0 1 0,0 1 1,0-1-1,0 1 0,0 0 0,0 0 0,-10 1 0,7 1-50,0-1-1,1 2 1,-1 0 0,1 0-1,-1 0 1,1 1-1,-12 6 1,4-1-16,0 1-1,1 1 1,1 1 0,-1 0-1,2 1 1,0 0 0,-17 20 0,25-25 87,-1 1 0,2-1 0,-1 1 0,1 0 0,0 1 0,0-1 0,1 0 0,0 1 0,1 0 0,0 0 0,0 0 0,1 0 0,0 13 0,1-14 40,0 0 1,1 0-1,0 0 1,0 0-1,0 0 1,1 0-1,1-1 1,-1 1-1,1-1 1,0 1-1,1-1 1,0 0-1,0-1 1,1 1-1,7 9 1,-9-14 15,-1 0 1,1 1-1,0-2 1,0 1 0,-1 0-1,1 0 1,0-1 0,1 1-1,-1-1 1,0 0-1,0 0 1,1 0 0,-1-1-1,0 1 1,1-1 0,-1 0-1,0 0 1,1 0 0,-1 0-1,0 0 1,1-1-1,3-1 1,4-1 51,1 0-1,-1-1 1,-1 0-1,1-1 1,11-7-1,-13 6-39,0 0 0,0-1 0,0 0 0,-1 0 0,0-1 0,-1 0 0,1-1 0,-2 0 0,1 0 0,-1 0 0,0-1 0,-1 1 0,6-19 0,-5 14 54,-3 7-52,0-1-1,0 1 1,-1 0 0,0-1-1,0 0 1,-1 1-1,0-11 1,-1 1-213,-1 0 1,0 0-1,-2 0 0,-4-18 1,6 28-277,1 7 423,0 0 1,0 0-1,0-1 0,0 1 0,0 0 0,0 0 1,0 0-1,0 0 0,0-1 0,0 1 0,0 0 1,0 0-1,0 0 0,0 0 0,0-1 0,0 1 0,0 0 1,0 0-1,0 0 0,0 0 0,0 0 0,0-1 1,0 1-1,-1 0 0,1 0 0,0 0 0,0 0 1,0 0-1,0 0 0,0-1 0,0 1 0,-1 0 1,1 0-1,0 0 0,0 0 0,0 0 0,0 0 1,0 0-1,-1 0 0,1 0 0,0 0 0,0 0 0,0 0 1,0 0-1,-1 0 0,1 0 0,0 0 0,-5 21-1037,4-16 978,1 0 1,0 0-1,0 0 0,0 1 0,1-1 1,0 0-1,0 0 0,2 7 0,18 43-44,-7-21-57,0 8 326,-9-25-85,0 0 0,2-1 0,0 1 0,14 23 0,-18-34 0,0-2 23,-1 0-1,1 0 0,0-1 1,0 1-1,0-1 1,7 6-1,-9-8-54,1 0 0,0 0 0,-1-1 0,1 1 0,0 0 0,-1-1 0,1 0 0,0 1 0,0-1 0,-1 0 1,1 0-1,0 0 0,0 0 0,0 0 0,-1 0 0,1 0 0,0-1 0,0 1 0,-1 0 0,1-1 0,0 0 0,1 0 0,5-3 52,-1 0 0,0 0-1,1-1 1,-2 0 0,1 0-1,10-11 1,32-40 415,-43 48-416,80-107 174,-76 99-265,0-1 1,-1 1 0,-1-2 0,-1 1 0,8-28-1,-13 33-56,0-5-99,-2 16 137,0 1 0,1-1 0,-1 0 0,0 1 0,0-1 0,1 1 0,-1-1 0,1 1-1,-1-1 1,0 1 0,1-1 0,-1 1 0,1-1 0,-1 1 0,1 0 0,-1-1 0,1 1 0,0 0 0,-1-1 0,1 1 0,-1 0 0,1 0 0,0-1 0,6 0-52,-1 0 0,1 0 0,0 0 0,-1 1 0,1 0 0,0 0 0,-1 0 1,1 1-1,0 0 0,-1 1 0,1-1 0,-1 1 0,0 0 0,0 1 0,1 0 0,-1 0 0,-1 0 0,1 0 1,0 1-1,-1 0 0,0 0 0,0 1 0,0 0 0,4 5 0,-4-3 34,-1 0 1,1 0-1,-1 0 1,-1 1-1,1 0 0,-1 0 1,-1 0-1,1 0 0,1 16 1,-2-13 20,1 1 0,-1-1 0,2 0 0,6 16 0,-8-22 71,1 0 1,-1 0-1,1-1 0,0 1 0,6 8 1,-8-12-27,0 0 1,0-1 0,0 1 0,0 0-1,0 0 1,0 0 0,0-1 0,0 1-1,0-1 1,0 1 0,0-1 0,0 1 0,0-1-1,1 0 1,-1 1 0,0-1 0,0 0-1,1 0 1,-1 0 0,0 0 0,0 0-1,1 0 1,-1 0 0,0 0 0,0-1 0,0 1-1,1 0 1,-1-1 0,0 1 0,0-1-1,1 0 1,7-5 171,0 0 0,0 0-1,-1-1 1,0 0 0,14-16-1,30-45-15,-39 49-418,-1-1 0,16-36-1,-26 50-335,-1 5 34,0 3 235,0 2 304,31 56-603,-27-48 619,0 0-1,2 0 1,-1-1-1,1 0 1,1 0-1,0-1 1,0 0 0,1-1-1,14 13 1,-17-17 70,1 0 1,0 0-1,0-1 0,0 0 1,0-1-1,1 0 1,-1 0-1,1 0 0,0-1 1,-1 0-1,1 0 1,0-1-1,0 0 1,1-1-1,-1 1 0,11-2 1,-6-1 29,0-1 1,-1 0 0,0-1 0,1 0-1,-1-1 1,0 0 0,-1-1-1,1 0 1,-1-1 0,17-13 0,-14 8-81,-1 1 1,-1-2-1,0 1 1,-1-2 0,0 1-1,-1-2 1,13-22-1,38-100 56,-41 87-484,-17 39 214,1-3-427,-2 13 50,-2 8-216,0 46 365,-1 69 37,0-90 365,-14 230-126,7-187 297,-25 105 0,29-162-78,-18 61 92,19-70-112,-1-1 0,0 1 0,0 0-1,-1-1 1,0 0 0,-8 10 0,10-15 1,0 0 0,-1 0 0,1-1 0,-1 1 1,1-1-1,-1 0 0,0 0 0,0 0 0,0 0 0,0-1 0,-1 1 1,1-1-1,0 0 0,0-1 0,-1 1 0,1-1 0,-1 0 0,1 0 1,0 0-1,-1 0 0,1-1 0,-5-1 0,1 1-28,0-1-1,0 0 0,1-1 1,-1 0-1,1 0 0,0-1 1,0 0-1,0 0 1,0 0-1,0-1 0,-6-6 1,8 6-28,1 1 1,0-1-1,0 0 1,1 0-1,0-1 0,-1 1 1,2-1-1,-1 1 1,1-1-1,-1 0 1,2 0-1,-1 0 1,-1-11-1,2 8-39,1 0-1,0 0 1,1 0-1,0 0 1,0 0-1,1 1 1,0-1 0,6-15-1,0 6 55,1 0 0,0 1 0,2 0 0,0 0 0,1 1 0,0 0 0,1 1 0,16-13 0,-10 10-2,2 1 0,0 0-1,37-20 1,-43 29-98,1 1 0,0 0 0,0 1 0,1 0-1,-1 2 1,30-5 0,15 2-1905,-5 1-4806,-22-1 3336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9.17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0 5152,'-9'2'1611,"10"3"-686,4 10 576,7 119 5107,-8 68-1184,-2-213-5532,-1 1-1,1 0 1,6-18 0,-2 6 29,1-4-44,16-38 0,-20 56 210,1 0 0,0 1 0,1-1 0,-1 1 0,1 0 0,1 0 0,-1 0 0,1 1 0,8-7 0,-12 12-49,0-1 1,0 1 0,0 0 0,0 0 0,1 0-1,-1 0 1,0 0 0,0 1 0,1-1 0,-1 1-1,1-1 1,-1 1 0,0 0 0,1 0 0,-1 0-1,0 0 1,1 0 0,-1 1 0,1-1-1,-1 1 1,0-1 0,0 1 0,1 0 0,-1 0-1,0 0 1,0 0 0,0 1 0,3 1 0,0 0 31,-1 1-1,1 0 1,0 0 0,-1 1 0,0-1 0,0 1 0,0 0 0,-1 0 0,6 11 0,-3-3 36,-1 1 1,0 0 0,-1 1-1,0-1 1,-1 1 0,1 23 0,-2 18-6412,-2-53 4322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39.7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12 5472,'-17'-12'8074,"18"17"-4938,8 11-2205,-2 1 0,0 1 0,-2-1 0,1 1 0,-2 0 0,4 36-1,-2 113 157,-6-154-983,-5 218-654,5-196-1090,0-22-1243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0.0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 65 7808,'-15'3'3520,"20"-3"-3040,0 0 1344,3 0-1088,10-3 1407,9 3-1247,14-5 352,-1 2-736,15-9-384,-2 4-96,0-4-320,-3-1 160,-8 6-1984,-11 2 1153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0.4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1 7712,'0'0'52,"0"0"0,-1 0 0,1 0 0,0 0 0,0 0 0,0 0 0,0 0 0,0 0 0,0 0 0,-1-1 0,1 1 0,0 0 1,0 0-1,0 0 0,0 0 0,0 0 0,-1 0 0,1 0 0,0 1 0,0-1 0,0 0 0,0 0 0,0 0 0,0 0 0,-1 0 0,1 0 0,0 0 0,0 0 0,0 0 1,0 0-1,0 0 0,0 0 0,0 1 0,-1-1 0,1 0 0,0 0 0,0 0 0,0 0 0,0 0 0,0 0 0,0 0 0,0 1 0,0-1 0,0 0 0,0 0 0,0 0 0,0 0 1,0 0-1,0 1 0,0-1 0,0 0 0,0 0 0,0 0 0,0 0 0,0 0 0,0 0 0,0 1 0,0-1 0,0 0 0,0 0 0,0 0 0,0 0 0,0 0 0,0 0 1,0 1-1,1-1 0,-1 2-20,14 105 5679,-24 256 1576,2-224-6723,4-96-1049,4-43 477,0 0 1,0 0 0,0 0 0,0 0 0,0 1 0,0-1 0,0 0 0,0 0-1,0 0 1,0 0 0,0 0 0,0 0 0,0 0 0,0 0 0,0 1 0,0-1-1,0 0 1,0 0 0,0 0 0,0 0 0,0 0 0,0 0 0,0 0 0,0 0-1,0 1 1,0-1 0,0 0 0,0 0 0,0 0 0,0 0 0,0 0-1,0 0 1,0 0 0,0 0 0,0 0 0,0 0 0,1 0 0,-1 1 0,0-1-1,0 0 1,0 0 0,0 0 0,0 0 0,0 0 0,0 0 0,0 0 0,0 0-1,1 0 1,-1 0 0,0 0 0,0 0 0,0 0 0,5-6-259,5-18-29,35-127-478,-44 148 820,0 1 0,0-1-1,0 1 1,0 0 0,1-1 0,-1 1 0,1 0 0,-1 0 0,1 0 0,2-2 0,-3 3-16,-1 1 1,0 0-1,1-1 1,-1 1-1,1 0 0,-1 0 1,1-1-1,-1 1 1,1 0-1,-1 0 0,1 0 1,-1 0-1,1 0 1,-1 0-1,1 0 1,-1-1-1,1 1 0,-1 1 1,1-1-1,-1 0 1,2 0-1,-2 0 3,1 1 1,0-1-1,0 1 1,-1 0-1,1-1 0,0 1 1,-1 0-1,1-1 1,-1 1-1,1 0 0,0 0 1,-1-1-1,0 1 0,1 0 1,-1 0-1,1 1 1,8 22 347,-2 1 0,8 41 0,1 53-470,-13-96-85,-3 18-4899,14-51-3098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0.7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61 99 4896,'8'0'809,"0"0"1,0-1 0,0 0-1,0 0 1,0-1-1,0 0 1,-1-1-1,1 1 1,12-7 0,-6 1-31,16-10 602,-28 17-1255,-1 0-1,1-1 1,-1 1 0,1 0-1,-1-1 1,0 0 0,0 1-1,1-1 1,-1 0 0,0 1-1,0-1 1,-1 0 0,2-3-1,-2 4-74,1 0-1,-1 1 1,0-1-1,0 0 1,0 0-1,0 0 1,0 1-1,0-1 1,-1 0-1,1 0 1,0 1-1,0-1 0,0 0 1,-1 0-1,1 1 1,0-1-1,-1 0 1,1 1-1,-1-1 1,1 0-1,-1 1 1,1-1-1,-1 1 0,1-1 1,-1 0-1,0 1 1,1 0-1,-1-1 1,0 1-1,1-1 1,-1 1-1,0 0 1,1-1-1,-1 1 0,-1 0 1,-2-1 201,0 0 0,0 0 0,0 0 0,0 1-1,-6-1 1,1 1 46,-1 1 0,1 0 0,0 0-1,1 1 1,-1 0 0,0 0-1,0 1 1,1 1 0,0-1 0,-9 5-1,13-5-201,-1 0-1,1 0 0,-1 1 1,1-1-1,0 1 1,0 0-1,1 0 0,-1 0 1,1 0-1,0 1 1,0-1-1,0 1 0,1 0 1,-1 0-1,1 0 0,0 0 1,-2 9-1,3-7 7,0 0 0,1 1 1,-1-1-1,1 0 0,0 0 0,1 0 0,0 0 0,0 0 0,1 0 0,0 0 0,0 0 0,0 0 1,1 0-1,4 8 0,-2-8-88,0 1-1,0-1 1,1 0 0,0 0-1,0-1 1,0 0 0,1 0-1,0 0 1,0-1 0,1 0-1,9 5 1,-7-5-435,0-1 1,0 0-1,0 0 0,1-1 0,-1 0 1,1-1-1,-1 0 0,21 1 0,-26-3-140,1-1 0,-1 1-1,1-1 1,-1 1 0,1-2-1,-1 1 1,0-1 0,1 1 0,-1-1-1,0-1 1,0 1 0,0-1-1,-1 0 1,1 0 0,-1 0-1,1-1 1,-1 1 0,0-1 0,4-5-1,20-29-5944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1.7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184 1 2912,'-9'4'1447,"17"-3"1231,-5-1-2403,-1 0 0,0 0 1,1 0-1,-1 1 0,0-1 1,1 0-1,-1 1 0,3 1 0,-3-1-78,0 1 0,0-1-1,0 1 1,0 0 0,0 0-1,-1-1 1,1 1 0,-1 0-1,1 0 1,-1 0 0,0 1-1,0-1 1,0 0 0,0 0-1,0 1 1,-1-1 0,1 1 0,-1-1-1,1 0 1,-1 1 0,0-1-1,0 1 1,0-1 0,0 1-1,0-1 1,-1 1 0,1-1-1,-1 0 1,1 1 0,-2 2-1,-2 5 209,-1 1-1,1-1 0,-2 0 0,1-1 1,-12 15-1,7-10-451,-1 0 1,-1 0-1,0-1 1,-1-1-1,0 0 1,-27 19-1,36-29-283,0-1 0,0 1 0,0 0 0,0-1 0,0 0 0,0 0 0,0 0 0,-7 0 0,10-1 103,0 0-1,0 0 1,-1 0-1,1 0 1,0 0 0,0 0-1,-1-1 1,1 1-1,0 0 1,0-1 0,-1 1-1,1-1 1,0 1-1,0-1 1,0 0 0,0 1-1,0-1 1,0 0 0,0 0-1,0 0 1,0 1-1,0-1 1,1 0 0,-1 0-1,0 0 1,0-1-1,1 1 1,-1 0 0,1 0-1,-1 0 1,1 0 0,-1-3-1,0-2-549,1-1-1,-1 0 1,2-11 0,3-22-1783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2.9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1 5152,'-3'1'6959,"12"6"250,-2 3-7490,-6-6 540,1 1-1,-1-1 0,0 1 1,-1 0-1,1-1 0,-1 9 1,0 2 199,13 300 1654,-11-299-2046,-2-16-65,0 0 0,0 0 0,0-1 0,0 1 0,0 0 0,0 0 0,0 0 0,1 0 0,-1-1 0,0 1-1,0 0 1,0 0 0,0 0 0,0 0 0,1 0 0,-1 0 0,0-1 0,0 1 0,0 0 0,1 0 0,-1 0 0,0 0 0,0 0-1,0 0 1,0 0 0,1 0 0,-1 0 0,0 0 0,0 0 0,0 0 0,1 0 0,-1 0 0,0 0 0,0 0 0,0 0-1,1 0 1,-1 0 0,0 0 0,0 1 0,0-1 0,0 0 0,1 0 0,-1 0 0,0 0 0,0 0 0,0 0 0,0 1-1,0-1 1,1 0 0,-1 0 0,0 0 0,0 0 0,0 1 0,0-1 0,0 0 0,0 0 0,0 0 0,0 0 0,0 1-1,0-1 1,0 0 0,0 0 0,0 0 0,0 1 0,0-1 0,0 0 0,8-14-84,-1-1 1,0-1-1,-1 1 0,7-31 0,-6 18-26,1 3-26,21-68-84,-24 79 204,2 0-1,-1 0 1,2 0-1,10-15 0,-16 26 102,1 0 0,0 0 1,0 0-1,6-4 0,2-2 337,-11 9-419,0 0 0,0 0 1,0 0-1,0 0 1,0 0-1,0 0 0,0 0 1,0 0-1,0 0 1,0-1-1,0 1 0,0 0 1,0 0-1,0 0 1,0 0-1,0 0 0,1 0 1,-1 0-1,0 0 1,0 0-1,0 0 0,0 0 1,0 0-1,0 0 1,0 0-1,0 0 0,0 0 1,0 0-1,0 0 1,0 0-1,0 0 0,1 0 1,-1 0-1,0 0 1,0 0-1,0 0 1,0 0-1,0 0 0,0 0 1,0 0-1,0 1 1,0-1-1,0 0 0,0 0 1,0 0-1,0 0 1,0 0-1,0 0 0,0 0 1,0 0-1,1 0 1,-1 0-1,0 0 0,0 0 1,0 0-1,0 0 1,0 0-1,0 1 0,0-1 1,0 0-1,0 0 1,0 0-1,4 7 158,0 0 0,0 0 0,-1 0 0,0 1 0,0-1 0,-1 1 0,0 0 0,0-1 1,-1 1-1,1 16 0,-1 10 99,-5 43 1,2-53-195,1 64-263,2-55-2770,4-58-7109,3 6 5697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3.3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 9 6816,'-5'0'768,"4"0"-641,0-1-1,1 1 1,-1 0 0,0 0 0,0 0 0,0 0 0,0 0-1,0 0 1,1 1 0,-1-1 0,0 0 0,0 0-1,0 1 1,0-1 0,1 0 0,-1 1 0,-2 0 1674,3 18 439,4 103 4582,-2-104-6444,0-1 1,2 0-1,0 0 1,12 32-1,-13-43-303,0 3 78,1-1 0,0 0 0,0 0 1,7 9-1,-10-15-118,0-1 1,0 0 0,0 1-1,0-1 1,0 0 0,1 0-1,-1 0 1,0 0 0,0 0-1,1 0 1,-1 0 0,1-1 0,-1 1-1,1 0 1,-1-1 0,1 1-1,-1-1 1,1 0 0,-1 1-1,1-1 1,0 0 0,-1 0-1,1 0 1,0 0 0,-1 0-1,1-1 1,-1 1 0,1 0 0,0-1-1,1 0 1,1-1 6,0-1 0,-1 1 0,1-1 0,-1 0 0,0 0 0,0 0 0,0-1 0,0 1 0,3-7 0,-1 3-14,10-16 50,-1 0 0,18-44 1,-9 19-26,-14 31-46,-1 1-151,0 0-1,-1 0 1,5-20-1,-10 19-935,-2 16 637,0-1 1,0 0 0,0 1-1,0-1 1,1 0-1,-1 1 1,0-1 0,1 0-1,0 1 1,0-2 0,5 26-16491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3.73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253 3 6400,'-7'-1'1294,"0"0"1,-1 1-1,1 0 0,0 0 1,-14 2-1,11 0-220,-1 1 1,1 0-1,-16 7 0,14-5-547,0 1-1,1 0 1,0 1 0,1 1-1,0 0 1,0 0 0,-10 11 0,15-13-411,0 0 1,1 0-1,0 0 1,1 0-1,-1 1 1,1-1-1,0 1 1,1 0-1,-1 0 1,1 0-1,1 0 1,0 0-1,0 0 1,0 0-1,0 1 1,2 11 0,0-12-83,-1-1 1,1 1 0,1-1 0,0 1 0,0-1 0,0 1 0,0-1 0,1 0 0,0 0 0,0-1 0,1 1 0,0 0 0,0-1 0,0 0 0,0 0 0,1 0 0,0-1 0,8 7 0,-3-5-140,-1-1-1,1 0 1,0-1 0,1 0-1,-1 0 1,1-1 0,0 0-1,-1-1 1,1 0 0,0-1 0,0 0-1,0-1 1,0 0 0,1-1-1,-1 0 1,-1-1 0,1 0-1,14-5 1,-14 3-539,0 0 1,-1 0-1,0-1 0,0 0 1,-1-1-1,1 0 0,-1 0 0,9-9 1,-12 9-314,1-1 1,-1 0 0,0 0-1,-1 0 1,0-1 0,0 0-1,0 0 1,-1 0 0,-1 0-1,5-13 1,-1-15-3076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4.0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8064,'2'44'6285,"4"6"-3808,3 47-733,-7-46-807,1 169 2286,-1-51-1502,0-59-1325,3 50-476,-3-124-1,1-21-1950,15-50-12464,-6 8 9983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41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681 0 3392,'-4'1'8168,"4"0"-8011,-2 8 2472,-1 18-4345,2-15 2606,-3 19-735,-1 0 1,-2-1 0,0 1 0,-3-1 0,0-1 0,-2 1 0,-1-2-1,-18 28 1,23-43-102,-1-2 1,0 0-1,0 0 0,-1 0 1,-1-1-1,0-1 0,0 0 0,-1 0 1,0-1-1,-17 8 0,1-3 92,0-1-1,-1-1 0,-51 11 1,62-17-53,-1-2 1,1 0-1,-1-1 0,0-1 0,0-1 1,0 0-1,-24-5 0,38 4-110,0 0-1,0 0 0,0-1 0,0 0 0,0 0 0,0 0 1,0-1-1,0 0 0,1 0 0,0 0 0,-1 0 0,1 0 1,0-1-1,1 0 0,-1 0 0,1 0 0,-1 0 0,1-1 0,1 1 1,-1-1-1,0 0 0,1 0 0,0 0 0,0 0 0,-1-8 1,3 11-10,-1 1 0,1-1 1,0 1-1,0-1 1,0 1-1,0-1 1,0 1-1,1-1 1,-1 1-1,0-1 1,1 1-1,-1-1 1,1 1-1,-1-1 0,1 1 1,0 0-1,-1-1 1,1 1-1,0 0 1,1-2-1,1 1-28,-1 0-1,0 0 1,1 1 0,-1-1-1,1 1 1,-1-1 0,1 1-1,0 0 1,5-2-1,1 1-64,1 0-1,-1 1 1,1 0-1,-1 0 0,18 2 1,7 4-53,1 2 0,50 16 0,-51-13 196,5 2 670,0 2 1,67 34-1,-77-31-355,-14-8-174,22 10 0,84 40-89,-118-58-409,-1-1 1,1 1-1,-1 0 0,1-1 1,-1 0-1,5 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8:34.6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899 576 2496,'1'-1'49,"-1"1"1,0-1-1,0 1 0,1-1 0,-1 1 1,0-1-1,0 0 0,0 1 1,0-1-1,0 1 0,0-1 1,0 1-1,0-1 0,0 0 0,0 1 1,0-1-1,0 1 0,0-1 1,0 0-1,-2-6 325,2 4-20,-1 1-1,1 0 1,-1 0 0,0 0 0,0 0 0,0 0-1,0 0 1,0 0 0,-3-3 0,-7-13 630,10 14-848,-2 0 0,1 0 0,0 1-1,-1-1 1,0 0 0,0 1 0,0 0-1,0-1 1,0 1 0,-1 0-1,1 1 1,-1-1 0,0 1 0,0-1-1,0 1 1,0 1 0,0-1 0,0 0-1,-1 1 1,-5-1 0,-8-2-13,-1 2 1,1 0-1,-31 2 1,35 0-7,-26 2 86,1 2 1,0 2 0,-41 11-1,68-15-153,-16 6 60,0 0 1,0 2 0,1 1 0,-34 20 0,8-1 46,-50 40 1,94-64-165,0 1 1,1 0-1,0 0 1,0 1 0,0 0-1,1 0 1,1 1-1,-1 0 1,1 0-1,1 1 1,0-1-1,0 1 1,-4 13-1,-3 21 10,1 0-1,3 1 0,1 0 0,3 0 1,1 0-1,4 57 0,10 5 99,-9-94-19,1-1 0,1 1 1,-1 0-1,2-1 1,0 0-1,7 13 1,-8-19 26,1 0 0,-1 0 0,1-1 0,0 1 0,0-1 0,1-1 0,0 1 0,7 4 0,-9-6-59,1 0 0,1 0 0,-1-1 0,0 1 0,1-1 0,-1 0 0,1-1 0,0 1-1,0-1 1,8 1 0,13-4 81,-1-1-1,-1-1 0,41-11 1,-5 0 9,55-7-35,92-21 40,-171 32-66,-1-2 0,60-29 0,-94 41-76,7-4 28,0 1 0,0-1 0,-1-1 0,1 0-1,12-12 1,-18 15-5,0 0 0,-1 0 0,1 0-1,-1 0 1,1-1 0,-1 1 0,0-1 0,0 0 0,-1 0-1,1 1 1,-1-1 0,0 0 0,0 0 0,0-1-1,0 1 1,-1-5 0,1-3-48,-1-17-151,-1 27 136,1 1 1,0-1-1,0 0 0,-1 1 0,1-1 1,-1 1-1,1-1 0,-1 0 0,1 1 1,-1-1-1,0 1 0,0 0 1,-1-2-1,1 2 23,1 1-1,-1 0 1,1 0 0,0-1-1,-1 1 1,1 0 0,-1 0 0,1 0-1,-1 0 1,0 0 0,1 0-1,-1-1 1,1 1 0,-1 0 0,1 1-1,-1-1 1,1 0 0,-1 0-1,1 0 1,-1 0 0,1 0 0,-1 0-1,1 1 1,-1-1 0,0 1 0,-11 6-138,9-3 81,0 0 0,0-1 0,0 1 0,1 0 0,0 0 0,-3 6 0,-6 10-306,5-9 326,1 0 1,0 1-1,1-1 1,0 1-1,1 0 1,-3 16-1,-1 5 122,5-28-57,1 0-1,0 0 1,1 0 0,0 0 0,-1 0-1,1 0 1,1 0 0,-1 0 0,1 0-1,0 0 1,0 0 0,0 0 0,1-1-1,0 1 1,0 0 0,0-1 0,0 1-1,1-1 1,0 0 0,0 0-1,0 0 1,0 0 0,0 0 0,1-1-1,7 7 1,-9-9 30,0 0 1,0 0-1,-1 0 0,1-1 0,0 1 0,0 0 1,0-1-1,0 1 0,0-1 0,0 1 0,0-1 0,0 0 1,3 0-1,29-5 385,-20 2-426,12-3 160,0-1 1,0-1-1,-1-1 1,-1-2 0,45-25-1,-62 32-134,0 0 0,-1-1 0,1 0 0,-1 0 0,0 0 0,0-1 0,0 0-1,8-12 1,-13 16-23,1-1-1,-1 1 1,0-1-1,0 0 0,0 1 1,0-1-1,0 0 0,0 0 1,-1 1-1,1-1 0,-1 0 1,0 0-1,0 0 1,0 0-1,0 1 0,-1-1 1,1 0-1,-1 0 0,1 0 1,-1 1-1,0-1 1,0 0-1,-1 1 0,1-1 1,0 1-1,-1-1 0,1 1 1,-4-3-1,-1-2-62,0 0-1,-1 1 1,0 0 0,0 0-1,-1 1 1,0 0-1,0 0 1,-12-4 0,7 3-64,-1 0 0,0 2 1,0 0-1,-24-4 0,33 7 40,0 1 0,1 0 1,-1 1-1,-8 1 0,-9 0-11,12-1 0,12 1-26,16 2 222,4-6 41,37-6 0,-19 2-41,60-10-33,12-2-78,-91 15 47,0 2 0,1 1 0,25 2 0,-41-1-58,0 0 0,0 0 0,0 0-1,0 1 1,-1 0 0,1 0 0,0 1 0,-1 0-1,1 0 1,-1 0 0,0 0 0,0 1-1,0 0 1,-1 0 0,1 0 0,-1 0 0,0 1-1,0 0 1,-1 0 0,1 0 0,-1 0 0,0 1-1,-1-1 1,1 1 0,-1-1 0,0 1 0,0 0-1,0 7 1,1-2 48,-1-1-1,-1 1 0,0 0 1,-1 0-1,-1 22 0,-1-20 68,-4 22 69,6-33-32,0 0 0,-1 0 0,1 0 0,-1 0 0,0-1 1,0 1-1,1 0 0,-1-1 0,0 1 0,0 0 0,-3 2 0,13-12-89,0-1 0,11-14 0,-11 13-142,0 1 1,13-12-1,0 4 45,2 2 0,-1 1 0,2 0 0,0 2 0,1 1 0,0 1 0,36-8 0,-56 16-15,1 0 0,-1 1 0,1 0-1,0 0 1,0 0 0,-1 1 0,13 1-1,-16 0 52,-1-1 0,1 1 0,0-1 0,-1 1 0,1 0 0,-1 0 0,1 1 0,-1-1 0,0 0 0,1 1 0,-1 0 0,0-1 0,0 1 0,0 0 0,0 0 0,0 0 0,-1 0 0,1 0 0,0 1 0,-1-1 0,0 0 0,2 5 0,0 2 16,0 0 0,0 0 0,-2 1 0,1-1 0,-1 1 0,0 11 0,-1-17 9,1 0 1,-1-1 0,1 1-1,0 0 1,0-1 0,0 1-1,1-1 1,-1 1 0,1-1-1,-1 0 1,1 0 0,0 1-1,1-1 1,-1-1 0,0 1-1,1 0 1,0 0 0,0-1-1,-1 0 1,1 1 0,1-1-1,-1 0 1,4 1 0,0 1 60,1-1 0,0 1 0,0-1 0,0-1 0,0 0 0,0 0 1,0-1-1,1 0 0,9 0 0,2 0 93,-15 0-123,0-1 0,0 0-1,0 0 1,0 0 0,0 0-1,0-1 1,0 0 0,0 0-1,7-3 1,-4 0 21,0 0 0,0-1 0,0 0 0,-1 0 0,1-1 0,-1 0 0,-1 0 0,1-1 0,-1 0 0,0 0 0,9-15 0,1-6 29,-1-1 0,12-33-1,-9 19-295,-6 12 98,-10 24 28,0-1 1,1 1 0,0 0 0,1 0-1,-1 0 1,1 0 0,0 1 0,9-10-1,-13 15 59,1 1-1,0-1 1,-1 1-1,1-1 0,0 1 1,0-1-1,-1 1 1,1 0-1,0-1 0,0 1 1,0 0-1,0 0 0,-1 0 1,1-1-1,0 1 1,0 0-1,0 0 0,0 0 1,0 0-1,0 0 1,-1 1-1,1-1 0,0 0 1,0 0-1,0 1 1,0-1-1,-1 0 0,1 1 1,0-1-1,0 0 0,-1 1 1,2 0-1,2 3-22,0 0 0,0-1 0,0 1 0,4 7 0,0-1-116,13 13 121,2 3 243,47 42-1,-69-67 624,-1-5-465,-2-1-341,-1 0 0,1 0 0,-1 1 0,0-1 0,0 1 0,0-1 0,-1 1 0,-6-6 0,-1-2-39,4 4-41,-1 0 1,0 0-1,0 0 1,-1 1-1,-15-10 0,21 16 20,0-1 0,0 0 0,0 1 1,0 0-1,0 0 0,-1 0 0,1 0 0,0 0 0,-1 1 0,1-1 0,-1 1 0,1 0 0,0 0 0,-1 0 0,1 1 0,-1-1 0,1 1 0,0-1 0,0 1 0,-1 0 0,1 1 0,-4 1 0,0 2-17,0 0 1,0 0-1,0 1 0,1 0 0,0 0 1,0 0-1,1 1 0,-1 0 0,2 0 0,-1 0 1,1 1-1,-4 9 0,3-8 29,1 2 1,1-1-1,-1 0 0,2 1 1,-1-1-1,2 1 0,-1 0 1,1 0-1,1 13 0,1-19 50,0-1 1,-1 1-1,2-1 0,-1 1 0,0-1 0,1 0 1,0 0-1,0 1 0,0-1 0,1 0 0,-1-1 1,1 1-1,0 0 0,0-1 0,0 1 0,0-1 1,1 0-1,-1 0 0,6 2 0,-4-1 37,1-1 1,0 0-1,0 0 0,0-1 0,0 0 0,0 0 0,0 0 1,1-1-1,-1 0 0,1 0 0,-1 0 0,1-1 1,6-1-1,5 0 99,0-2 1,-1 0-1,1-1 1,-1-1 0,29-12-1,-35 11-125,0 0 0,0 0 0,0-1 0,-1 0 0,0-1 1,0 0-1,-1 0 0,16-19 0,-13 10-4,0 1 1,-2-2-1,0 1 1,13-35-1,19-78-29,-24 67-53,1 1-82,-2-1-1,-4 0 1,-2-1-1,5-120 1,-16 163 130,-4-130-184,4 132-11,0 16 118,0 0 0,0 1 0,0-1 0,0 0 1,0 0-1,-1 0 0,1 0 0,-1 1 0,-2-6 0,3 8 71,0 0 0,0 0 0,0-1 0,0 1 0,0 0 0,0 0 1,0 0-1,0 0 0,0-1 0,0 1 0,-1 0 0,1 0 0,0 0 0,0 0 0,0-1 0,0 1 0,0 0 0,0 0 0,-1 0 0,1 0 0,0 0 0,0 0 0,0 0 0,0 0 1,-1 0-1,1 0 0,0-1 0,0 1 0,0 0 0,0 0 0,-1 0 0,1 0 0,0 0 0,0 0 0,0 0 0,-1 0 0,1 0 0,0 0 0,0 1 0,0-1 0,0 0 1,-1 0-1,1 0 0,0 0 0,0 0 0,0 0 0,0 0 0,-1 0 0,1 0 0,0 1 0,0-1 0,0 0 0,0 0 0,0 0 0,0 0 0,-1 0 0,1 1 0,0-1 0,0 0 1,0 0-1,0 0 0,0 0 0,0 1 0,0-1 0,0 0 0,0 0 0,0 1 0,-5 15-208,4-13 163,-9 35-324,1 0 1,-3 39-1,1 3 154,0 5 327,15 346 320,-3-378-347,-1-28 97,1 0-1,2 0 1,6 32 0,-3-35 153,10 24 1,-15-44-295,1 0 0,-1 0 0,1 0 0,0 0 0,0 0 0,0 0 1,0 0-1,1-1 0,-1 1 0,0-1 0,1 1 0,-1-1 0,1 0 0,-1 0 0,1 0 1,-1 0-1,6 0 0,0-1 61,0-1-1,0 0 1,-1 0 0,1-1 0,-1 0 0,0 0 0,1-1-1,7-4 1,56-35 268,-33 18-202,-28 17-133,1 0-1,-1 0 1,-1-1 0,0-1 0,0 0 0,0 0 0,-1 0 0,-1-1 0,9-14-1,0-4 80,-2-1 0,15-41 0,-26 59-222,-1 0 1,2-13 0,-2 14-1489,2 37 1480,1-1 0,1 0-1,2 0 1,0 0-1,17 32 1,-18-45 176,-1-2 1,2 1-1,0-1 1,0 0 0,13 12-1,-15-16 21,1-1 1,1 0-1,-1-1 0,1 1 1,0-2-1,0 1 0,0-1 1,15 5-1,-17-7-22,1-1 0,-1 0 1,0 0-1,1 0 0,-1-1 0,1 0 0,0-1 0,-1 1 0,0-1 1,1 0-1,-1-1 0,1 1 0,-1-1 0,0-1 0,0 1 0,0-1 1,0 0-1,-1 0 0,1-1 0,-1 0 0,0 0 0,0 0 0,0 0 1,0-1-1,-1 0 0,0 0 0,5-7 0,19-36 217,40-89-1,2-4-252,-27 67 104,57-107-202,-64 101 103,-3-1 0,32-122-1,-59 176-105,6-49 0,-11 63 23,-1-1-1,0 1 0,-1 0 0,0 0 0,-6-23 1,6 32-7,0 1 1,0 0-1,0 0 0,-1 0 1,1 0-1,-1 0 1,0 0-1,0 0 0,0 1 1,-4-5-1,5 6 41,1 1-1,-1-1 0,0 0 1,0 1-1,0-1 1,-1 1-1,1-1 1,0 1-1,0-1 0,0 1 1,0 0-1,0-1 1,-1 1-1,1 0 1,0 0-1,0 0 1,0 0-1,0 0 0,-1 0 1,1 0-1,0 1 1,0-1-1,0 0 1,0 0-1,-1 1 0,1-1 1,0 1-1,0-1 1,0 1-1,0 0 1,0-1-1,-1 3 0,-5 2-61,0 1-1,1 1 0,0-1 0,1 1 0,-1 0 0,1 0 0,1 1 0,-1 0 0,-5 13 0,-2 10 90,-9 39 0,11-38-19,-41 150-154,-15 47 620,47-163-91,-11 76 0,19-39-29,8-67-160,3-25-63,0-1 1,0 0-1,1 1 1,0-1 0,1 1-1,5 15 1,-6-20-70,1-1 0,0 0 0,0 0 1,1 0-1,-1 0 0,1 0 0,0 0 1,0-1-1,1 1 0,0-1 0,-1 0 1,1 0-1,9 6 0,-9-8 22,1 1 0,0-1 1,0 0-1,0 0 0,0-1 0,0 0 1,1 0-1,-1 0 0,0 0 0,1-1 0,-1 0 1,0 0-1,8-1 0,7-2 91,-1-1 0,24-8 0,-30 9-100,5-3-1,1 0-1,-2-1 0,1-1 1,-1-1-1,0 0 0,0-1 0,-1-1 1,-1-1-1,0 0 0,0 0 1,-1-2-1,-1 0 0,18-24 0,14-35-1055,-45 90 202,0 22 591,1 0 0,8 40 0,-7-67 307,0 0 0,2 0 1,-1 0-1,1 0 0,1-1 0,0 1 0,1-1 1,0 0-1,1-1 0,12 16 0,-15-22-30,0 0-1,0-1 1,1 1 0,-1-1-1,1 0 1,-1-1 0,1 1-1,0-1 1,0 0-1,1 0 1,-1 0 0,0-1-1,0 0 1,1 0 0,-1 0-1,1-1 1,-1 0 0,6 0-1,12-1 38,0-2-1,43-9 1,-57 10-86,7-2 46,1-1 1,0 0-1,-1-1 0,0 0 0,-1-1 0,1-1 0,-1-1 0,20-15 1,-29 19-53,0 0 1,0-1 0,-1 1-1,0-1 1,0 0 0,0 0-1,-1-1 1,0 1 0,0-1 0,0 0-1,-1 0 1,0 0 0,-1-1-1,0 1 1,0-1 0,0 1 0,-1-1-1,0 0 1,-1 0 0,0-14-1,0 14-73,-1 0 0,0 0 0,-1 0 0,1 1 0,-1-1 0,-1 0 0,0 1-1,0-1 1,0 1 0,-1 0 0,-9-13 0,12 19 38,0-1-1,0 1 1,-1-1 0,1 1 0,0 0-1,-1 0 1,1 0 0,-1 0 0,0 0-1,1 0 1,-1 0 0,0 1-1,1-1 1,-1 1 0,0-1 0,0 1-1,1-1 1,-1 1 0,-2 0 0,1 0-3,0 1 1,0-1-1,0 1 1,1-1 0,-1 1-1,0 0 1,1 0 0,-1 1-1,0-1 1,1 0 0,-3 3-1,-3 1-5,2 1 0,-1 1 1,0-1-1,1 1 0,0 0 0,-6 11 0,5-7-20,0 1-1,1 0 1,0 0-1,1 0 1,0 1-1,1 0 1,1 0 0,-4 25-1,6-33 91,1 1-1,0-1 1,0 0-1,0 0 0,1 1 1,0-1-1,0 0 1,0 0-1,0 0 1,1 0-1,0 0 1,0 0-1,0 0 0,1-1 1,-1 1-1,1-1 1,0 0-1,1 0 1,-1 0-1,1 0 1,-1 0-1,1-1 0,0 1 1,1-1-1,5 4 1,4-1 52,0 0 0,0 0-1,1-1 1,-1-1 0,1 0 0,0-1 0,0-1 0,0 0 0,0-1 0,1-1-1,27-3 1,-34 2-37,0-1-1,0-1 0,0 1 1,-1-1-1,1-1 0,12-6 0,-17 8-18,0-1 0,0 1 0,-1 0 0,1-1 0,-1 0-1,0 0 1,0 0 0,0 0 0,0 0 0,0-1 0,-1 1-1,0-1 1,0 0 0,0 0 0,0 1 0,2-6 0,-2-1-71,-1 0 1,0 0 0,0-1 0,-1 1-1,0 0 1,-1 0 0,0 0-1,-1 0 1,-5-19 0,3 16-30,0 1 0,-1 0 1,-1 0-1,0 1 0,0-1 1,-1 1-1,-11-12 0,16 20 38,-1 0-1,0 0 1,0 1-1,0-1 1,0 1-1,0 0 1,-1 0-1,1 0 1,-1 0 0,1 1-1,-1 0 1,0-1-1,1 1 1,-1 0-1,0 1 1,0-1-1,-5 1 1,1 0 5,1 0 0,-1 1 1,0 0-1,0 0 0,0 1 1,1 0-1,-12 4 0,17-5 16,-1 0 0,1 1 0,0-1 0,-1 1 0,1-1 0,0 1 0,-3 4 0,4-6 155,2 1-17,3 0-75,-1 0-1,1 0 0,-1-1 1,1 1-1,-1-1 0,1 0 0,0 0 1,-1 0-1,1 0 0,4-1 1,39-12 155,-22 6-162,58-20 34,-60 18-133,1 2-1,0 0 1,-1 1-1,48-4 0,-48 9 46,-1 2 0,1 0 0,-1 2 0,1 1-1,28 8 1,-46-11-16,0 1 1,0-1-1,-1 1 0,1 1 0,-1-1 1,1 0-1,-1 1 0,0 0 0,0 0 1,0 1-1,0-1 0,-1 1 1,1 0-1,4 7 0,-5-6 4,0 1 1,0 0-1,0 0 0,-1 0 1,0 0-1,-1 0 0,1 1 0,-1-1 1,0 0-1,-1 10 0,0 0 68,-1 1 0,-1-1 0,-1 0 0,0 1 0,-1-2 0,-1 1-1,-1 0 1,-8 17 0,0-6 918,13-25-613,7-8 309,10-11-573,0 0-1,-1-1 1,14-21 0,12-17-142,4-2 30,-25 32-103,0 0-1,24-22 0,-40 45 28,-1 0-1,0 1 1,1-1 0,-1 1-1,1 0 1,0 0 0,6-2-1,-9 4 81,0 1 0,-1-1 0,1 1 1,0-1-1,-1 0 0,1 1 0,-1-1 0,1 1 0,-1 0 0,1-1 0,-1 1 0,1-1 0,-1 1 0,1 0 0,-1 0 0,0-1 0,1 2 0,0-1-27,4 9-15,1 1 0,-2 0 0,8 23 0,0 3 52,29 51 110,-35-79 28,-1 1 0,1-1 0,1 0 0,0-1-1,0 1 1,15 11 0,-18-17-71,0 0-1,1 0 1,0-1-1,-1 0 1,1 0-1,0 0 1,0-1-1,0 1 1,0-1-1,0-1 1,1 1 0,-1-1-1,0 1 1,0-1-1,0-1 1,1 1-1,6-2 1,1-1 64,1-1 1,-1 0-1,0 0 1,0-2-1,17-8 1,-9 1-37,1 0 0,-2-2 1,0-1-1,0 0 0,29-34 1,-7 0-24,37-56 1,-67 88-83,0-1 0,-2-1 0,0 0 0,-1 0 1,11-42-1,-11 27-2226,-3 84 1548,-2-22 649,18 245-138,-22-124 554,0-119-268,-3 19 61,3-45-105,-1 1 0,0 0 0,0-1 0,0 1 1,0-1-1,-1 1 0,1-1 0,-1 1 0,0-1 0,-2 3 0,3-5-17,0 0 0,0 0 0,-1 0-1,1-1 1,0 1 0,0 0 0,-1-1-1,1 1 1,0-1 0,-1 1 0,1-1-1,0 0 1,-1 0 0,1 1-1,0-1 1,-1 0 0,1 0 0,-1 0-1,1 0 1,0-1 0,-1 1 0,1 0-1,0-1 1,-1 1 0,1-1 0,0 1-1,-2-2 1,-5-1 54,1 0 0,0-1 0,-9-6-1,-126-93-192,115 92-173,24 10 225,0 0-1,0 0 1,0 0-1,0 0 1,0-1-1,0 0 1,-4-3-1,6 5-30,25 5 337,-10-1-168,116 18 774,-1-1-42,-103-16-585,48 0 0,-51-3-197,31-2 22,0-3 0,0-1 0,60-14 0,-97 15-377,0-1 1,-1-1-1,1 0 0,29-15 0,-38 16-116,0-1 0,0 0 0,-1 0 0,0-1 0,0 0 0,0 0 1,-1-1-1,0 1 0,0-1 0,9-15 0,-8 10-694,-2-1-1,1 1 1,-1-1 0,-1 0 0,0-1-1,-1 1 1,-1-1 0,1-15 0,-2 24 743,-2 0 0,1 1 0,0-1 1,-1 0-1,0 1 0,-2-9 0,-1 5-425,0 0 0,-7-12-1,11 19 785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4.5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44 6656,'-1'0'92,"1"0"0,0 0 0,0 0 0,-1 0 0,1 0 0,0 0 0,-1 1 0,1-1 0,0 0 0,0 0 0,0 0 0,-1 1 1,1-1-1,0 0 0,0 0 0,0 0 0,-1 1 0,1-1 0,0 0 0,0 1 0,0-1 0,0 0 0,0 0 0,-1 1 0,1-1 0,0 0 0,0 1 0,0-1 0,0 0 1,0 1-1,0-1 0,0 1 0,9 7 2321,-6-6-2034,0 0 0,1-1 0,-1 1 1,1-1-1,0 0 0,-1 0 1,5 0-1,5 1 327,1-1 1,-1-1-1,20-2 1,-28 1-606,1 0 1,0 0-1,-1 0 0,0-1 1,1 0-1,-1 0 1,0-1-1,0 0 0,0 1 1,8-8-1,-12 10-97,0-1-1,-1 1 1,1-1 0,-1 1 0,1 0-1,0-1 1,-1 1 0,1-1-1,-1 0 1,0 1 0,1-1 0,-1 1-1,1-1 1,-1 0 0,0 1-1,1-1 1,-1 0 0,0 1-1,0-1 1,0 0 0,1 1 0,-1-1-1,0 0 1,0 0 0,0 1-1,0-1 1,0 0 0,0 1 0,-1-1-1,1 0 1,0 1 0,0-1-1,0 0 1,-1 0 0,1 1-1,0-1 1,-1 1 0,1-1 0,0 0-1,-1 1 1,1-1 0,-1 1-1,1-1 1,-1 1 0,1-1 0,-1 1-1,0-1 1,-2-1 68,0 0-1,0 1 1,0-1-1,0 1 1,0 0-1,0-1 1,0 1 0,0 1-1,-1-1 1,-3 0-1,1 1 130,0-1-1,0 1 1,0 1-1,0-1 1,0 1-1,0 0 1,0 1-1,0-1 1,-8 5-1,10-4-106,1-1 1,-1 1-1,1 0 1,-1 1-1,1-1 0,0 1 1,0-1-1,0 1 0,1 0 1,-1 0-1,1 0 0,-1 1 1,1-1-1,0 0 1,-2 7-1,1-1 21,0 0 0,1 0 0,0 0 0,0 0 1,1 0-1,1 0 0,0 1 0,0-1 0,2 17 0,2-6 79,0 0-1,1-1 1,11 28-1,-9-30 6,0-1 0,1 0-1,1 0 1,0 0 0,15 17 0,-20-28-318,0 0 1,1 0 0,-1-1-1,1 0 1,0 0 0,0 0-1,0-1 1,0 1 0,1-1-1,0 0 1,-1-1 0,1 0-1,0 0 1,0 0 0,0 0-1,0-1 1,1 0 0,8 0-1,-12-1-216,0 0 0,-1 0 0,1-1-1,-1 1 1,1-1 0,0 1 0,-1-1-1,0 0 1,1 0 0,-1 0 0,1-1-1,-1 1 1,0-1 0,4-2 0,-2 0-398,-1 0 1,1 0 0,-1 0 0,0 0-1,0-1 1,4-7 0,10-23-4617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4.93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0 8384,'-1'0'122,"1"0"0,-1 1 1,0-1-1,1 0 0,-1 0 1,1 1-1,-1-1 0,0 0 1,1 1-1,-1-1 0,1 0 1,-1 1-1,1-1 0,-1 1 0,1-1 1,-1 1-1,1-1 0,0 1 1,-1-1-1,1 1 0,0-1 1,-1 1-1,1 0 0,0 1 105,0-1 0,0 0 1,0 0-1,1 0 0,-1 1 0,0-1 0,1 0 0,-1 0 0,1 0 0,0 2 0,7 17 1993,15 90 2798,-20-99-4711,2 7 317,0 1-1,2 0 1,0-1-1,16 29 0,-23-46-604,1-1 0,-1 1 0,1 0 0,-1 0 0,1-1 0,-1 1 0,1 0 0,-1-1 0,1 1 0,0-1 0,-1 1 0,1-1 0,0 1 0,0-1 0,0 1 0,-1-1 0,1 0 0,0 1 0,0-1 0,0 0 0,0 0-1,-1 1 1,1-1 0,0 0 0,0 0 0,0 0 0,0 0 0,0 0 0,0-1 0,-1 1 0,1 0 0,0 0 0,0 0 0,0-1 0,0 1 0,-1 0 0,1-1 0,0 1 0,0-1 0,-1 1 0,1-1 0,0 1 0,-1-1 0,1 0 0,0 1 0,-1-1 0,1-1 0,4-3 89,0-1 0,-1 0 0,0 0 0,5-9 0,3-13-133,0 0-1,9-38 1,-12 37-299,-8 26 143,0 1-1,0 0 1,-1-1 0,1 1-1,-1 0 1,0-1 0,1 1-1,-1 0 1,0-1 0,-1 1-1,1-1 1,0 1 0,-1 0-1,-1-5 1,1-1-1164,1 7 1157,0 0 0,0 1 1,0-1-1,0 1 0,0-1 0,0 1 0,0-1 0,0 1 1,0-1-1,0 1 0,-1-1 0,1 0 0,0 1 0,0-1 1,-1 1-1,1 0 0,0-1 0,-1 1 0,1-1 0,0 1 1,-2-1-1,2 0-204,-1 1 0,1-1 0,-1 0 0,1 1 0,-1-1 0,1 0 0,-1 0 0,1 1 0,0-1 0,0 0 0,-1 0 1,1 0-1,0 1 0,0-1 0,0-2 0,2-4-5156,6 0 2434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5.3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312 0 7296,'-25'15'5589,"19"-10"-4740,0-1 0,0 0 1,-14 6-1,1 0 52,-11 7 785,19-12-1257,1 1-1,-1 0 0,1 0 1,1 1-1,-11 10 0,18-15-386,0 0-1,0 0 0,1 0 0,-1 0 1,1 0-1,-1 0 0,1 0 0,0 1 1,0-1-1,0 0 0,0 1 0,1-1 1,-1 1-1,1-1 0,-1 1 1,1 0-1,0-1 0,0 1 0,0-1 1,0 1-1,0-1 0,1 1 0,-1-1 1,1 1-1,0-1 0,-1 1 0,1-1 1,0 1-1,1-1 0,-1 0 0,0 0 1,2 3-1,5 5 74,0 0 1,1-1-1,0 0 0,0 0 0,12 8 1,21 15 366,-23-19-145,0 2 0,-2 0-1,27 29 1,-40-40-258,-2-1 0,1 1 1,0 0-1,-1 0 0,0 0 0,0 1 1,0-1-1,0 1 0,-1-1 0,1 1 1,-1-1-1,-1 1 0,1 0 0,0 8 1,-2-9-109,1 1 1,-1-1-1,0 0 1,0-1-1,0 1 1,-1 0 0,0 0-1,1 0 1,-1-1-1,0 1 1,-1-1 0,1 0-1,-1 1 1,1-1-1,-1 0 1,0 0 0,-3 2-1,-3 2-397,0-1 0,0 0-1,0-1 1,-1 0 0,1 0-1,-1-1 1,0 0 0,-1 0-1,1-2 1,-1 1 0,-15 1-1,17-3-381,0-1 0,1 0 0,-1 0 0,0 0 0,0-1 0,0-1 0,1 1 0,-1-2 0,1 1 0,-1-1 0,1 0 0,0-1 0,0 0-1,-14-9 1,-21-24-4082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5.65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150 0 4640,'8'6'5632,"-5"-4"-5182,-1 0 0,0 0 0,0 0 0,0 0 0,0 0 0,0 0 0,1 3 0,-1 0-82,0 0 0,-1 0 0,0 0 0,0 0 0,0 0 0,0 0 0,-1 0 0,0 0 0,0 0 0,0 0 0,-1 0 0,1 0 0,-3 6 0,-1 6 368,-1 0-1,-10 24 1,7-22-427,-2 0-1,-12 19 0,17-29-663,-1-1 1,0-1-1,0 1 1,-1-1-1,0 0 1,-13 10-1,0-7-2208,19-9 2385,0-1 0,0 0 0,0 1-1,0-1 1,0 0 0,0 0 0,0 0-1,0 0 1,0 0 0,0 0 0,0 0-1,0 0 1,0 0 0,0-1 0,-1 1-1,1 0 1,0-1 0,0 1 0,-1-1-1,-1-2-1096,0 1-1,1-1 1,-1 0 0,-4-6-1,7 9 1275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6.81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4 4800,'0'0'80,"0"0"0,0 0 0,0 0 1,0-1-1,0 1 0,0 0 0,0 0 0,0 0 0,0 0 1,0 0-1,0 0 0,0-1 0,0 1 0,0 0 0,1 0 1,-1 0-1,0 0 0,0 0 0,0 0 0,0-1 0,0 1 1,0 0-1,0 0 0,0 0 0,1 0 0,-1 0 1,0 0-1,0 0 0,0 0 0,0 0 0,0 0 0,0 0 1,1 0-1,-1 0 0,0 0 0,0 0 0,0 0 0,0 0 1,0 0-1,1 0 0,-1 0 0,0 0 0,0 0 0,0 0 1,0 0-1,0 0 0,1 0 0,-1 0 0,0 0 0,0 0 183,3 2 1839,-3-1-1840,0-1 1,1 0 0,-1 1-1,0-1 1,0 0 0,0 1-1,0-1 1,1 0 0,-1 1-1,0-1 1,0 0 0,0 1-1,0-1 1,0 1 0,0 0 0,-1 70 4138,-7 36-5203,7-81-2002,1-18-610,5-16-3557,-1-14 4230,-3-1 784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7.1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3 6464,'-13'-3'2400,"18"11"-1856,3-8-160,1 4-704,6-4-704,1 0 576,3 3-1760,-1 5 1216,0-3-1728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7.53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283 0 4480,'-4'5'1784,"4"-4"-1693,0-1 0,-1 0 0,1 1 0,0-1 0,0 1 0,0-1 0,-1 0 0,1 1 0,0-1 0,-1 0 0,1 0-1,0 1 1,-1-1 0,1 0 0,0 0 0,-1 1 0,1-1 0,0 0 0,-1 0 0,1 0 0,-1 0 0,1 0 0,0 1 0,-1-1 0,1 0 0,-1 0-1,0 0 1,-1 0 217,1 0 0,-1 1 0,0-1 0,0 1 0,1-1-1,-1 1 1,0 0 0,1-1 0,-1 1 0,-2 2 0,-12 5 865,-14 2 44,-1 1 0,1 2 0,1 1 0,-29 18 0,55-29-1211,0-1 0,0 1-1,0-1 1,0 1-1,0 0 1,0 0-1,-4 7 1,7-9-15,-1-1-1,1 1 1,-1 0-1,1 0 1,0 0 0,-1 0-1,1 0 1,0 0 0,-1 0-1,1 0 1,0 0-1,0 1 1,0-1 0,0 0-1,0 0 1,0 0-1,0 0 1,1 0 0,-1 0-1,0 0 1,1 0 0,-1 0-1,0 0 1,1 0-1,-1 0 1,1 0 0,0-1-1,-1 1 1,1 0-1,0 0 1,-1 0 0,1-1-1,0 1 1,0 0-1,1 0 1,82 54 396,7 4 193,-78-49-309,0 1 1,-1 0 0,0 0 0,15 20-1,-25-29-214,0 1-1,-1-1 0,1 0 0,0 1 1,-1-1-1,0 1 0,0 0 0,1-1 1,-2 1-1,1 0 0,0 0 0,0 0 0,-1 0 1,0 0-1,1-1 0,-1 1 0,0 0 1,-1 0-1,1 0 0,0 0 0,-1 0 1,0 0-1,1 0 0,-1-1 0,0 1 1,-1 0-1,1-1 0,0 1 0,-1-1 1,1 1-1,-1-1 0,-3 4 0,-2 0 9,0 1-1,-1-1 0,0-1 0,0 1 1,-1-1-1,1-1 0,-14 6 0,2-2-281,-1-2-1,-29 6 1,45-11-46,-1 0 0,1 0 0,-1-1 0,0 0 1,1 0-1,-1 0 0,0-1 0,1 0 0,-1 0 1,-6-2-1,9 2-77,1 0 1,-1 0-1,1-1 0,-1 1 1,1-1-1,-1 1 0,1-1 1,0 0-1,0 0 1,0 0-1,0 0 0,0 0 1,0-1-1,0 1 1,1-1-1,-1 1 0,1-1 1,0 1-1,0-1 0,0 0 1,-1-4-1,-4-23-2038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4:49.3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113 20 6976,'-7'1'904,"-9"1"566,16-2-1408,-1 0-1,1 0 1,-1 0 0,1 0-1,-1 0 1,1 0-1,0 1 1,-1-1 0,1 0-1,-1 0 1,1 0 0,0 0-1,-1 1 1,1-1 0,0 0-1,-1 0 1,1 1 0,0-1-1,-1 0 1,1 1-1,0-1 1,-1 2 1290,1-3-1255,0 1 0,0-1-1,0 1 1,0-1 0,0 1 0,0 0-1,0-1 1,0 1 0,0-1-1,0 1 1,1-1 0,-1 1 0,0 0-1,0-1 1,0 1 0,1 0-1,-1-1 1,0 1 0,0-1-1,1 1 1,-1 0 0,0 0 0,1-1-1,-1 1 1,0 0 0,1-1-1,-1 1 1,1 0 0,-1 0 0,28-8 1160,-22 6-928,1 0 0,-1 0 0,1 1 0,-1 0 0,10-1 0,-10 2-93,0 1 0,1-1 0,-1 1 0,0 0 0,0 0-1,0 1 1,8 3 0,-12-5-191,-1 1 0,1 0 0,-1 0 0,1 0 0,-1-1 0,0 1 0,1 0 0,-1 1 0,0-1 0,0 0 0,0 0 0,0 0 0,0 1 0,0-1 0,0 1 0,0-1-1,0 1 1,-1-1 0,1 1 0,0-1 0,-1 1 0,0-1 0,1 1 0,-1 0 0,0-1 0,0 1 0,0 0 0,0-1 0,0 1 0,0 0 0,0-1 0,-1 3 0,-2 5 62,0 0 0,-1 0 0,0-1 0,0 0 0,-1 0 0,-7 11 0,0-1-35,-14 19 22,-1-2 0,-34 35-1,21-25-187,34-38-106,0 0 0,1 0 0,-6 11 0,11-17 183,0-1 0,0 0 0,-1 0 0,1 1 0,0-1 0,0 0-1,0 1 1,0-1 0,0 0 0,0 1 0,0-1 0,0 1 0,0-1 0,0 0 0,0 1 0,0-1 0,0 0 0,0 1-1,0-1 1,0 0 0,0 1 0,0-1 0,0 0 0,0 1 0,0-1 0,1 0 0,-1 1 0,0-1 0,0 0 0,1 1-1,-1-1 1,0 0 0,0 0 0,1 1 0,-1-1 0,0 0 0,0 0 0,1 0 0,-1 1 0,0-1 0,1 0 0,-1 0-1,0 0 1,1 0 0,-1 0 0,0 0 0,1 0 0,-1 0 0,1 1 0,-1-1 0,0 0 0,1-1 0,26 2-142,-17-2 156,0 2 53,-1-1 0,1 1 0,0 1 0,-1 0 1,0 0-1,1 1 0,-1 0 0,0 1 0,0 0 0,-1 0 0,1 1 0,-1 0 0,0 1 0,0 0 0,-1 0 0,0 0 0,0 1 0,0 0 0,-1 0 0,11 17 0,-15-22-3,0 1 0,0 0 0,-1 0 0,1 0 0,-1 0 0,0 0 0,0 1 0,0-1 0,0 0 0,0 0 0,-1 1 0,1-1 0,-1 1 0,0-1 0,-1 7 0,1-7-9,-1 1 0,-1-1-1,1 1 1,0-1 0,-1 0-1,0 0 1,1 0 0,-1 0-1,-1 0 1,1 0 0,0 0-1,-1-1 1,1 1 0,-7 3-1,-2 3-113,-2-2-1,1 0 0,-1 0 0,0-1 1,-1-1-1,1 0 0,-1-1 1,0-1-1,0 0 0,0-1 0,0 0 1,-18 0-1,29-2 0,1 0 33,0 0 0,1 0-1,-1 0 1,0 0 0,0 0-1,0 0 1,1 0 0,-1-1-1,0 1 1,0 0 0,1-1-1,-1 0 1,1 1 0,-1-1-1,0 0 1,1 0 0,-3-2-1,4 2 20,0 1 0,0-1 0,0 0 0,0 1-1,1-1 1,-1 0 0,0 1 0,1-1 0,-1 0-1,1 1 1,-1-1 0,0 0 0,1 1 0,-1-1-1,1 1 1,0-1 0,-1 1 0,1 0 0,-1-1-1,1 1 1,0-1 0,0 1 0,16-11-158,-5 6 110,1 0 1,-1 0-1,17-3 1,13-5 127,15-8 44,88-34 55,-106 37-184,60-36-1,-75 39 21,0-2-1,41-37 1,-52 40 98,0 0 1,-1-1 0,0 0 0,-1-1 0,12-24-1,-22 37-66,1 0-1,-1 0 1,1 0-1,-1 0 0,0 0 1,-1 0-1,1 0 1,0 0-1,-1-1 0,0 1 1,0 0-1,0 0 1,0-1-1,0 1 0,0 0 1,-1 0-1,0-1 1,0 1-1,0 0 0,0 0 1,0 0-1,0 0 1,-1 0-1,0 0 1,1 1-1,-1-1 0,0 0 1,0 1-1,-1 0 1,1-1-1,-3-1 0,0 0 25,-1 0 0,1 0 1,-1 1-1,0 0 0,0 0 0,0 0 0,0 1 0,0 0 0,-1 0 0,1 1 0,0 0 0,-1 0 0,1 0 0,-12 1 0,11 0-21,-1 1 0,1 0-1,0 1 1,0-1 0,0 1-1,0 0 1,0 1-1,0 0 1,-12 7 0,16-8-7,-1 1 1,1 0 0,0-1 0,-1 1-1,1 0 1,1 1 0,-1-1 0,0 0-1,1 1 1,0 0 0,0-1 0,0 1-1,0 0 1,0 0 0,1 0 0,0 0-1,0 1 1,-1 6 0,1-2-1,1 0 0,0 1 0,0-1 0,1 0 0,1 1 0,-1-1 0,2 0 0,-1 0 0,1 0 0,0 0 0,1-1 0,0 1 0,1-1 0,-1 0 0,1 0 1,1-1-1,9 11 0,-6-8-13,0-1 0,0-1 1,1 0-1,0 0 1,1-1-1,-1 0 0,1-1 1,1 0-1,-1 0 0,1-2 1,0 1-1,19 3 1,-24-7-12,-1 0 0,1 0 0,-1-1 1,1 1-1,-1-2 0,1 1 1,0-1-1,-1 0 0,1 0 0,-1-1 1,0 0-1,9-3 0,-6 0 1,-1 1 1,0-1-1,0-1 0,0 1 1,0-2-1,-1 1 0,11-12 1,-2-2 27,-1 0 0,-1-1 0,-1-1 0,-1 0 0,15-36 0,-21 43 49,2-4 117,7-24-1,-13 37-128,-1 1-1,0-1 1,0 0 0,0 0 0,-1 1 0,0-1-1,0 0 1,-2-11 0,0 5 172,2 11-211,0 0 0,0-1 0,-1 1 0,1 0 0,0 0 0,-1-1 1,1 1-1,-1 0 0,1 0 0,-1-1 0,0 1 0,0-1 1,1 43 1359,6 15-1010,11 73 284,-11-101-451,0 0-1,16 41 1,-20-64-179,0 1-1,1-1 1,0 1 0,0-1-1,0 0 1,0-1 0,1 1-1,0 0 1,5 4-1,-6-6-17,1-1-1,0 1 0,0-1 0,0 0 0,0 0 0,0 0 0,0 0 0,0-1 0,1 1 0,-1-1 0,1 0 0,5 0 0,1 0-8,1-1 0,-1 0-1,0-1 1,1 0-1,-1-1 1,0 0-1,0-1 1,0 0-1,-1-1 1,1 0-1,-1 0 1,0-1-1,0-1 1,14-9-1,-6 2-54,-1-2 0,0 1 0,-1-2 0,-1 0-1,0-1 1,15-25 0,-10 15-54,-12 17 71,0 0 0,-1-1 0,-1 1 0,0-1-1,0-1 1,-1 1 0,6-18 0,-11 29 43,0-1 0,0 1-1,0 0 1,0 0 0,0-1-1,0 1 1,0 0 0,0-1 0,0 1-1,0 0 1,0 0 0,0-1-1,0 1 1,0 0 0,0-1-1,0 1 1,0 0 0,0 0 0,0-1-1,0 1 1,0 0 0,-1-1-1,1 1 1,0 0 0,0 0 0,0 0-1,0-1 1,-1 1 0,1 0-1,0 0 1,-1-1 0,-10 2 124,9 0-91,-1 0 0,0 0-1,1 0 1,-1 0 0,1 1-1,-5 3 1,4-1 2,-1 0-1,1 0 1,0 1-1,0-1 1,1 1 0,-1 0-1,1 0 1,0 0-1,1 0 1,-1 0 0,1 0-1,0 0 1,-1 7-1,0 8 165,1-1-1,2 23 1,0-29-154,0-1 0,1 1 0,0-1 1,1 0-1,1 0 0,5 13 0,-6-18-38,0 0 0,1 0 0,-1-1 1,1 1-1,1-1 0,-1 0 0,1 0 0,0-1 0,0 1 0,1-1 0,9 7 0,-14-11-10,1 0 0,-1-1 0,0 1 0,1 0-1,-1 0 1,1-1 0,-1 1 0,1-1 0,-1 1-1,1-1 1,0 0 0,-1 1 0,1-1-1,0 0 1,-1 0 0,1 0 0,-1-1 0,1 1-1,0 0 1,-1 0 0,1-1 0,-1 1-1,1-1 1,-1 0 0,1 1 0,-1-1 0,1 0-1,-1 0 1,0 0 0,1 0 0,-1 0 0,0 0-1,0 0 1,0 0 0,0 0 0,0-1-1,0 1 1,0 0 0,1-4 0,3-3-42,-1 0 0,-1-1-1,1 0 1,-2 1 0,4-16 0,-2 0-102,-1 0 0,-1 0 0,-1-1 0,-1 1 0,-7-47 0,6 64 105,-1 0 0,0 0-1,0 0 1,0 0 0,-1 1-1,0-1 1,0 1 0,-1 0 0,0 0-1,0 0 1,-1 0 0,1 0-1,-1 1 1,0 0 0,-1 0 0,1 1-1,-1-1 1,0 1 0,0 0-1,-12-5 1,6 3 79,-1 1 0,0 1 0,0 0-1,-1 1 1,1 1 0,-1 0 0,1 0 0,-1 1 0,-25 2-1,-1 2 452,50 5 192,13 1-470,-1-1 0,1-1 1,0-1-1,1-1 0,35 3 1,24-2-600,-1-4 1,1-3 0,115-18-1,-160 14-2182,-1-1-1,48-16 0,-14-7-6753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13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422 9 3136,'8'-8'7989,"-7"8"-7827,-1 0 1,1 0-1,0 0 0,-1 0 1,1 1-1,-1-1 0,1 0 1,-1 0-1,1 1 0,-1-1 1,1 0-1,-1 1 0,0-1 1,1 1-1,0 0 0,-2 1-5,0 1 0,0 0 0,-1 0-1,1 0 1,-1 0 0,1-1 0,-1 1 0,0-1-1,0 1 1,0-1 0,0 0 0,0 1 0,-3 1-1,-8 10 353,-7 13-56,2 0 1,-24 51-1,-8 5 184,23-40-373,9-14-170,-39 48 0,43-62 3,0 0 0,-1-1 0,0-1 0,-22 15-1,-31 18 598,63-40-613,9-3 64,15-1 85,-14-1-238,62 2 102,-28-2-88,42 6 0,-56-2 13,87 16-55,-97-17 89,1 0-1,-1 2 1,-1 0 0,1 0-1,14 10 1,-26-14-46,-1 0 0,1 0 0,-1 0 0,1 0 0,-1 1-1,0-1 1,0 1 0,0-1 0,0 1 0,0 0 0,-1-1 0,1 1 0,-1 0 0,0 0 0,0 0-1,1 5 1,2 4-167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15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528 589 576,'-1'3'341,"2"-7"1377,4-8 4233,-5 12-5863,0-1-1,-1 0 0,1 1 0,0-1 0,0 1 1,-1-1-1,1 0 0,-1 1 0,1-1 1,0 1-1,-1-1 0,1 1 0,-1 0 0,1-1 1,-1 1-1,0-1 0,1 1 0,-1 0 0,1-1 1,-2 1-1,-2-3 540,-30-15 648,28 16-1151,1 1 0,-1-1 0,0 1 0,1 0 1,-1 1-1,-10-1 0,3 0 4,1 0-59,0 0 1,-1 0-1,1 1 0,0 0 1,0 1-1,-1 1 0,1 0 1,0 0-1,0 2 0,1-1 1,-1 1-1,1 1 0,0 0 1,-16 10-1,19-11-56,1 1 1,0 0-1,0 1 0,0 0 1,1 0-1,0 0 0,0 1 1,0 0-1,1 0 0,0 0 1,-6 12-1,10-17 14,0 0 1,0 0-1,1 1 1,-1-1 0,1 0-1,-1 0 1,1 1-1,0-1 1,0 0-1,0 1 1,0-1-1,0 0 1,0 1-1,1-1 1,-1 0-1,1 0 1,-1 1-1,1-1 1,0 0-1,0 0 1,0 0-1,0 0 1,0 0-1,1 0 1,-1 0-1,1 0 1,-1-1 0,1 1-1,0-1 1,-1 1-1,1-1 1,4 3-1,0 0 61,1 0 0,0 0 0,0-1 1,0 0-1,0-1 0,0 1 0,1-1 0,14 2 0,-7-2 132,1-1 0,-1-1 0,1 0 0,0-1-1,-1-1 1,1 0 0,-1-1 0,26-8 0,-39 10-98,1 0 0,-1-1 0,1 1 1,-1 0-1,0-1 0,0 1 0,0-1 0,0 1 1,0-1-1,0 0 0,3-4 0,-4 5-75,-1 0 0,1 0 0,-1 0 0,0-1 0,1 1 0,-1 0 0,0 0 1,1-1-1,-1 1 0,0 0 0,0 0 0,0-1 0,0 1 0,-1 0 0,1-1 0,0 1 0,0 0 0,-1 0 0,1-1 0,-1 1 0,1 0 0,-1 0 0,1 0 0,-1 0 1,0 0-1,0 0 0,-1-2 0,-9-9 126,0 1 0,-1 0 0,-1 1 0,0 0 0,-22-12 0,3 1-91,7 3 58,1-2 1,-24-22-1,25 19-56,2-1-1,-30-42 1,27 29-77,-22-46-1,36 62 32,2 0 0,0 0 0,-9-43 0,16 60-64,0-1 0,0 0 0,1 0 0,-1 1 0,1-1 0,1 0 1,-1 0-1,1 0 0,-1 1 0,1-1 0,1 0 0,-1 1 0,1-1 0,4-8 0,-4 9-5,1 0 1,0 1-1,0-1 1,1 1-1,-1-1 0,1 1 1,-1 0-1,1 0 1,0 1-1,0-1 0,1 1 1,-1 0-1,0 0 1,7-2-1,10-2-34,0 0 1,0 2-1,1 0 1,42-1-1,-32 5 63,1 2-1,53 9 0,-70-7 50,-1 0 1,15 8-1,-16-7-109,1 0 1,15 4 0,-8-9-9523,-6 0 6283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8:35.27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66 53 8480,'2'-6'1192,"-2"5"-1062,1 0 0,-1 0 0,0 1 0,0-1 0,0 0 0,1 0 0,-1 1-1,0-1 1,1 0 0,-1 1 0,1-1 0,-1 0 0,0 1 0,1-1 0,0 1 0,-1-1 0,1 0-1,-1 1 1,1-1 0,0 1 0,-1 0 0,1-1 0,0 1 0,-1 0 0,1-1 0,0 1-1,0 0 1,-1 0 0,1-1 0,0 1 0,1 0 0,-2 0 19,1 0 0,0 0 0,-1 0 0,1-1 0,0 1 0,-1 0 0,1 0 0,0-1 0,-1 1 0,1-1 0,-1 1 0,1 0 0,-1-1 0,1 1 1,-1-1-1,1 1 0,-1-1 0,1 0 0,-1 0-82,0 1-1,0-1 1,0 1 0,0-1 0,0 1 0,0-1 0,0 1-1,0-1 1,0 1 0,0-1 0,0 1 0,0-1 0,0 1-1,-1 0 1,1-1 0,0 1 0,0-1 0,-1 1 0,1-1-1,0 1 1,-1 0 0,1-1 0,0 1 0,-1 0 0,1-1-1,0 1 1,-1 0 0,1 0 0,-1-1 0,1 1 0,-1 0-1,-2-2-92,0 1-1,0 0 0,0 0 0,0 0 0,0 0 0,0 0 0,0 0 1,0 1-1,0 0 0,0 0 0,0-1 0,0 2 0,0-1 0,0 0 1,0 1-1,0-1 0,-4 2 0,-11 7-2795,5 3-3936,20-11 678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16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 6304,'0'0'2032,"1"5"-118,0-2-1660,0 1 0,0-1-1,0 1 1,0 0-1,-1-1 1,0 1 0,0 0-1,0-1 1,0 7 0,-1 4 276,-7 196 2499,8-206-2981,-33 377 2929,28-330-2610,5-9 138,1-17 755,3-26-1104,-1 0 0,1-1 0,-1 1 0,1-1 0,5-4 0,10-5-180,9-1 59,1 1-1,1 2 0,0 0 0,0 2 1,0 2-1,52-4 0,-18 9 25,-51 0 94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16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12 8896,'-3'-1'823,"-4"-2"4188,13 4-3832,7 1-681,0-1 0,0 0 0,0-1 0,1 0 0,23-5-1,3 1 9,161 0 582,-178 4-955,-17 0-128,32 1-53,-35 0 28,-1-1 0,1 0 1,0 1-1,-1 0 0,1-1 0,-1 1 0,1 0 0,-1 0 1,1 1-1,3 1 0,-3 12-9340,-15-19 726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33:17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20 131 8736,'-15'-14'2810,"14"14"-2708,1-1 0,-1 1 0,1-1-1,-1 1 1,1-1 0,0 0 0,0 1-1,-1-1 1,1 1 0,0-1 0,0 0-1,-1 1 1,1-1 0,0 0 0,0 0-1,0 1 1,0-1 0,0 0 0,0 1-1,0-1 1,1 0 0,-1 1 0,0-1-1,0 0 1,0 1 0,1-1 0,-1 0-1,0 1 1,1-1 0,-1 1 0,0-1-1,1 0 1,-1 1 0,1-1 0,-1 1-1,1-1 1,0 0 0,16-8 536,0 1 1,0 0-1,1 1 0,0 1 0,36-7 1,97-8 725,-139 20-1220,281-19 1040,-280 20-1287,0 1 0,23 5 0,-26-1-836,-2 6 251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5:11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571 10 1888,'-6'-3'9293,"-6"-2"-6749,11 5-2524,0 0 0,0-1 0,0 1 0,0 0 0,0 0-1,0 0 1,0 0 0,0 0 0,0 0 0,0 0 0,-1 0-1,1 0 1,0 1 0,0-1 0,0 0 0,0 1 0,0-1-1,1 0 1,-1 1 0,0-1 0,0 1 0,0 0 0,0-1-1,0 1 1,1 0 0,-2 0 0,-14 19 305,-3 6-170,-13 29 233,-3-1 0,-2-1 0,-71 79 0,7-41 245,54-51-397,21-14-222,16-16 3,-17 14 0,-19 13 655,42-33-677,-9 3 319,13-7-317,-1 0-1,1 0 1,0 1-1,-1-1 1,1 0-1,0 1 0,-1-1 1,1 0-1,0 1 1,0-1-1,-1 0 1,1 1-1,0-1 1,0 0-1,0 1 0,0-1 1,0 1-1,-1-1 1,1 1-1,0-1 1,0 0-1,0 1 0,0-1 1,0 1-1,0-1 1,0 0-1,0 1 1,0-1-1,1 1 0,-1-1 1,0 0-1,0 1 1,1 1 18,0 0 0,0 0 0,1 0 0,-1 0 0,0-1 0,1 1 0,1 1 0,3 3 19,1-1 0,-1 0 0,9 4 0,15 8 106,6 2 158,63 45 0,72 79 395,-165-137-830,1-1-1,0-1 0,10 6 0,4 2-3977,-16-7 842,-23-7-6403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5:23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27 148 2400,'-2'-2'122,"0"1"1,1-1-1,-1 1 1,0-1-1,1 0 0,-1 0 1,1 0-1,0 0 1,0 0-1,0 0 1,0 0-1,0 0 0,0-1 1,0 1-1,1 0 1,-1-1-1,1 1 0,-1 0 1,1-1-1,0 1 1,0-4-1,0-92 8219,-5 122-7157,15 179 1019,5-77-1475,6 59 304,-18-140-768,7 125 629,-10-168-600,0-4 166,-1-34-88,0 18-132,0 0 0,5-30 0,-1 29-278,1 0 0,1 1 0,1 0 0,0 0 0,2 0 0,16-30 0,-19 40 17,1-1 0,-1 1 0,1 1 0,1-1 0,0 1 0,0 0 0,0 1 0,1-1 0,-1 1 0,2 1 0,-1 0 0,0 0 0,1 0 0,18-6 0,-24 11 12,-1-1 0,0 1 0,1-1 0,-1 1 0,0 0-1,1-1 1,-1 1 0,0 1 0,1-1 0,-1 0-1,0 0 1,1 1 0,-1 0 0,0-1 0,1 1 0,-1 0-1,3 2 1,-2-1 10,0 0 0,0 0-1,0 1 1,-1-1 0,1 1-1,-1 0 1,0 0 0,0 0 0,0 0-1,2 5 1,2 5 16,-1 0 0,0 1 0,-1 0 0,3 22 0,-3-3 124,-1 1 0,-1 0 0,-4 39 0,2-63-29,-1 1 0,-1-1 0,0 1 0,0-1 0,-1 0 0,-6 15 0,7-20-88,0 0 1,-1 0-1,0 0 0,0-1 0,0 1 0,-1-1 1,1 0-1,-1 0 0,0 0 0,0 0 0,-1-1 0,1 0 1,0 0-1,-9 4 0,2-2 57,-1 0 1,0-1-1,0-1 0,-1 0 0,1-1 1,-13 1-1,17-2-129,0-1 1,0 0-1,-1 0 0,1-1 1,0 0-1,0 0 0,0-1 1,1 0-1,-1-1 0,-11-4 1,18 6-178,0 1 0,-1-1 0,1 0 0,0 1 0,0-1 0,0 0 0,0 0 0,0 1 0,1-1 0,-1 0 0,0 0 0,0 0 1,0 0-1,1 0 0,-1 0 0,1 0 0,-1 0 0,0-3 0,1 3-9,0 0-1,0 0 1,0 0 0,0 0-1,1 0 1,-1 0 0,0 0-1,0 0 1,1 0-1,-1 0 1,1 0 0,-1 0-1,1 1 1,-1-1 0,1 0-1,0 0 1,-1 0 0,1 1-1,0-1 1,0 0 0,0 1-1,-1-1 1,3-1 0,49-27-7029,-21 6 4128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5:25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1 175 4992,'13'0'3303,"25"0"819,-13 0-3511,-1-2 0,29-5 0,-37 4-317,0-1 0,-1 0 1,28-13-1,-38 15-219,0-1 1,-1 1 0,1-1 0,-1 0 0,0 0-1,0-1 1,0 1 0,0-1 0,-1 0 0,0 0 0,1 0-1,-1 0 1,-1-1 0,1 1 0,3-9 0,-5 11-65,-1 0 1,1 1 0,-1-1 0,1 0 0,-1 0 0,0 1 0,0-1 0,0 0 0,0 0 0,0 0 0,0 0 0,0 1-1,0-1 1,-1 0 0,1 0 0,-1 1 0,0-1 0,-1-3 0,1 3-5,-1 0 0,0 0-1,0 0 1,1 0 0,-1 0 0,0 0-1,-1 1 1,1-1 0,0 1 0,0-1 0,-1 1-1,-4-2 1,2 1 58,-1 0 1,0 0-1,0 0 0,0 1 0,0 0 0,0 0 0,0 1 1,0 0-1,0 0 0,-1 0 0,1 1 0,0-1 1,0 2-1,0-1 0,0 1 0,1 0 0,-1 0 1,-6 3-1,5-1 7,0 0 0,1 0 0,0 1 0,0 0 0,0 0 0,1 0 0,0 1 0,0 0 1,0 0-1,1 0 0,-1 0 0,2 1 0,-1 0 0,-4 10 0,4-5-1,-1 1 1,2 0-1,0 0 0,0 1 0,1-1 1,1 0-1,1 27 0,0-29 25,2-1 0,-1 0 0,1 1 0,1-1 0,0 0 1,0-1-1,1 1 0,0 0 0,1-1 0,0 0 0,6 9 0,-7-14-47,0 1 0,0-1 1,1 0-1,-1 0 0,1-1 1,0 1-1,0-1 0,0 0 0,0 0 1,0-1-1,1 0 0,-1 0 1,1 0-1,0 0 0,-1-1 1,1 0-1,0 0 0,0-1 0,10 1 1,-4-2-18,1 1 1,0-2 0,-1 0-1,1 0 1,-1-1 0,0-1-1,1 0 1,12-7 0,-13 5-12,0-1 0,-1 0 0,0-1 1,0 0-1,-1 0 0,0-1 0,12-15 1,3-8 60,24-38 1,15-20-269,-62 87 154,0 1 1,0 0-1,1 0 0,-1 0 0,0 0 1,1 0-1,0 0 0,-1 1 1,1-1-1,4-1 0,-6 3 29,0-1 1,1 1-1,-1-1 0,1 1 0,-1 0 0,0 0 1,1 0-1,-1 0 0,0 0 0,1 0 0,-1 0 1,1 1-1,-1-1 0,0 0 0,1 1 0,-1-1 1,0 1-1,1-1 0,-1 1 0,0 0 0,0 0 1,0-1-1,2 3 0,29 24-237,-24-20 272,-7-6 160,3-13 203,-4 9-407,-1 1 0,1 0 0,0 0 1,-1 0-1,0 0 0,1 0 0,-1 0 1,0 0-1,0 0 0,0 0 0,0 1 1,-1-1-1,1 0 0,0 0 0,-1 1 1,1-1-1,-1 1 0,1 0 0,-1-1 1,0 1-1,0 0 0,0 0 0,1 0 1,-1 0-1,0 0 0,-3 0 0,0-1-21,1 0-1,-1 1 0,0 0 1,1 0-1,-1 1 0,0-1 0,1 1 1,-1 0-1,0 0 0,-9 2 1,10-1 22,0 0 1,-1 1 0,1 0-1,0-1 1,0 1 0,0 1 0,0-1-1,1 0 1,-1 1 0,0 0-1,1 0 1,-6 6 0,5-4 6,0 1-1,1-1 1,0 1 0,0 0 0,0 0 0,0 0 0,1 0 0,-2 7 0,1 0 21,1-1 0,0 1 0,1 0 1,1-1-1,0 1 0,0 0 0,1 0 0,5 18 1,-4-23 22,0 1 1,1-1 0,0 1 0,1-1-1,0 0 1,0 0 0,0-1-1,1 1 1,1-1 0,-1 0 0,8 7-1,-9-10-14,-1-1 1,1 1-1,1-1 0,-1 0 1,0-1-1,1 1 0,-1-1 0,1 0 1,0 0-1,-1 0 0,1-1 0,0 1 1,0-1-1,0 0 0,0-1 0,1 1 1,-1-1-1,0 0 0,0-1 0,9 0 1,9-5-8,-1 0 1,37-17-1,39-24-83,-55 23 60,-1-2 0,59-47 0,-74 51 39,-1-2 1,-1-1-1,-2 0 1,28-39 0,-51 63-20,13-20-161,-13 20 136,0 1 0,0 0 0,0-1 0,1 1 0,-1-1 0,0 1 0,0-1 0,0 1 0,0 0 0,0-1 0,0 1 0,0-1 0,0 1-1,0-1 1,0 1 0,0 0 0,-1-1 0,1 1 0,0-1 0,0 0 0,-1 1 2,1 0-1,-1-1 0,1 1 1,-1 0-1,1 0 1,-1 0-1,1-1 0,-1 1 1,1 0-1,-1 0 1,1 0-1,-1 0 1,1 0-1,-1 0 0,0 0 1,1 0-1,-1 0 1,1 0-1,-1 0 0,1 0 1,-2 1-1,-2 0-5,0 1-1,0-1 0,0 1 0,0 0 1,0 0-1,0 0 0,1 1 0,-7 5 1,-28 30 8,19-16 18,0 1 0,-20 31 1,35-46 1,-1 0 1,1 0 0,0 0 0,1 0 0,0 0 0,0 1 0,1-1-1,0 1 1,1 0 0,0 0 0,0-1 0,1 15 0,0-20 5,0 0 1,1 0 0,0 0-1,-1 0 1,1 0 0,1 0-1,-1 0 1,0 0 0,1 0-1,-1-1 1,1 1 0,0 0-1,0-1 1,0 0 0,0 1-1,0-1 1,0 0 0,1 0-1,-1 0 1,1 0 0,0 0-1,-1-1 1,1 1-1,0-1 1,0 0 0,0 0-1,0 0 1,0 0 0,0 0-1,0-1 1,0 0 0,1 1-1,-1-1 1,0 0 0,0 0-1,0-1 1,0 1 0,0-1-1,0 1 1,1-1 0,-1 0-1,0 0 1,-1-1 0,1 1-1,0 0 1,0-1 0,-1 0-1,5-3 1,-2 1-13,0-1 0,0 0 0,-1-1 0,1 1 0,-1-1 0,-1 1 0,1-1 0,-1-1 0,0 1 0,0 0 0,2-10 0,2-8-55,7-42 0,3-54-317,-15 102 174,-2 12 131,-2 10-95,0 3 113,0 0-1,1 1 1,0-1-1,1 0 1,0 1 0,0 7-1,9 46 133,-4-23-23,-3-26 6,-1 1 0,2 0 1,0-1-1,0 1 0,1-1 1,0 0-1,11 19 0,-15-30-66,0-1 0,1 1 0,-1-1 1,0 0-1,0 1 0,1-1 0,-1 1 0,0-1 0,1 0 0,-1 1 0,0-1 0,1 0 0,-1 1 0,1-1 0,-1 0 0,1 0 0,-1 1 0,0-1 1,1 0-1,-1 0 0,1 0 0,-1 0 0,1 1 0,-1-1 0,1 0 0,-1 0 0,1 0 0,-1 0 0,1 0 0,-1 0 0,1 0 0,-1-1 0,1 1 1,-1 0-1,1 0 0,-1 0 0,1 0 0,-1-1 0,1 1 0,-1 0 0,0 0 0,1-1 0,-1 1 0,1 0 0,-1-1 0,0 1 0,1 0 0,-1-1 0,3-2 31,0-1-1,-1 1 0,1-1 0,2-6 0,7-16-21,-1-1 1,-1-1-1,12-57 0,-13 45-123,-7 31 50,3-8-33,-5 17 85,0 0 0,0 0 0,0 0 0,0 0 0,0 0 1,0 0-1,0 0 0,0 0 0,0 0 0,0 0 0,0 0 0,0 0 0,0 0 0,0 0 0,0 0 0,0 0 0,0 0 0,0 0 0,0 0 1,0 0-1,0 0 0,0 0 0,0 0 0,0 0 0,0 0 0,0 0 0,0 0 0,0 0 0,1 0 0,-1 0 0,0 0 0,0 0 0,0 0 1,0 0-1,0 0 0,0 0 0,0 0 0,0 0 0,0 0 0,0 0 0,0 0 0,0 0 0,0 0 0,0 0 0,0-1 0,0 1 0,0 0 1,0 0-1,0 0 0,0 0 0,0 0 0,0 0 0,1 10-301,4 100 373,-4-95-41,0 1 0,1-1 1,1 0-1,1 0 0,0 0 0,8 18 0,-11-32-20,-1 0 0,0 0 0,0 0 0,1 0 0,-1 0 0,1 0 0,-1 0 0,1-1 0,-1 1 0,1 0 0,-1 0 0,1-1 0,0 1 0,-1 0 0,1-1 0,0 1 0,0-1 0,-1 1 0,1-1 0,0 1 0,0-1 0,0 1 0,0-1 0,0 0 0,0 1 0,1-1 0,-1 0 8,0-1 0,1 1-1,-1 0 1,0-1-1,1 1 1,-1-1-1,0 0 1,0 1-1,1-1 1,-1 0-1,0 0 1,0 1 0,0-1-1,0 0 1,0 0-1,0 0 1,1-2-1,9-13 33,0-1-1,-1 0 1,0-1-1,12-34 0,-16 36-17,11-17 155,-11 22-354,-1-1 1,5-14 0,-9 32 116,-1-1 0,1 0 0,0 1 0,3 5 0,2 15-35,-4-12 102,0 6 117,1 0 0,1-1-1,8 24 1,-11-39-108,1 0-1,-1 0 1,1 0 0,0-1-1,0 1 1,0 0-1,1-1 1,-1 1 0,1-1-1,0 0 1,0 0-1,0 0 1,0 0 0,0 0-1,1-1 1,-1 0 0,1 1-1,0-1 1,0-1-1,-1 1 1,7 1 0,-7-2-7,-1-1 1,1 0 0,0 0 0,0 0-1,0 0 1,0 0 0,-1-1 0,1 1 0,0-1-1,0 0 1,-1 0 0,1 0 0,0 0-1,3-3 1,-1 1 1,0 0 0,-1 0 0,1-1 0,-1 0 0,1 0 0,4-5 1,6-13-35,-1 1 1,21-43 0,-20 37 3,47-92-143,-60 117 124,-1 0 1,0 0 0,0 1 0,1-1 0,-1 0 0,4-2-1,-4 3 26,-1 1-1,0 0 1,0 0-1,1 0 1,-1 0-1,0 0 1,0-1-1,1 1 1,-1 0-1,0 0 1,0 0-1,1 0 1,-1 0-1,0 0 1,0 0-1,1 0 1,-1 0-1,0 0 1,1 0-1,-1 0 1,0 0-1,0 0 0,1 0 1,-1 0-1,1 1 0,-1-1-1,0 1 0,1-1 0,-1 1 0,1-1 1,-1 0-1,0 1 0,0-1 0,1 1 1,-1-1-1,0 1 0,0 0 0,0-1 0,1 1 1,-1-1-1,0 1 0,0 0 0,3 13 14,0-1 0,9 19-1,-7-17 43,6 23 0,-9-31-29,0-1 1,0 1-1,1 0 0,-1-1 1,6 9-1,-7-16 3,0 0-1,0 0 1,0 0 0,0 0 0,0 0 0,0 0-1,0 0 1,0 0 0,-1 0 0,1 0 0,0 0-1,-1-1 1,1-1 0,12-26 144,-7 9-259,5-38-1,0-3 137,-10 59-44,0-6-80,-2-14 39,2 51-195,-2 55 81,0-69 175,0 0 1,-1 0-1,-7 24 0,8-36 2,1 0-1,-1 0 0,1 1 0,0-1 1,0 6-1,0-7 1,0 0 0,0 0 1,0 0-1,0 0 0,0 0 0,0 0 1,-1 0-1,1 0 0,-1 0 0,-1 3 1,2-5-35,0 1 0,0-1 1,-1 0-1,1 0 1,0 0-1,0 0 1,0 0-1,-1 0 1,1 0-1,0 0 1,0 0-1,0 0 0,-1 0 1,1 0-1,0 0 1,0 0-1,-1 0 1,1 0-1,0 0 1,0 0-1,0 0 1,-1 0-1,1 0 1,0 0-1,0-1 0,0 1 1,0 0-1,-1 0 1,1 0-1,0 0 1,0 0-1,0-1 1,0 1-1,0 0 1,-1 0-1,1 0 0,0 0 1,0-1-1,0 1 1,0 0-1,0 0 1,0 0-1,0-1 1,3-11-3558,-3 4 1642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5:26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16 248 3232,'-13'7'1035,"13"-7"-1027,0 0 0,0 0 1,0 0-1,0 0 1,-1 0-1,1 0 1,0 0-1,0 0 0,0 0 1,0 0-1,0 0 1,0 0-1,0 0 1,0 0-1,0 0 0,0 0 1,-1 0-1,1 0 1,0 0-1,0 1 0,0-1 1,0 0-1,0 0 1,0 0-1,0 0 1,0 0-1,0 0 0,0 0 1,0 0-1,0 0 1,0 1-1,0-1 1,0 0-1,0 0 0,0 0 1,0 0-1,0 0 1,0 0-1,0 0 1,0 0-1,0 1 0,0-1 1,0 0-1,0 0 1,0 0-1,0 0 1,0 0-1,0 0 0,0 0 1,1 3-274,0-2 609,-1 1-1,1-1 1,-1 1 0,1-1-1,-1 0 1,1 1 0,0-1-1,2 3 1,-3-4-197,1 1 1,0-1-1,-1 0 0,1 1 0,0-1 1,-1 0-1,1 1 0,0-1 0,0 0 1,-1 0-1,1 0 0,0 1 0,0-1 1,0 0-1,-1 0 0,1 0 1,0 0-1,0-1 0,-1 1 0,1 0 1,0 0-1,0 0 0,1-1 0,4-2 264,-1 0 0,0 0 0,1 0 0,-1-1 0,0 1 0,0-1 0,-1-1 0,1 1-1,6-10 1,-4 7-130,78-101 2001,-14 16-554,-66 87-1611,0 1 0,0 0 1,8-5-1,-9 7-95,-4 2-9,0 0 0,1 0 0,-1 0 0,0 0 0,0 1 1,1-1-1,-1 0 0,0 0 0,1 0 0,-1 1 0,0-1 1,0 0-1,0 1 0,1-1 0,-1 0 0,0 0 0,0 1 0,0-1 1,0 0-1,1 1 0,-1-1 0,0 0 0,0 1 0,0-1 0,0 0 1,0 1-1,0-1 0,0 0 0,0 1 0,3 16 249,0 32 211,-2 0 0,-6 56 0,1-44-84,3-47-257,-6 68 402,6-75-456,0 0-1,-1 0 1,0 0 0,0 0-1,-1 0 1,1-1 0,-2 1-1,-6 10 1,9-16-65,1 0-1,-1 0 1,0 0 0,1 0-1,-1-1 1,0 1 0,0 0-1,0 0 1,0-1-1,0 1 1,0-1 0,0 1-1,0-1 1,0 1 0,0-1-1,0 0 1,0 1 0,0-1-1,0 0 1,0 0 0,0 0-1,0 0 1,0 0 0,-2 0-1,0-1 7,1 0 0,-1 1-1,1-1 1,0 0 0,0-1-1,-1 1 1,1 0 0,0-1 0,0 1-1,-3-4 1,-4-4 21,1-1 0,0 0 0,-10-17 1,13 20-17,2 3-45,1 0 0,-1 0 0,0 0 0,1 0 0,0-1 0,0 1 0,-2-10 0,4 14 12,0 0 1,0 0-1,0 0 1,0 0-1,0-1 1,0 1-1,0 0 0,0 0 1,0 0-1,0 0 1,0 0-1,0 0 1,0-1-1,0 1 1,0 0-1,0 0 1,0 0-1,0 0 1,0 0-1,0 0 1,0 0-1,0 0 1,0-1-1,1 1 1,-1 0-1,0 0 1,0 0-1,0 0 1,0 0-1,0 0 1,0 0-1,0 0 1,0 0-1,1 0 1,-1 0-1,0 0 1,0 0-1,0 0 1,0 0-1,0 0 1,0 0-1,0 0 1,1 0-1,-1 0 0,0 0 1,0 0-1,8 4-151,4 7 102,-1 1 85,1-1 1,0 0-1,1 0 1,23 14 0,-32-23-2,0 1-1,0-1 1,0 0 0,0 0 0,0-1 0,1 1 0,-1-1 0,0 0 0,1 0 0,-1-1 0,1 1 0,-1-1 0,1 0 0,0 0 0,-1-1 0,1 1 0,-1-1 0,1 0 0,-1 0 0,0 0 0,6-3 0,-1-1-21,0 0-1,-1-1 0,0 0 0,0-1 1,0 0-1,-1 0 0,0 0 1,0-1-1,-1 0 0,0 0 0,0-1 1,-1 1-1,8-19 0,-9 19-5,-1-1 1,0 1-1,-1-1 0,0 0 0,0 0 1,0 0-1,-2-1 0,1 1 0,-1 0 1,0 0-1,-1-1 0,0 1 0,0 0 1,-1 0-1,-5-13 0,7 21-1,-1-1 0,1 0 0,-1 0-1,0 1 1,0-1 0,0 1 0,0-1 0,0 1-1,0-1 1,0 1 0,-1 0 0,1 0 0,-1-1-1,1 1 1,0 0 0,-1 0 0,0 0-1,1 0 1,-1 1 0,0-1 0,1 0 0,-1 1-1,0-1 1,0 1 0,1 0 0,-1-1 0,0 1-1,0 0 1,0 0 0,1 0 0,-1 0 0,0 1-1,0-1 1,0 0 0,1 1 0,-1-1-1,0 1 1,0 0 0,1-1 0,-4 3 0,1 1 37,-1 0 1,0 1 0,1-1-1,0 1 1,0 0 0,1 0 0,-1 0-1,1 1 1,0-1 0,1 1 0,-1 0-1,1 0 1,0 0 0,1 0-1,-1 0 1,1 0 0,0 8 0,0 0 80,0 0 0,1 0 0,1 0 0,0 0 0,1 0 0,7 24 1,-8-33-87,1 1 1,1 0 0,-1-1 0,1 1 0,0-1-1,0 0 1,0 0 0,1 0 0,0 0 0,0-1 0,8 8-1,-5-6-8,1-1-1,-1 0 0,1-1 1,0 1-1,0-2 0,1 1 0,9 2 1,7 0-339,0-1 0,0-1-1,0-1 1,44-1 0,-41-2-1720,32-4-1,-49 2 537,1 0 0,-1-1 0,11-4 0,15-5-1923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5:27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100 188 2400,'-17'-5'460,"9"4"602,-1-1 0,1-1 0,0 0 0,0 0 0,-7-4 0,14 6-763,-1 0 1,1 0 0,0 0-1,0 1 1,-1-1-1,1 0 1,0 1 0,-1-1-1,1 1 1,-1-1-1,1 1 1,-1 0 0,1 0-1,-1 0 1,1 0-1,-3 0 1,4 0-230,0 0 0,0 0 1,0 0-1,0 0 0,0 1 0,-1-1 0,1 0 1,0 0-1,0 0 0,0 0 0,0 0 0,0 1 1,0-1-1,0 0 0,0 0 0,0 0 0,0 0 1,0 1-1,0-1 0,0 0 0,0 0 0,0 0 1,0 0-1,1 0 0,-1 1 0,0-1 0,0 0 1,0 0-1,0 0 0,0 0 0,0 0 0,0 1 1,0-1-1,0 0 0,1 0 0,-1 0 0,0 0 1,0 0-1,0 0 0,0 0 0,1 0 1,10 9 1501,17 6-515,-20-13-878,0 1-1,1-1 1,-1-1 0,0 1-1,1-1 1,-1-1-1,1 1 1,-1-2-1,1 1 1,-1-1-1,0 0 1,1-1-1,15-5 1,-12 3-82,-1 0 0,1-1-1,-1-1 1,0 0 0,0 0 0,-1-1-1,1-1 1,14-14 0,-20 17-70,0-1-1,0 1 1,0-1 0,-1 0-1,0 0 1,3-8-1,-6 12-37,0 0-1,0 0 0,0 0 0,-1 0 1,1 0-1,-1-1 0,1 1 0,-1 0 1,0 0-1,0 0 0,0-1 0,0 1 0,0 0 1,0 0-1,-1 0 0,1-1 0,-1 1 1,1 0-1,-1 0 0,0 0 0,0 0 1,0 0-1,-2-3 0,2 3 0,-1 1-1,1 0 1,0 0 0,0 0-1,-1 0 1,1 0-1,0 0 1,-1 0 0,1 0-1,-1 1 1,1-1 0,-1 0-1,0 1 1,1 0 0,-3-1-1,0 0-11,-1 1 0,1 0 1,0 0-1,0 1 0,0-1 0,-4 1 0,-6 3-28,0 0 0,-20 9 0,29-10 56,-9 3 62,-1 1 1,1 0-1,0 1 1,1 1 0,0 1-1,0-1 1,-14 16 0,20-17-4,0 0 0,0 0 0,1 1 0,0 0 0,1 0 0,0 0 1,0 1-1,1 0 0,0 0 0,1 0 0,-4 18 0,5-17 7,1-1-1,0 0 0,1 0 0,0 0 0,1 0 1,0 0-1,0 0 0,1 0 0,1 0 1,-1 0-1,2 0 0,-1-1 0,7 11 1,-7-14-14,0 0 1,1 0 0,0-1-1,1 1 1,-1-1 0,1 0 0,0 0-1,0-1 1,0 1 0,1-1-1,-1 0 1,1-1 0,0 0-1,0 1 1,1-2 0,-1 1-1,0-1 1,1 0 0,0 0-1,8 0 1,-5-1-20,0 0-1,-1-1 1,1-1-1,0 0 1,-1 0 0,1-1-1,-1 0 1,18-6-1,1-4-669,40-22 0,-26 12-1886,54-32-8622,-62 41 7947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5:2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395 231 1728,'2'-3'272,"1"1"-1,-1-1 1,0 1 0,1-1-1,-1 1 1,4-3 0,-3 4 96,-1-1 0,0 0 0,0 1 0,0-1 0,-1 0 1,1 0-1,0 0 0,-1 0 0,1 0 0,-1-1 0,1 1 1,0-4-1,-1 2-78,0 1 1,0 0-1,-1-1 1,1 0-1,-1 1 1,0-1 0,0 1-1,-1-1 1,1 1-1,-1-1 1,0 1-1,0-1 1,0 1-1,0 0 1,0-1-1,-1 1 1,1 0-1,-1 0 1,0 0 0,0 0-1,0 0 1,-5-4-1,-9-13 563,-20-24 466,32 39-1094,-1 1-1,1 0 1,-1 0-1,0 0 1,0 1 0,-11-6-1,14 9-172,0-1-1,-1 0 1,1 1 0,-1-1 0,1 1-1,-1 0 1,1 0 0,-1 0-1,1 0 1,0 0 0,-1 1-1,1-1 1,-1 1 0,1-1 0,0 1-1,-1 0 1,-1 1 0,-6 3 143,1 0 1,-15 11 0,20-13-141,-28 22 195,1 1-1,1 2 0,-47 56 1,71-76-195,-1 1 1,1 0 0,0 0-1,1 0 1,0 0 0,1 1-1,0 0 1,0 0 0,1 0-1,0 0 1,1 1-1,0-1 1,1 1 0,0-1-1,1 1 1,0-1 0,0 1-1,1 0 1,1-1 0,0 1-1,0-1 1,7 19 0,-1-11 40,0 0 1,1 0-1,14 19 0,-20-31-45,1-1-1,0 1 0,0-1 0,1 0 0,0-1 0,0 1 0,0-1 1,0 0-1,1 0 0,-1-1 0,1 0 0,0 0 0,8 3 1,-11-5-24,0-1 1,0 1 0,0-1-1,-1 0 1,1 0 0,0-1 0,0 1-1,0 0 1,-1-1 0,1 0-1,0 1 1,-1-1 0,1 0 0,0-1-1,-1 1 1,1 0 0,-1-1 0,0 1-1,1-1 1,-1 0 0,0 0-1,0 0 1,0 0 0,2-3 0,1 0-6,-1-1 1,0 1-1,-1-1 1,1 0-1,-1 0 1,0 0-1,0 0 1,3-13 0,-5 14-36,0-1 0,0 0 0,0 1 0,-1-1 0,0 0 0,0 1 0,0-1 0,-3-11 0,2 14-2,0 0 1,0 0 0,0 1 0,-1-1-1,1 0 1,-1 1 0,0-1 0,1 0-1,-1 1 1,0 0 0,0 0 0,-1-1-1,1 1 1,0 0 0,-1 1 0,0-1 0,-3-2-1,1 2 51,0-1 0,0 1-1,0 0 1,-1 0 0,1 1 0,0-1-1,-1 1 1,1 0 0,-6 0 0,66 3 922,28-1-167,-80-1-782,22-1-182,1-2 0,-1 0 0,34-10 0,-67 42-21234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5:30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10 412 2912,'-10'4'3931,"10"-4"-3868,11 13 4113,-8-11-3970,-1-1-1,1 0 1,0 0 0,-1 0-1,1-1 1,0 1-1,0-1 1,-1 1-1,1-1 1,0 0-1,0 0 1,0 0-1,0 0 1,-1-1 0,1 1-1,0-1 1,0 0-1,5-2 1,3-1 239,0-1 0,0 0 0,10-7-1,-6 2-236,-1 0 0,0-2 0,-1 1 0,0-1-1,-1-1 1,-1 0 0,17-25 0,-6 4 183,-2-2 1,20-45 0,-8 7 317,-30 67-720,0 3-97,-2 8-29,-1 10 68,-6 111 613,8-99-320,0 0 0,10 49 0,-10-68-93,1-1 0,0 1 1,0-1-1,0 0 0,1 1 1,0-1-1,8 11 0,-11-16-110,1-1-1,-1 1 0,1-1 1,-1 1-1,1-1 0,-1 1 0,1-1 1,-1 1-1,1-1 0,0 0 1,-1 1-1,1-1 0,0 0 1,-1 0-1,1 1 0,0-1 0,-1 0 1,1 0-1,0 0 0,-1 0 1,1 0-1,0 0 0,0 0 1,-1 0-1,1 0 0,0 0 1,-1 0-1,1-1 0,0 1 0,-1 0 1,1 0-1,0-1 0,-1 1 1,1 0-1,-1-1 0,1 1 1,0-1-1,-1 1 0,1-1 0,-1 1 1,1-1-1,3-4 23,0 0 0,0 0 0,0 0 0,2-5 1,-4 6-9,59-112 37,-42 76-28,46-71 0,-59 102-39,26-33-68,-29 39 17,0-1 0,0 1 1,1 0-1,-1 0 0,1 1 0,0-1 0,0 1 0,0 0 0,4-2 0,-6 3 39,-1 1-1,0 0 1,1 0-1,-1 0 1,1 0-1,-1 0 1,0 0-1,1 0 1,-1 1-1,1-1 1,-1 0-1,0 1 1,1-1-1,-1 1 1,0-1-1,0 1 1,1 0 0,-1-1-1,0 1 1,0 0-1,0 0 1,0 0-1,0 0 1,0 0-1,0 0 1,0 0-1,0 1 1,-1-1-1,1 0 1,0 0-1,0 2 1,2 4-6,1 0 0,-1 0 0,0 0 0,1 8 0,1 6 10,-2 0 1,-1 1-1,0 41 0,-2-43 81,-1-1-1,0 1 0,-2-1 1,-1 1-1,-10 33 0,13-50-55,0 0 0,-1 0 0,1 0 0,-1 0 1,0-1-1,0 1 0,0 0 0,0-1 0,-4 4 0,5-5-6,0 0 0,0 0 0,0 0-1,-1-1 1,1 1 0,0-1 0,0 1 0,-1-1 0,1 1 0,0-1 0,-1 1 0,1-1 0,0 0 0,-1 0 0,1 0 0,0 0 0,-1 0 0,1 0-1,0 0 1,-1 0 0,1-1 0,0 1 0,-1 0 0,1-1 0,0 1 0,-2-2 0,-3-1-7,1-1 0,0 0 0,0 0 1,0 0-1,0-1 0,1 1 0,-5-8 0,6 9-9,1 0 0,0 0 0,0 0 0,0 0 1,0-1-1,1 1 0,-1-1 0,1 1 0,0-1 0,0 0 0,0 1 0,0-1 0,1 0 0,0-5 1,0 6-6,0 1 0,1 0 0,0-1 0,0 1 1,-1 0-1,1-1 0,1 1 0,-1 0 0,0 0 0,0 0 1,1 0-1,-1 0 0,1 0 0,0 0 0,-1 1 1,1-1-1,0 1 0,0-1 0,0 1 0,0 0 1,1-1-1,2 0 0,3-1-12,0 0-1,0 0 1,0 1 0,17-3-1,19 1-82,0 1 0,0 2 0,53 5 0,-79-2-1706,34 9 0,-5 3-3653,-27-8 1677,1 1 1132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8:35.6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80 7712,'-1'0'141,"1"-1"0,0 1 0,-1 0 1,1-1-1,-1 1 0,1-1 0,0 1 1,0-1-1,-1 1 0,1-1 0,0 1 0,0-1 1,-1 0-1,1 1 0,0-1 0,0 1 0,1-3 2611,15 1-1670,-1 1 0,0-2 0,28-7 0,12-2-616,150-7-198,-114 13-1454,-1-3-3565,-57 6 2607,1-1-1269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5:31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33 6400,'-32'-28'2880,"36"23"-2496,1 5-1344,8 5 448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5:33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23 239 4320,'-6'-3'607,"5"2"-475,0 1 0,0-1 0,0 1 0,0-1 0,0 1-1,0-1 1,0 1 0,-1 0 0,-5-6 5314,8 6-5357,9-6 2384,36-10-793,-7 2-1019,23-9 105,18-6 490,-78 29-1229,0-1 0,0 1 0,0-1 1,0 1-1,0 0 0,0 0 0,0 0 0,0 0 1,0 0-1,0 0 0,0 0 0,0 1 0,0-1 0,0 1 1,0-1-1,0 1 0,0 0 0,-1 0 0,1 0 1,0 0-1,-1 0 0,1 0 0,0 0 0,-1 1 1,1-1-1,-1 1 0,0-1 0,1 1 0,-1-1 1,0 1-1,0 0 0,0-1 0,0 1 0,0 3 0,3 5 79,-1 1 0,0 0 0,0 0-1,-2 0 1,2 11 0,-2-6-7,6 68 362,-6-55-172,1-1 0,11 49 0,-13-76-255,0 1-1,0-1 1,1 0 0,-1 1 0,1-1-1,-1 0 1,1 0 0,-1 0-1,1 1 1,0-1 0,0 0-1,-1 0 1,1 0 0,2 1 0,-3-2-20,1 1 1,-1-1 0,0 0 0,1 0 0,-1 0-1,1 0 1,-1 0 0,0 0 0,1 0 0,-1 0 0,1 0-1,-1 0 1,1 0 0,-1 0 0,0 0 0,1 0-1,-1 0 1,1-1 0,-1 1 0,0 0 0,1 0-1,-1 0 1,1-1 0,-1 1 0,0 0 0,1 0-1,-1-1 1,1 1 0,1-3 38,1 0 0,-1 0 0,0 0 1,0-1-1,0 1 0,0 0 0,2-7 0,32-108 128,-1 2-122,-21 78-135,-6 16 45,10-23-1,-17 43 9,0 1 0,1-1 0,-1 1 0,0-1-1,0 1 1,1-1 0,-1 1 0,1 0 0,-1 0 0,1 0-1,-1 0 1,1 0 0,0 0 0,0 0 0,-1 0-1,1 1 1,0-1 0,0 1 0,0-1 0,0 1 0,0 0-1,-1 0 1,1 0 0,4 0 0,2 0 28,-1 1 0,1 0 0,0 1 0,12 4 0,75 17 93,-60-15-68,-20-4-14,4 1 50,0-1 0,0 0 1,0-1-1,1-1 0,-1-1 0,32-3 1,-49 2-49,1-1-1,0 1 1,0-1 0,-1 0 0,1 0 0,0 0 0,-1 0 0,1-1 0,-1 1 0,1-1-1,-1 0 1,0 1 0,0-1 0,1 0 0,-1 0 0,-1 0 0,1-1 0,0 1 0,0 0-1,-1-1 1,0 1 0,1-1 0,-1 0 0,0 1 0,0-1 0,0 0 0,0-3 0,0 0-32,0 0 1,0 0 0,0-1-1,-1 1 1,0 0 0,-1 0-1,1-1 1,-1 1 0,0 0 0,-1 0-1,-3-11 1,5 16 3,-1 0 0,1 0-1,0 0 1,-1-1 0,1 1 0,-1 0 0,0 0 0,1 0-1,-1 0 1,0 0 0,1 0 0,-1 0 0,0 0-1,0 0 1,0 1 0,0-1 0,0 0 0,0 0 0,0 1-1,0-1 1,0 1 0,0-1 0,-1 1 0,1-1 0,0 1-1,0 0 1,0-1 0,-1 1 0,1 0 0,0 0 0,0 0-1,-1 0 1,1 0 0,0 0 0,0 0 0,0 1-1,-1-1 1,1 0 0,0 1 0,0-1 0,0 1 0,0-1-1,-2 2 1,-2 1-3,0 0 0,0 1 0,0 0 0,1 0 0,0 0 0,0 1 0,0-1 0,-4 6 0,2-1 21,1 0 0,-1 0 0,2 0 0,-1 0 0,1 1 0,-3 11 1,6-15 21,0 0-1,0 0 1,0 0 0,0 0 0,1 0 0,0 0 0,1 0 0,-1 0 0,1 0 0,0 0 0,4 11 0,-2-9 24,0 0 0,1 1 0,0-1 0,0-1 0,1 1 0,-1-1 0,9 9 0,-11-14-27,0 1-1,0-1 1,1 0-1,-1 0 1,0-1-1,1 1 0,0 0 1,-1-1-1,1 0 1,0 1-1,0-1 0,0 0 1,-1 0-1,1-1 1,0 1-1,0-1 0,1 1 1,-1-1-1,0 0 1,0 0-1,0 0 0,0-1 1,6-1-1,-2 0-11,0 0 1,-1-1-1,1 0 0,0 0 0,-1-1 0,0 0 1,0 0-1,0 0 0,0-1 0,-1 1 0,0-2 1,0 1-1,7-9 0,-5 4 1,-1 0 0,0-1 0,0 1 0,-1-2 0,0 1 0,-1-1 0,4-14 1,-7-4-444,-1 30 423,0-1 0,0 1 1,1 0-1,-1 0 0,0 0 0,0 0 0,0 0 1,0 0-1,0 0 0,1 0 0,-1 0 1,0 0-1,0 0 0,0 0 0,1 0 0,-1 0 1,0 0-1,0 0 0,0 0 0,0 0 1,1 0-1,-1 0 0,0 0 0,0 0 1,0 0-1,0 0 0,1 0 0,-1 0 0,0 0 1,0 1-1,0-1 0,0 0 0,0 0 1,1 0-1,-1 0 0,0 0 0,0 0 0,0 1 1,0-1-1,0 0 0,0 0 0,0 0 1,8 7 96,99 115 419,-104-119-483,-1 0-1,1 0 1,-1 0 0,1-1 0,0 1 0,0-1 0,0 0 0,0 0 0,0 0 0,0 0 0,0 0 0,1-1 0,4 2 0,-2-2-12,-1 0 0,1-1 0,0 1 0,0-1 1,-1 0-1,1-1 0,0 0 0,6-1 1,17-5 78,-1-2 1,0-1 0,53-27-1,-54 24-173,-13 6 37,-1-1 0,1 0 0,21-17 0,-22 9 179,-12 14-161,-1 7-22,-1 1 0,0-1-1,0 1 1,0 0 0,-1-1-1,-4 9 1,3-8 42,1 0 0,0-1 0,1 1-1,-1 0 1,1 0 0,-1 11 0,2-11 17,0 0 0,1-1 1,0 1-1,0-1 0,0 1 0,1-1 1,2 7-1,-3-11 10,-1 0 0,1 0 0,-1 0-1,1 1 1,-1-1 0,1 0 0,0 0 0,0 0 0,-1 0 0,1 0 0,0 0 0,0 0 0,0 0 0,0-1-1,0 1 1,0 0 0,0-1 0,0 1 0,1 0 0,-1-1 0,0 1 0,0-1 0,0 0 0,1 1 0,-1-1-1,0 0 1,1 0 0,-1 0 0,0 0 0,0 0 0,1 0 0,-1 0 0,0 0 0,1-1 0,-1 1-1,0 0 1,0-1 0,2 0 0,7-4-23,-1 0 1,0-1-1,0-1 0,0 0 1,-1 0-1,15-16 0,-19 20-5,-1-1-1,1 1 0,0 0 1,6-4-1,-9 7-1,0 0 0,0-1 0,0 1 0,-1-1 0,1 1 0,0 0 0,0 0 0,0-1 1,0 1-1,0 0 0,0 0 0,-1 0 0,2 0 0,-1 0 2,-1 0-1,1 1 1,-1-1-1,0 0 1,1 0 0,-1 1-1,0-1 1,1 0 0,-1 0-1,0 1 1,0-1-1,1 0 1,-1 1 0,0-1-1,0 0 1,0 1-1,1-1 1,-1 0 0,0 1-1,0-1 1,0 1 0,0-1-1,0 0 1,0 1-1,0-1 1,0 1 0,0-1-1,0 0 1,0 1 0,0 0-1,-11 123 5,9-105-28,-46 259 272,42-253-219,-14 36 0,16-50 31,-1-1 0,0 1 0,-1-1 0,0 0 0,-10 12 1,13-18-23,-1 0 0,0 0 0,0 0 0,0 0 0,0-1 0,-1 0 1,1 0-1,-1 0 0,0-1 0,0 1 0,-5 1 0,8-3-26,-1-1-1,1 1 1,0-1-1,-1 1 1,1-1-1,-1 0 1,1 0-1,0 0 1,-1 0-1,1-1 1,-1 1-1,1-1 1,0 1 0,-1-1-1,1 0 1,0 0-1,0 0 1,-1 0-1,1 0 1,0 0-1,0 0 1,0-1-1,0 1 1,-3-4-1,2 1 12,0 0 1,-1 0-1,1 0 0,1 0 0,-1-1 0,1 1 0,0-1 1,0 1-1,0-1 0,0 0 0,1 0 0,0 0 0,0 1 1,0-1-1,0-6 0,1 4-13,1 0 1,-1 1-1,1-1 1,1 0-1,-1 0 1,1 1-1,0-1 0,1 1 1,0 0-1,4-8 1,-2 5 2,1 1 0,0-1 1,0 1-1,0 0 1,1 1-1,1 0 0,-1 0 1,1 0-1,1 1 0,-1 0 1,1 1-1,0 0 0,0 0 1,14-5-1,-17 8-377,8-2 652,0 0 0,17-2 0,-2 6-2345,-25 1 305,0 0 1,1 0-1,-1 0 0,8 4 0,-4-2-1162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45:35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8 732 4992,'-2'-1'280,"-3"-3"1144,7 9 2360,18 4 1202,-15-8-4734,0-1-1,0 0 1,1 0-1,-1 0 1,0-1-1,0 0 1,0 0-1,0 0 1,0-1-1,0 1 1,-1-1-1,1 0 1,0-1-1,-1 1 1,1-1-1,-1 0 1,0 0-1,0 0 1,5-6-1,7-7-39,0-1 0,-2-1 0,14-20 0,-18 24 81,75-122 233,-58 89-450,133-249 266,-151 276-118,10-34 0,-17 46-138,-1 7-86,0-1 0,-1 0 0,1 1 0,-1-1 0,1 1-1,-1-1 1,0 0 0,1 0 0,-1 1 0,0-1 0,0 0 0,-1 1 0,1-1 0,0 0 0,0 1 0,-1-3 0,0 3-5,1 0-1,0 1 1,-1-1-1,1 1 1,-1-1 0,1 0-1,0 1 1,-1-1 0,1 1-1,-1-1 1,0 1-1,1-1 1,-1 1 0,1 0-1,-1-1 1,0 1-1,1 0 1,-1-1 0,0 1-1,1 0 1,-1 0 0,0-1-1,1 1 1,-1 0-1,0 0 1,0 0 0,1 0-1,-1 0 1,0 0 0,1 0-1,-1 0 1,-1 1-1,-2 0 8,-1 0-1,1 1 1,-1-1-1,-5 4 0,-1 1 44,1 1-1,-1 0 0,2 0 0,-1 1 0,1 0 1,0 0-1,0 1 0,1 0 0,0 1 0,1 0 1,0 0-1,-10 21 0,0 6 51,2 1-1,-17 63 1,17-48 56,-7 61-1,18-86-95,1-1 0,2 1 0,1 0 0,4 33 0,-4-56-39,1 0-1,0 0 1,1 0 0,-1 1 0,1-1-1,0-1 1,3 7 0,-3-9 10,-1 0 0,1 0 0,-1 0 1,1 0-1,0 0 0,-1 0 0,1 0 0,0-1 0,0 1 0,0-1 1,1 1-1,-1-1 0,0 0 0,1 0 0,-1 0 0,4 1 1,3 0-9,1-1 0,-1 0 0,1 0 0,0-1 0,-1-1 0,1 1 0,0-1 0,-1-1 0,1 0 0,-1 0 0,0-1 0,12-5 0,4-3 34,0-2 0,-1 0 0,25-19 0,-46 30-52,36-26-34,-36 25 19,1 0 1,-1 0-1,0-1 1,0 1-1,0-1 1,0 1-1,-1-1 0,3-5 1,-5 9 13,0 0 0,1 0 0,-1 0 0,0 0 0,0 0 1,0 0-1,0 0 0,0 0 0,0-1 0,0 1 0,0 0 0,1 0 0,-1 0 0,0 0 1,0 0-1,0 0 0,0-1 0,0 1 0,0 0 0,0 0 0,0 0 0,0 0 1,0 0-1,0-1 0,0 1 0,0 0 0,0 0 0,0 0 0,0 0 0,0 0 0,0-1 1,0 1-1,0 0 0,0 0 0,0 0 0,0 0 0,-1 0 0,1-1 0,0 1 0,0 0 1,0 0-1,0 0 0,0 0 0,0 0 0,0 0 0,0 0 0,-1 0 0,1-1 0,0 1 1,0 0-1,0 0 0,-10 6-61,-18 17-77,23-18 103,-9 7 42,-9 8 308,1 1 1,-35 42 0,55-60-275,0 0 1,0 1 0,0-1 0,1 0 0,-1 1 0,-1 4-1,3-7-33,0-1-1,0 1 1,0-1-1,-1 1 1,1-1-1,0 1 1,0 0-1,0-1 1,0 1-1,0-1 1,0 1-1,0-1 1,0 1-1,0-1 1,0 1-1,1 0 1,-1-1-1,0 1 1,0-1-1,0 1 1,1-1-1,-1 1 1,0-1-1,0 1 1,1-1-1,-1 1 1,1-1-1,-1 0 1,0 1-1,1-1 1,-1 1-1,1-1 1,-1 0-1,1 0 1,-1 1-1,1-1 0,-1 0 1,1 0-1,-1 1 1,1-1-1,-1 0 1,1 0-1,0 0 1,-1 0-1,1 0 1,-1 0-1,2 0 1,4 0 39,1-1-1,-1 0 1,1 0 0,-1-1 0,1 0-1,-1 0 1,0 0 0,0-1 0,0 0-1,0 0 1,5-4 0,4-4-78,-1 0 0,24-23 0,-20 11-11,-15 19 40,0 0-1,1 0 1,-1 0-1,1 0 1,5-4-1,-1 0-123,-4 4-36,-5 8 69,-2 2 94,1 0 0,0 0 0,0 0 0,0 0 0,1 0 0,0 0 0,0 0 0,0 0 0,1 1 0,1 9 0,-1-12 26,1 1-1,0-1 1,0 0-1,0 0 0,0 0 1,0 0-1,1 0 1,0 0-1,0 0 0,0 0 1,0-1-1,1 1 1,0-1-1,-1 0 0,1 1 1,6 4-1,-6-7-3,-1 0 0,0 0 0,0 0-1,1 0 1,-1 0 0,0 0 0,1-1-1,-1 1 1,0-1 0,1 0 0,-1 1 0,1-1-1,-1 0 1,1-1 0,-1 1 0,1 0-1,-1-1 1,0 1 0,1-1 0,-1 0 0,0 0-1,1 0 1,-1 0 0,3-2 0,4-2-17,1-1 0,-1-1 0,0 1 1,8-9-1,-2 0 56,25-32 1,-14 14-105,-26 32 36,1 1-1,-1 0 1,0 0 0,0 0-1,0-1 1,0 1 0,1 0-1,-1 0 1,0 0 0,0 0-1,0 0 1,1-1 0,-1 1-1,0 0 1,0 0 0,1 0-1,-1 0 1,0 0 0,0 0 0,0 0-1,1 0 1,-1 0 0,0 0-1,0 0 1,1 0 0,-1 0-1,0 0 1,0 0 0,1 0-1,-1 0 1,0 0 0,0 0-1,0 0 1,1 1 0,-1-1-1,0 0 1,0 0 0,0 0-1,1 0 1,-1 0 0,0 1 0,0-1-1,0 0 1,0 0 0,1 0-1,-1 1 1,0-1 0,0 0-1,0 0 1,0 0 0,0 1-1,0-1 1,0 0 0,0 0-1,0 1 1,1-1 0,-1 0-1,0 0 1,0 1 0,0-1 0,-1 0-1,1 0 1,0 1 0,4 20 62,-4-16-85,3 8 60,0-1-1,7 16 0,-9-24-17,1-1-1,0 0 0,-1 0 0,1 1 1,0-1-1,0 0 0,1 0 0,-1-1 0,1 1 1,-1 0-1,1-1 0,0 0 0,3 3 0,-2-4-6,-1 0-1,1 0 0,0 0 1,-1 0-1,1 0 0,0-1 1,0 0-1,-1 0 0,8 0 1,34-6 74,-44 6-74,137-29 304,-108 21-289,-1-2 0,42-19-1,-48 19-14,-1-2-1,0-1 0,-1 0 1,31-26-1,-49 36-28,14-12 89,-15 12-107,-10 8-170,-118 98 35,123-100 209,-6 5-105,0 0 0,-14 19 0,21-25 78,1-1 0,-1 1 0,1 0 0,0 0 0,-1 1 1,1-1-1,0 0 0,1 0 0,-1 1 0,0-1 0,1 0 0,-1 1 1,1-1-1,0 0 0,-1 1 0,1-1 0,0 1 0,1-1 0,-1 0 1,0 1-1,2 3 0,-2-5 2,1 0 1,-1 0 0,1 0-1,-1-1 1,1 1-1,-1 0 1,1 0-1,-1-1 1,1 1 0,0 0-1,0-1 1,-1 1-1,1-1 1,0 1-1,0-1 1,0 1 0,-1-1-1,1 1 1,0-1-1,1 0 1,1 1 1,-1-1 0,1 0 0,-1 0 0,0 0 0,1 0 1,-1 0-1,5-1 0,2-1 13,-1-1 0,0 0 0,10-5 0,-12 5 1,-1 0 0,0 0 1,0-1-1,-1 0 0,1 0 0,-1 0 1,1 0-1,4-8 0,4-5 83,9-20 0,-10 17-69,-4 1-198,-7 17 152,-1 0 0,1 0 0,-1 0 0,1 0 0,0 0 1,0 1-1,0-1 0,0 0 0,2-2 0,-2 3-130,-2 14-90,-24 87-94,5-25 315,17-59 14,-40 147-21,34-135 46,-2 0 1,-1-1 0,-27 46-1,27-54 24,0-1 0,-2-1 0,-26 27 0,30-35 9,0 0 0,-1-1 0,1 0 0,-2-1 0,1-1-1,-1 1 1,-18 6 0,27-12-53,-1 0-1,0-1 1,0 1 0,0-1-1,1 1 1,-1-1 0,0 0-1,0 0 1,0-1 0,0 1-1,1-1 1,-1 0-1,0 0 1,1 0 0,-1-1-1,0 1 1,1-1 0,0 0-1,-1 0 1,1 0 0,0 0-1,0-1 1,0 1 0,0-1-1,1 1 1,-5-7-1,3 5-26,1-1-1,-1 1 1,1-1-1,1 0 1,-1 0-1,1 0 1,0 0-1,0-1 1,0 1-1,1 0 1,-1-1-1,1 1 1,1-1-1,-1 0 1,1 1-1,0-1 1,0 1-1,2-8 0,-1 10 5,0 0 0,0 1 0,0-1 0,1 0 0,-1 0 0,1 1 0,-1-1 0,1 1 0,0-1 0,0 1 0,0 0 0,1 0-1,-1 0 1,5-3 0,2-1 12,1 0 0,19-8 0,102-31 0,-87 32 5,83-37 1,-89 29 137,0-3 0,-2-1 0,-1-2 0,60-58-1,-87 78-140,-1-1-1,0 0 0,0 0 0,9-17 0,-14 23-6,-1 0-1,-1 0 1,1 0-1,0 0 1,0 0-1,-1 0 0,1 0 1,-1 0-1,0 0 1,0 0-1,0 0 1,0 0-1,0-4 1,-1 4-3,1 1 1,-1 0 0,1-1 0,-1 1 0,0-1 0,0 1-1,0 0 1,1 0 0,-1 0 0,-1-1 0,1 1 0,0 0 0,0 0-1,0 1 1,0-1 0,-1 0 0,1 0 0,0 0 0,-1 1-1,1-1 1,-3 0 0,0 0-5,0 0 0,1 1-1,-1 0 1,0-1 0,0 1 0,1 0-1,-1 1 1,0-1 0,0 1 0,1 0-1,-1 0 1,0 0 0,1 0-1,-1 0 1,1 1 0,0 0 0,-1 0-1,1 0 1,0 0 0,0 0 0,0 0-1,0 1 1,-3 4 0,3-5 57,0 1 1,1 0-1,-1 0 0,1 0 1,0 0-1,0 0 0,0 0 1,0 1-1,0-1 1,1 0-1,-1 1 0,1 0 1,0-1-1,1 1 0,-1 0 1,0-1-1,1 1 1,0 0-1,0 0 0,0-1 1,0 1-1,1 0 0,1 6 1,0-6-4,0 1 1,0-1 0,1 0-1,-1 0 1,1 0 0,0 0-1,1 0 1,-1 0-1,1-1 1,-1 0 0,1 0-1,0 0 1,0 0 0,0 0-1,1-1 1,-1 0-1,1 0 1,-1 0 0,1 0-1,0-1 1,7 2 0,7 0 0,0-1 1,0 0 0,0-2 0,23-2 0,6-1-476,-1-3 1,61-15-1,-41 3-3163,-2-5-3637,-27 8 2891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3:05.607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24 212 1728,'-16'8'2987,"16"-8"-2975,-1 0 0,1 0 1,0 0-1,-1 0 1,1 0-1,0 0 0,-1 0 1,1 0-1,0 0 0,-1 0 1,1 0-1,0 0 0,-1 0 1,1 0-1,0 1 0,-1-1 1,1 0-1,0 0 0,0 0 1,-1 0-1,0 1 1,1 0 50,1 0 1,-1 1-1,0-1 1,0 0-1,0 0 1,1 1-1,-1-1 1,0 0-1,1 0 1,-1 0-1,1 0 1,0 1-1,-1-1 1,1 0-1,0 0 1,0 0-1,0 0 1,-1-1 0,1 1-1,0 0 1,0 0-1,0 0 1,0-1-1,1 1 1,-1 0-1,0-1 1,0 1-1,0-1 1,0 0-1,1 1 1,-1-1-1,0 0 1,2 0-1,16 7 100,-16-6-92,-1 0 0,0 0 0,0 0 1,1 0-1,-1 0 0,0-1 0,1 1 1,-1-1-1,4 0 0,48 0 459,165-4 28,-173 3-347,46 5 0,-55-2-116,62-1 104,108-13-1,-178 9-221,166 0 122,17-2-54,-39-4 197,-96 7-202,239 2-125,-260 3-43,93 1 224,304-12 149,-116-7-281,-61 3 24,-75 8 39,420-5 126,-437 9-338,99 9 281,30-2 64,-24-5-368,-61-3 405,422 3-200,-314-4 54,-236 2-59,244 4-144,-238 3 158,64 2-22,107 3 29,-85-2-5,54-8 125,-134-3-117,206-2 32,-135-6-34,0 1-172,300-13 305,-257 7-112,291-5 55,-315 14-138,-84 1 131,24-1 16,90-3-83,-89 5-198,-11 2 333,50-2-184,170-3 43,-219 7 108,484-1 202,-357 8-246,37-3-58,-176-4 122,320-6 12,-24-18-75,141-32-118,-388 35 169,254-22-28,-396 41-43,353-10 72,-166 10 109,348 5-227,-448-3 141,56 3-97,212 28-256,-150-9 377,-98-11-113,711 36 531,8-48 74,-624 5-772,-224-5 103,24 0-198,32 4-1,-21 4-32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3:08.382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1 337 1824,'37'0'7645,"-34"0"-7530,178-11 1655,-78 2-1402,63-2-30,155-10-222,-43 2 87,45-3 159,-143 16-249,318-8-39,341 11 27,-8-5-64,-138-1-31,-342 3 156,-14 1-90,324 13-322,-263 0 287,-191-7 68,682-14-61,-597-8 104,-46 3-66,20 4-67,107-6-52,113-6 370,-458 25-314,225-5 110,25 0 78,566-18-207,-700 25-15,411-6 206,-239 8-385,-84 2 84,509-33 526,-327 6-616,-175 12 214,449 6 12,-432 6 117,79 5-152,-101 2-16,102 9 44,-231-7 16,87 6 0,256 14-14,142 4 13,-386-25-185,171-6 618,-229-4-124,54-2-168,382 12-163,-195 9 15,-218-13 244,93 0 103,-148-1-139,-51-3-28,-27 0 103,57-5-1,-73 2-145,-16 1-126,1 0 1,-1 0-1,0-1 1,1 1-1,7-3 1,5-1 9,-15 4 5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1:49.1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337 53 1984,'1'0'291,"0"-1"1,0 1 0,0-1-1,0 1 1,0-1-1,0 0 1,0 1-1,0-1 1,0 0-1,0 0 1,0 0 0,-1 0-1,1 0 1,0 0-1,-1 0 1,1 0-1,-1 0 1,1 0-1,-1 0 1,0 0-1,1 0 1,-1 0 0,0-2-1,0 2 8,0-17 1450,0 17-1725,0 0 1,-1 1-1,1-1 0,-1 1 1,1-1-1,-1 1 0,1-1 0,-1 1 1,1-1-1,-1 1 0,0 0 1,1-1-1,-1 1 0,1 0 1,-1-1-1,0 1 0,1 0 0,-1 0 1,0 0-1,0-1 0,-1 1 1,-19-2 171,9 3-122,0 0 1,0 2-1,0 0 0,1 0 1,-23 10-1,6-3 365,6-3-2,-40 22 0,53-24-347,0 0 0,1 1 0,0 0 1,0 0-1,0 1 0,1 0 0,-7 8 0,12-12-73,0 0 1,0-1-1,0 1 1,1 0-1,-1 0 1,1 1-1,0-1 1,0 0 0,0 0-1,0 1 1,1-1-1,-1 0 1,1 1-1,0-1 1,0 0-1,0 1 1,0-1-1,1 1 1,0 4 0,1-4 10,-1 0 0,1 0 0,-1 1 0,1-1 0,1 0 0,-1-1 1,0 1-1,1 0 0,0-1 0,0 1 0,0-1 0,0 0 1,0 0-1,5 3 0,2 1 45,1-1 1,0 0-1,0 0 1,0-1-1,1-1 1,0 0-1,0-1 1,13 3 0,-15-5 7,-1 1 1,0-2 0,0 1 0,0-2-1,1 1 1,-1-1 0,0 0 0,0-1-1,0 0 1,0-1 0,12-5-1,-14 3 40,-11 2-62,-10 0-89,6 4 23,-1 0 1,0 0 0,1 1-1,-1 0 1,1 0-1,-1 1 1,-12 5 0,-53 33 249,74-41-238,-7 5 17,-18 10 209,-24 18 1,43-28-162,1 0 1,-1 0-1,1 0 1,0 1-1,0-1 1,0 1-1,1 0 1,0 1-1,-5 9 0,9-15-41,-1 1-1,0-1 1,1 1-1,-1 0 1,1-1-1,0 1 0,-1 0 1,1-1-1,0 1 1,0 0-1,0-1 1,0 1-1,0 0 0,1-1 1,-1 1-1,0 0 1,1-1-1,-1 1 0,1 0 1,0-1-1,-1 1 1,1-1-1,0 1 1,0-1-1,0 0 0,0 1 1,0-1-1,0 0 1,1 0-1,-1 0 1,0 0-1,1 0 0,-1 0 1,1 0-1,-1 0 1,1 0-1,-1-1 1,3 2-1,6 1 132,0 1 0,0-2 0,0 1 1,19 1-1,-4-2 47,-1-2 0,1 0 0,-1-2-1,35-6 1,-45 5-39,-1 0-1,1-1 1,-1-1-1,20-9 1,-24 7-1160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1:49.92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216 64 2400,'0'-4'617,"0"0"-1,0 1 1,-1-1-1,1 1 1,-1-1 0,0 0-1,0 1 1,0 0-1,-3-6 1,3 7-425,0 0 1,0 1-1,0-1 1,0 1-1,-1-1 1,1 1 0,-1 0-1,1-1 1,-1 1-1,0 0 1,1 0-1,-1 0 1,0 0-1,0 0 1,0 1-1,0-1 1,0 1-1,-3-1 1,2 0-132,0 1 1,0 0-1,0 0 1,1 1-1,-1-1 1,0 1-1,0-1 1,0 1-1,1 0 1,-1 0-1,0 0 0,1 0 1,-1 1-1,1-1 1,-4 3-1,-4 4 74,0 0 0,-9 10 0,16-16-99,-7 10 131,0 0 0,0 0 0,1 1 0,0 0 0,-13 29 0,19-34-110,0 0 1,1 0-1,0 0 0,0 0 0,1 1 0,0-1 1,0 1-1,1-1 0,0 1 0,2 11 1,-2-19-41,0 0 0,0 0 1,1 0-1,-1 0 0,0 0 1,1 1-1,-1-1 1,1 0-1,-1 0 0,1 0 1,-1-1-1,1 1 0,0 0 1,0 0-1,-1 0 1,1 0-1,0-1 0,0 1 1,0 0-1,0-1 1,0 1-1,1 0 0,0 0 11,0 0 0,0-1 1,0 1-1,0-1 0,1 0 0,-1 0 0,0 0 0,0 0 0,0 0 0,4 0 0,3-2 57,0 0-1,0-1 0,-1 0 1,12-5-1,-3-2-24,0 0 1,0-1-1,-1-1 0,0-1 0,-1 0 1,0-1-1,-2 0 0,1-1 1,14-22-1,-22 28 119,-7 13 129,-4 12-155,-17 55 1185,0-1-730,-9 87 544,30-139-319,1-12-1978,14-25-15769,2 14 14765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1:50.3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69 1 6656,'-5'12'2464,"-3"-1"-1920,8-3-160,-4-5 2048,-1 5-1408,0 2 1216,-2-6-1313,-1 3 97,-2-2-640,6-5 64,1 0-288,-2 3-288,0-3-3103,5-3 1823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1:51.2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131 7 2144,'17'-7'9978,"-18"11"-9721,0-1 1,0 0-1,0 1 0,-1-1 0,1 0 0,-1 0 0,0 0 1,0 0-1,-4 6 0,-6 9 515,12-17-738,-71 141 3304,62-120-3028,1 0 0,1 0 0,1 0 1,-6 46-1,9-28-53,2 1 0,2 0 1,1-1-1,3 1 0,1-1 1,1 0-1,18 53 0,6-18 165,-24-64-406,2-8-598,-8-3 93,1-1 1,0 1-1,-1-1 0,0 0 0,1 1 0,-1-1 0,1 0 1,-1 0-1,0 0 0,0 0 0,1 0 0,-1 0 0,0-1 1,0 1-1,0 0 0,0-1 0,0-1 0,1 1-567,6-10-1984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1:51.79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16 3552,'0'-1'141,"0"0"-1,0 0 1,0 0 0,0 1-1,1-1 1,-1 0 0,0 0-1,0 0 1,0 0 0,1 1 0,-1-1-1,0 0 1,1 0 0,0 0-1,-1 1-1,0-1 0,0 1 0,1 0 0,-1 0 0,0 0 0,0 0 0,1-1 0,-1 1 0,0 0-1,0 0 1,1 0 0,-1 0 0,0 0 0,1 0 0,-1 0 0,0 0 0,0 0 0,1 0 0,-1 0-1,0 0 1,1 0 0,-1 0 0,0 0 0,0 0 0,1 0 0,-1 0 0,2 1 80,-1-1 0,0 1 1,0 0-1,0-1 0,0 1 0,-1 0 0,1 0 1,0 0-1,0 0 0,0 0 0,-1 0 1,1 0-1,0 0 0,-1 0 0,1 0 1,-1 0-1,1 0 0,0 2 0,0 2 173,0 1 0,0 0 0,-1 0 0,1 0 0,-1 0 0,-1 9 0,-8 38 1092,2-14-720,-14 229-17,23-254-3857,-2-13 2931,0-1-1,0 1 1,0-1-1,1 0 1,-1 0-1,0 1 1,0-1-1,1 0 1,-1 1-1,0-1 1,0 0-1,1 0 1,-1 0-1,0 1 1,1-1-1,-1 0 1,0 0-1,1 0 1,-1 0-1,1 0 1,-1 0 0,0 1-1,1-1 1,-1 0-1,0 0 1,1 0-1,-1 0 1,1 0-1,-1 0 1,0-1-1,1 1 1,8-2-3629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8:36.27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149 15 5312,'-20'-3'9484,"12"3"-8211,6 0-1076,-3-1-18,1 1 0,0 0 0,0 1 1,0-1-1,-1 1 0,1 0 0,0 0 1,0 0-1,-5 2 0,8-3-24,0 1 1,0-1-1,0 0 1,0 0-1,0 0 0,-1 1 1,1-1-1,0-1 0,0 1 1,0 0-1,0 0 0,0 0 1,-1 0-1,1-1 1,0 1-1,-1-1 0,-17-9 54,18 9-264,-1 0-141,-9-4-2245,1 4-2015,2 4 1064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1:52.15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 1 5216,'-1'2'2488,"1"-3"-2441,2 10 2098,2 8 524,-9 88 2973,-7 159-3226,11-226-1908,0-12-2811,0-15-5651,2-17 6664,0 1-1,1-1 0,0 0 1,0 1-1,4-8 1,9-8-593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1:52.54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 10 3488,'2'-9'2423,"2"17"2215,0 11-462,-2-10-4683,-2 2 1242,0-1-1,0 1 1,-2 0 0,-3 16-1,0 4 238,-7 162 872,12-110-6487,0-73 3533,2-19-5640,5-8 3767,4-1-62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1:52.93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 32 3552,'-6'-3'-123,"-2"-2"3084,8 5-2864,0 0 0,-1 0 0,1 0 0,0-1-1,0 1 1,0 0 0,0 0 0,0 0 0,0-1-1,0 1 1,0 0 0,0 0 0,0-1 0,0 1-1,0 0 1,0 0 0,0-1 0,0 1 0,0 0-1,0 0 1,0 0 0,1-1 0,-1 1 0,0 0 0,0 0-1,0 0 1,0-1 0,0 1 0,1 0 0,-1 0-1,0 0 1,0 0 0,0-1 0,0 1 0,1 0-1,-1 0 1,0 0 0,2-2 195,0 1-1,0 0 1,0 0-1,1 0 1,-1 0-1,0 0 1,0 0-1,0 1 1,1-1-1,-1 1 1,3-1-1,29 0 1455,-25 1-1209,17 0 397,23 0 639,77 8 0,-66-1-1459,2-2 0,99-7-1,-100-4-3232,-1-6-5729,-47 8 4320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1:53.3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45 3136,'-2'-2'388,"-3"-1"146,3 8 1770,11-5 592,50-5 2870,78-10-1976,19-2-2605,-111 15-1280,57-1 713,-33 7-3125,-59-3-3,0 0-1,0-1 1,19-2-1,-4-5-1974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1:53.7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71 45 7136,'-2'0'266,"1"1"0,0-1 1,-1 1-1,1 0 0,0 0 0,0 0 1,0 0-1,0 0 0,-1 0 0,1 0 1,1 0-1,-1 0 0,0 0 1,0 0-1,0 1 0,0-1 0,1 0 1,-1 1-1,1-1 0,-1 3 0,-6 9 1876,2-8-1100,3-1-563,0-1 1,-1 1 0,1-1 0,-1 0 0,0 0-1,0 0 1,0-1 0,-5 4 0,7-5-466,1-1 0,0 0 0,0 0 1,0 0-1,0 0 0,-1 0 0,1 0 0,0 0 1,0 0-1,0 1 0,-1-1 0,1 0 1,0 0-1,0 0 0,0 0 0,-1 0 0,1 0 1,0 0-1,0 0 0,0 0 0,0 0 1,-1 0-1,1-1 0,0 1 0,0 0 0,0 0 1,-1 0-1,1 0 0,0 0 0,0 0 0,0 0 1,0 0-1,-1-1 0,1 1 0,0 0 1,0 0-1,0 0 0,0 0 0,0-1 0,-1-9 227,5-9-80,30-66-294,-32 82 351,-2 6-30,-3 8-183,2-8-393,0 0 1,0 0-1,0 0 1,1 0-1,-1 0 1,1 0-1,0 0 1,0 6-1,0-8-38,0 1 1,0 0-1,1-1 1,-1 1-1,0-1 0,1 1 1,-1 0-1,1-1 1,0 1-1,-1-1 0,1 0 1,0 1-1,0-1 1,0 1-1,0-1 0,0 0 1,0 0-1,0 0 1,2 2-1,17 5-4827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1:54.37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244 22 5216,'1'4'2278,"0"-3"-2004,-1 0 1,1 1-1,-1-1 1,1 1 0,-1-1-1,0 1 1,0-1 0,0 1-1,0-1 1,0 1-1,0-1 1,0 1 0,-1 2-1,-2 3 223,-1 1 0,0-1-1,0 0 1,0 0 0,-1-1-1,-1 1 1,1-1 0,-1 0 0,-7 7-1,-1-2-187,0-1 0,0 0 0,-21 11 0,31-19-259,1 0 0,-1-1-1,0 1 1,0-1 0,0 0 0,0 0 0,0 0 0,0 0 0,0-1-1,0 1 1,0-1 0,-1 0 0,1-1 0,-7 0 0,9 0-34,-1 0 0,0 0 0,1 0 0,-1 0 0,1-1-1,0 1 1,-1-1 0,1 0 0,0 1 0,0-1 0,0 0 0,0 0 0,0 0 0,0 0 0,1-1 0,-1 1 0,1 0 0,-1-1 0,1 1 0,0-1 0,0 0-1,-1-4 1,1 4-46,0 0 0,1-1 0,-1 1 0,1 0-1,-1 0 1,1-1 0,0 1 0,0 0 0,1 0-1,-1-1 1,1 1 0,-1 0 0,1 0 0,0 0-1,1 0 1,-1-1 0,0 2 0,1-1 0,-1 0 0,5-5-1,-1 3-22,-1 0 0,1 0-1,0 1 1,1 0-1,-1 0 1,1 0 0,-1 1-1,1 0 1,10-4-1,-3 2 178,0 1 0,0 0 0,1 1 0,0 1 0,-1 0 0,1 1 0,0 0 0,0 1 0,0 0 0,-1 2 0,1-1 0,0 2 0,-1 0 0,1 0 0,16 7 0,-24-7 30,0 1 0,0-1 0,-1 1 1,1 0-1,-1 0 0,0 0 0,0 1 0,0 0 0,-1 0 0,1 0 0,-1 1 0,0-1 0,-1 1 0,0 0 0,4 9 0,-3-5 5,0 0 1,-2 0-1,1 0 1,-1 0-1,0 1 0,-1-1 1,-1 0-1,0 1 1,-1 11-1,-1-4-67,-1 1 1,0-1-1,-2 0 1,0-1-1,-1 1 1,-1-1-1,0 0 0,-1-1 1,-1 1-1,-1-2 1,0 1-1,-1-1 1,-1-1-1,-19 19 1,-35 23-163,15-14-6554,48-36 2122,12-11 914,14-15-1969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1:54.76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85 9 6560,'0'-1'98,"0"1"-1,0-1 1,0 1 0,1-1 0,-1 1 0,0-1 0,1 1 0,-1-1-1,0 1 1,1 0 0,-1-1 0,1 1 0,-1-1 0,1 1-1,-1 0 1,1 0 0,-1-1 0,1 1 0,-1 0 0,1 0-1,-1 0 1,1-1 0,-1 1 0,1 0 0,0 0 0,1 0-25,0 0 0,-1 0 0,1 1 1,0-1-1,0 0 0,-1 1 0,1-1 0,2 2 1,3 1 594,0 1 1,-1-1-1,8 6 1,-3-1 432,-1 1 0,0 0 1,0 1-1,0 0 0,-2 0 1,13 18-1,-16-21-797,-1 1 0,0-1 1,0 1-1,-1 0 0,1 0 0,-2 0 0,1 1 1,-1-1-1,-1 1 0,0-1 0,1 16 1,-4-7-8,0 0 0,-1 1 1,0-2-1,-11 31 1,-32 64 192,31-78-382,-15 36-1119,-67 110 1,85-160 118,6-11-535,1 0 0,-1 0 1,2 0-1,-1 1 0,1 0 0,-2 9 0,4 8-5634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3:56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0 785 2144,'3'2'742,"-1"0"0,0 0 1,1-1-1,0 1 0,-1 0 0,1-1 1,3 1-1,27 7 975,-25-8-1609,1 0 0,-1-1-1,0 0 1,1 0 0,-1-1 0,0 0-1,9-3 1,14-4 162,0-2-1,0-1 1,-1-1 0,-1-2 0,0 0-1,41-30 1,-58 35-223,0-1 0,-1-1 1,0 0-1,-1 0 0,-1-1 0,1-1 1,8-16-1,-8 10 35,0 0 1,-2-1-1,0 0 0,8-32 0,-6 11 27,-1-1-1,3-47 1,-9 39-63,3 0 0,11-52 0,14 26-30,-31 76-17,0 0 0,0-1 0,0 1-1,0 0 1,0 0 0,0 0 0,1-1 0,-1 1-1,0 0 1,0 0 0,0 0 0,0 0-1,0-1 1,0 1 0,1 0 0,-1 0 0,0 0-1,0 0 1,0 0 0,0 0 0,1-1 0,-1 1-1,0 0 1,0 0 0,0 0 0,0 0 0,1 0-1,-1 0 1,0 0 0,0 0 0,0 0-1,1 0 1,-1 0 0,0 0 0,0 0 0,0 0-1,1 0 1,-1 0 0,0 0 0,0 0 0,0 0-1,1 0 1,-1 0 0,0 1 0,0-1 0,0 0-1,1 0 1,-1 0 0,0 0 0,0 0-1,0 0 1,0 1 0,1-1 0,13 16-14,-7-7-21,0 1 1,7 15 0,-5-1 50,0 0 1,-1 1 0,-2 1 0,6 39 0,2 108 283,-10-108-320,-3-43 128,0-1-1,-2 1 1,0 0 0,-2 0-1,0-1 1,-9 32 0,8-39 15,2-7-56,1-1 0,-1 0 0,0 0 0,-1 0 0,1 0 0,-1 0 0,0-1 0,-1 1 1,1-1-1,-1 0 0,0 0 0,-9 8 0,11-11-20,0 0 1,0-1 0,0 1-1,0-1 1,0 0-1,-1 0 1,1 0 0,0 0-1,-1 0 1,1 0-1,-5 0 1,1 0 32,1-1 1,-1 0-1,1-1 0,-7 0 1,-3-1-12,10 1-47,-1 0-1,1 0 1,0 0 0,-1-1 0,1 0-1,0 0 1,0 0 0,-7-5 0,0-2-109,-20-17-1,19 7-108,14 19 182,-1 0 1,0-1-1,0 1 0,0 0 0,0 0 0,0 0 0,0 0 1,0 0-1,0 0 0,0 0 0,0-1 0,1 1 1,-1 0-1,0 0 0,0 0 0,0 0 0,0 0 0,0 0 1,0 0-1,1 0 0,-1 0 0,0 0 0,0 0 1,0 0-1,0 0 0,0 0 0,1 0 0,-1 0 0,0 0 1,0 0-1,0 0 0,0 0 0,0 0 0,1 0 1,-1 0-1,0 0 0,0 0 0,0 0 0,13 3-418,21 11-40,-15-6 421,34 16-70,-36-16 248,-1-1 0,29 9 0,-40-15-88,-1 0 0,1-1 0,-1 1-1,1-1 1,-1 0 0,0 0 0,1-1-1,-1 1 1,1-1 0,-1 0 0,7-3-1,4-1 180,27-16-1,-11 4-94,10-3 54,0-2 0,48-35 0,-83 53-203,-5 3 15,0 1 1,1-1 0,-1 1-1,0-1 1,0 0 0,-1 1-1,1-1 1,0 0 0,0 0-1,0 0 1,0 0 0,-1 0-1,1 0 1,1-2 0,-45 51-1370,38-41 1356,1-1 0,1 1 0,-1 0 0,1 0 0,0 0 0,0 0 0,-2 10 0,5-14 45,-1-1 1,1 1 0,-1-1-1,1 1 1,0-1-1,0 1 1,0 0 0,0-1-1,1 1 1,-1-1-1,1 1 1,-1-1 0,1 1-1,0-1 1,0 0-1,0 1 1,0-1 0,0 0-1,1 0 1,-1 0-1,1 0 1,-1 0 0,1 0-1,0 0 1,3 3 0,1-2 51,0 1 1,1-1 0,-1 0-1,1 0 1,-1-1 0,1 0 0,0 0-1,0-1 1,0 0 0,0 0 0,0 0-1,0-1 1,0 0 0,0 0-1,0-1 1,0 0 0,0 0 0,-1-1-1,1 0 1,0 0 0,10-5-1,-16 6-57,5-2 72,0 0-1,0 0 0,-1-1 0,1 0 0,6-6 0,-11 9-77,0 0 1,0 0-1,0 0 1,0-1-1,-1 1 1,1 0-1,0-1 0,-1 1 1,1 0-1,-1-1 1,1 1-1,-1-1 1,0 1-1,1-1 1,-1 1-1,0-1 0,0 1 1,0 0-1,0-1 1,0 1-1,0-1 1,-1 1-1,1-1 1,0 1-1,-1-1 0,1 1 1,-1 0-1,-1-3 1,-1-1-21,-1 0 0,0 0 1,0 0-1,0 0 0,0 1 1,-1 0-1,1 0 0,-1 0 1,0 0-1,0 1 0,-9-4 1,2 1-71,0 0 0,0 1 0,-1 1 0,-17-4-1,22 6-4,-1 0-1,0 1 0,1 0 0,-1 0 0,0 1 0,-17 2 0,1-2-121,53 5-177,-18-3 570,1 0 1,12 0-1,23-4 192,-1-2 0,0-1 0,0-3 0,-1-1 0,53-20-1,-85 25-405,-1-2-1,0 0 0,-1 0 0,17-12 1,-15 9-1508,0 5 167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3:58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37 2816,'5'-21'4410,"-5"20"-4304,0 1 0,0-1 0,0 0 0,0 1 0,-1-1 0,1 0 0,0 1 0,0-1 0,0 1 0,-1-1 0,1 0-1,0 1 1,-1-1 0,1 1 0,-1-1 0,1 1 0,-1-1 0,1 1 0,-1-1 0,1 1 0,-1 0 0,1-1 0,-1 1-1,1-1 1,-1 1 0,0 0 0,1 0 0,-1-1 0,0 1 0,1 0 0,-1 0 0,0 0 0,0 0 0,-29 0 563,19 1-230,9-1-425,0 0 0,0 0 0,0 1 1,0-1-1,0 1 0,0 0 0,1-1 1,-1 1-1,0 0 0,0 0 0,1 0 0,-1 0 1,-2 2-1,-21 22 42,12-10 41,10-11-60,0-1 0,0 1 0,0 0 1,1-1-1,0 1 0,-1 0 1,2 1-1,-1-1 0,0 0 0,1 1 1,0-1-1,0 0 0,0 1 0,0-1 1,1 8-1,0-9-1,0 0 0,0 0 0,0 0 0,1 0-1,-1 0 1,1 0 0,0 0 0,0 0 0,0 0 0,0 0 0,1-1 0,-1 1-1,1 0 1,0-1 0,-1 1 0,1-1 0,0 0 0,0 1 0,1-1 0,-1 0-1,0 0 1,1-1 0,-1 1 0,4 1 0,-4-2 24,0-1 1,0 1-1,-1-1 0,1 0 1,0 1-1,0-1 0,0 0 1,0 0-1,0-1 0,0 1 1,-1 0-1,1-1 1,0 1-1,0-1 0,0 1 1,-1-1-1,1 0 0,0 0 1,-1 0-1,1 0 0,-1 0 1,3-2-1,4-3 76,-1 0 1,12-13-1,-14 14-123,-1 1-1,0-1 1,0 0 0,-1 0-1,1-1 1,-1 1-1,0-1 1,0 1 0,-1-1-1,3-10 1,-4 12-134,0 1 0,0 0-1,-1 0 1,1 0 0,-1 0 0,0-5 0,1 12 198,1 0 1,-1 0-1,1 0 0,-1 0 1,1-1-1,0 1 0,4 5 1,22 28 354,-22-32-340,-1 1 0,1-1 0,0 0 0,0 0 0,1-1 0,-1 0 0,1 0 0,0 0 0,0-1 1,0 0-1,1-1 0,-1 1 0,1-2 0,-1 1 0,1-1 0,0 0 0,-1 0 0,1-1 0,0 0 1,0 0-1,-1-1 0,1 0 0,0-1 0,-1 1 0,13-6 0,45-19-7206,-43 17 4490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02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0 899 3808,'0'0'1712,"6"-9"1189,-1-3-2359,1 0-1,1 1 0,0 0 1,0 0-1,15-15 1,-5 8-315,0 1 0,24-18 1,15-13 320,-34 28-417,25-18 0,-46 37-138,0 0 0,0 1-1,0-1 1,0 0 0,0 1-1,0-1 1,0 1-1,0-1 1,0 1 0,0 0-1,0-1 1,0 1 0,0 0-1,0 0 1,0 0 0,0 0-1,0 0 1,1 0 0,-1 0-1,0 0 1,2 0 0,-2 1 13,-1 0-1,1 0 1,0-1 0,0 1 0,0 0 0,-1 0 0,1 0 0,0 0 0,-1 0 0,1 0 0,-1 0 0,1 0 0,-1 0-1,1 0 1,-1 0 0,0 0 0,0 1 0,0-1 0,1 0 0,-1 2 0,1 21 229,-1 31-1,-1-19-84,1-33-83,0-1 0,0 1 0,0 0 1,0-1-1,-1 1 0,1-1 1,-1 1-1,0-1 0,0 1 0,0-1 1,0 0-1,-2 4 0,7-9 699,2-1-621,1 0 1,-1-1-1,0 1 0,0-2 0,9-10 1,76-108-413,-71 98-10,-19 25 254,1-1 1,-1 1-1,0-1 1,1 1-1,-1 0 0,1-1 1,-1 1-1,1 0 1,-1 0-1,1 0 0,0 0 1,3-1-1,-5 3 26,1-1 0,-1 0 0,0 0 1,1 0-1,-1 0 0,0 0 0,0 0 0,1 1 0,-1-1 0,0 0 0,1 0 0,-1 0 0,0 1 0,0-1 0,1 0 1,-1 0-1,0 1 0,0-1 0,0 0 0,1 0 0,-1 1 0,0-1 0,0 0 0,0 1 0,0-1 0,0 0 0,0 1 1,0-1-1,0 0 0,0 1 0,0-1 0,0 0 0,0 1 0,0 0 0,-1 10 12,1-10 5,-2 6 55,1 0 0,0 0 0,0 1-1,1-1 1,0 0 0,0 10 0,1 12-50,-2-21 21,1 0 0,2 15 0,-2-21-2,0-1 0,1 1 0,-1-1 1,0 1-1,1-1 0,-1 0 1,1 1-1,0-1 0,0 1 1,-1-1-1,1 0 0,0 0 1,0 1-1,0-1 0,0 0 1,0 0-1,0 0 0,1 0 1,-1 0-1,2 0 0,-1 0 41,0-1-1,0 0 1,1 1-1,-1-1 1,0 0-1,1-1 1,-1 1-1,0 0 1,0-1-1,1 1 1,-1-1-1,0 0 1,4-1-1,-1 0-25,0 0 0,0-1 0,0 0-1,-1 1 1,8-7 0,16-15 187,-17 15-237,0 0-1,15-18 1,-19 19 16,1 0-1,11-9 0,-12 11-167,0 0-1,0 0 0,6-9 1,-18 52-1532,3-30 1700,1 1 0,0-1 0,0 1 0,1 0 0,0-1-1,0 1 1,1 0 0,0 0 0,0-1 0,1 1 0,3 10 0,-4-17 10,-1 1 1,1-1-1,0 0 0,-1 0 1,1 0-1,0 0 1,0 0-1,0 0 1,0 0-1,0 0 0,0 0 1,0 0-1,0-1 1,0 1-1,0 0 0,0-1 1,0 1-1,3 0 1,-2 0 48,1-1 0,-1 1 1,1-1-1,0 0 0,-1 0 0,1 0 1,-1 0-1,1 0 0,2-1 0,2-1 11,0 1-1,-1-1 0,1-1 1,-1 0-1,0 1 0,11-8 1,2-3-51,0-1 0,0 0 0,17-20 0,1 0-668,-37 34 613,0 0-1,0 0 1,0 0 0,0 0 0,0 0 0,0 0 0,0 0 0,0 0 0,1 0-1,-1 0 1,0 0 0,0 0 0,0 0 0,0 0 0,0 0 0,0 0-1,0 0 1,0 0 0,0 0 0,0 0 0,0 0 0,0 0 0,0 0-1,0 0 1,1 0 0,-1 0 0,0 0 0,0 0 0,0 0 0,0 0-1,0 0 1,0 0 0,0 0 0,0 0 0,0 0 0,0 0 0,0 0 0,0 0-1,0 0 1,0 0 0,0 0 0,0 0 0,0 0 0,0 1 0,0-1-1,0 0 1,0 0 0,1 0 0,-1 0 0,0 0 0,0 0 0,0 0-1,0 0 1,0 0 0,0 0 0,0 0 0,0 0 0,0 0 0,0 1-1,0-1 1,-1 0 0,1 0 0,0 0 0,0 0 0,0 0 0,2 10-473,-2 9 103,1-8 325,0-1 0,3 17-1,1 0 194,-5-25-99,0 0 0,1 0 0,0 0 0,-1 0 0,1 0 0,0 0 0,0 0 0,0 0 0,0 0 0,0 0 0,1 0 0,-1-1 0,1 1 0,-1 0 1,1-1-1,-1 1 0,1-1 0,2 2 0,-3-3 23,1 1 0,-1 0 1,0 0-1,1-1 0,-1 1 1,1-1-1,-1 1 0,1-1 1,-1 0-1,1 0 0,-1 1 1,1-1-1,-1 0 0,1 0 1,-1 0-1,1-1 0,-1 1 0,1 0 1,-1-1-1,1 1 0,-1-1 1,1 1-1,-1-1 0,2 0 1,10-9 156,0 0 0,14-15 0,-7 6-206,-5 6-227,0 1 0,27-16 0,-37 24 141,0 1 0,1 0-1,0 1 1,-1 0 0,1 0 0,0 0-1,0 0 1,0 1 0,0 0 0,0 0-1,0 1 1,9 0 0,0 1-29,-8 0 91,0 0-1,0 0 1,0 0-1,12 4 0,-18-4 205,-14 5 598,-15-3-778,20-3-82,1 1 1,0 0-1,0 1 0,-7 1 1,2 2-96,-22 11 1,30-14 112,0 0 0,1 0 0,0 0 0,-1 1 0,1 0 0,0 0 0,0 0 1,0 0-1,-3 5 0,5-7 53,0 1 1,1-1 0,-1 0 0,1 1-1,-1-1 1,1 0 0,-1 1-1,1-1 1,0 1 0,0-1-1,-1 1 1,1-1 0,0 1-1,0-1 1,1 1 0,-1-1-1,0 0 1,0 1 0,1 1-1,1 0 1,-1-1-1,0 1 1,1-1-1,-1 0 0,1 0 1,-1 0-1,1 0 1,0 0-1,4 4 0,-1-2 57,0-1 0,0 0-1,1 0 1,-1 0-1,1 0 1,0-1-1,-1 0 1,13 3-1,-6-4 69,-1-1 1,1 0-1,-1-1 0,1 0 0,-1-1 0,1-1 1,16-4-1,12-3 155,-13 3-215,0-1 1,-1-1 0,31-15-1,-42 16-40,0 0 0,-1-1 0,0 0 0,-1-1 0,0-1 0,0 0 0,-1-1 0,-1 0 0,0-1 0,12-18 0,6-14 46,43-93 1,8-14-24,-35 84 6,30-50-270,-72 113 121,0-1 0,0 1-1,0-1 1,-1 0-1,0 0 1,0 0 0,-1 0-1,1-1 1,-1-8-1,0 15 74,-1 0-1,0 0 1,0 0-1,-1-1 1,1 1-1,0 0 1,0 0-1,0 0 0,0 0 1,0 0-1,0-1 1,0 1-1,0 0 1,0 0-1,0 0 1,0 0-1,0 0 1,0 0-1,0-1 0,0 1 1,-1 0-1,1 0 1,0 0-1,0 0 1,0 0-1,0 0 1,0 0-1,0 0 1,-1 0-1,1 0 0,0 0 1,0 0-1,0-1 1,0 1-1,0 0 1,-1 0-1,1 0 1,0 0-1,0 0 0,0 0 1,0 0-1,-10 3-371,-9 9 59,12-7 276,1 1 0,0 0 0,0 0 0,0 0 1,-7 12-1,-22 40-133,25-35 168,0 0 1,1 1-1,1 0 1,1 0-1,-4 32 1,-8 127 216,16-143-189,2-23 26,0 0 1,2-1 0,4 32-1,-3-38 11,0-1 0,1 1-1,0-1 1,0 0 0,1 0-1,0-1 1,1 1-1,6 8 1,-9-14 12,1-1 0,0 1 0,0 0 0,0-1 1,0 0-1,0 0 0,0 0 0,1 0 0,-1 0 0,1-1 0,-1 1 0,1-1 0,0 0 0,0 0 0,-1 0 0,1-1 0,0 1 1,0-1-1,5 0 0,7-1 129,0 0 0,0-1-1,21-5 1,-18 3-93,-1 0-1,1-2 1,-1 0-1,-1-1 1,1-1-1,-1 0 1,0-2-1,26-19 1,-39 26-76,-1-1 1,0 1 0,-1-1 0,1 0-1,-1 0 1,0 0 0,1 0 0,-2 0-1,1 0 1,0-1 0,-1 1 0,0-1-1,0 1 1,0-1 0,-1 1 0,1-8-1,-1 11-47,0 0-1,0 0 0,0-1 0,0 1 0,-1 0 1,1 0-1,0 0 0,0 0 0,-1-1 0,1 1 0,-1 0 1,1 0-1,-1 0 0,1 0 0,-1 0 0,0 0 1,0 0-1,1 0 0,-1 0 0,0 1 0,-1-2 1,0 1-11,1 0 1,-1 0 0,1 1 0,-1-1-1,0 1 1,0-1 0,1 1 0,-1 0-1,0-1 1,0 1 0,1 0 0,-4 0-1,-2 1-75,1 0-1,-1 0 0,1 1 1,-1 0-1,1 0 0,-7 4 0,-3 2 5,1 0 0,0 1 0,-22 19-1,30-23 155,0 2-1,1-1 0,0 0 0,0 1 0,0 0 1,1 1-1,0-1 0,-6 15 0,10-20-40,0 0-1,1 0 1,0 0 0,0 0-1,-1 0 1,1 1 0,1-1-1,-1 0 1,0 0 0,0 0-1,1 0 1,-1 1 0,1-1-1,0 0 1,-1 0 0,1 0-1,2 3 1,-1-2 20,0 0 0,-1 0 0,1-1 0,1 1 0,-1 0-1,0-1 1,1 1 0,-1-1 0,1 0 0,4 3 0,-2-2-9,2 1 57,0 0 0,1 0 0,0-1 1,-1 0-1,1 0 0,0-1 0,14 3 0,5-3 222,0-2-1,51-4 0,-64 2-223,0-1-1,-1 0 1,1-1 0,-1-1-1,0 0 1,0 0-1,13-9 1,-15 8-1,-1-1-1,0 0 1,18-16 0,-16 12-123,0-1 0,-1 0 0,0-1 0,-1 0 0,-1-1 0,0 0 0,7-17 0,-16 43-1252,-11 32 1106,6-32 238,2 0-1,0 0 1,0 0 0,1 1-1,1-1 1,0 24 0,2-16 129,-1-17-111,0 0 0,0 0 0,0 1 0,1-1 1,-1 0-1,3 6 0,-3-9-17,1 1 0,-1-1 0,1 0-1,-1 1 1,1-1 0,-1 0 0,1 1 0,-1-1 0,1 0 0,0 1 0,-1-1 0,1 0 0,-1 0 0,1 0 0,0 0 0,-1 0-1,1 1 1,0-1 0,-1 0 0,1 0 0,0-1 0,-1 1 0,1 0 0,0 0 0,0 0 0,15-4 385,1-6-267,-1 1 0,0-2 0,0 0 0,-1-1-1,14-14 1,11-9 70,58-37-872,-97 71 623,0 0-33,0 0 0,0 1 0,0-1 0,0 0 0,0 1 0,0-1 0,0 1 0,0-1 0,1 1 0,-1-1 0,0 1 0,2-1 0,-2 4-40,-1-1 0,1 0 0,-1 0 1,0 0-1,0 1 0,0-1 1,0 0-1,-1 4 0,-1 2 112,1 0-1,0 0 1,1 0-1,-1 0 1,1 0-1,1 0 1,1 10-1,-1-15 14,-1 0 0,1 0 0,0 0 0,0 0 0,0-1 0,1 1 0,-1 0 0,1-1 1,-1 1-1,1-1 0,0 0 0,0 0 0,0 1 0,0-1 0,0 0 0,0-1 0,1 1 0,-1 0 0,1-1 0,-1 1 0,1-1 0,0 0 0,4 2 0,-2-1 61,1-1 0,-1 0-1,1 0 1,-1-1 0,1 1-1,-1-1 1,1 0 0,-1-1 0,1 1-1,-1-1 1,1 0 0,-1 0-1,0-1 1,1 0 0,-1 0-1,5-2 1,6-5 36,-1-1 0,0 0 1,21-20-1,-35 29-126,8-7 1,-1-1 0,0 0 0,0 0 0,-1-1 0,0 0-1,7-15 1,28-69-329,-40 91 209,0-1 1,0 1-1,0-1 0,0 1 1,5-5-1,-7 8 111,0 0-1,0 0 0,0 0 0,0 0 0,1 0 0,-1 0 1,0 0-1,0 0 0,0 0 0,0 0 0,0 0 1,1 0-1,-1 0 0,0 0 0,0 0 0,0 0 1,0 0-1,0 0 0,1 0 0,-1 1 0,0-1 1,0 0-1,0 0 0,0 0 0,0 0 0,0 0 0,0 0 1,0 0-1,1 1 0,-1-1 0,0 0 0,0 0 1,0 0-1,0 0 0,0 0 0,0 0 0,0 1 1,0-1-1,0 0 0,0 0 0,0 0 0,0 0 1,0 1-1,0-1 0,2 8-127,2 19 154,-1 0 1,-1 0-1,-3 40 0,0-16 83,1-46-64,0 1-1,0-1 1,0 1-1,-1-1 1,0 0-1,0 1 1,0-1-1,0 0 1,-1 0-1,-4 9 1,4-11-78,1-2 105,0 1 1,1-1-1,-1 0 1,0 0-1,0 0 0,0 0 1,0 1-1,0-1 1,0-1-1,-2 2 0,2-2-31,1 1-1,-1-1 1,0 0-1,1 0 0,-1 0 1,0 0-1,1 0 0,-1 0 1,0-1-1,1 1 0,-1 0 1,1 0-1,-1 0 1,0-1-1,1 1 0,-1 0 1,0-1-1,1 1 0,-1 0 1,1-1-1,-1 1 0,1-1 1,-1 1-1,1-1 0,0 1 1,-1-1-1,1 1 1,-1-1-1,1 1 0,-1-2 1,-13-16-68,-17-27 0,31 45 21,0-1 0,-1 1 0,1 0 0,0-1 1,0 1-1,-1 0 0,1-1 0,0 1 0,0-1 0,0 1 1,0-1-1,-1 1 0,1-1 0,0 1 0,0 0 0,0-1 1,0 1-1,0-1 0,0 1 0,0-1 0,7 1-220,9 10 111,9 11 383,-12-10-100,21 13 0,-30-21-153,1 0 6,0 1-1,0-1 1,1 0-1,0 0 1,-1-1-1,1 0 1,0 0-1,9 1 1,-3-1-343,15 3-2284,-8-4-2491,-2-1 2129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8:46.91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1002 29 2656,'-4'-14'3708,"3"14"-3662,-18-6 1082,12 4-952,1 0 1,0 1-1,0 0 1,-1 0 0,-9-1-1,-131 11 1516,104-4-1131,0-2 0,0-2 0,-67-7 0,2-2-76,63 7-220,27 2-226,13-1-41,0 1-1,0 0 1,1 0 0,-1 1-1,0-1 1,1 1-1,-5 3 1,-21 6 11,21-8 20,-25 5 194,0 2 1,0 1-1,-49 24 0,12 9-159,70-44-85,0 1 1,0-1-1,0 1 0,1-1 0,-1 1 0,0 0 1,0-1-1,1 1 0,-1 0 0,0-1 0,1 1 1,-1 0-1,1 0 0,-1 1 0,1-1 30,0-1 0,1 1 1,-1 0-1,0-1 0,1 1 0,-1-1 0,0 1 0,1-1 0,-1 1 0,1-1 0,-1 1 0,1-1 0,0 1 1,-1-1-1,1 1 0,-1-1 0,1 0 0,0 1 0,-1-1 0,1 0 0,0 1 0,9 3 61,0 0 0,0-1 1,0 0-1,12 2 0,-9-2-20,1 1 0,13 5 1,64 27-14,44 20 70,-81-33-88,16 9-86,-28-11 49,-25-13 11,19 11 0,-14 4 257,-6-17 38,-13-5-294,0 0-1,0 0 1,0 0-1,0 0 1,0-1 0,3 1-1,12 3-33,-16-3-24,-1-1 34,-1 0 34,0 0-1,1-1 0,-1 1 1,0 0-1,1 0 0,-1 0 1,0 0-1,1 0 1,-1 0-1,0 0 0,1 0 1,-1 0-1,0 0 0,1 0 1,-1 0-1,0 1 1,1-1-1,-1 0 0,0 0 1,1 0-1,-1 0 0,0 0 1,1 1-1,-1-1 1,0 0-1,0 0 0,1 1 1,-1-1-1,0 0 0,0 0 1,1 1-1,-1-1 1,0 0-1,0 1 0,0-1 1,0 0-1,1 1 0,-1-1 1,0 0-1,0 1 1,1 1 324,-15 7-290,-6 0-51,1-1 1,-25 6 0,7-1 38,22-10-2,13-2-65,0-1 0,1 0 0,-1 1 0,0-1 0,0 1 0,0 0 0,0 0 0,1-1 0,-1 1 0,0 0 0,1 0 0,-1 1 1,-1 1-1,-6 1 71,6-3-17,11 1-8,16-1 143,0 0 0,1-2 1,-1 0-1,0-2 0,24-5 1,-2 0 11,66-11 101,36-5-58,-130 24-539,-124 22 82,-39 10 327,79-13 5,-76 10 0,-69-1-63,177-24-53,-240 40-10,247-36-149,47-4 165,268 19 964,-280-22-936,89 2 116,1-3 0,103-15 0,-178 12-84,2 0 110,35 1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09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0 943 2304,'0'0'752,"9"-3"2986,-4 2-3437,0-1-1,-1 0 0,0 0 1,0-1-1,1 1 0,5-6 1,8-4 236,5-1-111,31-21 258,-26 15-351,4-3-133,-1-1 0,43-42 0,-49 37-175,0-2 1,-2 0-1,30-53 0,-38 56-4,22-39-37,44-107 1,-75 158 17,-3 4-77,1 0 0,1 0 0,0 0 0,8-13-1,-26 60-697,-41 183 1104,42-154 67,2-17-97,3 1 0,-3 68 0,10-110-231,1-1 1,-1 1-1,1-1 0,0 0 0,1 1 1,2 6-1,-4-11-26,1-1-1,-1 1 1,1-1-1,0 1 1,-1-1 0,1 0-1,0 1 1,0-1-1,0 0 1,0 0 0,0 0-1,0 0 1,0 0-1,0 0 1,0 0 0,1 0-1,-1 0 1,0 0-1,1-1 1,-1 1-1,0 0 1,1-1 0,-1 1-1,1-1 1,-1 0-1,1 1 1,-1-1 0,1 0-1,-1 0 1,1 0-1,0 0 1,1 0 0,0-1 34,0 0 1,1 0 0,-1 0 0,0-1 0,0 1 0,0-1 0,0 0-1,0 0 1,0 0 0,0 0 0,2-3 0,30-33 237,-31 32-272,193-262 260,-23 28-416,-135 186 102,54-97-1,-69 105-314,-46 71 303,-55 84 1052,26-26-635,-50 110 1,82-153-409,-38 66 7,-4 8 407,48-86-190,8-15 121,-2 1 0,1-1 0,-2 0 1,-11 15-1,17-25 264,7-9-257,8-11-154,-3 4-170,-1 0-1,2 0 1,20-19 0,-14 16-112,103-96-251,-76 73-114,-43 38 419,0 0 0,0 0 0,0 0 0,0 1 1,0-1-1,0 0 0,0 0 0,0 1 0,1-1 0,-1 1 1,0-1-1,0 1 0,0-1 0,1 1 0,-1 0 0,0 0 1,1-1-1,-1 1 0,0 0 0,1 0 0,-1 0 0,2 1 1,-2-1 14,0 1 0,0 0 0,-1-1 0,1 1 0,0 0 0,-1-1 0,1 1 0,0 0 0,-1 0 0,1-1 0,-1 1 0,1 0 0,-1 0 0,0 0 0,1 0 0,-1 0 0,0 0 0,1 0 0,-1 0 0,0 0-1,0 0 1,0-1 0,0 1 0,0 0 0,0 0 0,0 0 0,0 0 0,-1 2 0,-3 15 70,0 1 0,-1-1 1,-1 0-1,-13 25 0,-7 23 302,25-63-310,0 0 0,0 0 0,0 1 1,1-1-1,-1 0 0,1 1 0,0-1 0,1 6 0,-1-8-6,0 0 0,0 0 0,0 0-1,1 0 1,-1 0 0,1 0 0,-1 1 0,1-1 0,-1 0 0,1 0-1,0 0 1,-1 0 0,1-1 0,0 1 0,0 0 0,0 0 0,0 0-1,-1-1 1,1 1 0,0 0 0,0-1 0,1 1 0,-1-1 0,0 1-1,0-1 1,0 1 0,0-1 0,2 0 0,2 1 70,0 0-1,0-1 1,1 0 0,-1 0 0,1-1 0,-1 1 0,7-3-1,38-11 154,-34 9-159,0-1-75,0-1 1,-1 0-1,1-1 0,-2 0 1,1-1-1,-1-1 0,0 0 1,-1-1-1,-1-1 0,1 0 1,14-20-1,-10 17-35,-4 5-172,-13 10 176,-1 0-1,1 0 1,0 0 0,0 0-1,0 0 1,0 0 0,0 0-1,0 0 1,0 0 0,0 0-1,0 0 1,0 0 0,0 0-1,0 0 1,0 0 0,0 0-1,0 0 1,0-1 0,0 1-1,0 0 1,0 0-1,0 0 1,0 0 0,0 0-1,0 0 1,0 0 0,0 0-1,0 0 1,0 0 0,0 0-1,0 0 1,0 0 0,0 0-1,0 0 1,0-1 0,0 1-1,0 0 1,0 0 0,0 0-1,-6 3-248,4 1 215,-1-1 1,1 1 0,0 0 0,0 0-1,-3 8 1,-4 8 48,-21 29 98,-9 17 159,38-63-228,-11 24 218,11-26-216,1 0 1,-1-1-1,1 1 0,0 0 0,-1 0 1,1 0-1,0 0 0,0 0 0,-1 0 0,1 0 1,0 0-1,0 0 0,0 0 0,0 0 1,0 0-1,1 0 0,-1 0 0,0-1 0,0 1 1,1 0-1,-1 1 0,1-1 14,0-1 0,0 0 1,0 0-1,0 1 0,-1-1 0,1 0 0,0 0 0,0 0 1,0 0-1,0 0 0,0 0 0,0 0 0,0 0 0,0 0 1,-1 0-1,1-1 0,0 1 0,0 0 0,0-1 0,0 1 1,-1 0-1,3-2 0,16-12 364,-7-1-305,0-1-1,0 0 1,11-25-1,12-16-469,-22 32-904,-12 45 426,-2-11 827,2-1 0,-1 0 0,1 1 0,4 13-1,-5-20 34,1 0 0,0 0-1,-1 0 1,1 0 0,0 0-1,0 0 1,0 0 0,0-1-1,1 1 1,-1 0 0,0 0-1,1-1 1,-1 1 0,1-1-1,0 0 1,-1 1 0,1-1-1,0 0 1,0 0-1,0 0 1,0 0 0,0 0-1,0-1 1,0 1 0,2 0-1,2-1 79,0 1 0,0-1-1,0-1 1,0 1-1,0-1 1,-1 0 0,1-1-1,0 1 1,7-4-1,3-1 36,27-16 0,-28 13-69,-1-1 0,0 0 0,0-1 0,18-20 1,41-53 85,-27 21-108,-3-2 0,69-138 0,-104 187-187,-5 12-10,0-1 0,-1 1 0,0 0 0,0-1-1,0 0 1,-1 1 0,2-9 0,-14 40-605,-5 25 713,2 1 0,-10 83-1,16-87-27,2-5 155,2 0 1,2 1-1,5 59 0,-2-98-198,-1-1 0,2 0 0,-1 0 0,1 1 0,-1-1 1,5 7-1,-1 0-1699,-5-11 1708,0-1 1,1 0 0,-1 0-1,0 0 1,0 0-1,0 1 1,0-1-1,0 0 1,1 0 0,-1 0-1,0 0 1,0 0-1,0 0 1,1 0 0,-1 0-1,0 0 1,0 1-1,0-1 1,1 0-1,-1 0 1,0 0 0,0 0-1,0 0 1,1 0-1,-1 0 1,0 0 0,0-1-1,0 1 1,1 0-1,-1 0 1,0 0-1,0 0 1,0 0 0,1 0-1,-1 0 1,0 0-1,0 0 1,0-1 0,0 1-1,1 0 1,8-9-3556,0 1 1865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10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17 5312,'-23'-9'2400,"28"14"-2080,-2-5 1024,7 4-800,8-4 704,9 0-736,13 0-128,1 0-224,7-4 160,-3 4-192,-3-8-32,-2 8-64,-9-5-320,-4 10 160,-4-5-2976,-5 0 1696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10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5824,'0'-16'2624,"10"12"-2272,-2 1 640,10 3-608,14-13 256,3 6-352,11-10-96,3 6-128,24-6 32,3 6-64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12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4 3232,'-1'0'105,"1"-1"1,0 1-1,-1 0 1,1-1-1,-1 1 1,1 0-1,-1 0 1,1-1-1,-1 1 1,1 0-1,0 0 1,-1 0-1,1 0 0,-1 0 1,0-1-1,1 1 1,-1 0-1,1 0 1,-1 0-1,0 1 1,1-1 46,-1 1 1,1-1-1,-1 1 1,1 0-1,-1-1 1,1 1-1,0-1 1,-1 1-1,1 0 1,0 0-1,0-1 1,0 1-1,-1 0 1,1-1-1,0 1 1,0 0-1,0 1 1,-38 283 3927,6-69-2390,22-152-954,-4-1 0,-24 74 0,30-122-9,8-15-711,0 0-1,0 0 1,0 0-1,0 1 1,0-1-1,0 0 1,0 0-1,0 0 1,0 0-1,-1 0 1,1 0-1,0 0 0,0 0 1,0 0-1,0 0 1,0 0-1,0 0 1,0 0-1,0 0 1,-1 0-1,1 0 1,0 0-1,0 0 1,0 0-1,0 0 1,0 0-1,0 0 1,0 0-1,0 0 1,0 0-1,-1-1 1,1 1-1,0 0 1,0 0-1,0 0 1,0 0-1,0 0 1,0 0-1,0 0 1,0 0-1,0 0 1,0 0-1,0 0 1,0-1-1,0 1 1,0 0-1,0 0 1,0 0-1,-1 0 1,1 0-1,0 0 1,0 0-1,0 0 1,0 0-1,0-1 1,0 1-1,0 0 1,1 0-1,-1 0 0,-1-3 68,1 1 0,0-1-1,0 0 1,1 1 0,-1-1-1,0 1 1,1-1-1,1-4 1,45-95-277,-29 65 63,-9 21 67,1 1 0,0 0-1,14-16 1,-11 15-42,-9 10 93,7-6-713,-8 13 324,-1 9 199,-9 85 822,6-76-559,0-16-9,1-1 1,-1 0-1,1 1 0,0-1 0,0 0 0,0 1 1,0-1-1,1 1 0,-1-1 0,0 0 1,1 1-1,0-1 0,0 0 0,-1 1 0,1-1 1,0 0-1,1 0 0,-1 0 0,0 0 1,3 3-1,-2-4 2,-1-1 1,1 1-1,-1-1 1,0 0-1,1 0 1,-1 0-1,1 0 1,-1 0-1,1 0 1,-1 0-1,0 0 1,1 0-1,-1-1 1,1 1-1,-1-1 1,0 1 0,1-1-1,-1 1 1,2-2-1,4-1 151,80-28 190,-36 11-388,99-41 149,-120 46-192,-1-1-1,49-36 1,-61 39 3,-1 0-631,-27 23-108,-93 67 798,-11 9 643,107-79-609,0 1 0,-12 14 0,19-20-35,-1 1-1,0-1 1,1 0-1,-1 1 1,1-1 0,-1 1-1,1-1 1,0 1 0,0 0-1,1-1 1,-1 1 0,0 0-1,1 0 1,0-1-1,0 6 1,0-7-2,0 0 0,0 0 0,0 0 1,1 0-1,-1 0 0,0 0 0,1 0 0,-1 0 0,1-1 0,-1 1 0,1 0 1,0 0-1,-1 0 0,1-1 0,0 1 0,-1 0 0,1-1 0,0 1 1,0-1-1,0 1 0,0-1 0,-1 1 0,1-1 0,0 1 0,0-1 0,0 0 1,0 0-1,0 1 0,0-1 0,0 0 0,0 0 0,0 0 0,0 0 0,0 0 1,0 0-1,0 0 0,1-1 0,5 0 78,1-1-1,-1 0 1,0 0 0,8-4 0,-3 1-37,7-2 55,-1-1 0,0-1 0,21-13 0,48-38 44,-35 22-578,-39 30-269,-13 8 667,0 0 0,0 0 0,1 0 0,-1 0 0,0 0 0,0-1 0,0 1 0,0 0 0,0 0 0,0 0 0,1 0 0,-1 0 0,0 0-1,0 0 1,0 0 0,0 0 0,0 0 0,1 0 0,-1 0 0,0 0 0,0 0 0,0 0 0,0 0 0,0 0 0,1 0 0,-1 0 0,0 0 0,0 0 0,0 0 0,0 0-1,0 0 1,1 0 0,-1 0 0,0 0 0,0 1 0,0-1 0,0 0 0,0 0 0,0 0 0,0 0 0,0 0 0,1 0 0,-1 0 0,0 1 0,0-1 0,0 0-1,0 0 1,5 19-138,-1-3 83,-2-7 120,0 0 1,0-1-1,1 1 0,0-1 1,1 1-1,-1-1 0,9 12 1,-12-20-17,1 1 1,-1-1-1,0 1 1,1-1-1,-1 0 1,1 1-1,-1-1 1,1 0-1,-1 1 1,1-1-1,-1 0 1,1 0-1,-1 1 1,1-1-1,-1 0 1,1 0-1,-1 0 1,1 0 0,-1 0-1,1 0 1,0 0-1,-1 0 1,1 0-1,-1 0 1,1 0-1,0 0 1,2-1 49,-1 0 0,1 1 0,-1-1 1,1-1-1,-1 1 0,3-2 0,3-3 68,0 0 0,10-10 0,117-117 230,-104 99-301,-13 14-408,1 0 0,30-23 0,-48 42 290,0 0 0,0 0 0,0 1 1,1-1-1,-1 0 0,0 1 0,1-1 0,-1 1 0,0-1 0,1 1 0,-1-1 1,1 1-1,-1 0 0,1 0 0,-1 0 0,0 0 0,4 0 0,-4 0 27,0 1-1,0-1 1,0 1 0,0-1-1,0 1 1,0 0-1,0-1 1,0 1-1,0 0 1,0 0 0,-1 0-1,1-1 1,0 1-1,0 0 1,-1 0-1,1 0 1,0 0-1,-1 0 1,1 0 0,-1 1-1,1 0 1,1 5 5,-1-1 1,1 1-1,-1 0 1,-1 0-1,1-1 1,-1 1-1,0 0 1,-2 11 0,-14 58 39,8-45-61,7-23 21,-3 10 110,0-1 0,-1 0 0,-10 22 0,15-39-70,0 1 1,0-1-1,0 0 1,0 1-1,0-1 1,-1 1-1,1-1 0,0 1 1,0-1-1,-1 0 1,1 1-1,0-1 1,-1 0-1,1 1 1,0-1-1,-1 0 1,1 0-1,-1 1 1,1-1-1,0 0 1,-1 0-1,1 1 1,-1-1-1,1 0 1,-1 0-1,1 0 0,-1 0 1,1 0-1,0 0 1,-2 0-1,2 0 7,-1-1 1,0 1-1,0-1 0,0 1 0,1-1 0,-1 1 0,0-1 0,1 1 0,-1-1 0,1 0 0,-1 1 0,1-1 0,-1 0 0,0-1 0,-1-2 11,0-1-1,0 1 1,0-1-1,-2-8 1,4 6-50,-1 0-64,0 1 0,-1-1 0,1 1 0,-5-11 0,6 9 60,1 0-462,1 10 387,-1 1 1,1 0-1,0 0 0,0-1 0,0 1 0,1-1 0,-1 1 0,1-1 0,-1 0 0,6 3 0,9 9 270,-9-7-83,0-1 0,0 0-1,1-1 1,0 0 0,0 0 0,0-1 0,0 0-1,1-1 1,0 0 0,10 2 0,0-2-743,0 0 0,1-1 0,-1-1 0,22-2 0,-14 1-1355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13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9 2656,'5'-8'6277,"-29"16"-1376,12-2-4714,0 1 0,0 0-1,1 1 1,0 0 0,-14 13-1,5-1 60,-28 37-1,43-51-169,1 0 0,-1 1 1,2-1-1,-1 1 0,-4 13 0,7-18-29,0 0 0,1 0-1,-1 0 1,1 0 0,-1 0-1,1 0 1,0 0 0,0 0-1,0 0 1,0 0 0,0 0-1,0 0 1,1 0 0,-1 0-1,1 1 1,0-2 0,-1 1-1,1 0 1,0 0 0,0 0-1,0 0 1,0 0-1,0-1 1,1 1 0,-1 0-1,2 1 1,-1-2 8,-1-1 0,1 1 0,-1 0 0,1-1 0,-1 1 0,1-1 0,-1 0 0,1 1 0,-1-1 0,1 0 0,-1 0 0,1 0 0,0 0 0,-1 0 0,1-1 0,-1 1 0,1 0 0,1-1 0,0 0-1,-1 0 0,1 1 0,-1-1 0,1 0-1,-1-1 1,0 1 0,1 0 0,-1-1-1,0 1 1,0-1 0,3-2 0,5-8 4,-1 1 1,0-2 0,0 1-1,-2-1 1,1 0 0,7-20-1,-14 29-208,0 0 161,3 9 141,-1-2-143,6 8 179,1-1 1,0-1-1,1 0 1,-1-1-1,21 13 0,-20-16-105,0 0 0,1-1 1,-1 0-1,1-1 0,0-1 0,14 2 0,-14-2-407,1-1 0,0-1 1,-1 0-1,21-3 0,-7-2-3146,27-8-1,-17 5 762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19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8 200 3328,'-8'11'7488,"17"-7"-4843,-4-5-2258,0 1 0,0-1 0,0 0 1,0 0-1,0-1 0,0 0 0,6-2 0,36-21 208,-27 14-335,-12 7-229,21-11 259,-1-1-1,-1-2 1,45-36-1,-61 45-330,13-15 155,-23 23-118,0 0 1,0-1-1,0 0 0,0 1 1,0-1-1,0 1 0,0-1 1,0 0-1,-1 0 0,1 1 0,-1-1 1,1 0-1,-1-3 0,-9 33-225,3-1 264,4-20 27,0-1 0,1 1 0,-1 0-1,1 0 1,1 0 0,-1 0 0,1 0-1,0 0 1,1 0 0,2 13 0,-2-18-14,0 0-1,1 0 1,-1 0 0,0 0 0,1 0 0,-1 0-1,1 0 1,0 0 0,0-1 0,0 1 0,0-1-1,0 1 1,0-1 0,0 0 0,0 0 0,0 0-1,0 0 1,1 0 0,-1 0 0,0-1 0,1 1-1,-1-1 1,4 1 0,-1 0 76,1-1 0,-1 0 1,0 0-1,0 0 0,1 0 0,-1-1 0,0 0 1,1 0-1,7-3 0,-4 0-73,-1 0-1,0-1 0,-1 0 1,1 0-1,-1 0 1,7-8-1,35-40 6,-19 18-332,-25 29 310,8-6-440,-8 14 157,-1 8 145,-2 5 136,-1-1 0,0 1 0,-1 0 0,0 0 0,-4 18 0,4-7 190,1-13 143,-1-12-342,0-1 0,1 0 0,-1 0 0,0 0 1,1 0-1,-1 0 0,0 0 0,1 1 0,-1-1 0,0 0 1,0 0-1,1 0 0,-1 0 0,0 0 0,1 0 1,-1 0-1,0 0 0,1-1 0,-1 1 0,0 0 0,1 0 1,-1 0-1,0 0 0,1 0 0,-1-1 0,68-38 233,-47 25-295,0 2 0,40-18 0,-57 29 59,10-5 0,2 1 0,16-4 0,-27 8-22,0 1-1,1-1 0,-1 1 1,1 0-1,-1 0 0,1 1 0,-1-1 1,0 1-1,10 3 0,10 6 8,0 1 0,-1 2 0,32 21 0,-54-33-3,23 17 84,-9-6-1571,1-1-4049,-14-10 4368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19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15 5312,'-18'-15'2400,"14"19"-1920,13-4-480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2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12 666 3232,'-3'0'245,"-4"0"608,7 0-837,0 0-1,0 0 0,0 0 1,0 0-1,0 0 0,-1 0 1,1 0-1,0 0 1,0 1-1,0-1 0,0 0 1,0 0-1,0 0 1,0 0-1,0 0 0,0 0 1,0 0-1,0 0 0,0 0 1,0 0-1,0 1 1,0-1-1,0 0 0,0 0 1,0 0-1,0 0 0,0 0 1,1 3 2380,3-5-1830,1 1-1,-1 0 1,0 0-1,0 0 1,1 0-1,-1 1 1,7 0-1,17-3 479,4-4-590,-1-2 0,0-1 0,0-1 0,-1-2 0,-1-1-1,0-2 1,-1 0 0,27-21 0,-24 5 117,-28 29-744,-6 6 72,-6 12 108,-3 9 18,6-14 34,1 0 0,0 1 0,1 0 0,0-1 0,-4 20 0,8-26 1,0-1 0,0 1-1,0 0 1,0-1 0,0 1 0,1 0 0,0-1 0,-1 1 0,2 0 0,-1-1-1,0 0 1,1 1 0,-1-1 0,1 0 0,0 1 0,0-1 0,0 0 0,0-1-1,1 1 1,-1 0 0,6 4 0,-7-6-13,1 0 0,-1 0 0,0 0 0,1 0 0,-1-1 0,1 1 0,-1 0 0,1-1 0,0 1 1,-1-1-1,1 1 0,0-1 0,-1 0 0,1 0 0,0 1 0,2-2 0,1 1 40,-1-1 0,0 0 1,0 0-1,0 0 0,0 0 1,6-4-1,3-1 45,-1-1 1,0-1 0,13-11-1,62-60 218,-66 58-305,13-14 5,-2-1 0,38-57 0,47-89-148,-104 161 57,57-104-199,-54 90-41,-12 17 16,-4 18 253,0 0 0,0-1 1,0 1-1,0 0 1,0-1-1,0 1 0,0 0 1,0-1-1,0 1 1,0 0-1,0-1 0,0 1 1,-1 0-1,1-1 1,0 1-1,0 0 0,0-1 1,0 1-1,-1 0 1,1-1-1,0 1 0,0 0 1,-1 0-1,1 0 1,0-1-1,-1 1 0,1 0 1,0 0-1,-1 0 1,1-1-1,-1 1 0,-6 5-169,0 1 171,1 0-1,0 1 1,1 0-1,-1 0 1,1 0 0,1 1-1,-6 10 1,-1 8 51,-9 29 1,6-14 15,-28 93 14,36-110-39,1 0 0,1 0 0,-1 42 0,5-58 1,1 1 1,0-1-1,0 0 0,0 1 0,1-1 0,1 0 1,-1 0-1,1 0 0,4 7 0,-5-11-17,0 0 0,1 0-1,-1-1 1,1 1 0,0-1-1,0 0 1,0 0-1,0 0 1,0 0 0,0 0-1,1-1 1,0 1 0,-1-1-1,1 0 1,0 0-1,0-1 1,0 1 0,8 1-1,-3-1-834,0-1-1,0 0 0,-1-1 0,1 0 0,17-2 0,-17 0-755,0 0-1,0-1 0,0 1 1,-1-2-1,14-6 0,-9 6-530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21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7456,'1'0'172,"-1"-1"1,0 1-1,0-1 1,1 1 0,-1-1-1,0 1 1,1 0-1,-1-1 1,0 1-1,1-1 1,-1 1 0,1 0-1,-1-1 1,1 1-1,-1 0 1,1 0-1,-1-1 1,1 1 0,-1 0-1,1 0 1,-1 0-1,1 0 1,0-1-1,16-1 412,161-7 1869,-110 4-2245,126-6-47,-110 10-3074,-69 1 1091,-7 0-2014,-3 0 1500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21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40 8064,'-32'-28'3648,"19"20"-3168,8 4-544,5 8-64,5-4-96,8 0 128,5 0-1408,9 8 800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8:48.81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1235 85 2720,'-2'-4'290,"0"0"0,-1 0 0,1 0 0,0 1 0,-1-1 0,0 1-1,0 0 1,0 0 0,0 0 0,-1 0 0,1 0 0,-1 1 0,1-1 0,-1 1 0,0 0 0,0 0 0,0 0 0,-8-1 0,-7-3 257,0 2 0,-39-4 0,38 6-193,-10-2 179,-1 2 0,1 1 1,-46 4-1,-206 5 1442,195-10-1061,-136 15 0,200-8-826,1 0 1,0 1 0,0 1 0,1 1 0,-34 17 0,10-7 270,36-15-398,-1 0 0,1 1 0,0 0 0,1 1-1,-1-1 1,-14 12 0,22-16 46,1 1-1,0-1 0,0 0 1,-1 1-1,1-1 1,0 0-1,-1 1 0,1-1 1,0 0-1,0 1 1,0-1-1,0 1 0,-1-1 1,1 0-1,0 1 1,0-1-1,0 1 1,0-1-1,0 1 0,0-1 1,0 0-1,0 1 1,0-1-1,0 1 0,0-1 1,0 1-1,0-1 1,0 0-1,1 1 0,-1-1 1,0 1-1,0-1 1,0 0-1,1 1 0,-1-1 1,0 0-1,0 1 1,1-1-1,-1 0 1,0 1-1,1-1 0,-1 0 1,0 0-1,1 1 1,0-1-1,19 10 280,-4-5-89,1 0-1,-1-2 0,1 0 0,0-1 0,25 0 0,-24-1-61,395 4 259,-129-6-372,-244 2 4,254 14-73,-276-12 32,137 22-82,-149-24 126,-1 0-21,0 0 0,0 0 0,0 0 0,7 4 0,-11-4-6,-1-1 0,0 0 0,1 0 0,-1 1 1,1-1-1,-1 0 0,0 0 0,1 1 0,-1-1 0,0 0 0,1 1 1,-1-1-1,0 1 0,0-1 0,1 0 0,-1 1 0,0-1 0,0 1 1,0-1-1,1 1 0,-1-1 0,0 1 0,0 0 5,-1 0-1,1 0 1,0 0-1,0 0 1,-1-1-1,1 1 1,-1 0-1,1 0 0,-1-1 1,1 1-1,-1 0 1,1-1-1,-1 1 1,0-1-1,1 1 1,-1-1-1,-1 2 1,-5 2 18,-1 0 1,1 0 0,-1 0-1,0-1 1,0 0 0,-1-1-1,-11 3 1,-5 1 9,-301 89 237,63-42-175,24-6-56,235-46-41,-35 10-201,-63 25 1,90-31 157,0 1 1,1 1-1,0 0 1,0 0-1,0 1 1,1 0-1,0 1 1,1 0-1,-11 13 1,19-21 43,0 0 1,1 0-1,-1 1 1,0-1 0,1 0-1,-1 0 1,0 0-1,1 1 1,0-1 0,-1 0-1,1 1 1,0-1-1,0 0 1,-1 1-1,1-1 1,0 0 0,0 1-1,0-1 1,1 0-1,-1 1 1,0-1 0,0 0-1,1 0 1,-1 1-1,1-1 1,-1 0-1,1 0 1,1 3 0,0-2 28,0 0 1,0 0-1,0 0 1,0 0 0,0 0-1,1 0 1,-1 0 0,1-1-1,-1 1 1,1-1 0,0 0-1,-1 1 1,6 0-1,20 4 130,0-1 0,1-1 0,45 0 0,-44-2-58,98 1 48,99 8-87,-226-10-61,74 7-6,0 4-1,82 24 1,-156-36 0,0 1-1,0-1 0,0 0 0,0 1 1,0-1-1,0 1 0,0-1 0,0 1 0,0-1 1,-1 1-1,1 0 0,0-1 0,1 3 1,-2-3 0,0 0 1,0 1-1,1-1 1,-1 1 0,0-1-1,0 0 1,0 1-1,0-1 1,0 1 0,0-1-1,0 1 1,0-1-1,0 0 1,0 1 0,0-1-1,0 1 1,0-1-1,0 1 1,0-1 0,-1 1-1,1-1 1,0 1-1,-2 1 4,0 1-1,0-1 1,0 1-1,0-1 1,-1 0-1,1 0 1,-5 3-1,-3 3-12,-72 48 164,70-49-138,0 0-1,0-1 1,0-1-1,-1 0 1,-17 4-1,4-3 102,0-2-1,0 0 0,-32-1 1,-13-3 216,-135-16 1,193 14-297,11 2-55,-1 0 0,1 0 0,-1 0 0,1-1 0,-1 1-1,1-1 1,0 1 0,-1-1 0,1 0 0,-1 0 0,1 0 0,0 0 0,-3-3 0,5 4 14,-1 0 0,1 0 0,0 0 1,0-1-1,0 1 0,0 0 0,0 0 1,0 0-1,0 0 0,-1-1 0,1 1 0,0 0 1,0 0-1,0 0 0,0-1 0,0 1 1,0 0-1,0 0 0,0 0 0,0-1 1,0 1-1,0 0 0,0 0 0,0 0 0,0-1 1,0 1-1,0 0 0,1 0 0,-1 0 1,0 0-1,0-1 0,0 1 0,0 0 1,0 0-1,0 0 0,0 0 0,1-1 0,-1 1 1,0 0-1,0 0 0,0 0 0,0 0 1,1 0-1,-1 0 0,0 0 0,0-1 0,14-3-245,-14 4 247,47-8-346,92-4 0,-94 10 205,119-5-2168,78 13-5308,-153-2 2241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27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0 141 3232,'0'-4'1230,"0"8"1870,2-4-2108,6-1-511,-1 0 0,1 0 0,-1-1-1,1 1 1,-1-2 0,0 1 0,8-4-1,51-28 433,-43 21-573,103-57 812,-125 69-1140,1 0 0,0 1-1,-1-1 1,1 0 0,0 1 0,0-1 0,-1 1 0,1-1 0,0 1 0,0 0-1,0 0 1,0 0 0,-1 0 0,1 0 0,0 0 0,0 0 0,3 1-1,-4 0 12,0-1-1,0 1 0,0 0 1,0 0-1,0-1 0,0 1 1,0 0-1,0 0 0,-1 0 1,1 0-1,0 0 0,0 0 0,-1 0 1,1 0-1,-1 1 0,1-1 1,-1 0-1,1 0 0,-1 0 1,0 1-1,0-1 0,1 0 1,-1 0-1,0 1 0,0-1 1,-1 2-1,1 7 77,-1 0 0,-1-1 0,0 1 0,-3 9 0,-2 14 153,6-32-221,1-1 1,0 0 0,0 1-1,0-1 1,0 0 0,0 1-1,0-1 1,0 0 0,0 1 0,0-1-1,0 0 1,0 1 0,0-1-1,0 0 1,0 1 0,0-1-1,0 0 1,0 1 0,0-1 0,0 0-1,0 1 1,1-1 0,-1 0-1,0 1 1,0-1 0,9-4 1246,-1-1-1210,24-16 183,-22 13-441,0 1 1,1 1 0,15-7-1,-23 12 144,0 0 0,-1 0-1,1 1 1,0 0-1,0-1 1,0 1 0,0 0-1,-1 0 1,1 1-1,0-1 1,0 1 0,3 0-1,33 14 534,-32-12-291,13 7 85,-14-7-206,1 0 0,-1 0 0,1-1 0,0 1 0,-1-1 0,1-1 0,9 2-1,4-2-23,1-1 0,32-3 0,10-7-2737,-32 3-1090,5 3 1142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28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1 4800,'0'0'54,"0"0"0,0 0 0,0 0 0,0 0-1,0 0 1,-1 0 0,1 0 0,0 0 0,0 0 0,0 0 0,0 0 0,0 0 0,0 0 0,0 0 0,0 0 0,0 0-1,-1 0 1,1 0 0,0 0 0,0 0 0,0 0 0,0 0 0,0 0 0,0 0 0,0 1 0,0-1 0,0 0 0,0 0-1,0 0 1,0 0 0,-1 0 0,1 0 0,0 0 0,0 0 0,0 0 0,0 0 0,0 1 0,0-1 0,0 0 0,0 0-1,0 0 1,0 0 0,0 0 0,0 0 0,0 0 0,0 0 0,0 0 0,0 1 0,0-1 0,0 0 0,0 0 0,0 0-1,0 0 1,0 0 0,0 0 0,0 0 0,1 0 0,-1 1 0,4 5 881,-2-4-763,-1 2 139,1 1 1,-1-1-1,0 1 1,0-1-1,0 1 1,-1 0-1,1 0 1,-1-1-1,0 1 1,-1 0-1,0 6 1,-1 0 101,-1 0 1,0 0-1,-7 17 1,0-4 28,-2-1 0,-1 0 0,-1-1 0,-1-1 1,-19 22-1,9-16 21,-1 0 0,-58 43 0,81-67-390,0 0-1,0-1 1,0 0-1,-1 1 1,1-1 0,-1 0-1,0-1 1,1 1-1,-1-1 1,0 0 0,0 0-1,0 0 1,0 0-1,0 0 1,0-1 0,0 0-1,-7 0 1,7-1-17,1 0 1,0 0-1,-1 0 1,1 0-1,0-1 0,0 1 1,0-1-1,0 0 1,0 0-1,0 0 1,0 0-1,1 0 1,-1-1-1,1 1 1,-1-1-1,1 0 1,0 0-1,0 0 0,0 0 1,1 0-1,-1 0 1,1 0-1,-2-5 1,2 4-88,0 0 0,0 0 0,0 0 0,1 0 0,0 0 0,0 0 0,0 0 0,0 0 0,0 0 0,1 0 0,0 0 0,0 0 0,0 0 0,0 0 0,1 0 0,-1 0 1,1 1-1,0-1 0,4-5 0,-5 7 20,3-3-101,0 0 1,1-1 0,-1 2-1,11-9 1,-14 12 81,1 0 0,-1 0 1,1 0-1,-1 0 0,1 0 1,0 1-1,-1-1 0,1 1 1,0-1-1,0 1 0,-1 0 1,1-1-1,0 1 0,0 0 1,-1 0-1,1 0 0,0 0 1,0 1-1,0-1 0,-1 0 1,1 1-1,0 0 0,3 1 1,1 1 127,0 1 0,-1 0-1,1 0 1,0 1 0,-1-1 0,0 1 0,0 1 0,-1-1 0,6 8 0,33 58 1105,-37-60-1039,1 3-16,12 20 249,30 42 0,-42-66-338,1-1 0,-1 0 0,2 0 0,-1-1 0,1-1 0,1 1 0,-1-1-1,21 11 1,-24-16-176,0 0-1,0 0 1,0 0-1,1-1 0,-1 0 1,1 0-1,-1-1 1,1 1-1,-1-1 1,13-2-1,-1-1-2699,-1 0 0,30-11 1,-15 2-720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29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12 3808,'0'-12'5301,"8"17"-3093,-4-1-2023,-1 1 0,0-1 1,-1 1-1,1 0 0,-1 0 0,0 0 1,0 1-1,0-1 0,1 10 0,0 5 375,0 26 0,-2-33-220,0 8-68,0 1 1,-2 0 0,0 0-1,-2-1 1,0 1-1,-1-1 1,-1 0 0,-14 34-1,11-34 21,-13 27 160,19-44-361,0-1 0,0 0 0,0 0 1,0 0-1,-1 0 0,1 0 0,-1 0 0,1-1 1,-1 1-1,-6 3 0,8-6-168,1 1 0,-1-1 0,0 0 0,0 0 0,1 1 0,-1-1 0,0 0 0,0 0 0,0 0 0,1 0 0,-1 0 0,0 0 0,0 0 0,0 0 0,1 0 0,-1 0 0,0 0 1,0 0-1,0-1 0,1 1 0,-1 0 0,0-1 0,0 1 0,1 0 0,-1-1 0,0 1 0,1-1 0,-1 1 0,1-1 0,-1 1 0,0-1 0,1 0 0,-1 1 0,0-2 0,0 1-269,1-1-1,-1 1 1,0-1 0,1 1-1,-1-1 1,1 1 0,-1-1 0,1 0-1,0 1 1,-1-1 0,1 0-1,0 1 1,0-1 0,0 0 0,1 1-1,-1-1 1,1-2 0,11-22-3645,5-1 1372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37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183 412 2240,'0'0'720,"3"-6"1216,-2 5-1755,-1 0 1,1 1-1,-1-1 0,1 1 1,0-1-1,-1 1 0,1 0 1,0-1-1,-1 1 0,1 0 1,0-1-1,-1 1 0,1 0 1,0 0-1,1-1 0,1 0 902,-4-4-866,-1 0 0,0 0 0,0-1 0,0 1 0,0 0 0,-1 1 0,0-1 0,0 0 0,-4-3 0,5 6-190,0 0 0,0 0-1,1 0 1,-2 1 0,1-1-1,0 1 1,0-1 0,0 1-1,-1 0 1,1 0-1,-1 0 1,1 0 0,-1 0-1,1 1 1,-1-1 0,1 1-1,-1-1 1,1 1 0,-6 0-1,3 1-58,0-1-1,1 1 1,-1 0-1,0 0 1,1 1-1,-1-1 1,1 1-1,-1 0 1,-5 4-1,4-2 25,0 0-1,1 1 1,0 0-1,0 0 0,0 0 1,1 0-1,0 1 1,0 0-1,0 0 0,1 0 1,-6 13-1,7-14 80,0 0 1,0 1-1,1-1 0,0 1 0,0 0 0,0-1 0,0 1 0,1 0 0,0 0 0,0-1 0,1 1 1,0 0-1,0-1 0,0 1 0,3 6 0,-2-5 25,2-1 1,-1 1-1,1-1 0,0 0 1,0 0-1,0 0 0,1-1 0,0 1 1,0-1-1,1 0 0,0-1 1,-1 1-1,1-1 0,1 0 1,-1-1-1,11 5 0,-12-6-6,-1-1-1,0-1 0,0 1 0,1-1 1,-1 0-1,0 0 0,1 0 1,6-1-1,33-9 243,27-14 78,-16 3-190,72-27 116,-20 7-614,-65 24 121,-26 10-7,0 1-1,21-5 1,-31 10-3,-1 1 1,1 0 0,0-1 0,8 2 0,4 0-81,-17-1 281,0 0-1,0 0 0,0 0 1,0 0-1,-1 1 0,1-1 1,0 0-1,0 0 1,0 1-1,0-1 0,0 0 1,0 1-1,-1-1 0,1 1 1,0-1-1,0 1 1,-1-1-1,1 1 0,0 0 1,-1-1-1,1 1 0,0 0 1,-1-1-1,1 1 1,-1 0-1,1 0 0,-1 0 1,0-1-1,1 1 0,-1 2 1,0-3 31,-1 1 1,0 0 0,0-1-1,1 1 1,-1-1-1,0 0 1,0 1-1,0-1 1,0 0-1,1 0 1,-1 1 0,0-1-1,0 0 1,0 0-1,0 0 1,-1 0-1,-17 2-112,-129 7-529,135-7 558,0 1 0,0 0 0,0 1 0,1 0 1,0 1-1,0 0 0,0 1 0,-20 13 1,31-18 40,-1 0-1,0 0 1,0 0 0,1 1 0,-1-1 0,1 1 0,-1-1 0,1 1 0,0-1 0,0 1 0,0 0 0,-1 0 0,2-1 0,-1 1 0,0 0 0,0 0 0,1 0 0,-1 0 0,1 0 0,-1 0 0,1 0 0,0 0 0,0 1 0,0-1 0,0 0 0,0 0 0,0 0 0,1 0 0,-1 0 0,1 0 0,-1 0 0,1 0 0,0 0 0,0 0 0,0 0 0,0-1 0,0 1 0,3 3 0,-1-1 44,1 0 0,0 0 0,0-1 1,0 1-1,0-1 0,1 0 1,0 0-1,-1-1 0,1 1 1,0-1-1,0 0 0,0 0 1,0-1-1,1 0 0,-1 1 1,0-2-1,11 1 0,-8-1 35,1-1 0,0 0-1,-1 0 1,1-1 0,-1 0 0,1-1-1,-1 0 1,0 0 0,0-1-1,10-6 1,-12 6-57,1 0 0,-1 0 0,0 0 0,-1-1 0,1 0-1,-1-1 1,0 1 0,0-1 0,-1 0 0,0 0 0,5-9 0,-2 4-172,-5 9 24,-1 1 0,0-1-1,0 0 1,0 0 0,0 0-1,-1 1 1,1-1 0,0 0-1,-1 0 1,1 0 0,-1 0-1,0 0 1,0-3-1,0 4-184,0 1 278,0 1 0,0-1 0,0 0 0,0 1 0,0-1 0,-1 0 0,1 1 0,0-1 0,0 0 0,0 1 0,0-1 0,0 0 0,0 1 0,0-1 0,0 0 0,0 1 0,0-1 0,0 0 0,0 1 0,1-1 0,-1 0-1,0 1 1,0-1 0,0 0 0,0 1 0,0-1 0,1 0 0,-1 1 0,0-1 0,0 0 0,1 0 0,-1 1 0,1-1 0,5 10-38,-3-7 34,0 3 52,2 0 0,-1 0 0,1 0 0,10 10 0,-13-14 14,0-1 0,0 0 1,1 1-1,-1-1 0,0 0 1,0 0-1,1 0 0,-1 0 0,0-1 1,1 1-1,-1-1 0,0 1 1,1-1-1,-1 0 0,1 0 0,-1 0 1,1 0-1,-1 0 0,5-2 0,3-1 59,1-1-1,-1 0 0,-1-1 0,17-10 0,8-4 17,-16 11-64,6-4-226,1 1-1,46-13 1,-69 23 147,0 1 0,0-1 0,0 1 0,0 0 0,0 0 0,-1-1 0,1 1 0,0 1 0,0-1 0,0 0 0,0 0 0,0 1 0,0-1 0,0 1 0,0-1 0,0 1 0,-1 0 0,1 0 0,0 0 0,-1 0 0,1 0 0,3 3 0,-4-3 32,0 1 0,0 0 0,0 0 0,1 0 0,-2 0 0,1 0 0,0 0 0,0 0 0,-1 1 0,1-1 0,-1 0 0,1 0 0,-1 0 0,0 1 0,0-1 0,0 0 0,0 0 0,-1 0 0,0 3 0,0 2 63,-1 0-1,0 0 1,0-1-1,0 1 0,-1 0 1,-5 6-1,8-12-63,0-1 0,1 0-1,-1 0 1,0 0-1,0 0 1,0 0-1,0 0 1,0 0 0,0 0-1,0 1 1,0-1-1,0 0 1,0 0-1,0 0 1,0 0 0,0 0-1,0 0 1,0 0-1,0 0 1,0 0-1,1 0 1,-1 0 0,0 0-1,0 0 1,0 0-1,0 1 1,0-1-1,0 0 1,0 0 0,0 0-1,1 0 1,-1 0-1,0 0 1,0 0-1,0 0 1,0 0 0,0 0-1,0 0 1,0 0-1,0 0 1,1 0-1,-1 0 1,0-1-1,0 1 1,0 0 0,0 0-1,0 0 1,0 0-1,0 0 1,0 0-1,0 0 1,0 0 0,1 0-1,-1 0 1,0 0-1,0 0 1,0-1-1,15-3 392,23-11-206,-31 12-152,31-13-11,52-18-218,-72 28 260,-12 3-166,1 1 0,0 0 0,0 0 0,0 0 0,8 0 0,-13 2 69,-1 0-1,1 0 0,0 0 0,-1 0 1,1 0-1,-1 0 0,1 1 0,-1-1 1,1 1-1,-1-1 0,1 1 0,-1 0 1,1-1-1,-1 1 0,0 0 0,1 0 1,-1 0-1,0 0 0,0 0 0,1 0 0,-1 0 1,0 1-1,0-1 0,-1 0 0,1 1 1,0-1-1,0 0 0,0 3 0,4 7-10,14 30 47,-17-38 34,0 0 0,0 1 0,1-1-1,-1 0 1,1 0 0,0-1 0,0 1-1,0-1 1,3 3 0,-5-4-16,1-1 0,-1 0 1,0 1-1,0-1 0,1 0 0,-1 0 0,0 0 0,0 0 1,1 0-1,-1 0 0,0 0 0,0 0 0,1-1 0,-1 1 1,2-1-1,18-7 94,-3-3-90,0 0 0,0-1 0,17-14 0,-16 11-93,41-26 0,-34 27 25,-11 5 29,33-15 0,-45 23-44,1 0 0,0-1 0,0 1 0,0 0 0,0 1 0,0-1 0,0 1 0,0 0-1,0 0 1,0 0 0,0 0 0,0 1 0,0-1 0,4 2 0,-6-1 27,-1 0 1,0 0 0,0-1-1,0 1 1,0 0-1,0 0 1,0 0 0,0 0-1,0 1 1,0-1-1,0 0 1,-1 0 0,1 0-1,0 1 1,-1-1 0,1 0-1,-1 1 1,0-1-1,1 0 1,-1 1 0,0-1-1,0 1 1,0-1-1,0 3 1,1 1 34,-1 0 0,-1 0-1,1 0 1,-1 0 0,-1 6 0,-10 10 195,10-19-176,1 0 0,0 0-1,0 0 1,-1 0 0,1 0-1,1 1 1,-1-1 0,0 0 0,0 0-1,0 4 1,1-5-12,1-1 0,-1 0 0,0 0 0,0 0 0,1 1 0,-1-1 0,0 0 0,0 0 0,1 0 0,-1 0 0,0 1 0,1-1 0,-1 0 0,0 0 0,0 0 0,1 0 0,-1 0 0,0 0 0,1 0 0,-1 0 0,0 0 0,1 0 0,-1 0 0,0 0 0,1 0 0,-1 0 0,0 0 0,1 0 0,-1-1 0,0 1 0,1 0 0,-1 0 0,0 0 0,0 0 0,1-1 0,16-6 253,-14 6-267,44-19-239,85-24 0,-130 43 203,0 1-1,-1 0 0,1-1 0,0 1 1,0 0-1,0 0 0,0 0 0,0 0 1,0 0-1,0 1 0,0-1 1,2 1-1,-3 0 3,0-1 0,0 1 0,0-1 0,0 1 0,0 0 1,0-1-1,0 1 0,0 0 0,-1 0 0,1-1 0,0 1 0,-1 0 0,1 0 1,0 0-1,-1 0 0,1 2 0,0-1 12,0 1-1,-1 0 1,1-1 0,-1 1-1,0 0 1,0-1 0,0 1-1,0 0 1,-1-1 0,1 1-1,-1 0 1,1-1-1,-1 1 1,0-1 0,0 1-1,-2 3 1,2-5 31,0 1 1,0-1-1,1 1 0,-1-1 1,1 1-1,-1 0 0,1-1 1,-1 1-1,1 0 0,0-1 1,0 1-1,0 0 0,0 0 1,0-1-1,0 3 0,1-4-1,0 0 0,-1 0 0,1 1 0,0-1 0,-1 0 0,1 0-1,0 0 1,-1 0 0,1 0 0,0 0 0,-1 0 0,1 0 0,0 0 0,-1 0-1,1-1 1,0 1 0,-1 0 0,1 0 0,-1 0 0,1-1 0,1 0-1,3-1 120,-2 2-109,7-2 11,-1 1 0,0-2-1,1 1 1,-1-1 0,-1-1-1,13-5 1,-1-5-23,-6 5-125,-1 1-1,26-12 1,-34 20-167,-6 5-14,-3 6 151,0 6 52,2-14 95,1 0 0,0 1 0,0-1 0,1 1 1,-1-1-1,1 1 0,0-1 0,0 1 0,0 6 0,2-1 163,3 6 42,-5-14-205,1-1 1,-1 1 0,1-1 0,-1 0-1,1 1 1,-1-1 0,1 0 0,0 1-1,-1-1 1,1 0 0,-1 0 0,1 1-1,0-1 1,-1 0 0,1 0 0,0 0-1,-1 0 1,1 0 0,-1 0 0,1 0-1,0 0 1,-1 0 0,1 0 0,0 0-1,0-1 1,6-1 20,0 0 0,0 0-1,0-1 1,0 0 0,-1 0 0,1-1-1,-1 1 1,0-2 0,0 1 0,0-1-1,-1 1 1,9-11 0,-14 14-43,0 0-1,0 0 1,0 0-1,0 0 1,0 0-1,0 0 1,0 0-1,0 0 1,0 0 0,0 0-1,0 0 1,-1 0-1,1 0 1,0 0-1,-1 1 1,1-1-1,-1 0 1,1 0 0,-1 0-1,-1-1 1,1 1 1,0 1 1,0-1-1,0 1 1,0-1-1,0 1 1,0-1 0,0 1-1,0 0 1,0-1-1,0 1 1,0 0-1,0 0 1,-1 0-1,1 0 1,0 0-1,0 0 1,0 0 0,-2 1-1,-11 0-105,15-29 393,-1 20-277,44 4-352,-12 0 455,0 0-1,-1-3 1,0 0-1,0-2 0,46-20 1,-58 20-79,0 0 1,-1-2-1,0 0 0,0-1 1,-1-1-1,-1-1 1,0 0-1,-1-1 1,18-23-1,-18 18-26,-1-1 0,-1-1 0,-1 0-1,14-35 1,12-34-563,-37 88 360,-6 8 94,-5 14-32,-5 20 95,2 1-1,1 0 0,-8 59 0,0-4 42,-13 86 593,33-142-1103,5-46-5906,-5 6 5969,0 0 1,0 0 0,0 0 0,0 0 0,0 0 0,0 0 0,0-1 0,1-5-725,0 2 641,-1-1-1,0 1 1,0-1 0,0 1 0,0-1-1,-1 1 1,0 0 0,0-1 0,0 1 0,-4-8-1,2 5 263,0 0-1,-1 0 1,0 0-1,-1 0 1,-10-14-1,-8-2 1690,-39-33 0,-9-9 4073,70 65-5342,0 0 1,0 0 0,1 0 0,-1 0-1,0 0 1,0 0 0,1 0-1,-1 0 1,1 0 0,-1 0 0,1 0-1,0-1 1,-1 1 0,1 0-1,0-1 1,0 1-80,0 0 0,0 1 0,0-1 1,0 0-1,1 1 0,-1-1 0,0 0 0,1 1 0,-1-1 0,0 1 0,1-1 0,-1 1 0,1-1 1,-1 1-1,1-1 0,-1 1 0,1-1 0,-1 1 0,1 0 0,0-1 0,-1 1 0,1 0 1,-1-1-1,1 1 0,0 0 0,-1 0 0,1 0 0,0-1 0,0 1 0,15-2 245,-1 0 0,0 2-1,0-1 1,0 2-1,1 0 1,27 6 0,-13-3-134,-12-1-439,0 1-1,-1 0 1,0 2 0,25 10-1,-29-9-579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39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26 3968,'2'-16'1471,"-1"7"617,-4 18-421,-19 84 1112,-26 92-608,-35 15-91,74-182-1551,4-7 1479,20-24-860,23-29-1106,-23 24-287,27-24 0,-31 30 0,-10 10 219,1 0 0,-1 1-1,1-1 1,-1 0 0,1 1-1,0-1 1,-1 1 0,1-1-1,0 1 1,0 0-1,0-1 1,0 1 0,3 0-1,-4 1-6,0 1 0,-1 1 0,1-1 0,0 0 0,0 0 0,-1 0 0,1 0 0,-1 0 0,1 1 0,-1-1 0,1 0 0,-1 0 0,0 1 0,1-1 0,-1 3 0,2 9 76,1 5 152,2 33-1,-5-49-162,0 0 0,0 0 0,0 0 0,1 0-1,-1 0 1,0 0 0,1 0 0,-1 0-1,1 0 1,0 0 0,0 0 0,-1-1 0,1 1-1,0 0 1,2 2 0,-2-3 4,1 0-1,-1 0 1,0-1 0,0 1 0,1 0-1,-1 0 1,0-1 0,1 1 0,-1 0-1,0-1 1,1 0 0,-1 1 0,1-1-1,-1 0 1,4 1 0,3-2 74,0 0 1,0 0-1,0-1 0,0 0 1,15-6-1,-12 5-146,138-37 268,-88 26-209,73-28-1,-116 34-85,0 0 1,0-2-1,-1 0 0,29-22 0,-46 32 55,0 0 0,0 0 1,0 0-1,0 1 0,0-1 1,-1 0-1,1 0 0,0 0 1,0 0-1,0-1 0,0 1 1,0 0-1,0 0 0,0 0 1,-1 0-1,1 0 0,0 0 1,0 0-1,0 0 0,0 0 1,0 0-1,0 0 0,0 0 1,0 0-1,0 0 0,-1 0 1,1 0-1,0-1 0,0 1 1,0 0-1,0 0 0,0 0 1,0 0-1,0 0 0,0 0 1,0 0-1,0 0 0,0-1 1,0 1-1,0 0 0,0 0 1,0 0-1,0 0 0,0 0 1,0 0-1,0 0 0,0-1 1,0 1-1,0 0 0,0 0 1,0 0-1,0 0 0,0 0 1,0 0-1,0 0 0,0-1 1,0 1-1,0 0 0,-9 1-78,-118 51 43,126-51 41,-24 8 40,-32 18-1,51-24-20,1 0 0,-1 1 0,1-1 0,0 1 0,0 0 0,1 0 0,-1 0 0,1 1 0,0-1 0,0 1 0,1 0 0,-5 8 0,7-12 4,1 0 0,-1 0-1,1 1 1,0-1 0,-1 0 0,1 0 0,0 0 0,0 1 0,0-1 0,0 0-1,0 0 1,0 1 0,0-1 0,0 0 0,1 3 0,-1-4-5,0 1 0,1 0 0,-1-1 0,1 1 0,-1 0-1,1-1 1,-1 1 0,1-1 0,0 1 0,-1-1 0,1 1 0,0-1 0,-1 1 0,1-1 0,0 1 0,0-1 0,-1 0-1,2 1 1,2 0 39,0-1 1,0 1-1,0-1 0,1 0 0,-1 0 0,0 0 0,6-1 0,10-3 28,1-1 0,-1-1 0,1-1 0,-2 0 0,1-2 0,-1 0 0,-1-1 0,26-18 0,-23 9-192,-19 16 53,0 0 1,1 1-1,-1 0 0,0-1 0,1 1 0,0 0 0,-1 0 0,1 0 1,0 1-1,0-1 0,6-1 0,-8 19-563,-2-2 627,1-4 43,0 0 0,0 0 0,3 14-1,-3-22-13,1 0 0,-1 0 0,1 0 0,-1 0 0,1-1 0,0 1 0,-1 0 0,1 0 0,0-1 0,0 1 0,0 0 0,1-1 0,-1 1 0,0-1 0,0 0 0,1 1 0,-1-1 0,1 0 0,-1 0 0,1 0 0,0 0 0,-1 0 0,4 1 0,-3-2-8,0 0 1,0-1-1,0 1 1,0 0-1,0-1 1,0 1-1,0-1 1,0 0-1,-1 0 1,1 0-1,0 0 1,0 0-1,-1 0 1,1 0-1,-1 0 1,3-3-1,0 1 35,20-17-12,0-2 1,30-35-1,-35 36-49,1 2-74,-14 13 9,0 0-1,0-1 0,0 1 1,4-8-1,-10 14 58,-6 11-110,-9 20 1,2 3 230,10-26-79,-1-1 1,2 0-1,-1 1 1,1 0-1,0-1 1,1 1-1,-1 9 1,2-16-21,0-1 0,0 1 0,0-1 1,0 1-1,0-1 0,0 1 1,0-1-1,0 1 0,0-1 0,0 1 1,0-1-1,0 1 0,0-1 0,0 0 1,1 1-1,-1-1 0,0 1 0,0-1 1,1 1-1,-1-1 0,0 0 1,0 1-1,1-1 0,-1 0 0,0 1 1,1-1-1,-1 0 0,1 1 0,-1-1 1,1 0-1,15-2 408,-6-1-383,16-5 61,-1-1 0,49-25 0,-31 13-134,62-25-199,-103 45 204,1-1 1,-1 1-1,1 0 0,0 0 0,-1 0 0,1 0 0,0 1 0,0-1 0,0 1 1,-1 0-1,1 0 0,0 0 0,0 0 0,0 0 0,0 0 0,0 1 0,-1 0 1,1-1-1,0 1 0,0 0 0,-1 0 0,1 1 0,-1-1 0,1 0 0,-1 1 1,5 3-1,13 14-72,-11-11 162,-1-1 1,1 1 0,10 6 0,-16-13-29,0 1 1,1 0-1,-1-1 1,0 0-1,1 1 1,-1-1-1,1-1 1,-1 1-1,1 0 1,-1-1-1,1 0 1,0 0-1,6 0 1,-3-2 4,0 1 0,0-1-1,0 0 1,-1 0 0,1-1 0,-1 0 0,1 0 0,-1 0 0,0-1 0,0 0 0,-1 0 0,7-6 0,-8 6-58,0 0 0,-1 0-1,0 0 1,1-1 0,-1 1 0,-1-1 0,1 1-1,-1-1 1,0 0 0,0 0 0,0 0 0,0 0-1,-1 0 1,0-1 0,0 1 0,0-9 0,-1 14 2,0-1 1,0 1 0,0-1 0,0 1 0,0 0 0,0-1-1,0 1 1,0 0 0,0-1 0,0 1 0,0-1 0,0 1-1,-1 0 1,1-1 0,0 1 0,0 0 0,0-1 0,0 1-1,-1 0 1,1-1 0,0 1 0,0 0 0,-1-1-1,1 1 1,0 0 0,-1 0 0,1-1 0,0 1 0,-1 0-1,1 0 1,-1 0 0,0 0 1,1 0 1,-1 0-1,0 0 0,0 0 0,0 0 0,0 0 1,0 0-1,1 1 0,-1-1 0,0 0 1,0 1-1,0-1 0,0 1 0,-24 18-160,17-10 229,0 0-1,0 0 1,1 1-1,0 0 0,1 0 1,0 0-1,1 1 1,-6 13-1,10-20-5,-1 0 0,1 0 0,0 0 0,0 1-1,1-1 1,-1 0 0,1 0 0,0 0 0,0 0 0,0 1 0,1-1 0,-1 0-1,1 0 1,0 0 0,0 0 0,0 0 0,1 0 0,-1 0 0,1 0-1,0-1 1,0 1 0,1-1 0,-1 1 0,1-1 0,-1 0 0,7 5 0,-7-6-38,1-1 1,-1 1 0,1-1-1,-1 0 1,1 0 0,-1 0-1,1-1 1,0 1 0,0 0-1,-1-1 1,1 0 0,0 0-1,0 0 1,0 0 0,0 0 0,-1 0-1,1-1 1,0 1 0,0-1-1,-1 0 1,5-2 0,8-2-752,-1-2 1,22-12 0,-35 18 674,28-16-2635,2 4 832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43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1003 3552,'0'0'60,"0"0"1,0 0-1,-1 0 1,1-1-1,0 1 1,0 0-1,0 0 1,-1 0-1,1 0 1,0 0-1,0-1 1,0 1-1,-1 0 1,1 0-1,0 0 1,0 0-1,0-1 1,0 1-1,-1 0 1,1 0-1,0-1 1,0 1-1,0 0 1,0 0-1,0-1 1,0 1-1,0 0 1,0 0-1,0-1 1,0 1-1,0 0 1,0 0-1,0-1 1,0 1-1,0 0 1,0 0-1,0-1 1,0 1-1,0 0 1,0 0-1,0 0 1,1-1-1,-1 1 1,11-7 1541,-4 3-880,97-70 3172,-16 11-2801,-42 32-631,42-38-1,-69 52-307,-1 0-1,-1-2 1,-1 1-1,26-41 1,-5-6 196,-4-2 0,45-125 0,-48 117-622,-29 72 210,3-6-55,-4 9 109,0 0 0,0 0-1,0 0 1,0 0 0,0 0 0,0 0 0,0 0-1,0 0 1,0 0 0,0 0 0,0-1 0,0 1-1,0 0 1,0 0 0,0 0 0,0 0 0,0 0 0,0 0-1,0 0 1,0 0 0,0 0 0,0 0 0,0 0-1,0-1 1,0 1 0,0 0 0,0 0 0,0 0-1,0 0 1,0 0 0,0 0 0,0 0 0,0 0 0,0 0-1,0 0 1,0 0 0,0-1 0,0 1 0,0 0-1,0 0 1,0 0 0,0 0 0,0 0 0,0 0 0,-1 0-1,1 0 1,0 0 0,0 0 0,0 0 0,0 0-1,0 0 1,0 0 0,0 0 0,0 0 0,0 0-1,0 0 1,0 0 0,-1 0 0,1 0 0,0 0 0,0 0-1,0 0 1,0 0 0,0 0 0,0 0 0,0 0-1,0 0 1,-5 8-280,-20 59 564,3 1 0,3 1 0,-17 112 0,34-164-54,0-1 1,2 29-1,0-43-163,0-1 0,0 1 0,0-1 1,0 1-1,0-1 0,1 0 0,-1 1 1,1-1-1,-1 1 0,1-1 0,0 0 0,-1 0 1,1 1-1,0-1 0,0 0 0,0 0 1,0 0-1,0 0 0,1 2 0,-1-3-6,1 1-1,-1-1 1,0 1-1,0-1 1,1 0 0,-1 1-1,0-1 1,1 0-1,-1 0 1,0 0-1,1 0 1,-1 0-1,0 0 1,1 0-1,-1-1 1,3 0-1,4-2 82,-1 0-1,1-1 1,-1 0-1,1 0 1,6-6-1,-9 7-137,40-28 140,-2-2-1,43-42 0,-32 19-100,74-104 1,-113 141-33,93-151-313,-107 168 306,6-9-51,-1 0 0,-1 0 0,1-1 0,-2 0 0,1 0 1,3-18-1,-7 23 49,1-10-420,-4 16 212,-4 9 150,-30 54-37,-22 39 256,5 13 27,-127 238 718,169-333-481,-12 26 0,25-46-304,-1-1 0,1 1 0,0 0 1,-1-1-1,1 1 0,0 0 1,0 0-1,0 0 0,2 0 0,23-15 114,-23 13-200,17-15-96,1 2 1,47-26-1,-55 35 21,-9 4-6,-1 0 0,1 1 0,0 0 0,1 0 0,-1 0 0,0 0 1,0 1-1,1 0 0,6 0 0,-11 1 44,0 0 1,0 0-1,-1 0 1,1 0-1,0 0 1,0 0-1,-1 1 1,1-1-1,0 0 1,0 1-1,-1-1 1,1 0-1,0 1 1,-1-1-1,1 1 1,-1-1-1,1 1 0,0-1 1,-1 1-1,1 0 1,-1-1-1,0 1 1,1 0-1,-1-1 1,1 1-1,-1 0 1,0-1-1,0 1 1,1 0-1,-1 0 1,0-1-1,0 1 1,0 0-1,0 0 1,0 0-1,0 0 0,0 5 11,0-1 0,0 1-1,-1-1 1,-1 6 0,1-5-74,0 3 46,0-3 31,0 0 1,0 0-1,1 0 1,0 0-1,0 8 1,1-12 14,-1 0 1,1 0 0,-1 0 0,1 0-1,0 0 1,0 0 0,0-1-1,0 1 1,0 0 0,0-1-1,0 1 1,0-1 0,1 1 0,-1-1-1,1 0 1,-1 1 0,1-1-1,-1 0 1,1 0 0,3 2-1,1-1 14,-1 0-1,1 0 1,0-1-1,0 1 1,-1-1-1,1-1 1,0 1-1,0-1 0,0 0 1,0 0-1,0-1 1,0 1-1,0-1 1,0-1-1,-1 1 1,1-1-1,0 0 1,5-3-1,8-4-10,1-2 1,-1 0-1,25-20 0,-6 6 2,-25 17-47,0-1-1,-1 0 1,0 0 0,20-22 0,-32 31 10,1 0-1,-1 0 1,0 0-1,1-1 1,-1 1-1,0 0 1,0 0-1,1-1 1,-1 1-1,0 0 1,0 0-1,0-1 1,1 1-1,-1 0 0,0-1 1,0 1-1,0 0 1,0-1-1,0 1 1,1 0-1,-1-1 1,0 1-1,0 0 1,0-1-1,0 1 1,0 0-1,0-1 1,0 1-1,0 0 1,0-1-1,-1 1 1,1-1-1,-11 4-267,-19 14 26,12-1 215,-28 32 0,29-30 34,6-6 115,1-1 1,1 1-1,0 1 0,0 0 0,-6 14 0,15-26-104,0-1 1,0 0-1,-1 0 0,1 0 0,0 0 1,0 0-1,0 0 0,0 1 0,0-1 1,0 0-1,0 0 0,0 0 0,0 0 1,0 0-1,0 0 0,0 1 0,0-1 1,0 0-1,0 0 0,0 0 0,0 0 1,0 0-1,0 1 0,0-1 0,0 0 1,0 0-1,0 0 0,1 0 0,-1 0 1,0 0-1,0 0 0,0 1 0,0-1 1,0 0-1,0 0 0,0 0 0,0 0 1,0 0-1,1 0 0,-1 0 0,0 0 1,0 0-1,0 0 0,0 0 1,0 0-1,0 0 0,1 0 0,-1 1 1,11-3 170,11-6 8,52-33-101,-14 6-229,-14 12-362,-45 24 477,0 0 0,-1 0 1,1 0-1,0 0 0,-1 1 0,1-1 1,-1 0-1,1 0 0,-1 0 1,0 0-1,1 1 0,-1-1 0,0 0 1,0 3-1,3 7 22,-3-9 26,1-1 0,0 1 0,-1 0-1,1 0 1,0 0 0,0-1 0,0 1-1,1-1 1,-1 1 0,0-1 0,0 1-1,1-1 1,-1 0 0,1 1 0,0-1-1,-1 0 1,1 0 0,0 0 0,-1 0-1,1-1 1,0 1 0,0 0 0,0-1 0,0 1-1,0-1 1,0 0 0,0 1 0,3-1-1,7 0 22,-1 1-1,1-1 1,-1-1-1,1 0 1,-1-1 0,1 0-1,-1 0 1,0-2-1,0 1 1,0-1-1,13-8 1,-9 5-27,-2-1 0,1-1 1,-1 0-1,0-1 1,-1 0-1,0-1 0,15-19 1,-10 8-36,-1-1 0,-1-1 1,22-49-1,-27 53 23,105-246-1,-113 263-29,5-17-94,-7 19 107,0 1 0,1-1-1,-1 0 1,0 1 0,0-1-1,0 0 1,0 0 0,0 1-1,0-1 1,0 0 0,0 1-1,0-1 1,0 0-1,0 1 1,-1-1 0,1 0-1,0 0 1,0 1 0,-1-1-1,1 1 1,0-1 0,-1 0-1,1 1 9,-1-1 0,1 1-1,0 0 1,0 0-1,-1 0 1,1 0-1,0 0 1,-1-1 0,1 1-1,0 0 1,0 0-1,-1 0 1,1 0 0,0 0-1,-1 0 1,1 0-1,0 0 1,-1 0 0,1 0-1,0 0 1,0 1-1,-1-1 1,1 0 0,0 0-1,-1 0 1,1 0-1,0 0 1,0 0-1,-1 1 1,1-1 0,0 0-1,0 0 1,-1 0-1,1 1 1,0-1 0,0 0-1,0 1 1,-8 11-124,6-10 114,-8 14 28,1 1-1,1 0 1,0 0-1,-9 36 1,2 11-14,-8 71-1,20-106 54,2-1 0,0 1-1,2 0 1,1-1-1,7 31 1,-8-53-49,1 0 0,0 0 0,5 10 0,4-2-1718,-11-14 1540,0 0-1,1 0 0,-1 1 0,1-1 1,-1 0-1,1 0 0,-1 0 0,1 1 1,-1-1-1,0 0 0,1 0 0,-1 0 1,1 0-1,-1 0 0,1 0 0,-1 0 0,1 0 1,-1 0-1,1 0 0,-1 0 0,1 0 1,-1-1-1,1 1 0,-1 0 0,1 0 1,0-1-1,7-6-2861,1-1 987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43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49 7872,'-18'-12'3584,"36"4"-3104,-5 5 1056,5 3-928,14-5 128,0 1-448,2-4-64,8 8-128,-2-3-64,-4 6 0,-1-6-256,-3 3 128,-4-5-2368,-6 10 1376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44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6048,'5'-9'2752,"54"6"-2400,-20-2 1792,6 2-1248,28-9 224,-1 4-704,44-9-320,5 9-96,19-4-160,-19 4 96,0-4-3776,-16 4 2112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47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441 8 3904,'0'-1'118,"0"1"0,0 0 1,0-1-1,1 1 0,-1-1 1,0 1-1,0 0 0,0-1 0,1 1 1,-1-1-1,0 1 0,1 0 1,-1 0-1,0-1 0,1 1 1,-1 0-1,0-1 0,1 1 0,-1 0 1,1 0-1,-1 0 0,0-1 1,1 1-1,1 9 4036,-4 9-687,1-9-3922,1-8 220,-4 13 531,0-1 0,-1 0 0,-1 0 0,0 0 0,-7 12 0,2-5 19,9-16-287,-2 4 80,-1 1 0,1-1-1,-2 0 1,1 0 0,-1 0 0,0-1 0,-9 8-1,-1-1 13,-2-2 0,1 0-1,-2 0 1,1-2-1,-1-1 1,-1 0-1,0-1 1,0-1-1,-1-1 1,1-1 0,-31 4-1,44-9 3,1 1 0,-1-1 0,1 0 0,-1 0 0,0-1 1,1 0-1,-1 0 0,-10-4 0,16 5-93,0-1 1,0 1 0,1 0-1,-1-1 1,0 1 0,0-1-1,0 1 1,0-1-1,1 0 1,-1 1 0,0-1-1,0 0 1,1 1 0,-1-1-1,1 0 1,-1 0-1,1 0 1,-1 0 0,1 0-1,-1 0 1,1 1 0,0-1-1,-1-1 1,1 0-8,0 0 1,0 1 0,0-1-1,1 1 1,-1-1-1,0 1 1,1-1-1,-1 1 1,1-1 0,-1 1-1,1-1 1,0 1-1,1-2 1,3-4-24,0 1 1,0-1-1,1 1 1,7-6-1,-11 10-10,4-4-59,1 0 1,1 1-1,-1 0 0,1 0 0,0 0 0,0 1 1,0 0-1,1 1 0,13-4 0,-16 5 88,-1 1-1,0 1 1,1-1-1,-1 1 0,1 0 1,-1 0-1,0 0 1,1 1-1,-1 0 1,1 0-1,-1 0 0,0 1 1,0 0-1,0 0 1,0 0-1,0 0 1,7 5-1,60 53 893,-57-46-753,0-1 0,1 0 0,0-1-1,1-1 1,20 10 0,-21-14-568,0-1 0,19 5 1,-12-3-572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49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0 267 3136,'4'0'1202,"0"0"0,0-1-1,0 0 1,-1 0 0,1 0 0,0 0 0,4-3 0,32-18 1394,37-37-3299,-67 51 1387,12-12-447,0-1 0,-1 0 1,36-48-1,-27 32-152,-39 50-77,-11 14-13,-24 45 0,39-62-10,1 0 1,0 0-1,0 0 1,1 0-1,0 1 1,1 0-1,0-1 0,-1 22 1,3-29 59,0 0 0,1 0 0,-1 0 0,1 0 0,0 0 0,-1 0 1,1 0-1,1 0 0,-1-1 0,0 1 0,1 0 0,-1-1 0,1 1 0,0-1 0,0 1 1,0-1-1,0 0 0,0 0 0,0 0 0,1 0 0,-1 0 0,0-1 0,1 1 0,0-1 0,-1 1 1,1-1-1,0 0 0,0 0 0,0 0 0,0 0 0,0-1 0,0 1 0,0-1 0,6 0 0,4-1 16,0-1 0,0-1-1,0 0 1,-1 0-1,1-2 1,-1 1-1,0-2 1,0 1 0,0-2-1,-1 1 1,0-2-1,0 1 1,14-15-1,-14 11-50,20-17-117,-30 26 86,1 0 0,0 1-1,0-1 1,0 1 0,0 0 0,0 0-1,1 0 1,-1 0 0,0 0 0,0 0 0,5-1-1,-6 3 21,0 0 0,-1-1 0,0 1 0,1-1 0,-1 1 0,1 0 0,-1-1 0,0 1 0,1 0 0,-1-1 0,0 1 0,0 0 0,1 0 0,-1-1 0,0 1 0,0 0 0,0 0 0,0 0 0,0-1 0,0 1 0,0 0 0,-1 0 0,1 0 14,0 84 376,0-83-213,12-12 515,-4 4-523,8-9-86,-1-2-1,25-31 1,-38 44-111,0 1-1,1 0 1,-1 0 0,1 0-1,0 0 1,0 0 0,0 1-1,0-1 1,0 1 0,0 0-1,7-3 1,-9 5 19,0 0-1,1 0 1,-1 0-1,0 0 1,1 0-1,-1 1 1,0-1-1,0 0 1,1 1 0,-1-1-1,0 1 1,0-1-1,0 1 1,2 0-1,13 10 13,3 12-2,-16-19 2,0 0 0,0-1 0,0 1 1,7 5-1,2-1 174,22 11-1,-24-13-1170,0-1 0,17 13-1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8:51.043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677 102 2560,'1'-2'251,"0"1"0,0-1 0,7-11 1505,-4 9-1505,13-17 199,-14 16-313,1 1 0,0 0-1,0 0 1,0 0 0,0 0-1,0 1 1,8-14 1795,-13 17-1884,-7-8 877,5 7-824,-1 0 0,1 0 0,-1 0 0,0 1 0,1-1 0,-1 1 0,0 0 0,1 0 0,-1 0 0,-4 1 0,-7 0 244,6-1-156,-245 8 1243,212-4-1234,0 2 1,1 2-1,0 2 1,-68 25-1,48-17-83,36-12 138,2-4 702,20-3-847,0 1 0,1 0 0,-1 0 0,1 0 0,-1 1 0,1-1 0,-6 4 631,8-4-728,6 1 307,14 0-68,172-2 174,236 3-176,-327 2-292,-1 5-1,167 37 1,-258-44-10,0 0-1,0 1 1,0 0 0,0 0 0,9 5-1,-17-7 56,-1-1-1,1 1 1,-1-1-1,1 0 1,-1 1-1,1-1 1,-1 1-1,1-1 1,-1 1-1,1 0 1,-1-1-1,1 1 0,-1-1 1,0 1-1,1 0 1,-1-1-1,0 1 1,0 0-1,0-1 1,1 1-1,-1 0 1,0 0-1,0-1 1,0 1-1,0 0 1,0-1-1,0 1 0,0 0 1,0 0-1,-1-1 1,1 1-1,0 0 1,0-1-1,-1 1 1,1 0-1,0-1 1,-1 2-1,-1 1 48,0 0 0,-1 0-1,1-1 1,0 1 0,-1-1 0,-4 4-1,-2 0-10,-1 0 0,0 0 0,0-1 0,0-1-1,-14 5 1,-58 14-7,59-18 13,-45 12 154,-462 110 214,440-109-409,20-5-62,-88 28 0,86-18 722,70-20-416,7-1-97,12 2-22,115 6 134,3 0-458,-38 1 197,-56-8-64,1 2 0,-1 1 0,66 21 0,-106-27 57,0 0-1,0 1 1,1-1-1,-1 0 1,0 1-1,0-1 0,0 1 1,0 0-1,-1-1 1,1 1-1,0 0 0,0-1 1,0 1-1,0 0 1,0 2-1,0-3 1,-1 0-1,0 1 1,0-1-1,0 1 0,0-1 1,0 0-1,0 1 1,0-1-1,-1 1 1,1-1-1,0 0 1,0 1-1,0-1 0,0 1 1,0-1-1,-1 0 1,1 1-1,0-1 1,0 0-1,0 1 1,-1-1-1,1 0 1,0 1-1,-1-1 0,1 0 1,0 0-1,-1 1 1,-5 2-68,1 0 0,-1 0 1,1 0-1,-9 2 0,7-3 51,-19 6 22,0-1 1,1-1-1,-2-1 1,-28 1-1,17-2 15,-264 39 398,258-35 191,66-3-639,150 6-1603,-80-6-1536,120-2-6200,-140-10 6214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50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54 5824,'-22'-25'2624,"12"14"-2272,7 2 512,-2 6-1152,10-2-192,8 10 352,5-2-480,4 6 320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51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46 3136,'0'-2'443,"0"0"0,0 0 1,0-1-1,0 1 0,-1 0 1,1 0-1,-1 0 0,1 0 0,-1 0 1,0 0-1,1 0 0,-1 0 0,0 0 1,-2-2-1,1 2-270,1 1 0,-1 0 0,1 0 0,-1 0 1,1 0-1,-1 0 0,0 0 0,0 1 0,1-1 0,-1 0 0,0 1 0,0 0 0,0-1 0,0 1 1,1 0-1,-1 0 0,-4 0 0,0 1-21,-1-1 0,1 1 0,-1 1 0,1-1 0,-1 1 1,-10 4-1,3 1 62,-24 14 0,23-12-114,1 1 1,0 0-1,-18 19 0,28-26-78,0 1 0,1 0 0,0 0 0,0 0 0,0 0 0,1 1 0,-1-1 0,1 1 0,0 0 0,0 0-1,1 0 1,-1 0 0,1 0 0,0 0 0,0 10 0,1-13 11,0 0 0,0 0-1,0 0 1,0 1 0,1-1-1,-1 0 1,1 0 0,0 0 0,-1 0-1,1 0 1,0 0 0,0-1-1,0 1 1,0 0 0,1 0-1,-1-1 1,0 1 0,1 0 0,-1-1-1,1 0 1,0 1 0,-1-1-1,1 0 1,0 0 0,0 0-1,0 0 1,0 0 0,-1 0 0,1 0-1,1-1 1,-1 1 0,0-1-1,0 1 1,0-1 0,0 0 0,3 0-1,2 0 79,0 0 0,0 0 0,0-1 0,0 0 0,0 0 0,0-1 0,0 0 0,0 0 0,12-6 0,1-2 83,-1-1 0,0-1 1,0 0-1,24-22 0,-41 30-214,1 1 0,0-1 0,-1 1 1,1-1-1,-1 0 0,0 0 0,3-8 0,5-9-728,-9 27 671,1 1 1,0-1-1,1 0 0,-1 0 1,1 0-1,1 0 0,6 10 1,-7-13 188,0 0 0,0 0-1,0-1 1,0 1 0,0 0 0,1-1 0,-1 0 0,1 0 0,0 0 0,-1 0 0,1-1-1,0 0 1,0 1 0,0-1 0,0-1 0,8 2 0,-7-2-35,0-1 1,0 1-1,0-1 1,0 0-1,-1-1 1,1 1-1,0-1 1,-1 0-1,1 0 1,-1 0-1,1-1 0,-1 1 1,7-6-1,26-24-124,40-44 0,-43 42-387,-34 34 424,0 0 0,0 0-1,0 0 1,1 0-1,-1 0 1,0 0 0,0 0-1,0 0 1,1 0-1,-1 0 1,0 0-1,0 0 1,0 0 0,0 0-1,1 0 1,-1 0-1,0 0 1,0 0 0,0 0-1,0 1 1,1-1-1,-1 0 1,0 0-1,0 0 1,0 0 0,0 0-1,1 0 1,-1 0-1,0 1 1,0-1 0,0 0-1,0 0 1,0 0-1,0 0 1,0 0-1,0 1 1,1-1 0,-1 0-1,0 0 1,0 0-1,0 1 1,0-1 0,0 0-1,0 0 1,0 0-1,0 0 1,0 1-1,0-1 1,3 12-109,-3-6 114,0 1 1,0 0-1,0 0 0,-1 0 0,0 0 1,0-1-1,-1 1 0,1 0 0,-5 9 1,3-8 156,0-1 0,1 1-1,0 0 1,1 0 0,-1 11 0,2-19-143,0 0 0,0 0 0,0 0 0,0 0 0,0 0 0,0 0 0,0 0-1,0 0 1,0 0 0,0 0 0,0 0 0,0 0 0,0 0 0,0 1 0,0-1 0,0 0 0,1 0 0,-1 0 0,0 0-1,0 0 1,0 0 0,0 0 0,0 0 0,0 0 0,0 0 0,0 0 0,0 0 0,0 0 0,0 0 0,0 0 0,0 0 0,0 0-1,0 0 1,1 0 0,-1 0 0,0 0 0,0 0 0,0 0 0,0 0 0,0 0 0,0 0 0,0 0 0,0 0 0,0 0 0,0 0-1,0 0 1,0 0 0,0 0 0,0 0 0,0 0 0,0-1 0,0 1 0,1 0 0,-1 0 0,0 0 0,0 0 0,0 0 0,0 0-1,0 0 1,0 0 0,0 0 0,6-6 201,6-7-29,10-15-80,-11 13-191,0 1-1,1 0 0,18-15 1,-29 28 71,0 0 0,0 0 0,0 0 0,1 0 0,-1 0 0,1 0 0,-1 1 0,0-1 0,1 0 0,0 1-1,-1-1 1,1 1 0,-1-1 0,1 1 0,-1 0 0,1 0 0,0-1 0,-1 1 0,1 0 0,0 1 0,-1-1 0,3 1 0,0 0 11,-1 1-1,-1-1 1,1 1-1,0 0 1,0 0-1,-1 1 1,1-1-1,-1 0 1,4 6-1,2 1 109,1 0-1,0 0 0,0-1 1,0 0-1,16 9 1,-19-14-48,-1 0 1,0 0 0,1-1-1,0 0 1,0 0-1,-1 0 1,1-1 0,0 0-1,0 0 1,0-1 0,1 1-1,-1-1 1,6-1-1,4-1-488,21-3-2271,-13-4-2491,-6 1 2324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52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14 242 3488,'-13'0'5045,"27"12"-2469,-3-7-2205,0-1 0,0-1 0,0 0-1,0 0 1,1-1 0,-1 0 0,1-1 0,12 0 0,-18-1-273,0-1 1,0 1-1,0-1 0,0 0 1,0-1-1,0 1 1,0-1-1,0 0 0,-1-1 1,1 1-1,-1-1 1,0 0-1,0-1 1,0 1-1,0-1 0,0 0 1,5-6-1,-4 3-15,-1 0 1,0-1-1,-1 1 0,0-1 0,0 0 0,0 0 0,-1 0 1,0-1-1,-1 1 0,0-1 0,1-9 0,-2 11-126,0 0 1,-1 0-1,0-1 0,0 1 1,-1 0-1,0 0 0,0 0 0,0 0 1,-1 0-1,0 0 0,-1 0 1,0 0-1,0 1 0,-4-7 0,7 12 5,-1 0 0,0-1-1,1 1 1,-1 0-1,0 0 1,0 0-1,0 1 1,0-1-1,0 0 1,0 0-1,0 0 1,0 1-1,0-1 1,0 0-1,0 1 1,0-1-1,-3 0 1,3 1 17,0 0 0,0 0 0,1 0 0,-1 1 1,0-1-1,0 0 0,0 0 0,0 0 0,0 1 0,1-1 1,-1 1-1,0-1 0,0 1 0,0-1 0,1 1 0,-1-1 1,0 1-1,1-1 0,-2 2 0,-2 3-16,0 1-1,1 0 1,-1 0 0,1 0-1,-3 8 1,6-14 37,-15 34 84,1 1 0,-12 50-1,24-75 31,0 0-1,0 0 1,1 1-1,0-1 1,1 0-1,0 1 1,0-1-1,1 1 1,1-1-1,0 0 1,0 0-1,1 0 1,7 16-1,-10-24-59,1 0 0,0-1 0,0 1 0,0 0 0,0-1 0,1 1 0,-1-1 0,0 1-1,1-1 1,-1 0 0,0 0 0,1 1 0,0-1 0,-1 0 0,1 0 0,0-1 0,0 1 0,2 1 0,-1-2 7,0 1-1,-1-1 1,1 0 0,0 0 0,-1 0 0,1-1 0,-1 1 0,1 0 0,0-1-1,-1 0 1,1 0 0,2-1 0,5-3 59,1 0 0,-1-1 0,-1-1 0,17-13 0,23-19-149,94-55-1,-131 86-54,1 1-1,0 1 0,1 0 0,27-8 1,-34 12 64,-1 1 1,1 0 0,0 1 0,-1 0-1,1 0 1,0 0 0,-1 1 0,1 0-1,0 0 1,-1 0 0,1 1 0,-1 0-1,8 4 1,27 15 150,-2 1-1,41 31 1,-16-10 37,-55-37 128,5 2-2348,-14-8 1740,1 0 0,0 0 0,-1 0 0,1 0-1,0 0 1,-1 0 0,1 0 0,-1 0 0,1 0 0,0 0-1,-1 0 1,1-1 0,0 1 0,-1 0 0,1 0 0,-1-1 0,1 1-1,-1 0 1,1-1 0,-1 1 0,1-1 0,-1 1 0,1-1-1,4-3-1873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52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585 2 4736,'-1'-1'100,"1"1"-1,-1 0 1,0 0 0,0 0 0,0 0 0,1-1-1,-1 1 1,0 0 0,0 1 0,0-1-1,1 0 1,-1 0 0,0 0 0,0 0-1,0 1 1,1-1 0,-1 0 0,0 0 0,0 1-1,1-1 1,-1 1 0,0-1 0,1 1-1,-1-1 1,1 1 0,-1-1 0,0 2 0,-19 24 1202,14-17-508,-82 106 3577,70-95-3949,-1-2 0,-1 0 0,-33 25 0,-120 57 400,35-24-274,112-60-2083,23-12 511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55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265 537 3488,'-22'3'6804,"0"7"-4843,-18 14-2160,35-21 673,-13 9-291,-5 3 157,0 1 0,0 1 0,1 0-1,-26 30 1,46-45-255,0 1 0,0 0 0,0-1 0,0 1 0,1 0 0,-1 0 0,1-1 0,0 1 0,0 0 0,-1 5 0,2-7-54,0 0 0,-1-1 0,1 1 0,1 0-1,-1-1 1,0 1 0,0 0 0,0 0 0,0-1-1,0 1 1,1 0 0,-1-1 0,0 1 0,0-1 0,1 1-1,-1 0 1,1-1 0,-1 1 0,0-1 0,2 1-1,-1 0 22,0 0 0,0 0-1,0-1 1,1 1 0,-1-1-1,0 1 1,1-1 0,-1 1-1,0-1 1,1 0 0,-1 0-1,1 0 1,-1 0 0,2 0-1,6 0 75,0-1-1,0-1 0,-1 1 0,1-1 0,0-1 0,-1 0 0,1 0 1,-1 0-1,0-1 0,0-1 0,0 1 0,-1-1 0,11-9 0,-10 7-127,0 0-1,0-1 0,-1 0 1,1 0-1,-2-1 0,1 0 1,-1 0-1,-1-1 0,0 0 1,7-17-1,-7 15-143,3-5-225,-8 16 335,0 1-1,1 0 0,-1-1 1,0 1-1,0-1 0,0 1 0,0 0 1,0-1-1,1 1 0,-1-1 1,0 1-1,0 0 0,0-1 0,0 1 1,0-1-1,0 1 0,-1-1 1,1 1-1,0 0 0,0-1 0,0 1 1,0-1-1,0 1 0,-1-1 0,1 1 1,-1 1 0,1-1 0,-1 0 0,1 1 0,0-1 0,-1 0 0,1 1 0,0-1 0,-1 0 0,1 1 0,0-1 0,0 1-1,-1-1 1,1 0 0,0 1 0,0 0 0,-2 4 88,1-1-1,-1 1 1,2-1-1,-1 1 1,0 0-1,1-1 1,0 1 0,0 0-1,0-1 1,0 1-1,1 0 1,0-1-1,0 1 1,0-1-1,3 7 1,-3-9 8,0 0 1,0 0-1,0 0 0,0 0 0,1 0 1,-1 0-1,0 0 0,1-1 1,0 1-1,-1 0 0,1-1 0,0 1 1,0-1-1,0 0 0,0 1 1,0-1-1,0 0 0,0 0 0,0 0 1,0-1-1,0 1 0,1-1 1,-1 1-1,0-1 0,1 0 0,-1 1 1,0-1-1,0 0 0,1-1 1,-1 1-1,0 0 0,1-1 0,2 0 1,7-4-12,0 0-1,-1-1 1,0 0 0,0 0 0,-1-1 0,0-1 0,13-11 0,-2 2-46,81-59-12,-82 63-69,1 0 1,0 1-1,27-9 0,-41 19 96,-6 2-26,0 0 0,0 0 0,0 0 0,1 0 0,-1-1 0,0 1 1,0 0-1,0-1 0,0 1 0,2-2 0,-87 70 51,75-60-33,0 0-1,0 0 1,1 0 0,0 1 0,0 1 0,1 0 0,1-1 0,-1 2-1,2-1 1,-1 1 0,1 0 0,-4 15 0,9-25 5,-1 1 1,1-1 0,0 0-1,-1 0 1,1 1-1,0-1 1,0 0 0,0 0-1,0 1 1,0-1 0,0 0-1,1 0 1,-1 1-1,0-1 1,1 0 0,-1 0-1,1 1 1,-1-1-1,1 0 1,-1 0 0,1 0-1,1 2 1,0-2 13,-1 0 1,1 0-1,0 0 0,-1 0 0,1 0 1,0 0-1,0 0 0,0 0 1,-1-1-1,1 1 0,0-1 0,0 1 1,2-1-1,7 1 79,0-1 1,-1 0-1,1-1 0,12-2 1,-21 2-103,21-3 40,-1-1-1,1-1 1,-1-2 0,0 0-1,-1-1 1,0-1-1,-1-1 1,0-1 0,0 0-1,-1-2 1,-1 0 0,-1-1-1,0-1 1,0 0-1,-2-2 1,0 0 0,21-33-1,63-139 33,-16-5-148,-80 188 46,0 0 7,0 2-35,-1 0-1,0 1 1,-1-2-1,1 1 1,-1 0-1,0 0 1,0-8-1,-1 13 49,0 0-1,0 0 1,0 0 0,0 0-1,0 0 1,0 0 0,0 0-1,0 0 1,0 0 0,0 0-1,0 1 1,-1-1 0,1 0-1,0 0 1,0 0 0,0 0-1,0 0 1,0 0-1,0 0 1,0 0 0,0 0-1,0 0 1,-1 0 0,1 0-1,0 0 1,0 0 0,0 0-1,0 0 1,0 0 0,0 0-1,0 0 1,-1 0 0,1 0-1,0 0 1,0 0 0,0 0-1,0 0 1,0 0 0,0 0-1,0 0 1,0-1 0,-1 1-1,1 0 1,0 0 0,0 0-1,0 0 1,0 0 0,0 0-1,0 0 1,0 0 0,0 0-1,0 0 1,0-1-1,0 1 1,0 0 0,0 0-1,0 0 1,0 0 0,0 0-1,0 0 1,0 0 0,0-1-1,0 1 1,0 0 0,0 0-1,0 0 1,0 0 0,0 0-1,0 0 1,-11 11-210,-8 19-15,11-11 243,1 0-1,0 0 1,1 0-1,-4 26 1,-6 82 256,12-93-197,2-15-39,-12 126 103,13-106 161,5 67 1,-4-103-569,0 0 1,1 0-1,0 0 1,-1 0-1,1 0 1,0-1-1,1 1 0,-1 0 1,0 0-1,4 4 1,-5-7 126,1 0 0,-1 0 1,0 0-1,1 0 0,-1 0 0,0 0 1,1 0-1,-1 0 0,0 0 1,0 0-1,1 0 0,-1 0 0,0 0 1,1 0-1,-1-1 0,0 1 1,0 0-1,1 0 0,-1 0 0,0 0 1,0-1-1,0 1 0,1 0 1,-1 0-1,0 0 0,0-1 0,0 1 1,1 0-1,-1 0 0,0-1 1,0 1-1,0 0 0,0 0 0,0-1 1,1 1-1,8-18-3354,-4 9 2009,11-11-922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4:55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34 5472,'-15'-13'1760,"14"12"-1645,1 1 0,-1-1 0,0 1 0,0-1 0,1 1 0,-1 0 0,0 0 0,0-1-1,0 1 1,1 0 0,-1 0 0,0 0 0,-1 0 0,-1 0 1124,8 1 1251,82-3 2386,45-8-4301,-107 7-576,1 1 1,26 1-1,-42 2-1070,0 0-1,14 4 1,-1 2-774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11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16 566 3552,'-12'-2'1839,"8"1"-923,7 1 889,3-15 733,-5 12-2434,1 0 0,-1 1-1,1-1 1,0 1-1,0 0 1,2-3 0,3-3 141,79-99 569,-69 88-849,0 2-1,2 0 1,30-22-1,-47 37 21,0 1 1,0-1-1,1 1 1,-1 0-1,0 0 1,1 0-1,-1 0 1,1 1-1,-1-1 1,1 0-1,-1 1 1,5-1-1,-6 2 19,0-1-1,0 0 1,0 0-1,0 1 1,0-1-1,0 0 1,0 1-1,0-1 1,0 1-1,0 0 1,0-1-1,0 1 1,0 0-1,0-1 1,-1 1-1,1 0 1,0 0-1,0 0 1,-1-1-1,1 1 1,-1 0-1,1 0 1,-1 0-1,1 0 1,-1 0-1,0 0 1,1 0-1,-1 1 1,0-1-1,0 1 1,4 22 156,-2 0 0,-1 0 0,-2 35 0,0-37 15,0 0 0,2 0 0,0 0 0,9 42 0,-8-58-86,0-1 1,0 1-1,0-1 1,1 1-1,-1-1 1,1 0-1,1 0 1,-1 0-1,1 0 1,6 6-1,-8-10-24,-1 1 0,1-1 0,-1 0 0,1 0 0,0 0 0,-1 0 0,1-1 0,0 1 0,0 0 0,-1-1 0,1 1 0,0-1 0,0 1 0,0-1 0,2 0 0,-2 0-13,0-1 0,1 1 0,-1-1 0,0 1 0,0-1 1,0 0-1,0 0 0,0 0 0,0 0 0,0 0 0,0 0 1,0-1-1,0 1 0,0-1 0,2-2 0,3-4 46,-1 0 1,1-1-1,-1 0 0,0 0 0,-1 0 0,5-13 1,20-62 194,-24 57-521,-1-1-1,-1 0 1,-2-1-1,-1-48 0,-1 66-265,2 11 451,0 1 0,0-1 0,0 0 0,0 0 0,0 1-1,0-1 1,0-1 0,0 1 0,3-1 0,32-2 95,-34 2-57,178-34 431,-133 23-366,-22 5-41,-17 4-77,-1 1-1,0-1 1,1 2 0,13-2 0,-22 4 54,0 0 0,0 0 0,0 0 0,0 0 0,0 0 0,0 0 0,0 0 0,0 0 0,0 0 0,0 0 1,0 0-1,-1 0 0,1 0 0,0 0 0,-1 2 0,-9 22 56,4-11-21,-40 93-56,40-90 60,1 1 0,0-1 0,1 1 0,-2 25 0,6-37-19,0 0 1,0 0-1,0-1 0,1 1 1,0 0-1,0-1 0,0 1 0,1 0 1,0-1-1,2 6 0,-3-9 16,0 0 0,1 1 0,-1-1 1,1 0-1,-1 0 0,1 0 0,0-1 0,0 1 0,-1 0 0,1-1 0,0 1 0,1-1 0,-1 0 0,0 1 1,0-1-1,1 0 0,-1 0 0,0-1 0,1 1 0,-1 0 0,1-1 0,-1 0 0,1 1 0,3-1 0,5-1 2,-1 0-1,1 0 1,-1-1-1,1-1 0,13-5 1,-14 5-21,4 0 9,-12 3-21,-1 0 0,1 0 0,-1-1 1,1 1-1,-1 0 0,1-1 0,-1 1 0,0-1 0,1 0 1,-1 1-1,0-1 0,2-1 0,9-6 122,-7 5-100,-1 0 0,1 0-1,-1 0 1,0 0-1,0-1 1,0 1 0,5-7-1,67-73-70,-60 64 95,-4 3-125,1 1-1,1 0 1,30-25-1,-44 41 67,0-1 0,1 0-1,-1 0 1,0 1-1,1-1 1,-1 0-1,0 1 1,0-1 0,0 0-1,1 1 1,-1-1-1,0 0 1,0 1-1,0-1 1,0 1 0,0-1-1,1 0 1,-1 1-1,0-1 1,0 1-1,0-1 1,0 0 0,0 1-1,0-1 1,0 1-1,-1 0 1,2 14-31,-4 28-90,2-29 92,0 0 0,2 21 0,0-17 5,-2 31 1,0-34 51,0 1 1,1-1-1,3 17 1,-3-30-6,1 0 0,-1-1 0,0 1 0,1-1 0,-1 1 0,1-1 0,-1 1 0,1-1 1,0 1-1,0-1 0,0 0 0,1 3 0,-1-4 4,0 1-1,0-1 1,0 1 0,-1-1-1,1 1 1,0-1-1,0 0 1,0 1 0,0-1-1,0 0 1,0 0 0,0 0-1,0 0 1,0 0 0,0 0-1,0 0 1,0 0 0,0 0-1,-1 0 1,1 0 0,0 0-1,0-1 1,1 0-1,9-2 96,0-2 0,-1 0 0,0 0 0,0-1 0,11-8 0,42-38 205,-52 43-271,21-22 30,-1 0 1,29-40-1,-25 29-110,94-125 222,-112 144-211,-1-1 0,-1-1-1,17-38 1,-29 57-4,-2 0 0,1 0-1,1-11 1,2-11-371,-4 21-92,-4 9-2,-7 11 157,-10 26 297,0 0-1,3 1 1,1 1-1,-10 44 1,24-77 54,-37 169-1,35-151 42,1 0 0,1 0 1,2 1-1,5 48 0,-5-70 1,2 0-1,-1 0 0,0 0 0,1 0 1,0-1-1,0 1 0,1 0 0,-1-1 1,1 0-1,0 1 0,0-1 0,0 0 0,5 3 1,-7-5-5,1 0 1,0-1-1,0 1 1,0-1-1,0 0 1,0 1-1,1-1 1,-1 0-1,0 0 1,0-1-1,1 1 1,-1 0-1,0-1 1,1 1-1,-1-1 1,1 0-1,-1 0 1,1 0-1,-1 0 1,0 0-1,1-1 1,-1 1-1,1-1 1,-1 1-1,0-1 1,1 0-1,-1 0 1,4-2-1,1-2 7,1 0-1,-1-1 1,0 0 0,-1 0-1,12-13 1,25-38-153,-40 52 73,12-20 63,-1 0-1,21-50 0,-15 28-102,-12 33 9,1-8-177,-22 113-404,6-59 730,-20 123 410,27-149-517,-1 14 434,1-20-407,0 1 0,1-1-1,-1 0 1,0 1 0,0-1 0,0 0 0,1 1 0,-1-1 0,0 0 0,0 0-1,1 1 1,-1-1 0,0 0 0,0 0 0,1 1 0,-1-1 0,0 0 0,1 0-1,-1 0 1,0 0 0,1 0 0,-1 1 0,0-1 0,1 0 0,-1 0 0,0 0-1,1 0 1,-1 0 0,1 0 0,-1 0 0,0 0 0,1 0 0,-1 0 0,0 0-1,1 0 1,-1-1 0,0 1 0,1 0 0,-1 0 0,0 0 0,1 0-1,-1-1 1,0 1 0,1 0 0,-1 0 0,0-1 0,1 1 0,5-4 88,1-1 1,-1 0-1,0 0 1,0 0-1,6-8 1,11-9-12,6-2-113,62-48-200,-91 71 219,23-12-141,-23 13 126,1-1 1,-1 1 0,1 0 0,0-1 0,-1 1 0,1 0 0,-1 0 0,1 0 0,0-1 0,0 1 0,-1 0 0,1 0 0,0 0 0,-1 0 0,1 0 0,0 0 0,-1 0 0,1 0 0,0 0-1,-1 0 1,1 1 0,0-1 0,-1 0 0,1 0 0,0 1 0,-1-1 0,1 0 0,-1 1 0,1-1 0,-1 1 0,1-1 0,0 1 0,1 5 8,0-1 0,0 0 0,-1 0 0,1 0 1,-1 1-1,-1-1 0,1 1 0,-1-1 0,0 1 0,-1 6 0,1-5 24,-1-1 0,2 1 0,-1 0 0,1 0 0,0-1 0,2 10-1,-2-15 0,-1 1-1,1-1 0,-1 0 0,1 0 0,0 0 0,-1 0 0,1 0 1,0 0-1,0 0 0,0 0 0,0 0 0,0 0 0,0 0 1,0 0-1,0-1 0,0 1 0,0 0 0,1-1 0,0 1 0,1 0 23,0 0-1,-1-1 0,1 1 1,0-1-1,0 0 0,0 0 1,-1 0-1,6-1 0,3-1 50,0-1-1,1 0 1,14-7 0,-22 8-102,27-10 51,-1-2 1,-1-2-1,33-22 0,-45 26-38,-1 0 1,-1-1-1,0 0 0,-1-1 1,0-1-1,17-25 0,-31 40-4,1 0 0,-1-1 1,0 1-1,0 0 0,0 0 0,0 0 0,0-1 0,1 1 0,-1 0 0,0 0 0,0-1 0,0 1 0,0 0 0,0 0 0,0-1 0,0 1 0,0 0 0,0 0 0,0-1 0,0 1 0,0 0 0,0-1 1,0 1-1,0 0 0,0 0 0,0-1 0,0 1 0,0 0 0,0 0 0,-1-1 0,1 1-2,0 0 0,0 0 0,-1 0-1,1 0 1,0 0 0,0 0 0,0 0 0,-1 0 0,1 0 0,0 0-1,0 0 1,-1 0 0,1 1 0,0-1 0,0 0 0,0 0 0,-1 0-1,1 0 1,0 0 0,0 0 0,0 1 0,0-1 0,0 0 0,-1 0-1,1 0 1,0 1 0,0-1 0,0 0 0,0 0 0,0 0 0,0 1-1,0-1 1,0 0 0,-1 0 0,-13 25-64,-1 0-1,-2-2 0,-19 22 1,15-19 145,-28 44 0,48-69-61,0 1 0,0 0 0,1-1 0,-1 1 0,0 0 0,1 0 0,-1-1 0,1 1 0,-1 0 0,1 0 0,0 0 0,0 0 0,0 0 0,0 0 1,0-1-1,0 1 0,0 0 0,1 0 0,0 3 0,-1-4 9,1 0 0,0 0 0,0 0 0,-1 0 0,1-1 1,0 1-1,0 0 0,0 0 0,0-1 0,-1 1 0,1 0 0,0-1 1,0 1-1,1-1 0,-1 1 0,0-1 0,0 0 0,0 1 0,0-1 0,0 0 1,0 0-1,0 0 0,1 0 0,-1 0 0,0 0 0,0 0 0,0 0 1,0 0-1,0-1 0,3 0 0,0 0 9,1-1 0,0 0 1,-1 0-1,1 0 0,-1-1 0,0 0 0,0 0 0,0 0 1,0 0-1,0 0 0,3-5 0,5-7 97,16-21 0,-27 35-119,20-31-63,-1-1 0,30-67 0,-48 95-57,-2 3-175,0 4-4,-1 7 175,-3 11 4,2-10 109,1-1-1,-1 1 1,2 0-1,-1-1 1,2 14-1,0-7 126,-1-13-122,0 0-1,1 0 1,-1 0-1,0 0 1,1 0 0,-1-1-1,2 5 1,-1-7 4,-1 1 0,1 0 0,-1-1 0,1 1 0,-1-1 0,1 1 1,-1-1-1,1 1 0,0-1 0,-1 1 0,1-1 0,0 1 0,-1-1 0,1 0 1,0 1-1,0-1 0,-1 0 0,1 0 0,0 0 0,0 0 0,-1 1 0,1-1 1,0 0-1,0 0 0,-1-1 0,1 1 0,0 0 0,0 0 0,-1 0 0,1 0 1,1-1-1,6-2 83,0-1 0,0 1-1,-1-1 1,1-1 0,-1 1 0,0-1 0,11-11 0,-11 11-62,82-85 165,-62 61-114,152-164-65,-155 166-32,-1-2-1,-1-1 1,-2 0 0,-1-2-1,17-39 1,-32 64-24,-3 6 15,-1 0 0,1-1 0,0 1 0,0-1 0,-1 1 0,1-1 0,-1 1 0,1-1 0,-1 0 0,0 1 0,1-1 0,-1 0 0,0 1 0,0-1 0,0 0 0,-1-2 0,1 4 20,0 0-1,0 0 1,0-1-1,0 1 0,0 0 1,-1 0-1,1-1 1,0 1-1,0 0 1,0 0-1,0 0 0,0-1 1,-1 1-1,1 0 1,0 0-1,0 0 1,0 0-1,-1 0 0,1-1 1,0 1-1,0 0 1,0 0-1,-1 0 1,1 0-1,0 0 0,0 0 1,-1 0-1,1 0 1,0 0-1,0 0 1,-1 0-1,1 0 0,0 0 1,0 0-1,-1 0 1,1 0-1,0 0 0,0 0 1,-1 0-1,1 0 1,0 0-1,0 0 1,-1 0-1,1 1 0,0-1 1,0 0-1,0 0 1,-1 0-1,1 0 1,0 1-1,0-1 0,0 0 1,0 0-1,-1 0 1,1 1-1,-13 13-193,11-12 168,-17 19-58,10-11 110,0-1 0,1 1 0,0 1-1,0 0 1,1 0 0,0 0 0,-5 14-1,7-8 33,1-1-1,1 1 1,0 0-1,1 0 1,1 0-1,1 34 1,5-1-1180,13 52 1,-10-40-4170,-3-36 3013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11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9 4736,'-6'-4'663,"5"4"-526,0-1 0,0 1 0,0-1 0,0 1 0,0-1 0,-1 1 0,1-1 0,0 1 0,0 0 0,0 0 0,0 0 0,0 0 0,-2 0 0,283 0 6535,9 0-10240,-282 5-1861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12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21 6656,'-32'-12'3008,"32"7"-2624,5 2-192,4 6-192,9-3-448,3 5 256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1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1 822 3328,'0'0'47,"0"0"0,0 0 1,0 0-1,0 0 0,0 0 1,0 0-1,0 0 0,0 0 1,0 0-1,0 0 0,0 0 0,0 1 1,0-1-1,0 0 0,0 0 1,0 0-1,0 0 0,0 0 1,0 0-1,0 0 0,0 0 0,0 0 1,0 0-1,0 0 0,0 0 1,0 1-1,0-1 0,0 0 379,0 0-379,0 0 1,0 0-1,0 0 0,0 0 0,0 0 1,-1 0-1,15 0 1316,19-2 339,-5-4-943,1 0-1,-1-2 1,0-1-1,38-18 0,-44 17-560,-1-2 0,0 0 0,-1-1 0,-1-1 0,0-1 0,24-25 0,92-115 174,-61 66-300,4 1 54,82-97 350,-151 173-432,-1-1 1,0 1-1,0-1 0,-1 0 0,-1-1 0,7-18 1,-13 31-59,0 1 0,0-1 0,1 0 0,-1 1 0,0-1 0,0 0 0,0 1 0,0-1 0,0 0 0,0 0 0,0 1 0,0-1 0,0 0 0,0 0 0,0 1 0,0-1 0,0 0 0,-1 1 0,1-1 0,0 0 0,0 1 0,-1-1 0,1 0 0,-1 1 0,1-1 0,0 1 0,-1-1 1,1 1-1,-2-2 0,1 2-29,0-1 1,0 1 0,0 0 0,0-1-1,0 1 1,0 0 0,0 0 0,0 0 0,-1 0-1,1 0 1,0 0 0,0 0 0,0 0-1,0 0 1,0 0 0,0 1 0,0-1-1,-2 1 1,-9 4-20,0 0 1,0 1-1,1 0 0,-1 1 0,2 0 1,-1 0-1,1 1 0,0 1 0,1 0 0,0 0 1,-13 18-1,10-11 130,1 1 0,1 0 0,1 0 0,1 1-1,0 1 1,1-1 0,1 1 0,1 0 0,0 1 0,2-1 0,0 1 0,1 0 0,1-1 0,3 37 0,-1-46 20,1 1 1,0-1 0,0 0 0,1 0 0,1 0-1,0 0 1,0 0 0,1-1 0,0 0 0,0 0-1,1 0 1,0 0 0,8 7 0,-9-10-2,1-1 0,-1 0 1,1 0-1,0 0 0,1-1 0,-1 0 1,1 0-1,0 0 0,0-1 0,0 0 1,0 0-1,0-1 0,1 0 1,-1 0-1,1-1 0,-1 0 0,1 0 1,13-1-1,-11-1 56,1 0 0,-1-1 0,0 0 0,0-1 0,0 0 0,17-7 1,-22 7-106,0 1 0,-1-1 0,1 0 0,-1 0 0,0 0 0,0-1 0,0 1 0,0-1 0,-1 0 0,1 0 0,-1 0 0,0-1 0,0 1 0,-1-1 0,4-7 0,-2 2-29,-1 0 0,3-18 0,-5 24-83,0 0 1,-1 0-1,0 0 0,0 0 1,0 0-1,0 0 0,-1 0 0,0 1 1,1-1-1,-3-5 0,3 9 58,0 0 0,0-1-1,-1 1 1,1 0 0,0-1-1,0 1 1,-1 0-1,1-1 1,0 1 0,0 0-1,-1 0 1,1 0-1,0-1 1,-1 1 0,1 0-1,0 0 1,-1 0 0,1 0-1,0 0 1,-1-1-1,1 1 1,-1 0 0,1 0-1,0 0 1,-1 0-1,1 0 1,0 0 0,-1 0-1,1 0 1,-1 0 0,1 1-1,0-1 1,-1 0-1,1 0 1,0 0 0,-1 0-1,1 0 1,0 1-1,-1-1 1,1 0 0,-16 11-124,13-9 103,-9 8 21,0 1 0,1-1 0,0 2-1,0 0 1,-10 16 0,16-22 20,2 0 1,-1 1-1,1-1 0,0 1 0,0-1 1,0 1-1,1 0 0,0 0 1,1 0-1,-1 0 0,1 0 1,1 1-1,0 12 0,0-17 46,1 0 0,0 0 0,0 0 0,0 0 0,0 0 1,1-1-1,-1 1 0,1 0 0,-1-1 0,1 1 0,0-1 0,0 0 0,0 0 0,0 0 0,1 0 0,-1 0 0,1 0 0,-1 0 0,1-1 0,-1 1 0,1-1 0,5 2 0,-3-1 56,0 0-1,1 0 1,-1-1-1,0 0 0,1 0 1,-1 0-1,1-1 1,-1 0-1,1 0 0,-1 0 1,9-2-1,-2-2-30,-1 0 0,0 0 0,0-1 0,-1 0 0,1-1 0,-1 0 0,12-10 1,0-2-51,37-40 0,13-8-159,-72 66 133,1 0 0,-1 0 0,0-1 0,0 1 0,0 0-1,0 0 1,0 0 0,0 0 0,1 0 0,-1 0 0,0 0 0,0 0-1,0 0 1,0 0 0,0 0 0,0 0 0,1 0 0,-1 0-1,0 0 1,0 0 0,0 0 0,0 0 0,0 0 0,1 0 0,-1 0-1,0 0 1,0 0 0,0 0 0,0 0 0,0 0 0,0 1-1,0-1 1,1 0 0,-1 0 0,0 0 0,0 0 0,0 0 0,0 0-1,0 0 1,0 0 0,0 1 0,0-1 0,0 0 0,0 0-1,0 0 1,1 0 0,-1 0 0,0 0 0,0 1 0,0-1 0,0 0-1,0 0 1,0 0 0,0 0 0,0 0 0,0 0 0,0 1-1,0-1 1,0 0 0,0 0 0,-1 0 0,1 0 0,0 0 0,0 1-1,0-1 1,0 0 0,0 0 0,-1 12-22,-26 111 882,18-89-985,7-28 179,0-1 1,1 0-1,-1 1 0,1-1 0,0 1 0,1 0 0,-1-1 0,1 1 0,0 0 0,1 5 0,0-10-26,-1 0-1,0-1 0,1 1 0,-1 0 0,0-1 1,1 1-1,-1-1 0,1 1 0,-1-1 1,1 1-1,-1-1 0,1 1 0,-1-1 0,1 1 1,-1-1-1,1 1 0,0-1 0,-1 0 1,1 0-1,0 1 0,-1-1 0,1 0 1,0 0-1,-1 0 0,1 0 0,0 1 0,-1-1 1,1 0-1,0 0 0,0-1 0,-1 1 1,1 0-1,0 0 0,-1 0 0,1 0 0,0-1 1,-1 1-1,1 0 0,0 0 0,0-1 1,5-2 28,0 1 0,0-1 0,8-6 0,34-21-45,-3-2 0,0-3-1,-2-1 1,61-67-1,-104 103-19,1 0-1,-1-1 1,0 1-1,1 0 1,-1 0-1,1 0 1,-1 0-1,1 0 1,-1 0-1,0 0 1,1 0-1,-1 0 1,1 0-1,-1 0 1,1 0-1,-1 0 1,0 0-1,1 0 1,-1 0-1,1 1 1,-1-1-1,0 0 1,1 0-1,-1 0 1,0 1-1,1-1 1,-1 0-1,0 1 1,1-1-1,-1 0 1,0 1-1,0-1 1,1 0-1,-1 1 1,0-1-1,1 1 1,13 19-224,-9-14 158,2 4 85,1 0 0,1-1 1,0 0-1,0 0 0,20 13 1,-25-19 19,0-1 0,0 0 1,0 0-1,0-1 0,0 1 1,0-1-1,0 0 0,0 0 1,1 0-1,-1 0 0,0-1 1,1 0-1,-1 0 0,0 0 1,1 0-1,-1-1 0,0 0 1,1 0-1,-1 0 0,6-3 1,-4 2-16,-1-1 0,0 0 0,-1-1 0,1 1 0,0-1 0,-1 0 0,0 0 0,7-8 0,-6 6-12,5-6 12,-1 0 0,-1-1 0,0 0 0,0-1 0,-2 1 0,0-1 0,0-1 0,-1 1 0,-1-1 0,3-18 0,-6 1-97,-1 31 73,0 0 0,0 1-1,0-1 1,0 0-1,0 0 1,0 0-1,-1 1 1,1-1 0,0 0-1,-1 0 1,1 1-1,0-1 1,-1 0 0,0 0-1,0 1 2,1-1 1,0 1-1,-1 0 0,1 0 1,-1 0-1,1 0 0,0 0 1,-1 0-1,1 0 0,-1 0 1,1 0-1,-1 0 0,1 1 0,0-1 1,-1 0-1,1 0 0,0 0 1,-1 0-1,1 1 0,-1-1 1,1 0-1,0 0 0,-1 1 1,1-1-1,0 0 0,0 0 0,-1 1 1,1-1-1,0 0 0,0 1 1,-1 0-1,-5 6-99,0 1 0,1 0 0,0 0 0,-8 17 0,-12 41 14,24-65 93,-5 15 0,1 1-1,-4 28 0,8-36 10,0-1 0,0 1 0,1 0 0,0-1 0,1 1 0,0 0 0,3 10 0,-4-17 9,1 0 1,-1 0-1,1 0 1,0 0-1,0 0 1,0 0-1,0 0 1,0 0-1,0-1 1,1 1-1,-1 0 1,1-1-1,-1 1 0,1-1 1,-1 1-1,1-1 1,3 2-1,-2-2 15,0 0 1,0 0-1,0 0 0,-1 0 0,1-1 1,0 1-1,0-1 0,0 0 0,0 0 1,0 0-1,5-1 0,4-2 13,0 0 0,0-1 0,0 0 0,-1-1 0,16-8 0,6-5-3,0-1 1,-1-1 0,-1-2-1,49-44 1,-23 8 12,65-84 0,-94 105-62,-1-1-1,-3-2 1,36-75-1,-58 109-33,0 0 0,0-1 0,0 1 0,-1 0 1,1-11-1,-2 16 19,0 0 1,1 1-1,-1-1 1,0 0 0,0 0-1,0 0 1,0 0-1,0 0 1,-1 1-1,1-1 1,0 0 0,0 0-1,0 0 1,-1 0-1,1 1 1,-1-1 0,1 0-1,-1-1 1,0 2 6,1 0 0,0 0 0,-1-1 0,1 1 0,-1 0 0,1 0-1,-1 0 1,1 0 0,-1 0 0,1 0 0,-1 0 0,1 0 0,-1 0 0,1 0 0,-1 0 0,1 0 0,0 0 0,-1 0 0,1 0 0,-1 0 0,1 1 0,-1-1 0,1 0 0,-1 1 0,-3 1-36,0 1 0,0 0 0,0 0 0,0 0 1,-5 7-1,-7 8 0,2 1 1,0 0 0,1 0 0,1 2-1,1-1 1,-11 29 0,17-37 58,-37 105 48,36-97-48,1 0-1,0 0 0,2 1 1,-1 21-1,4-28 34,0 1-1,0 0 1,2 0-1,0-1 1,1 1-1,0-1 1,6 16-1,-8-26-65,1 1 0,0-1 0,0 0 0,1 0 0,-1 1 0,1-2 0,-1 1 1,1 0-1,1-1 0,-1 1 0,0-1 0,1 0 0,0 0 0,-1 0 0,1 0 0,0-1 0,1 0 0,-1 0 0,0 0 0,1 0 0,-1-1 0,1 1 0,-1-1 0,1 0 0,7 0 0,15-3-2962,4-2 801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8:54.54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195 119 3328,'1'-17'3047,"0"16"-2945,0-1 72,0 1 0,0 0-1,0-1 1,0 1 0,0 0 0,-1-1 0,1 1 0,0-3 0,5-11 1104,-5 14-1109,0 0 0,0-1 0,-1 1 0,1-1 0,0 1 1,-1-1-1,1 1 0,-1-1 0,0 0 0,1 1 0,-1-4 0,-1 4-105,1-1 0,-1 0-1,1 0 1,-1 1 0,0-1 0,0 1-1,0-1 1,0 1 0,0-1 0,0 1-1,0-1 1,0 1 0,-1 0 0,-1-2-1,-23-17 282,24 19-342,0 0 0,1 1-1,-1-1 1,0 0-1,0 1 1,0 0 0,1-1-1,-1 1 1,0 0 0,0 0-1,0 0 1,0 0-1,0 0 1,0 0 0,1 0-1,-1 1 1,0-1 0,0 1-1,-3 1 1,2-1 0,1 0 0,-1 1 0,1-1 0,-1 1-1,1-1 1,0 1 0,0 0 0,-1 0 0,1 0 0,0 0 0,1 1 0,-3 2 0,-2 6 73,-6 9-77,-10 23 1,8-13 64,8-20-3,2 0 0,0 0 1,-5 15-1,2 4 264,0 0 1,2 0-1,-2 52 0,6-70-106,1-9-195,0-1 0,0 1 0,0 0 0,0 0-1,0-1 1,0 1 0,0 0 0,1 0 0,-1-1 0,1 1-1,-1 0 1,1-1 0,0 1 0,-1-1 0,1 1 0,0-1 0,0 1-1,2 1 1,0 1 64,4 5 17,-1 0 0,2 0-1,8 7 1,-6-6-81,-1 0 0,0 1 0,0 0-1,-1 0 1,-1 1 0,9 18 0,-4-8 6,9 17 9,-14-24 11,1 0-1,10 15 0,-6-14 9,-7-7 73,0-2-1,1 1 0,0-1 1,0 0-1,8 7 0,-13-13-91,1 0 0,-1 0 0,0 0-1,1 0 1,0 0 0,-1 0 0,1 0 0,-1-1-1,1 1 1,0-1 0,-1 1 0,1-1 0,0 1 0,0-1-1,-1 0 1,1 0 0,0 0 0,0 0 0,-1 0-1,1-1 1,0 1 0,0 0 0,-1-1 0,1 1-1,0-1 1,-1 0 0,1 0 0,-1 1 0,1-1 0,-1 0-1,1 0 1,-1 0 0,2-2 0,10-9 92,-1-1 0,-1-1-1,0 0 1,0 0 0,9-19 0,18-24-20,-3 13-24,19-25-46,-14 7-265,46-95 0,-82 143-44,-2 7-674,0 17 349,-1 20 407,-1 0 0,-1 0-1,-9 48 1,3-32 275,3-24 124,-1 10 1894,10-51-1471,0 2-515,0-21-39,-2 0 0,-2-46 0,-1 58-50,0-219-2507,-1 260 2213,6 98-180,-4-59 972,-6-31 327,5-24-844,0 1 1,-5-5 295,-13-32 114,3 6-429,-25-40 1,35 63-81,-1-1 0,0 1 0,-1 1 0,0-1 0,0 1 0,-1 0 0,0 1 0,0 0 0,-10-6 0,12 9 53,0 1 1,0 0 0,0 0-1,-1 0 1,1 1 0,0 0-1,-1 0 1,1 1 0,-1 0-1,1 0 1,0 0 0,-1 1-1,-8 1 1,-9 4-117,0 1 0,-24 9 0,44-14 121,-17 5 12,1 1 1,1 2 0,0-1-1,0 2 1,1 1 0,0 0-1,-28 26 1,43-35 45,1-1-1,0 1 0,-1-1 1,1 1-1,0 0 0,0 0 1,0 0-1,1 1 0,-3 3 1,4-5-18,0-1 0,0 0 0,-1 1 0,1-1 0,0 1 0,0-1 0,1 0 0,-1 1 0,0-1 0,0 0 0,1 1 0,-1-1 0,0 0 0,1 0 0,0 1 0,-1-1 0,1 0 0,0 0 0,-1 0 0,1 0 0,0 0 0,0 0 0,0 0-1,0 0 1,0 0 0,0 0 0,2 1 0,5 4 99,1-1-1,0 0 0,0 0 0,0-1 1,11 4-1,49 11 147,-51-14-173,78 17 128,43 11-157,-109-24-179,0 2-1,42 19 0,-48-18 39,-14-7 18,0 0 1,0 0-1,18 14 0,-17-11 58,-5-3-12,-1 0-1,1 0 1,-1 0-1,6 7 1,-10-10 11,0 0 1,1 0 0,-1 0-1,0 0 1,0 1 0,0-1-1,0 1 1,-1-1-1,1 0 1,-1 1 0,1-1-1,-1 1 1,0-1 0,0 1-1,0 0 1,0 2-1,-2 7-12,-1 0-1,0 0 0,-1 0 0,0-1 0,-7 14 1,-32 54 62,19-37 54,-9 10-160,-7 15 1259,49-71-824,-3 0-385,-1-1 1,-1 1-1,1-1 1,-1 0-1,1 0 0,-1-1 1,-1 1-1,1-1 0,-1 0 1,3-7-1,12-18-157,-14 18-24,-4 13 151,0-1 0,0 0 0,1 0-1,-1 1 1,0-1 0,0 0-1,1 1 1,-1-1 0,0 0 0,1 1-1,-1-1 1,1 0 0,-1 1-1,1-1 1,-1 15-753,-3-1 832,-5 14 44,7-26-64,1 0-1,-1 0 1,1 0 0,-1 0-1,0 0 1,1 0-1,-1 0 1,0-1 0,0 1-1,0 0 1,0 0 0,0-1-1,0 1 1,0 0-1,0-1 1,0 1 0,0-1-1,0 1 1,0-1 0,-2 1-1,-6-1-5,0 0 0,0 0 0,0-1 0,1 0 0,-1-1-1,-11-3 1,-15-2-95,-65-3-45,-125 5 0,222 5 130,-41 3 356,43-3-315,21 0-2228,33-20-3777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14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7968,'-26'8'3616,"-6"12"-3136,19-12 992,3 1-896,-8 2-160,9 1-256,1-1 64,3 1-128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30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26 3648,'11'-16'2317,"-6"8"245,-5 8-2525,0 0 0,0 0 0,0 0 0,0 0-1,0 0 1,0 0 0,0 0 0,0 0 0,0-1 0,0 1 0,0 0 0,0 0 0,0 0 0,0 0 0,0 0 0,0 0 0,0 0 0,0 0 0,0 0 0,0 0 148,0 0-148,-26 2 501,19 0-504,0 1 0,1 1 0,-1-1 0,1 1 0,0 0-1,0 0 1,0 1 0,0 0 0,1 0 0,-7 9 0,-5 6 158,-21 34 1,12-8 43,2 1 1,-24 64 0,32-72-131,2 0 55,2 1 1,-10 57 0,21-94-139,0 1-1,1-1 1,0 1-1,0 0 1,0-1-1,0 1 1,0 0-1,1-1 1,-1 1 0,1-1-1,0 1 1,0 0-1,0-1 1,1 0-1,2 6 1,-2-6 54,0-1-1,0 1 1,0-1-1,1 0 1,-1 0-1,1 1 1,-1-1-1,1-1 1,0 1-1,0 0 1,0-1-1,0 1 1,0-1-1,0 0 1,0 0 0,0 0-1,5 0 1,0 0 63,0-1 0,0 0 0,-1 0 0,1 0 0,0-1 0,-1 0 0,1-1 1,-1 0-1,1 0 0,-1-1 0,0 0 0,10-5 0,-3 1-2,0-2 0,-1 0 0,0 0 0,22-21 1,-25 19-108,-1 0 0,0 0 0,0-1 1,-2 0-1,1-1 0,-1 1 0,-1-1 1,0-1-1,5-18 0,-2 0 3,-2-1 0,-1 0 0,2-34-1,-7 28-53,-5-52-1,2 71-55,2 10 35,-2 0 0,-3-15 1,5 23-64,-1-1 0,0 1 0,0-1 0,1 1 0,-2-1 0,1 1 0,0 0 0,0-1 0,-1 1 0,1 0 0,-1 0 0,0 0 0,-3-3 0,5 5 87,-1 0 1,1 0-1,-1 0 1,1 0 0,-1 0-1,1 0 1,-1 0 0,1 0-1,0 0 1,-1 0-1,1 0 1,-1 0 0,1 1-1,-1-1 1,1 0 0,0 0-1,-1 0 1,1 1 0,0-1-1,-1 0 1,1 1-1,0-1 1,-1 0 0,1 0-1,0 1 1,-1-1 0,1 1-1,0-1 1,0 0-1,-1 1 1,1-1 0,0 1-1,0 0 1,-8 16-105,3 2 49,0 1 0,1 1 0,-2 38-1,4-31 96,1 9 113,1-1 0,2 1 0,10 60 0,-10-82-20,2 0 1,-1 0-1,2 0 1,0-1 0,12 25-1,-13-32-12,-1-1-1,1 1 1,1-1-1,0 1 1,-1-1 0,2-1-1,-1 1 1,1-1-1,0 0 1,0 0-1,0-1 1,0 1-1,8 2 1,-8-5-2,-1 0 0,0 0 0,1-1-1,-1 0 1,1 0 0,-1 0 0,1-1 0,-1 0 0,1 0 0,-1 0 0,1-1 0,-1 0 0,1 0-1,-1 0 1,1-1 0,-1 1 0,8-5 0,-1 0-612,0-1 0,0 0 0,0-1-1,-1 0 1,17-16 0,-18 14-3052,2 1 1082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34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1030 3072,'-1'0'85,"-16"8"4710,21-26-770,12-11-2712,-5 10-742,19-40-104,2 2-1,2 1 1,73-88 0,-98 133-513,0-1 0,1 2 0,0-1 0,14-9 0,-24 20 40,0-1 0,1 1 0,-1 0-1,0 0 1,1-1 0,-1 1 0,1 0 0,-1 0-1,0 0 1,1-1 0,-1 1 0,1 0-1,-1 0 1,1 0 0,-1 0 0,1 0 0,-1 0-1,0 0 1,1 0 0,-1 0 0,1 0 0,-1 0-1,1 0 1,-1 0 0,1 0 0,-1 1 0,0-1-1,1 0 1,-1 0 0,1 0 0,0 1 0,0 0 2,-1 0 0,1 0 0,0 0 1,0 0-1,-1 0 0,1 1 0,0-1 1,-1 0-1,1 0 0,0 3 0,0 3 27,0 0 0,0 0-1,0 10 1,-3 14 121,-1 0-1,-2 0 1,-9 35 0,-1 1 156,15-66-270,-1 0 1,1 1-1,0-1 1,0 0 0,0 0-1,0 1 1,0-1-1,0 0 1,0 1 0,0-1-1,1 2 1,-1-3-11,1 1 0,-1-1-1,0 0 1,0 0 0,0 1 0,1-1 0,-1 0 0,0 0 0,0 1 0,1-1-1,-1 0 1,0 0 0,0 0 0,1 0 0,-1 1 0,0-1 0,1 0-1,-1 0 1,0 0 0,1 0 0,-1 0 0,0 0 0,1 0 0,-1 0 0,0 0-1,1 0 1,-1 0 0,4-1 104,-1 0 1,1 0-1,-1 0 0,0-1 0,0 1 0,5-4 1,-2 1-105,25-14 79,-1-2 1,-1-1-1,40-40 0,70-82-464,-139 142 337,1 1 0,-1-1 0,0 1 0,1-1 0,-1 1 0,1-1 0,-1 1 0,0-1 0,1 1 0,-1 0 0,1-1 0,0 1 0,-1 0 0,1-1 0,-1 1 0,1 0 0,1-1 0,-2 14-313,-1-9 343,-4 43-115,-6 95 327,11-139-176,0 0-1,0-1 0,0 1 1,0 0-1,1 0 0,-1-1 1,1 1-1,0 0 0,0-1 1,0 1-1,0-1 0,0 1 1,0-1-1,1 0 0,1 3 1,-2-4-13,0-1 0,-1 0 1,1 0-1,0 1 0,0-1 0,0 0 1,-1 0-1,1 0 0,0 0 0,0 0 1,0 0-1,0 0 0,-1 0 1,1 0-1,0 0 0,0 0 0,0-1 1,-1 1-1,1 0 0,1-1 0,15-7 319,-14 5-314,1 0-1,-1 0 0,0 0 1,0-1-1,0 1 0,0-1 0,3-5 1,4-5 114,1-3-91,0 0-1,-1-1 1,15-34-1,-2 1-75,9-19-217,-30 64 40,-3 9-96,-5 13 50,-10 69 162,4-15 88,8-44 187,1 1-1,1 49 0,2-62 93,1-14-257,-1 0 0,0 0 0,1 1-1,-1-1 1,1 0 0,-1 0 0,1 0 0,-1 0 0,0 0 0,1 0 0,-1 0 0,1 0 0,-1 0 0,1 0 0,-1 0 0,0 0 0,1 0 0,-1 0 0,1-1 0,-1 1-1,1 0 1,6-4 34,0 1 0,0-1 0,0-1 0,0 0 0,-1 1 0,0-2 0,0 1 0,-1-1 0,1 0 0,-1 0 0,6-10 0,88-118-262,-55 79-145,-44 55 339,0 0-1,0 0 0,0 0 1,0 0-1,0 0 1,0 0-1,0-1 1,0 1-1,0 0 1,1 0-1,-1 0 1,0 0-1,0 0 1,0 0-1,0 0 1,0 0-1,0 0 1,0 0-1,0 0 0,0 0 1,0-1-1,0 1 1,0 0-1,1 0 1,-1 0-1,0 0 1,0 0-1,0 0 1,0 0-1,0 0 1,0 0-1,0 0 1,0 0-1,1 0 1,-1 0-1,0 0 0,0 0 1,0 0-1,0 0 1,0 0-1,0 0 1,0 0-1,0 0 1,0 1-1,1-1 1,-1 0-1,0 0 1,0 0-1,2 7-135,-1 10 158,-1-15-26,-1 34 68,0-19-73,0-1 1,2 1-1,4 32 0,-4-45 50,1 1-1,-1-1 1,1 0-1,0 1 1,0-1-1,0 0 1,0 0-1,5 4 1,-6-6-7,0 0-1,1-1 1,-1 1-1,1-1 1,0 1-1,0-1 1,0 0 0,-1 0-1,1 1 1,0-1-1,0-1 1,0 1 0,1 0-1,-1 0 1,0-1-1,0 1 1,0-1-1,4 1 1,1-2 32,1 1 0,-1-1 0,0 0 0,1-1 0,-1 0 0,0 0 0,0-1 0,0 1 0,-1-1-1,1-1 1,10-6 0,3-5-6,-2 0 1,22-23-1,-26 25-109,57-66 60,-23 24-230,-41 48 138,0 1 0,12-11 0,-18 17 86,-1 0-1,0 0 1,0 0-1,0 0 1,1 0-1,-1 0 1,0 0-1,0 0 1,1 0-1,-1 0 1,0 0-1,0 0 1,0 0-1,1 0 1,-1 0-1,0 0 1,0 0-1,0 0 1,1 0-1,-1 0 1,0 0-1,0 0 1,1 0-1,-1 0 1,0 1-1,0-1 1,0 0-1,0 0 1,1 0-1,-1 0 1,0 1-1,0-1 1,0 0-1,0 0 1,0 0-1,0 0 1,1 1-1,-1-1 1,0 0-1,0 0 1,0 0-1,0 1 1,0-1-1,0 0 1,0 1 0,0 0 3,0 0 1,1 0 0,-1 0-1,0 0 1,0 0 0,0 0-1,0 0 1,0 0 0,-1 0 0,1 0-1,0 0 1,0 0 0,-1-1-1,1 1 1,-1 1 0,-5 8 13,0 0 0,-1 0 1,-1-1-1,1 0 0,-18 15 1,12-12-136,-14 17 1,18-18 46,-1 2 13,0 0 0,-16 27 1,24-36 66,0 1 0,0-1 0,1 0 0,-1 1 0,1-1 0,0 1 0,0 0 0,0-1 0,1 1 0,0 0 0,0-1 1,0 1-1,0 0 0,2 9 0,0-11 7,-1 0 1,0-1-1,1 1 1,0 0-1,0 0 1,0-1-1,0 1 1,0-1 0,0 1-1,0-1 1,1 0-1,-1 0 1,1 0-1,0 0 1,0-1-1,-1 1 1,1-1-1,3 2 1,-2-2 15,0 1 0,0-1-1,0 1 1,0-1 0,0-1 0,0 1 0,1 0 0,-1-1 0,0 0 0,0 0-1,0 0 1,0-1 0,8-1 0,-1-2 20,0-1 0,0-1 0,0 1 0,13-11 0,38-32 118,-60 47-163,46-43 112,-2-1-1,52-67 1,-53 59-159,117-149 167,-139 169-107,-1-1 0,-3-1-1,0-1 1,19-55 0,-29 67-96,11-35-56,-19 53 62,1 0 0,-1-1 1,0 1-1,-1 0 1,0-1-1,0 1 1,-1-8-1,1 14 64,0 0 0,0-1 0,0 1 0,0 0 0,0 0 0,0 0 0,0 0 0,0 0 0,0 0 0,0 0 0,0 0 0,0 0 0,0 0 0,0 0 0,0 0 0,0 0 0,0-1 0,-1 1 0,1 0 0,0 0 0,0 0 0,0 0 0,0 0 0,0 0 0,0 0 0,0 0 0,0 0 0,0 0 0,0 0 0,0 0 0,-1 0 0,1 0 0,0 0 0,0 0 0,0 0 0,0 0 0,0 0 0,0 0 0,0 0 0,0 0 0,0 0 0,0 0 0,-1 1 0,1-1 0,0 0 0,0 0 0,0 0 0,0 0 0,0 0 0,0 0 0,0 0 0,0 0 0,0 0 0,0 0 0,0 0 0,0 0 0,0 0 0,0 0 0,0 1 0,0-1 0,0 0 0,0 0 0,0 0-1,0 0 1,0 0 0,0 0 0,0 0 0,-7 11-247,-6 14 5,-29 76 68,-11 30 240,44-102-49,0 0 1,-7 50-1,11-44 41,3 0 0,1 38 0,2-52-17,1 0-1,1-1 0,1 1 1,11 35-1,-14-52-13,1 0-1,0 0 1,-1 0 0,1 0-1,1 0 1,-1-1-1,0 1 1,1-1 0,0 1-1,0-1 1,0 0 0,0 0-1,0-1 1,5 4-1,-6-5 7,1 0 0,-1 0 0,0 0 0,1 0 0,-1-1 0,1 1 0,-1-1 0,1 1 0,-1-1 0,1 0 0,-1 0 0,1 0 0,-1-1 0,1 1 0,-1 0 0,1-1 0,-1 0 0,0 1 0,1-1 0,-1 0 0,0 0 0,1 0 0,-1-1 0,2-1 0,3-2 22,0 0 0,0-1 0,-1 1-1,0-2 1,0 1 0,-1-1 0,6-8 0,3-7 32,11-25 0,-11 17-30,-1-1 0,14-49 0,-26 78-47,4-26-67,-5 27 47,0 0 0,0 0 0,1 0 0,-1-1-1,0 1 1,-1 0 0,1 0 0,0 0 0,0 0 0,0-1 0,-1 1 0,1 0 0,-1 0 0,1 0 0,-1 0 0,1 0 0,-1 0 0,-1-2 0,2 3 7,0 0 0,-1 0 0,1-1 0,-1 1-1,1 0 1,0 0 0,-1 0 0,1 0 0,0 0 0,-1 0 0,1 0 0,0 0-1,-1 0 1,1 0 0,0 0 0,-1 0 0,1 0 0,-1 0 0,1 0 0,0 1-1,-1-1 1,1 0 0,0 0 0,-1 0 0,1 0 0,0 1 0,0-1 0,-1 0-1,-9 10-213,7-8 196,-5 8-6,1 0 1,0 1-1,0 0 1,1 0-1,-8 20 0,9-20 31,-6 16-23,1 1-1,2 0 0,1 1 0,-4 34 0,9-54 51,1-1-1,1 1 0,0 0 0,0 0 1,2 11-1,-1-16 20,0 0-1,-1-1 0,1 0 1,0 1-1,1-1 1,-1 1-1,1-1 1,-1 0-1,1 0 1,0 0-1,0 0 1,0 0-1,1 0 1,-1-1-1,1 1 1,2 2-1,-3-4-23,-1-1 0,1 1 0,-1 0-1,1 0 1,-1-1 0,1 1 0,0-1 0,-1 1-1,1-1 1,0 0 0,-1 0 0,1 1-1,0-1 1,0 0 0,-1-1 0,3 1-1,0-1 24,-1 0 0,0 0 0,1 0 0,-1-1 0,1 1 0,-1-1 0,4-2 0,1-2 18,0 0-1,-1-1 0,0 1 1,0-1-1,8-12 1,142-175 139,-132 164-288,-16 21 61,-1-1-1,0 0 0,8-15 1,-8 13-311,-7 12 336,-1 0-1,0 0 1,0 0 0,0 0-1,0 0 1,0 0 0,0 0-1,0 0 1,0 0 0,1 0 0,-1 0-1,0 0 1,0 0 0,0 0-1,0 0 1,0 1 0,0-1 0,0 0-1,0 0 1,0 0 0,1 0-1,-1 0 1,0 0 0,0 0 0,0 0-1,0 0 1,0 1 0,0-1-1,0 0 1,0 0 0,0 0 0,0 0-1,0 0 1,0 0 0,0 0-1,0 1 1,0-1 0,0 0-1,0 0 1,0 0 0,0 0 0,0 0-1,0 0 1,0 0 0,0 1-1,0-1 1,0 0 0,0 0 0,0 0-1,-1 0 1,-3 29-238,4-29 243,-21 79-110,-3 12 115,22-78 24,0 0 0,1 0 0,0 0 1,1 0-1,2 15 0,-2-25-5,0 0 0,1-1 0,0 1 0,-1 0 0,1 0 1,0-1-1,0 1 0,1 0 0,-1-1 0,0 1 0,4 3 0,-4-5 9,0 0-1,0 0 1,0 0-1,0 0 0,1-1 1,-1 1-1,0 0 0,1 0 1,-1-1-1,0 1 1,1-1-1,-1 1 0,1-1 1,-1 0-1,1 1 0,-1-1 1,1 0-1,-1 0 0,1 0 1,-1 0-1,1 0 1,-1-1-1,3 1 0,2-2 27,-1 0 0,0 0 0,0 0 0,0 0 0,0-1 0,-1 0-1,1 0 1,-1 0 0,8-7 0,4-6-27,16-19 1,-27 29-20,33-44-28,45-76 1,-38 54-224,-35 60 94,-10 12 134,0 0 0,0 1 1,0-1-1,0 0 0,0 0 0,0 0 0,0 0 0,0 0 0,0 0 0,0 0 0,0 1 0,0-1 0,1 0 0,-1 0 0,0 0 0,0 0 0,0 0 0,0 0 1,0 0-1,0 0 0,0 0 0,0 0 0,0 0 0,1 0 0,-1 0 0,0 0 0,0 0 0,0 1 0,0-1 0,0 0 0,0 0 0,0 0 0,1 0 0,-1 0 1,0 0-1,0 0 0,0-1 0,0 1 0,0 0 0,0 0 0,0 0 0,1 0 0,-1 0 0,0 0 0,0 0 0,0 0 0,0 0 0,0 0 0,0 0 0,0 0 1,0 0-1,1 0 0,-1 0 0,0-1 0,0 1 0,0 0 0,0 0 0,0 0 0,0 0 0,0 0 0,-2 12 12,2-9-32,-7 78-160,0 4-63,5-70 299,1 1-1,1-1 1,0 0 0,1 0 0,0 0-1,6 23 1,-6-36-27,-1-1 1,0 0-1,1 1 0,0-1 1,-1 0-1,1 0 0,0 0 1,-1 1-1,1-1 0,0 0 1,0 0-1,0 0 0,0 0 0,0 0 1,0 0-1,1-1 0,-1 1 1,0 0-1,0-1 0,0 1 1,1 0-1,-1-1 0,0 0 1,1 1-1,-1-1 0,0 0 1,1 1-1,-1-1 0,1 0 1,-1 0-1,0 0 0,1 0 1,-1-1-1,1 1 0,-1 0 0,0 0 1,1-1-1,-1 1 0,0-1 1,1 0-1,-1 1 0,0-1 1,0 0-1,2-1 0,4-5 12,-1-1-1,0 1 1,0-2-1,-1 1 1,0-1-1,0 1 0,-1-1 1,4-11-1,3-6-5,-5 14-36,83-168 251,-86 174-237,12-19-154,26-36 1,-40 60 116,0-1 0,1 1 0,-1 0 0,0-1 0,1 1 0,-1 0 0,1 0 0,-1 0 0,1 0 0,0 1 0,-1-1 0,1 0 0,2 0 0,-3 1 20,0 0 0,-1 0 0,1 0 0,0 0-1,-1 0 1,1 0 0,0 0 0,0 0 0,-1 0 0,1 0-1,0 1 1,-1-1 0,1 0 0,-1 0 0,1 1 0,0-1 0,-1 0-1,1 1 1,-1-1 0,1 1 0,-1-1 0,1 1 0,-1-1-1,1 1 1,-1-1 0,1 1 0,-1-1 0,0 1 0,1 0 0,-1-1-1,0 1 1,1 0 0,-1-1 0,0 1 0,0 0 0,0-1-1,0 2 1,4 17-44,-2 0-1,0 1 0,-1-1 0,-2 22 0,-11 78 33,12-118 26,-10 59 182,-23 72-1,31-124-155,-5 17 263,6-24-252,1 0 0,0 0 0,-1 0 0,1 0 0,-1 0 0,1 0 0,-1-1 0,1 1 0,-1 0 0,0 0 0,1 0 0,-1-1 0,0 1 0,0 0 0,0-1 0,1 1 0,-3 0 0,2-1-23,0 0 0,0 0 0,1 0 0,-1 0-1,0-1 1,0 1 0,0 0 0,1-1 0,-1 1-1,0-1 1,0 1 0,1-1 0,-1 1 0,0-1 0,1 1-1,-1-1 1,1 0 0,-1 1 0,1-1 0,-1 0-1,1 1 1,-1-1 0,1 0 0,0 0 0,-1 0 0,1 1-1,-1-3 1,-7-24-43,-3-20-13,7 33-18,0-1 0,1 0-1,-1-27 1,0 30 37,2 7-101,6 7-113,2 3 273,1 0-1,0-1 1,0 0 0,1 0-1,-1 0 1,1-1 0,14 4-1,60 10 453,-70-15-418,133 17 463,-122-18-1218,-1 0 0,1-2 1,0 0-1,31-7 0,-30 3-3235,-2 4 1174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40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54 787 2656,'0'0'837,"0"-5"2619,-1-9 335,-2 12-1567,2 3-2102,0 0-1,0 0 1,0 1 0,0-1 0,0 0-1,1 1 1,-1-1 0,0 1 0,0 1-1,-14 47-308,6-6 601,2 1 1,-3 77-1,11-113-206,-1 0 0,1 0 0,0 0 0,4 14 0,-4-23-182,-1 1 1,0 0 0,0-1-1,0 1 1,0-1 0,1 1-1,-1-1 1,0 1 0,1-1-1,-1 1 1,0-1 0,1 1-1,-1-1 1,1 1-1,-1-1 1,0 0 0,1 1-1,-1-1 1,1 0 0,-1 1-1,1-1 1,-1 0 0,1 0-1,0 0 1,-1 1 0,1-1-1,-1 0 1,1 0-1,-1 0 1,1 0 0,0 0-1,-1 0 1,1 0 0,-1 0-1,1 0 1,0 0 0,-1 0-1,1 0 1,-1-1 0,1 1-1,-1 0 1,1 0-1,-1-1 1,1 1 0,0-1-1,2 0 25,-1-1-1,1 0 1,-1 0-1,0 0 1,1 0-1,-1 0 1,0-1-1,3-4 1,115-182 610,-95 148-665,-14 23-252,1 0-1,19-23 1,-24 35-321,-4 8 207,-6 14 83,-1 4 337,4-8-14,1-1 0,0 1 0,1-1 0,0 1 1,0-1-1,1 0 0,1 0 0,0 0 0,0-1 0,1 1 0,1-1 1,-1 0-1,2 0 0,-1-1 0,2 0 0,-1 0 0,12 10 0,-17-17-7,-1-1 0,1 1 0,0-1-1,0 0 1,0 0 0,0 0-1,0 0 1,0 0 0,1 0-1,-1 0 1,0-1 0,0 1-1,1-1 1,-1 1 0,0-1-1,1 0 1,-1 0 0,0 0 0,1 0-1,-1-1 1,0 1 0,1 0-1,-1-1 1,0 0 0,0 0-1,1 1 1,2-3 0,0 0 41,0-1 0,0 1 0,-1-1 0,1 1 0,-1-1 0,0-1 0,0 1 0,0 0 0,-1-1 0,4-6 0,-1 1-11,-1 0-1,-1 0 1,0 0 0,0-1 0,-1 1-1,3-18 1,-3 3-179,0-46-1,-7 46 168,3 22-79,1 1-1,-1 0 1,1 0 0,-1 0-1,1 0 1,0-1 0,0 1-1,0 0 1,0 0-1,1-4 1,0 3-116,4-6-890,8 9 811,76 4 360,11-10 251,-80 0-340,-19 5-45,0 0 1,0 1-1,0-1 0,0 1 1,1-1-1,-1 1 0,0 0 1,0-1-1,1 1 0,-1 0 1,0 0-1,0 0 0,1 0 1,-1 0-1,0 0 0,1 0 1,1 1-1,-2 0-164,-1 11-379,-2-5 558,0 0 1,1 0-1,0 0 1,1 0-1,0 1 1,1 12-1,-2 22-8,1-31 1,-1 1 0,3 15 0,-2-24 16,0-1-1,1 1 0,0-1 1,-1 1-1,1 0 1,0-1-1,0 1 0,0-1 1,1 0-1,-1 1 0,1-1 1,-1 0-1,1 0 0,3 4 1,-3-5 16,-1 0 0,1 0 1,0 0-1,0-1 0,-1 1 1,1 0-1,0-1 0,0 1 0,0-1 1,0 0-1,0 0 0,0 0 1,-1 0-1,1 0 0,0 0 0,0 0 1,0 0-1,0-1 0,3 0 1,3-2 39,0 0 1,0 0-1,8-4 1,121-80 431,-98 61-420,86-64 16,-105 73-74,-1-1 1,-1 0-1,33-42 0,-31 28 38,0-1 0,-2 0-1,18-51 1,-10 16-412,24-104-1,-46 149-298,-4 16 273,-2 12-124,-50 170-236,-3 11 664,-12 42 112,57-184 71,2 1 0,3-1 0,-1 55-1,6-95-24,0 0 0,0 0-1,0 0 1,0 0-1,1 1 1,0-1-1,0 0 1,0 0-1,0 0 1,3 5-1,-4-9-74,1 1 0,-1-1-1,1 1 1,-1-1-1,1 1 1,0-1 0,-1 1-1,1-1 1,0 0-1,-1 1 1,1-1 0,0 0-1,-1 0 1,1 0-1,0 1 1,0-1 0,-1 0-1,1 0 1,0 0-1,-1 0 1,1 0 0,0 0-1,0-1 1,-1 1-1,1 0 1,0 0 0,-1 0-1,1-1 1,0 1-1,-1 0 1,1-1 0,0 1-1,-1 0 1,1-1-1,-1 1 1,1-1 0,0 1-1,-1-1 1,1 0-1,10-13 124,-1 0-1,0 0 0,-2-1 0,11-23 0,-9 19-138,172-287 151,-72 129-11,101-160-459,-201 323 244,-4 6-18,0-1-1,-1 0 1,0 0 0,6-15 0,-11 21-246,-4 6 91,-3 6 124,-103 218 342,40-75 52,19-52-185,-31 62 364,61-114-71,-22 71 1,40-109 135,7-15-30,4-8-166,6-8-356,0 1 0,2 0 0,0 2 1,1 0-1,32-26 0,-47 42-18,0 0-1,0 1 1,1-1-1,-1 1 1,0-1-1,1 1 1,-1 0-1,1 0 1,0 0-1,-1 0 1,5 0 0,-4 1 33,-1 0 1,0 1 0,0-1-1,0 1 1,0-1 0,1 1-1,-1 0 1,0 0 0,0 0-1,0 0 1,-1 0 0,1 0-1,0 0 1,0 1 0,2 2-1,43 35 131,75 49 0,-119-86-514,0-1 0,0 1 0,0-1 0,0 0-1,0 0 1,6 0 0,-9 0 158,1-1 0,-1 0 1,1 0-1,-1 0 0,1 0 0,0 0 0,-1 0 0,1 0 0,-1 0 1,1 0-1,-1 0 0,1 0 0,0 0 0,-1 0 0,1 0 0,-1 0 1,1-1-1,-1 1 0,1 0 0,-1 0 0,1-1 0,-1 1 0,1 0 1,-1-1-1,1 1 0,-1-1 0,1 1 0,-1 0 0,0-1 1,1 1-1,-1-1 0,0 1 0,1-1 0,-1 1 0,0-1 0,0 1 1,0-1-1,1 0 0,-1 1 0,0-1 0,0 1 0,0-2 0,0-3-2294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40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6560,'0'-12'2976,"23"7"-2592,-4 2 768,-1 6-704,9-6 320,-1 3-448,11-5-32,-2 2-192,6-1-128,-1 4 0,-8-5 96,-6 10-32,-8-5-2336,1 0 1248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41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37 5408,'-28'-37'2432,"25"37"-2112,11 0-576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42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86 3136,'3'-5'998,"0"0"1,0 1-1,0-1 0,8-7 1,-9 11-817,-1 0 0,0 0 0,0-1 0,0 1 1,-1 0-1,1-1 0,0 1 0,0 0 0,-1-1 1,1 1-1,-1-1 0,1 1 0,-1-1 0,0 1 0,1-1 1,-1 0-1,0 1 0,0-1 0,0 1 0,0-1 0,-1 1 1,1-1-1,-1-2 0,0 2-112,1 1 0,-1 0 0,1 0 1,-1 0-1,0 0 0,0 0 0,1 0 0,-1 1 0,0-1 1,0 0-1,0 0 0,0 0 0,0 1 0,0-1 1,0 1-1,0-1 0,-1 1 0,1-1 0,0 1 0,0-1 1,0 1-1,0 0 0,-1 0 0,1 0 0,0 0 0,0 0 1,-1 0-1,1 0 0,0 0 0,0 0 0,0 0 0,-3 1 1,-7 2-79,0 1 1,0 0-1,0 0 1,0 1-1,1 0 1,0 1-1,0 0 1,0 1-1,1 0 1,0 1-1,0 0 1,1 0-1,0 1 1,0-1 0,1 2-1,0-1 1,1 1-1,0 0 1,-8 19-1,12-23 40,0 1 0,0 0 0,1-1 0,0 1 0,0 0 0,0-1 0,1 1 0,0 0 0,1 9-1,-1-13 5,0-1-1,1 0 0,-1 0 0,1 0 0,-1 0 0,1 0 1,0 0-1,-1-1 0,1 1 0,0 0 0,1 0 0,-1 0 0,0-1 1,0 1-1,1-1 0,-1 1 0,1-1 0,-1 1 0,1-1 1,0 0-1,-1 0 0,1 0 0,0 0 0,0 0 0,0 0 1,0 0-1,0-1 0,0 1 0,0-1 0,0 1 0,0-1 1,0 0-1,4 0 0,-4 0 17,0 0 0,1 0 0,-1-1 0,1 1 0,-1-1 0,0 1 0,1-1 0,-1 0 0,0 0 0,1 0 0,-1 0 0,3-3 0,21-21 233,-18 16-206,12-14-56,-2 0 0,0-1 0,-2-2 0,-1 1 0,23-53 0,-43 134-615,4-38 552,1 1 0,0-1 0,4 23 0,-3-35 92,0-1 0,0 0 0,0 0 0,1 0 0,0 0 0,-1 0 0,2 0 0,-1 0 0,1 0 0,0-1 0,0 1 0,0-1 0,0 0 0,1 0 0,7 6 0,-10-9-11,1 0 0,0 0 0,-1 0 0,1 0 0,0-1 0,0 1 0,0-1 0,-1 1 0,1-1 0,0 0 0,0 1 0,0-1 0,0 0 0,0-1 0,0 1 0,-1 0 0,1 0 0,0-1 0,0 1 0,0-1 0,0 1 0,1-2 0,5-2 57,-1 0 0,0 0 0,11-9-1,-11 8-49,119-101 259,-1 1-326,-122 103 23,0-1-29,1 0 1,0 1-1,0-1 0,0 1 1,5-2-1,-8 4 18,-1 0-1,1 0 1,-1-1-1,1 1 0,0 0 1,-1 0-1,1 0 1,0 0-1,-1 0 1,1 0-1,0 0 1,-1 0-1,1 0 1,0 0-1,-1 0 0,1 1 1,-1-1-1,1 0 1,0 0-1,-1 1 1,1-1-1,-1 0 1,1 1-1,-1-1 1,1 0-1,-1 1 0,1-1 1,-1 1-1,1-1 1,-1 1-1,0-1 1,1 1-1,-1-1 1,0 1-1,1-1 1,-1 1-1,0 0 0,0-1 1,1 1-1,-1 0 1,0-1-1,0 1 1,0-1-1,0 1 1,0 1-1,0 3-10,1 1 0,-2-1-1,1 1 1,-1-1 0,-1 10 0,-2 7 196,-11 84 505,15-106-667,0 1-1,0-1 1,0 0-1,0 0 1,0 1-1,0-1 1,-1 0 0,1 1-1,0-1 1,0 0-1,0 1 1,0-1-1,0 0 1,0 0-1,0 1 1,0-1 0,1 0-1,-1 1 1,0-1-1,0 0 1,0 1-1,0-1 1,0 0-1,0 0 1,0 1 0,1-1-1,-1 0 1,0 0-1,0 1 1,1-1-1,7-4 265,15-21-76,-18 19-167,22-24 127,38-39-125,-56 61-101,0 1 1,0-1-1,0 1 1,1 1 0,18-9-1,-27 15 52,-1-1-1,1 1 0,0 0 1,0 0-1,-1-1 0,1 1 1,0 0-1,0 0 0,-1 0 1,1 0-1,0 0 0,0 0 0,-1 0 1,1 0-1,0 0 0,0 1 1,0-1-1,-1 0 0,1 0 1,0 1-1,-1-1 0,1 0 1,0 1-1,1 0-2,-1 0 0,0 1 1,0-1-1,0 0 0,0 0 0,0 1 1,0-1-1,0 1 0,0-1 0,0 3 1,1 1 13,0 1 1,0 0-1,-1 0 1,1 11-1,0 8 81,-2-6-44,5 28 1,-4-42 15,0-1 0,1 1 0,-1 0-1,1-1 1,0 1 0,0-1 0,0 1 0,0-1 0,1 0 0,5 7 0,-8-11-20,1 1 1,0-1-1,0 1 1,0-1-1,0 1 0,0-1 1,0 1-1,0-1 0,0 0 1,0 1-1,0-1 1,0 0-1,0 0 0,0 0 1,1 0-1,-1 0 0,0 0 1,0 0-1,0 0 1,0-1-1,0 1 0,0 0 1,0-1-1,0 1 0,0-1 1,1 0-1,31-19 185,-21 13-150,22-14-148,37-20-1107,-61 37-1489,0 0 0,21-6 0,-13 9 67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44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9 5216,'0'-1'121,"0"1"0,0 0 0,0-1 0,1 1 0,-1 0 0,0-1 0,0 1 0,0 0 1,0-1-1,0 1 0,1 0 0,-1-1 0,0 1 0,0 0 0,1-1 0,-1 1 0,0 0 0,0 0 0,1-1 0,-1 1 0,0 0 1,1 0-1,-1 0 0,0-1 0,1 1 0,-1 0 0,0 0 0,1 0 0,-1 0 0,0 0 0,1 0 0,-1 0 0,0 0 0,1 0 1,-1 0-1,1 0 0,2 29 2060,-7-10-1720,0 0 1,-1-1-1,-1 1 1,-1-1-1,-10 19 1,0 2-106,-8 21 370,-35 58 0,44-92-581,0-1 0,-2 0-1,-1-1 1,-33 33 0,48-53-80,0 0 0,-1 0 0,1-1 0,-1 0 0,1 0 1,-1 0-1,0 0 0,0-1 0,-9 3 0,12-4-19,0 0 1,1-1-1,-1 0 1,0 1-1,0-1 1,0 0-1,0 0 1,0 0-1,0 0 1,1 0-1,-1-1 1,0 1-1,0 0 1,0-1-1,0 1 1,1-1-1,-1 0 1,0 0-1,1 0 1,-1 0-1,-2-1 1,2-1 12,-1 1 0,0-1-1,1 0 1,-1 0 0,1 0 0,0-1 0,0 1 0,0 0-1,-2-8 1,-1-3 0,1-1-1,1 0 1,0 0-1,-1-16 1,3 15-73,0 0 0,1 0 0,1 0 1,0 1-1,4-20 0,-2 25-81,0 0 0,0 1 0,0-1 0,2 1-1,-1-1 1,1 1 0,0 1 0,11-15 0,-13 20 57,-1 1-1,0-1 0,1 1 1,-1 0-1,1 0 1,0 0-1,0 0 1,0 0-1,0 1 1,0-1-1,0 1 0,0 0 1,1 0-1,-1 0 1,0 0-1,1 1 1,-1-1-1,1 1 1,-1 0-1,0 0 0,1 0 1,-1 0-1,1 1 1,-1 0-1,5 0 1,-2 1 20,0 0-1,0 1 1,0-1 0,0 1 0,-1 0 0,1 0 0,-1 1 0,0 0 0,1 0 0,-2 0 0,1 0 0,5 8 0,9 14 295,-2 0 1,20 43-1,12 19 555,-29-56-514,-16-23-244,1 0-1,1-1 1,-1 1 0,1-1-1,1 0 1,0 0 0,0-1-1,9 8 1,-14-14-87,0 0-1,1 0 1,-1 0 0,0 0-1,1 0 1,-1 0 0,1-1-1,-1 1 1,0-1 0,1 1-1,-1-1 1,1 0 0,0 0-1,-1 0 1,1 0-1,-1-1 1,1 1 0,-1-1-1,0 1 1,1-1 0,-1 0-1,0 0 1,1 0 0,2-2-1,2-1-810,-1-1 0,0 1 1,0-1-1,-1 0 0,1 0 0,7-10 0,9-9-1949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45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8 510 3232,'-2'1'208,"-3"2"675,7 1 2212,9-5-460,-3 1-2231,-1-2-1,1 1 1,-1-1-1,1 0 1,-1 0-1,1-1 1,-1 0-1,0 0 1,0-1-1,-1 0 1,1 0 0,-1-1-1,0 1 1,0-1-1,0-1 1,-1 1-1,8-10 1,103-159 1457,30-59-1354,-141 225-495,-4 6-36,0 0-1,0 1 0,0-1 0,0 0 1,0 0-1,0 0 0,0 0 0,-1 0 0,1 0 1,-1 0-1,1-1 0,-1-2 0,0 5 21,0 0 0,0 0 0,0 0 1,0 0-1,0 0 0,0 0 0,0 0 0,0-1 0,0 1 0,0 0 0,0 0 0,0 0 0,0 0 0,0 0 0,0 0 0,0 0 0,0-1 0,0 1 0,0 0 0,0 0 0,0 0 0,0 0 0,0 0 0,0 0 0,-1 0 0,1 0 0,0 0 0,0 0 0,0 0 0,0-1 0,0 1 0,0 0 0,0 0 0,0 0 0,-1 0 0,1 0 0,0 0 0,0 0 0,0 0 0,0 0 0,0 0 0,0 0 0,-7 3-127,-5 6-68,4-2 185,1 1 1,1 0-1,-1 0 0,1 0 0,1 1 1,-1-1-1,1 1 0,1 1 1,0-1-1,-3 12 0,-3 13 28,-8 55-1,12-59 15,-4 46 59,9-69 5,1 0 1,0 0-1,1 0 0,-1 0 0,1-1 1,1 1-1,-1 0 0,5 11 0,-5-17-57,-1 1-1,1-1 0,-1 0 0,1 0 1,-1 0-1,1 0 0,-1 0 0,1 0 0,0 0 1,0 0-1,-1 0 0,1 0 0,0 0 1,0-1-1,0 1 0,0 0 0,0-1 0,0 1 1,0 0-1,0-1 0,0 1 0,1-1 1,-1 0-1,0 1 0,0-1 0,0 0 0,1 0 1,-1 0-1,0 0 0,0 0 0,0 0 1,1 0-1,-1 0 0,2-1 0,3-1 59,0-1-1,0 0 0,-1 0 0,0 0 1,10-8-1,-10 7-46,92-76 477,12-8-401,73-35-175,-170 115-63,21-12-199,-31 19 286,0-1 0,0 1 0,0 1 1,1-1-1,-1 0 0,0 1 0,0-1 0,1 1 1,-1-1-1,0 1 0,1 0 0,2 0 0,-5 0 24,1 1 1,-1-1-1,1 0 0,-1 0 0,1 1 0,-1-1 0,1 0 0,-1 1 0,0-1 0,1 0 1,-1 1-1,1-1 0,-1 1 0,0-1 0,1 0 0,-1 1 0,0-1 0,0 1 0,1-1 1,-1 1-1,0-1 0,0 1 0,0 0 0,0-1 0,0 1 0,0-1 0,1 1 1,-1-1-1,-1 2 0,0 18-5,0-13 6,-2 27 12,-9 36 0,-4 29 643,17-83-312,-1-16-329,0 0 0,0 0 1,0 0-1,0 0 1,0 0-1,0 1 1,1-1-1,-1 0 0,0 0 1,0 0-1,0 0 1,0 0-1,0 1 0,0-1 1,0 0-1,0 0 1,1 0-1,-1 0 0,0 0 1,0 0-1,0 0 1,0 0-1,0 0 1,1 0-1,-1 0 0,0 1 1,0-1-1,0 0 1,0 0-1,0 0 0,1 0 1,-1 0-1,0 0 1,0 0-1,8-8 268,34-61 250,5-7-608,-35 58-22,-8 12 44,-1 0 0,1 1 0,0 0 0,0 0 0,1 0 1,-1 0-1,10-6 0,-13 10 49,0 1 0,0-1 0,1 1-1,-1-1 1,0 1 0,1 0 0,-1 0 0,0-1 0,0 1 0,1 0 0,-1 0-1,0 0 1,1 1 0,-1-1 0,0 0 0,1 0 0,-1 1 0,0-1-1,0 1 1,1-1 0,-1 1 0,0 0 0,0-1 0,0 1 0,0 0 0,0 0-1,0-1 1,0 1 0,2 2 0,2 3 40,1 1 1,-1-1-1,6 11 0,-8-14-15,61 99-343,-39-57-5335,-20-32 2360,-1 0 1180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45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45 6304,'-81'-45'2848,"49"45"-2464,24 0-416,3 0-64,10 0-608,3 9 416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8:57.37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292 139 2976,'-1'-1'118,"1"-1"1,-1 1-1,1-1 0,0 0 1,-1 1-1,1-1 0,0 0 1,0 1-1,0-1 0,0 0 1,1 1-1,-1-1 0,0 0 1,1 1-1,-1-1 0,1 1 1,-1-1-1,1 1 0,0-1 1,1-1-1,-2 2-12,0 0 0,-1 0 0,1 0 0,0 0 0,-1 1 0,1-1 0,0 0 0,-1 0 0,1 0 0,-3-2 424,1 1-424,-11-12 1547,9 10-1274,-1 0 0,0 0 0,1 0 0,-1 1 0,0 0 0,-1 0 0,1 1 0,-8-4-1,-3 1 399,-28-4-1,38 8-651,-43-11 566,38 8-1110,-1 1 0,1 0 0,-1 1 0,1 0 0,-1 1 0,0 0 0,-14 2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4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1014 4160,'-10'0'2307,"6"0"-1463,8 0 1317,-3-3 36,7-4-1588,0-1 0,0 1 0,-1-1 0,11-16 0,-5 7-235,210-228 1172,-202 222-1530,-16 16-111,1 1 0,-1 0 0,2 0 0,6-5 1,-27 59-472,11-35 618,-16 82-104,18-84 183,0 0 0,0 0 0,1 0 0,1 0 0,0 1 0,3 14 0,-3-24-70,-1 0 0,0 0-1,1-1 1,0 1 0,-1 0-1,1-1 1,0 1 0,0-1-1,0 1 1,0-1 0,0 1-1,0-1 1,0 1 0,1-1-1,-1 0 1,0 0 0,1 0-1,-1 0 1,1 0 0,3 2-1,-3-2 13,1-1 0,-1 1 0,1-1 1,0 0-1,-1 1 0,1-1 0,0 0 0,-1-1 0,1 1 0,-1 0 0,1-1 0,4-1 0,3-1 38,-1-1 0,0-1 1,0 1-1,-1-1 0,1-1 1,10-8-1,9-11 8,0-2 0,24-31 0,46-67 87,-84 106-198,13-18 24,-2-1 0,20-43 0,-16 17-42,-4-2 1,-2-1 0,19-91-1,-39 147-51,-1 1 0,0-1-1,0 0 1,-1 0 0,-1 0-1,0 0 1,-1-14 0,1 25 45,0-1 0,0 1 1,0 0-1,0-1 0,0 1 0,-1-1 1,1 1-1,0 0 0,0-1 1,0 1-1,0 0 0,-1-1 0,1 1 1,0 0-1,0-1 0,-1 1 0,1 0 1,0 0-1,0-1 0,-1 1 1,1 0-1,0 0 0,-1 0 0,1-1 1,0 1-1,-1 0 0,1 0 1,0 0-1,-1 0 0,0 0-8,0 0 0,0 0 0,0 0-1,0 0 1,1 1 0,-1-1 0,0 0 0,0 1-1,1-1 1,-1 1 0,0-1 0,0 1 0,1-1-1,-1 1 1,-1 1 0,-1 2-9,0 0-1,0 1 0,0-1 1,0 1-1,1 0 1,0 0-1,0 0 0,0 0 1,-1 9-1,-52 205 30,49-184 5,1 0 0,3 0 0,0 0-1,5 52 1,0-70 62,0-1 0,1 0 1,1-1-1,0 1 0,1-1 0,1 0 0,0 0 1,1-1-1,1 0 0,0 0 0,1-1 0,19 20 0,-27-31-218,0 1-1,1-1 1,-1 1 0,1-1-1,0 0 1,-1 0-1,1 0 1,0 0-1,0-1 1,1 1-1,-1-1 1,0 0-1,0 0 1,1 0-1,-1 0 1,1 0 0,-1-1-1,1 0 1,5 0-1,10 0-1310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47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26 6656,'-15'-10'2144,"15"10"-2115,0 0 0,0 0 1,-1 0-1,1-1 0,0 1 0,0 0 1,0 0-1,0 0 0,0 0 1,0 0-1,0 0 0,0 0 1,-1 0-1,1-1 0,0 1 0,0 0 1,0 0-1,0 0 0,0 0 1,0 0-1,-1 0 0,1 0 0,0 0 1,0 0-1,0 0 0,0 0 1,-1 0-1,1 0 0,0 0 1,0 0-1,0 0 0,0 0 0,0 0 1,-1 0-1,1 0 0,0 0 1,0 0-1,0 0 0,0 1 0,0-1 1,0 0-1,-1 0 0,1 0 1,0 0-1,0 0 0,0 0 1,0 0-1,0 0 0,0 1 0,0-1 1,0 0-1,0 0 0,0 0 1,-1 0-1,1 0 0,0 1 0,0-1 1,0 0-1,0 0 0,0 0 1,0 0-1,0 0 0,0 1 0,0-1 1,0 0-1,0 0 0,7 2 228,0 0 0,0 0 0,0-1 0,1 0 0,-1-1 0,0 1 0,11-2 0,-5 1-51,204-8 660,-113 3-602,-57 4-59,44-3-759,-29-2-2862,-44 5 2019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47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72 6560,'-37'-37'2976,"11"26"-2592,18 2 224,3 9-416,0-6-96,10 6-32,3-9-352,5 9 160,10 0-1024,9 4 672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50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1075 3072,'-2'0'142,"1"1"-1,-1-1 1,1 1 0,0-1 0,-1 1 0,1 0-1,0 0 1,-1-1 0,1 1 0,0 0-1,-2 2 1,30-37 8375,17-37-6903,-10 15-753,36-52 269,92-106 1,-150 200-1118,0 2 1,0-1-1,15-9 0,-26 21-27,-1 1 0,0 0 0,1-1 0,-1 1 0,0 0 0,1 0 0,-1-1 0,1 1 0,-1 0 0,0 0 0,1 0 0,-1 0 0,1 0 0,-1-1-1,1 1 1,-1 0 0,0 0 0,1 0 0,-1 0 0,1 0 0,-1 0 0,1 0 0,-1 1 0,1-1 0,-1 0 0,1 0 0,-1 0 0,0 0 0,1 1 0,0-1-1,-1 1 0,1 0-1,0 0 0,-1-1 0,1 1 0,0 0 0,-1 0 0,1 0 0,-1 0 0,0 0 0,1 0 0,-1 0 0,1 2 0,-1 1-3,1 0-1,0 0 1,-1 1 0,0-1-1,0 0 1,-1 7 0,-20 67 113,10-38 360,-11 70 0,21-99 79,3-7-71,9-14 179,-2 1-495,21-20-5,2 2 0,1 1 1,67-40-1,-62 44-185,77-40-285,-112 60 279,1 0 1,0 1 0,0-1-1,0 1 1,0 0 0,0 0-1,1 0 1,-1 0 0,0 1-1,0 0 1,5 0 0,-8 0 46,-1 0 0,1 0 0,-1 1 0,1-1 0,-1 0 0,1 0 0,-1 0 0,0 1 0,1-1 0,-1 0 0,1 1 0,-1-1 0,0 0 0,1 1 0,-1-1-1,0 1 1,0-1 0,1 1 0,-1-1 0,0 0 0,0 1 0,0-1 0,1 1 0,-1-1 0,0 1 0,0-1 0,0 1 0,0-1 0,0 1 0,0-1 0,0 1 0,0 0 0,-3 15 58,3-14-53,-3 5-2,0 1 0,-1-1 0,1 1 0,-1-1 0,-10 12 0,10-13 62,-1 1 0,1-1-1,0 1 1,1 0 0,0 0-1,-5 13 1,8-20-45,0 0-1,0 0 1,0 0-1,0 0 1,0 1-1,0-1 1,0 0 0,0 0-1,1 0 1,-1 0-1,0 0 1,0 0-1,0 0 1,0 0 0,0 1-1,0-1 1,0 0-1,0 0 1,0 0-1,0 0 1,0 0 0,0 0-1,0 0 1,0 0-1,1 0 1,-1 0-1,0 0 1,0 1 0,0-1-1,0 0 1,0 0-1,0 0 1,0 0-1,0 0 1,1 0 0,-1 0-1,0 0 1,0 0-1,0 0 1,0 0-1,0 0 1,0 0 0,0 0-1,1 0 1,-1 0-1,0 0 1,0-1-1,11-1 369,14-8-93,15-13-304,-1-2-1,39-33 1,-67 49 7,-8 6-52,0 0-1,1 0 1,-1 0 0,1 0-1,4-2 1,-7 5 43,-1 0 1,1-1 0,0 1-1,-1 0 1,1 0-1,0 0 1,-1-1 0,1 1-1,0 0 1,-1 0-1,1 0 1,0 0 0,-1 0-1,1 0 1,0 1-1,-1-1 1,1 0-1,0 0 1,-1 0 0,1 1-1,0-1 1,-1 0-1,1 0 1,-1 1 0,1-1-1,-1 1 1,1-1-1,-1 1 1,1-1 0,-1 1-1,1-1 1,-1 1-1,1-1 1,-1 1-1,0-1 1,1 1 0,-1 0-1,0-1 1,1 1-1,0 4 7,0-1-1,-1 0 1,1 0-1,-1 1 1,0-1-1,0 0 1,0 0-1,-1 1 1,1-1-1,-1 0 1,-3 8-1,-2 24-8,6-30 62,0 0 1,1-1-1,0 1 0,0 0 1,0 0-1,0-1 1,1 1-1,0-1 0,2 6 1,-3-10-26,-1-1 0,1 0 0,-1 0 0,1 1 0,-1-1 0,0 0 0,1 0 0,-1 0 0,1 0 0,-1 0 0,1 0 0,-1 0 0,1 0 0,-1 0 0,1 0 0,-1 0 0,1 0 0,-1 0 0,1 0 0,-1-1 0,1 1 0,-1 0 0,0 0 0,1 0 0,-1-1 0,1 1 0,-1 0 0,0-1 0,1 1 0,-1 0 0,0-1 0,1 1 1,-1 0-1,1-1 0,1-1 85,24-14 59,30-23 0,1-2-116,-39 30-37,3-3-151,-1 2 0,41-18 0,-59 29 108,-1 0 1,1 1-1,-1-1 1,1 1-1,-1-1 1,1 1-1,0 0 1,-1 0-1,1 0 1,2 0-1,-4 0 22,0 0 0,1 1-1,-1-1 1,1 0-1,-1 1 1,0-1-1,1 0 1,-1 1-1,0-1 1,0 1 0,1-1-1,-1 1 1,0-1-1,0 0 1,1 1-1,-1-1 1,0 1 0,0-1-1,0 1 1,0-1-1,0 1 1,0-1-1,0 1 1,0-1 0,0 1-1,0-1 1,0 1-1,0-1 1,0 1-1,0-1 1,-1 1 0,1-1-1,0 1 1,-3 14-84,0 1-25,-3 28 1,6-38 175,0-1 0,1 0 1,-1 0-1,1 1 1,0-1-1,0 0 0,1 0 1,-1 0-1,4 7 1,-4-11-35,0 0 1,0 0 0,-1 0 0,1 0 0,0-1-1,0 1 1,0 0 0,0 0 0,0-1 0,0 1-1,0 0 1,0-1 0,1 1 0,-1-1 0,0 0-1,0 1 1,0-1 0,0 0 0,1 0 0,-1 0-1,0 0 1,0 0 0,3 0 0,28-4 249,-29 3-253,22-6 36,-1-1 0,0-1 0,0-2 0,40-23 0,-5 2-246,-55 30 190,8-3-275,-12 5 262,0 0 0,1 0 0,-1 1 0,0-1 0,1 0 0,-1 0 0,0 0-1,1 0 1,-1 0 0,0 0 0,1 0 0,-1 1 0,0-1 0,1 0 0,-1 0 0,0 0 0,0 1 0,1-1 0,-1 0-1,0 0 1,0 1 0,1-1 0,-1 0 0,0 1 0,0-1 0,0 0 0,0 1 0,1-1 0,-1 0 0,0 1-1,0-1 1,0 1 0,5 27-104,-4-21 127,0 0 0,0 0 1,1 0-1,0 0 0,3 8 0,-4-14 19,0 1 0,0-1-1,0 1 1,0-1-1,0 1 1,0-1-1,1 0 1,-1 1 0,0-1-1,1 0 1,-1 0-1,0 0 1,1 0-1,0 0 1,-1 0 0,1 0-1,-1-1 1,1 1-1,0-1 1,0 1-1,-1-1 1,1 0 0,0 1-1,0-1 1,2 0-1,-1-1 4,1 1-1,-1-1 0,0 1 1,0-1-1,0 0 1,0 0-1,0-1 0,0 1 1,-1-1-1,5-2 1,24-21 197,35-48-18,-47 50-284,1 0 1,2 2-1,43-36 0,-64 57 57,-1-1-1,1 1 0,-1-1 1,0 1-1,1 0 0,0-1 0,-1 1 1,1 0-1,-1 0 0,1-1 1,-1 1-1,1 0 0,-1 0 1,1 0-1,0 0 0,-1-1 1,1 1-1,-1 0 0,1 0 1,0 0-1,-1 0 0,1 1 1,0-1-1,-1 0 0,1 0 0,-1 0 1,1 0-1,0 1 0,0 0-5,0 0-1,-1-1 1,1 1-1,-1 0 0,1 0 1,-1 0-1,0 0 0,1 0 1,-1 0-1,0 0 0,0 0 1,0 0-1,1 0 1,-1 0-1,0 1 0,-1 7-47,1-1 0,-1 1 0,-2 9 0,-3 1 54,-1-1 0,0 0-1,-1 0 1,-1 0 0,-14 20 0,17-29 10,-6 13 31,7-13 117,0 0-1,0 0 0,-1-1 0,0 0 1,-10 11-1,16-19-138,0 0 1,0 0-1,0 0 0,-1 1 0,1-1 1,0 0-1,0 0 0,0 0 1,0 0-1,-1 0 0,1 0 0,0 1 1,0-1-1,0 0 0,0 0 1,-1 0-1,1 0 0,0 0 1,0 0-1,0 0 0,-1 0 0,1 0 1,0 0-1,0 0 0,0 0 1,-1 0-1,1 0 0,0 0 0,0 0 1,0 0-1,-1 0 0,1 0 1,0 0-1,0 0 0,0 0 0,-1-1 1,1 1-1,0 0 0,0 0 1,0 0-1,0 0 0,-1 0 0,1 0 1,0-1-1,0 1 0,0 0 1,0 0-1,0 0 0,0 0 1,0-1-1,-1 1 0,1 0 0,-3-15 166,2 7-108,0 0-43,0-1 1,1 1-1,2-14 1,-1-5-232,-1 27 202,0 0-1,0-1 0,0 1 1,0-1-1,-1 1 0,2 0 0,-1-1 1,0 1-1,0 0 0,0-1 1,0 1-1,0-1 0,0 1 1,0 0-1,0-1 0,0 1 1,1 0-1,-1-1 0,0 1 0,0 0 1,1-1-1,-1 1 0,0 0 1,0 0-1,1-1 0,-1 1 1,0 0-1,1 0 0,-1 0 1,0-1-1,1 1 0,-1 0 1,0 0-1,1 0 0,-1 0 0,0 0 1,1 0-1,-1-1 0,0 1 1,1 0-1,-1 0 0,1 0 1,17 6-191,-9-2 168,6-2 57,0 0 0,0-1-1,0-1 1,30-2 0,-20 1 28,6-1-4,-1-1 1,0-1 0,34-9-1,-51 10-21,-1-1 0,1-1 0,-1 0 0,0-1 0,0 0 0,0-1 0,-1 0 0,0-1 0,18-17 0,-15 11 3,-2-2 0,1 1 0,-2-2 0,0 0 0,12-25 0,36-99 103,-28 60-180,-3 18 94,20-53-142,-47 113 52,6-22-87,-6 25 106,-1-1-1,0 0 1,0 0-1,0 0 1,1 0 0,-1 0-1,0 0 1,0 0-1,0 0 1,0 0 0,-1 0-1,1 0 1,0 0-1,0 0 1,0 0 0,-1 1-1,1-1 1,-1 0-1,0-1 1,1 1 14,0 1 0,-1 0 0,1 0 0,0 0 1,-1 0-1,1 0 0,0 0 0,-1 0 0,1 0 0,0 0 0,-1 0 0,1 0 0,0 0 1,-1 0-1,1 0 0,0 0 0,-1 0 0,1 0 0,0 0 0,-1 0 0,1 1 0,0-1 1,0 0-1,-1 0 0,1 0 0,0 0 0,-1 1 0,1-1 0,0 0 0,-1 1 0,-6 7-97,7-7 89,-6 8-9,0 0 0,0 1 0,1-1-1,1 2 1,-5 15 0,-12 54 37,20-78-12,-12 65 64,3 2-1,2-1 0,3 74 1,8 10-574,-1-141-1460,-2-11 1870,0 0-1,0 0 1,3 2-2353,-3-2 2353,1 0-1,-1 0 1,0 0 0,0 0-1,0 0 1,0 0 0,0 0 0,0 0-1,1-1 1,-1 1-200,1-1-1,0 1 1,-1-1 0,1 0 0,-1 0-1,1 1 1,-1-1 0,1 0-1,-1 0 1,0 1 0,1-1 0,-1 0-1,0 0 1,0 0 0,0 0-1,0 1 1,0-1 0,1 0 0,-2-1-1,1-10-1419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50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72 6144,'-12'-9'755,"9"6"-422,-1 0 1,1 0 0,-1 0 0,0 1-1,-7-4 1,6 4-98,3 2-36,0-1 0,1 0 0,-1 0 0,0 1 0,1-1 1,-1 0-1,1 0 0,-1-1 0,1 1 0,-1 0 0,1 0 0,-2-2 0,4 2-40,-1 1-1,0-1 0,0 1 0,0-1 1,1 1-1,-1 0 0,0-1 1,0 1-1,1-1 0,-1 1 1,0 0-1,1-1 0,-1 1 0,0 0 1,1-1-1,-1 1 0,1 0 1,-1 0-1,0-1 0,1 1 0,-1 0 1,1 0-1,-1 0 0,1 0 1,-1 0-1,1 0 0,-1 0 0,1-1 1,16-3 660,1 1-271,0 1-1,21 1 1,11-2-174,1-1-917,65 3-1,-5 11-7769,-69-3 4782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51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21 5568,'9'-21'5323,"-8"26"-4432,-2 7-188,-4 9-148,-1 0-1,-14 30 1,-184 430 2234,115-263-26,144-268-865,-34 35-1949,1 1 0,1 0-1,36-15 1,-43 22-36,2 1-1,-1 1 0,1 0 1,0 1-1,33-3 1,-46 7 43,1 0 1,-1 0 0,0 1-1,1 0 1,-1 0 0,0 0-1,1 1 1,-1-1 0,0 1-1,0 1 1,0-1 0,8 6-1,-11-7 44,-1 0 0,1 1-1,-1-1 1,1 1 0,-1-1-1,1 1 1,-1-1 0,0 1-1,1 0 1,-1-1 0,0 1-1,0 0 1,0 0 0,-1 0-1,1 0 1,0 0-1,-1 0 1,1 0 0,-1 0-1,0 0 1,0 0 0,0 0-1,0 1 1,0-1 0,0 0-1,0 0 1,-1 0 0,1 0-1,-1 0 1,1 0-1,-1 0 1,0 0 0,0 0-1,0 0 1,-1 1 0,-1 2 41,-1-1 1,1 1 0,-1-1 0,0 0 0,0 0-1,0-1 1,0 1 0,-1-1 0,-7 4-1,-2 1 81,0-2 1,-16 6-1,21-9-75,-1 0 0,1-1 0,-1-1 0,0 1 1,0-2-1,1 1 0,-1-1 0,-19-3 0,21 2-20,-1-1 0,1 0 0,0 0 0,0 0-1,0-1 1,0-1 0,1 1 0,-1-1 0,1-1 0,-11-7 0,-4-10 113,20 21-159,1-1 0,0 1-1,-1-1 1,1 0 0,0 0 0,0 1-1,0-1 1,0 0 0,0 0 0,0 0-1,0-2 1,1 4 6,1 0 1,-1-1-1,0 1 0,0 0 1,0 0-1,1 0 1,-1-1-1,0 1 0,0 0 1,1 0-1,-1 0 0,0 0 1,0 0-1,1 0 1,-1 0-1,0 0 0,0 0 1,1-1-1,-1 1 0,0 0 1,1 0-1,-1 0 0,0 1 1,0-1-1,1 0 1,-1 0-1,0 0 0,0 0 1,1 0-1,14 3-212,-7-2 226,14 2-16,25 8 0,7 1 109,-49-11-103,49 8 117,61 3 0,-96-11-25,0-1 1,0-1-1,0-1 1,0-1-1,0 0 1,0-2-1,19-6 1,-15 2-16,0-1-1,-1-1 1,0-1 0,-1-1-1,27-22 1,-36 25-79,0 0 1,-1 0-1,-1-1 0,0-1 0,0 0 1,-1 0-1,-1-1 0,0 0 0,12-27 1,-19 37-12,0 1-1,-1-1 1,1 0 0,0 0 0,-1 0 0,0 0 0,1 0 0,-1 0 0,-1-3 0,1 5 9,0 0 1,0 1 0,0-1 0,0 1 0,-1-1 0,1 0 0,0 1 0,0-1 0,-1 1 0,1-1 0,-1 1 0,1-1 0,0 1 0,-1-1 0,1 1 0,-1-1 0,1 1 0,-1 0 0,1-1 0,-1 1 0,1 0 0,-1-1 0,0 1 0,1 0 0,-1 0 0,1-1 0,-1 1 0,0 0 0,1 0 0,-1 0-1,0 0 1,1 0 0,-1 0 0,0 0 0,1 0 0,-1 0 0,0 0 0,1 0 0,-1 1 0,1-1 0,-1 0 0,0 0 0,1 1 0,-1-1 0,-7 3-52,1 1 0,0-1 1,0 1-1,0 1 0,1-1 0,-1 1 0,1 0 0,0 0 1,1 1-1,-7 7 0,-7 10-5,-20 33 1,36-51 64,-5 7 10,1 1 0,0-1-1,1 1 1,-5 13 0,10-21 43,0-1 0,0 1 1,0-1-1,0 1 0,1-1 1,-1 1-1,2 6 0,-1-9 13,0 0 0,1 0 0,-1 0 0,1 0 0,-1 0 0,1 0 0,0 0 0,0 0 0,0 0 0,0 0 0,0-1 1,1 1-1,-1 0 0,0-1 0,1 1 0,2 1 0,-1-1 31,0 0 1,1 0 0,-1 0-1,1-1 1,-1 1 0,1-1 0,0 0-1,-1 0 1,1 0 0,0-1-1,7 1 1,2 0 131,23 2 83,0-1-1,0-2 1,67-8 0,105-35-190,-132 21-1909,-39 7-2231,-4-6-4367,-15 8 4304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53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36 377 2560,'-2'1'182,"0"-1"0,0 0 1,0 1-1,1 0 0,-1-1 0,0 1 1,1 0-1,-1 0 0,1 0 0,-1 0 1,1 0-1,-1 1 0,1-1 0,0 0 1,0 1-1,-1-1 0,1 1 0,0-1 1,0 1-1,0-1 0,1 1 0,-1 0 1,0-1-1,1 1 0,-1 0 0,1 0 1,-1 0-1,1 2 0,0-3-96,0-1 0,0 1-1,0-1 1,0 1 0,0-1 0,0 0 0,0 1-1,0-1 1,1 1 0,-1-1 0,0 0 0,0 1-1,0-1 1,1 0 0,-1 1 0,0-1 0,0 0-1,1 1 1,-1-1 0,0 0 0,1 0 0,-1 1-1,0-1 1,1 0 0,-1 0 0,1 0 0,-1 1-1,0-1 1,1 0 0,-1 0 0,1 0 0,-1 0-1,0 0 1,1 0 0,-1 0 0,1 0 0,-1 0-1,1 0 1,-1 0 0,0 0 0,1 0 0,-1 0-1,1 0 1,-1 0 0,1-1 0,20-7 2447,-20 8-2496,22-12 565,0 0 0,-1-2 0,-1-1 0,-1 0 0,29-27 0,83-101 276,-127 138-835,9-14 72,0 0-1,-1-2 1,16-32 0,-18 31-40,-5 4 22,-6 11-98,0 7-3,0 0 0,0 0 1,-1 0-1,1 0 0,0 0 0,0 0 1,-1 0-1,1 0 0,0 0 0,0 0 1,-1 0-1,1 0 0,0 0 0,0 0 1,-1 1-1,1-1 0,0 0 1,0 0-1,0 0 0,-1 0 0,1 0 1,0 0-1,0 1 0,0-1 0,0 0 1,-1 0-1,1 0 0,0 0 0,0 1 1,-7 6-85,1 0 1,0 0-1,0 1 1,1-1 0,-5 11-1,-20 42 133,25-49 9,0 1 0,1-1 0,1 1-1,0-1 1,0 1 0,1 0 0,1 0 0,0 22 0,1-32-7,0 0-1,0 0 0,0-1 1,0 1-1,1 0 1,-1 0-1,1-1 1,-1 1-1,1 0 1,0-1-1,0 1 0,0-1 1,0 1-1,0-1 1,0 1-1,0-1 1,0 0-1,0 0 1,1 1-1,-1-1 0,1 0 1,-1 0-1,0 0 1,1 0-1,0-1 1,-1 1-1,1 0 1,2 0-1,1 0 40,1-1 0,0 1-1,0-1 1,0-1 0,0 1 0,10-3 0,-11 3-77,38-9 369,69-23-1,-49 13-278,-21 5-71,0-1 0,-2-3 0,64-35 0,-95 47-68,-3 2 7,1 0 0,-1 1-1,13-5 1,-18 8 24,0-1 0,0 1 1,0 0-1,0-1 0,0 1 1,0 0-1,0 0 0,0 0 0,0 0 1,0 0-1,0 0 0,0 0 1,0 0-1,0 0 0,0 0 0,0 0 1,0 1-1,0-1 0,0 0 0,0 1 1,-1-1-1,1 1 0,0-1 1,0 1-1,0-1 0,0 1 0,-1 0 1,1 0-1,0-1 0,0 1 0,-1 0 1,1 0-1,0 1 0,0 0 2,-1-1 0,1 1-1,-1 0 1,1 0 0,-1-1 0,0 1-1,1 0 1,-1 0 0,0 0-1,0-1 1,-1 1 0,1 0-1,0 0 1,-1 2 0,-11 26 63,5-14 61,-10 47 513,18-61 89,4-5-377,6-8-22,-11 11-283,37-40 189,6-7-251,-38 43-43,0-1 0,0 1 1,0 1-1,1-1 0,-1 1 0,1-1 1,6-1-1,-9 4 33,-1 1 0,0-1-1,1 1 1,-1 0 0,0 0 0,1 0 0,-1 0-1,1 0 1,-1 0 0,0 1 0,1-1 0,-1 1-1,0 0 1,1-1 0,-1 1 0,0 0-1,0 0 1,0 1 0,0-1 0,3 3 0,5 4-1,0 0-1,15 18 1,-11-12 84,1 1 59,-2 1 1,22 29-1,-16-9-4040,-14-21 330,-6-16 3061,1 1 482,0 0-1,0 0 1,0 0 0,0 0 0,0 0 0,0 0-1,0 0 1,0 0 0,0 0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53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61 7872,'-71'-48'3584,"18"41"-3104,34 2-128,9 10-288,2-5 0,26 0-288,14 3 128,21 5-2496,10 7 1408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5:59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57 2656,'1'-2'219,"1"0"0,0 0 0,-1 1-1,1-1 1,0 1 0,0-1 0,4-1 0,7-6 3054,-13 9-3131,1-1-1,-1 1 1,1-1 0,-1 1 0,1 0 0,-1-1 0,1 1 0,-1-1 0,0 1-1,1-1 1,-1 1 0,0-1 0,0 0 0,1 1 0,-1-1 0,0 1-1,0-1 1,0 0 0,0 1 0,0-1 0,0 1 0,0-1 0,0 0 0,0 1-1,0-1 1,0 1 0,0-2 0,-1 1-14,0 0 0,1 0 0,-1 1 0,0-1 0,0 0 1,0 0-1,1 1 0,-1-1 0,0 1 0,0-1 0,0 0 0,0 1 0,0 0 0,-2-1 0,-4-1 31,0 0 0,1 1 0,-1 0 0,-13 0 0,14 1-135,0 1 1,0 0-1,0 0 1,0 0 0,0 1-1,0 0 1,1 0-1,-1 0 1,1 1 0,-6 3-1,-8 6-76,-24 21 0,40-31 40,-7 7 46,0-1-1,0 2 0,1 0 1,0 0-1,1 0 0,0 1 1,-11 20-1,16-25 34,0-1 0,1 0 0,0 1 0,0 0 0,1-1 0,-1 1-1,1 0 1,0 0 0,1 0 0,0 0 0,0 0 0,0 0 0,0 0 0,1-1 0,0 1 0,0 0 0,1 0 0,-1 0 0,5 7 0,-5-11-28,-1 0 1,1-1-1,0 1 1,0-1-1,-1 0 1,1 1-1,0-1 1,1 0 0,-1 1-1,0-1 1,0 0-1,0 0 1,1 0-1,-1 0 1,0 0 0,1 0-1,-1-1 1,1 1-1,-1 0 1,1-1-1,0 1 1,-1-1 0,1 1-1,0-1 1,-1 0-1,1 0 1,0 0-1,-1 0 1,1 0 0,0 0-1,-1 0 1,1 0-1,-1-1 1,1 1-1,2-2 1,5-1 133,-1-1 1,0-1-1,0 1 0,0-2 0,8-6 1,-7 5-52,251-204-26,-254 208-326,-12 12-4,-2 5 74,7-11 183,1 1-1,-1 0 1,1 0-1,0 0 1,0 0-1,0 0 1,0 0-1,1 0 1,-1 0-1,1-1 1,0 1-1,1 0 1,-1 0-1,0-1 1,1 1-1,0-1 1,0 1-1,0-1 1,0 0-1,1 0 1,-1 0-1,1 0 1,3 3-1,4 3 122,0 0 0,0-1 0,1-1-1,0 0 1,20 10 0,-19-11-102,-1-1 1,1-1 0,0 1-1,0-2 1,0 0 0,1 0-1,-1-1 1,1-1 0,-1 0-1,1-1 1,20-1 0,11-9-1531,1 2 378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04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8 563 3232,'-1'1'174,"0"0"-1,0 1 1,1-1 0,-1 0 0,0 0-1,1 1 1,-1-1 0,1 0 0,0 1-1,-1-1 1,1 1 0,0-1-1,0 0 1,0 1 0,0-1 0,0 1-1,0-1 1,0 0 0,1 1 0,-1-1-1,0 1 1,1-1 0,-1 0 0,1 0-1,0 1 1,-1-1 0,2 2-1,-1-2-29,0 1-1,1-1 0,-1 1 0,0-1 0,1 0 1,-1 1-1,1-1 0,-1 0 0,1 0 0,0 0 1,-1 0-1,1 0 0,0-1 0,0 1 0,0 0 1,-1-1-1,1 0 0,0 1 0,0-1 0,2 0 1,2 0 138,0-1 1,-1 0 0,1 0 0,-1 0-1,1-1 1,-1 0 0,0 0 0,0 0-1,7-5 1,7-5 388,17-13 1,-34 23-629,22-17 300,-1-1 0,-1-1-1,-1-2 1,-1 0 0,30-44 0,-28 32-148,-2-1 0,-1 0 0,24-67 0,11-64-318,-54 166 112,0 0 0,1 1 0,-1-1 0,0 0-1,0 0 1,1 1 0,-1-1 0,0 1-1,1-1 1,-1 0 0,1 1 0,-1-1 0,1 1-1,-1-1 1,1 1 0,-1-1 0,1 1-1,-1-1 1,2 0 0,-2 1 7,1 0 0,-1 1-1,1-1 1,-1 0 0,0 0 0,1 0 0,-1 0-1,0 0 1,1 0 0,-1 1 0,1-1-1,-1 0 1,0 0 0,1 1 0,-1-1 0,0 0-1,1 0 1,-1 1 0,0-1 0,0 0 0,1 1-1,-1-1 1,0 0 0,0 1 0,3 5-10,0-1 0,0 1 0,2 8 0,-4-11 5,7 21 11,-1 0 0,-1 0 0,-1 0 0,0 0 0,-2 1 0,-2 0 0,0 32 0,-3-31 64,1-14 18,1 1 0,-2-1 0,-4 20 0,5-29-30,0 0 0,-1 0 0,1 0-1,0 0 1,-1 0 0,0 0 0,0-1-1,0 1 1,0 0 0,0-1 0,0 0-1,0 1 1,-1-1 0,0 0 0,1 0-1,-1 0 1,0-1 0,-3 3 0,4-4-38,0 1-1,0-1 1,0 0 0,0 1 0,0-1-1,0 0 1,0 0 0,0 0 0,0 0 0,0-1-1,0 1 1,0 0 0,0-1 0,0 0 0,0 1-1,0-1 1,0 0 0,-2-1 0,-6-4-12,0-1-1,-10-7 1,7 5 101,-16-10-767,28 18 561,2 3 75,0-1 0,1 1 0,-1-1 0,0 0 1,0 0-1,1 1 0,-1-1 0,3 1 0,1 2-98,-2-1 120,1-1 1,-1 0 0,1 0-1,0 0 1,-1 0 0,1 0-1,0-1 1,0 0 0,0 0-1,0 0 1,0 0 0,0-1-1,0 1 1,0-1 0,8 0-1,4-2 63,1-1 0,25-6 0,-17 3 47,34-9 177,-1-2-1,0-3 1,55-27 0,-90 36-269,0-1 0,-1-1 0,-1 0 1,0-2-1,31-27 0,-48 37-66,5-6 33,-9 11 15,0 0 1,0 0-1,0 0 1,0 0-1,0 0 0,0 1 1,0-1-1,0 0 1,0 0-1,0 0 1,1 0-1,-1 0 1,0 0-1,0 0 0,0 1 1,0-1-1,0 0 1,0 0-1,0 0 1,0 0-1,0 0 1,0 0-1,0 0 1,1 0-1,-1 0 0,0 0 1,0 0-1,0 1 1,0-1-1,0 0 1,0 0-1,0 0 1,0 0-1,1 0 0,-1 0 1,0 0-1,0 0 1,0 0-1,0 0 1,0 0-1,0 0 1,1 0-1,-1 0 0,0 0 1,0 0-1,0 0 1,0 0-1,0-1 1,0 1-1,0 0 1,1 0-1,-1 0 0,0 0 1,0 0-1,0 0 1,0 0-1,0 0 1,0 0-1,0 0 1,0 0-1,0-1 1,0 1-1,0 0 0,1 0 1,-1 0-1,0 0 1,-2 15 13,0 1 0,0-1 0,-1 0 1,-1 0-1,-12 29 0,-5 22 30,20-61-11,0 0 1,1 0-1,-1 1 0,1-1 0,1 10 1,0-13-7,-1 0-1,0-1 1,1 1 0,-1 0 0,1-1 0,0 1 0,-1 0 0,1-1 0,2 3-1,-3-3 2,1-1-1,-1 1 0,1-1 1,0 1-1,-1-1 0,1 1 0,-1-1 1,1 1-1,0-1 0,-1 0 1,1 0-1,0 1 0,-1-1 1,1 0-1,0 0 0,-1 0 0,1 0 1,0 1-1,0-1 0,-1 0 1,1 0-1,0-1 0,0 1 0,0 0 1,4-1 33,0-1 1,0 0-1,0 0 1,0 0-1,-1 0 1,1-1-1,-1 0 1,1 1-1,-1-2 1,6-5-1,6-6 48,16-23-1,-8 10-44,-9 7-53,-12 17-72,-1 0 0,1 0 0,1 0 0,-1 0 0,0 0 0,5-2 0,-8 5 51,1 1-1,-1 0 1,1 0-1,-1 0 1,0 0-1,1 0 1,-1 0 0,0 1-1,1-1 1,-1 0-1,0 0 1,1 0-1,-1 0 1,0 0 0,1 0-1,-1 1 1,0-1-1,1 0 1,-1 0-1,0 0 1,0 1 0,1-1-1,-1 0 1,0 0-1,0 1 1,1-1-1,-1 0 1,0 1 0,0-1-1,0 0 1,0 1-1,1-1 1,-1 0-1,0 1 1,0-1 0,0 0-1,0 1 1,0-1-1,0 0 1,0 1 0,0 0-1,4 16-58,-4-17 64,1 22-2,-1-18 12,0 0 1,1-1-1,-1 1 0,1 0 1,0 0-1,-1 0 1,4 7-1,-3-10 17,-1 1 1,1 0-1,0 0 1,0-1-1,0 1 0,0 0 1,0-1-1,0 1 0,0-1 1,1 1-1,-1-1 0,0 0 1,1 0-1,-1 1 1,1-1-1,-1 0 0,1 0 1,0-1-1,-1 1 0,1 0 1,0 0-1,0-1 1,0 1-1,0-1 0,-1 0 1,1 1-1,0-1 0,0 0 1,0 0-1,0 0 1,0 0-1,0-1 0,-1 1 1,1 0-1,2-2 0,10 0 74,-1-2-1,0 1 1,0-2-1,0 0 1,16-9-1,56-39 158,-58 35-381,53-28 0,-78 46 109,-1-1 0,1 0 1,-1 1-1,1-1 0,0 1 1,-1-1-1,1 1 1,0 0-1,-1 0 0,1-1 1,0 1-1,2 1 0,-3-1 13,-1 0-1,1 1 1,0-1-1,-1 0 1,1 1 0,0-1-1,-1 1 1,1-1-1,-1 1 1,1-1-1,-1 1 1,1 0-1,-1-1 1,1 1-1,-1-1 1,0 1 0,1 0-1,-1-1 1,0 1-1,1 0 1,-1 0-1,0-1 1,0 1-1,0 0 1,0 0-1,0-1 1,0 1-1,0 0 1,0 0 0,0 1-1,-1 4-9,1 1 1,-1-1-1,-1 1 1,1-1-1,-1 1 0,0-1 1,-4 7-1,-3 11-4,-93 241 18,35-103 180,31-79 68,31-71-115,0-1 1,0 0-1,-1 0 0,-1-1 0,-12 16 0,13-20 119,3-7 112,3 0-312,0 0 1,0-1-1,0 1 1,0 0 0,1 0-1,-1-1 1,0 1-1,1 0 1,-1-1-1,0 1 1,2-2 0,29-66 262,-1-1-163,29-63-169,61-66-120,10-22 126,-121 202-15,0-2-53,2 1-1,0 0 1,1 0-1,17-20 1,-29 39 66,1 0 0,0 0-1,-1 0 1,1 0 0,0 1 0,-1-1 0,1 0-1,0 1 1,0-1 0,0 1 0,0-1 0,0 1-1,0-1 1,0 1 0,0 0 0,0-1 0,0 1-1,0 0 1,1 0 0,-1 0-1,0 0 1,-1 0-1,1 1 0,0-1 1,-1 0-1,1 1 0,0-1 1,-1 0-1,1 1 1,-1-1-1,1 1 0,-1-1 1,1 1-1,-1 0 0,1-1 1,-1 1-1,0-1 0,1 1 1,-1 0-1,1 1 0,1 2-44,-1 1-1,0 0 1,0 0-1,0 0 1,0 0-1,0 8 1,-2 8 106,-1 0 0,0-1 0,-1 1 1,-1-1-1,-2 1 0,1-2 0,-2 1 0,-1-1 0,-16 31 0,21-46 18,3-3-15,-1 1 1,1-1-1,-1 1 0,0-1 0,0 1 1,0-1-1,0 0 0,0 1 1,0-1-1,0 0 0,0 0 0,0 0 1,-1 0-1,1 0 0,0 0 1,-1 0-1,1 0 0,-1 0 0,-2 0 1,3-1-45,1 0 1,-1-1-1,0 1 1,1 0-1,-1-1 1,0 1-1,1 0 1,-1-1-1,0 1 1,1-1-1,-1 1 1,1-1-1,-1 1 1,0-1-1,1 0 1,0 1-1,-1-1 0,1 0 1,-1 1-1,1-1 1,0 0-1,-1 0 1,1 1-1,0-1 1,0 0-1,0 0 1,-1 0-1,0-17-213,6 15 185,0 1 1,1-1-1,-1 1 1,0 1-1,1-1 0,0 1 1,-1 0-1,1 0 0,9 0 1,24-5 41,-13-1 1,0-2-1,-1 0 1,0-2 0,32-18-1,-48 24 14,-1-1-1,1 1 1,-2-2 0,1 1-1,0-1 1,-1-1-1,-1 1 1,1-1-1,-1 0 1,0 0 0,-1-1-1,0 0 1,0 0-1,5-16 1,-9 22-42,-1 1 0,1-1 1,-1 0-1,0 0 0,1 0 0,-1 0 0,-1-5 1,1 7 2,0 1 1,0-1 0,0 1 0,0-1-1,0 1 1,0 0 0,-1-1 0,1 1-1,0-1 1,0 1 0,0 0-1,0-1 1,-1 1 0,1-1 0,0 1-1,-1 0 1,1-1 0,0 1 0,0 0-1,-1 0 1,1-1 0,0 1-1,-1 0 1,1 0 0,-1-1 0,1 1-1,0 0 1,-1 0 0,1 0 0,-1 0-1,1 0 1,0 0 0,-1 0-1,1 0 1,-1 0 0,1 0 0,-1 0-1,1 0 1,-1 0 0,1 0 0,0 0-1,-1 0 1,1 0 0,-1 0-1,1 0 1,0 1 0,-1-1 0,1 0-1,-1 0 1,1 0 0,0 1 0,-1-1-1,1 0 1,0 1 0,0-1-1,-1 0 1,1 1 0,-6 3-53,1 1-1,1 0 1,-1 0-1,1 0 1,-1 0-1,2 1 1,-5 6-1,-20 44-150,22-45 179,2-1-19,-1 1 0,2-1 0,-4 13 0,6-19 60,1-1-1,-1 1 1,1 0 0,-1 0 0,1-1 0,0 1 0,0 0 0,1 0 0,-1 0 0,1-1 0,0 1 0,2 6 0,-2-9 11,0 1 1,0-1-1,0 0 1,0 1 0,1-1-1,-1 0 1,0 1-1,1-1 1,-1 0 0,1 0-1,-1 0 1,1 0-1,-1-1 1,1 1 0,0 0-1,0-1 1,-1 1-1,3 0 1,3 0 43,-1 0 1,1 0-1,10 0 0,-2-2 6,-1 0 1,1-1-1,-1-1 0,1 0 0,20-7 0,69-34 135,-20 8-463,-81 35 232,1-1 0,-1 1-1,1 0 1,0 1 0,-1-1-1,1 1 1,0-1 0,-1 1 0,1 0-1,0 0 1,0 1 0,-1-1-1,6 2 1,-3 1 13,0-1 0,1 1 0,-1 0 0,0 1 0,-1 0 0,7 5 0,-8-7 58,-1 1 1,1-1-1,-1 1 0,1-1 1,0 0-1,0-1 0,0 1 1,0-1-1,0 0 0,7 2 1,-8-3 9,1 0-1,-1 0 1,0-1 0,1 1 0,-1-1 0,1 0-1,-1 0 1,0 0 0,0 0 0,1 0 0,-1-1-1,0 1 1,4-4 0,-1 1-125,1 0 81,0 0 0,-1-1 0,7-6 0,-11 9-513,0 0 0,0 0 0,-1 0 0,1 0 0,0-1 0,-1 1 0,0 0-1,0-1 1,0 1 0,0-1 0,0 0 0,0 1 0,0-5 0,1-18-5864,0-1 2043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9:00.52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128 0 2656,'-2'24'6870,"4"-11"-7287,-3 7 735,0-1-1,-1 0 1,-2 0 0,1 0-1,-2-1 1,-1 1-1,0-1 1,-11 22 0,8-20 7,-1-1 0,0-1 1,-16 21-1,5 0 320,18-34-494,3-5-137,-1 1 1,1 0-1,0 0 0,-1-1 1,1 1-1,0 0 1,-1 0-1,1-1 0,0 1 1,0 0-1,0 0 1,0 0-1,0-1 0,0 1 1,0 0-1,0 0 1,0 1-1,1 8 30,-2-9-10,1 0 1,0 0 0,0 0 0,0 1 0,0-1 0,0 0 0,1 0 0,-1 0 0,0 1 0,1 0 0,7-2-835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08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279 807 3904,'-6'-15'3093,"2"21"-14,-3 11-2510,-36 47 583,-2 5-176,10-4 99,2 2 1,-31 94 0,41-106-659,8-22 557,12-30-233,2-8-486,1-10-40,2-45 153,-2 46-346,1 0 0,1 0 0,0 0 0,1 1-1,1-1 1,0 0 0,1 1 0,0 0 0,9-15 0,19-26 26,3 0 0,65-74 0,-39 49-28,-36 45-86,47-48 1,-64 72 37,1 1 0,1 1 1,0 0-1,0 0 0,0 1 0,1 0 0,0 1 0,0 1 0,16-5 0,-26 9 15,1 0-1,-1 1 0,1-1 1,-1 1-1,1 0 0,-1-1 1,1 1-1,-1 1 0,1-1 1,-1 0-1,1 0 0,0 1 1,-1 0-1,0-1 0,1 1 0,-1 0 1,1 0-1,3 3 0,-3-1 7,1-1-1,-1 1 1,0 0-1,-1 0 1,1 0-1,-1 0 1,1 1-1,-1-1 1,0 1-1,3 7 1,-1-2 65,-1 0 0,-1 0 0,0 0 1,0 1-1,0-1 0,-1 0 1,-1 1-1,0-1 0,-1 18 0,-1-16-13,-1 0-1,0 0 0,0-1 0,-1 1 0,0-1 0,-1 0 1,0 0-1,-1 0 0,-10 13 0,13-20-15,0 1 0,0 0 0,-1-1 1,1 0-1,-1 1 0,0-1 0,0-1 0,0 1 0,0-1 1,0 1-1,0-1 0,-1 0 0,1-1 0,-1 1 0,0-1 0,1 0 1,-1 0-1,0 0 0,0-1 0,0 1 0,1-1 0,-1-1 1,-8 0-1,-13-2 75,10 0-272,17 2 155,0 0-1,1 0 1,-1 1 0,0-1-1,1 1 1,-1-1 0,1 1-1,-1-1 1,0 1-1,1 0 1,2-1 0,103-16-246,11-3 246,-84 12 117,142-36 117,-109 26-285,-66 17 59,0 1 0,0 0 0,0 0 0,-1-1-1,1 1 1,0 0 0,0 0 0,0 0 0,0 0 0,0 0 0,-1 0 0,1 0 0,0 0-1,0 0 1,0 1 0,0-1 0,-1 0 0,3 1 0,-3-1-3,0 1 1,0-1-1,0 1 0,1-1 1,-1 0-1,0 1 1,0-1-1,0 1 0,0-1 1,0 1-1,0-1 0,0 0 1,0 1-1,0-1 1,0 1-1,0-1 0,0 1 1,0-1-1,0 1 1,0-1-1,0 0 0,0 1 1,-1-1-1,1 1 1,-4 6-73,1-1 1,-1 0-1,-6 8 1,7-10 71,-6 6 57,0 0 0,-18 15 0,15-14 19,-19 20-1,25-24-67,-15 20-29,20-26 36,0 0 0,0 1 0,0-1 0,1 0 0,-1 0 0,0 1 0,1-1 1,-1 0-1,1 1 0,0-1 0,-1 1 0,1-1 0,0 1 0,0-1 0,0 0 0,0 3 0,0-3 17,1 0-1,-1 0 1,1-1-1,-1 1 1,1 0-1,-1 0 1,1-1-1,0 1 1,-1 0-1,1-1 1,0 1-1,-1-1 1,1 1 0,0-1-1,0 1 1,0-1-1,0 0 1,-1 1-1,1-1 1,0 0-1,0 0 1,0 1-1,0-1 1,0 0-1,0 0 1,0 0-1,0 0 1,0 0 0,0 0-1,1-1 1,30-7 378,-27 6-377,8-2 73,-1 0 0,0-1 1,0-1-1,12-8 0,-20 12-81,0-1 1,0 0-1,0 0 0,-1 0 1,1 0-1,-1-1 1,0 1-1,0-1 1,0 0-1,0 0 1,-1 0-1,1 0 0,-1-1 1,2-5-1,-4 9-26,1-1 0,-1 0-1,1 0 1,-1 0 0,0 0-1,0 0 1,0 0 0,0 0-1,0 0 1,0 0 0,-1 0-1,1 0 1,0 0 0,-1 0-1,0 0 1,1 0 0,-1 0 0,0 0-1,0 1 1,-2-4 0,1 3-34,-1-1 0,0 0 0,0 1 0,0-1 1,0 1-1,0 0 0,0 0 0,0 1 0,-1-1 0,-5-2 1,0 3-114,7 7-194,3-5 324,-1 0 1,1 1-1,0-1 1,-1 0-1,1 0 1,0 0-1,0 1 1,0-1-1,0 0 1,-1 0-1,2 0 1,0 1-1,4 1 63,-1 0 0,0 0-1,1 0 1,0-1 0,-1 1-1,1-2 1,0 1 0,0-1-1,0 0 1,1 0 0,10 0-1,-4-1 23,1 0 1,-1-1-1,0-1 0,18-4 0,-20 3-16,0-1-1,-1 0 1,0 0-1,1-1 1,-1-1-1,-1 0 1,1 0-1,-1-1 1,-1 0-1,1 0 1,-1-1-1,14-17 1,1-6 32,-2-1 0,25-51 1,-27 49-81,15-40-561,-32 74 476,0 6 40,0 9-34,-14 149-44,12-163 134,-19 115 48,10-65 126,8-47-123,0 0-1,0 0 1,0 0-1,0-1 1,-1 1-1,0 0 1,0-1-1,0 1 1,0-1-1,0 1 1,-1-1-1,1 0 0,-1 0 1,0 0-1,0-1 1,-4 4-1,6-5-40,1-1 0,-1 0 0,1 0 0,-1 0 0,0 0 0,1 1 0,-1-1 0,1 0 0,-1 0 0,0 0 0,1 0 0,-1 0 0,0 0 0,1-1 0,-1 1 0,1 0 0,-1 0 0,0 0 0,1 0 0,-1-1 0,1 1 0,-1 0 0,0-1 0,-16-15 104,11 9-157,1 0 1,0 0-1,-4-9 1,-1-4-290,11 21 287,0-1 1,0 0-1,0 0 0,0 1 0,-1-1 0,1 1 0,0-1 0,0 1 1,0-1-1,0 1 0,-1-1 0,1 1 0,0 0 0,-1-1 0,2 3 1,0-2-7,6 6 20,-2-2 30,1 0-1,0 0 1,10 5 0,-14-8 11,0-1 1,0 0-1,0 0 1,0 0-1,0 0 1,1-1-1,-1 1 0,0-1 1,0 0-1,1 0 1,-1 0-1,5-1 1,4-2 68,0 0 1,0-1 0,0-1 0,-1 0-1,22-12 1,4-3 8,-17 9-100,-1-1 1,0-1 0,-1 0-1,23-23 1,15-19 73,4-4-189,-52 53 115,-2-1 1,1 0 0,-1 0-1,5-9 1,-11 17-2,0-1-1,0 0 1,0 0-1,1 0 1,-1 0-1,0 0 1,0 0 0,0 0-1,0 0 1,0 0-1,0 0 1,0 0-1,0 0 1,0 0 0,0 0-1,0 0 1,0 0-1,0 0 1,0 0-1,0 0 1,0 1 0,0-1-1,0 0 1,0 0-1,1 0 1,-1 0 0,0 0-1,0 0 1,0 0-1,0 0 1,0 0-1,0 0 1,0 0 0,0 0-1,0 0 1,0 0-1,0 0 1,0 0-1,0-1 1,1 1 0,-1 0-1,0 0 1,0 0-1,0 0 1,0 0-1,0 0 1,0 0 0,0 0-1,0 0 1,0 0-1,0 0 1,0 0-1,0 0 1,0 0 0,0 0-1,0 0 1,0 0-1,0 0 1,0 0-1,0-1 1,1 12-74,-5 14 183,0-6-43,-12 26-1,16-44-62,-1 0 0,1 0 0,-1 0 0,0-1 0,0 1 0,1 0 0,-1 0 0,0 0 0,0 0 0,-1 0 0,-7 8 0,-4 23-124,11-27 125,1 0-1,0 0 1,0 0-1,1 0 1,-1 0-1,1 0 1,0 0-1,1 5 1,0 9-88,-1-15 93,1-1 0,0 1 0,1 0 0,-1-1 0,1 1 0,-1-1 0,1 0 0,0 1 0,0-1 0,0 0 1,1 0-1,-1-1 0,1 1 0,-1 0 0,1-1 0,0 1 0,6 3 0,-6-5 24,0 0 1,0 0-1,0-1 1,0 1-1,0-1 0,0 1 1,0-1-1,0 0 1,0 0-1,1 0 0,-1-1 1,0 1-1,0-1 1,0 0-1,5-1 0,-3 0 12,1-1-1,0 0 0,-1 0 0,0 0 0,0 0 0,8-8 1,-2 0 11,0 0-1,-1-1 1,-1-1 0,0 0 0,9-17 0,33-74 60,-44 90-111,30-63 73,5 1 0,72-101 0,-78 126-108,45-87-1,-16 7-447,-89 188-462,-16 35 742,6-32 230,19-35-44,1 1 0,-13 33 0,4 10 28,2 2 1,4 0-1,-12 115 0,27-179 37,1-1 0,1 1 0,0 0-1,0 0 1,0 0 0,0 0 0,1 0 0,1-1-1,-1 1 1,1 0 0,3 7 0,-5-14-31,0 1 0,0-1 0,0 1 0,1-1 1,-1 1-1,0-1 0,0 1 0,1-1 0,-1 0 1,0 1-1,1-1 0,-1 1 0,1-1 0,-1 0 0,1 0 1,-1 1-1,0-1 0,1 0 0,-1 0 0,1 1 1,-1-1-1,1 0 0,-1 0 0,1 0 0,0 0 0,-1 0 1,1 0-1,-1 1 0,1-1 0,-1-1 0,1 1 1,-1 0-1,1 0 0,-1 0 0,1 0 0,16-12 118,-11 7-82,24-20 106,36-38 1,-42 39-222,1 0 0,34-24 0,-58 47 47,-1 1 0,1-1-1,0 0 1,0 1 0,0-1 0,0 1-1,0-1 1,-1 1 0,1 0 0,0-1-1,0 1 1,0 0 0,0 0 0,0-1-1,0 1 1,0 0 0,0 0 0,0 0 0,0 0-1,1 1 1,-1-1 0,0 0 0,0 0-1,1 1 1,-1 0 0,0-1 0,0 1 0,0 0-1,-1 0 1,1 0 0,0 0 0,0 0 0,-1 0 0,1 1-1,0-1 1,-1 0 0,1 0 0,-1 0 0,0 0 0,1 1-1,-1 1 1,1 5-43,0 0 0,0 0 0,-1 0-1,-1 12 1,-6 24-74,-1 13 211,8-51-67,0 0 0,0 0-1,0 0 1,1 0 0,0-1 0,0 1 0,2 7-1,-2-12 13,-1 0 0,1 1 0,0-1 0,0 0 0,0 0 0,0 1 0,0-1 0,0 0 0,0 0 0,0 0 0,0 0 0,0 0 0,1 0 0,-1 0 0,0-1 0,1 1 0,-1 0 0,1-1 0,-1 1 0,1-1 0,-1 0 0,2 1 0,0-1 8,1 1 0,-1-1 0,0 0 0,0 0 1,0 0-1,0 0 0,0-1 0,0 1 0,0-1 0,5-1 1,1-2-5,-1-1 0,1 1 0,-1-1 0,0-1 0,0 1 1,10-12-1,39-45 75,3-3-305,-54 58 131,3 0-149,-9 8 214,1-1 0,-1 1 0,1-1 0,-1 1 0,1-1 0,-1 1 0,0-1 0,1 1 0,-1 0 0,0-1 0,0 1-1,0 0 1,1-1 0,-1 1 0,0 0 0,0-1 0,0 1 0,0 0 0,0-1 0,0 2 0,5 71-280,-3-49 193,-2-19 119,0 0 0,1 1 1,0-1-1,0 0 0,2 7 0,-2-10-6,0 0 1,0 0-1,0 0 1,0-1-1,1 1 0,-1 0 1,1 0-1,-1-1 0,1 1 1,0-1-1,-1 1 1,1-1-1,0 0 0,0 0 1,0 0-1,3 1 0,-3-1 4,0-1 0,0 0-1,0 0 1,0 0 0,0 0 0,0 0-1,0 0 1,0 0 0,0-1-1,0 1 1,0-1 0,0 1-1,0-1 1,0 0 0,0 0 0,-1 0-1,1 0 1,0 0 0,-1 0-1,1 0 1,0-1 0,-1 1-1,1 0 1,-1-1 0,0 0 0,0 1-1,1-1 1,1-3 0,-2 0-14,1 0 0,-1 1 0,0-1 1,0 0-1,0 0 0,-1 0 0,0 0 0,0 0 1,0 0-1,0 0 0,-1 0 0,0 0 1,0 0-1,0 1 0,0-1 0,-1 0 0,0 1 1,0-1-1,0 1 0,-1-1 0,0 1 1,1 0-1,-5-4 0,5 6-32,0 1-1,0 0 1,0 0 0,0 0 0,0 0-1,-1 1 1,1-1 0,0 0-1,0 1 1,-1 0 0,1-1-1,0 1 1,-1 0 0,1 0 0,0 0-1,-1 1 1,1-1 0,-4 2-1,-10-1 34,16-1-7,-1 0 0,1 0 0,0 0 0,0 0 0,0 0 1,0 0-1,-1 0 0,1 0 0,0 0 0,0 0 0,0 0 1,0 0-1,0 0 0,-1 0 0,1-1 0,0 1 0,0 0 1,0 0-1,0 0 0,0 0 0,0 0 0,0 0 0,-1 0 1,1-1-1,0 1 0,0 0 0,0 0 0,0 0 0,0 0 1,0 0-1,0-1 0,0 1 0,0 0 0,0 0 0,0 0 1,0 0-1,0-1 0,0 1 0,0 0 0,0 0 0,0 0 1,0 0-1,0-1 0,0 1 0,0 0 0,0 0 0,0 0 1,0 0-1,0 0 0,0-1 0,1 1 0,-1 0 0,0 0 1,0 0-1,0 0 0,0 0 0,0 0 0,0 0 0,0-1 1,1 1-1,-1 0 0,10-13-26,-6 8 20,5-5 15,-1 1 0,1 0 0,0 1 0,1 0 0,0 0 0,1 1 0,11-7 0,-7 7-22,0-1 0,0 2 0,0 0 0,1 1 0,17-4 0,-29 8-2,1 1 0,0-1 0,0 1 0,0 0 0,0 0 0,0 0 0,0 1 0,0 0 0,0 0 0,0 0 0,9 3 0,-12-3 1,0 0 0,0 1 0,1-1 0,-1 0 0,0 1 0,-1-1 0,1 1 0,0 0-1,0-1 1,-1 1 0,1 0 0,-1 0 0,1 0 0,-1 0 0,0 0 0,0 1 0,0-1 0,0 0 0,0 0 0,-1 1 0,1-1 0,-1 0 0,1 1-1,-1-1 1,0 5 0,-1 7 118,0 0 0,-6 24 0,3-21-8,4-16-81,-1 0 0,1 0-1,0 0 1,0 1 0,0-1 0,0 0-1,-1 0 1,1 0 0,1 1-1,-1-1 1,0 0 0,0 0 0,0 0-1,1 2 1,-1-3-5,1 1 1,-1-1-1,0 0 0,1 0 1,-1 0-1,0 0 0,1 1 1,-1-1-1,0 0 0,1 0 1,-1 0-1,0 0 0,1 0 1,-1 0-1,0 0 0,1 0 1,-1 0-1,0 0 0,1 0 1,-1 0-1,0 0 1,1 0-1,-1 0 0,0 0 1,1-1-1,-1 1 0,0 0 1,1 0-1,-1 0 0,0 0 1,0-1-1,1 1 0,-1 0 1,1-1-1,8-7 99,1-1 0,-1 0 0,15-20 0,2-2-75,-14 17-108,1 1 1,0 1 0,0 0-1,30-20 1,-42 32 52,1-1 0,-1 0 0,0 1 0,0-1 0,1 1 1,-1-1-1,1 1 0,-1 0 0,0-1 0,1 1 0,-1 0 1,1 0-1,-1 0 0,0 0 0,1 0 0,-1 0 0,1 1 0,-1-1 1,0 0-1,1 1 0,-1-1 0,1 1 0,-1-1 0,0 1 1,0 0-1,1 0 0,-1-1 0,0 1 0,0 0 0,1 1 1,3 3 5,-1 0 0,0 1 1,0-1-1,0 1 0,2 7 1,2 1 21,-2-4-103,0 2 1,-1-1-1,0 1 0,-1-1 1,-1 1-1,0 0 1,0 0-1,0 13 0,-3-22-429,1 0 0,-1-1 0,0 1 0,0 0 1,0-1-1,0 1 0,0 0 0,-1-1 0,1 1 0,-1-1 0,0 1 0,0 0 0,0-1 0,0 1 0,0-1 0,-2 4 0,-2 2-1402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09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37 5888,'-22'-28'2688,"8"28"-2336,10 0 1216,4-3-992,4 3-384,-4-5-384,9 10 96,0-5 160,4 3-32,-3-3-1696,-2 3 928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09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253 200 5152,'-27'-20'1648,"17"9"-466,10 11-1143,0 0 0,0-1 1,0 1-1,0 0 0,0 0 0,0-1 0,0 1 0,0 0 0,0-1 0,0 1 1,0 0-1,0-1 0,0 1 0,0 0 0,0 0 0,0-1 0,0 1 0,1 0 1,-1 0-1,0-1 0,0 1 0,0 0 0,0 0 0,1-1 0,-1 1 0,2-1 133,-1 0 0,1 0 0,0 0 0,0 0 0,-1 0 0,1 0 0,0 1 0,2-1 0,1-1 129,30-8 417,2 1 1,59-6-1,73 3-372,76 6 412,-141 6-6097,-96 0 3515</inkml:trace>
  <inkml:trace contextRef="#ctx0" brushRef="#br0" timeOffset="1">37 9 6976,'-37'-9'3168,"47"9"-2752,-2 0-576,6 4 0,12 1-448,6-2 352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11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29 843 4160,'-1'-1'236,"0"1"0,0 0 0,0 0 0,0-1 0,-1 1 0,1 0 0,0 0 0,0 0 0,0 0 0,0 0 0,0 0 0,0 1 0,0-1 0,0 0 1,-1 0-1,1 1 0,0-1 0,0 1 0,0-1 0,0 1 0,0-1 0,1 1 0,-1 0 0,0-1 0,0 1 0,-1 1 0,2-2-124,1 1 1,-1-1-1,0 0 0,1 0 1,-1 1-1,0-1 1,1 0-1,-1 0 0,1 0 1,-1 0-1,0 1 0,1-1 1,-1 0-1,1 0 0,-1 0 1,0 0-1,1 0 1,-1 0-1,1 0 0,-1 0 1,0 0-1,1 0 0,-1 0 1,1-1-1,-1 1 0,0 0 1,1 0-1,-1 0 1,1-1-1,1 1 43,1-1-1,-1 1 1,1-1-1,-1 0 1,0 0 0,5-2-1,2-4 30,-1 0 1,1-1-1,-1 0 0,0-1 1,-1 1-1,0-2 0,0 1 1,-1-1-1,0 0 0,7-17 0,0-9-97,17-70 1,-12 41 281,-10 28-385,-7 28-30,1 1-1,0-1 1,1 0 0,0 1 0,5-12-1,-5 20-74,1 6 27,2 9-27,5 33 137,-2 1 0,-2 1 0,-2-1 0,-2 1 0,-8 92 0,5-135 113,-1 0 0,-1 0 0,1-1 0,-1 1 0,-1-1 0,1 1 0,-1-1 0,0 0 0,0 0 0,-6 7 0,8-11-65,-3 2 372,-7-12-61,7 4-334,1 0 0,-1-1 0,1 0 1,0 0-1,0 0 0,1 0 0,-1 0 0,1 0 1,0-1-1,-1-7 0,-9-20-164,10 30 47,0-1 0,1 0 0,0 0 0,0 0 0,0 0 0,0 0 0,1 0-1,-1 0 1,1 0 0,1-5 0,6 13-11,1-1-1,0 1 1,0-1-1,9 2 1,-5-4 136,0 0 0,1 0 0,-1-2 0,15-1 0,52-10 194,-78 11-241,26-5 92,-1-1 0,1-1 0,-1-1 0,-1-2 0,0 0 0,0-2-1,-1-1 1,-1-1 0,30-24 0,-33 20-58,-1-1 0,0 0 0,-2-2 1,23-35-1,-30 42-36,91-139 166,-79 119-122,-2 0 0,-1-2 0,14-39 0,-32 72-41,5-10 0,0-1 1,-2 0-1,1 0 0,-2 0 1,0 0-1,1-16 0,-7 12-24,3 19 19,0 0 0,0 0 0,0-1-1,0 1 1,0 0 0,-1 0 0,1-1-1,0 1 1,0 0 0,0 0 0,0 0-1,0-1 1,-1 1 0,1 0 0,0 0-1,0 0 1,0-1 0,-1 1 0,1 0-1,0 0 1,0 0 0,0 0 0,-1 0-1,1-1 1,0 1 0,0 0 0,-1 0-1,1 0 1,0 0 0,0 0 0,-1 0 0,1 0-1,0 0 1,-1 0 0,1 0 0,0 0-1,0 0 1,-1 0 0,1 0 0,0 0-1,0 0 1,-1 0 0,1 1 0,0-1-1,0 0 1,-1 0 0,1 0 0,0 0-1,0 0 1,0 1 0,-1-1 0,1 0-1,0 0 1,0 0 0,0 1 0,0-1 0,-1 0-1,1 0 1,0 1 0,0-1 0,0 0-1,-11 16-50,0 0 0,1 0 0,1 1 0,0 0-1,1 0 1,1 1 0,1 0 0,-5 26-1,-1 14 62,-5 83-1,16-136-6,-8 150 137,10-135-62,0 1 1,0-1-1,2 0 1,1 0-1,9 30 1,-13-48-229,1-1 1,0 1-1,0-1 1,-1 1-1,1 0 0,0-1 1,0 0-1,0 1 1,1-1-1,-1 0 1,2 2-1,-1-7-565,0 0-1,-1 0 1,1-1 0,-1 1 0,0 0-1,0-1 1,0 1 0,0-1-1,-1-7 1,-2-43-2494,-1 27 2532,-1 0 0,-2 1-1,-13-42 1,13 54 1134,1 2-1,-2-1 1,0 0 0,0 1 0,-1 1 0,-1-1 0,0 1 0,-12-12-1,-38-25 4672,65 54-4968,0 0 0,0-1 0,0 1 0,1-1 0,-1-1 1,1 1-1,0-1 0,0 0 0,0-1 0,0 0 0,1 0 1,-1 0-1,1-1 0,-1 0 0,13-1 0,10 0 197,-1-2 1,51-10-1,-41 5-106,-13 2-173,-10 2-1088,1 1 0,18-1 0,-33 3 471,0 0-1,1 1 1,-1-1 0,1 1 0,-1-1 0,0 1 0,0 0-1,1 0 1,-1 0 0,0 0 0,0 0 0,3 3-1,0-1-779,8 5-679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12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373 439 3904,'1'0'109,"0"0"-1,-1-1 1,1 1 0,0 0-1,-1 0 1,1 0 0,0-1 0,0 1-1,-1 0 1,1 0 0,0 0-1,-1 0 1,1 0 0,0 0 0,0 0-1,-1 0 1,2 1 0,-2-1-16,1 1-1,-1-1 1,0 0 0,1 0 0,-1 1 0,0-1 0,0 0 0,1 1 0,-1-1-1,0 0 1,0 1 0,0-1 0,0 0 0,0 1 0,1-1 0,-1 1 0,0-1-1,0 0 1,0 1 0,0-1 0,0 1 0,0 0 0,-1 3 502,0 0-1,1 0 1,-2-1 0,-1 8 0,1-8-462,-8 23 420,-2 0 1,-1-1 0,-1-1 0,-1 0 0,-34 41 0,-107 96 1235,72-78-987,81-80-722,0 0 0,0 1 0,0-1 0,0 1 0,0 0 0,1-1 0,0 1 0,0 0 0,-2 5 0,4-9-61,0 0-1,0 1 0,-1-1 1,1 1-1,0-1 1,0 0-1,0 1 1,0-1-1,0 0 0,0 1 1,0-1-1,0 1 1,0-1-1,0 0 1,0 1-1,0-1 1,1 1-1,-1-1 0,0 0 1,0 1-1,0-1 1,0 0-1,1 1 1,-1-1-1,0 0 0,0 1 1,1-1-1,-1 0 1,0 0-1,1 1 1,0-1 20,0 1 1,0-1 0,0 1-1,0-1 1,0 0 0,0 0 0,0 0-1,0 0 1,0 0 0,1 0-1,0 0 1,4-1 78,0 0 0,0 0 0,10-4 0,4-3-4,0-1 0,0-1-1,-1-1 1,0-1 0,28-23 0,-18 9-63,-1 0 1,35-44-1,-45 47-73,-13 15-70,1 1 1,0-1-1,0 1 0,1 0 0,0 0 0,0 1 0,12-8 0,-18 14 78,-1-1-1,0 1 1,0 0 0,1 0 0,-1 0-1,0 0 1,1 0 0,-1 0-1,0 0 1,1 0 0,-1 0-1,0 0 1,0 0 0,1 0-1,-1 0 1,0 0 0,1 0 0,-1 0-1,0 1 1,0-1 0,1 0-1,-1 0 1,0 0 0,1 0-1,-1 0 1,0 1 0,0-1-1,0 0 1,1 0 0,-1 1-1,0-1 1,0 0 0,0 0 0,1 1-1,3 8-71,-3-1 56,0 0 0,0 0 0,0 0 0,-1 0 0,-2 11-1,1 9-76,1 3 50,0 36 113,1-58-13,0 0 0,0-1 0,1 1 0,0 0 0,5 11-1,-6-19-8,-1 1-1,0-1 0,1 0 1,0 0-1,-1 0 0,1 0 1,0 0-1,-1 0 0,1 0 0,0 0 1,0 0-1,0 0 0,0 0 1,0 0-1,0-1 0,0 1 0,0 0 1,0-1-1,0 1 0,1-1 1,-1 1-1,0-1 0,0 1 1,0-1-1,1 0 0,-1 0 0,0 1 1,1-1-1,-1 0 0,0 0 1,0-1-1,1 1 0,-1 0 1,0 0-1,0 0 0,1-1 0,-1 1 1,0-1-1,0 1 0,2-2 1,5-2 96,0-1 0,-1 0 0,1 0 0,10-11 0,-11 11-135,18-18 81,-2 0-1,29-36 1,-13 12-10,46-55 100,93-145-1,-154 207-189,-2-1 0,-2 0 0,-1-2 0,-3 0 0,-1-1 0,-2-1 0,8-51 0,-20 90-184,-2 13 38,-5 17-33,-31 89-46,13-44 435,3 1 0,-12 75 0,25-89-102,-20 171 280,27-209-280,0-11 0,0-1 1,1 0-1,0 1 1,2 12 0,-1 2 36,-1-16-1919,0-13-3298,0 4 3416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12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15 7296,'-10'-3'1030,"8"2"-664,0 0 0,0 0-1,-1 1 1,1 0 0,0-1 0,-1 1 0,-3 0 0,4-1 1441,5-2-137,10 0 69,89 7-249,150 25 1,-219-24-1416,5 2 421,63 1 0,-83-10-1210,5-1-3531,-22 3 3820,0 1-1,0-1 0,0 0 0,0 0 1,0 0-1,0 1 0,-1-1 0,1 0 1,0 1-1,0-1 0,0 1 0,-1-1 1,1 1-1,0-1 0,0 1 0,-1 0 1,1-1-1,0 1 0,-1 0 0,1 0 1,0 1-1,7 11-2854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13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4 237 3904,'0'1'75,"-1"0"0,1 0 0,-1-1 0,1 1 1,0 0-1,-1 0 0,1 0 0,0-1 0,0 1 0,-1 0 0,1 0 1,0 0-1,0 0 0,0 0 0,0 0 0,0-1 0,0 1 1,1 0-1,-1 0 0,0 0 0,0 0 0,1-1 0,-1 1 0,0 0 1,1 0-1,-1 0 0,1-1 0,-1 1 0,1 0 0,-1-1 0,1 1 1,-1 0-1,1-1 0,1 2 0,-1-1 127,0 0 0,1 1 0,-1-1 0,1 0 0,-1 0 0,1 0 0,-1 0 0,1 0 0,0 0 1,-1-1-1,1 1 0,0-1 0,0 1 0,0-1 0,0 1 0,-1-1 0,1 0 0,2 0 0,4-1 148,-1-1 0,0 0 0,1-1 0,-1 0 0,-1 0 0,1 0 0,0-1 0,6-4 0,5-5 201,24-21-1,-29 22-254,-1 0 0,-1 0 1,18-25-1,-25 32-217,0-1-1,-1-1 1,0 1-1,0 0 1,0-1-1,-1 1 1,0-1-1,0 0 1,0 0-1,-1 0 1,0-11-1,-1 16-71,0 0-1,0 1 1,0-1-1,0 0 1,0 0-1,-1 0 1,1 0-1,-1 0 1,1 1-1,-1-1 1,0 0-1,1 0 1,-1 1-1,0-1 1,0 1-1,0-1 1,-2-1-1,1 2-8,1 0-1,0 0 1,0 0-1,-1 0 1,1 1-1,-1-1 1,1 1 0,-1-1-1,1 1 1,-1-1-1,1 1 1,-1 0-1,1 0 1,-1 0-1,1-1 1,-4 2-1,1-1-14,-1 1 0,0 1 1,0-1-1,1 0 0,-1 1 0,1 0 0,-1 0 0,1 1 0,0-1 0,0 1 0,-6 5 1,0 1 74,0 1 0,1 1 0,0 0 0,1 0 0,1 1 1,-9 17-1,-30 78 1141,43-98-1088,-1 2 86,0 1 1,1 0-1,0 0 1,-2 21 0,5-27-91,-1-1 0,1 0 1,1 0-1,-1 0 0,1 1 1,0-1-1,0 0 0,0 0 1,1 0-1,0 0 0,0-1 1,0 1-1,6 8 0,-6-10-48,0 0 0,1-1 0,-1 1 0,1-1 0,0 0 0,0 0 0,0 0 0,0 0 0,0-1-1,0 1 1,0-1 0,1 1 0,-1-1 0,0 0 0,1-1 0,-1 1 0,1 0 0,3-1 0,8 1-25,-1-2-1,1 1 1,15-4 0,-17 2-195,-8 1-21,77-11-3057,-28-2-1868,-12 2 1854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14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31 478 5056,'-4'0'471,"0"-1"0,0 1 0,-1 0 0,1 0 0,-6 1 0,13-2 419,0 0 0,0 0 0,-1 0-1,1-1 1,0 1 0,-1-1-1,4-2 1,20-19 1925,26-38-2979,-29 32 854,19-20-555,-4 2-43,86-80 1,-103 108-76,-17 14-27,1 0 1,0 1-1,0-1 1,1 1-1,-1 0 1,1 1 0,7-4-1,-12 6 6,-1 1 0,1 0 1,0 0-1,-1 0 0,1-1 0,-1 1 0,1 0 0,-1 0 1,1 0-1,0 0 0,-1 0 0,1 0 0,-1 0 0,1 0 1,-1 0-1,1 0 0,0 1 0,-1-1 0,1 0 0,-1 0 1,1 0-1,-1 1 0,1-1 0,-1 0 0,1 1 0,-1-1 1,1 1-1,0 0-3,0 0 1,-1 0-1,1 0 0,0 1 1,-1-1-1,1 0 1,-1 1-1,1-1 1,-1 0-1,0 1 0,1 1 1,-1 6-23,1 0 1,-3 17 0,2-21 22,-3 35 90,2 0 0,1 0 1,2-1-1,10 54 0,-12-90-41,1 0-1,0 0 0,-1-1 1,1 1-1,1 0 1,-1-1-1,0 1 0,1 0 1,-1-1-1,1 0 1,0 1-1,0-1 1,0 0-1,0 0 0,0 0 1,2 2-1,-2-3-9,1 0-1,-1 0 1,0 0-1,1 0 1,-1-1-1,0 1 1,1-1-1,-1 1 1,1-1-1,-1 0 0,1 0 1,-1 0-1,0 0 1,1-1-1,-1 1 1,1 0-1,-1-1 1,0 0-1,5-1 1,7-4 107,-1-1-1,1 0 1,-1 0 0,22-18 0,47-47 75,-44 38-143,158-148 67,-187 173-148,8-9-127,1 1-1,1 0 1,22-13-1,-40 29 127,0 0-1,0 0 0,0 1 0,0-1 1,0 0-1,1 1 0,-1-1 1,0 1-1,0-1 0,1 1 0,-1 0 1,0 0-1,0-1 0,1 1 1,-1 0-1,0 0 0,1 0 0,-1 0 1,0 1-1,0-1 0,1 0 0,-1 0 1,0 1-1,0-1 0,1 1 1,-1-1-1,0 1 0,0 0 0,0-1 1,0 1-1,0 0 0,0 0 1,0 0-1,0-1 0,0 1 0,0 0 1,0 0-1,-1 1 0,1-1 0,0 0 1,0 2-1,3 5 10,0 1 1,-1-1-1,-1 1 1,4 16-1,-4-15 1,3 16 209,-2 0-1,0 39 1,4 28-3064,-6-80 183,-1-2 843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14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2 4064,'0'-1'76,"0"1"0,-1 0 0,1 0 0,-1 0 1,1 0-1,0-1 0,-1 1 0,1 0 0,-1 0 0,1 0 1,-1 0-1,1 0 0,-1 0 0,1 0 0,0 0 0,-1 1 0,1-1 1,-1 0-1,1 0 0,-1 0 0,1 0 0,0 0 0,-1 1 1,1-1-1,0 0 0,-1 0 0,0 1 0,0 11 2523,0 4-1906,-25 159 4966,9-3-3530,-1 174-942,21-181-647,-1-142-376,-2-18-192,0 1-1,1-1 0,-1 0 0,2 0 1,1 6-1,-3-10-58,0-1 1,0 1-1,0 0 1,1-1 0,-1 1-1,0-1 1,1 1-1,-1-1 1,0 1 0,1-1-1,-1 1 1,1-1-1,-1 1 1,1-1-1,-1 1 1,1-1 0,-1 0-1,1 1 1,-1-1-1,1 0 1,0 1-1,-1-1 1,1 0 0,0 0-1,-1 0 1,1 0-1,-1 1 1,1-1-1,0 0 1,-1 0 0,1 0-1,0 0 1,-1 0-1,1-1 1,0 1 0,-1 0-1,1 0 1,0 0-1,-1-1 1,1 1-1,-1 0 1,1 0 0,-1-1-1,1 1 1,-1-1-1,2 0 1,14-10-1919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15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8 5216,'0'0'124,"0"-1"0,0 1-1,0-1 1,0 1 0,0 0 0,-1-1 0,1 1 0,0 0 0,0-1 0,-1 1-1,1 0 1,0-1 0,-1 1 0,1 0 0,0 0 0,-1-1 0,1 1-1,0 0 1,-1 0 0,1 0 0,-1-1 0,1 1 0,0 0 0,-1 0 0,1 0-1,-1 0 1,0 0 0,-7 8 2117,-4 4-1262,-18 9-99,1 2 0,2 1 0,-45 49 0,47-41-594,1 2 0,3 0 0,0 2-1,2 0 1,2 1 0,1 1 0,-17 64 0,29-86-168,1 1-1,0 0 1,1 0-1,1 0 1,1 28-1,1-36-62,0 0 1,1-1-1,0 1 0,0 0 1,1-1-1,0 1 0,0-1 1,1 0-1,0 0 0,0 0 1,1-1-1,8 11 0,-6-10 116,0 0 0,1-1 0,0 0 0,0 0 0,0-1-1,18 11 1,-23-16-294,0 1 0,1 0 0,-1-1-1,1 0 1,-1 0 0,1 0 0,-1 0 0,1-1 0,0 1-1,-1-1 1,1 0 0,0 0 0,-1 0 0,1-1 0,0 1-1,-1-1 1,1 0 0,-1 0 0,1 0 0,-1 0-1,1-1 1,5-3 0,-7 4-306,-1 1 201,-1-1 0,0 1 0,1 0 0,-1 0 0,1 0 0,-1-1 0,0 1 0,1 0 0,-1 0 0,0-1 0,1 1 0,-1 0 0,0-1 0,0 1-1,1 0 1,-1-1 0,0 1 0,0-1 0,1 1 0,-1 0 0,0-1 0,0 1 0,0-1 0,0 1 0,0-1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42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 3808,'2'4'1005,"-9"-8"4950,8 5-5870,4 0 120,1 1 0,-1-1-1,1 0 1,-1 0 0,1-1 0,-1 0 0,1 0 0,-1 0-1,6-1 1,9 0 750,186-8 1045,-131 6-2448,-73 3-507,3 15-5712,-5-7 4795,0 1-1290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9:03.20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64 30 2240,'-15'-24'6952,"14"24"-6889,1 0-32,0 0 1,0 0-1,-1 0 1,1 0-1,0 0 1,0 0-1,0 0 1,-1 0-1,1 0 1,0 0 31,-1 0-32,1 0 1,-8-3 831,8 2-835,-1 1 0,1 0 0,0 0 0,0 0 0,-1 0 0,1-1-1,0 1 1,-1 0 0,1 0 0,0 0 0,0 0 0,-1 0 0,1 0 0,0 0 0,-1 0-1,1 0 1,0 0 0,-1 0 0,1 0 0,0 0 0,-1 0 0,1 0 0,0 0-1,0 0 1,-1 1 0,1-1 0,0 0 0,-1 0 0,1 0 0,0 1 0,-5 35 350,-1 18-140,2-21-54,0 13 130,-4 64 102,8-88-230,0 1-1,2 0 1,1-1 0,10 42-1,-6-30-117,-7-28-63,1 0-1,0 1 1,1-1 0,-1 0 0,1 0 0,1 0 0,3 7 0,19 42 726,-24-55-731,-1 1 0,1-1 0,-1 1 0,0-1 0,1 1 0,-1-1 0,0 1 0,1-1 0,-1 1 0,0-1 0,0 1 0,1-1 0,-1 1 0,0-1 0,0 1 0,0-1 0,0 1 0,0 0 0,0-1 0,0 1 0,0-1 0,0 1 0,0 0 0,2 2 0,4 4 11,-5-5-5,1-1 1,-1 0-1,0 0 1,0 1-1,1-1 1,-1 1-1,0-1 0,-1 1 1,1-1-1,0 1 1,0 0-1,-1-1 0,1 1 1,-1 0-1,1-1 1,-1 1-1,0 0 0,1 3 1,-1-4-6,0 0 1,0 0 0,0 0-1,1 0 1,-1 0-1,0 0 1,1 0-1,-1 0 1,0 0-1,1 0 1,0 1-1,3 7 56,-4-8-59,0-1 0,0 0 0,0 0 0,0 0 0,0 1 0,0-1 0,0 0 0,1 0 0,-1 0 0,0 0 0,0 1 0,0-1 0,0 0 0,0 0 0,0 0 0,0 0 0,1 0 0,-1 1 0,0-1 0,0 0 0,0 0 0,0 0 0,1 0 0,-1 0 0,0 0 0,0 0 0,0 0 0,1 0 0,-1 0 0,0 0 0,0 0 0,0 0 0,1 0 0,-1 0 0,0 0 0,0 0 5,1 0 0,-1 0 0,0 0 0,0 0 0,0 0 0,0 0 0,1 0 1,-1 0-1,0 0 0,0 1 0,0-1 0,0 0 0,1 0 0,-1 0 0,0 0 1,0 0-1,0 0 0,0 0 0,1 0 0,-1 0 0,0 1 0,0-1 0,0 0 1,0 0-1,0 0 0,0 0 0,0 0 0,1 1 0,-1-1 0,0 0 0,0 0 1,0 0-1,0 0 0,0 1 0,0 23 381,0-23-389,4 7-6,-1-7 61,0 1 1,-1-1-1,1 0 0,0-1 1,0 1-1,-1 0 0,1-1 1,0 0-1,0 1 0,0-1 1,0 0-1,0 0 0,5-2 1,5 2 12,-2-1 26,0-1 1,0 0 0,20-6-1,-14 3-69,125-39-3118,-76 24 1365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17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12 204 6240,'0'-17'2005,"-8"13"-237,4 3-915,7 4 14,2 25 413,12 106 5,-13-103-849,-4-20-102,2-1 1,-1 0-1,1 0 0,5 15 0,-7-25-311,0 0-1,0 0 1,0 0 0,0 0-1,0 0 1,0 0 0,0 1 0,0-1-1,0 0 1,0 0 0,0 0-1,0 0 1,0 0 0,0 0 0,1 0-1,-1 0 1,0 1 0,0-1-1,0 0 1,0 0 0,0 0 0,0 0-1,0 0 1,1 0 0,-1 0-1,0 0 1,0 0 0,0 0-1,0 0 1,0 0 0,0 0 0,1 0-1,-1 0 1,0 0 0,0 0-1,0 0 1,0 0 0,0 0 0,0 0-1,1 0 1,-1 0 0,0 0-1,0 0 1,0 0 0,7-7 749,3-15-118,2-29-406,10-81 1,-14 72-124,17-63-1,-23 113-122,6-14-72,-8 22 67,1 1 0,-1 0 0,1 0 0,0 0 0,-1 0 0,1 0 0,0 0 0,0 0 0,0 0 0,0 1 0,0-1 0,0 0 0,0 0 0,0 1 0,0-1 0,0 1 0,2-2 0,0 3 7,-1-1 1,0 0 0,0 0 0,0 1 0,1-1-1,-1 1 1,0 0 0,0 0 0,0-1-1,0 1 1,0 1 0,0-1 0,3 3-1,2 0 10,15 8 138,0 0 1,-1 2-1,-1 1 1,26 23-1,-45-36-637,0 0 0,0 0 0,0 0 0,0 0 0,0 0 1,-1 0-1,1 0 0,-1 0 0,0 1 0,1 2 0,0 13-5908,-1-6 2889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17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0 5216,'1'2'210,"-1"-1"0,0 0 0,0 0 0,1 0 0,-1 0 0,1 0 0,-1 0 0,1 0 0,-1 0 0,1 0 0,0 0 0,-1-1 1,1 1-1,0 0 0,1 1 0,7 10 1170,-6-8-1069,0 1 0,-1 0 0,0 0 0,0 0 0,0 0 0,-1 0-1,1 0 1,-1 0 0,0 1 0,-1-1 0,0 0 0,1 1 0,-2-1 0,1 0 0,0 1 0,-1-1 0,0 0 0,-1 1 0,-2 8 0,-2-3 2,0 0 0,0 0 0,-1 0 1,-1-1-1,1 0 0,-18 16 0,10-12-208,-1-1 1,0 0-1,-27 15 0,40-26-184,-1-1 1,1 1-1,0-1 1,-1 1-1,0-1 1,1 0-1,-1 0 1,0 0-1,-6 0 1,9-1-108,0 0 0,-1 0 0,1 0 0,0-1 0,0 1 0,-1 0 0,1 0 0,0-1 1,0 1-1,-1-1 0,1 1 0,0-1 0,0 0 0,0 1 0,0-1 0,0 0 1,0 0-1,0 1 0,0-1 0,0 0 0,0 0 0,1 0 0,-1 0 0,0 0 0,0 0 1,1-1-1,-1 1 0,0-1 0,-4-15-2443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18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1 5984,'0'-1'3153,"0"4"-901,-2 9-911,-5 4-626,-1-1-1,-14 20 0,-3 5-105,-19 43 450,-57 150-1,89-197-788,-13 63-1,24-94-215,0 1-1,0-1 1,0 1 0,1 0-1,0-1 1,0 1 0,0 0 0,2 5-1,-2-8-19,1-1-1,0 0 1,0 0-1,0 0 1,0 0-1,0 0 1,0 0-1,0 0 1,1-1-1,-1 1 1,1 0-1,0-1 1,-1 1-1,1-1 1,0 1-1,0-1 0,0 0 1,0 0-1,0 0 1,0 0-1,0 0 1,4 1-1,4 1-20,1-1 0,0 0 0,0 0 1,0-1-1,17-1 0,57-7-2933,-73 6 2279,13-2-3767,44-12 0,-46 11 2147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18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5 143 7968,'-2'-8'989,"-1"-8"1606,4 14-2301,1 1 0,-1-1 0,0 1 0,1-1 0,-1 1 0,1-1-1,-1 1 1,1 0 0,0 0 0,-1 0 0,1 0 0,0 0 0,4-1 0,1-2 135,11-6 19,1 1 0,0 0 0,1 1 0,24-5 0,82-14 133,1 10-535,-102 15-72,0 1 0,0 2-1,28 3 1,-47-3-309,-1 0 0,1 0 1,-1 1-1,0 0 0,8 4 0,12 8-7410,-17-9 5041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1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 5632,'5'-7'2298,"-1"14"-372,0 2-1606,11 25 1050,-2 0 0,10 40 1,-23-73-1349,22 87 1197,14 122-1,-31-176-891,-2 1 1,-2-1-1,-1 1 0,-1 0 1,-2-1-1,-2 0 0,-15 59 1,-1-25 178,-58 126 1,64-161-438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21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60 120 3136,'1'-3'345,"-1"-1"-1,1 1 1,0 0 0,0 0 0,0-1-1,0 1 1,1 0 0,-1 0 0,1 0-1,-1 0 1,1 0 0,3-3-1,9-17 2700,-11 15-1465,-3 15-609,-4 13-479,-10 23 220,-22 48 1,0-2 238,35-85-828,0-1-1,0 0 1,0 1-1,0-1 1,1 1-1,-1-1 1,1 1 0,0-1-1,0 1 1,1-1-1,-1 1 1,1-1-1,1 5 1,-2-6-54,0-1 1,1 0 0,0 0-1,-1 0 1,1 0 0,-1 0-1,1 0 1,0 0 0,0 0-1,0-1 1,0 1 0,0 0-1,-1 0 1,1-1-1,0 1 1,2 0 0,-1 0-26,0 0 0,0-1 0,-1 0 0,1 1 0,0-1 0,0 0 0,0 0 0,0 0 1,-1 0-1,1-1 0,0 1 0,0 0 0,3-2 0,0 0 23,0 0 0,1 0 1,-1-1-1,-1 0 0,1 0 0,0 0 0,-1-1 0,1 0 1,4-4-1,34-44-46,-41 49-14,19-27 19,20-38 0,-18 27-128,-20 36 58,-2 3 13,-1 0-1,1 0 0,1 1 0,-1-1 1,0 0-1,0 1 0,1-1 0,-1 1 1,1-1-1,-1 1 0,4-3 0,-5 4 18,0 0 0,1 1 0,-1-1 0,0 0 0,0 0 0,1 0-1,-1 0 1,0 0 0,0 0 0,1 0 0,-1 0 0,0 0 0,0 0 0,0 1-1,1-1 1,-1 0 0,0 0 0,0 0 0,0 0 0,1 1 0,-1-1 0,0 0-1,0 0 1,0 1 0,0-1 0,0 0 0,0 0 0,1 0 0,-1 1-1,0-1 1,0 0 0,0 0 0,0 1 0,0-1 0,0 0 0,0 0 0,0 1-1,0-1 1,0 0 0,0 0 0,0 1 0,-1-1 0,1 12-65,-2 0 0,-5 21 1,-1 11-13,7-34 164,0-4-42,1 0-1,-1 0 0,1 1 0,0-1 0,2 9 0,-1-13 2,-1 0 1,1 0-1,0 0 0,0 0 0,0 0 0,0 0 0,0 0 0,1 0 0,-1 0 0,0-1 0,1 1 1,-1-1-1,1 1 0,0-1 0,-1 1 0,1-1 0,0 0 0,0 0 0,3 1 0,2 1 98,1 0 0,-1 0 0,1-1 0,0-1 0,0 1 0,0-1 0,0-1 0,0 1 0,0-1 0,0-1 0,0 1 0,0-1 0,0-1 0,13-3 0,1-2 38,-1-1 0,0-1 0,40-22 0,-50 24-156,0-2 0,-1 1 0,0-1 0,-1 0 0,0-1 0,0 0 1,-1-1-1,0 0 0,-1 0 0,0-1 0,-1 1 0,10-26 0,-14 30-57,0 1 0,-1-1 1,0 0-1,0 1 0,0-1 0,-1 0 1,0 0-1,0 1 0,-1-1 0,0 0 0,-2-8 1,-4 4-2294,4 7-472,14 12-5676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21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72 356 5216,'4'-8'4077,"-6"30"101,1-10-4273,-3 19 663,-2 1 1,-1-2 0,-11 34-1,7-31-377,2 0 0,-6 44 1,14-69-230,1-6-73,-1 0 1,1 0 0,0 0 0,-1 0-1,1 0 1,0 1 0,0-1-1,0 0 1,1 0 0,-1 0-1,0 0 1,1 0 0,0 0 0,-1 0-1,3 4 1,5-2-1159</inkml:trace>
  <inkml:trace contextRef="#ctx0" brushRef="#br0" timeOffset="1">337 72 4576,'0'-27'2048,"0"14"-1760,0 5 256,5 8-352,-1-7-352,1 2 64,4-3-192,4 4 160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22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1 4800,'-1'18'1736,"-4"27"1,0-10-624,-32 169 3268,-2 14-2388,25 7-1289,10-144-353,4-29-289,0-42-6027,-2-23 1986,1-3 1270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22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30 356 7296,'-26'-10'2368,"26"10"-2342,0 0 0,-1 0 0,1 0 0,0 0 0,0 0 0,0 0 0,0 0 0,-1 0 0,1-1 0,0 1 0,0 0 0,0 0 0,0 0 0,0 0 0,-1 0 0,1 0 0,0 0 0,0-1 0,0 1 0,0 0 0,0 0 0,0 0 0,0 0 0,-1 0 0,1-1 0,0 1 1,0 0-1,0 0 0,0 0 0,0 0 0,0-1 0,0 1 0,0 0 0,0 0 0,0 0 0,0-1 0,0 1 0,0 0 0,0 0 0,0 0 0,0 0 0,0-1 0,0 1 0,1 0 0,-1 0 0,0 0 0,0 0 0,0 0 0,0-1 0,0 1 0,0 0 0,0 0 0,1 0 0,-1 0 0,0 0 0,0 0 0,0-1 0,0 1 0,0 0 0,1 0 1,-1 0-1,0 0 0,0 0 0,10-5 1209,195-19 1915,-108 14-3079,7-8-609,-74 10-1382,42-16 0,-50 14 576,0 0 0,-1-1 0,0-1 0,-1-1 0,0-1 0,32-30 0,15-30 1605,-19 19 3392,-48 55-3609,0 0-1,0-1 0,0 1 0,0-1 1,1 1-1,-1 0 0,0 0 0,0-1 1,1 1-1,-1 0 0,0-1 0,1 1 0,-1 0 1,0 0-1,0 0 0,1-1 0,-1 1 1,1 0-1,-1 0 0,0 0 0,1 0 0,-1 0 1,0 0-1,1-1 0,-1 1 0,1 0 1,-1 0-1,0 0 0,1 0 0,-1 0 0,0 1 1,1-1-1,-1 0 0,1 0 0,0 1 21,-1 0-1,0 0 1,0 0-1,0 0 1,0 0-1,0 0 1,0 0-1,0-1 1,0 1-1,0 0 1,0 0-1,-1 0 1,1 0-1,0 0 1,-1 0-1,1 0 1,-1 1-1,-17 35 1244,-2 0-1,-27 38 0,6-11-505,17-24-361,1 1 0,3 1 0,-30 85 0,48-120-259,0 1-1,0-1 1,1 1-1,0 0 1,0-1 0,1 13-1,0-20-152,0 1 0,0-1 1,0 1-1,0-1 0,0 1 0,0 0 0,0-1 0,0 1 1,1-1-1,-1 1 0,0-1 0,0 1 0,1-1 0,-1 0 1,0 1-1,1-1 0,-1 1 0,0-1 0,1 1 0,-1-1 0,1 0 1,-1 1-1,1-1 0,-1 0 0,1 1 0,0-1 11,0 0 1,1 0-1,-1 1 0,0-1 0,0 0 0,0 0 1,0 0-1,0 0 0,0-1 0,0 1 0,1 0 1,0-1-1,5-1 85,0-1 1,0-1-1,7-4 1,-13 8-121,73-52 366,-54 36-522,1 2 0,41-23 1,-60 35 121,1 1 1,-1 0 0,0 0-1,1 1 1,-1-1 0,0 0-1,1 1 1,-1-1-1,1 1 1,-1 0 0,1 0-1,-1 0 1,5 1 0,-5-1 26,-1 1 0,1 0 0,0 0 0,-1 0 1,1 0-1,-1 0 0,1 0 0,-1 0 1,1 0-1,-1 1 0,0-1 0,0 1 0,0-1 1,0 1-1,0-1 0,0 1 0,0 0 1,1 3-1,1 3 62,0 0 1,-1 1 0,0-1-1,0 1 1,-1 0-1,0 0 1,-1 16 0,-2 5-1003,-5 29 1,5-48-827,-1-1-1,1 1 1,-9 16 0,2-2-1751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26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1 3072,'5'3'8857,"-5"-2"-8696,-9 8 1778,-17 10-2966,25-18 1502,-167 124 1392,144-104-1654,1 1-1,1 1 0,1 1 0,-26 40 0,35-45-68,-7 9 53,-14 30 1,28-50-106,2 1-1,-1 0 1,1 0 0,0 0 0,1 0 0,0 0-1,1 0 1,-1 14 0,2-21-44,0 1-1,1-1 1,-1 0 0,1 1-1,-1-1 1,1 0 0,0 1-1,0-1 1,0 0 0,0 0-1,1 0 1,-1 0 0,1 0-1,-1 0 1,1 0 0,0-1-1,-1 1 1,1 0 0,0-1-1,0 1 1,0-1 0,0 0-1,0 0 1,1 0 0,1 1-1,6 2 86,-1-1 0,1 0 0,0 0 0,17 2 0,25 0 10,0-3 0,0-1 0,1-3 0,54-9 0,-25 6-79,-82 5-171,1 0 0,-1 0 1,1 0-1,-1 0 1,1 0-1,0 0 0,-1 0 1,1-1-1,-1 1 1,1 0-1,-1 0 0,1-1 1,-1 1-1,1 0 0,-1-1 1,1 1-1,-1 0 1,0-1-1,1 1 0,-1-1 1,0 1-1,1-1 0,-1 1 1,0-1-1,1 1 1,-1-1-1,0 1 0,0-1 1,0 1-1,1-1 0,-1 0 1,0 0-1,0-1-816,0 0-1,-1-1 0,1 1 1,0 0-1,-1-1 1,-1-3-1,-2-7-1257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9:38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15 739 2080,'13'-4'3115,"-11"1"-2480,-1 1-485,-1 1-1,1 0 1,0 0 0,0-1-1,-1 1 1,1 0 0,-1-1-1,1 1 1,-1-1 0,0 1-1,0-1 1,1-2 0,2-1 381,-2 5-488,-1 0 0,0-1 1,1 1-1,-1 0 0,0 0 0,1-1 0,-1 1 0,0-1 0,0 1 0,1 0 0,-1-1 0,0 1 0,0 0 0,0-1 0,1 1 0,-1-1 0,0 1 0,0-1 0,0 0 0,-2-20 1897,1 19-1953,1 15-528,-5 17 278,3-24 280,1 0-1,0 0 1,0 9-1,-3 264-171,-2-135 207,-1 0 542,2-85-397,5-58 950,-1-2-1034,1-1 1,-1 1 0,0 0 0,1-1-1,-1 1 1,1-1 0,0 0 0,-1 1 0,1-1-1,0 1 1,0-3 0,-5-232 361,6 177-283,8-68 0,-7 114-177,2-19-112,12-42-1,-13 64 65,0 1-1,0-1 1,1 1 0,1 0-1,0 0 1,0 1-1,0 0 1,12-13 0,-6 9-47,1 0 0,1 1 0,0 1 0,0 0 0,28-15 0,-31 20 17,1 0 1,0 0-1,1 1 0,-1 0 0,0 1 0,1 1 0,0 0 0,23-1 0,-29 3 17,-1 0-1,1 0 1,-1 1-1,1 0 0,-1 0 1,1 0-1,-1 1 1,0 0-1,9 4 0,-12-5 44,0 1 0,0-1 0,0 0 0,0 1-1,-1-1 1,1 1 0,-1 0 0,1-1 0,-1 1-1,1 0 1,-1 0 0,0 0 0,0 0-1,0 0 1,0 1 0,0-1 0,0 0 0,-1 0-1,1 0 1,-1 1 0,0-1 0,1 0 0,-1 1-1,0-1 1,-1 5 0,0 1 91,-1 1 0,-1 0-1,1-1 1,-1 1 0,-1-1 0,0 0 0,0 0 0,0 0 0,-1-1-1,0 1 1,0-1 0,-1-1 0,0 1 0,0-1 0,-11 9-1,4-4-8,-1-1-1,0-1 0,-1 0 1,1-1-1,-2 0 0,1-1 1,-22 6-1,25-10 13,-1-1 0,1 0 1,-1-1-1,1 0 0,-17-1 1,12 0-213,17 0-93,10 7-980,-4-4 1224,-1-1 0,1-1 1,0 1-1,0-1 0,0 0 1,0 0-1,-1-1 1,13 0-1,3-1 103,25-5-1,-4-2 244,76-23-1,-94 22-240,0-1-1,-1 0 1,0-2 0,32-22-1,-44 26-36,7-4 16,-1 0-1,-1-1 1,0-1-1,0 0 0,16-21 1,-30 31-151,1 0-1,-1 0 1,0 0 0,0 0-1,-1 0 1,1 0 0,-1-1-1,0 1 1,0 0 0,0-1-1,-1 1 1,1-1 0,-1 1-1,-1-5 1,2 9 12,1 1 0,-1-1 0,0 1 0,0-1 1,0 0-1,0 1 0,0-1 0,0 0 0,1 0 0,1 0 0,-1 1-5,3-1-15,0 2 0,0-1 0,-1 0 0,1 1 0,0 0 0,-1 0 0,1 0 0,7 6 0,-10-6 41,0 0 0,0-1-1,-1 1 1,1 0 0,0 0-1,-1 0 1,1 0 0,-1 0-1,0 0 1,0 1 0,0-1 0,0 0-1,0 1 1,0-1 0,0 0-1,-1 1 1,1-1 0,-1 1 0,0 3-1,-7 99-64,1 1 304,6-100-221,0-4-3,-1 0 0,1 0-1,0 0 1,1 0 0,-1 0-1,0 0 1,1 1 0,0 1-1,0-3-4,-1-1 0,0 1 0,1-1 0,-1 1 0,1-1 0,-1 1-1,1-1 1,0 1 0,-1-1 0,1 0 0,-1 1 0,1-1 0,0 0 0,-1 0-1,1 1 1,0-1 0,-1 0 0,1 0 0,0 0 0,-1 0 0,1 0-1,0 0 1,-1 0 0,1 0 0,0 0 0,-1 0 0,1 0 0,0 0 0,-1-1-1,1 1 1,0 0 0,14-5 98,-1-1 1,-1 0-1,1-1 0,-1 0 0,0-1 0,16-12 0,-6 3-17,94-55-449,-117 72 357,0 0 0,0 0 0,0 0 0,1 0 0,-1 0 0,0 0-1,0-1 1,0 1 0,0 0 0,0 0 0,1 0 0,-1 0 0,0 0 0,0 0 0,0 0 0,1 0 0,-1 0 0,0 0 0,0 0 0,0 0 0,0 0 0,1 0 0,-1 0 0,0 0 0,0 0 0,0 1 0,0-1 0,0 0 0,1 0 0,-1 0 0,0 0 0,0 0 0,0 0 0,1 1 0,1 7-118,0 18-26,-2-12 74,2-2 9,0 0 0,1-1 0,6 19 0,-7-24 94,1-1 0,0 0 0,-1 0 0,2 1 0,-1-2 0,1 1 0,-1 0 0,1-1 0,5 5 0,-1-1 102,-7-7-102,0 0 1,0 0-1,0 0 0,0 0 1,0 0-1,0-1 0,0 1 1,0 0-1,0-1 0,0 1 1,0 0-1,0-1 0,1 1 1,-1-1-1,0 0 0,0 1 1,3-1-1,-3 0 26,0-1 1,1 0-1,-1 1 0,0-1 1,0 0-1,1 0 0,-1 0 1,0 0-1,0 0 0,0 0 1,1-2-1,-1 2-8,1-1-16,0-1 0,-1 0 0,1 0-1,0 1 1,-1-2 0,0 1 0,1 0-1,-1 0 1,0 0 0,-1 0-1,1-1 1,-1 1 0,1 0 0,-1-6-1,-1-5-3,0-1 0,-3-15 0,0 6-96,3 16 69,-1 1 1,0-1 0,0 1-1,-1-1 1,0 1 0,-1 0-1,1 0 1,-1 0 0,-1 1-1,1-1 1,-1 1 0,0 0-1,0 0 1,-1 1 0,-7-6-1,10 9-55,-1 0 0,0 1-1,0-1 1,1 1-1,-1-1 1,0 1-1,-6 0 1,9 0 27,0 1-1,0 0 1,0 0 0,1 0-1,-1 0 1,0-1-1,0 1 1,0 0 0,1 0-1,-1 1 1,0-1 0,0 0-1,0 0 1,1 0-1,-1 0 1,0 1 0,0-1-1,1 0 1,-1 1-1,0-1 1,1 1 0,-1-1-1,0 1 1,1-1 0,-1 1-1,1-1 1,-1 1-1,1-1 1,-1 1 0,1 0-1,-1-1 1,1 1 0,-1 0-1,1 0 1,0-1-1,0 1 1,-1 0 0,1 0-1,0-1 1,0 1 0,0 1-1,0 2 5,0 0 1,1-1-1,0 1 0,0-1 1,0 1-1,0-1 0,1 0 0,-1 1 1,1-1-1,0 0 0,0 0 1,0 0-1,0 0 0,0 0 0,1-1 1,0 1-1,-1-1 0,1 0 1,0 1-1,0-1 0,0 0 0,0-1 1,7 4-1,-2-2 77,-1 1 1,1-2-1,0 1 1,0-1-1,0 0 0,0-1 1,1 0-1,-1 0 0,14-1 1,-14-1-13,1 0 0,0-1 1,-1-1-1,1 1 0,-1-1 0,0-1 1,0 1-1,0-1 0,-1-1 0,1 0 1,7-5-1,7-9 77,39-42 0,-46 46-119,61-74 652,-57 64-626,0-2-1,-2 0 1,-1-1 0,-1 0-1,-1-1 1,12-38-1,-23 58-110,1-1-1,-1 0 1,-1 0-1,0 0 0,0 0 1,-1-11-1,-1 22 20,0 1-1,-1-1 1,1 1-1,-1 0 1,0-1-1,1 1 1,-1-1-1,0 0 1,-2 3 0,-2 3-58,-73 165-675,53-116 674,10-22 84,2 0 0,1 1 1,2 0-1,-8 50 0,13-36 406,2 65 0,3-113-349,0-1 0,-1 1 0,1 0 1,0 0-1,0-1 0,0 1 0,0 0 1,1 0-1,-1-1 0,0 1 1,0 0-1,0-1 0,1 1 0,-1 0 1,0 0-1,1-1 0,-1 1 0,0-1 1,1 1-1,-1 0 0,1-1 1,-1 1-1,1-1 0,-1 1 0,1-1 1,0 1-1,-1-1 0,1 1 0,0-1 1,-1 0-1,1 1 0,0-1 1,-1 0-1,1 0 0,0 1 0,-1-1 1,1 0-1,0 0 0,0 0 1,-1 0-1,1 0 0,0 0 0,0 0 1,-1 0-1,1 0 0,0-1 0,0 1 1,-1 0-1,2-1 0,1 0 39,1 0-1,-1-1 1,-1 1-1,1-1 0,0 1 1,0-1-1,-1 0 1,1 0-1,-1 0 1,5-5-1,35-47 210,41-55-55,-67 87-81,-12 19-110,-1-1 0,0 0 0,0-1 0,0 1 1,0-1-1,-1 1 0,1-1 0,-1 0 0,0 0 1,-1 0-1,1 0 0,-1 0 0,1-6 0,-2 5-13,-1-12-834,-4 16 276,-3 7 173,7-3 356,1-1 1,0 0-1,-1 0 0,1 1 1,0-1-1,0 0 0,0 0 1,0 1-1,0-1 0,0 0 0,0 0 1,1 2-1,-1 0-18,0 1 36,1-1 1,-1 0 0,1 1 0,0-1 0,0 0-1,0 0 1,0 0 0,0 0 0,1 0 0,-1 0 0,1 0-1,0 0 1,0 0 0,0-1 0,0 1 0,1-1-1,-1 1 1,4 1 0,-1 0 31,0 0 0,0 0 0,1-1 0,-1 0 0,1-1 0,0 1 0,0-1 0,11 3 1,6-1 69,0-2 0,0 0 0,0-1 0,0-2 1,0 0-1,0-1 0,0-2 0,34-9 1,-50 11 2,0-1 0,0 0 0,0 0 0,-1 0 0,11-9 0,-15 11-29,-1 0-105,-1 0 1,0 1 35,0 0 1,0 0-1,0 0 0,0-1 0,-1 1 1,1 0-1,0 0 0,0 0 0,0-1 1,0 1-1,0 0 0,0 0 0,0 0 1,0 0-1,-1-1 0,1 1 0,0 0 0,0 0 1,0 0-1,0 0 0,-1 0 0,1 0 1,0-1-1,0 1 0,0 0 0,0 0 1,-1 0-1,1 0 0,0 0 0,0 0 0,0 0 1,-1 0-1,1 0 0,0 0 0,0 0 1,0 0-1,-1 0 0,1 0 0,0 0 1,0 0-1,-1 0 0,1 0 0,0 0 1,0 0-1,0 0 0,0 1 0,-1-1 0,1 0 1,0 0-1,0 0 0,-18 11-137,0 1 0,1 1 0,1 0 0,0 2 0,1-1 0,0 2 0,-19 27 0,25-28 165,0 0 0,1 1-1,-11 28 1,19-43-20,0-1 0,0 0-1,0 0 1,0 0 0,0 0 0,0 1 0,-1-1 0,1 0 0,0 0-1,0 0 1,0 1 0,0-1 0,0 0 0,0 0 0,0 1-1,0-1 1,0 0 0,0 0 0,0 0 0,0 1 0,0-1 0,0 0-1,1 0 1,-1 0 0,0 1 0,0-1 0,0 0 0,0 0 0,0 0-1,0 1 1,0-1 0,1 0 0,-1 0 0,0 0 0,0 0 0,0 0-1,0 1 1,1-1 0,-1 0 0,0 0 0,11-2 280,-7 1-216,-1-1 1,0 1-1,0-1 1,0 0 0,4-3-1,6-11 85,-1-1 1,18-30-1,-28 43-145,13-27 34,-11 23-76,0 0 0,0 0-1,6-8 1,-9 15-19,-1 0 0,1-1-1,0 1 1,-1 0 0,1 0 0,-1 0 0,1-1-1,-1 1 1,0 0 0,0 0 0,1-1-1,-1 1 1,0-3 0,-1 3-320,1 2 35,1 10-1,19 67 139,-19-72 218,2 2 10,0 0 0,0 0-1,5 9 1,-7-15-13,1 1 1,-1 0-1,1-1 1,0 0-1,0 1 1,0-1-1,0 0 1,0 0-1,0 0 0,0 0 1,1-1-1,2 3 1,-3-4 0,-1 0 0,0 0-1,0 0 1,0 0 0,0 0 0,0 0 0,0 0 0,0 0 0,0 0-1,0 0 1,0-1 0,0 1 0,0-1 0,0 1 0,0 0 0,0-1-1,0 1 1,0-1 0,0 0 0,1-1 0,20-18 334,-17 16-307,6-8 51,0-1 1,17-26-1,8-10 133,34-29-13,-32 37-103,-1-2 1,38-58-1,-58 72-137,0-1 0,-2-1 0,-2 0 0,-1-1 0,-1 0-1,-1-1 1,-2 0 0,4-42 0,-11 54-245,-1 21 260,0 0 0,0 1 0,0-1 0,0 0-1,-1 0 1,1 0 0,0 1 0,0-1 0,0 0 0,0 0-1,-1 0 1,1 0 0,0 0 0,0 0 0,0 1-1,0-1 1,-1 0 0,1 0 0,0 0 0,0 0 0,0 0-1,-1 0 1,1 0 0,0 0 0,0 0 0,0 0-1,-1 0 1,1 0 0,0 0 0,0 0 0,-1 0 0,1 0-1,0 0 1,0 0 0,0 0 0,-1 0 0,1-1-1,0 1 1,0 0 0,0 0 0,0 0 0,-1 0 0,1 0-1,0 0 1,0-1 0,0 1 0,0 0 0,0 0-1,-1 0 1,1 0 0,0-1 0,0 1 0,0 0 0,0 0-1,0 0 1,0-1 0,0 1 0,0 0 0,0 0-1,0 0 1,0-1 0,0 1 0,0 0 0,0 0 0,0-1-1,0 1 1,-17 22-236,1 2 0,1 0 0,1 0 0,-15 37 0,8-18 30,-7 18 162,13-27 142,-22 36 0,19-40-188,1 1 1,2 0 0,-21 64-1,32-82 148,1 1 0,0 0 0,1-1-1,0 1 1,1 0 0,1 0 0,0 0-1,2 15 1,-2-26-29,1 0 0,0 0-1,-1 0 1,1-1 0,0 1-1,0 0 1,1 0 0,-1-1-1,0 1 1,1-1 0,0 1 0,-1-1-1,1 0 1,0 0 0,0 1-1,0-1 1,4 2 0,-4-3 22,1 0 1,0 1 0,-1-1-1,1-1 1,0 1-1,0 0 1,0-1 0,-1 1-1,1-1 1,0 0-1,0 0 1,0 0 0,0 0-1,0 0 1,0-1-1,0 0 1,3 0 0,8-4 57,-1 0 1,1-1-1,-1 0 1,0-1-1,21-15 1,57-50 328,-74 56-404,-1 1-1,-1-2 0,18-23 1,-25 29-114,-7 10 86,1-1 1,-1 1 0,0-1 0,0 1 0,0-1 0,0 1 0,0-1-1,0 0 1,-1 1 0,1-1 0,0 0 0,-1 0 0,1 1-1,-1-1 1,0-2 0,5-13 22,-5 16-90,0 5-1408,-1-2 1464,0 0 1,1 0 0,-1 0-1,1 0 1,-1 0-1,1 0 1,0 0-1,0 0 1,0 0 0,0 1-1,0-1 1,1 0-1,-1 0 1,1 0 0,-1 0-1,1 0 1,0 0-1,-1 0 1,1-1-1,2 4 1,0 0 3,1 0 0,0-1 0,0 1 0,0-1 0,8 7 0,-10-10 48,-1-1 0,1 1-1,-1-1 1,0 1 0,1-1 0,-1 0-1,1 0 1,-1 0 0,1 0-1,-1 0 1,1 0 0,-1 0 0,3-1-1,2 1 151,-1-1-141,0 1 0,0-1 1,0 0-1,0 0 0,0 0 1,0-1-1,0 0 0,0 0 1,-1 0-1,1-1 0,-1 1 1,1-1-1,-1 0 0,0 0 1,0-1-1,5-5 0,-9 9-187,0 3-613,0 0 694,-1 1-1,0-1 0,1 0 1,-1 0-1,-2 5 0,1-5 12,1 0 0,0 0 0,0 1-1,1-1 1,-1 0 0,0 6 0,-2 115 351,3-123-290,-1 0 0,1-1 0,0 1 0,0 0 0,0 0 0,1 0 0,-1 0 0,0 0 0,0 0 0,0-1 0,1 1 0,-1 0 0,0 0 0,1 0 0,-1-1 0,1 1 0,-1 0 0,1 0 0,-1-1 0,2 2 0,-2-2 4,1 1 0,0-1 1,-1 0-1,1 0 0,0 0 1,-1 0-1,1 0 0,-1 0 0,1 0 1,0 0-1,-1 0 0,1 0 0,0 0 1,-1 0-1,1 0 0,0-1 0,-1 1 1,1 0-1,-1 0 0,1-1 1,0 1-1,3-3 68,-1 1 1,1-1-1,-1 0 1,0 1-1,0-1 1,5-7-1,31-43 218,73-75 0,64-73-209,-139 151-107,-2-2 0,37-74 0,-58 99 11,-1-1 0,-1 0 0,-2-1 0,11-46-1,-20 70 45,1-17-778,-2 21 721,0 1-1,0 0 1,0 0 0,0 0-1,0 0 1,0 0 0,0-1-1,0 1 1,0 0-1,0 0 1,0 0 0,0 0-1,0-1 1,0 1 0,0 0-1,0 0 1,0 0-1,0 0 1,0 0 0,-1 0-1,1-1 1,0 1 0,0 0-1,0 0 1,0 0-1,0 0 1,-1 0 0,1 0-1,0 0 1,0 0 0,0 0-1,0 0 1,0 0-1,-1-1 1,1 1 0,0 0-1,-11 8-371,0 6 276,-1 1-1,2 0 1,0 1 0,-15 31-1,3-3 23,-139 275-333,156-307 428,1-1 0,0 1 0,1 0 0,0 0 0,1 0 1,0 1-1,0 17 0,2-24-2,1-1 0,-1 1-1,1-1 1,0 1 0,1-1 0,-1 0 0,1 0 0,0 0 0,0 0 0,1 0-1,-1 0 1,1 0 0,0-1 0,0 1 0,1-1 0,0 0 0,-1 0-1,1 0 1,7 4 0,-6-4 53,0-1 0,1 0 0,0-1 0,0 1-1,0-1 1,0 0 0,0-1 0,0 1 0,1-1 0,-1 0-1,0-1 1,1 0 0,-1 0 0,0 0 0,1-1 0,-1 1 0,11-4-1,2-1 79,0-1-1,0-1 0,-1 0 0,26-15 0,-10-3-115,-27 19-82,1 0 1,14-8-1,-17 9-375,-11 15-107,-4 22 105,5-19 376,0 1 1,1-1-1,1 1 0,0 0 0,-1 17 0,5-28 107,-1-1 0,0 0 0,1 0 0,-1 0 0,1 1 0,0-1 0,0 0 0,0 0 0,2 4 0,-3-6-15,1 1-1,-1 0 1,0-1 0,1 1-1,-1 0 1,1-1 0,-1 1-1,1-1 1,-1 1 0,1-1-1,0 1 1,-1-1 0,1 1-1,-1-1 1,1 0 0,0 1 0,0-1-1,-1 0 1,1 1 0,0-1-1,-1 0 1,1 0 0,0 0-1,0 0 1,-1 0 0,1 0-1,0 0 1,0 0 0,-1 0-1,1 0 1,0 0 0,1-1 0,6-4 100,1 0 0,-1-1 1,0 0-1,0-1 1,-1 0-1,0 0 1,7-9-1,17-17-61,98-91 206,-102 96-235,-3-1-1,37-55 1,44-110-73,-30 52 68,-68 130-64,3-5-19,10-26 0,-17 38-10,4-10-75,-6 10-84,-4 5-187,1 2 344,0 0 0,0 0 0,0 0 0,1 0 0,-1 0 0,1 1 0,-1-1 0,1 1 0,0-1 0,0 1 0,0-1 0,0 1 0,-1 3 1,0 0 12,-29 98-211,-5 13 96,6-37 49,-66 120-1,95-198 118,-42 85 11,39-76 47,1-1 1,-1 1 0,2 0-1,0 0 1,0 0-1,0 18 1,2-28-48,0 0 0,0 0 0,0 0 0,0 0 0,0 0 1,0-1-1,0 1 0,1 0 0,-1 0 0,0 0 0,1 0 0,-1-1 0,0 1 1,1 0-1,-1 0 0,1-1 0,-1 1 0,1 0 0,0-1 0,-1 1 0,1-1 1,0 1-1,-1-1 0,2 1 0,0 0 16,-1 0 0,1 0 0,0-1 0,0 1 0,0-1 0,0 0 1,0 0-1,0 1 0,0-1 0,3-1 0,2 1 78,1-2 1,0 1-1,-1-1 1,10-3-1,75-25-148,-55 20 126,0-3 1,36-17-1,-70 29-153,0-1-1,-1 1 0,1 0 1,0 0-1,0 1 1,5-2-1,-7 2 47,0 0 0,-1 0 0,1 0 0,-1 0 0,1 0 0,0 0 0,-1 0 0,1 0 0,-1 1 0,1-1 0,-1 0 0,1 0 0,0 1 0,-1-1 0,1 0 0,-1 1 0,1-1 0,-1 0 0,0 1 0,1-1 0,-1 1 0,1-1 0,-1 1 0,0-1 0,1 1 0,-1-1 0,0 1 0,0-1 0,1 1 0,-1-1 0,0 1 0,0 0 0,0-1 0,0 1 0,0-1 0,1 1 0,-1 0 0,0-1 1,0 1-1,-1-1 0,1 2 0,-4 80-187,3-69 213,1 0 0,1 0 1,0 1-1,3 12 0,1-12 355,-5-14-336,1 0 0,-1 0-1,0 0 1,0 1-1,0-1 1,1 0 0,-1 0-1,0 0 1,0 0-1,0 0 1,1 0 0,-1 1-1,0-1 1,0 0-1,1 0 1,-1 0 0,0 0-1,0 0 1,1 0-1,-1 0 1,0 0 0,1 0-1,-1 0 1,0 0-1,0 0 1,1 0-1,-1-1 1,0 1 0,3-1 63,-1-1 1,0 0-1,0 0 0,0 1 1,0-1-1,-1-1 1,4-2-1,22-35 225,-20 29-380,0-1 1,2 1-1,-1 0 0,18-16 0,-25 26 35,1 0 0,-1 0 0,0 0 0,1 0 0,-1 0-1,1 1 1,-1-1 0,1 0 0,2 0 0,-3 1 13,-1 0 1,1-1 0,-1 1-1,1 0 1,0 0 0,-1 0 0,1 0-1,-1 1 1,1-1 0,-1 0-1,1 0 1,-1 0 0,1 0-1,-1 1 1,1-1 0,-1 0-1,1 0 1,-1 1 0,1-1-1,0 1 1,0 0-9,0 1 1,0-1-1,0 1 0,0 0 0,-1-1 1,1 1-1,-1 0 0,1 0 0,-1-1 0,1 1 1,-1 0-1,0 0 0,0 0 0,0-1 1,0 1-1,0 0 0,-1 2 0,-5 52-70,-15 62-1,13-86 151,-1 0 0,-2 0 0,-18 38 0,17-48 40,0 0-1,-1-1 1,-2-1 0,-16 19-1,20-26 31,-1-1 0,-1 0 0,0-1 0,0 0 0,-1-2 0,-25 15 0,34-21-17,0-1 0,-1 0 0,1 0 0,-9 1 0,13-2-67,0-1-1,-1 0 1,1 0-1,0 1 0,-1-1 1,1 0-1,0 0 1,0-1-1,-1 1 1,1 0-1,0 0 0,-1 0 1,1-1-1,0 1 1,0-1-1,-1 1 1,1-1-1,0 1 0,0-1 1,0 0-1,0 0 1,0 0-1,0 1 1,-1-2-1,2 1-31,-1 0 0,1 1 1,0-1-1,0 1 0,0-1 0,0 0 0,0 1 1,0-1-1,0 0 0,0 1 0,0-1 0,0 1 0,0-1 1,0 0-1,1 1 0,-1-1 0,0 1 0,0-1 0,1 0 1,-1 1-1,1-1 0,8-14-120,-7 13 71,4-6-10,0 1 0,1 0 0,0 0 0,1 1 0,14-11-1,10-7-139,121-104-346,-122 105 527,0 1-1,55-29 1,-66 42-52,0 1 0,23-6 1,0 1-3234,-42 12 2964,0 1 0,1 0 1,-1-1-1,0 0 0,0 1 0,1-1 0,-1 0 1,0 1-1,0-1 0,0 0 0,0 0 0,0 0 1,0 0-1,1-2 0,4-12-1768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27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86 6144,'-22'-25'3461,"23"24"-3042,0 0 0,0-1 0,0 1 0,0 0 0,0 0 0,1 0 0,-1 1 0,0-1 0,1 0 0,-1 0 0,1 1 0,-1-1 0,2 0 1,23-7 745,1 0 1,51-7-1,57 3-206,-134 12-951,42-3 116,-1 2 0,1 2 0,67 10 0,-107-11-342,0 1-1,0 0 0,1 0 1,-1 0-1,0 0 0,0 0 1,0 1-1,-1-1 0,1 1 1,0 0-1,-1 0 0,4 3 1,4 3-1435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27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24 5216,'7'-23'2906,"-10"33"-403,-2 3-1980,0 0 1,-1 0 0,-7 12 0,-14 17 340,-41 70 474,34-45-692,3 2-1,-40 136 0,56-162-271,0 7 628,13-40-698,2-10-297,0 0 0,0 0 0,0 0 1,0 0-1,0 0 0,0 0 0,0 0 0,0 0 0,0 0 0,0 0 0,0 0 1,0 0-1,0 0 0,0 0 0,0 0 0,0 0 0,0 0 0,0 0 1,1 0-1,-1 0 0,0 0 0,0 0 0,0 0 0,0 0 0,0 0 0,0 0 1,0 0-1,0 0 0,0 0 0,0 0 0,0 0 0,0 0 0,0 0 0,0 0 1,0 0-1,0 0 0,0 0 0,0 0 0,0 0 0,0 0 0,0 0 1,0 0-1,0 0 0,0 0 0,0 0 0,0 0 0,8-16 580,-2 2-416,-1 4-115,64-126 146,-56 114-343,0 0 1,2 1 0,35-37-1,-49 56 116,1 1 0,-1 0-1,1-1 1,-1 1 0,1 0-1,0 0 1,0 0 0,-1 0 0,4 0-1,-4 0 20,-1 1-1,1 0 1,-1 0-1,1 0 1,-1 0-1,1 0 1,-1 0-1,1 0 1,-1 0-1,1 0 1,-1 0-1,1 1 1,-1-1-1,1 0 1,-1 0-1,1 0 1,-1 1-1,0-1 1,1 0-1,-1 0 1,1 1-1,-1-1 1,0 0 0,1 1-1,-1-1 1,0 0-1,1 1 1,-1-1-1,0 1 1,1-1-1,-1 1 1,0-1-1,0 0 1,0 1-1,0-1 1,1 1-1,-1-1 1,0 1-1,0-1 1,0 1-1,0-1 1,0 1-1,0 0 1,0 14 81,-1 0 1,0 0 0,-1 0 0,-5 23-1,-16 46 273,13-53-142,2 0 0,-5 34 0,13-62-274,-1 0 1,1 0 0,0 0-1,0 0 1,0-1-1,0 1 1,0 0 0,2 5-1,-1-7-131,-1 0 0,1-1 0,-1 1 0,1 0 0,-1 0 0,1-1 0,0 1 1,-1 0-1,1-1 0,0 1 0,0 0 0,0-1 0,-1 1 0,1-1 0,0 0 0,0 1 0,0-1 0,0 0 0,0 1 0,0-1 0,0 0 0,0 0 0,0 0 0,0 0 0,0 0 0,0 0 0,0 0 0,0 0 0,1-1 0,21-3-3961,3-2 1419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28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1 208 6400,'1'-1'108,"1"-1"380,1 0 0,-1 0 0,0-1 0,0 1 1,0 0-1,2-4 0,-3 4-194,1 0 0,0 0 1,-1 1-1,1-1 0,0 1 0,0-1 0,0 1 1,0 0-1,0 0 0,0 0 0,2-1 0,16-10 661,-10 2-636,-1 0-1,-1-1 1,0 0-1,0 0 1,-1-1-1,7-15 0,-4-5-64,-9 30-246,-1 0-1,1 0 0,-1 0 1,0 1-1,0-1 1,0 0-1,0 0 0,0 0 1,0 0-1,-1 0 1,1 0-1,-1 1 0,0-4 1,0 5-6,1-1-1,0 1 1,0 0 0,-1-1-1,1 1 1,0 0 0,-1-1 0,1 1-1,0 0 1,-1 0 0,1-1-1,0 1 1,-1 0 0,1 0 0,0 0-1,-1 0 1,1 0 0,-1-1-1,1 1 1,0 0 0,-1 0 0,1 0-1,-1 0 1,1 0 0,-1 0-1,1 0 1,0 0 0,-1 0 0,1 1-1,-1-1 1,1 0 0,0 0-1,-1 0 1,1 0 0,0 1 0,-1-1-1,-14 12 160,5 0 193,1 1 0,0 1 0,1-1 0,0 2 0,1-1 0,0 1 0,-8 30 0,13-38-255,1-1 0,0 1 0,1 0 0,-1-1 0,1 1 0,1 0 0,-1-1 0,1 1 0,0-1 0,1 1 0,-1-1 0,1 1 0,3 6 0,-3-9-45,0 0-1,0 0 1,0 0 0,1 0 0,-1 0 0,1-1 0,0 1 0,0-1 0,0 0 0,1 0 0,-1 0-1,1 0 1,0 0 0,0-1 0,0 1 0,0-1 0,0 0 0,0-1 0,7 3 0,-1-2-318,-1-1 1,1 0 0,0 0-1,-1-1 1,1 0-1,12-3 1,-6 1-1687,-1-1 1,1-1-1,15-7 0,13-4-1388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3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1 853 5984,'7'0'600,"1"0"0,-1 0 0,1-1 1,-1 0-1,0-1 0,1 0 0,-1 0 0,0 0 0,0-1 1,-1 0-1,1 0 0,12-8 0,7-8 22,0-1 0,-1-2-1,43-47 1,-52 50-406,-1-1 0,-1-1-1,-1 0 1,0-1 0,17-42-1,-28 57-168,-1 6-55,0 0-1,-1 0 1,1 0 0,-1 0 0,0 0 0,1 0 0,-1 0-1,0 0 1,1 0 0,-1 0 0,0 0 0,0 0 0,0 0-1,0-1 1,0 1 0,0 0 0,-1 0 0,1 0 0,0 0-1,0 0 1,-2-2 0,2 3 4,0 0 0,0 0 0,0-1-1,0 1 1,0 0 0,0 0 0,0 0 0,0 0 0,0 0 0,0 0-1,-1-1 1,1 1 0,0 0 0,0 0 0,0 0 0,0 0-1,0 0 1,0 0 0,-1 0 0,1 0 0,0 0 0,0 0-1,0 0 1,0 0 0,0 0 0,-1 0 0,1 0 0,0 0-1,0 0 1,0 0 0,0 0 0,-1 0 0,1 0 0,0 0 0,0 0-1,0 0 1,0 0 0,0 0 0,-1 0 0,1 0 0,0 0-1,0 0 1,0 0 0,0 0 0,0 0 0,0 1 0,-1-1-1,1 0 1,0 0 0,-3 4-81,-1 1-1,1-1 1,1 1 0,-1 0-1,-3 7 1,0 1 37,-37 84-12,12-26 67,31-71-7,-73 169 114,52-116-41,-15 68 1,17-44 614,-11 109 0,28-157 1563,12-81-1371,25-92-424,-25 107-431,30-67 0,136-212-147,-141 260-5,3 2 1,82-92 0,-116 141 51,1 0-1,0 0 1,0 1-1,1 0 1,-1 0-1,1 0 1,11-4-1,-16 7 53,0 1 0,1-1-1,-1 1 1,0 0-1,0 0 1,1-1-1,-1 1 1,0 0-1,0 0 1,1 0-1,-1 1 1,0-1-1,0 0 1,1 0-1,-1 1 1,0-1 0,0 1-1,3 0 1,-3 0 11,1 1 1,0-1-1,-1 1 1,0 0 0,1-1-1,-1 1 1,0 0-1,0 0 1,0 0-1,0 0 1,0 0 0,0 0-1,0 0 1,-1 0-1,1 2 1,4 15 8,-2 1 1,0-1-1,-2 1 0,0 0 1,-1 0-1,-3 25 0,-1-16 39,-1 0-1,-1 0 0,-17 45 1,18-62 28,0-1 1,0 1-1,-9 12 0,13-22-16,-1 1-1,1-1 0,-1 0 0,0 0 0,1 0 0,-1 0 1,0 0-1,0 0 0,-1 0 0,1 0 0,0-1 0,-1 1 0,1-1 1,0 0-1,-1 0 0,0 0 0,1 0 0,-1 0 0,0 0 1,-3 0-1,6-1-44,-1 0 0,1 0 0,-1 0 0,0 0 0,1 0 0,-1 0 0,0 0 0,1 0 0,-1 0 0,0 0 0,1 0 0,-1 0 1,1 0-1,-1 0 0,0-1 0,1 1 0,-1 0 0,1-1 0,-1 1 0,0 0 0,1-1 0,-1 1 0,1-1 0,-1 1 0,1 0 0,0-1 0,-1 1 0,1-1 1,-1 0-1,1 1 0,0-1 0,0 1 0,-1-1 0,1 1 0,0-1 0,0 0 0,0 1 0,-1-1 0,1 0 0,0 1 0,0-1 0,0 0 0,0 1 1,0-1-1,0 0 0,0 1 0,1-1 0,-1 1 0,0-1 0,0 0 0,1 0 0,0-3-18,1 1 1,-1 0-1,1-1 1,0 1-1,0 0 1,0 0-1,4-4 0,2 0-17,0 0-1,0 0 1,1 1-1,0 1 0,16-8 1,20-13-82,34-33 237,123-119-1,-189 165-135,0 2 80,0-2 1,-2 1-1,21-28 0,-38 54-232,-21 73-263,17-56 389,0 1 1,-7 47-1,17-74 51,-1 1 0,1-1-1,0 1 1,0-1 0,0 1 0,1-1-1,0 1 1,2 7 0,-2-9 7,1-1-1,-1 0 1,1 0 0,0 1-1,0-1 1,0 0 0,0-1 0,1 1-1,-1 0 1,1-1 0,0 1 0,-1-1-1,7 4 1,-3-3 16,-1 0 1,1 0-1,0-1 0,0 0 1,0 0-1,0-1 1,0 1-1,0-1 0,1-1 1,-1 1-1,0-1 0,10-1 1,-1 0 20,0-1 0,0-1 1,0-1-1,15-5 0,-10 1-6,0 0 0,0-1 0,-1-2-1,0 0 1,29-22 0,-20 9-27,-1-1 0,37-43 0,-48 52-21,-12 13-26,0-1 0,-1 1-1,0-1 1,0 0 0,5-7-1,-6 6-111,-4 8-34,-9 11-46,-8 16 109,-22 46-1,34-61 121,0 1 0,2 0-1,0 0 1,0 1-1,-2 23 1,7-37-3,-1 0 0,1 0 0,1 0 0,-1 1 1,0-1-1,1 0 0,-1 0 0,1 0 0,0 0 0,0 0 0,1 0 0,-1 0 0,0 0 1,1-1-1,2 4 0,-3-4 5,0-1 1,0 0-1,0 0 0,1 0 1,-1 0-1,0 0 1,1 0-1,-1 0 1,1 0-1,-1 0 0,0-1 1,1 1-1,0 0 1,-1-1-1,1 0 1,-1 1-1,1-1 0,0 0 1,-1 0-1,1 0 1,0 0-1,-1 0 1,1 0-1,-1 0 0,1 0 1,0-1-1,-1 1 1,1-1-1,-1 1 1,3-2-1,3-2 27,1-1 1,-1 1-1,-1-1 1,1-1-1,-1 1 1,0-1-1,0 0 0,-1-1 1,1 1-1,-1-1 1,-1 0-1,0 0 1,6-13-1,-4 7-35,-1 1 0,0-1 0,-1 0 0,-1 0 0,0-1 0,-1 1 1,1-25-1,-3 30-41,0 1 1,-1-1-1,0 1 1,-1 0 0,1-1-1,-1 1 1,-1 0-1,1 0 1,-1 0-1,0 0 1,-1 1 0,0 0-1,0-1 1,-6-7-1,-4 1-88,14 13 119,0 0 1,0 0 0,0 0-1,-1 0 1,1 0-1,0-1 1,0 1 0,0 0-1,0 0 1,0 0 0,0-1-1,0 1 1,0 0-1,-1 0 1,1 0 0,0-1-1,0 1 1,0 0 0,0 0-1,0 0 1,0-1-1,0 1 1,0 0 0,0 0-1,0 0 1,1-1 0,-1 1-1,0 0 1,0 0 0,0 0-1,0 0 1,0-1-1,0 1 1,0 0 0,0 0-1,0 0 1,1 0 0,-1-1-1,11-4-59,20-2-2,-24 6 53,-3 0-6,0 1-1,1-1 1,-1 1 0,0 0-1,0 0 1,1 1-1,-1-1 1,0 1-1,0 0 1,1 0-1,-1 0 1,0 0-1,0 1 1,0 0 0,-1 0-1,1 0 1,0 0-1,-1 0 1,5 4-1,-4-2-4,0 1-1,0 0 0,0-1 1,0 1-1,-1 0 0,1 1 0,-1-1 1,-1 1-1,1-1 0,-1 1 1,0 0-1,0 0 0,0 6 1,1 6 1,-1 0-1,-1 0 1,-1 0 0,0 0 0,-1 0 0,-1 0-1,-1 0 1,-7 25 0,-9 16 48,-29 65-1,11-33 112,30-69-60,5-15 2,0 0 0,-1 0 1,1 0-1,-2 0 0,1 0 0,-1 0 0,1-1 0,-2 0 1,-5 7-1,10-13-72,0 0 0,0 0 0,0 1 0,0-1 0,0 0 1,0 0-1,0 0 0,0 0 0,0 0 0,-1 0 0,1 0 1,0 0-1,0 0 0,0 0 0,0 0 0,0 0 0,0 0 0,0 0 1,0 0-1,0 1 0,-1-1 0,1 0 0,0 0 0,0 0 1,0 0-1,0 0 0,0 0 0,0 0 0,0 0 0,0 0 0,0 0 1,-1-1-1,1 1 0,0 0 0,0 0 0,0 0 0,0 0 1,0 0-1,0 0 0,0 0 0,0 0 0,0 0 0,-1 0 0,1 0 1,0 0-1,0 0 0,0 0 0,0 0 0,0 0 0,0-1 1,0-7 237,5-14-7,6 0-198,0 0 1,2 1-1,29-38 0,-20 29 2,124-171-118,-108 149 3,0-1-49,53-59 0,-53 77-87,-34 32 176,0 0-1,0 0 0,0 0 1,0 1-1,0 0 0,0 0 1,1 0-1,5-1 0,-9 2 23,0 1 1,0 0-1,0 0 0,1 0 0,-1 0 0,0 0 0,0 0 0,1 1 0,-1-1 0,0 0 0,0 1 0,0-1 1,1 0-1,-1 1 0,0 0 0,0-1 0,0 1 0,0 0 0,0-1 0,0 1 0,0 0 0,0 0 1,-1 0-1,1 0 0,0 0 0,0 0 0,-1 0 0,1 0 0,0 0 0,-1 0 0,1 0 0,-1 0 1,0 1-1,1-1 0,-1 2 0,2 5-58,0 0 1,-1 0 0,-1 0-1,1 11 1,-2 3 62,-1-1-1,0 1 1,-2 0 0,0-1-1,-2 0 1,0 0 0,-1 0-1,-1-1 1,-21 37 0,24-50 66,0-1 1,0 1-1,-1-1 0,1 0 1,-2 0-1,1-1 1,-1 0-1,-8 6 1,11-8-33,0-1 1,-1 0 0,0 1-1,1-1 1,-1-1-1,0 1 1,0-1 0,0 0-1,0 0 1,0 0 0,0-1-1,0 1 1,0-1-1,-6-1 1,-13-6 88,23 7-117,0-1 0,0 1 0,0-1 0,1 1 0,-1-1 0,0 1 0,1-1 0,-1 1 0,0-1 0,1 0 1,-1 1-1,0-1 0,1 0 0,-1 1 0,1-1 0,-1 0 0,1 0 0,0 0 0,-1 1 0,1-1 0,0 0 0,-1 0 0,1 0 0,0-1 0,0 1-16,1 1-1,-1-1 1,0 0 0,1 1-1,-1-1 1,1 0-1,-1 1 1,1-1 0,0 1-1,-1-1 1,1 1 0,-1-1-1,1 1 1,0-1-1,-1 1 1,1 0 0,0-1-1,0 1 1,-1 0 0,1 0-1,0 0 1,0-1 0,-1 1-1,1 0 1,0 0-1,0 0 1,0 0 0,1 1-1,28-1-82,27 8 59,10 1 129,-58-9-68,-1 0-1,1 0 1,-1-1 0,0 0-1,1-1 1,9-2 0,-2-2 24,1-1 0,-1-1 1,0 0-1,16-12 0,55-44 107,-65 46-117,0-1 0,27-31 1,-42 41-14,1 0-1,-1-1 1,-1 0 0,0 0 0,0 0 0,-1-1 0,-1 0-1,6-18 1,-9 24-27,0 0-1,0 0 0,0 0 0,-1-1 1,0 1-1,0 0 0,-1-5 0,0 8-11,1 0 0,0 0 0,-1 1 0,1-1-1,-1 0 1,1 1 0,-1-1 0,0 1 0,0-1-1,1 1 1,-1-1 0,0 1 0,-1-1-1,1 1 1,0 0 0,0 0 0,0-1 0,-1 1-1,1 0 1,-1 0 0,1 0 0,-2 0 0,1 0-6,0 1 1,0 0 0,-1-1-1,1 1 1,0 0-1,0 0 1,0 0 0,0 1-1,0-1 1,0 1 0,0-1-1,0 1 1,0-1 0,0 1-1,0 0 1,-2 1-1,0 0-20,-3 1 16,0 1 0,0 1-1,1-1 1,-1 1-1,1 0 1,0 0 0,1 1-1,-1 0 1,-9 13 0,5-4 24,0 0-1,1 2 1,-8 18 0,14-28-18,-35 95-30,35-93 60,0 0 1,1 0-1,1 1 0,0-1 0,0 1 0,1 0 1,0-1-1,0 1 0,3 9 0,-3-15 21,2 1-1,-1-1 0,0 0 0,1 0 1,0 0-1,0 0 0,4 6 1,-5-9-3,0 1 0,1 0 0,-1-1 0,1 0 1,-1 1-1,1-1 0,-1 0 0,1 1 1,0-1-1,0 0 0,-1 0 0,1-1 1,0 1-1,0 0 0,0 0 0,0-1 0,0 0 1,3 1-1,3-1 36,1 0 0,-1 0 0,0-1 1,1-1-1,-1 1 0,8-4 0,52-19-88,-63 22 36,33-16 59,-1 0-1,0-3 0,-2-1 1,36-29-1,-48 31-166,0-2 0,30-36 0,-49 53 91,0 1 0,0 0-1,0 0 1,1 0 0,-1 0-1,7-3 1,-10 7-3,-1 0 0,1-1 0,-1 1 0,0 0 0,1 0 1,-1 0-1,1 0 0,-1 0 0,0 0 0,1 0 0,-1 0 0,1 1 0,-1-1 0,1 0 1,-1 0-1,0 0 0,1 0 0,-1 0 0,0 1 0,1-1 0,-1 0 0,0 0 0,1 1 0,-1-1 1,0 0-1,1 1 0,-1-1 0,0 0 0,0 1 0,1-1 0,-1 0 0,0 1 0,0-1 0,0 0 1,1 1-1,-1 0 0,7 20-77,-4-12 35,1 4 18,-1 1 0,0 0-1,-1 0 1,0 14 0,1 7 81,0-15-104,-3-12 98,1 0 0,0 0 0,4 11 1,-5-18-26,1 0 1,-1 0-1,1 0 1,-1 0-1,1 0 1,-1 0 0,1 0-1,0 0 1,-1 0-1,1 0 1,0-1-1,0 1 1,0 0-1,-1-1 1,1 1 0,0 0-1,0-1 1,0 1-1,0-1 1,2 1-1,-1 0 11,0-1-1,1 0 0,-1 1 1,0-1-1,0 0 1,0-1-1,0 1 0,0 0 1,1-1-1,1 0 0,4-1 3,-1-1-1,1-1 0,-1 1 1,11-7-1,9-9-4,0-2-1,26-24 1,46-54 131,-41 41 9,0 2-102,68-72 22,-108 107-115,-1 0 0,-1-1 0,-1-1 0,18-36 0,2-26 36,-31 73-81,0-1 0,-1 1 0,-1-1 0,0 0 0,1-14 0,-3 27 68,0 0 0,0 0 0,0 0 0,0 0 0,0-1 0,0 1 0,0 0 0,0 0 0,0 0 0,0-1 0,0 1-1,0 0 1,0 0 0,0 0 0,0 0 0,0-1 0,0 1 0,0 0 0,0 0 0,0 0 0,0 0 0,0-1 0,0 1 0,0 0 0,-1 0 0,1 0 0,0 0 0,0 0 0,0-1 0,0 1 0,0 0 0,0 0 0,-1 0 0,1 0 0,0 0 0,0 0 0,0 0 0,0 0-1,0-1 1,-1 1 0,1 0 0,0 0 0,0 0 0,0 0 0,-1 0 0,1 0 0,0 0 0,0 0 0,0 0 0,0 0 0,-1 0 0,1 0 0,0 0 0,0 0 0,0 1 0,0-1 0,-1 0 0,1 0 0,0 0 0,0 0 0,0 0 0,0 0 0,-1 0 0,1 0 0,0 1 0,-11 9-281,9-8 241,-100 108-576,48-50 572,35-39 127,1-1-1,-19 31 1,31-41-49,0 0 1,1 1 0,0 0-1,1 0 1,0 0 0,1 0-1,-4 19 1,5-13-15,0 1-1,1-1 1,2 23 0,-1-32-3,1 1 0,1-1 0,-1 0 0,1 0 0,1-1 0,0 1 0,0 0 0,0-1 0,6 10 0,-7-14 16,0-1-1,0 0 0,0 1 1,0-1-1,0 0 0,0 0 1,1 0-1,-1 0 0,1 0 1,-1-1-1,1 1 0,0-1 1,0 0-1,-1 0 0,1 0 1,0 0-1,0 0 0,0 0 1,0-1-1,0 0 0,1 1 1,-1-1-1,0 0 1,0-1-1,0 1 0,0 0 1,0-1-1,0 0 0,0 0 1,0 0-1,0 0 0,4-2 1,3-3 18,0 0 1,-1-1-1,1 0 1,-2 0-1,11-11 1,38-47 70,-27 29-31,-11 13-104,-7 7-131,2 1 0,0 0 0,29-23 1,-43 38 140,0 0-1,0-1 1,1 1 0,-1 0 0,0 0 0,0 0 0,0-1 0,1 1 0,-1 0 0,0 0-1,0 0 1,0-1 0,1 1 0,-1 0 0,0 0 0,0 0 0,1 0 0,-1 0 0,0 0 0,1 0-1,-1 0 1,0 0 0,0 0 0,1 0 0,-1 0 0,0 0 0,0 0 0,1 0 0,-1 0-1,0 0 1,1 0 0,-1 0 0,0 0 0,0 0 0,1 0 0,-1 0 0,0 0 0,0 1 0,1-1-1,-1 0 1,0 0 0,0 0 0,0 0 0,1 1 0,-1-1 0,0 0 0,0 0 0,0 1-1,0-1 1,1 0 0,-1 0 0,0 1 0,0-1 0,0 0 0,0 0 0,0 1 0,0-1 0,0 0-1,0 1 1,0-1 0,0 1 0,-2 20-25,1-18-7,-19 110-197,9-62 434,2 1 1,-3 77 0,12-127-159,0-1 1,0 1 0,0 0 0,0 0 0,1 0-1,-1-1 1,0 1 0,1 0 0,-1 0-1,1-1 1,0 1 0,1 3 0,-1-5-16,-1 1 1,1-1-1,0 1 0,-1-1 1,1 1-1,-1-1 0,1 1 1,0-1-1,-1 0 1,1 1-1,0-1 0,0 0 1,-1 0-1,1 1 1,0-1-1,0 0 0,-1 0 1,1 0-1,0 0 1,0 0-1,0 0 0,4-1 19,-1 0 0,0 0-1,0-1 1,1 0-1,-1 0 1,0 0-1,-1 0 1,1 0 0,4-4-1,102-86 5,-78 62-138,0 3 1,54-35-1,-82 59 47,2 0 0,-1 0 0,0 0 0,0 1 0,10-3 0,-14 5 37,0 0 1,-1 0 0,1 0 0,0 0-1,0 0 1,0-1 0,0 2-1,0-1 1,0 0 0,0 0-1,-1 0 1,1 0 0,0 0-1,0 1 1,0-1 0,0 0-1,0 1 1,-1-1 0,1 1-1,0-1 1,0 1 0,-1-1 0,1 1-1,0 0 1,-1-1 0,1 1-1,-1 0 1,1-1 0,-1 1-1,1 0 1,-1 0 0,1-1-1,-1 1 1,0 0 0,1 0-1,-1 0 1,0 0 0,0 0 0,0-1-1,1 1 1,-1 0 0,0 0-1,0 1 1,0 3-3,-1 0 1,1 0-1,-1 0 0,1 0 1,-1-1-1,-1 1 0,1 0 1,-1-1-1,1 1 0,-1-1 1,-1 1-1,-2 4 0,-2 5 3,-108 179 1,29-51 6,77-127 0,-175 291 118,160-274-59,-1-2-1,-1 0 1,-37 32 0,43-44 26,0-2 1,-2 0-1,0-2 0,0 0 0,-44 19 0,61-31-28,-1 1 0,0-1-1,-1 0 1,1-1 0,0 0 0,-1 0-1,1 0 1,0-1 0,-1 1 0,-7-2-1,13 1-37,-1 0 0,1-1-1,-1 1 1,1 0 0,-1-1-1,1 1 1,-1-1 0,1 0 0,0 1-1,-1-1 1,1 0 0,0 0-1,0 0 1,0 0 0,-1 0-1,1 0 1,0 0 0,0 0 0,1 0-1,-2-2 1,1 1 0,-1-1-1,2 1 1,-1-1-1,0 1 1,0-1 0,1 1-1,0-1 1,-1 0-1,1 1 1,0-5 0,1-4 20,1 1 1,0 0-1,0 0 0,6-16 1,4-1-38,0 0 0,24-36 0,-30 53-13,13-19-16,1 0 0,2 1 1,1 1-1,1 1 0,1 1 1,34-26-1,-39 36 22,0 2-1,1 0 1,1 1 0,0 1-1,1 1 1,43-13 0,-3 7 2,84-11 0,-53 14-1175,121 1-1,-207 11-44,0 1 0,0 1 0,0-1 0,0 1 0,0 0 0,0 1-1,-1 0 1,13 4 0,-1 5-2083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43.8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14 538 2304,'-4'2'303,"3"-2"-261,1 0 0,-1 1 0,1-1 0,-1 0-1,1 0 1,-1 1 0,1-1 0,0 0 0,-1 0 0,1 1 0,-1-1 0,1 0 0,0 1 0,-1-1 0,1 1-1,0-1 1,-1 0 0,1 1 0,0-1 0,0 1 0,-1-1 0,1 1 0,0-1 0,0 1 0,0-1 0,0 2 1114,3 14 4951,-3-16-6051,0 1 0,0-1 0,0 0 1,0 1-1,0-1 0,0 0 0,0 1 0,0-1 1,0 0-1,0 0 0,0 1 0,0-1 0,0 0 1,0 0-1,0 1 0,1-1 0,-1 0 0,0 1 1,0-1-1,0 0 0,0 0 0,1 0 0,-1 1 1,0-1-1,0 0 0,1 0 0,-1 0 1,0 0-1,0 1 0,1-1 0,-1 0 0,0 0 1,0 0-1,1 0 0,-1 0 0,0 0 0,1 0 1,-1 0-1,0 0 0,1 0 0,-1 0 0,0 0 1,0 0-1,1 0 0,-1 0 0,0 0 1,1 0-1,-1 0 0,0 0 0,0 0 0,1 0 1,-1-1-1,0 1 0,0 0 0,1 0 0,-1 0 1,0 0-1,0-1 0,18-13 1854,6-14-1379,-1-1-1,25-44 1,-9 12-256,-32 52-246,107-143 384,-20 51-289,-72 80-196,1 2 1,39-28 0,-57 45 31,-1-1 1,0 1 0,0 0-1,1 0 1,0 0 0,-1 1-1,1-1 1,0 1 0,6 0-1,-10 1 28,1-1-1,-1 2 1,1-1 0,-1 0-1,1 0 1,-1 0-1,1 1 1,-1-1-1,1 1 1,-1-1 0,1 1-1,-1 0 1,1 0-1,-1-1 1,0 1-1,0 0 1,1 0 0,-1 0-1,0 0 1,0 0-1,0 1 1,0-1-1,0 0 1,0 0 0,-1 1-1,1-1 1,0 1-1,-1-1 1,1 0 0,-1 1-1,1-1 1,-1 1-1,1 2 1,2 17 49,-1-1 0,0 28 0,1 11 17,-1-27 10,2-1-1,16 57 1,-18-79 4,1 0 0,0 0 0,1-1 0,0 1 0,1-1 0,-1 0 0,1 0 0,1-1 0,0 1 0,0-1 0,0-1 0,1 1 0,0-1 0,12 9 0,-15-13-26,0 0 0,1 0 0,-1 0 0,0-1 0,0 1 1,1-1-1,-1 0 0,1 0 0,-1-1 0,1 1 0,-1-1 0,1 0 0,0 0 1,-1-1-1,1 1 0,-1-1 0,1 0 0,-1 0 0,0-1 0,1 1 0,-1-1 1,0 0-1,5-3 0,3-3 33,0 0 0,0-1 0,-1 0 0,0-1 0,18-21 0,40-56 189,-49 59-255,1 2 0,1 0 0,1 1 0,37-30 0,-53 50 2,8-7-64,0 2 1,0-1-1,31-14 0,-42 23 43,1 1 0,0-1 0,-1 1 0,1 0 0,0 0 1,0 0-1,0 0 0,0 1 0,0 0 0,0 0 0,0 0 0,0 1 0,0 0 0,0 0 0,0 0 0,-1 0 0,1 1 0,8 4 0,-2 0 18,-1 1-1,0 0 1,13 12-1,-5-3-5,31 28 265,82 93-1,-126-131-337,14 14-489,-18-18 223,0-1 1,0 0 0,0 0 0,1 0 0,-1 0-1,0-1 1,1 1 0,-1 0 0,1 0 0,-1-1-1,1 1 1,-1-1 0,4 1 0,-5-1 251,0 0 0,0 0 0,1 0 0,-1 0 0,0 0 0,0 0 0,1 0 0,-1 0 0,0 0 0,0 0 0,1 0 0,-1 0 0,0 0 0,0 0 0,0 0 0,1 0 0,-1-1 0,0 1 0,0 0 0,0 0-1,1 0 1,-1 0 0,0 0 0,0-1 0,0 1 0,0 0 0,0 0 0,1 0 0,-1 0 0,0-1 0,0 1 0,0 0 0,0 0 0,0 0 0,0-1 0,0 1 0,0 0 0,0-1 0,-2-10-3596,-3-1 609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44.45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21 3072,'-5'-15'1353,"6"9"1934,4 8-1569,-5-2-1684,0 0 0,0 0 0,1 0 0,-1 0 0,0 0 0,0 0 0,0 1 0,1-1 0,-1 0 0,0 0 0,0 0 0,1 0 0,-1 0 0,0 0 0,0 1 0,0-1 0,0 0-1,1 0 1,-1 0 0,0 0 0,0 1 0,0-1 0,0 0 0,0 0 0,0 0 0,1 1 0,-1-1 0,0 0 0,0 0 0,0 1 0,0-1 0,0 0 0,0 0 0,0 0 0,0 1 0,0-1 0,0 0 0,0 0 0,0 1 0,5 21 794,0 1-1,-1 0 1,-1 0 0,-1 35 0,-24 464 2718,16-417-3002,1-12 293,14 163 1,-9-255-842,0 1 0,0-1 0,0 0 0,0 0 0,0 0 1,1 0-1,-1 0 0,0 0 0,1 0 0,-1 0 0,0 0 0,1 0 1,1 1-1,-2-2-68,0 0 0,0 1 0,1-1 0,-1 0 0,0 0 0,0 0 0,1 0 0,-1 0 0,0 0 0,0 0 0,1 0 0,-1 0 0,0 0 0,0 0 0,1-1 0,-1 1 0,0 0 0,0 0 0,0 0 0,1 0 0,-1 0 0,0 0 0,0 0 0,0-1 0,1 1 0,-1 0 0,0 0 0,0 0 0,0 0 0,1-1 0,-1 1 0,0 0 0,0 0 0,0-1 0,3-2-1018,-1-1 1,0 0 0,0 0 0,0 0 0,1-5 0,6-19-2591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45.50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364 9 4224,'5'-9'4637,"-5"14"-1424,0-3-3131,0-1-1,0 0 1,-1 1-1,1-1 1,-1 0-1,1 0 1,-1 0 0,1 1-1,-1-1 1,0 0-1,1 0 1,-1 0-1,0 0 1,0 0-1,0 0 1,-1 1-1,-18 13 90,12-10-26,-8 8-15,-1 1 0,2 0 1,0 1-1,0 1 1,2 0-1,0 1 1,1 1-1,0 0 0,2 0 1,-11 26-1,-104 315 1310,112-310-1210,2 0 0,2 0 0,3 1 1,1 0-1,3 0 0,8 93 0,-3-117-12,1 1 0,2-1 0,0 0 1,11 26-1,-11-38-40,0 0 0,0-1 0,1 0 0,1 0 0,1 0 0,0-1 0,0 0 0,20 18 0,-25-27-78,-1 0-1,1 0 1,1 0-1,-1-1 1,0 1-1,1-1 1,-1 0-1,1-1 1,-1 1 0,1-1-1,10 2 1,-14-3-214,0-1 1,0 1-1,0-1 1,0 1-1,0-1 1,0 1-1,0-1 1,-1 1-1,1-1 1,0 0-1,0 0 1,0 1-1,-1-1 1,1 0-1,0 0 1,-1 0-1,1 0 1,0 0-1,-1 0 1,0 0-1,1 0 1,-1 0-1,1 0 1,-1 0-1,0-2 1,0 3 29,5-17-1943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46.3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3 109 6240,'-2'-1'5677,"4"13"-4470,3 18-667,-5 200 5305,0-272-5409,-1-9-214,11-90 0,-7 108-252,-1 16 24,4-23 0,-5 36 11,0 0 0,0 0 1,1 1-1,-1-1 0,1 0 0,0 1 1,-1 0-1,2-1 0,-1 1 0,0 0 1,5-4-1,-6 6-20,0 0 0,0 0 1,0 0-1,1 0 0,-1 1 0,0-1 0,1 0 0,-1 1 1,0-1-1,1 1 0,-1 0 0,1-1 0,-1 1 0,1 0 0,-1 0 1,1 0-1,2 0 0,-1 1 7,1 0-1,-1-1 1,0 1 0,1 1-1,-1-1 1,0 0 0,5 3 0,-1 1 44,1 1 0,-1-1 0,0 1 0,0 1 0,6 6 0,-6-5-91,-6-6 22,0 0 0,1 0 0,-1 0 0,1 0 0,-1 0 0,1-1 0,0 1 0,0-1 0,0 1 0,0-1 0,0 0-1,0 1 1,0-1 0,0 0 0,0-1 0,0 1 0,1 0 0,3 0 0,7-4-8793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47.0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3 5312,'-2'-2'2387,"1"2"-2149,1 0 1,0 0 0,0-1-1,-1 1 1,1 0 0,0 0-1,-1 0 1,1 0 0,0 0-1,-1 0 1,1 0 0,0 0-1,-1 0 1,1 0 0,-1 0-1,-4 6 2523,0 7 331,5-9-3002,1-1 0,-1 0 0,1 0 0,0 0 0,0 0 0,0 0 0,1 0-1,-1 0 1,1 0 0,2 3 0,21 26 208,-23-29-284,14 14 64,1 0-1,1-1 0,0 0 1,1-2-1,28 17 0,-26-18 99,-1-2 0,1-1 0,1-1 0,23 8 0,-31-17-186,-38 17-118,-170 91 885,190-106-780,0 1 0,0-1 0,0 0 0,-1-1-1,-7 3 1,7-2-3554,12-2-771,9-1 1890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47.90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149 31 5984,'0'-2'238,"-1"-1"195,0 0 0,0 0 0,0 1 0,0-1 0,0 0 0,-3-2 0,2 0 1473,-1 4-208,-2 11-1030,-4 16-222,1 1-1,-8 47 1,14-64-386,-23 141 1111,-22 98 1290,40-212-2184,5-25-113,0-1 0,-1 0 0,-4 11 0,27-30 863,32-19 0,91-64-1065,-142 89 22,1 1-1,0 0 1,0-1-1,0 1 1,0 0-1,-1 0 1,2 0-1,-1 0 1,0 0 0,0 1-1,0-1 1,0 1-1,0-1 1,0 1-1,1 0 1,-1 0-1,0 0 1,0 0-1,1 0 1,-1 0-1,0 1 1,0-1-1,0 1 1,0-1-1,0 1 1,0 0-1,0 0 1,3 1-1,-2 1 23,-1-1-1,1 1 0,0-1 0,-1 1 0,0 0 1,0 0-1,0 0 0,0 0 0,0 1 1,0-1-1,-1 0 0,0 1 0,1-1 0,-1 1 1,-1-1-1,2 6 0,-1 4 149,-1 0 0,-1 0-1,1 0 1,-2 0 0,-4 19 0,4-25-35,0 0 1,-1 0 0,0 0 0,0 0-1,0 0 1,-1-1 0,0 0 0,0 0-1,-1 0 1,-6 6 0,10-10-79,-1-1 1,1 0-1,-1 1 0,0-1 1,1 0-1,-1 0 0,0 0 1,0 0-1,0 0 0,0 0 1,0-1-1,0 1 0,0-1 1,-4 1-1,2-1 23,0 0 0,0 0 0,-1 0 1,1-1-1,0 0 0,-8-2 0,0-1 47,1 0-1,0-2 0,0 1 1,-13-10-1,-18-15 42,-14-8-4277,48 32 402,6 0 1164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9:39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32 3072,'-15'-10'976,"6"0"519,8 10-1427,1-1 1,0 1-1,0-1 0,-1 1 0,1 0 1,0-1-1,0 1 0,-1-1 1,1 1-1,-1 0 0,1-1 1,0 1-1,-1 0 0,1 0 1,-1-1-1,1 1 0,0 0 1,-1 0-1,1 0 0,-1 0 1,1-1-1,-1 1 0,1 0 1,-1 0-1,1 0 0,-1 0 0,0 0 1,-26-5 2357,25 5-2373,1 1-1,-1-1 1,0 1 0,1-1-1,-1 1 1,0 0-1,1-1 1,-1 1-1,1 0 1,-1 0-1,1 0 1,0 0-1,-1 0 1,1 1-1,0-1 1,0 0 0,0 0-1,0 1 1,0-1-1,0 1 1,0-1-1,0 1 1,0-1-1,1 1 1,-1 0-1,0 3 1,1-5-3,0 1 0,0 0 1,-1 0-1,1 0 0,0 0 0,1-1 0,-1 1 1,0 0-1,0 0 0,0 0 0,0 0 0,1-1 1,-1 1-1,0 0 0,1 0 0,-1-1 0,1 1 1,-1 0-1,1-1 0,-1 1 0,1 0 0,-1-1 1,1 1-1,-1-1 0,1 1 0,0-1 0,-1 1 1,1-1-1,0 1 0,0-1 0,1 1 0,4 2 224,0-1 0,0 0 0,8 2 0,-5-2-11,5 2-27,0-1 0,1-1 0,22 2 0,48-4 90,-42-1-150,6 2 207,13 0-1133,-23-4-2542,-24 0 1361,1-1-1887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48.80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238 23 3808,'0'-1'152,"0"0"-1,-1 1 1,1-1 0,0 0-1,0 1 1,0-1 0,0 0-1,0 0 1,0 0 0,-1 1-1,2-1 1,-1 0 0,0 0-1,0 1 1,0-1 0,0 0 0,0 0-1,1 1 1,-1-1 0,0 0-1,1 0 1,-1 1 0,0-1-1,9-4 6923,-2 49-5239,-8-26-1473,-2 0 0,0 1 0,-1-1 0,0 0 0,-2-1 0,0 1 0,-10 19 0,-30 42 592,28-51-724,10-16-148,0-1 0,0 0 0,-2 0 0,1 0 0,-1-1 0,-1-1 0,-22 16 0,31-24-173,1 0-1,-1 0 1,0 0 0,1-1 0,-1 1 0,0-1 0,0 1 0,1-1 0,-1 0 0,0 1-1,0-1 1,0 0 0,0 0 0,-2-1 0,3 1-166,0 0 0,0 0 1,0-1-1,0 1 0,0 0 0,0-1 1,0 1-1,1-1 0,-1 1 0,0-1 1,0 1-1,0-1 0,0 0 0,1 1 1,-1-1-1,0 0 0,0 0 0,1 1 1,-1-1-1,1 0 0,-1 0 0,1 0 1,-1 0-1,1 0 0,-1-1 0,0-14-2841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49.97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250 68 3808,'0'-11'7610,"-4"12"-6058,-3 9-975,0-1 0,-1-1 0,-13 13-1,10-10-215,-15 17 1,-43 72 805,13-13-315,49-74-707,0 1-1,1 0 0,0 0 1,-6 28-1,11-37-53,0 0 1,1 0-1,-1 0 0,1 0 1,0 0-1,2 10 1,-2-13-47,1 0 1,-1 0-1,1 1 0,0-1 1,0 0-1,0 0 1,0 0-1,0 0 1,0 0-1,0 0 1,1 0-1,-1-1 1,1 1-1,-1 0 1,1-1-1,0 1 1,0-1-1,2 2 1,3 0 83,-1 0 0,1-1 0,0 0 0,0 0 1,0 0-1,0-1 0,0 0 0,13 0 0,4-1 85,34-5-1,82-20 379,-120 20-565,-1-1-1,0-1 1,-1 0 0,1-2-1,17-10 1,-27 13-2,-1-1 0,0 0 0,0 0 0,0 0 0,-1-1 0,0 0 0,-1-1 1,0 1-1,0-1 0,-1 0 0,0-1 0,0 1 0,-1-1 0,0 0 0,3-17 0,-4 13-31,-1 1 0,0 0 0,-1-1 1,0 1-1,-1 0 0,-1-1 0,0 1 0,-1-1 0,0 1 0,-1 0 1,-8-23-1,8 29-10,-1 1 0,1-1 0,-1 1 0,-1 0 0,1 0 0,-1 0 0,0 1 0,0-1 0,-1 1-1,0 0 1,0 1 0,0 0 0,0 0 0,-1 0 0,1 0 0,-1 1 0,-14-4 0,9 3-16,0 1-1,0 0 1,0 1 0,-1 0-1,1 1 1,-1 1-1,1 0 1,0 0-1,-1 1 1,-12 3-1,17-2-98,1 0-1,0 1 1,0-1-1,0 1 1,0 1-1,-7 4 1,9-5-586,0 0-1,0 1 1,1 0 0,-8 8 0,-3 9-1592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50.50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54 19 5632,'0'-1'-113,"-7"-16"7368,14 23-6365,15 13-94,7 7 82,-16-10-651,-1 0-1,0 1 0,-1 0 1,-1 1-1,-1 0 0,0 0 1,-2 1-1,7 21 0,-2 8 246,-1 1-1,-3 1 1,-2-1-1,-1 53 1,-4-79-241,-1 1 1,-2-1 0,0 0-1,-1 0 1,-2 0-1,-10 33 1,-81 192 343,46-128-265,11-25-834,21-52-2562,4-7 968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51.55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9 3712,'2'-6'1467,"-2"6"-1407,0 0 0,0 0 1,0 0-1,0 0 0,0 0 0,0 0 1,0 0-1,0 0 0,1 0 1,-1 0-1,0 0 0,0 0 0,0 0 1,0 0-1,0 0 0,0 0 1,0 0-1,0 0 0,0 0 1,0 0-1,1 0 0,-1 0 724,0 0-724,1 0 0,-1 0 1,0-1-1,0 1 0,0 0 1,0 0-1,0 0 0,0 0 0,0 0 1,0 0-1,0 0 0,0 0 1,0 0-1,0 0 0,0-1 0,0 1 1,0 0-1,0 0 0,0 0 1,0 0-1,0 0 0,0 0 0,0 0 1,1 4 314,0 0 0,1 0 1,-1 0-1,-1 0 0,1 1 1,-1-1-1,0 6 0,1 4-33,14 237 2207,-5 855 3338,-11-842-4580,1-260-1383,0 6-470,5-4-3237,4-2 1021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52.4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106 41 3072,'0'-22'1487,"0"3"3591,3 108-1501,0-38-2795,-4 59 0,-35 276 884,-32 469 1575,65-825-3073,0 16 144,3-42-255,0-1 1,0 1-1,0 0 1,1 0-1,0 0 1,0-1-1,0 1 1,2 5-1,-3-9-95,0 0 1,0 1-1,0-1 1,0 0-1,0 1 0,1-1 1,-1 0-1,0 1 1,0-1-1,0 0 0,0 0 1,1 1-1,-1-1 0,0 0 1,0 0-1,0 1 1,1-1-1,-1 0 0,0 0 1,0 0-1,1 1 1,-1-1-1,0 0 0,1 0 1,-1 0-1,0 0 1,1 0-1,-1 0 0,0 0 1,0 0-1,1 0 0,-1 0 1,0 0-1,1 0 1,-1 0-1,0 0 0,1 0 1,-1 0-1,0 0 1,1 0-1,-1 0 0,0 0 1,1 0-1,-1 0 0,0-1 1,0 1-1,1 0 1,-1 0-1,0 0 0,0-1 1,1 1-1,-1 0 1,0 0-1,0-1 0,0 1 1,1 0-1,-1 0 1,0-1-1,0 1 0,0 0 1,0-1-1,0 1 0,1-1 1,11-27-3282,-11 24 2875,16-42-4767,4-2 1670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53.17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 98 3808,'-5'-2'897,"0"1"0,1 0 0,-1 1 0,-9-1 0,24-3 6817,17-8-6540,0 0-1054,21-12 250,-36 17-330,0 1 1,1 0-1,0 1 1,0 0 0,23-5-1,-34 10-46,0-1-1,0 1 1,-1 0-1,1 0 1,0 0-1,0 0 1,-1 0-1,1 0 1,0 0-1,0 1 1,-1-1 0,1 1-1,0-1 1,-1 1-1,1 0 1,0-1-1,-1 1 1,1 0-1,-1 0 1,3 2-1,-3-1 7,0-1 0,1 1 0,-1 0 0,0 0 0,0 0 0,0 0 0,0 0 0,-1 0 0,1 0 0,0 0 0,-1 1-1,0-1 1,1 0 0,-1 3 0,0 4 19,-1 1-1,0-1 0,0 1 1,-1-1-1,-5 18 0,2-14 31,0 1-1,-2-1 1,0 0-1,0 0 1,-1-1-1,0 0 1,-1 0-1,-1-1 0,0 0 1,0-1-1,-18 14 1,4-6 120,16-12-82,0 0 0,0 0 1,0 1-1,1 0 1,-10 12-1,17-19-60,0 0-1,0 1 0,-1-1 1,1 0-1,0 1 1,0-1-1,-1 0 0,1 1 1,0-1-1,0 0 1,0 1-1,-1-1 1,1 1-1,0-1 0,0 0 1,0 1-1,0-1 1,0 1-1,0-1 1,0 0-1,0 1 0,0-1 1,0 1-1,0-1 1,0 0-1,0 1 1,1-1-1,-1 1 0,0-1 1,0 0-1,0 1 1,0-1-1,1 0 0,-1 1 1,0-1-1,0 0 1,1 1-1,-1-1 1,0 0-1,1 1 0,-1-1 1,0 0-1,1 0 1,-1 0-1,0 1 1,1-1-1,-1 0 0,1 0 1,-1 0-1,1 0 1,24 3 581,-19-2-543,126 0 572,-72-2-1151,-46 2-2046,-1 2 677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6:59.62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59 2720,'0'0'2624,"-4"-7"1781,-15 10-709,12-2-3516,2-2 3870,3-8-2035,3 9-2022,-1 0 0,0-1 1,0 1-1,1 0 0,-1-1 0,0 1 1,1 0-1,-1-1 0,0 1 0,1 0 0,-1 0 1,1-1-1,-1 1 0,1 0 0,-1 0 1,0 0-1,1-1 0,-1 1 0,1 0 0,-1 0 1,1 0-1,-1 0 0,1 0 0,-1 0 0,1 0 1,-1 0-1,1 1 0,16 0 69,1 1-49,0-1-1,29-2 1,-9 0 29,357 1 875,-377-1-834,-1-1 0,1-1 0,28-8 0,-42 10-105,-2 1-19,-1 0 13,1-1 0,0 1 0,-1-1 0,1 1 0,0-1 0,-1 0 0,1 0-1,1-1 1,-2 1-237,0 0-1,0 1 0,-1-1 0,1 0 0,0 0 0,-1 0 1,1 0-1,-1 0 0,1 0 0,-1 0 0,1 0 0,-1-1 0,1-4-2251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7:00.2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68 25 3904,'-2'0'149,"1"0"3,0 0-1,0 0 1,0 0 0,0 0-1,0 0 1,0 0 0,0-1-1,0 1 1,1 0-1,-1 0 1,0-1 0,0 1-1,-2-2 1,-1 2 1588,-1-1 0,0 1-1,1 0 1,-10 1 0,-4-1 862,446-16 880,-333 12-3202,96 7 0,-126-2 735,-42-1-3577,-14 0-4056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7:01.2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491 124 4064,'-7'-11'3016,"7"11"-2873,0-1 0,0 0 1,-1 0-1,1 0 0,-1 0 0,1 1 0,-1-1 1,1 0-1,-1 1 0,0-1 0,1 0 0,-1 1 1,0-1-1,1 1 0,-1-1 0,0 1 1,0-1-1,1 1 0,-1-1 0,0 1 0,0 0 1,0-1-1,0 1 0,0 0 0,0 0 1,1 0-1,-1 0 0,0 0 0,0 0 0,-1 0 1,-14 0 292,1 2 0,0 0 1,-1 1-1,1 0 1,0 1-1,-19 8 1,-2 4 262,-48 27 0,68-34-579,0 2 0,1 0 0,1 0 0,0 1 0,0 1 0,1 0 0,1 1 0,0 0 0,1 1 0,1 1 0,0-1 0,1 2 0,1-1 0,0 1 0,1 0 0,1 1 0,1 0 0,0 0 0,2 0 0,0 0 0,-1 33 0,4-45-40,0-1 0,1 0-1,-1 0 1,1 0 0,0 0 0,1 0 0,-1 0 0,1 0 0,0 0 0,0-1 0,1 1 0,0 0 0,-1-1-1,1 0 1,1 0 0,-1 0 0,0 0 0,1 0 0,0-1 0,0 0 0,0 0 0,0 0 0,1 0 0,-1 0-1,1-1 1,6 3 0,6 1 74,-1-1-1,1 0 1,0-1-1,1-1 1,-1-1-1,27 0 1,-11-1 12,0-3 0,0 0 0,-1-2 0,52-14 0,-58 11-65,0-2 0,0 0-1,-1-2 1,0-1 0,-1-1 0,23-16 0,-34 19-43,0 0-1,-1-1 1,0-1 0,-1 1 0,0-2 0,11-16 0,-10 10-38,-1 0 1,-1 0-1,-1-1 1,0-1-1,-2 0 1,8-32-1,-12 37-3,0-1 0,-1 1 1,-1 0-1,-1-1 0,0 1 0,-1-1 0,0 1 0,-2-1 0,-4-19 1,5 30-39,-1-1 1,0 1 0,0-1 0,0 1 0,0 0-1,-1 0 1,0 1 0,0-1 0,-1 1-1,0 0 1,0 0 0,0 0 0,0 1 0,-1 0-1,1 0 1,-1 0 0,0 0 0,-1 1-1,1 0 1,-10-3 0,5 3 5,0 0-1,0 1 1,-1 0 0,1 1 0,-1 0-1,1 0 1,-1 1 0,1 1-1,-1 0 1,1 1 0,-22 5 0,17-2-320,0 1 0,0 0 0,1 1 0,-23 14 0,14-2-556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8:5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9 974 3968,'-8'-3'4464,"10"4"-4319,1-1-1,-1 0 1,1 1 0,-1-1 0,1 0 0,-1 0 0,1-1 0,-1 1 0,1 0 0,-1-1-1,1 0 1,-1 1 0,1-1 0,-1 0 0,0 0 0,1-1 0,-1 1 0,0 0-1,0-1 1,0 1 0,0-1 0,0 0 0,2-2 0,4-5 230,0 0-1,0 0 1,9-15 0,8-20 483,-2-1 0,19-50 0,-38 85-782,10-25 166,17-71-1,-4-38 327,3-10-134,-21 120-440,1 1 0,21-48 0,-30 79-32,0-1 1,0 1 0,1 0-1,-1-1 1,0 1-1,1 0 1,0 0 0,0 0-1,-1 0 1,1 1-1,0-1 1,0 0 0,1 1-1,-1-1 1,0 1-1,0 0 1,1 0-1,-1 0 1,1 0 0,-1 0-1,1 0 1,-1 1-1,4-1 1,-2 1 21,0 0 1,-1 0-1,1 1 1,0-1-1,0 1 1,0 0-1,-1 0 1,1 0-1,0 1 0,-1-1 1,1 1-1,-1 0 1,0 0-1,0 0 1,5 4-1,3 4 5,0 1 0,-1 0 0,-1 0 1,1 1-1,-2 0 0,0 1 0,12 24 0,-3 1-7,18 62 1,-28-80 68,7 25 19,17 91 0,-29-122-20,-1-1 1,0 1 0,-1 0 0,0-1-1,-1 1 1,-1-1 0,0 1 0,-1-1-1,0 0 1,-1 0 0,-8 18-1,10-26-22,-1-1-1,1 0 0,-1 0 0,0 0 1,0-1-1,0 1 0,-1-1 0,1 1 0,-1-1 1,-7 4-1,4-2 51,0-1 1,-1-1-1,0 0 1,1 0 0,-14 3-1,-3-1 79,1-2-1,0-1 1,-32-1 0,2-4 7,23 1-78,20 1-137,0-1 0,0 0 0,0-1 0,0 0 0,1 0 0,-13-7 0,22 10 35,0 0 1,0 0-1,0 0 0,0 0 0,0 0 1,0 0-1,-1 0 0,1-1 0,0 1 0,0 0 1,0 0-1,0 0 0,0 0 0,0 0 1,-1 0-1,1 0 0,0 0 0,0 0 1,0 0-1,0 0 0,0 0 0,-1 0 0,1 0 1,0 0-1,0 0 0,0 0 0,0 0 1,0 0-1,-1 0 0,1 0 0,0 0 1,0 0-1,0 0 0,0 0 0,0 0 0,0 1 1,-1-1-1,1 0 0,0 0 0,2 6-481,10 10 185,-3-7 332,0-1 0,0 0 0,1 0 0,0-1 0,0 0 0,1-1 0,0 0 0,0-1 0,1 0 0,-1 0 0,1-2 0,0 1 0,14 1 0,-11-3 55,0 0-1,0-1 1,0-1 0,0 0 0,0-1 0,0-1 0,0 0 0,0-2 0,-1 1 0,20-8 0,-18 3 14,-1 0 0,0-2 0,0 1 0,-1-2 0,23-20-1,-17 11-26,0 0 0,28-39 0,-15 17 83,-28 34-170,1 0 1,7-16-1,-1 1 88,-12 23-62,0 0-1,0-1 0,0 1 1,0 0-1,0 0 1,0 0-1,0 0 0,0 0 1,0 0-1,0 0 0,0 0 1,0-1-1,0 1 0,0 0 1,0 0-1,0 0 0,1 0 1,-1 0-1,0 0 0,0 0 1,0 0-1,0 0 0,0 0 1,0 0-1,0-1 1,0 1-1,0 0 0,0 0 1,0 0-1,1 0 0,-1 0 1,0 0-1,0 0 0,0 0 1,0 0-1,0 0 0,0 0 1,0 0-1,0 0 0,1 0 1,-1 0-1,0 0 0,0 0 1,0 0-1,0 0 1,0 0-1,0 0 0,0 0 1,0 0-1,0 0 0,1 0 1,-1 0-1,0 1 0,0-1 1,0 0-1,0 0 0,0 0 1,0 0-1,2 9 66,-3 11 18,-9 13-87,8-28-10,0 1 1,0 0-1,1 0 1,-1 0-1,2 1 1,-2 5-1,6 60 93,-4-66-86,0 0 0,0 1-1,1-1 1,0 0-1,3 8 1,-4-13 24,0 0-1,0 0 1,1 0-1,-1 0 1,0 0-1,1 0 1,-1 0-1,1 0 1,-1 0-1,1-1 1,0 1-1,-1 0 1,1 0-1,0-1 1,-1 1-1,1 0 1,0-1-1,0 1 1,0-1-1,-1 1 1,1-1-1,0 1 1,0-1-1,0 0 1,0 1-1,0-1 1,0 0-1,0 0 1,0 1-1,0-1 1,0 0-1,0 0 1,0 0-1,0 0 1,0-1-1,0 1 1,0 0 0,0 0-1,0-1 1,0 1-1,0 0 1,1-1-1,2-2 39,1 0 1,-1 0-1,0 0 1,1-1-1,-1 0 0,-1 0 1,1 0-1,4-6 1,14-15-74,13-10 7,-17 16-37,0 1 0,1 1 0,22-16 0,-40 33 30,0-1-1,0 1 1,-1-1-1,1 1 1,0-1-1,0 1 0,0 0 1,-1-1-1,1 1 1,0 0-1,0 0 1,0 0-1,0-1 0,0 1 1,0 0-1,0 0 1,-1 0-1,1 0 0,0 1 1,1-1-1,-1 0 8,0 1 0,-1-1-1,1 1 1,-1-1 0,1 1-1,0-1 1,-1 1 0,1 0-1,-1-1 1,1 1 0,-1 0 0,1-1-1,-1 1 1,0 0 0,1 0-1,-1-1 1,0 3 0,2 3-12,-1 0 0,-1 0 1,1 0-1,-1 10 0,-1-10 3,1 4 32,1-1 0,-1 0-1,1 1 1,1-1 0,0 0 0,0 0 0,1 0 0,0 0 0,0 0 0,1-1 0,6 11-1,-9-17 10,0-1 0,0 1 0,0-1 0,0 1 0,0-1-1,1 0 1,-1 0 0,0 0 0,1 0 0,-1 0 0,0 0 0,1 0-1,-1 0 1,1 0 0,0-1 0,-1 1 0,1 0 0,-1-1 0,1 0-1,0 1 1,-1-1 0,1 0 0,0 0 0,0 0 0,-1 0-1,1 0 1,0 0 0,-1 0 0,1-1 0,0 1 0,-1-1 0,1 1-1,0-1 1,-1 0 0,1 1 0,-1-1 0,3-2 0,5-3 33,0 0 0,0-1 1,-1 0-1,13-14 0,-20 19-63,39-46 14,2-2-7,-34 41-7,10-8-234,-18 16 220,1 0 1,0 1-1,-1-1 1,1 1-1,0-1 0,-1 1 1,1-1-1,0 1 1,0 0-1,0-1 0,0 1 1,-1 0-1,1 0 1,0 0-1,0 0 0,0-1 1,0 1-1,0 0 1,0 0-1,1 1 0,-2-1 14,1 1 0,-1 0-1,0-1 1,0 1-1,1 0 1,-1-1 0,0 1-1,0 0 1,0-1-1,0 1 1,0 0 0,0-1-1,0 1 1,0 0-1,0 0 1,0-1 0,0 1-1,0 0 1,-1 0-1,1 1-4,-18 160 31,-4 27-9,10-123-42,-10 71 87,5-22 712,27-138-280,11-33 1,-9 2-472,9-90 1,6-37-53,-18 142 55,44-165-350,-38 153 290,11-32 88,-23 75-93,0 0 1,1 1-1,0 0 0,0 0 1,1 0-1,0 0 0,0 1 0,7-7 1,-12 13 34,1-1-1,0 1 1,0-1 0,0 0 0,0 1 0,0 0-1,0-1 1,-1 1 0,1-1 0,0 1 0,0 0 0,0 0-1,0 0 1,0-1 0,1 1 0,-1 0 0,0 0 0,0 0-1,0 1 1,0-1 0,0 0 0,0 0 0,0 0-1,0 1 1,0-1 0,-1 1 0,1-1 0,0 1 0,0-1-1,0 1 1,0-1 0,0 1 0,-1 0 0,1-1-1,0 1 1,0 0 0,-1 0 0,2 1 0,1 2-8,0 0 0,1 1 0,-1-1 1,-1 1-1,1 0 0,2 6 0,-2-1 41,1 0 0,-1 1 0,-1 0 0,0-1 0,0 1 0,-1 0 0,0 0 0,-1 0 0,0 0 0,-1 0 0,-1 0 0,1 0 0,-5 12 0,6-21-13,-1-1 0,0 1 0,0-1 0,1 0 0,-1 1 0,0-1 0,0 0 0,0 0 0,-1 1 0,1-1 0,0 0 0,0 0 0,0 0 0,-1-1 0,1 1 0,-1 0 0,1 0 0,0-1 0,-1 1 0,1-1 0,-1 1 0,-2 0 0,0-1 12,1 1 0,-1-1 0,1 0 1,-1 0-1,1 0 0,-1-1 0,1 1 0,-1-1 0,1 0 0,-5-1 0,7 1-33,0 1-1,0 0 1,1-1-1,-1 1 1,0 0 0,0 0-1,0 0 1,0-1-1,0 1 1,1 0 0,-1 0-1,0 0 1,0 1-1,0-1 1,0 0 0,0 0-1,0 0 1,1 1-1,-1-1 1,0 0-1,0 1 1,0-1 0,1 1-1,-1-1 1,0 1-1,0-1 1,1 1 0,-1-1-1,1 1 1,-1 0-1,0-1 1,1 1 0,-1 0-1,1 0 1,-1-1-1,1 1 1,0 0 0,-1 0-1,1 0 1,0-1-1,0 1 1,0 0-1,-1 1 1,1 1 9,-1 0 0,1-1 0,0 1 0,0 0 0,0-1 0,0 1 0,1 0 0,-1-1 0,1 1 0,-1-1 0,1 1 0,0-1-1,0 1 1,3 4 0,-2-4 9,0 0-1,1 0 1,0 0 0,0 0-1,-1-1 1,1 1-1,1-1 1,-1 1-1,0-1 1,1 0-1,-1 0 1,5 1 0,-2-1 14,1 0 1,-1 0 0,1-1-1,0 0 1,-1 0 0,11 0-1,-2-2 18,-1 0-1,1-1 1,-1 0-1,0-1 1,27-9-1,-11 1 149,51-27-1,-71 32-146,1-1 0,-1 0 0,-1 0 0,1-1 0,-1-1 0,0 1-1,13-19 1,-17 20-36,0 0 0,-1-1-1,0 1 1,4-11-1,-6 16-11,-2-1-1,1 0 0,0 1 0,0-1 0,-1 0 0,0 0 1,1 0-1,-1 1 0,0-1 0,0 0 0,-1 0 0,1 0 1,0 1-1,-1-1 0,0 0 0,-2-4 0,3 6-1,-1 0 0,1 0 0,-1 0-1,1 0 1,-1 1 0,0-1-1,1 0 1,-1 1 0,0-1-1,0 1 1,0-1 0,1 1 0,-1-1-1,0 1 1,0-1 0,0 1-1,0 0 1,0-1 0,0 1 0,0 0-1,0 0 1,0 0 0,0 0-1,0 0 1,0 0 0,0 0 0,0 0-1,0 0 1,0 0 0,0 0-1,0 1 1,0-1 0,1 0 0,-1 1-1,-2 0 1,-3 2-15,1 0 1,-1 0-1,1 1 0,-5 3 0,3-1-3,1-1 0,0 1-1,0 0 1,1 0 0,0 0 0,0 1-1,1 0 1,-1 0 0,1 0-1,1 0 1,-1 1 0,1-1 0,1 1-1,-3 9 1,4-12 42,1 0 1,-1 0-1,1 0 1,0 0-1,0 0 0,0 0 1,0 0-1,1 0 1,0 0-1,0-1 1,1 1-1,-1 0 0,1 0 1,0-1-1,0 1 1,1-1-1,-1 1 0,1-1 1,0 0-1,0 0 1,0-1-1,1 1 1,-1 0-1,5 2 0,-4-3 24,0 0 0,0 0-1,1-1 1,-1 1 0,0-1-1,1 0 1,0-1 0,-1 1-1,1-1 1,0 0 0,0 0-1,0 0 1,0-1 0,-1 1-1,1-1 1,0-1 0,8 0-1,-4-1 18,1 0 1,-1-1-1,0 0 0,0-1 0,0 0 0,0 0 0,15-11 0,8-7-34,57-52-1,-88 73-19,23-17-254,-24 17 251,1 1-1,-1 0 1,0-1-1,1 1 1,-1 0-1,1-1 1,-1 1-1,0 0 1,1 0-1,-1 0 1,1-1-1,-1 1 1,1 0-1,-1 0 1,1 0-1,-1 0 1,1 0-1,-1 0 1,1 0-1,-1 0 1,1 0-1,-1 0 1,1 0-1,-1 0 1,1 0-1,-1 1 1,0-1-1,1 0 1,-1 0-1,1 0 1,-1 1-1,1-1 0,-1 0 1,0 1-1,1-1 1,-1 0-1,0 1 1,1-1-1,-1 0 1,0 1-1,1-1 1,-1 1-1,0-1 1,0 0-1,1 1 1,-1-1-1,0 1 1,0-1-1,0 1 1,0-1-1,0 1 1,3 8 19,0 0-1,5 13 1,3 6 21,-10-26-23,-1-1 0,1 1 0,0-1 0,0 0 0,0 1 0,0-1 0,0 0 0,0 0 0,0 0 0,0 1 0,2 0 0,-3-2 12,1 1-1,-1-1 0,1 1 0,0-1 0,-1 0 0,1 1 0,0-1 0,-1 0 1,1 1-1,0-1 0,-1 0 0,1 0 0,0 0 0,0 0 0,-1 0 0,1 0 1,0 0-1,-1 0 0,1 0 0,0 0 0,0 0 0,-1 0 0,1 0 0,0 0 1,0-1-1,53-34 546,-31 19-487,8-7-176,77-69 279,-92 80-338,-15 12 137,-1 0-1,0 0 0,1 0 1,-1-1-1,1 1 0,-1 0 1,0 0-1,1 0 0,-1 0 1,1 0-1,-1 0 0,0 0 1,1 0-1,-1 0 0,1 0 1,-1 1-1,0-1 0,1 0 1,-1 0-1,1 0 0,-1 0 1,0 1-1,1-1 0,-1 0 1,1 1-1,0 0-17,-1 1 0,1 0 0,0 0 0,-1 0 0,1 0 0,-1 0 0,1 0 0,-1 0 0,0 0 0,0 0 0,0 0 0,0 0-1,0 0 1,0 0 0,-1 3 0,-19 148-127,-9 87 262,-12 62 564,38-291-127,6-26-256,34-155-205,0-3-81,-27 136-3,2 0 1,26-56-1,12 2-74,-44 82 19,0 0 1,1 1-1,0-1 0,0 1 1,1 1-1,0 0 1,15-11-1,-22 17 30,1 0 0,0 0 0,-1 0 0,1 0 0,0 0 0,0 0 1,0 1-1,-1-1 0,1 1 0,0-1 0,0 1 0,0 0 0,0 0 0,0-1 0,0 1 0,0 1 0,3-1 0,-3 1 22,-1 0 0,1-1-1,-1 1 1,0 0 0,1 0-1,-1 0 1,0 0-1,0 0 1,0 1 0,0-1-1,0 0 1,0 0 0,0 1-1,0-1 1,0 0 0,0 1-1,-1-1 1,1 1-1,-1-1 1,1 1 0,0 2-1,0 2 14,0-1 0,-1 1-1,1 0 1,-1-1 0,0 1-1,-1 0 1,0-1-1,1 1 1,-2 0 0,1-1-1,-1 1 1,1-1 0,-1 0-1,-1 0 1,1 1 0,-1-1-1,0-1 1,0 1-1,-1 0 1,1-1 0,-6 6-1,3-4 42,-1-1 0,1 0-1,-1-1 1,1 1-1,-1-1 1,0 0 0,-1-1-1,1 0 1,-1 0-1,-12 3 1,7-4-41,13-3-4,0 1 0,0 0 0,0 0 0,0 0 1,0 0-1,0 0 0,0 0 0,0 0 0,0 0 0,0 0 0,0 0 0,0 0 0,0 0 0,0 0 0,0 0 0,0 0 0,0 0 0,0 0 0,0 0 0,0 0 0,0 0 0,0 0 0,0 0 0,0 0 0,0 0 0,0-1 0,0 1 0,0 0 0,0 0 0,0 0 0,0 0 0,0 0 0,0 0 0,0 0 0,0 0 0,0 0 0,0 0 0,0 0 0,0 0 0,0 0 0,0 0 0,0 0 0,0 0 1,0 0-1,0 0 0,0 0 0,0 0 0,0 0 0,0 0 0,0 0 0,0 0 0,0 0 0,0 0 0,-1 0 0,1 0 0,20-10-1,-8 4 1,37-15-133,0 2 0,96-23-1,-144 41 130,-1 1-1,1 0 0,-1 0 0,1-1 1,0 1-1,-1 0 0,1 0 1,0 0-1,-1 0 0,1 0 0,0 0 1,-1 0-1,1 0 0,-1 0 1,1 0-1,0 0 0,-1 1 0,1-1 1,0 0-1,-1 0 0,1 1 1,-1-1-1,1 0 0,-1 1 0,1-1 1,-1 0-1,1 1 0,-1-1 1,1 1-1,-1-1 0,1 1 0,-1-1 1,0 1-1,1-1 0,-1 1 1,0 0-1,1-1 0,-1 1 0,0-1 1,0 1-1,0 0 0,0-1 1,1 1-1,-1 0 0,0 0 0,0 5-11,-1-1-1,1 1 0,-1-1 0,-3 10 1,1-2-46,3-9 80,-1 1 0,0-1 0,1 0 0,0 0 1,0 0-1,0 0 0,1 0 0,-1 1 0,1-1 1,0 0-1,0 0 0,1 0 0,-1 0 0,1-1 1,0 1-1,2 4 0,-4-8-11,1 0 0,-1 0 1,0 1-1,0-1 0,1 0 0,-1 0 1,0 1-1,1-1 0,-1 0 0,0 0 1,1 0-1,-1 1 0,1-1 0,-1 0 1,0 0-1,1 0 0,-1 0 0,1 0 1,-1 0-1,0 0 0,1 0 0,-1 0 1,1 0-1,-1 0 0,0 0 0,1 0 0,-1 0 1,0-1-1,1 1 0,-1 0 0,1 0 1,17-12 122,-14 9-116,0-1 0,0 0-1,-1 0 1,1 0 0,-1 0 0,4-6 0,-4 2 11,0 1 0,0-1 1,3-14-1,-6 19-24,1 1 0,-1-1 1,1 0-1,-1 0 1,0 0-1,0 0 0,0 1 1,-1-1-1,1 0 0,-1 0 1,1 0-1,-1 1 0,0-1 1,0 0-1,-2-3 0,2 5-23,-1 0 0,1 0 0,0 0 0,-1 0 0,1 0 0,0 0 0,-1 0 0,0 0 0,1 1 0,-1-1 0,1 1 0,-1-1 0,0 1 0,1 0 0,-1-1 0,0 1 0,1 0 0,-1 0 0,0 0 0,1 0 0,-1 1 0,0-1 0,-2 1-1,-6-1 163,1 3-339,9-1 67,5-2 138,14 1 58,0-2 0,0-1 0,0 0 0,0-1 0,0-1 0,0-1 0,-1-1 0,24-10 0,-5 2-12,-30 12-58,0-1 0,0 1 0,-1-1 0,1 0 0,-1-1 0,11-7 0,-1 1 182,-6 4-231,-1 0 0,10-8 0,-16 11 123,-1 2-139,-2 1 69,0 0-1,0 1 1,0-1-1,0 1 1,0-1-1,0 0 0,1 1 1,-1-1-1,0 0 1,0 1-1,0-1 1,0 0-1,1 1 1,-1-1-1,0 0 1,0 0-1,1 1 0,-1-1 1,0 0-1,1 0 1,-1 1-1,1 0-39,0 1-80,-1 0 80,1 0 0,-1 0 0,1 0 0,0 0 0,0-1-1,0 1 1,0 0 0,0 0 0,1-1 0,-1 1 0,2 2 0,9 14 237,-9-9-299,0 0 101,-1-1-1,0 0 1,2 18-1,-4-24 17,0-1 0,0 0-1,-1 1 1,1-1-1,0 0 1,-1 1-1,1-1 1,-1 0 0,0 0-1,1 1 1,-1-1-1,0 0 1,0 0 0,0 0-1,0 0 1,0 0-1,0 0 1,0 0 0,0 0-1,0-1 1,0 1-1,0 0 1,0-1-1,-1 1 1,1 0 0,-2 0-1,-6 2-44,0-1-1,0 1 0,-10 0 1,2 1 78,-11 1 6,1-2-1,-56 2 1,98-5-156,115-3-26,-95 1 250,-1-2 1,34-8 0,-45 6-104,-1-1 0,-1-1 0,1-1 0,-1-1-1,33-22 1,-46 27-17,11-5 0,-24 29-352,-1-4 336,2 1 0,-5 28 0,10-42 4,-1 1 0,1-1 0,-1 0-1,1 0 1,0 1 0,0-1 0,0 0-1,2 4 1,1 2 53,-3-6 151,5-7 299,3-2-450,0 1 1,0-2-1,0 1 1,-1-2-1,12-13 1,5-6-19,-3 6 27,-1-2 0,-1 0 0,-2-1 0,19-32 0,11-36 0,53-151 0,-51 116-230,-49 125 141,1 0 0,-1 0 0,0-1 0,0 1 0,0 0 0,-1-1 0,1 1-1,-1-1 1,0 1 0,0 0 0,-1-7 0,1 10 27,0-1 0,0 1 0,0 0-1,-1 0 1,1-1 0,0 1 0,0 0 0,-1 0 0,1-1 0,0 1-1,0 0 1,-1 0 0,1-1 0,0 1 0,-1 0 0,1 0 0,0 0-1,0 0 1,-1 0 0,1 0 0,-1 0 0,1-1 0,0 1 0,-1 0-1,1 0 1,0 0 0,-1 0 0,1 0 0,0 0 0,-1 1 0,1-1-1,0 0 1,-1 0 0,1 0 0,0 0 0,-1 0 0,1 0 0,0 1-1,0-1 1,-1 0 0,1 0 0,0 0 0,-1 1 0,1-1-1,0 0 1,0 0 0,-1 1 0,-12 11-152,8-5 140,1 1 0,-1-1-1,1 1 1,0 0 0,1 0 0,-4 12-1,-12 54-13,17-61 38,-17 88 6,-9 167-1,27-261 50,0 7-74,1 1 0,2 24 0,-2-36 54,1 0-1,-1 0 0,1-1 0,-1 1 1,1 0-1,0-1 0,0 1 0,0-1 1,0 1-1,1-1 0,-1 0 0,1 1 1,-1-1-1,1 0 0,0 0 0,0 0 1,0 0-1,0 0 0,0 0 0,0-1 1,3 2-1,-3-2-11,-1-1 0,1 0 0,-1 1 0,1-1 0,0 0-1,-1 0 1,1 0 0,0 0 0,-1 0 0,1-1 0,0 1 0,2-1 0,22-9 95,-21 9-107,75-40 63,-53 26-271,-26 14 177,0 1 1,0-1-1,1 0 1,-1 1-1,0-1 0,0 1 1,1-1-1,-1 1 1,0 0-1,1 0 0,-1-1 1,1 1-1,-1 0 1,0 0-1,1 0 0,-1 0 1,3 1-1,-4 0 10,1-1-1,0 1 1,0-1-1,-1 1 1,1 0 0,0-1-1,-1 1 1,1 0-1,-1 0 1,1-1-1,-1 1 1,1 0 0,-1 0-1,0 0 1,1 0-1,-1-1 1,0 1-1,0 0 1,1 0 0,-1 0-1,0 0 1,0 0-1,0 0 1,0 0-1,-1 1 1,2 5 38,0 0 0,0 0 0,2 11 0,2 3-215,-5-19 200,0-1-1,0 0 0,1 0 0,-1 0 0,0 0 0,1 0 1,-1 0-1,1 0 0,-1 0 0,1 0 0,-1 0 1,1 0-1,0 0 0,-1 0 0,1-1 0,0 1 0,0 0 1,0 0-1,-1-1 0,1 1 0,0 0 0,0-1 1,0 1-1,0-1 0,1 1 0,1 0 14,-1-1-1,1 0 1,-1 0-1,0 0 1,1 0-1,-1 0 1,1 0 0,-1 0-1,1-1 1,-1 1-1,3-2 1,3-1 19,0 0 0,-1 0 0,0-1 0,1 0 0,-1-1 0,7-5 0,-2-1-86,-5 5-8,0 0-1,0 0 1,1 0-1,9-4 1,-17 10 40,0 0 0,0 0 0,0 0 0,0 0-1,0 0 1,1 0 0,-1 0 0,0 0 0,0 0 0,0 0 0,0 0 0,1 0 0,-1 0-1,0 0 1,0 0 0,0 0 0,0 0 0,0 0 0,1 0 0,-1 0 0,0 1 0,0-1 0,0 0-1,0 0 1,0 0 0,0 0 0,1 0 0,-1 0 0,0 0 0,0 1 0,0-1 0,0 0-1,0 0 1,0 0 0,0 0 0,0 0 0,0 1 0,0-1 0,0 0 0,3 11-88,-3 10 121,-4-10-127,4-10 105,-1-1-1,1 1 0,0 0 1,-1 0-1,1 0 0,0-1 1,-1 1-1,1 0 0,0 0 1,0 0-1,0 0 0,0-1 1,0 1-1,0 0 0,0 0 0,0 0 1,0 0-1,0 0 0,0-1 1,1 2-1,0 1 31,1 0 0,-1-1 0,1 1 1,0-1-1,0 0 0,0 1 0,0-1 0,3 2 0,-4-3-14,0 0-1,0-1 0,0 1 1,0 0-1,0-1 0,0 1 1,0-1-1,1 1 0,-1-1 1,0 0-1,0 0 0,0 1 1,1-1-1,-1 0 0,0 0 1,1 0-1,-1 0 0,0 0 1,0 0-1,1-1 0,-1 1 1,2-1-1,-1 0 4,-1 0 0,1 0-1,0 0 1,-1-1 0,1 1 0,-1 0 0,0-1-1,1 1 1,-1-1 0,2-2 0,2-3 22,-4 5-32,4-5-11,-8-6-64,1 4 56,2 8-5,-1-1 0,1 1-1,0 0 1,0 0 0,-1 0 0,1 0-1,0 0 1,-1 0 0,1 0 0,-1 0-1,1 0 1,-1 0 0,0 0 0,1 0-1,-1 0 1,0 1 0,0-1 0,0 0-1,1 0 1,-1 1 0,0-1 0,0 0-1,0 1 1,0-1 0,0 1 0,0-1-1,-1 1 1,-4-1 11,1 0 1,0 0-1,-1 1 1,1-1-1,-1 1 1,-8 2-1,-7-1 13,20-1 8,0-1 25,-1-2-80,2 2 35,0 1 0,0 0 0,0 0 0,0 0 0,0-1 1,0 1-1,0 0 0,0 0 0,-1 0 0,1 0 0,0-1 0,0 1 1,0 0-1,1 0 0,-1 0 0,0-1 0,0 1 0,0 0 0,0 0 1,0 0-1,0 0 0,0-1 0,0 1 0,0 0 0,0 0 0,0 0 0,0 0 1,1-1-1,-1 1 0,0 0 0,0 0 0,0 0 0,0 0 0,0 0 1,1 0-1,-1-1 0,0 1 0,0 0 0,0 0 0,0 0 0,1 0 1,-1 0-1,0 0 0,0 0 0,0 0 0,1 0 0,8-3 4,36-9 83,-33 8-20,0 0-1,14-1 1,3 1-44,-17 1-65,1 1-1,0 0 1,0 1-1,0 1 0,0 0 1,25 4-1,-37-4 43,0 0 0,0 1 0,0-1 0,1 1-1,-1-1 1,0 1 0,0-1 0,0 1 0,0 0 0,0-1-1,0 1 1,0 0 0,0 0 0,0 0 0,0 0 0,0 0-1,-1 0 1,1 0 0,0 0 0,-1 0 0,1 0-1,0 0 1,-1 0 0,0 0 0,1 1 0,-1-1 0,0 0-1,1 0 1,-1 1 0,0-1 0,0 0 0,0 0 0,0 1-1,0-1 1,0 0 0,-1 0 0,1 1 0,0-1 0,-1 0-1,1 0 1,-1 0 0,1 1 0,-1-1 0,1 0-1,-1 0 1,0 0 0,0 0 0,1 0 0,-3 1 0,-1 3 44,0-1-31,0 0-1,1 0 0,-1 0 1,1 0-1,-5 9 1,69-49 756,-34 18-673,-11 6-147,1 0 0,1 2 0,21-10 1,-37 19 44,0 0 1,1 0 0,-1 1 0,1-1-1,-1 1 1,1-1 0,-1 1 0,1 0 0,-1 0-1,1 0 1,-1 1 0,1-1 0,-1 1-1,1-1 1,-1 1 0,0 0 0,1 0-1,-1 0 1,0 0 0,0 0 0,0 0 0,1 1-1,-1-1 1,0 1 0,-1-1 0,1 1-1,0 0 1,0 0 0,-1 0 0,2 2-1,5 8-43,-1-1 0,0 2 0,-1-1 0,7 18 0,-8-17 40,-3-9-75,0-1-336,-1 0 1,0 0-1,1 1 1,-1-1-1,0 0 1,0 0-1,-1 1 1,1-1-1,-1 0 1,0 1-1,0-1 1,0 6-1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9:39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29 5888,'-10'-3'2688,"2"-6"896,8 6-2048,-5 3-416,5-5-928,-5 5-64,1-3-64,-1-2-1376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8:50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23 7136,'-23'0'3648,"23"-3"-3008,8 3-448,2-5-96,3 5-32,-4-3-992,6-2 512,-2-2-3136,0 7 1952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8:5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87 268 7808,'-18'-16'3520,"31"4"-3040,0 4 1056,5 4-928,32-7 768,3 6-832,24-3-320,4 4-192,-4 4-32,-6 4 0,-13 9 256,-13 2-129,-8 1-2206,-6 1 1087,-12-2-2912,-1 5 2208</inkml:trace>
  <inkml:trace contextRef="#ctx0" brushRef="#br0" timeOffset="1">10 16 5984,'-10'-15'2688,"10"18"-2336,10-3-896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02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1 942 4576,'0'2'1557,"0"-2"-1523,0 0 0,0 0 0,0 0-1,0 0 1,0 0 0,0 0 0,0 0 0,0 0 0,0 0 0,0 0-1,0 0 1,0 0 0,0 0 0,0 0 0,0 0 0,0 0 0,-1 0-1,1 0 1,6 3 1644,-5-3-1523,0 1-1,0-1 1,0 1 0,0-1-1,0 0 1,1 0-1,-1 0 1,0 1-1,0-1 1,0 0 0,0 0-1,0-1 1,3 1-1,4-4 259,0 0-1,-1-1 0,1 1 1,-1-1-1,0-1 0,-1 0 1,1 0-1,10-13 0,44-63 500,-51 67-751,6-10-19,29-39 143,-45 63-299,1 1 1,-1 0 0,0-1-1,0 1 1,0 0-1,0-1 1,1 1-1,-1 0 1,0 0-1,0-1 1,1 1-1,-1 0 1,0 0 0,1-1-1,-1 1 1,0 0-1,1 0 1,-1 0-1,0 0 1,1-1-1,-1 1 1,0 0 0,1 0-1,-1 0 1,0 0-1,1 0 1,-1 0-1,0 0 1,1 0-1,-1 0 1,1 0 0,-1 0-1,1 0 1,-1 1 8,1 0 0,-1-1 0,1 1 0,-1 0 0,1 0 0,-1-1 0,0 1 0,1 0 0,-1 0 0,0 0 0,0-1 0,0 1 0,0 2 0,1 32 143,-38 402 16,35-416-143,-27 168 435,26-174-332,-4 16 195,4-23 156,1 1 1,0-1-1,-1 16 0,3-24-431,0 0 0,0 0-1,1 0 1,-1 0-1,0 0 1,0 0-1,0 0 1,0 0 0,0 0-1,0 0 1,0 0-1,0 0 1,0 0 0,0 0-1,0 0 1,0 0-1,0 0 1,0 0-1,1 0 1,-1 0 0,0 0-1,0 1 1,0-1-1,0 0 1,0 0 0,2-15 452,-1 4-414,0-1-1,1 1 0,6-17 0,-2 6-30,21-133 24,5-18-56,-14 112 18,2 2 0,31-61-1,-40 99-111,1 0 0,1 0-1,0 1 1,27-29 0,-38 47 45,0-1 1,0 1 0,1 0-1,-1 0 1,1 0 0,0 1-1,-1-1 1,1 0 0,0 1-1,0 0 1,0 0 0,0-1-1,0 2 1,0-1 0,5 0-1,-5 0 22,-1 2 0,0-1 0,0 0 0,0 0 0,0 1 0,0-1 0,0 1 0,1-1 0,-1 1 0,0 0 0,-1 0 0,1 0 0,0 0 0,0 0 0,0 0 0,-1 1 0,1-1 0,0 1 0,-1-1 0,1 1 0,-1-1 0,0 1 0,2 3 0,0-1 9,-1 1-1,0-1 0,0 1 0,0 0 1,-1-1-1,0 1 0,1 0 0,-2 0 1,2 7-1,-2 3 38,-3 28-1,2-32-22,-3 20 89,-1 1 1,-2-1-1,-1 0 0,-2-1 0,-17 39 0,25-63-62,-1 0-1,0-1 1,0 0-1,0 1 0,-1-1 1,1-1-1,-1 1 1,-5 4-1,7-8-11,1 0 0,0 0 1,0 0-1,0 0 0,-1 0 0,1-1 0,0 1 1,-1 0-1,1-1 0,-1 1 0,1-1 0,-1 0 1,1 1-1,-1-1 0,1 0 0,-1 0 0,1 0 0,-1 0 1,1 0-1,-3-1 0,1 0 11,1 1-1,-1-2 1,1 1-1,-1 0 1,1 0 0,-1-1-1,1 1 1,0-1-1,0 0 1,-3-3 0,-1-2-13,0 0 1,1 0-1,0 0 1,0-1 0,0 0-1,-2-8 1,-5-12-254,-10-37 0,22 65 217,0-1-1,0 1 1,0-1-1,-1 1 0,1-1 1,0 1-1,0-1 1,0 1-1,0-1 1,0 1-1,0-1 0,0 1 1,0-1-1,0 1 1,0-1-1,1 1 0,-1-1 1,0 1-1,0-1 1,0 1-1,1-1 0,-1 0 9,1 1-1,-1 0 0,0 0 1,1 0-1,-1 0 0,0 0 1,1 0-1,-1 0 1,1 0-1,-1 0 0,0 0 1,1 0-1,-1 0 0,0 0 1,1 0-1,-1 0 0,1 0 1,-1 0-1,0 0 0,1 1 1,-1-1-1,1 0 0,23 16-167,-20-13 168,2 2 16,0-1 0,0 0 0,0 0 0,1-1 0,-1 0 0,1 0 0,0 0 0,0-1 0,0 0 0,0-1 0,0 1 0,1-1 0,-1-1 0,11 1 0,-5-3 72,0 0 0,-1 0 0,1-1 0,0-1 0,-1 0-1,0 0 1,0-1 0,17-11 0,-5 1 17,-1-1 1,39-36-1,-47 39-62,0-1 0,-1-1 0,-1 0 0,0 0-1,16-29 1,-17 27-32,-11 15-34,1 0 0,0 0 0,-1 0 1,0 0-1,1-1 0,-1 1 1,0 0-1,0-1 0,0 1 0,-1-1 1,1 1-1,0-1 0,-1 0 0,1-4 1,57 7-203,-52 1 216,0-1-1,-1 1 1,1 0 0,0 0 0,10 4-1,-14-5 24,1 1 0,0 1-1,-1-1 1,1 0 0,-1 1 0,1-1-1,-1 1 1,0 0 0,1 0-1,-1 0 1,0 0 0,0 0-1,3 5 1,-4-2-29,1 0-1,-1 0 1,-1 0-1,1 0 1,-1 1 0,1-1-1,-1 0 1,-1 0-1,1 1 1,-3 8-1,2-3 45,0 24 19,1-32-11,0 1 1,1-1-1,-1 0 0,1 0 0,0 1 0,0-1 0,0 0 0,0 0 0,3 4 0,-3-6-11,0 0 0,0 0 0,0 0 0,0 0-1,0 0 1,1 0 0,-1-1 0,0 1 0,1 0 0,-1-1 0,0 1 0,1-1-1,-1 0 1,0 1 0,1-1 0,-1 0 0,1 0 0,-1 0 0,1 0-1,-1 0 1,1 0 0,-1 0 0,1 0 0,-1-1 0,2 0 0,2 0 28,0-1 0,0 1-1,0-1 1,0-1 0,-1 1 0,6-4 0,156-117 415,-154 114-452,-10 7-56,1 0 0,0 0 1,-1 0-1,1 0 0,0 0 1,0 0-1,0 1 1,0-1-1,1 1 0,4-1 1,-8 2 28,1 0 0,-1 1 1,1-1-1,-1 1 0,1-1 1,-1 0-1,0 1 0,1-1 1,-1 1-1,0-1 0,1 1 1,-1-1-1,0 1 0,0-1 1,1 1-1,-1 0 0,0-1 0,0 1 1,0-1-1,0 2 0,3 12 35,-3-14-16,2 25 139,-2-15-115,1-1 0,0 0-1,4 13 1,-4-19-25,3 12 17,0-1 0,2-1-1,-1 1 1,10 16 0,-13-28 18,0 1 0,0 0 0,0-1 0,0 1 0,1-1 0,-1 1 0,1-1 1,-1 0-1,1 0 0,5 3 0,-6-4 8,0-1 0,0 1 1,0-1-1,0 1 0,0-1 1,1 0-1,-1 1 0,0-1 1,0 0-1,0 0 0,0-1 1,0 1-1,0 0 1,0-1-1,0 1 0,0-1 1,0 0-1,4-1 0,5-5 14,-1 1 0,1-1 0,-1-1 0,-1 0 0,1 0 0,8-11-1,-5 6 18,25-20 0,-17 17-122,-13 9-25,0 0 0,1 1-1,0 0 1,16-7 0,-24 13 69,-1 0 0,1 0 1,-1 0-1,1 0 0,-1 0 1,1 0-1,0 0 1,-1 0-1,1 0 0,-1 0 1,1 1-1,-1-1 0,1 0 1,-1 0-1,1 1 0,-1-1 1,1 0-1,-1 1 0,1-1 1,-1 0-1,1 1 1,-1-1-1,0 1 0,1-1 1,-1 1-1,0-1 0,1 1 1,-1-1-1,0 1 0,0-1 1,1 1-1,-1-1 0,0 1 1,0-1-1,0 1 1,0-1-1,0 1 0,0 0 1,5 25-157,-5-25 192,3 80 461,-3-78-438,2-6 44,0 1 1,-1-1-1,1 0 1,-1 0-1,1 0 1,1-6-1,2-1-93,0-1 0,1 1 0,0 0 0,1 1 0,0-1 0,0 1 0,15-13-1,-20 19-34,0 1-6,0 0 0,0-1-1,1 1 1,-1 0 0,1 0-1,-1 1 1,1-1 0,-1 0-1,1 1 1,0 0 0,0-1-1,0 1 1,4-1 0,-6 2 24,0 1 1,0-1 0,0 0 0,0 1-1,0-1 1,0 0 0,0 1 0,0-1-1,0 1 1,0 0 0,0-1 0,-1 1-1,1 0 1,0-1 0,0 1 0,-1 0-1,1 0 1,0-1 0,-1 1 0,1 0-1,-1 0 1,1 2 0,10 25-4,-8-19-134,-2-4 161,1-1 0,0 0 1,-1 1-1,2-1 1,-1 0-1,0-1 0,1 1 1,0 0-1,0-1 0,0 1 1,0-1-1,1 0 1,-1 0-1,1 0 0,0 0 1,-1-1-1,1 0 0,1 0 1,-1 0-1,0 0 1,0 0-1,1-1 0,-1 0 1,1 0-1,-1 0 0,1 0 1,-1-1-1,1 0 1,4 0-1,14-2 141,0-2 0,-1 0 0,31-11 0,-16 3-148,-19 7-65,30-14 1,-32 11 57,-4 3 27,-1 0-1,12-9 1,-21 13-19,0 0-1,-1 0 1,1 0-1,0 0 1,-1-1 0,0 1-1,1-1 1,-1 1-1,0-1 1,0 1-1,1-1 1,-1 0 0,0 1-1,-1-1 1,1 0-1,0 0 1,0 0 0,-1 0-1,1-3 1,-1 4-10,0 1-1,0 0 1,0 0 0,0-1 0,0 1 0,-1 0 0,1 0-1,0-1 1,0 1 0,0 0 0,0 0 0,-1-1 0,1 1-1,0 0 1,0 0 0,-1 0 0,1 0 0,0-1 0,0 1 0,-1 0-1,1 0 1,0 0 0,0 0 0,-1 0 0,1 0 0,0 0-1,-1 0 1,1 0 0,0 0 0,0 0 0,-1 0 0,1 0 0,0 0-1,-1 0 1,1 0 0,0 0 0,-9 1-172,1 4 134,1 0 0,0 0 0,0 0 1,1 1-1,0 0 0,0 0 0,0 1 1,1 0-1,0 0 0,0 0 0,0 0 0,1 1 1,-5 14-1,5-11 39,0 0 1,1 0-1,0 1 1,1 0-1,1-1 0,0 1 1,0 0-1,1 0 1,2 19-1,0-24 27,-1 1 0,1-1-1,0 1 1,1-1 0,0 0 0,0 1 0,0-2-1,1 1 1,0 0 0,9 9 0,-13-14-3,1-1 1,0 0-1,0 0 0,0-1 1,0 1-1,0 0 1,0 0-1,1 0 1,-1-1-1,0 1 0,0-1 1,0 1-1,1-1 1,-1 1-1,0-1 1,1 0-1,-1 1 0,0-1 1,1 0-1,-1 0 1,2 0-1,0-1 3,-1 1 1,1-1-1,-1 0 0,1 0 1,-1 0-1,0 0 0,1 0 0,-1-1 1,0 1-1,3-4 0,5-4 22,-1 0 0,0-1 0,12-18-1,-15 19-27,16-20 34,-2 1 9,29-29 0,-28 34-43,-12 12-81,0 1-1,20-15 1,-23 19-3,6-3-130,-9 10 39,-4 8-55,-11 68-91,9-64 297,2 1 0,-1 18 0,2-26 21,0 0 0,0 0 0,1-1 1,0 1-1,0 0 0,1 0 0,0-1 0,2 8 1,-3-12-3,-1 0 0,1 0 1,-1-1-1,1 1 0,-1 0 1,1 0-1,0 0 0,-1-1 1,1 1-1,0 0 0,0-1 1,-1 1-1,1-1 0,0 1 1,0-1-1,0 1 0,0-1 1,0 1-1,0-1 1,0 0-1,0 1 0,0-1 1,0 0-1,0 0 0,0 0 1,0 0-1,0 0 0,0 0 1,0 0-1,0 0 0,0 0 1,0-1-1,0 1 0,-1 0 1,1-1-1,0 1 0,0 0 1,0-1-1,0 1 0,1-2 1,4-2 36,1 0 1,-1-1 0,0 0 0,7-7 0,-6 6 16,29-24-42,66-40-1,-88 61-65,19-12-4,1 1-1,1 2 0,46-18 1,-80 36 33,0 0 1,-1-1 0,1 1-1,-1 0 1,1 0 0,0 0-1,-1-1 1,1 1 0,0 0-1,-1 0 1,1 0 0,0 0-1,-1 0 1,1 0 0,0 1-1,-1-1 1,1 0 0,0 0-1,-1 0 1,1 1 0,0-1-1,-1 0 1,1 0 0,-1 1 0,1-1-1,-1 1 1,1-1 0,-1 0-1,1 1 1,-1-1 0,1 1-1,-1-1 1,1 1 0,-1 0-1,0-1 1,1 1 0,-1-1-1,0 1 1,0 0 0,1-1-1,-1 1 1,0 0 0,0-1-1,0 1 1,0 0 0,1 6-32,0 0 1,-1 0 0,0-1 0,-1 8 0,0-9 20,-12 119 30,-5-2 1,-44 155-1,45-223 43,10-34 266,-7 33 0,14-53-305,0 0 0,0 0-1,0 0 1,1 0 0,-1 0 0,0 0-1,0 0 1,0 0 0,0 0-1,0 0 1,0 0 0,0 0 0,0 0-1,0 0 1,0 0 0,0 0-1,0 0 1,0 0 0,0 0 0,1 0-1,-1 0 1,0 0 0,0 0-1,0 0 1,0 0 0,0 0-1,0 0 1,0 0 0,0 0 0,0 0-1,0 0 1,0 0 0,0 0-1,0 0 1,1 0 0,-1 0 0,0 0-1,0 0 1,0 0 0,0 0-1,0 0 1,0 0 0,0 0 0,0 0-1,0 0 1,0 0 0,0 0-1,0 0 1,0 1 0,0-1-1,0 0 1,10-12 155,13-23-144,-22 33 1,16-25-34,-3-1 0,0 0-1,15-44 1,19-95 33,-33 108-70,3 0 1,34-78 0,-43 117-68,-7 15 69,0 0 0,0-1 0,1 1 0,-1 1 0,1-1 0,7-8 0,-3 34-360,-4 9 380,-2 1 0,-1 0 0,-6 45 0,1-16 189,5-57-131,0 0-1,0 0 1,0-1 0,0 1-1,-1 0 1,1 0 0,-1-1-1,0 1 1,0 0 0,0-1 0,0 1-1,0-1 1,-1 1 0,1-1-1,-1 0 1,-2 4 0,4-6-30,0 0 0,0 0 1,-1 0-1,1 0 0,0 0 1,0 0-1,-1 0 0,1 1 1,0-1-1,0 0 0,-1 0 1,1 0-1,0 0 0,0 0 1,-1 0-1,1 0 1,0 0-1,0 0 0,-1 0 1,1 0-1,0 0 0,0-1 1,-1 1-1,1 0 0,0 0 1,0 0-1,0 0 0,-1 0 1,1 0-1,0 0 0,0-1 1,0 1-1,-1 0 0,1 0 1,0 0-1,0-1 0,0 1 1,0 0-1,0 0 0,-1 0 1,1-1-1,0 1 1,0 0-1,0 0 0,0-1 1,0 1-1,-5-15-47,4 12 33,-5-17-52,2 0 0,0 0 0,-1-25 0,1 4-277,3 37 287,1 0 0,0 0 0,0 0 0,0 0 0,0 0 0,1 0 1,-1 0-1,1 1 0,2-8 0,-1 11 32,1-1-1,-1 1 1,0 0-1,0 0 1,0 1-1,0-1 1,0 0-1,0 1 1,0-1 0,0 1-1,0 0 1,3 1-1,6 1 59,-3-2-10,0 0 1,1 0-1,-1-1 0,1-1 1,-1 1-1,0-1 0,14-3 1,58-20 116,-70 20-118,34-11 134,71-36 0,-101 43-121,1 0 0,-2-2 0,1 1 0,-1-2 1,-1 1-1,1-2 0,-2 0 0,16-21 0,-12 11-53,-2-2 0,0 1 0,-2-2 0,12-35 0,25-109 60,-44 153-31,45-196 157,-44 192-338,-2 0 0,0 0 1,1-24-1,-4 43 150,0 1 0,0 0 0,0 0 0,0-1 0,0 1 0,0 0-1,0-1 1,0 1 0,0 0 0,0 0 0,0-1 0,0 1 0,0 0 0,0 0 0,0-1 0,0 1 0,0 0 0,0 0-1,0-1 1,0 1 0,-1 0 0,1 0 0,0-1 0,0 1 0,0 0 0,0 0 0,-1 0 0,1-1 0,0 1 0,0 0 0,0 0-1,-1 0 1,1 0 0,0-1 0,-7 8-265,-7 20 85,3 2 150,1 0 0,2 1 1,-7 53-1,8-46 74,-42 267 58,41-257 33,2 1 0,2 1 0,2-1 0,2 0 1,2 1-1,9 48 0,-9-85-47,0 0-1,0-1 1,2 0 0,-1 0 0,1 0 0,10 18 0,-13-27-57,0-1 0,-1 1 0,1-1 0,0 0 1,0 1-1,1-1 0,-1 0 0,0 0 0,0 0 0,1 0 1,-1 0-1,1 0 0,-1 0 0,0 0 0,1 0 0,0-1 1,-1 1-1,1 0 0,-1-1 0,1 0 0,0 1 0,-1-1 1,1 0-1,0 0 0,0 0 0,-1 0 0,1 0 0,0 0 1,-1-1-1,1 1 0,0 0 0,-1-1 0,1 1 0,2-2 1,1-1-1,-1 1-1,0 0 1,0-1 0,0 0 0,-1 0 0,1 0 0,-1-1 0,6-6 0,22-36 78,-16 21-48,13-17-1,-2-1-1,27-62 1,-51 101-74,-1-1 1,1 1-1,-1-1 1,1-6-1,-2 10 22,0 0-1,1 0 0,-1 0 0,0 0 0,0 0 0,0 1 1,0-1-1,0 0 0,0 0 0,-1 0 0,1 0 1,0 0-1,0 0 0,-1 1 0,1-1 0,0 0 1,-1 0-1,1 0 0,-1 1 0,1-1 0,-1 0 1,1 1-1,-1-1 0,1 0 0,-1 1 0,0-1 0,1 1 1,-1-1-1,0 1 0,0-1 0,1 1 0,-1-1 1,0 1-1,-1 0 0,0-1-20,-1 1 1,0 0-1,1 0 1,-1 0-1,1 0 1,-1 1-1,1-1 1,-1 1-1,0-1 1,1 1-1,0 0 1,-1 0-1,1 0 1,-1 0-1,-1 2 1,-5 3 31,0 0 0,-10 10 0,12-10 16,2-1 0,1 1 0,-1-1 1,1 1-1,-1 0 0,2 0 0,-1 0 0,1 0 0,0 1 1,0-1-1,0 1 0,1 0 0,0 0 0,-1 7 0,2-8 29,0 0-1,1 0 1,-1 0-1,1 0 1,0 0-1,1 0 0,-1 0 1,1 0-1,0 0 1,1 0-1,-1 0 1,1-1-1,0 1 0,1-1 1,4 9-1,-5-12-17,0 1 1,0-1-1,0 0 0,0 0 0,0 0 0,1 0 1,-1 0-1,1 0 0,-1-1 0,1 1 0,0-1 0,0 1 1,5 1-1,-3-2 12,0 0 0,0-1 0,0 1 1,0-1-1,0 0 0,0 0 0,9-2 1,1-1-328,-1-1 1,0 0 0,0-1 0,25-12-1,37-26-3372,-39 22 2020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02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72 8800,'-50'-28'4512,"50"24"-4256,8 4-256,5-8-224,11 5 128,2-9-512,6 7 320,4-3-2976,4 4 1824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03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16 8544,'-45'-15'3872,"35"18"-3360,20-3-992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09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1 440 2816,'0'0'11290,"1"-4"-10756,29-19-279,-2 3 103,-13 6-246,1 0 0,-2-2 1,13-17-1,34-55 77,-1 1 10,42-38-417,-101 124 223,0 0 0,0 0 0,-1 0 0,1 1 0,0-1 0,0 0 0,0 0 0,0 0 0,0 1 0,0-1 0,0 1 0,0-1 0,0 1 0,0-1 0,0 1 0,1-1 0,-1 1 0,0 0 0,0 0 0,2-1 0,-2 2 8,0-1 0,0 1 0,0 0 0,0-1-1,1 1 1,-1 0 0,0 0 0,0 0-1,-1 0 1,1 0 0,0 0 0,0 0 0,0 0-1,-1 0 1,1 0 0,0 0 0,-1 0 0,1 1-1,-1-1 1,1 0 0,-1 0 0,0 2 0,8 25 290,-1 1 0,4 38 0,0 1-125,-5-39-46,0-1 0,2 0 0,21 49 0,-25-68-51,1-1 1,0 1 0,0-1 0,1 0 0,0-1-1,11 11 1,-12-13-21,0-1 0,0-1 0,0 1-1,1-1 1,-1 0 0,1 0 0,0 0 0,0-1-1,0 0 1,0 0 0,7 1 0,-2-2 40,-1 0 1,0 0 0,1-1-1,-1 0 1,0-1 0,1-1 0,-1 1-1,0-1 1,0-1 0,0 0-1,0 0 1,-1-1 0,1-1-1,13-8 1,-9 3-88,0-2 0,-1 0 0,0 0 0,-1-1 0,-1-1-1,19-28 1,48-96-154,-2 1-190,-72 130 267,0 0 0,1 0 1,0 0-1,9-9 1,-12 15 72,-1-1 0,1 1 1,0-1-1,0 1 0,0 0 1,-1 0-1,1-1 0,0 1 1,0 1-1,1-1 0,-1 0 1,0 0-1,0 1 1,0 0-1,0-1 0,1 1 1,-1 0-1,0 0 0,0 0 1,1 0-1,3 1 0,-1 1 37,0 0-1,0 0 1,0 1-1,0-1 0,-1 1 1,1 0-1,-1 0 0,1 1 1,-1 0-1,0-1 1,-1 1-1,5 5 0,5 9 148,19 31-1,-21-31-116,16 26-685,-2 1 0,25 62 0,-40-71-3701,-6-24 2400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10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8 4064,'-7'-7'8047,"12"13"-2953,-3 3-5649,-2 1 1185,-1-1 0,-3 16-1,-1 8-54,3-21-444,-52 373 2357,39-259-1734,2 211 1,19-180-557,-2-122-323,1-1 0,15 51 1,-19-83-24,-1 1-45,1-1 1,0 1-1,0-1 0,0 0 0,0 1 1,2 3-1,-2-6 75,-1 0 0,1 1 0,-1-1-1,1 1 1,0-1 0,-1 0 0,1 1 0,-1-1 0,1 0 0,0 1-1,-1-1 1,1 0 0,-1 0 0,1 0 0,0 0 0,-1 0-1,1 0 1,0 0 0,-1 0 0,1 0 0,0 0 0,-1 0 0,1 0-1,0 0 1,-1 0 0,1 0 0,1-1 0,11-4-1632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11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4 4224,'-2'-2'288,"-3"0"869,3 6 960,0-4-1781,0 0-1,0 1 0,0-1 1,0 1-1,0-1 1,0 1-1,0 0 0,0 0 1,1 0-1,-1 0 0,0 0 1,0 0-1,1 0 0,-1 1 1,1-1-1,-1 1 0,1-1 1,-1 1-1,0 1 0,1-1-227,0-1 0,0 1 0,0-1 0,0 0 0,-1 0 0,1 0 0,0 1 0,-1-1 0,1 0-1,0-1 1,-1 1 0,1 0 0,-1 0 0,1-1 0,-1 1 0,0-1 0,1 1 0,-3 0-1,2-1-74,1 1 0,0-1 0,0 1 0,0-1 0,0 1 0,0 0 0,0-1-1,0 1 1,0 0 0,0 0 0,1 0 0,-1 0 0,0 0 0,0 0-1,1 0 1,-1 0 0,1 0 0,-1 0 0,1 0 0,-1 2 0,-11 30 300,-35 178 876,27-116-844,3-7-42,5 0 0,2 1 0,5 0 1,9 131-1,-1-192-220,2 0 1,0 0 0,2-1-1,1 1 1,2-1-1,14 29 1,-24-54-294,13 21 508,-3-15-1621,-9-7 994,0-1 0,-1 0-1,1 0 1,0 1 0,0-1 0,-1 0 0,1 0-1,0 0 1,0 0 0,0 0 0,-1 0-1,1 0 1,0 0 0,1 0 0,6-3-3510,1 3 1249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12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7136,'2'1'504,"-1"0"0,0 0 0,1 0 0,-1 0 0,0 1 1,0-1-1,0 0 0,0 0 0,0 1 0,0-1 0,-1 1 0,1-1 0,1 3 1,11 29 975,-10-25-1230,-1 0 1,0 0-1,0 1 0,-1-1 0,0 1 0,0-1 0,-1 1 1,0-1-1,-1 1 0,-1 10 0,2-19-232,0 0 0,0 0-1,0 0 1,0 1 0,0-1-1,0 0 1,0 0 0,0 0 0,0 0-1,0 0 1,0 1 0,0-1 0,0 0-1,0 0 1,0 0 0,-1 0 0,1 0-1,0 1 1,0-1 0,0 0-1,0 0 1,0 0 0,0 0 0,0 0-1,0 0 1,-1 1 0,1-1 0,0 0-1,0 0 1,0 0 0,0 0-1,0 0 1,-1 0 0,1 0 0,0 0-1,0 0 1,0 0 0,0 0 0,-1 0-1,1 0 1,0 0 0,0 0-1,0 0 1,0 0 0,0 0 0,-1 0-1,1 0 1,0 0 0,0 0 0,0 0-1,0 0 1,-1 0 0,1 0 0,-8-11 732,-5-17-319,11 22-406,0 0 0,0 0 0,1 0 0,0 0 0,0 0-1,0 0 1,1 0 0,0 0 0,0-1 0,0 1 0,1 0 0,0 0 0,0 0 0,1 0 0,-1 0 0,1 0 0,1 1 0,3-8 0,-3 8 41,0 0 1,0 1-1,1 0 0,-1 0 1,1 0-1,0 0 0,0 0 0,0 1 1,1 0-1,-1 0 0,1 0 1,0 0-1,0 1 0,0 0 1,0 0-1,0 0 0,0 0 0,1 1 1,-1 0-1,9 0 0,-3 0-51,0 1-1,0 1 1,0 0-1,-1 0 1,1 1 0,0 1-1,-1 0 1,1 0-1,-1 1 1,12 6-1,-14-7-680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13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5 5632,'0'-1'174,"1"1"0,-1 0 0,0-1 1,0 1-1,1 0 0,-1-1 0,0 1 0,0 0 1,1 0-1,-1 0 0,0-1 0,1 1 0,-1 0 1,0 0-1,1 0 0,-1 0 0,0 0 0,1 0 0,-1-1 1,1 1-1,-1 0 0,0 0 0,1 0 0,-1 0 1,0 0-1,1 0 0,0 1 0,12 1 1850,-12-2-1894,1 1-1,-1 0 1,0 0 0,1 0 0,-1 0-1,0 0 1,0 0 0,0 0-1,0 1 1,0-1 0,0 0-1,0 0 1,0 1 0,0-1 0,-1 1-1,1-1 1,-1 1 0,1-1-1,-1 1 1,1-1 0,-1 1 0,0-1-1,0 1 1,0 0 0,0-1-1,0 1 1,0-1 0,-1 3 0,0 3 142,0-1 1,-1 0-1,1 0 1,-1 0 0,-5 10-1,0-5-270,0 0 1,0 0-1,-1-1 0,0 0 0,-19 17 1,-25 15-3334,37-29 1902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49:39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60 7232,'-13'-31'2656,"13"23"-2048,-5-7-192,5 10 416,-4 5-544,-1 0-512,-3 5 64,-5 3 256,-2-1-32,6 6-5696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13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20 4160,'0'-19'2346,"0"49"5464,-3 22-5410,-1 22-2125,-5 68 593,4-72-508,2 0-1,9 98 1,-4-159-424,-1-1 0,1 0 0,0 0-1,1-1 1,0 1 0,0 0 0,0-1 0,1 0-1,0 0 1,1 0 0,0 0 0,0-1 0,0 0 0,1 0-1,0 0 1,0 0 0,0-1 0,1 0 0,-1-1-1,1 1 1,0-1 0,1-1 0,-1 1 0,1-1 0,0 0-1,-1-1 1,1 0 0,11 1 0,4 0-1751,24-1 1,-38-2 615,0-1 0,0 0 1,0 0-1,0 0 0,15-6 1,-7 1-834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14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8736,'7'-2'6067,"26"-2"-2983,90 0-274,58-7-3142,-136 8 318,49-9-1447,-49 0-1630,-35 8 543,0 0-1,12-7 1,-9 7-678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14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 7712,'0'0'133,"0"-1"0,0 1 1,0 0-1,0-1 0,0 1 1,0 0-1,0-1 0,0 1 0,0 0 1,0-1-1,0 1 0,0 0 1,1-1-1,-1 1 0,0 0 1,0-1-1,0 1 0,0 0 0,0-1 1,1 1-1,-1 0 0,0 0 1,1-1-1,4 4 1440,7 15 551,10 33 179,10 70-575,17 127 0,-41-193-1207,-2 1 0,-4 92-1,-6-65-237,-18 87 0,13-118-686,-2 0-1,-21 59 1,30-107 13,1 0 0,-1 0 0,0 0 0,0 0 1,0 0-1,-1 0 0,1-1 0,-1 1 0,0-1 1,-3 4-1,5-6 187,1-1 0,-1 1 1,1 0-1,-1-1 1,1 1-1,-1-1 0,1 1 1,-1-1-1,0 1 0,1-1 1,-1 1-1,0-1 0,1 0 1,-1 1-1,0-1 0,1 0 1,-1 0-1,0 0 0,0 1 1,1-1-1,-1 0 0,0 0 1,0 0-1,1 0 0,-1 0 1,0 0-1,0-1 0,1 1 1,-1 0-1,0 0 0,0 0 1,1-1-1,-1 1 0,0 0 1,1-1-1,-1 1 0,-1-1 1,-7-6-3078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14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43 6240,'-41'-13'3477,"36"12"-2356,-4-2 3054,9 3-4120,0 0 0,0 0-1,0 0 1,0 0 0,0 0 0,0 0-1,0 0 1,0 0 0,0 0 0,-1 0 0,1 0 218,0 0-218,0 0 0,0 0 0,0 0-1,0-1 1,0 1 0,0 0 0,0 0-1,0 0 1,0 0 0,0 0 0,0 0-1,0 0 1,0 0 0,0 0 0,0 0-1,0 0 1,0-1 0,0 1 0,0 0 0,0 0-1,0 0 1,0 0 0,0 0 0,0 0-1,0 0 1,0 0 0,0 0 0,0 0-1,0-1 1,0 1 0,0 0 219,0 0-220,0 0 1,0 0 0,1 0 0,-1 0-1,0 0 1,0 0 0,0 0 0,0 0 0,0 0-1,0 0 1,0 0 0,0 0 0,0 0-1,1 0 1,1-1 310,1 1 0,0-1 0,0 1 0,0 0 0,0 0 0,0 0 0,5 1 0,9 0 358,173-9 2078,-66 0-2616,-76 5-235,-25 1 93,0 1 1,39 3-1,-36-1-467,-15-2-4634,-18 6-329,1 2 3089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15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5 8224,'-32'-5'3712,"27"10"-1024,15-2-1792,3-3 1535,9 4-1375,9 1 512,1-2-896,4-3 96,4 5-448,-3-5-128,-6 0-96,1-5-160,0 5 32,-1-3-2944,-4 3 1632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17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113 126 3136,'0'-1'87,"0"-2"309,0 1 0,0-1 0,0 0 0,0 1 1,1-1-1,-1 0 0,1 1 0,-1-1 0,2-2 0,-1 2 378,-1 1 1,1-1 0,-1 0-1,0 1 1,0-1-1,-1-3 1,1-3 2619,0 4-1437,1 7-1775,1-1 1,-1 0-1,1 1 0,-1-1 1,1 0-1,0 0 1,-1 0-1,1 0 1,0 0-1,0-1 0,0 1 1,2 0-1,32 10 33,-4-6-123,0-2 0,43 0-1,-43-2-46,337-16 516,-319 12-492,131-2 11,39-4 517,-190 9-514,-9 1-65,-5-4 255,-13 0 46,-12 0-191,-23-4-401,17 3 164,-25-2 1,-89-7-239,5 8 332,-18-2 78,67-2-92,-122 4-1,-11 6 430,111-2-197,15 9-203,82-8-1,-1 1 0,0-1-1,1 0 1,-1 0 0,1 0 0,-1 0 0,1 1-1,-1-1 1,0 0 0,1 1 0,-1-1 0,1 0-1,-1 1 1,1-1 0,-1 0 0,1 1 0,-1 0-1,1-1 10,-1 1 0,1-1 0,-1 1 0,1-1 0,-1 1 0,1-1 0,-1 1 0,0-1 0,1 0 0,-1 1 1,1-1-1,-1 0 0,0 0 0,1 1 0,-1-1 0,0 0 0,-1 0 0,2 0-1,0 0 1,-1 0 0,1 0 0,-1 0-1,1 0 1,0 0 0,-1 0 0,1 0-1,0 0 1,-1 0 0,1 1 0,-1-1 0,1 0-1,0 0 1,-1 0 0,1 0 0,0 1-1,-1-1 1,1 0 0,0 0 0,0 1-1,-1-1 1,1 0 0,0 1 0,0-1-1,-1 0 1,1 0 0,0 1 0,0-1-1,0 1 1,0-1 0,-1 0 0,1 1 0,0-1-1,0 0 1,0 1 0,0-1 0,0 1-1,0 1 1,0 0-1,1 0 1,-1 0-1,1 1 1,-1-1-1,1 0 1,0 0-1,1 2 1,2 4-17,0 0 1,1 0-1,10 12 1,1-3 54,1 0 0,33 26 0,45 22 18,-82-57-69,211 123-96,-159-94 154,0-2 72,64 38 6,-57-30 205,-72-43-288,-4 6 133,3-4-177,0 0 0,0 0 0,0-1-1,0 1 1,-1 0 0,1-1 0,-1 1 0,1 0-1,-1-1 1,0 0 0,1 1 0,-1-1 0,0 0-1,0 0 1,-3 1 0,-35 12 48,26-10-47,-100 25 101,-80 38-186,160-52 83,0 2-1,1 2 1,1 1-1,0 1 1,2 2-1,1 1 0,0 1 1,2 2-1,1 0 1,2 2-1,0 1 1,-24 40-1,38-54-17,6-11 27,1 0-1,0 0 0,0 0 0,0 0 0,1 0 0,-1 0 0,1 1 0,-1 6 1,1-4 29,2-5-44,-1 0 0,0 0-1,1 1 1,-1-1 0,1 0 0,0 0 0,0 1 0,0-1-1,1 0 1,-1 0 0,1 1 0,1 4 0,0-4 18,0 0 1,0-1 0,0 1-1,1-1 1,0 1-1,-1-1 1,1 0 0,0 0-1,1 0 1,-1 0 0,0-1-1,1 1 1,-1-1 0,8 3-1,-4-1-4,1-2 0,0 1-1,-1-1 1,1 0 0,0 0 0,0-1-1,9 0 1,56-2 14,-64 1 14,57-5 7,-1-2 0,109-26 0,-85 7-46,-54 14 0,0 2 0,1 2 0,56-6 0,-44 10 0,21-1-112,-62 6 127,0 0 0,0 0 1,0 1-1,0 0 0,7 2 0,-13-3-16,0 0 1,1-1-1,-1 1 1,0 0-1,0 0 0,0 0 1,0 0-1,0-1 1,0 2-1,0-1 0,0 0 1,0 0-1,0 0 1,0 0-1,-1 0 1,1 1-1,-1-1 0,1 0 1,-1 1-1,1-1 1,-1 0-1,0 1 0,1 1 1,0 4 66,-1 1 0,0-1 1,-1 11-1,0-1 30,1 54-96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20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53 1984,'-3'-5'14495,"2"6"-14381,1 0 0,0 0 0,0-1 0,0 1 0,0 0 0,0 0 0,0-1 0,0 1 0,1 0 0,-1 0 0,0-1 0,0 1 0,1 1 0,0 4 45,6 97 758,-4-61-785,7 43 456,-10-85-575,0 1 0,0-1 0,0 0 0,0 1 0,0-1 0,0 0 0,0 1 0,0-1 0,0 0 0,0 1 0,0-1 0,0 0 0,1 0 0,-1 1 0,0-1 0,0 0 0,0 1 0,0-1 0,1 0 0,-1 0 0,0 1 0,0-1 0,1 0 0,-1 0 0,0 0 0,0 1 0,1-1 0,-1 0 0,0 0 0,0 0 0,1 0 0,-1 0 0,8-8 141,5-23-232,-12 28 64,12-30-88,1 2-1,1 0 1,2 1-1,36-50 1,-48 74 166,0 0 0,0 0 0,0 0 0,1 1 0,0 0 0,11-8 0,-15 12-41,1 0 1,-1 0-1,0 0 1,0 0-1,0 0 0,1 0 1,-1 0-1,1 1 1,-1-1-1,0 1 0,1 0 1,-1-1-1,1 1 0,-1 0 1,1 1-1,-1-1 1,1 0-1,-1 1 0,0-1 1,1 1-1,-1 0 1,0 0-1,1 0 0,-1 0 1,3 2-1,2 3 104,0 0 0,-1 0 1,1 0-1,-1 1 0,-1 0 0,1 1 0,7 14 1,-5-7 27,0 0-1,-2 0 1,8 23 0,-8-11-466,-1 0-1,-2 0 1,0 0-1,-2 40 1,-1-66-9,1 20-2278,-1-21 2459,0 0 1,0 1-1,1-1 1,-1 0-1,0 1 1,0-1 0,0 0-1,0 0 1,0 1-1,0-1 1,0 0 0,0 0-1,0 1 1,1-1-1,-1 0 1,0 0 0,0 1-1,0-1 1,1 0-1,-1 0 1,0 1 0,0-1-1,0 0 1,1 0-1,-1 0 1,0 0-1,1 0 1,-1 1 0,0-1-1,0 0 1,1 0-1,-1 0 1,0 0 0,0 0-1,1 0 1,-1 0-1,0 0 1,1 0 0,-1 0-1,0 0 1,1 0-1,-1 0 1,0 0 0,0 0-1,1 0 1,-1-1-1,12-2-2815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30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231 144 2816,'-2'-4'7903,"-3"5"-5505,-4 7-1867,-7 14 443,1 1 1,-14 30 0,4-8-593,12-21-182,1 1 0,2 1-1,0-1 1,-7 35 0,-16 109 224,20-96-322,8-44-117,-8 51 100,13-68 12,0-9-80,0 0 1,1-1-1,-1 1 1,-1 0-1,1 0 1,0-1-1,-1 1 1,1-1-1,-2 5 1,11-77-1106,44-332 1578,-43 303-90,-2 28-220,-4 34 71,10-48 1,-10 67-95,6-16 614,-9 31-747,0 1-1,-1 0 0,1 0 1,0 0-1,-1 0 1,0 0-1,1-1 1,-1 1-1,0-4 1,0 6-19,0 0 1,0 0-1,0 0 1,0-1-1,0 1 1,0 0-1,0 0 1,0 0-1,0-1 1,0 1-1,0 0 1,0 0 0,1 0-1,-1 0 1,0 0-1,0-1 1,0 1-1,0 0 1,0 0-1,1 0 1,-1 0-1,0 0 1,0 0-1,0-1 1,0 1-1,1 0 1,-1 0-1,0 0 1,0 0-1,0 0 1,1 0 0,-1 0-1,0 0 1,0 0-1,0 0 1,0 0-1,1 0 1,-1 0-1,0 0 1,0 0-1,0 0 1,1 0-1,-1 0 1,0 0-1,0 1 1,0-1-1,1 0 1,-1 0-1,0 0 1,0 0-1,0 0 1,0 0 0,1 1-1,9 7 385,49 115 337,75 138-313,-117-229-309,-1 1 1,19 59-1,-17-43-10,27 70 17,-43-112-514,1 0 1,-1 0-1,0 0 1,-1 0-1,1 0 1,-1 11-1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30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15 4800,'-12'-5'4516,"12"5"-4466,0 0-1,0 0 0,0 0 0,0 0 0,0 0 0,0 0 0,0 0 1,0 0-1,0 0 0,0-1 0,0 1 0,0 0 0,0 0 1,0 0-1,0 0 0,0 0 0,0 0 0,0 0 0,0 0 0,0 0 1,0 0-1,0 0 0,0-1 0,0 1 0,0 0 0,0 0 0,0 0 1,0 0-1,0 0 0,0 0 0,0 0 0,1 0 50,-1 0-50,0 0 0,0 0 0,0 0 0,0 0 0,0 0 0,0-1 1,0 1-1,0 0 0,0 0 0,0 0 0,0 0 0,0 0 0,1 0 1,-1 0-1,0 0 0,0 0 0,0 0 0,0 0 0,0 0 1,0 0-1,0 0 0,0 0 0,0 0 0,23-3 3025,-13 2-1713,3 0-831,1 0 0,0 1-1,-1 0 1,1 1 0,-1 0 0,1 1-1,17 5 1,10 6-2427,-1 5-3777,-31-12 890,3 4 1547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3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6464,'2'31'8716,"3"6"-5810,0-6-2376,0 34 0,-7-16 98,0 24-163,2-13 106,1-60-578,-1 0 0,0 0 0,0 0 0,0 0 0,0 0 0,0 0 0,0 0 0,0 1 1,0-1-1,1 0 0,-1 0 0,0 0 0,0 0 0,0 0 0,0 0 0,0 0 0,0 0 0,0 0 0,1 0 0,-1 0 0,0 0 0,0 0 0,0 0 0,0 0 0,0 0 1,0 0-1,1 0 0,-1 0 0,0 0 0,0 0 0,0 0 0,0 0 0,0-1 0,0 1 0,0 0 0,1 0 0,-1 0 0,0 0 0,0 0 0,0 0 0,0 0 0,0 0 0,0 0 1,0-1-1,0 1 0,0 0 0,0 0 0,0 0 0,0 0 0,0 0 0,0 0 0,0-1 0,40-81-594,-11 20 509,-25 54 69,-1 1 86,1 0 0,-1 0 0,1 1 0,1-1 0,-1 1 0,1 0 0,0 0 1,0 0-1,10-8 0,-14 14-28,0-1 1,0 1-1,0-1 1,0 1-1,1-1 1,-1 1 0,0-1-1,0 1 1,0 0-1,0 0 1,0-1-1,0 1 1,1 0-1,-1 0 1,0 0 0,0 0-1,0 1 1,0-1-1,0 0 1,1 0-1,-1 1 1,0-1-1,0 1 1,0-1 0,0 1-1,0-1 1,0 1-1,0-1 1,0 1-1,0 0 1,-1 0-1,1 0 1,0-1 0,0 1-1,-1 0 1,1 0-1,0 0 1,-1 0-1,1 1 1,3 5 83,0 1 0,-1-1 0,0 1 0,3 10 0,-3-9-110,0 4 76,1 0-1,1 21 0,0 0-1942,-5-33 1693,0-1-1,0 1 1,0-1 0,0 0-1,0 1 1,0-1-1,0 0 1,1 1 0,-1-1-1,0 0 1,0 1 0,0-1-1,0 0 1,1 1 0,-1-1-1,0 0 1,0 0-1,1 1 1,-1-1 0,0 0-1,0 0 1,1 1 0,-1-1-1,0 0 1,1 0 0,-1 0-1,0 1 1,1-1-1,-1 0 1,0 0 0,1 0-1,-1 0 1,1 0 0,-1 0-1,0 0 1,1 0-1,-1 0 1,0 0 0,1 0-1,-1 0 1,1 0 0,-1 0 145,8 0-2305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0:11.60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9 669 1152,'-3'-3'396,"3"3"-387,0 0 0,0 0 0,0 0-1,1 0 1,-1 0 0,0 0-1,0 0 1,0 0 0,0 0 0,0 0-1,0 1 1,0-1 0,0 0 0,0 0-1,0 0 1,1 0 0,-1 0-1,0 0 1,0 0 0,0-1 0,0 1-1,0 0 1,0 0 0,0 0-1,0 0 1,0 0 0,0 0 0,0 0-1,1 0 1,-1 0 0,0 0 0,0 0-1,0 0 1,0 0 0,0 0-1,0 0 1,0 0 0,0 0 0,0 0-1,0-1 1,0 1 0,0 0-1,0 0 1,0 0 0,0 0 0,0 0-1,0 0 1,0 0 0,0 0 0,0-1 1073,-8 1 5989,47 5-6921,10-5 398,122-5 93,-82 4-284,-64 1-136,1 0-1,41-6 1,290-38 673,-261 35-503,56-12-443,16-1 376,-98 15-204,152-6 37,-46 7 46,-45-5 189,13-1-331,115-8-19,-174 12 87,178-20-140,-153 20 15,146-14 300,-172 11-119,85-23 0,240-43-142,-265 54-65,44-21 300,-65 12-215,-92 25-10,123-22 86,-136 27-123,169-25-218,-143 21 379,-28 4-55,25-5 0,-26 3-77,95-28 219,-96 29-141,3-2-129,-2 1 88,-14 4-89,-1 0-1,1 0 1,0 0 0,0 0-1,0-1 1,-1 1 0,1 0-1,0 0 1,-1-1 0,1 1-1,0 0 1,0-1 0,0 0-1,0 0-51,8 1-5,63-3 75,-72 3 14,1 0 0,-1 0 0,1 0 1,-1 0-1,1 0 0,0-1 0,-1 1 0,1 0 0,-1 0 0,1 0 0,-1-1 0,1 1 0,-1 0 0,1 0 0,-1-1 1,1 1-1,-1 0 0,0-1 0,1 1 0,-1-1 0,1 0 0,-1 1-6,0 0-1,0-1 1,0 1-1,1 0 1,-1 0-1,0-1 1,0 1-1,-1 0 1,1 0-1,0 0 1,0-1-1,0 1 1,0 0-1,0 0 1,0 0-1,0-1 1,0 1-1,0 0 1,0 0-1,0 0 1,-1-1-1,1 1 1,0 0-1,0 0 1,0 0-1,0 0 1,0 0-1,-1-1 1,1 1-1,0 0 1,0 0-1,0 0 1,-1 0 0,1 0-1,0 0 1,0 0-1,0 0 1,-1 0-1,1 0 1,0 0-1,0 0 1,0 0-1,-1 0 1,1 0-1,0 0 1,0 0-1,-1 0 1,1 0-1,0 0 1,0 0-1,-1 0 1,-31-8 178,-26 0-272,-90 4-63,81 8 426,61-5-285,1 0 0,0 0 0,-1 0-1,1 0 1,0-1 0,-7-3 0,-16-4 153,8 2-95,16 6-70,1 0 0,0-1 0,0 1 0,0 1 0,-1-1 0,1 0 0,-4 1 0,0-2 73,-7-1-304,13 3 160,-1 0-749,8 0 565,27 10 107,-16-4 139,0-1 0,0-1 0,20 2-1,9 0 211,-31-3-192,0-1 0,17 1 0,211-3 267,-242 0-187,-1 0-82,1 0-1,-1 0 0,0 1 1,1-1-1,-1 0 1,0 0-1,1 0 1,-1 1-1,0-1 0,1 0 1,-1 0-1,1 0 1,-1 0-1,0 0 1,1 0-1,-1 0 0,1 0 1,-1 0-1,0 0 1,1 0-1,-1 0 1,1 0-1,-1 0 0,6 1 71,-9 2 1030,-4 1-1061,-1-1-1,0-1 0,0 0 1,0 0-1,-15 1 1,5-1-30,0 0 0,0 1 1,0 1-1,0 1 0,0 0 1,1 1-1,-24 12 0,-9 6 36,6 3 80,34-24-125,9-3-19,1 0 1,-1 0 0,0 0 0,0 0 0,0 0 0,0 1 0,1-1-1,-1 0 1,0 0 0,0 1 0,1-1 0,-1 0 0,0 1 0,1-1 0,-1 1-1,0-1 1,1 1 0,-1-1 0,0 1 0,1 0 0,-1-1 0,1 1 0,-1 0-1,1 0 64,0-1-36,-1 0-1,1 0 1,0 0-1,0 0 1,-1 0-1,1 0 1,0 0-1,0 0 1,0 0-1,-1 0 1,1 0-1,0 1 1,0-1-1,-1 0 1,1 0-1,0 0 1,0 0-1,0 0 1,0 1-1,-1-1 1,1 0-1,0 0 1,0 0-1,0 1 1,0-1-1,0 0 1,0 0-1,-1 0 1,1 1-1,0-1 1,0 0-1,0 0 1,0 1-1,0-1 1,0 0-1,0 0 1,0 1-1,0-1 1,0 0-1,0 0 1,0 1-1,0-1 1,0 0-1,1 1 1,-2 0 445,-3-7-125,1 1-115,0 0 0,1 0-1,-3-10 1,3 10-129,0 0 0,0-1 0,-6-7 0,5 7-177,0 1 0,-1 0 0,0 1 0,0-1 0,-1 1 0,-5-5 0,8 7-147,0 1-1,0 0 1,0 0-1,0 0 0,0 0 1,0 0-1,0 1 0,0-1 1,0 0-1,0 1 1,-1 0-1,1 0 0,0-1 1,0 1-1,0 0 0,-1 1 1,1-1-1,0 0 0,0 1 1,0-1-1,-4 2 1,-32 19-7183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43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0 2496,'-3'4'16637,"-12"12"-16043,2-5-317,0 1-1,2 0 1,-14 19-1,19-23-226,1 0 0,0 1 0,0-1-1,1 1 1,0 0 0,1 1 0,-3 12-1,0 5 13,1 1 0,2 0 0,1 0 0,1 0 0,1 0 0,2-1 0,6 37 0,-7-57-25,1 0 0,0 0 0,1 0 0,0 0 0,0 0 0,0-1 0,1 1 0,0-1 0,0 0 0,1 0 0,-1 0 0,1-1 0,8 7-1,-10-10-7,0 1 0,0-1-1,0 0 1,0 0-1,0-1 1,1 1 0,-1-1-1,1 1 1,0-1-1,-1 0 1,1 0-1,0-1 1,-1 1 0,1-1-1,0 0 1,0 0-1,-1 0 1,1 0-1,0-1 1,0 0 0,-1 1-1,1-1 1,-1-1-1,1 1 1,-1 0-1,1-1 1,6-4 0,2-3-63,1 0 1,-1-1 0,0 0-1,-1-1 1,0-1 0,-1 0-1,13-20 1,54-100 3,-75 127 44,24-54 70,-19 40-86,15-29 0,-17 39-1,-1 0 0,0 0 0,-1 0 0,4-15 0,6-18-57,-9 15 167,-24 79-352,18-41 356,0 0-1,1 1 1,0 19 0,0 9-37,-1-1 5,2-1 0,1 1 0,2 0 0,2 0 1,16 64-1,-20-98 9,1 0 0,0 0 1,0 0-1,1 0 0,-1-1 0,6 9 1,3 3 114,-11-16-198,1 1 0,-1 0 0,1-1 1,-1 1-1,1-1 0,-1 1 0,1-1 0,0 1 0,-1-1 1,1 1-1,0-1 0,-1 1 0,1-1 0,0 0 0,-1 1 1,1-1-1,0 0 0,0 0 0,-1 0 0,1 0 0,0 0 1,0 1-1,0-1 0,-1 0 0,1-1 0,1 1 0,1 0 59,-2 0 21,3-17-3786,-11-30-8155,10 35 8859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44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7 3552,'-15'-7'9964,"19"15"-3764,-3 0-7527,4 153 3881,-5-152-2484,1 0-1,1 0 1,-1 0-1,1-1 1,4 10-1,-4-11 0,-2-7-53,0 0 1,0 0 0,0 1-1,0-1 1,0 0 0,0 0-1,0 0 1,0 0-1,0 0 1,1 0 0,-1 0-1,0 0 1,0 1 0,0-1-1,0 0 1,0 0 0,0 0-1,0 0 1,0 0-1,1 0 1,-1 0 0,0 0-1,0 0 1,0 0 0,0 0-1,0 0 1,0 0 0,0 0-1,1 0 1,-1 0 0,0 0-1,0 0 1,0 0-1,0 0 1,0 0 0,0 0-1,1 0 1,-1 0 0,0 0-1,0 0 1,0 0 0,0 0-1,0 0 1,0 0-1,1 0 1,-1 0 0,0 0-1,0 0 1,0-1 0,0 1-1,0 0 1,0 0 0,0 0-1,10-11 270,11-21-502,-16 23 202,9-10-30,0 1 1,25-25-1,-27 31-49,-4 3 39,0 1 0,1 0 0,0 1 0,0 0 0,1 0 0,14-7 0,-22 14 80,-1-1 0,1 1 0,-1 0 0,1 0 0,-1 0 1,1 0-1,-1 0 0,1 0 0,-1 0 0,1 0 0,0 1 0,-1-1 1,1 0-1,-1 1 0,0 0 0,1-1 0,-1 1 0,1 0 0,-1-1 1,0 1-1,0 0 0,1 0 0,-1 0 0,0 0 0,0 1 1,0-1-1,1 1 0,3 5 145,1-1 1,-2 1 0,9 14-1,-3 4 28,-1-1-1,0 1 0,-2 0 0,4 27 1,-8-36-311,-2 10-3034,-1-24 1118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46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0 3968,'4'0'8544,"-16"5"-4548,-10 11-2245,12-8-1109,-6 4-301,-1 2 0,1 0 1,1 1-1,-24 32 0,19-18-12,1-1 0,-19 40 0,29-47-163,1 0-1,0 1 1,2-1-1,0 1 1,-3 30-1,-4 112 202,12-127-182,2 0-1,5 42 1,-4-64-50,1 0 0,0 0 0,1 0 0,1-1 1,0 0-1,1 0 0,0 0 0,9 12 1,-9-18-160,1-1 1,0 0 0,0 0 0,0 0 0,0-1 0,1-1 0,0 1 0,1-1 0,-1 0-1,1-1 1,0 0 0,0-1 0,0 1 0,18 2 0,-26-6-83,-1 1-1,0-1 1,0 0 0,1 0-1,-1 0 1,0 0 0,0 0-1,1 0 1,-1 0 0,0 0-1,1 0 1,-1 0 0,0 0-1,1 0 1,-1 0 0,0 0-1,0 0 1,1 0 0,-1 0-1,0 0 1,1 0 0,-1 0-1,0 0 1,0 0 0,1 0-1,-1-1 1,0 1 0,0 0-1,1 0 1,-1 0 0,0-1-1,0 1 1,0 0 0,1 0-1,-1 0 1,0-1 0,-3-8-5142,2 6 4148,0-2-1124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47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0 125 5728,'9'10'2791,"-1"-1"0,14 21 0,11 31 397,-17-23-1609,18 58 0,-34-94-1517,1-1-10,-1-1-1,0 1 1,1 0 0,-1 0 0,0-1 0,0 1-1,0 0 1,0 0 0,0 0 0,0-1-1,0 1 1,0 0 0,0 0 0,0 0 0,0-1-1,-1 1 1,1 0 0,-1 1 0,1-2-44,0 0 1,0 0-1,0-1 1,0 1-1,0 0 1,0 0-1,0 0 1,0 0-1,0 0 1,0 0-1,0 0 1,0 0-1,0 0 1,0 0-1,0 0 1,0 0-1,-1 0 1,1 0-1,0 0 1,0 0-1,0 0 1,0 0-1,0 0 1,0 0-1,0 0 1,0 0-1,0 0 1,0 0-1,0 0 1,0 0-1,0 0 1,0 0-1,0 0 1,-1 0-1,1 0 1,0 0-1,0 0 1,0 0-1,0 0 1,0 0-1,0 0 1,0 0-1,0 0 1,0 1-1,0-1 1,0 0-1,0 0 1,0 0-1,0 0 1,0 0-1,0 0 1,0 0-1,0 0 1,0 0-1,0 0 1,0 0 0,0 0-1,0 0 1,0 0-1,0 0 1,-3-10 233,-2-10-59,-56-185 446,58 193-566,1 1 1,0-1-1,0 0 0,1 0 1,1 0-1,0 0 0,2-18 1,-1 29-48,-1-1 0,1 0 0,-1 0 0,1 0 0,0 0 0,0 1 0,0-1 0,0 0 0,0 1 0,0-1 0,0 1 0,1-1 0,-1 1 0,0 0 0,1-1 0,-1 1 0,3-1 0,-1 0 18,0 1 0,0 0 1,0 0-1,0 0 1,1 0-1,-1 0 0,0 0 1,1 1-1,3-1 1,5 2 80,-1-1 1,1 2 0,0-1 0,17 6-1,-18-3-73,0 0 0,0 0 0,20 12 0,4 2-524,-27-10 175,-4-4-2745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47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6880,'2'1'314,"0"0"1,0 0-1,0 0 0,0 0 1,0 0-1,0 1 1,-1-1-1,1 1 0,0-1 1,-1 1-1,2 2 1,16 13 1080,77 38 2308,-40-26-2559,-10-3-432,74 46 1051,-105-62-1582,-2 0 0,0 1 1,0 1-1,-1 0 1,0 1-1,10 15 0,-10-10 58,-2-1 0,-1 2 0,0-1-1,-1 1 1,-1 1 0,8 32 0,-10-27 28,-1 1 0,-1 0 1,-1 0-1,-3 48 0,0-61-197,0 1-1,-1-1 0,-1 1 1,0-1-1,-1 0 0,-1 0 1,0 0-1,0-1 0,-1 0 1,-15 23-1,12-24-210,0-1 1,0 1-1,-1-1 1,-1-1-1,0 0 1,0 0-1,-16 8 1,9-6-804,-1-2 1,0 0 0,0-1 0,-25 6 0,2-2-764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48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170 128 3232,'-16'-7'15814,"18"11"-13371,5 10 958,1-5-3913,2-2 598,1 0 0,-1-1 1,1 0-1,0-1 0,13 5 0,-21-9-75,0 0 0,0 0 0,0 0 0,1 0 1,-1-1-1,0 0 0,0 1 0,0-1 0,0 0 0,0 0 0,1-1 0,-1 1 0,0-1 0,0 0 0,0 1 0,0-1 0,0-1 1,0 1-1,0 0 0,-1-1 0,1 1 0,0-1 0,-1 0 0,1 0 0,2-3 0,-2 2-33,-1 0 0,0 0 0,1 0 0,-1 0-1,-1-1 1,1 1 0,0-1 0,-1 0 0,0 1 0,0-1-1,0 0 1,0 1 0,0-1 0,-1 0 0,0 0 0,0 0 0,0 0-1,-1-5 1,0 3 3,0-1 0,-1 1 0,0-1-1,0 1 1,0 0 0,-1 0 0,0 0-1,0 0 1,-7-9 0,8 13 20,0 0 0,0-1 0,0 1 1,-1 0-1,1 0 0,-1 1 0,1-1 0,-1 0 0,0 1 1,0-1-1,1 1 0,-1 0 0,0 0 0,0 0 1,0 1-1,-4-2 0,-1 2 53,1-1 1,-1 1-1,1 0 1,-1 1-1,-12 1 1,0 2 58,11-3-50,0 0 0,0 1 0,0 0 0,0 1 0,1 0 0,-13 6 0,13-4 5,0 0 0,1 1 0,0 0 0,0 1-1,0-1 1,1 1 0,0 1 0,0-1 0,1 1 0,0 0 0,0 0-1,1 1 1,0-1 0,-3 10 0,0 2-4,2 0 0,0 1 0,1 0 1,1 0-1,-1 27 0,4-31-12,0 0-1,1 0 1,1 0 0,1 0 0,0 0 0,1 0 0,7 17-1,-7-24 4,1 1-1,0-1 0,0 0 1,1 0-1,0-1 0,1 1 1,0-1-1,0-1 0,1 0 1,0 0-1,16 12 0,-8-10-53,0-1 0,0-1-1,1-1 1,0 0-1,0-1 1,0 0 0,1-2-1,18 3 1,-29-6-598,0-1 0,0 1 0,0-1 1,0 0-1,0-1 0,9-1 0,-6-1-1068,0 1 0,-1-1 0,0-1-1,1 0 1,-1 0 0,12-8 0,10-8-1871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50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37 2496,'-21'7'993,"17"-5"158,-1-1-1,1 0 1,-1 0 0,1 0 0,-5-1 0,9 0-1104,0 0-1,0 0 1,0 0-1,1 0 0,-1 0 1,0 0-1,0 0 1,0-1-1,0 1 0,0 0 1,0 0-1,0 0 1,0 0-1,0 0 0,0 0 1,0-1-1,0 1 1,0 0-1,0 0 0,0 0 1,1 0-1,-1 0 1,0 0-1,0-1 0,-4-5 5402,3 6-5321,1 0-1,0 0 1,-1-1 0,1 1-1,0 0 1,-1-1-1,1 1 1,0 0-1,0 0 1,-1-1 0,1 1-1,0 0 1,0-1-1,0 1 1,-1-1 0,1 1-1,0 0 1,0-1-1,0 1 1,0 0 0,0-1-1,0 1 1,0-1-1,0 1 1,0 0 0,0-1-1,0 1 1,0-1-1,1-5 1350,1 4-1289,1 0 0,-1 1 0,1-1 0,0 1 1,0 0-1,-1 0 0,1 0 0,0 0 0,6 0 1,20-3 236,57 0 1,-4 1 43,2 3-319,-35 1-234,-51 14-2283,-7 5-1665,8-17 2675,0-1 0,-1 0 0,1 1 1,0-1-1,1 1 0,-1 0 0,0 4 0,4-4-1148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50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8 5728,'13'-7'15736,"-32"18"-14179,2-1-1000,-89 64 1134,102-71-1625,1-1 0,0 1 1,0-1-1,0 1 0,0 0 1,0 0-1,0 0 1,1 1-1,0-1 0,0 0 1,0 1-1,-2 4 0,3-6-47,0 0-1,1 0 0,-1 0 1,1 0-1,0 0 0,-1 0 0,1 0 1,0 0-1,0 0 0,0 0 1,0 0-1,1 0 0,-1 0 1,0 0-1,1 0 0,0 0 0,-1 0 1,1 0-1,0 0 0,0 0 1,0-1-1,0 1 0,0 0 1,1-1-1,1 4 0,4 1-214,0 0 0,0 0 0,0-1 0,0 0-1,1 0 1,-1-1 0,1 0 0,1 0 0,12 4 0,-15-7-402,-1 0 0,1 0 0,-1 0 0,1 0 0,0-1 0,-1 0 0,7-1 0,-8 0-301,1 0 0,0 0 0,-1 0 0,1-1 0,0 1 0,-1-1 0,0 0-1,9-6 1,6-7-3581,3 0 1542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5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31 131 4640,'-11'-26'1504,"11"25"-1452,-1 0 1,0-1 0,1 1-1,-1 0 1,1 0 0,0-1-1,0 1 1,-1 0-1,1 0 1,0-1 0,0 1-1,0 0 1,0 0-1,0-1 1,0 1 0,1-2-1,0-2 227,0-15 2153,-1 15-1272,0 0 0,0 0 1,0 0-1,0 1 0,-1-1 0,1 0 1,-1 0-1,-2-6 0,3 11-1100,0 0-1,0-1 1,0 1 0,-1 0-1,1-1 1,0 1-1,0 0 1,0 0-1,0-1 1,0 1-1,0 0 1,-1-1-1,1 1 1,0 0-1,0 0 1,-1-1 0,1 1-1,0 0 1,0 0-1,-1 0 1,1 0-1,0-1 1,0 1-1,-1 0 1,1 0-1,0 0 1,-1 0-1,1 0 1,-1 0 0,-3 7 53,3-5-563,0 1 1,1-1 0,0 1-1,-1 0 1,1-1-1,0 1 1,0 3-1,1-4-141,2 6-770,3-3-3737,5-1 1845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54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40 992,'5'-5'147,"-1"0"80,-8 6 23,9-32 17493,-5 54-17264,-2-1-1,0-1 0,-2 1 0,0 0 0,-14 39 1,-21 59 267,17-66-571,-21 57 253,15-31-279,28-80-141,0 0-1,0 0 0,0 1 0,0-1 1,0 0-1,-1 0 0,1 0 1,0 1-1,0-1 0,0 0 0,0 0 1,0 0-1,0 1 0,0-1 1,0 0-1,0 0 0,0 1 1,0-1-1,0 0 0,0 0 0,0 0 1,0 1-1,0-1 0,0 0 1,0 0-1,0 0 0,0 1 0,0-1 1,1 0-1,-1 0 0,0 0 1,0 1-1,0-1 0,0 0 0,0 0 1,1 0-1,-1 0 0,0 1 1,0-1-1,0 0 0,0 0 0,1 0 1,-1 0-1,0 0 0,0 0 1,16-1 190,42-14 141,-46 11-300,0 0 0,1 1 0,0 0 0,0 1 0,0 1-1,0 0 1,14 1 0,6 0-481,-33 0 170,-7 9-6558,4-4 3223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0:28.4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52 7424,'9'-12'0,"5"1"-32,-1 2-512,14-2 288,-1 2-2368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54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59 4736,'-2'-1'379,"0"0"0,1 0 1,-1 0-1,0 0 0,0 0 0,0 1 1,0-1-1,-3 0 0,6-1 531,1 1 1,0-1-1,-1 1 1,1-1-1,0 1 0,0 0 1,0 0-1,0 0 0,3-1 1,54 1 3027,-41 0-3703,-1-1 1,1 0-1,21-7 1,31-5-705,-37 8-118,-20 5-1267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55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28 101 4480,'-10'-2'1011,"-4"0"209,14 2-1200,0 0 0,0 0 1,0 0-1,0 0 0,0 0 0,0 0 0,-1 0 0,1 0 0,0 0 0,0 0 0,0 0 0,0 0 0,0 0 0,0 0 0,-1 0 1,1 0-1,0 0 0,0 0 0,0 0 0,0 0 0,0 0 0,0 0 0,0 0 0,-1 0 0,1 0 0,0 0 0,0 0 0,0-1 1,0 1-1,0 0 0,0 0 0,0 0 0,0 0 0,0 0 0,0 0 0,0 0 0,0 0 0,0-1 0,0 1 0,0 0 1,0 0-1,-1 0 0,1 0 0,0 0 0,0 0 0,0-1 0,0 1 0,1 0 0,-1 0 0,0 0 0,0 0 0,0 0 0,0 0 1,0 0-1,0-1 0,0 1 0,10-7 5925,21-9-2941,14-5-591,-27 12-1636,32-12 1,-36 16-901,0 2 0,0-1 1,0 2-1,1 0 0,-1 0 1,21 1-1,-15 2-1325,-17-1 891,1-1 0,-1 1 1,0 1-1,1-1 1,-1 0-1,0 1 0,1 0 1,-1 0-1,0 0 1,0 0-1,5 2 0,6 6-3027,4-1 1206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57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81 3136,'-19'2'1029,"9"2"1402,18-2 1677,217-5 265,118-15-2896,308-36-944,-625 52-692,-6 0-1140,38-7 0,-55 8-811,-8 2-350,0 2 412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58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13 5152,'3'-10'2337,"-2"7"-1715,0 5-40,-1-2-496,0 0 0,0 1 0,0-1 0,1 1 0,-1-1 0,0 1 0,0-1 0,0 0 0,0 1 0,1-1 0,-1 1 0,0-1 0,0 0 0,1 1 0,-1-1 0,0 0 0,0 1 0,1-1 0,0 1 0,3 4 487,-2-2-324,-1 0 0,0 0 0,0 0 0,0 1 0,0-1 0,-1 0 0,1 1 0,-1-1 0,0 5 0,-2 34 745,0-18-499,-16 194 2641,18-212-3131,-2 4 17,0 0-1,1 0 0,1 0 0,0-1 1,1 16-1,1-10 82,0-5-321,-2-10 194,1 0 0,-1 0-1,1 0 1,0 0-1,-1-1 1,1 1 0,0 0-1,-1-1 1,1 1-1,-1 0 1,1-1 0,-1 1-1,1 0 1,-1-1-1,1 1 1,-1-1 0,1 1-1,-1-1 1,1 0-1,66-66-423,0 1 368,-62 61 86,22-22-116,-26 26 133,0 0 1,0 0-1,1 0 1,-1 0 0,1 0-1,-1 0 1,1 0-1,-1 1 1,1-1 0,0 1-1,-1-1 1,1 1-1,0-1 1,-1 1 0,1 0-1,0 0 1,2 0-1,-3 0 35,0 1-1,0-1 1,0 1-1,0 0 1,0 0-1,0-1 1,0 1-1,0 0 1,-1 0-1,1 0 1,0 0-1,0 0 1,-1 0-1,1 0 1,-1 0-1,1 0 1,-1 0-1,1 0 1,-1 1-1,0-1 0,0 0 1,1 0-1,-1 0 1,0 0-1,0 1 1,0 1-1,0 4 133,0 0-1,-1 0 0,-1 7 1,-19 69-1940,21-82 1660,-1 2-21,1-3-129,0 1 0,0-1 0,0 0 0,0 1 0,0-1 0,0 0 0,0 1 0,0-1 0,-1 0 0,1 1 0,0-1 0,0 0 0,0 1-1,0-1 1,-1 0 0,1 1 0,0-1 0,-2 2-1440,2-2 1440,-1 0 0,1 0 0,0 0 0,-1 0 0,1 0 0,0 0 0,-1 1 0,0-1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3:59:58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4800,'-2'0'187,"-1"0"0,1 0 0,0 0 0,0 0 0,0 1 0,0-1 0,-1 1-1,1 0 1,0-1 0,0 1 0,0 0 0,0 0 0,0 0 0,-1 2 0,-1 0 352,1 1 0,0-1-1,0 1 1,-5 7 0,-12 15 2224,1-9-1942,-1-1 1,-1 0-1,-1-2 0,0 0 0,-29 12 1,-80 24-950,52-23-4635,79-27 4739,-12 4-1479,7-3-100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0:16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22 2240,'-8'-3'8019,"7"4"-7796,-3 8 1989,2 16-1866,4-7 114,0 1-1,-3 33 1,-1-11-378,2-37-29,-1 0 0,0 0 0,0 0 0,0 0 0,-3 7 0,-2 3 125,3 4-150,3-16-30,0-1-1,0 1 1,-1-1 0,1 1 0,0 0 0,-1-1 0,1 1 0,-1-1-1,0 1 1,1-1 0,-1 0 0,-1 2 0,2-2-26,0-1 35,0 0 1,0 0-1,0 0 1,0 0-1,0 0 1,0 0-1,0 0 1,0 0-1,0 0 1,0 0-1,0 0 1,0 0-1,0 0 1,0 0-1,0 0 1,0 0-1,0 0 1,0 0-1,0 0 1,0 0-1,0 0 1,0 0-1,0 0 1,0 0-1,0 0 1,0 0-1,0 0 1,0 0-1,0 0 1,0 1-1,0-1 1,0 0-1,0 0 1,0 0-1,6-1 356,-2-2-473,1 0 0,-1-1 0,0 1-1,0-1 1,6-7 0,-5 5 85,-1 0 0,0 0 1,0-1-1,-1 0 0,1 0 0,-2 0 1,1 0-1,-1 0 0,2-11 0,-1 7 27,0 1 0,1-1 0,5-11 0,5-7-83,-9 17 35,1 0 0,0 1 0,1 0 0,0 0 0,10-11 0,-14 22 74,-1 1 0,1-1 0,-1 1 0,1 0 0,-1 0 0,0 0 1,1 0-1,3 3 0,27 18 209,-26-14-173,0 0-1,0 0 0,-1 1 1,-1-1-1,1 2 0,-1-1 1,7 19-1,-10-18 25,-1 0 0,1 1 0,-1-1 0,-1 0 0,0 1 0,-2 10 0,1 7 139,1-26-153,-1 13-660,1-14 431,0-1 1,0 0-1,0 1 0,0-1 1,0 0-1,0 1 0,0-1 1,0 0-1,0 1 0,0-1 1,0 0-1,0 1 0,-1-1 1,1 0-1,0 0 0,0 1 1,0-1-1,-1 0 0,1 0 0,0 1 1,0-1-1,-1 0 0,1 0 1,0 0-1,0 1 0,-1-1 1,1 0-1,0 0 0,-1 0 1,1 0-1,3 0-1434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0:17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0 2816,'0'0'7701,"5"10"-2208,-6-7-5238,1 0-1,0 0 1,-1-1 0,0 1-1,1 0 1,-3 4 0,2-4 0,-1 0 0,1 0 0,1 0 0,-1 0 0,0 0 0,0 6 0,1 0-94,-2 0 0,1 0 0,-1 0 0,-1 0 0,1 0 1,-8 15-1,-2 6 34,-4 13 53,-3-1 0,-2-1 0,-1 0 0,-2-2 0,-36 46 0,45-65-183,1 0-1,1 0 1,1 1 0,1 1 0,-10 25 0,21-46-64,-1 0 1,1 1-1,-1-1 1,1 0-1,0 0 1,0 0-1,0 0 0,0 1 1,0-1-1,0 0 1,0 0-1,0 0 1,0 0-1,1 1 1,-1-1-1,0 0 0,1 0 1,-1 0-1,1 0 1,0 2-1,1-2 5,-1 1 0,0-1-1,1 0 1,-1 1 0,1-1 0,-1 0 0,1 0-1,-1 0 1,1-1 0,0 1 0,0 0 0,1 0-1,6 1 36,-1 0 0,1-1 0,-1 0 0,15-1-1,191 0 126,-186 4-3030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0:18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2 112 2400,'-2'1'15930,"12"-2"-12583,9 1-2799,24-1-528,237-46 2164,-37 4-2358,-229 41 28,49-6-1417,-24-1-2360,-28 8 2323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0:54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1 1984,'5'5'7388,"-5"-4"-7080,3 13 1929,-1 18-1626,-7 28 551,4-34-690,-7 36 0,-1 13-168,1 213 907,6-210-837,-6 80 868,3 49-159,6-126-918,-1-79-164,-4 199 456,-1-15-110,-4 13 85,0 107-224,4-112 48,-7 52-80,-17 94 112,21-234-43,1 27-425,6-79 131,0 55 251,-3 49-249,-1-38-209,-10-10-222,-3 39 273,12-84-112,-22 94-1,21-131 272,0 0-1,-2 0 0,-18 40 1,24-62 3,1-1 0,-1 1 1,1 0-1,-1 7 0,3-12 45,0 0 0,-1 1 1,1-1-1,0 0 0,0 1 0,0-1 0,0 0 0,0 1 0,0-1 0,1 0 0,-1 0 0,0 1 0,1-1 0,0 2 0,-1-3 1,1 1 0,-1 0-1,1-1 1,-1 1 0,1-1 0,-1 1 0,1-1 0,0 1-1,-1-1 1,1 1 0,0-1 0,-1 1 0,1-1-1,0 0 1,0 1 0,-1-1 0,2 0 0,3 1 19,0-1 0,0 0 0,0 0 1,0 0-1,0-1 0,6-1 0,10 0 99,-17 1-155,-1 1 1,1-1-1,-1 1 0,0-1 1,1 0-1,-1-1 1,5-1-1,13-5-33,88-24-291,-86 28 339,0 1-1,0 1 0,1 1 1,27 2-1,-7 0-58,131-11 29,-109 4-137,88 3 0,-126 6 195,40 9 0,-40-6 30,38 3 0,29-2-87,106 3 368,-170-9-369,12-1 52,80-9 0,-104 7-23,35 1-1,-38 1 84,-14 0-31,9 0-43,-6 0 23,0 1 0,0 0-1,1 0 1,5 2 0,-10-2 14,1-1-68,5 0 20,-6 0 65,3 2-95,0 1 0,-1 0-1,1-1 1,8 4 0,23 5 100,-33-10-123,-3 0-1112,1 0 1153,0 0 1,0 0-1,-1 0 0,1-1 1,0 1-1,-1 0 0,1 0 1,-1-1-1,1 1 0,-1 1 1,0-2-6,-2 1-10,1-1-1,0 1 1,0 0 0,0 0-1,-1 0 1,1 0 0,0 0-1,0 0 1,0 1 0,-2 2 0,4-4 44,0 0 0,0 0 0,-1 0 1,1 0-1,0 0 0,0 0 0,0 1 1,-1-1-1,1 0 0,0 0 1,0 0-1,0 0 0,-1 0 0,1 0 1,0 0-1,0 0 0,0 0 1,-1 0-1,1 0 0,0 0 0,0 0 1,0 0-1,-1 0 0,1 0 1,0 0-1,0 0 0,0-1 0,0 1 1,-1 0-1,1 0 0,0 0 0,0 0 1,0 0-1,0 0 0,-1-1 1,1 1-1,0 0 0,-6-8-263,9-56-116,-3 63 391,0 0 1,0 0-1,0 0 1,0 0 0,0 0-1,0 0 1,-1 0-1,1 1 1,0-1 0,0 0-1,-1 0 1,1 0-1,-1 0 1,1 0 0,-2-1-1,2 2-11,0-1-1,-1 1 0,1-1 1,0 0-1,-1 1 1,1-1-1,0 1 0,-1-1 1,1 0-1,0 1 1,0-1-1,0 0 0,0 1 1,0-1-1,0-1 1,-3 0 17,1-5 187,1 6-222,1 0 0,0 0 1,0 0-1,-1 0 0,1 1 0,-1-1 0,1 0 1,-1 0-1,1 0 0,-1 1 0,0-1 1,1 0-1,-1 1 0,-1-2 0,1 1 44,0 0 0,0 0-1,0 0 1,0 0 0,0 0 0,0 0-1,0 0 1,1 0 0,-1-1-1,0 1 1,1 0 0,-1-1 0,1 1-1,-1 0 1,1-1 0,-1-2 0,-1 1-1,2 3-24,0-1 0,-1 1 1,1 0-1,0 0 0,0 0 0,0 0 0,0 0 0,-1 0 1,1 0-1,0-1 0,0 1 0,0 0 0,0 0 0,0 0 1,0 0-1,-1-1 0,1 1 0,0 0 0,0 0 0,0 0 0,0 0 1,0-1-1,0 1 0,0 0 0,0 0 0,0 0 0,0-1 1,0 1-1,0 0 0,0 0 0,0-1 0,-2-5-20,2 5 22,-1 1-1,1 0 0,0-1 1,-1 1-1,1-1 0,0 1 0,0-1 1,-1 0-1,1 1 0,0-1 1,0 1-1,0-1 0,0 1 0,0-1 1,0 1-1,0-1 0,0 0 1,0 1-1,0-1 0,0 0 1,0 0 305,1-14-374,0 13 53,0 0 1,-1 0-1,1-1 0,0 1 1,-1 0-1,0 0 0,1 0 0,-1-4 1,4-16-10,-3 17 37,1-1 0,-1 1 1,0 0-1,-1 0 0,1-6 0,1-8-24,13-112 29,-10 90-55,-2 25 13,-1 1 0,0-17-1,-2-16 297,4-116 137,1 63-375,3-8-125,7-87 192,-7 66 162,2-23-272,-5 96 34,-4-82 0,-2 69 11,9-258-364,2 24 484,-2 128-175,2 77-608,-6 38 101,1 28 315,0 10 79,-2-32 393,-2 36-258,2-22 1,1 12-60,-3 16 43,1 1 1,5-22-1,-1-1 25,-2 5-153,-1 12 98,-3 13 63,1 0 1,0 0 0,0 1-1,2-6 1,0-11 150,-3 18-170,1 1-1,-1-1 0,0 1 0,1-1 0,-1 1 0,1-1 0,1-2 1,-1 2 12,0 0 1,0-1 0,0 1 0,0 0-1,-1-1 1,0 1 0,1-1 0,-1 1-1,-1-5 1,1-2 31,0 9-45,1 0 0,-1 0 0,0 0 0,1-1 0,0 1 0,-1 0 0,1 0 0,0 0 0,-1 0 0,1 0 0,0 0 0,0 0 0,0 0 0,1-1 0,0 1 0,-1 0 0,0 0 0,1-1 0,-1 1 1,0 0-1,0-1 0,0 1 0,0-1 0,1-1 1,6-22 59,-5 19-42,-1 0 0,0 0 0,-1 0 0,1 0 0,-1 0 0,1-12 0,-2-61 347,0 78-320,0-1 180,1-2 297,2 10-501,13 36 12,-8-24 36,5 21 0,-8-23-4,14 29-1,-3-9-11,16 52 186,22 54-111,-47-125-45,2-1 0,0 0-1,1-1 1,1 1 0,0-2 0,21 22-1,-19-21-74,0 1-1,-1 0 0,0 1 1,14 29-1,-20-37 109,-1-1 0,1-1 0,8 9 0,10 12-197,-13-11 155,-1 0-1,14 34 0,-11-14-52,-8-23 27,13 26 1,4 8 50,-18-38-93,0 1-1,1-1 1,0 0 0,1-1-1,0 1 1,13 14-1,9 5 127,1-2-1,1-1 0,41 28 1,-47-36-210,-19-14 72,0 1 0,1-1 0,8 5 0,9 2 132,84 43 525,-58-27-393,-32-18-224,-2-1 0,16 12 0,-8-5 128,6 5 36,36 32-1,-39-29-148,38 25 0,24 10 52,94 53 192,-96-71-171,26 13-187,-92-43 154,23 7 0,-12-5-208,-8 1 59,-18-10 88,0 0 1,0-1-1,0 1 0,6 1 1,23 8 31,-21-7-5,26 6 1,154 15-17,-80-19-47,-105-6 22,0-1 0,0 2 0,10 2 0,15 2 4,-2-3 165,52 11 0,-30-6-341,-35-3 160,-14-5 4,0 1 1,0 0-1,0 0 0,6 3 1,2 2 39,1-2 0,0 1 0,-1-2 0,1 0 1,1 0-1,23 1 0,26-3-37,-36-1-61,27 3 0,40 1-75,-61-4 161,36 5 1,-11-2 131,-41-2-175,0 0 1,28 5 0,-35-4-29,0-1 0,1 0-1,14 0 1,-13-1 65,0 0-1,20 3 1,141 24-199,31 5 218,-2 25 179,-127-33 91,-54-16-291,-17-7-109,0 1 0,-1-1 0,1 0 0,0 0 0,0 0 0,0 0 0,8-1 0,-4 0-747,-6 0-32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07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0 1888,'-9'2'3887,"-8"1"2066,15-3-5880,1 1 0,0-1 0,0 1 0,-1-1 1,1 1-1,0 0 0,0-1 0,0 1 0,0 0 1,0 0-1,0-1 0,0 1 0,0 0 0,0 0 1,1 0-1,-1 0 0,0 1 0,0-1 0,1 0 1,-1 0-1,0 2 0,-6 9 551,0-2-371,-1 0-1,2 1 1,0 1 0,0-1-1,1 1 1,0 0-1,-5 21 1,6-16-243,1-1 0,1 1 0,1 0-1,0 0 1,2 24 0,0-31 30,2 1-1,-1 0 1,7 17-1,-7-21 59,-1-5-84,-1 0 1,1 0 0,0 0 0,-1 0 0,1 0 0,0 0 0,0 0 0,1 0 0,-1 0 0,0 0-1,1-1 1,-1 1 0,2 1 0,6 1-36,-7-3 3,-1-1-1,1 1 1,0-1 0,0 1 0,0-1-1,0 0 1,0 0 0,0 0 0,0 0-1,0 0 1,0 0 0,0-1 0,-1 1-1,1-1 1,0 1 0,0-1 0,0 0-1,0 1 1,-1-1 0,3-2 0,-1 1 11,0 0 0,0 0 0,-1-1 0,1 0 0,-1 1 0,0-1 0,0 0 0,0 0 0,3-6 0,19-29 510,-18 30-398,0 0 1,-1-1-1,0 0 1,-1 1-1,4-12 0,-7 17-36,3-7 246,-1-1-1,-1 1 1,0-1 0,1-13-1,-3 21-258,1-1-1,-2 1 0,1 0 0,0 0 1,-1 0-1,1 0 0,-1 0 0,0 0 0,0 0 1,0 0-1,-1 0 0,1 0 0,-1 1 1,1-1-1,-1 0 0,0 1 0,0-1 1,0 1-1,-5-4 0,-2-1-129,0 2 1,0-1-1,0 1 0,-1 0 0,1 1 1,-1 0-1,-1 1 0,-15-4 0,-4 2-2295,-52-4 0,55 9 593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0:47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172 296 992,'-6'-3'4574,"-25"-1"-3378,28 5-1135,0-1-1,-1 1 0,1 0 1,0 0-1,0 0 0,-1 1 1,1-1-1,-4 3 0,0 0 85,-32 23 394,35-24-530,1 0 0,-1 0 0,1 0 1,0 0-1,0 1 0,0-1 0,1 1 0,-1-1 0,-2 7 0,-4 4 161,7-11-178,0 0-1,1 0 0,-1 0 0,1 1 1,-1-1-1,1 1 0,0-1 0,1 1 1,-1-1-1,0 1 0,1 0 0,0-1 1,0 7-1,1-7-45,0-2 64,0 1-1,0-1 0,0 1 0,0-1 0,1 0 1,-1 0-1,0 1 0,1-1 0,-1 0 1,1 0-1,-1 0 0,1 0 0,-1 0 0,1-1 1,0 1-1,-1 0 0,1-1 0,0 0 1,0 1-1,-1-1 0,1 0 0,3 0 0,1 0 47,-1 0 0,1-1 0,0 0 0,-1-1 0,7-1 0,-3 0-12,10-2 50,-11 4-25,0-1 0,-1 0 0,1 0 0,-1 0 0,0-1 0,0-1 0,0 1 0,0-1 0,11-8 0,-16 10-37,1-1 0,0 1 0,-1-1-1,0 0 1,1 0 0,-1 0 0,0 0-1,3-6 1,-5 8-1,0 0-1,1 0 1,-1-1-1,0 1 1,0 0 0,0 0-1,0 0 1,0 0-1,0-1 1,-1 1-1,1 0 1,0 0 0,-1 0-1,1 0 1,-1 0-1,1 0 1,-1 0-1,1 0 1,-1 0 0,1 0-1,-1 0 1,0 0-1,0 0 1,0 0-1,1 0 1,-1 1 0,0-1-1,0 0 1,0 1-1,0-1 1,-2 0-1,-42-23-184,30 22-184,11 4-312,10 1 480,-1-2 242,-1 0-1,1 0 1,0-1-1,0 0 1,-1 0 0,1 0-1,0 0 1,0-1-1,0 0 1,-1 0-1,1 0 1,-1 0-1,1-1 1,7-4-1,13-3 216,-16 6-222,0-1-1,-1 0 1,1 0-1,-1-1 1,0 0-1,0 0 0,-1-1 1,1 0-1,-1-1 1,-1 1-1,1-1 1,-1-1-1,5-7 0,0-1 6,-2 0 1,0-1-1,-1 0 0,-1 0 0,9-30 0,-14 38-86,-1 0-1,1 0 1,-2 0-1,1 0 1,-2-14 0,1-2-371,-10 49-163,9-16 514,-1 1 0,1 0 0,0 11 0,-2 19 68,-8 35-142,9-48 186,-1-1-1,-2 0 0,-1 0 0,0-1 0,-16 36 1,15-42-71,-7 25 0,0-1 86,-19 61 144,-10 26 207,20-78-271,22-50 240,1-9-145,1 3-276,0 0-1,0 1 0,0 0 0,1-1 1,-1 1-1,1-1 0,0 1 1,3-5-1,3-7-53,35-59-5,-20 35 122,-14 26-88,0 0-1,1 0 0,0 1 1,15-15-1,-17 21 44,0 0-1,0 0 1,0 1-1,1 0 1,0 0 0,0 1-1,19-8 1,2 6 232,-29 6-187,3 1 644,-3 0-950,-1 0 1,1 0-1,-1 0 1,0 0-1,1 0 0,-1 0 1,0 0-1,1 1 0,-1-1 1,1 0-1,-1 0 0,0 0 1,1 0-1,-1 1 1,0-1-1,1 0 0,-1 0 1,0 0-1,1 2-1010,0-2 1010,-1 1 0,4 7-3581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0:59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3552,'8'0'1312,"-3"0"-992,3 0-128,2 0 704,-2 0-544,2 0-224,-1 0-96,-1 0-192,7 0 96,-2 0-1312,-4 0 768,-1 5-1952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00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4896,'15'0'1824,"1"0"-1440,21 0-96,-14 0 288,4 0-384,-1 0-224,6 0 0,4 0-832,-1 0 448,2 0-1920,-1 0 1312,-1-5-960</inkml:trace>
  <inkml:trace contextRef="#ctx0" brushRef="#br0" timeOffset="1">690 6 4800,'4'0'1792,"6"3"-1408,11 2-96,2-2 576,4 1-544,5-4 576,-1 0-512,4 0-352,2 5-32,-1-5-1152,-1 0 608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01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4800,'13'0'1792,"5"5"-1408,9-5-96,-5 0-128,6 0-160,-2 0-1568</inkml:trace>
  <inkml:trace contextRef="#ctx0" brushRef="#br0" timeOffset="1">684 1 6048,'13'0'2240,"0"5"-1728,19-5-160,-9 0-320,4 0-96,-1 0-608,6 0 384,-1 0-1920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01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5888,'15'8'2176,"7"-5"-1664,18-3-160,-17 0-4064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16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64,'10'5'2064,"97"-5"1141,-100-1-2981,1-1-1,-1 1 1,1-1 0,-1-1-1,12-5 1,0 0 87,9 0 4,1 1 0,0 1-1,0 2 1,38-2 0,102 5 84,-93 2 236,15-7-83,0 0-117,-57 5-382,-19 0 30,0 0-1,0 2 1,17 1 0,-13 3 495,-15-3-494,0-1 0,0 0 0,0 0 0,0 0 1,8 0-1,194-6 1270,-146 4-1326,50 1 344,-28-1-351,-27-1 86,69-6-85,-91 8-16,111 4 25,22 0-14,-115-6-23,99 12 0,-129-8 189,0-1 0,31-2 0,-10 0-6,122 7 50,-118-4-150,107 14 413,-3 4 102,-128-17-348,18 1-61,-24-3-149,0 1 1,1 0-1,18 6 0,-15-3 122,25 3-1,122 11 74,-135-16-86,37-1-1,-37-2-23,45 6 0,31 5-116,-58-7 170,102-2 959,-79-4-1102,11 4 5,96-4-11,-79-12 76,-30 2-131,67-11 97,-12 1-4,140-10-94,-154 21 123,10-2 336,-97 12-439,-1 0 1,1 1 0,-1 1-1,33 7 1,-22-4 106,36 1 0,79 1-24,-99-3 77,45 6 31,34 1-150,158-1 355,-220-9-252,159 3 338,-105 1-102,-99-3-258,1-1-1,42-6 1,18-1-593,-73 6 58,1 0-239,-7 2-2973,-10-4 1478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24.6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48 1728,'5'0'2491,"11"0"-230,26-2 0,40-16-595,-48 9-1739,-1 2 1,2 2-1,41-2 1,-69 7-243,0 0 1,-1 1-1,1 0 0,-1 0 1,7 2-1,10 4-650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25.08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35 2816,'-8'0'1056,"11"0"-832,2 0 928,5 0-736,-2 0 672,1 0-608,1 0-32,3-3-288,5-2 192,1-2-224,-3-1-320,7 3 96,4 2-896,0-1 544,1 4-1760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25.5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9 2560,'0'0'960,"5"0"-768,3-5 1664,2 2-1120,-2 3 640,6 0-832,-1 0 544,2 0-608,2 0 32,6 0-320,-2 3-256,3 2 32,2-2-576,1 2 352,-4-1-1952,-1 4 1248,1 0-2624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25.88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9 4992,'0'0'1824,"5"-3"-1408,3 3-128,0 0 1280,7 0-928,7 0 0,1 0-384,9 0-96,3-5-96,6 5-544,-1 0 256,-3 0-1024,-3 0 672,3 0-2048,-5 5 1472,-6-5-1440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26.27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 3072,'5'0'1120,"3"5"-864,6-5-64,-1 0 1664,5 0-1056,1 0 736,7 0-896,2-5 480,4 5-640,3 0-96,1 0-256,-1-3-96,2 3 0,-6 0-832,-4 0 448,-4 0-1888,-1 0 1248,1 0-2240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0:51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1 507 2144,'36'12'5936,"-33"-11"-5813,-1 0 0,1-1 0,0 1 1,-1-1-1,1 1 0,0-1 0,0 0 1,0 0-1,-1-1 0,1 1 0,0 0 1,-1-1-1,1 0 0,3-1 0,1 0 120,1-1 1,-1 0-1,12-8 0,-13 7-142,0-1 0,0 1 0,0-1 0,-1-1 0,0 1 0,0-1 0,-1 0 0,1 0 0,-1 0 0,5-12 0,1-2 52,-2-1-1,7-27 0,-12 33-54,0 0 1,1-22-1,-3 20-16,6-26 0,-6 31-256,-1 7-345,4 10 385,5 12 19,-5-9 143,0 0 1,0 0-1,-1 0 0,4 15 1,19 76-8,-24-88 22,0 0-1,-1 1 1,-1-1-1,-1 22 1,-1 2 245,2-33-256,-1 0 1,1 1-1,-1-1 0,0 0 0,0 0 0,1 0 0,-1 0 0,-1 0 1,1 0-1,0 0 0,0 0 0,-1-1 0,1 1 0,-1 0 0,0-1 1,1 1-1,-1-1 0,0 1 0,0-1 0,0 0 0,0 0 0,0 0 1,0 0-1,0 0 0,0-1 0,-1 1 0,1 0 0,0-1 0,0 0 1,0 1-1,-1-1 0,1 0 0,0 0 0,-1 0 0,1-1 0,-3 0 1,-14-3 31,15 4-45,0-1 1,0 0-1,0 0 1,0 0-1,-6-3 1,5 3-56,1-1 0,-1 1 0,0 0 0,0 0 0,0 0 0,-1 1 0,-8-1 0,11-1-775,10 2 534,74 22-43,-73-20 357,0-1 1,-1-1-1,1 0 0,-1 0 1,1 0-1,0-1 0,-1 0 1,1 0-1,-1-1 0,0 0 1,1 0-1,-1-1 0,0 0 1,0 0-1,-1 0 0,1-1 1,-1 0-1,7-6 0,100-70 278,-54 40-422,-49 34 81,0 0-1,1 0 0,-1 1 1,1 0-1,1 1 0,13-3 1,5 3 31,-27 4 20,-1-1 1,0 1 0,0-1-1,0 0 1,0 0-1,-1 1 1,1-1-1,0 0 1,0-1-1,0 1 1,-1 0 0,1 0-1,-1-1 1,1 1-1,-1-1 1,3-2-1,-1 0 21,-1 3-27,-1-1 0,0 1 0,-1 0 0,1-1-1,0 1 1,0-1 0,0 1 0,-1-1 0,1 1 0,-1-1 0,1 0 0,-1 1 0,0-1 0,0 1 0,0-1-1,0 0 1,0 1 0,0-1 0,0 0 0,0 1 0,-1-3 0,-16-13 245,9 10-405,7 6 77,-8-7 48,7 9-24,0 0 1,1 0 0,-1 1 0,1-1 0,0 0 0,-1 1 0,1-1 0,0 1 0,0 0 0,0-1 0,0 1 0,-1 2-1,-2 3-1,-28 39-121,2 0 1,-30 66-1,45-70 22,14-40 135,0 0 1,1 0-1,-1 0 0,1 1 1,0-1-1,-1 0 1,1 0-1,0 0 0,0 1 1,1-1-1,-1 0 0,0 0 1,1 0-1,-1 1 1,1-1-1,1 3 0,-1-3 85,4-3-35,0 0 0,0 0 0,0 0 0,0 0 0,0-1 0,0 0 0,0 0 0,-1 0 0,1-1 0,4-3-1,5-3 40,21-19 0,-32 25-61,5-4 38,-1 1 0,9-12 1,-14 15-42,0 0-1,0 0 1,0 0 0,-1 0 0,1 0 0,-1-1-1,0 1 1,0-1 0,1-6 0,-1 6-4,0 0 0,-1 1 0,1-1 0,-1 0 0,0 0 0,0 0 0,0 0 0,-1 0 0,0 0 0,1 0 0,-1 0 0,0 0 0,-1 0 0,1 1 0,-1-1 0,0 0 0,-4-5 0,6 9-16,-8-8-412,7 8 400,1 0-1,-1 0 0,1 0 0,-1 0 0,1 1 1,-1-1-1,1 0 0,-1 0 0,1 0 1,-1 0-1,1 1 0,-1-1 0,1 0 0,-1 1 1,1-1-1,-1 0 0,1 1 0,0-1 1,-1 0-1,1 1 0,0-1 0,-1 1 1,1-1-1,0 1 0,0-1 0,-1 1 0,1-1 1,0 1-1,0-1 0,0 1 0,-1-1 1,1 1-1,0-1 0,0 1 0,-4 10-37,2-7 8,1 0-1,-1 0 1,1 0 0,0 0-1,0 0 1,-1 8 0,2-8 41,-1 1 1,1-1 0,-1 1 0,0-1 0,-4 8 0,0 7-53,0-2 68,-1 0-1,-10 23 0,6-18-19,6-14-22,0 0 1,0-1-1,-7 8 1,6-6 47,-1-1 0,-5 12 0,-60 124 304,60-132-131,8-11 48,7-6-144,12-18-175,-13 17 67,1 1 0,0-1-1,6-6 1,5-2-66,1 0-1,0 2 0,1 0 1,21-12-1,74-31-16,-72 37 168,-1-1 0,36-25 1,-43 21 73,52-50 0,-82 71-114,0 0 7,1 0-1,-1 0 1,0 0 0,0-1-1,0 1 1,0-1 0,-1 1-1,1-1 1,-1 0-1,1 1 1,-1-1 0,2-6-1,2-5 276,-4 13-258,-1-1 0,1 1 0,0-1 0,-1 1 0,1-1 0,-1 1 0,1-1 0,-1 0 0,0-1 0,2-9 70,-1-5-210,-2 14-325,-1 5 125,1 14-8,0-7 230,1 0 1,2 15-1,0-10 30,0 0 0,-2 1 0,0 18 0,0-10 12,-1-19 12,1 0 4,10 12 39,-1-5 257,-9-11-262,1 0 0,0 0 1,0 0-1,0 0 0,-1 0 0,1 0 0,0 0 0,0 0 0,-1 0 0,1 0 0,0 0 1,0-1-1,-1 1 0,1 0 0,0-1 0,0 0 0,1 0-12,0-1 0,0 0-1,-1 0 1,1 0 0,-1 0-1,0 0 1,1 0 0,-1 0-1,0 0 1,0-1-1,0 1 1,-1 0 0,2-4-1,2-5 11,1-3 4,6-27 0,-1 0-35,16-54-160,-23 84-34,-3 10 176,0 0 0,0 1 1,0-1-1,0 0 0,0 1 0,0-1 0,1 0 1,-1 1-1,0-1 0,1 1 0,-1-1 1,0 0-1,1 1 0,-1-1 0,0 1 0,1-1 1,-1 1-1,1-1 0,-1 1 0,1 0 0,-1-1 1,2 0-1,-2 4-37,0-1-1,1 0 1,-1 1 0,1-1-1,-1 0 1,1 0 0,1 2-1,14 39-100,-1-3 110,-9-29 41,0 0 1,1 0 0,0 0 0,12 12-1,-16-20 30,-1 0 0,1 0 0,0-1-1,0 0 1,0 1 0,0-1 0,0 0 0,1 0-1,-1-1 1,0 1 0,1-1 0,-1 0 0,1 0-1,4 1 1,-2-1 28,-1-1 1,0 0-1,0 0 0,0 0 1,1-1-1,-1 1 0,0-1 1,0-1-1,7-1 0,-1-2 1,0 0-1,1-1 1,-2 0-1,1-1 1,-1 0 0,0-1-1,16-15 1,2-8-13,37-52 0,-6 6-283,-58 76 227,0-1 1,0 1-1,0 0 1,0-1-1,1 1 1,-1 0 0,0 0-1,0 0 1,1 0-1,-1 0 1,0 0-1,1 1 1,-1-1 0,1 0-1,-1 1 1,1-1-1,-1 1 1,1-1-1,0 1 1,-1 0 0,1 0-1,-1-1 1,1 1-1,0 0 1,-1 1 0,1-1-1,0 0 1,-1 0-1,1 1 1,-1-1-1,1 1 1,-1-1 0,1 1-1,-1 0 1,1 0-1,-1-1 1,1 1-1,-1 0 1,0 0 0,0 0-1,1 1 1,-1-1-1,1 1 1,-2-2 38,0 1 0,1-1 0,-1 0 1,0 0-1,0 0 0,0 1 0,1-1 0,-1 0 0,0 0 1,0 1-1,0-1 0,0 0 0,1 0 0,-1 1 0,0-1 1,0 0-1,0 0 0,0 1 0,0-1 0,0 0 1,0 1-1,0-1 0,0 0 0,0 1 0,0-1 0,0 0 1,0 0-1,0 1 0,0-1 0,0 0 0,0 1 0,0-1 1,0 0-1,0 0 0,-1 1 0,1-1 0,0 0 0,0 0 1,0 1-1,0-1 0,-1 0 0,1 0 0,0 0 1,0 1-1,-1-1 0,1 0 0,-17 7-30,6-3-41,2 3-4,-1 0 1,1 1 0,1 0-1,-1 0 1,1 1 0,-9 13-1,-36 62-300,42-64 207,9-16 95,-1 1 0,1 0 0,0 0 0,0 0 0,0 0 1,-1 10-1,3-14 56,0 0 0,-1 0 0,1 0 0,0 0 0,0 0 0,0 0 0,0 0 0,1 0 0,-1 0 0,0-1 0,0 1 0,1 0 0,-1 0 0,0 0 0,1 0 0,-1 0 0,1 0 1,-1 0-1,1 0 0,-1-1 0,1 1 0,0 0 0,0-1 0,-1 1 0,1 0 0,0-1 0,0 1 0,-1-1 0,1 1 0,0-1 0,0 1 0,0-1 0,0 1 0,0-1 0,0 0 0,0 0 0,0 0 0,0 1 0,0-1 0,0 0 0,0 0 0,0 0 0,2-1 1,-1 1 19,1-1 1,0 1 0,-1-1 0,1 0 0,-1 1 0,1-1 0,-1-1 0,1 1 0,-1 0 0,0 0 0,0-1-1,1 0 1,-1 1 0,0-1 0,0 0 0,1-2 0,4-3 43,-1-1-1,-1 1 1,7-12 0,-6 10-50,-1-1-1,0 0 1,-1 0 0,0 0 0,-1-1-1,0 0 1,0 1 0,1-14 0,2 4-237,-5 18 168,0-1 1,0 1-1,0-1 0,0 0 1,-1 1-1,1-6 0,8 28-490,-5-7 348,1 2-33,10 20 0,-13-31 236,0 0 0,1 0 0,0 0 1,0 0-1,0 0 0,0 0 0,0-1 0,8 6 0,-2 0 22,-8-8-25,0 0 0,-1 0 0,1-1 0,0 1 0,-1 0 0,1 0 0,0-1 0,0 1 0,0-1 0,-1 1 0,1-1 0,0 1 0,0-1 0,0 1 0,0-1 0,0 0 0,0 1 0,0-1 1,0 0-1,1 0 0,2 0 42,0 0 0,0 0 0,0 0 0,0 0 0,0-1 0,0 0 0,-1 0 0,1 0 0,0 0 0,-1 0 0,1-1 0,-1 0 0,1 0 0,-1 0 0,0 0 0,1 0 0,-1 0 0,-1-1 0,1 0 0,0 0 0,0 1 0,-1-2 0,4-4 0,19-33 156,26-56 0,-37 68-272,-5 16-399,-9 12 451,0 1 1,1 0-1,-1 0 0,0 0 0,1 0 1,-1 0-1,0 0 0,1 0 1,-1 0-1,0 0 0,0 0 0,1 0 1,-1 0-1,0 0 0,1 0 1,-1 0-1,0 0 0,1 0 0,-1 0 1,0 0-1,0 0 0,1 1 1,-1-1-1,0 0 0,1 0 0,-1 0 1,0 0-1,0 1 0,0-1 1,1 0-1,-1 0 0,0 1 0,0-1 1,0 0-1,1 0 0,-1 1 0,0-1 1,0 0-1,0 0 0,0 1 1,0-1-1,24 37-54,1 1-120,37 45 1,-56-76 211,1-1 0,-1-1 1,1 1-1,0-1 0,0 0 1,0 0-1,1-1 1,0 0-1,0-1 0,0 1 1,0-2-1,0 1 1,17 2-1,-14-3 13,1-1-1,-1-1 1,0 0 0,1 0-1,-1-1 1,0-1 0,0 1-1,0-2 1,0 0 0,13-5-1,-13 3 3,-2 1-1,1-2 1,-1 0-1,1 0 0,-2 0 1,1-1-1,-1-1 1,0 1-1,0-1 1,-1-1-1,7-10 1,-1 0 93,-2 0 0,0-1 1,-1-1-1,9-28 1,-15 39-101,-2 0 0,1 0 0,-1-1 0,-1 1 0,0 0 0,0-1 0,-1 1 1,-1-1-1,-2-16 0,3 26-51,0 0 1,0 0-1,0 0 0,0 0 1,-1-1-1,1 1 1,0 0-1,-1 0 0,1 0 1,-1 1-1,1-1 1,-1 0-1,1 0 0,-1 0 1,0 0-1,1 0 1,-1 1-1,0-1 0,0-1 1,0 2-7,0 0 0,1 0 0,-1 0 0,1 0 1,-1 0-1,1 0 0,-1 0 0,1 0 0,-1 0 0,0 0 0,1 1 1,-1-1-1,1 0 0,-1 0 0,1 0 0,-1 1 0,1-1 0,-1 0 1,1 1-1,-1-1 0,1 0 0,0 1 0,-1-1 0,0 1 1,-1 2-33,0-1 1,-1 1 0,1 0 0,1 0 0,-1 0-1,0 0 1,1 0 0,-1 1 0,0 4 0,-1 9 103,1 0 1,0 0 0,2 1 0,0-1-1,1 0 1,0 0 0,2 0 0,6 26 0,-8-38-27,1 1 0,0-1 0,0 1 0,1-1 0,-1 0 0,1 0 0,0 0 0,1 0 0,-1 0 0,1-1 0,0 0 0,0 0 0,0 0 0,0 0 0,1 0 0,0-1 1,0 0-1,0 0 0,0 0 0,0-1 0,0 1 0,1-1 0,-1-1 0,1 1 0,-1-1 0,1 0 0,0 0 0,0 0 0,-1-1 0,1 0 0,0 0 0,0-1 0,10-1 1,-4-2-848,1 0 1,-1-1 0,0 0 0,21-13 0,-17 9-155,-9 6 315,0-1-1,0-1 0,0 1 0,0-1 1,-1 0-1,0-1 0,0 0 0,0 0 1,-1 0-1,8-12 0,-4 2-576,8-22-1,-17 38 1237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26.66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32 3136,'1'1'147,"0"0"1,1 0-1,-1 0 0,1 0 0,-1-1 1,0 1-1,1 0 0,0-1 1,-1 1-1,1-1 0,-1 0 1,1 1-1,2-1 0,24 0 1898,-15-1-654,5 2-124,19-1 44,72-9-1,-65 3-1648,11-3-1434,-18 0-2230,-14 2 536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27.0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4320,'8'4'1600,"2"-1"-1248,4-3-96,-6 5 1184,2-5-832,3 0 416,-5 0-640,6 0-192,-1 0-128,0 0-576,2 0 288,-1 0-2016,-6 3 1248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27.40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40 5984,'3'0'2208,"2"0"-1728,8-5-128,1 5 448,-1-3-512,0-1 32,2-1-192,-2 2-512,6-2 192,-3 2-768,3 0 544,-1 3-1984,0 0 1312,9-9-1824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27.73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6304,'23'0'2336,"-6"3"-1824,6-3-128,-5 3 288,4-3-448,6 5-224,3-5-32,-4 0-2240,0 0 1216,4 0-2944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28.9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57 5056,'5'-5'2304,"3"5"-2016,0 0 1280,7-3-928,-2-2 800,9-2-832,5-1-64,9-1-320,4 1-288,2 5 32,-2-2-352,1 1 224,-6 4-928,-4 4 608,-4 4-2112,-9 0 1440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29.32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 5472,'5'0'2016,"5"4"-1536,7-4-160,1 0 1664,0 0-1152,9 0 576,-1-4-832,6 4-544,0 0-32,-1 0-1248,-3 0 672,-1 0-2688,-5 0 1792,-4-3-2272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29.6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4 5472,'44'-3'2016,"-7"3"-1536,16 0-160,-25 0 384,4 0-448,0 0-512,-1 0 96,-4 3-1216,-6 2 768,-2-2-3040,-1-6 2016,-5-2 608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0.04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21 5632,'32'-4'2112,"-9"1"-1664,12 3-96,-12-5-64,-1 5-224,1-3-96,3 3 0,-2 0-896,-8 0 512,3 3-3072,4-6 1920,-5-2 64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0.37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33 5984,'18'-5'2208,"-18"1"-1728,23 1-128,-9-2 192,7 5-384,-3-3 64,6-2-128,-3 1-896,6 4 416,4 0-1472,1 0 1056,5-3-2656</inkml:trace>
  <inkml:trace contextRef="#ctx0" brushRef="#br0" timeOffset="1">820 36 6816,'3'-3'2528,"7"3"-1984,12 3-128,-9-3 544,5 0-608,-4 0-160,4 0-96,0 0-1088,5 0 544,-1 0-2720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0.7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8320,'37'0'3072,"-10"5"-2400,9-5-160,-18 0 768,4 0-800,-4 0-192,1 0-192,-6 0-384,0 0 160,0 0-2080,1 0 1248,-1 0-3424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1:09.6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1164 162 2400,'-1'-2'204,"0"1"0,-1 0 0,1 0 0,0 0 0,-1 0 0,1 0 0,-1 0 0,0 0 0,1 0 0,-1 1 0,0-1-1,1 1 1,-4-1 0,-26-3 2333,-2 3-1223,21 0-999,0 1-1,0 0 1,1 0-1,-1 1 0,0 1 1,0 0-1,1 0 0,-13 5 1,-44 17 341,-138 28 0,104-28-614,59-15 33,-86 26-219,36 1 91,84-33 58,6-2-324,7-1 13,4-1 275,38-5 22,83-23-1,-6 0 2,-1 2 430,-112 25-459,6-2 537,-16 4-496,0 0 0,0 0 0,0 0 0,1 0 0,-1 0 0,0 1 0,0-1 0,0 0 0,0 0 0,0 0 0,0 0 0,0 0 0,0 0 0,0 0 0,0 0 0,0 0-1,0 0 1,0 0 0,0 0 0,0 0 0,0 0 0,0 0 0,0 0 0,0 0 0,0 0 0,0 0 0,0 0 0,0 0 0,0 0 0,0 1 0,0-1 0,0 0 0,0 0 0,0 0 0,0 0 0,0 0 0,0 0 0,0 0-1,0 0 1,0 0 0,0 0 0,0 0 0,0 0 0,0 0 0,0 0 0,0 0 0,0 0 0,0 0 0,0 1 0,0-1 0,0 0 0,0 0 0,0 0 0,0 0 0,0 0 0,0 0 0,0 0 0,0 0 0,0 0 0,0 0 0,0 0-1,0 0 1,-1 0 0,-8 7 64,-14 8 85,0-2-1,-1-1 1,-27 9 0,6-2 9,21-8-112,-40 18 278,-1-2 0,-84 21 1,127-46-376,22-2 38,0 0 1,-1 0 0,1 0 0,0 0 0,-1 0-1,1 0 1,0 0 0,-1 0 0,1 0-1,0 0 1,0-1 0,-1 1 0,1 0-1,0 0 1,-1 0 0,1-1 0,0 1-1,0 0 1,0 0 0,-1-1 0,1 1 0,0 0-1,0-1 1,-1 1-2,1-1-1,0 0 1,0 1-1,1-1 1,-1 1-1,0-1 1,0 0 0,0 1-1,0-1 1,0 1-1,1-1 1,-1 1-1,0-1 1,1 1 0,-1-1-1,0 1 1,1-1-1,0 0 1,6-7-58,2 0 0,-1 0 0,1 1 1,0 0-1,1 1 0,13-8 0,102-46 27,-30 15-62,-23 6 333,-2-3-1,94-74 0,-158 111-173,-2 2 26,0 0 0,0 0 0,-1-1 0,1 1 0,4-7 0,-7 9-67,-1 1 0,0-1 0,1 0 0,-1 0 0,1 1 0,-1-1 0,0 0 0,0 0 0,1 0 0,-1 0-1,0 1 1,0-1 0,0 0 0,0 0 0,0 0 0,0 0 0,0 0 0,0 1 0,0-1 0,-1 0 0,1 0 0,0 0 0,-1 0 0,1 1 0,0-1 0,-1 0 0,1 0-1,-1 1 1,1-1 0,-1 0 0,1 1 0,-1-1 0,0 0 0,1 1 0,-1-1 0,0 1 0,1-1 0,-2 0 0,-2-1 1,1 1 1,0-1-1,-1 0 1,1 1-1,-1 0 1,1 0-1,-1 0 1,0 0-1,1 1 1,-1-1-1,0 1 1,0 0-1,-4 0 1,-8 2-34,-29 6 0,16-2-15,-30 4-37,-257 56-171,303-62 120,-1-1 1,0 0-1,0-1 1,-24 1 0,40-3 116,0-1 1,0 1 0,-1-1 0,1 0 0,0 0 0,0 0 0,-1 0-1,1 0 1,2-2 0,-3 2 381,-2 2-240,-31 14-42,21-10-92,1 1 0,-12 7 0,-7 5-63,17-12-14,1 2 0,-13 9 1,22-15 27,-1 0-1,1 0 1,0 1 0,0-1 0,0 1 0,0-1 0,0 1 0,0 0 0,1 0-1,-1 0 1,1 0 0,0 0 0,-2 6 0,3-8 25,0 0-1,0 0 1,0 0-1,0 1 1,0-1 0,0 0-1,1 0 1,-1 0 0,0 0-1,0 0 1,1 0 0,-1 0-1,1 0 1,-1 0-1,1 0 1,-1 0 0,1 0-1,0 0 1,0 0 0,-1 0-1,1 0 1,0 0 0,0-1-1,0 1 1,0 0-1,0-1 1,0 1 0,0-1-1,0 1 1,0-1 0,0 1-1,0-1 1,0 0 0,0 1-1,0-1 1,2 0-1,5 2 0,1-1-1,0 0 1,14-1-1,-21 0 20,208-9 295,-174 7-257,87-10 425,-1-5 0,176-49 0,-289 62-241,-9 2-80,-4 1 46,-2 1-133,1 1-1,0 0 0,0 0 0,-6 3 0,-8 1 17,-283 56 13,-1 0 144,208-34-483,94-26 241,1-1 0,0 0 0,-1 0 0,1 0 0,-1 0 0,1 0 0,0 0 0,-1 0 0,1 0 0,-1 0 0,1 0 0,-1 0 0,1 0 0,-1 0 1,1 0-1,0 0 0,-1 0 0,1 0 0,-1 0 0,1-1 0,-1 1 0,1 0 5,0-1 0,0 1 0,0 0 0,0-1 0,0 1 0,1 0 0,-1-1 1,0 1-1,0 0 0,0-1 0,0 1 0,0 0 0,1 0 0,-1-1 0,0 1 0,0 0 0,0 0 0,1-1 1,-1 1-1,0 0 0,1 0 0,-1 0 0,0-1 0,0 1 0,1 0 0,6-4-35,-1 0 1,1 1-1,0 0 0,0 0 1,1 0-1,8-1 0,0 0 22,53-17-9,99-30 78,-115 32 9,56-29-1,-63 28 160,-29 13-8,-1 0 0,23-14 0,-53 22-30,3 2-181,0 0 1,1 1 0,-1 0-1,-14 9 1,-5 1-12,6-3-11,10-6-65,0 1 0,1 0 0,-1 1 0,1 1 0,1 0 0,-13 10-1,24-17 74,0 0-1,0 0 1,0 0-1,0 0 1,0 0-1,0 0 1,0 0-1,0 0 1,0 1-1,1-1 0,-1 0 1,0 0-1,1 1 1,-1-1-1,1 0 1,0 1-1,-1-1 1,1 1-1,0-1 0,0 1 1,0-1-1,0 0 1,0 1-1,0-1 1,0 1-1,0-1 1,1 1-1,-1-1 0,0 0 1,1 1-1,-1-1 1,1 0-1,0 1 1,-1-1-1,1 0 1,0 0-1,0 0 0,1 2 1,2 1 24,0 0 0,0-1 0,0 0 0,0 1 0,0-1 0,0-1 0,1 1 0,0-1 0,-1 0 0,1 0 0,0 0 0,0 0 0,0-1 0,0 0 0,0 0 0,1 0 0,6-1 0,5 1 118,-1-1-1,1-1 1,0-1 0,17-4 0,-19 2 43,1-1 1,-1 0 0,15-8-1,-24 8 258,-9 1-208,2 3-212,-1 1 1,1-1-1,0 1 1,-1 0-1,1-1 0,0 1 1,-1 0-1,1 0 1,-1 0-1,0 0 0,-183 43-347,137-30 334,-44 13 80,-44 12 168,111-35-430,25-3 187,0 0 1,0 0-1,0 0 0,0 0 1,0 0-1,0-1 0,0 1 1,0 0-1,0 0 1,0 0-1,0 0 0,0 0 1,0 0-1,0 0 0,0 0 1,0 0-1,0 0 0,0 0 1,0 0-1,0 0 1,0-1-1,0 1 0,0 0 1,0 0-1,0 0 0,0 0 1,0 0-1,0 0 0,0 0 1,0 0-1,0 0 0,0 0 1,0 0-1,0 0 1,0 0-1,0 0 0,-1 0 1,1 0-1,0 0 0,0 0 1,0 0-1,0 0 0,0-1 1,0 1-1,0 0 1,0 0-1,0 0 0,0 0 1,0 0-1,0 0 0,0 0 1,-1 0-1,1 0 0,0 1 1,0-1-1,0 0 1,0 0-1,0 0 0,0 0 1,0 0-1,0 0 0,0 0 1,0 0-1,0 0 0,0 0 1,0 0-1,14-6-361,165-42-249,-12 4 743,180-63-60,-232 64 123,-63 22-91,-42 18-75,-8 3 26,0-1 0,1 0-1,-1 1 1,0-1 0,0 0 0,0 0-1,0 0 1,0 0 0,0-1-1,0 1 1,0-1 0,0 1-1,-1-1 1,1 1 0,2-4-1,-4 5-37,0-1-1,0 1 0,0 0 0,0-1 0,0 1 1,0-1-1,0 1 0,0 0 0,0-1 0,0 1 0,0-1 1,0 1-1,0 0 0,-1-1 0,1 1 0,0 0 0,0-1 1,0 1-1,-1 0 0,1-1 0,0 1 0,0 0 0,-1-1 1,1 1-1,0 0 0,0 0 0,-1-1 0,1 1 1,0 0-1,-1 0 0,1 0 0,-1-1 0,0 1 0,-6-3 30,0 1-1,0 0 0,-1 0 0,1 1 0,-1 0 0,1 0 1,-1 1-1,-14 1 0,7-1-32,-53 3-85,-83 15 1,87-9 47,7-1 8,-158 22-127,1 16-383,202-43 416,5-1-18,0-1 0,0 2 0,0-1 1,0 1-1,1 0 0,-13 8 0,19-11 118,-1 0-1,1 0 1,0 0 0,-1 1-1,1-1 1,0 0-1,-1 0 1,1 0-1,0 1 1,-1-1 0,1 0-1,0 0 1,0 1-1,-1-1 1,1 0 0,0 1-1,0-1 1,-1 0-1,1 1 1,0-1 0,0 0-1,0 1 1,0-1-1,0 0 1,0 1 0,0-1-1,-1 1 1,1-1-1,0 0 1,0 1 0,0-1-1,1 1 1,-1-1-1,0 0 1,0 1 0,0-1-1,0 1 1,0-1-1,0 0 1,0 1 0,1-1-1,-1 0 1,0 1-1,1-1 1,0 2-5,1-1-1,0 0 1,0 0 0,0 0-1,0 0 1,0 0 0,0-1-1,4 2 1,28 4 78,0-2 0,0-1 0,37-1 0,-43-2-33,18 0 73,-1-3 1,65-12-1,85-27 271,-165 35-334,67-16 731,-118 28-602,-32 11 1,9-1-196,-181 46-350,-72 48 156,7 24 355,182-82-313,93-47-4,14-4 181,1 0-1,0 0 1,0 0-1,0 0 1,-1 0-1,1 0 1,0 0 0,0 0-1,0 0 1,0 0-1,-1 0 1,1-1-1,0 1 1,0 0 0,0 0-1,0 0 1,0 0-1,-1 0 1,1 0-1,0-1 1,0 1 0,0 0-1,0 0 1,0 0-1,0 0 1,0-1 0,0 1-1,0 0 1,-1 0-1,1 0 1,0 0-1,0-1 1,0 1 0,0 0-1,0 0 1,0 0-1,0-1 1,1-2-13,0 1 1,0-1 0,0 1-1,0-1 1,0 1-1,0 0 1,1-1 0,1-1-1,19-28 21,2 2 0,1 1-1,32-29 1,94-70 184,-140 119-103,7-4 205,-1-1 0,22-23-1,-38 36-275,0 0 0,0 0 0,0 0-1,0 0 1,0 0 0,-1 0 0,1 0-1,0 0 1,-1-1 0,1 1-1,0 0 1,-1-1 0,0 1 0,1 0-1,-1-1 1,0 1 0,0 0-1,1-1 1,-1 1 0,0-1 0,-1 1-1,1-1 1,0 1 0,0 0 0,-1-1-1,1 1 1,0 0 0,-1-1-1,1 1 1,-1 0 0,-1-2 0,-1-1-49,0 1 0,-1-1 0,1 1 1,-1 0-1,0 0 0,0 0 1,-4-2-1,6 4-15,1 0 6,0 1-1,0-1 1,-1 1-1,1 0 0,0-1 1,0 1-1,0 0 0,0 0 1,0 0-1,0 0 0,0 0 1,0 0-1,0 0 0,-1 0 1,1 0-1,0 0 1,0 1-1,-1 0 0,2-1 30,-1 0-1,1 0 1,0 0-1,0 0 1,0 0 0,-1 0-1,1 0 1,0 0-1,0 1 1,0-1-1,0 0 1,-1 0-1,1 0 1,0 0-1,0 1 1,0-1-1,0 0 1,0 0-1,-1 0 1,1 0 0,0 1-1,0-1 1,0 0-1,0 0 1,0 1-1,0-1 1,0 0-1,0 0 1,0 0-1,0 1 1,0 0 1,1-1 1,-1 1-1,0-1 1,1 1-1,-1-1 1,1 1-1,-1-1 1,1 0-1,-1 1 1,1-1-1,-1 1 1,1-1-1,-1 0 1,1 0-1,-1 1 1,2-1-1,12 5-25,-1-1-1,1-1 0,0-1 1,0 0-1,0 0 1,22-1-1,0 0 189,-7 0-5,0-1 0,0-2 0,51-8 0,-64 8-742,-29 9-2692,-6 1 602,-19 14 198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1.0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60 7968,'14'-8'2944,"-4"13"-2272,6-10-192,-1 1-704,2 1 32,-4-2-1824,5 2 1120,-4-2-3840,9-10 2656,4-2 768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1.8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32 4992,'-3'-4'1824,"3"8"-1408,3-1-128,7-3 1184,-2 0-864,11-3 960,4-1-896,12-4-480,19 3-160,10-1-1184,2 1 608,2 1-2784,-10 8 1856,-5-8-1760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2.2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8 6880,'5'0'2560,"12"0"-1984,14 0-160,-7 0 32,-3 0-320,7-3 160,-1-2-160,0 5-640,-4 0 288,-2 0-1984,-2 0 1248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2.5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12 6144,'5'0'2272,"0"0"-1760,21-3-160,-4 3 256,6-5-416,4 5-160,8 0-32,4-3-1920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2.9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21 6816,'8'-4'2528,"7"8"-1984,12-4-128,-9 0 192,-1 0-416,1 0 256,-5 0-224,6-4-576,4 4 192,-5 0-2048,-1 4 1216</inkml:trace>
  <inkml:trace contextRef="#ctx0" brushRef="#br0" timeOffset="1">801 4 6400,'18'0'2368,"-9"0"-1856,12 5-128,-3-10 352,6 5-480,-3-3 544,8 3-480,5 0-352,8 3 0,3-3-1088,3 0 640,2 0-3552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3.2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37 7808,'17'-12'2880,"6"15"-2240,17-3-160,-13 0-128,9-3-288,-4 3-448,-1-5 192,6 5-2240,-6 0 1344,4-7-3488</inkml:trace>
  <inkml:trace contextRef="#ctx0" brushRef="#br0" timeOffset="1">971 25 9056,'36'-5'3360,"-4"2"-2624,13-1-192,-19 4-288,-4 0-256,1-5-1344,-5 2 736,1-2-2144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3.6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9312,'40'12'3424,"-22"-15"-2656,14 3-192,-9 3-480,12-3-160,7 0 160,2 0-32,6 0-2144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5.2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150 11 3136,'4'-3'717,"-3"2"-521,0 0 0,0 1 1,-1-1-1,1 0 0,0 1 0,0-1 0,0 1 0,0-1 1,0 1-1,0-1 0,0 1 0,0 0 0,0-1 0,5 1 3608,-6 0-3685,0 0 0,0 0 0,1 1 0,-1-1 0,0 0 0,0 0 0,1 0 0,-1 1 0,0-1 0,0 0 0,0 0 0,0 0 0,1 1 0,-1-1 0,0 0 0,0 0 0,0 1 0,0-1 0,0 0 0,0 1 0,0-1 0,1 0 0,-1 0 0,0 1 0,0-1 0,0 0 0,0 1 0,0-1 0,0 0 0,-1 0 0,1 1 0,0-1 0,-12 30 524,2-8-395,-15 43 864,-43 82 0,46-94-676,16-39-383,1 0 1,-2 0 0,-8 14-1,14-25-56,0-1-1,0 0 0,0 0 0,1 1 0,-1-1 0,1 1 0,0-1 0,-1 0 0,1 1 0,0-1 1,1 4-1,-1 1 24,0-6 76,28 7 448,78-17-55,-45 2-205,0-1-220,-37 3-104,43-1 0,-13 1-13,-49 5 1057,0-2-4039,-16-19-13227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5.6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22 127 4160,'-22'0'3557,"30"-1"-704,19-5-996,-1-2 0,30-14 0,-16 7-1252,30-13-227,44-15-889,-102 40 225,-6 2-1755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6.01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84 5152,'-13'-8'1888,"13"13"-1440,5-5-160,3-5 1184,5 1-864,11-1 960,11-1-896,14-3 640,1 1-768,3 0-64,-8-1-288,0 3-480,-3-3 160,-7 4-1664,-4 2 992,-8 0-3040,-4 3 2144,-1 11-1824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14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3 992,'-4'-3'2528,"12"14"-1285,-6 1-1019,0 0 0,-1 0 1,0 0-1,-1-1 1,-1 18-1,0 3-29,15 240 706,-13-189-521,-1-54-151,3 34-1,-3-16-148,0-46 144,0 7-2058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43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551 532 1152,'3'-1'2658,"-9"2"-985,-27-4 1628,3 4-3132,1 1 1,0 1-1,-1 2 1,2 0-1,-1 3 1,1 0-1,0 1 1,-36 19-1,36-13 121,-43 31 1,40-25-216,18-12-68,1-1 0,1 2 0,-1 0 0,1 0 1,-11 15-1,21-24 10,0 0 0,1 0 0,-1-1 0,0 1 0,1 0 0,-1 0 0,0 0 1,1 0-1,-1 0 0,1 0 0,0 0 0,-1 0 0,1 0 0,0 0 0,-1 0 1,1 0-1,0 0 0,0 0 0,0 0 0,0 1 0,0-1 0,0 0 0,1 0 0,-1 0 1,0 0-1,0 0 0,1 0 0,-1 0 0,1 0 0,-1 0 0,1 0 0,-1 0 1,1 0-1,-1-1 0,1 1 0,1 1 0,0-1 29,-1 0-1,1 0 1,0 0-1,0 0 1,0 0-1,0 0 1,0-1-1,0 1 1,0-1-1,0 0 1,0 1-1,0-1 1,1 0 0,-1 0-1,0 0 1,0-1-1,0 1 1,4-1-1,7-4 189,0 1 0,0-2 0,0 0 0,23-15 0,46-38 122,-54 34-324,0-1 0,43-53 1,38-68 101,-75 99-35,0-2 93,29-56 0,-59 99-181,-1-1 0,0 1-1,0-1 1,-1 0 0,0 0-1,0 0 1,-1 0 0,1-16-1,-2 10-9,-1 0 0,-1 0 1,0 0-1,-6-17 0,-3 6-77,11 24 28,-1 0 0,1 0-1,-1 0 1,0 0 0,1 0 0,-1 0 0,0 0-1,0 0 1,0 1 0,0-1 0,0 0-1,0 1 1,0-1 0,0 0 0,0 1 0,0-1-1,0 1 1,0 0 0,0-1 0,-2 1 0,-1 0 3,0 1 1,0 0-1,0 0 1,0 0-1,0 0 1,0 0-1,1 1 1,-1 0-1,1 0 1,-1 0-1,1 0 1,-1 1-1,1-1 1,0 1-1,0 0 1,0 0-1,-2 4 1,-6 5 107,2 1 0,0 1-1,-8 14 1,10-12-76,0 0 0,0 0 0,2 1-1,0-1 1,1 1 0,0 0 0,2 1-1,-2 25 1,4 11 3,9 75 1,-6-106 70,0-1 0,14 45-1,-12-53 114,0-1-1,1 0 1,0-1-1,1 1 1,0-1-1,10 12 1,6 6 375,-23-29-255,10 12 378,-10-13-869,0 0 1,0 1 0,1-1 0,-1 0 0,0 0-1,1 0 1,-1 1 0,0-1 0,1 0 0,-1 0 0,0 0-1,1 0 1,-1 0 0,0 0 0,1 0 0,-1 0 0,0 0-1,1 0 1,-1 0 0,1 0 0,-1 0 0,0 0-1,1 0 1,-1 0 0,0 0 0,1 0 0,-1-1 0,0 1-1,1 0 1,-1 0 0,0 0 0,1-1 0,10-9-3000,-3-4-334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1:16.0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4435 202 2080,'-1'-1'88,"0"0"-1,0 0 1,0 0-1,0 0 1,0 0 0,0 0-1,0 0 1,0-1-1,1 1 1,-1-2 0,-3-3 697,-5 3 1007,7 2-1706,1 0 1,-1 0-1,0 1 0,0-1 0,0 1 1,0-1-1,0 1 0,0 0 0,1-1 1,-1 1-1,0 0 0,0 1 0,0-1 1,0 0-1,-2 1 0,-32 10 606,23-6-471,-198 78 1710,140-49-1375,1 2 0,2 3 0,-109 83 0,110-74-833,127-93 154,-22 15 102,23-17 175,44-30 332,-105 76-467,1 1 1,-1 0 0,1 0-1,-1 0 1,1-1-1,-1 1 1,1 0 0,-1-1-1,1 1 1,-1 0 0,0-1-1,1 1 1,-1-1 0,0 1-1,1 0 1,-1-1 0,0 1-1,0-1 1,1 1 0,-1-1-1,0 1 1,0-1-1,0 1 1,1-1 0,-1 1-1,0-1 1,0 0 0,0 1-1,0-1 1,0 1 0,0-1-1,-1 0-7,0 1 0,1 0 0,-1-1 0,1 1 0,-1 0-1,0-1 1,1 1 0,-1 0 0,0 0 0,1 0 0,-1 0 0,0-1 0,1 1 0,-1 0-1,0 0 1,1 0 0,-1 1 0,0-1 0,1 0 0,-1 0 0,0 0 0,1 0-1,-1 1 1,0-1 0,1 0 0,-2 1 0,-75 23 196,-1-4 0,-136 18 0,200-36-125,1 0-1,-1-1 1,-17-1 0,30 0-82,0 0 0,0 0 0,0 0 0,-1-1 1,1 1-1,0 0 0,0 0 0,0-1 0,0 1 1,0-1-1,0 1 0,0-1 0,0 1 0,0-1 1,0 1-1,0-1 0,0 0 0,-1-1 0,2 1-7,0 1-1,0-1 0,-1 0 0,1 1 0,0-1 1,0 0-1,0 1 0,0-1 0,0 0 0,0 1 0,0-1 1,0 0-1,0 1 0,1-1 0,-1 0 0,0 1 1,0-1-1,1 0 0,-1 1 0,0-1 0,1 1 1,-1-2-1,4-3-42,0 1 0,0-1 0,0 1 1,0 0-1,8-6 0,44-29-248,26-22 151,-52 33 125,49-60 0,16-41 975,-85 111-579,-11 12-228,-8 11-103,-28 23-124,-69 38 0,-49 12 210,33-17-164,80-39 34,-378 179 720,414-199-712,4-1-19,1 0 0,-1 0 0,1-1-1,-1 1 1,0-1 0,1 1 0,-1-1 0,0 1-1,1-1 1,-1 0 0,0 0 0,0 0-1,1 0 1,-1 0 0,-2-1 0,4 1 7,0 0 0,0 0 0,0 0 0,0-1 0,0 1 0,-1 0 0,1 0 1,0-1-1,0 1 0,0 0 0,0 0 0,0-1 0,0 1 0,0 0 0,0 0 0,0-1 0,0 1 0,0 0 1,0 0-1,0-1 0,0 1 0,0 0 0,0 0 0,0-1 0,0 1 0,0 0 0,1 0 0,-1 0 0,0-1 0,0 1 1,0 0-1,0 0 0,0 0 0,1-1 0,-1 1 0,0 0 0,0 0 0,0 0 0,1 0 0,-1-1 0,0 1 0,0 0 1,0 0-1,1 0 0,12-10-99,-12 9 89,155-94-402,-133 79 378,145-90 22,-82 56 1099,-112 65-987,-37 27 0,3-1-69,-417 296 213,461-325-189,-70 51-76,82-62-211,4-7 138,8-9-16,3 2 93,-1 0 1,2 1-1,0 0 0,18-14 1,61-39 53,-28 21-80,99-91 543,-159 133-483,5-5 80,0-1 1,0 0-1,9-15 1,-15 21-64,-1 0-1,0-1 1,0 1 0,0 0 0,0-1 0,0 1-1,0-1 1,0 1 0,-1-4 0,1 5-11,-1 0 0,0-1 0,-1 1 0,1 0 0,0 0-1,0-1 1,-1 1 0,1 0 0,0-1 0,-1 1 0,1 0 0,-1 0 0,0 0 0,1-1 0,-1 1 0,0 0 0,0 0 0,-1-1 0,0 0-22,1 1 0,-1 0 0,0-1 0,0 1 0,0 0 0,0 0-1,0 0 1,0 1 0,0-1 0,0 0 0,0 1 0,0-1 0,0 1 0,-3 0 0,-34 1-65,30 0 54,-71 10-133,-138 37 0,108-21 164,-400 111 116,480-128-113,-84 25 131,91-29-80,-1-1 0,-43 3 0,64-8-97,-1 0-1,0 0 1,0 0-1,0 0 1,0-1 0,0 1-1,1-1 1,-1 0-1,-5-2 1,8 2 2,-1 0-1,1 0 1,0 1 0,0-1-1,0 0 1,0 0 0,0 0-1,1 0 1,-1 0 0,0 0-1,0 0 1,1-1 0,-1 1-1,0 0 1,1 0 0,-1-1-1,1 1 1,0 0 0,-1 0-1,1-1 1,0 1 0,0 0-1,0-1 1,0 1 0,0 0-1,0-1 1,0 1 0,0 0-1,1-1 1,-1-1 0,3-7-14,1-1 0,0 0 1,1 1-1,0-1 0,0 2 1,1-1-1,0 0 0,1 1 1,8-9-1,-3 2 253,16-26 0,-27 41-187,0-1-1,0 0 1,0 0 0,0 1 0,0-1-1,-1 0 1,1 0 0,0 0 0,-1 0-1,0 0 1,1 0 0,-1 0 0,0 0-1,0 0 1,0 0 0,-1 0 0,1 0-1,0 0 1,-1 0 0,1 0 0,-1 0-1,0 0 1,1 1 0,-1-1 0,0 0 0,0 0-1,0 1 1,-1-1 0,1 1 0,0-1-1,-1 1 1,1-1 0,0 1 0,-1 0-1,0-1 1,1 1 0,-1 0 0,0 0-1,1 0 1,-1 1 0,0-1 0,0 0-1,-2 0 1,-8-1-43,0 0 0,0 1 0,1 0 0,-1 1 0,0 0 0,-13 2 0,14-1 13,-190 25 27,-6 15-79,25-5 35,-430 111 89,558-133 159,0-2 1,-101 9 0,130-19-232,-1-2 1,1-1 0,-1-1 0,1-1-1,0-1 1,0-2 0,0 0-1,-31-13 1,48 16-565,12 4-11,4 1 509,12 4-83,-1 1 0,0 1 0,0 1 0,24 15 0,66 52-223,-76-50 386,1-2-1,2-2 1,47 24 0,-37-28-20,0-2 0,1-2 1,49 8-1,-22-9 23,101 3 1,-72-15 167,1-5 0,198-32 0,-248 27-59,0-3 0,-1-2 0,79-32 0,-130 45-44,0 0 0,0 0 0,0 0 0,0 0 0,0 0 0,0-1 1,0 1-1,-1-1 0,1 1 0,0-1 0,-1 0 0,1 1 0,-1-1 0,2-3 0,-2 4-55,-1 0-1,0 1 1,0-1 0,0 0-1,0 1 1,0-1 0,0 1-1,0-1 1,0 0-1,0 1 1,0-1 0,0 1-1,0-1 1,0 0 0,-1 1-1,1-1 1,0 1 0,0-1-1,-1 0 1,1 1 0,0-1-1,-1 0 1,-1 0-2,1-1 0,-1 1 0,1 0 0,-1 0 0,1 0 0,-1 0 0,0 0 0,0 0 0,0 0 0,-2-1 0,-11-2 19,0-1-1,-1 2 0,1 0 0,-30-1 0,-64 5-183,-193 30 31,267-26 84,23-4 24,-230 20 86,180-21-478,61 0 383,1 0 0,0 0 0,-1 0 0,1 0 0,0 0 0,0 0 0,-1 0 1,1 0-1,0 0 0,-1 0 0,1 0 0,0 0 0,0 0 0,-1 0 0,1 0 0,0 0 0,-1 0 0,1 0 0,0-1 0,0 1 0,-1 0 0,1 0 0,0 0 0,0 0 0,-1-1 0,1 1 0,0 0 0,0 0 1,0 0-1,-1-1 0,1 1 0,0 0 0,0 0 0,0-1 0,0 1 0,0 0 0,0-1 0,-1 1 0,1-1 0,10-9-529,71-42-103,-29 20 542,-7 5 72,1 1-1,86-32 1,103-21 222,-167 58-133,140-50-97,-203 69 58,32-12 243,-24 10-199,-13 4-62,1 0 0,-1 0-1,1 0 1,-1 0 0,1 0-1,-1 1 1,1-1 0,-1 0-1,0 0 1,1 0 0,-1 0-1,1 1 1,-1-1 0,1 0-1,-1 1 1,0-1 0,1 0-1,0 1 1,-1 0-9,0 0-1,1 0 0,-1 0 1,1 0-1,-1 0 1,0 0-1,0 0 0,0 0 1,0 0-1,0 1 0,0-1 1,0 0-1,0 2 1,1 11-159,0-11 123,0 0-1,1 0 1,0 0 0,0-1-1,0 1 1,0-1 0,0 1-1,0-1 1,0 0 0,1 1-1,-1-1 1,1 0 0,0-1-1,0 1 1,0 0 0,5 1-1,5 2-27,0-1 1,24 5-1,19 0 7,1-2-1,-1-3 1,69-3 0,175-24 369,-155 10-156,573-88 267,-304-8 187,-360 95-139,-45 12-191,-20 6-120,-9 4-149,0-1-1,-32 7 0,27-8-29,-731 137 90,699-135-80,-43 3-10,87-11-416,27-3 41,148-26-436,186-37 672,-270 56 38,0 4 1,104 5 0,-171 2 140,6-1 115,1 1-1,-1 2 0,1-1 0,-1 2 1,29 9-1,-45-13-111,-1 1 1,1-1-1,-1 0 0,1 0 1,-1 0-1,1 1 0,-1-1 1,1 0-1,-1 0 0,1 1 1,-1-1-1,0 0 0,1 1 1,-1-1-1,1 1 0,-1-1 1,0 1-1,1-1 0,-1 1 1,0-1-1,1 1 0,-1 0 1,0-1-1,-1 1 0,1-1 0,0 0 0,0 1 0,0-1 0,-1 1 0,1-1 1,0 0-1,-1 0 0,1 1 0,0-1 0,0 0 0,-1 1 0,1-1 0,-1 0 1,1 0-1,0 0 0,-1 1 0,1-1 0,0 0 0,-1 0 0,-6 2 64,1 0 0,-1 0 0,-8 1-1,-380 36-165,288-33 352,-183-15-1,216-3-206,67 11-114,0-1 0,0 0 0,0-1 0,0 0-1,1 0 1,-1 0 0,-10-8 0,16 11 34,0-1-1,0 0 1,0 0 0,1 0-1,-1 0 1,0 0 0,0 0-1,1 0 1,-1 0-1,1 0 1,-1 0 0,1 0-1,-1 0 1,1 0 0,0 0-1,-1 0 1,1-1-1,0 1 1,0 0 0,0 0-1,0 0 1,0 0 0,0-1-1,0 1 1,0 0-1,1 0 1,-1 0 0,0 0-1,1-1 1,-1 1 0,1 0-1,-1 0 1,1 0 0,-1 0-1,1 0 1,0 0-1,0-1 1,3-2-62,0-1 1,0 1-1,0-1 0,1 1 1,7-5-1,-3 3 7,-1 1 0,1 1 0,0 0 0,0 0 0,0 0-1,1 1 1,-1 1 0,1 0 0,18-2 0,5 2-266,55 4 0,-32 1 238,38 0 191,90 1 107,266-32 75,-181 8-151,-237 18-117,5 0 224,70 3 0,-105-1-204,-1 0 1,1 0 0,-1 0-1,0 0 1,1 1 0,-1-1-1,0 1 1,1-1 0,-1 1-1,0-1 1,0 1 0,1 0-1,-1 0 1,0-1 0,0 1-1,0 0 1,0 0 0,0 0-1,1 2 1,-2-3-9,1 1 1,-1 0 0,0 0-1,0 0 1,0 0-1,0 0 1,0 0-1,0 0 1,0 0-1,0 0 1,0 0-1,0 0 1,0 0-1,0 0 1,-1 0-1,1-1 1,0 1-1,-1 0 1,1 0-1,-1 0 1,1 0-1,-1 0 1,1-1 0,-1 1-1,1 0 1,-1-1-1,0 1 1,-1 1-1,-6 5 28,0 0 1,0-1-1,-1 0 0,0 0 0,-19 8 1,-53 17 137,51-20-118,-97 41-30,124-50-68,-1 0 0,0-1 0,0 1 0,0-1-1,-1 0 1,1 0 0,0 0 0,-9 0 0,28-13 238,-8 7-189,60-47 44,-66 52-37,0-1-1,1 0 1,-1-1 0,0 1 0,0 0-1,0 0 1,0 0 0,0-1 0,0 1-1,0 0 1,-1-1 0,1 1-1,0-1 1,-1 1 0,1-1 0,-1 1-1,0-1 1,1 0 0,-1 1 0,0-1-1,0 1 1,0-1 0,0 0 0,0 1-1,0-1 1,0 1 0,-1-1 0,1 0-1,-1 1 1,1-1 0,-1 1 0,0-1-1,1 1 1,-1 0 0,0-1 0,0 1-1,0 0 1,0-1 0,0 1 0,-2-1-1,-5-6 37,0 1-1,-1 0 0,0 1 0,-18-10 0,17 10-36,-11-5 3,0 1 0,0 1 0,-1 1-1,0 0 1,0 2 0,-1 0 0,0 2 0,-39-3 0,-181 4-214,-5 21-184,118-8 267,112-9 75,-606 63-284,605-61 268,-36 7-289,49-8 272,0-1 0,1 1 0,0 0 0,-1 0-1,1 0 1,-8 6 0,12-8 48,0 1-1,0-1 1,1 1 0,-1 0-1,0-1 1,1 1 0,-1 0-1,0-1 1,1 1 0,-1 0-1,1 0 1,-1 0 0,1-1-1,-1 1 1,1 0-1,0 0 1,-1 0 0,1 0-1,0 0 1,0 0 0,0 0-1,0 0 1,-1 0 0,1 0-1,1 0 1,-1-1-1,0 1 1,0 0 0,0 0-1,0 0 1,1 0 0,-1 0-1,0 0 1,1 0 0,-1 0-1,1-1 1,-1 1 0,1 0-1,-1 0 1,1 0-1,0-1 1,-1 1 0,2 1-1,3 2-52,0 0 0,0 0 0,0 0-1,1 0 1,7 3 0,2-1 21,0 1 1,1-2-1,0 0 1,26 3-1,-20-3 85,73 11-63,100 3 0,-132-16 126,0-4 0,0-2 1,87-15-1,-143 17-93,297-57 451,-297 56-459,41-9 87,0-3 0,75-32 0,-56 13-177,-24 10 75,1 2 1,90-28 0,-111 42 71,-14 4-61,1 0 0,-1 1 0,1 0 0,-1 0 0,1 1 0,0 0 0,17 2 0,-27-1 4,1 0 0,0 0-1,-1 0 1,1 0 0,0 0 0,-1 0 0,1 0 0,0 1 0,-1-1 0,1 0-1,0 1 1,-1-1 0,1 0 0,-1 1 0,1-1 0,-1 1 0,1-1-1,-1 1 1,1-1 0,-1 1 0,1-1 0,-1 1 0,0-1 0,1 1 0,-1 0-1,1 0 8,-1 1 1,0-1-1,0 0 0,0 0 0,0 0 0,0 0 0,-1 0 0,1 0 0,0 0 0,0 1 0,-1-1 0,1 0 0,-1 0 0,0 1 0,-3 5 12,0-1-1,-1 1 1,-8 8-1,10-11-69,-10 9 149,0 0-1,-2 0 1,1-2-1,-21 13 1,-18 15 105,30-23-383,-1 0 1,0-2-1,-1-1 1,-41 15 0,42-18-1716,-25 10-7093,26-9 6086,20-11 2685,0 0 0,0 1 0,-1-1 0,1 0 0,0-1 0,-4 0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6.37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0 6656,'-3'9'2464,"3"-6"-1920,-5 5-160,5 4 1632,5 1-1184,-5 2 1280,-5 2-1216,5-6-448,0 1-289,0 1-862,0-1 383,0-4-2336,0-1 1472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9.48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180 21 2720,'5'-3'535,"0"0"0,1 1 0,-1-1 0,1 1 0,-1 0 0,1 1 1,0 0-1,0 0 0,-1 0 0,1 0 0,8 1 0,-14 0-454,1 0 0,0 0 0,-1 0 1,1 0-1,0 0 0,-1 0 0,1 0 0,0 1 0,-1-1 0,1 0 0,-1 0 0,1 1 1,-1-1-1,1 0 0,0 1 0,-1-1 0,1 1 0,-1-1 0,1 0 0,-1 1 1,0-1-1,1 1 0,-1-1 0,0 1 0,1 0 0,-1-1 0,0 1 0,1-1 0,-1 1 1,0 0-1,0-1 0,0 1 0,0-1 0,1 1 0,-1 0 0,0-1 0,0 2 1,-4 24 1042,3-23-990,-6 30 191,-2-1 0,-2 0-1,0 0 1,-2-2 0,-2 1 0,0-2-1,-2 0 1,-29 38 0,-57 61 448,99-123-730,3-4-54,-1 1 1,1-1-1,0 1 0,-1-1 1,1 1-1,0 0 0,0 0 1,0-1-1,0 1 0,1 0 1,-1 0-1,0 0 0,0 2 0,12-3 390,34-3 24,47-9 0,-37 4-68,-21 3-240,103-7-1016,-125 13 421,-8-1-1265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39.82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72 3648,'-5'-2'1063,"5"0"-334,10 1 187,3-2 205,53-15 2785,-24 8-2740,-5-1-478,-22 5-744,1 1 1,0 1-1,0 1 1,31-3 0,-28 9-3476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40.2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52 5056,'-8'-3'1888,"11"3"-1472,7-5-128,-2 5 1536,11-3-1056,7-1 832,6-1-928,-1 2-160,1-2-320,5-2-128,-3 2-32,-2 2-896,-5-2 480,-4 2-2368,-5 3 1504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41.02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44 4224,'-1'-2'1407,"5"1"-254,12-4 1444,-5-1-2294,1 1 1,0 0-1,0 1 1,1 0-1,0 1 0,-1 0 1,1 1-1,23-1 1,-26 3-267,0 0 1,0 0 0,0 1 0,0 1 0,16 3-1,-24-4-4,0-1 0,0 1 0,0 0 0,0 0 0,0 0 0,0 0 0,0 0 0,-1 0-1,1 1 1,0-1 0,-1 1 0,1-1 0,-1 1 0,2 1 0,-2-1 17,-1-1 0,1 1 1,-1-1-1,1 1 0,-1-1 1,0 1-1,1-1 0,-1 1 1,0 0-1,0-1 0,0 1 1,0-1-1,-1 1 0,1-1 0,0 1 1,-1-1-1,1 1 0,-1-1 1,1 1-1,-1-1 0,0 1 1,-1 1-1,0 1 40,-1 0 1,1-1 0,-1 1-1,-1 0 1,1-1-1,0 0 1,-7 5-1,-29 19 305,20-16-191,-92 57 2067,94-56-1977,15-11-198,4-1 170,3 1-218,0 0 0,0-1-1,0 0 1,0 0 0,0-1-1,-1 1 1,1-1-1,0 0 1,7-2 0,11-2-103,70-2-2342,-28 6-6625,-48 1 5044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42.4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67 30 1888,'0'-1'99,"1"0"0,0 0-1,-1 0 1,1-1 0,-1 1 0,1 0 0,0 0-1,0 1 1,0-1 0,0 0 0,-1 0 0,1 0 0,0 1-1,1-1 1,-1 0 0,0 1 0,0-1 0,0 1-1,0-1 1,1 0 0,29-9 3298,-30 10-3237,1 0 0,-1-1 0,1 1 0,-1 0 0,1 0 0,-1 0 0,1 0-1,-1 0 1,1 0 0,-1 0 0,1 0 0,-1 1 0,1-1 0,-1 1 0,1-1 0,-1 1 0,0 0 0,1-1 0,-1 1 0,0 0 0,0 0 0,1 0 0,-1 0 0,0 0 0,0 0 0,0 0 0,0 0 0,0 0 0,0 1 0,-1-1 0,1 0 0,0 1 0,0 1 0,0 1 86,0 0 0,0 0 0,0 0 1,-1 0-1,1 0 0,-1 0 1,0 0-1,0 0 0,-1 0 1,1 0-1,-2 6 0,-8 34 562,-7 27-272,1-7-128,-4 16-117,-20 35-51,36-104-146,-1 0 0,-9 19 0,-2-10 142,15-19-234,0 0-1,-1 0 0,1 1 0,0-1 0,0 0 0,0 0 0,-1-1 0,1 1 1,-1 0-1,1 0 0,0-1 0,-3 2 0,4-2 84,22 0-10,56 1 515,114-5-609,-179 3-510,14-3-1636,-23 3 1578,4-2-6415,-12 3 5248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42.8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69 3808,'-1'0'277,"-14"-4"430,14 4-578,1 0 0,-1 0 0,0 0 1,1 0-1,-1-1 0,1 1 1,-1 0-1,1 0 0,-1-1 0,1 1 1,-1 0-1,1-1 0,0 1 1,-1 0-1,1-1 0,-1 1 0,1 0 1,0-1-1,-1 1 0,1-1 1,0 1-1,-1-2 0,21-2 3860,13-1-2345,26-5-130,31-9-1149,-37 9-1738,-12 2-2803,-31 8 1136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43.1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 66 5472,'-16'-17'2496,"11"17"-480,18-3-1312,0 3 1696,11-5-1376,7 5 448,4-3-896,2-2-320,2 1-161,3-4-95,-2 0 0,0 4-1055,-4 1 575,1-2-2432,-6 5 1632,-4 0-2880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1:44.1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24 2400,'9'1'2413,"1"-1"0,-1-1-1,19-2 1,1-2-1883,12-1-199,54-2-1,-94 7-325,54 1 107,-51 0-7,1 1-1,0-1 1,-1 1 0,1 0-1,-1 0 1,0 1-1,1-1 1,-1 1-1,6 3 1,-10-4-67,0-1 0,0 1 0,0 0 0,0-1 0,0 1 0,0 0 0,0-1 0,0 1 0,0 0 0,0-1 0,-1 1 0,1 0 0,0-1 0,0 1 0,-1-1 0,1 1 0,0 0 0,-1-1 0,0 2 0,1-2 13,-2 2 3,1 0 0,0-1 1,-1 1-1,0 0 0,1-1 1,-1 1-1,0-1 0,0 1 1,0-1-1,0 0 0,0 0 1,-4 2-1,-29 6 300,11-3-236,-86 33-192,94-35 27,3-1-338,23-2 219,18 0 487,-1 1 0,0 1 0,0 1 0,0 1 0,45 16-1,-72-21-276,0 1 0,1-1 0,-1 0-1,0 1 1,0-1 0,0 0 0,0 1-1,0-1 1,-1 0 0,1 1 0,0-1-1,0 0 1,0 1 0,0-1-1,0 0 1,0 1 0,0-1 0,-1 0-1,1 0 1,0 1 0,0-1 0,0 0-1,-1 0 1,1 1 0,0-1-1,0 0 1,-1 0 0,1 0 0,-1 1-1,-3 2 83,0-1 0,0 1 0,-1-1 0,1 0 0,-1 0 0,0 0 0,-8 1 0,-37 6 18,48-9-138,-29 4-377,-50 6-1873,69-10 323,0 0-1,-18-3 1,18 0-836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2:59.58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563 52 3552,'0'0'11573,"-6"-9"-9712,-7 1-1228,12 6-602,0 1 1,-1 0 0,1 0 0,0 0-1,-1 0 1,0 0 0,1 1 0,-1-1-1,1 0 1,-1 1 0,0-1 0,-2 0-1,-2 0 66,-4 0 145,0 0-1,1-1 0,-15-4 0,15 3-172,-1 0 0,0 1 0,-1 1 1,1 0-1,0 0 0,0 1 0,-1 0 0,1 1 0,0 0 1,0 0-1,-12 4 0,6 0-34,-1 0-1,1 1 1,0 0-1,1 1 1,0 1-1,-17 12 1,20-12 18,1 1 1,0 1-1,1 0 1,0 0-1,1 1 1,0 0-1,0 0 1,1 1 0,-8 18-1,6-10 21,1 1 1,2 0-1,0 0 0,1 1 1,-4 29-1,9-45-37,0 1 1,1-1-1,0 1 1,0 0-1,1-1 1,-1 1-1,2-1 1,-1 1-1,1-1 1,0 1-1,0-1 1,0 0-1,1 0 0,0 0 1,1 0-1,-1 0 1,1-1-1,0 0 1,0 0-1,7 7 1,-3-5 10,0-1 1,0 1 0,0-1-1,1-1 1,0 0-1,0 0 1,1 0 0,-1-1-1,1-1 1,0 0-1,0 0 1,12 1 0,-10-2-10,-7 0 42,0-1 0,0 0 1,0-1-1,1 1 0,-1-1 0,0 0 1,0 0-1,1-1 0,-1 0 1,8-1-1,-12 1-76,-1 1-1,0 0 1,0 0-1,0 0 1,0-1 0,1 1-1,-1 0 1,0 0-1,0-1 1,0 1 0,0 0-1,0 0 1,0 0-1,0-1 1,1 1 0,-1 0-1,0-1 1,0 1-1,0 0 1,0 0-1,0-1 1,0 1 0,0 0-1,0 0 1,-1-1-1,1 1 1,0 0 0,0 0-1,0-1 1,0 1-1,0 0 1,0 0 0,0-1-1,0 1 1,-1 0-1,1 0 1,0 0 0,0-1-1,0 1 1,-1 0-1,1 0 1,0 0 0,0 0-1,0-1 1,-1 1-1,1 0 1,0 0 0,0 0-1,-1 0 1,1 0-1,-1 0 1,-13-9-25,8 8-20,0 0 0,0 0 0,0 0 0,0 1 0,0 0 1,0 0-1,0 0 0,-8 3 0,5-2-12,-11 2-87,0 1-1,0 1 1,1 0-1,0 2 1,0 0-1,-36 21 1,52-27 148,0 1 1,0 1-1,1-1 0,-1 0 0,0 1 1,1-1-1,-1 1 0,1 0 1,0 0-1,0 0 0,0 0 1,0 0-1,1 0 0,-1 0 0,1 1 1,0-1-1,0 1 0,-1 6 1,1-6-7,1 1 0,0 0 0,-1-1 0,2 1 0,-1 0 1,1-1-1,-1 1 0,1-1 0,0 1 0,1-1 0,-1 1 1,1-1-1,0 0 0,3 5 0,-1-3 46,0-1 0,0 1-1,0-1 1,1 1 0,0-1 0,0-1 0,1 1 0,-1-1-1,1 0 1,0 0 0,0 0 0,0-1 0,1 0-1,10 3 1,-8-3 16,0-1-1,0-1 0,1 1 1,-1-2-1,0 1 0,1-1 1,-1 0-1,1-1 0,-1 0 1,14-4-1,7-3-52,1-2 0,-2-1 0,1-1 0,-2-1 0,0-2 0,0-1 0,46-36 0,-3-7 4,-67 56-51,-1 1 0,1 0 1,0 0-1,0 0 0,0 0 0,0 1 0,0-1 1,0 1-1,0 0 0,1 0 0,-1 1 0,0-1 1,1 1-1,-1 0 0,0 0 0,1 1 1,4 0-1,4 2 2,1 1 0,-1 0 0,24 12 0,-23-9 114,1-3-19,-13-4-30,-1 0-1,0 0 0,0 1 1,0-1-1,0 0 0,1 1 1,-1-1-1,0 1 0,0-1 1,0 1-1,0-1 0,0 1 1,2 1-1,-3-1 60,-9-6 426,-53-15-568,49 15 4,0 0-1,0 1 1,-1 0-1,1 1 0,-23-1 1,34 4 6,-1 0 1,0 1-1,1-1 1,-1 1-1,1 0 1,0 0-1,-1 0 1,1 0-1,0 0 0,-1 1 1,1-1-1,0 0 1,0 1-1,0 0 1,0-1-1,0 1 1,1 0-1,-1 0 0,1 0 1,-3 4-1,2-4 37,1 1-1,-1 0 0,1 0 0,0-1 0,0 1 1,0 0-1,0 0 0,0 0 0,0 0 0,1 0 0,0 0 1,-1 1-1,1-1 0,0 0 0,1 0 0,0 6 1,0-5 30,0-1 0,0 1 0,1 0 0,-1-1 0,1 1 0,0-1 0,0 1 0,0-1 0,1 0 0,-1 0 0,1 0 0,4 4 0,-5-6-3,1 1-1,-1-1 1,0 0-1,0 0 1,1 0-1,-1 0 1,0-1-1,1 1 1,-1-1-1,1 1 1,-1-1-1,1 0 1,-1 0-1,1 0 0,-1 0 1,1 0-1,-1-1 1,1 1-1,-1-1 1,4-1-1,0 1 8,-1-1 0,1 0 0,-1-1 0,0 1-1,0-1 1,0 0 0,0 0 0,0-1 0,-1 1-1,1-1 1,-1 0 0,0 0 0,0 0 0,0-1 0,-1 0-1,0 1 1,0-1 0,0 0 0,0 0 0,-1-1-1,3-8 1,-4 0-453,-1 7 61,0 8 54,1 1 299,-1-1 0,1 0 0,0 0 1,0 0-1,0 0 0,0 0 0,0 0 0,0 0 0,0 0 0,0 0 1,1 0-1,-1-1 0,2 2 0,0-1 32,13 9 22,0 0 0,1-2 0,0 0 0,0-1 0,36 9 0,-42-13 12,0-1 0,0-1 0,0 0 0,0 0 0,0-1 0,0-1 0,0 0 0,0 0 0,0-1 0,0 0 0,13-6 0,-2 2-82,-17 5 34,0-1 1,0 1-1,0-1 1,0 0 0,7-4-1,75-44-174,-82 47 161,-4 3 7,0 0 0,0 0 1,0-1-1,-1 1 1,1 0-1,0-1 1,0 1-1,-1 0 1,1-1-1,0 1 0,-1-1 1,1 1-1,-1-1 1,1 1-1,0-1 1,-1 1-1,1-1 1,-1 0-1,1 1 1,-1-1-1,0 0 0,1 0 1,-1 1-1,0-1 1,1-1-1,-1 2-3,0 0-1,0-1 0,0 1 1,0 0-1,0 0 1,0 0-1,0-1 0,0 1 1,0 0-1,0 0 0,0 0 1,0-1-1,0 1 1,0 0-1,0 0 0,0 0 1,0-1-1,0 1 0,0 0 1,0 0-1,0 0 1,0 0-1,0-1 0,0 1 1,0 0-1,-1 0 0,1 0 1,0 0-1,0-1 1,0 1-1,0 0 0,0 0 1,-1 0-1,1 0 1,0 0-1,0 0 0,0-1 1,-1 1-1,1 0 0,0 0 1,0 0-1,0 0 1,-4 2-59,-1 1 54,1-2-41,1 0 0,-1 1 0,1-1 1,-1 1-1,1 0 0,-5 3 1,5-1-38,-1-1 1,0 1 0,0-1 0,-5 4 0,7-6 83,1 0 1,0 0 0,-1 0-1,1 0 1,0 0-1,0 1 1,0-1-1,0 0 1,0 1-1,0-1 1,0 1-1,0-1 1,0 1-1,1 0 1,-1-1-1,1 1 1,-1 0-1,1-1 1,0 1-1,0 0 1,-1 0-1,1-1 1,0 1 0,1 0-1,-1 0 1,0-1-1,0 1 1,1 0-1,-1-1 1,1 1-1,-1 0 1,1-1-1,0 1 1,1 1-1,6 7 27,-6-7-3,0-1-1,0 1 1,0-1-1,0 0 1,0 0-1,1 1 1,-1-1-1,1-1 1,-1 1-1,1 0 1,0-1 0,0 1-1,-1-1 1,1 0-1,0 0 1,0 0-1,6 1 1,-4-1 9,-1-1 1,1 1 0,0-1 0,0 0 0,-1-1 0,1 1-1,0-1 1,0 0 0,-1 0 0,1 0 0,-1 0 0,1-1 0,-1 0-1,7-4 1,93-61 310,-54 33-220,-29 20-187,-1 0 0,-1-2 1,0 0-1,-1-1 0,0-1 1,-2 0-1,0-1 1,19-32-1,8-28 14,32-85 0,-27 43 21,-47 116 11,1 1 0,-1 0 0,0 0 0,-1-1 0,1-4 0,-1 9 10,0 0-1,0 0 0,0 0 1,0 0-1,0 0 0,0 0 0,0 0 1,0 0-1,0-1 0,0 1 1,0 0-1,0 0 0,0 0 1,0 0-1,0 0 0,0 0 1,-1 0-1,1 0 0,0 0 1,0 0-1,0 0 0,0 0 0,0 0 1,0 0-1,0 0 0,0 0 1,0 0-1,0 0 0,0 0 1,-1 0-1,1 0 0,0 0 1,0 0-1,0 0 0,0 0 1,0 0-1,0 0 0,0 0 0,0 0 1,0 0-1,0 0 0,0 0 1,-1 0-1,1 0 0,0 0 1,0 1-1,0-1 0,0 0 1,0 0-1,0 0 0,0 0 1,0 0-1,0 0 0,0 0 0,0 0 1,0 0-1,0 0 0,0 0 1,0 0-1,0 1 0,0-1 1,-4 6 68,-22 75 232,-12 95-76,-3 9-164,26-124 36,-11 86 1,25-128 309,4 39 0,4-65-294,0 0 1,13-8 0,12-13-486,-20 15 398,1 1 0,0 0-1,26-16 1,-36 26-61,-1 0 0,1 1 0,0-1 0,0 1 0,0 0 0,0 0 0,0 0 0,0 0 0,0 0 0,0 1 0,0-1 0,4 1 0,-5 0 44,1 1 0,-1-1 0,0 1 1,0-1-1,0 1 0,0 0 0,-1 0 1,1 0-1,0 0 0,0 0 0,0 0 1,-1 0-1,1 1 0,-1-1 0,1 1 1,-1-1-1,1 1 0,-1 0 0,2 3 1,3 5 95,-1 0 0,0 0 1,4 12-1,-6-13-75,0-1 0,1 0 0,0 0 0,0 0 0,1 0 0,7 8 0,-12-15-51,1 0 1,-1-1-1,1 1 0,0 0 0,0-1 0,-1 1 1,1-1-1,0 1 0,0-1 0,0 1 0,0-1 1,-1 0-1,1 1 0,0-1 0,0 0 0,0 0 0,0 0 1,0 0-1,0 1 0,0-1 0,0-1 0,0 1 1,0 0-1,0 0 0,0 0 0,-1 0 0,1-1 1,0 1-1,0 0 0,0-1 0,1 0 0,3-2-973,-1 0-1,0 0 1,0 0-1,6-7 1,-1 1-2766,4 0 1048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1:18.93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400 16 1472,'-11'-1'334,"0"2"1,0-1-1,1 1 1,-1 1-1,-14 4 1,10-3 399,-14 0 837,24-3-1427,0 1 1,0-1-1,0 1 1,-9 2-1,6 0-88,-27 10-171,32-12 98,0 0 1,0 1 0,1-1-1,-1 1 1,1 0-1,-1 0 1,1 0-1,0 0 1,-3 3-1,5-4 20,-1-1-1,1 1 0,-1-1 0,1 1 1,0 0-1,0-1 0,-1 1 0,1-1 0,0 1 1,0 0-1,0-1 0,0 1 0,0 0 0,-1-1 1,1 1-1,1 0 0,-1-1 0,0 1 1,0 0-1,0-1 0,0 1 0,0 0 0,0-1 1,1 1-1,-1-1 0,0 1 0,1 0 0,-1-1 1,0 1-1,1-1 0,-1 1 0,1-1 0,-1 1 1,1-1-1,-1 1 0,1-1 0,-1 0 1,1 1-1,-1-1 0,1 0 0,0 1 0,4 2 27,0-1-1,-1 0 0,1 0 0,6 2 0,-9-4-16,81 24 188,0-4 0,1-4 0,87 6 0,-30-18 40,24 2 176,-134-2-310,-19-2 4,1-1 0,-1 0 0,0 0 0,15-2 0,-185 16 760,104-12-668,-254 2 574,271-6-720,-287-14 994,320 14-996,0 1 0,-1-1 0,1 0 0,0 0 0,0-1 0,0 1 0,0-1 0,-7-4 0,10 6-49,0-1 0,0 1 1,1-1-1,-1 0 1,0 1-1,0-1 1,1 0-1,-1 1 1,0-1-1,1 0 1,-1 0-1,1 1 0,-1-1 1,1 0-1,-1 0 1,1 0-1,-1 0 1,1 0-1,0 0 1,0 0-1,-1 0 1,1 0-1,0 0 1,0 0-1,0 0 0,0 0 1,0 0-1,0 0 1,1 0-1,-1 1 1,0-1-1,0 0 1,1 0-1,-1 0 1,0 0-1,1 0 0,-1 0 1,1 0-1,-1 1 1,1-1-1,0 0 1,-1 0-1,2 0 1,2-4-15,1 1 0,0 0 0,-1 0 0,2 0 0,-1 1 0,0 0 0,7-3 1,45-18-142,-41 18 109,20-5-57,-27 9 175,-1 0 0,1-1 1,-1 0-1,0-1 0,0 1 1,13-10-1,-21 13-78,0 0 1,0 0 0,0 0-1,0 0 1,0 0-1,0-1 1,0 1-1,0 0 1,0 0-1,0 0 1,0 0-1,0 0 1,0-1-1,0 1 1,0 0-1,0 0 1,0 0-1,0 0 1,0 0-1,0-1 1,0 1-1,0 0 1,0 0-1,0 0 1,-1 0-1,1 0 1,0 0 0,0-1-1,0 1 1,0 0-1,0 0 1,0 0-1,-1 0 1,1 0-1,0 0 1,0 0-1,0 0 1,0 0-1,0 0 1,-1 0-1,1 0 1,0 0-1,0 0 1,0 0-1,0 0 1,0 0-1,-1 0 1,1 0-1,-10-3-76,-14 2 33,-1 0 0,-46 7-1,28-3-20,-118 17-157,159-20 210,307-20 1057,-62 15-822,34-1-419,28 8 506,189 4 297,-157-4-183,-178-4 59,-186 14-275,3-6-175,0 0 0,0-1 0,0-2 1,-35 1-1,12 0 14,-64 8-44,-131 30-1,-67 31-130,251-61 246,52-10-153,18-5-36,7-1-15,106-27-21,102-6 155,-95 18 16,432-47-112,-315 41-5,69-3 245,-294 27-230,29 2 1,-52-1 37,-1 0-1,1 0 1,0 0 0,0 0-1,0 0 1,0 0 0,-1 0-1,1 1 1,0-1 0,0 0-1,0 0 1,-1 1 0,1-1-1,0 1 1,0-1 0,0 1 0,-4 1 0,0 0 0,0-1 0,-1 1 0,1-1 0,-1 0 0,1 0 0,-1 0 0,-4 1 0,-6 1 0,-49 13 30,0-3 0,-82 6 0,-101 12 29,-16 2 21,208-29-72,-110 15-133,159-17 53,7 1 50,9 0 9,11-2 11,0 0 0,44-5 0,-35 1 3,312-25-18,90-6-14,-200 31-145,-211 5 261,-26 2 45,-6 1-95,-125 30 232,30 1-359,39-12 205,66-24-113,-8 3 73,1 0 0,-1-1-1,0 0 1,0 0 0,0-1-1,-1 0 1,-10 0 0,18-1-67,1 0 0,-1 0 0,1 0 0,0 0 0,-1 0 1,1 0-1,0 0 0,-1 0 0,1-1 0,0 1 1,0 0-1,-1 0 0,1 0 0,0-1 0,-1 1 1,1 0-1,0 0 0,0-1 0,-1 1 0,1 0 1,0-1-1,0 1 0,0 0 0,0-1 0,-1 1 1,1 0-1,0-1 0,0 1 0,0-1 0,3-12-2,10-9-60,-5 15 55,1 0 0,0 0 1,0 1-1,1 0 0,10-5 0,54-21-15,86-18-39,-21 8 174,-118 31-106,6-3-4826,-6 11 2685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02.66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6 248 3328,'0'0'56,"0"-1"0,0 1 0,0 0 0,0 0 0,0 0 0,-1 0 0,1 0 0,0 0 0,0 0 0,0-1 0,0 1 0,0 0 0,0 0 0,0 0 0,0 0 0,0 0 0,0-1 0,0 1 0,0 0 0,0 0 0,0 0 0,0 0 0,0 0 0,0-1 0,0 1 0,1 0 0,-1 0 0,0 0 0,0 0 0,0 0-1,0 0 1,0 0 0,0-1 0,0 1 0,0 0 0,0 0 0,0 0 0,1 0 0,-1-1 760,-2 3 857,-3-1 2408,12-2-1304,26 3 300,-22-1-2562,0-1 0,0 1-1,22-4 1,-30 2-459,0 1 0,0-1-1,1 0 1,-1-1 0,0 1-1,0 0 1,0-1 0,0 0-1,0 0 1,-1 0 0,1 0 0,-1 0-1,1 0 1,-1-1 0,1 1-1,-1-1 1,2-3 0,-1 1 25,1-1 1,-2 1 0,1-1 0,0 1-1,2-13 1,-4 16-66,-1-1-1,1 0 1,-1 1 0,0-1 0,0 0-1,0 0 1,0 0 0,0 1-1,-1-1 1,1 0 0,-1 1-1,0-1 1,1 0 0,-1 1 0,-1-1-1,-1-3 1,0 2-38,1 0 1,-1 0-1,1 1 1,-1-1-1,0 1 1,-1 0-1,-4-4 1,7 6-2,-1 0 1,0 0 0,1 1-1,-1-1 1,0 0-1,0 1 1,1 0-1,-1-1 1,0 1 0,0 0-1,0 0 1,1 0-1,-1 0 1,0 0-1,0 0 1,0 0 0,1 1-1,-1-1 1,0 1-1,0-1 1,1 1-1,-4 1 1,-1 2 76,0 0 0,0 0 0,0 0 0,1 0 0,0 1 0,0 0 0,0 0 0,0 0 0,1 1 0,0 0 0,0 0 0,-4 7 0,6-9-11,0 0 0,0 1 0,0-1 1,1 0-1,-1 1 0,1-1 1,0 1-1,1-1 0,-1 1 1,1 0-1,-1-1 0,2 1 1,-1 0-1,0-1 0,1 1 1,0-1-1,0 1 0,0-1 1,4 9-1,2 1 120,1-1-1,19 26 1,-23-34-126,0-1 0,1 1 0,-1-1 0,1 0 0,0 0 0,0-1 1,0 1-1,0-1 0,1 0 0,10 4 0,-12-7-1,-1 1 0,1 0 0,-1-1 0,1 0 0,-1 0 0,1 0-1,-1 0 1,1-1 0,-1 1 0,1-1 0,-1 0 0,0 0 0,5-2 0,5-3 92,25-14 0,-16 7 9,17-8-38,39-18-49,-66 34-67,0 0 0,0-1 0,0-1 0,-1 0 0,0 0 0,0-1 0,-1-1 0,0 1 1,0-2-1,8-10 0,-6 4-67,-6 9 93,0-1 0,-1 1 0,1-1 0,-2 0 0,1 0 1,-2-1-1,4-8 0,-5 13 21,1-6-651,-3 9 293,-4 5 207,2 1 115,-1 0 0,1 0-1,0 0 1,0 0 0,1 0 0,-1 0 0,1 1 0,0-1-1,1 0 1,-1 1 0,1-1 0,1 10 0,0-7 2,0 0 1,1 0 0,0 1-1,1-1 1,0-1 0,0 1 0,8 13-1,-6-12 56,1 0 1,0 0-1,1 0 0,0-1 0,0 0 0,1-1 1,0 0-1,0 0 0,1 0 0,0-1 0,0 0 1,0-1-1,13 5 0,-19-9-21,1 0 0,0 0 0,-1 0 0,1 0 0,0-1-1,0 0 1,-1 0 0,1 0 0,0 0 0,0-1 0,-1 1 0,1-1 0,0 0 0,-1 0 0,8-3 0,0-2-65,0 0-1,0-1 1,14-11 0,9-5-111,-7 6-1,5-1 108,-2-2-1,51-41 1,-68 52 118,-11 9-74,-1-1-1,0 1 0,0-1 1,0 1-1,-1-1 0,1 1 1,0-1-1,0 0 0,0 1 1,0-1-1,0 0 0,-1 0 0,1 1 1,0-1-1,-1 0 0,1 0 1,-1 0-1,1 0 0,-1 0 1,1 0-1,0-2 0,-2 3-12,1 0 1,0-1-1,0 1 0,-1-1 0,1 1 1,0 0-1,0-1 0,-1 1 0,1 0 0,-1-1 1,1 1-1,0 0 0,-1 0 0,1-1 1,-1 1-1,1 0 0,0 0 0,-1 0 0,1 0 1,-1 0-1,1-1 0,-1 1 0,1 0 1,-1 0-1,1 0 0,-1 0 0,1 0 0,-1 0 1,1 0-1,0 1 0,-1-1 0,1 0 1,-1 0-1,1 0 0,-1 1 0,-21 4-181,13-1 188,0 1-1,1-1 0,-1 2 0,1-1 1,0 1-1,1 0 0,-1 1 0,1 0 1,0 0-1,-9 13 0,12-15 4,0 0-1,1 1 0,0-1 0,-1 1 0,2-1 1,-1 1-1,1 0 0,0 0 0,0 0 1,1 0-1,-1 0 0,1 0 0,1 1 0,-1-1 1,1 0-1,0 1 0,2 9 0,-2-14 14,0-1-1,1 1 1,-1 0-1,1-1 0,-1 1 1,1-1-1,0 1 1,-1-1-1,1 1 0,0-1 1,0 0-1,0 1 1,0-1-1,0 0 1,0 0-1,1 0 0,-1 0 1,0 0-1,1 0 1,-1 0-1,0 0 1,1 0-1,-1 0 0,1-1 1,-1 1-1,1-1 1,0 1-1,-1-1 0,1 0 1,0 1-1,-1-1 1,1 0-1,2 0 1,-1-1-28,1 0 1,-1 1-1,1-1 1,-1-1-1,0 1 1,0 0 0,0-1-1,0 0 1,0 1-1,0-1 1,0 0-1,0-1 1,-1 1-1,1 0 1,2-4 0,1-2-26,-1 0 0,1 0 0,-2 0 0,1-1 0,-1 1 0,-1-1 0,1 0 0,-2 0 0,1 0 0,-1-1 0,-1 1 0,1 0 0,-1-1 0,-1-12 0,0 20-54,1 14-85,9 7 179,-7-14-9,-1 1 0,1-1 0,-1 0 0,3 9 1,5 35 209,-1 1 1,-3-1-1,-2 2 0,-2-1 1,-7 77-1,3-116-172,1-1 0,-1 0 0,-1-1 0,0 1 0,0 0-1,-1-1 1,0 1 0,0-1 0,-1 0 0,-10 13 0,10-16 11,1-1 1,-1 0 0,0 0 0,0 0-1,0 0 1,-1-1 0,0 0-1,0 0 1,0-1 0,0 0-1,0 0 1,-1 0 0,1 0-1,-1-1 1,0 0 0,-7 0 0,5 0-54,-1-1 1,1 0 0,0-1-1,0 0 1,0-1 0,0 0-1,-17-4 1,16 3-26,1-1 1,-16-8 0,23 10 5,0 0 1,-1 0 0,1 0-1,0-1 1,0 1 0,0-1-1,1 1 1,-1-1 0,0 0-1,1 0 1,-1 0 0,1 0-1,-1 0 1,1 0 0,0 0-1,0 0 1,-1-4 0,2 4-3,-1 0 1,1-1 0,0 1 0,0-1-1,1 1 1,-1 0 0,1-1-1,-1 1 1,1 0 0,1-5 0,12-23-65,-10 23 69,16-34-32,2 1 1,39-53-1,-40 67 96,0 0 0,2 2-1,1 1 1,27-22 0,4 6 67,2 2 0,77-37 0,-59 32-185,-56 30 384,-19 8-373,2 3 69,0-1 0,0 0 1,0 0-1,1 1 1,-1-1-1,0 1 1,0-1-1,1 1 1,-1 0-1,1 0 0,4-1 1,-5 1 13,-1 0 1,1 0-1,-1 0 1,1 0-1,-1 0 1,0 0-1,1 0 1,-1 0-1,0-1 1,0 1-1,0-1 1,0 1-1,0-1 1,1-2-1,0 1-51,0-1 0,0-1 0,-1 1 0,1 0 0,0-5 0,-1-1-94,-1 0 0,0 0 1,0 0-1,-1-1 0,-4-17 1,5 28 116,0 0 0,0-1 0,0 1 0,0 0 0,0-1 0,0 1 0,0 0 0,-1-1 0,1 1 0,0 0 0,0 0 0,0-1 0,0 1 0,0 0 0,-1-1 0,1 1 1,0 0-1,0 0 0,-1-1 0,1 1 0,0 0 0,0 0 0,-1 0 0,1 0 0,0-1 0,-1 1 0,1 0 0,0 0 0,0 0 0,-1 0 0,-9 4-339,-7 15-13,14-13 376,0-1 1,1 1-1,-1 0 0,1 0 1,1 0-1,-1 0 1,1 0-1,0 1 0,0-1 1,1 0-1,0 0 1,0 8-1,1-3 57,0-1 0,1 1-1,0-1 1,1 1 0,0-1 0,6 13-1,-4-13 48,0 0-1,11 16 1,-15-24-70,1 0 0,-1 0 1,1 0-1,0 0 1,-1 0-1,1-1 0,0 1 1,0 0-1,0-1 1,0 1-1,1-1 0,-1 0 1,0 0-1,0 0 1,1 0-1,-1 0 0,1 0 1,3 0-1,-4-1-25,-1 0 0,0-1 0,1 1 0,-1 0 0,1-1 0,-1 1-1,0-1 1,1 0 0,-1 1 0,0-1 0,1 0 0,-1 0 0,0 0 0,0 1-1,0-1 1,0-1 0,1 0 0,15-22-52,-12 17 9,48-67 264,-51 71-266,0 1 1,0-1-1,0 1 1,0-1-1,1 1 0,-1 0 1,1 0-1,-1 1 1,1-1-1,-1 0 1,5-1-1,-7 3 23,0 0 0,1 0-1,-1 0 1,1 0 0,-1-1 0,1 1 0,-1 0 0,1 0-1,-1 0 1,1 0 0,-1 0 0,1 1 0,-1-1-1,1 0 1,-1 0 0,1 0 0,-1 0 0,0 0 0,1 1-1,-1-1 1,1 0 0,-1 0 0,1 1 0,-1-1-1,1 1 1,0 0 10,-1 1 0,1-1 0,0 0 0,-1 0 0,1 1 0,-1-1-1,0 0 1,1 1 0,-1-1 0,0 1 0,0-1 0,0 0 0,0 3 0,-5 51 403,5-55-402,0 0 0,0 1 0,0-1 0,0 0 0,0 1-1,-1-1 1,1 0 0,0 1 0,0-1 0,0 0 0,0 1 0,-1-1 0,1 0-1,0 0 1,0 1 0,-1-1 0,1 0 0,0 0 0,0 1 0,-1-1 0,1 0-1,0 0 1,0 0 0,-1 1 0,0-1 117,5-3 92,33-13-100,-24 10-116,0 0 0,1 0 0,0 1 0,0 1 0,24-4 0,-34 8-13,1-1 1,-1 1-1,1 1 1,-1-1-1,1 1 1,-1-1-1,1 1 1,-1 1 0,0-1-1,6 3 1,0 1 63,0 1 0,15 11 1,2 1 337,6 6-172,11 7 186,-39-28-375,-1 0 0,1-1-1,0 0 1,0 0 0,0 0 0,1-1 0,8 2 0,-6-2-46,0 0-119,0-1 1,-1 1-1,10-2 1,-14 1-221,-1 0 1,0 0-1,0-1 1,0 1-1,0-1 1,0 0-1,0 0 1,0 0-1,0 0 1,0 0 0,0 0-1,-1 0 1,1 0-1,0-1 1,-1 1-1,3-3 1,-3 3-46,0 0 1,-1 0-1,1 1 1,0-1 0,-1 0-1,1 0 1,-1 0-1,1 0 1,-1 0-1,0 0 1,1 0 0,-1 0-1,0 0 1,0 0-1,1 0 1,-1 0-1,0 0 1,0-1-1,0 1 1,0 0 0,-1 0-1,1 0 1,0-1-1,-1-7-2201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03.03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104 72 9728,'-50'-32'4384,"15"19"-3808,25 6-864,7 7 32,-2-8-1024,10 3 704,3-2-2176,5 7 1536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06.81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154 832 3648,'-14'-5'6293,"15"2"-5798,0 0 0,0 0 0,0 0 0,0 0-1,0 0 1,1 0 0,0 1 0,-1-1 0,1 0 0,3-3 0,4-7 456,-2-2-594,0-1 0,-1 0 0,-1 0 1,-1 0-1,3-23 0,61-451 1686,-67 470-1824,-1-1-1,-1 1 1,-4-25 0,4 37-154,0 0-121,-3 14-364,1 3 420,1 0-1,0 0 1,1 1-1,0-1 1,0 1 0,1-1-1,1 17 1,0 3 46,-4 109 407,-6 0 0,-32 169 1,-7-98-198,48-208-254,-5 18 110,0-1-1,-1 0 1,0-1-1,-18 34 1,21-47-93,-1 1 1,1-1 0,-1 1 0,0-1-1,0-1 1,-1 1 0,-6 4 0,9-6-14,0-1 1,-1 1 0,1-1 0,-1 0-1,1 0 1,-1 0 0,1 0-1,-1 0 1,0-1 0,1 1-1,-1-1 1,0 1 0,0-1 0,1 0-1,-1 0 1,-3-1 0,4 1-8,1-1 0,0 1 1,0-1-1,0 1 0,0-1 1,0 1-1,0-1 0,0 0 1,0 1-1,1-1 0,-1 0 1,0 0-1,0 0 1,1 1-1,-1-1 0,0 0 1,1 0-1,-1 0 0,1 0 1,-1 0-1,1-1 0,-1 1 1,1 0-1,0 0 0,0 0 1,-1 0-1,1 0 0,0 0 1,0-1-1,0 1 0,0-1 1,1-2-17,-1 0 1,1 1-1,-1-1 0,1 0 1,0 1-1,0-1 0,1 1 1,1-5-1,10-15 83,-3 3-194,1 1-1,23-32 0,-6 18 190,2 2 0,1 0 0,1 2 0,2 1 0,0 2 0,43-24 0,-37 28 128,81-50 101,-102 59-258,-1-1 0,0 0 1,-1-2-1,17-18 0,21-30 74,-59 86-570,-19 41 312,15-46 179,2 1 0,0-1 1,1 2-1,-4 25 0,8-39-2,1-1 0,0 1 0,0 0 0,1-1 0,-1 1-1,1 0 1,0-1 0,0 1 0,0-1 0,1 1 0,0-1-1,0 0 1,3 6 0,-3-8 6,-1 0-1,1 0 1,0 1 0,-1-1-1,1-1 1,0 1-1,1 0 1,-1 0 0,0-1-1,0 1 1,1-1-1,-1 0 1,1 0 0,-1 0-1,1 0 1,-1 0 0,1 0-1,0-1 1,-1 1-1,1-1 1,0 0 0,-1 0-1,6 0 1,-3-1 6,-1 0 0,0 1 0,1-2 0,-1 1 0,0 0 0,0-1 1,0 0-1,0 0 0,0 0 0,0-1 0,3-2 0,4-4-15,-1 0-1,11-13 1,-11 11-41,7-10-15,0-1 1,-1-1-1,-2-1 0,0 0 1,-1-1-1,11-31 1,-24 56 30,0 0 1,0 0 0,0 0-1,0 0 1,0 0-1,0 0 1,0 0 0,0 0-1,0 0 1,0 0-1,0 0 1,0 0-1,0 0 1,0 0 0,0 0-1,1 0 1,-1 1-1,0-1 1,0 0 0,0 0-1,0 0 1,0 0-1,0 0 1,0 0 0,0 0-1,0 0 1,0 0-1,0 0 1,0 0-1,0 0 1,0 0 0,0 0-1,0 0 1,1 0-1,-1 0 1,0 0 0,0-1-1,0 1 1,0 0-1,0 0 1,0 0-1,0 0 1,0 0 0,0 0-1,0 0 1,0 0-1,0 0 1,0 0 0,0 0-1,0 0 1,0 0-1,0 0 1,0 0-1,0 0 1,0 0 0,2 10-182,-2 15-46,-3-3 237,0 0 39,1 0 0,0 1 0,3 34 1,0-39 119,-1-16-161,0 0-1,0-1 1,0 1 0,0 0-1,0 0 1,0-1 0,1 1-1,-1 0 1,0-1 0,1 1-1,-1-1 1,1 1 0,0 0-1,-1-1 1,1 0 0,0 1-1,0-1 1,0 1 0,0-1 0,0 0-1,1 0 1,-1 1 0,0-1-1,0 0 1,2 1 0,-1-1 23,0 0 0,0 0 1,1-1-1,-1 1 1,0 0-1,0-1 0,0 1 1,1-1-1,-1 0 0,0 0 1,1 0-1,-1 0 1,0 0-1,0 0 0,1 0 1,-1-1-1,0 1 1,3-2-1,5-2 94,-1 0 0,17-9 0,-7 3-35,218-106-135,-230 113-15,1-1 1,0 1 0,0 1 0,0-1 0,13-1 0,-20 4 60,1-1 1,0 1-1,0 0 1,-1 0-1,1 0 1,0 0-1,0 1 1,-1-1-1,1 0 1,0 1 0,-1-1-1,1 1 1,0 0-1,-1-1 1,1 1-1,-1 0 1,1 0-1,-1 0 1,1 0-1,-1 0 1,0 1-1,1-1 1,-1 0-1,0 1 1,0-1-1,0 0 1,0 1 0,0-1-1,0 1 1,-1 0-1,1-1 1,0 4-1,1 1 27,-1-1 0,-1 1 0,1 0-1,-1 0 1,0 0 0,0 0 0,-1 0 0,0 0 0,0-1-1,0 1 1,-3 9 0,-3 10 312,6-14-189,1-11-144,0 0 1,0 0-1,0 0 0,0 0 0,0 0 1,0 0-1,0 1 0,0-1 1,0 0-1,0 0 0,0 0 1,1 0-1,-1 0 0,0 0 1,0 0-1,0 0 0,0 0 1,0 0-1,0 0 0,0 0 0,0 0 1,0 0-1,0 0 0,0 0 1,0 0-1,0 0 0,0 0 1,0 0-1,0 0 0,0 0 1,1 0-1,-1 0 0,0 0 1,0 0-1,0 0 0,0 0 0,0 0 1,0 0-1,0 0 0,0 0 1,0 0-1,0 0 0,0 0 1,0 0-1,0 0 0,0 0 1,0 0-1,1 0 0,-1 0 1,0 0-1,0 0 0,0 0 0,0 0 1,0 0-1,0 0 0,0 0 1,0 0-1,0 0 0,0 0 1,12-16 201,0 0-289,1 0-1,1 1 1,17-15-1,5-5 50,-32 31 69,1-1-107,0 0 0,0 0 0,0 0 0,7-4 0,-11 9 68,0-1 0,0 0 0,0 1 0,0-1 0,1 1-1,-1-1 1,0 1 0,0-1 0,0 1 0,0 0 0,1-1 0,-1 1-1,0 0 1,0 0 0,1 0 0,-1 0 0,0 0 0,0 0 0,1 1-1,-1-1 1,0 0 0,0 1 0,0-1 0,0 1 0,1-1 0,-1 1-1,0-1 1,0 1 0,0 0 0,1 0 0,1 3-7,0 0 1,0 0-1,-1 0 1,1 1-1,-1-1 1,0 1-1,0-1 1,0 1-1,-1 0 0,0-1 1,0 1-1,0 0 1,0 7-1,0-6 56,0 1-1,0-1 1,1 0-1,-1 0 1,1 0-1,0-1 0,5 10 1,-6-14-33,0 0 0,0-1 1,-1 1-1,1 0 0,0 0 0,0-1 0,0 1 1,0-1-1,0 1 0,0-1 0,0 1 1,0-1-1,0 0 0,0 1 0,0-1 0,1 0 1,-1 0-1,0 0 0,0 1 0,0-1 1,0-1-1,0 1 0,0 0 0,0 0 1,1 0-1,-1 0 0,1-1 0,5-1 42,-1-1 0,0 1 0,7-5-1,-11 6-13,32-15-213,52-16 0,5-3 466,-76 29-492,-14 6-44,-9 4 157,-20 9 112,-27 15-122,50-24 92,-1 0-1,0 0 1,1 0-1,0 0 1,0 1-1,-8 10 1,12-13 5,0-1 1,0 0 0,0 0 0,0 1-1,0-1 1,1 0 0,-1 1 0,0-1-1,1 1 1,-1-1 0,1 1 0,0-1-1,0 1 1,-1-1 0,1 1 0,0-1-1,0 1 1,1 1 0,-1-2 0,1 1 1,-1-1 0,1 0-1,0 0 1,-1 0 0,1 0-1,0 0 1,0 0-1,0 0 1,0 0 0,0 0-1,0 0 1,0-1-1,0 1 1,0 0 0,0-1-1,0 1 1,1-1-1,-1 1 1,0-1 0,2 1-1,7 1 39,0 1 0,0-2-1,0 0 1,0 0 0,0-1 0,19-1 0,61-14 196,-74 11-268,0 0-1,0-2 1,0 0 0,-1 0 0,0-2-1,26-17 1,-31 18 7,-1-1 1,0 0-1,0-1 0,-1 0 0,0 0 1,-1-1-1,0 0 0,0 0 0,-1 0 0,6-14 1,3-14 53,19-65 0,-32 95-31,39-161-173,-32 126 241,-3 9-134,-2 0 0,-1 0 1,-3-41-1,0 55-365,-1 32 519,0 1 0,-6 22 0,4-20 105,-2 23 1,6 197-285,2-94 344,0-62-104,-2-70-121,1 1 0,0 0-1,0 0 1,1-1 0,7 17 0,-10-26-21,0 1 1,1-1 0,-1 1-1,0-1 1,1 1 0,-1-1-1,0 1 1,1-1-1,-1 0 1,0 1 0,1-1-1,-1 0 1,1 1 0,-1-1-1,1 0 1,-1 1-1,1-1 1,-1 0 0,1 0-1,-1 0 1,1 0-1,0 1 1,-1-1 0,1 0-1,-1 0 1,1 0 0,-1 0-1,1 0 1,-1 0-1,1 0 1,0-1 0,-1 1-1,1 0 1,-1 0 0,1 0-1,-1 0 1,1-1-1,-1 1 1,1 0 0,-1-1-1,1 1 1,-1 0-1,1-1 1,-1 1 0,1-1-1,3-3-82,0 0 0,1 0 0,4-7 0,-4 6 12,62-64-544,-66 69 588,0-1 1,-1 1-1,1-1 0,-1 1 1,1-1-1,0 1 1,-1-1-1,1 1 0,0 0 1,0-1-1,-1 1 1,1 0-1,0 0 0,0-1 1,-1 1-1,3 0 0,-3 0 14,0 0 0,1 0 0,-1 0-1,0 1 1,1-1 0,-1 0-1,1 0 1,-1 0 0,0 1-1,0-1 1,1 0 0,-1 0-1,0 1 1,1-1 0,-1 0 0,0 1-1,0-1 1,1 0 0,-1 1-1,0-1 1,0 0 0,0 1-1,1 0 1,0 3 22,-1-1 0,1 1 0,0 0 0,-1 0 0,0 5 0,0-2 101,1 5-13,0 0 1,1 0-1,5 14 0,-6-21-98,1-1 0,0 0 0,0 0 0,0 0 0,0 0 0,1-1 1,-1 1-1,1-1 0,0 1 0,0-1 0,1 0 0,4 4 0,-5-5 7,0 1-1,1-1 1,-1 0 0,1 0-1,-1 0 1,1 0 0,0 0-1,0-1 1,0 0 0,0 0-1,0 0 1,0 0 0,0-1-1,0 1 1,0-1 0,0 0-1,0 0 1,0-1 0,0 1-1,0-1 1,0 0 0,0 0-1,7-3 1,-5 1-71,0-1-1,0 1 1,9-9 0,-2 1 30,36-33-292,-36 32-75,-12 27 208,-2-6 216,1-3 98,0 1 0,1-1 0,1 10 0,-1-13-94,-1 0 0,1-1 0,0 1 0,1-1 0,-1 0 0,0 1 0,1-1 0,-1 0 0,1 0 0,0 0 0,-1 0 0,3 2 0,-1-2 1,0 1 0,0-1 0,0 0 0,0 0 0,1-1 0,-1 1 0,6 2 0,-5-3 8,-2 0 129,18-14-528,-19 13 348,-1-1 0,1 0 0,0 0 0,-1 0 0,1 0 0,-1 0 0,1 0 0,-1 0 0,0 0 0,1 0 1,-1 0-1,0 0 0,0 0 0,0-1 0,1 1 0,-1 0 0,0 0 0,-1 0 0,1 0 0,0 0 0,0 0 0,0 0 1,-1 0-1,1 0 0,0-1 0,-1 1 0,1 0 0,-1 0 0,1 1 0,-1-1 0,0 0 0,0-1 0,-2 0 12,1-1 0,-1 1 0,0 0-1,0 0 1,0 0 0,0 1 0,0-1-1,0 1 1,-4-2 0,-50-13-248,57 16 246,-1 0 0,1 0 1,0 0-1,0-1 0,0 1 1,0 0-1,0 0 0,0 0 1,0 0-1,0-1 1,0 1-1,0 0 0,0 0 1,0 0-1,0-1 0,0 1 1,0 0-1,0 0 0,0 0 1,0-1-1,0 1 1,0 0-1,0 0 0,0 0 1,0 0-1,0-1 0,0 1 1,0 0-1,1 0 1,-1 0-1,0 0 0,0-1 1,0 1-1,0 0 0,0 0 1,0 0-1,1 0 0,-1 0 1,0 0-1,0-1 1,0 1-1,1 0 0,-1 0 1,0 0-1,0 0 0,0 0 1,0 0-1,1 0 0,8-6-94,130-58 328,-119 55 34,39-10 0,-58 19-250,1-1-1,-1 1 1,0-1 0,1 1-1,-1 0 1,1 0 0,-1 0-1,1 0 1,-1 0 0,1 0-1,-1 0 1,1 1 0,-1-1-1,1 0 1,-1 1-1,1-1 1,-1 1 0,0-1-1,1 1 1,-1 0 0,0 0-1,0 0 1,0-1 0,1 1-1,-1 0 1,0 1 0,0-1-1,0 0 1,0 0 0,-1 0-1,1 0 1,0 1-1,1 2 1,-1-1 35,0 1 1,0-1-1,0 1 0,-1 0 0,1 0 0,-1-1 1,0 1-1,0 0 0,0 0 0,0-1 0,-1 1 1,0 4-1,-2 3 27,3-8-71,0-1-1,-1 1 1,0 0 0,1-1 0,-1 1-1,-2 2 1,2-2-10,2-5 0,6-8 0,9-15-31,-13 20 17,0 0 1,0 0-1,1 1 1,-1-1-1,8-6 1,-9 10 34,0-1 0,0 1 1,0 0-1,0 0 0,0 0 1,0 0-1,0 0 0,0 0 1,0 1-1,1-1 1,-1 1-1,0-1 0,1 1 1,-1 0-1,0 0 0,1 0 1,-1 0-1,4 1 0,6 3 123,1 0 0,-1 0-1,0 1 1,-1 1 0,20 12-1,-20-11-151,30 19 3,-25-14-345,20 8 1,-36-20 232,0 0 0,0 0-1,1 0 1,-1 1 0,0-1 0,0 0 0,0 0 0,1 0 0,-1 0 0,0 0 0,0 0 0,0 1-1,1-1 1,-1 0 0,0 0 0,0 0 0,0 1 0,0-1 0,0 0 0,1 0 0,-1 0 0,0 1-1,0-1 1,0 0 0,0 0 0,0 1 0,0-1 0,0 0 0,0 0 0,0 1 0,0-1-1,0 0 1,0 0 0,0 0 0,0 1 0,0-1 0,0 0 0,0 0 0,0 1 0,0-1 0,0 0-1,-1 0 1,1 1 0,0-1 0,0 0 0,0 0 0,0 0 0,0 1 0,-1-1 0,1 0 0,0 0-1,0 0 1,0 0 0,0 0 0,-1 1 0,1-1 0,0 0 0,0 0 0,-1 0 0,1 0-1,-1 1-402,-1 0-1,1-1 0,-1 1 0,1 0 0,-1-1 0,1 1 1,-1-1-1,1 0 0,-4 1 0,-3-2-1312,-1 0 1,1-1-1,-1 0 0,1 0 0,-10-5 0,-5 0-828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07.15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86 140 7968,'-63'-8'3616,"49"5"-3136,9-2 1280,2-4-576,6 3-672,12-11-256,2 1-160,11-8-960,-1 8 480,4-4-2656,4 5 1696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07.5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42 243 9312,'-36'-29'4192,"31"23"-3616,15-2 96,3-1-480,18-11 1535,4 4-959,15-11 320,5 7-672,16-8-288,1 8-128,14-8-1568,-6 16 864,1-1-4287,1 6 2783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12.1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28 695 2240,'-17'14'1323,"14"-9"479,3-4-1689,0-1 0,0 0 1,0 0-1,0 0 0,0 1 1,0-1-1,0 0 0,0 0 1,-1 0-1,1 1 0,0-1 1,0 0-1,0 0 0,0 0 1,0 1-1,0-1 0,-1 0 1,1 0-1,0 0 1,0 0-1,0 0 0,0 1 1,-1-1-1,1 0 0,0 0 1,0 0-1,0 0 0,-1 0 1,1 0-1,0 0 0,0 0 1,-1 0-1,1 0 0,0 0 1,0 0-1,0 0 0,-1 0 1,1 0-1,0 0 0,0 0 1,0 0-1,-1 0 0,1 0 1,1-1 569,0 1 1,1-1-1,-1 0 0,0 0 1,0 1-1,0-1 1,0 0-1,0 0 1,0 0-1,0 0 1,2-2-1,17-23 863,5-3-936,170-175 2055,-153 159-2120,-31 32-479,-7 8-18,0 0 0,0 0 0,1 1-1,-1-1 1,1 1 0,0 0 0,0 1-1,6-4 1,-10 7-25,0 0 0,0-1 0,0 1 0,-1 0 0,1 0 0,0 0 0,0 0 0,0 0 0,0 0 0,-1 0 0,1 1 0,0-1 0,0 0 0,0 0 0,0 1 0,-1-1 0,1 0 0,0 1 0,0-1 0,-1 1 0,1-1 0,0 1 0,-1-1 0,1 1 0,-1-1 0,1 1 0,0 0 0,-1-1 0,0 1 0,1 0 0,-1-1 0,1 2 0,1 3 5,1-1 1,-2 0-1,1 1 1,1 7 0,2 8 44,-2 1 0,0-1 1,-2 1-1,0 0 0,-1 0 1,-2 0-1,-6 39 0,6-51-1,2 1-1,-1-1 1,2 12-1,-1-3 97,3-20-115,-1 0 0,1 0 1,-1 0-1,0 0 0,1 0 1,2-4-1,17-24-3,-1 0 1,29-57-1,-31 50-174,44-60 1,-60 93 85,0 0 0,0 1 0,0 0 1,1-1-1,-1 1 0,1 0 0,0 1 0,6-5 0,-9 7 27,0-1 0,0 1 0,0-1-1,0 1 1,0 0 0,0 0 0,1 0-1,-1-1 1,0 1 0,0 0 0,0 1-1,0-1 1,0 0 0,0 0 0,0 0-1,0 0 1,1 1 0,0 0 8,-1 0 0,0 0 0,1 0 0,-1 0 0,0 0 0,0 0-1,0 0 1,0 0 0,0 1 0,0-1 0,0 0 0,0 1 0,0-1 0,-1 1 0,1 1 0,3 8 76,0 0 0,-1 0 1,-1 0-1,2 20 0,-1 48 190,-11-3 105,9-70-357,2-9 74,2-11-53,-3 1-52,0 1 0,1 0 0,1 0 0,0 0 0,9-17-1,34-53-140,-44 77 139,1 1 0,-1-1 0,1 1 0,0-1 0,0 1 1,0 0-1,0 1 0,1-1 0,5-3 0,-8 6 15,0 0-1,0 0 1,0 0-1,0 1 1,0-1-1,0 0 1,1 1-1,-1-1 1,0 1-1,1 0 1,-1 0-1,0 0 1,0 0 0,1 0-1,-1 0 1,0 1-1,0-1 1,1 1-1,-1-1 1,0 1-1,0 0 1,0 0-1,0 0 1,4 3-1,-1 0 3,0 0-1,0 1 1,0 0 0,0 0-1,-1 0 1,0 0 0,6 11-1,22 46 279,-22-39-151,27 59 156,-36-80-276,0-1 1,1 1-1,-1-1 1,0 0-1,0 1 1,1-1-1,-1 0 1,1 0 0,-1 1-1,1-1 1,-1-1-1,1 1 1,0 0-1,-1 0 1,1 0 0,0-1-1,0 1 1,0-1-1,-1 0 1,1 1-1,0-1 1,0 0 0,0 0-1,0 0 1,0 0-1,-1-1 1,3 1-1,4-1 10,0-1-1,-1 0 0,1 0 0,13-6 1,-5 0-44,-1 0 1,0-1 0,0-1-1,-1 0 1,0-2 0,-1 1-1,23-27 1,-21 15-73,-12 19 89,-1-1 1,2 0 0,-1 1-1,8-8 1,-11 11 13,0 1 1,0 0-1,0 0 0,0 0 1,0 0-1,0 0 0,0 0 1,0 0-1,0 0 1,0 0-1,1-1 0,-1 1 1,0 0-1,0 0 1,0 0-1,0 0 0,0 0 1,0 0-1,0 0 0,1 0 1,-1 0-1,0 0 1,0 0-1,0 0 0,0 0 1,0 0-1,0 0 0,1 0 1,-1 0-1,0 0 1,0 0-1,0 0 0,0 0 1,0 0-1,0 0 0,0 0 1,1 1-1,-1-1 1,0 0-1,0 0 0,0 0 1,0 0-1,0 0 1,0 0-1,0 0 0,0 0 1,0 0-1,0 1 0,1-1 1,-1 0-1,0 0 1,0 0-1,0 0 0,1 12-46,-3 18-44,1-25 76,-4 31-112,3-25 130,0 0 0,1 0 0,0-1 0,1 1-1,0 0 1,1 0 0,0 0 0,3 13 0,-4-24 10,1 1 0,-1-1 0,0 1 0,0-1 0,0 0 0,1 1 0,-1-1 1,0 1-1,1-1 0,-1 0 0,0 1 0,1-1 0,-1 0 0,1 1 0,-1-1 0,1 0 0,-1 0 0,0 1 0,1-1 1,-1 0-1,1 0 0,-1 0 0,1 0 0,-1 0 0,1 1 0,-1-1 0,1 0 0,-1 0 0,1 0 0,-1 0 1,1-1-1,-1 1 0,1 0 0,-1 0 0,1 0 0,-1 0 0,1 0 0,-1-1 0,1 1 0,-1 0 0,1 0 0,-1-1 1,0 1-1,1-1 0,2 0 5,-1 0 0,0-1 1,1 0-1,-1 1 1,0-1-1,0 0 0,2-3 1,0-1-22,-1 1 0,0-1 1,0 0-1,0 0 0,-1-1 0,0 1 0,0 0 1,-1-1-1,0 1 0,0-1 0,0 1 1,-1-1-1,0 1 0,0-1 0,-1 1 0,0-1 1,0 1-1,0-1 0,-1 1 0,0-1 1,0 1-1,-1 0 0,1 0 0,-8-10 1,6 8 8,3 7-9,1 0 0,-1-1-1,0 1 1,0 0-1,0 0 1,0-1-1,0 1 1,0 0 0,0 0-1,0 0 1,0 0-1,0 0 1,0 1-1,-1-1 1,-1-1 0,-7-3 46,9 2-18,-1 0 77,13 3-186,-1 0 0,0-1 0,19-3 0,-7 0 234,13-2-135,-1-3 0,0-1 0,41-17 0,-52 18-27,-8 2 88,-1 0 1,0-1 0,0 0 0,14-12-1,0 1 271,-28 18-345,0 1-1,0-1 0,0 1 1,1-1-1,-1 1 0,0-1 1,0 1-1,0-1 1,0 0-1,0 1 0,0-1 1,0 1-1,0-1 0,0 1 1,0-1-1,-1 0 0,1-4-88,0 4 109,0 0-23,0 1-1,1 0 1,-1 0 0,0-1 0,0 1-1,0 0 1,0 0 0,0 0 0,0-1 0,0 1-1,0 0 1,0 0 0,0-1 0,0 1 0,0 0-1,0 0 1,0-1 0,0 1 0,0 0 0,0 0-1,0-1 1,0 1 0,0 0 0,0 0-1,0-1 1,-1 1 0,1 0 0,0 0 0,0 0-1,0-1 1,0 1 2,0 0 0,-1 0 1,1 0-1,0 0 0,0 0 0,0-1 0,0 1 0,0 0 0,0 0 1,0 0-1,0 0 0,0 0 0,0 0 0,0 0 0,0 0 0,0 0 1,0 0-1,0 0 0,0 0 0,-1-1 0,1 1 0,0 0 0,0 0 1,0 0-1,0 0 0,0 0 0,0 0 0,0 0 0,0 0 0,0 0 1,-1 0-1,1 0 0,0 0 0,0 0 0,0 0 0,0 0 1,0 0-1,0 0 0,0 0 0,0 0 0,0 0 0,-1 0 0,1 0 1,0 0-1,0 0 0,0 0 0,0 1 0,0-1 0,0 0 0,0 0 1,0 0-1,0 0 0,-5 2-345,4 34 675,1-36-329,0 0-1,0 1 0,0-1 1,0 1-1,0-1 0,0 0 1,0 1-1,0-1 0,0 0 1,0 1-1,-1-1 0,1 0 1,0 1-1,0-1 0,0 0 1,-1 1-1,1-1 1,0 0-1,0 0 0,-1 1 1,1-1-1,0 0 0,0 0 1,-1 1-1,1-1 0,0 0 1,-1 0-1,0 0 0,-6 7-13,7 21-328,0-16 477,1 33-144,1-1 0,9 48 0,-8-79-16,1 0 0,1 0-1,-1-1 1,2 1 0,12 20 0,-17-32 66,-1 0-59,0-1 10,1 1 1,-1-1-1,0 1 1,0-1-1,1 1 1,-1-1 0,0 1-1,1-1 1,-1 0-1,0 1 1,1-1-1,-1 0 1,1 1-1,-1-1 1,1 0-1,-1 1 1,1-1-1,-1 0 1,1 0 0,-1 0-1,1 0 1,-1 1-1,1-1 1,-1 0-1,1 0 1,-1 0-1,1 0 1,-1 0-1,1 0 1,21 0 343,-17 0-299,0 0-32,-1-1-1,1 0 1,0 1 0,0-1-1,-1-1 1,1 1-1,-1-1 1,1 0 0,-1 0-1,0 0 1,0 0-1,0-1 1,0 0 0,0 1-1,4-5 1,-2 0-9,1 1 1,-1-2 0,0 1-1,-1-1 1,0 1 0,7-15-1,33-80-115,-23 65-224,-22 56 46,1-10 254,-4 85-50,-18 103 0,-23 74 358,39-236-54,3-19-1,5-40-109,10-43-151,3 1 0,3 0 0,2 2 0,45-94 0,-66 158 48,18-32 20,-17 31-35,0-1 1,0 1-1,0-1 0,0 1 0,0 0 0,0 0 0,0 0 1,1 0-1,-1 0 0,0 0 0,1 0 0,-1 0 0,1 0 1,-1 0-1,1 1 0,-1-1 0,1 1 0,2-2 1,-3 3 15,0-1 0,-1 0 1,1 1-1,0-1 0,0 0 1,0 1-1,-1-1 1,1 1-1,0-1 0,-1 1 1,1-1-1,0 1 1,-1-1-1,1 1 0,-1 0 1,1-1-1,-1 1 0,1 0 1,-1 0-1,1-1 1,-1 1-1,0 0 0,1 0 1,-1 0-1,0-1 1,0 1-1,0 0 0,1 1 1,1 27 182,-2-28-186,1 10 111,-2 0-1,1 1 0,-5 19 1,4-29-134,1 0 1,0 0 0,-1-1 0,1 1 0,-1 0 0,0-1 0,1 1 0,-1 0 0,0-1 0,0 1 0,0-1 0,0 1-1,-1-1 1,1 0 0,0 0 0,0 1 0,-1-1 0,1 0 0,-1 0 0,1 0 0,-1 0 0,1 0 0,-1-1-1,0 1 1,1 0 0,-1-1 0,0 1 0,0-1 0,0 0 0,-2 1 0,11-5-289,15-1 290,16-1 98,0-1-1,-1-2 1,1-2 0,66-29-1,-85 31-67,0-1-1,-1 0 0,0-2 1,-1 0-1,0-1 1,-1-1-1,-1 0 0,0-2 1,-1 1-1,0-2 1,-2 0-1,0 0 0,0-1 1,11-26-1,-6 6 48,-2 0 1,-1-1-1,-2-1 0,-2 0 0,8-60 0,-17 48-283,-1 52 229,0 0 0,0 0-1,0 0 1,0 0 0,0 0-1,-1 0 1,1 0 0,0 0 0,0 0-1,0 0 1,0 0 0,0 0-1,0 0 1,0 0 0,0 0 0,-1 1-1,1-1 1,0 0 0,0 0-1,0 0 1,0 0 0,0 0-1,0 0 1,0 0 0,-1-1 0,1 1-1,0 0 1,0 0 0,0 0-1,0 0 1,0 0 0,0 0 0,0 0-1,-1 0 1,1 0 0,0 0-1,0 0 1,0 0 0,0 0 0,0 0-1,0 0 1,0-1 0,0 1-1,0 0 1,0 0 0,0 0-1,0 0 1,0 0 0,0 0 0,-1 0-1,1 0 1,0-1 0,0 1-1,0 0 1,0 0 0,0 0 0,0 0-1,0 0 1,0 0 0,0 0-1,0-1 1,0 1 0,1 0 0,-1 0-1,-6 8-65,2 4 108,1-1-1,1 1 1,-3 22 0,0 1 63,-34 234 156,-6-24 48,39-225-272,4-16-18,1 0 1,0 0-1,0 0 0,-1 7 1,2-9 54,2-3-94,0 0-1,0-1 1,0 1-1,0 0 0,0-1 1,-1 1-1,1-1 0,0 1 1,-1-1-1,1 0 1,-1 1-1,0-1 0,1 0 1,0-3-1,17-29-262,8-14 342,-23 44-84,-1-1-1,0 1 1,1-1 0,0 1 0,0 0 0,9-6 0,-12 9-7,1 3 46,0-1 0,0 1 0,-1 0 0,1-1 1,0 1-1,-1 0 0,1 0 0,1 4 0,-2-5-13,8 16 49,11 24 1,-12-24 5,16 26 0,-23-42-31,-1 1-1,1-1 1,0 0-1,0 0 0,0 0 1,0 0-1,0 0 1,0 0-1,0 0 0,0 0 1,0 0-1,0 0 0,0-1 1,2 2-1,-2-2-9,1 0 0,-1 0 1,0 0-1,0-1 0,0 1 0,0 0 0,0-1 0,0 1 0,0 0 0,0-1 1,0 1-1,0-1 0,0 0 0,0 1 0,-1-1 0,1 0 0,0 1 1,0-1-1,0 0 0,-1 0 0,2-1 0,5-7 24,0 0 1,0 0-1,-1 0 1,-1-1-1,1 0 0,5-15 1,18-69-68,-6 16 89,-15 55-66,-7 17-37,1 0 0,0 1 0,0-1-1,0 0 1,1 1 0,-1 0 0,1-1 0,1 1 0,5-7 0,-9 12 35,0 0 0,1-1 1,-1 1-1,0 0 0,1 0 0,-1 0 1,0-1-1,1 1 0,-1 0 1,1 0-1,-1 0 0,1 0 0,-1 0 1,0-1-1,1 1 0,-1 0 0,1 0 1,-1 0-1,1 0 0,-1 0 1,1 1-1,-1-1 0,0 0 0,1 0 1,-1 0-1,1 0 0,-1 0 1,1 1-1,-1-1 0,0 0 0,1 0 1,-1 0-1,0 1 0,1-1 0,-1 0 1,0 1-1,1-1 0,-1 0 1,1 1-1,9 18-114,-2 5 157,-2-1-1,0 1 0,-2 0 0,3 46 0,-7-60-14,0 1-1,0-1 0,-1 0 0,0 0 0,-1 0 0,0 0 1,0 0-1,-8 17 0,9-25-28,0 0 0,-1 0 0,1-1-1,0 1 1,-1 0 0,1-1 0,-1 1 0,0-1 0,1 1 0,-1-1 0,0 0 0,0 0 0,0 0 0,0 0-1,0 0 1,0 0 0,0-1 0,0 1 0,0 0 0,0-1 0,0 0 0,0 0 0,-1 1 0,1-1 0,0 0-1,0-1 1,0 1 0,-1 0 0,-2-2 0,0 1-39,-1 0 0,1-1-1,0 0 1,0 0 0,0 0-1,0 0 1,1-1 0,-1 0 0,0 0-1,-6-7 1,10 9 298,25 9-150,35-3-1682,92-4 0,-70-5-8382,-64 3 6219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13.5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3 452 1728,'-3'0'15066,"8"-1"-14570,0 0-1,0 1 0,0-2 1,0 1-1,0 0 1,0-1-1,0 0 0,7-4 1,34-23 800,-27 15-1191,0-1 0,-1 0 1,-1-2-1,0 0 0,-1-1 1,-1-1-1,-1 0 0,-1-1 1,0 0-1,-1-1 0,16-41 1,-16 30-44,-1 1 115,30-55 0,-41 86-173,0 0 0,0 0 1,0 0-1,0 0 0,1 0 1,-1 0-1,0 0 0,0 0 1,0 0-1,0 0 1,1 0-1,-1 0 0,0 0 1,0 0-1,0 0 0,0 0 1,1 1-1,-1-1 0,0 0 1,0 0-1,0 0 1,0 0-1,0 0 0,1 0 1,-1 0-1,0 1 0,0-1 1,0 0-1,0 0 0,0 0 1,0 0-1,0 1 1,0-1-1,0 0 0,0 0 1,0 0-1,1 0 0,-1 1 1,0-1-1,0 0 0,0 0 1,0 0-1,-1 1 1,3 14 60,-2 1 0,0-1 1,0 0-1,-6 27 1,5-31-41,-4 23 46,2 0 0,2 45 0,1-51 77,-1-21-83,1-1 1,0 1 0,0 0 0,1 0-1,0-1 1,3 13 0,-3-18-40,-1 0 0,0 0 0,1-1 0,-1 1 0,1 0 1,-1 0-1,1 0 0,0 0 0,-1-1 0,1 1 0,0 0 0,-1-1 0,1 1 0,0 0 1,0-1-1,-1 1 0,1-1 0,0 1 0,0-1 0,0 0 0,0 1 0,0-1 0,0 0 0,1 1 1,1-1 4,-1 0 1,0 0 0,0-1 0,0 1 0,0 0 0,1-1 0,-1 0-1,0 1 1,0-1 0,3-2 0,3-1 17,-1-1 0,0 0 0,0 0 0,8-8 0,41-49 49,-40 43-173,0 1-1,31-26 1,-41 39 126,1-1-48,0 1 0,0-1-1,1 1 1,0 1 0,11-6-1,-17 10 1,0-1 0,0 0 0,-1 1 0,1 0 1,0-1-1,0 1 0,-1 0 0,1 0 0,0 0 0,0 0 0,0 0 0,0 0 0,-1 1 0,1-1 0,0 1 0,0-1 0,-1 1 0,1-1 0,0 1 0,-1 0 0,1 0 0,-1 0 0,1 0 0,-1 0 0,1 0 0,-1 0 0,0 1 0,0-1 0,1 0 0,-1 1 0,0-1 0,0 1 0,1 2 1,3 6 82,-1 1 1,0-1 0,0 1 0,-1 0-1,-1 0 1,0 1 0,0-1 0,-1 0 0,0 1-1,-2 13 1,1-25-83,0 1 0,0 0-1,0-1 1,0 1 0,0 0 0,0-1-1,0 1 1,0-1 0,0 1 0,0 0-1,1-1 1,-1 1 0,0 0 0,0-1-1,1 1 1,-1-1 0,0 1 0,1-1-1,-1 1 1,1-1 0,-1 1 0,1-1-1,-1 1 1,1 0 0,0-1 2,0 0 0,-1 0 1,1 0-1,0 0 0,-1 0 0,1 0 1,0 0-1,0 0 0,-1 0 0,1 0 1,0 0-1,0 0 0,-1-1 0,1 1 1,0 0-1,-1 0 0,2-2 0,4-1 16,0-1-1,-1 0 1,9-8-1,-11 9-46,62-65-428,-49 50 362,1 0 0,0 1 1,29-22-1,-44 37 87,0 1 1,1-1 0,-1 1-1,0 0 1,1-1-1,-1 1 1,0 0 0,1 1-1,-1-1 1,1 0-1,0 1 1,-1-1 0,1 1-1,4 0 1,-4 1 25,0-1 0,-1 1 1,1 0-1,-1 0 0,1 0 1,-1 1-1,1-1 0,-1 1 1,1-1-1,-1 1 0,0 0 1,0 0-1,3 2 0,46 58 529,-41-48-642,1 0 0,0-1 0,1 0 0,27 21 0,-24-29-1807,-7-6-2307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13.8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100 23 9568,'-68'-20'3520,"60"24"-2720,-6-8-256,9 4-832,0 0 32,15-3-1088,7 3-1472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14.78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0 757 4992,'0'1'210,"0"1"0,0-1 0,0 0 0,0 0 1,0 0-1,0 0 0,1 0 0,-1 0 0,0 0 0,1 0 0,-1 0 1,0 0-1,1 0 0,0 1 0,-1-2-51,1 0 1,-1 0-1,0 1 0,0-1 0,1 0 1,-1 0-1,0 0 0,1 0 0,-1 0 0,0 1 1,0-1-1,1 0 0,-1 0 0,0 0 1,1 0-1,-1 0 0,0 0 0,1 0 1,-1 0-1,0 0 0,1 0 0,-1-1 1,0 1-1,1 0 0,-1 0 0,0 0 1,0 0-1,1 0 0,-1-1 0,14-11 3978,-6 1-4470,-1-2 694,-1 0 0,0 0 0,-1-1 0,4-13 0,5-16 4,2 4 7,2 1-1,1 1 1,29-41 0,82-99 719,-15 21-426,-57 58-233,-55 93 32,-74 128-178,47-86-118,2 1 0,-22 52-1,26-37 24,2 2 0,2 0 0,3 1 0,-7 87 0,18-141-183,-1 12 64,0 0 1,2 21-1,-1-31-50,1-1 1,-1 0-1,1 0 0,-1 0 0,1 0 0,0 1 1,1-1-1,-1 0 0,0-1 0,1 1 0,0 0 1,0 0-1,-1-1 0,2 1 0,-1-1 0,3 4 1,-3-5-30,0 0 0,-1 0 0,1-1 0,0 1 0,0 0 0,0-1 0,0 1 0,0-1 0,0 0 0,0 1 0,0-1 0,0 0 0,0 0 0,0 0 0,0-1 0,-1 1 0,1 0 0,0-1 1,0 1-1,0-1 0,0 0 0,0 1 0,0-1 0,-1 0 0,1 0 0,2-2 0,7-4-62,-1-1 1,-1 0-1,10-9 0,-17 15 68,43-46-165,52-73 1,-70 92 220,-20 22-142,-6 20 44,-3 1 127,-7 26 0,0-1 10,6-21-36,0 0 1,1-1 0,1 21 0,2-31-20,0 0 0,0 1 1,0-1-1,1 0 0,0 0 0,0 0 0,1 0 1,0 0-1,0 0 0,5 7 0,-6-11-10,0-1 0,0 0 0,0 1 0,0-1 0,0 0 0,1 0 0,-1 0 1,1 0-1,-1 0 0,1-1 0,0 1 0,0-1 0,0 0 0,0 0 0,0 0 0,0 0 0,0 0 0,0-1 0,0 1 0,0-1 0,0 0 0,0 0 0,0 0 0,4-1 0,-3 1-29,0-1 0,-1 0 0,1 0 0,0 0 0,-1 0 0,1 0 0,-1-1 0,1 0 0,-1 0 0,0 0 0,0 0 0,0 0 0,0 0 0,0-1 0,0 0 0,0 1 0,-1-1 0,0 0 0,4-5 0,-4 4-30,0 1 1,-1-1 0,1 0-1,-1 0 1,0 0 0,1 1-1,-2-1 1,2-7 0,-2 9 48,0 0 1,0-1 0,-1 1 0,1 0 0,0 0-1,-1 0 1,1 0 0,-1 0 0,0 0 0,0 0-1,0 0 1,0 1 0,0-1 0,0 0-1,0 0 1,-1 1 0,1-1 0,-3-2 0,2 3 22,1-1 1,-1 1 0,0-1-1,1 1 1,-1 0 0,0 0-1,0-1 1,0 1 0,0 1-1,0-1 1,0 0 0,0 0-1,0 1 1,-1-1 0,1 1-1,-3 0 1,4 0 133,7-13 538,-4 12-692,0-1 0,1 0 0,-1 1 0,1-1 0,-1 1-1,1 0 1,-1 0 0,1 0 0,0 0 0,-1 0 0,6 0-1,34-3 148,-22 3-173,87-15-747,-87 12 377,17-4-1005,20-3-1173,-41 8 877,0 0-1,17-6 0,-17 4-1152,-16 5 2620,1 0 0,0 0 1,-1 0-1,1-1 1,0 1-1,-1 0 1,1 0-1,0-1 0,-1 1 1,1 0-1,-1-1 1,1 1-1,0-1 1,-1 1-1,1-1 0,-1 1 1,0-1-1,1 1 1,-1-1-1,1 1 0,-1-1 1,0 0-1,1 1 1,-1-1-1,0 0 1,0 1-1,0-1 0,1 0 1,-1 1-1,0-1 1,0 0-1,0 1 1,0-1-1,0 0 0,0 1 1,0-1-1,-1-1 1,-3-6-3857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15.11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 44 10144,'-24'8'3744,"21"-8"-2912,6 0-224,7 5 1695,9-5-1375,7 0 704,14-5-960,31 2-384,24-5-192,8-1-1728,-3 1 896,-19 5-4351,-4-6 2815,7-2-4320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1:47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25 3552,'-8'-20'1632,"13"15"-1216,-2 17-4928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16.7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243 15 2976,'-1'-8'13530,"0"7"-13372,0 1 1,0-1-1,-1 0 0,1 1 1,0-1-1,0 1 0,-1-1 0,1 1 1,0-1-1,0 1 0,-1 0 0,1 0 1,0 0-1,-1 0 0,1 0 0,-1 0 1,1 0-1,0 0 0,-1 0 1,1 1-1,0-1 0,0 0 0,-1 1 1,1-1-1,0 1 0,-2 1 0,-5 2 183,0 1 0,-13 10 0,18-12-261,-21 17 117,2 1 1,0 1-1,-34 49 0,50-63-127,0 0-1,1 0 0,0 1 1,0-1-1,-5 17 0,9-23-47,0 0-1,1 1 1,-1-1-1,0 0 1,1 1-1,0-1 1,0 0-1,0 1 1,0-1-1,0 0 1,0 1-1,0-1 1,1 0-1,-1 1 1,1-1-1,0 0 1,0 1 0,0-1-1,0 0 1,0 0-1,0 0 1,0 0-1,1 0 1,-1 0-1,1-1 1,-1 1-1,1 0 1,3 2-1,-3-3 35,1 0 0,0 1 0,0-1 0,0 0-1,0 0 1,0 0 0,0-1 0,0 1 0,0-1 0,0 0-1,0 0 1,0 0 0,0 0 0,0 0 0,0 0-1,6-2 1,1-1-22,1 0-1,-1 0 1,14-7-1,-17 6-59,1 0 0,-1-1 0,-1 1 0,1-1 0,-1-1 0,1 1 0,5-8 0,33-46-59,-24 30 207,14-27-490,-35 56 372,1 0-1,-1 0 0,0-1 0,0 1 0,0 0 1,0 0-1,0 0 0,0 0 0,0 0 1,0 0-1,1-1 0,-1 1 0,0 0 1,0 0-1,0 0 0,0 0 0,0 0 1,0 0-1,1 0 0,-1 0 0,0 0 1,0 0-1,0 0 0,0 0 0,1 0 1,-1 0-1,0 0 0,0 0 0,0 0 0,0 0 1,1 0-1,-1 0 0,0 0 0,0 0 1,0 0-1,1 0 0,2 6 125,-1 15 183,-1-18-214,13 93 1006,-11-85-1052,0 0 0,1 0 1,0-1-1,0 1 0,1-1 0,10 15 1,-13-21-239,1-1 0,0 0 0,1 0 0,-1 0 0,0-1 0,1 1 0,0-1 0,-1 1 0,1-1 0,0-1 0,0 1 0,0 0 0,0-1 1,1 0-1,-1 0 0,0 0 0,0 0 0,1-1 0,-1 0 0,1 0 0,-1 0 0,5-1 0,2 0-1232,-1-1 0,1 0 0,-1 0-1,0-1 1,1 0 0,-1-1 0,17-9 0,-22 9 792,0 1 0,0-1 0,0 1 0,-1-2 0,1 1 0,5-8-1,-2 1-1321,13-23 0,-21 34 1949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21.3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286 822 4384,'0'-2'438,"1"0"1,-1 0-1,0 0 0,1-1 0,-1 1 1,0 0-1,-1-1 0,1 1 1,0 0-1,-1 0 0,1-1 1,-1 1-1,1 0 0,-1 0 1,-2-4-1,2 5-282,0-1 0,0 0 0,0 1 1,0-1-1,0 1 0,0 0 0,-1-1 0,1 1 0,0 0 1,-1 0-1,1 0 0,-1 0 0,0 0 0,1 0 0,-1 0 1,1 1-1,-1-1 0,0 0 0,0 1 0,1 0 0,-1-1 1,0 1-1,0 0 0,0 0 0,0 0 0,1 0 0,-1 0 1,0 0-1,0 1 0,0-1 0,-2 1 0,-6 2-10,0 1 0,0 0 1,0 0-1,1 1 0,0 0 0,0 1 0,0 0 0,0 0 0,1 1 0,0 0 1,-8 10-1,-3 4-5,0 1 1,2 0 0,-15 27-1,28-43-127,1 0-1,-1 1 1,2-1-1,-1 1 1,0-1 0,0 8-1,2-12-2,1 0 1,-1 1-1,1-1 0,0 0 1,0 0-1,0 0 0,0 0 1,0 0-1,1 0 0,-1 0 0,0 0 1,1 0-1,0 0 0,-1 0 1,1-1-1,0 1 0,0 0 0,0 0 1,0 0-1,1-1 0,-1 1 1,0-1-1,1 1 0,-1-1 0,1 1 1,2 1-1,2 0 31,1 1 0,0-1-1,0 0 1,1-1 0,-1 0-1,0 0 1,1 0 0,12 0 0,-4 0-6,1-2 1,-1 0 0,18-2 0,-27 1-56,1 0 0,-1-1 1,1 1-1,-1-1 0,0-1 1,0 0-1,0 0 0,0 0 1,-1-1-1,1 0 0,-1 0 1,0 0-1,0-1 0,-1 0 1,1 0-1,-1-1 0,5-5 1,-1-3-22,-1 1 1,0-2 0,8-19-1,14-48 91,19-113 365,-42 156-260,-1 1 0,-2-1 0,-2-73 0,-3 93-95,1-1 95,-2-1 1,0 0-1,-1 1 0,-10-36 1,13 56-158,0 0 0,0-1 0,0 1 0,0 0 1,0 0-1,0 0 0,0-1 0,0 1 0,0 0 0,-1 0 1,1 0-1,0 0 0,0-1 0,0 1 0,0 0 0,0 0 1,0 0-1,0 0 0,-1-1 0,1 1 0,0 0 1,0 0-1,0 0 0,0 0 0,-1 0 0,1 0 0,0 0 1,0-1-1,0 1 0,0 0 0,-1 0 0,1 0 0,0 0 1,0 0-1,0 0 0,-1 0 0,1 0 0,0 0 0,0 0 1,0 0-1,-1 0 0,1 0 0,0 0 0,0 0 1,-1 1-1,-6 9-14,-5 19 91,11-28-67,-6 24 99,1 0-1,2 1 1,-3 44 0,4-40-38,-5 81 421,12 218-1,-4-318-408,1 1 1,1-1-1,0 0 0,1 0 0,0 1 0,1-1 0,0-1 0,0 1 0,12 19 1,-15-29-65,-1 0 1,1 0 0,0 0-1,0 0 1,-1 0 0,1 0-1,0 0 1,0 0 0,0 0-1,0-1 1,0 1 0,0 0-1,1-1 1,-1 1 0,0-1-1,0 1 1,0-1 0,1 1-1,-1-1 1,0 0 0,0 0-1,1 1 1,-1-1 0,0 0-1,1 0 1,-1 0 0,0-1-1,1 1 1,-1 0 0,0 0-1,0-1 1,1 1 0,-1-1-1,0 1 1,0-1 0,0 1-1,2-2 1,3-3-72,0 1-1,0-1 1,0-1 0,-1 1 0,0-1-1,9-13 1,23-43-144,-33 53 180,16-27-89,-1-2-44,2 1 1,36-47 0,-57 84 129,0 0 1,1-1-1,-1 1 0,0 0 1,0-1-1,1 1 1,-1 0-1,0-1 1,1 1-1,-1 0 1,0 0-1,1-1 1,-1 1-1,0 0 1,1 0-1,-1 0 0,1-1 1,-1 1-1,0 0 1,1 0-1,0 0 1,2 6-128,-3 12 116,0-18 31,-9 178 309,9-170-281,0-1-1,0 1 1,1-1 0,0 0 0,1 1-1,0-1 1,0 0 0,0 0 0,1 0-1,0 0 1,1 0 0,-1-1-1,1 1 1,9 9 0,-12-14-13,1-1-1,0 1 1,-1-1 0,1 1-1,0-1 1,0 0-1,0 0 1,0 0 0,1 0-1,-1 0 1,0-1 0,0 1-1,0-1 1,1 1 0,-1-1-1,0 0 1,5 0 0,0 0 78,0-2 1,1 1 0,-1-1-1,9-3 1,-16 5-90,8-3 41,0 0-1,0-1 1,0 0-1,0 0 1,-1-1 0,0 0-1,0-1 1,12-11 0,-9 6-47,0 0 1,-1-1-1,0 0 1,10-20 0,9-21-133,39-113 1,9-108-22,-25-60-95,-42 252 100,-8 76 111,0-10-27,-1 16 56,0 0 0,0 0 0,0-1 0,0 1 0,0 0 0,0 0 1,0 0-1,0-1 0,0 1 0,0 0 0,0 0 0,0-1 0,0 1 1,0 0-1,0 0 0,0 0 0,0-1 0,-1 1 0,1 0 0,0 0 1,0 0-1,0 0 0,0-1 0,0 1 0,0 0 0,-1 0 0,1 0 1,0 0-1,0-1 0,0 1 0,-1 0 0,1 0 0,0 0 0,0 0 1,0 0-1,-1 0 0,1 0 0,0 0 0,0 0 0,-1 0 0,1 0 1,0 0-1,0 0 0,-1 0 0,1 0-7,-1 1 1,1-1-1,-1 1 1,1-1-1,-1 1 0,1 0 1,-1-1-1,1 1 1,-1 0-1,1-1 0,0 1 1,-1 0-1,1-1 1,0 1-1,0 0 0,0 0 1,-1 1-1,-26 113-351,-20 84 255,-100 363 82,-21-117 362,133-365-84,-28 69-302,63-147-280,2-7 98,8-16-35,-4 6 177,35-69-198,78-118 0,-94 163 280,-1-2 0,-2 0 0,-2-2 0,15-46 1,50-152 228,-3 10-166,37-136 537,-111 340-433,13-60 391,-19 73-409,-2 14-135,0 0 0,-1 0 0,1 0 0,0 0 1,0 0-1,0 0 0,0 0 0,0 0 0,0 0 0,0 0 0,0 0 1,0 0-1,0 0 0,0 0 0,0 0 0,0 0 0,0 0 0,0 0 1,0 0-1,0 0 0,0 0 0,-1 0 0,1 0 0,0 0 0,0 0 1,0 0-1,0 0 0,0 0 0,0 0 0,0 0 0,0 0 0,0 0 1,0 0-1,0 0 0,0 0 0,0-1 0,0 1 0,0 0 0,0 0 1,0 0-1,0 0 0,0 0 0,0 0 0,0 0 0,0 0 0,0 0 1,0 0-1,0 0 0,0 0 0,0 0 0,0 0 0,0 0 0,0 0 1,0 0-1,0-1 0,-9 25-95,-31 154 139,10-39 326,-46 236-9,39-176-174,24-142-39,-28 83 0,36-128-162,0 0 0,-14 22 0,15-28 47,3-1-14,1-5-22,0 0 1,0 0-1,0 0 0,0 1 0,0-1 0,0 0 0,0 0 0,0 0 0,0 0 0,0 1 0,0-1 0,0 0 1,0 0-1,0 0 0,0 0 0,0 0 0,0 1 0,0-1 0,-1 0 0,1 0 0,0 0 0,0 0 0,0 0 1,0 0-1,0 1 0,0-1 0,0 0 0,-1 0 0,1 0 0,0 0 0,0 0 0,0 0 0,0 0 0,0 0 1,-1 0-1,1 0 0,0 0 0,0 0 0,0 1 0,0-1 0,0 0 0,-1 0 0,1 0 0,0 0 0,0 0 1,0-1-1,0 1 0,-1 0 0,1 0 0,0 0 0,0 0 0,0 0 0,0 0 0,0 0 0,-1 0 1,1 0-1,0 0 0,0 0 0,0 0 0,0-1 0,0 2 32,0-1-6,-3 3 7,3-2-35,0-1 1,0 0-1,0 0 0,0 0 0,0 0 0,0 0 0,0 0 0,1 1 0,-1-1 1,0 0-1,0 0 0,0 0 0,0 0 0,0 0 0,0 0 0,0 1 0,0-1 1,0 0-1,0 0 0,0 0 0,0 0 0,1 0 0,-1 0 0,0 0 1,0 0-1,0 0 0,0 0 0,0 0 0,0 1 0,0-1 0,1 0 0,-1 0 1,0 0-1,0 0 0,0 0 0,0 0 0,0 0 0,1 0 0,-1 0 1,0 0-1,0 0 0,0 0 0,0 0 0,0 0 0,0 0 0,1-1 0,13 2-120,12-4 116,-15-1 2,0 0 0,0 0 0,-1-1 0,0 0 0,0-1 0,12-9 0,49-46-73,-45 37 109,9-7-12,40-47 0,-65 67 4,-1-1-1,0-1 1,-1 1-1,0-1 0,-2-1 1,1 1-1,-1-1 1,4-18-1,-8 23 50,0 0 0,-1 1 0,0-1 0,-1-13 0,0 20-86,0-1 0,0 0 0,0 1 0,0-1 0,-1 1 0,1-1 0,-1 1 0,0-1 0,0 1 0,1 0 0,-2-1 0,1 1 0,0 0 0,0 0 0,-1 0 0,1 0 0,-1 0 0,-3-4 0,3 6-7,1-1 1,0 0-1,-1 1 0,1 0 1,-1-1-1,1 1 1,-1 0-1,1 0 1,0-1-1,-1 1 1,1 0-1,-1 1 0,1-1 1,-1 0-1,1 0 1,-1 1-1,1-1 1,0 0-1,-1 1 1,1 0-1,0-1 1,-1 1-1,1 0 0,0 0 1,0-1-1,-1 1 1,-1 2-1,-4 4 28,0-1-1,1 2 0,-7 8 1,9-11-16,-8 12 46,0-1 1,2 2 0,0-1 0,1 2 0,1-1-1,1 1 1,1 0 0,0 1 0,-5 31 0,11-47-16,-1 0 1,1 0 0,0 1-1,0-1 1,0 0 0,0 0-1,1 0 1,0 0 0,0 1-1,0-1 1,0 0 0,0-1-1,1 1 1,0 0 0,3 5-1,-3-6 11,1 0 0,-1-1 0,1 1 0,0 0 0,0-1 0,0 0 0,0 0 0,0 0 0,1 0 0,-1 0 0,0-1 0,1 1 0,0-1 0,-1 0 0,1 0 0,0 0 0,4 0 0,6 0 2,-1-1-1,0 0 1,0 0 0,0-2-1,25-5 1,-7 0-23,39-17 0,-58 19-11,-1-1 0,0 0 0,0 0 0,-1-1 0,0 0 0,0-1 0,0 0 0,16-19 0,-2-3 1,32-52 0,14-17-83,-70 98 79,0 1-1,0 0 0,0 0 1,1 0-1,-1 0 0,0-1 1,0 1-1,0 0 1,0 0-1,0 0 0,0 0 1,0 0-1,1-1 0,-1 1 1,0 0-1,0 0 1,0 0-1,0 0 0,1 0 1,-1 0-1,0 0 0,0 0 1,0 0-1,0 0 0,1 0 1,-1 0-1,0 0 1,0-1-1,0 2 0,1-1 1,-1 0-1,0 0 0,0 0 1,0 0-1,0 0 1,1 0-1,-1 0 0,0 0 1,0 0-1,3 9-43,-3 24 79,-1-20-37,7 118 213,-4-116-202,0-1 1,1 1-1,6 20 0,-6-27 26,0-1-1,0 1 1,1 0-1,0-1 1,0 0-1,1 0 1,7 10-1,-11-16-17,1 0 0,-1 0 0,1 0 0,-1 0-1,1 0 1,-1-1 0,1 1 0,-1 0 0,1-1-1,0 1 1,-1-1 0,1 1 0,0-1 0,0 0 0,-1 0-1,1 0 1,0 0 0,-1 0 0,1 0 0,0 0-1,0-1 1,-1 1 0,1-1 0,0 1 0,1-2-1,7-2-15,0 0-1,-1-1 0,10-5 0,-7 3-30,10-5 37,-1-1 1,-1 0-1,24-20 1,-38 28 6,0 0 0,-1 0 1,0-1-1,0 0 0,-1 0 0,1 0 1,-1 0-1,-1-1 0,1 1 0,-1-1 1,0 0-1,-1 0 0,1 0 0,2-15 1,-5 19-20,0 1 0,0 0 1,0-1-1,0 1 1,0 0-1,0-1 1,-1 1-1,1 0 0,-1 0 1,0-1-1,1 1 1,-1 0-1,0 0 1,-2-3-1,3 4 4,-1 1-1,1-1 1,-1 1-1,1-1 1,-1 1 0,0-1-1,1 1 1,-1-1-1,0 1 1,1 0-1,-1-1 1,0 1 0,1 0-1,-1-1 1,0 1-1,1 0 1,-1 0-1,-1 0 1,0 0-5,1 0-1,-1 0 1,1 1-1,-1-1 1,1 0-1,-1 1 1,1 0 0,0-1-1,-1 1 1,1 0-1,0-1 1,-3 3 0,-3 3 20,-1 0 0,2 1 0,-1 0 0,1 0 0,0 0 0,0 1 0,1 0 0,-5 9 0,7-12 3,1 0-1,0 0 1,-1 0-1,2 0 0,-1 1 1,1-1-1,0 1 1,0-1-1,0 1 1,1-1-1,0 1 0,0-1 1,0 1-1,1-1 1,1 8-1,-2-11 14,1 0-1,0 0 1,-1 0-1,1 0 1,0 0-1,0 0 1,0 0-1,1 0 1,-1 0-1,0-1 1,1 1-1,-1 0 1,1-1-1,0 1 1,-1-1 0,1 0-1,0 0 1,0 1-1,0-1 1,0 0-1,0 0 1,0-1-1,0 1 1,0 0-1,0-1 1,0 1-1,0-1 1,1 0-1,2 0 1,5 0 35,0-1 1,0 0 0,-1-1 0,1 0-1,11-5 1,-14 6-13,24-11-56,0-1 1,-1-1-1,-1-1 1,37-26-1,2 0-25,-66 40 26,-1 0 1,1 0-1,0 1 1,-1-1-1,1 0 0,0 1 1,0-1-1,0 1 1,0-1-1,0 1 1,0 0-1,2 0 1,-3 0 13,0 0 0,0 1 0,0-1 1,0 0-1,0 1 0,0-1 1,0 1-1,0-1 0,0 1 1,-1 0-1,1-1 0,0 1 1,0 0-1,-1-1 0,1 1 0,0 0 1,-1 0-1,1 0 0,-1 0 1,1-1-1,-1 1 0,0 0 1,1 0-1,-1 0 0,0 0 1,1 1-1,0 5 55,0-1 0,0 0 0,-1 1-1,1-1 1,-1 1 0,-1-1 0,-1 13 0,-1-6 20,0-1 0,0 1 1,-6 12-1,5-18-98,0 1 113,4-8-96,0 0 0,1 1 0,-1-1 0,0 0 0,0 0 0,0 0-1,0 0 1,1 0 0,-1 1 0,0-1 0,0 0 0,0 0 0,1 0 0,-1 0 0,0 0 0,0 0 0,0 0 0,1 0 0,-1 0 0,0 0 0,0 0 0,0 0 0,1 0 0,-1 0 0,0 0 0,0 0 0,1 0 0,-1 0 0,0 0 0,0 0 0,0 0 0,1 0 0,-1 0 0,0 0 0,1-1 0,0 1-3,1-1 1,0 0-1,0 0 1,0 0-1,0 0 1,-1 0-1,1 0 1,0 0-1,-1-1 1,1 1-1,-1 0 1,0-1-1,1 1 1,1-4-1,16-28-147,-16 26 137,22-45-28,-14 26 25,25-39 0,-36 65 6,0-1 0,1 1-1,-1-1 1,0 1-1,1-1 1,-1 1-1,0-1 1,1 1-1,-1 0 1,1-1 0,-1 1-1,0-1 1,1 1-1,-1 0 1,1 0-1,-1-1 1,1 1-1,-1 0 1,1 0 0,0 0-1,-1-1 1,2 1-1,-2 0 3,1 0-1,-1 1 1,1-1 0,-1 0-1,0 1 1,1-1 0,-1 0-1,1 1 1,-1-1-1,0 0 1,1 1 0,-1-1-1,0 1 1,1-1-1,-1 0 1,0 1 0,0-1-1,1 1 1,-1 0 0,2 6-1,0 0 0,0 0 0,0 7 0,0-4 69,3 28 68,-5-31-93,0-1-1,1 1 1,0 0-1,0-1 1,1 1-1,0-1 1,0 0-1,0 1 1,4 6-1,-5-12-24,0 0 0,0 0 0,0 0 0,0 0 1,0 0-1,1 0 0,-1 0 0,0 0 0,0-1 0,1 1 0,-1-1 0,0 1 0,1-1 0,-1 1 0,0-1 1,1 0-1,-1 1 0,0-1 0,1 0 0,-1 0 0,1 0 0,-1 0 0,1 0 0,-1-1 0,0 1 0,1 0 0,-1-1 1,0 1-1,1-1 0,-1 1 0,0-1 0,2 0 0,2-2 14,1 0-1,-1 0 1,1-1 0,-1 1-1,-1-1 1,6-5 0,-2 1-12,-1-1 1,0 0 0,0-1 0,-1 1-1,7-17 1,21-57 1,-16 39-54,48-112 8,24-58 106,-83 193-211,-6 15 100,1 1-1,0-1 1,5-8-1,-4 11 119,-3 10 0,-3 12 20,-9 32 30,3 0-1,2 0 0,-1 99 1,9-109-437,3 0 0,1 0 0,1 0 0,14 42 0,-3-41-2788,-3-17-4095,-21-53-5533,-9 1 9988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21.74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59 89 9632,'-36'-23'3584,"22"23"-2784,6-5-256,8 1 928,0 1-929,3-2 897,12-3-800,2 1-416,14-1-160,11-1-352,11 1 160,2 5-3039,-2-2 1727,-8 5-6368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22.09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37 18 9056,'-36'-17'3360,"36"22"-2624,5-10-192,8 18-6688,-13 7 1952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29.72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90 838 2976,'-22'26'1728,"22"-25"-1644,-1-1-1,1 1 1,0-1 0,-1 1 0,1-1-1,0 1 1,0 0 0,-1-1 0,1 1 0,0-1-1,0 1 1,0 0 0,0-1 0,0 1-1,0-1 1,0 1 0,0 0 0,0-1 0,0 1-1,0 0 1,0-1 0,0 1 0,0-1-1,1 1 1,-1 0 0,1 0 0,-1 0 163,0-1-1,0 0 1,1 1 0,-1-1 0,0 1 0,0-1-1,0 1 1,0-1 0,0 1 0,0-1 0,0 1 0,0-1-1,0 1 1,0-1 0,0 1 0,0-1 0,0 0-1,0 1 1,0-1 0,-1 1 0,20-14 2185,-11 5-1960,0-1-1,-1 0 1,0 0 0,11-18-1,21-47 327,-24 43-440,11-20-184,-3-1 0,-1-1 0,-3-1-1,-3-1 1,-1-1 0,9-81-1,-11-93 409,-16 213-605,0 12-108,1 11-94,-32 218 556,-26 74 611,41-219-791,1 2-48,-4 21 53,-46 131 1,-35 11 542,97-234-583,5-9-72,0 0-1,0 0 1,0 1 0,1-1-1,-1 0 1,0 1 0,1-1-1,-1 0 1,1 1-1,0-1 1,-1 3 0,14-19 174,-7 8-201,-1 1-1,1-1 1,1 1-1,-1 0 1,1 1-1,11-8 1,-6 5 0,21-20 0,-19 14 36,61-67 86,-54 55-292,-10 14 94,-1-1-1,10-16 1,3-8 71,0 0 0,3 2 0,33-37 0,-43 55-19,1 1 0,1 0-1,0 2 1,1 0-1,0 1 1,2 0 0,31-13-1,7-2 3,-36 16-38,0 1 1,1 2-1,0 0 0,30-7 1,-51 16 34,19-4 7,-1 0 0,35 0 0,-54 4 150,-3 0-134,1 0 0,-1-1 0,1 1 0,0 0-1,-1-1 1,1 1 0,-1 0 0,1 0 0,-1-1-1,1 1 1,-1 0 0,1 0 0,-1 0 0,1 0-1,-1 0 1,1 0 0,-1 0 0,1 0 0,-1 0-1,1 0 1,-2 0 0,-18 0 71,14 0-66,-3 1-59,-1 0 0,1 0-1,0 1 1,-1 0 0,1 0-1,0 1 1,0 0 0,1 1 0,-1 0-1,1 1 1,0-1 0,-13 11-1,9-6 21,1 1-1,1 0 1,0 0-1,0 1 1,1 1 0,0-1-1,-11 20 1,15-21 31,1-1 0,0 1 0,0 0 0,0 1 1,2-1-1,-1 0 0,1 1 0,-1 20 0,3-25 13,0 0 0,0 1-1,1-1 1,0 0 0,0 0 0,0 0-1,1 0 1,0-1 0,0 1 0,1 0-1,-1-1 1,1 1 0,0-1-1,1 0 1,-1 0 0,1 0 0,5 5-1,-1-3 25,1 0 0,-1-1 0,1 0 0,0 0 0,0-1 0,1 0-1,-1-1 1,1 0 0,0-1 0,0 0 0,0 0 0,17 2 0,-21-5-18,-1 1 0,0-1 0,1 0 0,-1 0 0,1 0 0,-1-1 0,0 0 0,1 0 0,-1 0 0,0-1 0,0 0 0,0 0-1,0 0 1,0 0 0,0-1 0,-1 0 0,1 0 0,-1 0 0,0-1 0,0 1 0,0-1 0,0 0 0,-1 0 0,1 0 0,-1-1 0,4-6 0,-5 5-2,1-1 0,-1 0 0,0 1-1,0-1 1,0 0 0,-1 0 0,-1 0 0,1-11-1,-1-3-51,-5-32 1,3 41 0,-1 1 0,0-1 1,-1 1-1,0 0 0,0 0 1,-1 1-1,-1-1 1,0 1-1,0 0 0,-1 1 1,0-1-1,-1 1 0,0 1 1,0-1-1,-1 2 0,0-1 1,-13-7-1,22 14 20,-1 1-1,0 0 1,0-1 0,1 1-1,-1-1 1,0 1-1,0-1 1,1 0-1,-1 1 1,1-1 0,-1 0-1,1 1 1,-1-1-1,1 0 1,-1-1 0,1 2-1,0 0 0,0-1 0,0 1 0,0 0 0,0 0 1,0-1-1,0 1 0,1 0 0,-1 0 0,0 0 0,0-1 1,0 1-1,0 0 0,1 0 0,-1 0 0,0-1 0,0 1 1,1 0-1,-1 0 0,0 0 0,0 0 0,1 0 1,-1 0-1,0 0 0,0-1 0,1 1 0,-1 0 0,0 0 1,0 0-1,1 0 0,31-1-148,-26 1 151,13 0 22,-1-2 0,1 0 0,-1-1 0,1-1 0,-1-1 1,25-10-1,-39 14-25,5-2 79,0 0-1,0-1 1,-1 0 0,1 0-1,-1-1 1,0 0 0,14-11-1,-12 7-8,-7 7-51,0 0 1,0 0-1,0-1 1,-1 1-1,5-6 1,-6 4-23,-1 4 1,0-1 0,0 1-1,0-1 1,0 1 0,0 0-1,0-1 1,0 1 0,0-1-1,1 1 1,-1-1 0,0 1 0,0-1-1,1 1 1,-1 0 0,0-1-1,1 1 1,-1 0 0,0-1-1,1 1 1,-1 0 0,0-1-1,1 1 1,-1 0 0,1 0-1,-1-1 1,1 1 0,-1 0 0,0 0-1,1 0 1,-1 0 0,1 0-1,-1 0 1,1-1 0,-1 1-1,2 0 1,-1 0 4,17-3 14,0 1 0,37 0 0,-46 3-26,-1-1 0,1 1-1,-1 1 1,1 0 0,-1 0 0,1 0 0,-1 1-1,12 6 1,-18-8 4,0 0 1,0 1-1,0-1 0,-1 1 0,1-1 1,0 1-1,-1-1 0,1 1 0,-1 0 1,0 0-1,0 0 0,1 0 0,-1 0 1,0 0-1,-1 0 0,1 0 0,0 0 1,-1 0-1,1 0 0,-1 1 0,1 2 1,-1 4-2,0 1 1,-1-1-1,0 0 1,-2 10 0,0-1 40,-4 30 31,2 1 1,4 77-1,1-120-54,1 0 0,0 0-1,0 0 1,0 0 0,1 0 0,0-1 0,5 11-1,-7-15 1,1 0-1,-1 1 0,1-1 0,0 0 1,0 0-1,0 0 0,-1 0 0,1 0 0,0 0 1,0 0-1,0 0 0,1 0 0,-1-1 1,0 1-1,0 0 0,0-1 0,0 1 1,1-1-1,-1 1 0,0-1 0,1 0 1,-1 1-1,0-1 0,1 0 0,-1 0 1,0 0-1,1 0 0,-1 0 0,0 0 0,1 0 1,-1 0-1,0-1 0,1 1 0,-1-1 1,0 1-1,1-1 0,-1 1 0,0-1 1,2-1-1,2-1 3,-1 0 0,0-1 0,0 1 0,0-1 0,0 0 0,-1 0 0,7-9 1,19-38 61,-19 34-49,16-31 53,3 2 1,49-59-1,-66 90-106,-3 4-59,20-19 0,-23 26 25,1 5 11,-5 1 41,-1 0 1,0 1-1,0-1 1,0 0-1,-1 1 0,1-1 1,-1 1-1,1-1 1,-1 1-1,0 4 1,1-2 15,-1 9 32,0 0 0,0 0 0,-2 0-1,-5 24 1,-1 14-1,0 15 263,7-59-191,3-7-8,4-12 69,8-22 8,-8 16-151,1 0-42,11-25 0,-15 37-20,0 0-1,0 1 1,0-1-1,0 1 0,1 0 1,-1 0-1,1 0 1,0 1-1,8-6 1,-12 8 36,1 1 0,-1-1 1,1 1-1,0-1 1,-1 1-1,1 0 0,0-1 1,-1 1-1,1 0 1,0-1-1,0 1 0,-1 0 1,1 0-1,0 0 0,0 0 1,-1 0-1,1 0 1,0 0-1,0 0 0,-1 0 1,1 0-1,0 0 1,0 0-1,-1 0 0,1 1 1,0-1-1,0 0 1,-1 0-1,1 1 0,0-1 1,-1 1-1,1-1 1,0 1-1,-1-1 0,1 1 1,-1-1-1,1 1 1,-1-1-1,1 1 0,-1 0 1,1-1-1,0 2 1,0 1 5,0 0 0,0 0 0,-1-1 1,1 1-1,0 0 0,-1 0 0,0 0 1,0 0-1,0 5 0,-10 53 401,5-30-49,7-43-341,1 0 0,0 0 0,1 0 0,1 1 0,5-12 0,-7 18-33,0-1 0,0 1 0,0-1 0,1 1 0,0 0 0,0 1-1,1-1 1,-1 1 0,1 0 0,0 0 0,0 0 0,0 1 0,1-1 0,6-2 0,-7 4 20,0 0 0,1 1 0,-1 0 0,1 0 0,-1 0 0,1 1 0,-1-1 0,1 1 0,-1 1 0,1-1 0,-1 1 0,0 0 0,8 2 0,-6-1 27,1 1 0,-1 0-1,0 1 1,0-1 0,0 1-1,0 1 1,-1-1 0,12 12-1,9 12 256,11 11-81,-34-35-197,0-1-1,0 1 1,0-1 0,1-1 0,-1 1 0,1 0 0,8 2 0,-10-4-123,0-1 0,0 1 1,-1-1-1,1 0 0,0 1 0,0-1 0,0-1 0,0 1 0,0 0 0,4-2 0,28-10-4741,-29 9 2659,0 1-1,0-1 1,0 2 0,0-1 0,0 0 0,12 0 0,-8 2-1242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31.33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152 103 4384,'0'0'96,"-1"-1"1,1 0 0,0 1-1,0-1 1,0 0-1,-1 1 1,1-1 0,0 0-1,0 1 1,0-1-1,0 1 1,0-1 0,0 0-1,0 1 1,1-1 0,-1 0-1,0 1 1,0-1-1,0 0 1,1 1 0,-1-1-1,0 1 1,0-1-1,1 0 1,-1 1 0,1-1-1,0 0 1,-1 0 259,1 0 0,0 1-1,-1-1 1,1 0 0,-1 0 0,1 0 0,-1 0 0,0 0 0,1 0 0,-1-1 0,0 0 0,0 1-202,0 1-1,0 0 1,0-1 0,0 1 0,0 0 0,0-1 0,0 1 0,0 0-1,0-1 1,-1 1 0,1 0 0,0 0 0,0-1 0,0 1 0,-1 0 0,1 0-1,0-1 1,0 1 0,0 0 0,-1 0 0,1 0 0,0-1 0,-1 1 0,1 0-1,0 0 1,0 0 0,-1 0 0,1-1 0,-14 0 2155,-12 6-617,21-3-1584,-1 0 0,1 1 0,0 0 0,0 0 0,1 0-1,-1 0 1,0 1 0,1-1 0,0 1 0,0 1 0,-4 4-1,3-1-40,-1 0 0,1 0-1,1 1 1,0 0 0,0-1 0,-3 11-1,2 3 5,0 1-1,1 0 0,1-1 0,0 42 0,3-63-65,0 15 80,1 0 0,4 31 0,-4-44-51,-1 0 0,1 1 0,0-1-1,0 0 1,0 0 0,0 0 0,1 0-1,-1 0 1,1 0 0,0-1 0,0 1-1,0 0 1,0-1 0,0 1 0,1-1-1,-1 0 1,0 0 0,1 0 0,0 0-1,0 0 1,3 1 0,-4-2-9,0-1-1,0 1 1,1-1 0,-1 0 0,0 0-1,0 0 1,0 0 0,0 0 0,0-1-1,0 1 1,0-1 0,0 1-1,0-1 1,0 0 0,0 0 0,0 1-1,0-1 1,0-1 0,0 1 0,-1 0-1,4-3 1,3-4 10,0 1 0,13-18 0,-16 19-44,10-13-9,-2 0 0,0-1 0,17-37 1,20-67 91,-37 90 104,-3-16-818,-7 46 141,-2 9 362,0 9 213,-1-13-86,0 12 92,1 1 0,0 0 0,1-1 0,1 1 0,0-1 0,0 1 1,2-1-1,0-1 0,0 1 0,1-1 0,1 1 0,0-2 0,0 1 0,19 20 1,-24-30-57,0 0 1,0 1 0,0-1-1,1 0 1,-1 0 0,1-1-1,-1 1 1,1-1 0,0 1-1,0-1 1,0 0 0,-1 0-1,1 0 1,0 0 0,0 0-1,1-1 1,-1 0 0,0 1-1,0-1 1,0 0 0,0 0-1,0-1 1,0 1 0,0-1-1,0 1 1,0-1 0,0 0-1,0 0 1,0-1 0,0 1-1,-1 0 1,1-1 0,0 0-1,-1 1 1,4-5 0,1 0 4,0 0 0,-1-1 0,0 0 0,-1-1 0,9-13-1,20-46 85,-6 10-15,-3 6-91,-21 38-43,2 1-1,0 0 1,0 1-1,1-1 1,12-14-1,-7 15-194,-11 11 214,0 0 0,0 1-1,-1-1 1,1 0 0,0 1 0,0-1 0,-1 1-1,1-1 1,0 1 0,-1 0 0,1-1 0,0 2 0,2 2 23,0 1 0,-1 0 0,0-1 0,0 1 0,0 0 0,0 0 0,-1 0 0,0 0 0,0 0 0,0 1 0,-1 7 0,2 5-72,4 26 162,-2 1 1,-2 0 0,-4 54-1,-1-65 1,2-11 76,-9 43-1,9-64-169,1-1 1,0 0-1,-1 1 0,1-1 0,-1 1 1,1-1-1,-1 0 0,0 1 0,1-1 1,-1 0-1,0 0 0,0 0 0,0 0 1,0 0-1,0 0 0,0 0 0,0 0 0,0 0 1,-3 1-1,3-1 13,0-1 0,0 0 0,-1 0 0,1 0 0,0 0 0,0 0 1,0 0-1,-1 0 0,1 0 0,0-1 0,0 1 0,0 0 0,0-1 0,-1 1 0,1-1 0,0 1 0,0-1 0,0 0 0,0 1 1,0-1-1,0 0 0,0 0 0,0 0 0,-6-8-57,0 1 0,1-1 0,0 1 0,0-2 0,1 1 0,0-1 0,1 0 0,0 0 0,-4-18 1,6 21 45,1-1 0,0 0 0,1-14 0,0 15-19,9 15-202,19 19 614,-14-13-58,0-1-1,0 0 0,32 20 1,-36-27-276,1-1 0,0 0 0,0 0 0,0-1 0,1-1 1,0 0-1,-1 0 0,1-1 0,20 0 0,-22-2-441,-1 0 0,0-1-1,1 0 1,-1-1 0,12-3 0,-12 2-920,-1-1 0,1 0 0,-1 0 0,1 0 0,12-10 0,-18 11 69,1 1 0,-1-2 0,0 1 0,0 0 0,0 0 1,4-8-1,4-8-3910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3: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74 3072,'5'-11'1773,"-5"10"-1353,1 0-1,-1 0 1,1 0 0,-1 0-1,1 0 1,-1 0-1,1 1 1,-1-1 0,0 0-1,1 0 1,-1 0-1,0-1 1,0 0 0,1-7 5236,1 13-2329,3 11-3004,2 2-136,-1 0 1,-1 0-1,-1 1 0,0 0 0,-1 0 1,0 22-1,2 2-63,-1-9 26,3 0 1,0 0 0,14 35-1,-7-24 400,-14-43-12,1-1-524,-1-1-1,1 0 0,-1 0 0,1 1 1,0-1-1,-1 0 0,1 1 1,0-1-1,0 1 0,0-1 1,-1 1-1,1-1 0,2 0 0,8-7 111,-7 2-102,-1-1 0,0 0 1,0 1-1,-1-1 0,0 0 1,0-1-1,0 1 0,-1 0 1,0 0-1,-1-10 0,4-16 53,2-10 32,-3 20-5,11-43 0,-12 58-126,1 1 1,0-1-1,0 1 0,1 0 1,0 0-1,0 0 0,1 0 1,0 1-1,8-9 0,-2 5 20,0 1-1,1 0 1,0 0-1,0 1 0,28-13 1,-16 11 32,1 1 1,37-10 0,-55 18 21,1-1 1,-1 1-1,0 0 1,1 1-1,-1 0 1,0 0-1,1 1 1,-1-1-1,0 2 1,0-1-1,0 1 0,13 5 1,-9 0 196,-11-7-245,1 1 0,-1-1-1,1 0 1,-1 1-1,1-1 1,-1 1-1,1-1 1,-1 0 0,1 0-1,0 1 1,-1-1-1,1 0 1,0 0-1,-1 0 1,1 0 0,-1 0-1,1 1 1,1-2-1,-1 1 42,-1 27-12823,0-3 6574,0-6 2606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02.5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295 464 3072,'-3'-5'9597,"1"6"-8170,-14-2-579,9 0-734,0-1 1,-1 1 0,1 0 0,0 1 0,0 0-1,-1 0 1,1 0 0,0 1 0,0 0 0,-1 0 0,1 1-1,0 0 1,1 0 0,-1 1 0,0 0 0,-6 4-1,2-1-81,0 1-1,0 1 0,1-1 0,0 2 0,0-1 0,1 2 0,0-1 0,1 1 0,0 0 0,1 1 0,0 0 0,-6 12 0,9-14-28,0-1-1,1 0 1,0 1 0,1 0-1,0-1 1,0 1-1,1 0 1,0 0 0,0 0-1,1 0 1,1 0 0,-1 0-1,1 0 1,1 0-1,0 0 1,0 0 0,0 0-1,5 9 1,-3-10 47,0 0 0,1 0 0,-1 0 0,1-1 0,1 1 0,-1-1 0,1-1 0,1 1 1,-1-1-1,1 0 0,9 6 0,-11-9 7,0 0 0,0-1 0,0 1 0,0-1 1,0 0-1,0-1 0,1 1 0,-1-1 0,1 0 0,-1-1 0,1 1 1,-1-1-1,1 0 0,0 0 0,-1-1 0,1 1 0,-1-1 0,1-1 1,6-1-1,-3-1-17,1 0 1,-1 0 0,0-1-1,-1 0 1,1-1-1,-1 1 1,0-2 0,13-12-1,-2-2-4,29-43 0,-22 28 59,134-188 608,-135 190-633,-1-1 0,-3-1 0,27-58 0,-38 71-26,-2 0-1,0-1 1,-2 0-1,0 0 0,-2-1 1,-1 1-1,1-32 1,-3 41-25,-1 12-33,0 0 1,1 0 0,-1-1-1,0 1 1,0 0 0,-1 0-1,1-1 1,-1 1 0,0 0-1,1 0 1,-3-4 0,3 7 8,0 0 0,0 0 0,0-1 0,0 1 0,0 0 0,0 0 1,0 0-1,-1 0 0,1-1 0,0 1 0,0 0 0,0 0 0,0 0 1,0 0-1,-1 0 0,1 0 0,0 0 0,0-1 0,0 1 0,-1 0 0,1 0 1,0 0-1,0 0 0,0 0 0,0 0 0,-1 0 0,1 0 0,0 0 0,0 0 1,0 0-1,-1 0 0,1 0 0,0 0 0,0 0 0,0 0 0,-1 0 1,1 0-1,0 0 0,0 0 0,0 1 0,-1-1 0,1 0 0,0 0 0,0 0 1,0 0-1,0 0 0,0 0 0,-1 1 0,1-1 0,0 0 0,0 0 1,0 0-1,0 0 0,0 1 0,0-1 0,0 0 0,0 0 0,-1 1 0,-3 11-66,4-11 70,-50 192 565,38-150-355,-2-1-1,-32 66 1,11-29 239,16-29-313,-21 91 0,17-16-190,20-105 9,3-16 57,-1 0-1,1 0 1,-1 0-1,0 0 1,0 0-1,-1 0 1,1-1-1,-2 5 1,-2 1 329,5-8-71,0-4-40,0-1-159,1-10-14,0 0-1,7-22 1,-4 14-46,1-3-86,1 1 1,2 0-1,13-32 0,-16 46 27,0 0-1,0 0 1,1 0-1,1 1 1,-1 0-1,1 0 1,1 0-1,0 1 1,17-13-1,-24 19 32,0 1 0,0 1 1,1-1-1,-1 0 0,0 0 0,1 0 0,-1 1 0,1-1 0,-1 1 0,1-1 0,-1 1 0,1-1 0,-1 1 0,1 0 0,-1 0 0,1 0 0,-1 0 1,1 0-1,-1 0 0,1 0 0,0 1 0,2 0 0,-3 0 11,1 0-1,0 0 1,-1 1 0,1-1 0,-1 0 0,0 1-1,1 0 1,-1-1 0,0 1 0,0 0-1,0-1 1,0 1 0,0 0 0,0 0 0,-1 0-1,1 0 1,0 3 0,13 73-109,-6-27 225,-6-39-66,11 43 94,-12-51-89,1 0 1,0 0 0,-1 0 0,2 0 0,-1 0 0,0 0 0,1 0 0,-1-1 0,1 1-1,4 3 1,-5-6-29,0 0 0,0 0-1,0 0 1,0 0 0,0 0-1,1 0 1,-1-1 0,0 1 0,1-1-1,-1 1 1,0-1 0,1 0-1,-1 0 1,0 0 0,1 0-1,-1-1 1,0 1 0,1 0-1,-1-1 1,3-1 0,6-2-10,1 0 1,15-9 0,-25 12-7,14-7 6,-1-2 0,-1 0 0,1-1 0,-2 0 0,1-1 0,12-16 0,66-86 129,-81 100-117,73-106 126,-78 109-201,-6 11 47,0-1 1,0 1-1,0 0 0,0 0 1,-1 0-1,1 0 1,0 0-1,0 0 1,0 0-1,0 0 1,0 0-1,0-1 1,0 1-1,-1 0 1,1 0-1,0 0 1,0 0-1,0 0 1,0 0-1,0 0 1,0 0-1,-1 0 1,1 0-1,0 0 1,0 0-1,0 0 1,0 0-1,0 0 1,0 0-1,-1 0 1,1 0-1,0 0 1,0 0-1,0 0 1,0 0-1,0 1 1,0-1-1,-1 0 1,1 0-1,0 0 1,0 0-1,0 0 1,0 0-1,-2 1-17,0 1 0,0-1 1,0 0-1,0 1 0,1-1 0,-1 1 0,0 0 0,-1 2 0,-7 13-46,0 1 0,1 1 0,2-1 0,-12 39 0,-10 82 125,23-105 61,5-27-89,0 0 1,1 0-1,0-1 0,1 14 1,-1-17-23,1-1 1,-1 0 0,1 1 0,0-1 0,0 0-1,0 1 1,1 2 0,-1-5-4,-1 1-1,1 0 1,-1-1-1,1 1 1,-1-1 0,1 1-1,-1-1 1,1 1-1,-1-1 1,1 1-1,0-1 1,-1 1 0,1-1-1,0 0 1,0 1-1,-1-1 1,1 0 0,0 0-1,-1 0 1,1 1-1,2-1 1,-3-1 8,1 1 0,0-1 0,-1 1-1,1-1 1,0 1 0,-1-1 0,1 1 0,-1-1 0,1 0 0,-1 1-1,1-1 1,-1 0 0,0 1 0,1-1 0,-1 0 0,1-1 0,0 0 26,5-11-23,1 0 0,-2 0 0,0 0 0,0-1 0,3-20 0,1 0-100,-2 9 51,4-33-1,-10 52-9,0 1 0,0 0-1,0 0 1,0-1 0,1 1 0,3-7 0,-4 11-68,-1 13 64,0 19 183,1 0 1,1 0-1,2 0 0,8 32 1,-11-60-126,10 33 148,-10-33-112,0-1 0,0 1 0,0-1-1,1 1 1,-1-1 0,1 0 0,-1 0 0,1 1-1,0-1 1,2 3 0,-3-5-30,1 1 0,-1-1 1,0 0-1,0 1 0,0-1 0,0 0 0,0 0 1,0 1-1,0-1 0,0 0 0,1 0 1,-1 0-1,0 0 0,0-1 0,0 1 0,0 0 1,0 0-1,0-1 0,0 1 0,0 0 1,0-1-1,0 1 0,0-1 0,0 0 0,0 1 1,2-2-1,1-2 0,-1 1 0,1 0-1,-1-1 1,6-7 0,22-33 91,-12 15-88,2 1 0,1 1 1,1 1-1,28-26 0,-42 45-38,59-47-70,-60 49 77,0 0 0,1 0 0,-1 0 0,1 1 0,0 1 0,15-5 0,-23 8 8,0 0 1,-1-1-1,1 1 0,-1 0 1,1 0-1,-1 0 0,1 0 1,0 0-1,-1 0 0,1 0 1,-1 0-1,1 1 0,-1-1 1,1 0-1,-1 0 0,1 0 1,0 1-1,-1-1 0,1 0 1,-1 0-1,1 1 0,-1-1 1,0 1-1,1-1 1,-1 0-1,1 1 0,-1 0 1,1 0-9,0 0 1,-1 1 0,1-1 0,-1 0 0,1 1 0,-1-1 0,0 1-1,1-1 1,-1 1 0,0 2 0,0 4-10,-1-1 0,0 1 0,-2 8 0,3-14 31,-8 24 20,6-20 2,0 1 1,0-1-1,0 1 1,0 12-1,3-21-14,1 0-1,-1 0 1,1 0-1,0 0 1,0 0 0,3-2-1,-2 0-44,17-18-205,-17 18 249,0 0-1,0 0 0,0 0 0,1 0 0,0 1 0,0 0 1,0-1-1,0 1 0,0 1 0,1-1 0,-1 0 0,1 1 1,-1 0-1,7-1 0,-11 2-25,1 1 0,0 0 0,0 0 0,0 0 0,0 0 0,0 0 0,-1 1 0,1-1 0,0 0 0,0 0 0,0 1 0,-1-1 0,1 0 0,0 1 0,0-1 0,-1 0 0,1 1 0,0-1 0,-1 1 0,1 0 0,0-1 0,-1 1 0,1-1 0,-1 1 0,1 0 0,-1 0 0,1-1 0,-1 1 0,0 0 0,1 0 0,-1-1 0,0 1 0,1 1 0,1 5-12,-1 0 0,1-1 0,0 11 0,0-2-37,1 1 99,0 0 0,-1 30 0,8-50-20,-1-4-29,0 0 0,0 0 0,-1-1 1,-1 0-1,13-19 0,-9 12 47,16-17 1,-12 16-22,1 1 0,1 1 1,1 1-1,0 1 0,1 0 1,29-15-1,-32 19-3,20-14 1,-20 12-95,-39 15-49,15 0 107,1 1 0,0 0 0,0 0 1,1 0-1,0 1 0,0 0 0,0 0 0,1 1 0,-1-1 0,-6 14 1,1 0-46,1 0 0,-14 40 0,20-50 84,1 1 0,0 0 0,1 0-1,0 0 1,-1 19 0,11-43 100,-3 6-113,2-8-52,0 1 0,-1-1 1,5-24-1,-6 24 3,-1-1 0,2 1 0,11-23 0,-10 21-17,-7 15 22,1 0-1,-1 0 0,1 0 0,0 0 0,0 0 1,0 0-1,0 0 0,0 0 0,2-2 0,2 12-221,-2-1 262,-1 1 0,0-1 0,-1 1 0,2 13 0,0 5 69,4 17 51,-3 0 1,-1 1-1,-2 0 1,-8 66 0,4-90-51,-1 1 0,-1 0 0,-1-1 0,-1 0 0,-1-1 0,-1 1 0,0-1 0,-20 28 1,26-43-36,1 0 0,-1-1 0,0 0 1,-1 0-1,1 0 0,-1 0 1,1 0-1,-1 0 0,0-1 0,0 0 1,0 0-1,-7 3 0,8-4-39,0 0 0,0 0 0,0-1-1,0 1 1,-1-1 0,1 1 0,0-1 0,0 0-1,0 0 1,0-1 0,0 1 0,0-1 0,0 1-1,0-1 1,0 0 0,0 0 0,0 0-1,-4-3 1,3 1-42,-1 0-1,0 0 0,1-1 1,0 0-1,0 1 0,0-2 1,1 1-1,-1 0 0,-4-9 1,7 11 18,0 0 1,0 0 0,0 0 0,0 0 0,1 0 0,-1 0 0,1 0-1,0-1 1,-1 1 0,1 0 0,0 0 0,0-1 0,0 1 0,1 0-1,-1 0 1,1-1 0,-1 1 0,1 0 0,-1 0 0,1 0-1,0 0 1,0 0 0,0 0 0,1 0 0,-1 0 0,3-3 0,8-8 5,1 0 1,0 1 0,1 0 0,29-18-1,103-61 21,56-40 11,-182 116 27,61-50 4,-70 54 10,1 1 0,-2-2 1,0 0-1,13-19 0,-18 23 61,9-16 94,-14 23-214,0 0 1,0 0 0,1 1 0,-1-1-1,0 0 1,0 0 0,0 0 0,0 1-1,0-1 1,0 0 0,0 0-1,0 0 1,0 1 0,0-1 0,0 0-1,0 0 1,-1 0 0,1 1 0,0-1-1,-1 0 1,1 0 0,0 1 0,-1-1-1,1 0 1,-1 1 0,1-1-1,-2-1 1,1 2-14,1 0 0,-1-1 0,1 1-1,-1 0 1,1 0 0,-1 0 0,1-1-1,-1 1 1,0 0 0,1 0 0,-1 0-1,1 0 1,-1 0 0,0 0 0,1 0 0,-1 0-1,1 0 1,-1 1 0,0-1 0,1 0-1,-1 0 1,1 0 0,-1 1 0,1-1-1,-1 0 1,1 1 0,-1-1 0,0 1 0,-14 13-231,11-9 223,0 0 1,1 0-1,-1 1 1,1 0-1,1-1 0,-1 1 1,1 0-1,0 1 0,0-1 1,1 0-1,0 0 1,0 1-1,0-1 0,1 13 1,1-5 79,0 0 0,1 0 1,0 0-1,1-1 0,0 1 1,6 13-1,-7-21 7,1 0 1,0 0 0,1 0-1,-1 0 1,1-1-1,0 1 1,1-1-1,4 5 1,-8-8-47,1-1 0,-1 0 0,0 0 0,1 1 0,-1-1 0,1-1 1,-1 1-1,1 0 0,-1 0 0,1 0 0,0-1 0,0 1 0,-1-1 0,1 1 0,0-1 1,0 0-1,-1 0 0,1 0 0,0 0 0,0 0 0,-1 0 0,1 0 0,0 0 1,0-1-1,-1 1 0,1-1 0,0 1 0,-1-1 0,1 0 0,0 0 0,-1 1 0,1-1 1,-1 0-1,1-1 0,1-1 0,10-11 29,-1 0 1,-1-1-1,-1 0 1,0-1-1,13-27 1,-3 5-15,-4 9 19,-8 12-27,2 1 0,0 0 0,17-21 1,10-3-309,-36 60 74,-3 4 264,0 1-1,-2-1 1,-1 0-1,0 0 1,-2 0-1,-13 31 1,17-48 4,0-1 0,-1 1 0,1-1 0,-1 0 0,-1 0 0,-5 7 1,10-12-38,-1-1 1,1 1 0,-1 0 0,1-1-1,-1 1 1,1-1 0,-1 1-1,0-1 1,1 1 0,-1-1 0,0 0-1,1 1 1,-1-1 0,0 0 0,0 1-1,1-1 1,-1 0 0,0 0 0,0 0-1,0 0 1,1 0 0,-1 1 0,0-2-1,-1 1 1,0 0-11,1-1-1,0 1 1,0-1 0,-1 0 0,1 1-1,0-1 1,0 0 0,0 0 0,0 0-1,0 0 1,0 0 0,0 0-1,-1-1 1,-1-3-58,0 1 0,1-1 0,-1 1-1,1-1 1,0 0 0,0 0 0,-1-6 0,0-4-237,3 14 290,0 1 0,1 0-1,-1 0 1,0 0 0,0-1 0,0 1 0,0 0 0,0 0 0,1 0 0,-1 0 0,0 0 0,0 0 0,0-1 0,0 1 0,1 0 0,-1 0 0,0 0 0,0 0 0,0 0 0,1 0 0,-1 0 0,0 0 0,0 0 0,0 0 0,1 0 0,-1 0 0,0 0 0,0 0 0,1 0 0,-1 0 0,0 0 0,0 0-1,0 0 1,1 0 0,-1 0 0,0 0 0,0 0 0,0 1 0,0-1 0,1 0 0,-1 0 0,0 0 0,0 0 0,0 0 0,0 1 0,1-1 0,-1 0 0,0 1 10,12 4-11,0 0 0,1 0 0,-1-1 0,1 0 0,0-1 0,0-1 0,0 0 0,0-1 0,26-1 0,7-3-4502,69-14 1,-45 5-4930,-46 8 5276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05.93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135 96 3392,'0'-2'401,"0"0"0,1 0 0,-1 0-1,0 0 1,1 1 0,0-1 0,-1 0 0,1 0 0,0 1 0,0-1 0,1-2 1674,-1 4-1729,-1 0-1,1-1 1,-1 1-1,1 0 1,0-1 0,-1 1-1,1 0 1,-1 0-1,1-1 1,0 1 0,-1 0-1,1 0 1,-1 0-1,2 0 1,-2 5 104,-1 0-1,0 0 1,0 0 0,-1 0-1,-2 7 1,-4 16 377,-11 97 748,-9 41-499,-34 124-20,55-248-973,-1 2 236,-4 85-1,15-111-30,1-14-66,3-10 84,2-11-397,11-27 1,-12 25-124,14-23 1,27-45-113,-46 80 291,1 1-1,0-1 1,0 1 0,1 1-1,0-1 1,0 1-1,0-1 1,1 1-1,-1 1 1,1-1 0,1 1-1,-1 0 1,9-4-1,-13 8 33,-1 0-1,1-1 1,-1 1-1,0 0 1,1 0-1,-1 0 0,1 1 1,-1-1-1,0 0 1,1 0-1,-1 1 1,1-1-1,-1 1 1,0-1-1,2 2 0,24 14 230,-13-7-117,4 0-50,-10-3-18,1-1 1,0 0-1,0-1 1,0 0-1,1-1 0,-1 0 1,1 0-1,15 2 1,-7-4 72,1-1 1,33-4 0,-45 3-68,-1 0 0,1-1 0,-1 1-1,0-1 1,1 0 0,-1-1 0,0 0 0,0 1 0,-1-2 0,1 1-1,6-6 1,-10 7-51,0 1 0,-1-1 1,1 0-1,-1 0 0,1 0 0,-1 0 0,0 0 0,1 0 0,-1 0 0,0-1 0,-1 1 0,1 0 1,0-1-1,-1 1 0,1 0 0,-1-1 0,0 1 0,1-1 0,-1 1 0,0-1 0,-1 1 0,1 0 1,0-1-1,-1 1 0,-1-5 0,1 5-18,0 1 0,0-1 0,0 0-1,0 1 1,0 0 0,0-1 0,0 1 0,0 0 0,-1-1 0,1 1 0,-1 0 0,1 0 0,-1 0 0,1 0-1,-1 0 1,1 1 0,-1-1 0,0 0 0,0 1 0,1-1 0,-1 1 0,0 0 0,0 0 0,1-1 0,-1 1-1,0 0 1,0 1 0,0-1 0,1 0 0,-1 0 0,0 1 0,0-1 0,1 1 0,-4 0 0,0 1 8,0 1 0,-1-1 1,1 1-1,0 0 0,0 0 1,0 0-1,-6 7 0,8-8 22,1 0-1,0 0 0,0 0 1,0 1-1,1-1 0,-1 0 1,1 1-1,-1 0 1,1-1-1,0 1 0,0 0 1,0-1-1,0 1 0,0 0 1,1 0-1,-1 5 1,1-3 6,0 0 1,1 1 0,0-1 0,0 0 0,0 1 0,1-1-1,0 0 1,0 0 0,0 0 0,0 0 0,1-1 0,0 1 0,0-1-1,0 1 1,0-1 0,1 0 0,0 0 0,0-1 0,0 1-1,0-1 1,0 0 0,1 0 0,6 3 0,-5-2 20,0-1 0,1-1 1,0 1-1,-1-1 0,1-1 1,0 1-1,0-1 0,0 0 1,0-1-1,0 1 0,0-1 1,0-1-1,0 1 0,0-1 1,0-1-1,0 1 0,11-5 1,0-2-19,1 0 0,-2-2 1,1 0-1,-2-1 0,1 0 1,-1-2-1,-1 0 0,0 0 1,-1-2-1,-1 0 0,0 0 1,-1-1-1,-1-1 0,0 0 1,15-32-1,46-135 107,-13 31-40,21-19-148,-78 167 74,1-1 0,-1 0 0,0 1 0,-1-1 0,1 0 0,-1 0 0,0-9 0,-1 14-17,0 1 0,0 0 0,0 0 0,0 0 0,0-1 0,0 1 0,0 0 0,0 0 0,0 0 0,0-1 0,0 1 0,0 0 0,0 0 0,0 0 0,-1 0 0,1-1 0,0 1 0,0 0 0,0 0 0,0 0 0,0 0 0,0-1 0,-1 1 0,1 0 0,0 0 0,0 0 0,0 0-1,-1 0 1,1 0 0,0 0 0,0 0 0,0 0 0,0 0 0,-1-1 0,1 1 0,0 0 0,0 0 0,0 0 0,-1 0 0,1 0 0,0 0 0,0 0 0,0 1 0,-1-1 0,1 0 0,0 0 0,0 0 0,0 0 0,-1 0 0,1 0 0,0 0 0,0 0 0,-1 1-10,0-1-1,0 1 0,0 0 1,0-1-1,0 1 1,0 0-1,0-1 0,0 1 1,0 0-1,-1 2 1,-6 9-9,1 2 1,0-1-1,1 1 1,1 0-1,-4 15 1,-15 76 87,-3 75 214,22-130-129,1 82 1,5-121-127,-1-1 0,2 0 0,-1 0 0,1 0 0,1 0 0,0 0 0,6 14 0,-8-22-13,0 0 1,0 1-1,1-1 1,-1 0-1,1 1 1,0-1-1,-1 0 1,1 0-1,0-1 1,0 1-1,0 0 1,1-1-1,-1 1 0,0-1 1,1 1-1,-1-1 1,1 0-1,-1 0 1,1 0-1,-1-1 1,1 1-1,0-1 1,-1 1-1,1-1 1,0 0-1,-1 0 1,1 0-1,0 0 1,-1 0-1,1-1 1,0 1-1,3-2 1,1 0-27,-1-1 1,1 0-1,-1 0 1,0 0-1,0-1 1,-1 1-1,1-2 1,-1 1-1,1 0 1,7-10 0,1-2-85,-1-1 1,13-21 0,23-49-49,-53 116 284,-18 109 308,21-130-406,1 0 0,0 0 0,1 1 0,0-1 0,2 11 0,-2-15-30,0-1 1,0 0-1,0 1 0,0-1 0,1 0 0,-1 0 0,1 0 1,0 0-1,0 0 0,0 0 0,0 0 0,1-1 0,-1 1 1,1-1-1,3 4 0,-4-6 4,0 1 0,-1-1 0,1 1 0,0-1 0,-1 1 0,1-1 0,0 0 0,0 0 1,0 0-1,-1 0 0,1 0 0,0 0 0,0-1 0,-1 1 0,1 0 0,0-1 0,0 0 0,-1 1 0,1-1 0,-1 0 0,1 0 1,-1 0-1,1 0 0,-1 0 0,3-2 0,4-4-102,0 0-1,14-16 1,-21 21 80,24-28-160,22-40 0,-21 32 218,-18 25-49,-7 11-15,0 0 0,0 0 0,0 0 0,1 0 0,-1 0-1,1 0 1,-1 1 0,4-4 0,-1 26 280,-3 19-118,-1-30-119,0 0 0,0 0 1,4 18-1,0-12 19,-4-12-19,1 0 0,0 1 1,0-1-1,0 0 0,0 1 0,1-1 0,0 0 1,-1 0-1,2 0 0,-1-1 0,5 7 1,-7-10-7,0 0 1,1 1 0,-1-1-1,1 0 1,-1 0 0,1 0-1,-1 1 1,1-1 0,0 0-1,-1 0 1,1 0 0,-1 0 0,1 0-1,-1 0 1,1 0 0,-1 0-1,1 0 1,-1 0 0,1 0-1,0 0 1,-1-1 0,1 1-1,-1 0 1,1 0 0,0-1 0,12-9-91,-11 9 72,8-10-156,0 0-1,-1 0 1,0 0 0,10-18-1,14-17 48,-21 31-29,-7 7 88,1 1 0,0-1 0,0 2-1,1-1 1,13-10 0,-19 17 50,-1-1 0,1 1 1,0-1-1,0 1 0,0 0 1,0-1-1,0 1 0,1 0 0,-1 0 1,0-1-1,0 1 0,0 0 1,0 0-1,0 0 0,0 1 1,0-1-1,0 0 0,0 0 0,0 0 1,2 2-1,20 11 57,-6-1 60,-5-7-113,0 0 0,1-1 1,-1-1-1,1 0 0,-1-1 0,18 1 1,-10-2 58,0-1 0,0-1 0,27-4 0,-42 4-54,-1 1 0,0-1 0,1-1 0,-1 1 0,0-1 0,1 1 0,-1-1 0,0-1 0,0 1 0,0 0 0,-1-1 0,1 0 0,-1 0 0,1 0 0,-1 0 1,5-7-1,-8 10-16,1-1 0,0 0 1,-1 1-1,1-1 0,-1 0 1,1 0-1,-1 1 0,1-1 1,-1 0-1,1 0 1,-1 0-1,0 1 0,0-1 1,1 0-1,-1 0 0,0 0 1,0 0-1,0 0 1,0 0-1,0 0 0,0 0 1,0 1-1,0-1 0,0 0 1,-1 0-1,1 0 0,0 0 1,0 0-1,-1 0 1,1 1-1,-1-1 0,1 0 1,-1 0-1,1 1 0,-1-1 1,1 0-1,-1 1 0,0-1 1,1 0-1,-1 1 1,0-1-1,-1 0 0,0 0-11,0 0 1,0 0-1,-1 0 0,1 1 0,0-1 0,0 1 0,-1-1 0,1 1 1,0 0-1,-1 0 0,1 0 0,0 0 0,-1 0 0,1 0 0,-4 2 1,-6 2 32,1 1 1,-1 0 0,1 1 0,1 0 0,-1 0 0,1 2 0,0-1 0,1 1 0,0 0-1,0 1 1,-11 15 0,18-23-7,1 1 0,0-1-1,0 1 1,-1 0-1,1 0 1,0-1 0,1 1-1,-1 0 1,0 0 0,0 0-1,1 0 1,-1 0 0,1 0-1,0 0 1,0 0-1,0 0 1,0 1 0,0-1-1,0 0 1,0 0 0,0 0-1,1 0 1,-1 0 0,1 0-1,0 0 1,0 0 0,0 0-1,-1-1 1,2 1-1,-1 0 1,0 0 0,3 2-1,-1 0 37,1-1 0,-1-1 0,1 1 0,0 0 0,0-1-1,0 0 1,1 0 0,-1 0 0,0-1 0,1 1 0,-1-1 0,1 0-1,8 1 1,4-1-2,0 0-1,1-2 1,-1 0-1,34-6 1,-40 5-43,0-1 1,0-1 0,0 0 0,0 0 0,-1-1 0,1 0 0,-1-1 0,12-10 0,-15 11-23,6-5 52,0 0 0,17-21 0,-27 28-28,0-1 0,0 1-1,-1-1 1,1 0 0,-1 0-1,0 0 1,0 0-1,-1 0 1,1-1 0,-1 1-1,0 0 1,0-1 0,0 1-1,0-7 1,-1-3-25,0-18 84,0 30-63,0 0 1,0 0-1,-1 0 0,1 0 1,-1 0-1,1 0 1,-1 0-1,0 0 0,0 1 1,0-1-1,0 0 0,-1-2 1,1 4-10,1-1 1,-1 1 0,1-1-1,-1 1 1,1-1-1,-1 1 1,1-1 0,-1 1-1,1-1 1,-1 1-1,0-1 1,1 1 0,-1 0-1,0 0 1,1-1-1,-1 1 1,0 0 0,1 0-1,-1 0 1,0 0-1,0-1 1,1 1 0,-1 0-1,0 0 1,0 1-1,1-1 1,-1 0 0,0 0-1,1 0 1,-1 0-1,0 1 1,1-1 0,-1 0-1,0 1 1,1-1-1,-1 0 1,0 1 0,1-1-1,-1 1 1,1-1-1,-1 1 1,1-1 0,-1 1-1,1-1 1,-1 1-1,0 1 1,-2 3 29,0 0 0,0 1 0,0-1 0,-3 9 0,5-10-9,-6 11 33,2 1-1,0 0 0,1 0 1,0 1-1,2-1 0,-1 1 1,2 33-1,1-44-23,1 0 0,1 1 0,-1-1 0,1 0 0,0 0 0,0 0 0,1 0 0,0 0 0,3 6 0,-4-10-4,-1 0 0,1 0-1,0 0 1,-1 0 0,1 0 0,0 0 0,0 0 0,0-1 0,1 1 0,-1-1 0,0 1 0,0-1-1,1 0 1,-1 0 0,1 0 0,-1 0 0,1 0 0,0-1 0,-1 1 0,1-1 0,0 0-1,-1 0 1,1 0 0,3 0 0,17-5-81,0-1 0,0 0-1,0-2 1,28-14 0,-11 5-78,197-85-182,-233 100 348,23-8 91,-26 10-102,0 0-1,0-1 1,0 1 0,0 0 0,0 0-1,0 0 1,0 0 0,0 0-1,0 0 1,0 0 0,0 0-1,0 0 1,0 0 0,0 1-1,-1-1 1,1 0 0,0 1-1,0-1 1,0 0 0,0 1-1,1 1 1,-1-2 11,-1 1 0,0 0 0,0 0 0,0 0 0,0 0 0,0 0 0,0 0 0,0 0 0,0-1 0,-1 1 0,1 0 0,0 0 0,-1 0-1,1 0 1,0-1 0,-1 1 0,1 0 0,-1 0 0,1-1 0,-1 1 0,1 0 0,-1-1 0,-1 2 0,1 0 23,-15 18 249,-31 28 0,32-34-270,1 0-1,1 0 1,-21 31-1,35-45-28,-1 1-1,0-1 1,1 0-1,-1 1 0,0-1 1,1 0-1,-1 0 1,0 1-1,1-1 0,-1 0 1,1 0-1,-1 1 1,0-1-1,1 0 0,-1 0 1,1 0-1,-1 0 1,1 0-1,-1 0 0,1 1 1,0-2-1,4 1-58,-1-1-1,1-1 1,-1 1 0,1-1-1,-1 0 1,0 0 0,0 0-1,0 0 1,5-5 0,1 2 3,14-9-20,0 1 0,2 1 0,26-9 0,-49 20 114,1 1 1,-1-1 0,1 1-1,0-1 1,-1 1 0,1 0-1,-1 0 1,1 0 0,-1 1-1,1-1 1,-1 1 0,1 0-1,-1 0 1,1 0 0,-1 1-1,0-1 1,0 1-1,0 0 1,1 0 0,-2 0-1,1 0 1,5 4 0,3 6 137,0 0 1,0 0 0,15 26 0,-8-14-40,-7-8-78,1-2 0,1 0-1,0 0 1,1-1 0,0-1 0,1 0-1,22 12 1,-28-19-436,0 0-1,0-1 1,0 0 0,0-1-1,1 0 1,0 0-1,-1-1 1,1 0 0,0-1-1,0 0 1,0 0 0,0-1-1,0-1 1,0 0 0,15-3-1,-22 3-32,0 1-1,0-1 0,0 0 0,-1-1 0,1 1 1,0-1-1,-1 1 0,1-1 0,-1 0 1,4-2-1,-5 3 134,0 0 0,0 0 1,0 0-1,0-1 0,-1 1 0,1 0 0,0 0 1,-1-1-1,1 1 0,0 0 0,-1-1 1,0 1-1,1-1 0,-1 1 0,0-1 1,1 1-1,-1 0 0,0-1 0,0 1 0,0-1 1,-1 1-1,1-1 0,-1-1 0,-1-3-608,-2-1-1,1 1 1,-1 0-1,0 0 0,-1 0 1,1 0-1,-1 1 1,0 0-1,-6-5 1,-27-22-962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06.29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8 181 10048,'-8'-25'3712,"21"22"-2880,41-5-224,-5 0 32,23-4-480,9-5 1119,9 2-703,26-5-544,34 0-32,-7 1-2463,-12 2 1343,3 0-6848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2:02.08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69 64 832,'-2'-8'661,"1"0"0,0 0 1,1 1-1,0-25 3600,2 32-4172,-1 0 0,0 0 0,0 1 0,0-1 0,0 1 0,0-1 0,0 1 0,0-1 0,0 1 0,0 0 0,-1-1 0,1 1 0,0 0 0,0 0 0,0 0 0,-1 0 0,1-1-1,-1 1 1,1 0 0,0 0 0,-1 0 0,0 0 0,1 1 0,0 0 0,0 2-14,0 0 0,0 0-1,0 1 1,0-1 0,0 7-1,-2 84 1097,-24 164 0,24-254-1168,-18 129 327,17-107-244,1 1 0,5 53 1,-1-56-74,12 156 587,-14-166-644,1-1 0,0 1 1,4 15-1,-2-17 78,-2 1 1,1 0-1,-1 16 1,1 2-77,-2-25 50,0 0-1,-1 1 0,0-1 0,-1 12 0,-2 7 34,-7 27 318,8-42-288,1 0 0,-2 17 0,1 3 138,-17 132-39,-4-30-90,-2 14-32,24-139-78,0 1 0,1 0 1,0-1-1,2 13 0,-2-17 18,0-2 16,0 1 0,1-1 0,-1 1 1,0-1-1,1 0 0,0 1 1,-1-1-1,1 0 0,0 1 1,0-1-1,0 0 0,1 0 0,-1 0 1,0 0-1,1 0 0,-1 0 1,1 0-1,3 2 0,3 6 77,1-1 41,5 5 241,-14-13-359,0-1 1,1 1 0,-1-1 0,0 1 0,0-1 0,0 0 0,0 1 0,0-1 0,0 1-1,0-1 1,1 1 0,-1-1 0,0 0 0,0 1 0,1-1 0,-1 0 0,0 1 0,1-1-1,-1 0 1,0 1 0,1-1 0,-1 0 0,0 0 0,1 1 0,-1-1 0,0 0 0,1 0 0,0 1-1,0-1-23,0 1 67,8-2 983,-9 1-1019,0-7 60,-2 5-168,2 2 94,0 0 0,0 0 0,-1 0 0,1 0 1,0 0-1,0 0 0,0 0 0,0 0 0,-1 0 0,1 0 0,0 0 1,0-1-1,0 1 0,0 0 0,0 0 0,-1 0 0,1 0 0,0 0 0,0-1 1,0 1-1,0 0 0,0 0 0,0 0 0,0 0 0,0-1 0,0 1 1,-1 0-1,1 0 0,0 0 0,0 0 0,0-1 0,0 1 0,0 0 1,0 0-1,0 0 0,0-1 0,0 1 0,0 0 0,0 0 0,1 0 1,-1 0-1,0-1 0,-4-1-84,-4-2-59,8 4 143,1 0-1,-1 0 1,0 0-1,0 0 1,0 0-1,0 0 1,0 0-1,0 0 1,0 0-1,0 0 1,0 0-1,0 0 1,1 0-1,-1 0 1,0 0-1,0 0 1,0 0-1,0 0 1,0-1-1,0 1 1,0 0-1,0 0 1,0 0-1,0 0 1,0 0-1,0 0 1,0 0-1,0 0 1,1 0-1,-1 0 1,0 0-1,0 0 1,0 0-1,0 0 1,0 0-1,0-1 1,0 1-1,0 0 1,0 0-1,0 0 1,0 0-1,0 0 1,0 0-1,0 0 1,0 0-1,0 0 1,0 0-1,0 0 1,0-1-1,0 1 1,0 0-1,0 0 1,0 0-1,0 0 1,-7-1-333,9 6-333,-1-4 659,-1-1 0,0 1 0,0 0-1,0 0 1,0 0 0,1 0 0,-1 0 0,0-1 0,1 1-1,-1 0 1,1 0 0,-1 0 0,1 0 0,0 0 13,0 0 1,-1-1 0,1 1-1,-1 0 1,0 0-1,1 0 1,-1-1 0,0 1-1,1 0 1,-1 0-1,0 0 1,0 0 0,0 1-1,0-2-5,0 1-1,0 0 1,0 0-1,0-1 1,0 1-1,0 0 1,0-1 0,0 1-1,1 0 1,-1 0-1,0-1 1,0 1-1,1 0 1,-1-1-1,0 1 1,1-1-1,-1 1 1,0 0 0,1-1-1,-1 1 1,1-1-1,-1 1 1,1-1-1,-1 1 1,1-1-1,-1 0 1,1 1-1,0-1 1,-1 1 0,1-1-1,0 0 1,0 1-1,1-1-24,-2 1 44,0-1 1,0 1 0,0-1 0,1 1 0,-1 0-1,0-1 1,0 1 0,1-1 0,-1 1 0,0-1 0,1 0-1,-1 1 1,0-1 0,1 1 0,-1-1 0,1 0-1,-1 1 1,1-1 0,-1 0 0,1 1 0,-1-1-1,1 0 1,-1 0 0,1 1 0,-1-1 0,2 0 0,-2 0-42,2 1 82,8 4-225,-9-5 164,0 1 0,-1-1 0,1 0-1,0 0 1,-1 1 0,1-1 0,0 0 0,0 1 0,-1-1-1,1 1 1,-1-1 0,1 1 0,0-1 0,-1 1-1,1-1 1,-1 1 0,1 0 0,-1-1 0,1 1 0,-1 0-1,0-1 1,1 2 0,-3 8-163,2-9 55,8 5 99,3 5 35,-9-9-22,0 1-1,1-1 1,-1 0 0,0 1 0,0 0 0,0-1 0,-1 1 0,1 0 0,1 5 0,6 14-76,-6-17 80,-1-1 1,-1 1 0,1-1-1,0 1 1,-1 0-1,0 0 1,1 8 0,-3 5-30,3 21-34,-1-28 75,-1 0 1,0 1 0,-2 14 0,1-13-10,1 0-1,0 16 1,1-18 7,-2 1 1,1-1 0,-1 0-1,-1 1 1,-6 20 0,-1 15-48,8-42 65,0 0 1,0 1-1,0-1 0,-1 0 1,0 0-1,-4 8 0,6-13-22,0 0 0,0 0 0,0 0 0,0 0-1,0 0 1,0 1 0,0-1 0,-1 0 0,1 0 0,0 0-1,0 0 1,0 0 0,0 0 0,0 0 0,0 0 0,-1 0-1,1 0 1,0 0 0,0 0 0,0 0 0,0 0 0,-1 0-1,1 0 1,0 0 0,0 0 0,0 0 0,0 0 0,0 0-1,-1 0 1,1 0 0,0 0 0,0 0 0,0 0 0,0 0-1,0 0 1,-1 0 0,1 0 0,0-1 0,0 1 0,0 0-1,0 0 1,0 0 0,0 0 0,0 0 0,0 0 0,-1-1-1,1 1 1,0 0 0,0 0 0,0 0 0,0 0 0,0-1-1,-3-5 216,2 0-204,0 1 1,1 0 0,0-1 0,0 1 0,0-1-1,0 1 1,2-6 0,1-14 47,3-182 261,8-107-360,2 114-154,1-76 492,-21 134-624,2 105 84,-1 8-927,-1 1-1,-1 0 1,-2 1 0,-15-44-1,7 34-3172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10.1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19 389 4480,'-4'-3'632,"3"2"-528,1 1 1,-1-1-1,0 1 0,1-1 0,-1 1 1,0 0-1,1-1 0,-1 1 1,0 0-1,1 0 0,-1-1 1,0 1-1,0 0 0,1 0 1,-1 0-1,-2 0 1355,9-4 1970,2-1-2549,0-1 1,-1 0-1,0 0 1,0 0-1,10-14 1,27-41 214,-8 8-647,-7 20-288,1 1 0,2 2 0,55-42 0,-60 54 159,-21 15-196,0-1 0,0 1 0,-1-1 0,6-6 0,-11 12-115,0-1 1,0 0-1,0 1 1,0-1-1,0 0 0,0 1 1,0-1-1,0 1 1,-1-1-1,1 0 1,0 0-1,-1 1 1,0 0-1,0 4 2,0-1 10,1 0-1,0 0 1,0 0 0,0 0 0,1 0 0,0 0 0,0 0-1,3 7 1,16 39 250,-20-51-269,14 30 313,33 53 1,-42-76-235,0 0-1,0 0 1,1 0-1,-1-1 1,2 0-1,-1 0 1,1 0-1,0-1 1,0 0-1,0 0 1,1-1-1,13 6 1,-18-9-44,0 0 0,0-1 0,-1 1 0,1-1 0,0 1 0,0-1 0,0 0 0,0 0 0,0-1-1,0 1 1,0 0 0,0-1 0,0 0 0,3-1 0,-1 0-2,-1 0 1,0 0-1,0-1 0,0 0 0,0 1 0,0-1 0,7-7 0,-2-2-17,0 1-1,0-1 1,-2 0 0,12-23 0,-13 24 23,13-26 110,19-55 1,-35 81-147,-1 7-19,0 0 0,-1 0 0,1-1 0,-1 1 0,0 0 0,-1-1 0,1 1 0,-1-1 0,1 1 0,-2-1 0,0-7 0,1 11 3,0 1 0,0 0 0,0-1 0,0 1 0,0 0 0,-1 0 0,1-1 0,0 1 0,0 0 1,0 0-1,0-1 0,-1 1 0,1 0 0,0 0 0,0-1 0,-1 1 0,1 0 0,0 0 0,-1 0 0,1 0 0,0-1 0,0 1 0,-1 0 0,1 0 0,0 0 0,-1 0 1,1 0-1,0 0 0,-1 0 0,1 0 0,0 0 0,-1 0 0,1 0 0,0 0 0,-1 0 0,1 0 0,0 0 0,-1 0 0,1 0 0,0 0 0,-1 1 0,1-1 1,0 0-1,0 0 0,-1 0 0,1 1 0,0-1 0,0 0 0,-1 0 0,1 0 0,0 1 0,-13 12-274,7-5 274,1 0 1,0 0-1,0 0 0,0 0 0,1 1 0,0 0 0,1 0 0,0 0 0,1 0 0,0 1 0,0-1 1,-1 16-1,3 55 75,1-69-42,1 0-1,0 0 1,0-1-1,1 1 1,5 13-1,-4-14-29,-1-2 82,0 0-1,1 0 1,0 0 0,10 14-1,-13-20-49,1 0 0,-1-1-1,1 1 1,0-1 0,0 1 0,-1-1-1,1 0 1,0 1 0,0-1 0,0 0-1,0 0 1,0-1 0,0 1 0,1 0-1,-1-1 1,0 1 0,0-1 0,0 1-1,1-1 1,-1 0 0,0 0 0,0 0-1,1-1 1,3 0 0,5-2 12,-1 0 0,0-1 0,0 0 0,0-1 0,0 0-1,12-9 1,52-43 222,-34 21-296,0-3 0,53-68 0,-85 98 59,16-23 69,-23 30-97,1 1 0,-1-1 0,-1 0 0,1 1 0,0-1 0,0 0 0,0 0 0,-1 0 0,1 0 0,-1 1 0,0-1 0,1 0 0,-1 0 0,0-4 0,0 5-11,-1 1 0,1-1 0,0 0 1,0 1-1,0-1 0,-1 1 0,1-1 0,0 0 0,0 1 0,-1-1 0,1 1 0,-1-1 0,1 1 0,-1-1 0,1 1 0,-1-1 0,1 1 0,-1-1 0,1 1 0,-1 0 1,1-1-1,-1 1 0,1 0 0,-2-1 0,0 1-4,1 0 0,0 0 0,0 0 1,-1 0-1,1 0 0,0 0 0,0 1 0,0-1 1,-1 0-1,1 1 0,0-1 0,-2 1 0,-2 2-41,1 0-1,-1 0 0,1 0 1,-9 8-1,3 0 16,1 1 0,0 0-1,1 0 1,0 1 0,1 0 0,0 0-1,1 1 1,-7 24 0,6-15 54,1 0 1,2 0-1,0 0 1,0 44-1,4-60 7,0-1 0,1 0 0,-1 1 1,4 10-1,-4-16-7,1 0-1,-1 0 1,0 0 0,0-1 0,0 1-1,1 0 1,-1 0 0,0-1-1,1 1 1,-1 0 0,1-1 0,-1 1-1,1 0 1,-1-1 0,1 1 0,-1 0-1,1-1 1,0 1 0,-1-1 0,1 1-1,0-1 1,-1 0 0,1 1 0,0-1-1,0 0 1,-1 1 0,1-1 0,0 0-1,0 0 1,-1 0 0,1 0 0,0 1-1,0-1 1,0 0 0,0 0 0,-1-1-1,1 1 1,0 0 0,0 0 0,0 0-1,-1 0 1,1-1 0,0 1 0,0 0-1,-1-1 1,1 1 0,0-1 0,0 0-1,4-3 28,0 0 0,0 0 0,0 0 0,-1-1 0,0 1 0,0-1 0,6-10 0,21-41-116,-20 35 19,2-3-13,19-35 60,-28 53-62,-1 0-139,0 15-47,-1 16 184,-2 0 1,-1 0 0,-6 47-1,3-46 136,-3 33 296,-3 0 1,-3-1 0,-37 105-1,42-143-186,-19 35-1,24-50-103,1 0 0,-2-1 0,1 1 0,0-1 0,-1 0 0,0 0 1,0 0-1,0 0 0,0-1 0,-1 0 0,1 0 0,-1 0 0,-5 3 0,6-5-38,1 0 0,0-1 0,0 1 0,-1 0 0,1-1 0,0 0-1,0 0 1,-1 0 0,1 0 0,0 0 0,-1-1 0,1 0 0,0 1 0,-5-3 0,3 1-8,0-1 1,0 1-1,0-1 1,0 0-1,0-1 1,0 1-1,-6-8 1,2 1-45,0 0 0,1 0 0,0-1 0,1 0 0,1-1 0,-9-18 0,14 27-25,0 1 0,0 0 0,0-1 1,0 1-1,0 0 0,1-1 0,-1 1 0,1-6 1,0 7 30,1 0 1,-1 0-1,0 0 1,1-1-1,0 1 1,-1 0 0,1 0-1,0 0 1,-1 0-1,1 0 1,0 0-1,0 0 1,0 1-1,0-1 1,0 0 0,0 0-1,0 1 1,2-2-1,17-9 56,-1 0 0,1 2 0,1 0 0,26-6 0,3-1 275,58-20-298,-89 28 28,-1-1 0,1-1 0,27-19 0,-33 19-26,-1-1-1,0 0 0,-1-1 0,0 0 1,-1 0-1,13-22 0,-2-1 61,21-52 0,-4-11 131,-33 75-269,-5 20 66,1 1 0,-1 0 0,0 0 0,1 0 0,-1 0 0,1 0 0,0 1 0,-1-1-1,1 0 1,0 0 0,2-2 0,4-16 17,-6 19 27,-1 3-32,-3 77-43,1-13-64,0-32 242,5 60 1,-1-79-100,-1-3-21,0 0 0,4 13 0,-4-23-23,-1 0-1,1 0 1,-1 0-1,1 1 1,0-1-1,0 0 1,0 0-1,1 0 1,-1 0 0,0-1-1,1 1 1,-1 0-1,1 0 1,-1-1-1,1 1 1,0-1-1,2 2 1,-3-3 5,1 1 1,-1-1-1,1 1 1,0-1-1,-1 0 1,1 0-1,-1 0 1,1 0-1,0 0 1,-1 0-1,1 0 1,-1-1-1,1 1 1,0-1 0,-1 1-1,1-1 1,-1 1-1,1-1 1,2-2-1,0 1 15,0-1 0,1 0 1,-1 0-1,-1-1 0,6-4 0,70-89-137,38-40-108,-121 158 35,0-8 176,0 1-1,1 0 0,0 0 0,2-1 1,-2 18-1,4-26 4,-1-1-1,0 1 1,1-1-1,0 1 1,0-1 0,0 1-1,1-1 1,-1 0-1,3 5 1,-2-7 12,-1 1 0,1-1 0,0 0 0,0 0 0,0 1 0,0-1 0,0 0 0,0-1 0,1 1 0,-1 0 0,0-1 0,1 1 0,0-1 0,-1 0 0,5 2 0,-3-2 6,0 0 0,1 0 0,-1 0 0,0-1 0,0 1 0,1-1 0,-1 0 0,0 0 0,1-1 0,-1 1 0,0-1 0,0 0 0,1 0 0,-1 0 0,0-1 0,0 0 0,0 1 1,-1-1-1,1-1 0,0 1 0,-1 0 0,1-1 0,-1 0 0,0 0 0,0 0 0,0 0 0,0 0 0,2-5 0,1 0-6,-1 0 0,0 0 0,-1 0-1,0-1 1,0 1 0,-1-1 0,0 0 0,-1 0 0,0 0-1,0 0 1,-1-1 0,0-10 0,0 13-18,-2-1 0,1 0 0,-1 1 0,0-1 0,0 1-1,-1-1 1,-5-12 0,5 17-7,1 0 0,-1-1-1,0 1 1,0 1 0,-1-1 0,1 0-1,0 0 1,-1 1 0,0-1-1,0 1 1,1 0 0,-1 0-1,-1 0 1,1 0 0,0 1-1,0-1 1,-1 1 0,-5-2 0,3 2 9,0 0 0,0 0 0,0 1 1,0 0-1,0 0 0,0 0 0,0 1 1,0 0-1,1 0 0,-11 3 1,-4 3 13,-31 15 0,45-19 0,4-2 3,0-1-1,1 1 1,-1 0 0,0 0-1,0 0 1,1 0 0,-1 0-1,0 1 1,1-1 0,-1 1-1,1-1 1,0 1 0,-1-1-1,1 1 1,-2 2 0,4-4-3,-1 1 1,0-1 0,1 0 0,-1 1 0,0-1 0,1 0 0,-1 0 0,0 1 0,1-1-1,-1 0 1,0 0 0,1 0 0,-1 1 0,1-1 0,-1 0 0,0 0 0,1 0 0,-1 0-1,1 0 1,-1 0 0,1 0 0,-1 0-2,8 1-1,0-1 0,0 0 0,0 0 0,0 0 0,0-1 0,11-3 0,49-16 186,-37 10-180,-13 4 30,24-7-50,0 1 0,71-9 0,-111 20 21,1 1-1,0 0 0,0 0 1,-1 0-1,1 0 0,0 0 1,-1 1-1,1-1 0,0 1 1,-1 0-1,1 0 0,-1 0 1,1 0-1,-1 0 0,1 0 1,-1 1-1,0-1 0,0 1 1,1 0-1,1 2 0,-2-1 22,1 0-1,-1 1 1,0-1-1,0 1 1,0-1-1,-1 1 1,1 0-1,-1 0 1,0 0-1,0-1 1,0 1-1,0 6 1,0 4 49,-1 0 0,-3 20-1,1 6-7,2-38-32,6-11 203,0 0-194,-1 0 0,6-12 0,-7 11-27,1 1-1,0 0 1,9-10 0,-5 9-59,0 0 0,0 1 0,1 0 0,11-8 0,-15 12 13,1 1-1,-1 0 1,1 1-1,-1 0 0,1 0 1,0 0-1,0 1 1,15-3-1,-19 5 19,-1 0 0,1 0 0,0 0 0,0 0 0,0 1 0,0-1 0,0 1 0,0 0 0,-1 0 0,1 0 0,0 0 0,-1 0 0,1 1 0,0-1 0,-1 1 0,0-1 0,1 1-1,-1 0 1,0 0 0,0 0 0,0 0 0,0 1 0,0-1 0,-1 0 0,1 1 0,1 3 0,4 8 73,-1-1-1,-1 1 1,8 27 0,-11-35-43,0 1 33,0 4 29,2 0-1,-1 0 1,1 0-1,1-1 1,10 19 0,-15-28-71,1-1 0,-1 1 0,1 0 0,-1-1 0,1 1 0,0-1 0,-1 1 0,1-1 0,-1 1 0,1-1 1,0 1-1,-1-1 0,1 0 0,0 1 0,0-1 0,-1 0 0,1 1 0,0-1 0,0 0 0,-1 0 1,1 0-1,0 0 0,0 0 0,0 0 0,-1 0 0,1 0 0,0 0 0,0 0 0,0 0 0,-1-1 0,1 1 1,0 0-1,0-1 0,-1 1 0,1 0 0,0-1 0,-1 1 0,1-1 0,1 0 0,2-2 29,-1-1 1,1 1-1,0-1 0,5-8 0,-7 10-32,16-25 81,26-50-1,-28 47-106,26-38-1,-31 52-151,-9 12 123,1-1 0,0 1 0,1 0 0,-1-1 0,1 1 0,6-5 1,-10 9 36,1 0 1,-1 0 0,0 1 0,1-1-1,-1 0 1,0 1 0,1-1 0,-1 0-1,0 1 1,0-1 0,1 0 0,-1 1-1,0-1 1,0 1 0,0-1 0,0 0-1,1 1 1,-1-1 0,0 1 0,0-1-1,0 1 1,1 9 25,0 0-1,0 1 0,-1-1 1,-1 0-1,-1 12 1,-12 53 33,6-37-140,2-13 117,0 1-1,-17 38 1,21-60-28,-1 3 31,1 0 0,-1 0 1,1 0-1,-2 11 1,4-16-12,0-1 0,0 1 0,0-1 0,0 1 1,0-1-1,0 1 0,0-1 0,0 1 0,1-1 0,-1 0 0,0 1 1,1-1-1,-1 1 0,1-1 0,0 0 0,0 0 0,-1 1 0,1-1 1,0 0-1,0 0 0,0 0 0,0 0 0,0 0 0,0 0 0,0 0 1,1 0-1,-1 0 0,0 0 0,3 0 0,6 3-70,1 0 0,0-1 0,0-1 0,0 0 0,0 0 0,14-1 0,14-2-2957,-35 0 2059,1 0 0,-1 0 1,0-1-1,0 0 0,0 1 0,0-1 1,0 0-1,0-1 0,4-2 0,5-8-5701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10.5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37 57 7552,'-36'-12'2816,"41"12"-2208,5-8-160,-7-1-1504,2 1 480,3 5-2240,7-2 1600,7-7-2080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14.08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395 69 3968,'1'-6'572,"0"0"0,0 0 0,0 0 0,4-10 0,-1 4 1565,-2 8-87,1-5 1033,-3 9-3018,0 0-1,0-1 1,0 1-1,0 0 1,0 0-1,0 0 1,0 0-1,0 0 1,0 0-1,0 0 0,0-1 1,0 1-1,0 0 1,0 0-1,0 0 1,0 0-1,0 0 1,0 0-1,0 0 1,0 0-1,0-1 1,0 1-1,0 0 0,0 0 1,-1 0-1,1 0 1,0 0-1,0 0 1,0 0-1,0 0 1,0 0-1,0 0 1,0 0-1,0 0 1,-1 0-1,1 0 0,0 0 1,0 0-1,0 0 1,0 0-1,0 0 1,0 0-1,0 0 1,-1 0-1,1 0 1,0 0-1,0 0 1,0 0-1,0 0 0,0 0 1,0 0-1,0 0 1,-1 0-1,1 0 1,0 0-1,0 0 1,0 0-1,0 0 1,0 0-1,0 1 1,0-1-1,0 0 0,-2 1 82,0 1 0,1 0 0,0-1 0,-1 1 0,1 0 0,0 0 0,0 0 0,0 0 0,0 0 0,-1 3 0,-2 4 78,-17 30 585,-15 44 0,13-29-411,11-21-270,1 1-1,-12 61 1,11-42-31,-12 71 188,2-6 240,21-114-370,0 0 0,1 0-1,0 1 1,0 6-1,0-11-137,0 0 0,0 0 0,0 0-1,0 0 1,0 0 0,0 0 0,0 0-1,0 0 1,0 0 0,0 0-1,0 0 1,0 0 0,0 0 0,1 0-1,-1 0 1,0 1 0,0-1 0,0 0-1,0 0 1,0 0 0,0 0-1,0 0 1,0 0 0,0 0 0,0 0-1,0 0 1,0 0 0,1-16 128,-1 11-117,0 1 1,-1-1-1,1 1 1,-1 0-1,0-1 0,0 1 1,0 0-1,0-1 1,-4-6-1,3 9-36,1-1-1,-1 1 1,0 0-1,1 0 1,-1 0 0,0 1-1,0-1 1,0 0 0,0 1-1,-1-1 1,1 1-1,0-1 1,-1 1 0,1 0-1,-1 0 1,1 0 0,-5 0-1,0-1-13,1 1 0,0 1 0,0-1-1,0 1 1,0 0 0,0 0 0,0 1 0,-1-1-1,1 2 1,0-1 0,-10 4 0,8-2-2,0 1 0,1 0 0,-1 1 0,1 0 0,0 0 0,0 0 0,-10 11 0,17-16 31,0 0 0,0 0 0,0 0 1,0 0-1,0 1 0,0-1 0,0 0 1,0 0-1,0 0 0,0 0 0,0 0 0,0 1 1,0-1-1,0 0 0,0 0 0,1 0 1,-1 0-1,0 0 0,0 0 0,0 1 1,0-1-1,0 0 0,0 0 0,0 0 1,0 0-1,0 0 0,0 0 0,1 0 1,-1 1-1,0-1 0,0 0 0,0 0 0,0 0 1,0 0-1,0 0 0,1 0 0,-1 0 1,0 0-1,0 0 0,0 0 0,0 0 1,0 0-1,1 0 0,-1 0 0,0 0 1,0 0-1,0 0 0,0 0 0,0 0 1,1 0-1,-1 0 0,0 0 0,0 0 0,0 0 1,0 0-1,1-1 0,11 2 86,-12-1-70,9-1 65,0 0 0,0 0 0,0-1 0,0 0 1,15-7-1,15-3 113,61-10-297,118-11 0,-179 32-1130,-14 1-2783,0 1-5241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14.4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 23 6400,'-12'-12'2058,"12"12"-1992,0 0-1,0 0 0,0 0 0,0 0 0,0-1 1,-1 1-1,1 0 0,0 0 0,0 0 0,0 0 0,0 0 1,-1 0-1,1 0 0,0 0 0,0 0 0,0 0 1,0 0-1,-1 0 0,1 0 0,0 1 0,0-1 0,0 0 1,0 0-1,-1 0 0,1 0 0,0 0 0,0 0 1,0 0-1,0 0 0,0 0 0,0 1 0,-1-1 0,1 0 1,0 0-1,0 0 0,0 0 0,0 0 0,0 0 1,0 1-1,0-1 0,0 0 0,0 0 0,0 0 0,0 0 1,0 1-1,0-1 0,0 0 0,-1 0 0,1 0 1,1 0-1,-1 1 0,0-1 0,0 0 0,107-2 8043,-1-2-5860,110-2-2247,-174 5-64,-23 0-1793,0 1 0,0 0 0,25 4 0,-28 0-1726,-12-2 2780,0-1 1,0-1-1,1 1 1,-1 0-1,0-1 0,0 0 1,5 0-1,14-6-2291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14.81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158 1 7232,'6'10'1402,"-2"-4"-154,0 0 1,-1 0-1,0 0 1,0 0-1,2 7 1,-5-11-1009,1 0 1,-1 1 0,0-1-1,0 0 1,0 0 0,0 1-1,0-1 1,0 0 0,0 0-1,-1 0 1,1 1 0,-1-1-1,0 0 1,0 0 0,1 0-1,-1 0 1,-1 0 0,1 0-1,-3 3 1,-2 2-64,0-1 1,-1 0-1,0 0 0,0 0 1,0-1-1,-1 0 0,1-1 1,-2 0-1,1 0 0,0 0 1,-15 3-1,19-6-509,0 0 1,1-1-1,-1 1 0,0-1 1,0 0-1,-7-1 0,9 1-70,0 0-1,0 0 1,0-1-1,0 1 1,0-1-1,0 0 0,0 1 1,0-1-1,1 0 1,-1 0-1,0 0 1,0 0-1,1-1 1,-1 1-1,-1-2 1,-4-12-4942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15.29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90 10 7136,'-2'-10'3401,"4"22"920,-4 23-2464,-2 0 0,-1 0 0,-12 41 0,-5 30-538,0 76-828,18-143-438,-2 4-42,3-18-1571,-2 32-1,6-65-3114,3-6 2394,1-1 395,4-23-4391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15.64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190 27 7712,'0'-2'733,"-6"-16"878,6 17-1521,0 1 0,0 0 1,0-1-1,0 1 0,0 0 1,0 0-1,-1-1 0,1 1 0,0 0 1,0 0-1,0-1 0,0 1 1,0 0-1,-1 0 0,1 0 0,0-1 1,0 1-1,0 0 0,-1 0 1,1 0-1,0 0 0,0-1 0,0 1 1,-1 0-1,1 0 0,0 0 0,0 0 1,-1 0-1,1 0 0,0 0 1,0 0-1,-1 0 0,1 0 0,0 0 1,-1 0-1,1 0 0,0 0 1,0 0-1,-1 0 0,1 0 0,0 0 1,0 0-1,-1 0 0,1 0 0,0 0 1,0 1-1,-1-1 0,1 0 1,0 0-1,0 0 0,0 0 0,-1 1 1,1-1-1,0 0 0,0 0 1,0 0-1,0 1 0,-1-1 0,1 0 1,0 0-1,0 1 0,0-1 1,-5 9 944,0 1 1,1-1 0,-5 17 0,-4 8 420,-23 59 1159,13-30-1827,6-14-695,2 2 1,2-1-1,-9 80 0,18-105-296,-1 11-2324,14-49-3169,14-48-2400,-5 21 3275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16.02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 33 7296,'-17'-12'10650,"18"13"-10528,14-6 2258,21-3-1738,-35 8-367,40-5 488,1 1-1,81 5 1,-109 0-710,56 2-45,39 1-288,-100-4-308,60 1-239,-44 0-3926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16.38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49 4224,'-7'1'2201,"10"1"287,16 1 812,31-5 1294,63-11-1,14-2-2154,11 9-1943,-61 4-2685,1-2-6048,-57 1 4376,-20 3 3430,0-1 0,0 1 0,0-1 1,0 1-1,-1-1 0,1 0 0,0 1 1,0-1-1,-1 0 0,1 1 0,0-1 1,0-1-1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17.1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281 13 5824,'1'-3'1694,"2"-6"52,-3 9-1587,1 0 0,-1 0 0,1 0 0,-1 0-1,1 0 1,-1 0 0,1 0 0,-1 0 0,1 0 0,-1 0 0,1 0 0,-1 0 0,0 0-1,1 0 1,-1 0 0,1 1 0,-1-1 0,1 0 0,-1 0 0,0 1 0,1-1-1,-1 0 1,0 0 0,1 1 0,-1-1 0,0 0 0,1 1 0,-1 0 0,1 0 65,0 0 1,0-1 0,0 1-1,0 1 1,0-1 0,0 0-1,0 0 1,-1 0-1,1 0 1,0 0 0,-1 1-1,1-1 1,-1 0 0,0 1-1,1-1 1,-1 0 0,0 1-1,0-1 1,0 0 0,0 1-1,0 1 1,0 0-14,-1 0-1,0-1 1,0 1 0,0-1 0,0 1-1,0-1 1,0 1 0,-1-1 0,1 0-1,-3 3 1,-3 3 43,0-1-1,0 0 0,-1 0 1,-14 9-1,-13 4-376,0-2 0,-60 22 0,16-7-7443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2:2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367 32 1664,'3'9'5029,"-4"-2"-4825,-1 0 0,-1 0-1,-4 11 1,-2 2-27,-5 13 285,-1 0 0,-22 33 0,5-10-61,-18 32 12,20-39-74,3 1-1,-22 59 1,26-38-114,3 0 1,4 0-1,-12 110 0,21-10 1578,10-173-1720,1 0 0,-1-1 0,0 0 0,0 1 0,0-1 0,0 0 0,-1-1 0,1 1 0,-1 0 0,0-1 0,3-4 0,4-7 57,109-178 332,13-20-523,-56 109 194,102-160 296,-157 228-298,-13 20-148,2 0 0,0 1 0,1 0 0,19-23 0,-29 38 9,0 0 0,0 1-1,0-1 1,0 0 0,0 0-1,0 0 1,0 0 0,0 0-1,0 0 1,0 0 0,0 0-1,0 0 1,0 0 0,0 0 0,0 0-1,0 0 1,0 1 0,0-1-1,0 0 1,0 0 0,0 0-1,0 0 1,0 0 0,0 0-1,0 0 1,0 0 0,0 0-1,0 0 1,1 0 0,-1 0 0,0 0-1,0 0 1,0 0 0,0 0-1,0 0 1,0 0 0,0 0-1,0 1 1,0-1 0,0 0-1,0 0 1,0 0 0,0 0-1,0 0 1,0 0 0,1 0 0,-1 0-1,0 0 1,0 0 0,0 0-1,0 0 1,0 0 0,0 0-1,0 0 1,0-1 0,0 1-1,0 0 1,0 0 0,0 0 0,2 9 13,-1 1 0,0-1 0,0 0 0,-2 17 0,-7 43 1,7-61-1,-28 134 28,7-10-55,-7 46-61,16-107 90,-32 137 446,37-182-428,-15 56-23,23-82-6,0 1 0,0-1-1,0 0 1,-1 0-1,1 1 1,0-1 0,0 0-1,0 0 1,0 1-1,0-1 1,0 0-1,0 0 1,0 1 0,0-1-1,0 0 1,0 0-1,0 1 1,0-1-1,0 0 1,1 0 0,-1 1-1,0-1 1,0 0-1,0 0 1,0 0-1,0 1 1,0-1 0,1 0-1,-1 0 1,6-3 94,9-15 6,-5 1-103,-2 0 0,0 0 0,-1-1 1,5-20-1,19-56-75,58-124 0,248-383 45,-265 487-69,-71 113 88,0 0 0,0-1-1,-1 1 1,1 0 0,0 0 0,0 0 0,0 0-1,0 0 1,1 0 0,-1 0 0,0 0 0,0 0-1,0 0 1,1 1 0,1-2 0,-3 2 6,0 0-1,0 1 1,0-1 0,1 0 0,-1 0 0,0 0 0,0 1 0,1-1 0,-1 0 0,0 0-1,0 0 1,0 1 0,0-1 0,0 0 0,1 0 0,-1 1 0,0-1 0,0 0 0,0 0-1,0 1 1,0-1 0,0 0 0,0 1 0,0-1 0,0 0 0,0 1 0,-1 17-29,-5 29-4,-24 85-1,-26 46 80,-2 6 85,-27 102 340,99-304-181,1-8-238,72-115-143,-17 30 65,-5-3 0,56-134-1,-115 232-42,2 2-1,-1-1 1,2 1-1,14-19 1,-23 33 69,1 0 1,-1 0 0,0 0-1,0-1 1,0 1-1,0 0 1,0 0 0,0-1-1,0 1 1,0 0-1,1 0 1,-1 0-1,0 0 1,0-1 0,0 1-1,0 0 1,1 0-1,-1 0 1,0 0 0,0 0-1,0-1 1,1 1-1,-1 0 1,0 0-1,0 0 1,0 0 0,1 0-1,-1 0 1,0 0-1,0 0 1,1 0 0,-1 0-1,0 0 1,0 0-1,1 0 1,-1 0 0,0 0-1,0 0 1,0 0-1,1 0 1,-1 0-1,0 0 1,0 1 0,0-1-1,1 0 1,-1 0-1,0 0 1,0 0 0,0 0-1,1 1 1,-1-1-1,0 0 1,0 0-1,0 0 1,0 0 0,0 1-1,1-1 1,-1 0-1,3 19 54,-3 27-58,-2 1 0,-13 78 0,10-89 2,-30 172 229,-10 78 286,45-272-162,4-19-68,6-26-41,137-492-227,-112 406-149,-35 137-115,-33 167 588,5-41-204,-4 108 27,32-235-274,18-49-3239,-10-1 527,2 0 858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18.4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348 723 3072,'-1'2'216,"1"0"0,-1 0 0,1 0 0,0 0-1,-1 0 1,1 0 0,0 0 0,1 0 0,-1 0 0,0 0 0,1 0 0,-1 0 0,1 2 0,1 11 9776,-4-24-9155,1 7-354,-4-21 514,1-1-1,-2-28 0,-1-7-86,-9-62 271,-13-69 97,-8-1-1044,35 177-263,1 0 0,0-23-1,2 21-79,-1 15 97,0 1-1,0-1 1,1 0-1,-1 0 1,0 0 0,1 1-1,-1-1 1,0 0-1,1 0 1,-1 1 0,1-1-1,0 0 1,-1 1 0,1-1-1,-1 1 1,1-1-1,0 1 1,0-1 0,-1 1-1,1-1 1,0 1 0,0 0-1,-1-1 1,1 1-1,0 0 1,0 0 0,0 0-1,0-1 1,-1 1-1,1 0 1,0 0 0,1 0-1,1 0-29,1 0 0,-1 0-1,0 0 1,0 0 0,0 1 0,0-1-1,0 1 1,4 1 0,22 13 18,52 35 1,-60-36-26,108 80 145,-127-92-61,1 0 0,-1 0 0,1 1 0,-1 0 1,0-1-1,0 1 0,0 0 0,0 0 0,-1 0 0,3 4 1,-4-5-12,1-1 0,-1 1 0,0-1 1,0 0-1,0 1 0,1-1 1,-1 1-1,0-1 0,-1 1 0,1-1 1,0 1-1,0-1 0,-1 0 0,1 1 1,-1-1-1,1 0 0,-1 1 1,1-1-1,-1 0 0,0 1 0,0-1 1,1 0-1,-1 0 0,0 0 0,0 0 1,0 0-1,-2 1 0,-13 10 72,0-1 0,-1-1 0,0-1 0,-1 0 0,0-1-1,-26 7 1,38-13-73,-80 37 299,24-9-196,51-25-97,-1 1-1,1 1 1,1 0 0,-1 1 0,1 0 0,0 0 0,1 1 0,0 0 0,-10 14 0,-7 12 16,-28 54 1,44-73-48,9-14 3,-37 68 3,33-60 40,1 0 1,0 1-1,1 0 1,0-1 0,-2 13-1,5-22-41,0 1 0,-1-1 0,1 0 0,0 1-1,0-1 1,0 1 0,1-1 0,-1 1 0,0-1 0,0 1 0,1-1-1,-1 0 1,1 1 0,-1-1 0,1 0 0,0 1 0,-1-1-1,1 0 1,0 0 0,0 0 0,1 2 0,0-2 4,-1 0 0,1 0 0,0 0 0,-1 0 0,1 0 1,0-1-1,0 1 0,0-1 0,-1 1 0,1-1 0,0 0 0,0 1 0,0-1 0,2 0 1,4-1 10,-1 0 0,0 0 0,1 0 0,-1-1 0,0 0 1,0 0-1,9-5 0,2-3-16,0-2 0,-1 0 0,0-1 0,-1-1 1,24-25-1,-16 15 5,32-24 0,-45 40-22,0 0 1,1 1 0,0 0 0,0 1-1,1 1 1,0 0 0,0 0 0,24-4 0,-31 8 28,0 0 1,1 0 0,-1 1 0,0 0-1,0 0 1,0 1 0,1-1 0,-1 2 0,0-1-1,0 0 1,0 1 0,0 0 0,-1 1 0,1-1-1,0 1 1,-1 0 0,0 1 0,0-1 0,0 1-1,0 0 1,7 7 0,-5-2 116,0 1 1,0 0-1,-1 0 1,0 0-1,0 1 1,-1-1-1,-1 1 1,5 18-1,-4-9-49,-1-1 1,-1 1-1,-1 0 0,0 24 0,-2-42-594,1-16-6761,0 5 4474,0 0-1,1 0 1,5-13 0,2-15-1876,-3 1 1736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19.07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24 4480,'2'-24'13762,"-1"47"-12037,-1-1-690,-6 255 2540,-1-3-6995,7-274 3341,0 0 1,0 1 0,0-1 0,0 0 0,0 0-1,0 0 1,0 0 0,9-4-4965,0-19-44,-2 1 2920,13-18-2387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19.4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71 12 8480,'-30'-11'4469,"30"13"-4148,1-1 0,0 1 1,-1 0-1,1 0 0,-1-1 0,1 1 1,-1 0-1,0 0 0,0 0 0,0 0 1,0 3-1,0-2 144,0 56 2557,-3 179 1030,-17-2-4166,19-228 143,0-3-403,1-1 0,-1 1-1,0-1 1,0 0 0,-1 1 0,1-1-1,-1 0 1,-2 5 0,4-9 315,0 0 0,0 0 0,0 0 0,0 0 0,0 0 0,0 0 0,0 1 0,0-1 0,0 0 0,0 0 0,0 0 0,0 0 0,0 0 1,0 0-1,-1 0 0,1 1 0,0-1 0,0 0 0,0 0 0,0 0 0,0 0 0,0 0 0,0 0 0,0 0 0,-1 0 0,1 0 0,0 0 0,0 0 0,0 0 0,0 0 0,0 0 0,0 1 0,0-1 0,-1 0 0,1 0 0,0 0 0,0 0 0,0 0 0,0-1 0,0 1 0,0 0 1,-1 0-1,1 0 0,0 0 0,0 0 0,0 0 0,0 0 0,0 0 0,0 0 0,0 0 0,-1 0 0,1 0 0,0 0 0,0 0 0,0 0 0,0-1 0,0 1 0,0 0 0,0 0 0,0 0 0,0 0 0,0 0 0,-3-11-1954,4-18-1987,6-14 1350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19.83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 5 8896,'1'-5'2789,"-4"7"-1677,2-2-1067,1 1 1,-1-1-1,1 1 1,-1 0-1,1-1 1,-1 1-1,1-1 1,0 1-1,-1 0 1,1 0-1,0-1 1,-1 1-1,1 0 1,0-1-1,0 2 1,1 19 1537,3 20 0,2 10 589,-5 23 735,3 41-960,-1-86-1773,17 239 174,-20-236-810,2 13-2224,4-18-3515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20.17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5 158 4640,'0'-1'68,"-1"1"0,1 0 0,0 0 0,0 0 0,-1 0 0,1 0 0,0-1 0,0 1 0,-1 0 0,1 0 0,0 0 0,0-1 0,0 1 0,0 0 0,-1 0 1,1-1-1,0 1 0,0 0 0,0 0 0,0-1 0,0 1 0,0 0 0,0-1 0,-1 1 0,1 0 0,0 0 0,0-1 0,0 1 0,0 0 0,0-1 0,1 1 0,-1 0 0,10-1 1418,4 1 953,73-15 6039,3-1-5569,42-2-1269,72-10-411,-200 28-1231,253-41 680,-2 17-2709,-200 19-2614,-55 5 4557,0 0-1,0 0 1,1 0-1,-1 0 1,0-1 0,0 1-1,0 0 1,1 0-1,-1 0 1,0 0 0,0 0-1,0 0 1,1 0-1,-1 0 1,0 0 0,0 0-1,1 0 1,-1 0-1,0 0 1,0 0 0,0 0-1,1 0 1,-1 0-1,0 0 1,0 0 0,0 0-1,1 0 1,-1 0-1,0 1 1,0-1 0,0 0-1,1 0 1,-1 0-1,0 0 1,0 0 0,0 1-1,0-1 1,0 0-1,1 0 1,-1 1 0,-8 5-4373,-13 1 728,-1-3-475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20.51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48 145 4064,'-34'0'1492,"20"0"5965,125-4-183,55-11-3406,-21 2-1746,-66 7-2046,334-28 1638,-133 3-8886,-271 29 6148,0 1 0,1-1 0,15-6 0,-14 3-1914,1-1-1,15-12 0,-27 18 2892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4:29.64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415 53 4224,'-18'-32'18325,"8"48"-17424,-10 30-473,2 1 1,3 1-1,-12 57 0,-7 23-157,11-62 37,-2-1 0,-3-2 0,-49 80 0,44-96-240,22-31-62,-13 21 0,4-6 90,15-26-42,1 1-1,0 0 0,1 0 0,-1 0 1,-3 10-1,7-14-71,-1 1 0,1-1 0,0 1 0,0-1 0,0 1 0,0 3 0,1-4 5,-1 1 0,0-1 0,0 0 0,0 0 0,0 0 0,0 0 0,-1 1-1,1-1 1,-1 0 0,1 0 0,-3 4 0,32-44 1085,89-133-677,-101 149-373,-4 5-41,0 0 0,-2-1 0,14-25 0,-5-2 17,23-72-1,-18 23-125,19-144 0,-38 207 114,-4 24 28,-1 0 1,0 0 0,0 0-1,0-9 1,-1-2 38,2 12-166,-2 4 19,-3-3-19,3 4 114,-1 1 0,1 0 1,0 0-1,0 0 0,0 0 0,-1 0 0,1 0 0,0 0 0,0 0 0,0-1 0,0 1 1,0 0-1,0 0 0,-1 0 0,1 0 0,0-1 0,0 1 0,0 0 0,0 0 1,0 0-1,0 0 0,0-1 0,0 1 0,0 0 0,0 0 0,0 0 0,0-1 0,0 1 1,0 0-1,0 0 0,0 0 0,0-1 0,0 1 0,0 0 0,0 0 0,0 0 1,0-1-1,0 1 0,1-1 1,-1 0 0,1 1 0,-1-1 0,1 0 1,-1 0-1,0 0 0,1 0 0,-1 0 0,0 0 0,0 0 0,0 0 0,0 0 1,0 0-1,0 0 0,0 0 0,0-1 0,0 2-14,-1 0-1,1 0 1,-1-1-1,1 1 1,0 0-1,-1 0 1,1 1 0,-1-1-1,1 0 1,0 0-1,-1 0 1,1 0-1,-1 0 1,1 0 0,0 0-1,-1 1 1,1-1-1,0 0 1,-1 0-1,1 1 1,0-1-1,-1 0 1,1 0 0,0 1-1,-1-1 1,1 0-1,0 1 1,-1-1-1,-14 16-202,4 0 52,-43 71 214,44-69-92,-20 24 1,9-13 159,-24 39 184,40-62-289,4-11 246,6-17 133,4-2-322,2 0 0,0 1 0,1 0 0,15-21 0,-16 26-90,0 0 24,1 0-1,1 1 0,1 0 1,0 1-1,26-23 1,-40 38-13,1 1 1,0 0-1,-1-1 1,1 1-1,0 0 1,-1 0 0,1 0-1,0 0 1,0 0-1,-1 0 1,1 0-1,0 0 1,-1 0-1,1 0 1,0 0-1,0 0 1,-1 0 0,1 0-1,0 1 1,-1-1-1,1 0 1,0 1-1,-1-1 1,1 0-1,-1 1 1,1-1-1,-1 1 1,1-1-1,-1 1 1,1-1 0,-1 1-1,1-1 1,-1 1-1,1-1 1,-1 1-1,1 0 1,14 24 53,-14-24-46,20 37-65,18 37-67,-32-57 151,7 27-1,-13-45-1,-1 1 0,0 0 0,0-1 0,1 1 0,-1 0 0,0 0 0,0-1 0,0 1 0,0 0-1,0 0 1,0-1 0,0 1 0,0 0 0,0 0 0,0-1 0,-1 1 0,1 0 0,0-1 0,0 1 0,-1 0-1,1-1 1,0 1 0,-1 0 0,1-1 0,-1 2 0,-1-1 37,0 0 1,0-1-1,0 1 1,0-1-1,0 1 1,0-1-1,1 0 1,-1 1-1,0-1 1,0 0-1,-3-1 1,-9 1 67,1-1 1,-1-1-1,-24-7 1,-41-16-141,64 20-6,-4-2-398,-23-7-1190,38 13 896,1 0 0,-1 1 0,0-1 0,1 1 0,-1 0 0,1 0 0,-1 0 0,0 0-1,-3 1 1,-4 6-2804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7:39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 2656,'3'2'6447,"-2"4"-4492,-5 10-3066,2-11 1793,-45 157 843,-14 32-702,17-60-499,24-70 1271,19-61-2241,10-14-5775,-4 4 4352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7:39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4800,'-15'-10'1557,"14"9"-1387,1 1 0,0-1-1,0 1 1,0-1 0,0 1 0,0-1 0,0 1-1,0-1 1,0 1 0,0-1 0,0 1-1,0-1 1,0 1 0,0-1 0,0 1-1,0-1 1,0 0 0,1 1 0,-1-1 0,0 1-1,0 0 1,1-1 0,0 0 0,21-7 1035,-5 2-585,-1 1 1,29-6-1,19 4-170,0 3 1,0 2-1,0 3 0,72 11 0,-115-11-450,-16-1 22,-1 0 1,0 0-1,0 1 0,7 1 1,-9-2-300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7:4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0 2816,'-3'22'5964,"-11"26"-4975,4-12-433,-36 149 362,-29 102 313,38-183-100,36-97-589,-1-7 167,2-1-472,4-12 574,-3 4-821,0 0 1,1 1-1,0 0 1,1-1-1,0 1 1,0 0-1,1 0 1,9-14-1,-5 7-123,-3 6 31,1 0 0,0 0 0,1 1 0,-1 0 0,2 1 0,-1-1 0,15-10 0,-20 17 26,0-1 1,0 1-1,0 0 1,0 0-1,1 0 1,-1 0-1,0 1 1,1-1-1,-1 0 0,3 1 1,-4 0 87,0-1 0,0 1 0,0 0 0,-1 0 0,1 0 0,0 0 0,0 0 0,0 1 0,0-1 0,0 0 0,0 0 0,0 1 0,0-1 0,0 0 0,0 1 0,-1-1 0,1 1 0,0-1 0,0 1 0,0-1 0,-1 1 0,1 0 0,0 0 0,-1-1 0,1 1 0,0 1 0,2 4 39,0-1 0,-1 1-1,0 0 1,0 0 0,-1 0-1,1 0 1,-1 0 0,-1 0-1,1 12 1,-1-11 8,0 0 1,0 0-1,1-1 1,0 1-1,0 0 1,1-1-1,3 11 1,-4-15-38,0 1 1,1-1-1,-1 0 1,0 0 0,1 0-1,0 0 1,-1-1 0,1 1-1,0 0 1,0-1-1,0 1 1,0-1 0,0 1-1,0-1 1,1 0 0,-1 0-1,0 0 1,1 0-1,-1 0 1,1-1 0,-1 1-1,1-1 1,3 1 0,22 1 217,0-1 1,1-1-1,45-5 1,-57 2-148,1 0-1,-1-2 1,1 0-1,-1 0 1,-1-2 0,29-14-1,-38 17-33,-1 0-1,-1 0 1,1-1-1,0 1 1,-1-1-1,7-9 1,-9 11-63,-1 0 0,0 0 1,0 0-1,0-1 0,0 1 0,-1-1 1,0 1-1,1-1 0,-1 0 0,0 1 1,-1-1-1,1 0 0,-1-5 0,1 8-14,-1 1-1,0-1 1,0 1-1,0-1 0,0 1 1,0-1-1,0 1 0,0-1 1,0 1-1,0-1 0,0 1 1,0-1-1,0 1 0,-1-1 1,1 1-1,0 0 0,0-1 1,0 1-1,-1-1 0,1 1 1,0-1-1,-1 1 1,1 0-1,0-1 0,-1 1 1,1 0-1,0-1 0,-1 1 1,1 0-1,0 0 0,-1-1 1,1 1-1,-1 0 0,1 0 1,-1 0-1,1-1 0,-1 1 1,1 0-1,-1 0 1,1 0-1,-1 0 0,1 0 1,-1 0-1,1 0 0,-1 0 1,1 0-1,-1 0 0,1 0 1,0 0-1,-1 1 0,1-1 1,-1 0-1,1 0 0,-1 0 1,1 1-1,-1-1 1,1 0-1,-1 1 0,-3 1-32,0 1 0,0-1-1,1 1 1,-1 0 0,-3 5 0,2-3 73,-6 6 47,1 0 0,-17 25 0,25-33-23,1 0-1,0 0 1,0 0 0,0 0-1,0 0 1,0 0 0,1 0-1,-1 0 1,1 0 0,0 1-1,0-1 1,0 0 0,0 0-1,1 0 1,-1 0 0,1 0-1,0 0 1,0 0 0,0 0 0,0 0-1,0 0 1,1 0 0,0 0-1,-1-1 1,1 1 0,2 2-1,0 0 60,0-1-1,0 1 1,1-1-1,-1 0 1,1 0-1,0 0 1,0-1-1,0 0 1,1 0-1,-1 0 1,1-1-1,8 4 1,-7-5-118,0 1 1,1-1 0,-1 0 0,0-1-1,1 0 1,-1 0 0,0 0 0,1-1-1,-1 0 1,0 0 0,0-1 0,0 0-1,0-1 1,0 1 0,0-1-1,-1 0 1,1-1 0,-1 0 0,7-5-1,25-13-4852,-12 11-1208,-3 5 2276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2:23.093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500 17 1984,'-13'-17'5930,"12"17"-5823,0 0-48,1 0-1,-1 1 1,0-1-1,0 0 0,0 0 1,1 1-1,-1-1 1,0 0-1,0 1 1,0-1-1,1 0 1,-1 1-1,0 0 1,1-1-1,-1 1 1,1-1-1,-1 1 1,0 0-1,1-1 1,-1 1-1,0 1 1,-9 20 309,5-9-242,-10 23-12,-17 62 0,13-36 74,9-34-124,-53 145 358,60-167-406,-74 169 508,14 5-499,59-166-31,-24 103 231,16-74-5,9-34-149,0 0 0,0-1 0,1 1 0,-1 13 1,-2 98 456,-4-84 426,2-34-62,4-9-690,-1-10-105,2 1 0,-1-25 0,0 0-175,1 20 89,2 10-173,-1 0 0,-5-21 0,-3-8-830,8 33 904,0 3-111,-2 7-100,2-1 259,0 1 1,0-1-1,0 1 1,0 0-1,1-1 1,-1 1-1,1 0 1,-1 4-1,-2 12 102,1-16 63,1-5-34,1-16 18,3-24 36,-2 34-154,0 0 1,-1 0-1,0 0 1,0 0 0,-3-16-1,2 20 10,0 1 0,0-1 0,0 0 0,0 0 0,-1 1 0,0-1 0,0 1 0,0-1 0,0 1 0,0 0 0,-1 0-1,1 0 1,-6-4 0,3-3-19,5 10 14,0 0-1,0 0 0,0-1 0,0 1 0,0 0 1,0 0-1,0 0 0,0 0 0,0-1 0,0 1 1,0 0-1,0 0 0,0 0 0,0-1 0,0 1 1,0 0-1,0 0 0,0 0 0,0 0 0,0 0 1,-1-1-1,1 1 0,0 0 0,0 0 0,0 0 1,0 0-1,0 0 0,-1 0 0,1-1 0,0 1 1,0 0-1,0 0 0,0 0 0,-1 0 0,1 0 0,0 0 1,0 0-1,0 0 0,0 0 0,-1 0 0,1 0 1,0 0-1,0 0 0,0 0 0,-1 0 0,1 0 1,0 0-1,0 0 0,0 0 0,0 0 0,-1 0 1,1 0-1,0 1 0,0-1 0,0 0 0,0 0 1,-1 0-1,1 0 0,0 0 0,0 0 0,0 1 1,0-1-1,0 0 0,-1 1-8,1 0-1,0 0 1,-1 0-1,1 0 1,0 0-1,0 0 1,0 0 0,0 0-1,0 0 1,0 0-1,0 0 1,0 1-1,1 2-3,-2 34-87,0-11 33,2-1-1,0 1 1,7 33 0,-6-47 50,-1 1-1,1 13 1,-2-14 141,5 24 0,12 55 216,-5-49-73,-10-39-228,0 10 83,-1-8 29,2-16-49,-2 7-69,0 1 0,1 0 0,-1-1 0,1 1 0,-1 0 0,1 0 0,0 0 0,0 0 0,0 0 0,2-2 0,10-11 84,-1-2-36,-6 6-90,0 1-1,16-16 1,71-73-61,-88 92 118,0 0 0,0 0 1,0 0-1,-1 0 1,6-14-1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7:46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16 243 2144,'-9'0'1496,"7"0"-1038,4 0 153,-2 1-488,0 0-1,0 1 1,0-1-1,0 0 1,0 0-1,0 0 1,0 0 0,0 0-1,-1 0 1,1 0-1,0 0 1,-1 0-1,0 2 1,1-3 28,-2 6 258,2-6-385,-1 0-1,1 0 0,0 0 0,0 0 1,0 0-1,0 0 0,0 0 1,0 1-1,0-1 0,0 0 0,0 0 1,0 0-1,0 0 0,0 0 0,0 1 1,0-1-1,0 0 0,0 0 0,0 0 1,0 0-1,0 0 0,0 1 0,0-1 1,0 0-1,0 0 0,0 0 0,0 0 1,0 0-1,0 1 0,0-1 1,0 0-1,0 0 0,0 0 0,0 0 1,0 0-1,0 0 0,1 1 0,-1-1 1,0 0-1,0 0 0,0 0 0,2 8 863,-2-2-390,0-5-427,1 0 1,0-1 0,-1 1-1,1 0 1,0 0 0,-1-1-1,1 1 1,0-1 0,0 1-1,0-1 1,-1 1 0,1-1-1,0 1 1,0-1 0,0 0-1,0 1 1,0-1 0,0 0-1,0 0 1,0 0 0,0 0-1,0 0 1,0 0 0,0 0-1,0 0 1,0 0 0,0 0-1,0 0 1,-1-1 0,1 1-1,0 0 1,1-1 0,2 0 117,-1-1 0,1 1 1,-1-1-1,1 1 0,-1-1 0,0 0 1,6-5-1,-2 1 36,5-5 25,0 0 0,0-1 1,-2-1-1,1 0 0,15-26 0,-12 11 83,22-61-1,-33 81-446,0 0 0,0 0-1,1 0 1,5-8 0,-9 16 104,0-1 0,0 1 0,1 0 0,-1-1 0,0 1 1,0 0-1,1 0 0,-1-1 0,0 1 0,1 0 0,-1 0 0,0 0 0,1-1 0,-1 1 0,1 0 1,-1 0-1,0 0 0,1 0 0,-1 0 0,1 0 0,-1 0 0,0 0 0,1 0 0,-1 0 1,1 0-1,-1 0 0,0 0 0,1 0 0,-1 0 0,0 1 0,1-1 0,-1 0 0,0 0 0,1 0 1,-1 0-1,0 1 0,1-1 0,-1 0 0,0 0 0,1 1 0,-1-1 0,0 0 0,0 1 1,1-1-1,-1 0 0,0 1 0,0-1 0,0 0 0,1 1 0,-1 0 0,13 22-230,-11-18 248,4 7 44,0 0 0,-1 1-1,0-1 1,-1 1-1,-1 0 1,0 0 0,-1 0-1,0 0 1,-1 0 0,0 1-1,-1-1 1,-2 16 0,1-21 79,0-2-65,0 0 0,0 0 0,0-1 0,0 1 0,-4 8-1,4-13-7,0 1-1,1-1 0,-1 0 0,0 0 0,0 0 0,1 0 0,-1 0 0,0 0 0,0 0 0,0 0 0,0 0 0,-1-1 0,1 1 1,0 0-1,0-1 0,0 1 0,-1-1 0,1 1 0,0-1 0,0 1 0,-1-1 0,1 0 0,0 0 0,-1 0 0,1 0 1,0 0-1,-1 0 0,1 0 0,-3 0 0,-6-2 43,0-1 1,0 0 0,0 0-1,0-1 1,1 0 0,-1-1-1,-14-9 1,6 3-456,34 13-390,28 0 1,8 1 1175,-34-1-211,-1-1 0,26-3-1,-30 1-34,0-1 0,-1 0 0,1-1 0,24-9 0,-30 8-133,0 1 0,0-1 0,0-1 0,0 1-1,-1-1 1,0-1 0,0 1 0,0-1 0,5-6-1,-6 6-61,5-6-126,15-23 0,-24 33 50,0 0 0,0 0-1,1 0 1,-1 0 0,1 0-1,2-2 1,-3 4 78,-1 0 0,0 0 0,1 1 0,-1-1 0,0 0 0,1 0 0,-1 1 0,0-1 0,0 0 0,1 1 0,-1-1 0,0 0 0,0 1 0,1-1 0,-1 0 0,0 1 0,0-1 0,0 1 0,0-1 0,1 0 0,-1 1 0,0-1 0,0 1 0,0-1 0,0 1 0,0 0 0,1 16 9,-1-11-6,18 86 135,-18-91-100,0 0-1,0 0 0,0 0 0,1 0 0,-1 0 0,0 0 0,1 0 0,-1 0 0,1 0 0,-1 0 0,1 0 0,-1 0 0,1-1 0,-1 1 0,1 0 0,0 0 0,0 0 0,-1-1 0,1 1 1,0-1-1,0 1 0,0 0 0,0-1 0,0 1 0,0-1 0,0 0 0,0 1 0,0-1 0,0 0 0,0 0 0,0 1 0,0-1 0,0 0 0,0 0 0,0 0 0,0 0 0,0 0 1,0-1-1,0 1 0,0 0 0,0 0 0,0-1 0,0 1 0,0 0 0,0-1 0,0 1 0,0-1 0,0 0 0,-1 1 0,1-1 0,0 0 0,0 1 0,0-1 0,0-1 0,10-10 9,-1-2-1,-1 1 0,0-1 0,12-26 0,-16 32-219,-5 8 176,0 0 1,0 0 0,0 0 0,0 0-1,0 0 1,0 0 0,0 0 0,0 0-1,0 0 1,0 0 0,0 1 0,0-1-1,0 0 1,0 0 0,0 0 0,0 0-1,0 0 1,0 0 0,1 0 0,-1 0-1,0 0 1,0 0 0,0 0 0,0 0-1,0 0 1,0 0 0,0 0-1,0 0 1,0 0 0,0 0 0,0 0-1,0 0 1,0 0 0,1 0 0,-1 0-1,0 0 1,0 0 0,0 0 0,0 0-1,0 0 1,0 0 0,0-1 0,0 1-1,0 0 1,0 0 0,0 0 0,0 0-1,0 0 1,0 0 0,0 0 0,0 0-1,0 0 1,0 0 0,0 0 0,0 0-1,1 0 1,-1 0 0,0 0 0,0-1-1,0 1 1,0 0 0,5 29-383,-5-27 390,0 0 0,0 0 0,1 0 0,-1 0 0,1 0 0,0 0 0,0 0 0,1 2 0,-1-2 0,0 0 0,0 0 0,0 0 0,0 0 0,-1 1 0,1-1 0,-1 0 0,1 4 0,-1-5 6,0 0-1,0 0 0,0 0 0,0 0 0,0 1 0,0-1 0,0 0 0,0 0 0,1 0 0,-1 0 0,1 0 0,-1 0 0,0 0 0,1 0 0,0 0 0,-1 0 1,1 0-1,0 0 0,-1 0 0,2 1 0,-1-2 29,0 1 0,0-1 0,0 1 0,0-1 0,0 0 1,0 1-1,1-1 0,-1 0 0,0 0 0,0 0 0,0 0 0,0 0 0,0 0 1,0 0-1,0 0 0,0-1 0,2 1 0,4-3 116,0 0 0,1 0 0,-1-1 0,10-7 1,-15 10-188,127-88-123,-128 89 168,0-1-27,0 0-1,0 0 1,-1 1 0,1-1 0,0 1 0,0-1 0,0 1 0,0-1 0,0 1 0,0-1-1,1 1 1,0-1 0,-1 2 3,-1-1-1,1 1 0,-1-1 0,1 1 1,-1-1-1,1 1 0,-1-1 1,0 1-1,1-1 0,-1 1 1,1 0-1,-1-1 0,0 1 1,0 0-1,1-1 0,-1 1 1,0 0-1,0-1 0,0 1 0,0 0 1,0 0-1,1 7 1,0 1-1,0-1 0,-1 0 1,-1 1-1,1-1 1,-3 11-1,0 6 48,-7 39-141,2-18 236,-22 225 290,30-263-364,0 4 95,-1 0 0,-1 0 0,-4 20 0,6-111 914,4 34-981,3 1 0,1 0 0,2 0 0,24-62 0,-18 70-154,1 1 0,1 0 1,2 1-1,2 1 0,33-39 0,-52 68 40,1 0 0,0 0 0,-1 0-1,2 0 1,-1 1 0,0 0 0,1 0 0,-1 0-1,1 0 1,10-3 0,-13 5 13,1 0 0,0 0 1,0 1-1,-1-1 0,1 1 0,0 0 1,0 0-1,0 0 0,-1 0 0,1 0 1,0 1-1,0-1 0,-1 1 0,1 0 1,0 0-1,-1 0 0,1 0 0,0 0 1,-1 1-1,0-1 0,1 1 0,-1-1 0,3 3 1,-3-1 4,0 0 0,-1-1 0,1 1 0,0 0 1,-1 0-1,1 0 0,-1 0 0,0 0 0,0 0 1,0 1-1,-1-1 0,1 0 0,-1 6 0,1-2 18,-1 0-1,0 0 0,0 0 0,-1-1 0,0 1 0,-2 8 0,2-12 25,0 0-1,0 0 0,-1 0 0,1 0 0,-1 0 1,0 0-1,0-1 0,0 1 0,0-1 0,0 1 0,0-1 1,-1 0-1,1 0 0,-1 0 0,1 0 0,-1 0 1,0-1-1,0 1 0,0-1 0,0 0 0,0 0 0,0 0 1,0 0-1,0 0 0,0-1 0,-1 1 0,1-1 1,0 0-1,0 0 0,-1 0 0,1 0 0,0-1 1,0 1-1,0-1 0,-6-2 0,9 3-32,0 0 0,-1 0 1,1 0-1,0 0 0,0 0 0,0 0 0,-1 0 1,1 0-1,0 0 0,0 0 0,0 0 0,-1 0 1,1 0-1,0-1 0,0 1 0,0 0 0,-1 0 0,1 0 1,0 0-1,0 0 0,0-1 0,0 1 0,-1 0 1,1 0-1,0 0 0,0-1 0,0 1 0,0 0 1,0 0-1,0 0 0,0-1 0,0 1 0,0 0 1,0 0-1,0-1 0,0 1 0,0 0 0,0 0 1,0-1-1,0 1 0,0 0 0,0 0 0,0 0 0,0-1 1,0 1-1,0 0 0,5 0-59,0 0 0,-1 1-1,1 0 1,7 3 0,19 3 184,2-3-207,24 1 375,-54-6-269,1 1 0,-1-1 0,1 0 0,-1 0 0,0 0 1,0-1-1,1 1 0,-1-1 0,0 1 0,0-1 0,0 0 0,4-4 0,-1 1 18,-1 0-1,1-1 1,-1 1-1,8-12 1,-9 10-19,0 0 1,-1 0-1,0-1 1,0 1-1,-1 0 1,0-1-1,0 0 1,-1 0-1,0 1 1,0-15-1,-3 5-245,2 17 219,-1 0 0,1 0 0,0-1 0,0 1-1,-1 0 1,1 0 0,0 0 0,0-1 0,-1 1 0,1 0 0,0 0 0,-1 0-1,1 0 1,0 0 0,-1 0 0,1 0 0,0 0 0,0 0 0,-1 0-1,1 0 1,0 0 0,-1 0 0,1 0 0,0 0 0,-1 0 0,1 0 0,0 0-1,-1 0 1,1 0 0,0 0 0,0 1 0,-1-1 0,1 0 0,0 0 0,0 0-1,-1 1 1,1-1 0,0 0 0,-2 2-8,1-1 0,0 0-1,-1 1 1,1-1 0,0 1 0,0-1-1,0 1 1,0 0 0,0-1-1,1 1 1,-2 2 0,-6 24-56,6-19 77,0 0 1,1 1 0,0-1 0,1 0-1,0 0 1,0 0 0,1 1 0,0-1-1,3 9 1,-4-17 5,0 0 0,1 0 0,-1 0-1,1 0 1,0 0 0,-1 0 0,1 0 0,0-1 0,-1 1 0,1 0-1,0 0 1,0-1 0,0 1 0,0 0 0,-1-1 0,1 1 0,0-1-1,0 1 1,0-1 0,0 0 0,0 1 0,0-1 0,1 0 0,-1 0-1,0 1 1,0-1 0,0 0 0,2 0 0,3-1 78,1 1 1,-1-1-1,10-1 1,-14 1-66,16-3 55,-1-1-1,0-1 0,20-10 0,-19 8-117,-1 1 0,33-9 0,-47 15 20,0 0 0,0 1-1,0-1 1,0 1 0,0-1 0,1 1 0,-1 0 0,0 0 0,0 0 0,0 1 0,0-1 0,0 1 0,0 0-1,0-1 1,0 1 0,0 1 0,0-1 0,-1 0 0,1 1 0,0-1 0,4 4 0,-2 1 102,1-1-1,0-1 1,0 1 0,1-1 0,-1 0 0,1-1-1,0 0 1,0 0 0,0 0 0,0-1 0,0 0-1,1 0 1,-1-1 0,1 0 0,-1 0-1,1-1 1,0 0 0,-1 0 0,14-2 0,-17 1-40,10-1 53,-1-1 0,0 0 0,0-1 0,24-10 1,-32 11-564,0-1 0,0 1 0,0-1 1,6-8-1,0-5-3028,-11 16 3137,1 0 0,-1 1 0,0-1 0,0 0 1,0 1-1,0-1 0,1 0 0,-1 0 1,0 0-1,0 1 0,-1-1 0,1 0 0,0 0 1,0 1-1,0-1 0,0 0 0,-1 0 0,0-1 1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7:5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32 758 3072,'0'-9'976,"0"7"-587,-9 7 3686,9-6-3854,0 0 1,0 0-1,0 0 1,0 0-1,0 0 1,0 0-1,0 0 1,0 0-1,0 0 1,0 0-1,1 0 0,-1 1 1,0-1-1,1 0 1,-1 0-1,1-1 1,9-26 493,-8 24-481,30-84 28,-31 88-690,0 5 186,-1 6 112,0 47 762,-4 0 1,-19 106 0,-16 121 1319,35-265-600,4-20-1329,0 0 0,0 0 1,0 0-1,0 0 0,0 0 1,0 0-1,0 0 0,0-1 0,0 1 1,0 0-1,0 0 0,0 0 1,0 0-1,0 0 0,0 0 1,0 0-1,0 0 0,0 0 1,-1 0-1,1 0 0,0 0 0,0 0 1,0 1-1,0-1 0,0 0 1,0 0-1,0 0 0,0 0 1,0 0-1,0 0 117,0 0-117,0 0 0,0 0 1,0 0-1,0 0 0,0 0 0,1-11 474,12-136 164,0 71-786,36-122-1,-28 131-192,3 0 0,44-84 0,-68 150 299,1 0-1,-1 0 1,1 0 0,-1 0 0,1 0 0,0 1-1,-1-1 1,1 0 0,0 0 0,0 0-1,-1 1 1,1-1 0,0 0 0,0 1 0,0-1-1,0 1 1,0-1 0,2 0 0,-3 1 5,1 0 0,0 0 0,-1 0-1,1 0 1,-1 1 0,1-1 0,0 0 0,-1 0 0,1 0 0,-1 1 0,1-1 0,0 0 0,-1 1 0,1-1 0,-1 1 0,0-1 0,1 0 0,-1 1-1,1-1 1,-1 1 0,1-1 0,-1 1 0,1 0 0,0 2-9,1 0 0,-1 1 0,1-1 0,-1 0 0,0 1 0,0-1 0,0 0 0,-1 1 0,1 5-1,-1 8 58,-1-1-1,-1 0 0,-1 0 0,0 0 0,-1 0 0,0-1 0,-2 0 0,0 1 0,-13 23 0,16-34 19,0 0 0,0 0 0,-1 0 0,-7 8 0,9-12-5,1 1 0,-1-1-1,0 0 1,0 0 0,0 0 0,0 0-1,0 0 1,0 0 0,0-1 0,0 1-1,0-1 1,0 1 0,0-1 0,0 0-1,-4 0 1,6 0-47,0 0 0,0 0 1,0 0-1,0 0 0,0 0 0,0 0 0,0 0 0,1 0 1,-1 0-1,0-1 0,0 1 0,0 0 0,0 0 0,0 0 1,0 0-1,0 0 0,0 0 0,0 0 0,0-1 0,0 1 0,0 0 1,0 0-1,0 0 0,0 0 0,0 0 0,0 0 0,-1 0 1,1 0-1,0-1 0,0 1 0,0 0 0,0 0 0,0 0 1,0 0-1,0 0 0,0 0 0,0 0 0,0 0 0,0 0 1,0 0-1,-1 0 0,1-1 0,0 1 0,0 0 0,0 0 1,0 0-1,0 0 0,0 0 0,0 0 0,0 0 0,-1 0 0,14-7 37,-11 6-18,9-5-41,1 0 0,-1 0 0,1 2 0,0-1 0,0 1 0,21-3-1,21-1-92,-36 4 36,0 1-1,0 1 1,0 1-1,0 0 1,23 3-1,-40-2 72,1 0 0,-1 0 0,0 1 0,0-1 0,0 0 0,1 1 0,-1-1 0,0 1 0,0-1 0,0 1 0,0 0 0,0-1 0,0 1-1,0 0 1,0 0 0,0 0 0,0 0 0,0 0 0,0 0 0,-1 0 0,2 1 0,-1 2-3,0-1-1,1 0 1,-2 1 0,1 0-1,1 6 1,-2-6 25,1 1 0,0-1 0,0 0 0,2 7 0,-2-9-1,0-1 0,-1 0 0,1 1 0,0-1 0,0 0 0,0 0 0,0 1 0,0-1 0,1 0 0,-1 0 0,0 0 0,0 0 0,1-1 0,-1 1 0,0 0 0,1 0 0,1 0 0,2 0 55,-1 1 0,0-1-1,1-1 1,-1 1 0,1-1 0,-1 1 0,1-1-1,-1 0 1,1-1 0,8-1 0,-11 2-37,1-1 0,-1 0-1,0 1 1,0-1 0,0 0 0,0 0 0,0 0-1,0-1 1,0 1 0,0 0 0,0-1 0,0 1 0,0-1-1,-1 0 1,1 1 0,-1-1 0,0 0 0,1 0 0,-1 0-1,0 0 1,2-4 0,-3 4-52,0-1-1,1 1 0,-1-1 1,0 1-1,0-1 1,0 0-1,0 1 1,-1-1-1,1 1 1,-1-1-1,0 0 1,1 1-1,-1 0 0,0-1 1,-1 1-1,1 0 1,0-1-1,-1 1 1,1 0-1,-1 0 1,1 0-1,-1 0 0,0 0 1,-4-3-1,-7 1-80,9 3 43,1 0-1,-1 0 1,1 0 0,0-1 0,0 1-1,-5-4 1,3 5-34,4 0 144,4 1 2,-1-1-59,0 0 0,0 1 1,0 0-1,0-1 0,0 1 1,0 0-1,0 0 0,2 2 1,16 5 109,-8-7-53,0-1 1,14-1-1,1 0 174,-25 1-189,1-1 0,0 1 1,0-1-1,0 0 0,0 0 1,0 0-1,-1 0 0,1-1 1,0 1-1,-1-1 0,1 1 0,-1-1 1,0 0-1,0 0 0,1 0 1,-1 0-1,2-4 0,5-5 83,0-1 0,8-16 0,-11 17-159,9-16 10,-2 0 0,12-34 0,4-10-184,-19 56-109,-5 14 67,-2 8 185,4 33-44,3 27-117,-9-53 193,2 25 8,-3 70 0,-2-91 142,-2 24 219,4-39-264,-1 0 0,1 0-1,-1-1 1,0 1 0,0-1 0,0 1 0,0-1 0,0 1 0,-1-1 0,1 1 0,-3 1 0,4-3-53,0-1 0,0 0 1,-1 0-1,1 0 1,0 0-1,-1 0 0,1 0 1,0 0-1,0 0 0,-1 0 1,1 0-1,0 0 0,-1-1 1,1 1-1,0 0 1,0 0-1,-1 0 0,1 0 1,0 0-1,0 0 0,-1 0 1,1-1-1,0 1 0,0 0 1,0 0-1,-1 0 1,1-1-1,0 1 0,0 0 1,0 0-1,0-1 0,-1 1 1,1 0-1,0 0 0,0-1 1,0 1-1,-10-16-26,8 11 49,-1-1-41,1 1 0,0-1 1,0 0-1,0 1 0,0-12 0,1 12-54,0-1 0,0 1 0,-1-1 0,0 1 0,0-1-1,-3-5 1,15 34-709,-8-21 785,0 1-1,0-1 1,0 1-1,0-1 0,0 0 1,1 0-1,-1 0 0,1 0 1,0 0-1,-1 0 0,1-1 1,0 1-1,0-1 1,0 0-1,4 1 0,-1-1 20,0 0-1,0 0 1,0-1-1,0 0 1,0 0-1,-1-1 1,1 1-1,6-2 1,16-6 54,0 0 0,-1-2-1,-1 0 1,1-2 0,-2-1 0,34-23 0,21-22-298,-79 58 199,-1 0 1,0-1-1,0 1 1,1 0-1,-1-1 1,0 1-1,1 0 0,-1-1 1,0 1-1,1 0 1,-1 0-1,0 0 1,1-1-1,-1 1 0,1 0 1,-1 0-1,0 0 1,1 0-1,-1 0 1,1 0-1,-1 0 0,1 0 1,-1 0-1,0 0 1,1 0-1,-1 0 1,1 0-1,-1 0 0,0 0 1,1 0-1,-1 0 1,1 0-1,-1 1 1,0-1-1,1 0 0,-1 0 1,0 0-1,1 1 1,-1-1-1,0 0 1,1 1-1,-1-1 0,0 0 1,1 1-1,-1-1 1,0 0-1,0 1 1,0-1-1,1 0 0,-1 1 1,0-1-1,0 1 1,0-1-1,0 0 1,0 1-1,0-1 0,0 1 1,1 5-49,0 0 0,-1-1 0,-1 11 1,0-6 97,-1 27-14,0-23 8,1-1-1,1 17 1,0-27-14,1 0 0,-1 0 1,0 0-1,1 1 0,0-1 0,0 0 0,0 0 0,0 0 0,1 0 1,-1-1-1,1 1 0,-1 0 0,1-1 0,3 4 0,-4-5 18,1 0-1,-1 0 0,0 0 0,1 0 1,-1-1-1,1 1 0,-1 0 1,1-1-1,-1 1 0,1-1 0,-1 0 1,1 0-1,0 1 0,-1-1 1,1 0-1,0 0 0,-1 0 0,1-1 1,-1 1-1,1 0 0,0-1 0,1 0 1,2 0 8,-1-1 0,1 0 0,-1 0 0,0 0 1,0 0-1,6-5 0,-2 0-4,1-1-1,-1 0 1,-1 0 0,1-1-1,-2 0 1,8-12 0,29-62-22,-3-29-39,-17 46-17,85-187 131,-47 120-560,-59 124-60,-4 8 234,-1 4 112,-13 24 134,1 0 1,1 1-1,1 1 1,2 0-1,1 1 0,-12 54 1,-12 190 93,29-217-73,5-4 658,1-53-621,-1 0-1,0 1 0,0-1 1,0 0-1,0 0 1,0 0-1,0 1 1,0-1-1,0 0 1,0 0-1,0 0 1,0 0-1,0 1 1,0-1-1,1 0 1,-1 0-1,0 0 1,0 0-1,0 0 1,0 0-1,0 1 1,1-1-1,-1 0 1,0 0-1,0 0 1,0 0-1,0 0 0,1 0 1,-1 0-1,0 0 1,0 0-1,0 0 1,1 0-1,-1 0 1,0 0-1,0 0 1,0 0-1,1 0 1,11-3 256,-8 2-237,0-1-1,0 0 1,-1 0 0,1 0-1,4-3 1,2-6 39,0 0 0,10-14 0,-13 15-158,0 1 0,1 0 0,0 1 1,17-15-1,-25 23 70,0 0-1,1 0 1,-1 0 0,0-1 0,0 1 0,0 0 0,0 0 0,1 0 0,-1 0 0,0 0 0,0 0 0,1 0-1,-1 0 1,0-1 0,0 1 0,0 0 0,1 0 0,-1 0 0,0 0 0,0 0 0,1 0 0,-1 0-1,0 0 1,0 0 0,1 0 0,-1 1 0,0-1 0,0 0 0,1 0 0,-1 0 0,0 0 0,0 0 0,0 0-1,1 1 1,2 8-196,-6 20 250,3-24-42,0 44-74,0-22-57,0-25 146,0 1 0,0-1 0,1 1 0,-1 0 0,0-1 0,1 1 0,0-1 0,-1 1 0,1-1 0,0 1-1,0-1 1,1 0 0,-1 1 0,0-1 0,1 0 0,-1 0 0,5 4 0,-4-4 23,1 0 1,0-1-1,0 1 0,0 0 1,-1-1-1,2 0 0,-1 1 1,0-1-1,0-1 0,0 1 1,0 0-1,6 0 0,0-1 31,1 0 0,-1-1 0,1 0 0,-1 0-1,1-1 1,-1 0 0,0 0 0,16-7 0,3-4 46,-4 1-298,44-13 1,-63 24 76,-1 0-118,-3 8 33,-1-3 152,-4 26-107,3-24 160,0 0 0,0 0 0,0 0 0,1 10 0,1-14 3,-1 0 1,0 0 0,1 0-1,-1 0 1,1-1-1,-1 1 1,1 0-1,0 0 1,0-1-1,0 1 1,0 0 0,0-1-1,0 1 1,1-1-1,-1 0 1,0 1-1,1-1 1,-1 0-1,3 2 1,-1-2 14,-1 1-1,0-1 1,1 0-1,-1 0 1,1 0 0,-1 0-1,1-1 1,0 1 0,-1-1-1,1 1 1,0-1-1,-1 0 1,1 0 0,0 0-1,-1 0 1,1-1-1,0 1 1,-1-1 0,1 0-1,0 1 1,-1-1 0,1 0-1,-1 0 1,0-1-1,1 1 1,-1-1 0,0 1-1,0-1 1,0 0-1,0 1 1,0-1 0,0 0-1,0 0 1,-1-1 0,1 1-1,-1 0 1,1 0-1,-1-1 1,0 1 0,0-1-1,0 1 1,0-1-1,-1 1 1,2-5 0,-2 2-43,1 0-1,0 0 1,-1 1 0,0-1 0,0 0 0,-1 0 0,1 0 0,-3-9 0,2 12-22,0-1-1,0 1 1,0-1 0,0 1 0,-1-1 0,1 1-1,-1 0 1,0 0 0,1-1 0,-1 1 0,0 0-1,0 1 1,-1-1 0,1 0 0,0 1 0,0-1-1,-1 1 1,-2-2 0,2 2 21,0 0 0,-1 1 0,1-1 0,0 1 0,-1 0 0,1 0 0,0 0 0,0 0 0,-1 0 0,1 1 0,0-1 0,0 1 0,-1 0 0,1 0 0,0 0 0,0 1 0,-4 2 0,7-4 23,0 0-1,1 1 1,-1-1-1,0 0 1,1 1-1,-1-1 1,1 0-1,-1 1 1,0-1 0,1 0-1,-1 0 1,1 1-1,-1-1 1,1 0-1,-1 0 1,1 0-1,-1 0 1,0 0-1,1 0 1,-1 0 0,1 0-1,-1 0 1,1 0-1,0 0 1,19 3 53,-9-4-22,0-1-1,-1 0 1,0 0 0,1-1 0,-1 0-1,12-6 1,11-3-25,-26 9-2,0 1-1,1 0 1,0 1 0,10-2-1,-16 3-17,0 0-1,0 0 1,0 0 0,0 1-1,0-1 1,0 0 0,0 1-1,0 0 1,0-1 0,0 1-1,0 0 1,0 0 0,-1 0-1,1 0 1,0 0 0,-1 0-1,1 0 1,-1 1 0,1-1-1,1 3 1,-2-2-1,-1-1-1,1 1 1,-1 0 0,0-1-1,1 1 1,-1 0 0,0-1-1,0 1 1,0-1 0,-1 1-1,1 2 1,-1 2 71,1 2-37,1-2 24,-1-1 0,0 0 0,0 0 0,-1 1 1,0-1-1,0 0 0,0 0 0,0 0 0,-4 8 1,5-13-50,0 1 1,0-1 0,0 0-1,0 0 1,-1 0 0,1 0-1,0 0 1,0 0 0,0 1-1,0-1 1,0 0-1,0 0 1,0 0 0,0 0-1,0 0 1,0 1 0,0-1-1,0 0 1,-1 0 0,1 0-1,0 0 1,0 1 0,0-1-1,0 0 1,1 0 0,-1 0-1,0 0 1,0 1 0,0-1-1,0 0 1,0 0-1,0 0 1,0 0 0,0 1-1,0-1 1,2 6 237,-2-6-132,10-19 218,51-42-85,-54 54-279,1 1 0,-1 0 0,1 1 0,16-9 0,-2 1-203,-21 12 235,0 1 1,-1 0-1,1 0 1,0 0-1,-1 0 0,1-1 1,0 1-1,-1 0 1,1 0-1,0 0 0,-1 1 1,1-1-1,0 0 1,-1 0-1,1 0 0,0 0 1,-1 1-1,1-1 1,0 0-1,-1 0 1,1 1-1,0-1 0,-1 1 1,1-1-1,-1 0 1,1 1-1,-1-1 0,1 1 1,-1 0-1,0-1 1,1 1-1,-1-1 0,1 2 1,15 25 28,-11-19-1,0 0 14,0-1 1,0 1-1,1-1 1,0-1-1,12 11 1,-13-12 1869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7:51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12 6400,'-5'-4'2880,"10"4"-2496,0 0 288,4 0-448,4-3-224,5 3-32,0-5 0,4 5 32,-7 0-1216,2 5 672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7:51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190 211 4736,'-13'-12'1530,"14"11"-1471,-1 1 0,0-1 0,0 1 0,0-1 0,1 1 0,-1-1 0,0 1 0,0-1 0,1 1 0,-1-1 0,0 1 0,1 0 0,-1-1 0,0 1 0,1 0 0,-1-1 0,1 1 0,-1 0 0,1 0 0,-1-1 0,1 1 0,-1 0 0,2 0 0,1-2 989,5-6-456,0 1 0,0 0 0,1 1-1,0 0 1,1 0 0,15-6 0,-9 5-395,0 2-1,1 0 1,26-5 0,-2 5-253,0 2 1,66 2-1,-71 4-910,37 7 0,-33-3-2425,-17-4 1493</inkml:trace>
  <inkml:trace contextRef="#ctx0" brushRef="#br0" timeOffset="1">27 0 6304,'-26'0'2848,"30"3"-2464,0 2-480,9-1-32,10-1-1728,4 5 1056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7:54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104 605 4224,'-5'6'5930,"-29"29"-5002,24-23-750,1 2-1,0-1 1,1 1-1,1 1 1,0-1-1,-6 18 1,13-31-145,0 0 1,-1 0-1,1 0 1,0 0-1,0 0 1,0 0-1,0 0 1,0 0-1,0 0 0,0 0 1,0 0-1,0 0 1,0 0-1,0 0 1,1 0-1,-1-1 1,0 1-1,1 0 1,-1 0-1,0 0 0,1 0 1,-1 0-1,2 0 1,-1 0 29,0 0 0,0 0 0,1 0 0,-1 0 0,0-1 0,1 1 0,-1 0 0,0-1 0,1 1 0,-1-1 0,1 0 0,-1 1 0,3-1 0,5 0 258,0 0 0,0 0 0,18-4 0,-26 4-309,19-5 237,0-1 0,0-1-1,31-15 1,-37 16-177,8-7-72,-18 11-173,1-1 1,-1 0-1,0 1 0,1 0 1,-1 0-1,1 0 0,9-1 1,-13 3 107,1 0 0,-1 0 1,1 1-1,-1-1 1,0 1-1,0-1 1,1 1-1,-1-1 0,0 1 1,0 0-1,1 0 1,-1-1-1,0 1 1,0 0-1,0 0 0,0 0 1,0 0-1,-1 0 1,1 1-1,1 0 1,14 30 230,-10-20-155,-5-8 70,1 1 1,1-1-1,-1 0 0,1 0 1,-1 0-1,1 0 0,0-1 1,0 1-1,1-1 0,-1 0 1,6 5-1,-7-8 13,-1 0 0,0 1 0,0-1 0,0 0-1,1 0 1,-1 0 0,0 0 0,0 0 0,1 0 0,-1 0 0,0 0 0,0 0 0,0-1 0,1 1-1,-1 0 1,2-2 0,-1 2-38,0-1 0,0 0 0,0 0-1,0 0 1,0-1 0,0 1 0,2-2-1,-1 0-4,-1 0 0,0 0-1,0 0 1,0 0 0,0 0-1,-1-1 1,1 1-1,-1-1 1,0 1 0,2-8-1,-2 0-254,0 0 0,-1-15-1,0 13-421,37 17-9,28-9 1101,-19 1-350,4-2-39,-27 3 23,22-1 0,-24 8 225,-21-4-250,0 8-1,-19 53-49,18-59-28,0 2 5,0 0 1,0 1-1,0-1 0,0 0 1,1 1-1,-1-1 0,1 0 1,0 1-1,1-1 1,0 7-1,0-9 27,-1-1-1,0 1 1,1-1 0,-1 1-1,1-1 1,0 1 0,-1-1-1,1 0 1,0 1 0,0-1-1,0 0 1,0 1 0,0-1-1,0 0 1,1 0 0,-1 0 0,0 0-1,0 0 1,1 0 0,-1 0-1,1-1 1,-1 1 0,1 0-1,-1-1 1,1 1 0,-1-1-1,1 0 1,-1 1 0,1-1-1,-1 0 1,4 0 0,6-1 79,0-1 0,1 0 1,-1-1-1,0 0 1,0-1-1,-1 0 0,13-7 1,-16 8-86,10-6 24,0 0 0,0-1-1,-1-1 1,-1 0 0,0-1-1,0-1 1,-1 0 0,-1-1-1,0-1 1,-1 0 0,18-29-1,73-144-110,0-1-80,-68 127-277,-34 60-46,-2 3 161,-5 6 39,-11 18 139,4 6 105,-17 61 0,-1 39-113,28-118 137,-1 3 11,-23 114-39,22-96 266,-2 61 1,7-94-205,0 1 1,0 0 0,0 0-1,1-1 1,-1 1 0,0 0-1,1-1 1,-1 1 0,2 1-1,-2-2-6,0-1 0,0 1 0,1-1-1,-1 0 1,0 1 0,1-1 0,-1 0 0,0 1 0,1-1-1,-1 0 1,0 1 0,1-1 0,-1 0 0,1 0-1,-1 1 1,1-1 0,-1 0 0,1 0 0,-1 0-1,1 1 1,1-2 33,0 1-1,0 0 0,-1 0 1,1-1-1,-1 1 1,1-1-1,0 0 1,-1 1-1,1-1 0,-1 0 1,1 0-1,-1 0 1,1 0-1,1-1 0,13-12 42,0-1-1,25-30 1,23-40-271,-39 52 156,110-161 71,-34 46-123,-90 133 43,22-31 9,-2-1-1,34-69 0,-54 95-194,-7 16-53,-5 11-126,-50 131 216,-32 92 159,49-128 261,-72 146 1,66-171 752,40-76-990,0 0 0,0 0 0,0 0 0,0 0 0,0 0 0,0 0 0,-1 0 0,1 0 0,0 0 0,0 0 0,0 0 1,0 0-1,0 0 0,0 1 0,0-1 0,0 0 0,0 0 0,0 0 0,0 0 0,0 0 0,0 0 0,0 0 0,0 0 0,0 0 0,0 1 1,0-1-1,0 0 0,0 0 0,0 0 0,0 0 0,0 0 0,0 0 0,0 0 0,0 0 0,0 0 0,1 0 0,-1 0 0,0 1 0,0-1 1,0 0-1,0 0 0,0 0 0,0 0 0,0 0 0,0 0 0,0 0 0,0 0 0,0 0 0,0 0 0,1 0 0,-1 0 0,0 0 0,0 0 0,0 0 1,0 0-1,0 0 0,0 0 0,0 0 0,0 0 0,0 0 0,0 0 0,1 0 0,-1 0 0,0 0 0,0 0 0,0 0 0,0 0 0,0 0 1,0 0-1,12-5 248,14-11-232,-9 3-66,-2 0-1,16-19 1,23-18-38,7 4-234,-61 46 289,1-1-1,0 0 1,0 1-1,0-1 1,-1 0-1,1 1 1,0-1-1,0 1 1,0 0-1,0-1 1,0 1-1,0 0 1,0-1-1,0 1 1,0 0-1,0 0 1,0 0-1,1 0 1,-1 0-1,0 0 1,0 0-1,0 0 1,0 1-1,0-1 1,0 0-1,0 0 1,0 1-1,0-1 1,0 1-1,0-1 1,-1 1-1,1-1 1,0 1-1,0 0 1,1 0-1,1 3 14,0 1 0,0-1 0,0 1 0,0-1 0,3 10 0,2 3-18,-1-5 58,0 0 0,0-1 0,1 0 0,1 0 1,0 0-1,0-1 0,1-1 0,18 14 0,-27-23-233,0 1 0,-1-1 0,1 1 0,0-1-1,0 1 1,0-1 0,0 0 0,0 0-1,0 0 1,0 1 0,0-1 0,0 0 0,0 0-1,0 0 1,-1 0 0,1 0 0,0-1-1,0 1 1,0 0 0,0 0 0,0-1 0,0 1-1,1-1 1,8-4-1762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7:54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5824,'0'-4'2976,"5"-1"-1760,8 5-736,11-3 224,2 3-416,14-5-32,2 2-160,3-1-64,-1 4 0,1 0 96,-10 4-64,-7-1-1920,-6 5 992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7:55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27 5472,'-40'-15'2496,"43"10"-2176,7 2-320,3-1-64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7:56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0 887 4480,'1'0'177,"0"0"0,0 0 0,1 0 0,-1 0 1,0 0-1,0 0 0,0-1 0,0 1 0,0 0 0,0-1 0,0 1 0,0-1 1,0 1-1,0-1 0,0 1 0,0-1 0,0 0 0,0 1 0,-1-1 1,1 0-1,0 0 0,0 0 0,-1 1 0,1-1 0,0 0 0,-1 0 1,1 0-1,-1 0 0,1 0 0,-1 0 0,0 0 0,1-2 0,0 1-6,8-14 684,0 0 1,13-15-1,0-1-461,166-310 143,-183 332-541,16-29-30,51-114 175,-70 145-610,-5 10 17,-7 12 87,-60 156-75,59-139 480,-71 242 915,79-262-745,1 1 0,-2 17 0,4-27-143,0 0 1,0 1 0,0-1 0,0 0-1,0 0 1,0 1 0,0-1-1,1 0 1,0 1 0,-1-1 0,1 0-1,0 0 1,0 0 0,0 0-1,0 0 1,0 0 0,0 0-1,1 0 1,2 2 0,-2-3 25,0 0-1,0-1 1,0 1 0,0-1-1,0 1 1,0-1 0,0 0-1,0 0 1,1 0 0,-1 0-1,0 0 1,0-1-1,0 1 1,0-1 0,4-1-1,8-4 99,1-1 0,-1 0 0,-1-1 0,1-1 0,15-13-1,-26 20-177,21-18 14,-1-1 0,0-1 0,-2 0 0,-1-2 1,0-1-1,28-48 0,77-177-25,-89 171-56,-10 19 126,24-86 0,-68 198-776,-22 170 760,-1 6 91,29-168-55,-10 36 445,21-69 1042,6-55-1238,-2 13-550,-2 13 208,0 0 1,0-1-1,-1 1 1,1 0-1,-1 0 1,1 0 0,-1-4-1,2 2-3,-1 0 0,1-1-1,0 1 1,1 0 0,-1 1-1,1-1 1,0 0 0,0 1 0,4-5-1,-4 4-42,-1 2-5,0 0 0,0 0 0,0 0 0,0 0 0,0 0 0,0 1 0,0-1 0,6-2 0,-8 4 39,1 0 1,-1-1-1,1 1 0,-1 0 1,1 0-1,-1 0 0,1 0 0,-1 0 1,1 0-1,-1 0 0,1 0 1,-1 1-1,1-1 0,-1 0 1,1 0-1,-1 0 0,1 1 0,-1-1 1,1 0-1,-1 0 0,1 1 1,0 1-14,1-1-1,-1 0 1,0 1 0,0-1 0,0 1 0,0-1 0,-1 1 0,1-1 0,1 4-1,1 5 25,-1 0-1,2 18 0,-2-19-3,-1 1 0,1-1 1,0 0-1,5 11 0,-4-11-56,-2-6 64,0 0 0,1 0 1,-1 0-1,1 0 0,2 4 1,-3-6 28,0-1 1,-1 1 0,1 0 0,0-1 0,0 1-1,-1-1 1,1 1 0,0-1 0,0 0 0,0 1-1,0-1 1,-1 0 0,1 1 0,0-1 0,0 0-1,0 0 1,0 0 0,0 0 0,0 0 0,0 0-1,0 0 1,0 0 0,1 0 0,5-2 30,0 0 1,0 0-1,0-1 1,0 0-1,0 0 1,-1-1-1,0 1 1,0-1-1,0-1 0,0 1 1,0-1-1,-1 0 1,0 0-1,0-1 1,0 0-1,-1 1 1,0-1-1,0-1 1,0 1-1,3-8 1,-1 1-128,8-22 1,-13 31 18,0-1 0,0 1 1,0 0-1,-1-1 0,0 1 0,1 0 0,-1-1 1,-1 1-1,0-7 0,1 11 33,0-1 0,0 1 0,0 0 0,0-1 0,0 1 0,0 0 0,0-1 0,0 1 0,0 0 0,-1-1 0,1 1 0,0 0 1,0-1-1,0 1 0,0 0 0,-1 0 0,1-1 0,0 1 0,0 0 0,-1 0 0,1-1 0,0 1 0,0 0 0,-1 0 0,1 0 0,0 0 0,0-1 0,-1 1 0,1 0 0,0 0 0,-1 0 0,1 0 0,0 0 0,-1 0 0,1 0 0,-1 0 0,0 0-11,0 0 0,0 1 0,0-1-1,0 1 1,0 0 0,0-1 0,0 1-1,0 0 1,0-1 0,0 1 0,0 1-1,-21 26-244,18-21 247,0 1 0,0 0 0,0 0 0,-4 14 0,7-19 37,1-1 0,-1 1 0,1-1 0,0 0 0,0 1 0,-1-1 0,2 1 0,-1-1 0,0 1 0,0-1 0,1 0 0,-1 1 0,1-1 0,0 1 0,0-1 0,0 0 0,0 0 0,0 0 0,0 0 0,1 1 0,-1-2 0,3 4 0,1-1 26,-1-1 0,0 1 0,1-1 0,0-1 0,0 1 0,0-1 0,0 0 0,0 0 0,0 0 0,0 0 0,8 0 0,8 1 89,32 1 1,-47-4-116,17 1-297,0-1 1,24-3 0,-39 2-463,1 0 1,-1-1-1,0 0 1,0-1-1,0 0 1,0 0-1,0-1 1,11-7-1,-18 10 608,0 1-60,0 0 1,0-1-1,0 1 0,0-1 0,-1 1 1,1-1-1,0 1 0,0-1 1,0 0-1,-1 1 0,1-1 0,0 0 1,-1 0-1,1 0 0,-1 1 1,1-1-1,-1 0 0,1 0 1,-1 0-1,0 0 0,1 0 0,-1 0 1,0 0-1,0 0 0,0 0 1,1 0-1,-1-1 0,0-8-2033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7:57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3648,'12'8'7016,"1"-2"-3817,-4-3-3341,0-1 0,17 2 0,-13-2 870,39 5-504,72 0 0,-50-10-4859,-33 0 1793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16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135 421 1408,'0'0'448,"0"-7"299,0 15 3471,-5-10-1770,1 1-2406,0 0-1,0 0 1,-1 0 0,1 1 0,0-1-1,-1 1 1,1 0 0,0 1-1,-1-1 1,-7 2 0,9-1-52,1-1 1,-1 1-1,1 0 1,-1 0-1,1 0 1,0 0-1,-1 0 1,1 1-1,0-1 1,0 1-1,0-1 1,0 1-1,0 0 1,-1 2-1,-2 2-31,1 0-1,0 1 1,-5 8 0,3-3 50,4-7 50,0 0-1,0 0 1,1-1 0,0 1-1,0 0 1,0 0 0,0 0-1,1 0 1,0 0-1,0 0 1,0 1 0,1-1-1,-1 0 1,1 0 0,0-1-1,1 1 1,-1 0 0,1 0-1,4 7 1,-1-2 123,0-1 0,1 0 0,-1 0 0,2-1 0,-1 0 0,1 0 0,1 0 0,14 12 0,-20-19-131,0 0 0,0 0 0,0-1 0,0 1 0,-1 0 0,1 0 0,0-1 0,0 0 0,0 1 0,0-1 0,0 0 0,0 0 0,1 0 0,-1 0 0,0 0 0,0 0 0,0-1 0,0 1 0,0-1 0,0 1 0,-1-1 0,5-1 0,3-3 158,-1 0 0,1 0 0,10-9 0,-10 8-144,6-5 49,11-6 50,-2-1-1,0-1 1,21-23-1,-34 26-113,-11 16-68,0 0 0,0 0 1,0-1-1,1 1 0,-1 0 1,0-1-1,0 1 0,0 0 0,0-1 1,0 1-1,0 0 0,0 0 1,0-1-1,0 1 0,0 0 0,0-1 1,0 1-1,0 0 0,0-1 1,0 1-1,-1 0 0,1-1 0,0 1 1,0 0-1,0 0 0,0-1 1,-1 1-1,1 0 0,0 0 1,0-1-1,0 1 0,-1 0 0,1 0 1,0 0-1,0-1 0,-1 1 1,1 0-1,0 0 0,-1 0 0,1 0 1,0 0-1,-1 0 0,1-1 1,0 1-1,0 0 0,-1 0 0,1 0 1,0 0-1,-1 0 0,1 0 1,0 0-1,-1 0 0,1 1 0,0-1 1,-1 0-1,1 0 0,-3 0-45,-1 1-1,1-1 0,0 1 1,0 0-1,1 0 1,-1 0-1,0 0 1,0 1-1,0-1 0,1 1 1,-1-1-1,1 1 1,-1 0-1,-3 3 0,2 0 76,-1 0 1,1-1-1,0 2 0,0-1 0,0 0 0,-2 7 0,2-5 39,1 0-1,0 0 1,1 0 0,0 0-1,-2 8 1,4-12-16,-1 0 1,1 0-1,0 0 0,0 0 1,0 0-1,0 0 0,1 0 1,-1 0-1,1 0 0,0 0 1,0 0-1,0-1 0,0 1 1,0 0-1,2 2 0,-1-1 52,0-1-1,1 0 1,-1 1 0,1-1-1,-1 0 1,1 0-1,4 3 1,-5-5-24,0 0-1,-1-1 1,1 1 0,0 0-1,0-1 1,0 1 0,0-1 0,0 0-1,0 1 1,1-1 0,-1 0-1,0 0 1,0 0 0,0-1-1,3 0 1,1 0 49,-1 0-1,0-1 1,0 0-1,0 0 1,0-1-1,-1 1 1,1-1-1,-1 0 1,7-5-1,-9 6-72,0 1 0,0-1 0,0 0-1,0 1 1,-1-1 0,1 0-1,0 0 1,-1 0 0,0-1-1,1 1 1,-1 0 0,0 0-1,0-1 1,0 1 0,-1-1 0,1 1-1,-1-1 1,1 1 0,-1-1-1,0 1 1,0-1 0,0-3-1,0 3-55,-1 1-1,1-1 0,-1 1 1,0 0-1,0-1 0,0 1 0,0 0 1,0 0-1,0 0 0,0 0 1,-1 0-1,1 0 0,-1 0 0,0 0 1,1 1-1,-1-1 0,0 0 1,0 1-1,0 0 0,0-1 0,0 1 1,0 0-1,-1 0 0,1 0 1,0 0-1,-1 1 0,-2-2 0,5 2 18,-2 0-32,0-1-1,-1 1 1,1-1 0,0 0-1,0 0 1,0 0 0,0 0-1,1 0 1,-1 0-1,0-1 1,0 1 0,-1-2-1,-1 2-72,3 1-53,5-3 176,5-1-60,0 0-1,1 1 1,-1 0 0,16-2 0,-12 2 66,108-26 360,-42 16 11,-74 12-348,4-2-31,1 1 0,14-2 0,-22 3-16,1 1 0,-1 0 0,0 0 0,0 0 0,0 0 0,0 0 1,0 1-1,0-1 0,0 1 0,0-1 0,0 1 0,0 0 0,0 0 0,0-1 0,-1 1 0,1 1 0,3 1 0,-1 2-4,0-1 0,-1 1 1,1 0-1,-1 0 0,0 1 1,0-1-1,-1 1 0,0-1 1,0 1-1,0 0 0,0 0 0,0 7 1,-2-12 37,1 1 1,-1 0-1,0 0 1,1 0 0,0 0-1,-1 0 1,1-1-1,0 1 1,0 0-1,0-1 1,0 1-1,0-1 1,0 1 0,1-1-1,-1 1 1,0-1-1,1 0 1,-1 0-1,1 1 1,0-1-1,-1 0 1,1-1-1,0 1 1,-1 0 0,1 0-1,0-1 1,0 1-1,0-1 1,0 1-1,0-1 1,0 0-1,-1 0 1,1 0-1,0 0 1,0 0 0,0 0-1,0-1 1,0 1-1,0 0 1,0-1-1,-1 0 1,1 1-1,0-1 1,0 0 0,1-1-1,5-4 65,0 0 0,-1 0 0,1-1-1,6-8 1,-7 7-129,0 1 0,1 0 0,14-11-1,-21 17 40,0 0-1,0 1 0,0-1 0,0 0 0,0 0 0,-1 0 0,1 0 0,0 0 0,0 0 0,-1-1 0,1 1 1,-1 0-1,1-2 0,-1 2-12,1 0 0,-1 0 0,1 0 1,-1 0-1,0 1 0,1-1 0,0 0 0,-1 0 1,1 0-1,0 0 0,-1 1 0,2-2 0,0 1 2,0-3-481,-2 4 424,0 0 49,0-1-1,0 1 0,0 0 0,0 0 0,1 0 0,-1 0 0,0 0 0,0 0 0,0 0 0,0 0 1,0 0-1,0-1 0,0 1 0,0 0 0,0 0 0,0 0 0,0 0 0,0 0 0,1 0 1,-1 0-1,0 0 0,0 0 0,0 0 0,0 0 0,0 0 0,0 0 0,0 0 0,0 0 0,1 0 1,-1 0-1,0 0 0,0 0 0,0 0 0,0 0 0,0 0 0,0 0 0,0 0 0,1 0 1,-1 0-1,0 0 0,0 0 0,0 0 0,0 0 0,0 0 0,0 0 0,10 5-230,-8-3 193,0-1 0,0 1 0,0-1 0,0 1 1,0 0-1,0 0 0,2 3 0,2 7-46,-1-3 121,-1-1 1,13 16 0,-16-22-12,1 0 0,1 0 1,-1 0-1,0 0 1,0 0-1,1-1 1,-1 1-1,1 0 0,-1-1 1,1 0-1,0 0 1,0 0-1,-1 0 0,4 1 1,7-1 128,0 1 0,0-2 0,-1 0 0,1 0 0,0-1 0,18-4 1,76-23 148,-67 16-202,-28 8-68,2 1 11,0-2 1,26-11 0,-37 15-24,0-1 0,0 0 0,0 0-1,0-1 1,0 1 0,0 0 0,0-1 0,-1 0 0,1 0-1,-1 0 1,0 0 0,0 0 0,0 0 0,0 0 0,2-7-1,-3 9-30,-1 0-1,0 0 1,1 1-1,-1-1 1,0 0-1,0 0 1,0 0-1,0 1 1,1-1-1,-1 0 1,0 0-1,0 0 1,0 1-1,-1-1 1,1 0-1,0 0 0,0 0 1,0 1-1,-1-1 1,1 0-1,0 0 1,-1 1-1,1-1 1,-1 0-1,0 0-12,1 1 0,-1-1 1,0 1-1,0-1 0,0 1 0,0 0 0,1-1 0,-1 1 0,0 0 0,0 0 0,0 0 0,0 0 1,0 0-1,0 0 0,0 0 0,0 0 0,-1 0 0,-4 1-70,1 1 0,-1-1 0,0 1 0,1 0 0,-7 4 0,6-3 65,-7 4-120,-19 13 1,29-19 143,1 1 1,-1 0 0,1 0-1,-1 1 1,1-1 0,0 0-1,0 1 1,0-1 0,0 1-1,1 0 1,-1 0 0,1-1-1,-2 5 1,3-6 20,0 0 0,0 0 1,0 0-1,0 0 0,0 0 0,0 0 0,0 0 1,1 0-1,-1 0 0,0 0 0,1 0 0,-1 0 0,1-1 1,-1 1-1,1 0 0,-1 0 0,1 0 0,-1-1 1,1 1-1,0 0 0,0-1 0,-1 1 0,1 0 0,0-1 1,0 1-1,1 0 0,26 13 231,-24-13-235,4 2 81,0-1-1,0 1 0,0-2 1,1 1-1,-1-1 1,1-1-1,-1 1 1,15-2-1,-4-2-24,1 0-1,31-9 1,-32 7-69,-12 4 28,-1-1 0,0 0 0,0 0-1,12-6 1,-3-2 78,-14 9-136,0 0 0,1 0 0,-1 0 0,0 0 0,1 1 0,-1-1 0,0 0 0,1 1 0,-1-1 0,3 0 0,-4 1 29,0 0 1,0 1 0,1-1-1,-1 0 1,0 0-1,0 0 1,0 0-1,0 0 1,1 0-1,-1 0 1,0 1-1,0-1 1,0 0-1,0 0 1,0 0 0,0 0-1,0 1 1,0-1-1,1 0 1,-1 0-1,0 0 1,0 1-1,0-1 1,0 0-1,0 0 1,0 0-1,0 0 1,0 1-1,0-1 1,0 0-1,-2 15-212,-8 45 195,9-58 47,1 0 0,-1 0 0,1 1 0,0-1 0,0 0 0,0 0 0,0 1 0,0-1 0,1 0 0,-1 0 0,1 0 0,-1 1 0,1-1 0,0 0 0,2 3 0,-3-5 15,1 1 0,0-1-1,0 0 1,0 0-1,0 0 1,0 1-1,-1-1 1,1 0-1,0 0 1,0-1-1,0 1 1,0 0 0,-1 0-1,1 0 1,0 0-1,0-1 1,0 1-1,0 0 1,0-1-1,1 0 81,4-2-58,0 1 0,0-2-1,0 1 1,0-1 0,-1 1 0,7-7 0,17-11 83,26-8-46,61-35 17,-98 52-118,-1 0 0,0-1 1,-1-1-1,18-19 0,-10 5 64,-2-2 0,-1 0-1,-2-1 1,18-37 0,53-138-502,-87 198 387,-2 0-538,-6 17 403,-3 23 128,-8 64 0,8-40 115,-3 4-2,-7 52-25,15-90 0,2 0 1,0 1 0,3 21-1,-1-33-21,1-1-1,0 0 1,0 1 0,1-1-1,0 0 1,8 17-1,-10-26-248,0 1-1,0 0 1,1 0-1,-1-1 1,1 1 0,-1 0-1,1-1 1,-1 1-1,1-1 1,0 0 0,3 2-1,-3-2-162,-1-1 0,0 1 0,1-1 1,-1 1-1,1-1 0,-1 0 0,0 1 0,1-1 0,-1 0 0,1 0 0,-1 0 0,1 0 1,-1 0-1,1-1 0,-1 1 0,1 0 0,-1-1 0,0 1 0,1-1 0,-1 1 0,0-1 0,1 0 1,-1 1-1,0-1 0,2-2 0,5-1-1302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2:58.489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4 203 1824,'-3'0'7290,"22"-1"-6928,1-1 0,-1-1 0,1-1-1,-1-1 1,23-9 0,116-25-185,-105 28-82,256-46 715,-146 30-527,-68 12 61,194-6 0,-109 17 504,-179 4-800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17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60 5888,'-26'-3'2688,"26"-2"-2336,0 2 1216,8 3-928,10-9 512,5 6-672,14-5 224,-2 3-416,6-2-224,-1 2-64,-3-3 64,-7 8-32,1-4-3456,1 4 1856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20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1 775 3328,'0'-1'133,"0"1"1,0 0 0,0-1-1,0 1 1,1 0-1,-1-1 1,0 1-1,0 0 1,1 0 0,-1-1-1,0 1 1,0 0-1,1 0 1,-1 0-1,0-1 1,1 1 0,-1 0-1,0 0 1,1 0-1,-1 0 1,0 0-1,1-1 1,-1 1 0,0 0-1,1 0 1,15-2 900,-4 0-197,9-4-249,-1-1 1,-1-1-1,1-1 0,-1-1 1,-1 0-1,0-1 1,0-1-1,31-29 1,-34 25-495,-1-2 0,16-24 0,-8 10 162,-21 32-257,1-2-10,-1 0-1,1-1 0,-1 1 0,1 0 1,-1 0-1,0-1 0,0 1 0,1-4 1,-2 6-3,0 0 1,0 0 0,0 0 0,-1 0 0,1 0 0,0 0-1,0 0 1,0 0 0,0 0 0,0 0 0,0 0 0,0 0-1,0 0 1,-1 0 0,1 0 0,0 0 0,0 0 0,0 0-1,0 0 1,0 0 0,0 0 0,0 0 0,-1 0 0,1 0-1,0 0 1,0 0 0,0 0 0,0 0 0,0 0 0,0 0-1,0 0 1,0 0 0,-1 0 0,1 0 0,0 0-1,0 0 1,0 0 0,0 1 0,0-1 0,0 0 0,0 0-1,0 0 1,0 0 0,0 0 0,0 0 0,0 0 0,0 0-1,0 0 1,0 1 0,-6 4-160,-1 6 163,-1 0 0,1 1 1,1 0-1,0 0 1,-6 16-1,9-19-34,1-4 98,1-1 0,-1 0 0,1 1 0,0-1 0,1 1 0,-1-1 0,1 1 0,0-1 0,0 1 0,0 0 0,1 6 0,0-9 19,0 1 1,-1-1-1,1 0 0,0 1 0,0-1 0,0 0 1,0 0-1,0 0 0,1 0 0,-1 0 1,1 0-1,-1 0 0,1-1 0,0 1 0,0 0 1,0-1-1,0 1 0,0-1 0,0 0 1,0 0-1,0 0 0,0 0 0,3 1 1,-1-1 19,0 0 1,1 0-1,-1-1 1,0 0 0,0 1-1,0-1 1,0-1 0,0 1-1,1-1 1,-1 1 0,0-1-1,0-1 1,0 1-1,0 0 1,-1-1 0,1 0-1,0 0 1,-1 0 0,1 0-1,4-4 1,5-5-20,1-2 0,-2 1 1,17-22-1,-6 8-290,-17 19 145,9-10 71,-15 17-5,0-1 0,1 1 0,-1 0 0,1-1 0,-1 1 1,1 0-1,-1-1 0,1 1 0,-1 0 0,1 0 0,0-1 0,-1 1 0,1 0 1,-1 0-1,1 0 0,0 0 0,-1 0 0,1 0 0,-1 0 0,1 0 1,0 0-1,-1 0 0,1 0 0,-1 0 0,1 0 0,0 0 0,0 1 0,0 0-9,0-1-1,-1 1 0,1 0 0,0 0 0,0 0 0,-1 0 0,1 0 0,-1 0 0,1 0 0,-1 0 0,1 0 0,-1 0 0,0 0 0,1 0 1,-1 1-1,0-1 0,0 0 0,0 1 0,0 27 113,0-19-115,-1 5 291,1 0-1,-5 22 1,5-37-257,0 0 0,0 0 0,0 0 0,0 0 0,0 1 0,0-1 1,0 0-1,0 0 0,0 0 0,0 0 0,0 0 0,0 1 0,0-1 0,0 0 0,0 0 0,0 0 0,0 0 0,0 0 0,0 1 0,0-1 0,0 0 0,0 0 1,0 0-1,0 0 0,0 0 0,0 0 0,0 1 0,0-1 0,0 0 0,1 0 0,-1 0 0,0 0 0,0 0 0,0 0 0,0 0 0,0 0 0,0 1 0,0-1 1,1 0-1,-1 0 0,0 0 0,0 0 0,0 0 0,0 0 0,0 0 0,1 0 0,-1 0 0,0 0 0,0 0 0,12-4 447,18-16-165,-20 12-198,89-43-74,-24 14-470,-74 36 410,1 0-1,0 0 0,0 0 1,0 0-1,0 1 0,0-1 1,0 1-1,0-1 0,0 1 1,0 0-1,0 0 0,3 0 1,-4 0 18,0 0 1,-1 0-1,1 1 0,0-1 1,0 0-1,-1 1 1,1-1-1,0 0 1,-1 1-1,1-1 0,0 1 1,-1-1-1,1 1 1,-1 0-1,1-1 0,-1 1 1,1-1-1,-1 1 1,0 0-1,1-1 1,-1 1-1,0 0 0,1 0 1,-1-1-1,0 1 1,0 0-1,0 0 1,1-1-1,-1 1 0,0 0 1,0 0-1,0-1 1,-1 2-1,-2 27 25,2-25 36,0 0-1,0 0 1,1 0 0,-1 1 0,1-1-1,0 0 1,1 0 0,0 4-1,-1-7-4,0-1-1,0 1 0,1 0 0,-1-1 0,0 1 0,1 0 0,-1-1 1,1 1-1,-1 0 0,1-1 0,-1 1 0,1-1 0,-1 1 0,1-1 0,0 1 1,-1-1-1,1 0 0,0 1 0,-1-1 0,1 0 0,0 1 0,0-1 1,-1 0-1,2 0 0,0 0-5,1 1 1,-1-1-1,0 0 1,1-1-1,-1 1 0,0 0 1,1-1-1,1 0 1,6-2-4,0-1 0,15-9 0,91-53-75,-111 63 58,8-3-517,-12 6 483,-1 0 0,1 0 0,-1 0 1,0 0-1,1 1 0,-1-1 0,0 0 1,1 0-1,-1 0 0,0 1 0,1-1 1,-1 0-1,0 0 0,1 1 0,-1-1 1,0 0-1,0 1 0,1-1 0,-1 0 1,0 1-1,0-1 0,0 0 0,1 1 1,-1-1-1,0 1 0,0-1 0,0 0 1,0 1-1,0-1 0,0 1 0,0-1 1,0 0-1,0 1 0,3 14-45,0 26 0,-3-39 98,0 0 0,0 0 0,0 0 0,0 0 0,1 0 0,-1 0 0,1 0 0,0 0 0,-1 0 0,1 0-1,0 0 1,0 0 0,0-1 0,1 1 0,-1 0 0,0-1 0,0 1 0,1 0 0,-1-1 0,4 3 0,-3-3 9,-1-1-1,1 1 1,-1 0 0,1-1 0,-1 1-1,1 0 1,0-1 0,-1 0 0,1 1-1,-1-1 1,1 0 0,0 0 0,0 0-1,-1 0 1,1 0 0,0-1-1,-1 1 1,1 0 0,-1-1 0,1 1-1,0-1 1,-1 0 0,1 1 0,2-3-1,4-3 0,-1 0 1,1-1-1,-1 0 0,0 0 0,-1-1 0,8-11 0,1 0-75,197-287 438,-79 103-554,-124 191 43,-1 0 1,0-1 0,11-25-1,-19 38 95,0 0-1,0 0 1,0-1-1,0 1 1,0 0-1,0 0 0,0 0 1,0 0-1,0-1 1,0 1-1,0 0 1,0 0-1,0 0 1,0-1-1,0 1 0,0 0 1,0 0-1,0 0 1,0 0-1,0-1 1,0 1-1,0 0 1,0 0-1,0 0 0,0 0 1,0-1-1,0 1 1,-1 0-1,1 0 1,0 0-1,0 0 1,0 0-1,0-1 0,0 1 1,-1 0-1,1 0 1,0 0-1,0 0 1,0 0-1,0 0 1,-1 0-1,1 0 0,0 0 1,0 0-1,0 0 1,0 0-1,-1 0 1,1 0-1,0 0 1,0 0-1,0 0 0,-1 0 1,-9 3-305,5 0 302,1 1 0,0 0-1,0 0 1,0 0 0,0 1-1,1-1 1,-1 1 0,1 0-1,-2 5 1,-9 12 3,-5 9-51,2 1-1,-24 59 1,-13 78 51,38-89 1,14-67 36,1 0-1,0 0 1,1 0-1,2 16 1,-2-27-3,0-1 1,1 1 0,-1-1-1,0 1 1,0 0 0,1-1 0,-1 1-1,1-1 1,0 1 0,-1-1-1,1 0 1,0 1 0,0-1-1,0 0 1,0 1 0,0-1-1,0 0 1,0 0 0,0 0-1,1 0 1,-1 0 0,0 0-1,1 0 1,-1 0 0,0-1 0,1 1-1,-1 0 1,1-1 0,-1 0-1,1 1 1,0-1 0,-1 0-1,1 1 1,-1-1 0,1 0-1,0 0 1,-1 0 0,1-1-1,-1 1 1,1 0 0,1-1-1,8-2 116,-1 0-1,1-1 0,-1 0 0,18-10 0,-24 11-117,12-6 8,-1-1 0,0-1 0,-1 0 0,26-25 0,-14 7-88,29-40 0,-51 64-1,-3 3 30,-1 1 0,1-1 1,0 1-1,1-1 0,-1 1 0,0-1 1,0 1-1,0 0 0,1-1 1,-1 1-1,1 0 0,-1 0 1,1 0-1,-1 0 0,1 1 0,3-2 1,-5 2 15,0 0 1,1 0 0,-1 1 0,0-1-1,0 0 1,0 0 0,1 1 0,-1-1-1,0 0 1,0 1 0,0-1 0,0 0-1,0 0 1,0 1 0,0-1 0,0 0-1,0 1 1,1-1 0,-1 0 0,0 1-1,-1-1 1,1 0 0,0 1 0,0-1 0,0 0-1,0 1 1,-2 15-222,1-8 161,-1 16 47,-1 4 78,1-1 0,2 0-1,5 54 1,-5-80-31,0 0-1,0 0 1,0 0 0,0 0 0,0-1-1,1 1 1,-1 0 0,0 0-1,1 0 1,-1-1 0,0 1 0,1 0-1,-1-1 1,1 1 0,-1 0-1,1-1 1,-1 1 0,1 0 0,0-1-1,-1 1 1,1-1 0,0 1-1,-1-1 1,1 0 0,0 1 0,-1-1-1,1 0 1,0 1 0,0-1-1,0 0 1,-1 0 0,1 1-1,0-1 1,0 0 0,0 0 0,0 0-1,-1 0 1,1 0 0,0-1-1,0 1 1,0 0 0,-1 0 0,1 0-1,0-1 1,1 0 0,4-1 59,0-1 0,0 0 0,0-1-1,9-6 1,78-69-70,9-6-124,-96 81 94,-2 0-63,1 1 1,0 0-1,0 0 0,0 1 1,6-3-1,-15 14-115,-15 34 89,3-20 134,1-2 8,2 0-1,0 1 0,1 0 1,-11 30-1,24-51 606,3-2-240,11-8-111,-7 3-278,0-1 0,10-10 0,88-117-40,-102 129-41,-4 4 57,0 0 0,1 1-1,-1-1 1,1 1-1,-1-1 1,1 0-1,-1 1 1,1-1-1,-1 1 1,1-1-1,0 1 1,-1-1-1,1 1 1,0 0-1,1-1 1,-10 12-592,5-5 579,0 0 0,0 0 0,0 1 0,0-1 0,1 1 0,0-1 0,-1 8 0,3-10 31,-1-1 1,1 1 0,-1 0 0,1-1 0,0 1 0,0-1 0,1 1-1,-1 0 1,1-1 0,0 1 0,0-1 0,0 1 0,0-1 0,0 0-1,4 5 1,-4-6 13,0-1-1,1 1 1,-1-1-1,1 0 1,-1 1-1,1-1 1,0 0-1,0 0 1,-1 0-1,1 0 1,0-1-1,0 1 1,0 0-1,0-1 1,0 1-1,4-1 1,2 1 116,1-1 0,13 0 0,-20 0-104,10-2 28,-1 1-1,1-2 1,-1 1-1,0-2 1,0 1-1,0-1 1,0-1-1,-1 0 1,0-1-1,0 0 0,0 0 1,-1-1-1,0 0 1,10-10-1,5-10 12,0-1 0,-2-1-1,30-52 1,41-103-72,-56 84 1,-28 71-168,-6 22 130,-3 6 14,1 0 0,-1 0 0,1 0 0,-1-1 0,0 1-1,1 0 1,-1 0 0,0-1 0,0 1 0,0 0 0,0-1 0,0 1 0,0 0 0,0 0 0,-1-2 0,1 3 16,0-1 0,0 1 0,0 0-1,0 0 1,0 0 0,-1-1 0,1 1 0,0 0 0,0 0-1,0 0 1,0 0 0,0-1 0,-1 1 0,1 0 0,0 0-1,0 0 1,0 0 0,-1 0 0,1 0 0,0 0 0,0 0 0,0-1-1,-1 1 1,1 0 0,0 0 0,0 0 0,0 0 0,-1 0-1,1 0 1,0 0 0,0 0 0,-1 0 0,1 0 0,0 0 0,0 0-1,0 1 1,-1-1 0,1 0 0,0 0 0,0 0 0,0 0-1,-1 0 1,1 0 0,0 0 0,0 1 0,0-1 0,0 0 0,-1 0-1,1 0 1,-11 12-207,3 1 176,0 0 0,2 0 0,0 0 0,-6 17 0,-13 61-94,16-53 197,3 0-1,-4 64 1,10-82-124,1-1 1,0 1-1,1-1 0,1 1 1,1-1-1,1 0 0,8 22 1,-12-39-173,0 1 1,0-1 0,0 0-1,1 1 1,-1-1-1,1 0 1,2 3 0,-3-5 10,-1 1 0,1-1 1,0 1-1,-1-1 0,1 1 0,0-1 1,-1 1-1,1-1 0,0 0 1,-1 1-1,1-1 0,0 0 0,0 0 1,0 0-1,-1 1 0,1-1 1,0 0-1,0 0 0,0 0 0,-1 0 1,1 0-1,0 0 0,0-1 1,0 1-1,-1 0 0,1 0 0,0-1 1,0 1-1,8-5-1844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20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 4992,'-5'-8'2240,"10"13"-1440,-1-5-640,1 0-288,5 0 64,-2 0 224,5 0-96,-8 0-224,-1 0 96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20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55 128 5632,'-5'-5'2560,"28"-3"-2208,-6 1 1120,11-1-864,25-12 608,6 3-704,27-3-128,-6 4-256,1 4 64,-13 4-128,-10 1-32,-8 7 0,-10 0-736,-8 4 384,-11-1-2624,-3 5 1632</inkml:trace>
  <inkml:trace contextRef="#ctx0" brushRef="#br0" timeOffset="1">14 95 5888,'-14'-12'2688,"14"17"-2336,5-5-704,0 4 256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21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25 5984,'-13'-17'2688,"10"14"-2336,3-2-96,8 10-224,0-10-384,5 5 224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24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188 458 3488,'0'0'145,"0"0"-1,-1 0 1,1 0 0,0 0-1,-1 0 1,1 0 0,-1 0-1,1 0 1,0 0 0,-1 0 0,1 0-1,0 0 1,-1-1 0,1 1-1,0 0 1,-1 0 0,1 0-1,0-1 1,-1 1 0,1 0 0,0 0-1,0-1 1,-1 1 0,1 0-1,0-1 1,0 1 0,0 0-1,-1-1 1,1 1 0,0 0 0,0-1-1,0 1 1,-1-1-24,1 0-1,0 1 1,0-1-1,-1 0 1,1 1-1,0-1 1,-1 1 0,1-1-1,-1 1 1,1-1-1,-1 1 1,1-1 0,-1 1-1,1 0 1,-1-1-1,1 1 1,-1 0-1,0-1 1,1 1 0,-1 0-1,1 0 1,-1-1-1,-1 1 1,-3-1 63,0 1 1,0-1-1,0 1 0,-1 0 1,1 0-1,0 1 0,0-1 1,0 1-1,0 1 0,0-1 1,0 1-1,0-1 0,0 1 1,1 1-1,-9 4 0,7-3-166,-1 0-1,1 0 0,0 1 1,0 0-1,0 0 0,0 1 1,-9 12-1,13-15 9,0 1 0,-1 0-1,1 0 1,0 0-1,1 0 1,-1 0 0,1 0-1,0 0 1,0 1 0,0-1-1,0 0 1,1 1 0,0-1-1,0 1 1,0 4 0,1-6 20,0 0 1,0 0-1,0 1 1,0-1-1,0-1 1,0 1-1,1 0 1,0 0 0,-1 0-1,1-1 1,0 1-1,0-1 1,1 1-1,-1-1 1,0 0-1,1 0 1,-1 0 0,1 0-1,0-1 1,-1 1-1,5 1 1,0 0 77,-1 0 1,1-1-1,0 0 0,0 0 1,0-1-1,1 1 1,-1-2-1,8 1 0,1-2-12,0 0-1,1-1 1,-1-1-1,18-5 0,62-25 261,-44 15-282,-44 15-110,1 0-1,0-1 1,-1 1-1,0-2 1,14-8-1,-35 15-683,-12 6 608,19-4 88,0 0 0,0 0 0,-9 7 0,13-9-1,-1 1 0,1-1 1,0 0-1,0 1 0,0-1 1,0 1-1,0 0 0,1 0 1,-1-1-1,-1 7 0,3-8 23,-1 0-1,1 0 1,0 0-1,0 0 0,0 1 1,0-1-1,1 0 0,-1 0 1,0 0-1,0 0 1,1 0-1,-1 0 0,0 0 1,1 0-1,-1 0 0,1 0 1,0-1-1,-1 1 1,1 0-1,-1 0 0,1 0 1,0 0-1,0-1 0,0 1 1,-1 0-1,1-1 1,0 1-1,1 0 0,1 0 62,0 1-1,0-1 0,0 1 0,0-1 1,0 0-1,0-1 0,0 1 0,5 0 0,3-1 199,0 0-1,15-3 0,1 1 26,-16 1-237,0 0 0,-1-1 0,1 0 0,-1-1 0,1 0-1,-1-1 1,0 0 0,0 0 0,-1-1 0,1 0 0,11-9 0,-20 13-61,0 0-1,0 0 1,0 0 0,0 1 0,0-1 0,-1 0-1,1 0 1,0 0 0,-1 0 0,1 0 0,-1 0 0,1-1-1,-1 1 1,1 0 0,-1 0 0,0 0 0,1 0 0,-1-1-1,0 1 1,0 0 0,0 0 0,0 0 0,0-1-1,0 1 1,0 0 0,-1 0 0,1 0 0,0-1 0,-1 1-1,1 0 1,-1 0 0,0-2 0,-1 1-50,0-1 1,1 1-1,-1 0 1,0 0-1,0 0 1,0 0-1,-1 0 1,1 1 0,0-1-1,-1 1 1,1-1-1,-1 1 1,-4-2-1,1 1-5,0 1-1,0 0 0,0 0 1,0 0-1,0 1 1,0 0-1,1 0 1,-1 1-1,0-1 1,0 1-1,-11 4 0,1-3 56,14-2 0,0 0 0,1 0 0,-1 0 0,1 0 0,-1 1 0,1-1 0,-1 1 0,1-1 0,-1 1 0,1-1 0,-3 2 0,4 1 101,7-2 34,10 0 169,-15-1-241,23-2 133,42-7 0,-20 2-172,-20 2-9,-10 2-22,0 1-1,31 0 1,-44 2 15,-1 0-1,1 0 1,0 1 0,0 0 0,0-1 0,-1 1-1,1 1 1,0-1 0,-1 0 0,1 1 0,-1 0 0,1 0-1,-1 0 1,0 0 0,0 0 0,0 1 0,5 5-1,-7-7 5,0 1-1,0-1 0,-1 1 1,1-1-1,0 1 1,-1 0-1,1 0 0,-1-1 1,1 1-1,-1 0 0,0 0 1,0 3-1,-2 26-21,-1-8 603,4-23-572,-1 0-1,0 0 1,0 0-1,0 1 1,0-1-1,0 0 1,0 0-1,1 0 1,-1 0-1,0 0 1,0 0-1,0 0 1,0 0 0,0 0-1,1 0 1,-1 0-1,0 0 1,0 0-1,0 0 1,0 0-1,0 0 1,1 0-1,-1 0 1,0 0-1,0 0 1,0 0 0,0 0-1,1 0 1,-1 0-1,0 0 1,0 0-1,0 0 1,0 0-1,0 0 1,0 0-1,1 0 1,-1-1-1,0 1 1,0 0 0,0 0-1,13-7 307,11-10-211,-20 14-150,0-1 0,1 1-1,-1 0 1,9-4 0,-12 6 4,0 1-1,0-1 1,0 1 0,0-1 0,0 1-1,0 0 1,0-1 0,0 1 0,0 0-1,0 0 1,0 0 0,0 0 0,1 0-1,-1 0 1,0 0 0,0 0 0,0 1-1,0-1 1,0 0 0,0 1 0,0-1-1,0 1 1,0-1 0,0 1 0,0-1-1,0 1 1,0 0 0,0-1 0,0 1-1,1 2 1,4 5-30,-5-6 77,1 0 1,-1 1-1,1-1 1,0 0 0,0 0-1,-1 0 1,1 0 0,1-1-1,-1 1 1,0 0 0,0-1-1,0 1 1,1-1-1,-1 0 1,1 0 0,-1 0-1,1 0 1,0 0 0,-1-1-1,1 1 1,0-1-1,-1 0 1,5 0 0,11-1 235,-1-1 0,35-9 0,-27 6-191,37-12-12,71-29 1,-114 39-13,17-9-146,0-1 0,44-29 0,-70 40-11,-8 6-74,-3 3 25,-6 7-52,-7 2 114,-1-1 0,0-1 0,-26 13 1,-16 12 90,41-25 17,-17 12-6,31-20 7,0 0-1,0-1 0,0 1 0,0 0 0,0 0 0,0 1 0,1-1 0,-1 0 0,1 0 1,-2 5-1,3-7 6,-1 1 1,1-1-1,0 1 1,0-1 0,0 1-1,0-1 1,-1 1-1,1-1 1,0 1-1,0 0 1,0-1 0,0 1-1,0-1 1,0 1-1,1-1 1,-1 1-1,0-1 1,0 1 0,0-1-1,0 1 1,1 0-1,-1-1 1,0 0-1,0 1 1,1-1 0,0 1-1,-1 0 12,1-1 1,0 1-1,0-1 0,0 1 1,0-1-1,-1 0 0,1 0 1,0 1-1,0-1 0,0 0 1,0 0-1,0 0 0,0 0 1,1 0-1,5-1 104,-1 0-1,1 0 1,9-3-1,-11 3-87,7-2-1,-1-1-1,1-1 0,0 1 1,-1-2-1,0 1 1,-1-2-1,1 1 0,15-14 1,-13 8-17,-1 0 0,0-1 0,-1 0 0,0-1 0,12-22 0,-1-4-10,-3-2-1,-1 0 1,21-79-1,5-49-177,-42 162 30,-1 1 1,-1-1-1,1 0 0,-1 1 1,-2-10-1,2 16 130,0 1 0,0 0 0,0 0-1,0 0 1,0 0 0,0 0 0,0-1-1,0 1 1,0 0 0,0 0-1,0 0 1,0 0 0,0 0 0,0-1-1,0 1 1,0 0 0,0 0 0,0 0-1,-1 0 1,1 0 0,0 0 0,0-1-1,0 1 1,0 0 0,0 0-1,0 0 1,0 0 0,-1 0 0,1 0-1,0 0 1,0 0 0,0 0 0,0 0-1,-1 0 1,1 0 0,0 0 0,0 0-1,0 0 1,0 0 0,0 0-1,-1 0 1,1 0 0,0 0 0,0 0-1,0 0 1,0 0 0,0 0 0,-1 0-1,1 0 1,0 0 0,0 0 0,-10 9-245,-6 13 83,3 3 105,2 1-1,-16 51 1,-3 56 61,26-110 27,1 0-1,1 1 0,2 42 1,1-54 38,0 0 1,1 0 0,1 0-1,0 0 1,0 0-1,1-1 1,1 0 0,0 0-1,7 12 1,-11-21-32,0-1 0,0 0 0,0 0 0,0 0 0,0 0 0,0 0 0,0 0 0,0 0 0,0 0 0,0 0 0,0-1 0,1 1 0,-1 0 0,0-1 0,0 1 0,1-1-1,-1 1 1,1-1 0,-1 0 0,0 1 0,1-1 0,-1 0 0,1 0 0,-1 0 0,1 0 0,-1 0 0,0 0 0,1-1 0,-1 1 0,1 0 0,-1-1 0,2 0 0,4-2 32,0-1-1,0 1 1,0-1-1,10-9 1,-9 8-71,148-107-15,-146 105-181,-5 8-187,-4 0 340,-1 0 0,0 1-1,0-1 1,0 0 0,0 0 0,1 1-1,-2-1 1,1 0 0,0 1-1,-1 1 1,1 3 73,-2 7-43,-1 0 0,-5 13 0,6-18 32,-1 0 0,1-1 0,0 1 0,1 0 0,0 0 0,0 0 0,0 0 0,2 15 0,-1-22 14,1 1-1,-1-1 1,1 0-1,-1 0 1,1 0-1,-1 1 1,1-1-1,0 0 1,-1 0-1,1 0 1,0 0 0,0 0-1,0 0 1,0 0-1,0 0 1,0-1-1,0 1 1,0 0-1,0-1 1,0 1-1,1 0 1,-1-1-1,0 0 1,0 1 0,0-1-1,1 0 1,-1 1-1,3-1 1,2 0 101,1 0 1,0 0-1,0 0 1,8-3-1,-8 2-128,15-3 51,0-2-1,36-13 0,-34 10-206,44-10 0,-66 19 132,0-1 1,0 1-1,1 0 0,-1 0 1,0 0-1,0 0 1,1 0-1,-1 0 0,0 1 1,1-1-1,-1 1 1,4 1-1,-5-1 15,0-1 0,0 1 0,0 0 0,0-1-1,0 1 1,0 0 0,0 0 0,-1 0 0,1 0 0,0 0 0,0 0-1,-1 0 1,1 0 0,-1 0 0,1 0 0,-1 1 0,1-1-1,-1 0 1,0 0 0,1 0 0,-1 1 0,0-1 0,0 0 0,0 2-1,5 32-17,-5-34 42,0-1-1,0 1 0,0 0 0,0 0 1,0-1-1,0 1 0,1 0 0,-1-1 1,0 1-1,0-1 0,1 1 0,-1 0 1,0-1-1,1 1 0,-1-1 0,0 1 1,1-1-1,-1 1 0,1-1 0,-1 1 1,1-1-1,-1 1 0,1-1 0,0 1 1,0-1-1,0 1 19,1 0-1,0-1 1,0 1-1,0-1 1,-1 0-1,1 0 1,0 1-1,0-1 1,2-1-1,3 1 64,0-1 0,-1 0 0,1-1 0,9-3 0,-5-1-95,-1 0 0,0 0 1,0-1-1,-1 0 0,0-1 0,12-13 0,-13 8-174,-9 10-174,-5 6 8,-19 9 235,21-11 130,-1 1 0,0 0-1,1 0 1,0 1 0,-8 5 0,6-7-85,4-1 91,5-1 20,-2 1 23,-3-20-14048,0 14 11695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27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1 615 4736,'0'0'39,"0"0"-1,0 0 1,0-1 0,0 1-1,0 0 1,0 0 0,0 0-1,0 0 1,0 0 0,0 0-1,0 0 1,0 0 0,0 0-1,0 0 1,-1 0 0,1 0-1,0 0 1,0-1 0,0 1-1,0 0 1,0 0 0,0 0-1,0 0 1,0 0 0,0 0-1,0 0 1,0 0 0,0 0-1,0 0 1,0-1 0,0 1-1,0 0 1,0 0 0,0 0 0,1 0-1,-1 0 1,0 0 0,0 0-1,0 0 1,0 0 0,0 0-1,0 0 1,0 0 0,0 0-1,0-1 1,0 1 0,0 0-1,0 0 1,0 0 0,0 0-1,0 0 1,1 0 0,-1 0-1,0 0 1,0 0 0,0 0-1,0 0 1,0 0 0,0 0-1,0 0 1,0 0 0,10-8 1613,12-8 506,-14 12-1780,9-6 182,1 0 0,-1-1 0,-1-1 0,0 0 0,21-21 0,-18 10-367,-1 0 1,-1-1-1,-1-1 0,23-47 0,38-115 74,-51 119-150,-16 45-176,-7 18-74,-1-1 1,1 1-1,-1-1 1,0 0-1,0 0 0,1-10 1,-13 24-695,6-1 804,-1 0 1,2 0-1,-1 1 0,1-1 1,0 1-1,0 0 0,-1 11 0,-5 11 45,-95 346 1610,100-359-1429,-4 29 0,8-43-117,-1 1-1,1 0 0,0 0 0,0-1 1,0 1-1,1 0 0,0-1 1,-1 1-1,1 0 0,0-1 0,0 1 1,1-1-1,3 7 0,-4-9-10,0 0 0,0 1 0,0-1-1,0 0 1,0 0 0,0 0 0,1 0 0,-1 0 0,0 0-1,1-1 1,-1 1 0,1 0 0,-1-1 0,1 1-1,-1-1 1,1 1 0,2-1 0,-1 0-3,0 0 1,0 0-1,1 0 0,-1 0 1,0-1-1,0 0 0,0 1 1,4-3-1,4-2 7,0 0 0,-1 0 0,16-12 0,-25 16-73,10-7-50,-1-1-1,13-13 1,7-6-218,-29 27 243,-1 1 0,1-1 0,0 1-1,-1-1 1,1 0 0,-1 1 0,1-1-1,-1 1 1,0-1 0,1 0 0,-1 0-1,0 1 1,1-1 0,-1 0-1,0 1 1,0-1 0,0-1 0,-1 1-349,-3 7 69,-1 6 279,0 0-1,-9 11 1,8-13-1,-1 1 0,-7 20-1,13-27 51,0-1-1,0 1 0,0-1 1,1 1-1,-1 0 0,1-1 1,0 1-1,0 0 0,0 0 1,0-1-1,1 1 0,0 0 1,1 5-1,-2-8 8,1 0-1,-1 0 0,0 1 1,1-1-1,0 0 1,-1 0-1,1 0 1,0 1-1,-1-1 0,1 0 1,0 0-1,0 0 1,0 0-1,0 0 1,0-1-1,0 1 0,0 0 1,0 0-1,0-1 1,1 1-1,-1 0 1,0-1-1,0 1 0,1-1 1,-1 0-1,0 1 1,1-1-1,-1 0 1,0 0-1,1 0 0,-1 0 1,0 0-1,1 0 1,-1 0-1,0-1 1,0 1-1,1 0 0,-1-1 1,0 1-1,3-2 1,4-2 63,1 0 0,-1 0 0,0-1 0,12-10 0,-11 8-68,3-1-82,19-19 0,-21 15-274,-8 11 309,1 0 1,-1 0-1,1 0 0,-1 0 0,1 0 1,0 0-1,-1 1 0,1-1 0,0 1 1,3 0-1,11-3 200,-11 1-180,-1 0 0,0 0 0,0 0 0,0-1 0,0 1 1,0-1-1,0 0 0,5-5 0,-13 7-444,-7 3 65,-13 5 102,8 1 230,1 0 1,-15 11-1,26-16 39,1-1 0,-1 1-1,1 0 1,-1-1 0,1 1-1,0 0 1,0 0 0,0 1 0,1-1-1,-1 0 1,1 0 0,0 1 0,-1-1-1,0 7 1,2-10 23,0 1 0,0-1-1,0 1 1,1-1 0,-1 1 0,0-1-1,0 1 1,0-1 0,0 0 0,0 1-1,1-1 1,-1 1 0,0-1 0,0 1-1,1-1 1,-1 0 0,0 1 0,1-1 0,-1 0-1,0 1 1,1-1 0,-1 0 0,0 1-1,1-1 1,-1 0 0,1 0 0,-1 1-1,1-1 1,1 0 45,0 1 0,-1-1-1,1 0 1,0 1 0,0-1-1,-1 0 1,1 0 0,2-1 0,2 0 81,0 0 1,-1 0-1,0-1 1,7-2-1,13-9-68,0-1-1,32-22 1,-56 34-84,1 1 1,-1-1-1,1 1 1,-1-1 0,1 1-1,-1-1 1,0 0-1,0 0 1,0 0-1,0 0 1,0 0 0,0 0-1,0-2 1,-1 3-7,0 0 0,1 0 0,-1 0 0,0 0 0,0 1 0,0-1 0,0 0 0,0 0 0,-1 0 0,1 0 0,0 1 0,0-1 0,0 0 0,-1 0 0,1 0 0,0 1 0,-1-1 0,1 0 0,-1 0 0,1 1 0,-1-1 0,1 0 0,-1 1 0,0-1 0,1 1 0,-1-1 0,0 1 0,1-1 0,-1 1 0,0-1 0,1 1 0,-1 0 0,0-1 0,0 1 0,0 0 0,-1-1 0,-1 1-20,-1-1 0,1 1 0,0 0 0,0 0 0,-1 0 0,1 0 0,0 0 0,-1 1 0,1 0 0,0-1 0,-3 2 0,-19 3-99,24-5 191,2 1 63,4 0-87,-1 0 0,0 0 0,0 0 0,1 0 0,-1-1-1,1 0 1,-1 0 0,0 0 0,1 0 0,-1-1 0,9-2-1,11 0 34,25-1-51,-9 1 180,76 2-1,-97 2-51,-17-2-138,0 1-1,1 0 1,-1 0-1,0 0 1,0 0 0,0 1-1,0-1 1,0 1-1,0-1 1,0 1-1,0-1 1,0 1-1,0 0 1,0 0 0,0 0-1,0 0 1,-1 1-1,1-1 1,0 0-1,2 3 1,-3-2 10,-1-1 0,1 1 1,-1 0-1,0-1 0,1 1 0,-1 0 1,0-1-1,0 1 0,0 0 0,0-1 0,0 1 1,0 0-1,-1-1 0,1 1 0,0 0 1,-1-1-1,0 1 0,0 1 0,-1 2-3,0 1 138,0 0 0,-1 0-1,1-1 1,-1 0 0,-1 1 0,1-1-1,-1 0 1,-5 5 0,13-12-82,0 0 1,0 0 0,-1 0-1,1-1 1,-1 0 0,1 1-1,4-7 1,8-5 78,-3 4-200,-7 5-42,0 0 0,1 0 0,0 1-1,13-6 1,-20 9 66,0 1 24,1 0 0,-1 0 1,1 0-1,-1-1 0,1 1 0,-1 0 0,0 0 0,1 0 0,-1 0 0,1 0 0,-1 0 0,1 0 0,-1 0 0,1 0 0,-1 0 1,1 0-1,-1 0 0,1 0 0,-1 0 0,1 0 0,-1 0 0,0 1 0,1-1 0,-1 0 0,1 0 0,-1 1 0,1-1 1,-1 0-1,0 0 0,1 1 0,-1-1 0,0 0 0,1 1 0,-1-1 0,0 1 0,0-1 0,1 0 0,-1 1 0,0-1 0,0 1 1,0 0-1,1 0 8,1 0-69,45 33 283,-46-32-166,6-2-1948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27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7456,'4'0'3392,"13"3"-2944,-4-3 544,2 5-640,2-2-224,6 6-96,-5-1 96,4-1-64,-9-2-512,6 3 224,-14-5-2592,0 1 1568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27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275 165 6560,'-9'-3'2976,"28"6"-2592,-3-3 1056,3 0-864,9-3 608,2 3-672,6-8-64,1 8-288,-2-5-96,1 10-32,-4-5-832,-6 0 448,-2 0-2720,-3 3 1664</inkml:trace>
  <inkml:trace contextRef="#ctx0" brushRef="#br0" timeOffset="1">24 14 7392,'-23'-13'3360,"28"13"-2944,0 0-480,8 5-64,8-2-1088,11 9 672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29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9 2816,'0'-8'5456,"-8"20"-3190,7-10-2117,-1 0-1,0-1 1,0 1-1,0 0 1,0-1 0,0 1-1,-1-1 1,1 0-1,0 1 1,0-1-1,-1 0 1,1 0-1,-4 0 1,-14 7 203,10-3-260,-1 1 0,1-1 0,0 2 0,0 0 0,1 0-1,0 0 1,0 1 0,-11 14 0,2 2-31,1 0 1,1 1-1,1 1 0,1 0 1,-17 48-1,10-15 296,3 2 1,-13 85-1,29-125-168,1 0 0,1 0 0,1 0 0,0 0 0,2 0 1,1 0-1,0-1 0,1 1 0,2-1 0,0-1 0,1 1 0,21 36 0,-23-45-23,1-1-1,0 0 0,0 0 0,2 0 0,9 8 0,-16-15-131,1-1 1,-1 0-1,1 1 0,0-1 0,0 0 0,0-1 0,0 1 0,0 0 1,0-1-1,0 0 0,1 0 0,-1 0 0,0 0 0,1 0 0,-1-1 0,1 1 1,-1-1-1,1 0 0,-1 0 0,1-1 0,-1 1 0,5-1 0,-6 0-113,0 0 0,0 0 0,0 0 0,0 0 0,0-1 0,0 1-1,-1 0 1,1-1 0,0 1 0,-1-1 0,3-2 0,12-22-4267,-8 13 1946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2:59.504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40 251 1824,'1'-2'281,"-1"0"0,1 0 0,0 0 0,0 1 0,1-1 0,-1 0 0,0 1 1,0-1-1,1 0 0,3-2 0,10-14 1677,-8 8-1362,0 0 0,0 0 0,1 1 0,17-16 0,40-26 327,-58 46-847,7-5 31,0 0-1,0 1 1,1 1 0,0 1-1,21-9 1,35-8 21,-59 18-396,-11 5 112,-3 3 54,0-1 89,-28 15-140,21-11 115,-1 0 1,-13 10-1,-172 156 77,104-88-14,76-63 8,3-5 83,14-14-32,-1 0 1,0-1-1,0 1 1,0 0-1,1-1 1,-1 0-1,0 1 1,0-1-1,1 0 0,-1 1 1,2-1-1,79-8 1543,-65 8-1530,-1 2-1,1 0 1,-1 0 0,19 7-1,63 24 44,-91-30-118,9 3 9,-5-3-139,-1 1 0,14 7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30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32 3072,'1'-2'171,"-1"1"0,0-1 0,1 1 0,-1-1 0,1 1 0,0-1 0,-1 1 0,1-1 0,0 1 0,0 0 0,0-1 0,0 1 0,0 0 0,0 0 0,0 0 0,1 0 0,-1 0 0,0 0 0,0 0 0,1 0 1,-1 0-1,1 1 0,-1-1 0,1 0 0,-1 1 0,1-1 0,-1 1 0,4-1 0,-5 1-125,1 1-1,-1-1 1,0 0 0,0 0 0,1 0-1,-1 0 1,0 0 0,1 1 0,-1-1 0,0 0-1,0 0 1,1 0 0,-1 1 0,0-1 0,0 0-1,0 1 1,0-1 0,1 0 0,-1 0 0,0 1-1,0-1 1,0 0 0,0 1 0,0-1-1,0 0 1,0 0 0,0 1 0,0 0 0,1 9 679,-2 7-386,0-1-1,-2 0 1,0 1-1,0-1 1,-2 0-1,0-1 1,-1 1-1,-1-1 1,0 0-1,-16 24 1,10-20-167,0-1 0,-1 0-1,-1-1 1,0 0 0,-2-2 0,0 0 0,-24 17 0,35-28-68,0 0 1,-1-1 0,1 1 0,-1-1-1,0-1 1,0 1 0,0-1 0,-9 2-1,13-4-21,-1 0 0,1 1-1,-1-1 1,1-1-1,-1 1 1,1 0-1,-1-1 1,1 0 0,0 0-1,-1 0 1,1 0-1,0 0 1,-1-1 0,1 1-1,0-1 1,0 0-1,0 0 1,-3-3-1,5 4-79,0-1 0,0 1 0,0 0 0,0-1 0,0 1 0,0 0 0,0-1 0,1 1 0,-1-1 0,0 0 0,1 1 0,-1-1 0,1 1 0,0-1-1,0 0 1,0 1 0,-1-1 0,2 0 0,-1 1 0,0-1 0,0 0 0,0 1 0,1-1 0,-1 1 0,1-1 0,-1 0 0,1 1 0,0-1 0,-1 1 0,3-3-1,-1 0-56,1 0 0,0 0-1,0 0 1,0 0-1,0 1 1,1-1-1,-1 1 1,1 0 0,7-4-1,-6 4 4,0 0 1,0 1-1,0-1 0,1 1 1,-1 1-1,1-1 0,0 1 1,-1 0-1,1 0 0,0 1 1,0 0-1,0 0 0,-1 0 1,1 0-1,6 2 0,-3 1 202,-1 0-1,1 0 1,-1 0-1,0 1 0,0 0 1,0 1-1,0 0 1,-1 0-1,8 7 0,35 36 946,-33-29-810,25 18 210,-40-34-645,1-1 1,-1 1-1,1-1 1,0 0 0,0 0-1,0 0 1,0 0-1,0-1 1,0 1-1,1-1 1,3 2-1,3-1-1083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33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0 560 3712,'0'0'4138,"2"0"-2831,4-1-846,0 0 1,0 0-1,-1 0 0,1-1 1,0 1-1,-1-2 0,1 1 1,-1 0-1,1-1 0,5-4 1,5-4-162,28-24 0,-23 16-296,-2 0 0,0-2 0,26-37 0,-40 51-244,-8 9-308,-7 11 40,3-3 552,-3 4 176,1 1-1,-13 27 1,20-38-133,0 0 1,1 1-1,-1-1 0,1 1 1,0-1-1,1 1 1,-1 0-1,1-1 0,0 1 1,0 0-1,0-1 0,1 1 1,-1 0-1,1-1 0,2 6 1,-3-9-22,1 1 0,-1-1 0,1 1 0,0-1-1,-1 0 1,1 1 0,0-1 0,0 0 0,0 0 0,0 1 0,0-1 0,0 0 0,0 0 0,0 0 0,1 0 0,-1 0 0,0-1 0,1 1-1,-1 0 1,0-1 0,1 1 0,-1-1 0,1 1 0,-1-1 0,1 0 0,-1 1 0,1-1 0,-1 0 0,1 0 0,0 0 0,-1 0 0,1 0-1,2-1 1,4-1 92,1-1-1,0 0 0,-1 0 0,15-8 1,-3 1-72,231-93 277,-246 101-379,0 0 0,0 0 0,0 1 0,0 0 0,0 0 0,9 0 0,-13 1 3,-1 0 0,1 0 1,-1 0-1,1 0 0,-1 0 0,1 0 0,-1 1 1,1-1-1,-1 0 0,1 0 0,-1 0 0,1 1 1,-1-1-1,0 0 0,1 0 0,-1 1 0,1-1 0,-1 0 1,0 1-1,1-1 0,-1 0 0,1 1 0,-1-1 1,0 1-1,0-1 0,1 1 0,-1-1 0,0 1 0,0-1 1,0 1-1,1-1 0,-1 1 0,0-1 0,0 1 1,0-1-1,0 1 0,0-1 0,0 1 0,0-1 1,0 1-1,0-1 0,0 1 0,0-1 0,-1 1 0,1-1 1,0 1-1,0-1 0,0 1 0,-1 0 0,-12 26 83,12-25-38,-6 9 62,-1 0 0,-9 10 0,0 0 131,7-11-93,9-9-68,0 1 0,-1-1-1,1 0 1,0 0-1,0 1 1,0-1-1,0 1 1,0-1-1,-1 3 1,2-3-35,1-1 1,-1 0-1,1 0 0,-1 0 1,1 1-1,0-1 1,-1 0-1,1 0 0,0 0 1,-1 0-1,1 0 0,-1 0 1,1 0-1,0-1 0,-1 1 1,1 0-1,-1 0 0,2-1 1,-2 1 25,27-12 127,-2-1 0,34-22 0,18-10-312,-75 44 66,1 0 0,-1 0-1,1 0 1,0 0-1,-1 0 1,1 0 0,0 1-1,3-1 1,-5 1 44,0 0 0,-1 0 0,1 0 0,0 1 0,-1-1 1,1 0-1,0 0 0,-1 0 0,1 1 0,0-1 0,-1 0 0,1 1 0,-1-1 1,1 1-1,-1-1 0,1 1 0,-1-1 0,1 1 0,-1-1 0,1 1 0,-1-1 1,0 1-1,1-1 0,-1 1 0,0 0 0,1-1 0,-1 1 0,0 0 0,0-1 1,0 1-1,0 0 0,1-1 0,-1 1 0,0 0 0,0-1 0,0 1 1,-1 0-1,1 1 0,0 4 41,1 27-47,-1-31 48,1-1-1,-1 1 0,0 0 0,1-1 1,-1 1-1,0-1 0,1 1 1,0-1-1,-1 1 0,1-1 0,0 1 1,0-1-1,0 0 0,0 1 1,0-1-1,1 1 0,1-1 70,-1-1 0,1 0 0,-1 0 0,1 0 1,-1 0-1,1 0 0,-1-1 0,0 1 0,1-1 0,-1 1 0,3-2 0,1-1-59,1-1 0,-1 1-1,0-1 1,0-1-1,-1 1 1,1-1 0,-1 0-1,6-6 1,7-7-13,-1 3 20,10-8-237,50-35 0,-77 58 181,1-1 0,0 1-1,-1-1 1,1 1 0,0 0 0,0-1-1,-1 1 1,1 0 0,0-1 0,0 1-1,-1 0 1,1 0 0,0 0-1,0 0 1,-1 0 0,1 0 0,0 0-1,0 0 1,0 0 0,-1 0 0,1 0-1,0 0 1,0 1 0,0-1 0,-1 0-1,1 1 1,0-1 0,-1 0 0,1 1-1,0-1 1,-1 1 0,1-1 0,0 1-1,-1-1 1,1 1 0,-1 0 0,1-1-1,-1 1 1,0 0 0,1-1 0,-1 1-1,1 1 1,0 1-7,0-1-1,0 1 1,0 0-1,0 0 1,-1 0-1,1 0 1,-1 0-1,0 0 1,0 6-1,-2 7 86,-1 0 0,-1-1 0,0 1 1,-1-1-1,-1 0 0,-1 0 0,0-1 0,-15 25 0,21-38-10,-1 1 1,1 0-1,0-1 0,0 1 1,-1-1-1,1 1 1,-1-1-1,-1 1 0,2-1-35,1-1-1,0 0 1,-1 0-1,1 0 1,-1 0-1,1 0 1,-1 0-1,1 1 1,-1-1-1,1 0 1,-1-1-1,1 1 1,-1 0 0,1 0-1,-1 0 1,1 0-1,-1 0 1,1 0-1,-1-1 1,1 1-1,-1 0 1,1 0-1,-1-1 1,1 1-1,0 0 1,-1 0-1,1-1 1,-1 1-1,1-1 1,0 1-1,-1 0 1,1-1-1,0 1 1,0-1-1,-1 1 1,1-1-1,0 1 1,0-1-1,0 1 1,-1-1-1,-4-13-40,0-1 1,-5-21-1,9 33 14,2-9 106,-1 11-122,0 0-1,1 0 1,-1 0 0,0 0-1,0 0 1,0 0 0,0 0-1,0 0 1,0 0 0,0 0-1,0 0 1,0 0 0,-1 0-1,1 1 1,0-1-1,-1 0 1,1 0 0,0 0-1,-1 0 1,1 0 0,-2-1-1,2 2 19,0 0-1,0 0 1,0-1-1,-1 1 0,1 0 1,0 0-1,0 0 1,0 0-1,0-1 1,-1 1-1,1 0 0,0 0 1,0 0-1,0 0 1,-1 0-1,1 0 0,0-1 1,0 1-1,-1 0 1,1 0-1,0 0 0,0 0 1,-1 0-1,1 0 1,0 0-1,0 0 1,-1 0-1,1 0 0,0 0 1,0 0-1,-1 0 1,1 1-1,0-1 0,0 0 1,0 0-1,-1 0 1,1 0-1,0 0 1,0 0-1,0 1 0,-1-1 1,1 0-1,0 0 1,0 0-1,0 0 0,0 1 1,-1-1-1,1 0 1,0 0-1,0 0 0,0 1 1,0-1-1,0 0 1,0 0-1,0 1 1,0-1-1,0 0 0,0 0 1,0 1-1,0-1 1,0 0-1,0 1 0,1 14-1,0-15 13,-1 3 3,1-1-1,1 0 1,-1 1-1,0-1 1,1 0-1,-1 0 1,1 0 0,-1 0-1,1 0 1,0 0-1,0-1 1,0 1-1,0-1 1,4 3-1,2 1-3,1 0-1,13 5 0,-15-7 78,1-1 0,-1-1-1,1 1 1,-1-1-1,1-1 1,-1 1-1,1-1 1,14-2 0,6-2 79,28-8 1,-31 6-140,-2-2 0,1 0 0,-1-1 0,0-1 0,-1-1 0,0-2 0,27-19 0,6-10-344,-59 53-122,-10 21 0,5-12 476,2-7 49,-9 26 0,15-36-49,1 0 0,-1 0 0,1 1-1,0-1 1,0 0 0,1 6 0,-1-8 1,0 0-1,0-1 1,0 1 0,0 0-1,0 0 1,0-1 0,0 1-1,1 0 1,-1 0-1,0-1 1,0 1 0,1 0-1,-1 0 1,1-1-1,-1 1 1,1 0 0,-1-1-1,1 1 1,-1-1 0,1 1-1,-1-1 1,1 1-1,0-1 1,-1 1 0,1-1-1,0 1 1,-1-1 0,1 0-1,0 0 1,1 1-1,4-1 35,-1-1 0,1 0 0,-1 0-1,0 0 1,0-1 0,11-4 0,30-18 85,-45 24-149,29-16-65,0 1 0,35-11 1,47-13-218,-124 45 136,0-1 0,0 2 0,0 0 0,-18 14 0,-46 42 87,73-61 85,1 0-1,0 0 0,0 1 0,0-1 0,0 1 0,-2 3 1,3-5-19,1-1-1,0 1 1,0-1 0,-1 1 0,1-1 0,0 0 0,0 1 0,0-1-1,0 1 1,0-1 0,-1 1 0,1-1 0,0 1 0,0-1 0,0 1-1,0-1 1,0 1 0,1-1 0,-1 1 0,0-1 0,0 1 0,0-1-1,0 0 1,0 1 0,1-1 0,-1 1 0,0-1 0,0 1 0,1-1 0,-1 0-1,0 1 1,1-1 0,-1 0 0,0 1 0,1-1 0,-1 0 0,1 0-1,-1 1 1,0-1 0,1 0 0,-1 0 0,2 1 0,0-1 34,0 0 0,0 0 0,0 0 1,0-1-1,0 1 0,0-1 0,0 1 1,-1-1-1,1 1 0,0-1 0,0 0 1,3-2-1,0 1 45,56-26 8,78-51 0,-120 68-81,0 0-1,-1-2 1,0 0 0,-1-2-1,22-22 1,-22 14-21,-1-1 0,0 0 1,-2-1-1,-1 0 0,-1-1 1,-1-1-1,12-45 0,-18 51-31,10-48-69,-14 68 64,-1-1 0,0 1 0,0-1 0,0 1 0,0-1 0,0 1 0,0-1 0,0 1 0,-1-1 0,1 1 0,0 0 0,-2-3 0,2 4 32,0 0-1,0-1 1,0 1-1,-1 0 1,1 0-1,0-1 1,0 1-1,-1 0 1,1 0-1,0 0 1,0 0-1,-1-1 1,1 1-1,0 0 1,-1 0-1,1 0 1,0 0-1,0 0 1,-1 0-1,1 0 1,0 0-1,-1 0 1,1 0-1,-1 0 1,-11 6-206,1 3 142,1 1 0,0 1 0,1 0 1,-13 18-1,8-9 45,-15 22 24,-27 51 0,45-70 29,1 0 0,0 0 1,2 1-1,1 0 0,-5 27 1,11-47-12,1 0 1,-1 1-1,1-1 0,0 0 1,0 0-1,0 1 1,1-1-1,0 0 1,-1 1-1,1-1 0,1 0 1,-1 0-1,1 0 1,3 7-1,-1-6 18,-1 0-1,1 0 0,0 0 1,0-1-1,0 0 0,1 0 0,0 0 1,-1 0-1,11 5 0,-6-4 51,1-1-1,0 1 0,0-2 1,0 0-1,0 0 0,1 0 1,-1-1-1,1-1 0,0 0 0,-1-1 1,1 1-1,11-3 0,-11 1-63,-1-1-1,1 0 0,-1 0 0,0-1 0,0-1 0,0 0 1,0 0-1,-1-1 0,1 0 0,-1 0 0,0-1 0,-1-1 1,1 1-1,-1-1 0,-1-1 0,8-8 0,-13 13-22,0 1-1,0-1 0,-1 1 1,1-1-1,2-5 0,-4 7-8,0 0 0,0 1-1,1-1 1,-1 0 0,0 0 0,0 0-1,0 1 1,0-1 0,0 0-1,0 0 1,0 0 0,0 1-1,0-1 1,0 0 0,0 0-1,0 1 1,-1-1 0,1 0 0,0 0-1,-1 1 1,1-1 0,0 0-1,-1 0 1,1 1 0,-1-1-1,1 1 1,-2-2 0,1 2 0,0 0 1,0-1 0,0 1 0,0 0-1,0 0 1,0 0 0,0 0 0,0 0-1,0 1 1,0-1 0,0 0 0,0 0-1,0 1 1,0-1 0,0 0 0,0 1-1,0-1 1,0 1 0,1-1 0,-1 1 0,0 0-1,0-1 1,-1 2 0,-2 2-49,-7 2-76,-29 21-66,36-24 209,0 0 1,0 0 0,1 1 0,-1-1-1,1 1 1,0 0 0,-4 6 0,6-8 23,1 0 1,-1 0 0,0-1 0,1 1 0,0 0-1,-1 0 1,1 0 0,0 0 0,0 0-1,0 0 1,0 0 0,0 0 0,0-1-1,1 1 1,-1 0 0,1 0 0,-1 0-1,1 0 1,0-1 0,-1 1 0,1 0-1,1 1 1,0 0-70,-1-1 0,1 0 0,0 0 0,0 0 0,0 0 0,0 0 0,0 0 0,0-1 0,0 1 0,0-1 0,1 1 0,-1-1 0,0 0 0,1 0 0,2 1 0,18 1-4047,-9-3 2001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33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16 7232,'-23'-4'3264,"18"1"-2848,5-2-64,5 5-288,0-3-160,8 6 32,0-3 96,5 0 0,-4 0-3392,-1 0 1824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34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21 6720,'-58'-20'3040,"34"20"-2624,16 0-224,13 0-128,3 0-32,24 0-800,5 3 416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38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2 735 3488,'3'3'1377,"-7"-8"1178,8 4 151,-2 0-2442,0 1 0,-1 0-1,1-1 1,0 1 0,-1-1 0,1 1-1,-1-1 1,1 0 0,-1 0-1,1 0 1,-1 0 0,1 0 0,0-1-1,88-113 955,-66 82-1182,-14 19-187,0 0 1,1 1 0,1 1 0,0-1 0,0 2 0,23-17 0,-34 28 124,0-1 1,-1 1 0,1-1-1,-1 1 1,1 0-1,0-1 1,-1 1-1,1 0 1,0 0 0,0-1-1,-1 1 1,1 0-1,0 0 1,-1 0-1,1 0 1,0 0 0,0 0-1,0 0 1,0 0 20,-1 1-1,0-1 1,1 0 0,-1 0 0,0 1 0,1-1 0,-1 0-1,0 1 1,1-1 0,-1 0 0,0 1 0,0-1 0,1 0-1,-1 1 1,0-1 0,0 1 0,0-1 0,0 1 0,1-1-1,-1 0 1,0 2 0,0 2 43,0 1-1,0-1 1,0 0 0,-2 8-1,2-7-28,-4 13 199,0 0 0,-11 31-1,2-10 247,12-37-356,1 0 0,-1 0 0,1 0-1,0 0 1,-1 0 0,1 0 0,0 0-1,0 0 1,1 3 0,-1-4-63,0-1 0,0 1 1,0-1-1,1 0 0,-1 1 0,0-1 0,1 1 1,-1-1-1,0 0 0,1 1 0,-1-1 0,1 0 1,-1 0-1,0 1 0,1-1 0,-1 0 0,1 0 1,-1 1-1,1-1 0,-1 0 0,1 0 1,-1 0-1,1 0 0,-1 0 0,1 0 0,-1 0 1,1 0-1,-1 0 0,1 0 0,-1 0 0,1 0 1,-1 0-1,1 0 0,-1 0 0,0-1 0,1 1 1,-1 0-1,1 0 0,-1-1 0,1 1 0,217-89 925,-200 82-1034,36-21-101,-39 20 23,0 0 0,0 1-1,26-8 1,-40 15 147,-1-1-1,0 1 1,1 0 0,-1 0 0,1-1 0,-1 1-1,1 0 1,-1 0 0,1 0 0,-1 0 0,1 0-1,-1 0 1,1 0 0,0 0 0,-1 0 0,1 0-1,-1 0 1,1 0 0,-1 0 0,1 0 0,-1 0-1,1 1 1,-1-1 0,1 0 0,-1 0 0,0 1-1,1-1 1,-1 0 0,1 1 0,-1-1 0,0 0-1,1 1 1,-1-1 0,0 0 0,1 1 0,-1-1-1,0 1 1,1-1 0,-1 1 0,0-1 0,0 1-1,0-1 1,1 1 0,-1-1 0,0 1 0,0-1-1,0 1 1,0-1 0,0 1 0,0-1 0,0 1-1,0-1 1,0 1 0,0-1 0,-1 1 0,1-1-1,0 1 1,0 0 0,-2 5 21,0 0 1,0 0-1,-5 9 1,6-14-22,-8 18-43,-24 51 619,26-57-390,6-11-115,-1 0 1,1 0-1,0 0 1,0 0-1,1 0 1,-1 1-1,0-1 0,0 3 1,1-5-43,0 1 1,0-1 0,0 0-1,0 0 1,0 0 0,1 0 0,-1 1-1,0-1 1,0 0 0,0 0-1,0 0 1,0 0 0,0 1-1,1-1 1,-1 0 0,0 0-1,0 0 1,0 0 0,0 0-1,0 0 1,1 0 0,-1 1-1,0-1 1,0 0 0,0 0-1,1 0 1,-1 0 0,0 0-1,0 0 1,0 0 0,1 0-1,-1 0 1,0 0 0,0 0-1,0 0 1,1 0 0,8-2 351,-8 2-135,19-5-132,-2-1 0,1-1 0,-1 0 0,28-16-1,-30 13-108,27-21 0,-18 12 0,-19 15-43,0 0-1,-1-1 1,0 0-1,0 0 1,9-11-1,-14 16 39,0 0-1,0 0 1,0 0 0,0 1-1,0-1 1,0 0 0,0 0-1,0 0 1,0 0 0,0 0-1,0 0 1,0 0 0,0 0-1,0 0 1,0 0 0,0 1-1,0-1 1,0 0 0,0 0-1,0 0 1,0 0 0,0 0-1,0 0 1,0 0 0,0 0-1,0 0 1,0 0 0,1 0-1,-1 0 1,0 0 0,0 0-1,0 0 1,0 0 0,0 1-1,0-1 1,0 0 0,0 0-1,0 0 1,0 0 0,0 0-1,1 0 1,-1 0 0,0 0-1,0 0 1,0 0 0,0 0-1,0 0 1,0 0 0,0 0-1,0 0 1,0-1-1,0 1 1,1 0 0,-1 0-1,0 0 1,0 0 0,0 0-1,0 0 1,0 0 0,0 0-1,0 9-153,-11 30-9,6-25 232,1 0 1,1 0-1,0 0 1,-2 25-1,5-37-20,0 0 0,0 0 0,1-1 1,-1 1-1,0 0 0,1 0 0,-1-1 0,1 1 0,-1 0 0,1-1 0,0 1 0,0 0 0,-1-1 0,1 1 0,2 1 0,-2-2-16,0-1 0,-1 1 0,1-1 0,0 1 0,0-1 0,-1 1 0,1-1-1,0 0 1,0 0 0,0 1 0,-1-1 0,1 0 0,0 0 0,0 0 0,0 0 0,0 0 0,0 0 0,0 0 0,-1 0 0,1 0 0,0 0 0,0-1 0,0 1 0,0 0-1,-1-1 1,1 1 0,0 0 0,0-1 0,-1 1 0,1-1 0,0 1 0,0-2 0,31-20 256,114-90-323,-138 104-117,-5 5-251,-4 8-20,-3 5 223,-5 12 185,5-14 16,1-1-1,0 1 1,-2 9-1,4-16 26,1 1-1,0 0 1,-1 0 0,1 0-1,0 0 1,0-1-1,0 1 1,0 0 0,1 0-1,-1 0 1,0 0 0,1-1-1,0 1 1,-1 0 0,1 0-1,0-1 1,0 1 0,2 3-1,-2-4 17,0 0-1,1 0 0,-1 0 1,1 0-1,-1 0 1,1-1-1,0 1 0,-1 0 1,1-1-1,0 1 0,-1-1 1,1 1-1,0-1 0,0 0 1,0 0-1,-1 0 0,1 0 1,0 0-1,3-1 1,38-7 319,-37 6-336,94-28-38,125-56 0,-197 74-8,-18 8-39,1 1 0,15-4 0,-16 3 111,-7 3-38,-9 5-49,-10 10-232,-28 16 0,12-13 233,21-12 38,0 1 1,0 0-1,1 1 1,0 0-1,0 1 1,-17 16-1,26-23 6,0 0 0,1 0 0,-1 0 0,0 0-1,0 0 1,1 0 0,-1 0 0,0 0 0,1 0-1,-1 0 1,1 1 0,0-1 0,-1 0-1,1 0 1,0 0 0,0 1 0,-1-1 0,1 0-1,0 0 1,0 1 0,0-1 0,1 0 0,-1 0-1,0 0 1,0 1 0,1-1 0,-1 0 0,1 0-1,-1 0 1,1 0 0,-1 0 0,1 1 0,0-1-1,-1 0 1,1 0 0,0-1 0,0 1 0,0 0-1,0 0 1,0 0 0,1 1 0,2 0 35,0 0 1,0 0-1,0 0 1,0-1-1,0 1 1,0-1 0,1 0-1,-1 0 1,0 0-1,1-1 1,3 1-1,5-2 12,-1 0 0,0-1 0,0 0 0,-1-1-1,1 0 1,0-1 0,-1 0 0,15-9 0,10-6-3,35-26 1,-70 44-50,34-21 48,-2-2 0,60-56 0,40-72 175,-11-12-324,-30 27-261,-89 133 266,0 0-1,-1 0 1,1-1 0,2-7 0,-5 12 88,0 0 0,0-1 0,0 1 0,0 0 0,0 0 0,1 0 0,-1 0 0,0 0 0,0 0 0,0 0 0,0 0 0,0 0 0,0 0 0,0 0 0,0 0 0,0-1 0,0 1 0,0 0 0,0 0 0,0 0 0,0 0 0,0 0 0,0 0 0,0 0 0,0 0 0,0 0 0,0 0 0,0-1 0,0 1 0,0 0 0,0 0 0,0 0 0,0 0 0,0 0 0,0 0 0,0 0 0,-1 0 0,1 0 0,0 0 0,0 0 0,0 0 0,0-1 0,0 1 0,0 0 0,0 0 0,0 0 0,0 0 0,0 0 0,0 0 0,0 0 0,0 0 0,-1 0 0,1 0 0,0 0 0,0 0 0,0 0 0,0 0 0,0 0 0,0 0 0,0 0 0,0 0 0,0 0 0,-1 0 0,1 0 0,0 0 0,0 0 0,0 0 0,0 0 0,0 0 0,-13 13-221,-20 28 163,1 2-1,2 1 0,2 1 1,3 1-1,-33 80 0,50-107 91,2 0 0,-9 35 0,14-46 13,-1-1 0,2 1 1,-1-1-1,1 1 0,0-1 0,1 1 0,-1-1 0,2 0 0,-1 1 0,4 9 0,-4-12-23,1 0 1,0 0-1,0-1 0,1 1 0,-1-1 0,1 0 0,0 1 0,0-1 0,0 0 0,0-1 0,1 1 0,0-1 0,-1 1 0,1-1 1,1 0-1,-1 0 0,0-1 0,1 0 0,-1 1 0,1-1 0,0-1 0,0 1 0,0-1 0,5 1 0,0 0 77,0-1 0,0 0-1,0-1 1,0 0-1,17-2 1,-21 1-73,1 0-1,-1-1 1,0 0-1,1 0 1,-1 0 0,0-1-1,-1 0 1,1 0 0,10-8-1,-4 1 52,0 0 0,19-24-1,-26 28-87,0 0-1,-1-1 0,1 1 0,-2-1 1,1 0-1,-1 0 0,4-14 0,-6 21 11,-1-1-1,0 0 0,0 1 1,0-1-1,0 1 0,1-1 1,-1 0-1,0 1 0,0-1 1,0 1-1,0-1 0,0 1 0,-1-1 1,1 0-1,0 1 0,0-1 1,0 1-1,0-1 0,-1 1 1,1-1-1,-1 0 0,1 0-2,-1 1 0,1 0 0,-1 0 0,1-1 0,0 1 0,-1 0 0,1 0 0,-1 0 0,1 0 0,-1 0 0,1 0 0,-1 0 0,1 0 0,-1 0 0,1 0 0,-1 0 0,1 0 0,-1 0 0,1 0 0,-1 1 0,-3 0-32,0 0-1,0 1 1,1 0 0,-1 0 0,-4 4 0,-63 53-314,63-53 371,0 1 0,1-1 0,0 1 1,1 1-1,-1-1 0,1 1 0,1 0 0,-7 11 0,12-17-1,-1-1 0,1 0 0,0 0 0,0 0 0,-1 0 0,1 0 0,0 1 0,0-1 0,0 0 0,0 0 0,0 0 0,1 0 0,-1 1 0,0-1 0,0 0 0,1 0 0,-1 0 0,1 0 0,-1 0 1,1 0-1,-1 0 0,1 0 0,0 0 0,0 0 0,-1 0 0,1 0 0,0-1 0,0 1 0,0 0 0,0 0 0,0-1 0,0 1 0,0-1 0,0 1 0,0-1 0,1 1 0,3 1 38,-1 0 0,1-1-1,0 1 1,0-1-1,-1 0 1,1-1 0,7 1-1,-3-1-10,0-1 0,0 0 0,-1-1 0,1 0 0,0 0 0,-1-1 0,14-6 0,56-34-9,-45 23-30,91-58 42,-105 65-205,-15 10-191,-13 13 121,6-8 226,-13 16 4,0 0 1,2 1-1,-20 33 0,32-49 36,0 1 0,1-1-1,0 1 1,0 0-1,0-1 1,-1 8-1,2-11-5,0 1-1,0 0 1,0 0 0,0 0-1,0 0 1,0 0-1,0 0 1,0 0-1,1 0 1,-1 0-1,0 0 1,1 2-1,0-3-10,-1 0 1,0 1-1,0-1 0,1 0 1,-1 0-1,1 1 0,-1-1 1,0 0-1,1 0 0,-1 1 0,0-1 1,1 0-1,-1 0 0,1 0 1,-1 0-1,1 0 0,-1 0 0,0 0 1,1 0-1,-1 0 0,1 0 1,-1 0-1,1 0 0,-1 0 0,1 0 1,-1 0-1,0 0 0,1-1 1,36-9 207,-2-2 0,57-28 0,8-21-129,-24 13-505,-66 41 334,3-1-244,-11 10 179,-6 7 81,-1 1-12,1 1 0,0 0 0,-5 19 1,8-24 98,0-1 0,0 1 0,0 0 0,1 0 0,0-1 0,0 1 0,1 0 0,-1 0 1,4 10-1,-3-14-13,-1 0 0,1 0 1,0-1-1,0 1 0,0 0 1,1-1-1,-1 1 1,0-1-1,1 1 0,-1-1 1,0 1-1,1-1 0,0 0 1,-1 0-1,1 0 0,0 0 1,0 0-1,-1 0 1,1 0-1,0-1 0,0 1 1,0-1-1,0 1 0,3 0 1,0-1 31,0 0 0,0 0 0,0 0 0,0 0 0,0-1 0,0 1 0,0-1 0,6-2 0,-1-1-23,0-1 0,0 1 1,-1-2-1,1 1 0,-1-1 0,0-1 0,-1 0 1,10-9-1,6-10-9,25-33 1,-35 41 14,7-6-48,-9 9-188,13-19 1,-24 34 203,-1 0 0,0 0 1,0 0-1,0 0 1,0 0-1,0 0 0,0-1 1,0 1-1,0 0 0,0 0 1,0 0-1,1 0 1,-1 0-1,0 0 0,0 0 1,0 0-1,0 0 0,0 0 1,0 0-1,0 0 1,1 0-1,-1 0 0,0 0 1,0 0-1,0 0 0,0 0 1,0 0-1,0 0 1,1 0-1,-1 0 0,0 0 1,0 0-1,0 0 0,0 0 1,0 0-1,0 0 1,0 0-1,1 0 0,-1 0 1,0 0-1,0 0 0,0 1 1,0-1-1,0 0 1,0 0-1,0 0 0,0 0 1,0 0-1,0 0 0,1 0 1,-1 0-1,0 1 1,0-1-1,0 0 0,0 0 1,0 0-1,0 0 0,0 0 1,0 0-1,0 1 1,0-1-1,0 0 0,0 0 1,0 0-1,2 10-152,-3 5 117,-1-1 0,0 0 0,0 0 0,-2 0 0,-8 23 0,8-25 26,-3 6 103,-1 0 0,-1 0-1,-1 0 1,-13 18 0,21-33-66,0-1 0,0 0 0,0 1 0,0-1 1,0 0-1,-3 2 0,5-4-11,-1 0 0,1 1 0,0-1 1,0 0-1,-1 0 0,1 1 0,0-1 0,-1 0 0,1 0 0,-1 0 0,1 0 0,0 1 0,-1-1 1,1 0-1,-1 0 0,1 0 0,0 0 0,-1 0 0,1 0 0,-1 0 0,1 0 0,0 0 0,-1 0 1,1 0-1,-1 0 0,1 0 0,0-1 0,-1 1 0,1 0 0,0 0 0,-1 0 0,1 0 0,-1-1 1,1 1-1,0 0 0,-1 0 0,1-1 0,0 1 0,0 0 0,-1-1 0,1 1 0,0 0 0,0-1 1,0 1-1,-1 0 0,1-1 0,0 0 0,-3-6 50,2 7-63,0-1 0,1 0 0,-1 0 0,1 0 0,-1 0 0,1 0 0,-1 0 0,1 0 0,0 0 1,-1 0-1,1 0 0,0 0 0,0 0 0,0 0 0,0 0 0,0 0 0,0-1 0,0 1 0,1-1 0,1-2-213,-2 4 209,0 0 0,0 0 0,0 0 0,0-1 0,0 1 0,0 0 1,0 0-1,0 0 0,0 0 0,0-1 0,1 1 0,-1 0 0,0 0 0,0 0 0,0 0 1,0 0-1,0 0 0,0 0 0,1-1 0,-1 1 0,0 0 0,0 0 0,0 0 0,0 0 1,0 0-1,1 0 0,-1 0 0,0 0 0,0 0 0,0 0 0,0 0 0,1 0 0,-1 0 1,0 0-1,0 0 0,0 0 0,0 0 0,1 0 0,-1 0 0,0 0 0,0 0 0,0 0 1,0 0-1,1 0 0,-1 0 0,0 1 0,0-1 0,0 0 0,0 0 0,0 0 0,1 0 1,6 2 4,0-1 0,1 0 1,-1 0-1,1-1 1,14-1-1,1 0 90,34 1 123,135-4 264,-149 4-597,-18 1-47,0-4-453,-14-1-1615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3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5408,'0'-1'92,"0"1"0,0 0 0,0-1 0,0 1 0,0 0 0,0-1 0,1 1 0,-1-1 0,0 1 0,0 0 0,0-1 0,0 1 0,0 0 0,0-1 0,1 1 0,-1 0 0,0-1 0,0 1 0,0 0 0,1-1 0,-1 1 0,0 0 0,1 0 0,-1-1 0,0 1 0,0 0 0,1 0 0,-1 0 0,1-1 0,12 2 2200,13 12-342,-20-8-1723,-1-1-1,1 1 0,0 0 0,-1 1 1,0-1-1,0 1 0,-1 0 0,0 0 1,0 1-1,0-1 0,-1 1 1,5 13-1,1 7 87,-2 0 0,5 30 0,-12-53-279,12 66 742,-3 2 0,-3-1 0,-3 1 0,-3-1 0,-20 143 0,15-186-626,-18 97 299,15-94-213,-21 59 1,18-58-115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55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252 567 3328,'0'-22'2650,"0"21"-2524,0 0-1,0 1 0,0-1 1,-1 1-1,1-1 0,0 0 1,0 1-1,-1-1 0,1 1 1,-1-1-1,1 1 0,0-1 1,-1 1-1,1-1 0,-1 1 1,1-1-1,-1 1 0,0 0 1,1-1-1,-1 1 0,1 0 1,-1-1-1,0 1 0,1 0 1,-1 0-1,1 0 0,-1-1 1,0 1-1,1 0 0,-1 0 1,0 0-1,1 0 0,-2 0 1,-22 2 1026,11 1-842,1 2 1,-1-1-1,1 2 1,0-1-1,0 2 0,-16 11 1,4-3-143,16-10-100,-1 1 1,1 0-1,0 1 1,-11 12-1,15-15-2,1 0 1,-1 0-1,1 0 0,0 1 1,1-1-1,-1 1 0,1 0 1,0 0-1,0 0 1,-2 10-1,3-14-36,1 1 0,0-1 0,0 0 1,0 0-1,0 1 0,0-1 0,0 0 0,1 1 1,-1-1-1,0 0 0,0 0 0,1 1 0,-1-1 0,1 0 1,0 0-1,-1 0 0,1 0 0,0 0 0,-1 0 1,1 0-1,0 0 0,0 0 0,0 0 0,0 0 0,0 0 1,0 0-1,0-1 0,0 1 0,2 0 0,3 2 89,0-1-1,0 0 1,0-1-1,11 2 1,-16-3-118,21 3 182,0-1 1,0-1 0,0-1 0,39-5 0,-45 2-84,0 0 1,-1 0-1,1-2 0,-1 0 1,0-1-1,0 0 1,18-11-1,-31 16-79,1-1 0,-1 1 0,0 0 0,0-1 0,0 1 1,0-1-1,0 0 0,0 0 0,0 1 0,0-2 0,-1 1 0,1 0 0,-1 0 0,1 0 0,-1-1 0,0 1 0,0 0 0,0-1 0,1-4 0,-2 3-28,0-1 0,0 0 0,0 1 0,0-1 0,-1 1 0,0-1 0,0 1 0,-2-6 0,3 8-4,-1 0 1,0 1 0,0-1 0,0 0 0,0 0-1,0 0 1,0 1 0,-1-1 0,1 0 0,0 1 0,-1-1-1,1 1 1,-1 0 0,0-1 0,1 1 0,-1 0-1,0 0 1,0 0 0,0 0 0,0 1 0,-3-2-1,-1 1-22,-1 1-1,0 0 1,0 0-1,0 0 1,0 1-1,1 0 1,-1 1-1,0-1 1,-11 5-1,0 0-148,8-4 363,14-4 62,16-5 32,-2 0-210,0 0 1,-1-1-1,0-1 1,30-20-1,14-7 72,-36 22-79,27-14 17,-47 26-62,-1 1 1,1-1 0,0 1-1,-1-1 1,1 1 0,0 1-1,0-1 1,10 1 0,-13 0-1,-1 1 0,1-1 0,0 1 0,0-1-1,-1 1 1,1 0 0,0 0 0,-1 0 0,1 0 0,-1 0 0,1 0 0,-1 0 0,1 0 0,-1 1 0,0-1 0,0 1 0,1-1 0,-1 1 0,0-1 0,0 1-1,-1-1 1,1 1 0,0 0 0,0 0 0,-1-1 0,1 1 0,-1 0 0,1 3 0,0 4 50,0 1 1,0-1 0,-2 19-1,-18 113 1079,16-119-1004,2-10 189,1-12-318,0 1 0,0-1 1,0 0-1,1 0 1,-1 0-1,0 0 0,0 0 1,0 0-1,0 1 1,0-1-1,0 0 1,0 0-1,0 0 0,1 0 1,-1 0-1,0 0 1,0 0-1,0 0 0,0 0 1,0 0-1,0 0 1,1 0-1,-1 0 1,0 0-1,0 0 0,0 0 1,0 0-1,0 0 1,1 0-1,-1 0 1,0 0-1,0 0 0,0 0 1,0 0-1,0 0 1,0 0-1,1 0 0,-1 0 1,0 0-1,17-14 520,-6 4-588,78-67 177,-39 32-270,56-38 0,-105 82 141,1 0 0,0 0 0,-1 0 0,1 0 0,0 0 0,-1 1 0,1-1 0,0 0 0,0 1 0,-1-1 0,1 1 0,0 0 0,0 0 0,0 0 0,0 0 0,0 0 0,-1 0 1,1 0-1,4 1 0,-5 0 0,1 0-1,-1 0 1,0 0 0,1 0 0,-1 0 0,0 0 0,0 0 0,0 0 0,0 0 0,0 1 0,0-1-1,0 0 1,0 1 0,0-1 0,0 1 0,-1-1 0,1 1 0,-1-1 0,1 1 0,-1-1 0,0 1 0,1 0-1,-1 2 1,2 21-21,-1 0 0,-4 39 0,2-55 51,0 0 0,1 0 0,1 0 0,-1-1 0,1 1 0,5 16 0,-6-23 9,1 1-1,0-1 1,0 1-1,0-1 1,0 1-1,1-1 1,-1 0-1,1 1 1,-1-1-1,1 0 1,0 0-1,0 0 1,0-1-1,0 1 1,0 0-1,0-1 1,0 1-1,1-1 1,-1 0-1,0 1 1,1-1-1,-1 0 1,1-1-1,-1 1 1,5 0-1,-2 0 20,1 0 1,-1-1-1,0 0 0,1-1 0,-1 1 0,0-1 1,1 0-1,-1 0 0,0 0 0,0-1 0,8-3 0,-6 1-10,-1 0-1,0 0 0,1 0 1,-1-1-1,-1 0 0,1 0 1,6-8-1,3-7-44,-1-1-1,0-1 1,19-41 0,-33 62 6,42-97-3,-22 49-12,-18 45-27,-1 2 20,0 0 0,0 0 1,-1 0-1,1 0 0,-1 0 0,1-1 0,-1 1 0,0 0 0,0 0 0,0-1 1,0-1-1,26-48 482,54-80-31,-64 107-372,14-30 0,-24 43-99,-1 1 0,-1-1 0,0 0 0,0 0-1,2-16 1,-6 25 9,0 1 0,0 0-1,0-1 1,0 1-1,0 0 1,0-1 0,-2-3-1,2 5 24,0 1-1,0-1 0,-1 0 1,1 1-1,0 0 0,-1-1 1,1 1-1,0-1 0,-1 1 1,1-1-1,0 1 1,-1 0-1,1-1 0,-1 1 1,1 0-1,0-1 0,-1 1 1,1 0-1,-1-1 0,1 1 1,-1 0-1,1 0 0,-1 0 1,0 0-1,1 0 1,-1-1-1,1 1 0,-1 0 1,1 0-1,-1 0 0,1 0 1,-1 1-1,1-1 0,-1 0 1,0 0-1,1 0 0,-1 0 1,1 0-1,-1 1 1,1-1-1,-1 0 0,0 1 1,-3 1-44,-1 1 1,1 0 0,-1 0-1,1 1 1,0-1 0,0 1-1,0 0 1,-3 4-1,-28 41-197,18-21 214,2 0 0,0 1 0,2 1 0,1 0 0,1 1 1,-11 55-1,13-36 33,-3 63-1,11-86 93,1 0 0,1 0-1,2-1 1,6 31 0,-8-51-35,1 0 0,0 0 0,0 0 0,0 0 0,1-1 0,3 7 0,-5-11-30,0 0 1,0 1 0,-1-1 0,1 0 0,0 0 0,0 0-1,0 0 1,0 0 0,1 0 0,-1 0 0,0 0 0,0 0-1,1-1 1,-1 1 0,0 0 0,1-1 0,-1 1 0,0-1-1,1 0 1,-1 1 0,1-1 0,-1 0 0,1 0 0,-1 0-1,1 0 1,-1 0 0,0 0 0,1 0 0,-1 0-1,1-1 1,-1 1 0,3-2 0,8-3 76,-1-1-1,0-1 1,0 0-1,0 0 1,10-10-1,48-50-21,-23 20-145,-9 14-294,-36 33 357,-1 0 0,1-1-1,-1 1 1,1 0 0,-1-1-1,0 1 1,1 0 0,-1 0-1,1-1 1,-1 1 0,1 0-1,-1 0 1,1 0 0,0 0-1,-1 0 1,1 0-1,-1 0 1,1 0 0,-1 0-1,1 0 1,-1 0 0,1 0-1,-1 0 1,1 0 0,-1 0-1,1 1 1,-1-1 0,1 0-1,0 1 1,0-1-3,0 1 0,-1 0 0,1 0 0,0 0 0,-1 0 0,1 0 0,0 0 0,-1 0 0,1 0-1,-1 1 1,0-1 0,1 2 0,0 4-30,0 0 0,0 0 0,-1 9 0,0-16 39,0 67 278,0-67-275,0 1 1,0-1-1,0 1 1,0-1 0,0 0-1,0 1 1,0-1-1,0 1 1,1-1 0,-1 0-1,0 1 1,0-1-1,0 1 1,0-1 0,1 0-1,-1 1 1,0-1-1,0 0 1,0 1 0,1-1-1,-1 0 1,0 0-1,1 1 1,-1-1-1,0 0 1,1 0 0,-1 1-1,0-1 1,1 0-1,-1 0 1,1 1 0,1-1 14,-1 0 0,0 0 0,1 0 1,-1 0-1,0 0 0,1-1 1,-1 1-1,0 0 0,0 0 0,2-1 1,27-15 257,5-8-203,-24 15-69,1 0 0,17-8 0,-28 16-18,0 1 0,1-1 0,-1 0 1,0 1-1,1 0 0,-1-1 0,0 1 0,1 0 1,-1-1-1,1 1 0,-1 0 0,3 1 0,-3-1 1,-1 0 0,1 0 0,0 0 0,-1 1 0,1-1-1,0 0 1,-1 1 0,1-1 0,-1 0 0,1 1 0,0-1 0,-1 1-1,1-1 1,-1 1 0,0-1 0,1 1 0,-1-1 0,1 2 0,0 1-16,0 0 0,0 0 0,0 0 0,-1 0 0,1 0 1,-1 0-1,0 0 0,0 0 0,0 0 0,0 3 0,-5 29-12,-2-1-1,-16 51 1,18-69 37,-35 153-145,2-4 368,34-152-163,0 3 45,-1 0 0,0 0 0,-1-1 0,-1 0 0,0 0-1,-10 15 1,15-28-83,1-1 0,0 1 0,0-1 0,0 1-1,-1-1 1,1 0 0,0 0 0,-1 0 0,0 0-1,1 0 1,-1 0 0,1 0 0,-1 0 0,0 0 0,0-1-1,1 1 1,-1-1 0,0 0 0,0 1 0,-2-1 0,1 0-3,1-1 0,-1 1 1,1-1-1,-1 1 1,1-1-1,-1 0 1,1 0-1,0 0 1,-1 0-1,1-1 1,0 1-1,-4-4 1,-1-1-2,1 0 1,-1-1-1,1 0 1,0 0-1,1-1 1,-8-13 0,8 10-10,-1 0 0,2-1 0,0 1 0,0-1 0,1 0 0,0 0 0,1-1 0,1 1 0,0 0 0,0-1 0,1 1 0,3-19 0,-2 23-5,1-1 0,0 1 0,0 0 1,1 0-1,0 0 0,1 1 0,-1-1 1,2 1-1,-1-1 0,1 1 0,0 1 0,0-1 1,1 1-1,0 0 0,0 0 0,0 0 0,1 1 1,12-8-1,3 2 5,1 1 0,0 1 0,0 1 0,34-6 0,-4-1-67,-51 15-1,60-16 444,-54 14-1137,0 1 0,0 0-1,1 0 1,-1 1 0,14 1 0,-13 1-3852,1 5 1398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58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4 769 2144,'0'0'31,"-1"1"0,1-1-1,0 0 1,0 0 0,-1 1 0,1-1-1,0 0 1,0 0 0,0 1 0,0-1 0,-1 0-1,1 0 1,0 1 0,0-1 0,0 0 0,0 1-1,0-1 1,0 0 0,0 1 0,0-1 0,0 0-1,0 0 1,0 1 0,0-1 0,0 0 0,0 1-1,0-1 1,0 0 0,0 1 0,0-1-1,0 0 1,1 1 0,8 11 1985,-7-10-1438,0 0-1,0 0 1,1 0-1,-1 0 0,0 0 1,1-1-1,0 1 1,3 0-1,-3-1-335,0-1-1,0 1 1,0-1 0,0 0-1,0 0 1,0 0 0,0 0 0,0-1-1,0 1 1,0-1 0,0 0-1,0 0 1,0 0 0,0 0-1,4-3 1,-3 1-67,0 0 0,1 0 0,-1 0 0,-1-1 1,1 0-1,0 0 0,-1 0 0,4-6 0,2-5 2,-1-1 1,0 0-1,-1 0 1,5-21-1,9-35 61,16-111-1,-35 172-245,10-50-43,-12 61 41,0 0-1,0-1 0,0 1 1,0 0-1,0 0 0,0 0 1,0-1-1,0 1 0,1 0 1,-1 0-1,0-1 0,0 1 1,0 0-1,0 0 0,0 0 1,0 0-1,0-1 0,1 1 1,-1 0-1,0 0 0,0 0 1,0 0-1,0-1 0,1 1 1,-1 0-1,0 0 0,0 0 1,0 0-1,1 0 0,-1 0 0,0 0 1,0 0-1,1 0 0,-1 0 1,0 0-1,0 0 0,0 0 1,1 0-1,-1 0 0,0 0 1,0 0-1,1 0 0,-1 0-7,1 1-1,-1-1 0,1 0 1,-1 1-1,1 0 1,-1-1-1,1 1 0,-1-1 1,0 1-1,1-1 0,-1 1 1,0 0-1,0-1 0,1 1 1,-1 1-1,13 59-13,-2 1 0,-3 0 0,0 105 0,-19-36 596,10-126-477,2-4-61,-1 0 1,0 0 0,0-1-1,0 1 1,0 0 0,-1 0-1,1 0 1,0-1-1,0 1 1,0 0 0,-1 0-1,1 0 1,0-1 0,-1 1-1,1 0 1,-1-1-1,1 1 1,0 0 0,-1-1-1,0 1 1,1-1 0,-1 1-1,1-1 1,-1 1-1,0-1 1,1 1 0,-1-1-1,0 1 1,1-1 0,-1 0-1,0 1 1,0-1-1,0 0 1,1 0 0,-1 0-1,0 0 1,0 0 0,0 0-1,1 0 1,-1 0-1,0 0 1,0 0 0,0 0-1,1 0 1,-1 0 0,0-1-1,0 1 1,-1-1-1,-2-1-8,0 0 0,0 0 0,0-1 0,0 1 0,0-1 0,1 0 0,0 0 0,-4-5 0,0 1 5,3 4-31,1-1-1,-1 0 1,1 0-1,0 0 0,0 0 1,-2-5-1,1 3 30,4 5-29,0 1 1,0 0-1,0 0 1,0 0-1,-1 0 1,1 0-1,0 0 1,0 0-1,0 0 1,0 0 0,0 0-1,0-1 1,0 1-1,0 0 1,0 0-1,0 0 1,0 0-1,-1 0 1,1 0 0,0-1-1,0 1 1,0 0-1,0 0 1,0 0-1,0 0 1,0 0-1,0 0 1,0-1 0,0 1-1,0 0 1,0 0-1,0 0 1,0 0-1,1 0 1,-1 0-1,0-1 1,0 1 0,0 0-1,0 0 1,0 0-1,0 0 1,0 0-1,0 0 1,0-1-1,13 7-458,-5-1 506,1 0 0,13 4 0,-15-8 56,0 0-1,0 0 1,1 0 0,-1-1-1,0 0 1,0 0 0,0-1 0,1 0-1,-1-1 1,9-2 0,7-4 251,37-17 1,-47 19-294,10-5 15,-2-2-1,1 0 0,-2-1 0,0-1 0,0-1 0,-2-1 1,0-1-1,28-35 0,-7 0-4,-2-2 0,33-69 0,-31 34-169,-23 52 167,-8 18-51,-1 0 0,6-24 0,-11 35-15,-1-1 0,1 0 0,-2 1 0,1-1 0,-1 1 0,-2-18 0,2 26-15,0 1 0,0-1-1,0 1 1,-1-1-1,1 1 1,0-1-1,0 1 1,0 0 0,0-1-1,0 1 1,-1-1-1,1 1 1,0-1-1,0 1 1,-1 0 0,1-1-1,0 1 1,0-1-1,-1 1 1,1 0-1,-1 0 1,1-1 0,0 1-1,-1-1 1,0 1 5,1 0 0,-1 1 1,1-1-1,-1 0 1,1 0-1,-1 0 0,1 0 1,-1 0-1,1 1 0,-1-1 1,1 0-1,0 0 1,-1 1-1,1-1 0,-1 0 1,1 1-1,0-1 0,-1 1 1,1-1-1,-19 28-228,15-21 144,-11 18 80,1 0 1,1 1 0,1 1 0,1 0-1,1 0 1,2 1 0,-6 34 0,7-15 64,1 1 1,3 0 0,4 73 0,0-102 81,1 0-1,4 20 1,-4-31-58,1 0 0,-1-1 0,1 1 0,0-1 0,1 0 0,-1 0 1,10 12-1,-12-17-48,0-1 1,0 0-1,1 1 1,-1-1-1,1 0 0,-1 0 1,1 0-1,-1 0 1,1 0-1,0-1 1,0 1-1,-1 0 1,1-1-1,0 1 0,0-1 1,-1 0-1,1 1 1,0-1-1,0 0 1,0 0-1,0 0 1,2-1-1,0 1 6,1-1 0,-1 0 0,0-1 0,0 1 0,1-1 0,-1 1 0,0-1 0,7-5 0,47-36 115,55-55 1,-109 96-146,70-71 32,-14 14-121,1-6-102,-79 82-163,4-4 319,-13 16 0,-17 26-26,2 2 0,-39 75 0,77-126 60,0 3 12,-1 0 1,-5 17 0,9-25 11,0 1 0,1 0 0,0-1 0,-1 1 0,1 0 0,0 0 1,-1-1-1,1 1 0,0 0 0,1 0 0,-1 0 0,0-1 0,0 1 0,1 0 0,-1 0 1,1-1-1,-1 1 0,1 0 0,0-1 0,0 1 0,-1-1 0,3 4 0,-2-5 10,1 1 0,-1 0-1,0-1 1,0 1-1,0 0 1,0-1 0,0 1-1,1-1 1,-1 0-1,0 1 1,0-1 0,1 0-1,-1 0 1,0 0-1,1 0 1,-1 0 0,0 0-1,1 0 1,-1 0-1,0-1 1,0 1 0,1 0-1,-1-1 1,2 0-1,4-2 116,0-1 0,13-7 0,-20 10-151,21-14 16,-2-1 0,0 0 0,-1-2 0,24-30 0,-23 25 29,32-40-382,-51 62 322,1 1-1,-1-1 1,1 0 0,0 1-1,-1-1 1,1 1 0,-1-1-1,1 1 1,0-1-1,0 1 1,-1 0 0,1-1-1,0 1 1,0 0 0,0-1-1,-1 1 1,1 0 0,0 0-1,0 0 1,0 0 0,0 0-1,0 0 1,0 0 7,0 1 1,-1-1-1,1 0 1,0 1-1,-1-1 0,1 1 1,-1-1-1,1 1 1,-1-1-1,1 1 0,-1-1 1,1 1-1,-1-1 1,0 1-1,1 0 0,-1-1 1,0 1-1,0 0 1,1-1-1,-1 1 0,0 0 1,0-1-1,0 1 1,0 0-1,0 1 0,1 8-26,-1 0 0,0 1 0,-3 13 0,0 15-50,3-36 105,0-1 0,0 1 0,0-1 0,0 1 0,1-1-1,-1 1 1,1-1 0,0 0 0,-1 1 0,1-1-1,0 0 1,0 1 0,1-1 0,-1 0 0,0 0 0,1 0-1,-1 0 1,1 0 0,0-1 0,0 1 0,0 0 0,-1-1-1,1 1 1,1-1 0,-1 0 0,0 1 0,0-1 0,0 0-1,1 0 1,-1-1 0,1 1 0,-1 0 0,0-1 0,1 0-1,-1 1 1,1-1 0,-1 0 0,1 0 0,-1-1 0,1 1-1,-1 0 1,1-1 0,-1 1 0,3-2 0,0 0 18,0 0 1,0 0-1,0 0 1,0-1-1,0 1 1,-1-1-1,0-1 1,1 1-1,-1 0 1,0-1-1,-1 0 1,6-6-1,3-6 41,-1-1-1,10-20 0,-12 19-69,58-115-42,11-21 35,-50 106-18,0 1 7,-2-1 1,27-68-1,-45 97-64,-6 15 25,0 0 0,0 1 0,-1-1 0,0 0-1,1 0 1,-1 0 0,0-7 0,-1 11 45,0 0 0,0 0-1,0 0 1,0 0 0,0 0 0,0 0 0,0 0 0,0-1-1,0 1 1,0 0 0,0 0 0,0 0 0,0 0-1,0 0 1,0 0 0,0 0 0,0 0 0,0 0-1,0 0 1,0 0 0,0 0 0,0-1 0,0 1 0,0 0-1,0 0 1,0 0 0,0 0 0,0 0 0,0 0-1,0 0 1,0 0 0,0 0 0,-1 0 0,1 0 0,0 0-1,0 0 1,0 0 0,0 0 0,0 0 0,0 0-1,0 0 1,0 0 0,0 0 0,0 0 0,0 0-1,0 0 1,-1 0 0,1 0 0,0 0 0,0 0 0,0 0-1,0 0 1,0 0 0,0 0 0,0 0 0,0 0-1,0 0 1,0 0 0,0 0 0,0 0 0,0 0 0,-1 0-1,1 0 1,0 1 0,-6 5-191,-5 8-15,-2 7 72,-51 94-23,53-93 187,2 1 0,0 1-1,-8 32 1,4 3 39,3 0-1,-5 112 0,14-163-5,1 1 0,1 0 0,-1-1 0,1 1-1,1-1 1,0 0 0,0 1 0,0-1 0,1 0 0,0 0 0,8 13 0,-9-19-29,-1 0 0,1 0 1,0-1-1,0 1 0,0 0 1,0-1-1,0 1 1,0-1-1,0 0 0,1 0 1,-1 0-1,0 0 0,1 0 1,-1 0-1,1-1 0,-1 1 1,1-1-1,-1 1 0,1-1 1,-1 0-1,1 0 1,-1 0-1,1-1 0,4 0 1,3-1 28,-1 0 1,0-1 0,0 0 0,0-1 0,14-7 0,-11 4-34,0-1 1,-1-1-1,0 1 1,0-2-1,-1 0 0,0 0 1,0 0-1,-1-2 1,11-17-1,-11 14-12,0-1-1,-1 0 1,-1-1-1,0 0 0,-1 0 1,-1-1-1,3-19 1,-7 30-63,0 0 0,-1 0 0,0-12 0,0 17 31,0 1-1,-1-1 1,1 0-1,-1 1 1,1-1-1,-1 0 1,1 1-1,-3-4 1,3 5 12,0-1 0,-1 1 0,1-1 0,0 1 0,-1-1 0,1 1-1,-1 0 1,1-1 0,-1 1 0,1 0 0,-1-1 0,1 1 0,-1 0 0,1 0 0,-1-1 0,1 1 0,-1 0 0,0 0 0,1 0 0,-1 0 0,1 0 0,-1 0 0,1 0-1,-1 0 1,-1 0 0,-9 8-130,3 1 93,0-1 1,0 1-1,2 1 1,-1 0-1,-10 20 1,5-5 33,-13 40 1,21-52-9,0-1 1,1 1-1,0 0 1,1 0-1,1 0 0,-1 20 1,3-28 30,-1-1 1,0 0-1,1 0 1,0 1-1,0-1 1,0 0-1,1 0 0,-1 0 1,1 0-1,0-1 1,0 1-1,1 0 1,-1-1-1,1 1 1,-1-1-1,1 0 0,0 0 1,0 0-1,1 0 1,-1-1-1,0 1 1,1-1-1,0 0 1,4 2-1,-1-1 35,0 0 0,0-1-1,0 0 1,1 0 0,-1-1 0,1 1 0,-1-2 0,1 1 0,0-1-1,-1-1 1,1 1 0,-1-1 0,1 0 0,-1-1 0,1 0-1,-1 0 1,0-1 0,0 1 0,0-2 0,0 1 0,0-1-1,8-6 1,-1 0-29,-1-1 0,0 0 1,-1-1-1,0 0 0,0-1 0,-2-1 0,1 0 0,-2 0 0,9-16 1,67-132-174,-73 142-86,-7 13 80,-3 7 46,3 24-51,-5-8 130,0 17 25,-6 53 0,5-75 21,0-1 1,1 13-1,1-14-14,-1 0 0,-1 0 0,1 0-1,-4 11 1,0 3 57,3-15-35,-1 0 0,0 0 0,0 0 0,-1-1-1,-4 11 1,-16 29 196,15-46-19,5-1-152,6 0-249,-3 0 208,-1 0 1,1 0-1,0 0 1,-1 0-1,1 0 1,0 0-1,-1 1 1,1-1-1,0 0 1,-1 0-1,1 0 1,0 0-1,0 1 1,-1-1-1,1 0 1,0 0-1,0 0 1,-1 1-1,1-1 1,0 0-1,0 0 1,0 1-1,0-1 1,-1 1 0,1-1 6,0 1 0,0-1 0,-1 1 1,1-1-1,0 0 0,-1 1 0,1-1 1,-1 0-1,1 1 0,0-1 1,-1 0-1,1 1 0,-1-1 0,1 0 1,-1 1-1,1-1 0,-1 0 0,1 0 1,-1 0-1,1 0 0,-1 0 1,1 1-1,-1-1 0,1 0 0,-1 0 1,-11 2-205,11-1 205,0-1 0,0 1 0,-1-1 0,1 0 1,0 0-1,0 1 0,-1-1 0,1 0 0,0 0 0,-1 0 0,1 0 1,0 0-1,-1-1 0,-1 1 0,-2-2 2,-1 1 0,0 0 1,0 1-1,0-1 0,0 1 0,-6 1 0,48 6-161,-27-6 148,0 0 0,0-1 0,-1-1 0,1 1 0,0-2 0,-1 1 0,1-1 0,-1 0 0,11-4 0,-11 2-1216,0 0-1,-1 0 0,1 0 0,-1-1 0,11-9 0,-5 5-1043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59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63 5728,'-22'-11'2944,"26"11"-1120,1 0-1056,3-5 256,7 5-608,7-7 96,14 2-288,-4-3-128,3 4-64,1-4 224,1 5-128,-2-6-32,-4 9-64,-8-3-3488,-1 6 1888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59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52 6880,'-22'-12'3136,"41"9"-2720,-6-2 32,9 5-320,27-4 160,5 1-160,45-5 0,4-1-64,19 1-2880,-14 8 1568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3:08.96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1306 1888,'0'0'7242,"2"0"-7014,-1 0-1,0 0 1,0 0-1,0 0 0,0 0 1,0 0-1,1 0 0,-1-1 1,0 1-1,1-1 1,6-5-79,-1-1 1,0 0 0,-1-1 0,1 0-1,-1 0 1,8-15 0,-11 18-110,5-8-36,-2 0-1,10-25 1,-1 0 118,-6 19-90,-6 15-82,-1 0 1,0 0-1,0 0 0,0 0 1,-1 0-1,0 0 1,1 0-1,-1-1 1,0-7-1,-1 11-302,0 3 312,0 0-1,-1 0 1,1 0-1,0 0 1,0 0 0,0 0-1,0-1 1,1 3-1,-1 1 5,5 87-108,0 24 112,-4-43 237,11 80 1,-9-125 0,-3-21-127,0-1 0,1 1 0,0-1 0,0 1 0,0-1 0,1 0 0,0 0 0,5 11 0,-7-17-54,1 0-1,-1 0 1,0 0-1,1 0 1,-1 0 0,1 0-1,-1 0 1,0 0-1,1 0 1,-1 0 0,0 0-1,1 0 1,-1 0-1,0-1 1,1 1 0,-1 0-1,0 0 1,1 0 0,-1 0-1,0-1 1,1 1-1,-1 0 1,0 0 0,0-1-1,1 1 1,-1 0-20,4-5 61,0 0 0,-1 0-1,1 0 1,-1 0-1,0 0 1,0-1 0,3-9-1,1-2 8,100-198 257,-97 196-328,-1-1 0,0 0 0,-2 0-1,0-1 1,-1 0 0,-2 0 0,0-1-1,2-38 1,-6 49 0,0-16-285,0 26 266,0 1-1,0-1 1,0 0 0,1 1 0,-1-1 0,0 1 0,0-1-1,1 0 1,-1 1 0,0-1 0,0 1 0,1-1 0,-1 1-1,1-1 1,-1 1 0,0-1 0,1 1 0,-1-1 0,1 1-1,-1 0 1,1-1 0,0 1 0,-1 0 0,1-1 0,-1 1-1,1 0 1,-1 0 0,1 0 0,0-1 0,-1 1 0,1 0-1,1 0 1,4 1-8,-1 0-1,1 0 1,-1 0-1,1 1 1,0-1 0,-1 1-1,0 1 1,0-1-1,0 1 1,0 0-1,9 7 1,16 8-86,8 5 279,7 3 134,-35-21-310,-1 0 1,16 12 0,-20-13 79,1 0 1,0 0-1,0 0 0,0-1 1,0 0-1,0 0 0,1-1 1,11 4-1,-15-6-36,0 1 1,0-1-1,-1 1 1,1-1-1,0 0 1,0 0-1,0-1 0,0 1 1,0-1-1,0 1 1,-1-1-1,1 0 1,0 0-1,2-1 1,-2 0 15,0 0 0,0-1 0,0 1 0,0-1 1,-1 1-1,1-1 0,-1 0 0,0 0 1,0 0-1,0 0 0,2-4 0,1-5-70,0 1-1,-1-1 0,3-12 1,-2 6 60,-2 11-14,-3 6-27,1-1 0,-1 1 0,1 0 0,-1-1 0,1 1 0,-1-1 0,0 1 0,0-1 0,0 1 0,0 0 0,0-1 0,0 1 0,0-1 0,0-1 0,0 3-23,0 0 0,0 0 0,0-1 1,0 1-1,0 0 0,0 0 0,0 0 0,0 0 0,0 0 0,-1-1 1,1 1-1,0 0 0,0 0 0,0 0 0,0 0 0,0 0 1,0 0-1,0-1 0,0 1 0,0 0 0,0 0 0,0 0 1,0 0-1,-1 0 0,1 0 0,0 0 0,0 0 0,0 0 1,0-1-1,0 1 0,0 0 0,-1 0 0,1 0 0,0 0 1,0 0-1,0 0 0,0 0 0,0 0 0,-1 0 0,1 0 1,0 0-1,0 0 0,0 0 0,0 0 0,0 0 0,-1 0 0,-3 8-398,-2 19 320,5-22-12,-10 29 65,8-27 27,0 1 0,1-1-1,-3 12 1,-19 133 36,24-147-8,0 0 0,0 0 0,1 0 0,0 6 0,2 9 16,-4-19-12,1 0 1,0 0-1,0 1 0,0-1 0,1 0 1,-1 0-1,0 0 0,0 0 0,0 0 1,1 0-1,-1 0 0,1 0 0,-1 0 1,1 0-1,-1 0 0,1 0 0,-1 0 1,1 0-1,0 0 0,0-1 0,-1 1 1,1 0-1,0 0 0,0-1 0,0 1 1,0 0-1,0-1 0,0 1 0,0-1 1,0 0-1,0 1 0,0-1 0,1 1 1,1-1 59,0 0 0,0 0 0,-1 0 0,1 0 0,0-1 1,-1 1-1,1-1 0,0 1 0,-1-1 0,1 0 1,0 0-1,3-2 0,5-4 47,1 0 1,-1-1-1,0-1 1,10-10 0,37-43 215,-48 50-317,-1-1-1,0 0 0,-1-1 1,-1 0-1,0 0 1,-1-1-1,0 0 1,-1 0-1,-1 0 0,0-1 1,-1 1-1,-1-1 1,-1 0-1,0-17 1,-1 33-37,0-1 0,0 0 1,0 0-1,0 1 0,1-1 1,-1 0-1,0 0 1,0 1-1,0-1 0,1 0 1,-1 0-1,0 1 0,1-1 1,-1 0-1,1 1 1,-1-1-1,0 0 0,1 1 1,0-1-1,-1 1 0,1-1 1,-1 1-1,1-1 1,0 1-1,0-1 0,1 0-1,0 0 0,0 1-1,0 0 1,-1-1 0,1 1 0,0 0-1,0 0 1,0 0 0,0 0-1,3 1 1,2 0-30,-1 0 0,1 1 0,0 0 0,-1 1 0,8 3 0,-3-1 20,-3-1-13,1 0 0,-1 1 0,0 0 0,0 0 0,-1 1 1,1 0-1,-1 0 0,-1 0 0,8 9 0,-11-10 30,1-1 0,-1 1 0,0 0 0,-1 0 0,1 0-1,-1 0 1,0 0 0,0 0 0,0 1 0,-1-1 0,0 1 0,0-1 0,-1 1 0,1-1 0,-1 1 0,0-1 0,0 1 0,-1 0 0,-1 6 0,0-5 51,2 1 0,-1 0 0,1 0 0,0 0 0,0 0 0,3 13 0,-2-18-6,-1 0 0,1 0 0,0 0-1,0 0 1,0 0 0,1 0 0,-1-1-1,1 1 1,-1 0 0,4 3 0,-4-5 5,0 0 0,1 1 0,-1-1 1,0 0-1,1 0 0,-1 0 0,0-1 0,1 1 1,-1 0-1,1 0 0,0-1 0,-1 1 0,1-1 1,-1 1-1,1-1 0,0 0 0,-1 0 0,1 0 1,0 0-1,-1 0 0,3 0 0,5-2 29,0 0-1,0-1 0,0 0 1,0 0-1,-1-1 0,0 0 1,1-1-1,-1 0 1,-1 0-1,1 0 0,-1-1 1,0-1-1,0 1 1,-1-1-1,8-10 0,3-6-64,0-1 1,-1-1-1,19-43 0,23-61 72,40-79-114,-21 54 40,-63 121 22,-1-1 1,14-58 0,-18 50-145,-2 0 0,4-85 1,-12 111-44,-2 10-45,3 6 194,0 0 0,-1 0 0,1 0 0,0 0 0,0 0 0,0 0 0,-1 0 0,1 0 0,0 0 0,0 0 0,0 0 0,0 0 0,-1 0 0,1 0 0,0 0 0,0 0 0,0 1 0,0-1 0,-1 0 0,1 0 0,0 0 0,0 0 0,0 0 0,0 0 0,0 1 0,0-1 0,-1 0 0,1 0 0,0 0 0,0 0 0,0 1 0,0-1 0,0 0 0,-7 12-170,0 0 0,1 0 0,1 0 0,-5 15 0,-13 57 118,6-17 71,-8 26-77,-12 102 0,-9 135 342,42-300-59,-2 51-1,6-71-161,0 1 0,1-1-1,1 0 1,0 1 0,0-1-1,1 0 1,0 0 0,7 14 0,-9-22-9,0 0 0,0 0 0,0-1 1,1 1-1,-1 0 0,0 0 1,1-1-1,0 1 0,-1-1 1,1 1-1,0-1 0,0 0 0,0 0 1,0 0-1,0 0 0,0 0 1,4 1-1,-2-1 17,-1 0 1,1-1-1,0 1 0,0-1 1,0 0-1,0-1 0,0 1 1,0 0-1,6-3 0,-1 1 12,-1-1 0,0 0 0,0 0 0,0-1 0,0 0 0,0-1 0,-1 0 0,11-9-1,-9 5-20,0 0 0,-1-1-1,0 0 1,-1 0-1,0-1 1,-1 0-1,0 0 1,-1-1-1,0 1 1,6-22 0,-4 0-52,0 0 0,3-58 0,-10-16-1487,-3 130 1314,1 1 0,0-1 0,4 31-1,12 72 433,-11-110-62,0 1 0,1 0-1,1-1 1,0 0 0,1 0-1,12 21 1,-17-36-139,-1-1 1,1 1-1,-1-1 0,1 1 0,-1-1 1,1 1-1,0-1 0,-1 0 0,1 1 0,0-1 1,0 0-1,-1 0 0,1 1 0,0-1 1,-1 0-1,1 0 0,0 0 0,0 0 0,1 0 1,14-1 311,-15 0-306,3 1-17,-1-1 0,0 0 0,0 0 0,0 0-1,0-1 1,0 1 0,0-1 0,0 0-1,-1 1 1,1-1 0,0-1 0,-1 1-1,0 0 1,5-5 0,-1-2-17,0 1 0,0-1 0,6-13-1,23-63-193,1 0 86,-32 69-247,-2 11-301,3 15 254,0 5 236,-1 1 0,4 18 0,5 22 135,-5-32 197,-7-17-172,1-1 0,0 0 0,0 1 0,1-1 0,0 0 0,0 0 0,5 7 0,-4-9 111,-2-1-23,0 0 0,0 0 0,1 0-1,-1-1 1,1 1 0,4 2 0,-7-5-67,1 1-1,0-1 0,0 1 1,0-1-1,0 1 1,0-1-1,0 0 1,1 0-1,-1 0 0,0 1 1,0-1-1,0 0 1,0 0-1,0-1 0,0 1 1,0 0-1,0 0 1,0 0-1,0-1 0,0 1 1,0 0-1,0-1 1,0 1-1,0-1 1,0 1-1,0-1 0,1 0 1,6-7 43,1 1 1,-1-1 0,0-1-1,11-14 1,5-6-21,32-36 55,12-12-223,-54 63 25,-1 2 0,2 0-1,21-15 1,-31 24 23,-1 0 0,1 1 1,0-1-1,0 1 0,0 0 0,0 0 0,0 1 1,0 0-1,6-1 0,-8 2 38,1 0-1,-1 0 1,0 0 0,1 1 0,-1-1 0,0 1-1,0 0 1,1 0 0,-1 0 0,0 0-1,0 1 1,0-1 0,0 1 0,0 0-1,3 2 1,24 23-187,-29-26 496,-16-7 421,7 2-742,-1 0 0,0 1-1,0 0 1,0 0-1,0 1 1,0 0-1,-1 0 1,1 1-1,-1 1 1,1-1 0,-1 1-1,1 1 1,0 0-1,-1 0 1,1 1-1,0 0 1,-1 1 0,1 0-1,1 0 1,-1 1-1,0 0 1,1 1-1,0 0 1,0 0 0,-12 10-1,9-5-5,0 0 1,0 0-1,1 1 0,0 1 1,1 0-1,0 0 0,1 0 1,1 1-1,0 0 0,0 1 1,-6 20-1,11-28 70,1 1-1,-1-1 0,0 11 1,2-16-13,0 0 0,0 0 0,0 1 1,0-1-1,0 0 0,0 0 0,0 0 0,0 0 1,0 0-1,1 0 0,-1 1 0,0-1 1,1 0-1,-1 0 0,1 0 0,-1 0 0,1 0 1,0 0-1,-1 0 0,1 0 0,0-1 0,0 1 1,0 0-1,-1 0 0,1-1 0,2 2 0,0-1 21,0 1-1,0-1 1,0 0-1,0 0 1,1-1-1,-1 1 1,0-1-1,0 1 1,1-1-1,-1 0 0,0 0 1,1-1-1,-1 1 1,0-1-1,0 1 1,1-1-1,-1 0 1,5-3-1,1-1-20,-1 0 0,0 0 0,0-1-1,0-1 1,-1 1 0,0-1 0,0-1 0,0 1 0,-1-1 0,-1 0-1,1 0 1,-1-1 0,0 0 0,-1 0 0,0 0 0,-1 0 0,0 0-1,0-1 1,-1 0 0,0 1 0,0-1 0,-1-11 0,-2 19-602,-2 5 308,-1 8 5,2-3 244,0 0 0,1 0 0,0 1 0,1-1 0,-1 0 0,2 1 1,-1-1-1,1 0 0,0 0 0,1 1 0,3 8 0,-4-11 57,1-1 0,0 1 0,0-1 0,1 1 0,0-1 0,0 0 0,0 0 0,0 0 0,1 0 0,0-1 0,0 1 0,0-1 0,0 0 0,1-1 0,0 1 0,8 4 0,-9-6 10,1 0 0,-1-1-1,1 0 1,0 0 0,0 0 0,-1-1 0,1 1 0,0-1 0,7-1 0,-1 0 66,-1 0 1,0-1 0,13-4 0,-12 2-72,0-1 1,-1 0-1,1 0 0,-1-1 0,0 0 0,-1-1 0,0 0 0,0 0 0,0-1 0,-1 0 1,0-1-1,10-14 0,4-9 21,-2-1 1,23-50 0,-6 8 26,19-23 14,63-125-34,18-131-131,-108 275 8,-25 67 37,2-3-90,0 0 1,-1 0-1,-1-1 0,0 0 1,2-31-1,-6 46 94,0 1 0,0-1 0,1 1 0,-1-1 0,0 1 0,0-1 0,0 1 0,-1-1-1,1 0 1,0 1 0,0-1 0,0 1 0,0-1 0,0 1 0,-1-1 0,1 1 0,0-1 0,0 1 0,-1 0 0,1-1 0,0 1 0,-1-1-1,1 1 1,-1 0 0,1-1 0,0 1 0,-1 0 0,1-1 0,-1 1 0,1 0 0,-1-1 0,1 1 0,-1 0 0,1 0 0,-1 0 0,1 0-1,-1 0 1,1-1 0,-1 1 0,0 0 0,1 0 0,-1 0 0,1 0 0,-1 1 0,-2-1-35,1 1 0,0-1 0,0 1 0,0 0 0,-1 0 0,1 0 1,0 0-1,0 1 0,-3 2 0,-1 1-10,-1 2 0,1-1 0,0 1 0,1 0 0,0 0 0,0 1 0,-5 9-1,-22 60-121,24-55 117,-5 15 36,-68 187-121,62-160 269,-19 103-1,22-16 237,15-123-184,2-1 0,0 0 0,8 40 0,-7-61-202,-1 0-1,1 0 0,0 0 1,0-1-1,0 1 1,1-1-1,0 0 1,0 1-1,1-1 1,-1-1-1,8 9 1,-8-10-236,0-1 1,0 0 0,0 0 0,0 0-1,0 0 1,0 0 0,0-1 0,1 1 0,-1-1-1,1 0 1,-1 0 0,1 0 0,-1-1-1,1 1 1,-1-1 0,1 0 0,0 0 0,-1 0-1,1 0 1,5-2 0,-5 1-114,1 0 0,-1 0 0,0-1 0,1 1 0,-1-1 0,0 0 0,5-4 0,2-3-2275,18-18 1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02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73 657 3552,'11'-23'4741,"-9"10"422,-6 21-3803,-7 11-1070,2 1 0,-15 40 0,-4 48 216,27-107-492,-2 12 109,1 1-1,-2 17 0,4-28-60,0 1 0,0-1 0,0 0-1,1 1 1,-1-1 0,1 0 0,0 1 0,-1-1-1,2 0 1,-1 1 0,0-1 0,1 0 0,-1 0 0,1 0-1,2 2 1,-3-3-17,1-1 0,0 0 0,-1 0 0,1 1 0,0-1 0,0 0 0,-1-1 0,1 1 0,0 0 0,0-1 0,0 1 0,0-1 0,0 1 0,0-1 0,0 0 0,0 0 0,0 0 0,0 0-1,0 0 1,0 0 0,3-1 0,6-1 112,0-1 0,18-7 0,-17 6-49,10-4-16,0-1 1,0-1-1,-1 0 0,36-26 0,-43 26-67,0-1 0,0-1 0,-2-1 0,1 0 0,-1 0 0,-1-1 0,10-17 0,-11 16-119,-1-1 0,9-26 0,-15 31-97,-7 17-14,-9 18-34,8-14 242,1 0-1,1 0 0,-1 0 1,2 1-1,-1-1 1,1 1-1,1-1 1,0 1-1,1 0 1,0-1-1,0 1 1,3 13-1,-2-21 25,0 1-1,0-1 1,1 0-1,-1 0 1,1 0-1,0-1 0,-1 1 1,1 0-1,0-1 1,1 1-1,-1-1 1,0 1-1,1-1 1,-1 0-1,1 0 1,0 0-1,0-1 1,0 1-1,0 0 1,0-1-1,0 0 1,0 0-1,0 0 1,0 0-1,5 0 1,-2 0 22,-1 0 0,0 0 0,0-1 0,0 0 0,0 0-1,1-1 1,-1 1 0,0-1 0,0 0 0,0 0 0,0-1 0,0 1 0,0-1 0,-1 0 0,8-5 0,-7 3-21,0-1 0,0 0 0,0 0 0,-1 0 0,0 0 0,0-1 0,0 0 0,-1 0 0,0 0 0,0 0 0,0-1-1,2-8 1,2-11 23,7-47 0,-13 70-52,0-8-26,0 1 1,0-1-1,-1 1 0,-1-1 1,0 1-1,0-1 0,-1 1 1,-4-14-1,5 17-21,1 7 23,0-1-1,0 1 0,0-1 1,0 1-1,0-1 1,0 1-1,0-1 1,0 1-1,-1-1 1,1 1-1,0-1 1,0 1-1,0-1 0,-1 1 1,1-1-1,0 1 1,-1-1-1,0 0 1,5 3 30,-1-1 0,1 0 0,0 0 0,-1 0 0,1 0 0,0-1 1,0 0-1,3 1 0,44 0 13,-35-1-48,91-4 198,-96 3-202,0 1 0,14 1 1,2 0 17,-27-1 10,1 0 1,-1 0-1,0 0 0,1 0 0,-1 0 1,1 0-1,-1 0 0,0 0 0,1 0 1,-1 0-1,1 1 0,-1-1 0,0 0 1,1 0-1,-1 0 0,1 1 0,-1-1 1,0 0-1,1 1 0,-1-1 0,0 0 1,0 0-1,1 1 0,-1-1 1,0 1-1,1 0 0,-1 13-94,-9 18 85,8-29 29,-9 22-47,-9 25 92,-20 79 0,38-124-40,-1 1 1,2-1-1,-1 1 0,1-1 0,0 1 0,0-1 0,1 11 0,0-15-1,-1 1 1,1-1-1,-1 1 0,1-1 1,-1 1-1,1-1 0,0 0 1,0 1-1,0-1 0,0 0 1,0 0-1,0 0 0,0 1 1,0-1-1,0 0 0,1 0 1,-1-1-1,0 1 0,1 0 1,-1 0-1,0-1 0,1 1 0,-1-1 1,1 1-1,-1-1 0,1 1 1,-1-1-1,1 0 0,0 0 1,-1 0-1,1 0 0,1 0 1,7-1 44,1-1 1,-1 0-1,0-1 0,0 0 1,19-8-1,-20 7-38,8-4 26,0 0 0,0-1-1,-1-1 1,0-1 0,-1 0 0,-1-1 0,1-1-1,19-23 1,6-13-8,42-67-1,-28 38-40,-11 18 24,89-128-127,-71 99-672,-100 148 83,-19 35 489,38-50 223,1 0-1,3 1 0,2 1 1,-15 79-1,18-70 26,3-20 90,2 0 1,-4 61-1,10-96-109,0 1 0,0 0-1,0-1 1,0 1 0,0-1 0,0 1 0,0 0 0,0-1 0,0 1 0,1 0 0,-1-1 0,0 1 0,0-1-1,0 1 1,1 0 0,-1-1 0,0 1 0,1-1 0,-1 1 0,0-1 0,1 1 0,0 0 0,-1-1-14,1 0 1,-1 0 0,1 0-1,0 0 1,-1 0-1,1 0 1,-1 0 0,1 0-1,-1 0 1,1-1 0,-1 1-1,0 0 1,1 0-1,-1 0 1,1-1 0,-1 1-1,1 0 1,-1 0 0,1-1-1,-1 1 1,1-1-1,4-4 35,0 0-1,-1 0 1,5-6-1,1-4-20,-1-1 0,0 1-1,11-32 1,-9 22 74,17-30 0,-6 18-156,2 2 1,49-57 0,-2 21-25,39-45 205,-88 90-60,-1-1 0,29-49 0,11-47-262,-46 91 161,14-22-563,-27 51 381,-1 8 81,-1 10-10,-3 5 115,0 0-1,-2 0 1,0-1 0,-1 1 0,-1-1 0,-15 29 0,-71 105-152,12-21 383,11 14 79,-2 6 597,68-145-751,6-6 100,9-17 94,15-28-331,2 0 1,2 2-1,37-39 0,-67 80 3,2-1-40,0 1 0,-1-1 0,1 0 0,0 1-1,0-1 1,4-2 0,-6 4 40,0 0 0,0 0 0,1 0 0,-1 0-1,0 0 1,0 0 0,0 0 0,1 0 0,-1 0 0,0 0 0,0 0 0,1 0 0,-1 0-1,0 0 1,0 0 0,1 0 0,-1 0 0,0 0 0,0 1 0,0-1 0,1 0-1,-1 0 1,0 0 0,0 0 0,0 0 0,1 1 0,3 10-201,-2 5 181,-1 0 1,-1 22-1,-1-22 50,2 0 1,2 27-1,0-31 7,0 0-1,1 0 1,0 0-1,1-1 1,0 0 0,8 13-1,-8-17 16,-1-1-1,1 1 0,0-1 1,1 1-1,0-1 0,0-1 1,0 1-1,0-1 1,1 0-1,7 3 0,-12-6-33,0-1-1,0-1 1,0 1 0,0 0-1,0 0 1,0-1-1,0 1 1,0-1-1,0 0 1,0 0 0,0 1-1,0-2 1,0 1-1,0 0 1,1 0-1,-1 0 1,0-1 0,2 0-1,-2 0-266,1-1 0,-1 1-1,1 0 1,-1-1 0,0 0-1,0 1 1,1-1 0,-1 0 0,-1 0-1,1 0 1,0-1 0,1-2-1,1-1-1058,0-1-1,-1 0 0,0 0 0,0 0 1,-1-1-1,0 1 0,0-1 1,-1 1-1,1-9 0,1-13-2256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02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 6816,'-13'0'3072,"21"5"-2656,2-5 1248,4 0-992,12 0 64,6 0-416,13-5-96,0 5-128,13-3 160,-4 6-160,-5-3-32,-8 0-32,-9 0-1184,-6 0 640,-7 0-3008,-6 0 1920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03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9 5312,'-27'-8'2400,"32"8"-2080,8 0-160,6 5-160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06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10 395 3136,'0'0'73,"0"0"1,0 0-1,-1-1 1,1 1-1,0 0 1,0 0-1,-1 0 1,1-1-1,0 1 1,0 0-1,-1 0 0,1 0 1,0 0-1,-1 0 1,1 0-1,0 0 1,-1 0-1,1 0 1,0 0-1,-1 0 1,1 0-1,0 0 0,-1 0 1,1 0-48,0 0 0,0 0 0,0 0 0,0 0 0,0 0-1,-1 0 1,1-1 0,0 1 0,0 0 0,0 0 0,0 0 0,0 0 0,0 1 0,0-1 0,0 0 0,0 0-1,0 0 1,-1 0 0,1 0 0,0 0 0,0 0 0,0 0 0,0 0 0,0 0 0,0 0 0,0 0 0,0 0 0,0 0-1,0 0 1,0 0 0,0 0 0,0 0 0,0 0 0,0 0 0,0 0 0,-1 1 0,1-1 0,0 0 0,0 0 0,0 0-1,0 0 1,0 0 0,0 0 0,0 0 0,0 0 0,0 0 0,0 0 0,0 0 0,0 1 0,0-1 0,0 0-1,0 0 1,0 0 0,0 0 0,0 0 0,1 0 0,-1 0 0,0 0 0,0 0 0,0 0 0,0 0 0,0 0 0,0 1-1,0-1 1,0 0 0,0 0 0,0 0 0,3 4 961,-3-4-932,0 0 0,1 0-1,-1 1 1,0-1 0,0 0-1,0 1 1,1-1 0,-1 0 0,0 0-1,0 0 1,1 1 0,-1-1-1,0 0 1,1 0 0,-1 0-1,0 1 1,0-1 0,1 0-1,-1 0 1,0 0 0,1 0 0,-1 0-1,0 0 1,1 0 0,-1 0-1,1 0 1,5 2 297,1-1-1,0 0 1,-1-1-1,1 0 1,0 0 0,-1 0-1,1 0 1,0-1 0,-1 0-1,1-1 1,-1 0-1,0 0 1,7-2 0,-5-1-220,0-1 1,0 1 0,0-1 0,-1-1 0,0 1-1,-1-1 1,7-9 0,39-58 248,-34 47-166,-12 17-170,5-5 13,0-1 0,-2 0 1,1-1-1,-2 0 0,12-36 1,-19 48-67,0 0-1,-1 1 1,1-1 0,-1 0-1,0 1 1,-1-1 0,1 0-1,-2-4 1,2 6-23,-1 1-1,0-1 1,0 0 0,1 1 0,-2-1-1,1 1 1,0 0 0,0-1 0,-1 1-1,1 0 1,-1 0 0,0 0-1,0 0 1,-2-2 0,3 3-14,-1 0 0,1 0 0,-1 0 0,0 0 0,1 1 0,-1-1 0,0 0 0,1 1 0,-1 0 0,0-1 0,0 1 0,1 0 0,-1 0 0,0 0 0,0 0 0,0 0 0,-2 1 0,0 0-18,1 0 0,0 0 1,0 0-1,-1 1 0,1 0 0,0-1 0,0 1 0,-4 4 1,1 0 20,0 0 1,0 0 0,0 0 0,1 1-1,0 0 1,-6 11 0,3 0 133,1 0 0,1 0 0,0 0 0,1 0 0,2 1 0,-1 0 0,2 0 0,1 0 0,0 0 0,1 0 0,6 37 0,-4-48 53,0 1-1,0-1 1,1 0 0,0 0-1,0 0 1,9 15 0,-10-19-78,1-1 0,0 1 0,-1-1 0,1 0 0,0 0 0,1 0 0,-1 0 0,0 0 0,1 0 0,0-1 0,-1 0 0,1 0 0,0 0 0,0 0 0,7 1 0,0-1 48,0 0 1,0-2-1,-1 1 0,1-1 1,0-1-1,0 0 0,0 0 1,20-6-1,-7 0-24,-1-1 1,43-21-1,-49 21-51,0-1 0,-1-1 0,0-1 0,0 0 0,-1-1 0,-1-1 0,18-19 0,71-97 13,-91 108-268,-6 12-330,-9 27 361,-18 56 90,12-44 68,-7 33 1,15-53 53,-1 0 0,2 0 1,-1 0-1,1-1 0,1 1 0,0 0 0,3 16 0,-3-22 12,0 0-1,0-1 0,0 1 0,1-1 0,0 1 0,-1-1 0,1 1 0,0-1 0,1 0 1,-1 0-1,1 0 0,-1 0 0,1 0 0,0 0 0,0-1 0,0 0 0,0 1 0,0-1 1,1 0-1,-1-1 0,1 1 0,-1-1 0,1 1 0,0-1 0,-1 0 0,1 0 0,0-1 1,0 1-1,7-1 0,3-1 45,0-1 1,0-1-1,-1 0 1,1-1 0,18-8-1,62-34 84,-82 40-182,168-101 118,-150 86-101,0-2 1,-2-1-1,39-42 0,-60 59-8,-1 0 0,0 0-1,-1-1 1,0 0 0,0 0-1,0 0 1,-1-1 0,3-9-1,-7 18-2,0-1 1,0 1-1,0 0 0,1-1 0,-1 1 0,0-1 0,0 1 0,0-1 0,0 1 0,0-1 0,0 1 0,0-1 0,0 1 0,0-1 0,0 1 0,-1 0 0,1-1 0,0 1 0,0-1 0,0 1 1,0-1-1,-1 1 0,1 0 0,0-1 0,0 1 0,-1 0 0,1-1 0,0 1 0,-1-1 0,0 1-2,0 0 0,0 0-1,0-1 1,1 1 0,-1 0 0,0 0 0,0 0 0,0 0 0,0 0-1,0 1 1,1-1 0,-1 0 0,0 0 0,-1 1 0,-4 1-33,0 1 1,1 0-1,-1 0 1,-5 4 0,-80 74-287,68-60 338,0 1-14,0 1 1,2 1-1,0 1 0,2 0 1,1 2-1,-18 34 1,34-58 6,0 1 1,1 0-1,-1 0 1,1 0-1,0 1 1,0-1-1,0 0 1,1 0-1,-1 1 1,1-1-1,0 5 1,1-7 12,-1 0 0,1 0 0,-1 0 1,1 0-1,0-1 0,-1 1 0,1 0 1,0 0-1,0 0 0,1-1 1,-1 1-1,0 0 0,1-1 0,-1 1 1,1-1-1,-1 0 0,1 1 0,-1-1 1,1 0-1,0 0 0,0 0 0,0 0 1,-1-1-1,1 1 0,3 1 0,1 0 29,1-1 0,-1 1 0,0-1 0,1 0 0,0 0 0,-1-1 0,1 0 0,-1 0-1,1-1 1,-1 0 0,1 0 0,-1 0 0,10-4 0,-6 1-16,-1 0 1,-1 0-1,1-1 1,-1-1-1,0 1 1,0-1-1,0-1 0,8-8 1,0-3-21,-1-1 0,-1 0 0,-1-1 1,0 0-1,-2-1 0,17-41 0,-9 0-440,-16 58 153,-2 9 70,-1 10 79,-5 17 75,-2-1 0,0 1 0,-19 44 0,-48 87 168,35-76 103,6-12-139,-3 3 52,6-11 207,-41 64-1,66-121-234,-1-1-1,-1 0 1,0 0-1,0 0 1,-15 12-1,22-20-85,-1 0 0,1-1 0,-1 1 0,0-1 1,0 1-1,1-1 0,-1 1 0,0-1 0,0 0 0,0 1 0,0-1 0,1 0 0,-1 1 0,0-1 0,0 0 1,0 0-1,0 0 0,0 0 0,0 0 0,0 0 0,0 0 0,1 0 0,-1 0 0,0-1 0,0 1 1,0 0-1,0 0 0,0-1 0,1 1 0,-1-1 0,0 1 0,0-1 0,0 1 0,1-1 0,-1 1 0,0-1 1,1 0-1,-1 1 0,1-1 0,-1 0 0,0-1 0,-2-2 1,1-1 0,-1 1 0,1-1 0,0 1 1,-2-11-1,1 1 20,1 0 0,0 0 0,1 0 0,0-20 0,10-58-83,-8 82 23,1 1 0,0-1 0,0 0-1,1 1 1,1-1 0,0 1 0,0 0 0,0 0 0,1 1-1,1-1 1,-1 1 0,1 0 0,1 1 0,-1-1 0,1 1 0,10-7-1,-16 13 25,12-8-9,0 0 1,1 0 0,0 2-1,20-9 1,55-9-27,40-15 31,-113 34 6,-1-1 0,1-1 0,-1 0 0,-1-1 0,26-20 0,-18 7 40,0 0 0,-2-1 0,-1-2 0,0 0 0,-2 0 0,-1-2 0,20-45 0,-13 29-52,-10 19 45,14-34 0,-25 53-74,0-1-1,0 0 1,0 1 0,-1-1 0,0 0 0,0 0-1,-1 0 1,1 0 0,-1 0 0,-1 0 0,-1-10-1,2 15 29,0 1-1,0 0 1,0-1 0,0 1-1,0 0 1,0 0-1,0-1 1,0 1-1,0 0 1,-1-1-1,1 1 1,0 0-1,0 0 1,0-1 0,-1 1-1,1 0 1,0 0-1,0 0 1,-1-1-1,1 1 1,0 0-1,0 0 1,-1 0-1,1 0 1,0 0 0,0-1-1,-1 1 1,1 0-1,0 0 1,-1 0-1,1 0 1,0 0-1,-1 0 1,1 0 0,-13 6-194,-8 14 53,14-10 105,1-1 0,0 1 0,1 1 0,-7 16 0,-13 46-44,25-71 92,-9 26-2,2 1 0,1 0 0,1 0-1,-1 51 1,6-75 55,0 0-1,1 0 0,0 1 1,-1-1-1,4 8 0,-4-11-30,1-1 1,-1 0-1,1 0 0,-1 1 0,1-1 0,0 0 1,0 0-1,-1 1 0,1-1 0,0 0 0,0 0 0,0 0 1,0 0-1,0 0 0,0 0 0,0-1 0,1 1 1,-1 0-1,0-1 0,0 1 0,1 0 0,-1-1 0,0 1 1,1-1-1,1 0 0,2 0 24,0-1-1,0 1 1,-1-1 0,1-1 0,0 1-1,0-1 1,-1 0 0,1 0-1,-1 0 1,1 0 0,-1-1-1,5-3 1,5-3 34,21-12-6,47-38-1,28-35-181,12-8-47,-121 101 135,0 0 0,1 0 0,-1 0 0,1 0 0,-1 0 0,1 1 0,-1-1 0,1 0 0,0 1 0,-1-1 0,1 1 0,0 0 0,-1-1 0,3 1 0,-3 0 11,0 0 0,-1 1-1,1-1 1,0 0 0,0 1 0,-1-1-1,1 0 1,0 1 0,-1-1 0,1 1-1,0-1 1,-1 1 0,1-1 0,-1 1-1,1-1 1,-1 1 0,1 0-1,-1-1 1,1 1 0,-1 0 0,0-1-1,1 1 1,-1 0 0,0 0 0,0-1-1,1 1 1,-1 0 0,0 0 0,0 0-1,0-1 1,0 2 0,0 8 22,0 0 1,0-1 0,-1 1-1,0 0 1,-4 11-1,2-3 27,-20 88 209,22-90 126,4-11-63,-2-6-287,0 1 1,0 0-1,0-1 0,-1 1 0,1-1 0,0 1 0,0-1 0,0 1 1,0-1-1,-1 1 0,1-1 0,0 0 0,-1 0 0,1 1 0,0-1 1,0-1-1,27-39 149,-27 40-182,22-44-10,-19 36-8,-1 1-1,1 0 1,1-1-1,0 2 0,0-1 1,0 1-1,1-1 1,0 1-1,14-11 1,-20 18 9,1-1 0,-1 1 0,0 0 0,1-1 0,-1 1 0,1 0 0,-1 0 0,1 0 0,-1-1 0,1 1 0,0 0 0,-1 0 0,1 0 0,-1 0 0,1 0 0,-1 0 0,1 0 0,-1 0 0,1 0 0,-1 0 0,1 0 0,0 0 0,-1 0 0,2 1 0,-1 0 2,-1-1 0,1 1-1,0 0 1,0 0 0,0-1 0,0 1 0,-1 0-1,1 0 1,0 0 0,-1 0 0,2 2 0,1 4 8,0 0 1,-1 1 0,2 8 0,-1-6-12,7 22-238,-4-11 441,1 1 0,10 19-1,-14-34-326,1-1-1,-1 0 1,1-1-1,0 1 1,0-1 0,1 0-1,0 0 1,0 0-1,0 0 1,10 6-1,-14-11-52,-1 1-1,0-1 0,1 0 1,-1 0-1,1 1 0,-1-1 0,0 0 1,1 0-1,-1 0 0,0 0 1,1 0-1,-1 0 0,1 1 0,-1-1 1,1 0-1,-1 0 0,0 0 1,1 0-1,-1 0 0,1-1 0,-1 1 1,0 0-1,1 0 0,-1 0 1,1 0-1,-1 0 0,0 0 0,1-1 1,-1 1-1,0 0 0,1 0 1,-1-1-1,0 1 0,1 0 0,-1-1 1,0 1-1,1 0 0,-1 0 1,0-1-1,0 1 0,0-1 0,1 1 1,-1 0-1,0-1 0,0 1 0,0-1 1,0 1-1,1-1 0,1-3-2535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07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17 6144,'-29'-8'2784,"29"3"-2432,3 1-160,10 4-192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10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1 344 4064,'0'0'137,"0"0"-1,0 1 1,1-1 0,-1 0-1,0 0 1,1 1 0,-1-1 0,0 0-1,1 0 1,-1 0 0,1 1-1,-1-1 1,0 0 0,1 0 0,-1 0-1,1 0 1,-1 0 0,0 0-1,1 0 1,-1 0 0,1 0 0,-1 0-1,0 0 1,1 0 0,17 0 886,-13 0-403,12-1-123,1 0 1,-1-2-1,1 0 0,-1-1 1,0 0-1,0-1 0,27-13 1,-35 13-403,0 0 1,0-1 0,-1 0-1,0-1 1,0 1 0,0-1-1,-1-1 1,0 0 0,0 0-1,-1 0 1,0-1 0,0 0-1,-1 0 1,0 0 0,4-13-1,-7 18-124,-1-1 0,0 1 0,0-1 0,0 1 0,-1-1 0,1 1 0,-1-1 0,0 0 0,0 1 0,-1-1 0,1 1 0,-1-1 0,0 1 0,0-1 0,-1 1 0,0 0 0,-2-6 0,3 9-12,1 0 1,-1 0 0,0 0 0,1 0 0,-1 0 0,0 0 0,0 0 0,0 0 0,0 1-1,0-1 1,0 0 0,0 1 0,0-1 0,0 0 0,0 1 0,0 0 0,0-1 0,-1 1-1,1 0 1,0-1 0,0 1 0,0 0 0,-1 0 0,0 0 0,-1 0-20,0 1 1,1 0-1,-1-1 1,1 1-1,-1 0 0,1 1 1,-1-1-1,1 0 1,0 0-1,-4 3 1,-2 3-23,0 1 1,0-1 0,1 1 0,-7 10 0,8-11 174,1 1 1,0 0 0,1 0 0,0 0-1,0 1 1,1-1 0,0 1-1,0 0 1,1 0 0,0 0 0,1 0-1,0 0 1,0 11 0,2-15-2,-1-1 0,0 1 0,1 0 1,0-1-1,0 1 0,0-1 0,0 1 0,1-1 0,0 0 1,0 0-1,0 1 0,1-1 0,-1-1 0,1 1 1,0 0-1,0-1 0,0 1 0,0-1 0,1 0 0,-1 0 1,1 0-1,0 0 0,0-1 0,0 0 0,0 0 0,0 0 1,6 2-1,-3-2 30,-1 0 1,1 0-1,0-1 0,0 0 1,0 0-1,0-1 1,0 1-1,0-2 0,0 1 1,12-3-1,-10 1-52,-1-1 0,0 0-1,0 0 1,0-1 0,0 0-1,-1 0 1,1-1-1,10-9 1,3-5 25,33-37 0,-36 35-134,41-37 0,-55 55 6,0 0 0,0 0 0,0 1 1,8-4-1,-12 5 29,1 1 1,0 0-1,-1-1 0,1 1 1,0 0-1,-1 0 0,1 0 1,0-1-1,0 1 1,-1 0-1,1 0 0,0 0 1,-1 0-1,1 0 0,0 0 1,0 0-1,-1 1 1,1-1-1,0 0 0,-1 0 1,1 0-1,0 1 1,-1-1-1,1 0 0,0 1 1,-1-1-1,1 1 0,-1-1 1,1 1-1,-1-1 1,1 1-1,-1-1 0,1 1 1,-1-1-1,1 1 0,-1-1 1,0 1-1,1 0 1,-1-1-1,0 1 0,1 0 1,-1 1-1,2 5 44,-1 1-1,1-1 1,-1 1-1,-1 0 1,0 0-1,0 10 1,-11 47 83,1-1 362,9-49-307,0-13-118,1 1 1,-1 0 0,1 0-1,0 0 1,0 0 0,0 0-1,0-1 1,1 1 0,0 4-1,-1-7-40,1 0 0,-1 0 0,0 0 0,1 0 0,-1 1 0,1-1 0,-1 0 0,0-1 0,1 1 0,-1 0 0,1 0 0,-1 0 0,0 0 0,1 0 0,-1 0 0,1 0 0,-1 0 0,0-1 0,1 1 0,-1 0-1,0 0 1,1-1 0,-1 1 0,0 0 0,0 0 0,1-1 0,-1 1 0,0 0 0,0-1 0,1 1 0,150-156 610,-120 123-668,-28 30 30,49-49-182,-45 45 110,1 0 1,0 1-1,1 0 0,16-9 0,-25 15 68,1 0 0,0-1 0,-1 1 0,1 0-1,0-1 1,0 1 0,-1 0 0,1 0 0,0 0 0,0 0 0,-1 0 0,1 0 0,0 0 0,0 0 0,-1 0 0,1 0 0,0 0 0,-1 0 0,1 1 0,0-1 0,0 0 0,-1 1 0,1-1 0,0 0 0,-1 1 0,1-1-1,-1 1 1,1-1 0,0 0 0,-1 1 0,1 0 0,-1-1 0,0 1 0,1-1 0,-1 1 0,1 0 0,-1-1 0,0 1 0,1 0 0,-1-1 0,0 2 0,2 3-20,-1 0 0,1 1-1,-1-1 1,0 9 0,-1-12 21,0 69-137,0 3 423,1-66-241,0 0 1,0 0-1,1 0 1,0 0-1,0 0 1,7 13-1,-8-18 9,0-1-1,1 1 0,-1-1 0,1 1 0,0-1 0,0 0 0,0 0 0,0 1 0,0-2 0,0 1 1,0 0-1,1 0 0,-1-1 0,1 1 0,-1-1 0,6 2 0,-4-2 2,-1 0 1,1 0-1,-1-1 0,1 0 1,0 0-1,0 0 0,-1 0 1,1 0-1,0-1 0,-1 1 1,7-3-1,-1 0 4,0-1-1,-1 0 1,0 0-1,0-1 1,0 0-1,0 0 1,-1-1-1,1 0 1,10-12-1,-6 3-22,-1-1-1,0 1 1,14-29-1,19-55 33,-42 96-52,3-8-42,0-1-1,0-1 1,-1 1 0,-1 0-1,0-1 1,2-22 0,-5 34 12,1 0 0,-1 0 0,0 0 1,0 0-1,-1 0 0,1 0 0,0 0 1,0 0-1,0 0 0,-1 0 0,1 0 1,0 1-1,-1-1 0,1 0 0,-2-1 0,2 1 11,0 1 0,0 0-1,-1 0 1,1 0 0,0 0-1,-1 0 1,1 0 0,0 0-1,-1 0 1,1 0 0,0 0-1,-1 0 1,1 0 0,0 0-1,-1 0 1,1 0 0,0 0-1,-1 0 1,1 0 0,0 0-1,-1 0 1,1 0 0,0 1-1,-1-1 1,1 0 0,0 0-1,0 0 1,-1 1 0,-3 3-76,-1 0 1,1 0 0,-6 9-1,8-11 108,-8 12-32,1 1 0,0 1 1,-13 29-1,-15 56-61,31-82 114,5-16-29,-17 56-40,17-53 42,0 0 0,0 0-1,0 0 1,1 0 0,0 1-1,0-1 1,1 0 0,1 7-1,-2-12 21,0 1-1,1-1 0,-1 0 0,1 1 0,-1-1 0,1 0 1,0 1-1,-1-1 0,1 0 0,0 0 0,0 1 0,0-1 0,0 0 1,0 0-1,0 0 0,0 0 0,0 0 0,0 0 0,0-1 1,1 1-1,1 1 0,0-2 4,-1 1 0,0-1 0,1 1 0,-1-1 0,0 0 0,1 0 0,-1 0 0,0-1 0,1 1 0,-1-1 0,0 1 0,4-2 0,5-3 31,0 0 1,0 0-1,-1-1 0,14-11 0,136-89-98,-57 36-10,-98 67 7,-1 0 1,1 0-1,0 1 1,-1-1 0,1 1-1,0 0 1,0 0 0,6 0-1,-10 1 17,0 1 0,0 0 1,0 0-1,0 0 0,0 0 0,1 0 0,-1 0 0,0 0 0,0 1 0,0-1 1,0 0-1,0 0 0,0 1 0,0-1 0,0 1 0,0-1 0,1 2 0,-1-1 3,0 0 0,0 0 0,0 0 0,0 0 0,-1 0 0,1 1 0,0-1 0,-1 0 0,1 0 0,-1 1 0,0-1 0,1 0 0,-1 1 0,0-1 0,0 0 0,0 1-1,0-1 1,0 2 0,0 13-61,-1-1 52,1-1 1,1 0-1,0 0 1,4 15-1,-4-26 46,0 0 1,0 0-1,0 0 0,0 1 1,0-1-1,1 0 0,-1-1 1,1 1-1,0 0 0,0 0 1,0-1-1,0 1 0,0-1 1,1 0-1,-1 1 0,1-1 0,0 0 1,-1-1-1,1 1 0,0 0 1,0-1-1,0 1 0,4 0 1,-1-1 17,0 0 0,0 0 0,0-1 1,0 0-1,0 0 0,0 0 0,0-1 0,0 0 1,0 0-1,0 0 0,0-1 0,0 0 0,0 0 1,-1-1-1,1 1 0,9-7 0,4-4-35,-1 0 0,-1-1 1,19-18-1,166-170 85,-154 152-239,-45 43 25,-7 5 19,-11 7-18,6 0 54,-1 2-1,1-1 1,0 1 0,0 1-1,-13 14 1,-32 48-41,41-52 113,-44 69-62,51-76 81,0 1-1,1 0 1,0 1-1,0-1 0,-4 24 1,9-35-14,0 0 0,-1 0 0,1 0 0,0 0 0,0 0 0,0 0 0,0 0 0,0 0 0,0 0 0,1 0 0,-1 0 1,0-1-1,0 1 0,1 0 0,-1 0 0,0 0 0,1 0 0,-1 0 0,1 0 0,-1-1 0,1 1 0,0 0 0,0 0 0,0 0 8,0 0 0,0-1 0,1 1 0,-1-1-1,0 1 1,1-1 0,-1 1 0,0-1 0,0 0-1,1 0 1,-1 1 0,1-1 0,-1 0 0,2-1-1,2 1 24,0-1 0,0 0-1,-1 0 1,1-1 0,0 1-1,-1-1 1,0 0 0,8-5-1,3-3 31,-2-1-1,0-1 0,0 0 0,-1-1 0,11-14 0,46-76 91,-39 56-108,-24 38-46,17-29-110,-21 35 42,0 0 0,-1-1 0,1 1 0,-1-1 0,0 1 0,0-1 0,0 0 0,0-5 0,-3 5-254,-2 7 123,-5 11 12,-128 335-173,92-226 225,-2 32 198,31-97 199,-29 72 0,44-127-250,-2 4 80,0 0 0,-1 0 0,1-1 0,-10 12 0,13-17-88,0 0 1,0-1 0,-1 1 0,1-1 0,-1 1 0,1-1-1,0 1 1,-1-1 0,1 1 0,-1-1 0,1 0-1,-1 1 1,1-1 0,-1 1 0,0-1 0,1 0-1,-1 0 1,1 1 0,-1-1 0,0 0 0,1 0-1,-1 0 1,1 0 0,-1 0 0,0 0 0,1 0-1,-1 0 1,0 0 0,1 0 0,-1 0 0,0 0-1,1 0 1,-1 0 0,1-1 0,-1 1 0,0 0-1,1 0 1,-1-1 0,1 1 0,-1 0 0,1-1-1,-1 1 1,1-1 0,-1 1 0,1 0 0,-1-1-1,1 1 1,0-1 0,-1 0 0,-1-3 20,0 1 1,0-1 0,0 0-1,0 0 1,1 0-1,-2-5 1,-2-13-47,2 0 1,0 0 0,1 0 0,1 0-1,1-1 1,5-42 0,-2 54-11,-1 1 0,2 0-1,-1 0 1,1 0 0,1 0 0,0 1 0,0-1 0,1 1-1,0 1 1,8-10 0,-5 10 32,0 0 0,1 0 0,0 1 0,1 0 0,-1 0 0,1 1 0,14-5 0,101-34 16,-86 32 103,0-2-1,55-27 0,-74 31-116,-2-2 0,1 0 0,-2 0 0,0-2 0,0-1 0,-2 0 0,29-34 0,94-177 45,-155 320-880,6-53 865,1-1 91,1-1 0,2 1 1,-1 47-1,7-84-109,0-1 0,0 1 0,0 0 0,0-1 0,0 1 1,1-1-1,-1 0 0,0 1 0,1-1 0,-1 1 0,1-1 0,0 1 0,-1-1 0,1 0 0,0 0 0,0 1 0,0-1 1,0 0-1,0 0 0,1 1 0,-1-1 1,0 0 0,1-1 1,-1 1-1,0-1 0,1 0 1,-1 1-1,0-1 0,1 0 1,-1 0-1,0 0 0,1 0 1,-1 0-1,0 0 0,1 0 0,-1 0 1,0 0-1,1-1 0,-1 1 1,0-1-1,0 1 0,1-1 1,-1 1-1,1-2 0,5-2 32,1 0 1,-2-1-1,1 0 0,11-12 0,12-9 1,-10 10-29,0-1 1,-2-1-1,0 0 0,-1-2 0,0 0 0,17-29 0,-12 18-62,-12 17 22,1-1 1,-2-1-1,11-21 0,-19 33 15,1-1 4,1 0 0,-2 0-1,1 0 1,-1 0 0,1 0 0,-1-7 0,-1 11-11,0 0 1,0 0-1,-1 0 0,1 0 1,-1 0-1,1 0 1,-1 0-1,1 0 0,-1 0 1,0 0-1,1 0 1,-1 1-1,0-1 0,0 0 1,1 0-1,-1 1 0,0-1 1,0 0-1,0 1 1,0-1-1,0 1 0,0 0 1,0-1-1,0 1 0,0 0 1,0-1-1,0 1 1,-2 0-1,-3 0-54,-1 1-1,1 0 1,0 1 0,-1 0-1,1 0 1,0 0 0,-6 3-1,5-1 36,1 1-1,0 0 1,0 0 0,0 0-1,1 0 1,0 1-1,0 0 1,-7 12-1,3-6-7,2-2 13,0 0 0,1 0 0,1 1-1,0 0 1,0 0 0,-3 14-1,2-5 42,2 1-1,-3 33 1,6-48-9,1 0 0,0-1 0,0 1 1,1 0-1,-1-1 0,1 1 0,1-1 0,-1 1 1,1-1-1,0 1 0,0-1 0,4 7 1,-4-10 8,-1 1-1,1-1 1,0 0 0,0 1 0,0-1 0,0 0 0,1 0 0,-1-1 0,0 1-1,1 0 1,-1-1 0,1 1 0,0-1 0,-1 0 0,1 0 0,0 0 0,0 0-1,-1-1 1,1 1 0,0-1 0,0 1 0,0-1 0,0 0 0,0 0 0,0-1-1,3 0 1,10-2 23,0-1 1,0-1-1,-1 0 0,0-1 0,0-1 0,0 0 0,-1-1 0,0 0 0,0-2 1,20-17-1,4-7 26,-2-3 1,36-44-1,-18 8-736,-54 73 663,0 0 0,0 0 0,0 0 0,0-1 0,0 1 0,0 0 0,0 0 0,0 0 0,0 0 0,0 0-1,0 0 1,0 0 0,0 0 0,0 0 0,0 0 0,0 0 0,0 0 0,0 0 0,0 0 0,1 0 0,-1 0 0,0 0 0,0 0-1,0 0 1,0 0 0,0 0 0,0 0 0,0 0 0,0 0 0,0 0 0,0 0 0,0 0 0,0 0 0,0 0 0,0 0-1,0 0 1,0 0 0,1 0 0,-1 0 0,0 0 0,0 0 0,0 0 0,0 0 0,0 0 0,0 0 0,0 0 0,0 0 0,0 0-1,0 0 1,0 0 0,0 0 0,0 0 0,0 0 0,0 0 0,0 0 0,0 0 0,0 0 0,0 0 0,0 1 0,0-1 0,0 0-1,0 0 1,0 0 0,1 0 0,0 7-136,-1 11 44,-3 3 86,0-1 0,-1 1 1,-1-1-1,-1 0 0,-15 34 0,2-20-78,-44 60 0,50-77 165,-22 23-1,30-35 7,0-1-1,0 1 0,0-1 1,0-1-1,-1 1 0,0-1 0,1 0 1,-1 0-1,-7 2 0,12-5-62,0 1-1,0-1 0,0 0 0,0 1 0,0-1 1,0 0-1,0 0 0,0 0 0,0 0 1,0 0-1,0 0 0,0 0 0,0 0 1,0-1-1,-1 1 0,1-1-16,1 1 1,0 0-1,-1-1 1,1 1-1,0 0 1,-1 0-1,1-1 1,0 1-1,0 0 1,0-1-1,-1 1 1,1-1-1,0 1 1,0 0-1,0-1 0,0 1 1,0-1-1,0 1 1,0 0-1,0-1 1,0 1-1,0-1 1,0 1-1,0 0 1,0-1-1,1-2 7,-1 0 0,1 0-1,0 1 1,1-1 0,-1 1-1,0-1 1,1 1 0,3-5 0,-1 2-22,1 0 0,0 1 1,0 0-1,0 0 1,0 0-1,1 0 1,10-4-1,3 0-91,22-7 0,-14 8 53,0 1 0,0 1 1,52-2-1,-20 3-828,-39 3-1061,11 0-2254,-30 1 3722,1 0 1,-1 0 0,0 0-1,1-1 1,-1 1-1,0-1 1,1 1 0,-1-1-1,0 1 1,0-1-1,1 0 1,-1 1 0,0-1-1,0 0 1,2-2-1,1-1-1795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10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21 6048,'-21'-20'2752,"16"25"-2400,0-5-320,10 0-96,3 0-3264,10 8 1792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11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11 4064,'0'-9'2857,"0"8"-1683,0 4 1189,-7 4-256,-22 41-133,14-24-1452,-14 29 1,-22 71 345,33-80-643,-62 153 820,43-100-26,35-91-884,2-4-23,-1 0 0,0 0 0,1 0 0,-1 0 0,1 0 0,0 0 0,0 4 0,0-6-79,0 1 0,0-1 0,0 1-1,1-1 1,-1 1 0,0-1 0,1 0 0,-1 1-1,0-1 1,1 0 0,-1 1 0,0-1 0,1 0-1,-1 1 1,1-1 0,-1 0 0,1 0 0,-1 0-1,0 1 1,1-1 0,-1 0 0,1 0 0,-1 0-1,1 0 1,-1 0 0,1 0 0,-1 0 0,1 0 0,-1 0-1,1 0 1,-1 0 0,1 0 0,-1 0 0,1 0-1,-1-1 1,1 1 0,80-18 857,-54 11-684,45-6-1,-13 7-172,123-8 20,-86 18-1195,-96-4 1055,0 0 0,0 0 0,0 0 0,0 0 0,1 0 0,-1 0 0,0 0 0,0 0 0,0 0 0,1 0 0,-1 0 0,0-1 0,0 1-1,0 0 1,0 0 0,1 0 0,-1 0 0,0 0 0,0 0 0,0 0 0,0 0 0,1 0 0,-1-1 0,0 1 0,0 0 0,0 0 0,0 0 0,0 0 0,0-1-1,0 1 1,0 0 0,1 0 0,-1 0 0,0 0 0,0-1 0,0 1 0,0 0 0,0 0 0,0 0 0,0 0 0,0-1 0,0 1 0,0 0 0,0 0-1,0 0 1,0-1 0,0 1 0,0 0 0,0 0 0,-1 0 0,1 0 0,0-1 0,0 1 0,0 0 0,0 0 0,0 0 0,0 0 0,0-1 0,0 1 0,-1 0-1,1 0 1,0 0 0,0 0 0,0 0 0,-1 0 0,-13-15-6108,-5 2 1780,0 0 1460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11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32 101 3328,'-23'-18'1362,"22"18"-1254,0 0 0,1-1 0,-1 1 0,1-1 0,-1 1 0,1-1 0,-1 0 0,1 1 0,-1-1 0,1 1 0,-1-1 0,1 0 0,0 1 0,-1-1 0,1 0 0,0 0 0,0 1 0,0-1 0,0 0 0,-1 0 0,1 1 0,0-1 0,0 0 0,0 0 0,0 1 0,1-1 0,-1 0 0,0 0 0,0 0 0,2-2 344,0 1-1,0 0 0,1 0 0,-1 0 0,0 0 1,1 0-1,-1 0 0,1 1 0,-1-1 0,1 1 1,0 0-1,-1 0 0,1 0 0,5-1 1,9-2-179,23-2 1,-26 4 170,30-5-172,1 3 0,80 2 0,-103 2-1191,1 0 0,32-5 0,-45 2-1902,-2 0 853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12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92 7552,'-10'-20'3424,"23"8"-2976,-3 4 1440,9 5-1120,12-9 256,4 4-608,28-4-32,5 7-256,4-3 0,-4 8-64,-10-3-192,-5 6 64,-8-3-2208,-3 0 1216,-7 5-3776,-4 3 2720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3:09.37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54 5408,'-5'-9'1567,"4"7"138,7-2-430,-1 2-1065,34-11 2197,-15 6-1891,-8 3-415,0 0 0,0 1 0,0 0 0,24 0 0,68 5 249,-92-1-341,56 4-2018,32 1-2868,-86-6 1075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12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5888,'-1'37'7902,"1"-11"-7208,-2 1 0,-9 43 0,6-51-161,1 0 0,1 0 0,-1 27 1,43-111 1978,-30 49-2517,2 0 0,0 0 0,1 1 1,1 1-1,0 0 0,1 0 0,1 1 0,0 1 1,24-15-1,-37 26 7,0 0 1,-1 0-1,1 0 0,-1 1 1,1-1-1,0 0 1,0 1-1,-1 0 1,1-1-1,0 1 0,0 0 1,0 0-1,0 0 1,-1 0-1,1 0 1,0 0-1,0 1 1,0-1-1,3 2 0,-3-1 6,-1 0-1,1 0 1,0 0 0,-1 1-1,1-1 1,0 0-1,-1 1 1,0-1-1,1 1 1,-1 0-1,0-1 1,0 1-1,0 0 1,0 0 0,0 0-1,0 0 1,-1 0-1,2 2 1,-1 3 11,0 1 1,0-1-1,-1 0 1,0 1 0,0-1-1,0 1 1,-3 13-1,-1 5-1471,4-6 518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17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206 458 3808,'1'-13'2331,"0"12"-2083,-1-1-1,1 1 1,-1 0-1,0 0 1,0-1 0,0 1-1,0 0 1,0 0 0,0-1-1,0 1 1,0 0 0,-1 0-1,1 0 1,0-1 0,-1 1-1,1 0 1,-1 0 0,1 0-1,-1 0 1,1 0 0,-1-1-1,0 1 1,0 0 0,-1-1-1,1 2-219,0-1-1,0 1 0,0 0 0,0-1 0,0 1 1,0 0-1,1 0 0,-1 0 0,0 0 1,0 0-1,0 0 0,0 0 0,0 0 1,0 1-1,0-1 0,0 0 0,0 0 0,0 1 1,0-1-1,0 1 0,0-1 0,1 1 1,-1-1-1,-1 2 0,-22 15 247,15-9-178,-17 14 253,2 1-1,-43 52 0,64-70-283,0 0 0,0 1 0,0-1-1,0 1 1,1-1 0,0 1 0,0 0-1,-1 10 1,2-13 3,1 0 0,0 0 0,-1 0 0,1 0-1,1 0 1,-1 0 0,0 0 0,1 0 0,0 0 0,-1 0-1,1 0 1,0 0 0,1 0 0,-1-1 0,0 1 0,1 0-1,0-1 1,2 4 0,1-1 57,0 0 0,0 0 0,0-1 0,1 0 0,-1 0 1,1-1-1,0 1 0,0-1 0,1-1 0,-1 1 0,0-1 0,1 0 0,0 0 0,-1-1 0,1 0 0,0 0 0,0-1 0,-1 0 0,1 0 0,0 0 0,12-3 1,2-2 12,0 0 1,-1-2 0,1 0 0,-1-1-1,30-18 1,-7 1-62,-1-2-1,-2-1 1,-1-2-1,49-49 1,-17 6-47,67-92 0,-123 146-29,-1 0 0,0-1 1,-2-1-1,0 0 0,-2 0 1,0-1-1,13-46 0,-23 66-36,1 0-1,-1 0 1,1-1-1,-1 1 1,0 0-1,0 0 1,0 0-1,0 0 0,0-1 1,0 1-1,-2-3 1,2 5 24,0 0 0,0-1 0,0 1 1,0 0-1,0 0 0,0 0 0,0 0 0,0-1 0,0 1 1,0 0-1,0 0 0,0 0 0,0 0 0,0 0 1,-1-1-1,1 1 0,0 0 0,0 0 0,0 0 1,0 0-1,0 0 0,0 0 0,-1 0 0,1 0 1,0 0-1,0-1 0,0 1 0,0 0 0,0 0 1,-1 0-1,1 0 0,0 0 0,0 0 0,0 0 1,0 0-1,-1 0 0,1 0 0,0 0 0,0 0 1,0 0-1,0 0 0,-1 0 0,1 1 0,0-1 1,0 0-1,0 0 0,0 0 0,0 0 0,-1 0 1,1 0-1,-9 9-314,3-4 257,-19 17 13,2 2 0,-42 50-1,32-29-4,-47 88-1,68-107 100,0-1 0,1 2 0,2-1 0,1 1 0,-8 44-1,15-64 9,0 0-1,1 0 0,0 1 0,0-1 1,1 0-1,-1 0 0,5 13 0,-4-16-8,0-1-1,0 0 0,0 0 0,1 0 1,0 0-1,-1 0 0,1-1 0,0 1 0,0-1 1,1 1-1,-1-1 0,0 1 0,1-1 1,-1 0-1,1 0 0,0 0 0,0-1 0,4 3 1,0-2 30,0 1 0,0-2 0,0 1 0,0-1 0,1 0 0,-1 0 0,0-1 0,0 0 1,1 0-1,-1-1 0,0 0 0,0 0 0,12-4 0,-7 1-35,-1 0 0,1-1-1,-1 0 1,0-1 0,-1 0 0,1 0 0,12-11 0,-12 7-38,0 0 0,-1 0 0,1-1 1,-2 0-1,0-1 0,0 0 1,-1 0-1,10-21 0,-10 19-306,-6 12-82,-4 10 68,-15 36-42,9-25 385,1 0 0,0 1 0,2 0 0,-4 24-1,8-41-3,1 1-1,0 0 0,0 0 0,0-1 0,1 1 0,-1 0 0,1 0 1,0-1-1,2 7 0,-2-8 19,0-1 1,0 1-1,0 0 0,0-1 1,0 1-1,0 0 0,0-1 1,1 1-1,-1-1 0,1 0 1,-1 1-1,1-1 1,-1 0-1,1 0 0,0 0 1,-1 0-1,1 0 0,0 0 1,2 0-1,-3-1-7,1 0 1,-1 0-1,1 0 1,-1 0-1,0-1 0,1 1 1,-1 0-1,0-1 1,1 1-1,-1-1 0,0 1 1,0-1-1,1 0 1,-1 1-1,0-1 0,0 0 1,1-1-1,18-16 211,-15 12-197,-1 1 0,0-1 0,0 0 0,0 0 1,-1 0-1,0 0 0,0-1 0,-1 1 0,3-11 0,-4 12-64,0 0-1,0-1 1,0 1 0,-1-1 0,0 1 0,0-1 0,0 1 0,-1-1 0,0 1 0,0-1 0,0 1-1,-3-8 1,3 11 5,1 1-1,-1-1 1,0 1-1,1-1 1,-1 1-1,0 0 1,0 0-1,0-1 1,0 1-1,0 0 1,0 0-1,0 0 1,0 0-1,-1 0 1,1 0-1,0 0 1,0 1-1,-1-1 1,1 0-1,-1 1 1,1-1-1,-1 1 1,1-1-1,-1 1 1,-1 0-1,1 0 7,1 0 0,0 0 0,0 1 0,0-1 0,0 0 0,0 1 0,-1-1-1,1 1 1,0-1 0,0 1 0,0 0 0,0 0 0,1-1 0,-1 1 0,0 0-1,0 0 1,0 0 0,0 0 0,1 0 0,-1 0 0,1 0 0,-1 0 0,1 0 0,-1 0-1,1 0 1,-1 0 0,1 1 0,0-1 0,0 0 0,-1 2 0,1 1 3,-1 1 1,1-1 0,-1 0 0,1 1-1,1-1 1,-1 0 0,1 0 0,1 8 0,-1-10 20,-1-1 1,1 0 0,-1 1 0,1-1 0,0 0 0,0 1 0,-1-1 0,1 0 0,0 0-1,0 0 1,0 1 0,1-1 0,-1 0 0,0-1 0,0 1 0,1 0 0,-1 0 0,0 0 0,1-1-1,-1 1 1,0-1 0,1 1 0,-1-1 0,1 1 0,-1-1 0,1 0 0,-1 0 0,1 0-1,1 0 1,9-1 57,0 0-1,0-1 0,-1 0 0,1-1 0,0 0 1,-1-1-1,0 0 0,0-1 0,0 0 1,19-13-1,5-7 16,54-48 0,-53 42-82,80-76-60,-110 101-10,1 0 0,0 1-1,0 0 1,10-5 0,-17 9 62,0 1-1,0 0 1,1 0 0,-1 0 0,0 0 0,0 0 0,0-1 0,0 1 0,1 0 0,-1 0-1,0 0 1,0 0 0,1 0 0,-1 0 0,0 0 0,0 0 0,1 0 0,-1 0-1,0 0 1,0 0 0,0 0 0,1 0 0,-1 0 0,0 0 0,0 0 0,1 0 0,-1 0-1,0 0 1,0 0 0,0 0 0,1 1 0,-1-1 0,0 0 0,0 0 0,0 0-1,1 0 1,-1 0 0,0 1 0,0-1 0,0 0 0,0 0 0,0 0 0,1 1 0,-1-1-1,0 0 1,0 0 0,0 0 0,0 1 0,0-1 0,0 0 0,0 1 0,-1 12-113,0-10 76,-9 58-252,-29 101 0,33-145 351,0 0-1,-1 0 1,-1-1-1,-1 0 1,0 0-1,-1-1 1,-1 0 0,-21 23-1,30-36-17,1 0 1,-1-1-1,0 1 0,1-1 1,-1 0-1,0 1 0,0-1 1,0 0-1,0 0 0,0 0 1,0-1-1,0 1 0,0 0 1,-1-1-1,1 1 0,0-1 1,0 0-1,-1 0 0,1 0 1,0 0-1,0 0 0,-4-1 1,5 0-24,0 1 0,0-1 0,0 0 0,0 0 0,0 1 0,1-1 1,-1 0-1,0 0 0,0 0 0,1 0 0,-1 0 0,1 0 0,-1 0 0,1 0 0,-1-1 1,1 1-1,0 0 0,-1 0 0,1 0 0,0 0 0,0-1 0,0 1 0,0 0 1,0 0-1,0-2 0,0 0-38,0 0-1,1 0 1,-1 0 0,0 0 0,1-1 0,0 1-1,0 0 1,2-5 0,-2 6-8,1 1 0,0-1 0,0 1 0,0-1 0,0 1 0,0 0 0,0 0 0,0 0 0,0 0 0,0 0 0,0 0 0,0 1 0,1-1 0,-1 1 0,0 0 0,1-1 0,-1 1 0,0 0 0,1 0 0,3 1 0,8 0 50,-1 1 0,17 4-1,-10-2 25,-1 0 0,2-1 0,-1-1 0,37-1 0,-49-2-12,1 0 0,0 0-1,-1-1 1,0 0 0,1 0 0,-1-1-1,0 0 1,0 0 0,0-1 0,0 0-1,-1 0 1,0-1 0,0 0 0,8-7-1,-4 1 4,-1-1 0,1 0 0,-2 0-1,0-1 1,0-1 0,11-24 0,-17 30-49,1 0 3,0-1 0,3-15 0,-6 22-16,-1 0 0,0-1 0,1 1 0,-1-1 0,0 1 0,0-1 0,0 1 0,-1-1 0,1 1-1,-1 0 1,1-1 0,-1 1 0,0-1 0,-1-3 0,2 6 19,-1 0 0,1 0 0,0-1 1,0 1-1,0 0 0,0 0 0,-1 0 0,1 0 0,0-1 1,0 1-1,0 0 0,-1 0 0,1 0 0,0 0 0,0 0 0,-1 0 1,1 0-1,0-1 0,0 1 0,-1 0 0,1 0 0,0 0 0,0 0 1,-1 0-1,1 0 0,0 0 0,0 0 0,0 0 0,-1 1 0,1-1 1,0 0-1,-1 0 0,-9 6-172,-6 10-47,8-4 270,1 1 0,0 1 0,0-1 0,1 1-1,1 1 1,1-1 0,0 1 0,-3 18 0,6-25 115,0 0 0,0 0 0,0 0 0,1 1 0,0-1 0,3 13 0,-3-18-104,1 0-1,0 0 0,0 0 0,0 0 0,0-1 0,1 1 1,-1 0-1,1-1 0,-1 1 0,1-1 0,0 1 1,0-1-1,0 0 0,0 0 0,0 0 0,1 0 1,-1 0-1,1-1 0,-1 1 0,1-1 0,3 2 1,0-1-15,0 0 0,0 0 0,1-1 1,-1 0-1,0 0 0,0-1 1,1 1-1,9-2 0,7-2-718,23-5 1,-28 4-529,-1 1-1410,-1-2 1,31-11-1,-10-1-1135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18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25 797 1984,'-1'0'134,"-1"1"0,1-1 0,-1 1 1,1-1-1,-1 1 0,1-1 0,-1 1 0,1 0 0,-1-1 0,1 1 1,0 0-1,-3 2 0,0 4 1562,4-7-1612,0 0 0,0 1 0,0-1 0,1 0 0,-1 0 0,0 0 0,0 1 0,0-1 0,0 0 0,1 0 0,-1 0 0,0 0 0,0 1 1,0-1-1,1 0 0,-1 0 0,0 0 0,0 0 0,0 0 0,1 0 0,-1 0 0,0 0 0,0 0 0,1 0 0,-1 0 0,0 0 0,0 0 0,1 0 0,-1 0 0,0 0 0,0 0 0,1 0 0,14-3 3673,4-9-2557,-12 7-680,32-23 29,-2-3 0,48-50 1,-57 53-438,29-27 12,107-108 296,-117 112-108,52-72 0,-77 92-119,-2-1 0,0-1 0,-2-1 0,24-65 0,-40 92-456,-5 9 36,-7 13 1,9-13 228,-71 105 48,-9 15 541,66-97-392,1 1-1,2 1 0,-10 28 0,12-26 22,-6 38 1,14-55-108,0-1 0,1 1 0,1 0 0,0 0 0,0-1 0,3 17 0,-2-25-50,-1 0 0,1-1 1,0 1-1,0 0 0,0-1 0,0 1 0,0-1 0,0 1 0,1-1 0,-1 1 0,1-1 0,0 0 0,0 0 0,0 0 0,0 0 0,0 0 0,3 2 0,-3-3-17,1 0 0,-1 0 1,0 0-1,1 0 0,-1-1 0,1 1 0,-1-1 1,1 1-1,-1-1 0,1 0 0,-1 0 0,1 0 1,-1 0-1,1-1 0,-1 1 0,1-1 0,-1 1 1,1-1-1,3-2 0,2-1 23,0 0 0,-1 0 0,0-1 0,0 0 0,9-8 0,29-31-19,52-72-121,-86 101 30,28-35 94,-37 46-325,-3 3-79,-7 6 41,0 6 265,-1 0 0,1 0 1,1 1-1,0 0 0,1 0 0,0 0 0,1 1 1,-6 21-1,6-12 125,0 1 1,1 0 0,2 0-1,-1 30 1,3-49-12,1 0 1,-1 0-1,1 0 1,-1 0-1,1 0 0,0 0 1,1 0-1,-1-1 1,1 1-1,0 0 0,-1-1 1,2 1-1,3 5 0,-5-8-44,1 1-1,-1-1 0,0 0 1,0 0-1,1 0 0,-1 0 0,0 0 1,1-1-1,-1 1 0,1 0 0,-1-1 1,1 1-1,-1-1 0,1 1 1,0-1-1,-1 0 0,1 1 0,-1-1 1,1 0-1,0 0 0,-1 0 0,1-1 1,0 1-1,-1 0 0,1-1 1,-1 1-1,1 0 0,0-1 0,-1 0 1,0 1-1,1-1 0,-1 0 0,1 0 1,-1 0-1,3-2 0,1-2-12,0 1-1,0-2 1,-1 1-1,1 0 0,-1-1 1,0 1-1,-1-1 1,1-1-1,-1 1 1,-1 0-1,1-1 0,-1 1 1,0-1-1,0 0 1,-1 1-1,0-1 1,0 0-1,-1 0 0,1 0 1,-2 0-1,1 0 1,-1 0-1,0 0 1,0 1-1,-1-1 0,0 0 1,-4-9-1,4 12-43,0 1-1,-1 0 0,1 0 0,-1 0 0,0 0 1,0 1-1,0-1 0,0 1 0,0 0 1,-1-1-1,1 2 0,-1-1 0,1 0 1,-1 1-1,0-1 0,1 1 0,-1 0 1,0 0-1,0 1 0,-7-1 0,11 0 38,-1 1 0,1 0-1,-1 0 1,1 0 0,-1 0 0,1 0-1,-1 0 1,1 0 0,-1 0-1,1 1 1,-1-1 0,1 0-1,-1 0 1,1 0 0,-1 0 0,1 1-1,-1-1 1,1 0 0,-1 1-1,1-1 1,-1 0 0,1 1-1,0-1 1,-1 0 0,1 1 0,0-1-1,-1 1 1,1-1 0,0 0-1,0 1 1,-1-1 0,1 1 0,0-1-1,0 1 1,0-1 0,0 1-1,-1-1 1,1 1 0,0-1-1,0 1 1,0 0 0,0-1 0,0 1-1,0-1 1,1 1 0,-1-1-1,0 1 1,0 1 24,1 0 0,0 0 0,0 0 0,-1-1 0,1 1 0,0 0 0,0-1 0,1 1 0,-1-1 0,0 1 0,1-1 0,2 3 0,3 1 28,0-1 1,1 0-1,0 0 0,0-1 1,0 0-1,0 0 1,0 0-1,9 0 0,6 1 106,39 1 1,-39-4-145,28 1-418,87-7 0,-107-2-1990,-3-1 655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18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9376,'-8'0'4256,"30"3"-3680,-4 1 1088,8 4-1025,16-8 1,-2 5-384,23-10-224,0 5-64,14-3 32,-6 6 0,-3-3-1631,-10 0 895,-13 5-4576,-5 2 2976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21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0 849 3552,'2'0'565,"0"0"0,0-1-1,0 1 1,0-1 0,0 1 0,0-1 0,0 0-1,0 1 1,-1-1 0,4-2 0,19-17 1667,-11 6-1633,17-23-1,5-17 245,36-71-1,-41 68-399,44-61 0,14 7 49,-19 26-216,-67 82-282,6-5-31,-2-1 1,1 0-1,-1 0 1,-1 0-1,0-1 0,0 0 1,6-19-1,-11 29 26,0 0 0,0 0 1,0-1-1,0 1 0,1 0 0,-1 0 0,0 0 0,0-1 0,0 1 0,0 0 1,0 0-1,0-1 0,0 1 0,0 0 0,0 0 0,0 0 0,0-1 0,0 1 1,0 0-1,0 0 0,-1-1 0,1 1 0,0 0 0,0 0 0,0 0 0,0-1 1,0 1-1,0 0 0,0 0 0,-1 0 0,1 0 0,0-1 0,0 1 0,0 0 1,0 0-1,-1 0 0,1 0 0,0 0 0,0 0 0,0 0 0,-1-1 0,1 1 1,0 0-1,-1 0 0,-12 5-291,-16 14 133,15-7 151,0 0 1,1 1-1,0 1 0,1 0 1,1 0-1,0 2 0,1-1 1,1 1-1,-14 32 0,7-9 140,3 1-1,1 0 1,-8 53 0,18-83-14,1 0 0,0 1 0,0-1 0,1 1 0,1-1 0,1 12 0,-2-19-42,1 0 0,-1-1 0,1 1-1,-1-1 1,1 1 0,0 0 0,0-1 0,0 1 0,1-1 0,-1 0 0,1 1-1,-1-1 1,1 0 0,0 0 0,0 0 0,0 0 0,0 0 0,0 0-1,0-1 1,0 1 0,0-1 0,1 1 0,-1-1 0,1 0 0,-1 0 0,1 0-1,0 0 1,3 0 0,0 0 0,0-1 0,0 0 0,-1 0 0,1-1 0,0 1 0,0-1 0,-1-1 0,1 1 0,8-4 0,3-2 45,25-15 0,-39 20-97,18-11 58,-1 0 0,0-2 0,32-30 0,43-58 45,-93 101-117,17-20 17,19-20 24,-3 0-1,58-92 1,-30 15-89,-46 79 199,-16 38-164,0 0 0,0 0 1,-1-1-1,1 1 0,-1 0 1,1-1-1,-1 1 0,0-1 1,0 1-1,0 0 0,-1-1 1,1 1-1,-1-5 0,0 8-11,-1 0-1,1 0 1,0-1-1,0 1 1,0 0-1,1 0 1,-1 0-1,0 0 1,-1 2-1,-40 76-214,27-51 302,-22 55 241,-54 174 0,30-75 336,58-174-606,-6 19 334,9-26-336,-1-1 1,1 1-1,0 0 1,-1 0 0,1 0-1,0 0 1,0 0 0,0 0-1,0 0 1,0-1 0,0 1-1,0 0 1,0 0 0,1 0-1,-1 0 1,0 0 0,0 0-1,1 0 1,-1-1 0,1 1-1,0 1 1,-1-2-19,0 1-1,1-1 1,-1 0 0,0 0 0,0 0-1,1 0 1,-1 0 0,0 0 0,0 0-1,1 0 1,-1 0 0,0 0 0,0 0-1,1 0 1,-1-1 0,0 1 0,0 0-1,1 0 1,-1 0 0,0 0-1,0 0 1,0 0 0,1-1 0,-1 1-1,0 0 1,0 0 0,0 0 0,0 0-1,1-1 1,-1 1 0,0 0 0,7-10 149,18-34 18,31-71 0,-53 106-193,3-6-82,0-1-1,1 1 1,16-26 0,-23 41 88,0 0-1,0 0 1,0 0-1,0 1 1,0-1-1,1 0 1,-1 0-1,0 0 1,0 1 0,0-1-1,0 0 1,0 0-1,0 0 1,0 0-1,0 1 1,0-1-1,1 0 1,-1 0 0,0 0-1,0 0 1,0 0-1,0 0 1,1 1-1,-1-1 1,0 0 0,0 0-1,0 0 1,0 0-1,1 0 1,-1 0-1,0 0 1,0 0-1,0 0 1,1 0 0,-1 0-1,0 0 1,0 0-1,0 0 1,1 0-1,-1 0 1,0 0-1,0 0 1,0 0 0,1 0-1,-1 0 1,0 0-1,0 0 1,0 0-1,0-1 1,1 1-1,-1 0 1,0 0 0,0 0-1,0 0 1,0 0-1,0 0 1,0-1-1,1 1 1,-1 0 0,0 0-1,0 0 1,0 0-1,0-1 1,1 22-246,-2-16 292,1 36-59,-1-14 129,1 0-1,5 36 0,-5-60-81,1-1-1,-1 1 0,1-1 1,-1 1-1,1-1 0,0 1 1,0-1-1,0 0 0,0 0 1,1 1-1,-1-1 0,0 0 1,1 0-1,0 0 0,-1-1 1,1 1-1,0 0 0,0-1 1,0 1-1,0-1 0,0 1 1,0-1-1,0 0 0,1 0 1,-1 0-1,0 0 0,1 0 1,-1-1-1,1 1 0,-1-1 1,5 1-1,-2-1 23,-1-1 0,0 0 0,1 1 0,-1-1 0,1-1 0,-1 1 0,0-1 0,7-3 0,31-21 166,-41 25-210,13-10 25,0 0 0,-1-1 0,0 0 0,11-15 0,40-59 113,-25 22-157,-35 58-25,-1 0-1,-1 0 1,1-1 0,-1 1 0,0 0-1,0-1 1,-1 0 0,1-10-1,-2 17 27,0-1 1,0 0-1,0 1 0,0-1 0,0 1 0,0-1 0,0 0 0,0 1 1,0-1-1,0 1 0,-1-1 0,1 0 0,0 1 0,0-1 0,-1 1 1,1-1-1,0 1 0,-1-1 0,1 1 0,0-1 0,-1 1 0,1 0 0,-1-1 1,1 1-1,-1-1 0,1 1 0,-1 0 0,0-1 0,0 1-11,0 0 0,-1-1 0,1 1 0,0 0 0,-1 0 0,1 0 0,0 1-1,0-1 1,-1 0 0,1 0 0,0 1 0,-3 0 0,-1 1-35,-1 1 0,0 0 1,1 0-1,-9 6 0,7-2 49,1-1 0,-1 1 1,1 1-1,0-1 0,1 1 0,0 0 0,0 0 1,0 0-1,1 1 0,-5 15 0,5-12 31,1 0-1,0 0 1,1 1-1,0-1 0,1 1 1,0 0-1,2 20 1,0-27-6,0 1 0,1 0 0,0-1 1,0 1-1,1-1 0,0 1 0,0-1 1,0 0-1,1 0 0,0-1 0,0 1 1,0-1-1,1 0 0,-1 0 0,1 0 1,1-1-1,-1 1 0,1-1 0,-1 0 0,1-1 1,9 4-1,-2 0-211,0-2 0,1 0-1,-1 0 1,1-1 0,0-1 0,27 3 0,-35-6-397,-1 1 1,1-1-1,0 0 1,-1-1 0,1 0-1,0 0 1,-1 0 0,1 0-1,-1-1 1,1 0-1,-1 0 1,0 0 0,1-1-1,-1 0 1,-1 0-1,1 0 1,0-1 0,-1 1-1,7-7 1,3-8-1633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21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7392,'-15'0'3360,"33"3"-2944,8-3 928,6 0-832,41 0 64,4 4-352,17 1 288,-1-2-288,2 2-256,-9 2 0,-1 1-4448,-13 4 2464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44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101 464 3488,'14'-18'6232,"-13"18"-6152,-1 0 0,0 0 1,0 0-1,0 0 0,1-1 1,-1 1-1,0 0 0,0 0 0,0 0 1,0 0-1,1 0 0,-1-1 1,0 1-1,0 0 0,0 0 1,0 0-1,0 0 0,0-1 1,0 1-1,1 0 0,-1 0 1,0 0-1,0-1 0,0 1 1,0 0-1,0 0 0,0 0 1,0-1-1,0 1 0,0 0 1,0 0-1,0 0 0,0-1 1,0 1-1,0 0 0,0 0 1,0-1-1,0 1 0,-1 0 1,1 0-1,0 0-43,-1-1 0,1 1 0,-1 0 0,1 0 0,0 0-1,-1 1 1,1-1 0,-1 0 0,1 0 0,-1 0 0,1 0 0,0 0 0,-1 0 0,1 1 0,-1-1 0,1 0 0,0 0-1,-1 1 1,1-1 0,0 0 0,-1 0 0,1 1 0,-1 0 0,-13 14 168,-9 18-315,14-15 98,2 1 0,0-1 0,-6 26 0,-7 59 36,16-79-10,0-1 130,-3 44 0,7-59-14,0-1 0,1 1 0,0 0 0,0-1 0,1 1 0,0 0 1,0-1-1,1 0 0,5 12 0,-7-17-64,0 0 0,0 0 1,0-1-1,0 1 0,1 0 1,-1-1-1,0 0 0,1 1 1,-1-1-1,1 0 0,0 1 1,-1-1-1,1 0 0,0 0 0,0 0 1,-1-1-1,1 1 0,3 0 1,-2 0-1,0-1 1,0 1 0,0-1-1,0 0 1,0-1 0,0 1-1,0 0 1,0-1 0,0 0-1,-1 0 1,4-1 0,4-2 16,0-1 0,0 0 1,-1-1-1,0 0 0,13-11 1,-6 3-64,-1 0 1,-1-1-1,0 0 1,-1-1 0,-1-1-1,17-28 1,-23 34-21,8-15-159,0 0 1,19-54 0,-32 78 61,0 3 21,1 8-31,-2 14-82,0 4 46,-1-7 106,2-1 0,4 32 1,-4-44 62,1 0 0,-1-1 0,2 1 0,-1-1 0,1 0 0,0 1 0,0-1 0,1-1 0,-1 1 0,1 0 0,7 6-1,-9-10 5,-1-1 0,1 1 0,0-1 0,-1 0 0,1 1 0,0-1 0,0 0-1,0 0 1,0 0 0,0 0 0,0-1 0,0 1 0,0 0 0,1-1 0,-1 0-1,0 1 1,0-1 0,0 0 0,1 0 0,-1 0 0,0-1 0,0 1 0,0 0-1,0-1 1,1 1 0,-1-1 0,0 0 0,4-2 0,-3 1 0,1 0 1,-1 0-1,1 0 0,-1-1 1,0 0-1,0 0 1,0 1-1,0-2 1,0 1-1,-1 0 0,1-1 1,-1 1-1,0-1 1,2-4-1,5-18-70,-1-1-1,-1 0 1,-1 0 0,-2 0-1,-1 0 1,0-46-1,-3 73 27,0-1 0,0 1-1,0 0 1,0-1 0,0 1-1,0 0 1,0-1-1,1 1 1,-1 0 0,0-1-1,0 1 1,0 0-1,0 0 1,1-1 0,-1 1-1,0 0 1,0 0-1,0-1 1,1 1 0,-1 0-1,0 0 1,1-1 0,-1 1-1,0 0 1,0 0-1,1 0 1,-1 0 0,1-1-1,13-1-42,3-1 110,24-10-36,-11 3 80,0 1 1,34-6-1,-63 15-101,-1 0 0,1-1 0,0 1 0,-1 0 0,1 0 0,0 0 0,-1 0 0,1 0 0,0 0 0,-1 0 0,1 0 0,0 0 0,-1 0 0,1 0 0,0 1 0,-1-1 0,1 0 0,0 0-1,-1 1 1,1-1 0,-1 0 0,1 1 0,1 0 0,-2 0-16,0 0 0,0 0 1,0 0-1,1 0 0,-1 0 0,0 0 0,0 0 0,-1 0 1,1 0-1,0 0 0,0 0 0,-1 2 0,0 5 71,-23 105-97,2-8 2,20-94 48,0-1 1,1 1 0,1 0-1,0-1 1,0 1 0,1 0-1,3 18 1,-3-27 18,-1-1 1,1 1-1,-1-1 0,1 0 0,0 1 1,-1-1-1,1 1 0,0-1 0,0 0 0,0 0 1,0 0-1,0 0 0,0 1 0,1-1 1,-1-1-1,0 1 0,1 0 0,-1 0 1,0 0-1,1-1 0,1 2 0,1-2 5,-1 1 0,0-1 0,0 1-1,0-1 1,0 0 0,0 0 0,1-1-1,-1 1 1,0-1 0,3 0 0,6-3 27,-1 0 0,0-1 1,0 0-1,13-8 0,-9 3 2,-1 0-1,0-1 1,0-1-1,-1 0 1,14-18-1,51-74-3,-46 59-87,134-196 327,-151 218-397,-1-1 0,-1-1 0,20-51 0,-30 68-345,-3 11 69,-7 14 41,-9 13 286,2 0 0,1 1 0,1 1 0,-10 45 0,-16 136-93,25-5 434,13-203-228,-1 1 0,1-1 0,1 1 0,-1-1 0,1 1 0,0-1 0,0 1 0,1-1 0,-1 0-1,1 0 1,0 0 0,5 8 0,-6-12-36,-1-1 0,0 1 0,1-1 0,-1 1-1,1-1 1,-1 0 0,1 1 0,-1-1 0,1 0 0,-1 1 0,1-1-1,-1 0 1,1 0 0,0 0 0,-1 1 0,1-1 0,-1 0 0,1 0-1,0 0 1,-1 0 0,1 0 0,-1 0 0,1 0 0,1 0 0,-1-1-2,1 1 0,-1-1 1,1 0-1,-1 1 0,1-1 1,-1 0-1,1 0 0,-1 0 1,2-1-1,0-1-14,-1 1 0,0 0 0,1-1 0,-1 1 0,0-1-1,-1 0 1,1 0 0,0 0 0,-1 0 0,2-3 0,-3 5-38,1-1 0,0 0 0,-1 1 0,1-1 0,0 1-1,0-1 1,0 1 0,2-3 0,2-2-169,-2 5 183,-7 11 16,4 7-115,0-12 160,1-12 180,-1 4-132,0-2-61,0 1 1,0 0-1,0 0 0,1-1 1,-1 1-1,1 0 0,0 0 1,4-8-1,37-113 341,-21 72-269,32-56 0,-32 73-66,1 1-1,39-46 0,38-52-70,-82 106 26,-1-1-1,-1 0 0,13-38 0,-19 40 29,14-41-276,-22 50 16,-4 13-24,-6 10-147,-94 131 31,77-103 347,1 1 1,-27 52-1,42-66 57,0 0 0,2 0 0,0 1 0,1 1 0,2-1 0,-4 29 0,9-50-25,-12 147 177,12-131-113,1-1 1,0 1 0,1 0-1,1-1 1,1 1-1,0-1 1,7 17-1,-5-20-35,1-1-1,1 0 0,-1 0 0,2-1 0,0 0 1,11 11-1,-1-7-919,3-3 208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44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32 5888,'-40'-8'2688,"45"-4"-2336,8 9-192,9 3-160,19-5-2208,4 1 1216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47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7 507 2720,'-4'8'-544,"1"3"4126,4-10-3416,-1-1 0,0 1-1,0-1 1,1 0-1,-1 1 1,0-1 0,1 1-1,-1-1 1,0 1 0,1-1-1,-1 0 1,0 1 0,1-1-1,-1 0 1,1 1 0,-1-1-1,1 0 1,-1 0 0,1 0-1,-1 1 1,1-1 0,-1 0-1,1 0 1,-1 0-1,1 0 1,-1 0 0,1 0-1,-1 0 1,1 0 0,0 0-1,-1 0 1,1 0 0,-1 0-1,1 0 1,-1 0 0,1-1-1,0 1 1,2-1 26,-1 0 0,1 1 0,0-1 1,0-1-1,-1 1 0,1 0 0,0-1 0,-1 1 0,4-4 0,21-20 736,-18 17-726,5-9-71,0 0 1,-1 0-1,-1-1 1,-1-1-1,15-31 1,-13 24-47,79-134 91,-32 57 219,-55 94-342,-3 6-53,0-1 1,0 1-1,0-1 1,0 0 0,0 0-1,-1 1 1,0-1-1,0 0 1,1-7-1,-2 11-6,0 0 0,0 0 0,0 0 0,0-1-1,0 1 1,0 0 0,0 0 0,0 0 0,0-1-1,-1 1 1,1 0 0,0 0 0,0 0 0,0 0-1,0-1 1,0 1 0,0 0 0,-1 0 0,1 0-1,0 0 1,0-1 0,0 1 0,0 0 0,-1 0-1,1 0 1,0 0 0,0 0 0,0 0-1,-1 0 1,1 0 0,0 0 0,0 0 0,0 0-1,-1 0 1,1 0 0,0 0 0,0 0 0,0 0-1,-1 0 1,1 0 0,0 0 0,0 0 0,0 0-1,-1 0 1,-9 4-237,4 4 205,1-1 1,-1 1-1,1 0 0,0 0 1,1 0-1,0 1 1,0-1-1,-3 15 0,1-6 36,-8 26-14,2 1 0,3 0 0,-6 62 0,14-105 16,0 9 79,0-1 0,1 0 0,0 0 0,0 1 0,1-1 0,2 10 0,-2-16-41,0 0-1,-1 0 0,1-1 1,0 1-1,0-1 0,0 1 1,1-1-1,-1 1 1,0-1-1,1 0 0,0 0 1,-1 1-1,1-1 0,0 0 1,0-1-1,0 1 0,1 0 1,-1-1-1,0 1 1,1-1-1,-1 1 0,1-1 1,-1 0-1,1 0 0,3 1 1,1-1 61,1-1 0,0 1 0,-1-1 0,1-1 1,0 1-1,-1-1 0,1-1 0,-1 1 0,1-1 0,-1-1 0,0 1 0,11-6 1,8-6 15,46-31 0,-59 36-120,76-60 75,-2 2-124,-87 66 49,1 1-1,0-1 0,0 1 0,-1-1 0,1 1 0,0-1 0,0 1 0,0 0 0,-1-1 0,1 1 0,0 0 1,0 0-1,0 0 0,0 0 0,0-1 0,0 1 0,0 0 0,-1 0 0,1 1 0,0-1 0,0 0 1,0 0-1,0 0 0,0 1 0,0-1 0,-1 0 0,1 1 0,0-1 0,0 1 0,0-1 0,-1 1 1,1-1-1,0 1 0,-1-1 0,1 1 0,0 0 0,-1-1 0,1 1 0,-1 0 0,1 0 0,-1-1 0,1 1 1,-1 0-1,0 0 0,1 0 0,-1 1 0,2 4 5,0-1 0,-1 1 1,1-1-1,-2 1 0,1 0 1,0 8-1,-2 4 109,-3 21 0,1-21 104,0 23 0,5-33-53,3-8 277,10-14 280,-11 9-779,7-8 99,18-27 0,-20 26-142,0 0 0,17-16 0,-25 29 95,0 0-1,0 0 1,0 1 0,0-1-1,0 0 1,0 0-1,0 1 1,1-1-1,-1 1 1,0-1-1,0 1 1,1 0-1,-1 0 1,0-1-1,0 1 1,1 0-1,-1 0 1,0 0-1,1 0 1,-1 0-1,0 0 1,0 1 0,1-1-1,-1 0 1,0 1-1,0-1 1,1 1-1,-1-1 1,0 1-1,0 0 1,0-1-1,0 1 1,0 0-1,2 1 1,4 4 43,-1 1 1,1-1-1,10 16 1,-7-10 52,-3-3-138,0-1-1,0 1 1,7 15 0,-3-1-3505,3 5-3028,-11-15 4042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48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12 6304,'-45'-12'2848,"35"17"-2464,7-5-128,3 4-224,3-8-640,12 4 320,12-5 192,4 5 64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45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134 206 4736,'-2'3'488,"2"-2"-417,0-1 1,-1 1-1,1 0 0,0-1 1,0 1-1,-1-1 0,1 1 0,-1-1 1,1 1-1,0-1 0,-1 1 1,1-1-1,-1 0 0,1 1 0,-1-1 1,1 1-1,-1-1 0,1 0 1,-1 0-1,0 1 0,1-1 1,-2 0-1,2 0 206,0 1-144,0 4 28,0-1-1,0 1 0,1-1 1,0 0-1,0 1 0,0-1 1,0 0-1,1 0 0,-1 0 1,1 0-1,0 0 0,1 0 0,-1 0 1,1 0-1,-1-1 0,1 1 1,4 3-1,-5-6-98,0 1-1,0-1 1,0 1-1,0-1 1,0 0 0,0 0-1,1 0 1,-1 0-1,0 0 1,1 0 0,-1-1-1,0 1 1,1-1-1,-1 1 1,1-1 0,-1 0-1,1 0 1,-1 0-1,1 0 1,-1-1 0,0 1-1,1-1 1,-1 1-1,1-1 1,-1 0 0,0 0-1,0 0 1,5-3-1,-3 1-41,0 0 0,0 0-1,0-1 1,0 1 0,0-1-1,-1 0 1,0 0 0,0 0 0,0-1-1,0 1 1,0-1 0,-1 1-1,0-1 1,0 0 0,0 0-1,-1 0 1,0 0 0,0 0-1,0-1 1,0 1 0,-1 0 0,0 0-1,0-1 1,-1 1 0,0-6-1,-1-3-77,-1 0-1,-1 1 1,0-1 0,0 1-1,-11-20 1,12 27 12,0 0 1,-1 0 0,0 1-1,0-1 1,0 1-1,0 0 1,-1 0-1,0 1 1,0-1-1,0 1 1,-1 0 0,1 0-1,-12-5 1,15 9 15,0-1 0,0 0 1,0 1-1,-1-1 0,1 1 1,0 0-1,0 0 1,0 0-1,0 0 0,-1 0 1,1 0-1,0 0 0,0 1 1,-3 0-1,0 1 24,1 0 0,0 0 1,0 0-1,1 0 0,-1 0 0,-6 6 0,2-1 56,2 0 1,-1 0-1,1 1 0,0-1 1,0 1-1,-4 9 0,1 1 123,1-1-1,0 1 1,2 1 0,-9 34-1,13-40-131,0 0 0,1 0 0,0 1 0,1-1 0,0 0 0,1 1 0,1-1 0,3 14 0,-3-21-1,0 1 0,1-1 0,0 0 0,0 0-1,1 0 1,-1 0 0,1-1 0,1 1 0,6 6-1,-4-5 82,0-1 0,0 0-1,0 0 1,0-1 0,1 0-1,12 6 1,-8-6 55,0-1 0,0 0 0,1-1 0,18 2 0,51 1 272,-56-5-194,-1-2 0,1-1-1,42-8 1,-53 7-127,0-1-1,0 0 0,-1-2 1,1 1-1,-1-2 1,0 0-1,17-12 0,-23 13-94,-1 0-1,1-1 1,-1 0-1,0-1 1,-1 0-1,0 0 1,0 0-1,5-11 0,3-8-150,13-40 0,6-13-725,-33 78 788,1 1 0,0 0 0,-1 0 0,1 0 0,0 0 0,0 0 0,0 0 0,0 0 0,0 0 0,0 0 0,1-1 0,-2 2 33,1 0 0,-1-1 0,1 1 0,-1 0 0,1 0-1,-1 0 1,1 0 0,-1 0 0,1-1 0,-1 1 0,1 0 0,-1 0 0,1 0 0,-1 1 0,1-1 0,-1 0 0,1 0 0,-1 0 0,1 0 0,0 1 0,2 0-25,-1 1-1,1 0 1,-1 0 0,0 1-1,0-1 1,0 0-1,3 5 1,10 9 257,-3-5 263,-12-9 330,-7-7-572,4 3-298,0 0 0,0 0 0,0 0 0,0 0 0,0 1 0,0-1 0,-1 1 0,1 0 0,0 0 0,-1 0 0,1 1 0,-1-1 0,-5 1 0,4 0 1,0 1 1,0 0-1,0 0 0,0 1 0,0-1 0,0 1 0,1 0 0,-1 0 0,-5 4 0,-13 8-92,-38 29-1,51-34 123,1 0-1,-1 0 1,2 0-1,-1 1 0,-12 21 1,19-29 45,1 1-1,-1 0 1,1 0 0,0 0 0,0 0-1,1 0 1,-1 0 0,0 0 0,1 0-1,0 0 1,0 0 0,0 1 0,0-1-1,0 0 1,1 0 0,-1 0 0,1 0 0,0 0-1,0 0 1,0 0 0,0 0 0,0-1-1,1 1 1,0 0 0,-1 0 0,1-1-1,0 0 1,3 4 0,1 1 59,1-1 0,0 1-1,0-2 1,1 1 0,-1-1 0,1 0 0,1 0 0,10 4 0,-8-4 57,0-1 1,1-1 0,0 0 0,0 0 0,0-1 0,20 1-1,-12-4-63,-1 0-1,1-1 0,27-6 0,173-43-17,-174 39-34,0-2 1,0-2-1,58-29 0,-101 43 28,2-1 50,1 1-1,-1-1 1,7-6-1,-11 9-91,-1-1 1,1 1-1,0-1 1,-1 1-1,1-1 0,0 0 1,-1 1-1,1-1 1,-1 0-1,1 1 0,-1-1 1,1 0-1,-1 0 0,0 0 1,1 1-1,-1-1 1,0 0-1,0 0 0,1 0 1,-1 0-1,0 0 1,0 0-1,0 1 0,0-1 1,0 0-1,0 0 1,-1 0-1,1 0 0,0 0 1,-1-1-1,0 1-21,1 0 0,-1 0 0,0 0 0,0 0 0,0 1 0,0-1 0,0 0 0,0 0 0,0 1 0,0-1 0,0 1 0,0-1 0,0 1 0,-1-1 0,1 1-1,-2-1 1,-23-2-304,22 2 293,-8 1-98,-1 0 1,0 0-1,1 1 1,-24 6-1,-48 17 2,62-15 141,0 1 0,1 1 0,0 0 0,1 2 0,-30 25 0,46-35-9,0 0-1,0 1 0,1-1 1,-1 1-1,1 0 0,0 0 1,-3 5-1,6-8 3,-1 0 0,0 0 1,1 0-1,-1 1 0,1-1 0,0 0 0,-1 0 0,1 0 0,0 1 1,0-1-1,0 0 0,0 0 0,0 1 0,0-1 0,0 0 0,0 0 0,0 1 1,0-1-1,1 0 0,-1 0 0,1 1 0,-1-1 0,1 0 0,-1 0 1,1 0-1,0 0 0,-1 0 0,1 0 0,0 0 0,0 0 0,0 0 0,0 0 1,0-1-1,1 2 0,2 1 43,1 0 0,0-1 0,0 0 0,0 1 1,0-2-1,0 1 0,0-1 0,1 1 0,-1-2 0,0 1 0,1 0 0,-1-1 1,1 0-1,7-1 0,8-2 357,1-1 1,24-7 0,-38 9-328,3 0-50,-1-2 1,1 1-1,-1-1 0,0-1 1,0 1-1,-1-2 0,0 1 1,1-2-1,-2 1 0,1-1 0,-1 0 1,0-1-1,0 0 0,-1 0 1,0 0-1,-1-1 0,10-17 0,-13 20 24,2-4-9,0 0 0,0 0-1,-1 0 1,-1-1-1,0 1 1,0-1-1,-1 0 1,1-12-1,2-4-1281,-5 26 796,0 10-145,0-3 612,1-1 1,-1 1-1,1 0 1,0-1-1,0 1 1,1-1 0,-1 0-1,1 1 1,5 9-1,0-4 34,0-1 0,1 0 0,12 13 0,-8-10 66,-6-6-77,-1 0 0,1-1 0,1 1-1,-1-1 1,1-1 0,0 1 0,0-1 0,1-1 0,-1 1 0,14 4 0,-16-7 75,1 0 0,0 0 1,0 0-1,-1-1 0,1 0 0,0-1 1,0 1-1,0-1 0,0 0 1,0-1-1,0 1 0,0-1 0,0 0 1,0-1-1,0 1 0,8-5 0,-1 1-44,0 0 0,-1-2 0,0 1 0,0-2 0,-1 0 0,0 0 0,0-1 0,-1 0 0,0 0 0,-1-2 0,0 1 0,0-1 0,-1 0 0,8-14 0,-15 23-132,22-43 600,-21 40-895,0 0 1,0 0-1,0-1 0,-1 1 1,0 0-1,1-11 1,-2 37-79,-1-7 432,1 1-1,1-1 1,0 0-1,0 0 1,2 0 0,6 22-1,-6-28 16,12 27-30,-14-33 55,1 0 0,-1 0 0,1 0 0,-1 0-1,1 0 1,0 0 0,0 0 0,0-1 0,0 1 0,0-1 0,0 1 0,5 1-1,-2-1 101,1 0-1,-1 0 0,1-1 0,-1 0 0,1 0 0,0 0 0,-1-1 0,1 0 0,0 0 0,0 0 0,-1-1 0,12-2 0,-9 0-47,0 1 0,0-2 0,0 1 1,0-1-1,-1 0 0,1-1 0,-1 0 0,6-6 0,1-1-40,-1-1 0,-1-1 0,0 0 0,-1 0 0,0-1 0,-1-1 0,12-26 0,18-31-693,-40 73 623,0 0 0,0 0 0,0-1-1,0 1 1,0 0 0,1 0 0,-1-1 0,0 1 0,0 0 0,0 0-1,0 0 1,0-1 0,0 1 0,0 0 0,1 0 0,-1 0 0,0 0-1,0-1 1,0 1 0,1 0 0,-1 0 0,0 0 0,0 0 0,0 0-1,1 0 1,-1-1 0,0 1 0,0 0 0,0 0 0,1 0 0,3 6-334,1 14-116,-2 11 363,-1 0 1,-1 0 0,-5 43-1,-18 95 49,15-122 28,-7 53 32,-12 79 79,20-146 4,-3 1 0,0-1 1,-17 36-1,21-58-23,0-1 0,-1 0 0,0-1 0,-1 1 0,1-1-1,-2 0 1,0-1 0,-12 12 0,14-16-10,0 1 1,0-1-1,-1 0 1,1 0-1,-1-1 1,0 0-1,1 0 1,-2 0-1,1-1 1,0 0-1,0-1 0,-1 1 1,-14-1-1,14-1 28,0 0-1,0-1 1,-1 0-1,1-1 1,0 1-1,0-2 1,0 1-1,0-1 1,1 0-1,-14-8 1,18 9-35,0 0 1,0 0 0,0-1 0,0 1-1,0-1 1,1 0 0,-1 0 0,1 0-1,0 0 1,0 0 0,0-1 0,0 1 0,1-1-1,-1 1 1,1-1 0,0 1 0,0-1-1,0 0 1,0 0 0,1 1 0,-1-1-1,1 0 1,0 0 0,0 0 0,1 1 0,0-6-1,3-6-41,0 1-1,0 0 0,1 0 0,1 1 1,0 0-1,1 0 0,1 0 1,0 1-1,0 0 0,2 0 0,16-16 1,3 0-182,1 1 0,2 1 0,35-21 0,-39 30 50,0 1-1,1 2 0,1 0 1,0 3-1,35-10 0,161-28-1716,-100 25-1497,-27 2 144,1 2-3562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3:09.7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53 25 7136,'-53'-25'2656,"53"30"-2080,0-1-32,14-4-576,4 3-256,8 5 160,6 4-2336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49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74 5824,'-5'-13'5290,"6"15"-5158,-1 0 0,1 0-1,0 0 1,0 0-1,0-1 1,0 1 0,0 0-1,0 0 1,1-1-1,1 3 1,3 3-12,9 18 208,0 0-1,-2 1 0,18 46 0,-2-1 231,-15-41-343,25 52 583,-10-41-257,-9-14-53,-6-4 1619,-9-32-528,9-10-999,-11 15-508,1 0 0,-1-1 0,0 1 1,0-1-1,3-8 0,5-18 237,10-50 0,-14 52-244,30-152-12,-33 157-206,-4 17 105,1 1 1,0 0-1,1 0 1,-1 0 0,1 0-1,4-10 1,2 0-2616,-8 14 2192,1 0 0,-1 0 0,1 0 0,0 1 0,0-1 0,0 1 0,0-1 0,0 0 0,0 1 0,0-1 0,1 1 0,-1 0 0,0 0 0,1-1 0,-1 1 0,1 0 0,1-1 0,-2 1 149,1 1-1,-1-1 1,1 0 0,0 1 0,-1-1 0,1 1 0,0 0 0,-1-1 0,1 1-1,0 0 1,-1 0 0,1 0 0,0 0 0,1 0 0,10 5-1470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8:50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100 485 3712,'0'3'512,"-1"0"1,1 0-1,-1 0 1,0 0-1,0 0 0,-1 0 1,1 0-1,-2 2 1,-3 7 192,-42 100 1907,38-85-2009,2-1 0,-8 40 0,16-61-530,-1 0-1,1 0 1,-1 0 0,1 0-1,1 0 1,-1 0 0,1 0-1,0 0 1,0 0-1,0 0 1,3 7 0,-2-9 6,-1-1 1,1 1 0,-1-1-1,1 1 1,0-1-1,0 1 1,0-1 0,0 0-1,0 0 1,1 0 0,-1 0-1,1-1 1,-1 1 0,1 0-1,0-1 1,0 0 0,-1 0-1,1 0 1,0 0 0,4 1-1,-1-1-7,-1-1 0,0 1-1,0-1 1,1-1 0,-1 1-1,0 0 1,0-1 0,1 0 0,-1-1-1,0 1 1,0-1 0,0 0-1,0 0 1,-1 0 0,1-1-1,-1 1 1,1-1 0,-1-1 0,6-4-1,-4 3-23,0-1 0,-1 0 0,0-1 0,0 1 1,0-1-1,-1 0 0,0 0 0,0 0 0,-1 0 0,0-1 0,4-13 0,-5 13-32,0 1-31,-1 1 0,1-1 0,-1 0 0,0 0 1,-1 0-1,0 0 0,0 1 0,-2-14 0,0 12-62,0 1-1,0 0 0,-1 0 0,0 0 0,0 0 0,-5-9 0,6 14 37,1 1 0,0-1 0,-1 0 0,1 0 0,-1 1-1,1-1 1,-1 1 0,0 0 0,0-1 0,1 1 0,-1 0 0,-4-2 0,5 3 22,0 0 0,-1-1 0,1 1 0,-1 0 0,1 0 0,0 0 0,-1 0 0,1 0 1,-1 1-1,1-1 0,-1 0 0,1 1 0,0-1 0,-1 0 0,1 1 0,0 0 0,0-1 0,-1 1 0,1 0 1,0 0-1,0 0 0,-1 1 0,0-1 11,1 0-1,-1 0 1,1 0 0,0 0 0,0 0 0,-1 0-1,1 1 1,0-1 0,0 0 0,0 1 0,1-1-1,-1 1 1,0-1 0,0 1 0,1 0 0,-1-1 0,1 1-1,-1 0 1,1-1 0,0 1 0,0 0 0,0-1-1,0 1 1,0 0 0,0-1 0,0 1 0,0 0-1,2 2 1,-1-1 35,0-1-1,0 0 1,1-1-1,-1 1 1,1 0-1,-1 0 1,1-1 0,0 1-1,0-1 1,-1 1-1,1-1 1,0 0-1,0 1 1,0-1-1,1 0 1,-1 0 0,0-1-1,0 1 1,5 0-1,-1 1 45,1-2 0,-1 1 0,1-1 0,-1 0 0,1 0 0,-1-1 0,1 0 0,-1 0 0,0 0 0,0-1 0,1 0 0,-1 0 0,0 0 0,7-5 0,-2 0 39,0 0 0,0-1 0,-1 0 0,0-1 0,0 0 0,9-11 0,69-101 642,-20 25-683,-57 83-50,18-22 24,-2-2 0,-2 0 1,22-43-1,-20 18 2,-24 53-66,0 1 0,-1-1 0,0 0 1,0 0-1,0-14 0,-2 21 9,0 1-1,0 0 1,0 0 0,0-1-1,0 1 1,-1 0 0,1 0-1,0-1 1,0 1 0,-1 0-1,1 0 1,-1-1-1,1 1 1,-1 0 0,0 0-1,1 0 1,-1 0 0,0 0-1,-1-1 1,1 1-3,0 1 0,1 0 0,-1 0 1,0 0-1,0 0 0,0 0 0,0 0 0,0 0 0,0 0 1,0 0-1,1 0 0,-1 0 0,0 1 0,0-1 0,0 0 1,0 1-1,0-1 0,1 1 0,-1-1 0,0 0 0,0 1 1,1 0-1,-1-1 0,0 1 0,1-1 0,-1 1 0,1 0 1,-2 1-1,-10 12-40,0 0 1,1 0 0,1 1-1,0 1 1,-12 26 0,-29 89-10,43-102 69,0 0-1,-6 60 1,9 59 173,4-128-72,2 0-1,0 0 0,1 0 0,1 0 0,1-1 0,7 21 0,-10-39-67,-1 1 0,0-1 0,1 1-1,0-1 1,-1 1 0,1-1 0,0 0-1,0 1 1,0-1 0,0 0 0,0 0 0,0 0-1,0 1 1,0-1 0,1 0 0,-1-1-1,0 1 1,3 1 0,-2-1-12,-1-1 0,1 0 0,-1-1 0,1 1 0,-1 0 0,0 0 0,1-1 0,-1 1 0,1-1 0,-1 1 0,0-1 1,1 1-1,-1-1 0,0 0 0,0 0 0,1 0 0,-1 1 0,0-1 0,0-1 0,0 1 0,2-2 0,8-11 21,0-1-1,0 0 1,-2-1 0,9-18-1,-11 22-12,128-209-40,-130 213-29,-5 6 6,1 1-1,0-1 1,0 0 0,0 1 0,0-1-1,0 0 1,0 1 0,1 0-1,-1-1 1,0 1 0,1 0 0,-1-1-1,1 1 1,2-1 0,-4 2 9,0 1 1,0-1 0,1 1 0,-1 0-1,0-1 1,0 1 0,0-1-1,0 1 1,0-1 0,1 1-1,-1-1 1,0 1 0,0 0 0,0-1-1,-1 1 1,1-1 0,0 1-1,0-1 1,0 1 0,-1 0-1,-16 78 61,-4 20-23,15-62 163,2-1 1,2 1-1,3 48 0,-1-80-115,1 0 1,0 0-1,0 0 0,3 6 0,-4-10-31,0 0 0,1 0 1,-1 0-1,1 0 0,-1 0 0,1 0 1,-1 0-1,1 0 0,-1-1 1,1 1-1,0 0 0,0 0 1,-1 0-1,1-1 0,0 1 0,0 0 1,0-1-1,0 1 0,0-1 1,0 1-1,0-1 0,0 0 0,0 1 1,0-1-1,2 1 0,0-2-6,-1 1-1,1-1 1,0 0-1,-1 0 1,1 0-1,-1 0 1,1 0-1,-1 0 1,0-1-1,1 1 1,-1-1-1,3-2 1,27-28 166,-13 7-123,32-54 0,0 0-270,-26 41 85,-18 26 50,0 1-1,13-15 0,-20 25 53,1 1 0,-1-1-1,0 1 1,1-1-1,-1 1 1,1-1 0,-1 1-1,1-1 1,-1 1-1,1 0 1,0-1 0,-1 1-1,1 0 1,-1-1-1,1 1 1,0 0 0,-1 0-1,1 0 1,0 0-1,-1-1 1,1 1 0,0 0-1,-1 0 1,1 0-1,0 1 1,-1-1 0,1 0-1,0 0 1,-1 0-1,1 0 1,0 0 0,-1 1-1,1-1 1,-1 0-1,1 1 1,-1-1 0,1 0-1,0 1 1,-1-1-1,1 1 1,-1-1 0,0 1-1,1-1 1,-1 1-1,1 0 1,3 4-28,-1 0-1,0 0 1,-1 1 0,4 7 0,-1-1 55,1-1-44,-2-2 94,1 1 0,1-1-1,0 0 1,8 10 0,-13-17-53,0-1 0,0 0 0,0 0 1,0 0-1,0 1 0,1-1 0,-1 0 0,0 0 1,1-1-1,-1 1 0,0 0 0,1 0 0,-1-1 1,1 1-1,0-1 0,-1 1 0,1-1 0,-1 1 1,1-1-1,0 0 0,-1 0 0,1 0 1,0 0-1,-1 0 0,1 0 0,-1-1 0,1 1 1,0 0-1,-1-1 0,1 0 0,-1 1 0,1-1 1,-1 0-1,3-1 0,0-1 33,-1-1 0,0 0 0,0 1 0,0-1 0,0 0 0,-1-1 0,0 1 0,4-8 0,2-4 89,4-7-87,18-42-1,-26 54-67,0 0 1,-1-1-1,-1 1 1,1-1-1,-2 0 0,1-12 1,-2 23 4,0 1 0,0-1 0,0 0 0,0 1 1,0-1-1,0 0 0,0 0 0,0 1 0,0-1 0,0 0 1,-1 1-1,1-1 0,0 0 0,0 1 0,-1-1 1,1 1-1,-1-1 0,1 0 0,0 1 0,-1-1 0,1 1 1,-1-1-1,0 1 4,0-1 0,1 1 0,-1 0 1,1 0-1,-1 0 0,0 0 0,1 0 0,-1 0 1,1 0-1,-1 0 0,0 0 0,1 0 1,-1 1-1,1-1 0,-1 0 0,1 0 0,-1 0 1,0 1-1,1-1 0,-1 1 0,-2 1-27,0 0 1,0 0-1,0 1 0,0-1 0,1 1 0,-5 5 1,3-1 6,1-1 0,0 1 0,0 0 0,-3 13 0,2-8 15,-3 11 231,1 1 0,1 1 0,1-1-1,1 1 1,1 0 0,1 30 0,2-49-154,-1 0 0,1 1 1,1-1-1,-1 0 0,1 0 0,0 0 1,1 0-1,-1-1 0,1 1 0,0 0 0,0-1 1,6 6-1,-7-8-21,1 1 1,0-1-1,0 0 0,1-1 1,-1 1-1,1-1 0,-1 1 1,1-1-1,0 0 0,0 0 1,0-1-1,0 1 0,0-1 1,0 0-1,0 0 1,0 0-1,1-1 0,6 1 1,0-2-114,-1 0 1,1 0 0,-1-1-1,0-1 1,0 0 0,1 0-1,-2-1 1,11-5 0,-1-1-1981,0-1-1,33-25 1,-16 8-869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25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17 647 2720,'-17'6'7781,"18"-8"-7581,0-1 1,0 0-1,1 1 0,-1-1 1,0 1-1,1-1 0,0 1 1,-1 0-1,1-1 1,0 1-1,0 0 0,0 0 1,3-1-1,5-8 8,7-8-200,0 2-1,1 0 1,0 1-1,26-17 1,-41 31-36,1-1 0,0 1 0,0 0 0,0 0 0,0 0 1,0 0-1,8-1 0,-11 2 18,0 1 0,0 0 1,0 0-1,0 0 0,0 0 0,0 0 1,0 0-1,0 1 0,0-1 0,0 0 1,0 0-1,0 1 0,0-1 0,-1 1 0,1-1 1,0 0-1,0 1 0,0 0 0,0-1 1,0 1-1,-1 0 0,1-1 0,0 1 1,-1 0-1,1 0 0,0-1 0,-1 1 0,1 0 1,-1 0-1,1 0 0,-1 0 0,0 0 1,1 0-1,-1 0 0,0 0 0,0 0 1,0 0-1,1 0 0,-1 1 0,1 10 92,-1 0 0,0 0-1,-2 22 1,-1-1 125,1 8-18,-1 90 61,4-115-109,1 0 0,0 1 0,1-1 0,1 0 0,11 29 0,-13-41-37,-1 0 0,1 0 0,1 0 0,-1 0 0,0-1 0,1 1 0,0-1 0,0 1 0,6 5 0,-7-9-63,-1 1 0,0 0 0,0 0 0,1 0 0,-1-1 0,1 1 0,-1-1 0,0 1-1,1-1 1,-1 0 0,1 1 0,-1-1 0,1 0 0,-1 0 0,1 0 0,0 0 0,-1 0 0,1 0 0,-1-1 0,1 1 0,-1 0 0,0-1 0,1 1 0,-1-1 0,1 0-1,-1 1 1,0-1 0,1 0 0,-1 0 0,1-1 0,8-7 44,-1 0 0,0-1 1,-1-1-1,0 1 0,-1-1 0,0 0 0,5-13 1,5-7-16,10-13 42,32-56-79,-48 80-14,-1-1 1,12-41-1,-19 52 20,-1 4 45,0 1 1,-1-1-1,0 0 0,0 0 1,-1 0-1,0-10 0,14 20-199,-1-1-1,19 2 0,-17-4 248,0-1 0,0-1-1,0 0 1,0-1-1,26-6 1,-28 5-138,-5 1 49,1-1-1,-1-1 0,0 1 0,0-1 0,0-1 0,14-10 0,-13 9-24,1 0 1,0 0-1,12-5 0,4 1-18,-28 12-16,1 1 0,-1 0 0,1-1 0,-1 1 0,1 0 0,-1 5 0,-1 1-33,-1 0-1,0-1 1,-6 11 0,-2-1 132,0 1 0,0 1 0,-15 39 1,21-45-34,1 2 1,1-1 0,0 0 0,1 1-1,1 0 1,0 22 0,2-33-7,0-1 0,0 1-1,0 0 1,1-1 0,0 0 0,2 8 0,-3-11-34,1 0 1,-1 0 0,0-1 0,1 1-1,-1 0 1,1-1 0,-1 1 0,1 0-1,-1-1 1,1 1 0,0-1 0,-1 1-1,1-1 1,0 1 0,-1-1 0,1 0-1,0 1 1,0-1 0,0 1 14,1-1 1,-1 0 0,0 0 0,0 0-1,1 0 1,-1 0 0,0 0 0,0-1-1,0 1 1,1 0 0,-1-1 0,0 1-1,0 0 1,0-1 0,2-1 0,10-5 104,-1-2 1,15-12 0,11-8-145,6 2 36,84-38-1,-23 13 134,-89 46-381,-14 6 222,1-1 0,-1 0 0,0 0 1,0 0-1,0 0 0,0 0 0,4-2 1,21-13 211,-7 5-104,-15 8-143,0 0 1,0 0-1,1 1 1,-1-1-1,1 1 1,10-2-1,-15 4 28,0-1 0,-1 1-1,1 0 1,0 0 0,0-1-1,0 1 1,0 0 0,-1 0-1,1 0 1,0 0 0,0 0-1,0 0 1,0 0-1,-1 1 1,1-1 0,0 0-1,0 0 1,0 1 0,-1-1-1,1 0 1,0 1 0,0-1-1,-1 1 1,1-1 0,0 1-1,-1-1 1,1 1 0,0-1-1,-1 1 1,1 0 0,-1-1-1,1 1 1,-1 0 0,0 0-1,1-1 1,-1 1 0,0 0-1,1 0 1,-1 0-1,0-1 1,0 1 0,0 0-1,1 0 1,-1 0 0,0 0-1,-1 1 1,2 5-20,-1 0 1,0 0-1,0 0 0,-1 0 1,-2 10-1,2-9 37,0-1 0,0 0 0,1 0-1,0 14 1,1-10 33,1 1 0,0-1 0,0 0 0,2 1 0,-1-1 0,7 13-1,-10-24-23,1 1 0,-1 0 0,1-1 0,-1 1 0,1-1 0,-1 1 0,1-1 0,-1 0 0,1 1 0,-1-1 0,1 0 0,0 1 0,-1-1 0,1 0 0,0 1 0,-1-1 0,1 0 0,0 0 0,-1 0 0,1 0 0,0 0 0,0 0 0,-1 0 0,1 0 0,0 0-1,-1 0 1,1 0 0,0 0 0,-1-1 0,1 1 0,0 0 0,-1 0 0,1-1 0,0 1 0,-1 0 0,1-1 0,-1 1 0,1-1 0,0 0 0,3-2 30,0 0-1,0 0 1,0 0-1,3-6 1,143-150 259,-124 132-210,-2-2 0,-1-1 1,21-34-1,-40 58-93,132-238-226,-107 186 114,17-39-390,-46 96 487,1 1 0,-1-1 0,0 1 0,0-1 0,1 1 0,-1-1 0,0 1 0,0-1 0,0 1-1,0-1 1,0 1 0,0-1 0,0 1 0,0-1 0,0 1 0,0-1 0,0 1 0,0-1 0,0 0 0,-7 4-193,3-1 172,1 1 1,0 1-1,0-1 0,-4 6 1,-11 20-120,-28 63 1,-3 36 167,30-76-73,-2 4 146,-18 76-1,35-113-47,0 0 0,2 0 0,0 0 0,1 0-1,1 0 1,1 1 0,1-1 0,4 23-1,-2-29 29,0 0 0,10 22 0,-11-29-7,0 0-1,0-1 1,1 1 0,0-1-1,0 0 1,0 0-1,8 7 1,-11-11-30,1 1 0,-1-1 0,1 0 0,0 0 0,-1 0 0,1-1 1,0 1-1,0 0 0,-1-1 0,1 1 0,0-1 0,0 1 0,0-1 0,0 0 1,0 0-1,0 0 0,0 0 0,0 0 0,0 0 0,-1-1 0,1 1 1,0-1-1,0 1 0,0-1 0,0 0 0,-1 1 0,1-1 0,2-1 0,2-3 39,1 0-1,-1 0 1,0-1-1,0 1 1,5-8-1,-8 10-51,91-103 346,-46 46-435,-20 23-128,-25 34 150,-1 0 0,0 0 0,1 0 0,0 0 0,0 1 0,0-1 0,5-2 0,-8 5 16,0 1 0,0 0 0,0 0 1,0 0-1,0 0 0,0 0 0,0 0 0,0 0 1,0 0-1,0 0 0,-1-1 0,1 1 0,0 0 1,-1 1-1,0 2-41,-3 14 15,-14 90-45,18-102 99,-2 6 68,1 0 0,0 0 0,1 0 0,1 0 0,0 0 0,0 0 1,4 13-1,-5-24-47,0-1 1,0 1 0,0-1-1,1 1 1,-1-1 0,0 1-1,0 0 1,1-1 0,-1 1-1,0-1 1,1 1 0,-1-1 0,0 0-1,1 1 1,-1-1 0,1 1-1,-1-1 1,1 0 0,-1 1-1,1-1 1,0 1 0,0-1-3,-1 0 0,1 0 0,-1 0 0,1 0-1,-1-1 1,0 1 0,1 0 0,-1 0 0,1 0 0,-1 0 0,1-1 0,-1 1 0,1 0 0,-1 0 0,0-1 0,1 1 0,-1 0 0,1-1 0,-1 1 0,1-1 0,2-3 65,0 0 1,0-1-1,4-8 0,-5 9-54,62-98 358,-17 29-582,-33 56 8,-14 17 182,0 0-1,0 0 1,0 0-1,0-1 0,1 1 1,-1 0-1,0 0 0,0 0 1,0 0-1,0 0 1,0 0-1,0 0 0,1 0 1,-1 0-1,0 0 0,0-1 1,0 1-1,0 0 0,1 0 1,-1 0-1,0 0 1,0 0-1,0 0 0,0 0 1,1 0-1,-1 0 0,0 0 1,0 0-1,0 0 0,0 1 1,0-1-1,1 0 1,-1 0-1,0 0 0,-1 11-305,-3 6 168,-3 10 141,1-1 0,1 1 0,-2 42 0,7-56 81,0 0-1,1-1 1,0 1 0,1-1 0,1 1 0,7 22 0,-10-35-62,0 0-1,0 1 1,1-1-1,-1 1 1,0-1-1,1 0 1,-1 1 0,0-1-1,1 0 1,-1 1-1,0-1 1,1 0-1,-1 0 1,1 1 0,-1-1-1,0 0 1,1 0-1,-1 0 1,1 0-1,-1 1 1,1-1 0,-1 0-1,1 0 1,-1 0-1,1 0 1,-1 0-1,1 0 1,-1 0 0,1 0-1,-1 0 1,0-1-1,1 1 1,-1 0-1,1 0 1,0-1 0,17-8 76,-15 8-44,16-12 53,-1 0-1,0-1 1,24-25-1,4-3 137,-10 12-286,1 1-1,2 2 1,55-30 0,-37 33-331,-51 23 266,-6 1 120,0 0 1,0 0 0,0 0 0,0 0 0,1 0-1,-1 0 1,0 0 0,0 0 0,0 0 0,0 1-1,0-1 1,0 0 0,0 0 0,0 0 0,0 0-1,0 0 1,0 0 0,0 1 0,0-1 0,0 0-1,0 0 1,0 0 0,0 0 0,0 0 0,0 0-1,0 1 1,0-1 0,0 0 0,0 0-1,0 0 1,0 0 0,0 0 0,0 0 0,0 1-1,0-1 1,0 0 0,0 0 0,0 0 0,0 0-1,-1 0 1,1 0 0,0 0 0,0 0 0,0 1-1,0-1 1,-1 1-9,0 0 0,0 0-1,0 0 1,0 0-1,-1 0 1,1 0 0,0 0-1,0 0 1,-1 0-1,1 0 1,-1-1 0,1 1-1,0-1 1,-1 1 0,1-1-1,-3 1 1,-14 5-62,3 3 49,0 1-1,1 0 1,0 0-1,1 1 1,0 1-1,0 1 0,1-1 1,-16 24-1,24-30 9,0 0 0,1 0 0,0 0 0,0 0-1,-3 11 1,5-15 25,0 0 1,1 1-1,-1-1 0,1 0 1,0 1-1,-1-1 0,1 1 0,0-1 1,1 1-1,-1-1 0,0 0 1,1 1-1,-1-1 0,1 0 1,0 1-1,-1-1 0,1 0 0,1 0 1,1 4-1,-3-5-10,1-1 0,0 1 0,0 0 0,0-1 1,0 1-1,0-1 0,0 1 0,0-1 0,0 1 0,0-1 0,0 0 0,0 0 0,0 1 0,0-1 1,0 0-1,0 0 0,0 0 0,0 0 0,0 0 0,0 0 0,0 0 0,0 0 0,0-1 1,0 1-1,0 0 0,0-1 0,0 1 0,2-2 0,4-1 37,-1 0 0,13-9 0,-18 12-22,17-14 36,-1-1 0,-1-1 0,0 0 0,-1-1 0,0 0-1,12-21 1,-24 33-144,-2 4 64,-1 0 0,1 0 0,0 0 0,-1 0 0,1 1 0,0-1 0,-1 0 0,1 0 0,0 1 0,0-1 0,1 0 0,-2 1 12,0 0 0,0 0 1,1-1-1,-1 1 0,0 0 0,0 0 1,0 0-1,0 0 0,1 0 0,-1 0 1,0 0-1,0 0 0,0 0 0,0 1 0,1-1 1,-1 0-1,0 0 0,0 0 0,0 0 1,0 0-1,1 0 0,-1 0 0,0 0 1,0 0-1,0 0 0,0 1 0,0-1 1,0 0-1,1 0 0,-1 0 0,0 0 0,0 0 1,0 1-1,0-1 0,0 0 0,0 0 1,0 0-1,0 0 0,0 1 0,0-1 1,0 0-1,0 0 0,0 1 0,2 7-6,-3 15-35,3 54 4,-1-67 50,1-1 0,0 0 1,0 0-1,0 0 0,1 0 1,5 10-1,-6-16 15,-1-1 0,1 1 0,0-1 0,-1 1 0,1-1-1,3 3 1,-5-5-2,1 1-1,0 0 0,0-1 1,-1 1-1,1-1 1,0 1-1,0-1 1,0 1-1,0-1 0,0 1 1,0-1-1,-1 0 1,1 0-1,0 1 0,0-1 1,0 0-1,0 0 1,0 0-1,0 0 0,0 0 1,0 0-1,2-1 1,0 0 11,0 0 0,-1-1 1,1 1-1,0-1 1,0 0-1,-1 0 0,1 0 1,-1 0-1,0 0 0,1 0 1,-1-1-1,3-4 1,2-4 107,11-23 1,-13 24-86,39-70 113,57-76 0,-77 117-158,-1-2 0,-2-1 0,-2 0 0,22-70 1,-41 111-8,8-32-340,-8 33 335,0-1 0,0 1 0,0 0 0,0-1 0,0 1 1,0 0-1,0-1 0,0 1 0,0 0 0,0-1 0,0 1 1,0 0-1,0-1 0,0 1 0,0 0 0,0-1 0,0 1 0,0 0 1,-1-1-1,1 1 0,0 0 0,0 0 0,0-1 0,-1 1 1,1 0-1,0 0 0,0-1 0,0 1 0,-1 0 0,0 0-14,0 0 0,0 1 0,0-1 0,0 0 0,0 1 0,0 0 0,0-1 0,0 1 0,1-1 0,-1 1 0,0 0 0,0-1 0,1 1 0,-1 0 0,-1 1 0,-9 12-84,1 0 0,0 1 0,0 0 1,2 1-1,-8 18 0,-29 89 51,40-106 89,2 1 0,-1-1-1,2 1 1,1 0 0,0 0-1,1-1 1,1 1-1,0 0 1,2 0 0,0-1-1,1 1 1,0-1 0,2 0-1,7 17 1,-8-23-67,-1-1 0,2-1 0,0 1 0,0-1 0,0 0 0,13 13 0,-14-17-615,1 0 0,0 0 0,-1-1 0,11 6 1,-11-7-474,0-1 1,0 0 0,1 1 0,-1-2 0,1 1 0,6 0 0,16 3-2307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26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 3648,'-3'-5'917,"2"5"-328,6 9 1003,-1-6-1197,1 0 0,-1 0 0,0 0 0,1-1-1,-1 1 1,1-1 0,0-1 0,0 1-1,6 1 1,8 0 320,24 2 0,-18-3-285,130 9 868,-13-2-942,82 0-1663,-199-11-814,-8-3-2137,-4 1 1160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26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5152,'-50'11'2624,"60"-11"-2464,9 4-160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28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5 955 3232,'-5'7'5268,"19"-11"-2520,-4-3-2332,-1 0 0,0 0 1,0 0-1,-1-1 1,11-12-1,-7 6-34,59-62 644,57-57-303,-81 90-646,53-53-152,-81 75 129,-1-1 1,30-45-1,-31 37 5,-1 1-1,-2-2 1,0 0 0,-3 0-1,0-2 1,-2 1 0,9-63-1,-17 88-171,-1 0-1,0 0 0,0-1 0,0 1 1,-3-10-1,4 17 101,-1 0 0,0 0 0,0-1 0,0 1 0,0 0 0,0 0 0,0 0 0,0-1 0,0 1 0,-1 0 0,1 0 0,0-1 0,0 1 0,0 0 0,0 0 0,0-1 0,0 1 0,0 0 0,0 0 0,-1 0 0,1 0 0,0-1 0,0 1 0,0 0 0,0 0 0,-1 0 1,1 0-1,0-1 0,0 1 0,0 0 0,-1 0 0,1 0 0,0 0 0,0 0 0,0 0 0,-1 0 0,-6 7-210,-4 17 73,-51 186-101,57-189 278,1 0 1,1 0 0,1 0-1,2 33 1,0-39 47,2-1 1,0 0-1,1 0 1,0 0-1,1 0 0,0 0 1,10 20-1,-12-30 11,0 0-1,0-1 1,0 1 0,1-1-1,-1 1 1,1-1 0,0 0-1,0 0 1,0 0 0,0 0-1,1-1 1,-1 1 0,1-1-1,-1 0 1,1 0-1,0 0 1,0-1 0,4 2-1,-4-2-29,1 0 0,-1-1-1,1 0 1,-1 0 0,0 0-1,1 0 1,-1-1 0,0 1-1,1-1 1,-1 0 0,0-1-1,0 1 1,0-1 0,0 0-1,0 0 1,0 0 0,5-4-1,8-6 10,-2 3 207,0-1 0,19-19 0,-31 26-266,0 1 1,0-1-1,0 0 0,-1-1 0,1 1 1,-1 0-1,0-1 0,0 0 0,-1 1 0,1-1 1,-1 0-1,1 0 0,-1 0 0,0 0 1,-1 0-1,1-5 0,0 8-24,-1 0 0,0 0 0,0 0 0,0 0 0,0 0 0,0 0 0,-1 0 0,1 0 0,0 0-1,0 0 1,0 0 0,-1 0 0,1 1 0,-1-1 0,1 0 0,-1 0 0,1 0 0,-1 1 0,1-1 0,-1 0 0,0 0 0,1 1 0,-1-1 0,0 1 0,1-1 0,-1 0-1,0 1 1,0-1 0,0 1 0,0 0 0,1-1 0,-1 1 0,0 0 0,0 0 0,0-1 0,0 1 0,-1 0 0,-1 0-42,1 0-1,0 1 1,-1-1 0,1 0 0,0 1 0,0 0-1,-1-1 1,1 1 0,0 0 0,0 0 0,0 0-1,0 1 1,0-1 0,-2 2 0,0 1 37,1 0 1,-1 0-1,1 0 1,0 0-1,0 1 1,0-1-1,0 1 1,1 0-1,0 0 1,0 0-1,0 0 1,1 0-1,0 0 1,0 1-1,0-1 1,0 0-1,1 1 1,0 8-1,0-7 66,1-1 0,0 1 0,0 0-1,1 0 1,0-1 0,0 1-1,0 0 1,1-1 0,0 0 0,0 0-1,0 0 1,1 0 0,0 0-1,5 5 1,-6-9 7,0 1 0,0-1 0,-1 0 0,1-1 0,1 1-1,-1 0 1,0-1 0,0 0 0,0 0 0,1 0 0,-1 0 0,1 0 0,-1-1 0,0 1-1,1-1 1,-1 0 0,1 0 0,-1 0 0,7-2 0,2 0 123,1-1-1,-1 0 1,0-1 0,12-5-1,8-6-38,0-1 0,31-21 0,55-46 81,-107 75-149,2-2-141,15-16 1,-44 69-460,11-23 571,1 0 1,1 0-1,-1 22 0,4-30 76,0 0 0,1 0-1,0 0 1,1 0 0,0-1 0,6 18 0,-8-28-97,0-1 0,0 1-1,0-1 1,0 1 0,0-1 0,1 1 0,-1-1-1,0 1 1,0-1 0,0 1 0,1-1 0,-1 1 0,0-1-1,1 1 1,-1-1 0,0 1 0,1-1 0,-1 0-1,0 1 1,1-1 0,-1 0 0,1 1 0,-1-1-1,1 0 1,-1 0 0,1 1 0,-1-1 0,1 0-1,-1 0 1,1 0 0,-1 0 0,1 0 0,-1 0-1,1 0 1,-1 0 0,1 0 0,-1 0 0,1 0-1,-1 0 1,1 0 0,-1 0 0,1 0 0,-1 0 0,1-1-1,-1 1 1,1 0 0,-1 0 0,1-1 0,-1 1-1,1 0 1,-1 0 0,0-1 0,1 1 0,-1-1-1,1 0 1,2-2 78,0 0-1,0 0 0,-1-1 1,0 1-1,3-6 0,33-82 252,-7 15-332,-27 67-61,-2 7-52,-1 0-1,0 0 0,0 0 0,0-1 1,0 1-1,-1 0 0,2-3 0,-2 4-112,1 15-102,2-9 326,1 1 0,0-1 0,1 0 0,-1 0 0,1-1 0,0 0 0,0 1 0,0-2 0,0 1-1,1-1 1,-1 1 0,1-1 0,0-1 0,0 1 0,0-1 0,1 0 0,-1-1 0,0 1 0,1-1 0,-1-1-1,12 1 1,8-3 136,0-1 0,0-1-1,-1-2 1,0 0 0,38-16-1,-43 15-56,-1-1 0,-1-1-1,0 0 1,29-20-1,-41 24-78,1-1 0,-1 1 0,0-1-1,-1 0 1,9-13 0,-12 17-13,-1 0 1,0 0-1,0 0 1,0 0-1,0 0 1,-1 0-1,1-1 1,-1 1-1,1 0 1,-1 0-1,0-3 1,0 3-14,0 1 1,0 0-1,0-1 0,-1 1 1,1 0-1,-1-1 1,1 1-1,-1 0 0,1 0 1,-1-1-1,0 1 1,0 0-1,1 0 1,-1 0-1,0 0 0,0 0 1,0 0-1,0 0 1,-3-1-1,3 1-16,-1 0-1,0 0 1,1 1 0,-1-1 0,0 1-1,0-1 1,0 1 0,1 0-1,-1 0 1,0 0 0,0 0 0,0 0-1,0 0 1,0 0 0,1 0-1,-1 1 1,0-1 0,-3 2 0,-34 15-308,35-14 312,-14 5-62,1 2 1,0 0-1,1 1 0,-21 18 1,33-25 84,0 0 0,0 0 0,1 0 0,0 0 0,0 1 0,0 0 0,0-1 1,1 1-1,-3 6 0,4-7 7,0-1 0,0 1 0,1-1 0,-1 1 0,1 0 0,0 0 0,0-1 0,0 1 0,1 0 0,-1-1 0,1 1 0,0 0 0,0-1 0,3 7 0,-3-6 16,1 0-1,0-1 1,0 1 0,0-1 0,1 1 0,-1-1-1,1 0 1,0 0 0,0 0 0,0 0 0,0-1-1,0 1 1,7 2 0,-5-2 24,0-1 0,1 1-1,-1-2 1,1 1 0,0-1-1,0 1 1,-1-2 0,11 1-1,-2-1 63,0-1 0,-1 0 0,1-1 1,0-1-1,-1 0 0,0-1 0,17-7 0,-8 1-37,0-1 1,0-1-1,-1-1 0,0-1 1,19-18-1,-25 19-56,-1-1 0,-1-1 0,0 0 0,-1-1 0,-1 0 0,17-33 0,-9 9-8,27-80-1,-46 120-3,28-96 52,-24 79-83,-1 0-1,0-1 0,-1-24 0,-2 39-2,0 0 0,0 0 1,0-1-1,-1 1 0,0 0 0,-1-4 0,2 6 20,-1 1 1,1-1 0,0 1 0,0-1-1,0 1 1,-1-1 0,1 1 0,0-1-1,-1 1 1,1-1 0,0 1 0,-1 0-1,1-1 1,-1 1 0,1 0-1,0-1 1,-1 1 0,1 0 0,-1-1-1,1 1 1,-1 0 0,1 0 0,-1 0-1,1-1 1,-1 1 0,1 0-1,-1 0 1,0 0 0,1 0 0,-1 0-1,1 0 1,-1 0 0,1 0 0,-1 0-1,1 1 1,-1-1 0,1 0 0,-1 0-1,1 0 1,-1 0 0,1 1-1,-1-1 1,1 0 0,-1 1 0,0-1-1,-2 3-26,-1 0 0,1 1-1,-1-1 1,1 1-1,0-1 1,1 1 0,-1 0-1,1 0 1,-4 6 0,-15 42-287,6-4 304,2 0 1,2 1 0,3 0 0,1 1 0,1 89-1,7-111 221,1-1-1,2 0 0,0 0 1,12 39-1,-14-60-121,0 0 0,0 0 1,1 0-1,0 0 0,0-1 1,0 1-1,0-1 0,1 0 0,8 9 1,-10-13-121,0 1 1,0 0 0,0-1-1,0 1 1,0-1 0,1 0 0,-1 0-1,1 0 1,-1 0 0,1 0-1,-1 0 1,1-1 0,-1 1 0,1-1-1,0 0 1,-1 0 0,1 0 0,0 0-1,-1 0 1,1 0 0,-1-1-1,1 1 1,0-1 0,-1 0 0,5-1-1,81-37-11635,-61 32 8015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09:29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 4896,'4'-2'7704,"-7"7"-6897,-2 3-412,-10 20 869,4-14-425,4-8 2114,12-26-1822,9-12-1147,-14 25-2162,-2 8 748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0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17 2816,'2'-13'1423,"-3"13"-1391,1 0-1,0 0 0,0 0 1,0 0-1,0 0 1,0-1-1,0 1 1,0 0-1,0 0 1,0 0-1,0 0 1,0 0-1,0 0 0,0-1 1,0 1-1,0 0 1,0 0-1,0 0 1,0 0-1,1 0 1,-1 0-1,0 0 0,0 0 1,0-1-1,0 1 1,0 0-1,0 0 1,0 0-1,0 0 1,0 0-1,0 0 1,0 0-1,1 0 0,-1 0 1,0 0-1,0 0 1,0 0-1,0 0 1,0-1-1,0 1 1,0 0-1,1 0 0,-1 0 1,0 0-1,0 0 1,0 0-1,0 0 1,0 0-1,0 0 1,0 0-1,1 0 1,-1 1-1,0-1 0,0 0 1,0 0-1,0 0 1,9 4 5562,-9-3-5449,1 0-1,-1 0 0,1 0 1,-1 1-1,0-1 1,1 0-1,-1 0 0,0 0 1,0 0-1,0 1 0,0-1 1,0 0-1,0 0 0,0 0 1,-1 3-1,-6 22 326,3-15-172,-77 265 1643,35-141-1345,25-78-318,15-35 137,29-23-12627,-14 1 10106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02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61 4640,'-36'-5'4165,"36"5"-4103,0 0-1,0 0 1,1 0 0,-1 0 0,0 0-1,0 0 1,0 0 0,0-1-1,0 1 1,0 0 0,0 0 0,0 0-1,0 0 1,0 0 0,0-1-1,0 1 1,0 0 0,1 0-1,-1 0 1,0 0 0,0 0 0,0-1-1,-1 1 1,1 0 0,0 0-1,0 0 1,0 0 0,0 0-1,0-1 1,0 1 0,0 0 0,0 0-1,0 0 1,0 0 0,0 0-1,0-1 1,0 1 0,-1 0 0,1 0-1,0 0 1,0 0 0,0 0-1,0 0 1,0 0 0,0 0-1,-1 0 1,1-1 0,0 1 0,0 0-1,0 0 1,0 0 0,0 0-1,-1 0 1,1 0 0,0 0-1,0 0 1,0 0 0,0 0 0,0 0-1,-1 0 1,1 0 0,0 0-1,0 0 1,0 0 0,0 0 0,0 1-1,-1-1 1,9-7 867,-2 4-672,0 0-1,0 1 1,0 0-1,0 0 0,0 0 1,10-1-1,0 0 45,21-5 65,1 2-1,-1 1 0,1 2 0,0 2 1,61 5-1,-80-1-179,26 9 0,-16-4 157,-28-8-345,-1 0 1,1 0-1,-1 0 0,0 0 1,1 0-1,-1 0 0,1 0 1,-1 1-1,1-2 1,-1 1-1,0 0 0,1 0 1,-1 0-1,1 0 0,-1 0 1,1 0-1,-1 0 1,0 0-1,1-1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03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2 4800,'0'0'32,"0"0"1,0 0-1,0-1 0,-1 1 1,1 0-1,0 0 0,0 0 1,0 0-1,0 0 1,0 0-1,0 0 0,0 0 1,0 0-1,0 0 0,0 0 1,0 0-1,0 0 0,0 0 1,0 0-1,0 0 1,0 0-1,-1 0 0,1 0 1,0 0-1,0 0 0,0 0 1,0 0-1,0 0 0,0 0 1,0 0-1,0 0 1,0 0-1,0 0 0,0 0 1,0 0-1,-1 0 0,1 0 1,0 0-1,0 0 0,0 0 1,0 0-1,0 0 1,0 0-1,0 0 0,0 0 1,0 0-1,0 0 0,0 0 1,0 0-1,0 0 0,0 1 1,0-1-1,0 0 1,0 0-1,0 0 0,0 0 1,0 0-1,0 0 0,0 0 1,0 0-1,0 0 0,-1 9 1225,4 19 116,-2-17-575,1 30 238,-1-1 0,-2 1-1,-3-1 1,-11 58 0,-29 169 387,40-240-1380,-14 106 677,17-126 129,-1-7-370,3-12-207,17-58-77,7-19-448,-15 56 196,-7 20-68,1 0 0,10-21 0,-13 33 80,0 0 0,-1 0 1,1-1-1,0 1 0,0 0 1,0 0-1,0 0 0,0 0 0,3-2 1,1 4-192,-3 9 252,-8 68 562,0 3-329,6-64-197,1-1-1,4 26 1,-4-36-31,1 0 0,-1 0-1,1-1 1,0 1 0,1-1 0,-1 1 0,1-1-1,0 0 1,0 0 0,8 8 0,-9-11 7,1 1 1,0-1-1,0 0 1,0 0-1,0 0 1,1-1 0,-1 1-1,0-1 1,1 0-1,-1 0 1,1 0-1,-1 0 1,1-1-1,4 1 1,2 0 10,0-1 0,-1 0 0,1-1 1,11-2-1,-9 0 11,1 0 0,-1-1 0,0-1 0,0 0 0,-1 0 0,1-1 0,-1 0 0,0-1 0,-1-1 0,1 0 0,9-9 0,-5 1 8,-1 1 0,0-2 0,-1 0 1,-1 0-1,19-36 0,-27 46-61,-1 0 1,0 0-1,-1 0 0,0 0 1,0 0-1,0-1 0,-1 1 1,0 0-1,-1-1 0,1 1 1,-2-10-1,1 16-2,0 0-1,0 0 1,0 0-1,0 0 1,0 0-1,-1 0 1,1 0 0,0 0-1,0 0 1,-1 0-1,1 0 1,-1 0-1,1 0 1,-1 0 0,1 1-1,-1-1 1,1 0-1,-1 0 1,0 0-1,1 1 1,-1-1 0,0 1-1,0-1 1,0 0-1,0 1 1,1-1-1,-2 1 1,0-1-4,0 1 0,0 0 1,1 0-1,-1 0 0,0 0 0,0 0 0,1 1 1,-1-1-1,0 0 0,0 1 0,1 0 1,-1-1-1,-3 3 0,-1 0-17,-1 1-1,1 0 1,0 0 0,0 1 0,1 0 0,-7 7-1,2 1 66,2 2 1,-1-1-1,2 1 0,0 0 0,1 0 0,0 1 0,1 0 0,-4 27 0,7-36 12,1 0 0,0 0 0,1 0-1,0 1 1,0-1 0,0 0 0,1 0-1,0 1 1,4 12 0,-3-15-35,0 0 0,0 0 1,0 0-1,1 0 0,0-1 1,0 1-1,0-1 0,1 1 1,-1-1-1,1 0 0,0 0 1,0-1-1,7 5 0,-3-3 64,0 0 0,0 0 0,1-1 0,0 0 0,0 0 0,0-1 0,0 0 0,0-1 0,1 0 0,0-1 0,-1 0 0,1 0 0,11-1 0,-14-1-209,0 0-1,0 0 1,0 0-1,0-1 1,-1 0-1,1-1 1,12-6-1,-13 6-394,-1-1 0,1 0 0,-1 0 0,0 0 0,0-1 0,0 0-1,0 0 1,-1 0 0,4-6 0,11-18-2174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22:53:11.9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1402 3552,'3'5'2032,"5"-6"-1524,-1 0 0,0-1 1,0 1-1,0-1 0,-1-1 0,1 1 0,0-1 1,10-7-1,3 0 64,11-4-198,-2-1-1,0-2 0,-1-1 1,-1-1-1,-1-1 0,47-46 1,110-171 840,-175 226-1170,55-82 634,98-189-1,-121 200-493,7-12-188,36-105 0,-80 191-9,-1-1 0,0 1-1,0-1 1,1-10 0,-3 17-7,0 1-1,0-1 1,1 0-1,-1 1 1,-1-1-1,1 0 1,0 0-1,0 1 1,-1-1-1,1 0 1,-1 1-1,1-1 0,-1 0 1,0 1-1,1-1 1,-1 1-1,0-1 1,0 1-1,0-1 1,0 1-1,0 0 1,-1 0-1,1-1 1,0 1-1,-1 0 1,1 0-1,-4-1 1,3 0-23,-1 1 0,0 1 0,0-1 0,0 0 0,0 1 1,0-1-1,0 1 0,0 0 0,-1 0 0,1 0 0,0 1 0,0-1 0,0 1 0,0-1 1,-3 2-1,2 0 8,-1 0 1,0 1-1,1-1 1,0 1-1,0 0 1,0 0-1,0 0 1,-5 6 0,-1 3 21,0 0 0,1 1 1,0 0-1,1 1 1,-6 15-1,-14 36 10,-19 72-1,31-90 102,-6 32-16,2 1 0,4 0 0,4 1 0,-3 129 0,16-68 225,2-109-9,0-1-1,12 45 1,-13-72-224,-1 0-1,1 0 0,0 0 1,0-1-1,0 1 1,1 0-1,0-1 0,0 1 1,5 5-1,-6-8-20,0 0-1,0 0 1,0-1 0,1 1-1,-1 0 1,0-1 0,1 0-1,-1 1 1,1-1-1,-1 0 1,1-1 0,0 1-1,-1 0 1,1-1 0,0 1-1,0-1 1,-1 0 0,1 0-1,4 0 1,2-2 18,1 1 1,-1-2-1,0 1 0,0-1 1,-1-1-1,1 0 1,-1 0-1,1 0 0,8-8 1,-6 4-23,0 0 0,-1-1-1,-1 0 1,1 0 0,-1-1 0,8-12 0,-9 9-17,0 0-1,0-1 1,-2 0 0,1 0 0,6-25 0,-11 29-69,1 1 0,-2-1 1,1 0-1,-1 1 0,0-1 0,-1 0 1,-1 0-1,1 0 0,-1 1 0,-3-11 0,3 18-4,1 0-1,-1 0 0,1 0 0,-1 0 1,0 0-1,0 0 0,0 0 0,0 1 1,0-1-1,0 0 0,0 1 0,-1-1 1,1 1-1,-1-1 0,1 1 0,-4-2 1,4 2 7,-1 0 1,1 1-1,-1-1 1,1 1 0,-1 0-1,0-1 1,1 1-1,-1 0 1,1 0 0,-1 0-1,0 0 1,1 0-1,-1 1 1,1-1 0,-1 0-1,-2 2 1,-2 0-31,1 1 0,-1 0 1,1 0-1,0 0 0,0 1 0,1 0 1,-1 0-1,1 0 0,-1 0 1,-2 5-1,-3 5 10,1 0 1,0 0-1,1 1 1,-9 24-1,6-10 87,-10 49-1,19-73 18,1 0-1,0 0 0,1 0 1,0 1-1,-1-1 1,1 0-1,1 0 1,-1 1-1,1-1 1,0 0-1,0 0 0,3 8 1,-2-11 11,-1 1 0,1 0 0,0 0 0,0-1 0,0 1 0,0-1 0,0 0 0,0 0 0,1 1 0,-1-1-1,1-1 1,0 1 0,-1 0 0,1-1 0,0 1 0,0-1 0,0 0 0,0 0 0,0 0 0,0 0 0,6 0 0,4 0 58,-1 0-1,1-1 1,-1 0-1,1-1 1,-1 0-1,20-5 1,-14 1 1,-1 0 0,-1-1 0,1 0-1,17-11 1,-23 10-53,0 0-1,0-1 0,-1 0 0,0-1 1,-1 0-1,0 0 0,0-1 1,-1 0-1,0-1 0,11-20 0,0-7 298,28-79 0,-29 68-333,-16 40-44,4-9-405,-3 15 86,-1 11-41,0 4 299,-1-1 0,-2 20 0,1 2 115,1 8-87,6 85-107,-4-97 275,1-1-1,12 39 0,-16-66-82,0 0 0,0 1-1,1-1 1,-1 0 0,1 0-1,-1 0 1,1 0 0,0 0-1,-1 0 1,1 0 0,0 0-1,0 0 1,0 0 0,1 2-1,-1-3-14,-1 0-1,1 0 0,-1 0 1,1 1-1,-1-1 0,1 0 0,-1 0 1,1 0-1,0 0 0,-1 0 1,1 0-1,-1 0 0,1 0 1,-1 0-1,1 0 0,-1 0 1,1-1-1,-1 1 0,1 0 1,-1 0-1,1-1 0,-1 1 1,2-1-1,0-1 38,1 0 0,0-1 1,-1 1-1,1-1 0,-1 0 0,0 0 1,0 0-1,3-6 0,10-25-27,-2 1 0,-1-1 0,8-43 0,6-18-37,-20 65-131,-2 8-292,-4 21 400,0 1 0,0-1 0,0 1-1,0-1 1,0 0 0,0 1 0,1-1-1,-1 1 1,0-1 0,0 1 0,1-1 0,-1 1-1,0 0 1,1-1 0,-1 1 0,0-1-1,1 1 1,0-1 0,-1 1 14,0 0 0,1 0 0,-1 0 0,0 0 0,0 0 0,1 0 0,-1 0 0,0 1 0,0-1-1,1 0 1,-1 0 0,0 0 0,0 0 0,1 0 0,-1 0 0,0 1 0,0-1 0,0 0 0,1 0 0,-1 0 0,0 1 0,0-1 0,0 0 0,0 0 0,1 0 0,-1 1 0,11 24-252,-7-15 258,0-2 2,0 0 6,0 0 0,0 0 0,0 0-1,1 0 1,0-1 0,1 0 0,9 9 0,-2-5 54,0-2 1,0 1-1,1-2 1,0 0-1,1-1 1,28 11 0,-30-14 14,0 0 0,0-1-1,0-1 1,0 0 0,1 0 0,-1-1 0,1-1 0,23-3 0,-30 2-37,0-1 0,0 0 0,0 0 0,0-1 0,-1 1 0,1-2 0,-1 1-1,1-1 1,-1 0 0,0 0 0,-1 0 0,1-1 0,-1 0 0,0 0 0,0-1-1,0 1 1,-1-1 0,0 0 0,0 0 0,0-1 0,2-6 0,2-7-9,0 0 0,-2 0 0,0 0 0,-2-1 0,5-39 0,-8 47-55,0 1 0,-1-1 0,0 1 0,-3-16-1,3 25-17,-1 0-1,1 0 0,-1 0 1,0 0-1,0 0 1,0 0-1,0 0 0,0 0 1,-1 0-1,1 1 1,-1-1-1,0 1 0,0-1 1,0 1-1,0 0 0,0 0 1,0-1-1,-1 1 1,1 1-1,-1-1 0,1 0 1,-5-1-1,5 2 20,0 1-1,0-1 1,0 1-1,0 0 1,0 0-1,0 0 1,0 0-1,0 0 1,0 0-1,0 0 1,0 1-1,0-1 1,0 1-1,0 0 1,0-1-1,0 1 1,0 0-1,0 0 1,1 0-1,-1 0 1,0 0 0,1 1-1,-1-1 1,-1 3-1,-3 2-7,0 1 0,0 0 0,1 0 0,-7 13-1,-1 7 1,2-1 0,1 2-1,-13 53 1,18-62 45,1 0 1,1 0-1,1 1 0,1 0 1,0-1-1,1 1 0,1 0 0,4 19 1,-3-32 35,1 1 0,0-1 0,0 0 0,0 0 0,1 0 0,0 0 0,0-1 0,1 1 0,6 7 0,-7-10 32,0 0 0,0-1 0,0 1 0,0-1-1,0 0 1,1 0 0,-1 0 0,1 0 0,0-1 0,0 0 0,0 0 0,0 0 0,0-1-1,6 2 1,-7-3-45,0 0 0,-1 0 0,1-1-1,-1 1 1,1-1 0,-1 0 0,1 0-1,-1 0 1,0 0 0,1-1 0,-1 1-1,0-1 1,0 0 0,0 0 0,0 0-1,3-3 1,1-1 2,-1 0 0,1 0 0,-1-1 0,-1 0-1,9-13 1,4-14 18,-1 0 0,15-48 0,-1 4-38,46-79 58,-7 14-57,31-102-272,-9 18-49,-68 175 161,-3-1 0,19-75 0,-39 125 50,0 0 0,-1 0 0,1 0 0,-1 0 0,0 0 0,0 0 0,0-3 1,0 5 78,0 1 0,0 0 0,0-1 0,0 1 0,-1 0 0,1 0 0,0-1 1,0 1-1,0 0 0,0 0 0,-1-1 0,1 1 0,0 0 0,0 0 0,0 0 0,-1-1 1,1 1-1,0 0 0,0 0 0,-1 0 0,1 0 0,0 0 0,0-1 0,-1 1 1,1 0-1,0 0 0,-1 0 0,0 0-21,-1 0 1,1 0-1,0 1 1,0-1-1,0 0 1,-1 0-1,1 1 1,0-1-1,0 1 1,-2 0-1,-3 3-25,0 0-1,0 0 1,0 0-1,0 1 1,1 0-1,0 0 1,0 0-1,0 0 1,-7 12-1,-7 15 11,2 1 0,1 0-1,-17 52 1,-45 181 251,64-200 92,4 1-1,-3 74 1,12 118 376,2-241-544,0 1 0,1-1 0,1 1-1,1-1 1,8 26 0,-11-42-189,-1 0 0,1 0 0,0 0 0,0-1 0,0 1-1,0 0 1,0 0 0,1-1 0,-1 1 0,0-1 0,1 1 0,-1-1 0,1 0 0,0 1 0,-1-1-1,1 0 1,0 0 0,0 0 0,-1 0 0,1-1 0,0 1 0,0 0 0,0-1 0,0 0 0,0 1 0,0-1-1,0 0 1,0 0 0,3 0 0,2-1-458,-1 0-1,1 0 1,-1-1 0,0 0-1,0 0 1,0-1 0,0 0-1,8-4 1,0-3-687,0 0 0,-1 0 0,0-1 0,0-1 0,-1 0 0,-1-1 0,17-23 0,41-66-2073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0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128 401 2560,'8'-18'3372,"-8"17"-3265,1 1 1,-1-1-1,0 1 1,0-1-1,0 1 1,0-1-1,0 1 1,0-1-1,-1 1 1,1-1-1,0 1 1,0-1-1,0 1 1,0-1-1,0 1 1,-1-1-1,1 1 1,0 0-1,-1-1 1,1 1 0,0-1-1,-1 1 1,1 0-1,0-1 1,-1 1-1,1 0 1,0-1-1,-1 1 1,1 0-1,-1 0 1,1-1-1,-1 1 1,1 0-1,-1 0 1,0 0-1,0-1 2,0 1 0,0-1 0,0 1-1,0 0 1,0 0 0,0 0-1,0-1 1,0 1 0,0 0 0,0 0-1,0 0 1,0 1 0,0-1 0,0 0-1,0 0 1,-2 1 0,-12 13 93,14-14-194,-7 11 46,0 1 0,1-1 1,1 1-1,0 1 0,-8 19 0,-11 53-119,17-55-8,6-21 112,0-1 1,0 1 0,0 0 0,1 0 0,1 0-1,0 1 1,0-1 0,0 0 0,1 0 0,1 0-1,-1 0 1,5 11 0,-5-18 4,-1-1 1,1 0-1,-1 0 1,1 1-1,0-1 0,-1 0 1,1 0-1,0 0 1,0 0-1,0 0 1,0 0-1,0 0 0,0 0 1,0 0-1,0-1 1,0 1-1,0 0 1,1-1-1,-1 1 0,0 0 1,0-1-1,1 0 1,-1 1-1,0-1 1,1 0-1,-1 0 0,0 1 1,1-1-1,-1 0 1,0-1-1,1 1 1,1 0-1,0-1 26,-1 0 1,1 0-1,-1 0 0,1 0 1,-1 0-1,0-1 1,1 1-1,-1-1 0,0 1 1,0-1-1,0 0 0,0 0 1,0 0-1,0 0 1,2-4-1,3-6 12,-1-1 1,0 1-1,-1-1 1,0 0-1,-1-1 1,-1 1-1,2-15 1,0-5 37,-1-60 1,-4 90-110,-1-26-128,1 28 90,0 0 0,0-1 0,0 1 0,0 0 0,-1-1 0,1 1 0,0 0 0,-1 0 0,1-1 0,-1 1 0,0 0 0,1 0 0,-1 0 0,0 0 0,-1-2 0,-6 55 48,7-28 81,1 0 0,1 0 0,2 0 0,0-1 0,1 1 0,12 36 1,-13-52-31,-2-3-22,1 1 0,-1-1 1,1 0-1,1 0 0,-1 0 1,4 6-1,-5-10-11,0 0-1,0 0 1,0 0 0,0 0-1,0 0 1,1 0 0,-1 0-1,0-1 1,0 1 0,1 0 0,-1-1-1,0 1 1,1-1 0,-1 1-1,1-1 1,-1 0 0,1 1-1,-1-1 1,1 0 0,-1 0 0,0 0-1,1 0 1,-1 0 0,1-1-1,-1 1 1,1 0 0,-1-1-1,2 0 1,0 0 18,-1 0 1,1 0-1,-1 0 0,1-1 0,-1 1 0,0-1 1,0 0-1,0 1 0,0-1 0,3-3 1,17-23 79,-14 17-179,28-38 7,31-38-42,-67 85 66,1 1 0,0 0 0,0 0 0,0 0-1,-1 1 1,1-1 0,0 0 0,0 0 0,0 0 0,1 1-1,-1-1 1,0 0 0,0 1 0,0-1 0,0 1-1,1-1 1,-1 1 0,0 0 0,0 0 0,3-1-1,-3 2 16,0-1 0,0 1 0,0-1 0,0 1-1,0 0 1,0-1 0,0 1 0,0 0 0,0 0-1,-1-1 1,1 1 0,0 0 0,0 0 0,-1 0-1,1 0 1,-1 0 0,1 0 0,-1 0 0,1 0-1,-1 0 1,0 1 0,0-1 0,1 2-1,3 21 113,-1 0 0,0 0-1,-2 0 1,-3 31 0,1-9 73,1-42-123,0-2-38,0-1 1,0 1-1,0 0 0,0 0 1,0 0-1,0 0 0,0-1 1,1 1-1,-1 0 0,1 0 1,-1 0-1,1-1 1,0 1-1,0 0 0,-1-1 1,1 1-1,2 1 0,-3-2-3,1-1-1,-1 0 0,1 0 1,-1 1-1,1-1 1,-1 0-1,1 0 0,-1 0 1,1 0-1,-1 0 0,1 0 1,-1 0-1,1 0 0,0 0 1,-1 0-1,1 0 0,-1 0 1,1 0-1,-1-1 0,1 1 1,-1 0-1,1 0 0,-1 0 1,0-1-1,1 1 1,-1 0-1,1-1 0,-1 1 1,1-1-1,13-13 266,-11 10-249,25-27 31,25-40 0,18-21-296,-69 90 193,-1 0 1,1 1-1,0-1 1,-1 1-1,1 0 0,0-1 1,0 1-1,0 0 1,0 0-1,4-1 1,-6 2 26,1 0 0,-1 0 0,1-1 0,0 1 0,-1 0 0,1 1 0,-1-1 0,1 0 0,0 0 0,-1 0 0,1 0 0,-1 0 1,1 1-1,0-1 0,-1 0 0,1 0 0,-1 1 0,1-1 0,-1 0 0,1 1 0,-1-1 0,1 1 0,-1-1 0,1 1 0,-1-1 0,0 0 0,1 1 1,-1 0-1,0-1 0,1 1 0,-1-1 0,0 1 0,0-1 0,0 1 0,1 0 0,-1-1 0,0 1 0,0-1 0,0 1 0,0 0 0,0 0 0,8 76 119,-3-28 64,-5-21-304,0-13 206,1-12 176,0-4 218,9-9-346,-8 9-112,0 0 1,-1-1-1,0 1 1,1-1-1,-1 1 1,0-1-1,0 0 1,0 1-1,2-4 1,0-2-40,22-48-112,-22 51 108,-1-1-1,1 1 0,0-1 1,0 1-1,1 0 1,-1 0-1,1 0 1,6-4-1,-10 8 16,1 0 0,-1 1 0,0-1 0,1 0 0,-1 1 1,0-1-1,0 0 0,1 1 0,-1-1 0,0 0 0,0 1 0,1-1 0,-1 1 0,0-1 0,0 1 0,0-1 0,0 0 1,0 1-1,0-1 0,0 1 0,0-1 0,0 1 0,4 20 3,-2-11-69,4 10 70,-4-17 15,-1 1 0,0-1 0,0 1 1,0-1-1,0 1 0,-1-1 0,1 6 1,2 94-217,-3-103 410,1 0-202,-1 0-1,1 1 0,0-1 0,-1 0 0,1 0 0,-1 0 0,1 0 1,0 1-1,-1-1 0,1 0 0,-1 0 0,1 1 0,-1-1 1,1 0-1,-1 1 0,1-1 0,-1 1 0,0-1 0,1 1 1,-1-1-1,0 1 0,1-1 0,-1 1 0,0-1 0,1 1 0,-1-1 1,0 1-1,0-1 0,0 1 0,1 0 0,-1-1 0,0 1 1,0-1-1,0 1 0,0 0 0,0-1 0,0 2 0,18 8-111,-17-9 121,0 0 0,1 0 0,-1-1 0,0 1 0,1 0 0,-1-1 0,0 1-1,1-1 1,-1 0 0,1 1 0,-1-1 0,1 0 0,-1 0 0,1 0 0,-1 0-1,1 0 1,-1 0 0,1 0 0,-1-1 0,1 1 0,-1-1 0,1 1 0,-1-1-1,0 1 1,3-2 0,0 0 57,0-1 0,0 0 0,0 1 0,0-1 1,-1-1-1,7-5 0,12-18 0,-1-1 1,-1 0 0,20-40-1,-30 48-33,9-18-22,-17 35-33,0 0 0,0-1 0,0 2 0,1-1 0,-1 0 0,1 0 0,0 1 0,3-3 0,-6 5 9,0-1 1,1 1 0,-1 0 0,1-1-1,-1 1 1,1 0 0,-1 0 0,0 0-1,1-1 1,-1 1 0,1 0-1,-1 0 1,1 0 0,-1 0 0,1 0-1,-1 0 1,1 0 0,-1 0-1,1 0 1,-1 0 0,1 0 0,-1 0-1,1 1 1,-1-1 0,1 0 0,-1 0-1,1 1 1,0-1-3,0 1 0,0 0 0,-1 0 0,1 0 0,0 0 0,-1 0 0,1 0 0,-1 0 0,1 0 0,-1 0 0,1 0 0,-1 1 0,2 5-33,-1 0 0,0 0 0,0 8 0,-1-14 43,1 41-103,-9 84 0,-19 41 412,8-54-152,14-75-109,2-16 231,-8 37 1,7-50 153,1-10-16,0-13-10,4-17-270,2 0-1,11-49 1,-9 59-140,1 2-1,1-1 1,9-19-1,-1 5-21,44-91-84,-17 38 68,-29 60-59,0 0 1,2 1-1,1 1 1,21-26-1,-33 47 30,-2 1 42,-1 1 0,1 0 0,0 0 0,0 0 0,0 1 0,0-1 0,3-2 0,-5 4 24,1 0 1,0 0-1,-1 0 0,1-1 1,0 1-1,0 0 0,-1 0 0,1 0 1,0 0-1,-1 0 0,1 0 1,0 0-1,0 0 0,-1 0 1,1 1-1,0-1 0,-1 0 1,1 0-1,0 1 0,-1-1 1,1 0-1,0 1 0,-1-1 1,1 1-1,-1-1 0,1 0 0,-1 1 1,1-1-1,-1 1 0,1 0 1,-1-1-1,1 1 0,-1 0 1,4 5-11,0 1 1,0-1 0,-1 1-1,0 0 1,0 0 0,-1 0 0,0 1-1,0-1 1,1 14 0,0 8 122,-1 36 1,-2-53 8,0 0 0,-1 0 1,-1 0-1,-4 21 0,5-32-98,1 0 1,0 0-1,-1 0 1,1 0-1,-1-1 1,1 1-1,-1 0 1,1 0-1,-1 0 1,1-1 0,-1 1-1,0 0 1,0 0-1,1-1 1,-1 1-1,0-1 1,0 1-1,0-1 1,0 1-1,1-1 1,-1 1-1,0-1 1,0 0 0,0 1-1,0-1 1,0 0-1,0 0 1,0 0-1,-2 0 1,2 0-5,-1 0 1,1 0-1,-1-1 1,1 1-1,0-1 1,0 1 0,-1-1-1,1 1 1,0-1-1,0 0 1,-1 0-1,1 1 1,0-1-1,0 0 1,0 0-1,0 0 1,0 0-1,0 0 1,1-1 0,-1 1-1,0-1 1,-35-58-194,38 62-208,3 5 344,1 0-1,0-1 1,6 7-1,-5-8 50,0 0 0,0-1 0,0 1 0,0-1 0,1-1 0,11 5 0,-15-7 9,0 0 0,-1-1 1,1 1-1,0-1 1,0 0-1,1 0 0,-1 0 1,0 0-1,0-1 1,-1 0-1,1 0 0,0 0 1,0 0-1,0 0 1,4-3-1,0-1 9,1 0 1,-1 0-1,-1-1 0,1 0 1,-1-1-1,0 1 0,0-1 0,-1-1 1,7-9-1,6-11-33,18-36 0,-28 47 68,20-38 33,27-44-7,-13 36-53,28-51 94,-63 100-128,-1 0 0,-1-1 0,-1 0 0,0-1 0,-1 1 0,3-23 0,-2-26-97,-4 58 101,-1 0 0,-1 0 0,1 1 0,-1-1 0,0 0 0,-1 0-1,1 1 1,-5-11 0,6 16-7,-1-1-1,1 0 0,0 1 0,-1-1 0,1 1 1,0-1-1,-1 1 0,1-1 0,-1 1 1,1-1-1,-1 1 0,1-1 0,-1 1 0,0 0 1,1-1-1,-1 1 0,1 0 0,-1-1 1,0 1-1,1 0 0,-1 0 0,0 0 0,1 0 1,-2-1-1,1 2-6,-1-1 0,1 0 0,0 0 0,-1 1 0,1-1 0,0 1 0,0-1 0,-1 1 0,1-1 0,0 1 0,-2 1 0,-3 3-21,1 0 0,0 0 0,-8 9 0,12-12 41,-34 46-229,13-17 21,13-19 200,1 1 0,0 1-1,0-1 1,1 1 0,1 0 0,1 1 0,0 0-1,1 0 1,-4 21 0,0 16-34,3 0-1,1 1 1,7 92 0,-1-132 83,0 0 0,0 0 1,1 0-1,1-1 1,0 1-1,0-1 0,2 0 1,-1 0-1,14 20 1,-18-30-34,0-1 0,0 1 0,1 0 1,-1 0-1,1-1 0,0 1 0,-1-1 0,1 0 1,0 1-1,0-1 0,0 0 0,-1 0 1,1 0-1,0 0 0,1 0 0,-1-1 1,0 1-1,2 0 0,-1-1 15,0 0 0,0 0 0,0 0 0,0 0 0,-1-1 0,1 0-1,0 1 1,0-1 0,0 0 0,-1 0 0,1 0 0,2-2 0,6-4 49,0-1 1,-1 0-1,0 0 0,16-18 1,-24 24-87,18-19-44,-1-1 1,-1-1-1,-1 0 1,-1-1-1,24-50 1,-40 74 49,0 0 0,0 0 0,0 0 0,0 0 0,0 1 0,0-1 0,0 0 0,0 0 0,0 0 0,0 0 0,0 0-1,0 0 1,0 0 0,0 0 0,0 0 0,0 0 0,0 0 0,0 0 0,0 0 0,0 0 0,0 0 0,0 0 0,0 0 0,0 0 0,0 0 0,0 0 0,0 0 0,1 0 0,-1 0 0,0 0 0,0 0 0,0 0 0,0 0 0,0 0 0,0 0-1,0 0 1,0 0 0,0 0 0,0 0 0,0 0 0,0 0 0,0 0 0,0 0 0,0 0 0,0 0 0,0 0 0,0 0 0,0 0 0,0 0 0,0 0 0,0 0 0,0 0 0,0 0 0,0 0 0,1 0 0,-1 0 0,0 0 0,0 0 0,1 7-59,0 11 26,-1 161-103,0-173 152,1 0 0,0 1 0,0-1 0,1 0 0,4 12 0,2 8 186,-8-25-172,1 0-1,-1 0 1,0 0-1,0 0 1,1-1-1,-1 1 1,1 0-1,-1 0 1,1 0-1,-1 0 1,1 0-1,-1-1 1,1 1-1,0 0 1,-1 0-1,2 0 1,-1-1-76,-1 0 1,1 1-1,-1-1 1,1 0-1,-1 0 1,1 0-1,-1 0 1,1 0-1,-1 0 1,1 0-1,-1 0 1,1 0 0,-1 0-1,1 0 1,-1 0-1,1 0 1,-1 0-1,1-1 1,-1 1-1,1 0 1,-1 0-1,1-1 1,2-1-352,-1 1 0,0-1 1,0 0-1,0 0 0,-1 0 0,1 0 1,0-1-1,-1 1 0,0 0 0,1-1 1,-1 1-1,1-4 0,4-10-1480,-2-1-1,0 1 1,0-1 0,1-29-1,-6-70-380,0 91 2234,0 6 832,-1 0 0,-1 0 1,-1 0-1,-1 0 0,0 0 1,-2 1-1,0 0 0,0 1 1,-16-26-1,23 43-801,-2-2-27,1 0 0,-1 0 1,1-1-1,0 1 1,0-1-1,0 1 0,0-1 1,1 1-1,-1-1 0,0-2 1,2 4 8,-1 1 0,0 0 0,0 0 0,0-1 1,1 1-1,-1 0 0,0-1 0,0 1 0,1 0 0,-1 0 1,0 0-1,0-1 0,1 1 0,-1 0 0,0 0 1,1 0-1,-1 0 0,0 0 0,1-1 0,-1 1 0,0 0 1,1 0-1,-1 0 0,0 0 0,1 0 0,-1 0 1,0 0-1,1 0 0,-1 0 0,0 0 0,1 0 1,-1 1-1,0-1 0,1 0 0,-1 0 0,0 0 0,1 0 1,-1 0-1,1 1 0,15 5-489,21 15-3027,-25-14 2367,1 0 0,14 6 0,0-4-778,-1 2 661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08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0 787 4384,'0'0'148,"0"1"0,0 0 0,0 0-1,0-1 1,0 1 0,0 0 0,0 0 0,1-1 0,-1 1 0,0 0 0,0-1-1,1 1 1,-1 0 0,0-1 0,1 2 0,0-2-60,-1 0 0,0 0 0,0 1 0,1-1-1,-1 0 1,0 0 0,0 0 0,1 0 0,-1 0 0,0 0 0,0 0 0,1 0 0,-1 0-1,0 0 1,0 0 0,1 0 0,-1 0 0,0 0 0,0 0 0,1 0 0,-1 0 0,0-1 0,0 1-1,1 0 1,-1 0 0,0 0 0,0 0 0,1-1 0,17-17 2984,-14 14-3278,3-5 463,0-1 0,0 1 0,-1-1 1,9-19-1,14-44 55,-25 61-246,42-122 254,43-106 715,-68 194-767,41-102 866,-60 143-1071,0-1 0,0 0 0,-1 0 0,2-10 0,-3 16-68,0 0 0,0 1 1,-1-1-1,1 0 0,0 0 0,0 0 1,0 0-1,0 1 0,0-1 0,-1 0 1,1 0-1,0 0 0,0 0 0,0 0 1,-1 0-1,1 1 0,0-1 0,0 0 1,0 0-1,-1 0 0,1 0 0,0 0 1,0 0-1,0 0 0,-1 0 0,1 0 1,0 0-1,0 0 0,0 0 0,-1 0 1,1 0-1,0 0 0,0 0 0,0 0 1,-1-1-1,1 1 0,0 0 0,0 0 1,0 0-1,-1 0 0,1 0 0,0 0 1,0-1-1,0 1 0,0 0 0,0 0 1,-1 0-1,1 0 0,0-1 0,0 1 1,0 0-1,0 0 0,0 0 0,0-1 1,0 1-1,0 0 0,0 0 0,0 0 1,0-1-1,0 1 0,0 0 0,0 0 1,0-1-1,0 1 0,0 0 0,-12 14-177,-5 18 109,1 0 0,-13 40 0,16-32 320,2 2-1,2-1 1,-7 78-1,9-62-5,-2 39 87,9-82-148,0 0-1,1 1 1,0-1 0,7 25-1,-8-38-140,1 0 0,-1 0-1,0 1 1,1-1-1,-1 0 1,1 0-1,-1 0 1,1 0 0,0 0-1,-1 0 1,1 0-1,1 1 1,-1-1-14,0-1 1,-1 0-1,1 1 0,0-1 1,0 0-1,-1 0 1,1 0-1,0 1 1,0-1-1,-1 0 1,1 0-1,0 0 0,-1 0 1,1 0-1,0-1 1,0 1-1,-1 0 1,1 0-1,0 0 0,0-1 1,-1 1-1,1 0 1,0-1-1,-1 1 1,1-1-1,4-2 38,-1 0-1,1 0 1,-1 0 0,0 0-1,-1-1 1,1 0-1,-1 0 1,1 0 0,3-7-1,4-7 3,9-22 0,-4 7-42,11-25-42,-18 38-105,21-37 0,-27 55-178,-2 6 177,-2 11 70,0-12 14,-4 44-57,-5 56-21,9-89 191,1 0 0,1 1-1,0-1 1,1 0 0,4 15 0,-5-27-39,-1-1 1,1 1-1,-1 0 0,1-1 1,0 1-1,0-1 1,-1 1-1,1-1 1,0 1-1,0-1 0,1 1 1,-1-1-1,0 0 1,3 2-1,-3-2-4,0-1-1,0 1 0,0-1 1,0 1-1,0-1 1,0 0-1,0 0 1,0 1-1,0-1 1,0 0-1,1 0 1,-1 0-1,0 0 0,0 0 1,0-1-1,0 1 1,2-1-1,0 0 13,1-1-1,0 0 0,-1 1 0,0-2 0,1 1 1,-1 0-1,0-1 0,0 1 0,0-1 0,4-5 1,10-16-5,-1 0 1,-1-1 0,17-39-1,-9 17-97,-18 36 44,16-25-265,-34 110-150,9-59 418,1 0-1,0 0 0,0 27 1,3-40 25,0 1 1,0-1-1,0 0 1,0 0-1,0 1 1,1-1-1,-1 0 1,1 0-1,-1 0 1,1 0-1,0 0 1,0 0-1,0 0 1,0 0-1,0 0 0,1 0 1,-1 0-1,1-1 1,-1 1-1,1 0 1,-1-1-1,1 0 1,0 1-1,0-1 1,-1 0-1,1 0 1,0 0-1,0 0 1,0 0-1,1 0 1,-1-1-1,0 1 1,0-1-1,0 1 1,0-1-1,1 0 1,-1 0-1,3 0 1,1-1 10,0 0 0,0 0 0,0 0 1,0-1-1,-1 0 0,1 0 0,0-1 0,-1 0 1,0 0-1,1 0 0,-1 0 0,0-1 1,4-4-1,7-4 24,6-6-46,-1 0 0,-1-2 0,-1 0 0,0-2 0,16-24 0,-29 36 12,-2 4-141,-5 13 1,-2 4 101,-2 0 0,-7 16 1,-4 12-49,-28 76-37,41-107 121,0 0-1,1 0 1,-1 9-1,3-15 3,0 0 0,-1 0 0,1 0 1,0 0-1,0 0 0,0 0 0,1 0 0,-1 0 0,0 0 0,1 1 0,-1-1 0,1-1 1,0 1-1,0 0 0,0 0 0,0 0 0,0 0 0,1 1 0,-2-3-4,1 1 0,-1-1-1,0 0 1,0 0 0,1 0-1,-1 0 1,0 0 0,0 0-1,1 0 1,-1 0 0,0 0-1,0 0 1,1 0-1,-1 0 1,0 0 0,0 0-1,1 0 1,-1 0 0,0 0-1,0 0 1,1 0 0,-1-1-1,0 1 1,0 0 0,1 0-1,-1 0 1,0 0 0,0 0-1,0-1 1,1 1 0,-1 0-1,0 0 1,0-1-1,11-12 123,6-15-52,5-17 126,22-61-1,-11 23-116,-6 20-127,2 0 24,31-103 0,-55 147 6,-1-1-1,0 0 0,-2 0 0,1-22 1,-3 40-25,0-1 0,0 1 0,0-1 0,-1 1 1,1-1-1,-1 1 0,1-1 0,-1 1 0,0-1 1,0 1-1,0-1 0,-3-3 0,3 5 19,1 0 0,-1 1-1,0-1 1,0 0 0,0 1-1,0-1 1,0 1 0,0-1 0,0 1-1,0-1 1,0 1 0,0 0-1,0-1 1,0 1 0,0 0 0,-1 0-1,1 0 1,0 0 0,0 0-1,0 0 1,0 0 0,0 0 0,0 1-1,-1-1 1,1 0 0,0 1-1,0-1 1,0 0 0,0 1 0,0 0-1,-1 0 1,-2 1-24,1 1 0,0-1 0,-1 1 0,1-1 0,0 1 0,1 0 0,-5 6 0,-17 26-164,19-27 167,-5 10 13,0 1-1,1 0 1,1 0-1,1 1 0,-6 24 1,5-8 28,2 1 0,-2 38 0,6-52 27,2 0-1,0 0 0,2 1 1,0-2-1,2 1 0,1 0 1,9 28-1,-12-46 16,0 1 0,0-1-1,0 0 1,1 0 0,0 0 0,0 0 0,0 0-1,1 0 1,-1-1 0,1 0 0,0 0 0,1 0-1,-1 0 1,1-1 0,-1 1 0,1-1 0,0-1-1,0 1 1,0 0 0,1-1 0,-1 0 0,1-1-1,-1 1 1,1-1 0,-1 0 0,1 0 0,0-1-1,0 0 1,9 0 0,-5-1-20,0-1 0,0 0 0,0-1 0,0 0 0,-1 0 0,1-1 0,-1 0 0,12-8 0,-9 4 6,0-1-1,0 0 1,-1-1 0,-1 0-1,12-14 1,-4 1 17,-2 0 1,0-1-1,-2-1 0,-1-1 0,14-36 1,-26 60-57,1-1 1,-1 1 0,-1-1-1,1 1 1,0 0 0,-1-1-1,1 1 1,-1-1 0,1 1-1,-1-1 1,0 0 0,0 1-1,-1-1 1,1 1 0,-1-5-1,1 7 4,-1-1 0,1 0 0,0 1-1,-1-1 1,1 1 0,0-1 0,-1 0 0,1 1-1,0-1 1,-1 1 0,1-1 0,-1 1 0,1 0-1,-1-1 1,0 1 0,1-1 0,-1 1 0,1 0-1,-1-1 1,0 1 0,1 0 0,-1 0-1,0 0 1,1-1 0,-1 1 0,0 0 0,1 0-1,-1 0 1,0 0 0,1 0 0,-1 0 0,0 0-1,1 0 1,-1 1 0,0-1 0,0 0 0,-3 2-13,0-1 0,0 1 0,0 0 0,-6 4 0,-2 2 11,2 1 0,-1 0 0,1 0 0,0 1 0,1 0 0,0 1 0,1 0 0,0 1 0,1 0 0,0 0 0,1 0 0,0 1 0,1 0 0,0 0 0,-4 21 0,8-29 11,0 0-1,0 0 0,1 0 0,-1 0 1,1 0-1,0 0 0,1 0 0,-1 0 1,1-1-1,0 1 0,0 0 1,1 0-1,-1 0 0,1-1 0,0 1 1,1-1-1,-1 0 0,1 1 0,-1-1 1,1 0-1,1 0 0,-1-1 0,0 1 1,8 5-1,-3-3 11,-1-1 1,2 0-1,-1 0 0,1-1 1,-1 0-1,1 0 0,0-1 0,0 0 1,1 0-1,-1-1 0,17 1 1,-20-3-399,0 0 1,0 0 0,0 0 0,0-1-1,0 0 1,0-1 0,0 1 0,9-4-1,-11 3-425,0 0-1,0 0 0,0-1 0,0 1 1,-1-1-1,1 0 0,-1 0 0,1 0 1,-1-1-1,0 1 0,0-1 0,2-4 1,9-13-3032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09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7040,'0'0'3200,"13"13"-2752,-4-13 1632,1 0-1216,16-5 864,6 5-1024,21-3-97,5-2-383,18-2 0,1-1-128,-1 0 96,-8 4-128,-9 4-5951,-5 4 3231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12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2976,'0'0'6672,"6"-8"-4043,5-11-1403,-5 7-1067,1 1-1,13-17 0,63-62 449,-70 78-550,0 0 0,0 2 0,1 0 0,1 0 0,17-8 1,-30 17-56,-1 0 0,0 0 0,1 1 0,-1-1 0,0 1 0,1-1 1,-1 1-1,1 0 0,-1-1 0,0 1 0,1 0 0,-1 0 0,1 0 0,-1 0 1,1 0-1,-1 1 0,1-1 0,-1 0 0,1 1 0,-1-1 0,0 0 1,1 1-1,-1 0 0,0-1 0,1 1 0,1 2 0,-1-1 18,0 0-1,0 1 0,-1-1 1,1 1-1,-1-1 0,1 1 1,-1 0-1,0-1 0,0 1 1,0 0-1,0 0 1,0 4-1,5 47 371,-5-37-321,1 1-1,1-1 0,7 27 1,-8-39-22,-1-1 0,1 0 0,0 1 0,0-1 0,1 0 0,-1 0 0,1 0 0,0-1 0,0 1 0,0-1 0,0 1 0,1-1 0,-1 0 0,1 0 0,0-1 0,0 1 0,0-1 0,5 3 0,-5-4 1,-1 0 1,0 0-1,1-1 1,-1 1-1,1-1 0,-1 1 1,1-1-1,-1 0 0,1 0 1,-1-1-1,0 1 0,1-1 1,-1 0-1,5-1 0,4-2 207,-1-1-1,18-10 0,-10 5-51,-8 5-177,0-1 0,0-1-1,-1 1 1,0-2 0,0 1 0,15-17 0,16-26-213,-33 38 181,1 0 0,0 1 0,1 1 0,0-1 0,0 1 0,1 1 0,16-11 0,-25 20-16,0-1-1,0 0 1,0 1-1,0-1 0,0 1 1,1 0-1,-1-1 0,0 1 1,0 0-1,0 0 0,0 1 1,0-1-1,0 0 1,0 1-1,1-1 0,-1 1 1,0 0-1,0 0 0,-1-1 1,1 1-1,0 0 0,0 1 1,0-1-1,1 2 0,7 5 62,0 0 0,16 18 0,-16-15 74,10 7 75,1-1 0,0-1-1,1-1 1,1 0-1,36 16 1,-58-31-201,26 12 216,-26-12-488,0 1 0,0-1 0,0 1 0,0-1 1,0 0-1,0 1 0,0-1 0,0 0 0,0 0 0,0 0 0,0 0 1,0 0-1,0 0 0,0 0 0,0 0 0,0 0 0,0 0 0,0-1 1,0 1-1,2-1 0,1-3-2008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13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5216,'2'-3'1646,"-2"5"-426,1 7-166,1 4-577,1 0 0,-2 0 0,0 1 0,-2 23 0,1 8 428,4 338 3179,4 68-2552,-8-438-1352,0-9-98,0-1 0,0 0 0,1 1-1,-1-1 1,1 0 0,-1 0 0,1 0 0,0 1 0,0-1 0,0 0 0,3 5 0,-3-8-99,-1 0 0,0 0 0,0 0 0,0 0 0,0 0 1,1 1-1,-1-1 0,0 0 0,0 0 0,0 0 0,1 0 0,-1 0 1,0 0-1,0 0 0,0 0 0,1 0 0,-1 0 0,0 0 1,0 0-1,0 0 0,1 0 0,-1-1 0,0 1 0,0 0 0,0 0 1,1 0-1,-1 0 0,0 0 0,0 0 0,0 0 0,0-1 0,1 1 1,-1 0-1,0 0 0,0 0 0,0 0 0,0 0 0,0-1 0,0 1 1,0 0-1,1 0 0,-1 0 0,0-1 0,0 1 0,0 0 0,0 0 1,0 0-1,0-1 0,0 1 0,0 0 0,0-1 0,7-18-2269,2-16-2802,8-2 1494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14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7 3968,'0'-6'2159,"0"9"337,-1 12 225,-5-2-1841,-1 1 0,-17 23 1,-5 10-200,-62 138 850,80-163-1410,1 1 1,0-1 0,2 2-1,-6 27 1,5 4 91,2-1 0,-1 76 0,9-94-69,1 0 0,2-1 0,1 1 1,16 57-1,-15-77 30,0-1 0,1 0 0,1 0 0,11 16 0,8 14 326,-26-44-456,0 1 0,0 0 0,0-1 0,0 1 0,0-1 0,0 1 0,0-1 0,2 2-1,-2-3-22,-1 0-1,0 0 0,0 1 0,1-1 1,-1 0-1,0 0 0,1 0 0,-1 0 1,0 0-1,1 1 0,-1-1 0,0 0 1,1 0-1,-1 0 0,0 0 0,1 0 1,-1 0-1,1 0 0,-1 0 0,0 0 1,1-1-1,-1 1 0,0 0 0,1 0 1,-1 0-1,1-1 0,1 0-334,0-2 0,-1 1 0,1 0 0,0 0 0,-1-1 0,1 1 0,-1 0 0,2-5 0,0 1-1236,5-6-471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14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10 121 5152,'0'0'73,"0"0"0,-1 0 0,1 0 1,-1 0-1,1 0 0,0 0 0,-1 0 0,1 0 0,-1 1 1,1-1-1,0 0 0,-1 0 0,1 0 0,0 1 0,-1-1 1,1 0-1,0 0 0,-1 1 0,1-1 0,0 0 0,0 1 1,-1-1-1,1 0 0,0 1 0,0-1 0,0 1 0,0-1 1,-1 0-1,1 1 0,0 0 0,-1 18 1332,10 24 271,-7-36-1281,56 191 4346,-55-192-3969,-1-19 402,-4-52-290,3-82-668,1 128-343,0 1 1,1-1 0,1 1-1,0 0 1,13-31 0,-16 47 128,0 0 0,0-1 1,0 1-1,1 0 0,-1 0 1,1 0-1,-1 0 0,1 1 1,0-1-1,0 0 0,0 1 1,0-1-1,0 1 0,0-1 1,0 1-1,0 0 0,0 0 1,1 0-1,-1 0 0,0 1 1,1-1-1,-1 0 0,1 1 1,-1 0-1,1 0 0,-1-1 1,1 2-1,-1-1 0,1 0 1,-1 0-1,3 1 0,11 3 215,-1 0-1,1 1 0,-1 1 1,-1 0-1,1 1 0,-1 0 0,-1 2 1,17 11-1,-22-15-99,-2 0-15,-16-8-4251,3-1-241,1 0 1340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15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8 2656,'0'-1'78,"1"0"1,0 1-1,-1-1 1,1 0-1,0 1 1,0-1-1,0 1 1,0-1-1,-1 1 1,12-1 9029,-23 10-8357,1-1 1,-2 0-1,-21 13 1,-7 3-259,16-8-154,6-4-167,0 0 1,1 1 0,0 1 0,1 0 0,-16 19-1,13-7 71,-6 7 309,24-33-522,1 0 0,0 0 0,-1 1 1,1-1-1,0 0 0,-1 1 0,1-1 0,0 0 0,-1 1 0,1-1 0,0 0 0,0 1 0,0-1 0,-1 1 1,1-1-1,0 1 0,0-1 0,0 0 0,0 1 0,0-1 0,0 2 0,8 4 643,2-1-803,48 29 198,-31-19 140,-1 0 1,0 2-1,26 22 1,-37-27-53,-10-8-86,0 0 0,0 0 0,0 1 0,5 5 0,-10-10-89,0 0 0,0 0 0,0 0 0,0 0 0,0 0-1,0 0 1,0 0 0,0 0 0,0-1 0,0 1 0,0 0-1,0 0 1,0 0 0,0 0 0,1 0 0,-1 0 0,0 0-1,0 0 1,0 0 0,0 0 0,0 0 0,0 0 0,0 0-1,0 0 1,0 0 0,0 0 0,0 0 0,1 0 0,-1 0-1,0 0 1,0 0 0,0 0 0,0 0 0,0 0 0,0 0-1,0 0 1,0 0 0,0 0 0,1 0 0,-1 0 0,0 0-1,0 0 1,0 0 0,0 0 0,0 0 0,0 0 0,0 0-1,0 0 1,0 0 0,0 0 0,0 0 0,1 0-1,-1 0 1,0 0 0,0 1 0,0-1 0,0 0 0,0 0-1,0 0 1,0 0 0,0 0 0,1-3-1683,6-5-367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16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86 4480,'-9'-13'2773,"6"11"-881,5 9-120,0 1-1315,0 0-1,-1-1 1,0 1-1,0 0 1,-1 0-1,-2 15 1,2 0 107,-3 51 596,0 23-443,3-30-457,-1-43 52,1 0-1,6 43 1,-4-57 765,-2-21-365,-1-3-469,0-32-164,-1 19-47,2 1 0,1-1 1,8-47-1,3 16 9,6-21 24,21-35-219,-38 110 144,1 1 1,-1-1 0,1 1 0,0 0-1,0 0 1,0 0 0,1 0 0,-1 0-1,1 0 1,-1 1 0,1-1-1,0 1 1,0 0 0,0 0 0,0 0-1,0 0 1,1 0 0,-1 1 0,1-1-1,-1 1 1,1 0 0,-1 0-1,1 0 1,0 1 0,-1-1 0,1 1-1,0 0 1,-1 0 0,1 0-1,0 0 1,0 1 0,-1 0 0,1 0-1,-1 0 1,1 0 0,-1 0 0,1 1-1,-1-1 1,0 1 0,1 0-1,-1 0 1,0 0 0,0 0 0,0 1-1,3 4 1,-2-3 44,0 1 1,0-1-1,-1 1 0,0 0 1,0 1-1,0-1 0,0 0 1,-1 1-1,2 7 1,-3-10-21,-1-1 0,1 1 0,-1 0 0,0 0 1,0 0-1,0-1 0,0 1 0,0 0 0,-1 0 1,1 0-1,-1-1 0,0 1 0,0 0 0,0-1 1,0 1-1,-1 0 0,1-1 0,0 0 0,-1 1 1,0-1-1,-3 4 0,0-1 62,1 0 1,-1-1-1,-1 0 0,1 0 1,-1 0-1,1 0 0,-1-1 0,-12 6 1,9-7-34,0 1 1,0-1 0,0-1-1,0 0 1,0 0-1,-10-1 1,15 0-62,0 0 0,0 0 0,1 0 1,-1 1-1,0-1 0,-5 3 0,8-3 1,0 1 0,1-1 0,-1 0 0,0 1 0,1-1 0,-1 1 0,0 0 0,1-1 0,-1 1 0,1-1 0,-1 1 0,1 0 0,-1-1 0,1 1 0,0 0 0,-1 0 0,1-1 0,0 1 0,0 0 0,-1 0 0,1-1 0,0 1 0,0 0 0,0 0 0,0 0 1,0-1-1,0 1 0,0 0 0,0 0 0,0 0 0,1-1 0,-1 1 0,0 0 0,1 1 0,6 20 108,1-1-1,2 1 1,0-1 0,23 34 0,2 5 462,25 45 299,-56-99-565,-2-6-756,-3-12-2202,0-3-1135,2-8-2905,6 0 2092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18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6 3808,'0'0'54,"0"0"-1,1 0 1,-1 0 0,0 0 0,0 0-1,0 0 1,0 0 0,1 0-1,-1 0 1,0 0 0,0 0 0,0 0-1,0 0 1,1 0 0,-1 0 0,0 0-1,0 0 1,0 0 0,0 0 0,0 0-1,1 0 1,-1 0 0,0 0-1,0 0 1,0 0 0,0-1 0,0 1-1,1 0 1,-1 0 0,0 0 0,0 0-1,0 0 1,0 0 0,0-1 0,0 1-1,0 0 1,0 0 0,0 0-1,0 0 1,0-1 0,0 1 0,0 0-1,1 0 1,-1 0 0,0 0 0,0-1-1,-2 0 1432,4 6 297,-1-1-1427,1 0 1,-1 0-1,0 0 1,0 0-1,0 0 1,0 0 0,-1 0-1,0 1 1,0-1-1,0 0 1,0 0-1,0 0 1,-1 0-1,0 0 1,0 1-1,0-1 1,-3 7 0,1-6-227,1 0 1,-1 0 0,0 0 0,-1 0 0,1 0 0,-1-1 0,0 1-1,0-1 1,0 0 0,-1-1 0,1 1 0,-11 5 0,0 0 53,0-2 0,0 0 0,-21 6 1,21-5 50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40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1194 2560,'0'0'832,"13"8"3285,-5-5-2495,-6-2-1420,0 1 0,0-1-1,0-1 1,0 1 0,0 0 0,0 0-1,0-1 1,0 1 0,0-1 0,0 0-1,0 0 1,0 1 0,0-1-1,0-1 1,0 1 0,0 0 0,4-1-1,-3-1-101,1 0-1,-1 0 1,0-1 0,0 1-1,0-1 1,0 0-1,-1 0 1,1 0 0,4-7-1,16-32-44,-16 25 14,10-20 10,-2-2 0,10-40 0,7-20 68,-8 35-69,2 2-1,3 1 0,42-66 1,-63 114-71,2-1-100,21-27 0,-29 38 81,1 0 0,0 0 0,0 1 0,0-1 0,0 1 0,0-1 0,1 1 0,-1 0 0,1 0 0,0 1 0,-1-1 0,1 1 0,8-2 0,-9 3 26,0 0 0,1 0-1,-1 0 1,1 1 0,-1 0 0,0-1 0,1 1-1,-1 1 1,0-1 0,0 0 0,0 1 0,0-1-1,0 1 1,0 0 0,0 0 0,-1 0 0,1 0-1,-1 1 1,1-1 0,2 5 0,2 1 28,-1 1 0,0-1 1,-1 1-1,1 0 1,5 16-1,-3-2 65,-2-1 0,0 1 0,-1 1 0,3 42 0,-8 93 179,-1-127-104,-1 0-1,-2 0 0,-1 0 1,-12 41-1,16-70-129,-1 1-1,1 0 1,-1-1 0,0 1 0,0-1 0,0 0 0,-1 0-1,1 0 1,-1 0 0,0 0 0,1 0 0,-1 0 0,0-1-1,-4 3 1,2-3 11,0 1-1,-1-1 0,1 0 1,0 0-1,-1 0 0,0-1 1,1 0-1,-11 1 0,-2-1-33,0-2-1,0 0 1,1-1-1,-1-1 1,-21-6-1,-99-32-647,127 40 80,11 1 533,0 0 0,0 0 0,0 0 0,0 0 0,0 1 0,-1-1 0,1 0 0,0 0 0,0 0-1,0 0 1,0 1 0,0-1 0,0 0 0,0 0 0,0 0 0,0 1 0,0-1 0,0 0 0,0 0 0,0 0 0,0 1-1,0-1 1,0 0 0,0 0 0,0 0 0,0 1 0,0-1 0,0 0 0,0 0 0,0 0 0,0 0 0,0 1 0,1-1-1,-1 0 1,0 0 0,0 0 0,0 0 0,0 1 0,0-1 0,1 0 0,-1 0 0,19 18-511,-15-13 515,0 0 0,0-1 0,1 1 0,-1-1 1,1 0-1,0 0 0,0 0 0,1-1 1,-1 0-1,1 0 0,0 0 0,0-1 0,0 0 1,0 0-1,0 0 0,0-1 0,9 1 1,3 1 60,7 1 49,-1-2 0,43 0 0,-55-2-33,1-2-1,-1 1 0,1-2 1,19-6-1,-25 6-54,1 0 1,-1-1-1,0 0 0,1 0 1,-2 0-1,1-1 0,-1 0 1,8-8-1,4-7 10,0-1 1,-2 0-1,0-1 0,-1-1 0,-2-1 0,0 0 1,-1-1-1,8-28 0,-9 30-252,-11 23 213,0 0 0,0 0 0,0-1-1,0 1 1,1 0 0,-1 0 0,0 0 0,0 0-1,0-1 1,0 1 0,0 0 0,1 0 0,-1 0-1,0 0 1,0 0 0,0-1 0,1 1 0,-1 0-1,0 0 1,0 0 0,1 0 0,-1 0 0,0 0-1,0 0 1,0 0 0,1 0 0,-1 0-1,0 0 1,1 0 0,-1 0-14,1 1 0,-1 0 0,1-1 1,-1 1-1,0-1 0,1 1 0,-1 0 0,0-1 0,1 1 0,-1 0 1,0-1-1,0 1 0,0 0 0,0-1 0,1 2 0,0 14-23,0 1-1,-2 27 0,0-6 91,-10 293 648,8-267-531,-11 109 780,12-144-756,1-18-80,-1 16 164,2-26-214,0 1-1,0-1 0,-1 0 1,1 0-1,0 1 0,-1-1 1,1 0-1,-1 0 0,1 0 0,-1 0 1,1 0-1,-1 0 0,0 1 1,0 0-1,-3-14 431,-1-22-474,2-1 0,2 0-1,0 1 1,9-66 0,-1 54-43,5-36-118,2 17-58,22-85-250,-18 90 388,32-69 0,-42 110 21,1 2 1,1-1-1,1 1 1,0 0-1,2 1 1,-1 1-1,29-27 1,-36 38-13,0 1 0,0-1 0,0 1 0,0 0 0,1 0 0,-1 0 0,1 1 0,0 0 0,0 0 0,0 1 0,0-1 0,6 0 0,-8 2 43,-1 0 1,1 0-1,-1 0 0,1 1 0,-1-1 0,1 1 0,-1 0 0,0 0 0,1 0 0,-1 0 0,0 0 0,0 1 0,0 0 0,0 0 0,0-1 0,0 2 0,0-1 0,0 0 0,-1 0 0,1 1 0,-1 0 0,4 4 0,0 3 44,0 1-1,-1-1 1,0 1-1,-1 0 0,0 0 1,-1 1-1,0-1 0,-1 1 1,2 19-1,-3-11 64,0-1 1,-1 1-1,-2-1 0,0 0 1,-5 24-1,5-35-10,0-1 0,-1 0 0,1 1 0,-1-1 0,-1 0 0,1 0 0,-1-1 0,-1 1 0,1-1 0,-1 0 0,-9 10 0,9-12-43,1 0 1,-1-1-1,0 1 1,-1-1-1,1 0 0,-1-1 1,1 1-1,-1-1 1,0 0-1,0-1 0,0 1 1,0-1-1,0 0 1,0-1-1,-9 1 0,-16-2-748,-50-9 0,70 7 508,9 3 94,0-1 0,1 1 0,-1 0 0,0-1 0,1 1 1,-1 0-1,0 0 0,-2 0 0,4 0 98,0 0-1,0 0 1,-1 1 0,1-1-1,0 0 1,0 0 0,0 0-1,0 0 1,0 0 0,-1 0-1,1 0 1,0 0 0,0 1-1,0-1 1,0 0 0,0 0 0,0 0-1,0 0 1,0 0 0,0 1-1,0-1 1,-1 0 0,1 0-1,0 0 1,0 0 0,0 1-1,0-1 1,0 0 0,0 0-1,0 0 1,0 0 0,1 1-1,4 10-82,-3-8 84,0-1 1,0-1 0,0 1 0,0 0 0,0 0 0,1-1 0,-1 0 0,1 1 0,-1-1 0,1 0 0,2 1 0,2 0 20,0 1 0,0-2 0,10 3 1,2-4 25,0 0 1,1-2 0,-1 0-1,0-1 1,0-1-1,0 0 1,21-9 0,-26 8-4,0 0-1,0-1 1,-1 0 0,0-2 0,0 1-1,-1-1 1,0-1 0,0 0 0,-1-1-1,0-1 1,0 1 0,-2-1 0,15-21-1,92-172 126,-56 92-86,-36 70 93,-2-2 0,22-61 1,-18 18-280,18-106 1,-35 148 180,19-68-633,-27 113 553,-1-1 0,0 1-1,0-1 1,0 1 0,0-1-1,0 1 1,0-1-1,0 1 1,0-1 0,0 1-1,0-1 1,0 1-1,0-1 1,0 1 0,0-1-1,0 1 1,0-1-1,-1 0 1,-1 2-83,-1 6 68,-60 304 1313,10-99-282,-6 53-306,29-116-392,23-111-158,2-13 101,0-1 0,-13 33 0,18-56-208,0-1-1,0 1 1,0-1 0,-1 1-1,1-1 1,0 1 0,0-1-1,0 1 1,-1-1 0,1 1-1,0-1 1,-1 1 0,1-1-1,0 1 1,-1-1 0,1 0-1,-1 1 1,1-1 0,-1 1-1,-1-10 57,4-24-665,-2 30 521,5-36-211,1 1 1,2 0-1,2 0 0,2 0 1,0 1-1,3 1 0,29-53 1,-35 73 191,9-16-136,-17 29 171,1 1 0,0 0-1,0 0 1,-1 0 0,1 0 0,1 0-1,-1 0 1,0 0 0,3-1 0,-4 2 18,0 1 1,0 0 0,-1-1 0,1 1-1,0 0 1,0 0 0,0 0-1,-1 0 1,1 0 0,0 0-1,0 0 1,0 0 0,-1 0 0,1 0-1,0 0 1,0 0 0,0 0-1,-1 1 1,1-1 0,0 0-1,0 1 1,-1-1 0,1 1 0,0-1-1,-1 1 1,1-1 0,0 1-1,-1-1 1,1 1 0,-1-1 0,1 1-1,-1 0 1,1-1 0,-1 1-1,1 0 1,-1 0 0,0-1-1,1 1 1,-1 1 0,2 4 71,0 0 0,0 0 1,2 12-1,8 77 417,-7-49-71,2 0-1,18 65 0,-22-103-382,0 0-1,1 0 0,-1-1 0,2 1 0,-1-1 1,1 0-1,0 0 0,1 0 0,8 8 0,-10-11 20,0 0 0,1-1-1,-1 1 1,1-1 0,0 0 0,0-1-1,0 1 1,0-1 0,0 0-1,1 0 1,-1-1 0,1 1 0,-1-1-1,1 0 1,7 0 0,-2-2-7,1 0 0,-1 0 1,0-1-1,0 0 1,0-1-1,0 0 0,-1-1 1,15-7-1,-18 8-29,1-1 1,-1 0-1,-1-1 1,1 0-1,-1 0 0,0 0 1,0-1-1,0 0 0,-1 0 1,0-1-1,0 1 1,5-11-1,0-2-65,-1-1 0,0 0-1,9-39 1,-15 47 29,-1 1-1,-1-1 1,0 1-1,-1-1 0,0 1 1,0-1-1,-1 1 1,-1-1-1,-3-15 0,4 25 32,1-1-30,-1-1 1,0 1-1,0-1 0,0 1 0,-1-1 1,1 1-1,-1 0 0,1 0 0,-1 0 1,0 0-1,0 0 0,-1 0 0,1 0 1,-1 1-1,1-1 0,-1 1 0,-4-4 1,4 5-21,0-1-1,-1 0 1,1 1 0,0 0 0,0 0 0,-4-1-1,5 2 44,0 0 0,1-1 1,-1 1-1,1 1 0,-1-1 0,1 0 0,-1 0 0,1 0 0,-1 1 0,1-1 0,-1 1 0,1-1 0,0 1 0,-1 0 0,1 0 0,0-1 0,-2 2 0,-4 5-32,-1 0 0,2 0 1,-1 0-1,1 1 0,0 0 0,1 0 0,0 0 0,0 1 0,1-1 0,0 1 0,0 0 0,1 1 0,-3 16 0,3-12 38,0 0 0,2 1 0,-1-1 1,2 0-1,0 1 0,1-1 0,0 0 0,7 28 0,-4-28 53,1 0 0,0 0 0,1 0 0,0-1 0,1 0 0,1 0 0,0-1-1,1 0 1,0 0 0,1-1 0,0 0 0,12 9 0,-19-18-9,0 0 0,0 0 1,0 0-1,0-1 0,1 1 1,-1-1-1,1 1 0,-1-1 1,1 0-1,-1-1 0,1 1 1,-1-1-1,1 1 1,0-1-1,-1 0 0,1 0 1,0-1-1,-1 1 0,1-1 1,-1 0-1,1 0 0,-1 0 1,1 0-1,-1-1 0,0 1 1,1-1-1,-1 0 0,0 0 1,0 0-1,0 0 0,0 0 1,4-5-1,1-5 29,1 1 0,-2-2-1,1 1 1,-2-1 0,0 0 0,0 0 0,-1 0-1,-1-1 1,4-20 0,1-16 27,2-67 1,-8 81-289,-2 12 112,-1 16-18,0-1 0,1 0-1,0 1 1,3-12 0,-3 18 61,0-1-1,0 0 1,0 1 0,1-1-1,-1 1 1,1-1 0,-1 1-1,1 0 1,0-1 0,0 1-1,0 0 1,0 0 0,0 1-1,1-1 1,-1 0 0,1 1-1,2-2 1,-2 2 10,-1-1 0,0 1 0,1 1 0,-1-1-1,1 0 1,-1 1 0,1-1 0,-1 1 0,1-1 0,-1 1 0,1 0 0,0 0-1,-1 1 1,1-1 0,-1 0 0,1 1 0,-1 0 0,1-1 0,3 3-1,-3-2 18,-1 1 0,1 0 0,-1-1 0,0 1-1,0 0 1,0 0 0,0 1 0,0-1-1,0 0 1,0 1 0,-1-1 0,1 1 0,-1-1-1,0 1 1,0 0 0,0-1 0,2 7-1,0 11 94,-1 0 0,-1 0 0,0 1 0,-2-1 0,-4 33 0,1-13-35,3-20-37,0-1-1,1 1 0,1-1 1,4 23-1,-4-35 9,0 0 0,1-1-1,0 1 1,1 0 0,-1-1 0,1 0 0,1 0-1,-1 0 1,1 0 0,0 0 0,0-1-1,1 1 1,0-1 0,10 8 0,-13-11 8,0-1 0,0 0 1,0 0-1,0 0 0,1 0 1,-1 0-1,0 0 0,1-1 0,-1 1 1,1-1-1,-1 1 0,0-1 1,1 0-1,-1 0 0,1 0 1,-1 0-1,1-1 0,-1 1 1,0-1-1,4-1 0,1 0 53,0-1-1,0 0 0,0-1 1,-1 1-1,8-7 1,-1 0-26,1-1 0,-1-1 0,-1 0 0,0-1 0,-1 0 0,0-1 0,-1 0 0,-1 0-1,13-27 1,-11 16-39,-1-1 0,-1-1 0,-1 0 0,-1 0 0,3-35 0,1 32-385,-11 30 360,0-1 1,0 1-1,-1 0 1,1 0-1,0 0 0,0 0 1,0 0-1,0-1 0,0 1 1,-1 0-1,1 0 1,0 0-1,0 0 0,0 0 1,-1 0-1,1 0 1,0 0-1,0 0 0,0 0 1,0 0-1,-1 0 1,1 0-1,0 0 0,0 0 1,0 0-1,-1 0 0,1 0 1,0 0-1,0 0 1,0 0-1,-1 0 0,1 0 1,0 0-1,0 0 1,0 0-1,-1 0 0,1 0 1,0 1-1,0-1 1,0 0-1,0 0 0,-1 0 1,1 1-61,-2 1 70,1 0 0,0 1 0,1-1 0,-1 1 1,0-1-1,0 5 0,-3 11 213,-13 61 345,12-57-539,0 1 0,2-1 1,1 1-1,0 0 0,2 0 1,0 0-1,2 0 0,8 41 1,-9-59 2,1 0 0,0 0 0,0-1 1,0 1-1,1-1 0,-1 0 0,1 1 1,0-1-1,0 0 0,1-1 0,-1 1 1,1-1-1,5 5 0,-8-7 3,1 0 1,-1 0-1,1 0 0,-1 0 0,1 0 1,0 0-1,-1-1 0,1 1 0,0 0 1,-1-1-1,1 0 0,0 1 0,0-1 1,0 0-1,-1 0 0,1 0 0,0 0 1,0 0-1,0 0 0,0 0 0,-1-1 1,1 1-1,0-1 0,0 1 0,-1-1 1,1 0-1,0 1 0,-1-1 0,1 0 1,-1 0-1,1 0 0,-1-1 0,1 1 0,-1 0 1,0 0-1,0-1 0,0 1 0,1-1 1,0-1-1,8-13 64,-1-1 0,0 0-1,9-26 1,17-61-362,-12 30 56,-20 63 170,2 1-1,-1-1 1,1 1-1,1 0 0,-1 0 1,2 0-1,13-16 1,-17 23 8,1 0 0,-1 0 0,1 0 0,0 0 0,0 0 0,0 1 0,0-1 0,0 1 0,0 0 0,1 1 0,-1-1 0,1 1 0,-1 0 0,1 0 0,0 0 0,-1 0 0,1 1 0,0 0 0,-1 0 0,1 0 0,7 2 0,0 1 20,0 0 0,0 1 1,-1 0-1,0 0 1,0 2-1,0-1 0,-1 1 1,17 13-1,-7-7 242,-12-10 1114,-8-2-1308,-8-6-40,-1 0 1,0 0-1,0 1 1,0 0-1,0 1 1,-1 0-1,1 0 1,-1 1-1,0 0 1,0 1-1,-13-2 1,16 4-29,0-1 0,0 1 1,0 0-1,0 0 0,0 1 1,0 0-1,0 0 0,0 1 1,0 0-1,0 0 0,1 0 0,-1 1 1,1 0-1,0 1 0,0-1 1,0 1-1,-7 6 0,8-5-7,0 1 0,0-1-1,1 1 1,0 1 0,0-1 0,0 0-1,1 1 1,0 0 0,0 0-1,1 0 1,0 0 0,-2 9-1,2 0 17,-1-1-1,2 1 0,0 0 0,3 27 0,-1-30 20,1-1 0,0 1-1,1 0 1,0-1 0,1 1-1,0-1 1,8 13 0,-10-20 34,1 0 1,0-1-1,0 1 1,0-1 0,1 0-1,-1 0 1,1 0-1,0-1 1,0 1 0,1-1-1,-1 0 1,1 0-1,-1 0 1,1-1 0,0 0-1,0 0 1,0 0-1,0 0 1,9 1 0,6 0 24,0-2 1,0 0-1,0-1 0,0-1 1,21-4-1,-9 0-124,-1-2 0,42-15 0,-55 15-13,-1-1 1,-1 0 0,1-1 0,-2-1 0,29-24-1,-17 10 6,36-41 1,-5 3-63,-28 31 52,-22 21 73,1 1 0,0 0 0,1 0 0,13-9 0,10-8 230,-20 14-83,-11 9-14,-7 3-12,-12 7-27,3 4-94,1 0 0,0 1 0,0 1 0,-12 16 0,-41 62 135,41-56 26,14-20-135,1-1 0,1 2-1,0-1 1,1 1-1,1 0 1,-9 28 0,16-42-8,-1 1 1,1-1 0,0 1-1,0-1 1,0 1 0,0-1-1,0 1 1,1-1 0,-1 0-1,1 1 1,0-1 0,-1 1-1,1-1 1,0 0 0,0 0-1,1 1 1,-1-1 0,0 0-1,1 0 1,-1 0 0,1-1-1,0 1 1,3 3 0,-3-4 8,-1 0 0,0 0 0,1-1 0,-1 1 0,1 0 1,-1-1-1,1 1 0,-1-1 0,1 0 0,-1 1 0,1-1 0,0 0 1,-1 0-1,1 0 0,-1 0 0,1 0 0,0 0 0,-1 0 0,1-1 1,-1 1-1,1-1 0,-1 1 0,1-1 0,-1 1 0,3-2 1,0-1-1,1 1 1,0-1-1,-1 0 1,0 0-1,0-1 1,0 1 0,5-6-1,1-2-130,0-2 0,-1 1-1,0-1 1,-1-1 0,-1 1-1,0-1 1,8-24 0,-7 14-28,9-26-86,-2-1 0,13-80 0,-28 105 37,-4 15-47,3 11 233,1 0 1,0 0-1,0-1 0,-1 1 0,1 0 0,0 0 0,0 0 1,-1 0-1,1 0 0,0 0 0,-1 0 0,1 0 0,0 0 1,0 0-1,-1 0 0,1 0 0,0 0 0,-1 0 0,1 0 0,0 0 1,0 0-1,-1 0 0,1 0 0,0 1 0,0-1 0,-1 0 1,1 0-1,0 0 0,0 0 0,-1 1 0,1-1 0,0 0 1,0 0-1,0 0 0,-1 1 0,-1 1 15,0 1 0,0-1 0,0 1 0,0-1 0,1 1 0,-1 0 0,1 0 0,0 0 0,0 0 0,-1 4 0,-7 36 107,5-21-66,1-6 24,1 0 1,0-1 0,1 29-1,2-35-32,0 0 0,0 1-1,1-1 1,0 0 0,1 0-1,0 0 1,7 15 0,-3-9 57,1-1 0,1-1 1,0 0-1,13 15 1,-18-23-57,1-1 0,-1 0 0,1 1 0,0-2 0,0 1 0,0-1 1,1 1-1,-1-1 0,1-1 0,0 1 0,0-1 0,0 0 0,11 2 0,-6-3 9,0-1-1,0 0 0,0 0 0,0-1 0,0-1 0,0 0 1,0 0-1,-1-1 0,1 0 0,-1-1 0,0 0 1,0-1-1,0 0 0,0-1 0,-1 0 0,0 0 1,0-1-1,9-9 0,-4 0-59,0 0 0,-2-1 0,0 0 0,-1-1-1,-1-1 1,9-21 0,1-9-75,17-64 0,-20 54 41,-2-1 0,-3 0 0,-3-1 0,3-84 0,-12 135 28,0-19-78,0 28 100,0 0 0,0 0-1,0 0 1,0 0 0,0 0 0,0 0 0,-1 0 0,1 0 0,0 1 0,-1-1-1,1 0 1,0 0 0,-1 0 0,1 0 0,-1 1 0,0-1 0,1 0 0,-1 1-1,1-1 1,-1 0 0,0 1 0,-1-2 0,1 2 5,1 0 0,-1 0-1,0 0 1,0 0 0,1 0 0,-1 0 0,0 0-1,1 0 1,-1 0 0,0 0 0,1 0 0,-1 1-1,1-1 1,-1 0 0,0 0 0,1 1 0,-1-1-1,1 0 1,-1 1 0,0-1 0,1 1 0,-1-1-1,1 1 1,0-1 0,-1 1 0,1-1 0,-1 2 0,-12 19 119,10-14-86,-6 10 53,1 0 0,1 1 0,1 0 0,0 1 0,1-1 0,2 1 1,-1 0-1,0 29 0,4-10-42,1-1 0,10 54 0,22 71 14,-24-131-1311,16 37 1,-2-4-1341,-17-46-886,2-6 1142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18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0 5632,'-4'7'8290,"4"-6"-7930,-1 3 2067,0 0-3483,-7 10 1379,-1-1 0,0 0 0,-1-1 1,0 0-1,-23 21 0,12-13-198,7-5-118,1 1 0,1 0 1,0 1-1,1 0 0,0 1 1,2 0-1,-10 24 0,0 13 201,-16 72 0,34-125-189,-1 7 44,0 0 0,0 0 0,1 0 0,0 13 0,1-20-36,0 0-1,0 0 1,1 1-1,-1-1 1,0 0-1,1 0 1,0 1-1,0-1 1,-1 0 0,1 0-1,1 0 1,-1 0-1,0 0 1,0 0-1,1 0 1,-1-1-1,1 1 1,-1 0-1,1-1 1,0 1-1,0-1 1,0 0 0,2 2-1,3 0 30,0 0 0,1 0 0,0-1 0,0 0 0,0 0 0,-1-1 0,1 0 0,1 0 0,12-1-1,11-2 95,35-7-1,-39 5-111,0 1-11,3-1 39,-1-1-1,42-12 1,-27 6 3,-44 11-220,-1 0-1,0 0 0,0 0 0,1 0 1,-1 0-1,0 0 0,1 0 1,-1 0-1,0 0 0,0 0 0,1 0 1,-1 0-1,0 0 0,1 0 0,-1 0 1,0 0-1,0-1 0,1 1 0,-1 0 1,0 0-1,0 0 0,1 0 1,-1-1-1,0 1 0,0 0 0,0 0 1,0 0-1,1-1 0,-1 1 0,0 0 1,0 0-1,0-1 0,0 1 1,0 0-1,0-1 0,0 1 0,1 0 1,-1 0-1,0-1 0,0 1 0,0 0 1,0-1-1,0 1 0,0 0 0,0 0 1,-1-1-1,1 1 0,0 0 1,0-1-1,0 1 0,0 0 0,0 0 1,0-1-1,0 1 0,-1 0 0,1-2-481,-1-6-2268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19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92 6976,'0'0'131,"0"0"0,0 0 1,0-1-1,0 1 1,-1 0-1,1-1 0,0 1 1,0 0-1,0 0 0,0-1 1,0 1-1,0 0 0,0-1 1,0 1-1,-1 0 0,1-1 1,0 1-1,0 0 0,1-1 1,-1 1-1,0 0 0,0-1 1,0 1-1,0 0 1,0-1-1,0 1 0,0 0 1,0 0-1,1-1 0,-1 1 1,0 0-1,0-1 0,0 1 1,1 0-1,-1 0 0,0 0 1,0-1-1,1 1 0,-1 0 1,0 0-1,0 0 0,1 0 1,-1-1-1,24-10 2033,32-5-763,23-1-779,2 4 1,0 4-1,95 0 1,-147 10-592,13 0-607,-15-5-4575,-18 2 527,1 5 1510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19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4896,'3'4'351,"0"0"1,0-1-1,0 1 0,-1 0 1,0 1-1,0-1 1,3 8-1,4 8 603,11 22 582,32 56 1781,-37-71-2615,0 1 0,-2 1 0,0 0 0,-3 1 0,0 1 1,10 59-1,-13-39-184,-2 0 0,-3 1 0,-5 76 0,1-100-347,-2 0 0,-13 51 1,11-62-22,0 0 0,0 0-1,-2-1 1,0 0 0,-16 23 0,10-18 79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22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2 997 3712,'-1'1'124,"1"-1"1,0 1-1,0 0 1,0-1-1,0 1 1,0-1-1,0 1 1,0-1-1,0 1 1,0-1-1,0 1 1,0-1-1,0 1 1,0-1-1,0 1 1,1-1-1,-1 1 1,0-1-1,0 1 0,1-1 1,-1 1-1,0-1 1,1 1-1,-1-1 1,0 0-1,1 1 1,-1-1-1,0 1 1,1-1-1,-1 0 1,1 0-1,-1 1 1,1-1-1,-1 0 1,1 0-1,-1 1 1,1-1-1,-1 0 1,1 0-1,-1 0 1,1 0-1,-1 0 0,1 0 1,0 0-1,-1 0 1,1 0-1,1 0 151,-1-1-1,1 1 1,-1-1-1,1 1 0,-1-1 1,1 0-1,-1 1 1,1-1-1,-1 0 1,0 0-1,3-2 0,15-15 340,-17 16-526,21-23 242,-2-1 0,24-39 0,-30 43-253,33-49 67,65-92 400,-106 153-530,16-22 181,-22 31-209,0-1 0,0 1 0,0-1 0,-1 1 0,1-1 0,0 1 0,-1-1 0,1 0 0,-1 1 0,0-1 0,0 0 0,1 1 0,-1-1 0,0 0 0,0 1 0,-1-1 0,1-2 0,0 4 11,0 0 0,0 0 0,0 0 0,0 0 0,0 0 0,0 0 0,0 0 0,0 0 0,0 0 0,0 0 0,0 0 0,0 0 0,0 0 0,0-1 0,0 1 0,0 0 0,0 0 0,0 0 0,0 0 0,0 0 0,-1 0 0,1 0 0,0 0 0,0 0 0,0 0 0,0 0 0,0 0 0,0 0 0,0 0 0,0 0 0,0 0 0,0 0 0,0 0 0,0 0 0,0 0 0,0 0 0,-1 0 0,1 0 0,0 0 0,0 0 0,0 0 0,0 0 0,0 0 0,0 0 0,0 0 0,0 0 0,0 0 0,0 0 0,0 0 0,0 0 0,0 0 0,0 0 0,-1 0 0,1 0 0,0 0 0,0 0 0,0 0 0,0 0 0,0 0 0,0 0 0,0 0 0,0 0 0,0 0 1,0 0-1,0 1 0,-5 2-41,0 1 0,0 0 1,1 1-1,-1-1 0,1 1 1,0 0-1,1 0 0,-1 0 0,-2 6 1,-24 54 189,27-58-154,-12 33 155,-10 44 0,15-49-62,5-18-7,1 0 0,0 0 0,-1 35 0,4-47-41,2 0 1,-1 0-1,1 0 1,-1 0-1,1-1 0,1 1 1,-1 0-1,3 6 1,-2-8 9,-1-1-1,0 1 1,1-1 0,0 0 0,0 0 0,-1 1-1,1-1 1,0-1 0,1 1 0,-1 0 0,0 0 0,0-1-1,1 1 1,-1-1 0,1 0 0,2 1 0,2 0 38,-1 0 0,0-1 0,1 0 0,-1 0-1,1-1 1,-1 0 0,1 0 0,-1 0 0,0-1 0,1 0 0,-1 0 0,0-1 0,7-2 0,1-1 56,-1 0 0,1-1-1,-1-1 1,20-14 0,-19 11-138,-1-1 1,0-1-1,-1 0 0,0 0 1,13-19-1,43-73-76,-9 11 62,-56 90 47,10-13-79,-9 16 23,-2 10 127,-12 201 547,6-157-439,4 7 142,1-31 188,-1-30-534,0 0 0,0 0-1,0-1 1,0 1 0,0 0 0,0 0 0,0 0 0,0 0 0,0 0 0,0 0 0,0 0 0,0 0 0,0 0 0,0-1 0,0 1 0,1 0-1,-1 0 1,0 0 0,0 0 0,0 0 0,0 0 0,0 0 0,0 0 0,0 0 0,0 0 0,0 0 0,0 0 0,1 0 0,-1 0-1,0 0 1,0 0 0,0 0 0,0 0 0,0 0 0,0 0 0,0 0 0,1 0 0,-1 0 0,0 0 0,0 0 0,0 0 0,0 0 0,0 0-1,0 0 1,0 0 0,0 0 0,1 0 0,-1 0 0,0 0 0,0 0 0,0 0 0,0 0 0,0 0 0,0 1 0,0-1 0,0 0-1,0 0 1,0 0 0,0 0 0,0 0 0,0 0 0,55-123 458,-43 91-487,10-25-40,51-94 1,-73 150 58,20-27-131,-19 26 105,0 1 1,0-1-1,1 1 0,-1-1 1,0 1-1,1 0 0,0-1 1,-1 1-1,1 0 0,0 0 0,-1 0 1,1 1-1,2-2 0,-3 2 18,-1 0 1,0 0-1,1 0 0,-1 0 0,0 0 0,1 0 0,-1 0 0,0 0 0,1 0 0,-1 1 0,0-1 0,1 0 0,-1 0 1,0 0-1,0 0 0,1 1 0,-1-1 0,0 0 0,0 0 0,1 1 0,-1-1 0,0 0 0,0 0 0,1 1 0,-1-1 1,0 0-1,0 0 0,0 1 0,0-1 0,0 0 0,0 1 0,1-1 0,-1 0 0,0 1 0,1 12-33,-3 48 58,0 26-74,2-45 98,0 12 83,1-49-79,0 0 0,0 1 0,0-1 0,0 0-1,1 0 1,0 0 0,4 9 0,-4-12-26,-1 0 0,0-1 1,1 1-1,-1 0 1,1-1-1,-1 1 0,1-1 1,0 1-1,0-1 1,0 0-1,0 1 0,0-1 1,0 0-1,0-1 0,0 1 1,0 0-1,0 0 1,0-1-1,1 1 0,-1-1 1,0 0-1,0 0 1,1 0-1,-1 0 0,0 0 1,0 0-1,1-1 0,-1 1 1,0-1-1,4-1 1,2 0 26,0-2 1,0 1-1,0-1 1,0 0 0,0-1-1,9-7 1,-4 1 3,0 0 0,-1-1-1,-1 0 1,0-1 0,13-20 0,39-75 45,-40 66-92,3-6-67,-14 22-164,32-45 0,-44 71 219,1-1-1,-1 1 1,0-1-1,1 1 1,-1-1 0,1 1-1,-1-1 1,1 1-1,-1-1 1,1 1 0,-1 0-1,1-1 1,-1 1 0,1 0-1,0 0 1,0-1-1,-1 1 2,1 0 0,-1 0 0,0 0 0,1 0 0,-1 0-1,0 0 1,0 1 0,1-1 0,-1 0 0,0 0 0,1 0 0,-1 0-1,0 0 1,0 1 0,1-1 0,-1 0 0,0 0 0,0 0 0,0 1-1,1-1 1,-1 0 0,0 0 0,0 1 0,0-1 0,2 3-24,-1 0 0,0 0 0,-1-1-1,1 1 1,0 0 0,0 5 0,1 38 67,-4 59 0,-1-24-33,3-46-19,-1 63 331,0-85-204,-1 0 0,0-1 0,-1 1 0,0 0 0,-6 14 0,3-19 42,0-10 56,-6-15 133,9 12-315,-6-11-78,1 0 1,0 0-1,-9-30 0,17 43 37,-1 0-1,1 0 1,-1 0-1,0 0 1,0 1-1,0-1 1,0 0-1,0 1 1,-1-1 0,1 1-1,-1-1 1,0 1-1,-2-3 1,7 18-477,-1-7 485,0 1-1,1-1 1,0 0 0,0 0 0,0 0-1,1 0 1,0-1 0,0 0 0,0 1-1,1-1 1,8 7 0,-10-9 17,1 0-1,0 0 1,0 0 0,0-1-1,0 1 1,0-1 0,1 0-1,-1 0 1,1 0 0,-1-1 0,1 0-1,0 0 1,0 0 0,-1 0-1,1-1 1,6 0 0,-5-1 7,-1 0 0,0-1 0,1 1 0,-1-1 1,0-1-1,0 1 0,0-1 0,0 0 0,-1 0 0,1 0 1,-1 0-1,0-1 0,0 0 0,0 0 0,0 0 1,3-5-1,6-10 44,0 0 1,14-31 0,-23 42-75,81-162 87,-75 150-83,2-3-27,0 0 0,9-31 1,-34 74-378,-5 19 306,7-5 105,2 1 1,2 1-1,1-1 0,2 1 0,0 42 0,4-74 20,0 1 0,0-1 1,0 0-1,1 1 0,0-1 0,0 0 1,0 0-1,0 0 0,1 0 0,0 0 0,-1 0 1,1 0-1,4 5 0,-4-7 3,0 0-1,0-1 0,0 1 1,0 0-1,0-1 1,0 1-1,0-1 1,1 0-1,-1 0 1,0 0-1,1 0 1,-1 0-1,1 0 0,-1-1 1,1 1-1,0-1 1,-1 1-1,1-1 1,-1 0-1,1 0 1,0-1-1,-1 1 1,4-1-1,5-1 3,0-1-1,1-1 1,-1 0 0,0-1 0,0 0-1,-1 0 1,11-8 0,66-50 21,-87 62-45,37-30 29,41-46 0,-12 10 115,40-37-437,-92 92 281,-12 10 14,-8 8-3,-1 1 1,1 1 0,0-1 0,0 2 0,1-1 0,-8 17 0,0-1 0,-20 35-136,-30 73 0,60-124 108,-1 0 12,1 1 1,-4 14-1,7-22 23,-1 1 1,1-1-1,0 0 0,-1 1 1,1-1-1,0 1 0,0-1 1,0 1-1,0-1 1,1 0-1,-1 1 0,0-1 1,1 1-1,-1-1 0,0 0 1,1 1-1,0-1 0,-1 0 1,1 1-1,0-1 1,0 0-1,-1 0 0,3 2 1,-3-3 0,1 1 0,0-1 0,0 1 1,0-1-1,-1 0 0,1 1 0,0-1 0,0 0 1,0 1-1,0-1 0,0 0 0,0 0 1,0 0-1,0 0 0,-1 0 0,1 0 0,0 0 1,0 0-1,0 0 0,0-1 0,0 1 1,0 0-1,0-1 0,0 1 0,-1 0 0,1-1 1,1 0-1,18-16 22,-19 16-24,11-11 16,-2 0-1,0-1 0,-1 0 0,9-15 1,27-62 13,-6 12-161,-1 12 142,-3 6 109,31-74 1,-45 81-163,-3-1-1,-2-1 1,18-106 0,-33 125-121,-1 35 145,0 0 0,0 0 1,-1 0-1,1 0 0,0 0 1,0 0-1,-1 0 1,1 1-1,0-1 0,-1 0 1,1 0-1,-1 0 0,-1-1 1,2 2 3,0-1 0,-1 1 0,1 0 0,-1 0 0,1 0 0,-1 0 0,1 0 0,-1 0-1,1 0 1,-1-1 0,1 1 0,-1 1 0,1-1 0,0 0 0,-1 0 0,1 0 0,-1 0 0,1 0 0,-1 0 0,1 0 0,-1 1 0,1-1 0,0 0 0,-1 0 0,1 1 0,-1-1 0,1 0 0,0 0 0,-1 1 0,1-1 0,-1 1 0,-4 4 3,1 0 0,-1 0 0,1 0 0,0 1 0,0-1 0,-5 10 0,-18 43-55,19-38 41,-76 197-176,74-183 203,2 0 0,1 0 0,2 1 1,-2 59-1,7-63 2,1 0 1,1 0-1,8 36 0,-8-61-8,0 0-1,-1 0 0,2-1 1,-1 1-1,1-1 1,0 0-1,0 1 0,0-1 1,1-1-1,-1 1 0,1 0 1,1-1-1,8 7 1,-7-6 7,0-2 1,0 1-1,0-1 0,1 0 1,-1 0-1,1-1 1,0 0-1,0 0 1,0 0-1,0-1 1,10 1-1,-7-2 26,0 0 0,0-1-1,0 0 1,0-1 0,0 0 0,-1 0 0,1-1-1,-1 0 1,0-1 0,0 0 0,0 0-1,0-1 1,0 0 0,-1 0 0,0-1 0,11-11-1,-7 6 25,0-2 0,-1 1-1,-1-2 1,0 1 0,-1-1-1,0-1 1,-1 0 0,12-31-1,-17 39-36,-1-1-1,0 0 0,0 0 1,-1 0-1,1-11 1,-2 15-43,0 0 0,0 0 1,0 1-1,-1-1 0,1 0 1,-1 1-1,0-1 0,0 0 0,-1 1 1,1-1-1,-1 1 0,0 0 1,-2-4-1,3 5 5,-1 1 0,1-1 0,-1 1 0,1-1-1,-1 1 1,0 0 0,0 0 0,0 0 0,0 0 0,0 0 0,0 0 0,0 1 0,0-1 0,0 1-1,0-1 1,0 1 0,0 0 0,0-1 0,-4 2 0,0-1-17,1 0 0,-1 1-1,1 0 1,-1 0 0,1 1 0,-7 2 0,6-2 23,1 1-1,-1 0 1,1 0 0,0 0 0,0 1 0,0-1 0,0 1 0,0 1 0,1-1 0,0 1 0,0-1 0,0 1-1,0 0 1,1 1 0,0-1 0,0 1 0,0-1 0,-2 9 0,3-6 2,0-1 1,1 1-1,0-1 0,0 1 0,0 0 1,1-1-1,0 1 0,1 0 1,0-1-1,0 1 0,0-1 0,1 1 1,0-1-1,6 12 0,-5-11 1,0-1 0,1 0 0,0 0 0,1-1 0,-1 1-1,1-1 1,1 0 0,-1 0 0,1-1 0,0 1 0,0-1 0,1 0-1,-1-1 1,1 0 0,0 0 0,0 0 0,0-1 0,15 4 0,-19-6-275,0 0 1,1-1-1,-1 1 1,1-1-1,-1 0 1,1 0 0,-1 0-1,0-1 1,1 1-1,3-2 1,-5 2-334,1-1 1,-1 0 0,0 0-1,0 0 1,1 0-1,-1-1 1,0 1 0,0 0-1,0-1 1,0 0 0,0 1-1,-1-1 1,4-4-1,4-6-2578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23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24 6816,'-40'-9'3072,"32"6"-2656,8 0-576,3 3 0,7-5 64,3 5 64,9-4 224,1 8-96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23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65 6880,'-32'-3'3136,"27"-6"-2720,10 4-224,9 5-192,7-6 0,11-2 0,13-9-3872,1 0 2112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25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49 794 1664,'1'-4'381,"-1"1"1,1 0-1,0-1 0,0 1 1,0 0-1,0 0 0,1 0 0,2-4 1,3-11 2996,-6 17-3097,0-1 0,-1 0-1,1 0 1,-1 1-1,0-1 1,0 0-1,0 0 1,0 1 0,0-1-1,0 0 1,0 0-1,0 0 1,-1 1 0,1-1-1,-1 0 1,1 0-1,-2-2 1,1 0 277,1 4-527,0-1 0,0 1 0,0 0 0,0-1 0,0 1 0,0 0 0,0-1 0,0 1 0,0 0 0,0 0 0,0-1 0,0 1 0,0 0 0,-1 0 0,1-1 0,0 1 0,0 0 0,0 0 0,0-1 0,-1 1 0,1 0 0,0 0 0,0 0 0,0-1 0,-1 1 0,1 0 0,0 0 0,0 0 0,-1-1 0,0 2-31,0-1 0,1 0 0,-1 1 0,0-1 0,0 1 0,0-1 1,1 1-1,-1 0 0,0-1 0,1 1 0,-1 0 0,1-1 0,-1 1 0,0 0 0,1 0 0,0-1 1,-1 1-1,0 1 0,-8 19 41,-1 12 13,2 2 1,2-1 0,-4 43-1,8-57 73,0 0 0,1 0 0,1 1 0,5 37 0,-4-54-64,0-1 0,0 0 0,0 1 1,1-1-1,-1 0 0,1 0 0,0 0 0,-1 0 1,2 0-1,3 4 0,-5-6-32,0 0-1,-1 0 1,1 0 0,0-1 0,0 1-1,0 0 1,0-1 0,1 1 0,-1-1-1,0 1 1,0-1 0,0 1-1,0-1 1,0 0 0,1 0 0,-1 1-1,0-1 1,0 0 0,0 0 0,1 0-1,-1 0 1,0-1 0,0 1-1,0 0 1,1 0 0,-1-1 0,0 1-1,0-1 1,0 1 0,0-1 0,0 1-1,0-1 1,0 0 0,2-1-1,4-4 89,0-1 0,-1 0 0,1 0 0,-2-1 0,1 0 0,6-11 0,24-53 32,-35 70-137,8-18-17,0 0 0,-2-1 1,0 0-1,-1 0 0,4-24 1,-6 22-249,-5 34 20,1 1 0,1 18 0,0 5 183,-1-22 39,1 0 0,0 0 1,1 0-1,0 0 0,7 20 0,-8-29 38,0 0-1,1 0 1,0 0-1,-1-1 1,1 1-1,0 0 1,1-1-1,-1 0 1,1 1-1,-1-1 1,1 0-1,0 0 1,0-1-1,0 1 1,1-1-1,-1 1 1,1-1-1,-1 0 1,1 0-1,0-1 0,0 1 1,4 1-1,-2-2 8,-1 0-1,1-1 0,-1 1 0,1-1 0,0 0 1,-1-1-1,1 1 0,-1-1 0,1 0 0,-1 0 1,1-1-1,-1 1 0,0-1 0,1-1 0,-1 1 1,0-1-1,-1 0 0,1 0 0,0 0 0,-1 0 1,0-1-1,0 0 0,0 0 0,6-8 0,0-4-5,-1 0-1,-1 0 0,0-1 1,-1 0-1,-1-1 0,-1 1 1,6-37-1,-9 47-41,-1 0 0,-1 0 0,1 0 0,-1 0-1,0 0 1,-1 0 0,0 0 0,0 0 0,0 0 0,-4-8 0,4 13-33,0 0 0,0 0 0,0 0 0,0 0 0,-1 0 0,1 1-1,-1-1 1,1 1 0,-1-1 0,1 1 0,-1 0 0,0-1 0,0 1 0,0 0 0,0 0 0,0 0 0,-2-1 0,3 2 43,1 1 0,0-1 0,0 0 0,0 0 0,0 0-1,0 0 1,0 0 0,0 0 0,0 0 0,0 0 0,0 0 0,0 0 0,0 0 0,-1 0-1,1 0 1,0 1 0,0-1 0,0 0 0,0 0 0,0 0 0,0 0 0,0 0 0,0 0-1,0 0 1,0 0 0,0 0 0,0 1 0,0-1 0,0 0 0,0 0 0,0 0 0,0 0-1,0 0 1,0 0 0,0 0 0,0 0 0,0 0 0,0 0 0,1 1 0,-1-1 0,0 0 0,0 0-1,0 0 1,0 0 0,0 0 0,0 0 0,0 0 0,0 0 0,0 0 0,0 0 0,0 0-1,0 0 1,0 0 0,1 0 0,-1 0 0,0 0 0,0 1 0,0-1 0,0 0 0,0 0-1,0 0 1,0 0 0,0 0 0,0 0 0,1 0 0,5 5 14,-5-5-13,4 2 32,1-1 1,0 0-1,0 0 0,0 0 1,0-1-1,12 0 0,35-6 95,-51 6-119,31-7 2,47-16 0,-40 10-6,-20 9 5,-20 4-13,1 0 0,-1 0 0,0-1 0,1 1 0,-1 0 0,0 0 0,1 0 0,-1 0 0,0 0 0,1 0 0,-1 0 0,0 0 0,0 0 0,1 0 0,-1 0 0,0 0 0,1 1 0,-1-1 0,0 0 0,1 0 0,-1 0 0,0 0 0,0 0 0,1 1 0,-1-1 0,0 0 0,0 0 0,1 0 0,-1 1 0,0-1 0,0 0 0,0 0 0,1 1 0,-1-1 0,0 0 0,0 0 0,0 1 0,0-1 0,0 1 0,-2 37 191,-13 71-1,4-42-438,9-54 295,0 0 0,1 0 0,1 0 0,0 0 0,1 0 0,1 0 0,2 14 0,-4-26-24,0-1 0,1 1 0,-1 0 0,0 0 0,0-1 0,1 1 0,-1 0 0,0-1 0,1 1 0,-1 0 1,1-1-1,-1 1 0,1 0 0,-1-1 0,1 1 0,-1-1 0,1 1 0,0-1 0,-1 1 0,1-1 0,0 1 0,-1-1 0,1 0 1,1 1-1,-1-1 5,0 0 0,0 0 0,0 0 1,0 0-1,0-1 0,0 1 1,0 0-1,0 0 0,0-1 0,0 1 1,0-1-1,0 1 0,0-1 0,0 1 1,1-2-1,4-3 63,0 0 0,-1 0-1,9-12 1,-12 15-91,60-79 173,21-24-42,39-17-149,-71 75 8,-26 21 23,-1-1 0,-1 0 0,-1-2-1,31-55 1,-29 39-74,-2-2 0,29-87-1,-47 119-96,0 0-1,2-19 1,-6 24-61,0 10 219,0 0 0,0 0 0,0 0 1,0 0-1,0 0 0,0 0 0,0 0 0,0 0 0,0 0 0,0-1 0,0 1 0,0 0 0,-1 0 0,1 0 1,0 0-1,0 0 0,0 0 0,0 0 0,0 0 0,0 0 0,0 0 0,0 0 0,0 0 0,0 0 0,0 0 1,0 0-1,0 0 0,0 0 0,0 0 0,-1 0 0,1 0 0,0 0 0,0 0 0,0 0 0,0 0 0,0 0 1,0 0-1,0 0 0,0 0 0,0 0 0,0 0 0,0 0 0,0 0 0,-1 0 0,1 0 0,0 0 0,0 0 1,0 0-1,0 0 0,0 0 0,0 0 0,0 0 0,-13 17-338,-20 50-52,-90 143 369,97-168-1,2 0-1,1 2 1,3 1 0,2 1 0,1 0 0,3 1-1,2 0 1,1 1 0,-3 58 0,12-91 84,2 0 0,2 30-1,-1-37-18,0 0 0,1-1 0,0 1 0,0-1 0,1 1 0,0-1 0,6 9 0,-8-14-8,0 0 0,1 0-1,-1 0 1,1 0-1,0 0 1,0 0-1,0-1 1,-1 1-1,2-1 1,-1 1-1,0-1 1,0 0-1,0 0 1,1 0 0,-1 0-1,0 0 1,1 0-1,-1-1 1,1 1-1,-1-1 1,1 0-1,-1 0 1,1 0-1,-1 0 1,1 0-1,-1 0 1,5-2 0,5-1 31,0 0 0,0-1 0,-1 0 0,15-9-1,-16 8-34,-2 2-12,-1 0 0,0-1 0,0 0 0,0 0 0,0 0 0,-1-1 0,0 0 0,0 0 0,0-1 0,9-11 0,11-23 92,-1-2 0,34-79 0,-3 5-40,43-88 20,12-113-188,-83 209 17,-26 99 77,-1 5-30,0 0 0,0 0 0,-1 1 0,1-1 0,-1 0 0,1 0 0,-2 0 0,1 0 0,0 0-1,-2-5 1,2 8 30,0 1 0,0 0-1,0-1 1,0 1 0,0 0-1,0-1 1,0 1 0,0 0 0,-1-1-1,1 1 1,0 0 0,0-1-1,0 1 1,-1 0 0,1-1-1,0 1 1,0 0 0,-1 0-1,1-1 1,0 1 0,-1 0-1,1 0 1,0 0 0,-1 0-1,1-1 1,0 1 0,-1 0-1,1 0 1,0 0 0,-1 0-1,1 0 1,-1 0 0,1 0 0,0 0-1,-1 0 1,1 0 0,0 0-1,-1 0 1,1 0 0,0 0-1,-1 0 1,1 1 0,-1-1-1,-13 10-169,8-4 139,1 1 0,-1 0 0,1 0 0,0 1 0,1 0 0,-1 0 0,-4 14 0,6-15 15,-24 59-7,-25 98-1,52-163 31,-17 67-39,-17 137 0,26-125 176,4 0-1,6 84 0,0-140-353,1 1 1,1-1-1,2 0 0,14 43 1,-19-64-322,0-1-1,1 1 1,-1-1 0,0 0 0,1 1 0,0-1-1,-1 0 1,1 0 0,3 2 0,4 5-2058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26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32 6240,'-35'-11'2816,"35"14"-2464,3-6-384,7 3-64,12-14-3968,9 8 2208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29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342 507 2976,'5'-5'268,"-4"4"80,0 1-1,0-1 0,0 0 1,-1 0-1,1 0 1,0 0-1,0 0 1,-1 0-1,1 0 1,0 0-1,0-2 0,-5-1 1891,-9 1-1196,6 2-887,0 1 0,0 0 1,0 0-1,0 1 0,0 0 0,1 0 0,-11 4 0,-44 19 7,55-22-114,-7 4-37,0 1 1,1 1 0,0 0 0,0 0 0,0 1 0,1 1 0,0 0 0,1 0-1,-12 16 1,11-11 27,0 2 0,1-1-1,0 2 1,1-1 0,2 1-1,-9 26 1,14-39 16,1 0-1,0 1 1,0-1 0,1 0-1,-1 0 1,1 1-1,0-1 1,2 10 0,-2-14-21,0 1 1,1 0 0,-1 0-1,1 0 1,0 0-1,-1-1 1,1 1 0,0 0-1,0-1 1,0 1 0,0 0-1,0-1 1,1 0-1,-1 1 1,0-1 0,1 0-1,-1 1 1,1-1 0,-1 0-1,1 0 1,0 0 0,-1 0-1,1-1 1,0 1-1,0 0 1,-1-1 0,3 1-1,2 0 60,-1-1-1,0 0 1,0 0-1,0-1 1,0 0-1,0 1 1,0-2-1,0 1 1,0 0-1,8-5 1,4-2 90,28-17 1,-26 11-84,0 0 0,31-31 1,30-40 241,-57 60-297,12-13-23,55-65 286,-79 89-292,-1-1-1,-1 0 1,-1 0 0,0-1-1,11-30 1,-4-11-19,-2-1 1,-2 0 0,3-64-1,-14 115-15,1-25 41,-1 30-58,0 0 0,0 0 1,0 0-1,-1 0 1,1 0-1,-1 0 1,1 1-1,-1-1 0,0 0 1,0 0-1,0 0 1,0 1-1,-1-3 1,2 4 22,-1 0 1,1-1-1,-1 1 1,1-1-1,0 1 1,-1 0-1,1-1 1,-1 1-1,1 0 1,-1 0-1,1-1 1,-1 1-1,1 0 1,-1 0-1,1 0 1,-1 0-1,1 0 1,-1 0-1,1 0 1,-1 0-1,1 0 1,-1 0-1,1 0 1,-1 0-1,1 0 1,-1 0-1,1 0 1,-1 0-1,1 1 1,-1-1-1,1 0 1,-1 0-1,1 1 1,-1-1-1,1 0 1,-1 0 0,1 1-1,0-1 1,-1 1-1,1-1 1,-1 1-1,-16 24-163,15-21 138,-94 182-214,22-37 687,63-129-303,2-1 1,0 1-1,1 1 1,1 0 0,-6 33-1,11-44-95,1-1-1,0 1 1,1-1-1,0 1 1,0 0-1,1-1 1,0 1-1,1-1 1,0 0-1,0 1 1,1-1-1,0 0 1,1 0-1,0-1 1,6 10-1,-5-10 31,0 0-1,1-1 0,0 1 0,0-1 0,1 0 0,0-1 0,8 7 0,-10-10-14,0 0 0,0-1 0,0 1 0,0-1 0,0 0 0,0 0 0,1-1 0,-1 0 0,1 0 0,-1 0 1,1 0-1,0-1 0,7 0 0,-4-1-13,0-1 0,0 1 0,0-2 0,0 1 0,0-2 1,-1 1-1,1-1 0,7-4 0,62-42 266,-62 38-189,0-1 0,18-18 1,-29 26-90,0 0 1,-1-1-1,1 0 1,-1 0 0,0 0-1,-1 0 1,0 0 0,0-1-1,4-10 1,-7 15-30,1 1 0,-1-1 0,0 0 0,1 1 0,-1-1 0,0 1 0,0-1 1,0 0-1,0 1 0,-1-1 0,1 1 0,0-1 0,-1 1 0,1-1 0,-1 0 0,1 1 0,-1 0 0,0-1 1,1 1-1,-1-1 0,0 1 0,0 0 0,0 0 0,0-1 0,-1 1 0,1 0 0,0 0 0,-2-1 1,1 1-18,0 0 0,0 0 0,-1 0 0,1 0 0,0 1 0,-1-1 0,1 1 0,0-1 0,-1 1 0,1 0 0,0 0 0,-1 0 0,1 0 0,-1 0 0,1 1 1,0-1-1,-1 1 0,1 0 0,-3 1 0,0 0-4,0 1 0,0 0 0,0 0 0,0 0 0,1 1 0,0-1 1,-1 1-1,2 0 0,-1 1 0,0-1 0,-3 5 0,2 0 31,-1 0 0,1 0-1,1 0 1,0 0 0,-5 15 0,6-7-32,0 0 0,1 0-1,1 0 1,1 0 0,0 0 0,5 30 0,-3-37 57,0 1 0,0-1 1,1 0-1,1 0 0,0 0 0,0 0 0,1-1 1,0 1-1,9 12 0,-12-19-6,1-1-1,-1 1 0,1-1 1,0 0-1,0 0 1,0 0-1,0 0 1,0 0-1,0 0 1,0-1-1,0 0 0,1 0 1,-1 0-1,1 0 1,-1 0-1,1 0 1,-1-1-1,1 0 1,-1 0-1,1 0 0,-1 0 1,1 0-1,-1-1 1,5 0-1,5-2 52,0-1-1,0 0 1,0-1 0,22-12-1,-5 0 7,-2-2-1,0 0 0,-1-2 0,34-33 1,87-108-97,-138 150-106,0 1 0,1 0-1,21-15 1,-30 24 114,1 1 0,-1-1 1,0 1-1,0 0 0,1 0 0,-1 0 0,0 0 1,1 0-1,-1 1 0,1-1 0,-1 1 0,1-1 1,-1 1-1,1 0 0,-1 0 0,5 1 1,7-1-95,-12 1 96,1-1 0,-1 1-1,0 0 1,1 0 0,-1 0 0,0 1-1,1-1 1,-1 1 0,0-1 0,0 1 0,0 0-1,2 2 1,-3-3 694,-11-7-474,2 5-243,-1 0-1,1 1 1,0 0-1,-1 0 1,1 0 0,0 1-1,-1 1 1,1-1-1,0 1 1,0 1 0,0-1-1,-11 6 1,8-2-7,0 1 0,1-1 0,-1 2 0,1-1 0,1 2 0,-1-1 0,-14 19 0,16-18 34,0 2 0,1-1 0,1 1 0,0 0 0,0 0 0,1 1 0,0-1 0,1 1 0,1 1 0,0-1 0,0 0 0,1 1 0,1-1 0,0 1 0,1 16 0,0-25 10,1 1 1,0-1 0,0 0-1,0 0 1,0 0-1,1 0 1,0 0 0,0 0-1,0 0 1,0 0 0,0 0-1,1-1 1,-1 1-1,1-1 1,0 0 0,0 0-1,1 0 1,-1 0 0,0-1-1,1 1 1,4 1-1,-3-1 13,1 0 0,0-1 0,0 0 0,0 0 0,1-1 0,-1 1 0,0-1-1,0-1 1,1 1 0,-1-1 0,1 0 0,-1-1 0,0 1 0,7-2 0,-3-1 6,0 0 1,0-1-1,-1 0 1,1 0-1,-1-1 1,0 0-1,9-7 1,58-50 153,-39 30-131,34-22 17,2 4 0,2 2 0,105-48 0,-175 94-46,110-59-367,-108 56 295,-11 7 42,-16 5 33,0-1-46,-1 0 0,1 2 0,0 0 0,1 2 0,-1 0 1,2 1-1,-26 20 0,30-20 7,0 1 1,2 1 0,-1 0-1,2 1 1,0 0-1,0 1 1,1 0 0,1 0-1,-10 26 1,13-28 4,1 1 1,-5 22-1,9-30 18,0 0-1,0 0 1,1 0-1,-1 0 1,2-1-1,-1 1 1,1 0 0,-1 0-1,3 8 1,-2-12-1,0 0 0,-1 0 0,1 0 1,0 0-1,0 0 0,0-1 1,0 1-1,0 0 0,1 0 0,-1-1 1,0 1-1,1-1 0,-1 1 0,1-1 1,0 1-1,-1-1 0,1 0 1,2 1-1,-1-1 11,0 0-1,-1 0 1,1-1 0,0 1-1,-1-1 1,1 0 0,0 0 0,-1 0-1,1 0 1,0 0 0,0 0 0,3-2-1,3 0 20,-1-1 0,1-1 0,-1 1 0,0-1 0,0-1 0,0 1 0,8-8 0,0-1-12,-2 0 0,0-1 0,0-1 0,21-30 1,37-72 121,-53 83-183,-17 30 4,26-49 146,-25 47-160,-1 0-1,0 1 1,0-1-1,0 0 0,-1 0 1,0 0-1,0-9 1,-1 15 28,0-1 0,0 0 0,0 1 0,0-1 0,0 1 1,0-1-1,0 1 0,0-1 0,0 1 0,0-1 0,0 1 1,0-1-1,-1 1 0,1-1 0,0 1 0,0-1 0,-1 1 1,1-1-1,0 1 0,-1 0 0,1-1 0,0 1 0,-1-1 0,1 1 1,0 0-1,-1-1 0,1 1 0,-1 0 0,0-1 0,0 1 1,0 0-1,0 0 0,0 0 1,0 0-1,0 0 0,0 0 0,0 1 1,0-1-1,0 0 0,0 0 1,0 1-1,0-1 0,0 1 0,-1 0 1,-1 1-13,-1 0 0,1 0 1,0 0-1,0 1 0,0-1 1,0 1-1,-3 4 0,2-1 20,0 1 0,1 0 0,0 1 0,1-1 0,-3 11 0,1-7 3,1 3-24,0 0-1,0 0 0,2 0 0,0 1 0,1 26 0,1-30 51,0 0-1,1 0 0,0 0 0,0 0 0,2-1 1,-1 1-1,1-1 0,7 13 0,-10-21-3,0 0-1,0 0 1,1-1 0,-1 1-1,0 0 1,1 0-1,-1-1 1,1 1-1,0-1 1,-1 1 0,1-1-1,0 0 1,0 0-1,0 1 1,0-1-1,0-1 1,0 1 0,0 0-1,0 0 1,0-1-1,4 1 1,-3-1-13,-1 0 1,1-1-1,-1 1 0,1-1 1,-1 1-1,0-1 1,1 0-1,-1 0 0,0 0 1,0 0-1,0 0 0,1-1 1,-1 1-1,0-1 1,-1 1-1,1-1 0,0 0 1,2-3-1,5-7 46,0 0-1,9-19 1,1-1 98,-9 15-133,15-36 1,-2 4-125,-12 28 98,-8 14 5,0 0-1,1 0 1,-1 1 0,2-1 0,-1 1-1,1 0 1,0 0 0,10-10 0,-14 16 9,0-1 0,-1 1 0,1-1 0,-1 1 0,1-1 0,-1 1 0,1-1 0,-1 0 0,1 1 0,-1-1 0,0 0 0,1 0 1,-1 0-1,6-8 111,-5 4-201,-1 4 90,0 4-24,0-3-51,-1 0-91,-3 0 149,-10 0-138,-4 1 170,17 0-25,-1 1 0,0 0 0,1-1 0,-1 1 0,1 0 0,0 0 0,-1 0 0,1 0-1,0 0 1,0 0 0,0 0 0,1 0 0,-1 1 0,0 3 0,-8 16 12,5-14-56,1 0 1,-1 1-1,2 0 1,-1 0-1,1-1 0,1 2 1,-2 10-1,3 69 134,1-45-250,2-8 207,-3-35-33,0-1-1,0 1 1,0-1 0,0 0 0,0 1-1,0-1 1,0 1 0,0-1-1,0 0 1,0 1 0,0-1 0,1 1-1,-1-1 1,0 0 0,0 1 0,0-1-1,1 0 1,-1 1 0,0-1-1,0 0 1,1 0 0,-1 1 0,0-1-1,1 0 1,-1 0 0,0 1-1,1-1 1,-1 0 0,0 0 0,1 0-1,-1 0 1,1 0 0,-1 1-1,0-1 1,1 0 0,0 0 0,1-1 5,-1 1 1,1 0 0,-1-1 0,0 1 0,1-1 0,-1 0 0,1 0 0,-1 1-1,0-1 1,2-2 0,4-3 43,0 0-1,9-10 0,109-126 266,-82 98-323,53-42 0,-88 79 28,-5 4-87,0 0 0,0 1 0,0-1-1,6-3 1,-8 6 54,-1 0-1,0 0 1,0 0-1,0 0 1,0 0-1,0 0 0,0 0 1,0 0-1,1 0 1,-1 0-1,0 0 1,0 0-1,0 0 1,0 0-1,0 0 0,0 0 1,0 0-1,1 0 1,-1 0-1,0 0 1,0 0-1,0 0 1,0 0-1,0 0 0,0 0 1,1 0-1,-1 0 1,0 0-1,0 0 1,0 0-1,0 0 1,0 0-1,0 0 0,0 1 1,0-1-1,0 0 1,1 0-1,-1 0 1,0 0-1,0 0 1,0 0-1,0 0 0,0 1 1,0-1-1,0 0 1,0 0-1,0 0 1,0 0-1,0 0 1,0 0-1,0 0 0,0 1 1,0-1-1,0 0 1,0 0-1,0 0 1,0 0-1,0 0 1,-2 8 41,2-7-46,-39 121 16,12-41 24,23-67-31,-14 47-46,-2-1-1,-40 82 1,-55 48 505,109-180-372,0-1 0,-1 0 1,0 0-1,0 0 0,-1-1 1,0 0-1,-10 7 0,17-14-77,-1 0 1,1-1-1,-1 1 0,0 0 0,1-1 1,-1 1-1,1-1 0,-1 0 0,0 1 0,1-1 1,-1 0-1,0 0 0,1 0 0,-1 0 0,0 0 1,1 0-1,-1-1 0,0 1 0,1-1 0,-1 1 1,1-1-1,-1 1 0,1-1 0,-1 0 1,1 0-1,-1 0 0,1 0 0,0 0 0,-1 0 1,1 0-1,0 0 0,0-1 0,0 1 0,-2-3 1,1 2-1,0-1 0,1 0 0,-1 0 0,1 0 0,-1 0 0,1 0 0,0 0 0,0 0 0,0 0 0,1-1 0,-1 1 0,1 0 1,-1 0-1,1-1 0,0 1 0,1 0 0,0-5 0,1 2-16,1-1 0,0 1 0,0 0 1,0 0-1,1 0 0,0 0 0,0 1 0,1-1 0,-1 1 1,1 0-1,0 0 0,1 1 0,-1 0 0,1 0 1,0 0-1,7-3 0,13-7-91,1 2 0,42-13 1,-67 25 91,126-38 436,-111 34-582,0 1 0,0 0 0,1 2 0,-1 0 0,29 2 0,-35 1-3289,-2 5 938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31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17 175 3648,'-1'0'175,"0"-1"1,0 1-1,-1-1 0,1 1 1,0 0-1,0 0 0,0 0 1,0 0-1,-1 0 0,1 0 1,0 0-1,-1 0 0,2 1-56,0-1 0,0 0-1,0 1 1,1-1 0,-1 1-1,0-1 1,0 0-1,1 1 1,-1-1 0,0 0-1,1 0 1,-1 1 0,0-1-1,1 0 1,-1 1 0,0-1-1,1 0 1,-1 0-1,0 0 1,2 1 0,2 1 180,0 0 1,1 0 0,-1 0 0,1-1 0,-1 1-1,7 0 1,2-1 43,-1-2 1,1 1-1,-1-2 1,1 1-1,-1-2 1,0 0-1,23-8 1,-13 2-43,-1-2 0,0 0 0,26-19 0,-41 26-192,0-1-1,0 0 1,0 0 0,-1-1 0,0 1 0,0-1-1,0 0 1,-1-1 0,7-11 0,-11 17-105,1 0 1,-1 0 0,1 0-1,-1 0 1,0 0 0,0 0-1,1 0 1,-1 0 0,0 0-1,0 0 1,0 0-1,0 0 1,0-1 0,0 1-1,0 0 1,0 0 0,-1 0-1,1 0 1,0 0-1,-1-1 1,0 0-35,0 1 0,0-1 0,0 1-1,0 0 1,-1 0 0,1-1 0,0 1 0,0 0-1,-1 0 1,1 0 0,-1 0 0,1 1 0,-3-2 0,0 1-25,1 0 0,-1 0 1,1 0-1,-1 1 0,0-1 1,1 1-1,-1 0 1,1 0-1,-1 1 0,0-1 1,1 1-1,-1-1 0,1 1 1,-1 0-1,1 1 1,0-1-1,-1 1 0,1-1 1,0 1-1,0 0 0,-3 2 1,-3 3 80,1-1 0,0 1 0,0 0 0,0 1 0,-11 15 0,12-12 24,1-1-1,0 1 0,1 1 1,0-1-1,0 1 0,1 0 1,1 0-1,0 0 1,1 1-1,0-1 0,1 1 1,0 20-1,1-23 60,1 0 1,0 0-1,0-1 0,1 1 1,0 0-1,1 0 1,0-1-1,1 0 0,-1 0 1,2 0-1,-1 0 1,2 0-1,-1-1 0,1 0 1,0 0-1,10 10 0,-13-16-41,0 1-1,0-1 0,0 0 0,0 0 0,1 0 0,-1-1 0,0 1 0,1-1 0,-1 0 0,1 0 0,-1 0 0,1 0 0,-1-1 0,1 0 0,0 1 0,-1-1 0,1 0 0,0-1 0,-1 1 0,1-1 0,0 1 0,6-3 0,-3-1 2,0 0 0,0 0 1,0 0-1,0-1 1,-1 0-1,0 0 0,0-1 1,0 1-1,6-9 0,7-11 66,18-29-1,-8 10-158,-4 9-50,2 1-1,34-33 0,-57 64 68,-1-1 0,1 1-1,0 0 1,0 0 0,1 0-1,-1 1 1,1 0 0,-1-1-1,9-1 1,-11 3 9,0 1 0,1-1 1,-1 1-1,1 0 0,-1 0 0,0 0 0,1 0 0,-1 0 0,1 1 0,-1-1 0,0 1 1,1 0-1,-1-1 0,0 1 0,0 0 0,1 0 0,-1 1 0,0-1 0,0 0 1,0 1-1,3 2 0,11 12 22,17 23 1,13 13 507,-6-15-64,2-1-1,70 45 1,-109-78-401,1-1 0,-1 0 0,1-1 0,0 1 0,-1-1 0,1 1 0,0-1 0,0 0 0,0 0 0,0-1 0,5 1 0,-7-1-118,-1-1 0,1 1-1,0 0 1,0-1 0,-1 1-1,1-1 1,0 1 0,-1-1 0,1 0-1,-1 1 1,1-1 0,-1 0 0,1 0-1,-1 0 1,0-1 0,1 1-1,-1 0 1,0 0 0,0-1 0,0 1-1,0-1 1,0 1 0,0-1-1,0 1 1,0-1 0,-1 1 0,1-1-1,0-3 1,1-4-2222,-1-1 0,0 0-1,0-14 1,-1 7-340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41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20 8800,'-31'-11'4000,"31"8"-3488,0-2-768,0 10 32,5-5-1792,8 0 1088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31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562 1 4736,'-1'0'144,"0"0"0,1 0 1,-1 0-1,0 0 0,0 0 1,1 0-1,-1 0 0,0 0 1,1 0-1,-1 1 0,0-1 0,1 0 1,-1 0-1,1 1 0,-1-1 1,0 0-1,1 1 0,-1-1 1,1 1-1,-1-1 0,1 1 0,-1-1 1,1 1-1,-1-1 0,1 1 1,0-1-1,-1 1 0,1 0 1,0-1-1,-1 1 0,1 1 0,-9 9 913,-146 116 3565,17-17-3670,-35 45-281,136-120-467,14-11-2813,14-11 967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35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73 690 4384,'-4'14'540,"2"-7"-176,0 0-1,1 0 1,-2 13-1,-13 145 3691,0-34-1838,-4 52-139,19-170-1772,1-5 79,-1 1 0,0-1-1,0 0 1,-4 11 0,16-86 1909,29-64-1971,-5 17-372,-23 70 118,42-143-160,-42 153 15,1 0 1,2 1-1,26-42 0,-30 57 6,2 1-1,20-22 1,-27 33 44,0-1-1,1 1 1,1 0 0,-1 1 0,1-1 0,-1 1 0,18-7-1,-24 12 30,0-1-1,1 1 0,-1 0 1,0 0-1,1-1 0,-1 1 0,1 0 1,-1 0-1,0 1 0,1-1 0,-1 0 1,3 1-1,-4-1 5,1 0-1,-1 0 1,1 0 0,-1 1 0,1-1 0,-1 0-1,1 1 1,-1-1 0,1 0 0,-1 1-1,0-1 1,1 0 0,-1 1 0,1-1 0,-1 1-1,0-1 1,1 1 0,-1-1 0,0 1-1,0-1 1,1 1 0,-1-1 0,0 1 0,0-1-1,0 1 1,0-1 0,0 1 0,0-1-1,0 1 1,0 0 0,0-1 0,0 1 0,0-1-1,0 1 1,-2 9 12,-1-1 0,0 1-1,0-1 1,-1 0 0,-6 10 0,-28 43 101,32-54-68,-10 17 154,-2-1-1,-32 35 1,46-56-186,-16 13 298,56-35-375,125-68-359,-105 61 302,153-77 177,-172 83-393,-35 22 320,-4 4 12,-4 7-39,-1 0-37,0 0-1,1 1 0,0-1 1,1 1-1,-4 21 1,4-15 100,1-4 61,1-1 0,-1 21-1,3-33-68,1 1 0,0-1-1,0 1 1,0-1-1,1 1 1,-1-1 0,1 1-1,0-1 1,0 0 0,0 1-1,1-1 1,-1 0 0,1 0-1,-1 0 1,1 0-1,2 3 1,-3-5 3,0-1 0,-1 1 0,1 0 0,0-1 0,-1 1 1,1-1-1,0 1 0,0-1 0,0 1 0,-1-1 0,1 0 0,0 1 0,0-1 0,0 0 0,0 0 0,0 1 0,0-1 0,0 0 1,0 0-1,0 0 0,-1 0 0,1 0 0,0-1 0,0 1 0,0 0 0,0 0 0,0-1 0,0 1 0,0 0 0,-1-1 0,1 1 0,0-1 1,0 1-1,0-1 0,1 0 0,1-2 31,1-1 0,-1 1 0,0 0 0,0-1 0,4-6 0,-1 1 2,-1-1 0,0 0 0,5-15-1,-1 1-1,-4 12-41,-1 0 0,0-1-1,3-17 1,-6 23-12,0 1-1,-1-1 0,0 1 1,0-1-1,0 1 1,0-1-1,-1 1 0,-3-13 1,3 17-17,0 0 0,0 0 1,0 1-1,-1-1 0,1 0 1,0 0-1,-1 1 0,0-1 1,1 1-1,-1-1 0,0 1 1,1 0-1,-1 0 0,0 0 1,0 0-1,0 0 0,0 0 1,0 0-1,0 1 0,0-1 1,0 1-1,0-1 0,-1 1 1,1 0-1,0 0 0,0 0 1,-4 0-1,5 0 17,0 1-1,0-1 1,0 0-1,0 0 1,0 0-1,0 0 0,0 0 1,0 0-1,0 0 1,0 0-1,0 0 1,-1-1-1,1-1-49,8-1 57,11-1 48,20-7 0,9-3-42,-19 8-67,1 2-1,-1 1 1,1 1-1,54 4 1,-76-2 35,0 1 0,1 1 0,-1-1 0,12 5 1,-18-5 21,1-1 0,0 1 0,-1 0 0,1 0 0,-1 0 0,1 0 0,-1 0 0,0 0 0,1 0 0,-1 0 0,0 1 0,0-1 0,1 0 0,-1 1 0,0-1 0,-1 1 0,1 0 0,0-1 0,0 1 0,-1 0 0,1-1 0,-1 1 0,1 3 0,-1-1 15,1 0 0,-2 1 1,1-1-1,-1 0 1,1 1-1,-1-1 0,0 0 1,-1 0-1,-2 7 1,-21 36 59,8-17 94,0 1 673,20-36-755,0 1 1,0-1-1,1 1 1,0 0-1,7-7 1,1-1-81,9-8-29,2 1 1,0 0 0,1 2 0,36-20-1,-60 37 19,36-19-250,-34 17 208,1 1 0,0 0 1,0 0-1,-1 0 0,1 1 0,0-1 0,0 0 1,0 1-1,0 0 0,4 0 0,-6 0 34,-1 0-1,1 1 0,0-1 1,-1 0-1,1 1 0,0-1 0,-1 1 1,1-1-1,-1 1 0,1-1 1,-1 1-1,1-1 0,-1 1 1,1-1-1,-1 1 0,1 0 0,-1-1 1,0 1-1,1 0 0,-1-1 1,0 1-1,0 0 0,0-1 1,1 3-1,1 19 123,-2-16-127,1 54-130,-1-43 196,0 1 0,1 0-1,7 32 1,-5-35 83,-2-11-104,-1 0 0,1-1 0,0 1 1,0-1-1,0 1 0,1-1 0,-1 0 0,1 1 1,0-1-1,0 0 0,4 4 0,-6-6-14,1 0-1,0 0 0,0-1 1,0 1-1,0-1 0,0 1 1,0-1-1,1 1 0,-1-1 1,0 1-1,0-1 1,0 0-1,0 0 0,0 0 1,1 0-1,-1 1 0,0-1 1,0-1-1,0 1 0,0 0 1,1 0-1,-1 0 0,2-1 1,-1 0-3,0 0-1,1 0 1,-1 0 0,0 0 0,0 0 0,0 0 0,0-1 0,-1 1-1,1 0 1,0-1 0,2-3 0,13-20 263,23-44 0,-38 64-263,8-14 30,-1 1 0,-1-2-1,9-29 1,-16 45-58,0 1-1,-1 0 1,1-1 0,-1 1 0,0-1-1,0 1 1,-1 0 0,0-7 0,1 9 0,0 0 1,-1 1-1,1-1 1,0 0 0,0 1-1,-1-1 1,1 0-1,-1 1 1,1-1 0,0 1-1,-1-1 1,1 1-1,-1-1 1,1 1 0,-1-1-1,1 1 1,-1 0-1,0-1 1,0 0-1,0 1-1,0 0-1,0 0 0,0 0 0,0 0 0,0 0 0,0 0 0,0 0 0,0 0 0,0 0 0,1 0 1,-1 1-1,0-1 0,0 0 0,0 1 0,0-1 0,0 0 0,0 1 0,0 0 0,-4 2-3,0 1-1,1-1 1,-1 1 0,1 0-1,0 0 1,0 0-1,1 1 1,-1-1 0,1 1-1,0 0 1,0 0-1,0 0 1,1 0-1,-3 9 1,1-1-6,1-1-1,0 1 1,1-1 0,1 1 0,-1 20-1,2-28 44,1 0 0,0 0 0,-1 0 0,2 0 0,-1 0 0,1 0-1,-1 0 1,5 8 0,-5-12-3,0 1 0,0 0 1,0-1-1,0 1 0,0-1 0,0 1 0,0-1 0,0 0 0,1 0 1,-1 1-1,0-1 0,1 0 0,-1 0 0,1 0 0,-1 0 0,1-1 0,0 1 1,-1 0-1,1-1 0,0 1 0,-1-1 0,1 1 0,0-1 0,0 0 1,0 0-1,-1 0 0,1 0 0,0 0 0,3 0 0,16-7 120,0-1-1,0-1 1,22-13-1,-3 2-59,32-16-173,-38 17 50,0 2 1,1 2-1,40-12 1,-75 27 42,1 0 0,0-1 1,-1 1-1,1 0 0,0 0 0,-1 0 0,1 0 1,0 0-1,-1-1 0,1 1 0,0 1 0,-1-1 1,1 0-1,0 0 0,-1 0 0,1 0 0,0 0 1,-1 0-1,1 1 0,-1-1 0,1 0 0,0 1 1,-1-1-1,1 0 0,-1 1 0,1-1 0,-1 1 1,1-1-1,-1 1 0,1-1 0,-1 1 0,0-1 1,1 1-1,-1-1 0,0 1 0,1-1 0,-1 1 1,0 0-1,1-1 0,-1 1 0,0 0 0,0-1 0,0 1 1,0 0-1,0-1 0,0 1 0,0 0 0,0-1 1,0 1-1,0 0 0,0 0 0,-1 5-6,0 0 0,0-1 0,0 1 0,-4 9-1,-34 79 250,17-43 28,21-51-258,1 0 1,0 0-1,0 0 0,0 0 1,0 0-1,0 0 1,0 0-1,0 1 1,0-1-1,0 0 0,0 0 1,-1 0-1,1 0 1,0 0-1,0 0 1,0 0-1,0 0 1,0 1-1,0-1 0,0 0 1,0 0-1,0 0 1,0 0-1,0 0 1,0 0-1,0 1 0,0-1 1,0 0-1,0 0 1,0 0-1,0 0 1,0 0-1,0 0 1,0 0-1,0 1 0,0-1 1,0 0-1,1 0 1,-1 0-1,0 0 1,0 0-1,0 0 0,0 0 1,0 0-1,0 0 1,0 1-1,0-1 1,0 0-1,1 0 1,-1 0-1,0 0 0,7-5 172,12-12-56,57-65-171,-73 79 33,1-1-1,0 1 1,-1 0 0,1 1 0,0-1 0,8-3 0,-11 5 2,0 1 0,0-1 0,0 1 1,0 0-1,0-1 0,0 1 0,0 0 0,0 0 1,0 0-1,0 0 0,0 0 0,0 0 0,0 0 1,0 0-1,0 0 0,0 1 0,0-1 1,0 0-1,0 1 0,0-1 0,0 0 0,0 1 1,0-1-1,0 1 0,0 0 0,0-1 0,-1 1 1,1 0-1,0-1 0,-1 1 0,1 0 0,0 0 1,-1 0-1,1 0 0,-1 0 0,1-1 0,0 3 1,1 3 4,0 0 1,-1 1-1,1-1 1,-1 1 0,-1-1-1,1 9 1,4 26-74,-5-38 95,1-1 1,0 0 0,0 1 0,0-1-1,0 1 1,0-1 0,0 0 0,1 0-1,-1 1 1,1-1 0,-1 0 0,4 3-1,-4-5-3,0 1 0,0 0 1,0 0-1,0-1 0,1 1 0,-1-1 0,0 1 0,0-1 0,0 1 0,1-1 0,-1 0 0,0 0 0,1 1 0,-1-1 0,0 0 0,1 0 0,-1 0 1,0-1-1,0 1 0,1 0 0,-1 0 0,0-1 0,1 1 0,-1-1 0,0 1 0,0-1 0,0 1 0,0-1 0,1 0 0,-1 1 0,0-1 0,1-2 0,5-3 47,-1 0-1,0 0 1,10-15-1,-15 20-54,28-37 77,35-35 0,120-95 170,-161 150-259,-1-2-1,-1-1 1,-1 0-1,-1-1 1,-1-1-1,-1-1 1,-1-1-1,21-43 1,9-52 36,-45 118-50,0-1 0,0 1 0,0-1 0,0 1 0,-1-1 0,0 0 0,1 1 0,-1-1 0,0 0 0,0 1 0,0-1 0,-1-3 0,1 6 17,0 0 1,0 0-1,0-1 1,0 1-1,0 0 0,0 0 1,-1 0-1,1 0 0,0-1 1,0 1-1,0 0 1,0 0-1,0 0 0,0 0 1,0-1-1,0 1 1,-1 0-1,1 0 0,0 0 1,0 0-1,0 0 0,0 0 1,0 0-1,-1 0 1,1-1-1,0 1 0,0 0 1,0 0-1,0 0 1,-1 0-1,1 0 0,0 0 1,0 0-1,0 0 0,-1 0 1,1 0-1,0 0 1,0 0-1,0 0 0,0 0 1,-1 0-1,-8 7-117,-10 13 15,18-19 100,-72 96-149,27-32 138,23-37 53,2 2 1,1 0-1,2 1 0,-23 54 0,38-77-23,1 0 0,0 0 1,1 0-1,-1 0 0,2 0 1,-1 1-1,1-1 0,0 0 0,1 0 1,2 11-1,-2-15 12,0 0-1,0-1 1,0 1 0,1-1-1,-1 1 1,1-1 0,0 0 0,0 1-1,0-1 1,5 5 0,-5-6-4,0 0 1,0-1-1,0 1 0,1-1 1,-1 1-1,0-1 1,1 0-1,-1 0 1,1 0-1,0 0 0,-1 0 1,1-1-1,0 1 1,-1-1-1,1 0 1,4 1-1,3-2 39,0 0 0,0 0-1,0-1 1,0 0 0,-1-1 0,1 0 0,13-6 0,64-38 168,-46 23-318,-6 4-228,-35 20 317,0 0-1,0 0 1,0 0-1,0 0 1,1 0-1,-1 0 1,0 0-1,0 0 1,0 0 0,0 0-1,0 0 1,1 0-1,-1 0 1,0 0-1,0 0 1,0 0-1,0 0 1,0 0-1,0 0 1,1 0-1,-1 0 1,0 0-1,0 0 1,0 0-1,0 1 1,0-1-1,0 0 1,0 0 0,0 0-1,0 0 1,1 0-1,-1 0 1,0 0-1,0 1 1,0-1-1,0 0 1,0 0-1,0 0 1,0 0-1,0 0 1,0 0-1,0 1 1,0-1-1,0 0 1,0 0-1,0 0 1,0 0 0,0 0-1,0 0 1,0 1-1,0-1 1,0 0-1,0 0 1,0 0-1,-1 0 1,1 0-1,0 0 1,0 1-1,-2 7 33,-38 83-109,34-73 130,0 1 0,1-1 0,2 1-1,-1 0 1,0 30 0,4-48-35,0 0-1,0 0 1,0 0 0,0 0-1,0 1 1,0-1 0,0 0 0,0 0-1,1 0 1,-1 0 0,0 0-1,0 0 1,1 0 0,-1 0-1,1 0 1,-1 0 0,1 0 0,0 0-1,-1 0 1,1 0 0,0-1-1,-1 1 1,1 0 0,0 0 0,0-1-1,0 1 1,0 0 0,0-1-1,0 1 1,0-1 0,0 1-1,0-1 1,0 0 0,0 1 0,0-1-1,0 0 1,0 0 0,0 0-1,0 0 1,0 0 0,0 0-1,1 0 1,-1 0 0,0 0 0,0 0-1,0-1 1,2 0 0,3 0 7,1-2-1,-1 1 1,1-1 0,-1 0 0,0 0 0,8-6 0,38-30-121,44-28 139,-71 52-23,137-74-13,-158 87-48,-6 2-31,-8 4-30,-2 4 65,1 1-1,0 0 1,0 0-1,1 2 1,-15 18-1,5-2 72,-21 37 0,9 3 98,17-32-7,12-21-26,4-10 5,5-7-26,5-8-22,-1-1 1,16-24 0,-5 8-50,-17 21-18,7-8-28,0 1 0,1-1 0,1 2 0,20-17 0,-31 28 60,13-7-123,-15 9 92,1 1 0,-1-1 0,0 1 0,1-1 0,-1 1 1,0-1-1,0 1 0,0-1 0,1 1 0,-1-1 0,0 1 1,0 0-1,0-1 0,0 1 0,0-1 0,0 1 0,0-1 0,0 1 1,0 0-1,-1-1 0,1 1 0,0-1 0,0 1 0,0-1 0,-1 2 1,-8 40-125,5-25 185,0 0-1,2 0 1,-1 20-1,2-35-40,1-1 0,0 1-1,0-1 1,0 0 0,0 1 0,1-1 0,-1 0-1,0 1 1,1-1 0,-1 0 0,0 1 0,1-1-1,0 0 1,-1 1 0,1-1 0,0 0 0,0 0-1,-1 0 1,1 0 0,0 0 0,0 0 0,0 0 0,0 0-1,0 0 1,1 0 0,-1-1 0,0 1 0,0 0-1,0-1 1,1 1 0,-1-1 0,0 1 0,1-1-1,-1 0 1,3 1 0,0-1 3,0 0 0,0-1-1,0 1 1,0-1 0,0 1 0,0-1 0,0-1-1,0 1 1,0 0 0,0-1 0,6-3 0,11-10 36,0 0 1,25-25-1,-27 23-9,6-5-11,75-72 17,-73 66-22,-1-1 1,-1-1-1,40-64 0,-43 52-53,-1-1 0,26-81 0,-22 34-341,-25 89 363,0 1 0,1-1 0,-1 1 0,0-1 0,0 0 0,1 1 0,-1-1 0,0 0 0,0 0 0,0 1 0,0-1 0,0 0 0,0 1 0,0-1 0,0 0 0,0 1 0,0-1 0,-1-1 0,-7 9-146,-13 27-79,-66 172-64,76-179 275,1 0 1,1 0 0,2 1-1,-8 52 1,14-68 78,0 0 1,1 0-1,1 1 1,0-1 0,1 0-1,3 14 1,-4-25-44,-1 1 1,0-1-1,1 0 0,-1 0 1,0 0-1,1 0 0,-1 0 0,1 0 1,-1 0-1,1 0 0,0-1 1,-1 1-1,1 0 0,0 0 1,0 0-1,0-1 0,-1 1 1,1 0-1,0-1 0,0 1 1,0-1-1,0 1 0,0-1 1,0 1-1,0-1 0,0 0 1,0 0-1,1 1 0,-1-1 0,0 0 1,0 0-1,0 0 0,0 0 1,0 0-1,0 0 0,0-1 1,0 1-1,1 0 0,-1 0 1,1-1-1,2-1 8,0 0 0,0 0 0,0 0 0,0 0-1,-1-1 1,1 1 0,-1-1 0,1 0 0,3-4 0,62-71-68,-53 65 60,-14 12-8,0-1 1,0 1-1,0 0 0,-1-1 0,1 1 1,-1-1-1,1 1 0,-1-1 0,1 0 0,1-3 1,-2 5-27,-1-1 0,1 0 0,0 0 0,0 0 1,-1 1-1,1-1 0,-1 0 0,1 0 0,-1 0 0,2-2 1,-2 4 72,0-4-182,5-3 205,0 1 0,0 0 1,1 0-1,0 1 0,11-8 1,6-5 7,-2-1-110,-1-1 0,0-1 1,31-44-1,-26 28 110,35-69 0,-54 93-106,0 0-1,-1 0 1,0-1-1,-1 0 1,-1 0 0,4-21-1,-7 33 16,0 0 0,0 1 0,0-1 0,0 0 0,0 0 0,0 0 0,0 0 0,0 0 0,0 0 0,0 0 0,-1 0 0,1 0 0,0 1 0,-1-1 0,1 0-1,-1 0 1,1 0 0,-1 1 0,1-1 0,-2-1 0,1 1-3,0 1 0,0 0 0,0 0-1,0-1 1,0 1 0,1 0 0,-1 0-1,0 0 1,0 0 0,0 0 0,0 0-1,0 1 1,0-1 0,0 0 0,0 0-1,0 1 1,0-1 0,0 0 0,1 1-1,-1-1 1,0 1 0,0-1 0,0 1-1,0 0 1,-9 6-53,0 1 0,1 0 0,-1 0-1,-10 15 1,-34 45-114,38-48 135,-97 145-47,100-143 109,1 0 0,2 1 0,0 0-1,1 1 1,-11 47 0,12-19 63,8-47-43,-1 0 1,1 0-1,0 0 1,1 0 0,-1 0-1,1 1 1,1 4-1,-2-9-26,1 0 0,-1-1 0,0 1 0,1-1 0,-1 1 0,1-1 0,-1 1-1,1-1 1,-1 1 0,1-1 0,-1 0 0,1 1 0,-1-1 0,1 1 0,-1-1 0,1 0 0,0 0-1,-1 1 1,1-1 0,0 0 0,-1 0 0,1 0 0,-1 0 0,1 0 0,0 0 0,-1 0-1,1 0 1,0 0 0,1 0 0,19-5 19,-18 4-8,26-10 34,0-1 0,49-29 1,8-3 58,-67 34-103,9-3-87,-26 12 51,0 0 1,-1 1-1,1-1 1,0 0 0,0 1-1,0 0 1,-1-1-1,1 1 1,0 0-1,0 0 1,2 0-1,-4 1 15,0-1 0,1 0 0,-1 0 0,0 0 0,1 0 0,-1 1 0,0-1 0,1 0 0,-1 0 0,0 1 0,0-1 0,1 0 0,-1 0 0,0 1 0,0-1 0,0 0 0,1 1 0,-1-1 0,0 0 0,0 1 0,0-1 0,0 0 0,0 1 0,0-1 0,0 0 0,1 1 0,-1-1 0,0 1 0,0-1 0,-1 0 0,1 1 0,0-1 0,0 0 0,0 1 0,-5 14-44,4-12 22,-27 71 14,16-49 61,3 1 0,0 1 1,-6 27-1,15-54-36,0 1 1,0-1-1,0 0 1,0 1 0,0-1-1,0 1 1,0-1-1,0 0 1,-1 1-1,1-1 1,1 1-1,-1-1 1,0 0-1,0 1 1,0-1-1,0 0 1,0 1-1,0-1 1,0 1-1,0-1 1,1 0-1,-1 1 1,0-1-1,0 0 1,0 1-1,1-1 1,-1 0 0,0 0-1,0 1 1,1-1-1,-1 0 1,0 0-1,1 1 1,0-1 4,0 0 1,0 0 0,0 0 0,-1 0 0,1-1 0,0 1 0,0 0-1,0 0 1,-1-1 0,1 1 0,0 0 0,0-1 0,-1 1-1,1-1 1,0 1 0,1-2 0,41-33 196,15-12-6,-35 30-240,-18 13 16,0 0 1,0 0-1,1 0 0,0 0 1,-1 1-1,1 0 0,0 1 1,8-4-1,-14 6 17,0 0 0,1 0 0,-1 0 0,0 0-1,1 0 1,-1 0 0,0 0 0,1 0 0,-1 0 0,0 0-1,0 1 1,1-1 0,-1 0 0,0 0 0,1 0 0,-1 0-1,0 0 1,0 0 0,1 1 0,-1-1 0,0 0 0,0 0-1,0 0 1,1 1 0,-1-1 0,0 0 0,0 0 0,0 1-1,0-1 1,1 0 0,-1 0 0,0 1 0,0-1 0,0 0-1,0 0 1,0 1 0,0-1 0,0 0 0,0 1 0,0-1-1,0 0 1,0 0 0,0 1 0,0-1 0,0 0 0,0 1-1,0-1 1,0 0 0,0 1 0,-5 17 33,4-14-23,-4 12-14,-1 0 0,0 0 1,-1-1-1,-1 0 0,0-1 0,-1 0 1,-1 0-1,-19 22 0,-10 4 2,-55 45-1,68-63 7,-53 48 43,-51 43 193,123-107-139,0-1-1,0 0 1,-1 0 0,0-1-1,-9 4 1,15-7-53,0 0 0,1 0 0,-1-1 0,0 1-1,0-1 1,1 1 0,-1-1 0,-3 0 0,2-4 178,4-7-61,2 4-181,0 0 0,0 0-1,1 0 1,0 0 0,0 0 0,1 1 0,0 0 0,0 0 0,0 0 0,12-8-1,8-6-800,35-22 0,-49 36 294,-8 4 397,63-44-3738,-24 13-1697,-24 20 3265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35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5568,'8'-8'2528,"5"8"-2208,-8 0-256,4 5-96,4-5-32,5 3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36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72 7968,'-5'-8'3616,"37"0"-3136,-1-1 160,6 6-448,29-9-288,11 4 32,9-4 160,-9 7-64,-1-1-1760,-5 6 960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39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1161 3328,'-8'2'575,"-8"2"660,16-4-1186,0 0-1,0 0 1,0 0 0,-1 0-1,1 0 1,0 0-1,0 0 1,0 0-1,0 0 1,-1 0-1,1 0 1,0 0 0,0 0-1,0 0 1,0 1-1,0-1 1,-1 0-1,1 0 1,0 0-1,0 0 1,0 0 0,0 0-1,0 0 1,0 1-1,0-1 1,-1 0-1,1 0 1,0 0-1,0 0 1,0 1 0,0-1-1,0 0 1,0 0-1,0 0 1,0 0-1,0 0 1,0 1-1,0-1 1,0 0 0,0 0-1,0 0 1,0 1-1,0-1 1,0 0-1,0 0 1,2 2 1693,4-6 493,9-1-1834,-1 0 0,0-1 0,0-1 0,0 0 0,-1 0 0,0-2 0,0 0 0,-1 0 0,0-1 0,-1-1 0,18-20 0,3-9-232,-3-1-1,30-55 0,-5 7 355,-8 12-81,-69 164-244,-3 33 344,23-99-359,1 1 0,1-1 0,2 38 0,-1-56-107,1 1-1,0 0 0,0-1 1,0 1-1,0-1 0,1 1 0,-1-1 1,1 0-1,3 5 0,-5-7-44,1-1-1,-1 1 1,1 0-1,-1-1 1,1 1-1,-1-1 1,1 1-1,0-1 1,-1 1-1,1-1 1,0 1-1,-1-1 1,1 0-1,0 0 1,0 1 0,0-1-1,-1 0 1,1 0-1,0 0 1,1 1-1,-1-2-5,0 1 0,0 0 0,0-1 0,1 1 0,-1-1-1,0 1 1,0-1 0,0 0 0,0 1 0,0-1 0,0 0 0,0 0 0,0 0 0,-1 0-1,1 1 1,0-1 0,0 0 0,0-2 0,13-19 150,0-2-1,-2 0 0,19-50 1,-20 43-209,2 1 1,18-31-1,-17 38-222,13-30 0,-32 68 218,0 0-1,1-1 0,1 1 1,0 1-1,2-1 0,-1 0 1,2 0-1,0 1 0,1-1 1,0 0-1,6 27 0,-6-39 52,0-1-1,-1 0 0,1 1 1,0-1-1,0 0 0,0 0 1,1 1-1,-1-1 1,1 0-1,-1 0 0,1 0 1,-1-1-1,1 1 0,0 0 1,0-1-1,0 1 0,0-1 1,0 1-1,0-1 0,1 0 1,-1 0-1,0 0 0,1 0 1,-1 0-1,0-1 1,1 1-1,-1-1 0,1 0 1,-1 1-1,1-1 0,-1 0 1,1-1-1,-1 1 0,5-1 1,0 0 21,0-1 0,0 0 1,0 0-1,0-1 1,0 0-1,0 0 0,-1-1 1,1 0-1,-1 0 1,9-8-1,4-5 42,27-33-1,-39 42-80,0-1-1,-1-1 1,0 1-1,-1-1 0,0 0 1,5-14-1,-4-7 58,-5 27-67,-1-1 1,1 1-1,0 0 0,0 0 0,0-1 1,3-4-1,-3 8 12,0-1 1,0 0-1,1 1 0,-1 0 1,0-1-1,1 1 0,-1 0 1,1 0-1,-1-1 1,1 1-1,-1 0 0,1 1 1,0-1-1,0 0 0,-1 0 1,1 1-1,0-1 0,2 0 1,29-4-85,1 1 1,-1 1 0,41 2-1,-63 1 11,-11 1 68,1-1 0,-1 0 0,1 1 0,-1-1 0,1 0 0,-1 1 0,1-1 0,-1 1 0,1-1 0,-1 1 0,0-1 0,1 1 0,-1-1 0,0 1 0,1-1 0,-1 1 0,0 0 0,0-1 0,0 1 0,0-1 0,1 1 0,-1 0 0,0-1 0,0 1 0,0-1 0,0 1 0,0 0 0,-1 22-216,-7 15 219,4-21 8,-4 35-1,7-36 12,0-2-35,0 22 1,1-33 34,1 0 0,-1 0 0,0 0 1,1 0-1,0 0 0,0 0 0,0 0 0,0 0 0,0 0 0,1 0 1,-1-1-1,1 1 0,2 2 0,-4-4 4,1 0 0,0 0 0,0-1-1,0 1 1,0 0 0,0-1 0,0 1 0,0-1-1,0 1 1,0-1 0,0 0 0,0 1 0,0-1 0,0 0-1,0 0 1,0 0 0,0 0 0,0 0 0,1 0 0,-1 0-1,0 0 1,0 0 0,0 0 0,0-1 0,0 1 0,0 0-1,0-1 1,0 1 0,0-1 0,0 1 0,1-2 0,5-2 36,-1 0 0,0-1 1,9-9-1,-13 13-42,39-40 2,42-37 79,14 5 43,8-7 83,-85 63-190,-1-1-1,-1-1 1,19-24-1,-5-2-115,-2-2 0,28-57 0,34-108-303,-91 208 347,3-8-105,-4 11 144,0 1 0,0 0 0,0 0 0,0 0 0,0 0 0,1 0 0,-1-1 0,0 1 0,0 0 0,0 0 0,0 0 0,0 0-1,0 0 1,0-1 0,-1 1 0,1 0 0,0 0 0,0 0 0,0 0 0,0 0 0,0-1 0,0 1 0,0 0 0,0 0 0,0 0 0,0 0 0,0 0 0,0 0 0,-1-1 0,1 1 0,0 0 0,0 0 0,0 0 0,0 0 0,0 0 0,0 0 0,-1 0 0,1 0 0,0 0 0,0 0 0,0 0 0,0 0-1,0 0 1,-1 0 0,1 0 0,0 0 0,0 0 0,0 0 0,0 0 0,0 0 0,-1 0 0,1 0 0,0 0 0,0 0 0,0 0 0,0 0 0,-1 1-5,0-1 1,1 1-1,-1-1 0,0 1 0,1-1 0,-1 1 1,1 0-1,-1-1 0,1 1 0,-1 0 1,1 0-1,0-1 0,-1 3 0,-32 76-140,-66 131 138,-8-1-143,85-158 195,2 1 0,-14 63-1,30-99 6,-3 27-1,7-37-10,-1 1 1,1-1-1,0 0 0,1 0 1,0 0-1,0 0 0,2 7 1,-3-12-22,0 0 0,1 0 1,-1 0-1,0-1 0,1 1 0,-1 0 1,0 0-1,1-1 0,-1 1 1,1 0-1,-1-1 0,1 1 0,-1 0 1,1-1-1,-1 1 0,1-1 1,0 1-1,-1-1 0,1 1 1,0-1-1,0 1 0,-1-1 0,1 0 1,0 1-1,0-1 0,-1 0 1,1 0-1,0 1 0,0-1 0,0 0 1,0 0-1,-1 0 0,1 0 1,0 0-1,0 0 0,0 0 0,0-1 1,3 0 20,0-1-1,-1 1 1,1-1 0,-1 0 0,0 0 0,4-2 0,-4 2-6,8-7 8,0 0 0,0-1 0,-1 0 0,0 0 0,14-21 0,1 0-3,91-121 62,24-77-193,-14 23 151,32 5-257,-142 183 141,-11 13 26,1-1 0,-1 1 0,-1-1 0,1-1 0,-1 1 0,5-10 0,-9 14-100,-3 5 51,-11 16 7,-118 230-48,103-188 172,-106 211 82,52-77 567,52-117-222,26-64-357,0-1 383,7-21-154,4-7-335,0 0 0,2 0-1,-1 0 1,12-15 0,0 0-75,-13 19 45,13-22-101,-17 31 97,0-1 0,-1 1 0,1 0 1,0 0-1,0 0 0,0 0 0,1 0 1,-1 0-1,4-2 0,-6 4 18,0 0 0,0 0 0,0 0-1,0 0 1,1-1 0,-1 1 0,0 0 0,0 0-1,0 0 1,1 0 0,-1 0 0,0 0-1,0 0 1,0 0 0,1 0 0,-1 0 0,0 0-1,0-1 1,1 1 0,-1 0 0,0 1-1,0-1 1,0 0 0,1 0 0,-1 0 0,0 0-1,0 0 1,1 0 0,-1 0 0,0 0 0,0 0-1,0 0 1,1 0 0,-1 1 0,0-1-1,0 0 1,0 0 0,0 0 0,1 0 0,-1 1-1,0-1 1,0 0 0,0 0 0,0 0-1,0 0 1,0 1 0,0-1 0,0 0 0,1 1-1,-3 10-87,2-9 62,-5 39 65,2-1 0,1 1 0,3 0 0,8 68 0,-8-103-10,0-1 0,1 1 0,-1 0 1,1 0-1,0-1 0,0 0 0,1 1 0,6 9 0,-7-12 3,0-1 1,0 1-1,0-1 0,0 1 1,1-1-1,-1 0 1,1 0-1,0 0 0,0 0 1,0 0-1,0-1 1,0 1-1,0-1 0,0 0 1,0 0-1,0 0 1,5 1-1,0-2-310,0 1 0,1-1 0,-1-1 0,0 1 0,0-1 0,1-1 0,-1 0 0,0 0 0,0 0 0,14-7 0,-12 4-919,-1 0-1,0-1 1,0 0-1,0 0 1,-1-1-1,0 0 1,13-15-1,2-3-1366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39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7648,'21'-4'3456,"53"4"-3008,-35-4 736,1 4-736,15-5-160,-5 10-192,-2-10 320,2 5-224,-5-3-288,-4 0 32,-9-2-2656,-5 5 1472,-14-4-3840,0-1 2848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39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0 6048,'-58'5'2752,"35"-1"-2400,18-4-608,10 0-384,5 8 448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41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1088 3808,'-14'13'2069,"14"-12"-2020,0-1 0,-1 0-1,1 0 1,0 0-1,0 0 1,0 0 0,0 0-1,0 0 1,0 0 0,0 1-1,0-1 1,0 0-1,0 0 1,0 0 0,0 0-1,0 0 1,0 1 0,-1-1-1,1 0 1,0 0-1,0 0 1,0 0 0,0 0-1,1 1 1,-1-1 0,0 0-1,0 0 1,0 0-1,0 0 1,0 0 0,0 1-1,0-1 1,0 0 0,0 0-1,0 0 1,0 0-1,11-2 1993,-7 1-1798,0-1-1,0 1 1,-1-1-1,1 0 1,-1 0-1,6-5 0,5-3 269,54-38 769,114-103 0,40-70-736,-26-20-149,-136 157 183,63-116 1,-116 188-557,-1 2 10,0-1 0,-1 0 0,0 0 0,-1 0-1,0-1 1,4-20 0,-8 31-69,0 0 0,0 0-1,0 0 1,0 0 0,1 0 0,-2 0-1,1 0 1,0 0 0,0 0 0,0 0 0,0 0-1,0 0 1,-1 1 0,1-1 0,-1 0-1,1 0 1,-1-2 0,0 3 18,1 0 0,-1-1 1,1 1-1,-1 0 0,1 0 0,-1 0 1,1-1-1,-1 1 0,1 0 0,-1 0 1,1 0-1,-1 0 0,1 0 0,-1 0 1,1 0-1,-1 0 0,1 0 0,-1 0 1,1 0-1,-1 0 0,1 0 0,-1 1 1,1-1-1,-2 0 0,-1 2-21,-1 0-1,1 0 1,0 0-1,-1 1 0,1-1 1,0 1-1,0 0 1,-4 5-1,-16 23 133,1 1-1,-23 46 1,-32 77 725,74-147-773,3-8-44,-89 205 880,36-23-121,46-153-626,3 1 0,0 0 0,2 0 0,1 41 0,2-64 1,0 0-1,0 0 0,0 0 1,5 12-1,-6-17-97,1-1-1,-1 1 1,1-1-1,0 0 0,0 0 1,-1 1-1,1-1 0,0 0 1,0 0-1,0 0 1,0 0-1,1 0 0,0 1 1,-1-2-10,0 1 1,0-1 0,0 0-1,0 0 1,0 1 0,-1-1-1,1 0 1,0 0 0,0 0-1,0 0 1,0 0 0,0 0-1,0 0 1,0-1 0,0 1-1,0 0 1,0 0 0,0-1-1,0 1 1,-1 0 0,1-1-1,1 0 1,5-4 45,-2 1 0,1-1 0,0 0 1,-1 0-1,0-1 0,0 1 0,6-10 0,29-52-61,-31 51-2,22-34 71,3 2 0,48-53 0,-72 82-385,-9 15 19,-8 12 45,-1 5 208,-1 0-1,2 1 0,0 0 1,-10 30-1,9-18-20,1 1 0,-4 28 0,10-49 85,-2 12 54,1-1 0,1 24 0,0-37-45,2-1-1,-1 1 1,0 0-1,1-1 1,-1 1-1,1 0 1,0-1-1,0 1 1,1-1-1,-1 1 1,1-1-1,-1 1 1,1-1-1,0 0 1,1 0-1,-1 0 1,5 4-1,-5-6-7,0 1-1,0-1 1,0 0-1,1 0 1,-1 0-1,1 0 1,-1-1-1,0 1 1,1 0-1,0-1 0,-1 0 1,1 0-1,-1 0 1,1 0-1,-1 0 1,1 0-1,-1-1 1,1 1-1,-1-1 1,1 0-1,4-1 1,4-3 31,0-1 1,0 1-1,12-10 1,-22 15-62,49-36 40,86-80 1,-80 65-80,-38 35-28,1 0-1,22-13 0,-41 28 61,0 1 0,1 0 0,-1-1 1,1 1-1,-1 0 0,0-1 0,1 1 0,-1 0 0,1 0 0,-1 0 0,1-1 1,-1 1-1,0 0 0,1 0 0,-1 0 0,1 0 0,-1 0 0,1 0 0,-1 0 1,1 0-1,-1 0 0,1 0 0,-1 0 0,1 0 0,-1 0 0,1 0 0,-1 0 1,1 1-1,-1-1 0,1 0 0,-1 0 0,0 0 0,1 1 0,-1-1 0,1 0 1,-1 1-1,0-1 0,1 0 0,-1 1 0,0-1 0,1 0 0,-1 1 0,0-1 1,0 1-1,0-1 0,1 1 0,-1-1 0,0 0 0,0 1 0,0-1 0,0 1 1,0-1-1,0 1 0,1-1 0,-1 1 0,0-1 0,-1 2 0,2 5-9,-1-1 0,-1 1 0,0 10-1,-1-7 3,-2 21 184,-10 37 1,1-7 111,12-51 160,6-17-70,2-5-269,31-59 124,-30 52-263,1 0 0,2 1 0,-1 1 0,16-19 0,-16 23-36,13-15-59,-22 27 118,0 0-1,1-1 0,-1 1 1,0 0-1,1 0 0,-1 0 1,0 0-1,1 0 0,-1 1 1,1-1-1,0 0 0,-1 1 1,1-1-1,2 0 0,-3 1 7,-1 0-1,1 0 0,-1 0 1,0 0-1,1 0 0,-1 0 1,0 0-1,1 1 0,-1-1 1,0 0-1,1 0 0,-1 0 1,0 0-1,1 1 1,-1-1-1,0 0 0,0 0 1,1 1-1,-1-1 0,0 0 1,0 0-1,1 1 0,-1-1 1,0 0-1,0 1 0,0-1 1,0 0-1,1 1 0,-1-1 1,0 0-1,0 1 0,0-1 1,0 0-1,0 1 1,0 0-1,-1 14-60,0-11 37,-5 41-102,3-29 305,-1 28 1,4-44-168,-1 0-1,1 0 0,0 0 1,0 0-1,0 0 0,0 0 1,0 1-1,1-1 0,-1 0 1,0 0-1,0 0 0,0 0 0,0 0 1,0 0-1,0 0 0,0 0 1,0 0-1,0 0 0,0 0 1,0 0-1,0 1 0,0-1 1,0 0-1,0 0 0,0 0 1,0 0-1,0 0 0,0 0 1,1 0-1,-1 0 0,0 0 1,0 0-1,0 0 0,0 0 1,0 0-1,0 0 0,0 0 1,0 0-1,0 0 0,0 0 1,0 0-1,1 0 0,-1 0 0,0 0 1,0 0-1,0 0 0,0 0 1,0 0-1,0 0 0,0 0 1,0 0-1,0 0 0,0 0 1,0 0-1,1 0 0,-1 0 1,0 0-1,0 0 0,0 0 1,0-1-1,0 1 0,0 0 1,0 0-1,0 0 0,0 0 1,0 0-1,0 0 0,0 0 1,9-10 175,13-19-202,-16 21 3,6-7-35,26-27 1,-31 36 18,0 0 1,0 0-1,1 0 0,0 1 1,0 0-1,9-3 1,-3 4-59,-14 5 83,0-1 1,1 0-1,-1 0 0,0 0 1,1 0-1,-1 0 1,0 0-1,1 0 1,-1 0-1,0 1 0,1-1 1,-1 0-1,0 0 1,0 0-1,1 1 0,-1-1 1,0 0-1,0 0 1,1 1-1,-1-1 1,0 1-1,1 1-20,0 0 0,-1 0 0,0 0 0,1 0 0,-1 0 0,0 0 0,0 0 1,-1 4-1,1 6 68,0-3-36,0 0 1,1-1 0,0 1 0,0 0 0,4 14 0,-4-21 4,0 0 0,0 0 0,0 0 0,0 0 0,0 0 0,0 0 0,0 0 0,0 0 1,1-1-1,-1 1 0,1 0 0,-1-1 0,1 0 0,0 1 0,0-1 0,0 0 1,-1 0-1,1 0 0,0 0 0,0 0 0,1 0 0,-1 0 0,0-1 0,0 1 0,0-1 1,0 0-1,0 1 0,4-1 0,6-1 48,-1 0 0,1-1 0,-1 0-1,0-1 1,1-1 0,-1 1 0,-1-2 0,12-5 0,81-50 2,-92 53-42,0-1 1,0-1-1,0 1 1,-1-2-1,0 1 1,15-21-1,-23 28-22,-1-1 0,0 1 0,0-1 0,0 1-1,0-1 1,0 1 0,0-1 0,-1 0 0,1-2-1,-1 4-4,0 1 0,0-1 0,0 0 0,0 1 0,0-1 0,0 0 0,0 1 0,0-1 0,0 1 0,0-1 0,-1 0 0,1 1 0,0-1 0,0 1 0,-1-1 0,1 1 0,0-1 0,-1 1 0,1-1 0,-1 1 0,1-1 0,0 1 0,-1 0 0,1-1 0,-1 1 0,1-1 0,-1 1 0,0 0 0,1 0 0,-1-1 0,1 1 0,-1 0 0,1 0 0,-1 0 0,0 0 0,1-1 0,-1 1 0,0 0 0,1 0 0,-1 0 0,1 0 0,-1 1 0,0-1 0,1 0 0,-1 0 0,0 0 0,-5 1 6,0 1 0,1-1 0,-1 1 0,1 0 1,-1 1-1,1-1 0,0 1 0,0 0 0,0 0 0,0 1 1,0-1-1,1 1 0,0 0 0,-1 0 0,2 1 1,-1-1-1,0 1 0,1 0 0,0 0 0,0 0 1,-3 8-1,4-8 26,0 0 1,0 0 0,0 1-1,1-1 1,0 0 0,0 1-1,0 0 1,0-1 0,1 1-1,0-1 1,1 1 0,-1 0-1,1-1 1,0 1 0,0-1-1,1 1 1,-1-1 0,1 0-1,0 0 1,1 1 0,-1-1-1,7 8 1,-4-6 24,1-1 1,0 0-1,0 0 0,0-1 0,1 1 1,0-1-1,0-1 0,0 1 1,0-1-1,15 5 0,-17-7-388,0 0 0,0-1 0,0 0 0,0 0 0,0-1 0,1 1 0,9-2 0,-11 1-389,0-1 0,1 0 0,-1 0 0,0 0-1,0 0 1,0-1 0,0 0 0,0 0 0,-1 0-1,6-4 1,6-7-5110,3-1 1878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41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13 6144,'-8'-12'2784,"13"15"-2432,-2 2-160,12-1-192,2-4-992,1 4 544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42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72 7712,'-17'-8'3520,"94"-1"-3072,-11 3 896,6 6-832,67-8 352,11 3-512,37-7-64,-7 9-160,19-6 320,-19 4-224,-9-1-4768,-28 6 2464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46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363 734 2496,'13'-26'1592,"-9"21"-1137,-1 0 0,-1-1 0,1 1 0,-1 0 0,0-1 0,0 0 0,1-11 0,-1-20 1334,-2 34-1659,-1 0 0,1 0-1,-1 0 1,1 0 0,-1 0-1,0 0 1,0 0 0,0 1-1,0-1 1,-4-5 0,1 3 79,-1 0 0,0 1 0,0-1 0,0 1 0,-1 0 0,0 0 0,1 0 0,-1 1 0,-1 0 0,1 0 1,0 1-1,-1 0 0,-13-3 0,10 3-71,0 0 0,0 1 0,0 0 1,0 1-1,0 0 0,0 1 0,0 0 0,0 0 1,-11 4-1,12-3-55,1 1 1,-1 1-1,1 0 0,0 0 1,1 0-1,-1 1 1,1 0-1,0 1 0,0 0 1,-10 10-1,8-6 31,1 0 0,1 1-1,0 0 1,0 0 0,1 1-1,-8 21 1,7-11-7,1 1-1,0-1 1,2 1-1,1 0 1,1 0-1,0 0 1,2 1-1,3 22 1,-3-38-63,2-1 0,-1 1 0,1-1 0,0 1 0,0-1 0,1 0 1,3 8-1,-3-11-31,-1 0 1,0 0 0,1-1-1,0 1 1,0-1 0,0 0-1,0 0 1,1 0 0,-1 0-1,1 0 1,0-1-1,0 0 1,7 4 0,-1-2 42,1-1 1,0 0-1,-1-1 0,1 0 1,0-1-1,0 0 0,0-1 1,0 0-1,14-2 1,2-2-12,-1 0-1,44-15 1,-50 13-27,-1-1-1,0 0 0,-1-2 1,0 0-1,0-1 0,-1-1 1,0-1-1,-1 0 0,0-1 1,-1-1-1,24-29 0,-27 29-80,28-37 236,-36 45-156,0-1 0,0 1 0,-1-1 0,0 1 0,0-1 1,2-11-1,-5 14-406,-2 5 134,-6 13 39,-10 23 174,11-18 102,1 0 0,1 0 0,1 0-1,-4 39 1,7-47-20,1-1-1,1 0 1,-1 1-1,2-1 1,-1 0-1,1 1 1,6 15-1,-6-22 6,-1-1-1,1 1 0,0-1 1,0 1-1,0-1 1,0 0-1,1 0 1,-1 0-1,1 0 0,3 3 1,-4-5-6,1 1 0,-1-1 0,0 0 0,0 0 1,0 0-1,1 0 0,-1 0 0,1 0 0,-1-1 0,1 1 0,-1-1 1,1 0-1,-1 1 0,1-1 0,-1-1 0,1 1 0,2-1 0,-1 1-12,-1 0-1,0-1 1,0 0-1,1 0 1,-1 0-1,0 0 0,0-1 1,0 1-1,0-1 1,0 0-1,0 0 1,-1 0-1,1 0 1,-1 0-1,1 0 0,-1-1 1,0 1-1,0-1 1,0 0-1,0 1 1,0-1-1,-1 0 1,3-5-1,-3 3 16,1 0 1,-1 0-1,0-1 0,0 1 0,0-1 1,-1 1-1,1 0 0,-1-1 1,-1 1-1,1-1 0,-1 1 0,0-1 1,0 1-1,-1 0 0,-2-8 1,-2-1-9,0 1 0,0-1 0,-2 1 1,-13-19-1,14 24-188,0 0 0,0 1 0,0 0 0,-1 1 0,0 0 1,-18-10-1,26 15 129,-1 1 0,0 0 0,0 0 0,1-1 1,-1 1-1,0 0 0,1 0 0,-1 0 0,0 0 0,0 0 1,1 0-1,-1 0 0,0 0 0,0 0 0,1 0 0,-1 0 1,0 1-1,0-1 0,1 0 0,-1 1 0,0-1 0,1 0 1,-1 1-1,0 0 0,0-1 16,1 0 1,0 0-1,0 1 1,-1-1-1,1 0 1,0 1-1,0-1 0,0 0 1,0 0-1,0 1 1,-1-1-1,1 0 1,0 1-1,0-1 0,0 0 1,0 1-1,0-1 1,0 0-1,0 1 0,0-1 1,0 0-1,0 1 1,0-1-1,0 0 1,0 1-1,0-1 0,1 0 1,-1 0-1,0 1 1,0-1-1,0 0 1,0 1-1,1-1 0,-1 0 1,0 0-1,0 1 1,0-1-1,1 0 1,-1 0-1,0 0 0,0 1 1,1-1-1,-1 0 1,0 0-1,1 0 1,-1 0-1,0 1 0,1-1 1,-1 0-1,0 0 1,1 0-1,3 1 30,0 0 0,-1 0-1,1 0 1,0 0 0,0-1-1,0 1 1,-1-1 0,1 0 0,0 0-1,0 0 1,0-1 0,5-1 0,4-1 130,27-11 0,-36 12-120,121-48 165,90-36-94,-62 20 560,-147 63-560,-1 0 109,1 0 0,-1 0 0,0 0 0,4-4 0,-11 7-143,0 1 1,0-1-1,0 0 0,0 0 1,0 1-1,0-1 1,0-1-1,0 1 0,-2-1 1,-26 1 192,28 0-252,0 0 0,1 0 0,-1 0 0,0 0 0,1 1 1,-1-1-1,1 1 0,-1-1 0,1 1 0,-1-1 0,1 1 0,-1 0 0,-2 2 0,-1 2-27,0 1 0,0 0 0,0 0-1,0 0 1,1 1 0,0 0 0,1 0 0,-1 0 0,-3 12 0,-2 18 4,2 1 1,2 0 0,-2 76-1,8-104 19,-1 0-1,1 1 1,0-1-1,1 0 1,1 0-1,5 16 1,-6-21 11,0 0 0,0-1 0,0 0 0,1 1 0,0-1 0,-1 0 0,2 0 0,-1 0 0,0-1 0,1 1 0,0-1 0,0 0 0,0 0 0,0 0 0,6 3 0,-8-5 2,0 0 0,0-1 0,1 1 0,-1-1-1,0 1 1,0-1 0,0 0 0,1 1 0,-1-1-1,0 0 1,0-1 0,1 1 0,-1 0 0,0-1 0,0 1-1,0-1 1,0 0 0,4-1 0,0-1 91,1-1 0,0 0 0,10-10 1,-12 10-43,1-1-52,0-1-1,0 1 1,-1-2-1,0 1 1,0 0 0,-1-1-1,1 0 1,-1 0 0,-1 0-1,1-1 1,-1 1-1,-1-1 1,1 0 0,-1 0-1,-1 0 1,2-14 0,-2 2 23,-1 0 1,0 0-1,-2 0 1,0 0-1,-8-30 1,8 43-67,0 0 0,0 0 0,0 0 1,0 1-1,-1-1 0,0 1 0,-1 0 0,1 0 1,-1 0-1,0 0 0,-1 1 0,0 0 0,-9-9 1,-3-5 44,15 16-56,-1 0 0,0 0-1,1 0 1,-1 0-1,-4-3 1,7 6 31,0 0 0,0 0 0,0 0-1,0 0 1,0 0 0,0 0 0,0 0 0,0 0 0,0 0 0,0 0 0,1-1-1,-1 1 1,0 0 0,0 0 0,0 0 0,0 0 0,0 0 0,0 0 0,0 0-1,0 0 1,0 0 0,0 0 0,0 0 0,0 0 0,0 0 0,0-1 0,0 1 0,0 0-1,0 0 1,0 0 0,0 0 0,0 0 0,0 0 0,0 0 0,0 0 0,0 0-1,0 0 1,0 0 0,-1 0 0,1 0 0,0-1 0,0 1 0,0 0 0,0 0-1,0 0 1,0 0 0,0 0 0,0 0 0,0 0 0,0 0 0,0 0 0,0 0 0,0 0-1,0 0 1,0 0 0,-1 0 0,1 0 0,0 0 0,0 0 0,0 0 0,0 0-1,0 0 1,10 0-230,1 0 220,21 0-180,-3-1 197,-1 1 0,1 2 0,0 0 0,43 11 0,-69-12 15,1 0-1,-1 1 1,1 0-1,-1-1 0,0 1 1,0 0-1,0 0 1,0 1-1,0-1 0,0 1 1,0-1-1,-1 1 1,1 0-1,-1 0 1,0 0-1,0 0 0,0 1 1,-1-1-1,1 0 1,-1 1-1,1-1 1,-1 1-1,0-1 0,0 6 1,2 7 29,-2 1 1,0-1 0,-1 1-1,-2 19 1,1-14 64,-3 24 22,2-30-69,0 0 0,1-1 0,1 1 0,4 29 0,-4-41-55,1 0-1,0 0 1,0 0 0,1-1 0,-1 1 0,1 0 0,0-1 0,0 1-1,0-1 1,1 0 0,-1 1 0,1-1 0,-1 0 0,1 0 0,0-1 0,0 1-1,0-1 1,1 1 0,-1-1 0,1 0 0,-1-1 0,1 1 0,7 2 0,-3-2-2,0 0 1,1 0-1,-1-1 0,1 0 1,-1-1-1,16-1 1,50-9 86,-53 5-87,-1 0-1,0-1 0,0-1 0,-1-1 1,0-1-1,0-1 0,-1 0 1,22-17-1,-19 11 6,-1-1-1,-1-1 1,0-1 0,-2 0-1,0-1 1,16-26 0,-8 0 39,-25 46-52,1 0 1,-1 0 0,0 0-1,0 0 1,0 0-1,0-1 1,0 1-1,0 0 1,0 0-1,1 0 1,-1 0 0,0 0-1,0-1 1,0 1-1,0 0 1,0 0-1,0 0 1,0 0-1,0 0 1,0-1-1,0 1 1,0 0 0,0 0-1,0 0 1,0 0-1,0-1 1,0 1-1,0 0 1,0 0-1,0 0 1,0 0 0,0-1-1,0 1 1,0 0-1,0 0 1,0 0-1,0 0 1,0 0-1,-1-1 1,1 1-1,0 0 1,0 0 0,0 0-1,0 0 1,0 0-1,0 0 1,-1-1-1,-7 5-257,-3 8 153,0 1-1,1 1 0,-16 26 0,24-36 80,-9 13-28,2-1 0,0 2 1,1-1-1,1 1 0,0 0 0,2 0 0,0 1 0,-3 23 0,8-38 52,0-1 0,0 1 0,0-1 0,0 0 0,0 1 0,1-1 0,0 1 0,0-1 0,-1 0 0,2 0 0,-1 1 0,0-1 0,1 0 0,0 0 0,-1 0 0,1-1 0,0 1 0,3 3 0,-3-5 19,0 1 1,0-1-1,-1 0 0,1 1 1,0-1-1,0 0 1,1 0-1,-1 0 1,0 0-1,0-1 1,0 1-1,1-1 1,-1 1-1,0-1 1,0 0-1,1 0 0,-1 0 1,0 0-1,1 0 1,-1 0-1,0-1 1,1 1-1,-1-1 1,0 0-1,0 1 1,0-1-1,4-3 1,5-2-12,0-1 1,0 0 0,0-1 0,-1 0-1,-1 0 1,12-14 0,45-61-306,-64 80 300,37-53-173,35-65 0,-53 82 94,-2-2 1,21-68-1,-34 91 103,-2 0 0,0 0 0,-1 0 0,-1 0 0,0 0 0,-2-1 0,-2-27 0,1 38-29,0-1 0,-1 1 0,-1 0 0,-4-12-1,6 17-18,-1-1 0,0 1-1,0 0 1,0 0 0,0-1-1,0 1 1,-1 1 0,1-1-1,-1 0 1,0 0 0,-3-2-1,4 4 30,-1 0 0,1 0-1,-1 0 1,1 0-1,-1 1 1,1-1 0,-1 1-1,1-1 1,-1 1-1,1 0 1,-1 0 0,0 0-1,1 0 1,-1 1-1,1-1 1,-1 1 0,0-1-1,1 1 1,0 0-1,-1 0 1,-2 1 0,-1 1-19,0 1 0,1-1 0,-1 1 0,1 0 1,-1 0-1,-7 9 0,2 0 32,1 0 0,1 0 1,0 1-1,1 0 0,1 0 0,0 1 1,1 0-1,0 0 0,1 1 0,1-1 1,-2 18-1,0 5 67,3 1 0,1-1 1,4 60-1,1-67 13,0 0-1,16 61 1,-15-78-23,1 0 0,0 0 0,1 0 0,1-1 0,0 0 0,1 0 0,0-1 0,14 17 0,-19-26-33,0 0 1,0 0-1,0 0 1,1-1-1,-1 0 0,1 1 1,0-1-1,-1 0 1,1-1-1,0 1 1,0-1-1,0 1 0,6 0 1,-3-1-20,-1-1 0,1 0 0,0 0 0,-1 0 0,1-1 0,-1 0 0,1 0 0,6-2 0,0-2-23,-1 1 1,1-2-1,-1 0 0,0 0 0,0-1 1,-1-1-1,20-17 0,-8 4 8,-2-1-1,-1-1 0,-1-1 1,-1-1-1,-1-1 0,-1 0 1,13-31-1,-23 45-49,1 1 1,13-19-1,-17 26-12,-2 13-36,0-1 0,0 1 0,-1 13 0,5 145 535,-4-161-418,0 1 0,0 0 0,0-1 0,1 1 0,0-1 0,0 0 0,0 1 0,1-1 1,6 10-1,-9-15-13,1-1 1,-1 1-1,1 0 1,-1-1-1,1 1 1,-1-1-1,1 1 1,-1-1 0,1 1-1,0-1 1,-1 1-1,1-1 1,0 1-1,-1-1 1,1 0-1,0 0 1,0 1 0,-1-1-1,1 0 1,1 0-1,-1 0 16,1 0 0,-1 0 0,1 0 0,0-1 0,-1 1 0,1-1 0,-1 1 0,1-1 1,2-1-1,8-6-1,0 0 0,0-1 1,-1-1-1,0 0 1,16-18-1,-5 5 33,21-23-58,-23 24-63,1 0-1,33-24 1,-35 34 107,-19 12-48,1 0 1,-1 0-1,1 0 1,-1 0 0,0-1-1,1 1 1,-1 0-1,0 0 1,1 0-1,-1 0 1,1 0-1,-1 0 1,0 0-1,1 0 1,-1 0-1,1 0 1,-1 1-1,0-1 1,1 0-1,-1 0 1,0 0-1,1 0 1,-1 1-1,0-1 1,1 0-1,-1 0 1,0 1-1,1-1 1,-1 0-1,0 0 1,0 1-1,1-1 1,-1 0-1,0 1 1,0-1-1,1 0 1,-1 1-1,0-1 1,0 0-1,0 1 1,0-1-1,0 1 1,0-1-1,0 1 1,2 17-4,-2-1-1,0 1 1,-1 0 0,-1-1-1,-6 29 1,-11 50 197,19-95-180,-1 18 295,2-19-303,-1 0 1,0 1-1,0-1 0,1 0 0,-1 1 1,0-1-1,0 1 0,1-1 1,-1 0-1,0 0 0,1 1 0,-1-1 1,0 0-1,1 0 0,-1 1 0,1-1 1,-1 0-1,0 0 0,1 0 0,-1 0 1,1 1-1,-1-1 0,0 0 0,1 0 1,-1 0-1,1 0 0,-1 0 0,1 0 1,-1 0-1,1 0 0,-1-1 0,0 1 1,1 0-1,-1 0 0,1 0 0,-1 0 1,0 0-1,1-1 0,-1 1 1,1 0-1,-1 0 0,0-1 0,1 1 1,16-9-47,0 0 0,-1 0 0,0-2 0,-1 0 0,15-13 0,65-72-553,-42 41 498,-48 49 66,1 1 0,-1 0 1,1 0-1,0 1 0,0 0 1,0 0-1,7-3 0,-12 6 27,0 1-1,0 0 0,0 0 1,0 0-1,0-1 1,0 1-1,-1 0 0,1 1 1,0-1-1,0 0 1,0 0-1,0 0 0,0 0 1,0 1-1,0-1 1,-1 0-1,1 1 0,0-1 1,0 1-1,0-1 1,-1 1-1,1-1 0,0 1 1,-1-1-1,1 1 1,0 0-1,-1-1 0,1 1 1,-1 0-1,1 0 1,-1-1-1,1 1 0,-1 0 1,0 0-1,1 0 1,-1 0-1,1 1 0,0 4 11,1 1 0,-1-1 0,0 0 0,0 8 0,-1-11 33,3 43 69,7 67 285,-10-111-385,1-1 1,-1 0-1,0 1 1,0-1-1,1 0 0,-1 1 1,0-1-1,1 0 1,-1 0-1,1 1 1,0-1-1,-1 0 1,1 0-1,0 0 0,0 0 1,0 0-1,1 1 1,-1-1-3,1-1 1,-1 1-1,1-1 1,-1 1 0,1-1-1,-1 1 1,1-1-1,-1 0 1,1 0 0,-1 0-1,1 0 1,-1 0-1,1 0 1,2-1 0,10-3-34,-1 0 1,1-1 0,-1 0 0,0-1 0,0 0 0,15-11 0,3-1 43,18-9 9,-1-2-1,-2-2 0,57-49 1,-93 70-57,2 0 100,-10 8-134,-5 5-143,-42 46-6,-134 158 428,176-203-214,1 0 0,0-1 0,0 1 0,0 0 0,0 0 0,1 0 0,-1 0 0,0 5 0,2-9 3,0 1 0,0 0 1,0 0-1,0-1 0,0 1 1,0 0-1,0 0 0,0-1 1,0 1-1,0 0 1,0-1-1,1 1 0,-1 0 1,0 0-1,0-1 0,1 1 1,-1 0-1,0-1 0,1 1 1,0 0-1,0 0 9,0-1-1,0 1 1,0-1 0,0 0 0,0 1-1,0-1 1,0 0 0,0 0-1,0 1 1,0-1 0,0 0-1,0 0 1,0 0 0,0 0-1,0 0 1,0 0 0,0-1-1,0 1 1,1-1 0,6-1-49,0 0 0,-1-1 0,1 0 0,-1 0 0,1-1 0,-1 0 0,0-1 0,-1 1 0,1-1 0,-1-1 0,10-10 0,4-6-407,31-47 0,-40 52 421,53-84-425,-57 87 431,-6 12-30,0 0 0,0-1 0,0 1 0,0 0 0,1 0 0,-1 0 0,1 0 0,-1 0 0,1 0 0,-1 1 0,3-3 0,-6 19-22,-6 31-11,3-22 157,1 1-1,-1 35 0,5-56-22,1 1 0,-1 0 0,1-1 0,0 1 1,1-1-1,-1 0 0,1 1 0,0-1 0,0 0 0,0 0 0,1 0 0,5 7 1,-7-9-42,0-1 1,0 1 0,0-1 0,1 0 0,-1 0 0,0 0 0,1 0 0,-1 0 0,1 0 0,-1 0 0,1 0-1,-1 0 1,1-1 0,0 1 0,-1-1 0,1 1 0,0-1 0,0 0 0,-1 1 0,1-1 0,0 0-1,0 0 1,-1 0 0,1 0 0,0-1 0,0 1 0,-1-1 0,1 1 0,0-1 0,-1 1 0,1-1 0,-1 0-1,1 1 1,0-1 0,-1 0 0,0 0 0,3-2 0,4-4 3,0-1-1,-1 0 1,0 0 0,0-1 0,8-14 0,26-55 21,45-119-433,17-13-16,2-81 297,-93 252 186,-12 38-69,18-63-81,-17 63 78,-1 0 0,0 0 0,0 0-1,1 0 1,-1 0 0,0 0 0,0 0 0,0 0 0,0 0 0,0 0 0,0 0 0,-1 0-1,1 0 1,0-2 0,-1 3 5,1 0 0,0 0 0,-1 0 0,1 0 0,0 0 0,-1 0 0,1 0 0,0 0 0,0 0 0,-1 0 0,1 1 0,0-1 0,-1 0 0,1 0 0,0 0 0,0 0 0,-1 0 0,1 0 0,0 1 0,0-1 0,-1 0 0,1 0 0,0 0 0,0 1 0,0-1 0,-1 0 0,1 0 0,0 1 0,0-1 0,-20 29 146,-17 45-82,-45 130 1,77-189-65,-12 38 121,3-1 1,3 1 0,-10 104-1,19-134-53,1 0-1,1 0 0,2-1 0,0 1 1,1 0-1,1 0 0,2-1 1,10 30-1,-15-48-66,1 0-1,0-1 1,0 1 0,0-1-1,0 1 1,1-1-1,-1 0 1,1 0 0,0 0-1,-1 0 1,2 0 0,-1-1-1,0 1 1,5 2 0,-3-2 15,1-1 1,0 0 0,0 0-1,-1 0 1,1 0 0,0-1-1,0 0 1,11 0 0,-1-1-3,-1-1 1,0 0-1,0-2 1,0 1-1,0-2 0,28-10 1,-27 7-61,0-1 1,0-1-1,-1-1 0,0 0 1,-1 0-1,0-2 0,-1 0 1,0 0-1,-1-1 1,0-1-1,-1 0 0,0 0 1,-1-1-1,-1-1 0,-1 0 1,0 0-1,-1 0 0,0-1 1,-2 0-1,5-24 1,-9 36 28,0-1 0,0 1-1,-1-1 1,0 1 0,-1-7 0,1 11-4,0 0-1,0 0 0,0 0 0,-1-1 0,1 1 0,0 0 1,-1 0-1,1 0 0,0 0 0,-1 0 0,0 0 1,1 0-1,-1 0 0,0 0 0,1 0 0,-1 1 0,0-1 1,0 0-1,0 0 0,1 1 0,-1-1 0,0 0 1,0 1-1,0-1 0,0 1 0,0-1 0,-1 1 0,0-1 1,0 1 9,0 0 1,0 1-1,0-1 1,0 1-1,0-1 0,0 1 1,0-1-1,0 1 1,0 0-1,0 0 1,0 0-1,0 0 1,0 0-1,1 1 1,-1-1-1,-1 2 1,-2 1 10,-5 4 15,1 0 0,-1 1 0,2 0 0,-1 1 0,2 0 0,-1 0 0,-8 15 0,6-6 96,1-1 0,1 1 1,-10 35-1,15-43-71,0 0 0,1 0 0,0 1 0,1-1 0,1 1 0,0 0 1,1 14-1,0-21-13,0 0 0,0 1 0,0-1 0,1 0 0,0 0 0,0-1 1,0 1-1,0 0 0,1-1 0,0 1 0,0-1 0,0 0 0,0 0 1,1 0-1,0 0 0,0-1 0,0 1 0,6 3 0,-5-4-7,-1 0-1,1 0 1,0-1 0,0 1-1,0-1 1,0 0-1,0-1 1,1 1-1,-1-1 1,0 0 0,1-1-1,-1 1 1,0-1-1,1 0 1,-1 0-1,1-1 1,-1 1 0,10-4-1,-5 0 11,0-1 0,0 0 0,-1-1 0,0 0 0,0 0 0,0-1 0,0 0 0,-1-1 0,-1 1 0,1-2 0,8-12 0,7-13-13,33-66 0,-12 17 111,-33 66-105,23-42 20,-78 150-809,-40 136 810,81-217 14,0 0 1,0 1-1,1-1 1,-1 17-1,3-25-21,0 1 0,0-1-1,0 0 1,0 1 0,0-1 0,1 0 0,-1 1-1,1-1 1,-1 0 0,1 1 0,0-1-1,0 0 1,0 0 0,0 0 0,1 0-1,-1 0 1,0 0 0,1 0 0,0 0-1,-1-1 1,1 1 0,0-1 0,0 1 0,0-1-1,0 1 1,3 0 0,2 1-2,0-2 1,0 1-1,0-1 1,1 0-1,-1-1 1,0 1-1,1-1 1,10-2-1,-1 1-42,168-14-138,-156 10-768,33-11 1,-44 10-982,0 0 1,30-17-1,-27 8-1313,-20 14 3009,0 1 1,-1-1-1,1 1 1,0-1 0,-1 0-1,1 0 1,-1 1-1,1-1 1,-1 0-1,1 0 1,-1 0 0,0 0-1,1 1 1,-1-1-1,0 0 1,0 0-1,0 0 1,0 0-1,1 0 1,-1 0 0,0 0-1,-1 0 1,1 0-1,0 1 1,0-1-1,-1-2 1,-13-15-3508,-4 1 1285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58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10 1472,'-6'-10'12755,"8"12"-13558,-1-1 839,-1 0 0,0 0 0,1 1 0,-1-1 1,0 0-1,0 1 0,0-1 0,0 0 1,0 1-1,0-1 0,-1 2 0,1 1 95,-8 261 3095,0 56-1460,9-256-1430,0 1 256,17 127 0,-16-178-668,3 12 502,-3-20-732,-2-8-816,0-3 2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0:59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1 240 3072,'2'6'9090,"10"-22"-7786,58-110 72,-69 123-1352,2-5-3,1 0 0,0 1 0,1 0 0,0-1 0,0 2 0,8-9 0,-13 15-21,0-1 0,0 1 0,1 0 0,-1 0 0,0-1 0,1 1 0,-1 0 0,0 0 0,1 0 0,-1 0 0,0 0 0,1-1-1,-1 1 1,0 0 0,1 0 0,-1 0 0,0 0 0,1 0 0,-1 0 0,0 0 0,1 0 0,-1 0 0,0 0 0,1 0 0,-1 1 0,0-1 0,1 0 0,0 0 0,7 10 126,1 13 197,-5-6 98,0-1-1,0 23 1,-3-27-264,0-1 1,0 0 0,1 1-1,1-1 1,0 0-1,1 0 1,6 14-1,-10-24-126,1 0 0,-1-1 0,1 1 0,-1 0 0,1 0-1,0 0 1,-1 0 0,1-1 0,0 1 0,0 0 0,-1 0-1,1-1 1,0 1 0,0-1 0,0 1 0,0-1-1,1 1 1,-1-1 22,1 0 0,-1 0 0,0 0 0,0 0 0,0 0 1,1 0-1,-1-1 0,0 1 0,0 0 0,0-1 0,1 1 0,-1-1 0,0 1 0,0-1 0,0 0 0,0 1 0,0-1 0,1-2 0,74-72 838,-12 13-840,-45 41-208,2 1 0,0 1 1,33-22-1,-51 39 137,0 0 0,0 0 0,0 1 1,0-1-1,1 1 0,-1 0 0,0 0 1,1 0-1,-1 0 0,1 1 0,-1-1 1,1 1-1,-1 0 0,1 0 0,6 1 1,-6 0 32,0 1 0,0-1 0,1 1 1,-1 0-1,-1 0 0,1 0 1,0 0-1,0 1 0,-1-1 0,0 1 1,4 4-1,4 5 48,-1 0-1,0 1 1,-1 1 0,-1 0 0,11 24 0,13 34-185,-28-60-2331,5 27-1,-7-35 1637,-1-1-712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0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5568,'2'25'5305,"7"17"-2740,2 19-1017,-5 110 1249,-3-49-1903,1-50-382,7 104 103,-6-121-384,16 63 0,-19-111-233,0 3-1,0-1-1,0 0 1,8 15-1,-10-24-68,0 0-1,0 0 1,0 1 0,0-1 0,0 0-1,0 0 1,1 0 0,-1 0-1,0 1 1,0-1 0,0 0 0,0 0-1,0 0 1,1 0 0,-1 0-1,0 0 1,0 0 0,0 1 0,0-1-1,1 0 1,-1 0 0,0 0-1,0 0 1,0 0 0,1 0-1,-1 0 1,0 0 0,0 0 0,0 0-1,1 0 1,-1 0 0,0 0-1,0 0 1,0 0 0,1 0 0,-1 0-1,0-1 1,0 1 0,0 0-1,0 0 1,1 0 0,-1 0 0,0 0-1,0 0 1,0 0 0,0-1-1,0 1 1,1 0 0,-1 0 0,0 0-1,0 0 1,0 0 0,0-1-1,0 1 1,0 0 0,0 0-1,0 0 1,0-1 0,0 1 0,1 0-1,-1 0 1,0 0 0,0-1-1,0 1 1,0 0 0,4-15-2883,-4 15 2505,5-20-2536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2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6 2656,'5'-6'768,"-5"6"-733,0 0 0,0 0 0,0 0 0,1 0 1,-1 0-1,0 0 0,0 0 0,0 0 0,0 0 0,1 0 0,-1 0 0,0 0 1,0 1-1,0-1 0,0 0 0,0 0 0,0 0 0,1 0 0,-1 0 1,0 0-1,0 0 0,0 1 0,0-1 0,0 0 0,0 0 0,0 0 1,0 0-1,0 4 3071,-8 14 1881,3-10-4528,0 1-1,-1-1 1,1 0-1,-1 0 1,-1 0 0,0-1-1,-10 9 1,8-8-287,0 1-1,1 0 1,0 0-1,0 1 1,-10 18-1,4 1 52,1 2-1,2-1 1,1 2-1,1-1 0,1 1 1,2 1-1,2-1 0,1 1 1,1 0-1,2 0 0,1 0 1,7 44-1,-5-66-170,0-1-1,0 1 1,1-1-1,0 0 1,0-1-1,1 1 1,1-1-1,0 0 1,0 0 0,0 0-1,1-1 1,1 0-1,-1 0 1,1-1-1,1 0 1,-1-1-1,19 11 1,-12-8-195,-13-7 284,1 0-1,0 0 0,0-1 1,0 1-1,6 1 0,-8-2-344,0-1 0,0 0 0,0 0-1,0 0 1,0 0 0,0 0 0,0 0-1,0 0 1,0-1 0,0 1 0,0 0-1,0 0 1,0-1 0,-1 1 0,1-1-1,0 1 1,0-1 0,0 1 0,0-1-1,0 1 1,-1-1 0,1 0 0,0 0-1,17-18-6109,-10 10 3749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2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90 5408,'-1'4'422,"0"-1"1,1 0 0,0 1-1,-1-1 1,1 1-1,0-1 1,1 1-1,-1-1 1,1 1-1,-1-1 1,2 4 0,1 9 714,-1 3-315,5 70 3022,-7-89-3813,0 0 0,1 0 0,-1 0 0,0 1 0,0-1 0,0 0 1,0 1-1,0-1 0,0 0 0,0 0 0,0 1 0,0-1 0,0 0 0,0 0 0,0 1 0,0-1 0,0 0 0,0 0 0,0 1 0,0-1 0,-1 0 0,1 0 0,0 1 0,0-1 0,0 0 1,0 0-1,0 1 0,-1-1 0,1 0 0,0 0 0,0 0 0,0 0 0,-1 1 0,1-1 0,0 0 0,-6-9 1366,-3-19-365,8 11-962,0 0 0,1 0 1,2 0-1,-1 0 0,2 0 1,0 0-1,1 1 0,1-1 0,0 1 1,10-19-1,-14 34-46,0-1 0,0 0 0,0 0 0,0 1 0,0-1 0,0 1 0,1-1 0,-1 1 0,1 0 1,-1-1-1,1 1 0,-1 0 0,1 0 0,0 0 0,-1 0 0,1 0 0,0 0 0,0 1 0,0-1 0,2 0 0,0 1 31,-1-1 0,1 1 0,-1 0 0,0 0 0,1 0 0,-1 1 0,0-1 0,1 1-1,-1 0 1,5 2 0,8 0 123,-15-3-252,0 1 0,0-1 1,0 0-1,0 0 0,0 0 0,0 1 0,0-1 0,0 0 1,0 1-1,-1-1 0,1 1 0,0-1 0,0 1 0,0-1 0,0 1 1,0 0-1,-1-1 0,1 1 0,0 0 0,-1 0 0,1 0 0,-1-1 1,2 2-1,-1-1-676,1 0 0,-1 0 0,1 0 1,-1 0-1,1 0 0,0-1 0,-1 1 0,1-1 1,0 1-1,0-1 0,-1 0 0,1 1 1,0-1-1,0 0 0,0 0 0,1-1 0,11 1-2332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3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0 5312,'0'5'7232,"0"-3"-6968,-1 1-1,0-1 1,0 1 0,1-1 0,-2 0 0,1 0 0,0 1 0,0-1 0,-3 2 0,-15 21 963,-6 4-619,-10 11 155,-60 55-1,-59 49 385,146-136-1062,0 0 0,-10 7 0,-7 7 652,65-14 559,-9-4-1194,0 1 1,0 1-1,-1 2 1,43 16-1,-59-18-55,0 0 1,19 12-1,-27-14-135,0 0 0,0 1 0,-1 0 0,0 0-1,0 0 1,8 11 0,-11-13-2221,3 1 618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3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5312,'1'-11'953,"0"15"1747,0 21 1567,9 145-1297,-8-66-2443,-3-77-468,2 0 0,0-1 0,9 49 0,-10-74-211,0 0 0,0 0 1,0 0-1,1 0 0,-1-1 0,0 1 1,1 0-1,-1 0 0,1 0 0,-1 0 1,1 0-1,-1 0 0,1 0 1,0-1-1,-1 1 0,2 1 0,-1-1-863,4 4-1027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4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18 116 6048,'-2'-2'386,"0"0"-1,0-1 1,1 1 0,-1 0 0,1-1-1,-1 0 1,1 1 0,0-1 0,0 0-1,0 0 1,1 1 0,-1-1 0,1 0-1,-1 0 1,1 0 0,0 0 0,0 0-1,0 0 1,1 0 0,-1 0 0,1 1-1,-1-1 1,1 0 0,0 0 0,0 0-1,0 1 1,1-1 0,1-3 0,-1 3-293,0 1 0,0-1 1,0 1-1,1-1 0,-1 1 0,1 0 1,-1 0-1,1 0 0,0 0 0,3-1 1,-3 2-68,-1-1 0,1 1 0,0 0 0,-1 1 0,1-1 0,0 0 0,0 1 0,0 0 0,0-1 0,0 1 0,0 1 0,-1-1 0,1 0 0,0 1 1,0-1-1,5 3 0,-4-2-24,0 1 1,0 0-1,0 0 1,-1 0-1,1 1 1,-1 0-1,1-1 1,-1 1-1,0 0 1,5 7-1,-5-7 9,0 1 1,-1 0-1,1-1 0,-1 1 1,0 0-1,0 1 0,-1-1 1,1 0-1,-1 0 0,0 1 1,0-1-1,0 1 0,0-1 0,-1 1 1,0-1-1,0 1 0,0-1 1,-1 1-1,1-1 0,-1 1 1,0-1-1,-3 9 0,1-8 39,0 0-1,0 0 0,0 0 1,-1-1-1,0 0 0,0 1 1,-5 3-1,7-6-31,-1 0-1,1 0 1,-1 0-1,0 0 1,0-1-1,0 1 1,1-1-1,-1 0 1,-1 0-1,1 0 1,0 0-1,0-1 1,-6 1-1,9-1-27,-1 0-1,0 0 1,0 0 0,0 0-1,0 0 1,0 1-1,1-1 1,-1 0-1,0 0 1,0 0-1,0 1 1,0-1-1,1 0 1,-1 1-1,0-1 1,0 1 0,1-1-1,-1 1 1,0-1-1,1 1 1,-1 0-1,1-1 1,-1 1-1,1 0 1,-1-1-1,1 1 1,-1 0-1,1 0 1,-1-1 0,1 1-1,0 0 1,0 0-1,-1 0 1,1 0-1,0 0 1,0-1-1,0 1 1,0 0-1,0 0 1,0 0-1,0 1 1,1 4 66,0 0 0,0 0 0,1 0 0,3 10 0,-3-10 45,7 21 425,1-1-1,2 0 1,0-1 0,27 41 0,-13-28 50,40 44 0,-52-64-511,-1-1 220,-9-14-1599,17-17-12167,-16 11 11121,15-5-1181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4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 5728,'0'30'1840,"0"-29"-1617,0 1 0,0-1 0,1 0 0,-1 0 0,0 0 1,0 0-1,1 0 0,-1 1 0,1-1 0,-1 0 0,1 0 0,-1 0 0,1 0 1,0 0-1,-1 0 0,1-1 0,0 1 0,0 0 0,0 0 0,-1 0 0,1-1 1,0 1-1,0 0 0,0-1 0,2 1 0,-2 0 48,0-1 0,-1 1 0,1-1 0,0 1 0,0-1 0,0 1 0,-1 0 0,1-1-1,0 1 1,-1 0 0,1 0 0,-1-1 0,2 2 0,-2 1-116,1-1 0,-1 1 0,1-1 1,-1 1-1,0-1 0,0 1 0,0-1 0,0 1 0,-1-1 0,1 1 0,-1-1 0,1 1 1,-1-1-1,0 1 0,0-1 0,0 0 0,0 1 0,-1-1 0,1 0 0,0 0 0,-1 0 1,0 0-1,1 0 0,-1 0 0,-3 2 0,2-1-273,0-1-1,0 1 1,0-1 0,0 0-1,-1 0 1,1 0 0,0-1-1,-1 1 1,0-1 0,1 0-1,-1 0 1,0 0 0,0 0-1,1 0 1,-1-1 0,-5 0-1,-5 0-1113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5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3648,'2'10'12110,"-5"12"-9439,-6 24-2631,-23 130 1566,28-133-1123,1 0 0,3 51 1,0-90-411,1 1 0,-1-1 1,1 0-1,0 0 1,0 0-1,0 0 0,0 0 1,1 0-1,0 0 0,3 5 1,-4-7-18,1 0 0,0 0 1,0 0-1,0 0 1,0 0-1,1 0 0,-1-1 1,0 1-1,1-1 0,0 1 1,-1-1-1,1 0 0,-1 0 1,1 0-1,0 0 1,4 0-1,2 0 4,-1-1-1,1 0 1,0 0 0,-1-1-1,1 0 1,-1 0 0,1-1-1,10-4 1,31-5-21,21 8-562,-66 2-79,-1 0 0,0 0 0,1-1 0,-1 1 0,0-1 0,0 0 0,8-5 0,10-9-7733,-17 14 5823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46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27 132 10048,'-27'-36'4544,"32"24"-3936,0 4 735,8 8-863,9-9 928,10 3-800,17-11-320,5 9-160,27-4-416,5 4 160,-1 0-736,-4 8 480,-14-4-2271,-12 4 1471,-15-3-2176,-9 6 1920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5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41 7456,'-19'-4'8352,"24"4"-5793,9 0-1471,-1-5 0,5 5-640,5-8-128,-1 5-192,5-6-96,1 9 0,-2-8-32,1 8 0,0-3-1632,-4 6 896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6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5216,'-1'-1'2268,"5"0"-1686,-3 1-508,0 0-1,-1 0 1,1 0-1,0 0 1,0 0 0,-1 0-1,1 0 1,0 0-1,0 0 1,0 0 0,-1 0-1,1 1 1,0-1-1,-1 0 1,1 1-1,1 0 1,5 4 569,48 38 3420,-49-37-3709,0-1 0,-1 1 0,0 1 0,0-1 0,0 1 0,5 10 0,5 19 29,-1 0 0,-1 0 0,-3 1 1,-1 1-1,-1 0 0,-3 0 0,-1 0 0,-1 1 0,-2-1 1,-2 1-1,-2-1 0,-12 61 0,10-77-699,0-1 1,-2-1-1,0 1 0,-18 32 0,25-52 306,-1 0-297,1 1 0,-1 0 0,0-1 0,0 1 1,0 0-1,0-1 0,0 0 0,0 1 0,-1-1 1,1 0-1,0 1 0,-1-1 0,1 0 0,-1 0 1,1 0-1,-3 1 0,-1-1-2210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6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15 4800,'0'-15'8933,"4"25"-7327,0-4-1313,-1 4 17,0 1 0,-1 0 0,0 0 1,0 0-1,-2 0 0,1 17 0,-1-6 41,1 233 1673,-1-140-1339,0-95-581,0 45 311,-14 122 0,8-145-196,3-18-803,-9 30-1,27-73-11852,1 7 9051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6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74 6656,'0'0'146,"-1"0"0,1 0 0,0 0 0,-1 0 0,1 0 0,-1-1 0,1 1 0,0 0 0,-1 0 0,1-1 1,0 1-1,-1 0 0,1 0 0,0-1 0,0 1 0,-1 0 0,1-1 0,0 1 0,0-1 0,0 1 0,-1 0 0,1-1 0,0 1 0,0 0 1,0-1-1,0 1 0,0-1 0,0 0 0,7-11 3545,-2 5-3474,-2 2 40,0 1 0,1-1 0,-1 1 0,1 0 0,0 0 1,1 1-1,6-5 0,-10 7-202,1 0 0,-1 0 0,0 0 0,1 0 0,-1 1 0,1-1 0,-1 1 0,1-1 0,-1 1 0,1-1 0,0 1 0,-1 0 0,1 0-1,-1 0 1,1 0 0,0 0 0,-1 0 0,1 0 0,-1 1 0,1-1 0,-1 1 0,1-1 0,-1 1 0,1-1 0,-1 1 0,1 0 0,-1 0 0,0-1 0,3 3 0,-1 1-48,0-1 0,0 1 0,0 0 0,0 0 0,-1 0 0,1 0 0,-1 0 0,0 1 0,-1-1 0,1 1 0,-1-1 0,0 1 0,0 0 0,0-1 0,0 9 0,-1 0 28,0 0 0,-1 0 1,-1 0-1,-3 18 0,1-19 278,-1 1 0,1-1 0,-2 0 0,0 0 0,0-1-1,-1 0 1,-14 17 0,21-27-208,-1-1-66,1 1 1,0-1-1,0 0 1,0 0-1,0 0 1,-1 0-1,1 0 1,0 0-1,0 1 1,0-1-1,0 0 1,0 0-1,0 0 1,0 1-1,-1-1 1,1 0-1,0 0 1,0 0-1,0 0 1,0 1-1,0-1 1,0 0-1,0 0 1,0 0-1,0 1 1,0-1-1,0 0 1,0 0-1,0 0 1,0 1-1,0-1 0,0 0 1,1 0-1,-1 0 1,0 1-1,0-1 1,0 0-1,0 0 1,0 0-1,0 0 1,0 1-1,1-1 1,-1 0-1,0 0 1,0 0-1,0 0 1,0 0-1,1 0 1,-1 0-1,0 1 1,0-1-1,0 0 1,0 0-1,1 0 1,-1 0-1,0 0 1,0 0-1,0 0 1,1 0-1,-1 0 0,0 0 1,0 0-1,0 0 1,1 0-1,-1 0 1,21-3 92,-8 1 31,56 7-285,-67-5-18,25 2-1601,-9 5-3792,-1 4 1950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8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19 151 5056,'-15'-6'2259,"15"6"-2199,0 0 0,0 0 0,0 0 0,-1 0 0,1 0 1,0 0-1,0 0 0,0 0 0,0 0 0,-1 0 0,1-1 0,0 1 0,0 0 0,0 0 0,0 0 0,-1 0 0,1 0 0,0-1 0,0 1 0,0 0 1,0 0-1,0 0 0,0 0 0,0-1 0,0 1 0,0 0 0,-1 0 0,1 0 0,0-1 0,0 1 0,0 0 0,0 0 0,0 0 0,0 0 1,0-1-1,0 1 0,0 0 0,0 0 0,0 0 0,1-1 0,-1 1 0,0 0 0,0 0 0,0 0 0,0-1 0,0 1 0,2-7 3503,27-15-2107,1 2 0,1 1 0,51-24 0,-65 35-1313,-11 5-159,0-1 0,0 2-1,1-1 1,11-2 0,-16 4 24,0 1 1,0 0-1,-1 0 0,1 0 1,0 0-1,0 0 1,0 0-1,0 0 1,0 1-1,-1-1 0,1 1 1,0-1-1,0 1 1,-1 0-1,1 0 1,0-1-1,-1 1 1,1 0-1,-1 1 0,1-1 1,-1 0-1,2 2 1,4 6 185,-1 0 0,0 0 0,0 1 0,-1 0 0,0 0 0,3 11 1,13 25 600,-16-37-527,0 0 0,0 0-1,1-1 1,0 0-1,0 0 1,1-1 0,15 13-1,-19-18-178,0 0 0,1 1-1,-1-1 1,1-1 0,0 1-1,-1 0 1,1-1 0,0 0 0,0 0-1,0 0 1,0 0 0,0-1-1,0 0 1,0 1 0,0-1 0,0-1-1,0 1 1,0-1 0,0 1-1,0-1 1,0 0 0,4-2 0,-1 0-26,0-1 1,0 0-1,0 0 1,-1 0 0,1-1-1,-1 0 1,0 0 0,5-7-1,-3 3-526,0 0 0,-1-1-1,0 0 1,8-16 0,-12 20-789,0-4-2075,15 17-9011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8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60 153 5152,'0'-4'11400,"1"4"-11098,15 10 1302,-2-1-895,-2-4-230,-6-2-312,0 0 1,-1-1-1,1 1 0,1-1 0,-1 0 0,0-1 1,0 0-1,1 0 0,-1 0 0,1-1 0,9 0 1,-9-1-91,0 0 1,0-1-1,0 0 1,0 0 0,0 0-1,-1-1 1,1 0-1,-1-1 1,1 1 0,-1-1-1,0 0 1,-1-1-1,1 0 1,-1 1 0,0-2-1,0 1 1,0-1-1,-1 1 1,6-10 0,-9 13-77,0-1 1,0 1 0,-1 0-1,1 0 1,-1 0 0,0 0 0,1-1-1,-1 1 1,0 0 0,0 0-1,0-1 1,-1 1 0,1 0 0,0 0-1,-1-1 1,0 1 0,1 0-1,-1 0 1,0 0 0,0 0 0,0 0-1,0 0 1,0 0 0,-1 0-1,-1-2 1,-2-1-79,1-1-1,-1 1 0,-1 0 1,1 1-1,0-1 1,-1 1-1,-8-5 1,11 8 49,0-1 1,0 1-1,0 0 1,0 0-1,0 1 1,0-1-1,0 1 1,0-1-1,0 1 1,0 0-1,0 0 1,0 0-1,0 0 1,-3 1-1,0 1 12,0 0 0,0 0 0,0 0 0,0 0 0,1 1 0,-9 5-1,1 2 72,0 0 0,1 0 0,0 1 0,-15 18 0,18-18 78,1 1 0,0 0 0,0 0 0,1 1 0,0 0 0,1 0 0,1 0 0,0 1 0,1 0 0,1 0 0,0 0 0,0 0 0,0 25 0,3-27-28,1-1 0,0 1-1,0-1 1,1 0 0,1 1 0,0-1 0,0 0 0,1-1 0,0 1-1,1 0 1,0-1 0,1 0 0,0-1 0,1 1 0,0-1 0,0 0-1,16 13 1,-15-14-11,1-1-1,1 0 0,14 8 0,-19-12-79,0 0 0,0-1 0,0 0 0,1 0 0,-1-1 0,1 0 0,-1 1-1,1-2 1,6 1 0,2-1-81,-1-2-1,22-4 0,7-1-2145,-6 5 645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09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98 7232,'-18'2'3334,"16"-2"-2399,-1 0 0,0 0 0,0 1 0,0-1 0,1 1 0,-1-1 0,0 1 0,-3 2 0,0-1 640,13-4-462,13 1-840,0-1 0,35-9 0,-7 1 140,-7 4-128,-6 1-14,1-2 0,36-11 0,-26 1 64,20-6-355,-58 18-1411,-10 19-9452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10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8 3328,'-1'-8'15247,"-2"16"-14989,0-1 0,-1 0 0,0 0 0,0 0-1,-1-1 1,-10 12 0,-10 16 199,-7 15-102,2 1 1,-23 57-1,47-93-243,1 0 0,-5 21 0,9-30-86,0-1 0,1 1 1,-1 0-1,1 0 0,0 0 0,0 0 1,0 0-1,1 0 0,0 0 0,0 0 1,2 6-1,-1-8-13,-1-1 1,1 1-1,0-1 1,0 1-1,0-1 0,0 0 1,0 0-1,0 0 1,0 0-1,1 0 0,-1-1 1,1 1-1,0-1 1,-1 1-1,1-1 0,4 1 1,5 2 57,-1-1 1,22 3 0,1-2 5,1-2 0,-1-2 1,51-5-1,-61 4-23,-20 1-86,0 1 0,0-1 0,0-1 0,0 1 0,0-1 0,0 1 0,-1-1 0,1 0-1,0 0 1,4-3 0,3 0-7487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10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74 7136,'-7'-4'4492,"8"3"-4191,-1 1 0,1-1 0,0 1-1,0-1 1,0 1 0,0-1-1,1 1 1,-1 0 0,0 0-1,0-1 1,1 1 0,34-4 2158,139-18 3276,88-13-5375,-218 31-2130,-27 7 740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11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534 1 5888,'0'0'1898,"5"4"2364,-5-1-4047,-1-1 1,1 1 0,-1-1 0,1 0 0,-1 1-1,0-1 1,0 0 0,0 1 0,-1-1 0,-1 3-1,-17 21 949,16-21-909,-282 371 4709,215-278-4595,13-11-210,-17 23 252,62-98-1741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46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9 11456,'-32'-9'5215,"50"9"-4543,-13 0-2815,4 0 1023,4 0-832,5 0 1152,9 4-3264,1 4 2240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11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28 6240,'0'-1'266,"0"0"0,-1 0 1,1 0-1,0 1 0,0-1 0,0 0 1,0 0-1,0 0 0,0 0 0,0 0 1,1 1-1,-1-1 0,0 0 0,0 0 1,1 0-1,-1 0 0,0 1 0,1-1 1,-1 0-1,1 0 0,-1 1 0,1-1 1,-1 0-1,1 1 0,0-1 0,-1 0 1,7-5 5711,-13 92-4020,0-28-1265,1 41-7,-8 97 148,14-163-1218,-2-30-750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12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19 120 2400,'-18'-3'7813,"20"6"-5534,-2-3-2213,0 0-1,0 0 0,0 1 1,1-1-1,-1 0 0,0 1 1,0-1-1,0 0 0,0 0 1,0 1-1,0-1 0,1 0 1,-1 0-1,0 0 0,0 1 1,0-1-1,1 0 1,-1 0-1,0 0 0,0 1 1,1-1-1,-1 0 0,0 0 1,0 0-1,1 0 0,-1 0 1,0 0-1,0 0 0,1 0 1,-1 0-1,0 0 0,1 0 1,-1 0-1,0 0 0,0 0 1,1 0-1,-1 0 0,0 0 1,1 0-1,-1 0 0,0 0 1,0 0-1,1 0 0,-1 0 1,0-1-1,0 1 0,1 0 1,-1 0-1,0 0 1,20-27 3277,10-6-2177,-23 25-947,-1 0-1,1 1 0,1-1 0,0 1 0,0 1 0,12-9 1,-19 15-205,0-1 1,0 0-1,0 1 1,1-1-1,-1 1 1,0 0-1,0-1 1,0 1-1,1 0 1,-1 0-1,0 0 1,0 0 0,1 0-1,-1 0 1,0 0-1,0 0 1,1 0-1,-1 0 1,0 1-1,0-1 1,0 0-1,1 1 1,-1-1-1,0 1 1,0 0-1,0-1 1,0 1-1,0 0 1,0 0 0,0-1-1,0 1 1,0 0-1,-1 0 1,1 0-1,0 0 1,0 2-1,3 4 203,0 0-1,-1 0 0,-1 0 1,5 14-1,-3-6 138,-1-3-78,9 19 663,-12-30-878,1 0 0,-1 1 0,1-1 0,-1-1 0,1 1 0,0 0 0,-1 0-1,1 0 1,0 0 0,0 0 0,0-1 0,0 1 0,0 0 0,0-1 0,0 1 0,0-1 0,0 1 0,0-1 0,0 1-1,0-1 1,0 0 0,0 1 0,2-1 0,-1 0-32,-1 0 0,1-1 0,0 1 0,-1-1 0,1 1 0,-1-1 0,1 1 0,-1-1 0,1 0 0,-1 0 0,1 0 0,-1 0 0,0 0 0,0 0 0,1 0 0,0-2 0,18-23 44,-15 19-25,26-44-2102,-15 26 790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13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9 4384,'-3'-2'385,"1"-4"3998,3 7-3578,1 4-533,0-1 0,-1 1 0,1 0-1,-1-1 1,0 1 0,0 0 0,0 0 0,-1 0 0,0-1-1,0 1 1,0 5 0,-1 2 185,-1 0-1,0 0 0,-5 16 1,2-15-279,0-1 0,0 0 0,-1-1 0,-1 1 1,0-1-1,0 0 0,-1-1 0,-1 0 0,-16 16 0,-3-8-1655,19-10 560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14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10 3904,'-6'-10'5103,"6"10"-5047,-2 19 8340,1-1-8442,-25 122 2776,-6 47-2116,26-58-257,6-75-5978,0-57 4565,0 0 0,0 0 0,1 0 0,-1 0 0,3-5 1,-1 1-359,5-17-1818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14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12 135 4320,'-10'2'2936,"8"-1"-1301,6-3 620,7-1-753,-9 3-1260,1-1 0,-1 1-1,0-1 1,1 0 0,-1 0 0,4-2 0,8-7 533,0-1 1,19-19-1,-24 20-420,1 1 0,0 0 0,1 1 0,0 0 0,0 0 0,14-6-1,-20 12-323,-1 1-1,0-1 1,1 1-1,-1 0 0,1 0 1,-1 1-1,1-1 0,0 1 1,-1 0-1,1 1 0,-1-1 1,1 1-1,-1-1 1,1 2-1,-1-1 0,1 0 1,6 4-1,4 3 313,-1 0-1,0 1 1,21 18-1,-23-17 130,1 0-1,-1-1 1,23 11-1,-24-15-225,0-1 1,0-1-1,0 0 1,0 0-1,0-1 1,0-1-1,1 0 0,19-1 1,-21-1-424,0 0 0,0 0 0,0-1 1,10-4-1,-12 3-1026,0 0 0,0-1 1,-1 1-1,0-2 0,9-5 0,-1-1-4807,2 2 1989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15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72 4576,'-14'-5'13391,"21"5"-11796,10-1-1145,0-1-1,0-1 1,23-6-1,15-3 14,57-2-214,37-7-215,-139 16-3082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15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8224,'0'0'2645,"13"-7"1275,1-1-2276,0 0 1,20-6 0,65-17-750,-85 27-778,69-14-61,-33 8-933,-40 8-994,0 0 1,14-1-1,-5 4-4821,-5 2 2410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29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7 574 1472,'-2'-1'60,"-3"-1"279,7 0-21,2 0-112,-4 2-173,0 0 1,0-1-1,0 1 1,0 0-1,0 0 1,0 0-1,0 0 0,0 0 1,0 0-1,0 0 1,0 0-1,0 0 1,0 0-1,0 0 1,0 0-1,0 0 1,0 0-1,0 0 1,0 0-1,0 0 1,0 0-1,1 0 1,-1 0-1,0 0 1,0 0-1,0 0 1,0 0-1,0 0 1,0 0-1,0 0 1,0 0-1,0 0 1,0 0-1,0 0 1,0 0-1,0 0 1,0 0-1,0 0 1,0 0-1,0 0 1,1 0-1,-1 0 0,0 0 1,0 0-1,0 0 1,0 0-1,0 0 1,0 0-1,0 0 1,0 0-1,0 0 1,0 0-1,0 0 1,0 0-1,0 0 1,0 0-1,0 1 1,0-1-1,0 0 1,0 0-1,0 0 1,0 0-1,0 0 1,0 0-1,0 7 2749,-1 0 1545,2-10-3970,-1 0 0,1 0 0,0 0 0,0 0 0,2-5 0,7-22 365,-6 9-406,51-238 1783,-54 258-2094,39-112 360,-35 100-391,1 1 1,1 0 0,0 0-1,1 1 1,0 0 0,14-16-1,-14 19-19,-5 4 24,0 1-1,1-1 1,-1 1-1,1 0 1,4-3-1,-7 5 24,0 1-1,0-1 1,0 1-1,-1-1 0,1 1 1,0 0-1,0-1 1,0 1-1,0 0 1,0 0-1,0 0 1,0 0-1,0 0 0,0 0 1,0 0-1,0 0 1,0 0-1,0 0 1,0 0-1,0 1 1,0-1-1,-1 0 0,1 1 1,0-1-1,0 1 1,0-1-1,0 1 1,-1-1-1,1 1 1,0 0-1,1 0 0,-1 2 2,1 0-1,0 0 1,-1 1-1,1-1 1,-1 0-1,0 0 1,0 1-1,0-1 1,-1 1-1,1-1 0,-1 7 1,1 0 26,0 11 51,-1 0-1,-1 0 0,-1 0 1,-6 32-1,-2 16-7,4-16 654,7-49-411,1-6 23,7-12 49,0-5-253,26-49 52,-23 51-214,0-1-1,0 1 1,2 1 0,0 1 0,1 0 0,17-15-1,-11 14-15,-1 0 0,31-16-1,-51 31 43,1 1 0,0 0 0,-1-1 0,1 1 0,0-1 0,-1 1 0,1 0 0,0 0 0,0-1 0,0 1 0,-1 0 0,1 0 0,0 0 0,0 0 0,0 0 0,-1 0 0,1 0 0,0 0 0,0 0 0,0 0 0,-1 1 0,1-1 0,0 0 0,0 0 0,0 1 0,-1-1 0,1 0 0,0 1 0,-1-1 0,1 1 0,0-1 0,-1 1 0,1 0 0,-1-1 0,1 1 0,-1-1 0,1 1 0,-1 0 0,1-1 0,-1 1 0,0 0 0,1 0 0,-1-1 0,0 1 0,0 0 0,1 1 0,0 5 21,1 0-1,-2-1 1,1 1-1,-1 10 0,0-16-16,-3 58 235,-14 80 1,13-112-14,4-15 63,5-18 42,7-20-129,32-95-31,-37 104-252,1 1-1,1 0 1,0 1 0,1 0-1,14-16 1,-24 31 72,0 0 0,0 0 0,0 0 0,0-1-1,0 1 1,0 0 0,0 0 0,1 0 0,-1 0 0,0-1 0,0 1-1,0 0 1,0 0 0,0 0 0,1 0 0,-1 0 0,0 0 0,0 0 0,0 0-1,0-1 1,1 1 0,-1 0 0,0 0 0,0 0 0,0 0 0,0 0 0,1 0-1,-1 0 1,0 0 0,0 0 0,0 0 0,1 0 0,-1 0 0,0 0-1,0 0 1,0 0 0,0 1 0,1-1 0,-1 0 0,0 0 0,0 0 0,0 0-1,0 0 1,1 0 0,-1 0 0,0 0 0,0 1 0,4 12-203,-4 30 268,-1-30-21,-4 127 143,6-115-143,7 35 1,-6-45 43,-2-12-62,1 0 1,0 0 0,0-1-1,0 1 1,0 0-1,0 0 1,1-1 0,-1 1-1,1-1 1,-1 1 0,1-1-1,0 0 1,0 1-1,0-1 1,0 0 0,4 2-1,-5-3-2,1 0 0,0 0 0,-1 0 0,1 0 0,0-1 0,0 1-1,-1 0 1,1-1 0,0 1 0,0-1 0,0 0 0,0 1 0,0-1 0,0 0-1,0 0 1,0-1 0,0 1 0,0 0 0,0 0 0,0-1 0,-1 0 0,1 1 0,0-1-1,0 0 1,0 0 0,1-1 0,8-6 63,0 0 1,-1-1-1,0 0 0,0-1 0,13-18 1,-2 0 48,18-33 1,-33 52-95,-1-1-1,0 0 1,-1 1-1,0-2 0,0 1 1,-1 0-1,0-1 1,-1 1-1,1-18 0,-3 23-37,-1 1-1,1 0 0,-1 0 1,-1-1-1,1 1 1,0 0-1,-4-5 0,5 8-18,-1-1 0,1 1 0,-1 0 0,0-1 0,1 1-1,-1 0 1,0 0 0,0 0 0,0 0 0,0 0 0,0-1-1,0 2 1,0-1 0,0 0 0,-1 0 0,1 0 0,0 0-1,-1 1 1,1-1 0,0 1 0,-1-1 0,1 1 0,0-1-1,-1 1 1,-2 0 0,1 0-11,0 1-1,0-1 1,0 1 0,0 0-1,0 0 1,0 1 0,0-1-1,0 1 1,0-1 0,1 1-1,-1 0 1,0 0 0,-3 3-1,3-1 2,-1 1 0,1-1-1,0 1 1,0-1 0,0 1-1,1 0 1,-3 7 0,-1 4 15,2 1 0,0 0 0,0 0 0,0 18 1,3-26 63,-2 18 0,1 35 0,2-54-24,1-1 0,0 0 0,0 1 0,0-1 0,1 0 0,0 0 0,0 0 1,1 0-1,7 12 0,-8-15-4,0 0 44,1 0 0,-1-1 0,1 1 0,5 4 0,-7-7-41,0 0 1,0 0-1,0 0 0,0-1 1,0 1-1,1 0 0,-1-1 1,0 1-1,0-1 1,1 1-1,-1-1 0,0 0 1,1 0-1,-1 1 0,1-1 1,-1 0-1,0 0 0,1 0 1,1-1-1,9-2 41,0-1 1,0-1-1,0 0 1,-1-1-1,0 0 1,18-13-1,64-45-32,86-78-1,-172 136-30,11-9-58,22-16 0,-35 28 32,-1 0-1,1 0 1,0 1-1,0-1 1,0 1-1,0 0 1,1 1-1,-1-1 0,0 1 1,11-1-1,-13 1 37,1 1-21,8 7 142,-22-17 600,-12-5-766,19 14 14,0 0 0,0 0 0,0 0 0,0 0 0,0 0 0,0 1-1,0-1 1,0 1 0,-1 0 0,1 0 0,0 0 0,0 0 0,0 1 0,-1-1 0,1 1 0,0 0 0,0-1 0,0 2 0,0-1 0,0 0 0,0 1 0,1-1 0,-1 1 0,0 0 0,-3 3 0,-5 7 0,1-1 0,0 2 0,1 0 0,1 0 1,0 0-1,0 1 0,2 0 0,0 1 0,0-1 0,1 1 0,1 1 0,1-1 0,0 0 1,-1 22-1,4-29 20,0-1 1,0 1 0,1-1-1,0 1 1,4 13 0,-4-18 46,0 1 0,1-1 0,-1 1 1,1-1-1,-1 0 0,1 0 0,0 0 1,0 0-1,0 0 0,1 0 0,-1-1 1,1 1-1,5 4 0,-7-6-14,1 0 0,-1-1 0,0 1-1,1-1 1,-1 1 0,0-1 0,1 1 0,-1-1 0,1 1-1,-1-1 1,1 0 0,-1 0 0,1 0 0,-1 0 0,1 0-1,-1 0 1,1 0 0,-1-1 0,0 1 0,2-1-1,0 0-8,-1 0-1,1-1 0,-1 1 0,0-1 0,0 1 0,0-1 0,0 0 1,0 0-1,0 0 0,2-2 0,3-6 12,-1 0 1,0 0-1,8-21 1,-13 29-14,17-41 6,-1-1 0,15-60 0,-30 92-34,-2 10-25,0 1 1,0 0-1,0 0 0,0-1 1,1 1-1,-1 0 0,0 0 1,1-1-1,-1 1 0,1 0 1,0 0-1,1-2 0,-2 12-380,-5 15 353,2 1 0,1-1 1,1 1-1,3 39 0,-2-31 45,2 9 216,-2-39-175,1 0 1,-1 0 0,1 0-1,0-1 1,0 1 0,0 0-1,0 0 1,1-1 0,-1 1-1,1-1 1,3 5 0,-4-7-9,-1 1 0,1-1 0,-1 1 0,1-1 0,0 1 0,-1-1 0,1 1 0,0-1 1,0 0-1,-1 1 0,1-1 0,0 0 0,0 0 0,0 1 0,-1-1 0,1 0 0,0 0 0,0 0 0,0 0 1,-1 0-1,1 0 0,0 0 0,0-1 0,0 1 0,-1 0 0,1 0 0,0 0 0,0-1 0,-1 1 1,1-1-1,0 1 0,0 0 0,-1-1 0,1 1 0,0-2 0,3-1 41,0 0-1,-1-1 1,1 1-1,4-7 1,8-14-43,21-41 0,8-11 30,-33 59-67,-9 11 4,0 0 0,1 0 0,0 1 0,0 0 0,1-1 0,-1 2 0,1-1 0,0 0 0,9-5 0,-13 10 14,-1-1-1,1 1 0,-1 0 0,1 0 1,-1-1-1,0 1 0,1 0 0,0 0 1,-1 0-1,1 0 0,-1 0 0,1 0 1,-1 0-1,1 0 0,-1 0 0,1 0 1,-1 0-1,1 0 0,-1 0 0,1 0 1,-1 0-1,1 0 0,-1 1 0,1-1 1,-1 0-1,1 0 0,0 1 0,-1 0 3,1 0 0,-1-1 0,1 1-1,-1 0 1,1 0 0,-1 0 0,1 0 0,-1 0-1,0 0 1,1 0 0,-1 0 0,0 0 0,0 1-1,1 5-6,-1 1 0,0-1 0,-2 9 0,2-12-22,-1 69 187,1-44 49,0-29-180,1 0 0,0 0 0,-1 0-1,1 0 1,-1 0 0,1 0 0,-1 0 0,1-1-1,-1 1 1,1 0 0,-1 0 0,1-1 0,-1 1-1,0 0 1,1 0 0,-1-1 0,1 1-1,-1-1 1,0 1 0,1 0 0,-1-1 0,55-68 341,-38 46-413,31-34 0,-40 49 133,-4 3-133,1 0 0,0 0 0,1 1 0,-1-1 0,12-6 0,-15 10 36,-1 1 1,0-1 0,1 1-1,-1 0 1,0-1 0,1 1-1,-1 0 1,0 0 0,1 0-1,-1 0 1,1 0 0,-1 0-1,0 0 1,1 0 0,-1 0 0,1 1-1,-1-1 1,0 1 0,1-1-1,-1 1 1,0-1 0,0 1-1,1 0 1,-1-1 0,0 1-1,0 0 1,0 0 0,0 0-1,0 0 1,0 0 0,0 0-1,0 0 1,-1 1 0,1-1-1,0 0 1,0 2 0,4 6 2,-1 0 0,-1 1 0,0 0 0,0-1 1,-1 1-1,2 15 0,4 14 79,-5-27 7,1 1 1,0-1-1,0-1 1,1 1-1,1 0 1,8 13-1,-12-22-49,0-1-1,0 1 0,0-1 1,0 0-1,0 0 1,0 0-1,1 0 0,-1 0 1,1 0-1,-1 0 1,1-1-1,0 1 1,0-1-1,-1 0 0,1 0 1,0 0-1,0 0 1,0 0-1,0-1 1,0 1-1,1-1 0,-1 0 1,0 0-1,0 0 1,0 0-1,0-1 1,0 1-1,0-1 0,0 0 1,5-2-1,-3 1-121,-1 0 0,0 0 0,0-1 0,0 0 0,-1 0 1,1 0-1,0 0 0,-1 0 0,0-1 0,0 1 0,0-1 0,3-5 0,4-8-3251,12-28 0,-16 32 974,10-20-1313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33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1122 2816,'0'0'33,"-1"-1"0,1 1 0,0 0 0,0 0 0,0 0 0,0 0 0,0 0 0,-1 0 0,1 0 0,0 0 0,0 0 0,0 0 0,0 0 0,-1 0-1,1 0 1,0 0 0,0 0 0,0 0 0,0 0 0,0 0 0,-1 0 0,1 0 0,0 0 0,0 1 0,0-1 0,0 0 0,0 0 0,-1 0 0,1 0 0,0 0 0,0 0 0,0 0 0,0 0 0,0 1 0,0-1 0,0 0 0,0 0 0,-1 0 0,1 0 0,0 0 0,0 1 0,0-1 0,0 0 0,0 0 0,0 0 0,0 0 0,0 1 0,0-1-1,0 0 1,0 0 0,0 0 0,0 0 0,0 0 0,0 1 0,0-1 0,0 0 0,0 0 0,0 0 0,1 0 0,-1 0 0,0 1 0,0-1 0,0 0 0,0 0 0,0 0 0,0 0 0,1 1 134,-1-1 0,1 1 1,-1-1-1,1 1 0,-1-1 1,1 1-1,-1-1 0,1 0 0,-1 1 1,1-1-1,-1 0 0,1 0 0,0 1 1,-1-1-1,2 0 0,7-1 546,-1-1 0,1 1 1,0-2-1,-1 0 0,13-5 0,-9 4-219,-6 1-365,0 0 0,0 0 0,-1-1 0,1 1-1,-1-1 1,0 0 0,0-1 0,0 1 0,0-1 0,6-9-1,2-4 214,18-36 1,102-231 313,-128 273-613,53-134 345,-44 105-391,14-70 1,-24 88 86,0-1-1,-2 0 1,-1 0-1,0 0 1,-4-24 0,3 47-99,0 0 1,0 0 0,0 0 0,0 1 0,0-1 0,0 0-1,-1 0 1,1 0 0,0 1 0,-1-1 0,1 0 0,0 0-1,-1 1 1,1-1 0,-1 0 0,1 0 0,-1 1 0,0-1-1,1 1 1,-1-1 0,1 1 0,-1-1 0,0 1 0,-1-2-1,1 2 0,0 0-1,1 0 1,-1 0-1,0 0 1,0 1-1,0-1 1,0 0-1,1 0 1,-1 0-1,0 1 1,0-1-1,1 0 1,-1 1-1,0-1 1,0 0-1,1 1 1,-1-1-1,0 1 1,1 0-1,-1-1 1,1 1-1,-1-1 1,0 1-1,1 0 1,-1 0-1,-6 9 23,1 0-1,0 0 1,0 1-1,-6 19 1,-14 50 231,26-80-237,-34 138 390,30-115-268,1 1-1,1 0 0,2 46 0,4 10 214,-4-76-279,1 0 1,-1 0-1,1 1 0,-1-1 0,1 0 1,0 0-1,1 0 0,-1 0 0,1 0 1,0 0-1,0-1 0,0 1 0,0 0 1,4 3-1,-6-7-27,1 1 1,-1-1 0,1 0-1,-1 1 1,1-1-1,-1 0 1,1 0 0,0 0-1,-1 0 1,1 1-1,-1-1 1,1 0-1,0 0 1,-1 0 0,1 0-1,-1 0 1,1 0-1,0-1 1,-1 1 0,1 0-1,-1 0 1,1 0-1,0-1 1,-1 1 0,1 0-1,-1 0 1,1-1-1,-1 1 1,1 0 0,0-2-1,13-12 110,-7 5-39,-1-1 1,5-11-1,-6 11-82,1 0 1,8-11-1,-6 3-216,-7 16 160,-1 1 0,1-1-1,-1 1 1,1-1 0,0 1-1,0-1 1,-1 1 0,1 0-1,2-2 1,4 36-737,16 65 658,-11-58 227,-12-37-94,1-1-1,0 1 1,0-1-1,-1 0 0,1 0 1,1 0-1,-1 0 1,0 1-1,0-1 1,1-1-1,-1 1 1,1 0-1,0 0 1,-1 0-1,1-1 1,0 1-1,4 1 1,-4-2 11,0 0 0,0 0 1,0-1-1,0 1 0,1-1 1,-1 0-1,0 0 1,0 0-1,0 0 0,1 0 1,-1 0-1,0 0 0,0-1 1,0 1-1,0-1 1,0 0-1,0 1 0,0-1 1,3-2-1,15-8 183,-1 0-1,34-28 1,33-37-32,-45 39-25,-5 6 62,31-29-26,-58 49-172,1 1 0,-1-2 0,-1 1 0,11-19 0,0-10-57,-1-1 0,-3-1 0,-1-1 0,-2 0 0,8-50 0,-20 89 18,2-3-46,-1 0 0,0 0-1,0-1 1,0 1 0,-1 0 0,-2-13 0,1 21 39,1-1-1,-1 1 1,0 0-1,1 0 1,-1-1-1,0 1 1,1 0 0,-1 0-1,1 0 1,0 0-1,-1 0 1,1 0-1,-1 0 1,1 1-1,-35 125-320,11-29 373,-49 93 91,41-111-54,-19 59 207,22-56-165,-59 117 1,83-190-43,0-1 1,-1 0 0,0 0 0,-1-1-1,0 0 1,-12 12 0,8-10 14,9-7-37,-1-1 0,1 0 1,0 0-1,-1 0 0,1-1 1,-1 1-1,1 0 0,-1-1 1,-3 2-1,5-3-11,-1 0-1,1 1 1,-1-1 0,1 0 0,-1 0-1,1 1 1,-1-1 0,1 0 0,-1-1-1,-2 1 1,3 0-25,1 0 0,-1-1-1,1 1 1,-1 0 0,1 0 0,-1 0 0,1-1-1,-1 1 1,1 0 0,-1 0 0,1-1 0,-1 1-1,1 0 1,-1-1 0,1 1 0,0-1 0,-1 1-1,1-1 1,0 1 0,-1-1 0,1 1 0,0-1-1,0 1 1,-1-1 0,1 1 0,0-1 0,0 1-1,0-1 1,0 1 0,0-1 0,0 0 0,0-1-2,1 0 0,0 0 0,0 0 1,0 1-1,0-1 0,0 0 0,0 1 1,1-1-1,-1 1 0,1-1 0,-1 1 0,3-2 1,20-12-13,-17 10 2,1 0-1,-1 1 1,14-6 0,54-11-11,2-2-88,-58 16 118,0-1 1,-1-1-1,29-18 1,-38 21 28,-1 0 1,0-1 0,0 0 0,0 0 0,-1-1-1,0 0 1,-1-1 0,10-15 0,2-8 9,-2 0 0,-1-1 0,-2-1 0,14-52 0,-26 80-73,0 0-1,0-1 1,0 1 0,-1 0 0,0 0-1,0 0 1,-1 0 0,-1-10-1,1 16 16,1-1-1,0 1 1,0-1-1,0 1 1,0-1-1,0 1 0,-1-1 1,1 1-1,0-1 1,0 1-1,-1-1 1,1 1-1,0-1 0,-1 1 1,1-1-1,0 1 1,-1 0-1,1-1 1,-1 1-1,1 0 1,-1-1-1,1 1 0,-1 0 1,1 0-1,-1-1 1,1 1-1,-1 0 1,1 0-1,-1 0 0,1 0 1,-1 0-1,0 0 1,1-1-1,-1 1 1,1 1-1,-1-1 0,1 0 1,-1 0-1,1 0 1,-1 0-1,1 0 1,-1 0-1,0 1 1,1-1-1,-1 0 0,1 0 1,0 1-1,-1-1 1,1 0-1,-1 1 1,0 0-1,-1 1-32,0-1-1,0 1 0,0 0 1,0 1-1,1-1 1,-1 0-1,0 0 1,1 1-1,-2 2 1,-2 11 80,0 1 1,1-1-1,1 1 0,0 0 1,1 0-1,1 0 1,1 0-1,0 0 0,4 22 1,-3-32 14,0 0 0,1-1 0,0 1 0,1 0 0,0-1 0,4 8 0,-6-12-19,0 0 1,0 0 0,0 1 0,1-2-1,-1 1 1,1 0 0,-1 0 0,1 0 0,0-1-1,0 1 1,0-1 0,0 1 0,0-1-1,0 0 1,0 0 0,0 0 0,0 0 0,0 0-1,1 0 1,-1-1 0,4 2 0,-3-3-8,1 1 1,-1 0 0,0-1 0,0 0-1,0 0 1,1 0 0,-1 0 0,0 0-1,0-1 1,3-1 0,26-21 166,-26 19-149,61-55 131,-17 13-139,96-81-32,-123 108 13,-1-1 1,0-1-1,-2 0 0,20-30 0,-18 15-6,-1-1 1,31-81-1,-34 72-68,21-88 0,-3-4-194,-35 121-76,-4 12 19,2 6 290,1 0 1,0 0-1,-1 0 0,1 1 0,0-1 1,-1 0-1,1 0 0,0 0 0,-1 0 1,1 1-1,0-1 0,0 0 0,-1 0 1,1 1-1,0-1 0,0 0 0,-1 0 1,1 1-1,0-1 0,0 0 0,0 1 1,-1-1-1,1 1 0,-6 10-21,0 1-1,0 0 1,1 0-1,1 1 0,-4 17 1,-4 12 18,-70 164 44,24-67 112,49-115-134,1 0-1,2 0 1,-6 38-1,10-48 54,1 0 0,0 0-1,2 1 1,-1-1-1,2 0 1,0 0-1,6 24 1,-7-36-24,0 1 0,0-1-1,0 1 1,0-1 0,0 1-1,1-1 1,2 3 0,-4-4-11,1-1 0,0 1 0,-1 0-1,1-1 1,0 1 0,-1-1 0,1 1 0,0-1 0,0 1 0,-1-1 0,1 1-1,0-1 1,0 0 0,0 1 0,0-1 0,0 0 0,-1 0 0,1 0 0,0 0-1,0 0 1,0 0 0,0 0 0,0 0 0,0 0 0,1 0 0,3-2 19,0-1 1,0 1 0,-1 0 0,1-1 0,-1 0-1,0 0 1,0-1 0,0 1 0,4-5 0,32-41 52,-25 30 4,-3 4-147,-1-1-1,11-18 1,-22 33 7,1-1 0,0 1 1,0-1-1,0 1 1,0-1-1,0 1 0,0 0 1,1 0-1,2-3 1,-4 4 35,0 0 0,0 0 1,0 0-1,0 0 1,1 0-1,-1 0 1,0 0-1,0 0 0,0 0 1,0 0-1,0 0 1,0 0-1,1 0 0,-1 0 1,0 0-1,0 0 1,0 0-1,0 0 1,0 0-1,0 0 0,1 0 1,-1 0-1,0 0 1,0 0-1,0 0 0,0 0 1,0 0-1,0 0 1,0 0-1,1 0 1,-1 1-1,0-1 0,0 0 1,0 0-1,0 0 1,0 0-1,0 0 0,0 0 1,0 0-1,0 1 1,1 11-158,-4 8 156,2 0 0,1 36 0,1-4 110,-1-38-80,0 0 1,1 0-1,0-1 1,6 26-1,-5-29-40,-1-8 74,-1 0 0,1 0-1,-1 0 1,1 0 0,-1-1 0,1 1-1,0 0 1,2 3 0,-3-5-46,0 0 1,1 0-1,-1 0 1,0 1-1,0-1 0,0 0 1,1 0-1,-1 0 1,0 0-1,0 0 1,0 0-1,1 0 1,-1 0-1,0 0 0,0 0 1,0 0-1,1 0 1,-1 0-1,0 0 1,0 0-1,1 0 0,-1 0 1,0 0-1,0 0 1,0 0-1,1 0 1,-1 0-1,0-1 1,0 1-1,1 0 0,9-12 142,17-31 42,25-37-19,-41 66-215,0 0 0,1 0 0,17-14 0,-18 16-17,10-9-136,-20 20 176,0 0 0,-1 1 0,1-1-1,0 1 1,0-1 0,0 1 0,0-1 0,0 1 0,0-1 0,0 1 0,0 0-1,0-1 1,0 1 0,0 0 0,0 0 0,0 0 0,0 0 0,0 0 0,0 0 0,0 0-1,2 1 1,-3 0 8,1 1-1,-1 0 1,1 0-1,-1-1 0,0 1 1,0 0-1,0 0 1,0 0-1,0 0 0,0-1 1,-1 1-1,0 3 1,0 4 14,-1 11 55,-6 22-1,-2 20 182,4-24 235,6-38-462,0 0 0,1 1 0,-1-1 0,0 0 0,0 0 0,1 0 0,-1 0 0,0 0 0,1 0-1,-1 0 1,0 0 0,0 0 0,1 0 0,-1 0 0,0 0 0,0 0 0,1 0 0,-1 0 0,0 0 0,0 0 0,1 0 0,-1 0 0,0-1 0,0 1 0,1 0 0,-1 0 0,0 0 0,0 0 0,1 0 0,-1-1 0,0 1-1,0 0 1,0 0 0,1-1 0,9-12 150,15-22-1,0-2-113,-17 26-71,0 1 0,1 1 0,1 0 0,0 0 0,0 0 0,0 1 0,1 1 0,20-11 0,-30 17-4,1 1-1,-1-1 1,1 0-1,0 1 1,-1-1-1,1 1 1,-1-1-1,1 1 1,0 0-1,-1-1 1,1 1-1,0 0 1,0 0-1,-1 1 1,1-1-1,0 0 1,-1 0-1,1 1 1,3 1-1,-4-1 19,0 0 0,1 0 0,-1 0 0,0 0 0,0 0-1,0 0 1,0 1 0,0-1 0,0 1 0,0-1 0,0 1-1,-1-1 1,1 1 0,0-1 0,-1 1 0,0-1 0,1 1-1,-1 0 1,0 2 0,1 3 33,-1 0 1,0 0-1,-1 0 1,-2 11-1,2-13-2,0 1 0,1-1-1,-1 0 1,1 0 0,0 1 0,0-1 0,2 9-1,-2-14-7,0 0 0,0 1-1,1-1 1,-1 0 0,0 0 0,0 0-1,1 0 1,-1 1 0,0-1-1,1 0 1,-1 0 0,0 0-1,0 0 1,1 0 0,-1 0 0,0 0-1,1 0 1,-1 0 0,0 0-1,1 0 1,-1 0 0,0 0-1,0 0 1,1 0 0,-1-1 0,0 1-1,1 0 1,-1 0 0,0 0-1,0 0 1,1 0 0,-1-1-1,0 1 1,0 0 0,1 0 0,-1-1-1,45-46 248,-22 16-204,-20 26-67,1 0 1,-1 0 0,1 0 0,0 0 0,0 1-1,1 0 1,-1-1 0,8-3 0,-12 7-6,1 1 0,-1-1 0,1 1 0,-1 0 0,0-1 0,1 1 1,-1 0-1,1 0 0,-1-1 0,1 1 0,-1 0 0,1 0 0,-1 0 1,1 0-1,-1-1 0,1 1 0,-1 0 0,1 0 0,-1 0 0,1 0 1,-1 0-1,1 0 0,-1 0 0,1 1 0,-1-1 0,1 0 0,-1 0 1,1 0-1,-1 0 0,1 1 0,-1-1 0,1 0 0,0 1 0,-1 0-20,1 1-1,-1-1 0,1 0 0,-1 1 0,0-1 0,0 1 1,0-1-1,0 1 0,0 2 0,1 9 71,0 0-27,1 0 1,0-1 0,1 1 0,1 0 0,7 16-1,-11-28 3,0-1 0,1 1 0,-1 0 0,1 0 1,-1-1-1,1 1 0,-1 0 0,1-1 0,0 1 0,-1-1 0,1 1 0,-1-1 0,1 1 0,0-1 0,0 1 0,-1-1 0,1 0 0,0 1 0,0-1 0,0 0 0,-1 0 0,1 0 0,1 1 0,-1-1 9,1-1 0,-1 1 0,0 0 0,1-1 0,-1 1 0,0 0-1,0-1 1,1 0 0,-1 1 0,0-1 0,0 0 0,0 1 0,1-2-1,4-3 46,-1 0 1,-1-1-1,1 1 0,4-7 0,-9 11-66,27-39-16,30-62 0,-55 99 1,0 0-1,-1 0 1,1-1-1,-1 1 1,0-1-1,0 1 1,0-1-1,-1 1 1,1-1-1,-1-4 1,0 8 5,0 0 1,0-1-1,0 1 1,0 0 0,0 0-1,0 0 1,0 0 0,0 0-1,0-1 1,0 1-1,0 0 1,0 0 0,0 0-1,0 0 1,0 0 0,0 0-1,0-1 1,-1 1-1,1 0 1,0 0 0,0 0-1,0 0 1,0 0 0,0 0-1,0 0 1,0 0-1,0 0 1,-1 0 0,1-1-1,0 1 1,0 0-1,0 0 1,0 0 0,0 0-1,-1 0 1,1 0 0,0 0-1,0 0 1,0 0-1,0 0 1,0 0 0,-1 0-1,1 0 1,0 0 0,0 0-1,0 0 1,0 0-1,0 0 1,0 1 0,-1-1-1,-6 4-194,4 0 195,-1 0-1,1 0 1,0 0-1,0 1 1,0-1 0,0 1-1,1 0 1,0 0-1,0 0 1,0 0 0,1 0-1,0 0 1,-1 7 0,0 4 68,0 0 1,2 0-1,1 18 1,-1-25-149,1-1 0,0 1 0,0-1 0,1 0 0,0 0-1,1 1 1,0-1 0,0-1 0,0 1 0,1 0 0,0-1 0,7 9 0,-10-15-138,0 0 0,-1 0-1,1 0 1,0 0 0,0 0 0,1-1-1,-1 1 1,0 0 0,0-1-1,0 1 1,0 0 0,1-1 0,-1 0-1,0 1 1,1-1 0,-1 0-1,0 1 1,1-1 0,-1 0-1,2 0 1,10 0-2135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34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432 34 6304,'-22'-9'2848,"22"4"-2464,4 2 416,6 3-512,6-3-320,13 3 0,-3-5-1088,6 5 640,-6 0-2720,-2 5 1792</inkml:trace>
  <inkml:trace contextRef="#ctx0" brushRef="#br0" timeOffset="1">0 17 6816,'0'-8'3072,"45"8"-2656,-17 0 896,-1 0-800,13-4 0,1 4-320,7-5-256,2 10 0,-5-5-96,5 0 64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47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83 2240,'0'0'720,"8"-13"843,-6 10-1044,0 0 0,0 0 0,0 0 0,0 0 1,-1 0-1,1-1 0,-1 1 0,0 0 1,0-1-1,0 1 0,-1-1 0,1 1 0,-1-5 1,-2 0 1523,-2 12-816,-8 16-122,10-16-867,-34 62 1251,-66 128 638,90-171-1878,1 2-1,1 0 1,-9 39 0,16-54-197,2 1 1,-1-1-1,2 1 0,-1-1 1,2 13-1,0-18-21,-1 1 0,1 0-1,1-1 1,-1 1 0,1-1 0,0 1 0,0-1-1,1 0 1,0 0 0,4 7 0,-6-11-11,0 1 0,1 0 0,-1-1 0,1 1 0,0-1 0,-1 1 0,1-1 0,0 0 0,0 1 0,0-1 1,0 0-1,0 0 0,0-1 0,0 1 0,0 0 0,0-1 0,0 1 0,0-1 0,3 1 0,0-1 12,-1-1 0,0 1-1,0-1 1,1 0 0,-1 0-1,0 0 1,0 0 0,0-1-1,5-2 1,3-2-3,-2-1-1,1 0 1,-1-1 0,0 0 0,16-16-1,-7 2-10,0 0-1,-2-1 0,23-38 1,-29 32-17,-10 25-23,1 0-1,-1 0 1,1 1 0,0-1 0,0 0-1,3-4 1,-5 8 13,0 0 0,0-1 0,0 1-1,0 0 1,0 0 0,0 0 0,0 0 0,1 0 0,-1-1-1,0 1 1,0 0 0,0 0 0,0 0 0,0 0 0,0 0-1,1 0 1,-1 0 0,0-1 0,0 1 0,0 0 0,0 0 0,1 0-1,-1 0 1,0 0 0,0 0 0,0 0 0,0 0 0,1 0-1,-1 0 1,0 0 0,0 0 0,0 0 0,0 0 0,1 0-1,-1 0 1,2 7-185,-4 13-34,2-18 175,-4 41 243,2 74-1,3-98 0,1 1 0,1-1 0,1 0 0,1 0-1,0 0 1,9 20 0,-12-35-153,0 1 0,0-1-1,0 0 1,0 0 0,1-1 0,0 1 0,0 0-1,0-1 1,0 1 0,0-1 0,1 0 0,-1 0-1,1-1 1,0 1 0,0-1 0,0 1 0,0-1 0,0-1-1,0 1 1,6 1 0,-3-2 5,0-1 0,0 0 0,1 0 0,-1-1 0,0 1 0,0-2 1,0 1-1,-1-1 0,1 0 0,0 0 0,-1-1 0,1 0 0,-1 0 0,8-6 0,11-7 113,-2-2-1,25-22 1,-31 25-122,13-11 70,48-55 0,-65 65-49,-1-1 0,0 0 0,-1-1 0,-1 0 1,11-29-1,-9 12-36,-3-1 0,0 0 0,-3-1-1,-1 1 1,1-57 0,-7 81-191,1-1-1,-4-20 0,3 29 82,0 0 0,-1-1 0,1 1-1,0 0 1,-1 0 0,0 0 0,0 0 0,-1 0-1,-4-6 1,7 9-59,-1 0-1,1 1 1,-1-1-1,0 0 0,1 0 1,-1 1-1,0-1 1,0 0-1,1 1 0,-1-1 1,0 0-1,0 1 1,0 0-1,0-1 1,0 1-1,0-1 0,0 1 1,0 0-1,0 0 1,0-1-1,0 1 1,0 0-1,0 0 0,0 0 1,0 0-1,0 0 1,0 1-1,0-1 0,0 0 1,0 0-1,0 1 1,-1-1-1,1 1-109,0 0 0,0 1 0,-1-1 0,1 0 0,0 0 0,0 0-1,1 1 1,-1-1 0,0 1 0,0-1 0,1 0 0,-1 1 0,0-1 0,1 1 0,0 0 0,-1-1 0,1 1-1,0-1 1,0 3 0,0 27-3492,2 1 1290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34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34 6048,'-19'-9'2752,"28"-2"-2400,4 2-320,5 9-96,19-5-1088,8 5 608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35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70 665 3552,'-15'9'1147,"15"-9"-1137,0 0 1,0 0-1,0 0 1,-1 1-1,1-1 1,0 0-1,0 0 1,0 0-1,0 0 1,0 0 0,0 0-1,-1 0 1,1 0-1,0 0 1,0 0-1,0 1 1,0-1-1,0 0 1,0 0-1,0 0 1,0 0 0,0 0-1,0 1 1,0-1-1,-1 0 1,1 0-1,0 0 1,0 0-1,0 0 1,0 1-1,0-1 1,0 0 0,0 0-1,0 0 1,0 0-1,0 0 1,0 1-1,1-1 1,-1 0-1,0 0 1,0 0-1,0 0 1,0 1 0,4 23 4127,-3-26-2879,8-14 688,0 2-1137,27-59 934,-10 20-1104,14-14-238,49-64 0,8-12 459,-79 113-435,-2 0 0,25-64 1,-40 93-418,1-6 34,0 1 0,0-1 0,0 1 0,-1-1 0,1-8-1,-2 15-43,0 0-1,0 0 0,0 0 0,0 0 0,0 0 0,0 0 0,0 0 0,0 0 0,0-1 0,0 1 0,0 0 0,0 0 0,0 0 0,0 0 0,0 0 1,0 0-1,0 0 0,0 0 0,0 0 0,0 0 0,0 0 0,0 0 0,0 0 0,0 0 0,0 0 0,0 0 0,0 0 0,0-1 0,0 1 0,0 0 1,0 0-1,-1 0 0,1 0 0,0 0 0,0 0 0,0 0 0,0 0 0,0 0 0,0 0 0,0 0 0,0 0 0,0 0 0,0 0 0,0 0 1,0 0-1,0 0 0,0 0 0,0 0 0,0 0 0,0 0 0,-1 0 0,1 0 0,0 0 0,0 0 0,0 0 0,0 0 0,0 0 0,0 0 0,0 0 1,0 0-1,0 0 0,0 0 0,0 0 0,0 0 0,0 0 0,0 0 0,0 1 0,0-1 0,0 0 0,-6 6-68,-5 11 7,10-15 49,-48 70-225,24-37 100,-34 65-1,26-25 287,-29 100-1,31-81-23,28-86-94,-121 315 780,79-231 220,46-91-453,2-3-246,12-10-173,15-17-180,53-72 108,94-78 59,-4 39-284,-125 105 82,89-48 0,-131 81-39,-1-2-1,0 1 0,1-1 0,-2 1 0,8-7 1,-11 9 22,-1 5 58,-3 5 45,-31 38 207,-16 25-134,29-36-31,3-7 45,1 1 1,-12 33-1,27-60-119,1 1 27,-1 0-1,1 0 1,0 0 0,0 0 0,0 5 0,1-8-8,0-1-1,-1 1 0,2 0 1,-1-1-1,0 1 1,0 0-1,0 0 0,0-1 1,0 1-1,0 0 0,1-1 1,-1 1-1,0 0 0,1-1 1,-1 1-1,0 0 0,1-1 1,-1 1-1,1 0 1,-1-1-1,1 1 0,-1-1 1,1 1-1,0-1 0,-1 0 1,1 1-1,-1-1 0,1 0 1,0 1-1,-1-1 1,1 0-1,0 1 0,0-1 1,-1 0-1,2 0 0,1 0 6,0 0 0,1 0 0,-1 0 0,0 0 0,0 0 0,0-1 0,0 0 0,0 0 0,0 0 0,0 0-1,0 0 1,0 0 0,0-1 0,0 1 0,-1-1 0,1 0 0,3-3 0,0-1 24,0 1 0,0-1 1,-1 0-1,0 0 0,7-11 0,-3 1-32,-1 0 0,0-1 0,-1 0 0,-1 0 0,7-31 0,-10 36-19,-1-1 0,-1 1 0,0-1 0,0 0-1,-1 1 1,-1-1 0,0 0 0,-1 1 0,-4-16-1,6 27 7,-1 0-1,1 0 0,-1 1 0,1-1 1,0 0-1,0 0 0,0 0 1,0 0-1,0 0 0,0 0 0,0 0 1,0 0-1,0 0 0,0 0 0,0 0 1,1-1-1,0 1 4,0 0-1,0 0 1,0 0-1,0 0 1,0 0-1,0 1 1,0-1-1,1 0 1,-1 1 0,0-1-1,3 0 1,0 0-29,0 0 0,0 0 0,0 0 0,1 0 0,-1 1 0,0 0 0,0 0 1,0 0-1,1 0 0,-1 1 0,0-1 0,6 3 0,-7-2 29,0 0 0,0 0 0,0 0 0,0 0 0,0 1 0,0-1 0,-1 1 0,1 0 0,-1 0 0,1 0-1,-1 0 1,0 0 0,0 1 0,0-1 0,0 0 0,0 1 0,2 4 0,1 8 171,0 0 0,-1 1 0,-1-1 0,0 1 1,0 23-1,1-1 132,-2-16-115,0-1 21,6 25 1,-6-40-173,-1 0 1,1-1-1,0 1 1,1-1-1,-1 1 1,1-1-1,0 0 1,0 0-1,5 5 1,-7-8-21,1-1 1,0 1-1,-1-1 1,1 1-1,0-1 1,0 0-1,0 1 1,0-1-1,0 0 1,0 0-1,0-1 1,0 1-1,0 0 1,0-1-1,0 1 1,1-1-1,3 0 1,-2 0-42,0 0 0,1-1 0,-1 0 0,0 0 1,0 0-1,0 0 0,0 0 0,7-5 0,4-3-897,0-1-1,-1 0 1,21-21-1,-27 25 28,82-80-8660,-44 49 5430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36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504 17 3968,'1'-2'379,"0"1"1,0-1-1,0 1 0,0 0 1,1-1-1,-1 1 0,0 0 1,0 0-1,1 0 0,-1 0 1,3-2-1,-3 3-311,-1 0 0,0 0 0,0 0 0,0 0 1,0 0-1,0 0 0,0 0 0,1 0 0,-1 0 0,0 0 0,0 0 1,0 0-1,0 0 0,0 0 0,0 0 0,0 1 0,1-1 0,-1 0 1,0 0-1,0 0 0,0 0 0,0 0 0,0 0 0,0 0 0,0 0 1,0 0-1,0 0 0,1 0 0,-1 1 0,0-1 0,0 0 0,0 0 1,0 0-1,0 0 0,0 0 0,0 0 0,0 0 0,0 1 0,0-1 1,0 0-1,0 0 0,0 0 0,0 0 0,0 0 0,0 1 0,-4 12 2128,0-2-1595,-15 34 706,-32 57 1,18-44-975,-3-2-1,-70 86 0,80-114-69,-43 37 0,57-55-120,-1 0 1,-1-1 0,1 0-1,-1-1 1,-1-1-1,-16 7 1,29-13-113,1-1 0,-1 1 0,0 0 0,0-1 0,0 1 0,0-1 0,0 0 0,0 0 0,1 0 0,-1 0 0,0 0 0,0 0 0,0 0 0,0-1 0,0 1 0,0 0 0,0-1 0,1 0 0,-1 1 0,0-1 0,0 0 0,1 0 0,-1 0 0,-2-2 0,2 1-10,1-1 1,-1 1-1,0-1 1,1 1 0,-1-1-1,1 0 1,0 1-1,0-1 1,0 0 0,0 0-1,1 0 1,-1 0-1,1 0 1,-1-4 0,1-8-50,1 1 1,0-1 0,0 0-1,2 1 1,0-1-1,0 1 1,2 0 0,0 0-1,0 0 1,1 1 0,1-1-1,0 1 1,1 1-1,18-23 1,-23 31 46,0 1 0,0-1 0,0 1 0,0 0 0,1 0 0,-1 0 0,1 1 0,0-1 0,0 1 0,0 0 0,0 0 0,0 0 0,0 0 0,1 1 0,-1 0 0,0 0 0,1 0 0,-1 0 0,1 1 0,-1 0 0,1-1 0,-1 2 0,1-1 0,-1 1 0,1-1 0,-1 1 0,1 0 0,-1 1 0,0-1 0,1 1 0,3 2 0,2 2 96,0 0-1,-1 0 1,0 1 0,0 0 0,-1 1-1,0 0 1,0 0 0,-1 1-1,7 10 1,8 15 430,21 43-1,-29-51-284,-2-4-62,-1 1 1,-1 0-1,-2 0 1,9 33-1,-17-56-261,0 0 0,0 0 1,0 0-1,1-1 0,-1 1 0,0 0 1,0 0-1,0 0 0,0 0 0,0 0 0,1-1 1,-1 1-1,0 0 0,0 0 0,0 0 1,0 0-1,1 0 0,-1 0 0,0 0 1,0 0-1,0 0 0,0 0 0,1 0 0,-1 0 1,0 0-1,0 0 0,0 0 0,1 0 1,-1 0-1,0 0 0,0 0 0,0 0 1,0 0-1,1 0 0,-1 0 0,0 0 0,0 0 1,0 0-1,1 0 0,-1 0 0,0 1 1,0-1-1,0 0 0,0 0 0,0 0 1,0 0-1,1 0 0,-1 1 0,0-1 0,0 0 1,0 0-1,0 0 0,0 0 0,0 1 1,0-1-1,0 0 0,0 0 0,0 0 1,0 1-1,0-1 0,0 0 0,0 0 0,0 0 1,0 0-1,0 1 0,0-1 0,0 0 1,0 1-1,10-18-6599,-7 12 5538,13-15-2433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37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33 5312,'-9'-6'6387,"24"0"1101,-7 4-8292,10-3 1129,0 1-1,0 0 0,1 2 0,-1 0 0,0 1 0,1 1 0,-1 0 1,24 5-1,-37-5-473,0 1 0,0-1 0,0 0 0,7-1 0,2-1-2644,-6 0-240,5 2 111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1:40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369 638 3232,'1'-8'1202,"-1"6"-526,0 0 1,0 0 0,0 0-1,0 0 1,0 0 0,0 0-1,-1-3 1,1 4-572,0 1 1,-1-1-1,1 1 0,0-1 1,-1 1-1,1-1 0,0 0 1,-1 1-1,1-1 0,-1 1 1,1 0-1,-1-1 1,1 1-1,-1-1 0,1 1 1,-1 0-1,0-1 0,1 1 1,-1 0-1,1 0 0,-1 0 1,0-1-1,1 1 0,-1 0 1,0 0-1,1 0 1,-1 0-1,0 0 0,0 0 1,-12 1 90,1 0 0,0 1 1,0 0-1,0 1 0,0 0 1,0 1-1,1 0 0,0 1 1,0 1-1,0-1 0,0 2 1,-18 13-1,11-5-101,0 1-1,1 1 1,1 0-1,0 1 1,-23 36 0,28-37-15,1 1 1,-12 30 0,19-40-28,0 1 1,0 0 0,1 0 0,0-1-1,1 1 1,0 1 0,0 15-1,1-23-18,0 0 0,0-1 0,0 1-1,1 0 1,-1-1 0,0 1-1,1 0 1,-1-1 0,1 1-1,0-1 1,0 1 0,-1-1-1,1 1 1,0-1 0,0 0-1,2 2 1,-2-2 6,0 0-1,0 0 1,0-1-1,1 1 1,-1-1-1,0 1 1,0-1-1,0 0 1,1 1-1,-1-1 0,0 0 1,0 0-1,1 0 1,-1 0-1,0 0 1,0 0-1,2 0 1,2-1 40,0-1 0,0 1 0,0-1 0,0 0 0,0-1 0,-1 1 0,1-1 0,7-5 0,7-8-9,-1-1-1,-1 0 0,28-36 0,-24 27-30,-20 25-40,122-155 188,-99 122-199,-2 0 0,34-74 0,-35 54 36,24-94 1,-1-102-139,-43 241-61,0 0 0,-1-1 1,0 1-1,-3-16 0,3 25 166,0-1 0,0 1 0,0 0 0,0 0 0,0 0 0,0-1 0,0 1 0,0 0 0,-1 0 0,1 0-1,0-1 1,0 1 0,0 0 0,0 0 0,0 0 0,0 0 0,0 0 0,-1-1 0,1 1 0,0 0 0,0 0 0,0 0 0,0 0 0,0 0 0,-1 0 0,1-1 0,0 1 0,0 0-1,0 0 1,-1 0 0,1 0 0,0 0 0,0 0 0,0 0 0,-1 0 0,1 0 0,0 0 0,0 0 0,0 0 0,-1 0 0,1 0 0,0 0 0,0 0 0,0 0 0,0 0 0,-1 0-1,1 1 1,0-1 0,0 0 0,0 0 0,0 0 0,-1 0 0,1 0 0,-13 11-103,3 1 90,1 0-1,0 1 0,1 0 0,1 0 0,-12 29 0,4-11 40,-74 122 649,61-111-407,3 1 0,1 1 0,-20 52 0,37-74-165,1 1 1,0-1-1,2 1 1,1 0-1,-1 45 0,4-50-9,1 0-1,1-1 0,1 1 0,0-1 1,1 0-1,1 0 0,1 0 0,10 22 0,-13-33-49,1 0 0,0 0 0,0-1-1,1 1 1,-1-1 0,1 0 0,1 0-1,-1 0 1,0-1 0,1 0 0,0 0-1,0 0 1,0-1 0,1 0 0,-1 0-1,1-1 1,0 1 0,0-1 0,-1-1-1,1 0 1,9 1 0,-8-1-10,-1-1 0,1 1 1,0-2-1,-1 1 0,1-1 1,-1 0-1,1-1 0,-1 0 1,0 0-1,1 0 0,-1-1 1,0 0-1,-1-1 0,1 0 0,0 0 1,-1 0-1,0 0 0,0-1 1,7-7-1,0-5-14,-1 0 0,0 0 0,-1-1 0,11-23 0,28-80 55,-47 114-99,-1 0-1,0 0 1,2-12-1,-4 17 7,0 0 0,1 0 0,-1 1-1,0-1 1,0 0 0,0 0 0,-1 0-1,1 1 1,0-1 0,-1 0 0,1 1-1,-1-1 1,1 0 0,-1 1 0,0-1-1,0 1 1,0-1 0,0 1 0,0-1 0,-1-1-1,1 3 8,-1-1 0,1 0 0,-1 1-1,1 0 1,0-1 0,-1 1 0,1 0-1,-1-1 1,1 1 0,-1 0 0,1 0-1,0 0 1,-1 0 0,1 0 0,-1 1-1,1-1 1,-1 0 0,1 1 0,0-1-1,-1 1 1,1-1 0,0 1 0,-1 0-1,-1 1 1,-1 0 6,0 0 0,1 1-1,-1-1 1,1 1 0,-1 0-1,1 0 1,-4 5 0,0 2 43,1 0 1,0 1-1,1-1 1,0 1-1,1 0 1,0 0-1,-4 21 1,4-14 78,2 0 1,0 0 0,1 1-1,3 24 1,-2-33-58,2 0-1,0 0 1,0-1 0,4 12 0,-5-17-45,1 0 1,0 0 0,0 0-1,0 0 1,0-1 0,0 1-1,1-1 1,0 1 0,-1-1 0,1 0-1,5 4 1,-7-7 26,0 1 0,1 0-1,0-1 1,-1 0 0,1 1 0,-1-1 0,1 0-1,-1 0 1,1 0 0,0 0 0,-1 0 0,1 0-1,-1 0 1,1-1 0,2 0 0,21-8 171,-19 6-182,0-1 1,-1 0 0,1 0 0,-1 0 0,0-1 0,8-9-1,5-5 75,31-34 22,-8 7-189,-13 16 5,-8 8 46,0 2 1,25-19 0,-41 36 18,20-17-69,1 2-1,0 1 0,1 2 1,40-19-1,-65 33 52,1 1 1,-1 0-1,0-1 0,0 1 1,1 0-1,-1 0 0,0 0 1,0-1-1,1 1 0,-1 0 0,0 1 1,3-1-1,-4 0 6,1 1 0,-1-1 0,1 0 0,-1 0 0,1 1 0,-1-1-1,1 0 1,-1 1 0,0-1 0,1 0 0,-1 1 0,1-1 0,-1 1 0,0-1 0,1 0 0,-1 1 0,0-1-1,0 1 1,1-1 0,-1 1 0,0 0 0,0-1 0,0 1 0,0-1 0,1 1 0,-1-1 0,0 1 0,0-1-1,0 2 1,-1-2 21,1 1 0,0-1-1,0 1 1,0-1 0,0 0 0,0 1-1,0-1 1,-1 0 0,1 1-1,0-1 1,0 0 0,0 1 0,-1-1-1,1 0 1,0 1 0,0-1-1,-1 0 1,1 1 0,0-1-1,-1 0 1,1 0 0,0 0 0,-1 1-1,1-1 1,-1 0 0,1 0-1,-1 0 1,-16 3 127,-21-5-139,34 2-14,-24-3-17,-31-2 53,52 5-48,0 1-1,0-1 1,0 1-1,1 0 1,-1 1-1,-10 4 1,6-2 5,0 1 1,0 0 0,0 1-1,1 1 1,-19 14-1,24-16 29,-1 1 1,1-1-1,0 1 0,0 0 1,1 1-1,0-1 1,0 1-1,0 0 0,1 0 1,-3 10-1,0 0 15,2 0 1,0 1-1,-2 31 0,5-42 1,1 0-1,0 1 0,1-1 0,-1 0 1,1 1-1,1-1 0,-1 0 0,1 0 1,1 0-1,-1 0 0,1-1 0,4 7 1,-6-10-11,1 0 1,1-1 0,-1 1-1,0-1 1,1 0 0,-1 0-1,1 0 1,0 0 0,-1 0-1,1-1 1,0 1 0,0-1 0,0 1-1,0-1 1,1 0 0,-1-1-1,5 2 1,5-1 53,-1 0 0,1 0 0,15-2 0,-22 1-41,18-3-1,0 0 0,0-2 1,0-1-1,0 0 0,-1-2 0,0-1 0,0 0 1,-1-2-1,-1-1 0,0 0 0,0-2 0,18-15 1,4-5-96,-22 18 46,-1 0 1,26-29 0,-18 17 145,-15 14-67,14-16 0,-4-1-134,-23 31 75,0 0-1,1 0 1,-1-1-1,0 1 1,0 0-1,0 0 1,1-1 0,-1 1-1,0 0 1,0-1-1,0 1 1,0 0-1,0-1 1,0 1 0,0 0-1,1-1 1,-1 1-1,0 0 1,0 0-1,0-1 1,0 1 0,0 0-1,-1-1 1,1 1-1,0 0 1,0-1 0,0 1-1,0 0 1,0-1-1,0 1 1,0 0-1,-1-1 1,1 1 0,0 0-1,0 0 1,0-1-1,-1 1 1,1 0-1,0 0 1,0-1 0,-1 1-1,1 0 1,0 0-1,0 0 1,-1 0-1,1-1 1,0 1 0,-1 0-1,1 0 1,0 0-1,-1 0 1,1 0-1,0 0 1,-1 0 0,0 0-1,0 0-16,-1-1 1,0 1-1,0 0 0,1 0 0,-1 0 0,0 0 0,0 1 0,0-1 1,1 0-1,-3 2 0,-6 3-10,0 0 1,0 1-1,1 0 1,0 1-1,0 0 1,1 0-1,-9 10 1,-49 65 209,65-81-179,-7 10-52,-4 4 33,1 1-1,1 0 0,-12 24 1,20-35 44,0 0 1,0 0 0,0 1-1,1-1 1,0 0 0,-1 12-1,2-14 3,0 0-1,1 0 0,-1 0 1,1 1-1,-1-1 0,1 0 1,0 0-1,0 0 0,1 0 0,-1 0 1,0 0-1,1 0 0,2 2 1,-3-3-7,0-1 0,0 1 0,1 0 0,-1-1 0,1 1 0,0-1 0,-1 0 0,1 1 0,0-1 1,0 0-1,0 0 0,0 0 0,0 0 0,0 0 0,0-1 0,0 1 0,0-1 0,3 1 0,-2-1-4,0 0 0,0 0-1,0 0 1,0-1 0,0 0-1,0 1 1,0-1 0,0 0 0,0 0-1,0-1 1,4-1 0,1-2 13,-1 0 1,0-1 0,-1 1-1,1-1 1,-1 0 0,0-1 0,-1 1-1,9-14 1,64-136-118,-57 109 85,-7 20 15,-10 22-43,-1-1 0,1-1 0,-1 1 0,-1 0 0,1-1 0,-1 1 0,-1-1 1,2-9-1,-2 16 15,-1-1-1,0 0 1,0 0 0,0 1 0,0-1 0,0 0 0,0 0 0,0 0 0,0 1 0,-1-1 0,1 0 0,0 0 0,0 1 0,-1-1 0,1 0 0,0 0-1,-1 1 1,1-1 0,-1 0 0,1 1 0,-1-1 0,1 1 0,-1-1 0,1 0 0,-1 1 0,1-1 0,-1 1 0,0 0 0,0-1 0,1 1 0,-1-1-1,0 1 1,1 0 0,-1 0 0,0-1 0,0 1 0,1 0 0,-1 0 0,0 0 0,0 0 0,0 0 0,1 0 0,-1 0 0,0 0 0,0 0 0,0 0-1,-1 1 1,-1 0 9,0 0-1,-1 0 0,1 1 1,0-1-1,0 1 0,0 0 1,0 0-1,0 0 0,-4 4 1,1 1-1,1-1 0,-1 1 0,1 1 0,1-1 0,0 1 1,0-1-1,0 1 0,1 0 0,0 1 0,-3 13 0,0 9 26,-3 50 0,8-64 6,0-10-12,0 34 146,1-40-134,0 1-1,0 0 1,0 0 0,0 0-1,1 0 1,-1 0-1,0 0 1,1 0-1,0 0 1,0-1-1,-1 1 1,1 0-1,0 0 1,0-1 0,1 1-1,0 1 1,-1-3-14,0 1 0,0-1 0,0 0 0,0 0 1,1 1-1,-1-1 0,0 0 0,0 0 1,0 0-1,0-1 0,0 1 0,0 0 0,0 0 1,1 0-1,-1-1 0,0 1 0,0-1 1,0 1-1,0-1 0,0 1 0,0-1 0,-1 1 1,3-2-1,6-6 48,0 1 0,-1-2 0,0 1 0,8-11 1,3-3-62,108-103-153,-100 102 89,1 2-1,0 0 0,34-17 0,-62 38 58,0 0 1,0 0-1,0 0 0,1-1 0,-1 1 0,0 0 1,0 0-1,0 0 0,0 0 0,0 0 0,1 0 0,-1 0 1,0 0-1,0 0 0,0 0 0,0 0 0,1-1 1,-1 1-1,0 0 0,0 0 0,0 0 0,0 0 0,0 0 1,1 0-1,-1 0 0,0 1 0,0-1 0,0 0 0,0 0 1,1 0-1,-1 0 0,0 0 0,0 0 0,0 0 1,0 0-1,0 0 0,1 0 0,-1 0 0,0 1 0,0-1 1,-2 8-137,-10 15 106,11-20 15,-10 17 36,1 2 1,1-1-1,-7 25 1,-13 69 65,25-97-34,-3 28 1,7-42-28,-1 0 1,1 1-1,0-1 0,1 0 0,-1 0 1,1 0-1,0 0 0,0 0 0,0 0 1,0 0-1,1 0 0,3 6 0,-4-9 10,0 1 1,0-1-1,0 0 0,0 0 0,0 0 0,0 0 1,0 0-1,0 0 0,1 0 0,-1 0 0,0 0 0,1-1 1,-1 1-1,1 0 0,-1-1 0,1 1 0,-1-1 1,1 0-1,-1 1 0,1-1 0,0 0 0,-1 0 1,1 0-1,-1 0 0,1 0 0,-1-1 0,1 1 0,-1 0 1,1-1-1,1 0 0,4-1 16,-1-1 1,0 0-1,1-1 1,-1 1-1,7-7 1,2-1 7,-2-1-1,0-1 1,0 1 0,13-20 0,41-64-178,-36 50 236,-17 25-86,-8 13-23,-1-1 0,1 1 0,1 0-1,9-10 1,-16 18-5,0 0-1,0 0 1,0 1-1,0-1 0,1 0 1,-1 0-1,0 0 1,0 0-1,0 0 1,0 0-1,0 0 1,0 0-1,0 0 0,0 0 1,0 0-1,1 0 1,-1 0-1,0 0 1,0 0-1,0 0 1,0 0-1,0 1 0,0-1 1,0 0-1,0 0 1,0 0-1,0 0 1,0 0-1,0 0 1,0 0-1,0 0 0,0 1 1,0-1-1,0 0 1,0 0-1,0 0 1,0 0-1,0 0 1,0 0-1,0 0 1,0 0-1,0 1 0,0-1 1,0 0-1,0 0 1,0 0-1,0 0 1,0 0-1,0 0 1,0 0-1,0 1 0,-1 13-49,-5 18 75,-2 4-24,-3 0 1,-1 0 0,-1-1 0,-3 0 0,0-1 0,-2-1 0,-2-1-1,-26 34 1,-152 222 15,167-234 35,5-7 40,-2-1 0,-41 51 0,63-90-31,0 0 0,0 0 0,-1-1 1,0 0-1,-1-1 0,-12 9 0,18-13-45,-1 0 0,1 1 0,0-1 0,0 0-1,-1-1 1,1 1 0,-1 0 0,1-1 0,-1 1 0,1-1 0,-1 0 0,1 0 0,-1 0-1,1 0 1,-1 0 0,1 0 0,-1-1 0,1 1 0,-1-1 0,1 0 0,0 0-1,-1 0 1,1 0 0,0 0 0,0 0 0,0-1 0,0 1 0,0-1 0,-3-2 0,2 0 25,-1 0 0,1-1 0,0 1 0,0-1 0,1 0 0,0 0 0,-1 0 0,2 0 0,-1 0 0,0-1 0,1 1 0,0 0 0,0-11 0,0-1 10,1 0 1,1 0-1,3-20 1,-1 18-18,1 0 0,1 0 1,0 0-1,12-24 1,-14 35 14,1 0 0,0 0 0,1 0 1,0 1-1,0 0 0,1 0 0,-1 0 0,2 1 1,-1 0-1,1 0 0,-1 0 0,11-5 1,-3 4 76,1 0 1,-1 1-1,1 1 1,0 0-1,21-3 1,80-8 542,-80 12-455,285-12 640,-318 16-1039,18-2-1038,-13-2-2536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2:38.67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119 81 1728,'0'-2'175,"-1"1"-1,0-1 1,1 1-1,-1-1 1,1 1-1,0-1 1,0 1 0,-1-1-1,1-2 1,0 3 75,0 0 1,0-1-1,0 1 1,0 0 0,0 0-1,0 0 1,-1 0-1,1 0 1,0 0-1,-1 0 1,1 0-1,-1 0 1,1 0-1,-1 0 1,1 0 0,-2-1-1,0-1 951,-1 0 474,-5 9-1452,6-2-214,0 0 0,0-1 0,1 1 1,-1 0-1,1-1 0,0 1 1,0 0-1,1 0 0,-1 0 0,1 0 1,0 0-1,0 6 0,-2 13 116,-13 240 1869,9-132-1231,3 112 155,2-135-571,1-65-108,0 25 396,0-68-616,0 0 1,0 0 0,0 0-1,0 0 1,0-1-1,0 1 1,-1 0 0,1 0-1,0 0 1,0 0-1,0 0 1,0 0 0,0 0-1,0 0 1,-1 0-1,1 0 1,0 0 0,0 0-1,0 0 1,0 0 0,0 0-1,0 0 1,-1 0-1,1 0 1,0 0 0,0 0-1,0 0 1,0 0-1,0 0 1,0 0 0,-1 0-1,1 0 1,0 1-1,0-1 1,0 0 0,0 0-1,0 0 1,0 0-1,0 0 1,0 0 0,0 0-1,-1 0 1,1 1-1,0-1 1,0 0 0,0 0-1,0 0 1,0 0-1,0 0 1,0 0 0,0 0-1,0 1 1,0-1-1,0 0 1,0 0 0,0 0-1,0 0 1,0 0-1,0 1 1,0-1 0,0 0-1,0 0 1,0 0-1,0 0 1,0 0 0,1 1-1,-2-2 70,0 0-1,1 0 0,-1 0 1,0 0-1,1 0 0,-1 0 0,1 0 1,0-1-1,-1 1 0,1 0 1,0-2-1,-15-75 531,8 21-509,-5-40-114,1-169-1,11 169-93,3-55-242,-1 136 305,1 0 0,0 0 0,1 0-1,0 1 1,2-1 0,0 1-1,9-17 1,-11 26-9,-1 0 0,1 1 0,1-1 0,-1 1 0,1 0 0,0 1 0,0-1-1,0 1 1,1 0 0,-1 0 0,1 1 0,0-1 0,0 1 0,0 1 0,1-1 0,-1 1 0,1 0 0,-1 1 0,11-2 0,-9 2 26,0 0 0,0 1 0,0 0 0,0 1 1,0 0-1,0 0 0,0 0 0,0 1 0,-1 0 1,1 1-1,0 0 0,-1 0 0,0 0 1,0 1-1,0 0 0,8 7 0,-5-3 21,-1 2 1,0-1-1,0 1 0,-1 0 0,0 1 0,-1 0 1,0 0-1,-1 1 0,-1 0 0,7 17 1,-6-11 77,-1 0 1,-1-1 0,0 1 0,-1 1 0,-1-1-1,-1 34 1,-1-46-38,-1 0 0,1 0-1,-1 0 1,0 0 0,-1 0 0,1 0 0,-1 0-1,0-1 1,-1 1 0,1-1 0,-1 1 0,0-1-1,0 0 1,-1 0 0,0 0 0,0-1 0,0 0-1,-6 6 1,-4 1 37,0 0 0,-1-2 0,0 1 0,0-2 0,-1 0-1,0-1 1,0 0 0,-1-1 0,0-1 0,0-1 0,-18 2 0,24-4-75,-2 0-101,1 0 0,-1 0 0,1 2-1,-14 4 1,15 0-3030,11-8 2998,0 0 1,-1 1-1,1-1 1,0 0 0,0 1-1,0-1 1,0 1 0,0-1-1,0 0 1,0 1-1,0-1 1,0 0 0,0 1-1,0-1 1,0 0 0,0 1-1,0-1 1,0 1-1,0-1 1,0 0 0,0 1-1,0-1 1,0 0-1,1 1 1,-1-1 0,0 0-1,0 1 1,0-1 0,1 0-1,-1 0 1,0 1-1,0-1 1,1 0 0,-1 0-1,0 1 1,1-1-1,-1 0 1,0 0 0,1 1-1,16 7-3286,5 3 1152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2:42.67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47 1028 3552,'-20'0'1147,"19"1"-1018,-1-1 0,1 1 0,-1-1 0,1 1 0,0-1 0,-1 1 0,1 0 0,0 0 0,0-1 0,0 1 0,-1 0 0,1 0 0,0 0 0,0 0 0,0 1 0,0-1 0,1 0 0,-1 0 0,-1 2 0,0 7 1680,2-10-1762,0 0-1,0 1 1,1-1 0,-1 0 0,0 0-1,1 0 1,-1 0 0,0 0 0,0 0-1,1 0 1,-1 0 0,0 0-1,1 0 1,-1 0 0,0 0 0,1 0-1,-1 0 1,0 0 0,0 0 0,1 0-1,-1-1 1,0 1 0,1 0 0,-1 0-1,0 0 1,0 0 0,0-1 0,1 1-1,-1 0 1,0 0 0,0 0 0,1-1-1,-1 1 1,8-6 483,0-1 1,-1 0-1,0 0 0,11-14 0,23-38 54,-21 29-326,195-269 1833,-208 287-2001,-2 5-271,-4 18 43,-6 85 436,1-61-157,3 0-1,2 40 0,0-64-73,-1-7-29,0 1 1,0-1-1,1 0 1,-1 0 0,1 0-1,0 1 1,0-1 0,1 0-1,-1 0 1,1-1-1,0 1 1,0 0 0,0 0-1,5 5 1,-7-9-22,1 0 0,-1 1-1,1-1 1,-1 0 0,1 1 0,-1-1 0,1 0 0,-1 0 0,1 0 0,0 0 0,-1 0 0,1 0-1,-1 1 1,1-1 0,0 0 0,-1-1 0,1 1 0,-1 0 0,1 0 0,0 0 0,-1 0-1,1 0 1,-1-1 0,1 1 0,-1 0 0,1 0 0,-1-1 0,1 1 0,-1 0 0,1-1-1,-1 1 1,1-1 0,-1 1 0,1-1 0,-1 1 0,0 0 0,1-2 0,18-24 411,-14 18-314,29-42 93,-19 26-194,2 1 0,0 0 0,1 1 0,29-27 0,40-31-733,-96 112 133,5-19 609,0 0-1,1 1 0,1-1 1,0 1-1,1 0 1,0 0-1,3 26 0,-1-32-4,1 0-1,-1 1 0,1-1 1,0 0-1,1 0 0,0-1 1,1 1-1,-1-1 0,1 1 1,1-1-1,-1 0 0,1 0 0,0-1 1,10 10-1,-13-14 13,0-1-1,0 1 0,1-1 1,-1 1-1,0-1 0,0 0 1,1 0-1,-1 0 1,1 0-1,-1 0 0,1-1 1,-1 1-1,1-1 1,-1 1-1,1-1 0,0 0 1,-1 0-1,1 0 0,-1-1 1,1 1-1,-1 0 1,1-1-1,-1 0 0,5-1 1,-2 0 22,0-1 0,1 0 0,-1 0 0,0-1 1,-1 1-1,1-1 0,0 0 0,-1 0 0,8-9 0,-7 6-18,0 0-1,-1 0 1,0-1-1,0 1 0,0-1 1,-1 0-1,0 0 0,0 0 1,-1 0-1,2-14 0,-4 17-18,1 0-1,-1-1 0,0 1 0,-1-1 1,1 1-1,-1 0 0,0-1 1,0 1-1,-1 0 0,0 0 0,1 0 1,-2 0-1,1 0 0,-1 0 0,1 1 1,-1-1-1,-1 1 0,-4-6 0,3 5-28,-1 0-1,0 0 0,0 1 0,0 0 1,0 0-1,-1 0 0,-13-4 0,5 2-155,-1 1 0,-22-3-1,29 6 115,8 1 60,1 1 1,-1 0 0,0 0 0,1 0 0,-1 0-1,0 0 1,1 0 0,-1 0 0,1 0 0,-1 0-1,0 0 1,1 0 0,-1 0 0,0 0 0,1 0-1,-1 1 1,0-1 0,-9 1 28,125-8-163,-31 0 337,-48 5-153,144-10 16,-170 11-52,-7 0-13,0 1 0,0 0 0,0 0 0,0 0 0,0 0 0,0 0 0,0 0 0,0 1 0,-1-1 0,1 1-1,4 2 1,1-2 225,-16 3 81,-21 27-280,-1 1-92,26-29 49,1 0 8,0 0 0,0-1 0,0 1 0,0 0 0,0 0-1,1 0 1,0 1 0,-1-1 0,-2 8 0,0 3-4,1 0-1,0 1 1,1 0 0,1 0-1,-2 25 1,4-29 32,1-1 0,0 0 1,0 0-1,1 0 0,0 0 0,1 0 0,0 0 1,0-1-1,7 13 0,-9-19-1,1 0 1,0 0-1,-1 0 0,1-1 1,0 1-1,1-1 0,-1 1 1,0-1-1,1 0 0,-1 0 1,1 0-1,0 0 0,0 0 1,-1-1-1,7 3 0,-5-3 6,0 0-1,0 0 1,0 0-1,0-1 1,0 0-1,1 0 1,-1 0-1,0 0 1,0-1-1,8-1 0,3-3 32,0 0 0,0-1 0,-1-1 0,0-1 0,16-10 0,144-109-5,-162 117 2,-1-1 0,-1 0 1,0-1-1,-1-1 1,0 1-1,8-16 0,-16 26-51,0-1-1,0 0 1,0 1-1,0-1 1,0 0-1,0 1 1,-1-1-1,1 0 1,-1 0-1,0 0 1,0 0-1,0 1 1,-1-5-1,1 5-12,0 1-1,0-1 1,-1 1-1,1-1 1,-1 1-1,0-1 0,1 1 1,-1 0-1,0-1 1,0 1-1,0 0 0,0-1 1,0 1-1,0 0 1,0 0-1,0 0 1,0 0-1,0 0 0,-1 0 1,1 0-1,0 1 1,-1-1-1,1 0 1,-1 1-1,-2-2 0,-2 1-18,0 0-1,0 1 1,0 0-1,-1 0 1,1 0-1,0 0 1,0 1-1,0 0 1,0 0 0,0 1-1,0 0 1,0 0-1,1 0 1,-1 1-1,0 0 1,1 0-1,-10 7 1,10-6 19,0 0 1,1 0-1,-1 0 1,0 1-1,1-1 1,0 1-1,1 1 1,-1-1-1,1 0 1,0 1-1,0-1 1,0 1-1,1 0 1,0 0-1,0 0 1,1 1 0,-2 9-1,2-11 16,1 0 0,0 1 0,1-1 0,-1 0 0,1 0 0,0 0 0,0 0 0,1 1 0,0-1 0,0-1 0,0 1 0,0 0 0,0-1 0,1 1 0,0-1-1,0 1 1,7 6 0,-5-6 21,1-1-1,-1 0 0,0 0 0,1 0 1,0-1-1,0 0 0,0 0 0,0 0 1,1-1-1,-1 0 0,1 0 0,-1 0 0,12 0 1,-7-1 0,1 0 0,-1-2 0,0 1 0,1-1 0,-1-1 0,0 0 0,0 0 0,0-1 0,0 0 0,11-6 0,-5 1 6,0-2-1,-1 1 1,0-2 0,-1 0 0,17-16 0,1 0-24,-16 13-43,15-17-1,-23 23 34,0 0 0,1 1-1,0 0 1,21-12-1,-4 3 67,6-9-345,-50 27 337,12 2-89,1-1 0,-1 1 0,1-1-1,0 1 1,0 1 0,0-1 0,-4 7 0,-20 37-17,15-23-12,6-11 50,0 0-1,1 0 0,0 1 1,2 0-1,-1 0 0,2 0 0,0 1 1,1-1-1,0 1 0,1 23 1,1-37 28,0 1 0,1-1 1,-1 1-1,1-1 1,-1 1-1,1-1 0,0 1 1,0-1-1,0 0 0,0 0 1,0 1-1,1-1 0,-1 0 1,1 0-1,-1 0 1,1 0-1,0-1 0,2 3 1,-3-4-17,0 0 0,0 1 0,0-1 0,0 0 0,0 0 0,0 0 0,0 0 0,0 0 1,0-1-1,0 1 0,0 0 0,0 0 0,0-1 0,0 1 0,0 0 0,0-1 0,0 1 0,0-1 0,-1 1 1,1-1-1,0 0 0,0 1 0,0-1 0,-1 0 0,1 1 0,0-1 0,-1 0 0,1 0 0,-1 0 1,1-1-1,19-31 192,-17 28-150,37-71 187,72-103 0,-98 161-209,1-2-38,0 0 0,-2-1-1,19-37 1,-14 12 26,24-91 0,-13-11-28,-25 116-77,-1 1 0,-3-54 0,0 81 57,-1 0-1,1 0 1,-1 0 0,0 0-1,0 0 1,0 0 0,-4-7-1,5 10 16,-1-1 0,1 2 0,-1-1 0,0 0 0,1 0-1,-1 0 1,0 0 0,0 0 0,0 1 0,0-1 0,0 0-1,0 1 1,0-1 0,0 0 0,0 1 0,0-1 0,0 1-1,0 0 1,0-1 0,0 1 0,0 0 0,-1 0 0,1 0 0,0 0-1,0 0 1,0 0 0,0 0 0,-1 0 0,1 0 0,0 0-1,0 1 1,-1-1 0,-2 1-10,1 1 0,0-1 0,0 0 0,0 1 0,0 0 0,0 0 0,0 0 1,0 0-1,1 0 0,-4 3 0,-3 7-7,0 0-1,0 1 1,1 0 0,1 0 0,0 0 0,-8 23-1,-24 93 113,36-116-69,-47 234-201,47-215 220,1 0 0,2 0 0,1 0 0,1-1 1,9 42-1,-10-66 24,0 0 1,1 0-1,0 0 1,0 0-1,1-1 1,0 1 0,0 0-1,8 11 1,-9-16-28,0 0 0,0 1 0,0-1 0,0 0 1,0 0-1,1 0 0,-1 0 0,1-1 0,-1 1 0,1-1 1,0 1-1,-1-1 0,1 0 0,0 0 0,0 0 0,0 0 1,0-1-1,0 1 0,0-1 0,0 0 0,0 0 0,0 0 1,4 0-1,-2-1 8,0 0 0,0-1 0,0 1 0,-1-1 0,1 0 0,0 0 0,-1 0 0,1-1 1,-1 1-1,6-6 0,3-3 145,20-22 1,-19 18-68,10-10 9,104-114-352,-124 131 216,-3 8-5,-1-1 1,0 1 0,0-1-1,0 1 1,1-1-1,-1 1 1,0-1 0,1 1-1,-1-1 1,1 1-1,-1-1 1,0 1-1,1 0 1,-1-1 0,1 1-1,-1 0 1,1-1-1,-1 1 1,1 0-1,0-1 1,-1 2 5,0 0 0,1 0 0,-1 0 0,0 0 0,-1 0 0,1 0 0,0 0 0,0 0-1,0 0 1,-1 0 0,1 0 0,0 0 0,-2 2 0,2-2-14,-3 18-5,0-1 0,2 1-1,0-1 1,2 26 0,0-4 54,-1-29 19,1 0 0,2 14 0,-3-21 4,1-1 0,0 0 0,0 0 0,0 0 0,0 0 0,0 0 1,1 0-1,-1-1 0,1 1 0,0 0 0,0-1 0,3 4 0,-4-5-17,-1-1 0,1 0-1,-1 0 1,1 0 0,0 0-1,-1 0 1,1 0 0,0-1-1,-1 1 1,1 0 0,-1 0-1,1 0 1,0-1 0,-1 1-1,1 0 1,-1 0 0,1-1-1,-1 1 1,1-1 0,-1 1-1,1 0 1,-1-1 0,1 1-1,-1-1 1,0 1 0,1-1-1,-1 1 1,0-1 0,1 1-1,-1-2 1,17-22 273,-14 19-285,4-7 23,-1 0 1,8-19-1,4-10-17,22-36-15,-38 74-52,0-1 0,-1 0-1,1 1 1,-1-1 0,0 0-1,0 0 1,0 0-1,0-1 1,-1 1 0,1-5-1,-7 22-123,5 0 21,1-1-1,1 25 0,0-5 282,0-23-112,0 0 1,1 0-1,0-1 0,0 1 0,6 12 1,-6-13 0,-1-6 22,-1 0-1,1-1 0,0 1 0,0 0 1,-1 0-1,1 0 0,1-1 0,-1 1 1,0 0-1,0-1 0,1 1 0,-1-1 1,0 1-1,4 1 0,-5-3-18,1 0 0,0 1-1,-1-1 1,1 0 0,-1 0 0,1 0 0,0 0-1,-1 0 1,1 0 0,-1 0 0,1 0-1,0 0 1,-1 0 0,1 0 0,0 0-1,-1 0 1,1-1 0,0 1 0,1-1 1,-1 0 0,1 0 1,-1 0-1,1 0 1,-1-1-1,0 1 1,1 0-1,1-3 0,118-165 355,-112 154-335,9-11-137,-16 22-73,1 5-300,1 2 462,14 12-47,-11-11 39,0 1-1,-1 1 1,0-1-1,0 1 1,0 0-1,0 1 1,-1-1-1,8 15 1,-5-3-94,6 25 0,-12-32 163,2 0 0,-1 0-1,2 0 1,-1 0 0,2-1 0,-1 1-1,13 15 1,-16-23-36,1-1 0,-1 0-1,1-1 1,-1 1 0,1 0 0,0-1 0,-1 1-1,1-1 1,0 0 0,0 0 0,0 0-1,5 0 1,-4 0 7,1 0 0,0-1 0,0 1 0,0-1 0,0-1 0,0 1 0,6-2 0,-2 0-10,1 0 0,-1-1-1,-1 0 1,1 0-1,0-1 1,-1-1 0,0 1-1,0-1 1,0-1-1,13-11 1,5-8 56,29-31 67,-49 49-93,0 0 0,-1-1 0,0 0 0,0 0 0,-1 0 1,5-12-1,-9 19-47,1-1 1,-1 0-1,1 1 1,-1-1-1,0 0 1,0 0-1,0 0 1,0 1-1,0-1 1,0 0 0,0 0-1,-1 1 1,1-1-1,-1-2 1,0 3-9,1 0 0,-1 0 0,1 0 0,-1 1 0,1-1 0,-1 0 0,0 0 0,1 0 1,-1 1-1,0-1 0,1 0 0,-1 1 0,0-1 0,0 1 0,0-1 0,0 1 0,0-1 0,0 1 1,0 0-1,0-1 0,1 1 0,-1 0 0,0 0 0,0 0 0,0-1 0,-2 1 0,-4 1 6,0 0 0,1 0 0,-1 1 0,0-1 0,1 1 0,-1 1 0,1-1 0,0 1 0,0 0 0,0 1 0,0-1 0,1 1 0,-1 0 0,1 1 0,-8 7-1,9-8 44,0 1-1,0 0 1,0 0-1,0 0 1,1 0-1,0 0 1,0 1-1,0-1 1,0 1-1,1 0 1,0 0-1,1 0 1,-1 0-1,1 0 1,0 0-1,0 1 1,1 9-1,1-11 8,0 0-1,0 0 0,1 0 0,-1 0 0,1 0 1,0 0-1,0 0 0,1-1 0,0 1 1,0-1-1,0 0 0,0 1 0,0-1 1,1-1-1,0 1 0,0 0 0,0-1 1,0 0-1,0 0 0,1 0 0,5 2 1,-4-2-10,0-1 1,0 1-1,0-1 1,0 0-1,0-1 1,0 0-1,0 0 1,0 0 0,1 0-1,-1-1 1,0 0-1,1-1 1,-1 1-1,0-1 1,1-1-1,-1 1 1,8-4 0,-4 0-174,-1 0 1,1-2-1,-1 1 1,-1-1-1,1 0 1,-1-1-1,13-14 1,0 0-3640,-5 10-5,3 3-3452,0 5 2302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2:46.7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8 4480,'-3'-2'441,"0"-2"586,9 2 2273,-6 14 3008,0-8-6382,2 0 180,-1 0 1,0 0-1,0 0 0,0 1 0,-1-1 1,0 0-1,1 0 0,-1 0 0,-2 7 1,2 17-23,5 51 324,3 22 352,1-35 32,0 99 0,-7-149-605,-2-15-158,0 1 0,1 0 0,-1 0-1,0 0 1,0 0 0,0 0 0,0 0 0,0-1 0,-1 1 0,1 0 0,-1 0 0,1 0 0,-2 2 0,2-4-54,0 0 1,0 0 0,0 0-1,0 1 1,0-1-1,0 0 1,0 0 0,0 0-1,0 0 1,0 0 0,0 0-1,0 0 1,0 0-1,0 0 1,0 1 0,-1-1-1,1 0 1,0 0-1,0 0 1,0 0 0,0 0-1,0 0 1,0 0 0,0 0-1,0 0 1,-1 0-1,1 0 1,0 0 0,0 0-1,0 0 1,0 0-1,0 0 1,0 0 0,0 0-1,-1 0 1,1 0 0,0 0-1,0 0 1,0 0-1,0 0 1,0 0 0,-9-9-5272,4 1 2779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2:47.44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385 9 4064,'-1'-8'3656,"-3"7"-1584,-9 14-763,5-4-1018,-24 27 912,-42 58 0,33-39-719,-55 75 463,68-90-559,-29 60 0,52-91-315,1 0 0,0 0 0,0 1 0,1 0 0,0-1 0,1 1 0,0 0 0,0 0 0,1 0 0,1 0 0,0 1 0,0-1 0,1 0 0,0 0 0,5 19 0,-1-11 35,2 1 0,0-1 0,1 0 0,1-1 0,1 0 0,0 0 0,22 25 0,8 4 244,52 45 0,-49-51-192,-21-16 136,36 50 0,-56-71-422,-3-3-441,-4-10-3044,3-4-549,1 2 1323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2:47.9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14 5888,'1'-10'3029,"-1"10"-2976,0 0 0,0-1 0,1 1 0,-1 0-1,0 0 1,0 0 0,0 0 0,0 0-1,0-1 1,0 1 0,0 0 0,0 0-1,0 0 1,1 0 0,-1 0 0,0 0-1,0 0 1,0-1 0,0 1 0,0 0-1,0 0 1,1 0 0,-1 0 0,0 0-1,0 0 1,0 0 0,0 0 0,0 0-1,1 0 1,-1 0 0,0 0 0,0 0-1,0 0 1,0 0 0,1 0 0,-1 0-1,0 0 1,0 0 0,0 0 0,0 0-1,0 0 1,1 0 0,-1 1 0,0-1-1,0 0 1,0 0 0,1 0 70,0 1-1,-1-1 1,1 0 0,0 0 0,0 0-1,0 1 1,-1-1 0,1 0-1,0 0 1,0 0 0,-1 0 0,1 0-1,1-1 1,7 1 415,-1 1-389,-1 1-1,1 0 1,-1 1-1,0-1 1,1 1 0,-1 1-1,0-1 1,-1 1 0,1 0-1,-1 1 1,0 0 0,0 0-1,7 7 1,6 9 209,0 2 1,19 30-1,-26-36-122,-2-2-37,-1 1 0,0 1-1,-1 0 1,0 0 0,-2 0 0,0 1 0,-1 0 0,-1 0-1,0 1 1,-2-1 0,0 1 0,-1-1 0,-2 33 0,-12 66 145,-29 128 0,40-235-993,-4 15-873,5-24 1109,1 0-1,-1 0 1,1-1 0,-1 1-1,1 0 1,-1 0 0,1 0-1,-1-1 1,0 1 0,0 0 0,-1 1-1,-2 1-2412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49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372 94 5312,'-3'-3'379,"-1"1"1,1 0-1,0 0 0,-1 0 1,1 0-1,-1 1 0,0-1 1,1 1-1,-1 0 0,0 0 1,0 0-1,0 1 0,0-1 1,0 1-1,0 0 0,0 0 1,0 0-1,0 1 1,1-1-1,-1 1 0,0 0 1,-7 3-1,-6 2 121,1 1 0,0 1 0,0 1 0,1 0 0,0 1 0,0 0 0,-18 18 0,20-15-304,0 0 0,1 1-1,1 0 1,0 1 0,0 0 0,2 1 0,0 0 0,0 0 0,2 1 0,0 0 0,1 0 0,1 1 0,0 0-1,-2 25 1,6-10-16,1-32-165,0 0 0,0 0 1,0 0-1,0-1 0,0 1 0,0 0 1,1 0-1,-1 0 0,0 0 0,0 0 1,1 0-1,-1-1 0,0 1 0,1 0 1,-1 0-1,1 0 0,-1-1 0,1 1 1,0 0-1,-1-1 0,1 1 0,0 0 1,-1-1-1,1 1 0,0-1 0,0 1 1,-1-1-1,1 1 0,0-1 0,0 0 1,0 1-1,1-1 0,2-1 27,0 0 0,-1 0 1,1-1-1,-1 1 0,1-1 0,-1 0 0,1 0 0,-1 0 1,0-1-1,4-3 0,21-23-293,44-57 1,26-62-415,-87 129 636,35-61-173,-49 87 470,1 0 1,0 0-1,1 0 1,-1 0 0,2 0-1,-1 11 1,0-1-96,1-1 0,4 30 1,-1-31-90,0 0-1,1 0 1,1 0 0,0-1 0,1 1 0,0-1 0,2-1 0,-1 1 0,2-1-1,14 17 1,-21-27-49,0-1-1,0 0 0,0 0 0,1 0 1,-1 0-1,1 0 0,0 0 1,0-1-1,-1 1 0,1-1 1,0 0-1,0 0 0,0 0 0,4 1 1,-5-2-26,1 0 0,0 0 1,-1 0-1,1-1 0,0 1 0,-1 0 1,1-1-1,-1 0 0,1 0 0,-1 0 1,1 0-1,-1 0 0,1 0 0,-1-1 1,0 1-1,4-4 0,7-8 41,0 0-1,-1-1 1,17-26-1,-19 25-39,57-97 80,-25 38-148,-25 48-203,-17 26 256,0 0 1,0 0-1,0 1 1,0-1-1,0 0 0,0 0 1,1 0-1,-1 0 1,0 0-1,0 0 0,0 0 1,0 0-1,0 0 1,0 0-1,0 0 0,0 0 1,0 0-1,0 0 1,0 0-1,0 1 0,0-1 1,0 0-1,0 0 1,0 0-1,0 0 0,0 0 1,0 0-1,0 0 1,0 0-1,1 0 0,-1 0 1,0 0-1,0 0 1,0 0-1,0 0 0,0 0 1,0 0-1,0 0 1,0 0-1,0 0 0,0 0 1,0 0-1,0 0 1,0 0-1,0 0 0,1 0 1,-1 0-1,0 0 1,0 0-1,0 0 0,0 0 1,0 0-1,0 0 1,0 0-1,0-1 0,0 1 1,0 0-1,0 0 1,0 0-1,0 0 0,0 0 1,0 0-1,0 0 1,0 0-1,0 0 0,0 0 1,2 10-53,-2 16 160,0-24-113,1 27 189,4 34 0,-3-51-120,0 0 1,0-1-1,2 1 1,-1-1-1,10 19 1,-12-28-56,0 0 1,0 0 0,0-1 0,0 1 0,1 0 0,-1 0 0,3 2 0,-3-4-3,-1 1 0,1-1 1,0 0-1,0 1 1,-1-1-1,1 0 0,0 1 1,0-1-1,-1 0 1,1 0-1,0 0 0,0 0 1,0 0-1,-1 0 1,1 0-1,0 0 0,0 0 1,0 0-1,-1 0 1,1 0-1,0 0 0,0-1 1,0 1-1,-1 0 0,2-1 1,8-5 24,0-1 1,-1 0-1,0 0 1,11-11-1,-3 2-164,80-74-1640,24-20 1010,-118 107 699,0 1-1,0 0 1,0 0 0,0 0-1,1 0 1,-1 0 0,1 1-1,-1 0 1,1-1 0,-1 1 0,9-1-1,-10 2 106,1 0 0,0 0 0,0 1 0,0-1 0,0 1 0,0-1 0,0 1-1,-1 0 1,1 0 0,0 0 0,0 0 0,-1 1 0,1-1 0,-1 1 0,4 3 0,9 6 355,0 0 1,0 0-1,1-2 1,22 11 0,-30-17-332,0 0 1,0-1 0,1 1 0,-1-2-1,0 1 1,1-1 0,-1-1 0,1 1-1,-1-1 1,1-1 0,12-2 0,-13 2-7,0-1 1,0 0 0,-1-1 0,1 0-1,-1 0 1,1-1 0,-1 0 0,12-9-1,-14 10-58,-1-1 0,0 1 0,-1-1 0,1 0 0,-1-1 0,1 1 0,-1 0 0,0-1 0,-1 0 0,1 1-1,-1-1 1,0 0 0,2-9 0,-3 12-14,-1-1-1,1 1 0,-1 0 0,0-1 1,0 1-1,0-1 0,0 1 1,0-1-1,-1 1 0,1 0 1,-1-1-1,0 1 0,1 0 1,-1-1-1,-2-2 0,2 4 7,0-1 0,1 1 0,-1 0 0,0 1 0,0-1 0,0 0 0,0 0 0,0 0 0,0 0 0,0 1 0,-1-1 0,1 1 0,0-1 0,0 1 0,-1-1 0,1 1 0,0 0 0,0-1 0,-1 1 0,1 0 0,0 0 0,-1 0 0,1 0 0,0 0 0,-1 0 0,1 0 0,0 1 0,0-1 0,-3 1 0,-4 2 69,0 1-1,0 0 1,0 0 0,0 1-1,1-1 1,0 2 0,0-1-1,0 1 1,1 0 0,-1 0-1,2 1 1,-7 7 0,7-6 91,-1 0 0,1 0 0,0 0 0,1 1 0,0 0 0,0 0 0,1 0 0,0 0 0,0 0 0,1 1 0,-1 11 0,3-13-72,0 1-1,0-1 1,1 0-1,0 0 1,1 0-1,0 1 0,3 7 1,-4-12-61,1 1 1,0 0-1,1-1 1,-1 1-1,1-1 1,0 0 0,0 0-1,0 0 1,1-1-1,-1 1 1,1-1-1,0 1 1,5 2-1,0-1 9,1 0 0,0-1 0,0 0-1,0 0 1,0-1 0,1-1 0,-1 0 0,1 0 0,15 0-1,2-2-144,0-1 0,41-6 0,-33 1-1702,-2-2-1,1-2 0,44-19 1,-32 11-744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2:55.6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133 32 3232,'0'0'113,"-1"-1"1,1 0-1,-1 0 1,1 0-1,0 1 0,-1-1 1,1 0-1,0 0 1,0 0-1,0 0 0,0 0 1,0 0-1,0 0 1,0 0-1,0 0 0,0 0 1,0 1-1,0-1 1,0 0-1,1 0 0,-1 0 1,0 0-1,1 0 0,-1 0 1,1 1-1,-1-1 1,1 0-1,-1 0 0,1 1 1,-1-1-1,1 0 1,0 1-1,-1-1 0,1 1 1,0-1-1,0 0 1,6 0 4495,-7 5-4396,-9 63 230,8-46-326,0 0 0,-2 0 0,-5 23 0,-22 62 968,6-20-446,-39 147 284,62-231-917,0 2 35,-1 0-1,1 0 0,0 0 1,1 0-1,-1 1 1,1-1-1,0 0 0,0 0 1,0 7-1,2-10-808,2-1 166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2:56.1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18 73 4064,'-10'-3'149,"2"1"5496,17 6-2117,-5-3-3357,0-1-1,-1 1 0,1-1 1,0 0-1,0 0 1,-1 0-1,7-1 0,-5 0-13,22-3 354,-1-2 1,38-12-1,21-5-232,32 4-109,-101 18-159,1 0 0,-1 2 0,0-1-1,1 2 1,17 4 0,-24-4 1,2 1 79,0 0-1,-1-1 0,16 0 0,-26-2-676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2:56.47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19 3392,'-9'3'4953,"31"1"-1757,-13-3-2812,0 0 44,0-1 0,0 0 0,0 0 0,0-1 0,0 0 0,0-1 0,12-3 0,26-4 100,-39 9-481,116-8 322,-108 6-1657,2 2-3531,-5 3 2185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2:58.02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19 692 2304,'-19'14'3720,"25"-14"-670,-4 0-2752,0-1 0,0 1 0,0-1 0,-1 1-1,1-1 1,0 0 0,0 0 0,2-1-1,24-21 628,-2-1-1,41-46 1,84-95-227,-124 138-1199,-29 30 472,1-1 0,0 1 0,-1 0 1,1-1-1,0 1 0,1 0 0,-1 0 0,0 0 1,1-1-1,-1 5 0,-2 12-43,-2 3 200,2 1 0,0 0 0,1 1 0,1-1 0,2 0 0,0 0 0,1 0 0,9 37 0,-11-59-76,0 1 1,1-1-1,-1 0 1,1 1-1,-1-1 1,1 0-1,-1 1 1,1-1 0,0 0-1,-1 0 1,1 0-1,0 1 1,1 0-1,-2-2-27,1 0-1,-1 0 0,1 1 1,-1-1-1,0 0 1,1 0-1,-1 0 0,0 0 1,1 0-1,-1 0 0,1 0 1,-1 0-1,1 0 0,-1 0 1,0 0-1,1 0 1,-1 0-1,1 0 0,-1 0 1,0 0-1,1 0 0,-1 0 1,0-1-1,1 1 0,-1 0 1,1 0-1,-1 0 1,0-1-1,4-2 88,-1 0 0,0 0-1,0-1 1,0 1 0,-1-1 0,3-4 0,-2 3-124,48-89 338,-38 68-506,0 0 0,34-47 0,-38 65-32,-9 8 209,0 0 0,0-1 0,0 1 0,1 0 0,-1 0 0,0 0 0,0 0 0,0 0 0,0 0 0,1 0 0,-1 0 0,0 0 0,0 0 0,0 0 0,0 0 0,0 0 0,1 0 0,-1 0-1,0 0 1,0 0 0,0 0 0,0 0 0,1 0 0,-1 1 0,0-1 0,0 0 0,0 0 0,0 0 0,0 0 0,0 0 0,1 0 0,-1 1 0,4 16-21,-3-10 24,0 8 73,-1 1-1,-1 20 0,-1 18 181,3-5 531,13-68 80,12-21-484,-17 25-423,0 0-1,15-16 1,-18 24 23,5-6-30,17-15 0,-25 25-2,1 0-1,0 0 1,0 0-1,0 1 0,0-1 1,0 1-1,0 0 1,1 1-1,-1-1 0,5-1 1,-8 3 42,0 0-1,1 0 1,-1 0 0,0 0 0,0 0 0,0 0 0,0 0 0,1 0-1,-1 0 1,0 0 0,0 1 0,0-1 0,0 0 0,0 1 0,0-1-1,0 1 1,0 0 0,0-1 0,0 1 0,0 0 0,0-1 0,0 1-1,0 0 1,0 0 0,0 0 0,-1 0 0,1 0 0,0 0 0,-1 0-1,1 0 1,-1 0 0,1 0 0,-1 0 0,1 2 0,1 4 52,-1 0 0,1 0 0,-1 0 0,0 12-1,0-7-146,0 9 78,-1-12 105,1 0 0,0-1 0,0 1-1,1 0 1,0-1 0,3 10-1,-4-16-63,-1-1 0,1 0 0,0 0 0,-1 0 0,1 0-1,0 0 1,0-1 0,0 1 0,0 0 0,0 0 0,0-1-1,0 1 1,0 0 0,0-1 0,0 1 0,0-1 0,0 1-1,0-1 1,0 1 0,1-1 0,-1 0 0,0 0 0,0 0-1,0 0 1,1 0 0,-1 0 0,0 0 0,2 0 0,3-1 33,-1 0 1,0-1 0,1 1 0,8-5-1,12-8-6,-1-1 0,-1 0 0,0-2 0,21-20 0,-9 8-150,45-39 360,-73 61-196,-5 4-99,0 0 0,1 0 0,-2 0 0,6-6 0,-53 67-810,33-38 869,1 1 0,1-1 0,0 1 0,-10 41 0,18-56 4,1 0 0,0 1 1,1-1-1,0 11 0,-1-16-17,1 1-1,0-1 1,0 1 0,0-1-1,1 1 1,-1 0 0,0-1 0,0 1-1,1-1 1,-1 1 0,1-1-1,0 1 1,-1-1 0,1 0-1,0 1 1,0-1 0,0 0 0,0 0-1,0 1 1,0-1 0,1 1-1,0-2 30,0 0 0,-1 0-1,1 0 1,0 0-1,-1-1 1,1 1-1,0-1 1,-1 1 0,1-1-1,-1 1 1,1-1-1,-1 0 1,1 0-1,1-2 1,3-3 16,0 0 0,-1 0-1,0-1 1,-1 1 0,0-1 0,5-11-1,20-49 30,-18 40 12,-6 15-104,62-163 243,-57 142-188,-1 1 0,-2-1 1,5-50-1,-9 55-86,-1 12-5,-1 0 1,-1 0 0,0 0-1,-2-16 1,-5 13-339,7 19 383,0-1 0,0 1-1,0 0 1,0 0 0,0-1-1,-1 1 1,1 0 0,0 0 0,0 0-1,0 0 1,0-1 0,-1 1-1,1 0 1,0 0 0,0 0-1,-1 0 1,1 0 0,0-1-1,0 1 1,0 0 0,-1 0-1,1 0 1,0 0 0,0 0-1,-1 0 1,1 0 0,0 0 0,0 0-1,-1 0 1,1 0 0,0 0-1,0 0 1,-1 0 0,1 0-1,0 0 1,0 1 0,-1-1-1,1 0 1,0 0 0,0 0-1,0 0 1,-1 0 0,1 0-1,0 1 1,0-1 0,0 0 0,0 0-1,-1 0 1,1 1 0,0-1-1,0 0 1,-8 12-119,1 5 46,1 0 1,1 1 0,0-1-1,-3 35 1,0-8 44,4-24 76,2 0 1,0-1-1,1 1 0,1 0 1,0 0-1,2 0 1,1 0-1,0 0 1,1-1-1,1 1 1,1-1-1,9 20 0,5 10-149,13 28-6045,-22-62 1513,3-3 1526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2:58.4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50 14 7040,'-41'-5'3200,"36"5"-2752,1 0 160,8 0-416,6 0-640,3 0 224,14-3-4992,9-2 2848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00.2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7 874 2656,'-1'2'221,"0"0"-1,0 0 1,0 0 0,1 0 0,-1 0-1,1 0 1,-1 0 0,1 0 0,0 0-1,0 0 1,0 1 0,0-1 0,0 3-1,1 6 2370,-1-11-2548,0 0 1,0 1-1,0-1 1,0 0-1,0 0 1,1 0 0,-1 0-1,0 0 1,0 1-1,0-1 1,0 0-1,0 0 1,0 0-1,1 0 1,-1 0-1,0 0 1,0 0-1,0 0 1,0 0 0,1 0-1,-1 0 1,0 0-1,0 0 1,0 0-1,0 0 1,1 0-1,-1 0 1,0 0-1,0 0 1,0 0-1,0 0 1,1 0 0,-1 0-1,0 0 1,0 0-1,0 0 1,0 0-1,1 0 1,-1 0-1,0 0 1,0 0-1,0-1 1,0 1-1,1 0 1,11-8 891,0-4-440,0-1 0,-1 0 0,-1 0 0,16-28 0,-2 3-106,93-113 515,-52 70-840,-43 52-8,-2-1 0,-2-1 1,0 0-1,-3-2 0,0 0 1,-2 0-1,15-62 0,-24 79-101,0 1-523,-4 14 134,-3 8-72,-41 160-260,43-161 771,-5 24 29,1-1-1,1 1 1,1 31-1,3-44 116,1 0-1,1-1 1,0 1-1,1-1 1,1 1-1,11 28 1,-14-42-31,1 1 0,0-1-1,0 0 1,0 0 0,0 1 0,0-1 0,4 3-1,-5-5-75,0 0 0,0 0 0,-1-1 0,1 1-1,0 0 1,0-1 0,0 1 0,0-1-1,0 1 1,0-1 0,0 1 0,0-1 0,0 0-1,0 1 1,1-1 0,-1 0 0,0 0 0,0 0-1,0 0 1,0 0 0,0 0 0,0 0-1,0 0 1,1-1 0,-1 1 0,0 0 0,0-1-1,1 0 1,4-2 70,-1-1 0,1 1-1,-1-1 1,0-1 0,0 1-1,0-1 1,-1 0 0,6-8 0,3-7 77,12-23 0,-6 9-238,5-10 156,-2-2 1,-1 0 0,-3-1-1,17-65 1,-28 85-165,22-91-59,-24 93-22,-1 0 0,1-40 0,-6 55-45,-2 8-35,2 2 205,0 1 1,0 0 0,1-1 0,-1 1-1,0 0 1,1-1 0,-1 1 0,1 0-1,-1-1 1,1 1 0,0 0-1,-1 1 1,-13 37 6,2 0 0,-12 71 0,9-35 7,-34 202 714,25-63 134,25-177-197,-2-50-485,1-1 0,1 1 0,0 0 0,1 0 0,0 0 0,1 0 0,1 0-1,7-19 1,-1 12-165,0 2 1,19-27-1,-23 38-63,-1 0 1,2 0-1,-1 0 1,1 1 0,0 0-1,0 0 1,1 1-1,11-7 1,-17 11 39,0 0-1,0 0 1,-1 1 0,1-1-1,0 1 1,0-1 0,0 1 0,-1 0-1,1-1 1,0 1 0,0 0-1,0 0 1,0 1 0,0-1-1,-1 0 1,1 1 0,0-1-1,0 1 1,0-1 0,-1 1-1,1 0 1,0 0 0,-1 0 0,1 0-1,-1 0 1,1 0 0,2 2-1,2 4 16,0-1 0,-1 1-1,0 0 1,8 14 0,0 0-79,-1-4 101,-5-5 78,2 0 0,0-1-1,0 0 1,18 16 0,-25-25-52,0 0 1,1 0-1,-1 0 0,1-1 1,0 1-1,-1-1 0,1 1 1,0-1-1,0 0 1,0 0-1,0-1 0,0 1 1,0 0-1,0-1 1,0 0-1,0 0 0,0 0 1,0 0-1,0 0 1,0-1-1,0 1 0,0-1 1,0 0-1,0 0 1,0 0-1,0 0 0,3-2 1,-1 0 11,-1 0 1,1-1 0,-1 1 0,0-1-1,-1 0 1,1 0 0,0 0 0,-1-1-1,0 1 1,0-1 0,-1 0 0,1 1-1,3-11 1,-3 5-45,0-1 0,0 1 0,-1 0 0,0-1 0,-1 0 1,0-11-1,0 22-32,-1-1 1,0 0-1,0 1 0,0-1 1,0 1-1,0-1 1,0 1-1,0-1 1,0 0-1,-1 1 1,1-1-1,0 1 1,0-1-1,0 1 0,0-1 1,-1 1-1,1-1 1,0 1-1,-1-1 1,1 1-1,0-1 1,-1 1-1,1-1 1,-1 1-1,1 0 0,0-1 1,-1 1-1,1 0 1,-1-1-1,1 1 1,-1 0-1,1 0 1,-1-1-1,0 1 0,1 0 1,-1 0-1,0 0 1,0 0 2,0 0-1,0 0 1,1 1 0,-1-1-1,0 0 1,1 0 0,-1 1-1,0-1 1,1 1 0,-1-1 0,1 1-1,-1-1 1,0 1 0,1-1-1,-1 1 1,1-1 0,0 1 0,-1-1-1,1 1 1,-1 0 0,1-1-1,0 1 1,-1 0 0,1-1 0,0 1-1,0 0 1,0 0 0,-1 1-1,1 2 20,0 0 0,0 0-1,0 1 1,1-1 0,0 0-1,-1 0 1,1 0-1,1 0 1,-1 0 0,1 0-1,-1 0 1,1 0 0,0 0-1,0-1 1,1 1-1,-1-1 1,6 6 0,3 3 48,1 0 1,0-1-1,18 13 1,-24-20-26,-1-1 0,1 1 0,0-1 0,0 0 0,0 0 0,1-1 1,-1 0-1,11 3 0,-14-5-211,1 1-1,0-1 1,-1 0 0,1 0-1,0 0 1,-1-1 0,6 0-1,-6 0-298,0 0-1,0 0 0,0 0 1,-1 0-1,1-1 0,0 1 0,-1-1 1,1 0-1,3-3 0,4-6-2508,3 2 1040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00.58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 72 4480,'-32'-3'2016,"37"0"-1728,3-2 800,6 10-640,22-10 960,9 1-800,18-4 320,0 3-544,9-6 96,-1 7-320,19-12 288,0 4-256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05.9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24 903 3136,'-19'10'2590,"18"-10"-2503,1 1 0,-1-1 0,1 1 0,0-1 0,-1 1 0,1-1 0,0 1 0,-1-1 0,1 1 0,0-1 0,0 1 0,0 0 0,-1-1 0,1 1 0,0-1 0,0 1 0,0 0 0,0-1 0,0 1 0,0 0 0,0-1 0,0 1-1,0-1 1,1 1 0,-1 0 0,0 0 0,3 15 968,-3-15-995,0 0-1,0-1 1,0 1-1,0 0 1,0 0-1,1 0 1,-1 0-1,0 0 1,0 0-1,1-1 1,-1 1-1,1 0 1,-1 0-1,0 0 1,1-1-1,0 1 1,-1 0-1,1-1 1,-1 1-1,1 0 1,0-1-1,-1 1 1,1-1-1,0 1 1,0-1-1,0 1 1,-1-1-1,1 0 1,0 1-1,0-1 1,0 0-1,1 1 1,0 0 47,1-1 0,0 1 0,-1 0 0,1 0 0,0-1 0,0 0 1,-1 1-1,1-1 0,0 0 0,0-1 0,-1 1 0,1 0 0,0-1 0,0 1 0,4-3 0,-2 1 17,0-1-1,0 1 1,-1-1 0,1 0-1,-1 0 1,0-1-1,7-6 1,2-6 177,0 0 0,-2-1 0,14-25 0,-24 41-271,7-12 68,-1-1 0,-1 1 0,5-17 1,-9 23-78,0 1 0,-1-1 0,1 0 0,-2 0 0,1 0 0,-1 1 0,0-1 0,0 0 0,-2-8 0,1 11-106,1 1 0,-1-1 1,0 1-1,0-1 0,-1 1 1,1 0-1,-4-6 1,4 8 57,1 1 0,-1-1 1,1 0-1,-1 1 1,0-1-1,1 1 1,-1-1-1,0 1 1,1-1-1,-1 1 1,0-1-1,0 1 1,1 0-1,-1-1 1,0 1-1,0 0 0,0 0 1,0-1-1,1 1 1,-1 0-1,0 0 1,0 0-1,0 0 1,0 0-1,0 0 1,1 0-1,-1 1 1,0-1-1,0 0 1,0 0-1,0 1 0,1-1 1,-1 0-1,0 1 1,0-1-1,1 1 1,-2 0-1,0 1 30,-1 0 0,1 1-1,-1-1 1,1 1 0,0 0-1,0 0 1,0-1 0,0 1 0,0 1-1,1-1 1,0 0 0,-2 5-1,-1 3 170,1 1-1,-2 17 1,4-22-127,1-1 1,0 1 0,0-1-1,0 1 1,1-1 0,0 0-1,1 1 1,2 9 0,3 1 364,14 28 1,-19-43-376,-1 1 0,1-1 0,-1 0 1,1 1-1,0-1 0,0 0 1,0 0-1,0 0 0,0-1 0,0 1 1,0 0-1,1-1 0,-1 1 1,1-1-1,-1 0 0,1 0 1,0 0-1,-1 0 0,1 0 0,0 0 1,0-1-1,-1 0 0,1 1 1,0-1-1,0 0 0,0 0 0,0-1 1,-1 1-1,1 0 0,0-1 1,0 0-1,-1 0 0,5-1 0,9-6 115,0-1-1,18-12 0,4-3-79,-2 2 111,-1-2 0,-1-2 1,31-29-1,-52 43-169,-9 10-32,-1-1-1,0 0 0,0 0 1,0 0-1,5-6 0,-6 3-45,-2 6 61,0 0 0,0 0 1,0 0-1,0 0 0,0 0 0,-1 0 1,1 0-1,0 0 0,0 0 0,0-1 1,0 1-1,0 0 0,0 0 1,0 0-1,0 0 0,-1 0 0,1 0 1,0 0-1,0 0 0,0 0 0,0 0 1,0 0-1,0 0 0,0 0 1,-1 0-1,1 0 0,0 0 0,0 0 1,0 0-1,0 0 0,0 0 0,0 0 1,0 0-1,-1 1 0,1-1 1,0 0-1,0 0 0,0 0 0,0 0 1,0 0-1,0 0 0,0 0 0,0 0 1,0 0-1,0 0 0,0 0 0,-1 1 1,-4 2-16,-1 1 1,1 0-1,0 0 1,0 1-1,0-1 0,1 1 1,-1 0-1,1 0 1,0 1-1,1-1 1,-1 1-1,1 0 1,0 0-1,1 0 0,-1 0 1,1 0-1,1 1 1,-1-1-1,1 1 1,-1 7-1,1-6 36,1 0 0,-1 0 0,2 0 0,-1 0 0,1 0 0,0 0 0,1 0 0,-1 0 0,2-1 0,4 13 0,-5-17 10,-1 1 0,1-1 0,0 0-1,0 0 1,0 0 0,1 0 0,-1 0 0,1-1 0,-1 1 0,1-1-1,0 0 1,0 1 0,0-1 0,0 0 0,1-1 0,-1 1 0,0-1-1,1 1 1,-1-1 0,1 0 0,0 0 0,-1-1 0,1 1-1,0-1 1,4 0 0,1 0 48,1-1 0,-1-1 1,0 0-1,0 0 0,0 0 0,0-1 0,0-1 0,12-6 1,4-4-20,32-23 1,27-28 65,19-12-61,-90 66-28,-13 11-30,0 0 0,0 0 0,0 0 0,0-1 0,1 1 1,-1 0-1,0 0 0,0 0 0,0-1 0,0 1 0,0 0 0,0 0 0,0 0 0,0-1 0,0 1 0,0 0 0,0 0 0,0 0 0,0-1 1,0 1-1,0 0 0,0 0 0,0 0 0,0-1 0,0 1 0,0 0 0,0 0 0,0 0 0,0 0 0,-1-1 0,1 1 0,0 0 1,0 0-1,0 0 0,0 0 0,0-1 0,-1 1 0,1 0 0,0 0 0,0 0 0,0 0 0,0 0 0,-1 0 0,1 0 0,0-1 0,0 1 1,0 0-1,-1 0 0,1 0 0,0 0 0,0 0 0,0 0 0,-1 0 0,-3 1 16,-1 1 0,0-1 1,1 1-1,0 0 0,-1 0 0,-5 4 0,2-1-1,-6 4 1,0 1 0,0 1-1,1 1 1,0 0 0,-21 25 0,27-27-15,0 0 0,0 0 1,1 1-1,0 0 0,-8 21 1,13-28 2,-1 0 0,1 0-1,0 0 1,0 0 0,1 0 0,-1 0 0,1 0 0,-1 0 0,1 1 0,1-1 0,-1 0 0,1 0-1,-1 0 1,1 0 0,0 0 0,1 0 0,-1 0 0,1 0 0,-1 0 0,4 5 0,-4-8 4,0 0 1,0 1-1,1-1 1,-1 0 0,0 0-1,0 0 1,1 0-1,-1 0 1,0 0-1,1 0 1,-1 0-1,1-1 1,0 1 0,-1 0-1,1-1 1,-1 1-1,1-1 1,2 1-1,-1-2 9,-1 1-1,1 0 0,-1 0 1,1-1-1,-1 1 0,1-1 1,-1 0-1,1 0 0,-1 0 1,0 0-1,3-2 0,2-1 33,-1-1 0,0 0 0,-1 0-1,1 0 1,-1-1 0,0 0 0,6-9-1,6-12 81,-1-2-1,-2 0 0,-1 0 0,12-41 0,-18 39-458,-6 27-187,-2 15 164,0-4 318,-11 102-131,-12 127 88,-7-7 322,29-219-245,1-2 125,-1 1 0,0 0 1,-5 12-1,6-20-101,1 0 1,-1 0-1,1 0 1,-1 1-1,1-1 0,-1 0 1,1 0-1,-1 0 0,0 0 1,0 0-1,1 0 1,-1 0-1,0-1 0,0 1 1,0 0-1,0 0 1,0-1-1,0 1 0,0 0 1,-1-1-1,1 1 0,0-1 1,0 0-1,0 1 1,0-1-1,-1 0 0,1 0 1,0 0-1,0 0 1,-1 0-1,1 0 0,-2 0 1,0-2-14,0 1 1,1-1 0,-1 0 0,0 0-1,1-1 1,0 1 0,0 0-1,0-1 1,0 1 0,0-1 0,0 0-1,-2-5 1,1 1-23,-1-1-1,2 0 1,-1 0 0,1 0-1,0 0 1,1 0 0,0 0 0,0-1-1,1 1 1,0 0 0,0-1-1,1 1 1,0 0 0,5-16-1,-4 20-30,0-1-1,0 0 0,0 1 1,1-1-1,0 1 0,0 0 1,0 0-1,5-4 1,3-5 37,-5 6 25,1 0 0,0 1 0,0 0 0,0 0 0,13-7 0,3-3-110,1-2 136,216-173 82,-164 124-3,27-25 36,-100 88-149,1-1 1,0 1-1,-1-1 0,0 0 0,0 0 1,3-8-1,-5 10-21,0 1 0,-1 0 0,1 0 1,0-1-1,-1 1 0,0 0 0,0-1 0,0-2 0,0 4-11,0 0 0,0 0-1,0 0 1,0 0 0,-1 0-1,1 0 1,0 0 0,-1 1-1,1-1 1,-1 0 0,1 0-1,-1 0 1,1 1-1,-1-1 1,0 0 0,1 0-1,-1 1 1,0-1 0,0 0-1,0 0 1,-1 1-7,0-1 0,1 0 0,-1 0 0,0 1 0,0-1 0,0 1 0,0 0 0,0-1 0,1 1 0,-1 0 0,0 0 0,0 0 0,0 1 0,0-1 0,0 0 0,0 1 0,1-1 0,-3 1 1,-1 1-28,-1 1 0,1-1 0,0 1 0,-7 4 1,3 0 17,-3 0 45,1 1-1,0 1 1,-11 11-1,18-17-11,1 1 0,0 0 0,0 0 0,1 0 0,-1 0-1,1 0 1,0 0 0,0 1 0,0-1 0,1 1 0,0 0-1,0-1 1,-1 7 0,1-5 8,1-1 0,0 0 1,1 1-1,-1-1 0,1 1 0,0-1 1,0 0-1,1 1 0,0-1 0,0 0 0,0 0 1,0 0-1,1-1 0,5 10 0,-6-12 18,0 0 0,0 1 0,0-1 0,0 0 0,0 0 0,0 0 0,1 0 0,-1-1-1,1 1 1,-1-1 0,1 1 0,0-1 0,0 0 0,-1 0 0,1 0 0,0 0 0,0 0 0,0-1 0,0 0-1,0 1 1,0-1 0,0 0 0,0 0 0,0-1 0,0 1 0,0-1 0,4 0 0,3-4 21,-1 1 0,1-1-1,-1-1 1,0 1 0,-1-2 0,1 1 0,7-9 0,-2 3-62,19-12 0,17-7-111,-50 30 117,1 1 0,-1 0 0,1 0 0,-1 0 0,1-1 0,-1 1 1,1 0-1,-1 0 0,1 0 0,0 0 0,-1 0 0,1 0 0,-1 0 0,1 0 0,-1 0 0,1 0 0,-1 0 0,1 0 0,0 1 1,-1-1-1,1 0 0,-1 0 0,1 0 0,-1 1 0,1-1 0,-1 0 0,0 1 0,1-1 0,-1 0 0,1 1 0,-1-1 0,0 1 0,1-1 1,-1 1-1,0-1 0,1 1 0,-1-1 0,0 1 0,0-1 0,1 1 0,-1-1 0,0 1 0,0 0 0,2 4 12,-1 0 0,0 1-1,1 9 1,0-4-14,-1-4 47,4 21 189,-1-20-35,-3-8-180,-1 0 0,0 0 0,0 0-1,1 0 1,-1 0 0,0 0 0,0-1 0,1 1 0,-1 0 0,0 0-1,0 0 1,1 0 0,-1 0 0,0 0 0,0-1 0,1 1-1,-1 0 1,0 0 0,0 0 0,0-1 0,1 1 0,-1 0 0,0 0-1,0-1 1,0 1 0,0 0 0,0 0 0,0-1 0,1 1 0,-1 0-1,10-17 24,1 1 1,1 0-1,0 1 0,2 1 0,15-15 0,-28 28-41,-1 1 0,1-1 0,-1 1 0,1-1 0,-1 1 0,1 0 0,-1-1 0,1 1 0,-1-1 0,1 1 0,-1 0 0,1 0 0,0-1-1,-1 1 1,1 0 0,0 0 0,-1 0 0,1 0 0,0-1 0,-1 1 0,1 0 0,0 0 0,-1 0 0,1 1 0,0-1 0,-1 0 0,1 0 0,0 0 0,-1 0 0,1 1 0,-1-1 0,1 0 0,0 0 0,-1 1 0,1-1 0,-1 1 0,1-1 0,-1 0 0,1 1 0,-1-1 0,1 1-1,-1-1 1,1 1 0,-1-1 0,0 1 0,1 0 0,-1 0 0,3 5-46,-1 0-1,1 0 1,-1-1-1,1 10 1,-1-8 15,-1-1 48,1 0-1,0 0 1,0 0 0,1 0 0,0-1 0,0 1-1,0-1 1,1 0 0,7 9 0,-9-12 15,0 0 1,0 0 0,1 0-1,-1 0 1,0-1 0,1 1-1,0-1 1,-1 0 0,1 0-1,0 0 1,-1 0 0,1 0-1,0-1 1,0 1 0,0-1-1,0 0 1,0 0 0,0 0-1,0 0 1,-1 0 0,1-1-1,0 1 1,0-1 0,3-1-1,9-4 73,1 0-1,-1-2 0,0 0 0,-1 0 0,0-1 1,20-18-1,13-7-34,-29 20-38,0-1-1,-1 0 0,0-1 1,-1-1-1,-1-1 0,-1 0 1,24-39-1,-2-11-341,-36 68 307,0 0-1,0 0 1,0 0-1,0 0 1,0 0 0,0 0-1,1-1 1,-1 1-1,0 0 1,0 0 0,0 0-1,0 0 1,0 0-1,0 0 1,0 0-1,0-1 1,0 1 0,1 0-1,-1 0 1,0 0-1,0 0 1,0 0 0,0 0-1,0 0 1,0 0-1,1 0 1,-1 0 0,0 0-1,0 0 1,0 0-1,0 0 1,0 0 0,1 0-1,-1 0 1,0 0-1,0 0 1,0 0 0,0 0-1,0 0 1,0 0-1,1 0 1,-1 0-1,0 0 1,0 1 0,4 6-195,-1 14 151,-2-20 34,1 35 94,0 0 1,-3 0-1,0-1 0,-3 1 0,-12 59 0,16-95-61,-1 0 0,1 0 1,0 1-1,0-1 0,0 0 0,0 0 0,0 1 1,0-1-1,0 0 0,0 0 0,0 0 0,-1 1 0,1-1 1,0 0-1,0 0 0,0 0 0,0 0 0,-1 1 1,1-1-1,0 0 0,0 0 0,-1 0 0,1 0 1,0 0-1,0 0 0,0 0 0,-1 0 0,1 0 0,0 1 1,0-1-1,-1 0 0,1 0 0,0 0 0,0 0 1,-1 0-1,1 0 0,0-1 0,0 1 0,-1 0 1,1 0-1,0 0 0,0 0 0,0 0 0,-1 0 1,1 0-1,0 0 0,0 0 0,0-1 0,-1 1 0,1 0 1,0 0-1,0 0 0,0-1 0,0 1 0,-1 0 1,1 0-1,-12-15 166,9 8-199,-2-4 4,-1 0 0,-11-15 0,-8-9-615,29 40 591,0-1 1,1 1-1,-1-1 0,1 0 1,0 0-1,0-1 1,0 1-1,1-1 0,-1-1 1,8 4-1,-9-4 67,1 0 0,-1-1 1,1 1-1,0-1 0,0 0 0,-1 0 0,1-1 0,0 0 0,0 1 0,0-2 0,0 1 0,-1 0 1,1-1-1,0 0 0,0 0 0,5-2 0,4-5 50,0-1-1,-1 0 1,0 0 0,-1-2 0,0 1-1,15-19 1,-1 3-46,-3 4-28,-1-1 0,-2-1 0,0-1 0,20-34 0,-19 21 49,-2-2 1,19-53-1,18-87 0,-28 84-49,-27 92-20,0 2-12,0 0 0,0-1 1,-1 1-1,1 0 0,-1 0 1,1 0-1,-1-1 0,0 1 1,0 0-1,0 0 0,0-1 1,0 1-1,-1-4 0,1 6 5,-1 0 0,1 0 0,0 0 0,-1 0 0,1 0 0,-1 0 1,1 0-1,0 0 0,-1 0 0,1 0 0,-1 0 0,1 0 0,0 0 0,-1 1 0,1-1 0,0 0 0,-1 0 0,1 0 0,0 0 0,-1 1 0,1-1 0,0 0 0,0 0 0,-1 1 0,1 0 0,0-1 24,-5 4-39,1 1-1,0 0 1,1 0-1,-1 1 1,1-1-1,0 1 0,-4 9 1,-4 9 4,-77 185-92,16 10 185,61-186-39,-23 101 163,30-116-133,2 1 0,0 0-1,1-1 1,2 1 0,1 23-1,-1-39-26,-1 0-1,1 0 1,-1 0-1,1 0 1,0 0-1,0 0 0,0 0 1,1 0-1,-1 0 1,1 0-1,0-1 1,-1 1-1,1 0 1,0-1-1,1 0 0,-1 1 1,0-1-1,1 0 1,2 2-1,-2-3 10,0 0-1,0 1 1,0-1-1,1 0 1,-1-1-1,0 1 0,0-1 1,1 1-1,-1-1 1,1 0-1,-1 0 1,0 0-1,1-1 1,-1 1-1,0-1 1,1 0-1,-1 0 1,3-1-1,43-18 109,59-33 0,-11 4 29,-13 7-207,-70 34 41,0-1-1,-1-1 1,21-18-1,-32 25-12,-2 3 7,1 0 0,-1 0 0,0 0 0,1 0 0,-1-1 0,0 1 0,1 0 0,-1 0 0,0-1 0,1 1 0,-1 0 0,0-1 0,0 1 0,1 0 0,-1-1 0,0 1 0,0 0-1,0-1 1,0 1 0,1 0 0,-1-1 0,0 1 0,0-1 0,0 1 0,0 0 0,0-1 0,0 1 0,0 0 0,0-1 0,0 1 0,0-1 0,0 1 0,0 0 0,0-1 0,-1 1 0,1-1 0,0 1 0,0 0 0,0-1 0,0 1 0,-1 0 0,1-1 0,0 1 0,-1-1 0,0 2-8,0-1 0,0 0-1,0 0 1,0 0 0,1 0 0,-1 1 0,0-1 0,0 0 0,0 1 0,0-1 0,0 1 0,0-1 0,1 1 0,-1 0 0,0-1-1,0 1 1,0 1 0,-3 1-12,-8 4 14,1 2 0,0 0-1,0 0 1,-16 18 0,21-19 5,0-1 0,0 2 1,0-1-1,1 0 0,0 1 0,1 0 1,-5 15-1,8-20 25,0-1 1,1 1-1,0 0 1,0-1-1,0 1 1,0 0-1,0-1 1,1 1-1,-1-1 0,1 1 1,1 4-1,-1-7-5,-1 0-1,0 0 0,1 0 1,-1 0-1,0 0 0,1 0 1,-1-1-1,1 1 0,0 0 1,-1 0-1,1 0 1,0-1-1,-1 1 0,1 0 1,0-1-1,0 1 0,-1 0 1,1-1-1,0 1 0,0-1 1,0 1-1,0-1 0,0 0 1,0 1-1,0-1 0,0 0 1,0 0-1,0 0 0,0 0 1,0 0-1,0 0 0,0 0 1,0 0-1,0 0 1,0 0-1,0 0 0,0-1 1,0 1-1,0 0 0,0-1 1,-1 1-1,1 0 0,0-1 1,1 0-1,4-4 28,0 0 1,-1 0-1,1 0 0,-1-1 1,-1 0-1,1 0 0,-1 0 1,0-1-1,4-8 0,1-1-5,2-2-89,-1 0 1,-1-1-1,-1-1 1,9-31 0,-16 43-422,-3 11 158,-6 14 114,3-4 156,1 0-1,1 1 0,-4 25 0,7-34 67,0 0-1,-1-1 1,1 1-1,1 0 1,-1 0-1,1 0 1,0-1-1,0 1 1,0 0 0,1-1-1,-1 1 1,1-1-1,0 0 1,1 0-1,2 5 1,-4-8-8,-1 0 1,1 0 0,0-1-1,-1 1 1,1 0 0,0-1-1,-1 1 1,1 0-1,0-1 1,0 1 0,-1-1-1,1 1 1,0-1 0,0 0-1,0 1 1,0-1 0,0 0-1,0 1 1,0-1 0,-1 0-1,1 0 1,0 0 0,0 0-1,0 0 1,0 0-1,0 0 1,0 0 0,0-1-1,0 1 1,0 0 0,0 0-1,1-2 1,2 0 69,0 0 1,0-1-1,-1 0 0,1 0 0,4-6 1,0 1-45,34-32 151,67-66-31,-84 78-213,-1-1-1,24-37 1,0-18 140,-3-2 1,62-165-1,-67 117-451,-40 133 350,1 0-1,-1 0 1,0 0 0,0 0-1,1 0 1,-1 0-1,0-1 1,0 1-1,0 0 1,0 0-1,-1 0 1,1 0-1,-1-2 1,1 3 4,0-1 0,0 1 1,0 0-1,-1 0 0,1-1 0,0 1 0,0 0 1,0 0-1,-1-1 0,1 1 0,0 0 0,-1 0 1,1 0-1,0 0 0,-1-1 0,1 1 0,0 0 1,0 0-1,-1 0 0,1 0 0,0 0 0,-1 0 1,1 0-1,0 0 0,-1 0 0,1 0 0,-1 0 1,1 0-1,-3 1-33,1 0 0,0 0 1,-1 0-1,1 0 0,0 0 1,-1 0-1,1 0 0,0 1 1,-3 3-1,-8 6 31,2 1 0,0 1 0,0 0 0,1 1 0,1 0 0,-13 25 0,2 4 17,-14 47-1,12-28 36,1 0 12,3 1 0,-13 86 0,29-137-45,0 1-1,1-1 1,1 1-1,0 0 0,0-1 1,4 20-1,-2-25 27,-1-1 0,1 0 0,1 1 0,-1-1 0,1 0 0,0 0-1,0 0 1,1-1 0,0 1 0,0-1 0,0 0 0,0 0 0,11 8 0,-9-7 10,1-1 0,-1-1 0,1 1 0,1-1 0,-1-1 0,0 1 0,16 4 0,-17-7 8,0 0 0,1 0 0,-1 0-1,0-1 1,1 0 0,-1 0 0,0-1 0,1 1 0,-1-1 0,0-1-1,6-1 1,0-1-11,0-1 0,-1 0 0,1 0 0,-1-1 0,-1-1 0,1 0 0,-1 0 0,10-10 0,-16 13-26,1-1 1,0 1-1,-1-1 1,0-1-1,0 1 1,-1 0-1,1-1 1,-1 0-1,0 0 0,-1 0 1,1 0-1,-1 0 1,0 0-1,-1-1 1,0 1-1,1-12 1,-2 17-27,1 0 0,-1 0 1,0 0-1,0 0 1,0 0-1,0 1 0,0-1 1,-1 0-1,1 0 0,0 0 1,0 0-1,0 1 1,-1-1-1,1 0 0,-1 0 1,1 1-1,0-1 0,-1 0 1,1 0-1,-1 1 1,0-1-1,1 0 0,-1 1 1,1-1-1,-1 1 0,0-1 1,1 1-1,-1-1 1,0 1-1,-1-1 0,1 1-8,0 0-1,-1 0 0,1 0 1,0 1-1,0-1 1,0 0-1,0 0 0,0 1 1,0-1-1,0 1 0,0-1 1,0 1-1,0-1 1,0 1-1,0 0 0,0 0 1,0-1-1,0 1 0,0 0 1,1 0-1,-1 0 1,-1 2-1,-2 2 24,-1 0-1,2 1 1,-1 0 0,0 0-1,1 0 1,0 0 0,1 0-1,-1 1 1,1-1 0,1 1-1,-3 11 1,4-12 13,0-1 1,0 1-1,0-1 0,1 1 1,0-1-1,0 0 1,0 1-1,1-1 0,-1 0 1,1 0-1,1 0 0,-1 0 1,1 0-1,0 0 1,0-1-1,0 1 0,0-1 1,1 0-1,0 0 0,0 0 1,0 0-1,0-1 1,1 0-1,6 4 0,-9-5 9,0-1 0,0 0 0,0-1 1,0 1-1,0 0 0,0 0 0,1-1 0,-1 1 0,0-1 0,0 0 0,0 0 0,1 0 0,-1 0 0,0 0 0,0 0 0,0 0 0,1-1 0,-1 1 0,0-1 0,0 0 0,0 0 1,0 1-1,0-1 0,0-1 0,0 1 0,2-2 0,5-3 62,-1-1 1,0 0 0,-1-1-1,9-10 1,-3 3 12,8-9-95,76-85-263,-95 106 231,5-7 45,-7 10-20,0 0 0,0 0 0,0 0 0,0 0 1,0-1-1,1 1 0,-1 0 0,0 0 0,0 0 0,0 0 0,0-1 0,1 1 1,-1 0-1,0 0 0,0 0 0,0 0 0,1 0 0,-1 0 0,0 0 0,0 0 1,0 0-1,1 0 0,-1-1 0,0 1 0,0 0 0,0 0 0,1 0 0,-1 0 0,0 1 1,0-1-1,1 0 0,-1 0 0,0 0 0,0 0 0,0 0 0,1 0 0,-1 0 1,0 1-17,0 0 1,0 0 0,0 0 0,0 0 0,0 0 0,0 0 0,-1-1-1,1 1 1,0 0 0,0 0 0,-1 0 0,1 0 0,-1-1-1,1 1 1,-1 0 0,1 0 0,-1-1 0,1 1 0,-2 0 0,-4 10-52,-37 78 68,23-47 122,14-30-9,0-1 1,0 0 0,-1 0 0,-12 15 0,18-25-99,1-1-1,-1 1 1,1-1 0,-1 1 0,0-1 0,1 1 0,-1-1 0,1 0 0,-1 1 0,0-1 0,0 0 0,1 1 0,-1-1 0,0 0 0,1 0-1,-1 0 1,0 0 0,0 0 0,1 0 0,-1 0 0,0 0 0,0 0 0,1 0 0,-1 0 0,-1-1 0,0 1 7,1-1 1,-1 0 0,1 0 0,-1 1-1,1-1 1,-1 0 0,1-1-1,0 1 1,0 0 0,-1 0-1,0-2 1,1 1-7,-1 0 0,1 0 1,-1 0-1,1-1 0,0 1 0,0 0 0,-1-4 0,2 5-16,0 0 0,0 1 0,-1-1 0,1 0 0,0 0 0,0 1 0,0-1 0,0 0 0,0 0 0,0 1-1,0-1 1,1 0 0,-1 0 0,0 1 0,0-1 0,0 0 0,1 0 0,-1 1 0,0-1 0,1 0 0,0 0 0,0 0 21,1-1 1,0 1 0,0 0 0,0 0-1,0 0 1,0 0 0,0 0-1,0 1 1,0-1 0,0 0 0,0 1-1,3-1 1,32 0 196,-17 0-163,36-4-212,0-2 0,67-18 0,-116 24-532,0-1 0,0 0-1,0 0 1,0-1-1,-1 0 1,1 0 0,-1 0-1,0-1 1,8-5-1,-14 8 528,1 1 0,0 0 0,-1-1 0,1 1 0,-1 0 0,1-1 0,-1 1 0,1-1 0,-1 1 0,0-1 0,1 1 0,-1 0 0,1-1 0,-1 0-1,0 1 1,0-1 0,1 1 0,-1-1 0,0 1 0,0-1 0,0 0 0,1 1 0,-1-1 0,0 0 0,0 1 0,0-1 0,0 1 0,0-1 0,0 0-1,0 1 1,-1-1 0,1 0 0,0 1 0,0-1 0,0 1 0,0-1 0,-1 1 0,1-1 0,0 0 0,-1 1 0,1-1 0,-1 1 0,1-1 0,0 1-1,-2-1 1,-6-9-3139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06.3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23 128 5984,'-3'-2'496,"1"-1"-1,-1 1 1,1 0 0,0-1-1,0 0 1,0 0 0,-3-4 0,5 6-332,-1 0 1,1 0 0,0 0 0,0 0 0,0-1-1,-1 1 1,1 0 0,0 0 0,1 0 0,-1 0-1,0 0 1,0 0 0,0 0 0,1-1 0,-1 1 0,0 0-1,1 0 1,-1 0 0,1 0 0,0 0 0,-1 0-1,1 0 1,0 1 0,-1-1 0,1 0 0,1-1 0,2-2-1,0 1 0,1-1 1,-1 1-1,1 0 0,0 0 1,-1 0-1,1 1 1,1-1-1,-1 1 0,6-1 1,9-2-100,28-4 0,-30 6 60,148-19 48,-133 21-652,0 0 0,0 2 0,34 5 0,-30 2-449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06.72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 36 6720,'-27'-35'3040,"22"35"-2624,14 0-640,0 0-1120,8 0 736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52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26 751 5888,'-8'3'1363,"7"-2"-513,2-2-168,2-2-351,23-6 4609,-3 1-4402,-7 1-174,21-12 0,-32 16-273,1-1 0,-1 1 0,0-1 0,0-1 0,0 1 0,6-9 0,-10 12-55,1-1 0,-1 0 1,0 1-1,0-1 0,0 0 0,0 0 1,-1 0-1,1 0 0,0 0 1,-1 0-1,1 0 0,-1 0 0,0 0 1,0 0-1,0 0 0,0 0 0,0 0 1,0 0-1,0 0 0,-1 0 0,1 0 1,-1 0-1,1 0 0,-1 0 0,0 0 1,0 0-1,0 0 0,0 1 1,-2-4-1,2 4-16,0 0 0,0 1 0,0-1 1,0 1-1,0-1 0,0 1 0,0-1 0,0 1 1,0-1-1,0 1 0,0 0 0,0 0 0,-1 0 1,1-1-1,0 1 0,0 0 0,0 0 1,0 1-1,0-1 0,-1 0 0,1 0 0,0 0 1,0 1-1,0-1 0,0 1 0,0-1 0,0 1 1,-2 0-1,-2 2 68,1 0 1,-1 0 0,0 1-1,-6 5 1,-1 3 257,1 0 0,0 0 0,1 1 0,0 1 0,-13 23 1,19-28-245,0 1 1,0-1-1,1 1 1,0-1 0,0 1-1,1 0 1,1 0-1,0 0 1,0 0 0,1 16-1,1-16-50,0 0-1,1-1 0,0 1 1,0-1-1,1 1 0,5 10 1,-7-16-25,1 0 1,1 0-1,-1 0 1,1 0-1,-1-1 1,1 1 0,0-1-1,0 1 1,1-1-1,-1 0 1,1 0-1,-1-1 1,1 1-1,0-1 1,7 4-1,-3-4 20,0 0 0,0 0-1,0-1 1,0 0 0,1 0-1,-1-1 1,0 0 0,0-1-1,16-2 1,76-22 212,-96 24-254,59-19 29,-1-3 0,77-39-1,115-86 293,-247 143-292,-1 0 1,0 0 0,0-1 0,7-8 0,-12 12-33,1 0 1,-1 1-1,0-1 0,1 0 1,-1 0-1,0 1 0,0-1 1,0 0-1,-1 0 1,1 0-1,0 0 0,-1 0 1,1-1-1,-1 1 0,0 0 1,0 0-1,1 0 1,-1 0-1,-1 0 0,1-3 1,-1 4-12,1 0 0,-1 1 0,1-1 0,-1 0 0,1 0 0,-1 1 0,1-1 0,-1 0 0,0 1 0,0-1 0,1 0 0,-1 1 0,0-1 0,0 1 0,0 0 1,0-1-1,1 1 0,-1-1 0,0 1 0,0 0 0,0 0 0,0 0 0,0-1 0,0 1 0,0 0 0,0 0 0,0 0 0,0 1 0,0-1 0,0 0 0,0 0 0,1 0 1,-1 1-1,0-1 0,-1 1 0,-3 0-50,1 1 1,-1 0 0,1 0-1,-1 0 1,-4 4 0,-66 53-289,59-47 417,0 1 0,1 1 0,1 0 0,0 1 0,-12 18 0,19-23-62,0 0 0,1 0-1,0 1 1,1 0-1,0 0 1,1 1-1,0-1 1,1 1-1,-3 23 1,5-32 11,1-1 1,0 1-1,1 0 0,-1-1 1,0 1-1,1-1 0,-1 1 1,1 0-1,2 4 0,-3-6-6,1-1 0,-1 1 0,0 0 0,1-1 0,-1 1 0,1-1 0,-1 1-1,0 0 1,1-1 0,-1 1 0,1-1 0,0 0 0,-1 1 0,1-1-1,-1 1 1,1-1 0,0 0 0,-1 1 0,1-1 0,0 0 0,-1 0-1,1 0 1,0 1 0,-1-1 0,1 0 0,0 0 0,-1 0 0,1 0 0,0 0-1,-1 0 1,1 0 0,0-1 0,0 1 0,-1 0 0,1 0 0,0 0-1,-1-1 1,1 1 0,-1 0 0,1-1 0,0 1 0,0-1 0,10-8 50,0-1 1,-1 0-1,0 0 1,-1-1-1,16-24 0,2-1 53,66-76-148,-85 101-277,-11 15 203,-14 21 371,-51 116 139,32-61-386,11-29 88,-2-2 1,-62 84 0,4-25 60,-89 129 39,156-213-128,14-19-111,0 0-1,0 0 1,1 0-1,0 0 1,-4 7-1,7-12 31,0 0-1,1 0 1,-1 0-1,0 0 1,0 0-1,0 0 1,0 0-1,0 0 0,0 0 1,0 0-1,0 0 1,0 0-1,0 0 1,0 0-1,0 0 1,1-1-1,-1 1 1,0 0-1,0 0 1,0 0-1,0 0 1,0 0-1,0 0 1,0 0-1,0 0 0,1 0 1,-1 0-1,0 0 1,0 0-1,0 0 1,0 1-1,0-1 1,0 0-1,0 0 1,0 0-1,0 0 1,0 0-1,1 0 1,-1 0-1,0 0 1,0 0-1,0 0 0,0 0 1,0 0-1,0 0 1,0 0-1,0 0 1,0 1-1,0-1 1,0 0-1,0 0 1,0 0-1,0 0 1,0 0-1,0 0 1,0 0-1,0 0 1,0 0-1,0 1 0,0-1 1,0 0-1,0 0 1,0 0-1,0 0 1,0 0-1,0 0 1,0 0-1,42-32-806,71-53 198,-58 45 539,80-73 0,14-57 156,-115 128-80,43-47 126,4 5 1,161-131 0,-232 207-170,-4 3 94,0 0 0,0 0 0,0-1-1,5-6 1,-9 10 351,-6 8-179,-9 12 2,-12 18-96,2 0 0,2 2 0,-28 65 0,40-81-52,0 0 0,1 1 0,1 0 0,-6 38 0,13-59-71,0-1 0,0 0 0,0 1 0,0-1 0,0 0 0,0 1 0,0-1 0,1 0 0,-1 1 0,0-1 0,1 0 0,-1 0 0,2 2 0,-2-2-5,1-1 1,-1 0-1,1 1 0,-1-1 1,1 1-1,-1-1 0,1 0 1,-1 0-1,1 1 0,-1-1 1,1 0-1,0 0 0,-1 0 1,1 1-1,0-1 1,-1 0-1,1 0 0,-1 0 1,1 0-1,0 0 0,-1 0 1,1-1-1,0 1 0,-1 0 1,1 0-1,-1 0 0,1 0 1,0-1-1,-1 1 0,1 0 1,-1-1-1,1 1 0,-1 0 1,1-1-1,0 0 1,8-5-2,0 0 1,-1-1 0,1 0-1,10-13 1,31-39-479,-22 24 222,37-47-273,-33 40 449,3 0 0,40-37 0,-48 59-30,-27 20 113,0 0-1,0 0 1,0 0-1,0 0 1,1 0-1,-1 0 1,0 0-1,0 0 1,0 0-1,1 0 1,-1 0-1,0 0 1,0 0-1,0 0 1,0 0-1,1 1 1,-1-1-1,0 0 1,0 0-1,0 0 1,0 0-1,0 0 1,1 0-1,-1 1 1,0-1-1,0 0 1,0 0-1,0 0 1,0 0-1,0 1 1,0-1 0,0 0-1,1 0 1,-1 0-1,0 0 1,0 1-1,0-1 1,0 0-1,0 0 1,0 0-1,0 1 1,0-1-1,0 0 1,0 0-1,0 0 1,-1 1-1,1-1 1,0 0-1,0 0 1,0 0-1,0 1 1,-1 12 273,-16 89 691,16-85-1032,1 1 0,0 0 1,1-1-1,4 19 0,-5-34 63,0-1 0,1 1 0,-1-1 0,0 1 0,1-1 0,-1 1 0,1-1 1,-1 0-1,1 1 0,0-1 0,0 0 0,0 1 0,0-1 0,0 0 0,0 0 0,0 0 0,0 0 0,0 0 0,0 0 0,0 0 1,1 0-1,-1-1 0,0 1 0,1 0 0,-1-1 0,0 1 0,1-1 0,-1 1 0,1-1 0,-1 0 0,1 0 0,2 1 0,2-2-6,-1 0-1,1 0 0,-1 0 0,0 0 1,1-1-1,-1 0 0,9-4 0,260-110-47,-150 66 96,-122 49-38,62-28 284,-55 25-159,0-1 0,-1 0 0,0-1 0,14-12 0,-61 37-274,-8 8 178,31-19-15,0 1-1,1 0 0,0 2 0,1-1 0,-24 23 1,32-26-25,-25 31-78,28-34 75,1 0-1,-1 0 1,1 0-1,0 1 1,0-1-1,1 0 1,-3 9-1,4-12 8,0-1 0,0 1 1,-1-1-1,1 0 0,0 1 0,0-1 0,0 1 0,0-1 0,0 0 0,0 1 0,0-1 0,0 1 1,0-1-1,0 1 0,0-1 0,0 0 0,1 1 0,-1-1 0,0 1 0,0-1 0,0 0 0,0 1 1,1-1-1,-1 0 0,0 1 0,0-1 0,1 0 0,-1 1 0,0-1 0,1 0 0,-1 1 0,0-1 1,1 0-1,-1 0 0,0 0 0,1 1 0,-1-1 0,1 0 0,-1 0 0,0 0 0,1 0 0,-1 0 1,1 0-1,-1 0 0,1 0 0,-1 0 0,0 0 0,1 0 0,-1 0 0,1 0 0,-1 0 0,0 0 1,1 0-1,-1 0 0,1 0 0,-1-1 0,0 1 0,1 0 0,0-1 0,27-13-189,-25 13 166,40-28-709,60-50 1,-96 73 656,-1 1 1,1 0-1,0 0 0,1 1 1,-1 0-1,1 0 0,9-3 1,-17 7 77,1 0 1,-1 0-1,1 0 1,-1 0-1,1 0 1,-1 0-1,1 0 1,0 0-1,-1 0 1,1 0 0,-1 0-1,1 1 1,-1-1-1,1 0 1,-1 0-1,1 1 1,-1-1-1,1 0 1,-1 1-1,0-1 1,1 0 0,-1 1-1,1-1 1,-1 0-1,0 1 1,1-1-1,-1 1 1,0-1-1,1 1 1,-1-1-1,0 1 1,0-1-1,0 1 1,1-1 0,-1 1-1,0-1 1,0 1-1,0-1 1,0 1-1,0-1 1,0 1-1,0 0 1,0 30 517,-1-24-486,1 22 118,2 53 1,-1-73-109,0 0 1,1 0 0,0-1-1,1 1 1,0 0 0,7 14-1,-10-22-29,1 0 0,-1 0 0,1 0 0,-1 0 0,1 0 0,0 0 0,0 0 0,-1 0 0,1-1 0,0 1 0,0 0 0,0 0 0,0-1 0,0 1 0,0 0 0,0-1 0,0 1 0,0-1 0,0 0 0,0 1 0,0-1 0,1 0 0,-1 0 0,0 1 0,0-1 0,0 0 0,0 0 0,1 0 0,-1-1 0,0 1 0,0 0 0,0 0 0,0-1 0,0 1 0,0 0 0,1-1 0,-1 1 0,0-1 0,2-1 0,4-3 40,0 0 0,0 0-1,0-1 1,8-9 0,-4 5-3,198-168-136,-180 155 6,-2-1 0,-1-2 0,-2 0-1,0-2 1,36-55 0,55-134-56,-90 166 169,99-227 233,-118 265-291,3-9-80,-9 21 120,0 0 0,1 0 0,-1 1 0,0-1 0,0 0 0,0 0 0,0 0 0,0 0 0,0 0 0,0 0 0,0 0 0,0 0 0,0 0 0,0 0 0,-1-2 0,1 3-13,0 0 0,0 0 0,0 0 1,0 0-1,0 0 0,0 0 1,0 0-1,0 0 0,0 0 1,0 0-1,-1 0 0,1 0 0,0 0 1,0-1-1,0 1 0,0 0 1,0 0-1,0 0 0,0 0 1,0 0-1,0 0 0,0 0 0,0 0 1,0 0-1,0 0 0,0 0 1,-1 0-1,1 0 0,0 0 1,0 0-1,0 0 0,0 0 0,0 0 1,0 0-1,0 0 0,0 0 1,0 0-1,0 0 0,0 0 1,0 0-1,0 1 0,0-1 0,-1 0 1,1 0-1,0 0 0,0 0 1,0 0-1,0 0 0,0 0 1,0 0-1,0 0 0,0 0 0,0 0 1,0 0-1,0 0 0,0 0 1,0 0-1,0 0 0,0 1 1,0-1-1,0 0 0,0 0 1,-8 7 73,1 1 0,1 0 1,-1 0-1,1 1 1,0-1-1,1 1 0,-5 11 1,-26 72 124,27-67-111,-86 213 398,28-72-290,66-165-199,-35 100 29,30-83-26,2 0 1,0 0-1,-3 31 0,7-45 0,0-1 0,0 1-1,0-1 1,0 1 0,0-1 0,1 1 0,0-1-1,0 0 1,0 1 0,0-1 0,2 5-1,-2-7-3,-1 0-1,1 0 0,0-1 0,-1 1 0,1 0 0,0-1 1,0 1-1,-1 0 0,1-1 0,0 1 0,0-1 0,0 1 0,0-1 1,0 0-1,-1 1 0,1-1 0,2 0 0,-1 1-10,0-1 0,0 0 0,0-1 0,1 1 0,-1 0-1,0-1 1,0 1 0,0-1 0,0 1 0,3-3 0,41-19-784,59-40 0,-24 13 527,-78 47 253,0 0 1,1 1 0,-1-1 0,0 0 0,1 1-1,0 0 1,-1 0 0,1 0 0,0 0 0,0 1 0,-1-1-1,8 1 1,-10 0 13,-1 0 0,1 1-1,-1-1 1,0 0-1,1 0 1,-1 0 0,1 1-1,-1-1 1,0 0 0,1 0-1,-1 1 1,1-1 0,-1 0-1,0 1 1,0-1 0,1 0-1,-1 1 1,0-1 0,1 1-1,-1-1 1,0 0-1,0 1 1,0-1 0,0 1-1,1-1 1,-1 1 0,0-1-1,0 1 1,0-1 0,0 1-1,0-1 1,-2 17 155,1-13-87,-3 22 45,2-14-129,0 0 0,0 0 0,2 1 0,-1-1 0,1 0-1,3 19 1,-2-29 19,-1-1 0,1 1 0,-1-1-1,1 1 1,-1-1 0,1 1 0,0-1-1,0 0 1,0 1 0,-1-1 0,1 0-1,0 0 1,1 0 0,-1 1 0,0-1 0,0 0-1,0-1 1,1 1 0,-1 0 0,0 0-1,1 0 1,-1-1 0,1 1 0,-1-1-1,1 1 1,-1-1 0,1 0 0,2 1 0,3-1 16,1 0 1,-1 0 0,0-1 0,14-2 0,38-11-71,-1-3 0,77-32-1,-54 11-106,-68 32 134,-6 1 18,-10 5 18,-14 5 41,9 0-4,0 0-1,1 1 1,-1 0 0,1 0-1,1 0 1,-1 1 0,1 0-1,0 1 1,1-1 0,-1 1-1,-5 12 1,10-17-50,-1 0 1,1-1-1,0 1 0,0 0 1,0 0-1,0 0 1,1 0-1,-1 0 0,1 1 1,0-1-1,0 0 1,0 0-1,0 0 0,0 0 1,1 0-1,-1 0 1,1 0-1,0 0 0,0 0 1,0 0-1,0 0 1,1 0-1,-1 0 0,1-1 1,0 1-1,-1-1 1,1 1-1,0-1 0,1 0 1,-1 1-1,0-1 1,1 0-1,-1-1 0,1 1 1,-1 0-1,1-1 1,0 1-1,0-1 0,0 0 1,4 1-1,-3-1 40,1 0-1,0-1 0,1 1 0,-1-1 1,0 0-1,0-1 0,0 1 1,0-1-1,0 0 0,0 0 1,-1 0-1,1-1 0,0 0 0,0 0 1,-1 0-1,1-1 0,-1 1 1,0-1-1,0 0 0,0 0 1,0-1-1,3-3 0,6-6-174,-2-1 0,1 0 0,-2 0-1,18-32 1,-25 40 109,0 0 1,0-1-1,-1 1 0,1-1 0,-1 0 1,-1 1-1,1-1 0,0-7 0,-2 11 18,0 1 0,0-1-1,0 1 1,0-1 0,-1 1-1,1-1 1,-1 1-1,1-1 1,-1 1 0,0-1-1,0 1 1,0 0 0,0 0-1,0-1 1,-1 1-1,1 0 1,-1 0 0,0 0-1,1 0 1,-1 1-1,0-1 1,0 0 0,0 1-1,0-1 1,-4-1 0,0 0-2,0 0 1,0 1 0,0 0 0,0 0 0,0 0-1,0 1 1,-1 0 0,1 0 0,0 0 0,-1 1-1,1 0 1,-1 1 0,1-1 0,0 1 0,-1 0 0,1 1-1,0-1 1,0 1 0,0 1 0,-7 2 0,13-5 7,0 0 0,0 0 0,0 0 0,0 0 0,0 1 0,0-1 0,0 0 0,0 0 0,0 0 0,0 0 0,0 0 0,0 0 0,0 0 0,0 0 0,0 0 0,0 0 0,0 0 0,0 0 0,0 0 0,0 0 0,0 1 1,0-1-1,0 0 0,0 0 0,0 0 0,0 0 0,0 0 0,0 0 0,0 0 0,0 0 0,0 0 0,0 0 0,0 0 0,0 0 0,0 0 0,0 1 0,0-1 0,0 0 0,0 0 0,0 0 0,0 0 0,0 0 0,0 0 0,0 0 1,0 0-1,1 0 0,-1 0 0,0 0 0,0 0 0,0 0 0,0 0 0,0 0 0,0 0 0,0 0 0,0 0 0,0 0 0,0 0 0,0 0 0,0 0 0,0 0 0,1 0 0,-1 0 0,10 3-146,15-1 55,35-5 153,88-15 0,-21 0 143,-82 13 408,0 3 0,89 5 0,-131-3-517,0 1 0,0 0 1,1 0-1,-1 0 0,0 0 0,6 3 0,-8-4-76,-1 0 1,1 1-1,-1-1 0,1 1 0,-1-1 0,1 0 1,-1 1-1,1-1 0,-1 1 0,1-1 1,-1 1-1,1 0 0,-1-1 0,0 1 0,1-1 1,-1 1-1,0 0 0,0-1 0,1 1 0,-1 0 1,0-1-1,0 1 0,0 0 0,0-1 0,0 1 1,0 0-1,0-1 0,0 1 0,0 0 0,0-1 1,0 1-1,-1 0 0,1-1 0,0 1 1,0 0-1,-1-1 0,1 2 0,-5 4 92,1-1-1,-1 1 1,0-1 0,0 0-1,0 0 1,-9 5-1,-2 4-127,4-6-33,10-6-133,10-5-80,-7 3 247,28-12-570,31-17-1,7-4 349,-65 32 275,0 1 1,1-1 0,-1 0-1,0 1 1,1-1 0,-1 1-1,0 0 1,1 0 0,-1 0-1,1 0 1,-1 0 0,0 0-1,1 1 1,-1-1 0,0 1-1,1 0 1,-1-1 0,0 1-1,0 0 1,1 0 0,-1 1-1,0-1 1,0 0 0,0 1-1,-1-1 1,1 1 0,0 0-1,0 0 1,1 2 0,3 3 91,-1 1 0,0 0 1,0 0-1,-1 0 1,0 1-1,4 11 0,-5-7-90,-3-11-274,1 0 0,-1 0 1,1 0-1,-1-1 0,1 1 0,0 0 0,-1-1 0,1 1 0,0 0 0,0-1 0,2 3 1,-34-3-20487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17.37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29 149 3488,'-1'-1'120,"1"1"-1,0-1 1,-1 1 0,1-1-1,0 1 1,0-1 0,0 1-1,-1-1 1,1 1 0,0-1-1,0 1 1,0-1 0,0 0-1,0 1 1,0-1 0,0 1-1,0-1 1,0 1 0,0-1-1,0 0 1,1 1 0,-1-1-1,0 1 1,0-1 0,0 1-1,1-1 1,-1 1 0,0-1-1,1 1 1,-1-1 0,0 1-1,2-1 1,-2 0 203,1 0-1,0-1 1,0 1 0,-1 0-1,1 0 1,-1-1 0,1 1-1,-1 0 1,0-1 0,1-2-1,-1 4-247,0 0-1,0-1 0,0 1 1,0-1-1,0 1 0,0 0 1,0-1-1,1 1 0,-1 0 1,0-1-1,0 1 0,0 0 1,1-1-1,-1 1 0,0 0 1,0-1-1,1 1 1,-1 0-1,0 0 0,0-1 1,1 1-1,1 1 638,-4 6 2,-11 43-48,7-35-429,1 1 1,1 0-1,0 1 0,1-1 1,-2 30-1,5-39-180,0 1 1,0-1-1,1 0 1,0 0-1,0 0 0,0 0 1,1 0-1,1 0 1,-1 0-1,1 0 1,0-1-1,0 0 0,1 1 1,0-1-1,0 0 1,5 5-1,-8-9-12,1-1 1,0 1-1,-1-1 0,1 0 0,0 1 1,0-1-1,0 0 0,0 0 0,0 0 1,0 0-1,0-1 0,0 1 0,0 0 1,0-1-1,0 1 0,0-1 0,1 0 0,2 0 1,-1 0 14,0-1 1,0 0-1,0 0 0,0 0 1,0 0-1,-1-1 0,1 1 1,0-1-1,5-4 1,0 0-7,-1-1 1,1 0-1,-1-1 1,0 1-1,-1-2 1,12-16-1,0-4-6,-2-1 0,-1 0 0,-1-2 0,-2 0 0,19-66 0,-30 86-60,0 1 0,-1-1-1,0 0 1,-1 1-1,-1-18 1,1 29 9,0 0-1,0-1 1,0 1 0,0 0 0,0 0 0,0 0 0,0 0-1,0 0 1,0 0 0,0-1 0,0 1 0,0 0 0,0 0-1,0 0 1,0 0 0,0 0 0,0 0 0,-1-1 0,1 1 0,0 0-1,0 0 1,0 0 0,0 0 0,0 0 0,0 0 0,0 0-1,0 0 1,0 0 0,0-1 0,0 1 0,-1 0 0,1 0-1,0 0 1,0 0 0,0 0 0,0 0 0,0 0 0,0 0-1,0 0 1,-1 0 0,1 0 0,0 0 0,0 0 0,0 0-1,0 0 1,0 0 0,0 0 0,-1 0 0,1 0 0,0 0-1,0 0 1,0 0 0,-6 8-12,-6 17 38,1 1-10,2 0 1,1 0 0,1 0 0,1 1-1,1 0 1,-2 52 0,8-69 27,0 1 1,0-1-1,1 0 1,1 0-1,0 0 1,0 0 0,9 18-1,-3-11 80,1 0 0,0 0 0,14 16 0,-19-27-34,-1-1 1,1 0 0,0 0 0,0 0-1,1-1 1,-1 0 0,11 6-1,-14-9-114,-1 0 0,1 0 0,0 0 1,0-1-1,0 1 0,0 0 0,0-1 0,0 0 0,0 1 0,0-1 0,0 0 0,0 0 0,0 0 0,0 0 0,0 0 0,0-1 0,0 1 0,0-1 0,0 1 0,0-1 0,0 0 0,0 0 0,0 0 0,0 0 1,-1 0-1,1 0 0,0 0 0,2-3 0,17-14-5061,-10 10-144,-3 2 2011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17.97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16 5408,'-2'-12'2582,"2"12"-2552,0 0 1,0 0-1,-1 0 1,1 0 0,0 0-1,0 0 1,0 0-1,0 0 1,0 0 0,0-1-1,0 1 1,0 0 0,0 0-1,0 0 1,0 0-1,0 0 1,0 0 0,0 0-1,0 0 1,0-1 0,0 1-1,0 0 1,0 0-1,0 0 1,0 0 0,0 0-1,0 0 1,0 0-1,0 0 1,0-1 0,0 1-1,1 0 1,-1 0 0,0 0-1,0 0 1,0 0-1,0 0 1,0 0 0,0 0-1,0 0 1,0 0 0,0 0-1,0 0 1,1 0-1,-1-1 1,0 1 0,0 0-1,0 0 1,0 0-1,0 0 1,0 0 0,0 0-1,0 0 1,1 0 0,-1 0-1,0 0 1,0 0-1,0 0 1,0 0 0,0 0-1,0 0 1,0 1 0,0-1-1,1 0 1,-1 0-1,5 3 874,-5-2-836,1-1 1,-1 0-1,1 1 1,0-1-1,-1 1 1,1-1-1,-1 1 1,1-1 0,-1 1-1,0 0 1,1-1-1,-1 1 1,1-1-1,-1 1 1,0 1-1,10 26 737,-2 0 0,-1 1-1,5 40 1,-3-18-322,-6-27-219,0-1 1,0 29 0,-3-52-249,0 1 1,0-1-1,0 0 0,0 0 0,0 0 0,0 1 1,0-1-1,0 0 0,0 0 0,0 0 1,0 0-1,0 1 0,0-1 0,0 0 0,0 0 1,0 0-1,0 0 0,0 1 0,0-1 1,0 0-1,0 0 0,1 0 0,-1 0 0,0 1 1,0-1-1,0 0 0,0 0 0,0 0 1,0 0-1,1 0 0,-1 0 0,0 0 0,0 1 1,0-1-1,0 0 0,1 0 0,-1 0 1,6-4 225,-1-4-134,-1 0-1,1-1 1,-1 0 0,-1 0-1,0 0 1,0 0 0,1-10 0,9-26-42,51-111-248,-63 153 172,0 1-1,0 0 0,1-1 1,-1 1-1,1 0 0,-1 0 1,1 0-1,0 0 0,0 0 1,0 0-1,0 1 0,0-1 1,3-1-1,-4 3 20,-1 0 0,0 0 1,1 0-1,-1 0 0,0 0 0,1 0 0,-1 0 0,1 0 0,-1 0 1,0 0-1,1 0 0,-1 0 0,0 0 0,1 0 0,-1 0 1,0 1-1,0-1 0,1 0 0,-1 0 0,0 0 0,1 0 0,-1 1 1,0-1-1,0 0 0,1 0 0,-1 1 0,0-1 0,0 0 1,0 1-1,1-1 0,-1 0 0,0 0 0,0 1 0,5 11 236,-5-12-241,3 16 213,-1 0 0,-1-1 1,0 31-1,1 16-94,3 18-1158,-5-78 659,0 0 0,0 0 0,1-1 0,-1 1-1,1 0 1,-1 0 0,1 0 0,0 0-1,0-1 1,1 4 0,3 3-1677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18.72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192 7 3648,'0'-7'3967,"-1"13"-162,-3 1-4143,-17 28 1863,-2 2-535,-26 57-1,27-37-310,3 1 0,-23 115 0,38-152-496,1 1-1,1 0 1,0 29-1,3-42-87,0 1 0,0 0 0,1-1 0,0 1 0,1-1 0,0 0 0,1 0 0,0 0 0,8 15 0,-2-9 66,21 28 0,-26-38-115,-1 0 0,1-1 0,0 0 0,0 0 0,0 0 0,1 0 0,-1-1 0,9 4 0,-12-6-118,0-1-1,0 1 1,-1-1-1,1 1 0,0-1 1,0 0-1,0 0 0,0 0 1,0 0-1,0 0 0,0 0 1,0-1-1,0 1 1,0-1-1,-1 1 0,1-1 1,0 0-1,0 0 0,0 0 1,2-1-1,3-3-1582,0-1 1,-1 1-1,9-10 0,-1 2-2003,-1 5 1157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19.1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 68 5632,'-4'-3'508,"-3"-1"954,6 3-796,5 4 618,-4 3-793,1 0 1,0 0-1,0 0 0,0 0 1,1 0-1,3 8 1,6 21 606,-8-18-619,11 47 1602,-13-57-1472,-2-8 475,-4-14-393,4-2-589,2-28-1,0 9-48,-1 19-74,1-1-1,2 1 1,6-30 0,-9 46 26,0 0 1,0 0-1,1 0 0,-1 0 1,0 0-1,0 0 1,1 0-1,-1 0 1,1 0-1,-1 0 1,1 1-1,-1-1 0,1 0 1,-1 0-1,1 0 1,0 1-1,-1-1 1,1 0-1,0 1 0,0-1 1,0 0-1,-1 1 1,1-1-1,0 1 1,0 0-1,0-1 1,0 1-1,0 0 0,0-1 1,0 1-1,0 0 1,0 0-1,0 0 1,0 0-1,0 0 0,0 0 1,0 0-1,0 0 1,0 0-1,0 0 1,0 1-1,0-1 1,0 0-1,1 1 0,5 3 66,0 0-1,-1 0 1,1 0 0,10 10-1,-5-4-155,11 9 88,-16-13-163,0 0-1,0 0 0,12 7 1,-17-12-275,0 0 1,0 0 0,1 0 0,-1-1 0,0 1 0,0 0-1,0-1 1,0 0 0,1 1 0,-1-1 0,0 0 0,0 0-1,1 0 1,-1 0 0,0-1 0,0 1 0,0-1 0,1 1 0,1-2-1,9-3-1991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19.58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5312,'3'0'198,"0"0"0,0 1 0,-1-1 0,1 1 0,0 0-1,-1 0 1,1 0 0,-1 0 0,1 0 0,-1 0 0,1 1 0,-1-1 0,0 1 0,1-1 0,-1 1 0,2 3 0,5 2 1007,0 1-704,0 0-1,-1 1 1,0 0-1,-1 0 1,0 1-1,-1 0 1,1 0-1,-2 1 1,8 20-1,2 8 578,11 58-1,-24-89-904,20 89 1339,13 123 0,-33-178-1234,-2 0-1,-7 56 0,5-87-361,0 1 0,0-1 0,-2 1 0,1-1 0,-1 0-1,-1 0 1,0-1 0,-12 19 0,16-28-261,0 0 1,1 0-1,-1 0 0,0 0 0,0 0 1,0 0-1,0 0 0,0-1 1,0 1-1,-2 1 0,-8 2-2449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23.34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85 698 3232,'16'-13'8540,"-16"13"-8472,-5 10 809,-12 17-566,14-22-118,-3 5-45,-10 15 421,-19 42 1,32-59-457,-1 0 0,2 0-1,-1 1 1,1-1 0,0 0 0,1 1 0,0 0-1,1-1 1,-1 1 0,2 9 0,-1-16-69,1 0 1,-1 0-1,0 0 1,1 0 0,-1 0-1,1 0 1,0 0-1,0 0 1,0 0-1,0 0 1,0 0-1,0 0 1,0-1-1,3 3 1,-3-3 2,0 0 1,0 0 0,1 0-1,-1 0 1,1-1-1,-1 1 1,0-1 0,1 1-1,-1-1 1,1 1-1,-1-1 1,1 0 0,0 0-1,-1 1 1,3-1-1,3-1 76,1-1-1,0 1 0,-1-1 0,1 0 1,-1-1-1,9-4 0,-13 6-130,33-14 84,0-2 0,-1-1-1,-1-1 1,58-45 0,-48 20-748,-47 47 670,1 0 1,-1 0-1,1 1 0,0-1 1,0 1-1,0-1 0,0 1 1,1 0-1,0 0 1,-1 0-1,1-1 0,1 1 1,-1 0-1,0 0 1,1 0-1,0 1 0,0-1 1,0 0-1,1 0 0,-1 0 1,1 0-1,0 0 1,2 5-1,-1-4 23,-1 0 0,2 0 0,-1 0-1,0-1 1,1 1 0,0-1 0,0 1 0,1-1 0,-1 0-1,1 0 1,-1-1 0,1 1 0,1-1 0,-1 0 0,0 0 0,1 0-1,-1 0 1,8 2 0,-10-4 15,1 0-1,-1-1 1,1 1-1,-1-1 1,1 1-1,0-1 1,-1 0-1,1 0 1,-1 0-1,1 0 1,-1 0-1,1 0 1,0-1-1,-1 0 1,1 1-1,-1-1 1,3-1-1,-1 0 1,-1 0-1,0-1 1,1 1 0,-1-1-1,0 0 1,0 1-1,0-1 1,-1 0 0,5-7-1,1-4-32,0-1-1,-1 1 1,-1-2 0,6-20-1,-11 29-90,1 0-1,-1 0 1,0-1-1,-1-13 1,0 19 45,0 2 34,0 0 1,0 0-1,0 0 0,0 0 1,-1 0-1,1-1 0,0 1 1,0 0-1,0 0 1,0 0-1,0 0 0,0 0 1,0 0-1,0-1 1,-1 1-1,1 0 0,0 0 1,0 0-1,0 0 0,0 0 1,0 0-1,0 0 1,-1 0-1,1 0 0,0 0 1,0 0-1,0 0 1,0 0-1,0 0 0,-1 0 1,1 0-1,0 0 0,0 0 1,0 0-1,0 0 1,-1 0-1,1 0 0,0 0 1,0 0-1,0 0 1,0 0-1,0 0 0,0 0 1,-1 0-1,1 1 0,0-1 1,0 0-1,0 0 1,0 0-1,0 0 0,-1 0 1,1 5-32,8 0 261,1-3-217,0 1 0,0-1 0,0 0 0,0-1 0,0 0 0,1-1-1,-1 0 1,11-1 0,12-3-8,32-9 1,-20 4 108,50-7-169,-86 15 30,3 1 57,-11 0-25,1 1 1,-1 0-1,0-1 0,0 1 1,1-1-1,-1 1 0,0-1 1,0 1-1,0 0 0,0-1 1,0 1-1,0-1 0,0 1 1,0 0-1,0-1 0,0 1 1,0-1-1,0 1 0,-1 0 1,1-1-1,0 1 0,-3 7-10,1 0 0,-2-1-1,-5 12 1,5-11 6,0 1 0,-6 17 0,9-23 9,0 0-1,1-1 1,-1 1 0,1 0 0,0-1 0,0 1 0,0 0 0,0-1 0,1 1 0,-1 0 0,1-1 0,-1 1-1,1 0 1,0-1 0,1 3 0,-1-4 22,0 0 0,-1 0 0,1 0-1,0 0 1,0 0 0,0 0 0,0-1 0,-1 1 0,1 0-1,0 0 1,1-1 0,-1 1 0,0-1 0,0 1 0,0-1-1,0 1 1,0-1 0,0 0 0,1 0 0,-1 1 0,2-1-1,26-1 378,-27 1-385,11-2-14,0 0 1,0 0-1,0-2 0,0 1 0,-1-1 0,0-1 0,0-1 0,0 1 0,0-2 0,-1 0 0,0 0 0,0-1 0,14-13 0,-11 5 31,0 0 0,-1 0 1,-1-1-1,15-28 0,35-83 16,-28 57-42,69-118 104,-23 47-373,-80 141 220,1 0 1,0-1-1,0 1 0,-1 0 1,1 0-1,-1-1 0,1 1 1,-1 0-1,1-1 0,-1 1 1,0-3-1,0 4 19,-1 0-1,1 1 0,-1-1 1,0 0-1,1 0 1,-1 0-1,1 1 1,-1-1-1,1 0 0,-1 1 1,1-1-1,0 0 1,-1 1-1,1-1 1,-1 1-1,1-1 0,-1 1 1,-25 31-263,14-14 279,2 1-1,1 0 0,-12 32 1,-13 64-12,25-83-39,-73 309-82,71-272 423,10-61-233,1 0-1,-1 1 1,2-1-1,-1 1 1,3 14-1,-3-23-14,1 1 0,-1 0 0,0 0 0,0 0 0,1-1 0,-1 1 0,0 0 0,1-1 0,-1 1 0,1 0 0,-1-1-1,1 1 1,-1 0 0,1-1 0,-1 1 0,2 0 0,-2-1-21,1 0 0,-1 1 0,1-1 0,-1 0 0,1 0 1,-1 0-1,1 0 0,-1 0 0,1 0 0,-1 0 0,1 0 0,-1 0 0,1 0 0,-1 0 0,1 0 0,-1-1 0,0 1 0,1 0 0,-1 0 0,1-1 0,3-1 9,-1 0 0,0-1 0,0 1-1,0-1 1,3-4 0,-1 2-17,15-17 16,-2-1 0,-1-1 0,-1 0 0,13-26 0,-20 33 12,250-412 103,-218 368-257,-3-2 0,44-100 0,-78 153 72,8-14-263,-12 24 307,0 0 1,0 0 0,0 0-1,0-1 1,0 1-1,0 0 1,0 0 0,0 0-1,0 0 1,0 0 0,0 0-1,0 0 1,0 0-1,0 0 1,0 0 0,0 0-1,0 0 1,0 0 0,0 0-1,0 0 1,0 0-1,0 0 1,0 0 0,0 0-1,0 0 1,1 0 0,-1 0-1,0 0 1,0 0-1,0 0 1,0 0 0,0 0-1,0 0 1,0 0-1,0 0 1,0 0 0,0 0-1,0 0 1,0 0 0,0 0-1,0 0 1,0 0-1,0 0 1,0 0 0,1 0-1,-1 0 1,0 0 0,0 0-1,0 0 1,0 0-1,0 0 1,0 0 0,0 0-1,0 0 1,0 0 0,0 0-1,0 0 1,0 1-1,0-1 1,0 0 0,0 0-1,1 6-85,-1 8 25,-2-3 45,-1 0 1,0 0-1,-1 0 0,-10 21 0,-26 39 76,13-25 192,-94 217-85,38-75 11,11-50 42,41-81 12,19-27 319,43-43 321,-8-1-923,0-2 1,-2 0-1,36-34 1,-29 25 38,0-3 13,-23 21-13,1 1-1,0-1 1,1 2-1,0-1 1,-1 1 0,14-8-1,-19 13 7,-1 0 0,0 0-1,1-1 1,-1 1 0,0 0 0,0 0-1,1 0 1,-1 0 0,0 0-1,1 0 1,-1 0 0,0 0-1,0 1 1,1-1 0,-1 0 0,0 0-1,1 0 1,-1 0 0,0 0-1,0 0 1,1 0 0,-1 1-1,0-1 1,0 0 0,1 0-1,-1 0 1,0 1 0,0-1 0,0 0-1,0 0 1,1 0 0,-1 1-1,0-1 1,0 1 0,6 14-123,-3 18 163,-3 54 37,1-84-57,-1 0 0,1 0 0,-1 0 0,1 0 0,0-1 0,0 1-1,0 0 1,0 0 0,1-1 0,-1 1 0,1-1 0,-1 1 0,1-1-1,0 1 1,0-1 0,3 2 0,-1 0 33,0 0 0,1-1-1,0 1 1,-1-1 0,2 0 0,-1 0 0,7 2-1,-7-3-39,-1 0 0,1-1-1,-1 0 1,1 0-1,0 0 1,-1-1 0,1 1-1,0-1 1,0 0-1,-1-1 1,1 1 0,6-2-1,-6 0-901,0 0-1,0 0 0,0 0 1,0 0-1,0-1 0,6-4 1,2 0-1055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23.73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5 117 5408,'-5'-20'2432,"15"12"-2112,-6 0 1248,6 8-928,8-7 640,3-6-736,11-2 288,5 7-512,7-4-160,1 4-96,8-1 0,-3 6-32,0-2 64,-5 10-64,-8-2-2848,-3 6 1568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24.0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17 4480,'-27'-16'2016,"36"16"-1728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26.24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169 3 3904,'12'-3'6430,"-12"4"-6316,-2 18 6999,-1-7-8733,-10 60 1956,4-30-192,-47 215 730,45-220-570,-29 68 0,15-43 235,21-50-423,0 0 1,0 0-1,1 0 0,-1 13 0,3-18-65,0-5-9,1 1 0,0 0 1,-1 0-1,1 0 1,0-1-1,1 1 0,0 4 1,-1-5 421,14-1 37,68-23 176,-38 10-550,1 1-1,75-8 0,-83 15-97,-13 1-9,-1 1 1,40 1 0,-37 1 373,-26 0-489,1 0 0,-1 0-1,1 0 1,-1 0-1,1 0 1,-1 0 0,1 0-1,-1 0 1,1 0-1,-1 0 1,1-1 0,-1 1-1,1 0 1,-1 0 0,1-1-1,-1 1 1,0 0-1,1-1 1,-1 1 0,0 0-1,1-1 1,-1 1-1,0-1 1,1 1 0,-1-1-1,0 1 1,0 0-1,1-1 1,-1 1 0,0-1-1,0 1 1,0-1 0,0 1-1,0-1 1,-15-13-8795,13 12 7209,-4-3-505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26.6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 81 3488,'-22'-12'5962,"23"12"-5608,0 0-1,0 0 1,0 0-1,0 0 1,0 0-1,0 0 1,0-1-1,0 1 1,0 0-1,0-1 1,0 1-1,1-2 312,16-3 462,-1 1 0,1 1 0,27-3 1,-3 1-624,124-14 82,-70 8-292,-94 11-397,0 0-1,0-1 1,-1 0 0,1 1-1,0-1 1,-1 0-1,1 0 1,2-1 0,0-3-2738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33.3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0 2080,'8'0'18016,"-4"7"-20372,-2-3 2475,-1 0-1,0 0 1,0 0 0,0 0 0,0 0 0,-1 0 0,1 0 0,-1 0 0,0 0-1,-1 7 1,0 2 124,-1 29 304,-10 60-1,6-62-231,0 12-27,5-29-11,-10 42 1,4-10-273,6-51 96,1-4-91,0 1 1,0-1-1,0 0 0,0 0 1,0 0-1,0 0 0,0 0 0,0 0 1,0 1-1,0-1 0,0 0 1,0 0-1,0 0 0,0 0 0,0 0 1,0 1-1,0-1 0,0 0 1,0 0-1,0 0 0,0 0 1,0 0-1,0 0 0,-1 1 0,1-1 1,0 0-1,0 0 0,0 0 1,0 0-1,0 0 0,0 0 0,0 0 1,-1 0-1,1 0 0,0 0 1,0 0-1,0 0 0,0 0 0,0 0 1,0 1-1,-1-1 0,-9 7 65,4-3-171,6-4 69,2 6 70,-7 0 56,5-6-96,0 0 1,0 0 0,0 0-1,0 0 1,1 0 0,-1 0-1,0 0 1,0 0 0,0 0-1,0 0 1,0 0 0,0 0-1,0 0 1,0 0 0,0 0-1,0 0 1,0 0 0,0 0-1,0 0 1,0 1 0,0-1-1,0 0 1,0 0 0,0 0-1,0 0 1,0 0 0,0 0-1,0 0 1,0 0 0,0 0-1,0 0 1,0 0 0,0 0-1,0 0 1,0 0 0,0 0-1,0 0 1,0 0 0,0 0-1,1 0 248,4 0 42,18-1 87,36-7 0,-35 4-168,39-1 0,-34 4-214,31-5-1,-52 5-116,6-1 112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52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17 8640,'-41'-17'3904,"38"17"-3392,-2 0-192,10 0-288,-2 0-384,12 9 224,1-6-2016,3 5 1184,-6-4-2784,0 4 2144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26.97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49 266 4064,'-16'-19'1302,"10"13"-717,1 0 0,1 1 0,-8-13 0,11 16-325,0 0-1,0 0 1,0-1-1,1 1 0,-1 0 1,1-1-1,0 1 1,0 0-1,0-1 0,0 1 1,0 0-1,0-1 0,0 1 1,1 0-1,-1-1 1,1 1-1,0 0 0,1-3 1,-1 1-38,1 1 0,0 0 0,0 0 0,0-1 0,1 1 0,-1 0 0,1 1 0,0-1 0,-1 0 0,7-3 0,6-3 398,0 1 1,0 0 0,29-9-1,49-10 261,-91 27-874,292-50 681,-280 48-693,-5 1-230,39-4 427,-18 3-4159,-17 5 1775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27.55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12 5472,'-2'-4'475,"0"-3"935,2 7-1392,0 0-1,0 0 0,0 0 1,0 0-1,0 0 1,0 0-1,0 0 0,0 0 1,0 0-1,0 0 0,0 0 1,0 0-1,0 0 1,0 0-1,0 1 0,0-1 1,0 0-1,0 0 0,0 0 1,1 0-1,-1 0 0,0 0 1,0 0-1,0 0 1,0 0-1,0 0 0,0 0 1,0 0-1,0 0 0,0 0 1,0 0-1,0 0 1,3-1 1987,-5 30 279,-8 50 1,0-14-1622,8-41-463,-11 158 1279,15-157-950,0-19-109,3-13 263,11-55 7,5-14-601,23-41 87,-41 109-114,0 0-1,1 0 1,0 1-1,1-1 1,0 1 0,0 0-1,0 1 1,1-1-1,-1 1 1,13-10-1,-18 16-49,1-1 1,-1 1-1,1 0 0,0-1 0,-1 1 0,1 0 0,-1-1 0,1 1 0,-1 0 0,1 0 1,0 0-1,-1 0 0,1-1 0,-1 1 0,1 0 0,0 0 0,-1 0 0,1 0 0,-1 0 0,1 0 1,0 1-1,-1-1 0,1 0 0,-1 0 0,1 0 0,0 1 0,-1-1 0,1 0 0,-1 0 1,1 1-1,-1-1 0,1 0 0,-1 1 0,1-1 0,-1 1 0,1-1 0,-1 1 0,0-1 0,1 1 1,-1-1-1,0 1 0,1-1 0,-1 1 0,0-1 0,0 1 0,1 0 0,-1-1 0,0 1 1,0 0-1,2 5 116,-1 0 1,0 1-1,1 10 1,-1-14-97,0 107 511,-1-62-211,2-23-190,-2-25-358,0 1-1,0 0 1,0 0-1,0-1 1,0 1-1,0 0 1,0-1-1,1 1 1,-1 0-1,0-1 1,1 1-1,-1 0 1,0-1-1,1 1 1,-1-1-1,1 1 1,-1-1-1,1 1 1,-1-1-1,1 1 1,-1-1-1,1 1 1,-1-1-1,1 1 1,0-1-1,-1 0 1,2 1-1,3-1-2145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30.35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0 368 2656,'5'4'7717,"-4"-6"-7448,0 1 0,0-1 0,0 1-1,0-1 1,0 1 0,0-1 0,1 1 0,-1 0-1,3-3 1,9-8 414,36-64 921,6-8-1006,-52 80-566,68-88 745,-56 75-654,0 0 0,1 1 0,21-15 0,-37 30-128,1 1-1,-1-1 0,1 1 0,0-1 0,-1 1 0,1 0 0,0-1 0,-1 1 0,1 0 1,0-1-1,0 1 0,-1 0 0,1 0 0,0 0 0,0 0 0,-1-1 0,1 1 1,0 0-1,0 0 0,0 0 0,-1 1 0,1-1 0,0 0 0,1 0 0,-1 1 7,-1 0 0,1-1-1,0 1 1,0 0 0,-1 0 0,1-1-1,0 1 1,-1 0 0,1 0-1,-1 0 1,1 0 0,-1 0-1,1 0 1,-1 0 0,1 1-1,0 5 44,0 0-1,0-1 0,0 1 0,-1 8 0,0 4 98,-2 1-1,0-1 1,-2 0-1,0 0 1,-1-1-1,-1 1 1,0-1-1,-15 28 0,19-43-70,1 0 0,0 0 0,-1 0 0,1 0 0,1 0-1,-2 6 1,2-9-55,0 0 0,0 1 0,0-1 0,0 1 0,0-1 0,0 0 0,0 1 0,0-1 0,0 0 0,0 1 0,0-1-1,0 0 1,1 1 0,-1-1 0,0 0 0,0 1 0,0-1 0,1 0 0,-1 1 0,0-1 0,0 0 0,1 1 0,-1-1 0,0 0 0,1 0-6,0 1 1,0-1-1,-1 0 1,1 0-1,0 0 1,0 0 0,-1 0-1,1 0 1,0 0-1,0 0 1,-1 0 0,1 0-1,0-1 1,-1 1-1,1 0 1,0-1 0,0 1-1,14-7 71,-1 0-1,0-1 0,23-17 1,34-35-31,-57 48-16,69-71 21,-40 38-241,-40 42 158,0 1 0,0-1 0,0 1 0,0-1 0,1 1 0,-1 0 0,1 0 1,4-2-1,-7 4 29,0 0 0,0 0 0,0-1 1,0 1-1,-1 0 0,1 0 0,0 0 0,0 0 1,0 0-1,0 0 0,0 0 0,0 1 1,-1-1-1,1 0 0,0 0 0,0 1 0,0-1 1,0 0-1,-1 1 0,1-1 0,0 1 1,0-1-1,-1 1 0,1-1 0,0 1 0,-1 0 1,1-1-1,-1 1 0,1 0 0,0-1 1,-1 1-1,0 0 0,1 0 0,-1 0 0,1-1 1,-1 1-1,0 0 0,0 0 0,1 0 1,-1 0-1,0 1 0,2 13 0,-1 0 0,0 0 0,-1 0 0,0 0 0,-2 0 0,-3 22 0,-3 1 107,5-23 32,0 0-1,0 27 1,3-39-118,0-1-1,0 0 1,0 0 0,1 0 0,-1 0 0,1 0 0,-1 0 0,1 0 0,0 0-1,0 0 1,0 0 0,0 0 0,0-1 0,0 1 0,0 0 0,1-1 0,-1 1 0,1-1-1,-1 1 1,1-1 0,-1 1 0,1-1 0,0 0 0,0 0 0,0 0 0,0 0-1,0 0 1,0-1 0,0 1 0,0 0 0,0-1 0,0 0 0,0 1 0,3-1-1,6-2 32,0 0 0,0-1 0,0 0 0,0-1 0,-1 0 0,0-1 0,1 0-1,-2 0 1,1-1 0,11-10 0,-12 10-16,0-1-1,0 0 1,-1 0-1,0-1 1,0 0-1,-1-1 1,0 0-1,8-14 1,-9 11 2,0-1-1,6-24 1,-10 31-59,-1 1-1,0-1 1,0 1-1,0-1 1,-1 0-1,1 0 1,-2 1 0,1-1-1,-2-8 1,2 12 9,0 1 1,-1-1 0,1 1-1,-1 0 1,1 0-1,-1-1 1,1 1 0,-1 0-1,0 0 1,0-1-1,1 1 1,-1 0 0,0 0-1,0 0 1,0 0 0,0 0-1,-1 0 1,1 1-1,0-1 1,-2-1 0,1 2-2,1-1 1,0 1-1,-1 0 0,1 0 1,-1 0-1,1 0 1,-1 0-1,1 0 1,-1 1-1,1-1 1,-1 0-1,1 1 1,0-1-1,-1 1 1,1-1-1,-2 2 1,-2 1-13,0 0 1,1 0 0,-1 1 0,1-1 0,0 1 0,0 0 0,0 1 0,0-1-1,-3 6 1,2-1 20,0 1 0,0 0 0,0 0 0,2 0 0,-1 0 0,1 1 0,1-1-1,0 1 1,-2 20 0,4-26 39,0 0-1,0-1 1,1 1 0,-1 0-1,1 0 1,0-1-1,0 1 1,1-1 0,-1 1-1,1-1 1,0 1 0,0-1-1,1 0 1,-1 0-1,1 0 1,0 0 0,0-1-1,0 1 1,0-1-1,1 0 1,0 0 0,-1 0-1,1 0 1,0-1-1,5 3 1,-2-2 16,-1-1 1,1 0-1,0 0 0,0-1 0,0 0 1,-1 0-1,1-1 0,0 1 1,0-2-1,0 1 0,9-2 0,9-2 90,42-14-1,-46 11-112,-1-1 0,0-2-1,-1 1 1,1-2 0,28-22 0,82-77-24,-127 108-20,-1-1 0,1 1 0,0 0 0,0 0 0,0 0 1,0 0-1,0 1 0,4-3 0,-5 4-1,0 0 0,-1-1 0,1 1 0,0 0 0,-1 0 0,1 0-1,0 1 1,-1-1 0,1 0 0,0 1 0,-1-1 0,1 1 0,-1-1 0,1 1 0,-1 0 0,1-1 0,-1 1 0,1 0-1,-1 0 1,2 1 0,2 3-2,1 1-1,-1-1 1,0 1-1,-1 0 1,7 10-1,2 2 84,-6-3-38,-3-7 87,-3-8 2,-1-3 52,-1-2-84,0 0-1,-1 1 0,0-1 0,0 0 1,-4-8-1,0 1-122,4 8 32,0 1 0,0-1 0,0 1 1,0 0-1,-1-1 0,1 1 0,-1 1 0,0-1 1,0 0-1,0 0 0,0 1 0,0 0 1,-4-2-1,-1-2-38,5 4 31,1 1 0,0 0-1,-1-1 1,0 1 0,1 0 0,-1 1 0,1-1 0,-1 0 0,0 1-1,0 0 1,1-1 0,-1 1 0,0 0 0,0 0 0,1 1-1,-1-1 1,0 0 0,1 1 0,-1 0 0,0 0 0,1 0-1,-1 0 1,-2 1 0,-7 5-27,1-1-1,1 1 1,-18 15 0,18-14-38,1 0 55,0-1 1,1 1-1,0 1 0,1-1 1,-11 16-1,15-20 33,1 0-1,0 0 0,0 0 1,0 1-1,0-1 0,1 0 0,-1 1 1,1-1-1,0 1 0,1 0 1,-1-1-1,1 1 0,0 0 0,0-1 1,0 1-1,1-1 0,0 6 1,0-7 6,1 0 1,-1 0-1,1 0 1,-1 0-1,1 0 1,0 0-1,0-1 1,0 1-1,0-1 1,1 1-1,-1-1 1,1 0-1,-1 0 1,1 0-1,0 0 1,0 0-1,0 0 1,0-1-1,0 0 1,5 2-1,-3-1 23,0-1 1,0 0-1,0 0 0,0 0 1,0-1-1,0 0 0,0 0 0,0 0 1,0 0-1,0-1 0,-1 0 1,1 0-1,7-2 0,-5 0 2,0 0 0,-1-1 0,1 0 0,-1 0 0,0 0-1,0-1 1,0 0 0,-1 0 0,7-7 0,-5 3-28,-1 0 1,0-1 0,0 1 0,-1-1-1,6-15 1,3-8-561,-17 38 519,1 1-1,0-1 1,0 1 0,0-1 0,1 1 0,0 0 0,0 0 0,0-1 0,1 1-1,0 0 1,0 0 0,0 0 0,1 0 0,1 6 0,-1-6 41,1 0 0,-1-1 0,1 1-1,0-1 1,0 1 0,1-1 0,-1 0 0,1 0 0,1 0 0,-1-1 0,0 1 0,1-1 0,0 1 0,8 6 0,-9-10 10,-1 0 0,1 0 0,-1 0 0,1-1 0,-1 1 0,1-1 0,-1 1 0,1-1 0,-1 0 0,1 0 1,0 0-1,-1 0 0,1 0 0,0-1 0,-1 1 0,1-1 0,-1 0 0,1 1 0,-1-1 0,5-3 0,2 0 54,1-1 0,-2 0-1,1-1 1,8-7 0,0 0-50,-1 0 0,-1-2 1,0 0-1,-1 0 0,-1-2 1,0 1-1,10-20 0,-14 21-80,-4 7 35,-1 0 1,0 0-1,0 0 1,0 0-1,-1-1 1,4-16-1,-7 23 12,0-1 0,1 1 0,0 0 0,-1 0 0,1 0 0,0 0 0,0 0-1,0 0 1,1 0 0,-1 0 0,0 1 0,1-1 0,-1 0 0,1 1 0,-1-1 0,1 1 0,0-1-1,0 1 1,0 0 0,-1 0 0,1 0 0,0 0 0,1 0 0,-1 0 0,0 0 0,0 1-1,0-1 1,0 1 0,0 0 0,4-1 0,0 1-9,0 0 0,0 0 0,0 0 0,-1 0 0,1 1 1,0 0-1,0 1 0,0-1 0,-1 1 0,9 4 0,-7-3-2,-1 1 0,0 0 0,0 0 0,0 1 1,0 0-1,-1 0 0,1 1 0,-1-1 0,-1 1 0,1 0 0,-1 0 0,0 1 0,0-1 1,-1 1-1,4 10 0,-2-3 92,-1 2 0,-1-1-1,0 0 1,0 1 0,-2-1 0,0 21 0,-1-30 25,0 1-1,1-1 1,0 0 0,0 1-1,0-1 1,1 0 0,0 0-1,3 8 1,-4-12-66,0 0 0,0 1 1,1-1-1,-1-1 0,1 1 0,-1 0 1,1 0-1,-1 0 0,1-1 0,0 1 1,0-1-1,0 0 0,0 1 0,0-1 1,0 0-1,0 0 0,0 0 0,0 0 1,1-1-1,-1 1 0,0 0 0,1-1 1,-1 0-1,5 1 0,-1-2 34,1 1 1,-1-1-1,0 0 0,0-1 0,1 1 1,-1-1-1,8-4 0,41-23-1148,-39 19-2340,21-9-1,-16 14 709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44.97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1 983 2304,'8'-8'7579,"-1"-3"-3485,-3 6-5666,117-165 2260,-55 80-491,-3-4 1,-5-2-1,54-122 0,-97 181 86,-2-1 0,10-41-1,-22 75-271,-1 0-1,1 0 1,-1-1-1,0 1 1,0-5 0,0 8-23,0 0 0,0 1 0,0-1 1,-1 0-1,1 0 0,0 1 0,0-1 0,-1 0 1,1 0-1,0 1 0,-1-1 0,1 0 1,-1 1-1,0-2 0,1 2-7,-1 0 1,1 0-1,-1-1 0,1 1 0,-1 0 0,1 0 0,0 0 1,-1 0-1,1 0 0,-1 0 0,1 0 0,-1 0 1,1 0-1,-1 0 0,1 0 0,-1 0 0,1 0 0,0 0 1,-1 0-1,1 1 0,-1-1 0,1 0 0,-1 0 1,1 1-1,0-1 0,-1 0 0,0 1 0,-12 9-51,-1 1-1,2 1 1,-1 0 0,-18 24-1,14-13 145,1 1-1,1 1 0,1 0 1,2 1-1,-14 37 1,4 5 164,-13 69 1,31-118-164,-12 69 262,15-80-273,0 1 1,1-1-1,0 1 1,1-1-1,0 1 0,0-1 1,0 0-1,4 10 1,-4-16-28,0 0 1,-1-1 0,1 1-1,0 0 1,0-1 0,0 1-1,0-1 1,0 1 0,0-1-1,1 1 1,-1-1 0,0 0-1,1 0 1,-1 1 0,1-1-1,-1 0 1,1 0 0,3 1-1,-2-1-1,0-1 0,0 1-1,-1-1 1,1 1 0,0-1-1,0 0 1,0 0 0,0-1-1,0 1 1,5-2 0,3-1 4,-1 0 0,0-1 0,0 0 0,-1-1 1,12-8-1,-3 1-2,0-2 1,-1 0-1,-1-1 0,-1 0 1,0-1-1,-1-1 0,0-1 1,12-21-1,11-25 102,30-74 1,-36 72-122,-13 23 11,-1 0 0,-2 0 0,-2-2 0,13-77-1,-25 94 304,-1 28-336,0 0 1,0 0-1,0 0 1,0-1-1,0 1 1,0 0-1,0 0 1,0 0-1,0 0 0,0 0 1,0-1-1,0 1 1,0 0-1,0 0 1,0 0-1,0 0 1,0 0-1,0 0 1,0-1-1,0 1 1,0 0-1,0 0 1,0 0-1,0 0 1,0 0-1,0 0 1,0-1-1,-1 1 1,1 0-1,0 0 1,0 0-1,0 0 1,0 0-1,0 0 1,0 0-1,0 0 1,-1 0-1,1 0 0,0 0 1,0 0-1,0 0 1,0 0-1,0-1 1,-1 1-1,-5 13-354,-15 57 759,15-44-237,-2 0-1,-13 28 1,-7 12-5,-26 96 1,-15 39-82,44-136-72,15-36 182,-26 51-1,33-76-117,1 0 0,0 0 0,0 0 0,1 1 0,-3 8 0,4-13 228,1 0-280,0-1 0,1 0 0,-1 0 0,0 0 0,0 0 0,1 0 0,-1 0 0,0 0 0,0-1 0,0 1 0,0 0-1,-1 0 1,1-1 0,1-1 0,3-6-10,23-26-22,-2-1-1,-2-1 0,-1-1 0,24-55 0,-46 90-5,0 1 1,0-1-1,1 0 0,-1 0 1,1 1-1,0-1 0,0 1 1,0-1-1,2-1 0,-2 5-178,5 86 48,-1-39 163,-5-35-21,0-1 1,1 1-1,0 0 1,1-1 0,0 1-1,1-1 1,11 23-1,-10-25-43,-4-7 78,0-1 0,1 0 0,-1 0 1,1 1-1,-1-1 0,1 0 0,2 2 0,-3-3-14,0 0-1,1-1 1,-1 1-1,0-1 1,1 1-1,-1-1 1,0 1 0,1-1-1,-1 0 1,1 1-1,-1-1 1,1 0-1,-1 0 1,0 0 0,1 0-1,2-1 1,0 0-2,-1 0 0,1 0 0,0 0 0,-1-1 0,1 1 0,-1-1 0,1 0 0,-1 0 0,0 0 0,0 0 0,0-1 0,0 1 0,0-1 0,4-5 0,1-2 45,-1 1 1,-1-1 0,9-16-1,-11 17-46,-1-1 0,0 0-1,0 0 1,-1 0 0,0 0-1,-1-1 1,0 1 0,-1 0-1,0-1 1,0 1 0,-1 0-1,0 0 1,-1-1 0,-6-17-1,8 26-5,-1 0 0,1 0 0,-1 0 0,0 1 0,0-1 0,0 0 0,0 1-1,0-1 1,0 0 0,-1 1 0,1 0 0,-1-1 0,1 1 0,-2-2 0,2 3-13,0 0 0,0-1 0,1 1 1,-1 0-1,0 0 0,0 0 0,0-1 1,1 1-1,-1 0 0,0 0 0,0 0 1,0 0-1,1 0 0,-1 1 0,0-1 1,0 0-1,0 0 0,1 0 0,-1 1 1,0-1-1,0 0 0,1 1 1,-1-1-1,0 1 0,1-1 0,-1 1 1,0-1-1,1 1 0,-1-1 0,1 1 1,-1 0-1,1-1 0,-1 1 0,1 0 1,0-1-1,-1 2 0,-5 9-3,0 1-1,0 0 1,1 0-1,-3 13 1,2-6-23,4-13 52,0 0 0,1 0 0,0 0-1,0 0 1,0 0 0,1 1 0,0-1 0,0 0-1,1 0 1,0 0 0,2 12 0,-1-13 6,-1-1 0,1 1 0,0-1 0,0 1 0,0-1 0,1 0 0,-1 0 0,1 0 0,0 0 0,0-1 0,1 1 0,-1-1 0,1 1 0,-1-1 0,7 3 0,3 1-48,0 0 0,1-1 1,0-1-1,1 0 1,-1-1-1,1-1 0,22 3 1,-12-4-1513,0-1 1,1-1 0,40-5-1,-34 1-218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45.34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89 6464,'-8'-17'2400,"8"14"-1856,13-6-160,0 6 512,14-10-576,13 1 992,15 0-736,8 4-352,3 5-160,-3-2 64,-8 2-64,-10 3-800,-10 0 384,2 3-3168,-6 5 1952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49.03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17 830 2720,'-2'0'198,"1"0"-1,0-1 1,-1 1 0,1 0 0,0-1-1,-1 1 1,1-1 0,0 0-1,-2 0 1,2 0 505,3 4 1113,3-15 1352,59-73-504,-27 37-2128,14-12 181,-14 17 64,-31 35-716,0-1 189,-4 8-64,-3 5 37,-10 49 27,2 1-1,3 0 0,0 74 0,6-111-180,1 0-1,0 0 1,2 0-1,0 0 0,1-1 1,8 23-1,-11-36-23,1 0 1,-1 0-1,1 0 0,0 0 0,0 0 0,0 0 0,1 0 1,2 2-1,-4-3-17,1-1-1,-1 0 1,0 0 0,1 0-1,-1 0 1,1 0 0,-1 0 0,1-1-1,0 1 1,-1 0 0,1-1-1,0 1 1,-1-1 0,1 0 0,0 1-1,0-1 1,-1 0 0,4 0-1,1-1 34,0-1-1,-1 1 0,1-1 1,0 0-1,-1-1 1,1 1-1,-1-1 0,0 0 1,0-1-1,0 1 0,-1-1 1,1 0-1,-1 0 0,6-7 1,4-6-21,-1-1 0,-1 0 0,-1 0 0,-1-1 0,13-34 0,-17 37-46,-1 0 0,-1-1 1,0 0-1,-1 0 0,-1 0 1,0 0-1,-3-32 0,0 38-70,-2 1-1,1-1 0,-1 1 0,-1-1 0,-4-9 0,7 13-275,1 7 338,0 0 1,0 0 0,0 0 0,0 0 0,0 0-1,0 0 1,0 0 0,0 0 0,0 0-1,0 0 1,0 0 0,0 0 0,0 0 0,0 0-1,1 0 1,-1 0 0,0 0 0,0 0-1,0 0 1,0 0 0,0 0 0,0 0 0,0 0-1,0 0 1,0 0 0,0 0 0,0 0 0,0 0-1,0 0 1,0 0 0,0 0 0,0 0-1,0 0 1,0 0 0,0 0 0,0 0 0,0 0-1,19 2-150,34 9 160,-42-10 21,0 0-1,-1 0 0,1-2 0,0 1 0,0-1 0,0-1 0,0 0 1,10-4-1,-18 5 5,-1-1 1,1 1 0,-1-1 0,0 0-1,1 0 1,-1 0 0,0 0-1,0 0 1,0-1 0,-1 1-1,1-1 1,-1 1 0,1-1 0,-1 1-1,0-1 1,0 0 0,0 0-1,0 1 1,0-1 0,-1 0-1,1-6 1,-4 14-689,-3 9 702,3 10 11,1-10-43,-6 23 0,0-4-54,1 0-1,-3 40 0,7-44 170,2-25-135,0 1-1,1 0 1,0-1 0,0 1 0,1 0-1,-1-1 1,1 1 0,0 0 0,2 7-1,-2-10 31,0-1-1,0 0 1,-1 1-1,1-1 1,0 0-1,0 1 0,1-1 1,-1 0-1,0 0 1,0 0-1,0 0 1,1 0-1,-1 0 1,1-1-1,-1 1 1,0 0-1,1-1 1,-1 1-1,1-1 0,0 1 1,-1-1-1,1 0 1,-1 1-1,1-1 1,0 0-1,-1 0 1,1 0-1,-1 0 1,1-1-1,0 1 1,-1 0-1,3-2 0,5 0 20,-1-1 0,0 0 0,0 0 0,0-1-1,0-1 1,-1 1 0,1-1 0,9-9 0,53-52-23,-51 47 67,-6 6-32,0 0 0,-2 0 0,1-2 0,-2 1 0,0-1 0,0 0 0,-2-1 0,12-28 0,-20 42-59,1 0 0,-1 0-1,1 0 1,-1 0 0,0-1 0,0 1-1,0 0 1,0 0 0,0 0-1,0 0 1,-1-1 0,1 1-1,-1 0 1,0 0 0,1 0 0,-1 0-1,0 0 1,0 0 0,0 0-1,-1 0 1,1 1 0,0-1-1,-1 0 1,-1-1 0,3-2-397,0 4 317,1 3 62,18 7-137,-12-6 171,-1 1 0,0-1 0,0 1 0,0 1 0,0-1 0,-1 1 0,0 0 0,0 0 0,0 1 0,-1 0 0,1 0 0,-1 0 0,-1 0 0,1 0 0,-1 1 0,4 10 0,1 10 13,0 1-1,6 53 0,-11-61-106,0 7-77,-2-15 155,1-1-1,3 16 1,-4-25 28,0 1-1,0 0 1,0 0 0,0 0-1,1-1 1,-1 1-1,1-1 1,-1 1 0,1-1-1,0 0 1,0 1-1,0-1 1,5 3-1,-6-4-2,1 0-1,-1 0 0,1-1 1,0 1-1,-1-1 0,1 1 0,0-1 1,0 0-1,-1 1 0,1-1 1,0 0-1,0 0 0,0 0 0,-1 0 1,1-1-1,0 1 0,0 0 1,-1-1-1,1 1 0,2-2 0,1 0 39,1-1 0,-1 1 0,0-1 0,7-6 0,-4 2-31,0-1 0,0 1 0,-1-1 0,-1-1 0,1 1 1,-1-1-1,8-17 0,28-70 184,-34 75-131,19-47 43,12-30 1,-5 5-89,-14 43-37,-2-2 0,16-81 0,-32 120-37,3-13-45,-1-1 0,-1 0 0,-1-51 0,-3 75 48,1 0-1,0 0 1,-1 1 0,1-1 0,-1 0 0,0 0 0,0 1 0,0-1-1,-2-2 1,3 5 32,0-1 0,-1 1-1,1 0 1,0-1 0,-1 1 0,1 0-1,0 0 1,0-1 0,-1 1 0,1 0-1,0 0 1,-1 0 0,1-1-1,0 1 1,-1 0 0,1 0 0,-1 0-1,1 0 1,0 0 0,-1 0-1,1 0 1,-1 0 0,1 0 0,0 0-1,-1 0 1,0 0 0,0 0-6,0 1 1,0 0-1,0-1 1,0 1-1,0 0 0,0 0 1,0-1-1,0 1 1,0 0-1,0 0 1,0 0-1,-1 2 0,-7 11-16,1 1 0,1 1 0,0-1 0,1 1 0,-7 28 0,5-18 16,-14 49 88,4 0-1,3 1 0,4 0 0,3 1 0,3 146 0,6-204 13,1 0 0,1 0 0,8 29 0,-1-30 82,-10-18-157,1 1 0,-1-1 0,0 1 1,1-1-1,-1 0 0,0 1 0,1-1 0,-1 1 0,1-1 0,-1 0 0,1 0 0,-1 1 0,1-1 0,-1 0 0,1 0 0,-1 1 0,1-1 1,-1 0-1,1 0 0,0 0 0,-1 0 0,1 0 0,-1 0 0,1 0 0,-1 0 0,1 0 0,0 0 0,-1 0 0,1 0 0,-1-1 1,1 1-1,-1 0 0,2-1 0,16-9 115,-12 7-125,-1 0-1,1 0 0,-1 0 0,0-1 0,0 1 1,7-9-1,13-18 129,-1-2 0,25-44 0,-7 11-140,-27 44-19,-9 14 9,-1 0 1,0-1-1,5-10 0,-24 58-80,3-1 1,1 2-1,-6 54 0,14-81 121,1-1-1,1 27 0,1-34 10,-1-1 0,1 0 0,0 0-1,0 1 1,1-1 0,0 0 0,0 0 0,0 0-1,0-1 1,6 9 0,-6-11 2,-1 0-1,1 0 1,0 0 0,0-1-1,-1 1 1,1-1 0,1 1 0,-1-1-1,0 0 1,0 0 0,0 0-1,1 0 1,-1 0 0,0-1-1,1 1 1,-1 0 0,1-1-1,-1 0 1,1 0 0,-1 0-1,0 0 1,1 0 0,-1 0 0,1-1-1,2 0 1,3-1 25,0 0 0,0-1 1,-1 0-1,1-1 0,-1 0 0,8-5 0,-4 2 0,0-1-1,-1-1 0,0 1 0,0-2 0,-1 0 0,12-16 0,39-70-44,-51 80-96,20-45-161,-24 51 250,-16 76-423,6-42 458,1 0 1,1 0-1,1 1 0,2 45 1,0-66-12,1-1 1,-1 1-1,1-1 1,0 1-1,0 0 0,0-1 1,1 0-1,-1 1 1,1-1-1,0 0 1,0 0-1,4 6 1,-5-8-16,1 0 0,-1 0-1,0 0 1,0 0 0,0 0 0,1 0 0,-1 0 0,0-1 0,1 1 0,-1 0 0,1-1 0,-1 1-1,1-1 1,-1 0 0,1 1 0,-1-1 0,1 0 0,-1 0 0,1 0 0,-1 0 0,1 0 0,-1-1 0,1 1-1,0 0 1,-1-1 0,0 1 0,1-1 0,-1 1 0,1-1 0,-1 0 0,0 1 0,3-3 0,3-1-4,0-2 1,-1 1 0,1-1-1,-1 0 1,-1-1-1,1 1 1,7-12 0,30-58 41,-13 20-122,-21 40-11,23-33 163,-28 44-104,0 0 0,1-1 0,-1 1-1,1 1 1,0-1 0,7-4 0,-11 8 20,1 0 1,-1 1-1,0-1 1,1 0-1,-1 1 1,0-1-1,1 1 1,-1-1-1,1 1 1,-1 0-1,0-1 1,1 1-1,-1 0 1,1 0-1,-1 0 1,1 0 0,-1 0-1,1 1 1,-1-1-1,1 0 1,-1 1-1,1-1 1,-1 1-1,0-1 1,3 2-1,-3-1 3,0 0 0,1 1 0,-1-1 0,0 0 0,0 1 0,1-1 0,-1 0 0,0 1 0,-1-1-1,1 1 1,0 0 0,0-1 0,-1 1 0,1 0 0,-1-1 0,1 1 0,-1 0 0,0 0 0,0-1 0,1 4 0,-1-4 5,-1-1 1,1 1-1,0 0 1,0-1-1,0 1 1,0 0-1,0-1 1,-1 1-1,1 0 1,0-1-1,-1 1 0,1 0 1,0-1-1,-1 1 1,1-1-1,-1 1 1,1-1-1,-1 1 1,1-1-1,-1 1 1,1-1-1,-1 1 1,1-1-1,-1 0 1,0 1-1,1-1 1,-1 0-1,-1 1 1,-24 4 224,22-5-252,0 0 0,0 1 1,0-1-1,0 1 0,-7 3 0,3 1 36,0 0 0,1 1 0,-1 0 0,1 0 0,1 1-1,-1 0 1,-10 15 0,6-7-48,2 0 1,-1 1-1,-7 21 0,13-29 32,1 1-1,0 0 1,1 0-1,0 0 0,0 0 1,0 13-1,2-21 10,0 0 1,0-1-1,0 1 0,0 0 0,0 0 0,0 0 0,0 0 0,1-1 0,-1 1 0,0 0 0,0 0 0,1-1 1,-1 1-1,1 0 0,-1 0 0,1-1 0,-1 1 0,1 0 0,-1-1 0,1 1 0,-1-1 0,1 1 0,0-1 0,-1 1 1,1-1-1,0 1 0,0-1 0,-1 0 0,1 1 0,0-1 0,0 0 0,0 0 0,-1 1 0,1-1 0,0 0 1,0 0-1,0 0 0,0 0 0,-1 0 0,1 0 0,1-1 0,1 1 25,-1 0-1,1-1 1,-1 0 0,1 1 0,-1-1-1,1 0 1,-1 0 0,0 0-1,1-1 1,-1 1 0,0 0-1,0-1 1,2-2 0,5-5-7,-1-1 1,-1 0 0,1-1 0,-1 1 0,-1-1-1,0-1 1,-1 1 0,0-1 0,-1 0 0,0 0-1,-1-1 1,2-14 0,-2 7-62,-3 16-138,-3 10-111,2 4 270,-1-1 0,1 1 1,1 0-1,0-1 0,1 1 1,-1-1-1,2 1 0,-1-1 1,1 1-1,1-1 0,0 0 1,0 0-1,1 0 0,0 0 1,9 13-1,-10-18 27,-1-1 0,1-1 1,1 1-1,-1 0 0,0-1 0,1 1 0,-1-1 1,1 0-1,-1 0 0,1-1 0,0 1 0,0-1 0,0 0 1,0 0-1,8 1 0,-2-1 29,0 0-1,-1-1 1,1-1-1,0 1 1,17-5 0,-14 2-22,0 0 1,-1-1 0,1-1 0,-1 0 0,0-1-1,0 0 1,-1-1 0,0 0 0,0-1-1,-1 0 1,19-20 0,-16 13 54,0-2 0,19-33 0,15-41 32,37-107 98,-83 197-201,20-59-65,-2-2 0,21-121 0,-38 152-51,-2 30 107,1 0-1,-1-1 0,-1 1 0,1 0 1,0-1-1,0 1 0,0 0 1,-1 0-1,1-1 0,-1 1 1,1 0-1,-1 0 0,1 0 1,-1-1-1,0 1 0,1 0 1,-1 0-1,0 0 0,-1-1 1,1 2 6,1 0-1,0 0 1,0 0 0,0-1 0,0 1 0,0 0 0,-1 0 0,1 0-1,0 0 1,0 0 0,0 0 0,0 0 0,-1 0 0,1 0 0,0 0 0,0 0-1,0 0 1,0 0 0,-1 0 0,1 0 0,0 0 0,0 0 0,0 0-1,0 0 1,-1 0 0,1 1 0,0-1 0,0 0 0,0 0 0,0 0 0,0 0-1,-1 0 1,1 0 0,0 0 0,0 1 0,0-1 0,0 0 0,0 0-1,0 0 1,-18 20 21,2 0-1,-19 30 0,2-3 290,15-22-130,1 0 0,-19 39 0,29-49-136,0 1 1,2 0-1,0 0 1,0 1 0,-3 32-1,5-23-10,2 0-1,1 0 0,1 0 1,2 0-1,0 0 0,1 0 1,13 39-1,-12-51-66,0 0-1,1-1 1,0 0 0,1 0 0,0 0 0,1 0-1,1-1 1,0-1 0,0 0 0,1 0 0,1 0 0,0-2-1,0 1 1,25 15 0,-31-23-461,-1 0 1,1 0-1,0 0 0,0 0 0,0-1 1,0 1-1,0-1 0,0-1 1,0 1-1,0-1 0,10 0 0,-13 0 67,1-1 0,-1 1-1,1-1 1,-1 1 0,1-1-1,-1 0 1,0 0 0,1 0-1,-1 0 1,0 0 0,0-1-1,0 1 1,0 0 0,0-1-1,0 0 1,0 1 0,-1-1-1,1 0 1,-1 0 0,1 0-1,-1 0 1,1 0 0,-1-1-1,0 1 1,0 0 0,1-4-1,4-30-2919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49.47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47 5312,'-2'-2'450,"-6"-11"1051,6 9-519,4 3 245,1 1-897,0 1 0,0-1 1,0 0-1,0 0 0,0 0 1,-1 0-1,1 0 1,0-1-1,5-1 0,0 1 185,1-1-227,38-6 411,49-1 0,-22 6-776,139 1-2513,-181 6 1097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49.8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117 94 8128,'-85'-40'3680,"57"40"-3168,25-5-736,6 5 32,10-12-832,6 4 576,30-7-1920,5 1 1344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52.4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48 1134 1472,'-2'2'209,"0"0"-1,0 0 1,0 0-1,-1 0 1,1 0 0,-1-1-1,1 1 1,-1-1-1,-3 2 1,-15 9 5209,26-12-4979,0 0-1,0-1 1,0 0 0,0 0 0,0 0 0,0-1 0,0 0-1,0 0 1,-1 0 0,1 0 0,-1-1 0,0 0 0,1 0-1,3-4 1,7-6-329,-2-1 0,18-23 1,-14 17 368,12-15-304,122-137 663,-71 93-637,81-90 221,-139 144-312,-2-2 0,-1-1 0,-1 0 0,27-60 0,-34 59 13,-1 0-1,-1-1 1,-1 0 0,3-32-1,-10 61-129,-1 0 0,0 0 0,0 0 0,0 0 0,0 0 0,0 0 0,0 0 0,0 0 0,0 0 0,0 0 0,-1 0 0,1 0 0,0 0 0,0 0 0,-1 0 0,1 0 0,-1 0 0,1 0 0,-1 1 0,0-1 0,0-1 0,1 2-1,-1 0 0,1 0-1,0-1 1,0 1 0,-1 0 0,1 0-1,0 0 1,-1 0 0,1 0 0,0 0-1,-1 0 1,1 0 0,0 0 0,0 0-1,-1 0 1,1 0 0,0 0 0,-1 0-1,1 0 1,0 0 0,-1 0 0,1 1-1,0-1 1,-1 0 0,-8 10-154,-49 101 50,-55 93 496,106-191-362,1 2 1,0-1-1,1 1 0,1-1 1,0 1-1,1 1 1,-2 25-1,4-7 21,1 0 1,6 46-1,-4-59 5,2 0 0,1 0 0,0 0 0,2-1 0,0 0 0,16 32 0,-21-48-31,0-1 0,0 1 1,1-1-1,-1 1 0,1-1 0,-1 0 0,1 0 1,0-1-1,0 1 0,1 0 0,-1-1 0,0 0 0,1 0 1,5 3-1,-2-3 9,-1 0-1,1 0 1,0-1 0,1 0 0,-1 0 0,0 0-1,8-1 1,-11 0-14,-1 0 0,1 0-1,0-1 1,-1 1 0,1-1 0,-1 0-1,1 1 1,-1-2 0,0 1 0,1 0-1,3-3 1,-5 2 9,1 0 0,-1 0-1,0 0 1,0 0 0,0 0 0,0-1 0,0 1-1,-1-1 1,1 1 0,-1-1 0,1 0-1,-1 1 1,2-6 0,2-8 39,-1-1 0,0 0 0,3-32 1,-4-53-257,-3 96 178,-1-1-41,1 0 0,-1 0 1,-1-1-1,1 1 0,-4-7 1,5 13 48,0 1 0,0-1 0,0 1 0,-1-1 0,1 0 0,0 1 0,-1-1 0,1 1 0,0-1 0,-1 1 0,1-1 0,0 1 0,-1 0 0,1-1 0,-1 1 0,1-1 0,-1 1 0,1 0 0,-1-1 0,1 1 0,-1 0 0,1 0 0,-1-1 0,1 1 1,-1 0-1,1 0 0,-1 0 0,0 0 0,1 0 0,-1 0 0,1 0 0,-1 0 0,0 0 0,1 0 0,-1 0 0,1 0 0,-1 0 0,0 0 0,1 0 0,-1 1 0,1-1 0,-1 0 0,1 0 0,-1 1 0,1-1 0,-1 0 0,1 1 0,-1 0 0,-2 1-5,0 0-1,1 0 0,-1 0 1,1 1-1,0-1 1,0 1-1,-3 3 0,1 3-42,0 0 0,0 0 0,0 0 0,1 0-1,1 1 1,0 0 0,0-1 0,1 1-1,-1 14 1,3-8 83,-1 0 0,2 0-1,0 0 1,9 31 0,-10-42-17,1 1 1,0-1-1,1 0 1,0 1-1,-1-1 1,2 0-1,-1 0 1,0-1-1,1 1 1,0-1-1,6 6 1,-7-8 35,0 1 0,1-1 1,-1 0-1,1 0 0,-1 0 0,1 0 0,0 0 0,0-1 1,0 0-1,0 0 0,0 0 0,0 0 0,0-1 1,0 1-1,0-1 0,7 0 0,0-2-3,0 0 0,0 0 1,0-1-1,-1-1 0,1 1 0,-1-2 0,0 1 1,0-2-1,0 1 0,-1-1 0,0-1 0,0 1 1,15-16-1,-9 5 57,0 0 1,-1-2-1,-1 1 1,-1-1-1,18-37 1,-25 44-128,10-17-30,-10 19-268,-5 10 314,0 0 0,0 0 1,0 0-1,0 0 0,0 0 1,0 0-1,0 0 1,0 0-1,0 0 0,0 0 1,0 0-1,1 0 1,-1 0-1,0 0 0,0 1 1,0-1-1,0 0 1,0 0-1,0 0 0,0 0 1,0 0-1,0 0 1,0 0-1,0 0 0,0 0 1,0-1-1,0 1 1,0 0-1,0 0 0,0 0 1,0 0-1,1 0 1,-1 0-1,0 0 0,0 0 1,0 0-1,0 0 1,0 0-1,0 0 0,0 0 1,0 0-1,0 0 1,0 0-1,0 0 0,0 0 1,0 0-1,0 0 0,0 0 1,0 0-1,0 0 1,0 0-1,0 0 0,0-1 1,0 1-1,0 0 1,0 0-1,0 0 0,-1 66-152,-1-36 163,2 0-1,1 1 0,6 38 0,-4-49-184,5 21 161,-7-39 68,0 1 0,-1-1 0,2 0 0,-1 1 0,0-1-1,0 0 1,1 0 0,-1 1 0,1-1 0,-1 0-1,1-1 1,3 4 0,-4-4-16,0-1-1,0 1 0,0-1 1,0 0-1,0 1 1,0-1-1,0 0 1,1 0-1,-1 0 1,0 0-1,0 0 1,0 0-1,0 0 1,0 0-1,0 0 0,0 0 1,0 0-1,0-1 1,0 1-1,0 0 1,0-1-1,0 1 1,0-1-1,0 1 1,0-1-1,0 0 1,1 0-1,4-4 20,-1 0 1,11-11-1,-13 13-19,9-11-5,-1 0-1,-1-1 1,0 0 0,-1 0 0,-1-1 0,8-19-1,-2-3-15,16-65-1,-26 84-238,0 0-1,-2 0 0,1-22 1,7 61-193,2 15 417,-9-23 17,1 1 1,1-1 0,0 0 0,0 0 0,1 0 0,1-1 0,12 17 0,-16-24 19,0-1 0,0 0 0,0 0 0,0 0-1,0-1 1,1 1 0,-1-1 0,1 0 0,4 2-1,-6-3-6,1 0-1,0 0 1,0-1-1,0 0 1,0 1-1,-1-1 1,1 0-1,0 0 1,0 0-1,0-1 1,0 1-1,0-1 0,-1 0 1,4-1-1,1 0 17,-1-1 0,0-1 0,1 1 0,-1-1 0,-1 0-1,1-1 1,-1 1 0,1-1 0,-1 0 0,-1 0 0,1-1-1,-1 1 1,0-1 0,0 0 0,0 0 0,-1-1 0,0 1-1,0-1 1,-1 1 0,0-1 0,0 0 0,-1 0 0,1 0 0,-1-10-1,-1 12-26,0-1-1,-1 0 0,0 0 1,0 0-1,0 0 0,-1 1 0,0-1 1,0 0-1,-3-5 0,4 9-31,0 1 0,0-1 0,0 1 0,0-1-1,0 1 1,0 0 0,0-1 0,0 1 0,-1 0-1,1 0 1,0 0 0,-1 0 0,1 0 0,-1 0-1,0 0 1,1 1 0,-1-1 0,1 0 0,-1 1-1,0 0 1,0-1 0,1 1 0,-1 0 0,0 0 0,1-1-1,-1 2 1,0-1 0,0 0 0,1 0 0,-1 0-1,0 1 1,0-1 0,1 1 0,-1-1 0,-2 3-1,1-2 13,0 1 0,0-1-1,0 1 1,1 0-1,-1 0 1,1 1 0,-1-1-1,1 0 1,0 1-1,0 0 1,0-1 0,0 1-1,0 0 1,-2 5 0,-1 4 51,1 1 0,-5 18 1,6-18 24,-1 4-41,1 0-1,1 0 1,0 0-1,1 0 1,1 0-1,0 0 1,1 0-1,1 0 1,8 32-1,-9-46-5,0 0-1,0-1 1,0 1-1,0-1 1,0 1-1,1-1 1,-1 1-1,1-1 1,0 0-1,-1 0 1,1 0-1,0 0 1,0 0-1,0 0 1,1 0-1,-1-1 1,0 1-1,4 1 1,-2-2 4,0 1 0,1-1 0,-1 0 0,1 0-1,0 0 1,-1-1 0,1 1 0,-1-1 0,1 0 0,5-1 0,9-3 44,-1 0 0,1-1 0,-1 0 1,20-10-1,-34 13-54,20-9 56,1-1 0,-2-1 0,0-1 0,-1-1-1,0-1 1,-1-1 0,-1-1 0,-1-1 0,19-23 0,-12 10-3,-2-1 1,-1-1-1,-2-1 1,-1-1 0,20-52-1,-26 49-101,-2 0-1,12-63 0,-2-83 211,-19 157-124,-1 9-151,0 1 1,-2-1-1,0 1 0,-1-1 0,-5-33 1,5 50 71,1 0 1,-1 0-1,0 0 1,0-1 0,0 1-1,0 0 1,0 1 0,0-1-1,0 0 1,-1 0-1,1 0 1,-1 1 0,-1-3-1,2 4 16,1 0-1,-1-1 1,1 1 0,-1 0-1,0 0 1,1-1-1,-1 1 1,0 0 0,1 0-1,-1 0 1,1 0-1,-1 0 1,0 0 0,1 0-1,-1 0 1,0 0 0,1 0-1,-1 0 1,0 0-1,-1 1-1,1 0-1,0-1 0,0 1 1,-1 0-1,1 0 0,0 0 1,0-1-1,0 1 0,0 0 1,0 1-1,-2 1 0,-5 10 30,-1 1-1,2 0 1,0 1-1,0 0 1,1 0-1,-5 22 1,4-14 14,-2 5 3,-62 211 685,65-212-579,1 1 1,1-1 0,2 1 0,1 35 0,19 111 5,-13-144-55,1 0 0,16 42 1,-16-56 10,0-1 0,1 1 1,1-1-1,1-1 0,0 1 0,12 13 1,-19-25-132,0-1 0,0 0 0,1 0 0,-1 1 0,0-2 0,1 1 0,-1 0 0,1 0 0,0-1 0,-1 1 0,1-1 0,0 0 1,0 0-1,0 0 0,0 0 0,6 0 0,-6-1-349,0 0 0,0 0 0,0-1 0,0 1 0,0-1 0,0 0 0,0 0 0,-1 0 0,1 0 0,0 0 0,5-4 0,13-10-1774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55.5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1 165 3328,'0'-8'5184,"0"2"-1931,2-9-139,-2 11-3032,2 1 0,-1-1 1,0 1-1,1 0 0,-1-1 0,1 1 0,0 0 0,0 0 1,5-5-1,8-9 30,-9 10-88,0-1 1,0 2-1,1-1 0,0 1 1,1 0-1,14-9 1,-12 10-78,0 0 0,19-5 1,-26 9 102,0 0 0,0 0 1,0 0-1,1 1 0,-1-1 1,0 1-1,0 0 0,1 0 1,-1 0-1,0 0 0,1 1 1,-1-1-1,0 1 0,4 2 1,-5-3-16,-1 1 1,0 0-1,0 0 1,1 0-1,-1 1 1,0-1-1,0 0 1,0 0-1,0 1 1,0-1-1,-1 0 1,1 1 0,0-1-1,-1 1 1,1-1-1,-1 1 1,1-1-1,-1 1 1,0-1-1,1 1 1,-1 0-1,0 2 1,0 5 73,-1 0 1,-3 17 0,4-22-72,-47 178 496,24-102-354,-7 18 296,25-86-352,0-1 1,-1 1-1,0-1 0,-1 0 0,-15 19 1,22-30-106,-1 1 0,1 0 1,-1 0-1,0-1 0,1 1 0,-1 0 1,0-1-1,0 1 0,1-1 0,-1 1 1,0-1-1,0 1 0,0-1 1,0 0-1,0 1 0,0-1 0,1 0 1,-1 0-1,-2 1 0,3-1-16,0 0-1,0-1 0,0 1 1,0 0-1,0 0 1,0 0-1,-1 0 0,1 0 1,0 0-1,0 0 1,0 0-1,0-1 0,0 1 1,0 0-1,0 0 1,0 0-1,0 0 0,0 0 1,0 0-1,0-1 1,0 1-1,0 0 0,0 0 1,0 0-1,0 0 1,0 0-1,0-1 0,0 1 1,0 0-1,0 0 1,0 0-1,0 0 0,0 0 1,0-1-1,0 1 1,0 0-1,0 0 0,8-11-68,-3 7 113,0-1 1,0 1-1,1 0 0,-1 0 0,1 0 0,0 1 0,-1 0 0,2 0 0,-1 0 0,0 1 1,0 0-1,1 0 0,0 1 0,-1 0 0,1 0 0,-1 0 0,1 1 0,0 0 0,0 0 1,-1 1-1,1 0 0,-1 0 0,11 3 0,9 4 89,-13-5-103,-1 0 0,0 1 0,0 0 0,0 1 0,0 0 0,-1 1 0,18 12 0,-28-17-556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53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97 9792,'-10'-15'4448,"42"2"-3872,-9 6 768,4 7-865,18-13 1121,5 6-896,21-6-32,2 6-448,17-1-192,-10 3-64,-4-3-1952,-13 8 1088,-13 0-3807,-10 5 2655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56.25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311 44 3136,'0'-2'305,"-1"1"0,1 0 0,-1 0 0,1 0 0,-1 0-1,1-1 1,0 1 0,0 0 0,-1 0 0,1-1 0,0 1 0,0 0 0,0 0 0,0-1 0,0 1 0,1 0 0,-1 0-1,0-1 1,1 1 0,-1 0 0,1 0 0,0-3 0,3-9 2415,-22 37 277,14-19-2826,0 0 0,-1 0-1,1 0 1,-1-1 0,-9 8-1,-7 7 198,-9 13 92,-68 80 991,84-95-1281,2 2-1,1-1 0,0 2 0,-16 39 0,19-34-37,1-1 0,0 1 0,2 1 0,1-1-1,-1 33 1,5-43-64,0 1-1,1-1 0,0 0 0,2 0 1,-1-1-1,2 1 0,0 0 0,0-1 1,2 0-1,10 21 0,-4-16 71,1 0 0,1-1 0,26 26-1,53 43 91,-69-66-175,15 11 42,16 16-153,-48-40-342,-6-7 242,0 0 0,0 0-1,0 1 1,0-1 0,0 0 0,0 0 0,0 0-1,0-1 1,0 1 0,0 0 0,1 0 0,-1-1-1,0 1 1,0 0 0,1-1 0,-1 0 0,1 1-1,-1-1 1,0 0 0,2 1 0,10-1-1576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3:56.84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11 3968,'0'-1'77,"0"1"0,0 0 0,0-1 0,0 1 1,0-1-1,0 1 0,0 0 0,0-1 0,0 1 0,0 0 1,0-1-1,0 1 0,0 0 0,1-1 0,-1 1 0,0 0 0,0-1 1,0 1-1,0 0 0,0 0 0,1-1 0,-1 1 0,0 0 0,0-1 1,1 1-1,-1 0 0,0 0 0,0 0 0,1-1 0,-1 1 1,0 0-1,1 0 0,-1 0 0,0 0 0,1 0 0,-1-1 0,0 1 1,1 0-1,-1 0 0,0 0 0,1 0 0,-1 0 0,0 0 1,1 0-1,-1 0 0,1 0 0,-1 0 0,0 0 0,1 1 0,-1-1 1,0 0-1,1 0 0,-1 0 0,1 1 0,20 12 3084,-15-9-3056,10 7 638,-1 1 0,0 0-1,-1 1 1,0 1 0,-1 0 0,-1 1-1,0 1 1,-1-1 0,-1 2 0,12 24-1,-10-14-209,-2 1-1,0-1 1,-2 2-1,9 49 1,-9-14 296,0 70-1,-7-106-707,-2 0-1,0-1 1,-2 1-1,-10 42 1,-54 168-676,33-132-3662,3-39-3053,8-23 2966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09.3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83 3328,'-8'-3'8256,"11"9"-7870,-1 0 1,-1 0 0,1 0-1,-1 0 1,0 0-1,0 11 1,2 2 96,23 101 520,-1 10-244,4 26-489,-26-137-109,2 0 0,0 0 1,10 20-1,-2-13 111,-10-17-235,-2-7 177,1 4 259,0-7-22,-1-11 183,0 4-598,20-65 167,50-154-288,-63 208-13,0 1 0,0 0 0,2 1 0,0 0 0,1 0 0,1 1 0,16-17 0,-28 33 86,1-1-1,0 0 1,0 0 0,0 0 0,-1 0 0,1 1 0,0-1 0,0 0-1,0 1 1,0-1 0,0 1 0,0-1 0,1 1 0,-1 0-1,0-1 1,0 1 0,1 0 0,-1 0 8,0 0 0,-1 0 1,1 0-1,0 0 0,-1 1 0,1-1 1,0 0-1,-1 1 0,1-1 0,-1 0 0,1 1 1,-1-1-1,1 1 0,-1-1 0,1 0 1,-1 1-1,1 0 0,-1-1 0,0 1 1,1-1-1,0 2 0,0 2 17,1 1-1,0 0 1,-1 0 0,0 0-1,0 0 1,0 8-1,13 208 671,-11-177-581,-1-16-110,7 37-1,-6-48 41,-1-7 30,0 0 1,4 13-1,-5-20 9,0 0-1,1-1 1,-1 1-1,0-1 1,1 0-1,0 1 1,-1-1-1,1 0 0,0 0 1,0 0-1,0 0 1,0 0-1,3 1 1,-4-2-26,0-1 0,0 0 0,-1 0 0,1 1 0,0-1 0,0 0 0,0 0 0,0 0 0,-1 0 0,1 0 0,0 0 0,0 0 0,0 0 0,0-1 0,-1 1 0,1 0 0,0 0 0,0-1 1,0 1-1,-1 0 0,1-1 0,1 0 0,16-14 471,-9 3-436,0-1 0,-2 0 0,1-1 0,9-25 0,-9 21-70,57-157 176,5-11-25,-2 56-220,-61 116 59,16-24 0,-10 15-2235,-4 4-5652,-4 17 5594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11.87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5 910 4384,'1'-2'284,"-2"2"-253,1 0 0,0 1 0,0-1 0,0 0 0,0 0 0,0 0 0,0 0 0,0 0 0,0 0 0,-1 0 0,1 0 0,0 0 0,0 0 1,0 0-1,0 0 0,0 0 0,0 1 0,-1-1 0,1 0 0,0 0 0,0 0 0,0 0 0,0 0 0,0 0 0,0 0 0,-1-1 0,1 1 1,0 0-1,0 0 0,0 0 0,0 0 0,0 0 0,0 0 0,-1 0 0,1 0 0,0 0 0,0 0 0,0 0 0,0 0 0,0 0 0,0 0 1,0-1-1,0 1 0,0 0 0,-1 0 0,1 0 0,0 0 0,0 0 0,0 0 0,0 0 0,0-1 0,0 1 0,0 0 0,0 0 0,0 0 0,0 0 1,0 0-1,0-1 0,0 1 0,0 0 0,0 0 0,0 0 0,0 0 0,0 0 0,0 0 0,0-1 0,0 1 0,0 0 0,1 0 0,5-3 737,-1-1 0,1 0 0,0 0-1,-1 0 1,0 0 0,0-1-1,0 0 1,-1 0 0,8-10-1,-1-1-421,0 0 0,16-33 0,-4 1-84,47-109 702,-67 151-915,0 0-1,0 0 0,0 0 1,1 0-1,5-7 0,-8 12-40,-1 0-1,1 1 1,0-1 0,-1 0 0,1 0-1,0 1 1,0-1 0,0 0 0,-1 1-1,1-1 1,0 1 0,0-1-1,0 1 1,0-1 0,0 1 0,0 0-1,0 0 1,0-1 0,0 1-1,0 0 1,0 0 0,0 0 0,0 0-1,0 0 1,0 0 0,0 0 0,0 0-1,0 1 1,0-1 0,0 0-1,0 0 1,0 1 0,0-1 0,0 1-1,0-1 1,0 1 0,0-1-1,-1 1 1,1 0 0,0-1 0,0 1-1,-1 0 1,2 1 0,3 4 63,-1 0 1,1 1-1,-1-1 0,-1 1 1,1 0-1,-1 0 0,2 9 1,14 57 290,-9-27 75,-6-27-272,5 14-234,-4-23 137,-4-6-40,1 1 1,-1-1-1,1 0 0,0 0 0,1 0 1,-1 0-1,1 0 0,0-1 1,0 1-1,6 5 0,-2-2 139,-7-7-151,1 1 1,0 0-1,0 0 0,-1 0 1,1-1-1,0 1 1,0 0-1,0-1 1,0 1-1,0-1 1,0 1-1,0-1 0,0 0 1,0 1-1,0-1 1,0 0-1,0 0 1,0 1-1,0-1 1,2 0-1,20 4 126,-20-3-127,-1 0 1,1-1 0,-1 1-1,1-1 1,-1 1 0,1-1 0,0 0-1,-1 0 1,6-1 0,27-3 276,-29 4-274,-1 0-1,1 0 1,0-1-1,-1 0 0,1-1 1,-1 1-1,6-3 1,-3 0 14,-1 0-1,0 0 1,0-1 0,0 0 0,0 0 0,-1-1-1,0 0 1,0 0 0,0 0 0,8-14 0,-7 9 3,-1 0 0,-1 0 1,1-1-1,-2 0 0,0 0 1,4-24-1,-1 9-114,-4 18 32,-1 1 0,0 0 0,-1-1-1,1-13 1,0 15-253,-3 16 24,-5 14 261,1 2 1,1-1-1,1 0 0,0 30 0,7 24-1,-4-73 76,0-1 0,1 0 0,-1 1 0,3 6 0,-3-10-52,0-1 0,0 1 0,0-1 0,1 1 1,-1-1-1,0 1 0,0-1 0,0 1 0,0 0 0,1-1 1,-1 1-1,0-1 0,1 1 0,-1-1 0,0 0 1,1 1-1,-1-1 0,0 1 0,1-1 0,-1 0 1,1 1-1,-1-1 0,1 0 0,-1 1 0,1-1 1,-1 0-1,1 0 0,-1 1 0,1-1 0,-1 0 1,1 0-1,0 0 0,-1 0 0,1 0 0,20-4 51,-18 4-52,-1 0-1,0 0 1,1 0 0,-1-1 0,1 0 0,-1 1-1,0-1 1,1 0 0,-1 0 0,2-1 0,5-4 19,0 1 0,-1-1-1,1-1 1,-2 0 0,1 0 0,10-13 0,3-10 58,-1-1 1,-2-1-1,25-61 0,-23 47-172,33-54-1,-7 30 248,23-37-5,-59 87-215,0 0 0,-1 0 0,11-38 0,-17 48 26,3-11-24,0 0 0,-2 0 0,2-31-1,-6 51 36,0 0-1,0 0 1,0-1-1,0 1 0,0 0 1,0 0-1,0 0 0,-1 0 1,1 0-1,0 0 1,-2-2-1,2 3 18,0 0 1,0-1-1,0 1 0,0 0 0,-1 0 0,1 0 1,0 0-1,0 0 0,0 0 0,-1 0 1,1 0-1,0 0 0,0 0 0,0 0 1,0 0-1,-1 0 0,1 0 0,0 0 1,0 0-1,0 0 0,-1 0 0,1 0 1,0 0-1,0 0 0,0 0 0,-1 0 1,1 0-1,0 0 0,0 0 0,0 0 1,0 1-1,-1-1 0,1 0 0,0 0 1,0 0-1,0 0 0,0 1 0,-18 22-305,12-14 296,-3 4 1,1 0 0,0 1 0,1 0-1,0 0 1,1 1 0,-7 29 0,-4 3 161,11-35-165,1 1 1,-4 15-1,3-3-69,2-7 140,0-1 1,-1 20 0,-7 51 17,1-6-66,5 111 514,6-189-501,0 0 1,1 1 0,-1-1 0,1 0 0,0 0-1,0 0 1,0 0 0,1 0 0,0 0-1,-1 0 1,1 0 0,1-1 0,-1 1 0,0-1-1,1 1 1,0-1 0,0 0 0,0 0-1,0 0 1,0-1 0,0 1 0,1-1 0,7 5-1,1 0 118,-10-6-117,0 1-1,0-1 0,0 0 1,1 1-1,-1-1 1,0 0-1,1-1 0,-1 1 1,1 0-1,-1-1 1,1 1-1,-1-1 0,1 0 1,0 1-1,-1-1 1,1-1-1,2 1 0,18-3 139,-15 3-101,0-1 0,0 0 0,1 0 0,-2-1 0,1 0 0,0-1 0,0 0 0,13-6 0,-13 3-15,0 0 0,0-1-1,-1 0 1,0 0 0,0 0 0,-1-1 0,0 0-1,-1-1 1,7-9 0,-5 3-42,0 0 1,0-1-1,-2 0 0,8-28 0,-12 39 7,-1 0-1,1-1 0,-1 1 0,0 0 1,0 0-1,-1 0 0,0 0 0,0-1 1,-2-7-1,3 13-12,0-1 1,0 1-1,0-1 0,-1 1 1,1 0-1,0-1 1,0 1-1,0-1 0,0 1 1,-1 0-1,1-1 0,0 1 1,0 0-1,-1-1 1,1 1-1,0 0 0,-1-1 1,1 1-1,0 0 0,-1-1 1,1 1-1,0 0 1,-1 0-1,1 0 0,0-1 1,-1 1-1,1 0 0,-1 0 1,1 0-1,-1 0 0,0 0 0,0 0-1,0 1 1,0-1-1,0 0 0,0 1 1,1-1-1,-1 0 0,0 1 1,0 0-1,0-1 1,1 1-1,-1-1 0,-1 2 1,-16 22-62,12-15 118,1 1 1,1 0-1,0 0 0,0 0 0,1 0 0,0 0 1,-3 21-1,6-27-26,0 0 1,0 0-1,0-1 1,0 1-1,0 0 0,1-1 1,0 1-1,0 0 1,0-1-1,0 1 1,1-1-1,-1 1 1,1-1-1,0 0 1,0 0-1,0 1 1,0-1-1,0-1 1,1 1-1,-1 0 1,1-1-1,0 1 0,0-1 1,0 0-1,0 0 1,5 3-1,-1-2-6,0 0-1,0 0 1,0 0-1,0-1 1,11 2-1,-14-4-23,0 1-1,1-1 0,-1 0 0,0 0 0,1 0 0,-1 0 0,0-1 0,0 0 0,1 0 0,6-3 0,-7 3-91,31-17-3825,-32 16 3133,-1 0 1,1 0-1,0 0 1,-1-1-1,0 1 0,0-1 1,1 1-1,-1-1 1,1-3-1,5-3-1437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12.26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45 6304,'-14'-7'2032,"15"7"-1881,-1-1 0,0 1 0,1-1-1,-1 1 1,0-1 0,1 1 0,-1-1 0,1 1 0,-1-1 0,0 1 0,1 0 0,-1-1 0,1 1 0,0-1 0,-1 1 0,1 0 0,-1 0-1,1-1 1,1 1 0,109-3 4611,0-4-3682,111-2-1434,-221 9 310,17 0-1009,0 0 0,0-1 0,21-5 0,-21 3-653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12.5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 17 7392,'-28'-9'3360,"28"6"-2944,0-2-352,0 10-128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13.8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1 237 3968,'1'-7'10692,"6"-1"-6569,17-9-5130,-11 8 1940,15-13-282,60-33 1,37-9 176,-33 18-522,-90 45-303,0 0-1,0 0 1,0 0 0,0 0 0,0 0-1,0 1 1,0-1 0,0 1-1,1-1 1,-1 1 0,0 0-1,0 0 1,1 0 0,-1 0 0,0 0-1,0 1 1,0-1 0,1 1-1,-1-1 1,0 1 0,0 0-1,0 0 1,0 0 0,0 0 0,0 0-1,0 0 1,0 0 0,-1 1-1,1-1 1,0 1 0,-1-1 0,2 3-1,2 2-4,-2-1-1,1 1 1,-1 0-1,0 0 1,0 1-1,-1-1 1,1 0-1,-2 1 1,3 11-1,-2-7 3,10 76 155,-12-83-148,10 108 28,-7-92 3,1 1-1,0 0 0,11 25 1,-15-44-22,1 0 0,0 0 1,0 0-1,0 0 0,0 0 1,0 0-1,0-1 0,1 1 1,-1 0-1,1 0 1,-1-1-1,3 3 0,-3-4-2,0 0 0,0 1 0,0-1 0,0 0 0,0 1 0,0-1 0,0 0 0,0 0 0,0 0 0,0 0 0,0 0 0,0 0 0,0 0 0,0-1 0,0 1 0,0 0 0,0 0 0,0-1 0,0 1 0,0-1 0,0 1 0,0-1 0,-1 1 0,1-1 0,0 1 0,0-1 0,0 0 0,0 0 0,5-5 27,-1 1 0,0-1 0,-1 1 0,1-1 0,-1-1 0,0 1 0,4-11 0,10-15 37,-3 10-88,0 1 0,1 0 0,1 1 0,1 1 0,1 1 0,1 0 0,0 1 0,1 2 1,1 0-1,0 1 0,1 1 0,1 1 0,32-11 0,-50 21-32,1 0 1,-1 0 0,0 1-1,0 0 1,1 0-1,-1 1 1,0 0-1,1 0 1,-1 1-1,1-1 1,-1 1-1,9 3 1,-6-1 162,-1 0-1,0 0 1,-1 1 0,1 1 0,0-1 0,-1 1 0,0 0 0,7 8-1,1 1-529,-1 1-1,-1 0 1,17 26-1,7 19-5358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14.3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16 5056,'-19'-16'2874,"21"19"-2052,0 1 0,-1-1-1,0 0 1,1 0 0,-1 1-1,1 6 1,9 40 505,-6-24-464,36 257 3041,-24-135-3265,-10-95-494,-2-11 135,15 60-1,-13-72-262,9 25-892,-13-49-120,2-7-2093,-5 1 2963,5-1-2040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15.13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332 5 4896,'3'-5'8087,"-10"7"-5230,3-1-2638,0 1 1,1 0 0,-1 0 0,0 0 0,1 0 0,0 1 0,0-1 0,-3 4 0,-16 11 307,0-3-119,3-3-79,1 0 0,1 1-1,-27 25 1,31-22-199,0 1 0,0 0 0,2 1 0,0 0 0,1 1 0,1 0 1,1 1-1,0 0 0,-8 30 0,4-7 41,-12 80 1,22-103-72,1 0 1,0 0-1,1 0 0,2 0 1,0 0-1,8 37 0,-7-48-55,0 0-1,0 0 0,1 0 1,0 0-1,0-1 0,1 0 1,0 1-1,0-2 0,1 1 1,0-1-1,0 1 0,8 4 1,6 4 150,0-1 1,42 21-1,-57-33-220,1 0-1,0 0 1,-1 0 0,1-1-1,0 0 1,0 0 0,8 0-1,-11-2-629,0 0-1,0 0 1,0 0-1,0 0 0,-1 0 1,1-1-1,0 1 1,-1-1-1,1 0 0,-1 1 1,0-1-1,0 0 1,1-1-1,1-2 0,5-4-4272,5 0 1275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15.72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0 124 7456,'1'6'5094,"16"81"-1724,-13-61-2408,1 46 1,-5-63-592,1-1 244,-2-8-597,1 0-1,0 0 1,0 0-1,0 0 1,0 0-1,0 0 1,0 0 0,0 0-1,0 0 1,0 0-1,0 0 1,0 0-1,0 0 1,0 0 0,0 0-1,0 0 1,0 0-1,0 0 1,0 0-1,0 0 1,-1 0 0,1 0-1,0 0 1,0 0-1,0 0 1,0 0-1,0 0 1,0 0 0,0 0-1,0 0 1,0 0-1,0 1 1,0-1-1,0 0 1,0 0 0,0 0-1,0 0 1,0 0-1,0 0 1,0 0-1,0 0 1,0 0-1,0 0 1,0 0 0,0 0-1,0 0 1,0 0-1,0 0 1,0 0-1,0 0 1,0 0 0,0 0-1,0 0 1,0 0-1,0 1 1,0-1-1,0 0 1,-1-2 33,0 0 0,0 0 0,0 0 0,1 0 0,-1 0 0,0 0 0,1 0 0,0 0 0,-1 0 0,1-4 0,1-28 425,0 22-425,0-51-40,-2 40 12,1 0 0,2 0 0,0 0 0,1 0 0,9-32 0,-11 54 7,-1 0-1,0 0 1,1 0 0,-1 0-1,1 0 1,-1 0-1,1 0 1,0 0-1,-1 0 1,1 0-1,0 0 1,-1 1 0,1-1-1,0 0 1,0 1-1,0-1 1,0 0-1,0 1 1,0-1-1,0 1 1,0-1 0,0 1-1,0 0 1,0-1-1,0 1 1,0 0-1,0 0 1,0 0-1,1 0 1,-1 0 0,0 0-1,0 0 1,0 0-1,0 0 1,0 1-1,1-1 1,6 3 154,0-1 0,-1 1 0,1 1 1,8 5-1,6 2-7,-20-11-170,-1 1 0,0-1 0,1 1 0,-1-1 0,0 0 0,1 0 0,-1 0 0,0 1-1,1-1 1,-1-1 0,0 1 0,1 0 0,-1 0 0,1 0 0,-1-1 0,0 1 0,3-1 0,-2-1-266,1 0 1,-1 0 0,0 0 0,0 0 0,1 0-1,-1 0 1,2-4 0,6-7-2649,2 4 860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56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46 3904,'-5'-27'2213,"5"26"-1900,0 0 1,1 0-1,-1 0 0,1 0 0,-1 0 1,0 0-1,1 0 0,0 0 0,-1 1 1,1-1-1,0 0 0,-1 0 0,1 0 1,0 1-1,0-1 0,0 0 0,-1 1 1,3-2-1,-2 2-260,0-1 0,0 1 1,1 0-1,-1-1 0,0 1 0,0 0 0,0 0 0,0 0 1,0 0-1,0 0 0,0 0 0,1 1 0,-1-1 1,0 0-1,0 1 0,0-1 0,0 0 0,0 1 0,0-1 1,0 1-1,0 0 0,0-1 0,0 1 0,-1 0 1,1-1-1,0 1 0,1 1 0,3 4-26,0-1 1,-1 1-1,5 7 0,-7-10 44,20 33 504,-2 2 1,29 72-1,16 84 80,-1-3-183,-51-156-392,4 10 246,41 79-1,-46-98 2,-11-22-182,0 0 0,0 0 0,1-1-1,0 1 1,0-1 0,0 0 0,0 1 0,0-1-1,1 0 1,4 4 0,-6-6 303,-1-2-377,0 0 0,1 0 0,-1 0 0,1 0 0,-1 0 0,1 0 0,-1 0 0,1 0 0,0 0 0,-1 0 0,1 1 0,1-2 0,4-5-27,0-1 1,-1 1-1,0-1 0,-1 0 1,0 0-1,4-10 1,15-52-65,-16 47 97,61-177-231,-52 164 131,0 0 0,2 2 0,29-42 0,70-76 71,-107 139 55,14-21 0,-21 31-99,-1-1-1,0 0 1,-1 0-1,1 0 1,-1 0 0,1-1-1,-1 1 1,0 0-1,-1 0 1,1-6 0,-1 7-13,0 1 0,-1 0 0,1-1 0,-1 1 0,0 0 0,0 0 0,1-1 0,-1 1 0,-1 0 0,1 0 0,0 0 0,0 0 0,-1 1 0,1-1 0,-1 0 0,0 0 0,0 1 0,1-1 0,-1 1 0,0 0 1,0-1-1,0 1 0,0 0 0,-3-1 0,-4-2 9,-1 0 0,0 1 0,0 0 0,-13-2 0,0 2-79,0 0 0,-1 2 1,-31 2-1,15 4-26,-61 15 0,37-6-32,-48 9-12,99-17-255,12-6 356,1 0-1,0 0 1,0 1 0,0-1-1,-1 0 1,1 0 0,0 0-1,0 0 1,0 0-1,-1 1 1,1-1 0,0 0-1,0 0 1,0 0 0,0 0-1,0 1 1,0-1-1,-1 0 1,1 0 0,0 0-1,0 1 1,0-1 0,0 0-1,0 0 1,0 1-1,0-1 1,0 0 0,0 0-1,0 1 1,0-1 0,0 0-1,0 0 1,0 0-1,0 1 1,0-1 0,0 0-1,0 0 1,1 1 0,-1-1-1,0 0 1,0 0 0,0 0-1,0 1 1,0-1-1,0 0 1,1 0 0,-1 0-1,0 0 1,0 1 0,0-1-1,1 0 1,-1 0-1,0 0 1,0 0 0,0 0-1,1 0 1,-1 0 0,0 0-1,0 0 1,1 1-1,10 2-1454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16.1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130 21 6048,'5'-20'5866,"-3"20"-4559,0 1-1158,-1 0-1,1-1 1,0 1 0,0 0 0,-1 0 0,1 0-1,0 0 1,-1 0 0,1 0 0,-1 1 0,1-1-1,-1 0 1,0 1 0,0-1 0,0 1-1,1 0 1,-2-1 0,1 1 0,0 0 0,0-1-1,0 1 1,-1 0 0,1 0 0,-1 0-1,1 0 1,-1 0 0,0 0 0,0 0 0,0-1-1,0 1 1,0 0 0,0 0 0,-1 3 0,0 0 30,-1 1 0,1-1 1,-1 0-1,0 0 0,-1 0 0,1 0 1,-1 0-1,0-1 0,0 1 1,0-1-1,-6 7 0,1-3-105,2-2-44,0 0 0,0 0 0,-1 0 1,1-1-1,-1 0 0,0 0 0,-16 7 0,19-10-509,-1 0 0,1-1 1,-1 0-1,0 1 0,0-2 0,1 1 0,-1 0 1,-6-1-1,1 0-1302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16.6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63 59 7456,'0'0'160,"0"0"0,0-1-1,0 1 1,0 0 0,0-1 0,-1 1 0,1 0 0,0-1 0,0 1 0,-1 0 0,1 0 0,0-1-1,0 1 1,-1 0 0,1 0 0,0 0 0,-1 0 0,1-1 0,0 1 0,-1 0 0,1 0-1,0 0 1,-1 0 0,1 0 0,0 0 0,-1 0 0,1 0 0,0 0 0,-1 0 0,1 0 0,0 0-1,-1 0 1,1 0 0,0 0 0,-1 0 0,1 0 0,-2 1 53,1 0 0,0 0-1,0 0 1,0 0 0,0 0 0,0 0 0,0 0 0,1 0 0,-1 0-1,-1 1 1,-14 36 847,15-36-778,-5 18 118,1 1 0,1 0 0,0 0 0,0 40 0,4-60-394,-1 14 128,1 1 1,1 0-1,0 0 1,2-1-1,-1 1 1,10 28-1,-10-37-55,0-1 0,1 0 0,0 0-1,0 1 1,0-2 0,1 1-1,0 0 1,0-1 0,1 0 0,-1 0-1,1 0 1,0 0 0,0-1-1,1 0 1,-1 0 0,1 0 0,0-1-1,8 4 1,-11-6-23,1 0 1,-1 0-1,0 0 0,0-1 1,1 1-1,-1-1 0,0 0 0,1 0 1,-1 0-1,0 0 0,1-1 1,-1 1-1,0-1 0,4-1 1,-2 0-11,0 0 1,0-1-1,0 1 1,-1-1-1,0 0 1,1 0-1,-1-1 1,4-4-1,2-2 18,-1-1 0,-1 0 1,0-1-1,0 0 0,9-21 0,-8 15-55,-2-1 1,0-1-1,0 1 1,-2-1-1,-1 0 1,0 0-1,-1-1 1,-1-23-1,-2 36-18,0 0-1,-1 0 0,0 1 0,0-1 0,-1 0 1,0 1-1,-1-1 0,1 1 0,-2 0 1,1 0-1,-1 0 0,0 0 0,0 1 1,-8-10-1,8 11-62,-1 1 0,0-1 0,0 1 0,0 0 1,0 1-1,0-1 0,-1 1 0,0 0 0,1 0 0,-1 1 0,0-1 1,-1 2-1,1-1 0,0 0 0,0 1 0,-1 0 0,-10 1 0,11-1-451,0 1-1,0 1 1,1-1-1,-1 1 1,0 0-1,1 0 1,-1 1-1,1-1 0,-1 1 1,1 1-1,-10 4 1,5 0-1194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17.0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10 5728,'0'0'137,"0"0"0,0-1 1,0 1-1,0-1 0,0 1 1,0 0-1,0-1 0,0 1 1,0 0-1,0-1 0,0 1 1,0-1-1,1 1 0,-1 0 0,0-1 1,0 1-1,0 0 0,1-1 1,-1 1-1,0 0 0,0 0 1,1-1-1,-1 1 0,0 0 0,0 0 1,1-1-1,-1 1 0,0 0 1,1 0-1,0 0 0,12 1 1877,13 13-316,-25-14-1661,7 6 419,0 1 0,0-1 0,-1 2 1,1-1-1,-1 1 0,-1 0 0,0 0 0,0 1 1,7 14-1,-3-4 183,-2 0 1,0 1-1,9 35 1,-6-5-159,-2 1 1,-2 0-1,-3 1 1,-1 0-1,-4-1 1,-10 89-1,7-119-447,0-1-1,-2 1 0,-14 34 1,17-46-554,-1-1 1,-1 1-1,0-1 1,-9 13-1,-1 4-1016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19.00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267 179 3072,'12'-16'2351,"3"-5"2918,-15 20-5119,1 0-1,-1 0 1,0 0 0,1 0-1,-1-1 1,0 1 0,0 0-1,0 0 1,1 0 0,-1-1-1,-1 1 1,1 0 0,0 0-1,0 0 1,0-1 0,-1 1-1,1 0 1,-1-2 0,1 3-99,-1-1 0,1 1 0,0-1 0,-1 1 0,1-1 0,-1 0 0,1 1 0,-1-1 0,1 1 0,-1 0 0,1-1 0,-1 1 0,0 0 0,1-1 0,-1 1 0,0 0 0,1-1 0,-1 1 0,0 0 0,1 0 0,-1 0 0,0 0 0,1 0 0,-1 0 0,0 0 0,0 0 0,1 0 0,-1 0 0,0 0 0,1 0 0,-1 0 0,0 1 0,0-1 0,-26 12 745,27-12-772,-19 12 365,1 1 0,0 1 0,-22 22 0,-5 5 12,43-39-390,-11 7 91,0 2 0,1 0 0,1 0 0,-1 1 0,2 0 1,-15 22-1,24-32-94,0-1-1,0 0 1,1 1 0,-1-1 0,0 1 0,1-1-1,-1 1 1,1 0 0,-1-1 0,1 1 0,0-1-1,0 1 1,0 0 0,0-1 0,0 1 0,0 0-1,0-1 1,0 1 0,1-1 0,-1 1 0,1 0-1,-1-1 1,1 1 0,-1-1 0,1 1 0,0-1-1,0 0 1,0 1 0,0-1 0,0 0 0,0 1-1,0-1 1,0 0 0,0 0 0,1 0 0,-1 0-1,0 0 1,1 0 0,2 1 0,2 0 41,1 1 1,-1-1-1,1 0 1,0 0-1,-1-1 1,1 0-1,0 0 1,9-1-1,-5 0 22,0 0-1,0-1 1,0-1-1,-1 1 1,15-6-1,-19 5-26,0 0-1,0 0 1,-1-1-1,0 0 0,1 0 1,-1-1-1,0 0 1,0 1-1,-1-1 0,1-1 1,4-5-1,2-6 20,0-1-1,-2 0 1,11-23 0,-15 27-60,-1 0 1,0-1-1,3-20 1,4-11-354,-13 54 255,0 1-1,1-1 1,0 1 0,1 0 0,0-1-1,1 1 1,2 14 0,2 4 223,14 43-1,-17-66-97,0-1 0,0 1 0,0-1 0,0 1-1,1-1 1,0 0 0,0 0 0,0 0 0,0 0 0,1 0 0,-1-1-1,1 1 1,0-1 0,6 4 0,-8-6-6,-1-1 1,1 1-1,0 0 1,0-1-1,0 1 1,0-1-1,0 0 0,0 0 1,-1 0-1,1 0 1,0 0-1,0 0 1,0 0-1,0 0 1,0-1-1,0 1 0,0-1 1,-1 1-1,1-1 1,0 0-1,0 0 1,-1 0-1,1 0 0,-1 0 1,3-1-1,2-3 8,0 0 0,0 0 0,0-1 0,-1 0 0,6-8 0,10-17 94,-2-1 0,-1-1 0,15-38 1,-15 30-105,39-63 0,-57 103-26,4-4-61,-1-1 1,1 1-1,1 0 0,6-6 1,-11 10 55,1 0 1,0 0 0,0 0-1,0 1 1,0-1-1,0 0 1,1 1 0,-1-1-1,0 1 1,0-1 0,0 1-1,0-1 1,1 1 0,-1 0-1,0 0 1,0 0-1,1-1 1,-1 1 0,0 0-1,0 1 1,1-1 0,-1 0-1,0 0 1,0 0 0,1 1-1,-1-1 1,0 1-1,0-1 1,0 1 0,2 1-1,3 2 1,0 1 0,-1 0 0,0 1 0,0-1 0,0 1 0,0 0 0,-1 0-1,0 1 1,-1-1 0,5 10 0,2 10 94,11 38 0,-18-54-57,3 12 84,-1 1-1,4 35 1,-8-48-68,-1 0 1,0 1 0,0-1 0,-1 0 0,0 0 0,-1 1-1,-6 17 1,7-25-30,1-1 0,-1 0 0,0 0 0,-1 0-1,1 0 1,0 0 0,-1 0 0,1 0-1,-1 0 1,1-1 0,-1 1 0,0 0 0,0-1-1,1 1 1,-1-1 0,0 0 0,-1 0 0,1 0-1,0 0 1,0 0 0,0 0 0,-1 0 0,1-1-1,0 1 1,-1-1 0,1 0 0,0 1 0,-1-1-1,1 0 1,0-1 0,-1 1 0,1 0-1,0-1 1,-3 0 0,-6-2 38,0 0-1,1-1 1,-1 0 0,1-1-1,-17-10 1,-36-18-363,92 31 202,81 22 257,27 4-20,-45-18-3349,-87-6 2271,-1 0 0,0-1 0,1 1 0,-1-1 0,0 0 0,1-1 0,-1 1-1,6-4 1,13-4-2934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21.72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6 589 3488,'0'1'59,"-1"-1"0,1 0-1,0 0 1,0 0 0,-1 0 0,1 0 0,0 0 0,0 0 0,-1 0 0,1 0-1,0 1 1,0-1 0,-1 0 0,1 0 0,0 0 0,0 0 0,0 1 0,-1-1-1,1 0 1,0 0 0,0 1 0,0-1 0,0 0 0,0 0 0,-1 1-1,1-1 1,0 0 0,0 0 0,0 1 0,0-1 0,0 0 0,0 1 0,0-1-1,0 0 1,0 0 0,0 1 0,10 5 3449,-7-5-3064,0-1-1,0 1 1,0-1 0,0 0 0,1 1-1,-1-1 1,0-1 0,3 1 0,-1-2-204,0 0 1,-1-1-1,1 1 1,-1-1-1,1 0 1,-1 0-1,0-1 1,0 1-1,0-1 1,0 0-1,-1 0 1,0 0-1,0 0 1,0-1-1,0 1 1,3-8-1,2-6 162,-1-1 0,9-34 0,-16 52-401,20-83 1074,13-139 0,-23 114-478,-10 108-606,0 0-1,0-1 0,0 1 1,1 0-1,-1-1 1,0 1-1,0 0 1,1 0-1,-1-1 1,1 1-1,-1 0 1,1 0-1,-1 0 1,1-1-1,0 1 1,0 0-1,0 0 1,-1 0-1,1 0 1,0 0-1,0 1 1,0-1-1,0 0 0,1 0 1,-1 1-1,0-1 1,0 0-1,0 1 1,0-1-1,2 1 1,0-1-17,-1 1 1,1 1-1,-1-1 1,1 0-1,-1 0 1,1 1-1,-1 0 1,1-1 0,-1 1-1,0 0 1,1 0-1,-1 0 1,0 1-1,4 1 1,-2 1 26,0-1 0,0 1 0,0 0 0,0 0 1,-1 0-1,1 1 0,-1-1 0,0 1 0,4 8 1,1 7-36,8 23 0,-14-40 31,7 28 15,0 0 0,-2 1 0,3 33 1,-8-43 32,-1 0 0,-1 0 0,0 1 1,-2-1-1,-6 29 0,6-43-13,1-1 0,-2 1 0,1-1 0,-1 0 0,-5 9 0,7-14-10,-1 0 0,1 1 0,-1-1 0,1 0 0,-1-1 0,0 1 1,0 0-1,1 0 0,-1-1 0,0 1 0,-1-1 0,1 0 0,0 1 0,0-1 0,-1 0 1,1-1-1,0 1 0,-1 0 0,1 0 0,-4-1 0,1 1 20,1-1 0,0 0 0,-1-1 1,1 1-1,0-1 0,0 0 0,-1 0 0,1 0 0,0 0 0,0-1 0,0 1 1,-6-5-1,-1-1-134,1-1 0,-18-16 0,1 1-89,27 23 174,0 0 0,0 0 0,-1 0 0,1 0 0,0 0 0,0-1 0,-1 1 0,1 0 0,0 0 1,0 0-1,0 0 0,-1 0 0,1-1 0,0 1 0,0 0 0,0 0 0,0 0 0,-1-1 0,1 1 0,0 0 0,0 0 1,0-1-1,0 1 0,0 0 0,0 0 0,0-1 0,0 1 0,0 0 0,0 0 0,0-1 0,0 1 0,0 0 0,0 0 1,0-1-1,0 1 0,0 0 0,0 0 0,0-1 0,0 1 0,0 0 0,0 0 0,0-1 0,0 1 0,0 0 0,1 0 1,-1 0-1,0-1 0,2-3-195,11 10 218,-7-1-40,-1 0-1,1-1 1,0 1-1,1-1 1,-1-1-1,1 1 1,0-1-1,-1 0 1,10 2-1,-4-2 70,-1-1 0,1-1 0,-1 0 1,1 0-1,-1-1 0,1-1 0,-1 0 0,19-4 0,-9 1 10,-1-2-1,1-1 1,34-16-1,-42 16-35,0-1 1,-1 0-1,0-1 0,0-1 1,-1 0-1,0 0 0,0-1 0,12-17 1,-4 2 32,-1-1 0,25-54 1,-13 9 43,-34 120-422,-5 5 400,2 0-1,2 0 0,2 62 1,4-111-36,-1 1 0,1-1 0,0 1 0,0-1 0,1 1 0,-1-1 0,1 0 0,0 0 0,0 0 0,1 0 0,3 6 0,-5-8-18,0-1 0,1 0 0,-1 1 0,0-1 0,0 0 0,1 0 0,-1 0 1,0 0-1,1 0 0,-1 0 0,1-1 0,-1 1 0,1 0 0,-1-1 0,1 1 1,0-1-1,-1 1 0,1-1 0,0 0 0,-1 0 0,1 0 0,0 0 0,-1 0 1,1 0-1,0 0 0,-1 0 0,1-1 0,0 1 0,-1-1 0,1 1 0,0-1 1,1-1-1,-1 1-4,0 0 1,-1 0-1,1-1 1,0 1-1,0-1 1,-1 0 0,1 1-1,-1-1 1,1 0-1,-1 0 1,0 0-1,0 0 1,1-3-1,3-4 25,8-15-15,-1-1 0,-1-1 0,14-50 0,-6 14-24,-7 30-8,-3 8-20,-1-2-1,9-42 1,-16 61-43,-1 8-130,-2 14-77,-2 19 213,-9 79 28,12-90 40,1-1-1,1 1 1,4 23-1,-5-41 14,1 0-1,1-1 1,-1 1 0,1 0 0,0-1-1,0 1 1,0-1 0,0 0 0,1 0-1,3 5 1,-4-6-9,1-1 0,-1 0 1,0 1-1,1-1 0,0 0 0,-1 0 1,1-1-1,0 1 0,0 0 0,0-1 1,0 0-1,0 0 0,1 0 0,-1 0 1,0 0-1,4 0 0,2-1 23,-1 0 0,1 0 0,-1-1 1,0 0-1,1 0 0,-1-1 0,0 0 0,0 0 0,0-1 1,0 0-1,-1-1 0,1 0 0,-1 0 0,0 0 0,0-1 1,0 0-1,0-1 0,5-6 0,11-12-16,0-1 0,-2-2-1,22-35 1,-11 15 62,-25 36-150,-5 9 38,0-1 0,-1 0 0,1 1 0,0 0 1,0-1-1,4-2 0,-6 5 31,0 0 0,0 0 0,0 0 1,0 0-1,1 0 0,-1 0 1,0 0-1,0 0 0,0 0 0,0 0 1,0 0-1,1 0 0,-1 0 1,0 0-1,0 0 0,0 0 0,0 0 1,0 0-1,0 0 0,1 0 0,-1 0 1,0 0-1,0 0 0,0 0 1,0 0-1,0 0 0,0 0 0,1 1 1,-1-1-1,0 0 0,0 0 1,0 0-1,0 0 0,0 0 0,0 0 1,0 0-1,0 1 0,0-1 1,0 0-1,0 0 0,0 0 0,0 0 1,1 0-1,-1 0 0,0 1 0,0-1 1,0 0-1,0 0 0,1 3-16,-1 1-1,1-1 1,0 0-1,-1 1 0,0-1 1,0 0-1,0 1 1,0-1-1,0 0 0,-1 4 1,-1 8-48,-33 228 45,-6-6-8,-31 149 754,66-364-655,4-16 48,0 1-1,1-1 0,0 1 0,-1 6 0,2-13-112,0 0 0,0 0 0,0 0 0,0 0 0,0 0 0,0 0 1,0 0-1,0 0 0,0 0 0,0 0 0,0 0 0,0 0 0,1 0 0,-1 0 0,0 0 0,0 0 0,0 0 0,0 0 0,0 0 0,0 0 0,0 0 0,0 0 0,0 0 0,0 0 0,0 0 0,0 0 0,0 0 0,0 0 0,0 0 0,0 0 0,0 0 1,0 0-1,0 0 0,0 0 0,0 0 0,0 0 0,0 0 0,1 0 0,-1 0 0,0 0 0,0 0 0,0 0 0,0 0 0,0 0 0,0 0 0,0 0 0,0 0 0,0 0 0,0 0 0,0 0 0,0 0 0,0 0 0,0 0 0,0 1 0,0-1 0,0 0 0,0 0 1,0 0-1,2-6 29,7-51 170,19-60-223,4 1 1,49-114-1,-64 185 14,41-115-110,-38 95 115,50-131-164,-67 189 139,-1 2-3,0 0 0,0 0 0,1 0 1,-1 0-1,1 1 0,0-1 0,1 1 0,-1-1 0,6-3 1,-9 7 19,1 1 1,-1-1 0,1 1 0,-1 0 0,1-1 0,-1 1 0,1-1 0,0 1-1,-1 0 1,1 0 0,0-1 0,-1 1 0,1 0 0,-1 0 0,1 0 0,0 0 0,-1 0-1,1 0 1,0 0 0,-1 0 0,1 0 0,0 0 0,-1 0 0,1 0 0,0 1-1,-1-1 1,1 0 0,0 0 0,-1 1 0,1-1 0,-1 0 0,1 1 0,-1-1-1,1 0 1,-1 1 0,1-1 0,-1 1 0,1-1 0,-1 1 0,1-1 0,-1 1-1,1 1 1,1 1-11,0 1 0,-1 0 0,1 1 0,-1-1 0,1 5 0,-1-7 8,3 18 1,-1-1-1,-1 0 1,-1 1-1,0-1 1,-3 25-1,-20 97 101,20-129-29,-1 0 1,0 0 0,-1 0-1,0-1 1,-1 1 0,-8 13 0,12-24-47,0 0 1,1 0 0,-1 1 0,0-1 0,0 0 0,0-1 0,0 1-1,0 0 1,0 0 0,0 0 0,0-1 0,-1 1 0,1 0-1,0-1 1,0 1 0,-3 0 0,3-1-19,1 0-1,-1 0 1,0 0 0,1 0-1,-1 0 1,0-1 0,0 1-1,1 0 1,-1 0 0,0 0 0,1-1-1,-1 1 1,0 0 0,1-1-1,-1 1 1,1-1 0,-1 1-1,1-1 1,-1 1 0,1-1-1,-1 1 1,1-1 0,-1 1-1,1-1 1,0 0 0,-1 1-1,1-1 1,0 0 0,-1 1 0,1-1-1,0 0 1,0 0 0,-1-1-21,1 1 1,-1-1-1,1 1 1,0-1 0,0 1-1,-1-1 1,1 1 0,0 0-1,0-1 1,1 1-1,-1-1 1,0 1 0,0-1-1,1 1 1,-1-1 0,1 1-1,-1 0 1,1-1-1,0 1 1,-1 0 0,1-1-1,0 1 1,0 0 0,0 0-1,0 0 1,0 0-1,0 0 1,0 0 0,0 0-1,1 0 1,0-1 0,4-1-11,-1 0 0,1 1 1,0-1-1,0 1 1,12-2-1,0 1 8,0 1-1,35 0 1,-20 1 153,10 0-58,0-2-1,43-10 0,-73 11-62,-1-2 0,1 0-1,0 0 1,-1-1-1,0 0 1,0-1 0,-1-1-1,1 0 1,-1 0-1,18-17 1,-23 18 26,-1-1 0,0 0 0,0 0 0,-1 0 0,0 0 0,0-1 0,0 0 0,-1 0 0,-1 0 0,1 0 0,-1 0 0,2-15 0,-3 9-30,1 0 1,-2 0-1,0-1 0,-1 1 0,0 0 1,-6-25-1,6 36-25,0-1-1,0 1 1,0 0 0,-1 0 0,1 1 0,-1-1-1,0 0 1,-3-4 0,4 6 13,1 1 0,-1-1 1,1 1-1,-1-1 0,1 1 0,-1 0 1,1-1-1,-1 1 0,0 0 0,1-1 1,-1 1-1,0 0 0,1 0 0,-1 0 1,0-1-1,1 1 0,-1 0 0,0 0 1,-1 0-1,1 1-4,0-1 0,0 0 0,0 1 0,0-1 0,0 1 0,0-1 0,0 1 0,1 0 0,-1-1 0,0 1 0,0 0 0,0 0 0,1-1 0,-1 1 0,0 0 0,1 0 0,-1 1 0,-7 10-8,1 1-1,1 0 1,0 0-1,1 0 1,1 1 0,0 0-1,-3 20 1,4-16 20,1 0 0,1 0-1,1 1 1,0-1 0,5 27 0,-4-38 30,1 1-1,0-1 1,0 0-1,0 0 1,1 0-1,0 0 1,1 0-1,0-1 1,0 0-1,0 1 1,0-2-1,9 9 1,-10-11 2,0 0 1,1 0 0,-1 0-1,1-1 1,0 0-1,-1 1 1,1-2-1,0 1 1,0 0-1,1-1 1,-1 0-1,0 1 1,0-2-1,1 1 1,-1 0-1,0-1 1,1 0-1,-1 0 1,0 0-1,1-1 1,7-1-1,-4-1-11,0 1 0,0-2 0,0 1 0,0-1-1,-1 0 1,0-1 0,1 0 0,-2 0 0,13-12 0,3-5-57,26-36 1,-9 10 99,-25 32-88,-11 11 4,0 1 0,1-1 0,0 1 0,0 0 0,0 0 0,1 1 0,-1-1 0,11-5 0,-15 9 20,1 0 0,-1-1 0,0 1 0,1 0 0,-1 0 0,1 0 0,-1 0 0,1 0 0,-1 0 0,1 0 0,-1 0 0,1 0 0,-1 0 0,0 0 0,1 0 0,-1 0 0,1 0 0,-1 0 0,1 0 0,-1 0 0,1 1 0,-1-1 0,0 0 0,1 0 0,-1 0 0,1 1 0,-1-1 0,1 1 1,0 0 2,-1 0 0,1 0 1,0 0-1,-1 1 1,1-1-1,0 0 1,-1 0-1,0 1 1,1-1-1,-1 2 1,1 5 44,0 1 0,-1 13 0,0-17-15,0 1-9,0 11 97,0 0-1,2 0 0,4 24 1,-5-36-79,0-1 0,0 1 0,1-1 0,-1 1 1,1-1-1,1 0 0,-1 0 0,0 0 0,1 0 0,0-1 1,0 1-1,0-1 0,0 1 0,0-1 0,1 0 0,-1 0 1,1-1-1,4 3 0,1-1 57,0 0 0,0-1 0,1-1 1,-1 1-1,1-1 0,0-1 0,-1 0 0,1 0 0,0-1 1,0 0-1,16-3 0,-10 1-505,0-1 0,-1-1 0,1 0 0,-1-1-1,0-1 1,20-10 0,-27 11-587,-1 0 0,0 0 0,0-1 0,0 1 0,0-2 0,10-11 0,10-12-2151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35.55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66 1888,'0'0'613,"7"9"6155,-5-8-6230,1-1 0,-1 1 0,1-1 0,-1 1 0,1-1 0,0 0 0,-1 0-1,1 0 1,-1 0 0,1-1 0,-1 1 0,1 0 0,0-1 0,4-2 0,3-1-21,1-1-1,11-8 1,3-1-270,-10 7-179,1 1-1,0 0 1,0 1-1,1 1 0,0 1 1,30-3-1,104 7 181,-140-1-198,0 1-1,0 0 0,0 1 0,11 3 0,-18-4-20,0 1-1,-1-1 1,1 1 0,-1-1-1,0 1 1,1 0 0,-1 0-1,0 1 1,0-1 0,-1 1-1,1-1 1,0 1-1,-1 0 1,1 0 0,2 5-1,-5-7-10,1 0 0,0 0 0,-1 0-1,1 1 1,-1-1 0,0 0-1,1 1 1,-1-1 0,0 1 0,0-1-1,0 0 1,0 1 0,0-1 0,0 0-1,0 1 1,0-1 0,-1 0-1,1 2 1,-2 0 17,1 0 0,0-1 0,0 1 0,-1-1 0,0 0-1,1 1 1,-1-1 0,-3 3 0,-5 4 51,-1-1 0,1 0 0,-15 7 0,11-6-110,-18 11 46,-18 12 89,39-25-58,7-5 174,11-2-213,9-2 12,1 1 1,-1 0 0,0 1-1,1 1 1,17 3-1,-25-2-18,0-1 0,0 2 0,0-1 0,0 1-1,0 1 1,-1-1 0,1 1 0,-1 1-1,0 0 1,12 9 0,-14-8 42,1 1 0,-1 1 1,0-1-1,-1 1 0,1 0 0,-2 0 0,1 0 0,-1 1 1,0 0-1,2 10 0,-2-5 127,0 1 1,-1-1-1,-1 0 0,-1 1 1,0 27-1,-1-35-118,-1 0 0,0 1 0,0-1 0,0 0 0,-1 0 0,0 0 0,0 0 0,-1-1 0,0 1 0,0-1 0,0 1 0,-1-1 1,-6 8-1,1-5-2,1 0 0,-1-1 1,-1 0-1,0-1 1,0 0-1,0 0 1,-1-1-1,0 0 0,0-1 1,-19 6-1,-10 1-6,-73 10-1,68-14-105,26-4-150,-2 0 228,-25 2-1,39-6-627,0 0 0,1 0-1,-1 0 1,1-1 0,-1 0-1,1-1 1,-12-3-1,9 4-1058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36.04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163 22 5888,'-2'-13'1465,"0"5"1982,-1 17-685,-3 18-1175,-9 25 0,0 0-622,-27 97 998,-7 33-241,38-123-1219,-6 103 0,16-121-424,2 0 0,1 0 0,12 61 1,-10-82-81,1 0 0,1 1 1,1-2-1,0 1 1,2-1-1,0 0 0,1-1 1,22 31-1,-26-42-387,1 0 0,-1-1 0,1 0 0,0 0 0,1 0 0,-1-1 0,14 7 0,-9-7-1200,-1 0 0,1-1-1,0 0 1,24 4 0,14 1-1974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36.5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 7712,'2'0'596,"-2"-1"-503,1 1 1,-1 0-1,1 0 0,-1 0 0,1 0 1,-1 0-1,1 0 0,-1 0 0,1 0 1,-1 0-1,1 0 0,-1 0 1,1 0-1,-1 0 0,1 0 0,-1 0 1,1 0-1,-1 1 0,1-1 1,-1 0-1,0 0 0,1 1 0,-1-1 1,1 0-1,-1 1 0,0-1 1,1 0-1,-1 1 0,1-1 0,-1 1 1,164 229 9228,-147-206-8826,-1 1 0,-1 0 0,-1 1 0,-2 0 0,0 1 0,-2 0 0,-1 1 0,8 37 0,-11-27-481,-1 0 0,-2 1 0,-2 0 1,-1-1-1,-2 1 0,-2 0 0,-1-1 0,-2 0 1,-2 0-1,-1-1 0,-2 0 0,-28 60 0,11-42-3577,6-2 948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48.9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59 3904,'-1'-3'386,"2"-5"5089,0 9-4760,1 0-573,0 0 0,0 1 0,-1 0 1,1-1-1,-1 1 0,1 0 0,-1 0 0,0 0 1,0 0-1,0 0 0,0 0 0,0 0 1,0 0-1,0 0 0,-1 0 0,1 1 0,-1-1 1,1 4-1,-1 7 355,1 0 0,-2 16 0,0-6-146,-12 170 1138,1-7-1005,12-166-412,-3 76 176,3-63 78,1-21 166,-1-10-76,0-4 147,1-17-265,6-32 0,-2 14-131,14-284-210,-19 301 18,2-1-1,0 0 1,1 1-1,9-31 1,-8 38 25,1 0 1,0 0 0,1 0-1,0 1 1,1-1-1,0 2 1,15-19-1,-20 27-2,0 1 0,1-1 0,-1 1-1,1 0 1,-1 0 0,1 0 0,0 0-1,0 0 1,0 0 0,0 1 0,4-2-1,-5 3-2,1-1-1,-1 1 0,1 0 1,-1-1-1,1 1 1,-1 1-1,0-1 0,1 0 1,-1 0-1,1 1 0,-1 0 1,0-1-1,1 1 1,-1 0-1,0 0 0,4 2 1,3 3 16,-1 0 0,0 0 0,0 1 0,0 0 1,-1 0-1,8 9 0,34 53 268,-37-50-237,-1 1 0,-1 0 0,-1 0 0,-1 1 0,-1 1 0,-1-1 0,6 40 0,-6-19 156,-3-1 1,-2 1 0,-4 51 0,1-69-47,-1-1 0,-1 0 0,-10 32 0,11-44-86,-1-1 1,0 0 0,-1 1-1,0-2 1,-1 1 0,0-1-1,0 1 1,-1-2 0,-9 11-1,13-16-41,-1 0 0,1-1-1,0 1 1,-1-1 0,0 1 0,1-1-1,-1 0 1,0-1 0,0 1-1,-6 1 1,2-2-12,0 0 0,1 0 0,-1 0-1,-14-2 1,22 1-16,-118-10-495,105 7-819,4-1 383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52.3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73 734 4064,'-14'0'6522,"16"1"-5540,1 1-671,1-1 1,-1 1 0,1-1-1,0 0 1,0 1 0,-1-2-1,1 1 1,0 0 0,4-1-1,-6 0-214,1 0-1,-1 0 1,0 0-1,1 0 1,-1 0-1,0-1 1,1 1-1,-1-1 1,0 0-1,0 0 0,0 0 1,0 0-1,1 0 1,-1 0-1,-1 0 1,1-1-1,3-1 1,-2-2-1,1 0 0,-1 0 1,0 0-1,0 0 0,-1 0 0,1 0 1,-1-1-1,0 1 0,1-8 1,0-4 53,4-31 1,-7 40-159,0 0 0,0 0 0,0 0 0,-1 0 0,-1 0 0,1 0 0,-4-10-1,4 15-10,0 1-1,0-1 0,0 1 0,0-1 1,0 1-1,-1 0 0,1-1 0,-1 1 1,1 0-1,-1 0 0,0 0 0,0 0 1,0 0-1,0 0 0,-1 1 0,1-1 0,0 1 1,-1 0-1,1-1 0,0 1 0,-1 0 1,0 0-1,-4 0 0,5 0 3,0 2 0,0-1 0,0 0 1,0 0-1,0 1 0,0-1 0,0 1 0,0 0 0,0-1 0,0 1 0,0 0 1,0 0-1,0 0 0,1 1 0,-1-1 0,-3 3 0,4-3 5,-5 5 27,-1 0 0,2 0 0,-1 1 0,1-1 0,0 1 0,0 0 0,-3 8 0,0 1 160,1 0 1,-7 22-1,11-27-59,1 0 1,0 0-1,1 0 1,-1 0-1,2 0 1,0 0-1,0 0 1,1 0-1,1-1 1,0 1-1,0 0 1,1 0-1,6 17 1,-6-22-64,-1-1-1,1 1 1,1 0 0,-1-1-1,1 1 1,0-1 0,0 0 0,0 0-1,0-1 1,1 1 0,0-1 0,0 0-1,0 0 1,1-1 0,-1 0-1,1 0 1,0 0 0,0 0 0,0-1-1,0 0 1,0 0 0,1-1 0,-1 0-1,8 1 1,-8-2-16,-1 0-1,0-1 1,1 0 0,-1 0 0,0 0-1,1 0 1,-1-1 0,0 0-1,0 0 1,0 0 0,-1-1 0,1 0-1,0 0 1,-1 0 0,0 0-1,0-1 1,0 1 0,5-7-1,5-7 2,0 0 0,-1-1 0,11-21 0,-20 31-50,48-79-20,44-72 91,-90 151-57,77-121 68,-68 102-12,-1-1 0,20-56-1,-5-23-138,-27 94-14,0 0 1,0 0 0,-1 0 0,-1 0 0,0 0-1,-3-18 1,3 30 75,0 0 1,0 1-1,0-1 0,-1 0 1,1 0-1,0 1 0,0-1 1,0 0-1,-1 0 0,1 1 0,-1-1 1,1 0-1,0 1 0,-1-1 1,1 0-1,-1 1 0,1-1 1,-1 1-1,0-1 0,1 1 1,-1-1-1,-1 0 0,2 1-2,-1 0 0,0 0 1,0 0-1,1 0 0,-1 0 0,0 0 0,1 0 0,-1 1 1,0-1-1,1 0 0,-1 0 0,0 1 0,1-1 0,-1 0 1,0 1-1,1-1 0,-1 0 0,1 1 0,-2 0 0,-1 3-38,-1-1 1,0 1-1,1 1 0,0-1 0,-3 6 0,-83 164 49,78-147 55,1 0-1,1 1 1,2 0 0,-8 50-1,12-40-5,1 1-1,1 0 1,3-1-1,7 47 0,-7-74-4,1 1-1,0 0 0,1-1 0,0 0 0,1 0 0,0 0 0,1 0 1,0-1-1,1 0 0,0 0 0,1-1 0,0 0 0,12 12 1,-13-15 10,-1-1 0,0 0 0,1-1 0,0 1 0,0-1 1,0-1-1,0 1 0,1-1 0,0-1 0,-1 1 1,1-1-1,0 0 0,0-1 0,0 0 0,0 0 0,1-1 1,-1 0-1,0-1 0,0 1 0,12-4 0,-11 1-22,-1 0-1,0 0 0,0-1 0,0 0 0,0 0 1,-1-1-1,0 0 0,0-1 0,0 0 0,-1 0 1,0 0-1,8-10 0,-7 7-6,0 0-1,-1 0 1,0-1-1,0 0 1,-1-1-1,-1 1 1,0-1 0,0 0-1,2-13 1,-1-1-114,0 5 67,2-35 0,-6 51 13,-1 0-1,0 0 0,0-1 0,0 1 1,-1 0-1,0 0 0,0 0 0,0 0 1,0 0-1,0 0 0,-1 0 0,0 0 1,1 0-1,-5-4 0,6 7 11,-1 1 0,1-1 0,0 1 0,-1-1 1,0 1-1,1 0 0,-1-1 0,1 1 0,-1 0 0,1 0 0,-1 0 0,0-1 1,1 1-1,-1 0 0,1 0 0,-1 0 0,0 0 0,1 0 0,-1 0 0,0 0 0,1 0 1,-1 0-1,0 0 0,1 0 0,-1 1 0,1-1 0,-1 0 0,0 0 0,1 1 1,-1-1-1,1 0 0,-2 1 0,-15 13-93,9-5 61,1 0 0,0 1 0,1 0 0,0 0 0,-9 18 0,5-1 162,-10 32-1,17-47-111,0 1 0,0-1-1,1 0 1,1 1 0,0 0 0,1 13 0,0-21-8,0-1 0,1 0 1,0 1-1,0-1 1,0 1-1,0-1 0,1 0 1,-1 0-1,1 0 0,0 0 1,0 0-1,1 0 1,-1 0-1,1-1 0,0 1 1,0-1-1,0 0 1,0 0-1,1 0 0,7 5 1,-5-5 71,0 0 1,0 0-1,1 0 1,-1-1-1,1 1 1,0-2 0,12 3-1,-15-4-43,0 0-1,-1 1 1,1-2-1,-1 1 1,1 0-1,0-1 1,-1 0-1,1 1 1,-1-1-1,0-1 1,1 1-1,-1 0 1,0-1 0,1 0-1,-1 0 1,0 0-1,3-3 1,1-2 1,-1-2 0,0 1 1,0-1-1,-1 1 0,8-19 1,-2 7-28,24-53-2,29-83 1,-42 93-62,-22 62 60,0 1 0,0 0 0,0 0 0,0 0 0,0 0 0,0-1 0,0 1 0,0 0 0,0 0 0,0 0 1,0 0-1,0-1 0,0 1 0,1 0 0,-1 0 0,0 0 0,0 0 0,0 0 0,0-1 0,0 1 0,1 0 0,-1 0 0,0 0 0,0 0 0,0 0 0,0 0 0,1 0 0,-1 0 0,0 0 0,0 0 0,0 0 0,1 0 0,-1 0 0,0 0 0,0 0 0,1 0 0,4 6 26,3 13 47,-2 5-14,-1 0-1,3 38 1,-6-36-43,1 0 0,12 40 0,-13-58 10,0-1 0,1 0 0,0 0 0,1 0 0,0-1 0,0 1 0,0-1 0,0 0 0,1 0 0,0 0 0,1-1 0,-1 1 0,9 5 0,-12-10-13,1 1-1,0-1 1,0 1-1,0-1 1,-1 0 0,1 0-1,0 0 1,1-1-1,-1 1 1,0-1 0,0 0-1,0 1 1,0-1 0,0 0-1,0-1 1,0 1-1,1-1 1,-1 1 0,0-1-1,0 0 1,0 0-1,-1 0 1,5-3 0,3-1 33,-1-1 1,1 0 0,-1 0 0,-1-1-1,10-9 1,-2 0-52,-1 0 0,-1-1 0,13-21 0,32-59-36,-11 17-5,-47 78 37,8-8-98,-9 10 102,1 0 0,-1 0 1,1 0-1,-1 1 0,1-1 0,-1 0 0,0 0 0,1 0 0,-1 0 0,1 1 0,-1-1 1,1 0-1,-1 0 0,0 1 0,1-1 0,-1 0 0,0 1 0,1-1 0,-1 1 1,0-1-1,1 0 0,-1 1 0,0-1 0,0 1 0,0-1 0,1 1 0,0 2 3,1 0-1,-1 0 0,0 0 1,0 0-1,0 0 0,0 0 1,0 0-1,-1 0 0,1 5 1,-2 34 155,1-19 2,-6 65 149,-1 2-24,9-77-175,0-7 6,-2-6-109,0 0 1,0 0 0,0 0-1,0 1 1,1-1 0,-1 0 0,0 0-1,0 0 1,0 0 0,0 0 0,0 0-1,0 0 1,0 0 0,0 0-1,0 0 1,1 0 0,-1 0 0,0 0-1,0 0 1,0 0 0,0 0 0,0 0-1,0 0 1,0 0 0,0 0-1,0 0 1,0 0 0,1 0 0,-1 0-1,0 0 1,0-1 0,0 1 0,0 0-1,0 0 1,0 0 0,0 0-1,0 0 1,0 0 0,0 0 0,0 0-1,0 0 1,0 0 0,0 0 0,1 0-1,-1-1 1,0 1 0,0 0-1,0 0 1,9-17 19,0-1 0,11-35 0,-19 51-22,4-14 4,4-9-56,1 0 0,0 1 1,16-26-1,-26 49 45,1 0 0,-1 1 1,1-1-1,-1 0 0,1 0 0,0 0 0,-1 1 0,1-1 0,0 0 0,-1 1 0,1-1 0,0 0 0,0 1 0,0-1 1,-1 1-1,1-1 0,0 1 0,0 0 0,1-1 0,-1 1 4,-1 0-1,1 0 1,-1 1-1,1-1 1,-1 0-1,0 0 1,1 1 0,-1-1-1,1 0 1,-1 1-1,1-1 1,-1 0 0,0 1-1,1-1 1,-1 1-1,0-1 1,1 0-1,-1 1 1,0-1 0,0 1-1,0-1 1,1 1-1,-1-1 1,0 2 0,2 5 0,0 0 0,-1 0 1,1 12-1,-2-16 6,1 25 19,-1 0 1,-2 0-1,0 0 1,-7 28-1,7-48-3,1 0-1,1-1 1,-1 1-1,1 0 1,1 9 0,-1-17-17,0 0 0,0 0 0,0 0 0,0 0 1,0 0-1,0 0 0,0 1 0,0-1 1,0 0-1,0 0 0,0 0 0,0 0 1,0 0-1,0 1 0,0-1 0,0 0 0,0 0 1,0 0-1,0 0 0,0 0 0,0 0 1,0 1-1,0-1 0,0 0 0,0 0 0,0 0 1,1 0-1,-1 0 0,0 0 0,0 1 1,0-1-1,0 0 0,0 0 0,0 0 0,0 0 1,0 0-1,1 0 0,-1 0 0,0 0 1,0 0-1,0 0 0,0 0 0,0 0 0,0 0 1,1 0-1,-1 0 0,0 0 0,0 0 1,0 0-1,0 0 0,0 0 0,1 0 0,-1 0 1,0 0-1,0 0 0,0 0 0,0 0 1,0 0-1,1 0 0,-1 0 0,0 0 1,6-9 15,-5 7-4,36-60 12,-25 40-30,1 0 0,1 0-1,1 1 1,19-21 0,-33 41-8,0 0 0,0 0 0,0 0 0,1 0 0,-1 0 0,0 0-1,0 0 1,1 0 0,-1 1 0,0-1 0,1 1 0,-1-1 0,0 1 0,1-1 0,-1 1 0,1 0 0,-1-1 0,3 1 0,-3 0 2,0 1 1,0-1-1,0 1 1,0-1-1,0 1 1,0-1 0,0 1-1,0 0 1,0 0-1,0-1 1,-1 1-1,1 0 1,0 0-1,0 0 1,-1 0 0,1 0-1,0 0 1,-1 0-1,1 0 1,-1 0-1,0 0 1,1 0-1,-1 0 1,1 2 0,4 16 8,-1 0 0,4 36 0,-7-37 21,2-1 0,0 1 1,1-1-1,7 22 0,-10-37-6,0 0-1,0 0 1,0 0-1,1 0 0,-1-1 1,0 1-1,1 0 1,-1-1-1,1 1 1,-1-1-1,1 1 1,0-1-1,0 0 0,-1 0 1,1 0-1,0 0 1,0 0-1,0 0 1,0-1-1,0 1 1,0-1-1,0 1 0,1-1 1,-1 0-1,0 0 1,0 1-1,0-2 1,0 1-1,4 0 1,-1-1 17,1 0 1,0-1 0,-1 1 0,0-1 0,1 0 0,-1 0 0,0-1-1,0 1 1,0-1 0,7-6 0,0-1-38,-1-1 0,-1 0 1,17-23-1,23-41 4,-46 68 5,58-92-207,-62 98 195,1 0-1,-1 0 0,1 1 1,-1-1-1,1 0 0,-1 1 1,1-1-1,0 0 1,-1 1-1,1-1 0,0 1 1,-1-1-1,1 1 0,0-1 1,0 1-1,0 0 1,-1-1-1,1 1 0,2-1 1,-3 1 6,1 1 0,-1-1 0,0 0 0,1 0 0,-1 1 0,1-1 0,-1 0 0,0 0 0,1 1 0,-1-1 0,1 0 0,-1 1 0,0-1 0,0 1 0,1-1 0,-1 0 0,0 1 0,0-1 0,1 1 0,-1-1 0,0 1 0,0-1 0,0 1 0,0-1 0,0 0 0,0 1 0,0-1 0,0 1 0,0-1 0,0 1 0,0-1 0,0 1 0,0 0 0,0 177 93,0-172-76,1-1 1,-1 1-1,1-1 1,0 1-1,1-1 1,0 0-1,-1 1 1,2-1-1,4 9 1,-6-13-4,-1-1 0,0 0 0,1 1 1,-1-1-1,1 0 0,-1 1 1,1-1-1,-1 0 0,1 0 0,-1 0 1,1 0-1,-1 1 0,1-1 1,-1 0-1,1 0 0,-1 0 1,1 0-1,-1 0 0,1 0 0,0 0 1,-1-1-1,1 1 0,-1 0 1,1 0-1,-1 0 0,1 0 0,-1-1 1,1 1-1,-1 0 0,1-1 1,1 0 3,0 0 0,-1 0 1,1-1-1,-1 1 0,1 0 1,-1-1-1,3-2 1,22-46-167,-15 28 204,3-7-21,-11 20-63,1 0-1,1 1 1,-1-1 0,1 1-1,1 0 1,0 1-1,0-1 1,7-6 0,-12 13 27,-1 1 1,1-1-1,0 0 1,-1 1 0,1-1-1,0 1 1,0-1 0,-1 1-1,1-1 1,0 1 0,0 0-1,0-1 1,0 1 0,-1 0-1,1 0 1,0 0 0,0 0-1,0 0 1,0 0 0,0 0-1,1 0 1,-2 0-1,1 0-1,0 1 1,-1-1 0,1 1 0,0-1 0,-1 1 0,1-1 0,-1 1-1,1-1 1,-1 1 0,1 0 0,-1-1 0,0 1 0,1 0-1,-1-1 1,0 1 0,1 0 0,-1 0 0,0 0 0,2 6 15,-1-1-1,0 1 1,-1 0 0,0 8 0,0-14-4,-6 74-41,1-3 50,5-72-12,0 1 1,-1-1 0,1 0 0,0 0 0,0 0 0,0 0 0,0 0 0,0 0 0,0 0 0,0 0 0,0 0 0,0 1 0,0-1 0,0 0-1,0 0 1,0 0 0,0 0 0,0 0 0,0 0 0,0 0 0,0 1 0,0-1 0,0 0 0,0 0 0,0 0 0,0 0 0,0 0-1,0 0 1,0 0 0,0 0 0,0 0 0,0 1 0,1-1 0,-1 0 0,0 0 0,0 0 0,0 0 0,0 0 0,0 0 0,0 0-1,0 0 1,0 0 0,0 0 0,0 0 0,1 0 0,-1 0 0,0 0 0,0 0 0,0 0 0,0 0 0,0 0 0,0 0 0,0 0-1,0 0 1,1 0 0,-1 0 0,0 0 0,0 0 0,0 0 0,0 0 0,0 0 0,0 0 0,0 0 0,7-9 140,10-22-153,-13 23 27,3-7-65,1 1 0,1-1 0,0 1 0,2 1 0,-1 0 1,24-22-1,-33 34 43,0 0 0,0 0 0,1 0 0,-1 0 0,0 0 0,1 0 0,-1 1 0,0-1 0,1 0 0,-1 1 0,1-1 0,-1 1 0,1 0 0,-1-1 0,1 1 0,-1 0 0,1 0 0,-1 0 0,1 0 1,0 0-1,-1 1 0,1-1 0,-1 0 0,1 1 0,-1-1 0,1 1 0,0 0 0,1 1 1,-1-1 0,0 1 0,1 0 0,-1 0 0,0 0 0,0 0 0,-1 1 0,1-1-1,0 0 1,-1 1 0,1-1 0,-1 1 0,1 3 0,12 35 30,-8-24 4,11 25 1,-12-26-2,-2-13-48,-2-2-53,0 0 76,-1-1 0,0 1 1,0 0-1,1 0 0,-1-1 1,1 1-1,-1 0 0,1-1 0,-1 1 1,1 0-1,-1-1 0,1 1 0,0-1 1,-1 1-1,1-1 0,0 1 1,-1-1-1,1 0 0,0 1 0,0-1 1,-1 0-1,1 1 0,0-1 0,0 0 1,0 0-1,-1 0 0,2 0 1,25 3 60,-17-3-33,2 1-21,-1-1-1,0 0 0,0-1 0,0-1 0,0 0 1,20-6-1,-28 7 3,1-1 1,-1 0 0,0 0-1,0-1 1,0 1-1,0-1 1,-1 1-1,1-1 1,3-5-1,19-30 37,-19 29-100,1-3 54,-1-1 1,0 0-1,-1 0 1,0-1-1,-1 1 1,0-1-1,-1 0 1,-1 0 0,0-1-1,-1 1 1,-1-28-1,0 40-21,0 1-1,-1-1 1,1 1-1,0-1 1,-1 0-1,1 1 0,0-1 1,-1 1-1,0-1 1,1 1-1,-1-1 1,0 1-1,0-1 1,-2-1-1,3 2 7,0 1-1,-1 0 1,1 0 0,-1-1-1,1 1 1,0 0 0,-1 0-1,1 0 1,0 0-1,-1 0 1,1 0 0,-1-1-1,1 1 1,0 0 0,-1 0-1,1 0 1,-1 0-1,1 0 1,0 0 0,-1 1-1,1-1 1,-1 0 0,1 0-1,-2 1-4,1-1 1,0 1-1,0 0 0,0-1 0,0 1 0,0 0 0,0 0 1,0 0-1,0 0 0,-1 2 0,-3 5 6,1 0 0,-1 0-1,1 1 1,1-1 0,0 1-1,0 0 1,1 0-1,-2 14 1,1-7 61,2 0 0,0 0-1,1 0 1,2 18 0,0-24-10,0 0 1,0 0-1,1 0 0,0 0 1,1-1-1,0 0 0,0 0 1,7 11-1,-8-15-248,1 0 1,0-1-1,0 1 1,0-1-1,1 1 1,5 4-1,-6-7-413,-1 0-1,1 0 1,-1 0-1,1 0 1,0-1-1,0 1 1,0-1-1,0 0 1,0 0-1,4 0 0,7-3-4688,-1 2 1701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57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94 5824,'0'-7'1100,"1"5"-760,-1 0-1,0 0 1,0 0 0,-1 0-1,1 0 1,0 0-1,-1 0 1,1-1-1,-1 1 1,1 0-1,-1 0 1,-2-2-1,3 3-209,0 0-1,-1 0 1,1 0-1,0 1 1,-1-1-1,1 0 1,0 0-1,0 0 1,0 0 0,0 0-1,0 1 1,0-1-1,0 0 1,0 0-1,0 0 1,0 0-1,1 0 1,-1 1-1,0-1 1,1-1-1,0 0-13,0 0 0,0 0 0,1 0-1,-1 0 1,1 0 0,-1 0 0,1 0-1,1-1 1,0 1-98,0 0 0,-1 0 0,1 0 0,0 0 0,0 1 0,0-1-1,0 1 1,0 0 0,0 0 0,1 0 0,-1 0 0,6-1 0,-6 2-32,0 0 0,0 1 0,0-1 0,0 0 0,-1 1 0,1 0 0,0-1 0,0 1 0,-1 0 0,1 1 0,-1-1 0,1 0 0,-1 1 0,1-1 0,-1 1 0,0 0 0,0 0 0,0 0 0,2 2 0,-1 0 21,0 0 0,-1 0 0,1 1 0,-1-1 0,0 0 0,0 1 0,-1 0 0,0-1 0,1 1 0,-1 8 0,1 3 86,-1 1-1,-1 0 0,0-1 1,-2 1-1,0 0 0,-5 19 1,-34 98 1103,20-72-31,21-61-1125,-1 0 0,1 0 1,0 0-1,-1 1 0,1-1 0,0 0 0,0 0 1,0 0-1,0 0 0,0 0 0,0 1 0,0-1 0,0 0 1,0 0-1,1 0 0,-1 0 0,0 0 0,1 0 0,-1 0 1,1 0-1,-1 0 0,1 0 0,-1 0 0,1 0 0,0 0 1,0 0-1,-1 0 0,1 0 0,0 0 0,0-1 1,0 1-1,0 0 0,0-1 0,0 1 0,0-1 0,0 1 1,0-1-1,0 1 0,0-1 0,0 0 0,0 0 0,0 1 1,1-1-1,0 0 0,7 1 172,-1-1 1,1 1-1,0-2 1,12-1-1,-19 2-213,97-18 497,-95 17-589,26-3-7,-12-1-3136,-16 2 383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52.7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 25 8640,'-21'-12'3904,"26"19"-3392,-5-10-256,8 3-256,5-4-576,6-1 320,2-3-4480,3 8 2624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53.0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 24 5728,'-14'-11'2592,"9"2"-2240,2 6 2272,6 6-1504,7-3 960,4 5-1216,22-1 639,4 4-863,31 0 640,6 1-736,13-6-192,-4 5-224,12-13 32,-3 2-96,13-9-4543,-9 4 2463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57.50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179 504 2400,'0'0'11477,"-1"5"-10442,-31 2-267,28-7-664,0 1 0,0 0 0,0 0 1,1 0-1,-1 0 0,0 1 1,1-1-1,-1 1 0,0 0 1,1 0-1,0 0 0,0 1 1,0-1-1,-6 6 0,1 0-13,0 1 1,1 0-1,0 0 0,-6 12 1,1-3-149,7-10 99,-1 1-1,1 0 1,-6 15 0,10-21-15,0 0 0,1-1 0,-1 1 0,1 0 0,-1 0 0,1 0 0,0 0 0,0 0 0,0-1 0,0 1 1,1 0-1,-1 0 0,1 0 0,-1 0 0,1-1 0,0 1 0,2 4 0,-2-6 10,1 1-1,-1 0 1,0-1-1,0 1 1,1-1-1,-1 1 1,1-1 0,-1 0-1,1 0 1,0 1-1,-1-1 1,1 0-1,0-1 1,0 1-1,0 0 1,0 0-1,0-1 1,0 1 0,0-1-1,0 0 1,0 0-1,0 1 1,0-1-1,0 0 1,0-1-1,0 1 1,2-1 0,3 0 44,-1 0 0,0-1 1,1 0-1,-1 0 1,0-1-1,0 0 0,7-4 1,-1 0-36,-1 0 1,0-1 0,-1 0-1,0-1 1,0 0 0,-1 0-1,8-11 1,90-152 364,-96 152-348,72-142 76,-74 142-109,-1-1 0,-1-1 1,-1 1-1,-1-1 0,4-45 1,-9 61-58,0 0 1,-1-1 0,0 1-1,0 0 1,0 0-1,-1 0 1,1 0 0,-2 0-1,1 0 1,-1 0 0,1 0-1,-2 1 1,1 0 0,-1-1-1,1 1 1,-1 0-1,-7-6 1,9 10 12,0 0 0,0 0 0,0 0 0,0 0 1,0 0-1,0 0 0,0 0 0,0 1 0,0-1 0,0 1 0,0 0 0,-1-1 1,1 1-1,0 0 0,0 0 0,0 1 0,-1-1 0,1 0 0,0 1 0,0-1 0,0 1 1,0 0-1,0-1 0,0 1 0,0 0 0,-2 2 0,-5 2 23,0 1-1,0 0 0,-15 13 1,15-10 19,1 0 0,0 0 0,0 0 0,1 1 1,0 1-1,0-1 0,2 1 0,-1 0 0,1 0 0,-4 16 1,1 2 139,1 0 1,-6 60 0,11-67-137,1 0 0,1 0 1,1 0-1,1 0 0,7 34 1,-5-41 26,0 1 1,2-1 0,0 0-1,0 0 1,1-1-1,1 0 1,1 0 0,11 14-1,-14-21-1,1-1-1,0 0 1,0 0-1,1 0 1,-1-1-1,1 0 1,0-1-1,15 6 1,-18-7-5,0-1-14,1 0 0,0 0 0,0-1-1,-1 1 1,1-1 0,0 0 0,9-1 0,43-2 74,-14-1 12,-36 3-107,0 0-1,1-1 0,-1 0 0,0-1 1,0 1-1,0-2 0,0 1 0,0-1 1,0 0-1,0-1 0,-1 0 0,0 0 1,0 0-1,0-1 0,0 0 0,10-11 1,-6 4 23,-5 6-45,0-1-1,0 1 1,0-2-1,-1 1 1,1-1 0,5-12-1,-3 4 5,-7 14 0,1 0 0,-1 0 0,0-1 0,0 1 0,0 0 0,0-1 0,-1 1 0,1 0 0,0-1 0,-1 1 0,0-1 0,0 0 0,0 1 0,0-1 0,0 1 0,-1-4 0,0-5-11,-10-42 36,10 49-39,0 0 0,-1 0-1,0 0 1,1 0 0,-1 0-1,0 0 1,-1 1-1,1-1 1,-1 1 0,-3-4-1,5 6 10,0 0 0,1 1 1,-1-1-1,0 0 0,0 1 0,0-1 0,1 0 0,-1 1 0,0-1 0,0 1 0,0 0 0,0-1 1,0 1-1,0 0 0,0-1 0,0 1 0,0 0 0,0 0 0,0 0 0,0 0 0,0 0 0,0 0 1,0 0-1,0 0 0,0 0 0,0 1 0,0-1 0,0 0 0,0 1 0,0-1 0,0 1 0,0-1 1,0 1-1,0-1 0,0 1 0,1-1 0,-1 1 0,0 0 0,0 0 0,0 1 0,-3 3 3,0 0 0,1 1 0,0 0 0,0-1 0,-3 9 0,4-8-46,-2 3 40,0 1 0,0 1 1,1-1-1,0 0 0,1 1 0,0 0 0,1-1 1,0 1-1,1 0 0,0 0 0,1-1 0,2 16 1,-2-18 34,0 0-8,1 0 1,0 0-1,0 0 0,0 0 1,1-1-1,0 1 0,0-1 1,1 1-1,0-1 0,6 8 1,-6-11 24,-1 1 1,1-1-1,1 0 1,-1 0-1,0 0 1,1-1-1,0 0 1,6 4-1,-8-6-17,-1 0-1,1 0 0,0 0 1,-1-1-1,1 1 1,0-1-1,-1 1 0,1-1 1,0 0-1,0 0 0,0 0 1,-1-1-1,1 1 0,0-1 1,-1 1-1,1-1 1,0 0-1,-1 0 0,4-2 1,4-2-9,-1-1 0,-1 1 0,1-2 0,14-13 0,27-34-89,-41 43 89,0 0-10,119-127-101,-125 136 90,0-1 1,0 1 0,0 0 0,0 0 0,0 0 0,0 0-1,1 1 1,-1-1 0,1 1 0,-1 0 0,1 0-1,-1 0 1,1 1 0,0-1 0,-1 1 0,1 0 0,0 0-1,-1 0 1,1 0 0,0 1 0,6 1 0,-3-1-69,-1 0 57,0-1 0,0 1-1,0 1 1,-1-1 0,1 1-1,10 5 1,-15-6 62,-15-12 21,5 6-49,-1 0 0,0 1 0,0 1 0,-1 0 0,1 0 0,-1 1-1,1 0 1,-1 1 0,0 0 0,-12 1 0,17 0-32,1 1 1,-1-1-1,1 1 1,0 1-1,-1-1 1,1 1-1,0 0 1,0 0-1,0 0 1,0 1-1,1 0 1,-1 0-1,1 0 1,-1 0-1,1 1 1,0-1-1,0 1 1,1 0-1,-1 1 1,1-1-1,0 0 1,0 1-1,0 0 0,-2 5 1,3-4 18,-1 0 1,1 0 0,1 0-1,-1 1 1,1-1-1,0 0 1,0 1-1,1-1 1,-1 0-1,2 1 1,-1-1-1,1 1 1,0-1-1,0 0 1,0 1-1,5 11 1,-3-12 6,0-1 1,1 1-1,-1-1 0,1 1 1,0-1-1,1 0 1,-1 0-1,1-1 0,0 1 1,0-1-1,0 0 1,1-1-1,-1 1 0,1-1 1,0 0-1,10 3 0,-2-2 32,-1 0 0,0-1 0,1-1 0,-1 0 0,1-1-1,27-2 1,-20 0-26,0-1 1,0-2-1,0 0 0,-1-1 0,1-1 0,-1-1 0,0 0 0,29-17 1,-33 12-49,0 0 0,-1-1 0,0-1 1,22-27-1,-19 21 60,-3 2 6,-1 0 1,-1-1-1,13-25 0,-13 22 54,-7 12-98,-4 8-11,0-1-1,0 1 0,-1-1 0,1 1 1,-1-1-1,1 0 0,-1 0 1,1-5-1,-14 24-195,-2 10 197,0 1 0,2-1 0,-15 51 0,-4 9 26,29-81 2,0 0-1,0 0 1,1 0-1,0 0 1,-1 9 0,2-12-2,-1 1 0,1-1 1,1 0-1,-1 1 0,0-1 1,1 0-1,-1 1 0,1-1 1,-1 0-1,1 0 0,0 1 1,0-1-1,0 0 0,1 0 1,1 2-1,-3-3 0,0-1 0,0 0 1,1 1-1,-1-1 0,1 0 1,-1 1-1,0-1 0,1 0 1,-1 0-1,1 1 0,-1-1 0,1 0 1,-1 0-1,0 0 0,1 0 1,-1 0-1,1 1 0,-1-1 0,1 0 1,-1 0-1,1 0 0,-1 0 1,1 0-1,-1-1 0,1 1 0,-1 0 1,1 0-1,-1 0 0,1 0 1,-1 0-1,1-1 0,1 0 10,0 0-1,1-1 0,-1 1 1,-1-1-1,1 0 0,3-3 1,2-3-28,0-1 1,5-10 0,0-5 41,-1 0 0,-1-1 0,-1 0 0,6-30 0,-12 46-56,-1-1-1,0 1 1,0-1 0,-1 1-1,0-1 1,-1 1-1,0-1 1,-1 0 0,-2-15-1,3 26 22,0-1-1,0 0 0,0 0 1,0 0-1,0 0 1,0 0-1,0 0 1,0 0-1,0 1 0,0-1 1,0 0-1,-1 0 1,1 0-1,0 0 1,0 0-1,0 0 0,0 0 1,0 0-1,0 0 1,0 0-1,0 0 0,0 0 1,-1 1-1,1-1 1,0 0-1,0 0 1,0 0-1,0 0 0,0 0 1,0 0-1,0 0 1,-1 0-1,1 0 0,0 0 1,0 0-1,0 0 1,0 0-1,0 0 1,0 0-1,0 0 0,-1 0 1,1-1-1,0 1 1,0 0-1,0 0 0,0 0 1,0 0-1,0 0 1,0 0-1,0 0 1,-1 0-1,1 0 0,0 0 1,0 0-1,0-1 1,0 1-1,0 0 0,0 0 1,0 0-1,0 0 1,0 0-1,0 0 1,0 0-1,0 0 0,0-1 1,0 1-1,0 0 1,0 0-1,0 0 0,-5 10-2,4-8-9,-2 6-25,0-1 0,1 1 0,0 0 0,1 0 0,-1-1 0,1 17 0,1-10 16,0 0-1,1 1 0,4 15 0,-5-28 30,3 14 6,1-1 1,7 19-1,-9-30 1,0 1 0,0 0 0,1-1-1,0 0 1,-1 0 0,1 0 0,1 0 0,-1 0 0,1 0 0,-1-1-1,7 5 1,-7-7-1,0 1-1,-1-1 1,1 0-1,0 0 1,0-1-1,0 1 1,0-1-1,0 1 1,0-1-1,1 0 1,-1 0-1,0 0 1,0 0-1,0-1 1,0 1-1,0-1 1,0 0-1,0 0 1,0 0-1,0 0 1,3-2-1,7-4 67,0 0 1,0-1-1,13-10 0,-6 2-80,-1 0 0,0-1 0,-1 0-1,-1-2 1,-1 0 0,0-1 0,-2-1 0,23-40 0,-35 57-21,-2 3 11,1 0 1,-1 0-1,1 0 0,-1 0 1,0 0-1,1 0 0,-1 0 1,0 0-1,0 0 1,0 0-1,0 0 0,0 0 1,0 0-1,0-2 0,-4 2 44,2 2-60,3-1 16,-7 0 27,2 0-27,3 1-9,0 1 0,0-1 0,-1 1 0,1-1 0,0 1 0,1 0 0,-1-1 0,0 1 0,0 0 0,0 3 0,-11 31 0,11-20 17,2-15 9,-1 1 0,0 0 1,0 0-1,0 0 0,-1 0 0,1 0 0,0-1 1,-1 1-1,0 2 0,1-2-5,-1-1 0,1 1 0,-1-1 1,1 1-1,0-1 0,0 1 0,0-1 0,0 1 1,0-1-1,0 2 0,1-1 0,-1-1 1,0 0-1,0 1 0,0-1 1,0 1-1,0-1 0,0 0 1,-1 1-1,1-1 1,0 0-1,-1 1 0,1-1 1,-2 3-1,1 4-38,1-7 34,0 0-1,0-1 1,0 1 0,0 0 0,0 0 0,0 0 0,0 0 0,0 0-1,0-1 1,-1 1 0,1 0 0,0 0 0,-1 0 0,1-1 0,0 1-1,-2 1 1,2 5-7,-1-1 0,2 1 1,-1-1-1,1 1 0,0-1 0,3 11 0,-3-13 26,0 1 1,1-1 0,0 0-1,0 1 1,0-1-1,0 0 1,1-1-1,-1 1 1,1 0-1,0-1 1,0 1 0,0-1-1,5 4 1,-5-6-3,-1 1 1,0-1 0,0 0-1,1 0 1,-1 0-1,1 0 1,-1-1 0,1 1-1,-1-1 1,1 1 0,0-1-1,-1 0 1,1 0-1,-1 0 1,1 0 0,-1-1-1,1 1 1,0-1 0,-1 1-1,1-1 1,-1 0-1,0 0 1,1 0 0,3-3-1,-2 2 25,1-1 0,-1-1 0,0 1 0,0-1 0,0 1 0,-1-1 1,1 0-1,-1 0 0,5-9 0,2-4-109,9-24 0,-11 22 203,46-119-293,-45 113-64,-9 25 218,0 0 0,0 0 0,0-1 0,0 1 0,0 0 0,0 0 0,0-1-1,0 1 1,0 0 0,0 0 0,0-1 0,0 1 0,0 0 0,1 0 0,-1 0 0,0-1 0,0 1 0,0 0-1,0 0 1,0 0 0,1 0 0,-1-1 0,0 1 0,0 0 0,0 0 0,0 0 0,1 0 0,-1 0 0,0-1-1,0 1 1,1 0 0,-1 0 0,0 0 0,0 0 0,0 0 0,1 0 0,-1 0 0,0 0 0,4 11-114,-3 19 110,-1 0 0,-1 0 0,-9 52 0,3-34 7,-9 69 62,-36 130 0,45-220 11,-16 39 1,20-58-45,-1 0 0,0-1 1,0 1-1,-1-1 1,0 0-1,0 0 0,-1-1 1,-12 12-1,15-16-13,-1 1 0,0-1-1,1 0 1,-1 0 0,0 0 0,0 0-1,0 0 1,0-1 0,0 0 0,-1 0-1,1 0 1,0-1 0,-1 1-1,1-1 1,0 0 0,-1 0 0,1 0-1,0-1 1,-1 0 0,1 1 0,0-2-1,0 1 1,0 0 0,0-1-1,0 0 1,-8-4 0,5 1 9,-1 0 0,1 0 0,0-1 0,0 0 0,0-1 0,1 1 0,0-1 0,0 0 0,1-1 0,0 1 0,0-1 0,-4-10 0,5 9-1,1 1 1,0-1 0,0 0-1,1-1 1,1 1 0,-1 0-1,1-13 1,1 17-24,0 0-1,0 0 1,1 1-1,0-1 1,0 0-1,0 0 1,0 0-1,1 1 0,0-1 1,0 0-1,0 1 1,0 0-1,1 0 1,0-1-1,5-5 1,0 3 8,0 0 0,0 1 0,0 0 0,1 0 0,-1 1 0,1 0 0,1 0-1,-1 1 1,14-4 0,11-1 62,49-6-1,-42 8-42,-11 0-96,-18 4-498,0 1 0,0 0 0,13 0 0,-23 2 8,0 0 0,0 0 0,0 0 0,1 0 0,-1 1 0,0-1 1,0 1-1,0-1 0,0 1 0,3 1 0,5 6-5050,3 4 1878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59.9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9 957 3392,'0'1'49,"0"-1"0,0 0 0,0 0 1,0 1-1,0-1 0,0 0 0,-1 0 0,1 1 1,0-1-1,0 0 0,0 0 0,-1 0 0,1 1 0,0-1 1,0 0-1,-1 0 0,1 0 0,0 0 0,0 0 1,-1 1-1,1-1 0,0 0 0,0 0 0,-1 0 1,1 0-1,0 0 0,0 0 0,-1 0 0,-2-2 2413,5 15 429,-2-9-2182,0-2-573,0-1 0,1 0 1,-1 0-1,1 0 1,-1 1-1,1-1 1,-1 0-1,1 0 0,0 0 1,0 0-1,0 0 1,-1 0-1,1 0 0,0 0 1,0-1-1,0 1 1,0 0-1,0 0 0,1-1 1,-1 1-1,0-1 1,0 1-1,0-1 1,0 1-1,1-1 0,1 1 1,-1-1 7,0 0 1,1 0-1,-1 0 1,0 0-1,0 0 0,0 0 1,0-1-1,0 1 1,1-1-1,-1 1 1,0-1-1,0 0 0,0 0 1,0 0-1,-1 0 1,3-1-1,4-5 123,0 0 0,-1-1 0,0 0 0,-1 0 0,1 0 0,-2-1 0,1 0 0,-1 0 0,7-19 0,2-10 237,11-46-1,-25 84-500,6-27 420,-1 0-1,-1 0 1,1-46 0,-4 72-416,0 0 0,0 0-1,0 0 1,0 0 0,1 0 0,-1 1 0,0-1 0,1 0 0,1 0 0,1 0 2,0 0 1,0 0-1,-1 1 0,9-1 0,5-1 30,-5 0 29,-1 0-1,1 0 1,0 1 0,-1 0-1,1 1 1,0 0-1,0 1 1,15 3-1,-23-2-56,1-1 0,-1 1 1,0 1-1,0-1 0,0 0 0,0 1 0,0 0 0,-1 0 0,1 0 0,-1 0 0,0 1 0,0-1 0,0 1 0,0 0 1,0 0-1,3 7 0,-2-2 16,0 0 0,-1-1 0,0 1 0,0 1 0,-1-1 0,0 0 1,0 12-1,1 120 651,-3-108-599,0-29-67,0-1 1,0 1-1,1 0 0,-1-1 0,1 1 1,0-1-1,0 1 0,0 0 1,0-1-1,0 0 0,1 1 0,0-1 1,0 0-1,0 0 0,0 0 1,0 0-1,0 0 0,1-1 1,0 1-1,-1-1 0,1 1 0,0-1 1,0 0-1,0 0 0,1 0 1,-1-1-1,0 1 0,1-1 1,-1 1-1,1-1 0,-1-1 0,1 1 1,-1 0-1,1-1 0,7 1 1,-3-2 3,0 0 1,0 0 0,-1 0 0,1-1 0,0 0 0,-1-1 0,0 0 0,1 0 0,-1 0-1,0-1 1,0 0 0,-1 0 0,1-1 0,9-9 0,6-8 67,-1 0 0,27-38 0,-20 25-275,4-1 133,39-34-1,-22 23-26,-93 115 21,12-17 93,-42 90 0,44-79 137,28-58-135,-14 33 52,14-19-22,2-18-56,0 1 0,0-1 0,0 1 1,0-1-1,0 1 0,1-1 0,-1 1 0,0-1 0,0 1 0,0-1 1,1 1-1,-1-1 0,0 1 0,1-1 0,-1 0 0,0 1 0,1-1 1,-1 1-1,1-1 0,-1 0 0,0 0 0,1 1 0,-1-1 0,2 1 1,-1-1 12,1 0 0,-1 0 0,1-1 0,-1 1 0,1 0 0,0 0 1,-1-1-1,1 1 0,-1-1 0,0 0 0,1 1 0,-1-1 0,1 0 1,-1 0-1,0 0 0,0 1 0,1-2 0,-1 1 0,2-2 1,25-27 97,-24 25-110,9-12-52,-1-1 1,0 0 0,-2-1-1,0 0 1,12-33-1,11-23 31,-24 54 24,-6 15-72,0 0-1,0-1 0,5-6 1,-8 13 62,0 0 0,0 0 0,0 0 0,0 0 0,0 0 0,0 0 0,0 0 0,1 0 0,-1 0 0,0 0 0,0 0 0,0 0 0,0 0 0,0 0 0,0 0 0,0 0 1,0 0-1,0 0 0,0 0 0,0 0 0,0 0 0,0 0 0,1 0 0,-1 0 0,0 0 0,0 0 0,0 0 0,0 0 0,0 0 0,0 0 0,0 0 0,0 0 0,0 0 0,0 0 0,0 0 1,0 0-1,0 0 0,1 0 0,-1 0 0,0 0 0,0 0 0,0 0 0,0 0 0,0 0 0,0 0 0,0 0 0,0 0 0,0 0 0,0 1 0,0-1 0,0 0 0,0 0 0,0 0 1,0 0-1,0 0 0,0 0 0,0 0 0,0 0 0,0 0 0,0 0 0,0 0 0,0 0 0,0 0 0,0 1 0,0-1 0,0 0 0,2 10-12,-2 17 32,0-26-20,0 14 6,0-1-7,0 0 1,4 26 0,-3-35 0,0-1 0,1 0 0,-1 1 1,1-1-1,0 0 0,0 0 0,0 0 0,0 0 0,1 0 1,-1-1-1,1 1 0,0-1 0,4 4 0,-1-2 14,0 0 0,0-1 1,0 0-1,0 0 0,11 5 0,-14-8-5,1 0 0,-1 0 0,0 0 0,1 0-1,-1 0 1,1-1 0,-1 0 0,1 0 0,-1 0 0,1 0 0,-1 0 0,0-1 0,1 1 0,4-2 0,2-2 16,-1 0 0,1-1 0,-1 0 0,1-1 0,-2 0 0,1 0 0,-1 0 0,1-1 0,-2-1 1,1 0-1,-1 0 0,0 0 0,8-14 0,5-12 4,-1 0 0,19-48 1,-25 52 66,13-26 14,-9 20-262,16-45 0,-19 27 172,11-85 1,-22 122 42,7-60-355,1-125-1,-11 201 149,-1 3 45,-1 7-1,-4 18 31,-42 232-20,42-205 77,1-1 1,3 58 0,2-109 11,8 132 74,-5-110-15,2-1 0,0 1 0,13 33-1,-16-50-44,1 0 0,0 0-1,1-1 1,-1 1 0,6 6-1,-8-12 16,0 1 0,1-1 0,-1 0 0,0 1 0,1-1 0,-1 0 0,1 0 0,0 0 0,-1 0 0,1 0 0,0 0 0,-1 0 0,1-1 0,0 1-1,0-1 1,0 1 0,-1-1 0,1 0 0,0 1 0,0-1 0,0 0 0,0 0 0,3-1 0,0 0 2,0-1 1,0 1-1,-1-1 0,1 0 1,-1-1-1,1 1 0,-1-1 1,0 0-1,0 0 0,0 0 1,6-7-1,3-5 12,19-27 0,-32 42-42,18-26 24,21-41 0,-32 54-69,-1-1 1,-1 1 0,0-1-1,-1 0 1,4-22-1,-8 36 39,0-1-1,0 0 1,0 0-1,0 1 1,0-1-1,0 0 1,0 0 0,0 1-1,0-1 1,0 0-1,0 0 1,0 1-1,-1-1 1,1 0-1,0 0 1,-1 1 0,1-1-1,0 1 1,-1-1-1,1 0 1,-1 1-1,1-1 1,-1 1-1,1-1 1,-1 1-1,1-1 1,-1 1 0,0-1-1,1 1 1,-1 0-1,0-1 1,1 1-1,-1 0 1,0-1-1,0 1 1,1 0 0,-1 0-1,0 0 1,0 0-1,1 0 1,-1 0-1,0 0 1,0 0-1,1 0 1,-1 0-1,0 0 1,0 0 0,1 1-1,-1-1 1,0 0-1,1 0 1,-1 1-1,0-1 1,1 1-1,-1-1 1,0 0-1,1 1 1,-1-1 0,1 1-1,-1 0 1,0 0-1,-4 4-12,0 1-1,0 0 1,0 0 0,1 1-1,0-1 1,0 1-1,0 0 1,-4 13 0,3-5 32,0 0 0,1 0 0,-3 23 0,6-27 51,1-1 0,-1 0 0,2 0 0,-1 1 1,2-1-1,-1 0 0,5 14 0,-4-17-23,0-1-1,1 1 0,-1-1 0,2 0 1,-1 0-1,1 0 0,0 0 1,0 0-1,0-1 0,1 1 1,8 6-1,-3-4-8,0 0 1,1-1-1,0 0 0,0-1 1,0 0-1,1-1 1,0 0-1,0-1 1,1-1-1,-1 1 0,1-2 1,23 2-1,-28-4-527,-1-1 0,0 0-1,0 0 1,0-1 0,0 0 0,0-1-1,0 1 1,0-1 0,-1 0 0,8-5-1,-7 3-353,1 0 1,-1 0-1,0-1 0,-1 0 0,0 0 0,0 0 0,0-1 0,5-8 1,0-2-2384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00.3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45 8064,'-13'8'3648,"34"-13"-3168,3 5 1760,2 5-1312,14-5 831,5 0-1023,10-8-192,-5 3-352,21-6-64,-8 2-64,9-2-608,-9 2 288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06.1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12 6464,'0'-12'3600,"4"26"2491,5 16-4220,41 210 2577,-46-194-4362,0-5-39,-3-36-1290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06.5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21 101 6560,'-12'3'2568,"3"-2"1,16-5 1008,13-5-1692,3-2-577,2 1-1,45-13 1,145-18 390,-181 37-1564,0 2 0,1 1 0,-1 2 0,50 7 0,-69-5-161,0 1 0,22 9 0,-10-2-2959,-12-6-726,-15-5 3614,0 1-1,0-1 0,0 0 0,1 1-988,-1-1 988,0 0 0,0 0 0,0 0 0,0 1 1,0-1-1,0 0 0,0 0 0,0 0 0,0 0 0,0 0 1,0 1-1,0-1 0,0 0 0,0 0 0,0 0 0,0 0 0,0 0 1,0 1-1,0-1 0,0 0 0,0 0 0,0 0 0,0 0 1,0 0-1,-1 1-989,0-1 990,1 0-1,0 0 0,0 1 0,0-1 0,0 0 0,-1 0 1,-1 2-1951,-4 9-1369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06.9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12 8064,'-5'-11'5348,"7"27"1825,1 8-6116,-3 65-265,13 97 0,-10-148-900,-2-24-900,0-1 1,3 17-1,-1-24-297,0-7-1154,2-9-3028,-2 4 3757,6-2-888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07.4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7 188 4800,'-1'0'170,"1"0"0,0 0 0,-1 0-1,1 0 1,0 0 0,0 0 0,-1 0 0,1-1 0,0 1 0,0 0 0,-1 0 0,1 0 0,0 0 0,-1-1 509,1 1-509,0 0 0,0-1 0,0 1 0,-1 0 0,1 0 0,0-1 0,0 1 0,0 0-1,0 0 1,0-1 0,0 1 0,0 0 0,0 0 0,0-1 0,0 1 0,0 0 0,0 0 0,0-1 0,0 1-1,0 0 1,0 0 0,0-1 0,0 1 0,0 0 0,0 0 0,0-1 0,0 1 0,0 0 0,1 0 0,-1-1-1,0 1 1,1-1 510,-1 1-510,0 0 0,0 0 0,6-10 3014,-3 3-2609,0-1 0,0 1 1,1 0-1,-1 0 1,2 0-1,4-6 0,35-38 1126,-39 47-1515,0 0 1,0 0 0,0 0 0,0 1 0,0-1 0,10-3 0,-12 5-114,1 1 0,-1 0-1,1 0 1,-1 0 0,1 0 0,0 0 0,0 0 0,-1 1 0,1 0 0,0 0 0,0 0 0,5 1 0,6 4 262,-1 0 0,27 15 0,10 4 270,-27-15-307,46 11-1,-62-19-281,0 1 0,-1-1-1,1-1 1,0 0 0,-1 0-1,1 0 1,0-1 0,-1 0 0,1 0-1,11-5 1,-4 0-945,25-14-1,-5-1-3280,-30 18 3058,1-1 0,-1 0 0,0 0 0,0-1 0,-1 1 0,5-7 0,9-7-2378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25.07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62 957 4736,'-3'-3'1281,"4"7"1273,6 6 1616,-6-9-3994,1 0 1,-1-1 0,0 1-1,1 0 1,-1-1-1,0 0 1,1 1-1,-1-1 1,1 0-1,-1 1 1,1-1 0,-1 0-1,1 0 1,-1 0-1,0-1 1,1 1-1,-1 0 1,1 0-1,-1-1 1,3 0-1,2-2 210,-1 0 0,1 0-1,8-8 1,-10 8-294,-1 1 1,0-1-1,1 1 0,-1 0 0,1 0 0,0 0 0,0 0 1,6-1-1,-9 3-92,0 0-1,0 0 1,0 0 0,0 0 0,1 0 0,-1 0 0,0 0 0,0 0-1,0 1 1,0-1 0,0 0 0,0 1 0,-1-1 0,1 1-1,0-1 1,0 1 0,0-1 0,0 1 0,0 0 0,-1-1-1,1 1 1,0 0 0,-1 0 0,1 0 0,0 0 0,-1-1 0,1 1-1,-1 0 1,1 0 0,-1 0 0,0 0 0,1 0 0,-1 2-1,1 2 11,0 0 0,0 0 0,0 0 0,-1 1-1,-1 9 1,-4 23 290,-1 0 0,-22 68 0,19-77-224,-25 101 190,-25 80 231,45-169-373,0-1 707,-15 73 0,29-111-468,1-3-118,2-9-9,6-23-82,3-13-40,12-47 0,52-131-1,36-21-145,-51 89 105,26-58-514,-78 195 399,13-21 1,-19 35 17,1 0 1,-1 1 0,1-1 0,-1 1 0,1 0 0,1 0 0,-1 1 0,0-1-1,8-4 1,-11 8 22,-1 0-1,1-1 0,0 1 1,-1-1-1,1 1 0,0 0 1,0 0-1,-1 0 0,1-1 1,0 1-1,0 0 0,-1 0 1,1 0-1,0 0 0,0 0 1,-1 0-1,1 0 0,0 0 1,0 1-1,-1-1 0,1 0 1,0 0-1,-1 1 0,1-1 0,0 0 1,-1 1-1,1-1 0,0 0 1,-1 1-1,1-1 0,0 1 1,-1-1-1,1 2 0,1 0 5,-1 0-1,0 1 0,0-1 0,0 1 1,0-1-1,0 1 0,0-1 1,-1 1-1,1 0 0,-1 3 0,4 29 25,-2 1 0,-2 0-1,-8 70 1,5-86 49,-1 0 0,-1-1-1,0 0 1,-2 0 0,0 0 0,-1-1 0,-1 0 0,-20 31 0,26-44-18,-1-1 1,0 1 0,-7 6-1,10-10-50,-1 0 0,1 0 0,0-1 0,0 1 0,0 0-1,0 0 1,-1-1 0,1 1 0,0-1 0,-1 1 0,1-1 0,0 1-1,-1-1 1,1 0 0,-1 0 0,1 0 0,0 0 0,-3 0 0,3 0-15,1 0 1,-1 0 0,1-1-1,-1 1 1,1 0 0,-1-1-1,1 1 1,0 0 0,-1-1-1,1 1 1,-1 0-1,1-1 1,0 1 0,-1-1-1,1 1 1,0-1 0,0 1-1,-1-1 1,1 1 0,0-1-1,0 1 1,0-1 0,0 1-1,0-1 1,0 1 0,0-1-1,0 1 1,0-1 0,0 1-1,0-1 1,0 0 0,0 1-1,0-1 1,0 1 0,0-1-1,1 1 1,-1-1 0,0 1-1,0-1 1,1 0 0,9-19-204,1 7 74,-1 0 0,2 0-1,21-19 1,-13 14 41,88-73-5,-89 77 115,1 1-1,0 1 0,41-17 1,-54 26-59,-1 1-1,1 0 1,0 1 0,-1-1 0,14 0 0,-19 2 34,0 0 0,0 0 0,0 0 0,0 0 0,1 0 0,-1 0-1,0 0 1,0 0 0,0 0 0,0 1 0,0-1 0,1 1 0,-1-1 0,0 1 0,0-1 0,0 1-1,0-1 1,0 1 0,0 0 0,-1 0 0,1-1 0,0 1 0,0 0 0,0 0 0,-1 0 0,1 0 0,0 0-1,-1 0 1,1 0 0,-1 0 0,1 0 0,-1 0 0,0 0 0,1 1 0,-1-1 0,0 0 0,0 0-1,0 0 1,0 0 0,0 1 0,0-1 0,0 2 0,-2 9 20,-1 1-1,0-1 1,-1 1 0,0-1-1,-10 20 1,8-19 11,0-1 1,1 1-1,1 1 1,0-1-1,-1 14 1,4-25-16,1 0 1,0-1-1,0 1 1,0 0-1,0-1 1,0 1-1,0 0 1,0 0-1,1-1 1,-1 1-1,1 0 1,-1-1-1,1 1 0,-1-1 1,1 1-1,0-1 1,0 1-1,0-1 1,0 1-1,0-1 1,0 0-1,0 1 1,0-1-1,1 0 1,-1 0-1,1 0 1,-1 0-1,0 0 1,1 0-1,-1 0 1,1-1-1,0 1 1,-1-1-1,1 1 1,0-1-1,-1 1 1,1-1-1,2 0 1,2 1 27,0-1 1,0 0-1,1 0 0,-1-1 1,0 0-1,1 0 1,-1 0-1,0-1 1,7-2-1,-5 0-17,-1 0-1,0 0 1,-1-1 0,1 0-1,-1 0 1,0 0-1,0-1 1,0 0 0,-1 0-1,0 0 1,0-1 0,0 0-1,-1 0 1,0 0 0,4-11-1,-2 3-16,0 1 0,-2-1 0,0 0 0,0 0 0,-2-1 1,0 1-1,0-20 0,-2 29-32,0 0 1,-1 1 0,1-1 0,-1 1 0,-1-1-1,1 1 1,-1 0 0,0 0 0,0-1 0,-1 1 0,-4-7-1,5 9 21,1 1-1,-1 0 0,1 0 0,-1 1 0,0-1 1,0 0-1,0 1 0,0-1 0,0 1 1,-1-1-1,1 1 0,0 0 0,-1 0 1,1 0-1,-1 0 0,1 1 0,-1-1 0,1 1 1,-1-1-1,1 1 0,-1 0 0,0 0 1,1 0-1,-1 0 0,1 0 0,-1 1 0,-3 1 1,3-2 5,0 1 0,0 0 1,0 0-1,1 1 1,-1-1-1,0 0 1,1 1-1,-1 0 0,1 0 1,0 0-1,-4 3 1,5-4 9,0 0 0,0 1 0,1-1 0,-1 0-1,0 1 1,0-1 0,1 1 0,-1-1 0,1 1 0,-1-1 0,1 1 0,0-1 0,0 1 0,-1-1 0,1 1 0,0 0 0,0-1 0,1 1 0,-1-1 0,0 1 0,0-1 0,1 1 0,-1-1 0,2 3 0,0 1-7,1 0 1,0-1-1,0 1 1,0-1-1,0 0 1,1 0-1,0 0 1,0 0-1,0-1 1,0 0-1,0 0 1,1 0 0,-1 0-1,1-1 1,0 1-1,10 2 1,-9-3 42,0 0 0,1 0 0,-1-1-1,1 0 1,-1 0 0,1 0 0,-1-1 0,1 0 0,-1-1 0,1 1 0,0-1 0,-1-1 0,9-2 0,-6 0 36,1 0 1,-2-1-1,1 0 1,0-1-1,-1 0 1,12-11-1,39-45 86,-56 59-144,37-47 11,46-73 0,-81 116-78,-1 1-1,2 0 1,6-6 0,-8 7-159,1 13 245,-4-3-43,0 1-1,-1-1 1,0 0 0,0 1-1,0-1 1,-3 9-1,1 5-86,-1 33 47,-14 141 476,13-156-393,3-22 0,-1 0 1,0 0-1,-1 0 0,-9 24 1,11-34 7,0-2-5,-1 1 1,1-1-1,-1 0 1,1 0-1,-1 0 1,0 1-1,0-2 1,0 1-1,0 0 1,-4 3-1,6-6-38,-1 0 1,0 0-1,1 0 0,-1 1 0,0-1 0,1 0 0,-1 0 0,0 0 0,1 0 1,-1 0-1,0 0 0,1 0 0,-1-1 0,0 1 0,1 0 0,-1 0 0,0 0 1,1-1-1,-1 1 0,0 0 0,1-1 0,-1 1 0,1-1 0,-1 1 0,1 0 1,-1-1-1,1 1 0,-1-1 0,1 1 0,0-1 0,-1 0 0,0 0 1,-12-21 30,12 20-35,-5-11 12,-8-26 0,2 7-89,9 23 9,-1-1 0,-2-17 0,-1-4-163,6 24 26,5 15 41,7 17 166,-5-9 5,0 0 0,1 0 1,1-1-1,10 15 0,-14-23 2,1-1 0,0 1-1,0-1 1,0-1 0,1 1-1,0-1 1,0 0 0,0 0 0,1 0-1,0-1 1,7 3 0,-9-5 14,0 0 0,0-1 0,0 0 0,0 0 1,0 0-1,1-1 0,-1 0 0,0 0 0,0 0 0,8-1 1,2-2 44,-1 0 0,19-8 1,-15 4-33,-1-1 0,0 0 0,0-2 0,-1 0 0,0-1 0,15-13 0,79-82 0,-49 30 16,-18 22-212,-43 54 158,0 0 1,0-1 0,0 1 0,0 0 0,0 0 0,0 0 0,0 0-1,0 0 1,0 0 0,0 0 0,0 0 0,0 0 0,0 0-1,0 0 1,1 0 0,-1 0 0,0 0 0,0 0 0,0 0 0,0 0-1,0 0 1,0-1 0,0 1 0,0 0 0,0 0 0,0 0-1,0 0 1,0 0 0,1 0 0,-1 0 0,0 0 0,0 0 0,0 0-1,0 0 1,0 0 0,0 1 0,0-1 0,0 0 0,0 0-1,0 0 1,0 0 0,0 0 0,0 0 0,1 0 0,-1 0 0,0 0-1,0 0 1,0 0 0,0 0 0,0 0 0,0 0 0,0 0-1,0 0 1,0 0 0,0 1 0,1 5-114,-1 11 27,-17 187 245,16-184-118,-1-1 84,3 38 0,0-51-94,0 0-1,0 0 0,0 0 1,1 0-1,0 0 1,0-1-1,0 1 1,1-1-1,0 1 0,4 5 1,-7-10-9,1-1 0,-1 1 0,1 0 1,-1-1-1,1 1 0,0 0 0,-1-1 0,1 1 0,0-1 0,0 1 1,0-1-1,-1 1 0,1-1 0,0 0 0,0 1 0,0-1 1,0 0-1,0 0 0,0 1 0,-1-1 0,1 0 0,2 0 1,-1 0-3,-1-1 0,1 1 1,0-1-1,-1 1 1,1-1-1,0 0 0,-1 0 1,1 1-1,-1-1 1,1 0-1,1-2 0,3-2-18,-1 0 0,1-1-1,-1 0 1,5-7 0,11-20-6,-1-2 0,26-60 0,-25 49-32,90-159 2,14-21 156,-23-1-305,-46 85-64,-53 135 220,-2 6 16,-1 0-1,1-1 1,-1 1-1,1 0 1,-1 0-1,1 0 1,-1-1-1,0 1 1,0 0-1,0 0 1,1-1-1,-1 1 1,0 0-1,-1 0 1,1-1-1,0 1 1,0 0-1,-1-2 1,-2 6-156,-39 99-159,8-16 308,-1-9-48,-37 87 318,56-121-230,-21 88 0,25-70 124,3 1 0,-2 84 0,11-132-81,-1-9-28,1 0 1,0 1-1,0-1 1,0 1-1,1-1 1,0 1-1,0-1 1,0 0-1,1 0 1,-1 0-1,1 1 1,4 5-1,-5-10-24,-1 0 0,1 0 0,0 0 0,0-1 0,-1 1 0,1 0 0,0-1 0,0 1 0,0-1 0,0 1 0,0-1 0,0 1 1,0-1-1,0 0 0,0 1 0,0-1 0,0 0 0,0 0 0,0 0 0,0 0 0,0 0 0,0 0 0,0 0 0,0 0 0,1 0 0,-1 0 0,0-1 0,0 1 0,1-1 0,2 0 14,1-1 1,-1 0-1,1-1 0,-1 1 1,8-7-1,77-74 191,-59 53-337,91-99-464,-119 127 590,18-15-70,-9 12-9,-11 5 73,1 0 0,-1 0 0,0 0 0,1 0 0,-1 0 0,0 0 0,1 0 0,-1 1 0,0-1 0,1 0 0,-1 0 0,0 0 0,0 0 0,1 0 0,-1 1 0,0-1 0,1 0 0,-1 0 0,0 0 0,0 1 0,0-1 0,1 0 0,-1 0 0,0 1 0,0-1 1,0 0-1,0 1 0,0-1 0,1 1 0,0 4-5,-1 0 0,1 0 1,-1 0-1,0 0 1,0 0-1,0 1 1,-1-1-1,0 0 1,0 0-1,-2 6 0,0 8-31,-5 23 56,3 0 1,2 0-1,1 51 0,3-90 0,-1 0-1,0-1 0,1 1 1,-1-1-1,1 1 0,1 3 1,-1-5-13,-1-1 1,0 1-1,1 0 0,-1-1 1,1 1-1,-1 0 1,1-1-1,-1 1 1,1-1-1,-1 1 0,1-1 1,0 1-1,-1-1 1,1 1-1,0-1 0,-1 0 1,1 1-1,0-1 1,-1 0-1,1 1 0,0-1 1,0 0-1,0 0 1,-1 0-1,2 0 1,2 0 1,-1 0 0,1-1 0,-1 0 0,1 0 1,-1 0-1,0 0 0,1 0 0,-1 0 0,0-1 0,0 0 1,0 1-1,0-1 0,0-1 0,0 1 0,2-3 1,6-5 36,-2-1 0,13-17 0,-6 7-31,-5 5-103,19-33 0,-1 0 134,-30 56-176,-1-1 0,1 1 1,-1 13-1,-3 19 200,2-27-34,0 0 0,2 1-1,-1 13 1,2-22-32,0 0 1,0 0-1,1-1 0,-1 1 1,1 0-1,0 0 0,0 0 0,1 0 1,-1-1-1,1 1 0,-1-1 1,1 1-1,4 4 0,-5-7 4,-1 0 1,1 0-1,0 0 0,0 0 0,0-1 0,0 1 0,0 0 0,0-1 1,0 1-1,0 0 0,0-1 0,1 1 0,-1-1 0,0 0 0,0 1 0,0-1 1,0 0-1,1 0 0,-1 0 0,2 0 0,0 0 7,-1-1-1,1 1 0,0-1 1,-1 0-1,1 1 1,0-1-1,-1-1 0,6-2 1,-3 1 2,0 0 0,-1-1 0,1 0-1,0 0 1,-1 0 0,0 0 0,0-1 0,5-7 0,-5 5-33,-1-1 0,1 0 0,-1 0-1,0 0 1,-1 0 0,0-1 0,-1 1 0,1 0-1,-2-1 1,1 0 0,-1 1 0,0-1 0,-1 1-1,-2-14 1,2 20 12,1 0-1,-1 0 1,0 0-1,0 0 0,1 0 1,-1 0-1,0 0 1,-1 1-1,1-1 0,0 0 1,0 1-1,-1-1 1,1 1-1,-1-1 1,1 1-1,-1 0 0,0 0 1,0 0-1,1 0 1,-1 0-1,0 0 1,0 0-1,0 0 0,0 1 1,0-1-1,0 1 1,0 0-1,0-1 0,0 1 1,0 0-1,0 0 1,0 0-1,0 0 1,0 1-1,-1-1 0,1 1 1,0-1-1,1 1 1,-1-1-1,0 1 1,0 0-1,0 0 0,0 0 1,1 0-1,-1 1 1,0-1-1,1 0 1,-1 1-1,1-1 0,-1 1 1,1-1-1,0 1 1,0 0-1,0-1 0,-1 1 1,0 3-1,-3 6 67,5-6-22,1-5-39,0 1-1,0-1 1,0 1-1,0-1 0,0 0 1,0 1-1,0-1 1,0 0-1,0 0 1,0 0-1,0 0 0,0 0 1,1 0-1,-1 0 1,0 0-1,0 0 1,0-1-1,1 1 1,24-8 54,-19 6 24,39-14 67,-23 7-52,42-10 1,83-1-71,-143 19-4,0 1-1,0 0 1,0 0 0,1 1 0,-1-1-1,0 1 1,0 0 0,6 2 0,-9-2-8,-1 0 0,1-1-1,-1 1 1,1 0 0,-1 0 0,1 0 0,-1 0 0,0 0 0,1 0 0,-1 0 0,0 0 0,0 1-1,0-1 1,0 1 0,0-1 0,0 0 0,0 1 0,0 0 0,-1-1 0,1 1 0,-1-1 0,1 1-1,-1 0 1,0-1 0,1 1 0,-1 0 0,0 2 0,-1 13 28,-1 0 0,0-1-1,-2 1 1,-6 21 0,5-21 115,5-15-128,-1-1 1,1 1-1,-1-1 0,1 1 1,0-1-1,-1 1 1,1-1-1,0 1 0,0-1 1,0 1-1,0-1 0,1 1 1,-1-1-1,0 1 1,1-1-1,0 2 0,-1-2-14,1 0-1,0-1 0,0 1 0,-1-1 1,1 1-1,0-1 0,0 0 1,0 1-1,-1-1 0,1 0 1,0 1-1,0-1 0,0 0 0,0 0 1,0 0-1,0 0 0,0 0 1,0 0-1,-1 0 0,1 0 0,0 0 1,0 0-1,0-1 0,0 1 1,1-1-1,5-1-5,0 0-1,0-1 1,12-6 0,-13 6-23,1 0 0,-1 0 1,1 1-1,7-2 0,-11 3 8,0 1 0,0 0 0,0 0 0,0 0 0,-1 0-1,1 0 1,0 0 0,0 1 0,0-1 0,0 1 0,-1 0 0,1 0 0,0 0 0,2 2 0,3 2 49,0 0 0,0 1 1,8 7-1,17 13-2195,-8-13-5327,-23-13 6252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58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19 187 6048,'-15'-2'1952,"15"2"-1882,0-1 1,0 1-1,-1 0 1,1 0-1,0 0 1,0 0-1,0 0 1,-1-1 0,1 1-1,0 0 1,0 0-1,0 0 1,-1-1-1,1 1 1,0 0-1,0 0 1,0-1-1,0 1 1,0 0-1,0 0 1,0-1-1,0 1 1,0 0-1,0 0 1,0-1 0,0 1-1,0 0 1,0 0-1,0-1 1,0 1-1,0 0 1,0 0-1,0-1 1,0 1-1,0 0 1,0 0-1,0-1 1,0 1-1,1 0 1,-1 0-1,0 0 1,0-1 0,0 1-1,0 0 1,1 0-1,-1-1 1,7-9 1350,21-14-236,-7 7-845,-2 1 240,30-19 0,-14 10-28,-30 22-439,5-5 40,0 1-1,0 1 1,19-10 0,-27 15-157,0 0 1,0 1-1,0-1 0,0 0 1,1 0-1,-1 1 1,0-1-1,0 1 1,0 0-1,1 0 0,-1 0 1,0 0-1,0 0 1,1 0-1,-1 1 1,0-1-1,0 1 1,0-1-1,1 1 0,-1 0 1,0 0-1,0 0 1,0 0-1,0 0 1,0 0-1,-1 1 0,3 1 1,-1 0 38,-1 0 0,0 0 0,0 1-1,0-1 1,0 1 0,0-1 0,-1 1 0,1-1 0,-1 1 0,1 7 0,1 3 156,0 25-1,-3-22-81,2 53 466,-1-37-125,0 0 1,11 60-1,-11-89-374,0-1 1,0 1-1,1 0 1,-1-1-1,1 0 1,0 1-1,0-1 1,0 0-1,3 4 1,-4-5-32,0-1 1,1 0-1,-1 0 1,0 0-1,1 0 1,-1 0-1,1 0 1,-1 0-1,1 0 0,-1 0 1,1-1-1,0 1 1,-1-1-1,1 1 1,0-1-1,-1 0 1,1 0-1,0 1 0,0-1 1,-1 0-1,1-1 1,0 1-1,1 0 1,4-2 86,-1 0 0,0-1 0,0 1 0,0-1 0,0 0 0,9-7 0,35-30 203,-30 23-277,75-61 32,104-80-511,-186 147 283,-7 6-44,0 0 1,0 0-1,0 1 0,10-5 1,-15 8 158,0 0 0,0 1 0,0-1 0,1 1 0,-1 0 0,0-1 0,0 1 0,1 0 0,-1 0 0,0-1 0,0 1 0,1 0 0,-1 1 0,0-1 0,0 0 0,1 0 0,-1 0 0,0 1 1,0-1-1,1 0 0,-1 1 0,0-1 0,0 1 0,0 0 0,0-1 0,0 1 0,0 0 0,0 0 0,0 0 0,0 0 0,1 1 0,1 3 2,0-1 0,0 1-1,-1 0 1,0-1 0,0 1 0,0 0 0,0 0-1,1 8 1,4 45 117,-4-31-54,1 80 240,-3-29-783,0-58-508,-1 21-1,-6-1-3669,6-36 4223,-2 2-1586,-1-11-1866,3-3 1146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25.4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 29 9312,'-27'-28'6240,"30"28"-5728,11 0-320,4 0-448,5 0 128,-1 0-1120,1 3 704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25.7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238 220 9056,'-26'5'4096,"44"-13"-3552,-10 4 1952,7 4-1473,30-5 289,8 2-768,37-5-352,0 4-128,14-4-160,-11 8 64,-6-8-192,-11 8 128,-9-12-2719,-8 12 1567,-14-8-3872,-10 8 2880</inkml:trace>
  <inkml:trace contextRef="#ctx0" brushRef="#br0" timeOffset="1">59 1 9472,'-50'11'4288,"42"3"-3712,16-11-480,7 0-160,11 2-2080,9 4 1184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27.0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147 571 6048,'-16'-44'7600,"15"43"-7524,1 0 1,0 1 0,-1-1 0,1 1 0,-1-1 0,1 1 0,0 0-1,-1-1 1,1 1 0,-1-1 0,1 1 0,-1 0 0,0-1 0,1 1-1,-1 0 1,1 0 0,-1-1 0,1 1 0,-1 0 0,0 0 0,1 0-1,-1 0 1,0 0 0,1 0 0,-1 0 0,0 0 0,1 0 0,-1 0-1,0 0 1,-18 5 519,16-3-499,-1 1 0,1-1 1,0 1-1,-1 0 0,1 0 1,1 1-1,-1-1 0,-3 5 1,-6 8 124,5-7-147,1 0-1,0 0 1,1 1-1,-1-1 1,2 1-1,0 0 1,-5 14-1,8-18-42,0 0 0,0 0 0,0 0 0,0-1 1,1 1-1,1 12 0,-1-15-5,1 0 1,-1 0-1,1 0 1,0 0-1,0 0 0,0-1 1,1 1-1,-1 0 1,1 0-1,-1-1 1,1 1-1,0-1 1,0 0-1,2 3 0,-2-3 10,1 0 0,-1-1 0,0 1 0,1 0 0,0-1 0,-1 0 0,1 1 0,0-1 0,-1 0 0,1-1 0,0 1 0,0 0 0,0-1 0,0 0-1,0 1 1,0-1 0,0 0 0,-1-1 0,1 1 0,0 0 0,0-1 0,0 0 0,0 1 0,4-3 0,-2 1 14,-1 0 0,0 0 0,0-1 0,0 1 1,0-1-1,0 0 0,0 0 0,-1 0 0,1 0 0,-1-1 0,0 0 1,0 1-1,-1-1 0,4-5 0,-1-1-59,0-1 0,-1 0 0,0 0 0,-1 0 0,0-1 0,-1 1 0,0-1 0,0 0 0,-2 1 0,1-1 0,-1 0 0,-1 0 0,0 1 0,-1-1 0,0 1 0,-1-1 0,0 1 0,-1 0 0,-5-11 0,8 20-23,1 0-1,-1 1 1,0-1 0,0 0-1,0 1 1,0-1 0,-1 1-1,1-1 1,0 1 0,-1 0-1,1 0 1,0-1 0,-1 1 0,0 0-1,1 0 1,-1 0 0,-3-1-1,3 2-1,1 0-1,-1 0 0,0 0 1,0 0-1,0 0 0,1 0 1,-1 0-1,0 1 0,0-1 1,1 1-1,-1-1 0,0 1 1,0 0-1,1 0 0,-1 0 1,-2 1-1,3-1 45,1-1 0,-1 1 1,1-1-1,-1 0 0,1 1 0,-1-1 0,1 1 0,-1-1 0,1 1 1,-1-1-1,1 1 0,0 0 0,-1-1 0,1 1 0,0-1 0,-1 1 1,1 0-1,0-1 0,0 1 0,0 0 0,0-1 0,0 1 0,0 0 1,0 0-1,0-1 0,0 1 0,0 0 0,0-1 0,0 1 0,0 0 1,0-1-1,1 1 0,-1 0 0,0-1 0,0 1 0,1-1 0,-1 1 1,0 0-1,1-1 0,-1 1 0,1-1 0,-1 1 0,1-1 0,-1 1 1,1-1-1,-1 0 0,1 1 0,-1-1 0,1 0 0,0 1 0,-1-1 1,1 0-1,0 1 0,-1-1 0,1 0 0,0 0 0,-1 0 0,1 0 1,0 0-1,-1 0 0,1 0 0,0 0 0,-1 0 0,1 0 0,0 0 1,1-1-1,7 0 147,-1-2 1,1 1-1,-1-1 1,1 0-1,-1-1 1,13-7-1,43-34 503,-48 33-490,18-13 53,-1-1 0,-1-2 0,-2 0 0,46-57 0,-56 58-39,-2-1 1,-1 0-1,22-50 0,-35 67-80,14-28 222,-14 34-409,-3 11-81,-3 27 109,-1-1 0,-12 51 0,6-39 72,-84 326-93,-33 40 70,115-375 38,-57 169 54,51-159 42,-2-1 0,-37 61 0,53-101-110,1 1 34,-1 0 0,0 0 0,0-1 0,-1 1 0,0-1 0,1 0 0,-1 0 0,-8 6 0,11-10-41,0 1 1,0 0 0,0-1 0,0 1 0,0-1-1,0 1 1,0-1 0,0 1 0,0-1-1,0 0 1,0 1 0,-1-1 0,1 0 0,0 0-1,0 0 1,0 0 0,0 0 0,0 0 0,0 0-1,-1 0 1,1-1 0,0 1 0,0 0-1,-1-1 1,0-1 1,1 1 0,-1 0-1,1-1 1,0 1 0,0-1-1,-1 1 1,1-1-1,0 0 1,0 1 0,1-1-1,-1 0 1,0 0 0,1 0-1,-1 0 1,1 0 0,-1 0-1,1-2 1,-3-16-8,1 0 0,1-1 0,0 1 0,2 0 0,1 0 1,0 0-1,1 0 0,1 0 0,1 0 0,8-20 0,-7 25-21,0 1-1,1 0 1,0 1-1,1-1 1,1 1-1,0 1 1,0 0-1,2 0 1,-1 1-1,1 0 1,1 1-1,0 0 1,0 1-1,16-9 1,2 3-211,1 1 1,1 1-1,0 2 0,1 1 1,0 1-1,34-3 1,-58 10-419,-1 2 0,1-1-1,0 1 1,0 0 0,12 3 0,-16-2-447,1 0 1,0 1-1,-1-1 1,0 2-1,1-1 1,-1 0-1,0 1 1,9 6-1,8 11-2983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30.15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1047 416,'0'0'0,"-13"15"115,13-14-92,0 0 0,-1 0 0,1 0 0,0-1 0,0 1 0,0 0 0,0 0 0,0 0 0,0 0 0,1-1 0,-1 1-1,0 0 1,0 0 0,1 0 0,-1-1 0,0 1 0,1 0 0,-1 0 0,0-1 0,1 2 0,2 5 4927,0 1-2356,-3-8-2516,1 0 0,-1 0 1,0 0-1,1 0 0,-1 0 0,0 0 0,1 0 1,-1 0-1,0 0 0,1-1 0,-1 1 0,0 0 1,0 0-1,1 0 0,-1 0 0,0 0 0,1-1 1,-1 1-1,0 0 0,0 0 0,1 0 0,-1-1 0,0 1 1,0 0-1,1 0 0,-1-1 0,0 1 0,0 0 1,0 0-1,1-1 0,15-20 1209,-1-1-1,14-25 1,-12 19-804,26-34 1,3 10 273,80-69 0,-81 80-485,-3-2 0,61-76 0,-74 77 7,-2-1-1,-2-2 0,-2 0 1,19-55-1,-34 79-171,-4 13-63,-4 14-67,-7 26-25,-2-1 0,-2 0 0,0-1 0,-19 35 0,-15 22 226,-14 30 161,54-105-299,-53 132 459,52-127-422,1 0 0,2 0 0,-1 1 0,2-1 0,0 0 0,2 28 0,0-41-6,0 1 1,0 0-1,1-1 1,0 1-1,0-1 1,0 1 0,3 5-1,-4-9-52,1 0 0,0 0 0,-1 0 0,1-1 0,0 1 0,0 0 0,0 0 0,0 0 0,-1-1 0,1 1 0,0 0-1,0-1 1,0 1 0,1-1 0,-1 1 0,0-1 0,0 0 0,0 1 0,0-1 0,0 0 0,0 0 0,0 0 0,1 0 0,-1 0 0,0 0 0,0 0 0,0 0 0,0 0 0,0 0-1,1-1 1,0 0 0,6-1 24,0-1-1,-1 0 0,1 0 1,-1-1-1,0 0 0,0 0 1,0-1-1,-1 0 0,8-7 0,9-10 45,21-26 0,-35 37-65,25-29-14,-3-1 0,-1-2 0,33-64 0,72-150 152,24 2 208,-103 164 213,-55 90-585,-1 0 0,1 1 0,0-1 0,-1 0-1,1 0 1,-1 0 0,1 0 0,-1 0 0,0 0 0,1 0-1,-1 0 1,0 0 0,0 0 0,0 0 0,0-1-1,0 1 1,0 0 0,0 0 0,0 0 0,0 0 0,0 0-1,-1-2 1,1 3 2,0 0 0,0 0 0,0 0 0,0 0 0,0 0 0,0 0 0,0 0 0,0 0 0,0 0 0,0 0 0,0 0 0,-1 0 0,1 0-1,0 0 1,0 0 0,0 0 0,0 0 0,0 0 0,0 0 0,0-1 0,0 1 0,0 0 0,0 0 0,0 0 0,0 0 0,0 0 0,0 0 0,-1 0 0,1 0 0,0 0-1,0 0 1,0 0 0,0 0 0,0 0 0,0 0 0,0 0 0,0 0 0,0 1 0,0-1 0,0 0 0,0 0 0,0 0 0,-1 0 0,1 0 0,0 0 0,0 0 0,0 0-1,0 0 1,0 0 0,0 0 0,0 0 0,0 0 0,0 0 0,0 0 0,0 0 0,0 0 0,-8 6 11,1 0 1,0 0-1,0 1 0,1 0 1,0 0-1,0 0 0,0 1 0,-7 14 1,-33 73 282,37-74-268,-143 359 781,81-168-335,35-101-150,29-89-96,6-16 69,7-19-93,6-22-128,-6 14-110,1 1 0,16-32 1,-18 41-33,2 1 0,-1 0 0,1 0 0,1 1 0,-1 0 0,12-10 0,-17 18 44,-1-1-1,1 1 0,0-1 0,-1 1 1,1 0-1,0 0 0,0 0 1,0 0-1,0 0 0,0 0 1,1 0-1,-1 1 0,2-1 1,-3 1 18,0 0 1,0 0 0,0 1 0,1-1-1,-1 0 1,0 0 0,0 1 0,0-1 0,0 1-1,0-1 1,-1 1 0,1 0 0,0-1-1,0 1 1,0 0 0,0-1 0,-1 1-1,1 0 1,0 0 0,-1 0 0,1 0 0,0-1-1,-1 1 1,1 0 0,-1 0 0,0 0-1,1 2 1,15 39-127,-9-24 175,0 0 1,12 22-1,-15-34-12,0 0-1,1 0 1,-1 0 0,1-1 0,0 0-1,0 0 1,1 0 0,-1 0 0,13 6 0,-12-7 3,0-1 1,1 0 0,0 0 0,-1-1-1,1 0 1,0 0 0,0 0 0,1-1 0,-1 0-1,0-1 1,0 1 0,9-2 0,-6 0 8,0-1 1,-1 0-1,1 0 1,0-1-1,-1-1 1,1 1-1,-1-1 1,12-8 0,-8 4-31,-1-1 1,0 0 0,0 0-1,-1-1 1,0-1 0,10-13-1,-14 16-20,-1-1 0,0 0 0,0 0-1,-1 0 1,0-1 0,-1 0 0,0 0-1,0 0 1,2-13 0,-6 20-16,1-1-1,-1 1 1,1 0 0,-1 0 0,0-1-1,0 1 1,-1 0 0,1-1-1,-2-3 1,2 6 8,0 1 0,-1-1-1,1 0 1,-1 0 0,1 1 0,-1-1-1,1 0 1,-1 1 0,1-1-1,-1 0 1,0 1 0,1-1 0,-1 1-1,0-1 1,1 1 0,-1 0-1,0-1 1,0 1 0,1 0 0,-1-1-1,0 1 1,0 0 0,0 0-1,0 0 1,1-1 0,-1 1 0,0 0-1,0 0 1,0 1 0,0-1-1,0 0 1,1 0 0,-1 0 0,0 0-1,0 1 1,0-1 0,1 0-1,-1 1 1,-1 0 0,-5 1-2,0 1-1,0-1 1,1 1 0,-1 1-1,1-1 1,0 1 0,0 1 0,0-1-1,1 1 1,-1 0 0,1 0 0,-9 11-1,9-8 27,1 1-1,0 0 1,0-1-1,0 1 1,1 0 0,1 1-1,0-1 1,0 1-1,0-1 1,1 1-1,1-1 1,0 15 0,1-12 6,0-1 1,1 1-1,1-1 1,-1 0-1,2 1 1,0-1 0,0-1-1,1 1 1,0 0-1,8 10 1,-10-17 17,0 1 1,0-1-1,1 0 1,-1-1-1,1 1 1,6 4-1,-9-7-13,1 0 0,0 0 0,0 0 0,-1 0 0,1 0-1,0 0 1,0 0 0,0-1 0,0 1 0,0-1 0,0 1 0,1-1 0,-1 0-1,0 0 1,0 0 0,0 0 0,0 0 0,3-1 0,-1 0 11,-1-1 0,0 1 1,1-1-1,-1 0 0,0 1 0,1-1 1,-1-1-1,0 1 0,-1 0 0,4-4 1,23-30 83,-23 28-100,54-78-65,-30 42 73,54-63-1,-72 94-65,68-77-11,-79 89 44,0-1 0,0 1 1,0 0-1,0 0 0,0 0 0,0 0 0,1 0 1,-1 0-1,0 0 0,1 0 0,1 0 0,-3 1 7,0 0 0,1 0-1,-1-1 1,0 1-1,0 0 1,1 0-1,-1 0 1,0 0 0,1 0-1,-1 0 1,0 0-1,0 1 1,1-1-1,-1 0 1,0 0-1,0 0 1,1 0 0,-1 0-1,0 0 1,0 0-1,0 0 1,1 1-1,-1-1 1,0 0 0,1 0-1,1 12-207,-3 8 168,-2 0 1,-1 0-1,0 0 0,-12 32 1,5-17 75,-2 14-28,8-28 63,0-1 1,-1 0 0,-2 0-1,-11 23 1,18-41-49,0 0-1,0 0 1,0 0 0,-1 0 0,1 0-1,-1-1 1,1 1 0,-1-1 0,1 1-1,-1-1 1,-3 3 0,4-4-15,1 0 0,-1 0 0,1 0-1,0 0 1,-1 0 0,1 0 0,-1 0 0,1 0 0,-1 0 0,1 0-1,0 0 1,-1 0 0,1 0 0,-1 0 0,1 0 0,0 0 0,-1 0 0,1 0-1,-1-1 1,1 1 0,0 0 0,-1 0 0,0-1 0,0 0-1,0 0 0,0 0 0,1 0 0,-1-1 0,0 1 0,0 0 0,0 0 0,1-1 0,-1 1 0,0-2 0,-5-19-355,0 0 1,-4-40-1,5 29-2,5 12 104,1 7-10,1 13 255,4 6-36,8 11-55,-3-4 124,0-4 1,0 0-1,1 0 0,0-1 0,0 0 1,0-1-1,1-1 0,0 0 0,20 5 1,-19-6 0,1-1 0,-1-1 0,1 0 1,-1-1-1,1-1 0,0 0 0,-1-1 1,1 0-1,-1-1 0,1-1 1,-1 0-1,0-1 0,0-1 0,0 0 1,-1-1-1,1 0 0,-2-1 0,1-1 1,20-15-1,-19 11 11,0 0 1,-1 0-1,17-22 0,-27 31-47,0-1-1,0 0 0,0-1 1,-1 1-1,1 0 0,-1-1 1,0 1-1,0-1 1,-1 0-1,0 0 0,1 1 1,-1-1-1,-1 0 0,1 0 1,-1 0-1,0-10 1,0 14-1,-1 1 1,1-1-1,0 0 1,0 0-1,0 0 0,0 1 1,-1-1-1,1 0 1,0 0-1,-1 1 1,1-1-1,0 0 1,-1 1-1,1-1 1,-1 0-1,1 1 1,-1-1-1,0 1 1,1-1-1,-1 1 1,0-1-1,1 1 1,-1-1-1,0 1 1,-1-1-1,1 1 13,0 0-1,-1 0 1,1 0-1,0 0 1,-1 0-1,1 0 1,0 0-1,0 1 1,-1-1-1,1 0 0,0 1 1,0-1-1,-1 1 1,0 0-1,-4 3 78,0 0 0,0 0 0,1 0-1,-8 8 1,10-8-14,-1 0-1,1 0 1,0 0-1,0 0 0,1 1 1,-1 0-1,1-1 1,0 1-1,0 0 1,0 0-1,1 0 1,0 0-1,0 1 1,0-1-1,1 0 0,0 0 1,-1 1-1,2-1 1,-1 0-1,1 0 1,1 6-1,0-2-55,0 0-1,1-1 1,0 0 0,1 1-1,0-1 1,0 0-1,0-1 1,1 1 0,1-1-1,-1 0 1,11 10 0,-14-15-174,0 0 1,1 0 0,-1 0 0,1-1 0,-1 1-1,1-1 1,-1 1 0,1-1 0,0 0 0,0 0 0,0-1-1,0 1 1,0 0 0,-1-1 0,1 0 0,0 1 0,0-1-1,0-1 1,0 1 0,5-1 0,-2 0-1275,-1-1 0,1 1 0,9-5 0,13-10-7942,-16 11 5523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30.52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55 8384,'-13'-6'3808,"13"9"-3328,5-3 2144,3 3-1536,29-3 1119,8 0-1279,39 0-288,6 0-416,33-11-160,-17 2-32,26-11-256,-11 5 128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32.27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62 75 992,'0'-4'-126,"0"1"615,0 0 0,0 0 0,0 0 0,-1 1 0,1-1 0,-1 0 0,-1-6 1,1-7 2990,2 0 1866,-3 24-4533,0 0 0,-1 0 0,0 0-1,-5 10 1,-4 9-205,6-10-346,0 1 0,2 0 0,0 1 1,1-1-1,-2 37 0,5-48-184,1 1-1,-1-1 1,1 1-1,1-1 1,1 8-1,-2-12-57,0-1 1,-1 0-1,1 1 0,0-1 0,1 0 0,-1 0 1,0 0-1,1 0 0,-1 0 0,1 0 0,-1 0 1,1-1-1,0 1 0,0 0 0,0-1 1,0 1-1,0-1 0,0 0 0,4 2 0,-1-2 29,1 0 0,-1 0 0,0 0 0,0-1 0,0 0 0,0 0 1,0 0-1,0-1 0,1 0 0,-1 0 0,0 0 0,-1 0 0,9-4 0,6-4 54,36-20 0,-35 17-57,7-3-33,-1-1 0,-1-1 0,0-1 0,-1-1 0,-2-2 0,23-24 0,-36 33-1,0 0 0,-1-1 0,-1 0 1,0-1-1,9-22 0,-14 31-59,-2 5 38,0-1 0,0 1-1,1-1 1,-1 1 0,0 0-1,0-1 1,0 1 0,1-1-1,-1 1 1,0-1 0,0 1-1,0-1 1,0 1 0,0-1-1,0 1 1,0-1 0,0 1-1,0-1 1,-1 1 0,1-1-1,0 0 1,0 1 11,-1 0-1,1 1 1,0-1 0,-1 0-1,1 0 1,0 0 0,0 0-1,-1 0 1,1 0 0,0 1-1,-1-1 1,1 0 0,0 0 0,0 1-1,0-1 1,-1 0 0,1 0-1,0 1 1,0-1 0,0 0-1,-1 0 1,1 1 0,0-1 0,0 0-1,0 1 1,0-1 0,0 0-1,0 1 1,0-1 0,-13 30 219,1-2 33,-11 35 0,20-53-180,1 0 1,0 0-1,1 0 0,0 0 0,1 0 0,-1 0 0,4 18 0,2 10 148,2-1-1,1 0 0,25 66 1,-30-97-182,-1 0 0,1-1 0,0 0 0,0 0 0,6 7 1,-8-11-34,0 0 0,-1 0 0,1 0 0,0 0 0,0-1 0,0 1 0,0 0 0,0-1 0,0 1 0,0-1 1,0 1-1,0-1 0,0 1 0,0-1 0,0 0 0,1 0 0,-1 1 0,0-1 0,0 0 0,0 0 0,0 0 0,1 0 0,-1 0 1,0 0-1,0-1 0,0 1 0,0 0 0,0-1 0,0 1 0,0 0 0,1-1 0,-1 0 0,0 1 0,-1-1 0,3 0 1,0-2-75,1 0 0,-1 0 0,1-1 1,-1 1-1,0-1 0,0 1 1,-1-1-1,4-6 0,14-35-3553,-15 31 69,11-20 0,-7 21 1141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32.6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2 5056,'0'0'42,"0"0"0,0 0 0,0 0 0,0 0 0,0 0 1,0 0-1,0 0 0,0 0 0,0 0 0,0-1 0,0 1 0,0 0 0,0 0 1,0 0-1,0 0 0,0 0 0,0 0 0,0 0 0,0 0 0,0 0 0,0 0 0,-1 0 1,1 0-1,0 0 0,0 0 0,0 0 0,0 0 0,0-1 0,0 1 0,0 0 1,0 0-1,0 0 0,0 0 0,-1 0 0,1 0 0,0 0 0,0 0 0,0 0 0,0 0 1,0 0-1,0 0 0,0 0 0,0 1 0,0-1 0,0 0 0,-1 0 0,1 0 1,0 0-1,0 0 0,0 0 0,0 0 0,0 0 0,0 0 0,0 0 0,0 0 1,1 7 1791,8 17 757,-7-17-1813,3 6 52,-1 1-1,-1 0 1,-1 0 0,2 24-1,-3 62 1890,-2-53-1885,3-39-126,3-9-420,6-11-136,-9 11-84,49-62 297,44-48-500,-90 105 189,0 1 0,1 0 1,0 0-1,0 1 0,9-6 1,-14 10-28,1-1-1,-1 0 1,0 1 0,0-1 0,0 1 0,1-1-1,-1 1 1,0-1 0,0 1 0,1 0-1,-1 0 1,0 0 0,1 0 0,-1 0 0,1 0-1,-1 0 1,0 0 0,0 0 0,1 1 0,-1-1-1,0 0 1,1 1 0,-1-1 0,0 1-1,0 0 1,0-1 0,1 1 0,-1 0 0,0 0-1,0-1 1,0 1 0,0 0 0,-1 0-1,1 0 1,0 0 0,0 1 0,0 0 0,2 3 74,-1 0 1,0 1-1,0-1 1,-1 0-1,1 1 1,-1-1 0,-1 1-1,1 0 1,-1 9-1,-1 8-52,-3 23 0,1-25-101,-3 17-1245,0-16-6814,5-18 5317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33.1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200 41 3552,'1'-4'678,"1"0"0,0 0-1,0 0 1,0 1 0,1-1 0,-1 0 0,1 1 0,0 0 0,4-4-1,-27 34 5899,2-1-5490,1-1-1,-22 49 1,-19 64 791,40-93-1368,6-12-250,1 0 0,1 0 1,-8 65-1,15-72-137,1 0 0,1 0 1,2 0-1,0 0 0,10 46 0,-11-68-456,1-1 0,0 1 0,1-1-1,-1 1 1,0-1 0,1 1 0,0-1 0,0 0-1,0 0 1,0 1 0,5 3 0,-6-6 101,1 1 0,-1-1 0,1 0 0,-1 0 0,1-1 0,0 1 0,-1 0 0,1 0 0,0-1 0,0 1 0,0-1-1,-1 0 1,1 1 0,0-1 0,0 0 0,0 0 0,0 0 0,0 0 0,-1-1 0,1 1 0,0 0 0,0-1 0,0 1 0,-1-1 0,4-1 0,17-9-4721,5 0 1642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33.57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55 8640,'0'0'94,"0"0"1,0 0 0,0 0-1,1 0 1,-1-1-1,0 1 1,0 0-1,0 0 1,0 0 0,0-1-1,0 1 1,0 0-1,0 0 1,0 0 0,0-1-1,0 1 1,0 0-1,-1 0 1,1 0 0,0 0-1,0-1 1,0 1-1,0 0 1,0 0 0,0 0-1,0 0 1,0-1-1,0 1 1,-1 0 0,1 0-1,0 0 1,0 0-1,0 0 1,0 0 0,-1-1-1,1 1 1,0 0-1,0 0 2,-1 1 0,1-1 0,0 0-1,0 0 1,0 1 0,0-1 0,0 0 0,0 1-1,0-1 1,0 0 0,0 0 0,0 1 0,0-1-1,0 0 1,0 1 0,0-1 0,0 0 0,0 0-1,0 1 1,0-1 0,0 0 0,1 1 0,-1-1-1,0 0 1,0 1 0,3 7 468,0 0 0,-1 1 0,0 0 0,0 0 0,-1-1 0,-1 1 0,1 10 0,3 29 982,-4-41-333,3-25-538,5-9-491,2 1 0,1 0 0,23-39 0,-33 63-138,0 0-1,0 0 1,0 0-1,0 1 0,1-1 1,-1 0-1,0 1 1,1-1-1,0 1 1,-1 0-1,1-1 1,0 1-1,-1 0 0,1 0 1,0 0-1,0 0 1,0 0-1,0 1 1,0-1-1,0 1 1,0-1-1,0 1 0,0 0 1,3-1-1,0 2-11,-1 0 1,1 0-1,-1 0 0,1 0 0,-1 1 0,0-1 0,0 1 0,0 0 0,7 5 1,9 7 50,0-1-3392,-15-11 193,0 0 949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4:33.9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10304,'18'16'3317,"-17"-15"-3198,0 1 0,0-1 1,0 0-1,0 0 0,0 0 1,-1 0-1,1 1 0,0-1 0,-1 0 1,1 2-1,79 210 6409,-77-204-6344,55 175 3034,-53-160-2962,-1 0-1,-2 0 1,0 1-1,-3 47 1,-3-28-156,-19 81 0,16-96-846,-2-1 1,-19 45 0,20-56-1507,-1 0 0,-20 27 0,1-7-1049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58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7648,'1'6'888,"-1"-4"-706,0 0-1,0-1 0,0 1 0,0 0 0,0-1 0,0 1 0,0 0 0,-1-1 0,1 1 0,-1-1 0,1 1 0,-1 0 1,0 1-1,-4 10-2,0 1 556,1 1 0,-5 25 0,-29 169 4473,4-32-3905,1 92-659,21-151-466,10-99-1062,2 0 0,1 23 0,4 11-7299,-5-53 8074,4 24-3656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09.22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60 436 4480,'4'8'14569,"-8"-4"-12829,0 2-3580,-9 21 2304,-11 35 1,12-29-397,11-29-74,0-1-1,0 1 1,0 0-1,0 0 1,0 0-1,1 0 1,0 0-1,0 0 1,0 0-1,0-1 1,1 1-1,-1 0 1,2 6-1,-1-8 21,0 0-1,0 0 0,0 0 1,0-1-1,0 1 0,0 0 1,0-1-1,0 1 0,1 0 1,-1-1-1,0 0 0,1 1 1,0-1-1,-1 0 0,1 0 1,0 1-1,-1-1 0,1-1 1,0 1-1,0 0 0,0 0 1,0-1-1,0 1 0,0-1 1,4 1-1,0-1 19,0 0 0,0 0-1,0-1 1,0 1 0,0-1 0,-1-1-1,1 1 1,11-5 0,0-2 253,23-14 0,-35 19-197,0 0-35,-1 1 0,1-1-1,-1-1 1,0 1 0,0-1 0,-1 1-1,1-1 1,-1 0 0,0 0 0,0-1 0,0 1-1,4-9 1,-6 10-40,0 1 1,0-1-1,0 0 0,-1 0 0,1 0 0,-1 0 1,0 0-1,0 0 0,0 0 0,0 0 0,0 0 0,-1 0 1,1 0-1,-1 0 0,0 0 0,0 0 0,0 0 1,0 1-1,-1-1 0,1 0 0,-1 1 0,1-1 0,-5-4 1,2 1-44,-1 1 1,-1-1-1,1 1 0,-10-8 1,13 12-14,-1-1-1,1 1 1,0 0 0,-1 0-1,1 0 1,0 0 0,-1 0-1,1 0 1,-1 1 0,0-1 0,1 1-1,-1 0 1,1 0 0,-1 0-1,0 0 1,1 0 0,-1 1-1,-2 0 1,-5 0-128,3 0 30,7-1 155,0 0 0,0 0 0,0 0 0,0 0 1,0 0-1,0 0 0,0 0 0,0 0 0,0 0 0,0 0 0,0 0 1,0 0-1,0 0 0,0 0 0,0 0 0,1 1 0,-1-1 1,0 0-1,0 0 0,0 0 0,0 0 0,0 0 0,0 0 0,0 0 1,0 0-1,0 0 0,0 0 0,0 0 0,0 0 0,0 0 0,0 0 1,-1 0-1,1 0 0,0 0 0,0 0 0,0 0 0,0 0 0,0 0 1,0 0-1,0 0 0,0 0 0,0 0 0,0 0 0,0 0 0,0 0 1,0 0-1,0 1 0,0-1 0,0 0 0,0 0 0,0 0 0,0 0 1,0 0-1,0 0 0,0 0 0,1-11 1197,25-15-1019,-9 2 374,21-45 0,-12 21-242,6-8-194,-12 20-56,1 0 0,41-52 0,-55 81-128,-1 0 1,2 1 0,-1 0-1,0 0 1,1 0 0,0 1-1,1 0 1,16-7 0,-23 11 49,1 1 1,-1 0-1,0 0 1,0 0-1,0 0 1,0 0-1,1 0 1,-1 0 0,0 1-1,0-1 1,0 1-1,0 0 1,0 0-1,0-1 1,0 1-1,0 0 1,3 3 0,0-1 16,-1 0 1,0 0 0,0 0 0,-1 1-1,1-1 1,-1 1 0,3 4 0,-1 0 14,-1 0 0,0 0 0,0 0 0,-1 1 0,-1-1 0,1 1 0,1 17 0,3 68 30,-7-33 33,-10 72-1,5-93-31,-2 0 0,-22 72 0,14-73-8,-2 0 0,-1-1 0,-1-1 0,-29 40 1,41-67-11,0 0 0,-1-1 0,0 1 0,-1-1 0,0-1 0,0 0 0,-19 13 0,25-19-29,0 0 1,0-1-1,-1 1 0,1-1 0,0 0 0,0 0 1,-1 0-1,1 0 0,-1 0 0,1-1 1,-1 1-1,1-1 0,-1 0 0,1 0 1,-1-1-1,0 1 0,1-1 0,0 1 1,-1-1-1,1 0 0,-1 0 0,1-1 0,0 1 1,0-1-1,0 0 0,0 1 0,0-1 1,0-1-1,0 1 0,1 0 0,-4-3 1,5 3-13,-1 0 0,0 0 0,0 0 0,1 0 0,-1 0 1,1 0-1,0-1 0,0 1 0,-1 0 0,1-1 0,1 1 0,-1 0 1,0-1-1,1 1 0,-1-1 0,1 0 0,0 1 0,0-5 1,0 3 5,1 1 1,0-1-1,0 0 1,0 1-1,1-1 1,-1 1-1,1-1 1,0 1-1,0 0 1,0-1-1,3-3 1,3-1 20,0-1 0,1 1 0,0 1 1,0 0-1,0 0 0,1 1 0,11-6 0,12-3 63,0 2 0,1 1-1,61-13 1,110-7-3208,-180 28 1909,17 0-727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10.1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81 4224,'39'-49'9237,"-33"41"-7649,-5 7-1087,1-1 1,-1 1-1,0-1 1,0 1-1,0-1 1,0 0-1,0 0 0,0 0 1,0 0-1,0 0 1,0-3-1,8 245 2704,27 159-1008,-18-216-1551,22 64-528,-12-90-673,-25-138-103,0-2-2287,-5-24-1970,2-4 2500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11.0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14 162 4064,'-14'8'9429,"21"-11"-6778,78-43 695,-15 9-2447,69-35 290,-135 70-1157,0 0 1,0 1-1,1-1 0,-1 1 0,0 0 1,1 0-1,-1 1 0,1-1 0,-1 1 1,1 0-1,5 0 0,-8 1-14,1-1 0,-1 1 0,0 0 0,1-1 0,-1 1 0,0 0 0,1 1 1,-1-1-1,0 0 0,0 0 0,0 1 0,0 0 0,0-1 0,0 1 0,-1 0 0,1 0 0,-1 0 0,1 0 0,-1 0 0,1 0 0,0 3 0,9 21 150,-2 0 0,-1 0 1,8 43-1,-4-17 119,-9-38-163,-3-9-75,1-1-1,0 1 0,0-1 1,1 1-1,-1-1 0,1 0 0,0 1 1,0-1-1,0 0 0,0 0 1,6 6-1,-7-10-38,-1 1-1,1-1 1,-1 0 0,0 1-1,1-1 1,-1 0 0,1 0-1,0 1 1,-1-1 0,1 0-1,-1 0 1,1 0 0,-1 0-1,1 0 1,-1 0 0,1 0-1,0 0 1,-1 0 0,1 0-1,-1 0 1,1 0 0,-1 0-1,1 0 1,-1-1 0,2 1-1,15-12 144,-8 2-99,14-19 1,-16 20-51,15-18 10,1 1-1,1 1 0,2 1 1,0 2-1,56-38 0,-74 55 23,1 1-1,-1 0 0,1 0 1,0 0-1,1 1 1,-1 0-1,0 1 0,1 0 1,0 1-1,-1 0 0,11 0 1,-13 1-35,1 1 0,-1 0 0,1 0 1,-1 1-1,0 0 0,1 0 0,-1 1 0,0 0 1,0 0-1,-1 0 0,1 1 0,-1 0 1,0 1-1,9 7 0,-7-6-93,-1 1 0,0 1 0,0-1 0,-1 1 0,0 0 1,0 1-1,-1-1 0,0 1 0,-1 0 0,0 1 0,0-1 0,3 14 0,2 13-2434,5 50-1,-12-63-1074,-2 37 0,-1-31 1073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11.4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19 4896,'-7'-9'1346,"7"8"-1230,0 1 1,-1 0-1,1 0 1,0 0-1,0-1 1,-1 1-1,1 0 1,0 0-1,0-1 1,0 1-1,-1 0 1,1-1-1,0 1 1,0 0-1,0-1 1,0 1-1,0 0 1,0-1-1,0 1 1,0 0-1,0-1 1,0 1-1,0 0 1,0-1-1,0 1 1,0 0-1,0-1 1,1 17 3216,3 12-975,1 35 0,-7 79 179,0-92-1801,-1 57 200,-3 360 1371,6-461-2342,1 26-357,0 0 1,2 0 0,9 42 0,-11-73 190,-1 0 0,0 1 0,0-1 1,1 0-1,-1 1 0,1-1 1,-1 0-1,1 0 0,0 1 0,-1-1 1,1 0-1,0 0 0,0 0 1,0 0-1,0 0 0,0 0 0,0 0 1,0 0-1,0 0 0,0-1 1,2 2-1,7-1-1820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12.57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277 41 2080,'1'-2'370,"0"-1"0,1 1 1,-1-1-1,1 1 0,0 0 0,-1-1 0,1 1 1,0 0-1,0 0 0,0 0 0,1 1 0,-1-1 1,0 0-1,1 1 0,4-3 0,2-1 3371,-15 11 432,-5 10-2219,-10 11-1303,-40 37 922,35-39-1066,1 2 0,-30 41-1,38-42-284,2 1 0,1 0 0,1 1-1,1 1 1,-11 41 0,17-44-98,0 0-1,2 0 1,1 1 0,1-1 0,1 1 0,4 38 0,-1-50-82,0-1 1,1 0 0,0 0-1,1 0 1,1-1 0,0 1-1,1-1 1,0 0 0,1-1-1,1 1 1,0-2 0,0 1-1,1-1 1,1 0 0,12 11-1,-11-12 36,0 2-331,23 16 0,-30-25 21,0-1 1,0 1-1,0-1 0,1 0 1,-1 0-1,0 0 1,1-1-1,-1 0 0,1 0 1,7 1-1,-6-2-444,-1 0 1,0 0-1,1-1 0,-1 1 0,0-2 0,0 1 0,1 0 0,-1-1 0,0 0 0,0 0 1,-1 0-1,1-1 0,0 0 0,5-4 0,16-13-2545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13.06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3 203 7968,'-1'30'4129,"0"-23"-3655,0 0 1,1 1-1,0-1 1,1 0-1,1 12 1,21 99 4591,-22-114-3731,-3-9-795,-2-16-111,0-29 22,3-65-1,1 53-246,0 39 51,0-1 1,1 0 0,8-43 0,-8 66-230,-1 0 1,0 0-1,0 0 0,1 0 1,-1 0-1,1 0 0,-1 0 1,1 0-1,-1 0 0,1 0 1,-1 0-1,1 0 0,0 0 1,0 1-1,0-1 0,-1 0 1,3 0-1,-3 0-14,1 1 1,0 0-1,0 0 0,0 0 0,0 0 0,-1 0 0,1 0 1,0 0-1,0 0 0,0 0 0,0 0 0,-1 1 0,1-1 1,0 0-1,0 1 0,-1-1 0,1 0 0,0 1 1,0-1-1,-1 1 0,1-1 0,0 1 0,-1-1 0,2 2 1,15 15-31,0 0 1,-1 1 0,0 1 0,20 32 0,-36-50-168,0-1-1,0 0 1,0 1-1,0-1 0,0 0 1,0 0-1,0 1 1,0-1-1,1 0 0,-1 0 1,0 1-1,0-1 1,0 0-1,0 0 1,1 1-1,-1-1 0,0 0 1,0 0-1,1 0 1,-1 1-1,0-1 1,0 0-1,1 0 0,-1 0 1,0 0-1,1 0 1,-1 0-1,0 1 0,1-1 1,-1 0-1,0 0 1,0 0-1,1 0 1,-1 0-1,0 0 0,1 0 1,-1 0-1,0-1 1,1 1-1,-1 0 1,0 0-1,0 0 0,1 0 1,-1 0-1,0 0 1,1-1-1,-1 1 0,0 0 1,0 0-1,0 0 1,1-1-1,-1 1 1,0 0-1,0 0 0,0 0 1,1-1-1,-1 1 1,0-1-1,11-7-6118,6 3 2070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13.94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278 0 4736,'0'1'166,"0"-1"1,0 0 0,0 1-1,0-1 1,1 0 0,-1 1-1,0-1 1,0 0-1,0 1 1,0-1 0,0 0-1,1 0 1,-1 1 0,0-1-1,0 0 1,1 0-1,-1 0 1,0 1 0,0-1-1,1 0 1,-1 0 0,0 0-1,0 1 1,1-1-1,-1 0 1,0 0 0,1 0-1,-1 0 1,0 0-1,1 0 1,-1 0 0,0 0-1,1 0 1,-1 0 0,0 0-1,1 0 1,-1 0-1,0 0 1,1 0 0,-1 0-1,0 0 1,1 0 0,-1-1-1,0 1 1,0 0-1,1 0 1,-1 0 0,0 0-1,0-1 1,1 1 0,-1 0-1,0 0 1,0-1-1,1 1 1,-1 0 0,0 0-1,0-1 1,0 1-1,0 0 1,1-1 0,-1 1-1,0 0 1,0-1 0,0 1-1,0-1 1,0 2 126,0 0 0,0 0 0,-1 1 0,1-1 0,0 0 0,-1 0 0,1 0 0,-1 0 0,1 0 0,-1 0 0,0 1 0,-17 18 701,11-13-544,-96 110 1765,-6 7-1369,99-113-766,5-7-37,0 1 0,0 0-1,1 0 1,0 0-1,0 1 1,0-1 0,-4 10-1,8-14-28,-1 1-1,1-1 1,0 0-1,-1 1 1,1-1-1,0 1 1,0-1-1,0 1 1,1-1-1,-1 0 1,0 1-1,0-1 1,1 0-1,-1 1 1,1-1 0,-1 0-1,1 1 1,-1-1-1,1 0 1,0 0-1,0 1 1,0-1-1,-1 0 1,1 0-1,0 0 1,0 0-1,1 0 1,1 1-1,4 2 108,0 1-1,0-2 0,0 1 1,9 2-1,2 2-31,22 12 14,48 25 474,-75-37-1014,-1 0 0,0 1 1,-1 0-1,19 20 0,-30-29 467,4 4 609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14.5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0 6400,'-3'3'4003,"3"-3"-3910,3 6 1821,8 9-680,-8-12-350,2 6-404,0-1 0,-1 1 0,1 0 0,-2 0 0,1 0 0,-1 1 0,-1-1 0,3 17 0,3 79 814,-7-87-1015,13 212 825,-7-122-1732,-6-90-2960,-1-7-3311,0-19 4489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15.0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14 128 6976,'-11'-16'2256,"11"16"-2226,-1-1 1,1 1-1,0 0 1,0 0-1,0 0 1,0 0-1,0-1 1,0 1-1,-1 0 1,1 0 0,0 0-1,0-1 1,0 1-1,0 0 1,0 0-1,0 0 1,0-1-1,0 1 1,0 0-1,0 0 1,0 0-1,0-1 1,0 1-1,0 0 1,0 0-1,0-1 1,0 1-1,0 0 1,2-3 270,-1 0 1,0 0-1,1 0 0,0 0 1,0 1-1,0-1 0,0 1 1,0-1-1,0 1 0,0 0 1,1 0-1,-1 0 0,1 0 1,5-3-1,6-2 780,28-11 0,-29 13-697,12-4 661,34-9 0,-48 16-739,0-1 0,1 2 0,-1 0 0,1 0 0,19 2 0,-26-1-226,-1 1 1,0 0 0,0 0-1,0 1 1,0-1 0,0 1-1,0 0 1,-1 0-1,1 0 1,0 0 0,-1 1-1,0 0 1,1-1 0,-1 1-1,0 0 1,0 1 0,-1-1-1,1 0 1,-1 1 0,0 0-1,0-1 1,0 1 0,0 0-1,0 0 1,-1 0-1,0 0 1,0 0 0,0 0-1,0 1 1,-1-1 0,0 0-1,0 6 1,0 1-136,0-1 0,-1 1 0,-1-1 0,0 0 0,0 0-1,-1 0 1,0 0 0,-7 14 0,7-18-19,0 0 0,0-1 0,0 0 0,-1 0 0,0 0 0,0 0 0,-1-1 0,1 1 0,-1-1 0,0 0 0,0-1 0,0 1 0,-1-1 0,1 0 0,-9 3 0,13-6 60,0 1-1,0-1 1,0 0 0,0 1 0,0-1-1,1 1 1,-1-1 0,0 1 0,0-1-1,0 1 1,0-1 0,1 1 0,-1 0-1,0 0 1,1-1 0,-1 1 0,0 0-1,1 0 1,-1 0 0,1 0 0,-1 0-1,1-1 1,-1 3 0,1-1 39,0 1-1,1-1 1,-1 1 0,0-1 0,1 0-1,0 1 1,-1-1 0,3 4 0,0 2 110,63 147 2329,-20-51-1744,8-1-869,-45-79-2843,-4-20 1290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16.34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108 23 1824,'0'0'1856,"9"-3"992,16-15 8527,-24 18-11207,0 0 0,0-1 0,0 1 0,0 0 0,1 0 0,-1 0 0,0 0 0,0 0 0,0 0 0,0 0 0,0 0 0,0 0 0,0 0 0,0 1 0,0-1 0,0 0 0,0 1 0,0-1 0,0 1 0,0-1 0,0 1-1,0 0 1,0-1 0,0 1 0,1 1 0,-1-1-64,1 1-1,-1-1 1,0 0 0,1 1-1,-1-1 1,0 1-1,0-1 1,0 1 0,0 0-1,0-1 1,0 1-1,-1 0 1,1 0 0,-1-1-1,1 1 1,0 3-1,-2 2 38,-1-1 0,1 1-1,-1-1 1,0 0 0,0 1-1,-1-1 1,0 0 0,0 0-1,0-1 1,-9 11-1,5-5-28,-13 21-18,-21 32-838,36-58 139,0 0 1,0 0-1,-1 0 0,0 0 0,0-1 1,-1 0-1,-7 4 0,-3-4-3656,3-4 1344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6:59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35 4480,'-1'-4'501,"0"3"-276,0 0-1,0 0 1,1 0-1,-1-1 1,1 1-1,-1 0 1,1-1-1,0 1 1,-1 0-1,1-1 1,0 1-1,0 0 1,0-1-1,0 1 1,0 0 0,0-1-1,1 1 1,-1 0-1,1-6 3031,-6 12-1725,-11 14-789,9-13-515,2 1-1,-1-1 0,-6 12 0,-41 92 1114,16-30-705,7-17-282,3 2 0,2 1 0,4 1 0,2 1 0,-18 137 0,32-157-12,2 77 0,4-100-196,2 0 1,0 0 0,2-1-1,14 45 1,-2-23 242,29 56-1,-45-100-409,0 0-1,0 0 1,0 0-1,0 0 1,0-1-1,1 1 1,-1 0-1,1-1 1,-1 1-1,1-1 0,0 0 1,-1 1-1,3 0 1,-3-1-109,0-1-1,0 0 1,0 0 0,0 0-1,0 0 1,0 0 0,0 0-1,0 0 1,0 0 0,0-1-1,0 1 1,0 0 0,0 0-1,0-1 1,0 1 0,0-1-1,0 1 1,0-1 0,0 1-1,0-1 1,-1 0 0,1 1-1,0-1 1,0 0 0,-1 1-1,1-1 1,-1 0 0,1 0-1,-1 0 1,2-1-1,8-13-3146,3 0 1087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17.82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 10 2720,'1'-6'1046,"4"8"-536,-4-2-493,0 1 858,-1-1-704,0-1 0,1 1 1,-1-1-1,0 1 0,1 0 0,-1-1 0,0 1 1,1 0-1,-1-1 0,0 1 0,1 0 1,-1-1-1,1 1 0,-1 0 0,1 0 1,-1-1-1,0 1 0,1 0 0,-1 0 0,1 0 1,-1 0-1,1 0 0,-1 0 0,1 0 1,-1 0-1,1 0 0,-1 0 0,1 0 1,-1 0-1,1 0 0,-1 0 0,1 0 0,-1 0 1,2 1-1,0-1 1254,-1 0-1165,-1 0-1,0 0 1,1 0 0,-1 0-1,1 0 1,-1 0-1,1 0 1,-1 0 0,0 0-1,1 0 1,-1 1-1,1-1 1,-1 0 0,0 0-1,1 0 1,-1 0 0,0 1-1,1-1 1,-1 0-1,0 0 1,1 1 0,-1-1-1,0 0 1,1 1-1,-1-1 1,0 0 0,0 1-1,0-1 1,1 0-1,-1 1 1,0-1 0,0 1-1,0-1 1,0 0-1,0 1 1,0-1 0,0 1-1,1-1 1,-1 1-1,0-1 1,-1 0 0,1 1-1,0-1 1,0 1-1,0-1 1,0 0 0,0 1-1,0-1 1,-1 1-1,1 5-1698,-1 3 1573,0-1 1,0 0-1,-1 0 0,-1 1 0,-5 12 0,-5 18 112,0 20 19,3-1 1,2 1-1,0 74 0,8-125-206,0 0-1,1 0 1,-1 1 0,2-1-1,-1 0 1,4 8 0,-4-13-39,0 0 0,0-1 1,0 1-1,1-1 0,-1 1 1,1-1-1,0 0 0,0 0 1,0 0-1,0 0 0,0 0 1,0 0-1,0 0 0,1-1 1,-1 1-1,1-1 0,-1 1 1,1-1-1,-1 0 0,5 1 1,5 1-161,0-1 0,0 0 1,-1-1-1,1 0 0,0-1 1,18-2-1,72-15-5301,-67 10 1870,-13 6 1588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18.1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97 9312,'-9'-2'4864,"11"2"-4448,0 1 0,-1-1 0,1 0 0,0 0 0,-1 1 0,1-1 0,0 0-1,2-1 1,32-4 2479,-7 1-1827,29-7-1,136-35-786,-62 21-5138,-96 21-1399,-27 4 3611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19.3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72 60 6240,'-9'-42'3504,"9"41"-3345,0 1 1,0-1 0,0 1 0,-1-1 0,1 1-1,0-1 1,0 1 0,0-1 0,0 0 0,0 1-1,0-1 1,0 1 0,0-1 0,0 1 0,0-1-1,0 1 1,0-1 0,1 0 0,-3-6 4677,2 7-4795,0 0 0,0 0 0,0 0 0,-3 8 866,-3 45 985,-26 838 4006,34-450-5531,-2-429-335,1 4-833,-2-1-1,-3 25 1,1-32-1403,-1-9 183,-1-10-1400,0-31-5102,5 16 4938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20.1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5 4224,'-2'-5'3056,"9"13"-912,12 16-272,-14-18-1597,79 105 2532,1-3-929,-68-84-1544,-1 0 0,-2 2 0,0 0 0,-1 0 1,-2 1-1,-1 1 0,11 44 0,-11-28 45,-3 2-1,-1-1 0,-3 1 0,-2 49 1,-2-65-187,-2-1 0,-2 1 1,0-1-1,-2 0 1,-13 35-1,6-28-381,-1 0 1,-3-2-1,-32 50 1,42-71-527,-1-1 0,0-1 1,-1 1-1,-20 16 0,6-7-1028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21.4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30 5888,'-13'1'6237,"22"-2"139,23-10-4690,-25 8-1534,1 0 0,1 1-1,13-3 1,8 2 76,1 1-1,32 2 1,-47 1-192,-1 0-1,1 1 1,-1 1-1,0 1 0,30 11 1,-44-15-23,0 0 1,0 1-1,0-1 1,0 1-1,0-1 0,0 1 1,0 0-1,0-1 1,0 1-1,0 0 0,0 0 1,-1 0-1,1 0 1,0-1-1,0 1 0,-1 0 1,1 0-1,-1 0 1,1 1-1,-1-1 0,1 0 1,-1 0-1,0 0 1,1 0-1,-1 0 0,0 0 1,0 1-1,0-1 0,0 0 1,0 0-1,0 0 1,0 1-1,0-1 0,0 0 1,-1 0-1,1 0 1,0 0-1,-1 0 0,1 0 1,-1 0-1,1 0 1,-2 2-1,-5 7 46,0 0 1,0 0-1,-1 0 1,-15 14-1,-5 5 76,-31 39 159,20-25 338,-42 61-1,71-86-379,10-18-233,0 0 0,0 1 0,-1-1 0,1 0 0,0 1-1,0-1 1,0 0 0,0 1 0,-1-1 0,1 0 0,0 1 0,0-1 0,0 0 0,0 1 0,0-1 0,0 0-1,0 1 1,0-1 0,0 1 0,0-1 0,0 0 0,0 1 0,0-1 0,0 0 0,1 1 0,-1-1 0,0 0-1,0 1 1,0-1 0,0 0 0,1 1 0,-1-1 0,0 0 0,0 0 0,1 1 0,-1-1 0,0 0-1,0 0 1,1 1 0,-1-1 0,0 0 0,1 0 0,-1 0 0,0 0 0,1 1 0,-1-1 0,0 0 0,1 0-1,-1 0 1,1 0 0,67-6 1471,-3 0-990,-23 5-814,1 1 1,-1 3 0,81 15-1,-98-14-2019,-8-2-477,-4 2-2836,-5 0 1844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37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38 105 2400,'0'-1'49,"0"1"-1,0 0 1,0 0-1,0 0 1,0-1 0,0 1-1,0 0 1,-1 0-1,1 0 1,0 0 0,0-1-1,0 1 1,0 0 0,0 0-1,0 0 1,-1 0-1,1 0 1,0 0 0,0-1-1,0 1 1,0 0 0,-1 0-1,1 0 1,0 0-1,0 0 1,0 0 0,-1 0-1,1 0 1,0 0-1,0 0 1,0 0 0,0 0-1,-1 0 1,1 0 0,0 0-1,0 0 1,0 0-1,-1 0 1,1 0 0,0 0-1,0 0 1,-1 1 972,2-2-548,-1 1-319,1-1 1,-1 1-1,0 0 0,0 0 1,0-1-1,1 1 1,-1 0-1,0-1 0,0 1 1,0 0-1,0-1 1,0 1-1,0 0 0,1-1 1,-1 1-1,0 0 1,0-1-1,0 1 0,0 0 1,0-1-1,0 1 1,0 0-1,0 0 0,-1-1 1,1 1-1,0 0 1,0-1-1,0 1 0,0 0 1,0-1-1,-1 1 1,1-1-1,-9-12 2333,4 5-667,3 3-1346,1 0 0,0 1 0,0-1 1,1 0-1,-1 0 0,1 0 0,0 0 0,1-6 0,0-6 1062,-1 17-1517,0 0 0,0 0 0,-1 0-1,1-1 1,0 1 0,0 0 0,0 0 0,0 0 0,0 0 0,0 0 0,0 0 0,-1 0 0,1 0 0,0-1 0,0 1 0,0 0 0,0 0 0,0 0 0,-1 0-1,1 0 1,0 0 0,0 0 0,0 0 0,0 0 0,-1 0 0,1 0 0,0 0 0,0 0 0,0 0 0,0 0 0,0 0 0,-1 0 0,1 0 0,0 0 0,-2 1 164,5 0 27,-3-1 142,-4 37 173,-1-10-384,3 97 536,3-64-228,11 200 1358,-9-222-1641,2 19 93,2 25 575,-6-85-1350,-1-1-1,1 1 0,0-1 1,0 1-1,2-5 0,5-14-3407,-4 5-651,5 4 1503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5:3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13 4736,'-5'-12'2592,"12"15"-1357,-1 1 0,1 0 0,-1 1 0,10 8 1,4 12 133,0 0 1,-2 1 0,22 43-1,-21-36-453,79 153 2261,-86-158-2815,-2 0 0,0 1 0,-2 0 0,-1 0 0,2 32 0,-5-16-134,-2 0 0,-2 0 0,-2-1 0,-3 1 0,-1-1 0,-2 1 0,-17 54 0,20-84-171,-1 0 0,0-1 0,-2 0-1,1 0 1,-2 0 0,-15 20 0,12-20-1715,-17 15 1,28-28 1259,-7 6-1730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1 440 2816,'0'0'11290,"1"-4"-10756,29-19-279,-2 3 103,-13 6-246,1 0 0,-2-2 1,13-17-1,34-55 77,-1 1 10,42-38-417,-101 124 223,0 0 0,0 0 0,-1 0 0,1 1 0,0-1 0,0 0 0,0 0 0,0 0 0,0 1 0,0-1 0,0 1 0,0-1 0,0 1 0,0-1 0,0 1 0,1-1 0,-1 1 0,0 0 0,0 0 0,2-1 0,-2 2 8,0-1 0,0 1 0,0 0 0,0-1-1,1 1 1,-1 0 0,0 0 0,0 0-1,-1 0 1,1 0 0,0 0 0,0 0 0,0 0-1,-1 0 1,1 0 0,0 0 0,-1 0 0,1 1-1,-1-1 1,1 0 0,-1 0 0,0 2 0,8 25 290,-1 1 0,4 38 0,0 1-125,-5-39-46,0-1 0,2 0 0,21 49 0,-25-68-51,1-1 1,0 1 0,0-1 0,1 0 0,0-1-1,11 11 1,-12-13-21,0-1 0,0-1 0,0 1-1,1-1 1,-1 0 0,1 0 0,0 0 0,0-1-1,0 0 1,0 0 0,7 1 0,-2-2 40,-1 0 1,0 0 0,1-1-1,-1 0 1,0-1 0,1-1 0,-1 1-1,0-1 1,0-1 0,0 0-1,0 0 1,-1-1 0,1-1-1,13-8 1,-9 3-88,0-2 0,-1 0 0,0 0 0,-1-1 0,-1-1-1,19-28 1,48-96-154,-2 1-190,-72 130 267,0 0 0,1 0 1,0 0-1,9-9 1,-12 15 72,-1-1 0,1 1 1,0-1-1,0 1 0,0 0 1,-1 0-1,1-1 0,0 1 1,0 1-1,1-1 0,-1 0 1,0 0-1,0 1 1,0 0-1,0-1 0,1 1 1,-1 0-1,0 0 0,0 0 1,1 0-1,3 1 0,-1 1 37,0 0-1,0 0 1,0 1-1,0-1 0,-1 1 1,1 0-1,-1 0 0,1 1 1,-1 0-1,0-1 1,-1 1-1,5 5 0,5 9 148,19 31-1,-21-31-116,16 26-685,-2 1 0,25 62 0,-40-71-3701,-6-24 2400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8 4064,'-7'-7'8047,"12"13"-2953,-3 3-5649,-2 1 1185,-1-1 0,-3 16-1,-1 8-54,3-21-444,-52 373 2357,39-259-1734,2 211 1,19-180-557,-2-122-323,1-1 0,15 51 1,-19-83-24,-1 1-45,1-1 1,0 1-1,0-1 0,0 0 0,0 1 1,2 3-1,-2-6 75,-1 0 0,1 1 0,-1-1-1,1 1 1,0-1 0,-1 0 0,1 1 0,-1-1 0,1 0 0,0 1-1,-1-1 1,1 0 0,-1 0 0,1 0 0,0 0 0,-1 0-1,1 0 1,0 0 0,-1 0 0,1 0 0,0 0 0,-1 0 0,1 0-1,0 0 1,-1 0 0,1 0 0,1-1 0,11-4-1632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4 4224,'-2'-2'288,"-3"0"869,3 6 960,0-4-1781,0 0-1,0 1 0,0-1 1,0 1-1,0-1 1,0 1-1,0 0 0,0 0 1,1 0-1,-1 0 0,0 0 1,0 0-1,1 0 0,-1 1 1,1-1-1,-1 1 0,1-1 1,-1 1-1,0 1 0,1-1-227,0-1 0,0 1 0,0-1 0,0 0 0,-1 0 0,1 0 0,0 1 0,-1-1 0,1 0-1,0-1 1,-1 1 0,1 0 0,-1 0 0,1-1 0,-1 1 0,0-1 0,1 1 0,-3 0-1,2-1-74,1 1 0,0-1 0,0 1 0,0-1 0,0 1 0,0 0 0,0-1-1,0 1 1,0 0 0,0 0 0,1 0 0,-1 0 0,0 0 0,0 0-1,1 0 1,-1 0 0,1 0 0,-1 0 0,1 0 0,-1 2 0,-11 30 300,-35 178 876,27-116-844,3-7-42,5 0 0,2 1 0,5 0 1,9 131-1,-1-192-220,2 0 1,0 0 0,2-1-1,1 1 1,2-1-1,14 29 1,-24-54-294,13 21 508,-3-15-1621,-9-7 994,0-1 0,-1 0-1,1 0 1,0 1 0,0-1 0,-1 0 0,1 0-1,0 0 1,0 0 0,0 0 0,-1 0-1,1 0 1,0 0 0,1 0 0,6-3-3510,1 3 1249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00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7552,'0'0'153,"0"-1"0,0 1 1,0-1-1,0 1 1,0-1-1,0 1 0,0-1 1,0 0-1,0 1 0,0-1 1,0 1-1,0-1 0,0 1 1,1 0-1,-1-1 0,0 1 1,0-1-1,1 1 0,-1-1 1,0 1-1,1 0 0,-1-1 1,1 0-1,-1 1-63,1 0 0,-1 0 0,0 0 0,1 0 0,-1 0 0,1 0 0,-1 0 0,1 0 0,-1 1 0,0-1 0,1 0 0,-1 0 0,1 0 0,-1 0 0,0 1 0,1-1 1,-1 0-1,1 0 0,-1 0 0,0 1 0,1-1 0,1 3 102,1-1 0,-1 0 1,0 1-1,0-1 1,0 1-1,3 5 1,5 17 303,-1 0 0,-1 1 1,-1 0-1,6 52 0,-2-13-162,1-11 909,21 62 0,-29-108 231,-1-9-822,-1-13-319,-2 12-190,23-192 225,-5 70-601,-13 101 148,0-1 1,2 1 0,11-24 0,-15 39-27,1 1 1,0 0 0,0 0-1,1 0 1,-1 1 0,1 0 0,1 0-1,-1 0 1,1 0 0,0 1-1,9-6 1,-12 9 92,0 1 1,0-1-1,0 1 0,0-1 0,0 1 1,0 0-1,0 0 0,1 1 0,-1-1 1,0 1-1,1-1 0,-1 1 0,0 0 1,1 1-1,-1-1 0,0 0 0,1 1 1,-1 0-1,0 0 0,0 0 0,1 0 1,-1 0-1,0 0 0,0 1 0,0 0 1,-1 0-1,1-1 0,0 2 0,2 2 1,47 50 257,-51-54-699,0 2-2442,3 2 1392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7136,'2'1'504,"-1"0"0,0 0 0,1 0 0,-1 0 0,0 1 1,0-1-1,0 0 0,0 0 0,0 1 0,0-1 0,-1 1 0,1-1 0,1 3 1,11 29 975,-10-25-1230,-1 0 1,0 0-1,0 1 0,-1-1 0,0 1 0,0-1 0,-1 1 1,0-1-1,-1 1 0,-1 10 0,2-19-232,0 0 0,0 0-1,0 0 1,0 1 0,0-1-1,0 0 1,0 0 0,0 0 0,0 0-1,0 0 1,0 1 0,0-1 0,0 0-1,0 0 1,0 0 0,-1 0 0,1 0-1,0 1 1,0-1 0,0 0-1,0 0 1,0 0 0,0 0 0,0 0-1,0 0 1,-1 1 0,1-1 0,0 0-1,0 0 1,0 0 0,0 0-1,0 0 1,-1 0 0,1 0 0,0 0-1,0 0 1,0 0 0,0 0 0,-1 0-1,1 0 1,0 0 0,0 0-1,0 0 1,0 0 0,0 0 0,-1 0-1,1 0 1,0 0 0,0 0 0,0 0-1,0 0 1,-1 0 0,1 0 0,-8-11 732,-5-17-319,11 22-406,0 0 0,0 0 0,1 0 0,0 0 0,0 0-1,0 0 1,1 0 0,0 0 0,0-1 0,0 1 0,1 0 0,0 0 0,0 0 0,1 0 0,-1 0 0,1 0 0,1 1 0,3-8 0,-3 8 41,0 0 1,0 1-1,1 0 0,-1 0 1,1 0-1,0 0 0,0 0 0,0 1 1,1 0-1,-1 0 0,1 0 1,0 0-1,0 1 0,0 0 1,0 0-1,0 0 0,0 0 0,1 1 1,-1 0-1,9 0 0,-3 0-51,0 1-1,0 1 1,0 0-1,-1 0 1,1 1 0,0 1-1,-1 0 1,1 0-1,-1 1 1,12 6-1,-14-7-680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5 5632,'0'-1'174,"1"1"0,-1 0 0,0-1 1,0 1-1,1 0 0,-1-1 0,0 1 0,0 0 1,1 0-1,-1 0 0,0-1 0,1 1 0,-1 0 1,0 0-1,1 0 0,-1 0 0,0 0 0,1 0 0,-1-1 1,1 1-1,-1 0 0,0 0 0,1 0 0,-1 0 1,0 0-1,1 0 0,0 1 0,12 1 1850,-12-2-1894,1 1-1,-1 0 1,0 0 0,1 0 0,-1 0-1,0 0 1,0 0 0,0 0-1,0 1 1,0-1 0,0 0-1,0 0 1,0 1 0,0-1 0,-1 1-1,1-1 1,-1 1 0,1-1-1,-1 1 1,1-1 0,-1 1 0,0-1-1,0 1 1,0 0 0,0-1-1,0 1 1,0-1 0,-1 3 0,0 3 142,0-1 1,-1 0-1,1 0 1,-1 0 0,-5 10-1,0-5-270,0 0 1,0 0-1,-1-1 0,0 0 0,-19 17 1,-25 15-3334,37-29 1902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20 4160,'0'-19'2346,"0"49"5464,-3 22-5410,-1 22-2125,-5 68 593,4-72-508,2 0-1,9 98 1,-4-159-424,-1-1 0,1 0 0,0 0-1,1-1 1,0 1 0,0 0 0,0-1 0,1 0-1,0 0 1,1 0 0,0 0 0,0-1 0,0 0 0,1 0-1,0 0 1,0 0 0,0-1 0,1 0 0,-1-1-1,1 1 1,0-1 0,1-1 0,-1 1 0,1-1 0,0 0-1,-1-1 1,1 0 0,11 1 0,4 0-1751,24-1 1,-38-2 615,0-1 0,0 0 1,0 0-1,0 0 0,15-6 1,-7 1-834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8736,'7'-2'6067,"26"-2"-2983,90 0-274,58-7-3142,-136 8 318,49-9-1447,-49 0-1630,-35 8 543,0 0-1,12-7 1,-9 7-678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 7712,'0'0'133,"0"-1"0,0 1 1,0 0-1,0-1 0,0 1 1,0 0-1,0-1 0,0 1 0,0 0 1,0-1-1,0 1 0,0 0 1,1-1-1,-1 1 0,0 0 1,0-1-1,0 1 0,0 0 0,0-1 1,1 1-1,-1 0 0,0 0 1,1-1-1,4 4 1440,7 15 551,10 33 179,10 70-575,17 127 0,-41-193-1207,-2 1 0,-4 92-1,-6-65-237,-18 87 0,13-118-686,-2 0-1,-21 59 1,30-107 13,1 0 0,-1 0 0,0 0 0,0 0 1,0 0-1,-1 0 0,1-1 0,-1 1 0,0-1 1,-3 4-1,5-6 187,1-1 0,-1 1 1,1 0-1,-1-1 1,1 1-1,-1-1 0,1 1 1,-1-1-1,0 1 0,1-1 1,-1 1-1,0-1 0,1 0 1,-1 1-1,0-1 0,1 0 1,-1 0-1,0 0 0,0 1 1,1-1-1,-1 0 0,0 0 1,0 0-1,1 0 0,-1 0 1,0 0-1,0-1 0,1 1 1,-1 0-1,0 0 0,0 0 1,1-1-1,-1 1 0,0 0 1,1-1-1,-1 1 0,-1-1 1,-7-6-3078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43 6240,'-41'-13'3477,"36"12"-2356,-4-2 3054,9 3-4120,0 0 0,0 0-1,0 0 1,0 0 0,0 0 0,0 0-1,0 0 1,0 0 0,0 0 0,-1 0 0,1 0 218,0 0-218,0 0 0,0 0 0,0 0-1,0-1 1,0 1 0,0 0 0,0 0-1,0 0 1,0 0 0,0 0 0,0 0-1,0 0 1,0 0 0,0 0 0,0 0-1,0 0 1,0-1 0,0 1 0,0 0 0,0 0-1,0 0 1,0 0 0,0 0 0,0 0-1,0 0 1,0 0 0,0 0 0,0 0-1,0-1 1,0 1 0,0 0 219,0 0-220,0 0 1,0 0 0,1 0 0,-1 0-1,0 0 1,0 0 0,0 0 0,0 0 0,0 0-1,0 0 1,0 0 0,0 0 0,0 0-1,1 0 1,1-1 310,1 1 0,0-1 0,0 1 0,0 0 0,0 0 0,0 0 0,5 1 0,9 0 358,173-9 2078,-66 0-2616,-76 5-235,-25 1 93,0 1 1,39 3-1,-36-1-467,-15-2-4634,-18 6-329,1 2 3089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5 8224,'-32'-5'3712,"27"10"-1024,15-2-1792,3-3 1535,9 4-1375,9 1 512,1-2-896,4-3 96,4 5-448,-3-5-128,-6 0-96,1-5-160,0 5 32,-1-3-2944,-4 3 1632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113 126 3136,'0'-1'87,"0"-2"309,0 1 0,0-1 0,0 0 0,0 1 1,1-1-1,-1 0 0,1 1 0,-1-1 0,2-2 0,-1 2 378,-1 1 1,1-1 0,-1 0-1,0 1 1,0-1-1,-1-3 1,1-3 2619,0 4-1437,1 7-1775,1-1 1,-1 0-1,1 1 0,-1-1 1,1 0-1,0 0 1,-1 0-1,1 0 1,0 0-1,0-1 0,0 1 1,2 0-1,32 10 33,-4-6-123,0-2 0,43 0-1,-43-2-46,337-16 516,-319 12-492,131-2 11,39-4 517,-190 9-514,-9 1-65,-5-4 255,-13 0 46,-12 0-191,-23-4-401,17 3 164,-25-2 1,-89-7-239,5 8 332,-18-2 78,67-2-92,-122 4-1,-11 6 430,111-2-197,15 9-203,82-8-1,-1 1 0,0-1-1,1 0 1,-1 0 0,1 0 0,-1 0 0,1 1-1,-1-1 1,0 0 0,1 1 0,-1-1 0,1 0-1,-1 1 1,1-1 0,-1 0 0,1 1 0,-1 0-1,1-1 10,-1 1 0,1-1 0,-1 1 0,1-1 0,-1 1 0,1-1 0,-1 1 0,0-1 0,1 0 0,-1 1 1,1-1-1,-1 0 0,0 0 0,1 1 0,-1-1 0,0 0 0,-1 0 0,2 0-1,0 0 1,-1 0 0,1 0 0,-1 0-1,1 0 1,0 0 0,-1 0 0,1 0-1,0 0 1,-1 0 0,1 1 0,-1-1 0,1 0-1,0 0 1,-1 0 0,1 0 0,0 1-1,-1-1 1,1 0 0,0 0 0,0 1-1,-1-1 1,1 0 0,0 1 0,0-1-1,-1 0 1,1 0 0,0 1 0,0-1-1,0 1 1,0-1 0,-1 0 0,1 1 0,0-1-1,0 0 1,0 1 0,0-1 0,0 1-1,0 1 1,0 0-1,1 0 1,-1 0-1,1 1 1,-1-1-1,1 0 1,0 0-1,1 2 1,2 4-17,0 0 1,1 0-1,10 12 1,1-3 54,1 0 0,33 26 0,45 22 18,-82-57-69,211 123-96,-159-94 154,0-2 72,64 38 6,-57-30 205,-72-43-288,-4 6 133,3-4-177,0 0 0,0 0 0,0-1-1,0 1 1,-1 0 0,1-1 0,-1 1 0,1 0-1,-1-1 1,0 0 0,1 1 0,-1-1 0,0 0-1,0 0 1,-3 1 0,-35 12 48,26-10-47,-100 25 101,-80 38-186,160-52 83,0 2-1,1 2 1,1 1-1,0 1 1,2 2-1,1 1 0,0 1 1,2 2-1,1 0 1,2 2-1,0 1 1,-24 40-1,38-54-17,6-11 27,1 0-1,0 0 0,0 0 0,0 0 0,1 0 0,-1 0 0,1 1 0,-1 6 1,1-4 29,2-5-44,-1 0 0,0 0-1,1 1 1,-1-1 0,1 0 0,0 0 0,0 1 0,0-1-1,1 0 1,-1 0 0,1 1 0,1 4 0,0-4 18,0 0 1,0-1 0,0 1-1,1-1 1,0 1-1,-1-1 1,1 0 0,0 0-1,1 0 1,-1 0 0,0-1-1,1 1 1,-1-1 0,8 3-1,-4-1-4,1-2 0,0 1-1,-1-1 1,1 0 0,0 0 0,0-1-1,9 0 1,56-2 14,-64 1 14,57-5 7,-1-2 0,109-26 0,-85 7-46,-54 14 0,0 2 0,1 2 0,56-6 0,-44 10 0,21-1-112,-62 6 127,0 0 0,0 0 1,0 1-1,0 0 0,7 2 0,-13-3-16,0 0 1,1-1-1,-1 1 1,0 0-1,0 0 0,0 0 1,0 0-1,0-1 1,0 2-1,0-1 0,0 0 1,0 0-1,0 0 1,0 0-1,-1 0 1,1 1-1,-1-1 0,1 0 1,-1 1-1,1-1 1,-1 0-1,0 1 0,1 1 1,0 4 66,-1 1 0,0-1 1,-1 11-1,0-1 30,1 54-96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53 1984,'-3'-5'14495,"2"6"-14381,1 0 0,0 0 0,0-1 0,0 1 0,0 0 0,0 0 0,0-1 0,0 1 0,1 0 0,-1 0 0,0-1 0,0 1 0,1 1 0,0 4 45,6 97 758,-4-61-785,7 43 456,-10-85-575,0 1 0,0-1 0,0 0 0,0 1 0,0-1 0,0 0 0,0 1 0,0-1 0,0 0 0,0 1 0,0-1 0,0 0 0,1 0 0,-1 1 0,0-1 0,0 0 0,0 1 0,0-1 0,1 0 0,-1 0 0,0 1 0,0-1 0,1 0 0,-1 0 0,0 0 0,0 1 0,1-1 0,-1 0 0,0 0 0,0 0 0,1 0 0,-1 0 0,8-8 141,5-23-232,-12 28 64,12-30-88,1 2-1,1 0 1,2 1-1,36-50 1,-48 74 166,0 0 0,0 0 0,0 0 0,1 1 0,0 0 0,11-8 0,-15 12-41,1 0 1,-1 0-1,0 0 1,0 0-1,0 0 0,1 0 1,-1 0-1,1 1 1,-1-1-1,0 1 0,1 0 1,-1-1-1,1 1 0,-1 0 1,1 1-1,-1-1 1,1 0-1,-1 1 0,0-1 1,1 1-1,-1 0 1,0 0-1,1 0 0,-1 0 1,3 2-1,2 3 104,0 0 0,-1 0 1,1 0-1,-1 1 0,-1 0 0,1 1 0,7 14 1,-5-7 27,0 0-1,-2 0 1,8 23 0,-8-11-466,-1 0-1,-2 0 1,0 0-1,-2 40 1,-1-66-9,1 20-2278,-1-21 2459,0 0 1,0 1-1,1-1 1,-1 0-1,0 1 1,0-1 0,0 0-1,0 0 1,0 1-1,0-1 1,0 0 0,0 0-1,0 1 1,1-1-1,-1 0 1,0 0 0,0 1-1,0-1 1,1 0-1,-1 0 1,0 1 0,0-1-1,0 0 1,1 0-1,-1 0 1,0 0-1,1 0 1,-1 1 0,0-1-1,0 0 1,1 0-1,-1 0 1,0 0 0,0 0-1,1 0 1,-1 0-1,0 0 1,1 0 0,-1 0-1,0 0 1,1 0-1,-1 0 1,0 0 0,0 0-1,1 0 1,-1-1-1,12-2-2815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231 144 2816,'-2'-4'7903,"-3"5"-5505,-4 7-1867,-7 14 443,1 1 1,-14 30 0,4-8-593,12-21-182,1 1 0,2 1-1,0-1 1,-7 35 0,-16 109 224,20-96-322,8-44-117,-8 51 100,13-68 12,0-9-80,0 0 1,1-1-1,-1 1 1,-1 0-1,1 0 1,0-1-1,-1 1 1,1-1-1,-2 5 1,11-77-1106,44-332 1578,-43 303-90,-2 28-220,-4 34 71,10-48 1,-10 67-95,6-16 614,-9 31-747,0 1-1,-1 0 0,1 0 1,0 0-1,-1 0 1,0 0-1,1-1 1,-1 1-1,0-4 1,0 6-19,0 0 1,0 0-1,0 0 1,0-1-1,0 1 1,0 0-1,0 0 1,0 0-1,0-1 1,0 1-1,0 0 1,0 0 0,1 0-1,-1 0 1,0 0-1,0-1 1,0 1-1,0 0 1,0 0-1,1 0 1,-1 0-1,0 0 1,0 0-1,0-1 1,0 1-1,1 0 1,-1 0-1,0 0 1,0 0-1,0 0 1,1 0 0,-1 0-1,0 0 1,0 0-1,0 0 1,0 0-1,1 0 1,-1 0-1,0 0 1,0 0-1,0 0 1,1 0-1,-1 0 1,0 0-1,0 1 1,0-1-1,1 0 1,-1 0-1,0 0 1,0 0-1,0 0 1,0 0 0,1 1-1,9 7 385,49 115 337,75 138-313,-117-229-309,-1 1 1,19 59-1,-17-43-10,27 70 17,-43-112-514,1 0 1,-1 0-1,0 0 1,-1 0-1,1 0 1,-1 11-1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00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2 7232,'0'0'115,"0"0"0,0 0 1,0 0-1,-1-1 0,1 1 0,0 0 1,0 0-1,-1 0 0,1 0 0,0 0 1,-1 0-1,1 0 0,0 0 0,0 0 1,-1 0-1,1 0 0,0 0 0,-1 0 1,1 0-1,0 0 0,0 0 0,-1 0 1,1 0-1,0 0 0,0 0 0,-1 0 1,1 1-1,0-1 0,-1 0 1,3 9 2823,0 0-2211,0 0-256,-2 0 0,1 1 0,-1-1 0,0 0 0,-1 0 0,0 0 0,-1 0 0,-3 14 0,1-9-194,-1-1 0,0 0-1,-1-1 1,0 1 0,-9 11-1,12-19-275,-1-1 0,1 0-1,-1 0 1,0 0-1,0-1 1,0 1 0,-1-1-1,1 0 1,-8 4-1,12-7-151,-1 0 0,0 0-1,0 1 1,0-1 0,0 0 0,0 0-1,0 0 1,0 0 0,0 0-1,0 0 1,0-1 0,0 1-1,0 0 1,0 0 0,0-1 0,0 1-1,0 0 1,0-1 0,1 1-1,-1-1 1,0 1 0,0-1-1,0 0 1,1 1 0,-1-1 0,0 0-1,1 1 1,-1-1 0,0 0-1,0-1 1,-1-1-537,1 1 0,-1-1 0,0 0 1,1 0-1,0 0 0,0 0 0,-2-5 0,2-12-1958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15 4800,'-12'-5'4516,"12"5"-4466,0 0-1,0 0 0,0 0 0,0 0 0,0 0 0,0 0 0,0 0 1,0 0-1,0 0 0,0-1 0,0 1 0,0 0 0,0 0 1,0 0-1,0 0 0,0 0 0,0 0 0,0 0 0,0 0 0,0 0 1,0 0-1,0 0 0,0-1 0,0 1 0,0 0 0,0 0 0,0 0 1,0 0-1,0 0 0,0 0 0,0 0 0,1 0 50,-1 0-50,0 0 0,0 0 0,0 0 0,0 0 0,0 0 0,0-1 1,0 1-1,0 0 0,0 0 0,0 0 0,0 0 0,0 0 0,1 0 1,-1 0-1,0 0 0,0 0 0,0 0 0,0 0 0,0 0 1,0 0-1,0 0 0,0 0 0,0 0 0,23-3 3025,-13 2-1713,3 0-831,1 0 0,0 1-1,-1 0 1,1 1 0,-1 0 0,1 1-1,17 5 1,10 6-2427,-1 5-3777,-31-12 890,3 4 1547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6464,'2'31'8716,"3"6"-5810,0-6-2376,0 34 0,-7-16 98,0 24-163,2-13 106,1-60-578,-1 0 0,0 0 0,0 0 0,0 0 0,0 0 0,0 0 0,0 0 0,0 1 1,0-1-1,1 0 0,-1 0 0,0 0 0,0 0 0,0 0 0,0 0 0,0 0 0,0 0 0,0 0 0,1 0 0,-1 0 0,0 0 0,0 0 0,0 0 0,0 0 0,0 0 1,0 0-1,1 0 0,-1 0 0,0 0 0,0 0 0,0 0 0,0 0 0,0-1 0,0 1 0,0 0 0,1 0 0,-1 0 0,0 0 0,0 0 0,0 0 0,0 0 0,0 0 0,0 0 1,0-1-1,0 1 0,0 0 0,0 0 0,0 0 0,0 0 0,0 0 0,0 0 0,0-1 0,40-81-594,-11 20 509,-25 54 69,-1 1 86,1 0 0,-1 0 0,1 1 0,1-1 0,-1 1 0,1 0 0,0 0 1,0 0-1,10-8 0,-14 14-28,0-1 1,0 1-1,0-1 1,0 1-1,1-1 1,-1 1 0,0-1-1,0 1 1,0 0-1,0 0 1,0-1-1,0 1 1,1 0-1,-1 0 1,0 0 0,0 0-1,0 1 1,0-1-1,0 0 1,1 0-1,-1 1 1,0-1-1,0 1 1,0-1 0,0 1-1,0-1 1,0 1-1,0-1 1,0 1-1,0 0 1,-1 0-1,1 0 1,0-1 0,0 1-1,-1 0 1,1 0-1,0 0 1,-1 0-1,1 1 1,3 5 83,0 1 0,-1-1 0,0 1 0,3 10 0,-3-9-110,0 4 76,1 0-1,1 21 0,0 0-1942,-5-33 1693,0-1-1,0 1 1,0-1 0,0 0-1,0 1 1,0-1-1,0 0 1,1 1 0,-1-1-1,0 0 1,0 1 0,0-1-1,0 0 1,1 1 0,-1-1-1,0 0 1,0 0-1,1 1 1,-1-1 0,0 0-1,0 0 1,1 1 0,-1-1-1,0 0 1,1 0 0,-1 0-1,0 1 1,1-1-1,-1 0 1,0 0 0,1 0-1,-1 0 1,1 0 0,-1 0-1,0 0 1,1 0-1,-1 0 1,0 0 0,1 0-1,-1 0 1,1 0 0,-1 0 145,8 0-2305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0 2496,'-3'4'16637,"-12"12"-16043,2-5-317,0 1-1,2 0 1,-14 19-1,19-23-226,1 0 0,0 1 0,0-1-1,1 1 1,0 0 0,1 1 0,-3 12-1,0 5 13,1 1 0,2 0 0,1 0 0,1 0 0,1 0 0,2-1 0,6 37 0,-7-57-25,1 0 0,0 0 0,1 0 0,0 0 0,0 0 0,0-1 0,1 1 0,0-1 0,0 0 0,1 0 0,-1 0 0,1-1 0,8 7-1,-10-10-7,0 1 0,0-1-1,0 0 1,0 0-1,0-1 1,1 1 0,-1-1-1,1 1 1,0-1-1,-1 0 1,1 0-1,0-1 1,-1 1 0,1-1-1,0 0 1,0 0-1,-1 0 1,1 0-1,0-1 1,0 0 0,-1 1-1,1-1 1,-1-1-1,1 1 1,-1 0-1,1-1 1,6-4 0,2-3-63,1 0 1,-1-1 0,0 0-1,-1-1 1,0-1 0,-1 0-1,13-20 1,54-100 3,-75 127 44,24-54 70,-19 40-86,15-29 0,-17 39-1,-1 0 0,0 0 0,-1 0 0,4-15 0,6-18-57,-9 15 167,-24 79-352,18-41 356,0 0-1,1 1 1,0 19 0,0 9-37,-1-1 5,2-1 0,1 1 0,2 0 0,2 0 1,16 64-1,-20-98 9,1 0 0,0 0 1,0 0-1,1 0 0,-1-1 0,6 9 1,3 3 114,-11-16-198,1 1 0,-1 0 0,1-1 1,-1 1-1,1-1 0,-1 1 0,1-1 0,0 1 0,-1-1 1,1 1-1,0-1 0,-1 1 0,1-1 0,0 0 0,-1 1 1,1-1-1,0 0 0,0 0 0,-1 0 0,1 0 0,0 0 1,0 1-1,0-1 0,-1 0 0,1-1 0,1 1 0,1 0 59,-2 0 21,3-17-3786,-11-30-8155,10 35 8859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7 3552,'-15'-7'9964,"19"15"-3764,-3 0-7527,4 153 3881,-5-152-2484,1 0-1,1 0 1,-1 0-1,1-1 1,4 10-1,-4-11 0,-2-7-53,0 0 1,0 0 0,0 1-1,0-1 1,0 0 0,0 0-1,0 0 1,0 0-1,0 0 1,1 0 0,-1 0-1,0 0 1,0 1 0,0-1-1,0 0 1,0 0 0,0 0-1,0 0 1,0 0-1,1 0 1,-1 0 0,0 0-1,0 0 1,0 0 0,0 0-1,0 0 1,0 0 0,0 0-1,1 0 1,-1 0 0,0 0-1,0 0 1,0 0-1,0 0 1,0 0 0,0 0-1,1 0 1,-1 0 0,0 0-1,0 0 1,0 0 0,0 0-1,0 0 1,0 0-1,1 0 1,-1 0 0,0 0-1,0 0 1,0-1 0,0 1-1,0 0 1,0 0 0,0 0-1,10-11 270,11-21-502,-16 23 202,9-10-30,0 1 1,25-25-1,-27 31-49,-4 3 39,0 1 0,1 0 0,0 1 0,0 0 0,1 0 0,14-7 0,-22 14 80,-1-1 0,1 1 0,-1 0 0,1 0 0,-1 0 1,1 0-1,-1 0 0,1 0 0,-1 0 0,1 0 0,0 1 0,-1-1 1,1 0-1,-1 1 0,0 0 0,1-1 0,-1 1 0,1 0 0,-1-1 1,0 1-1,0 0 0,1 0 0,-1 0 0,0 0 0,0 1 1,0-1-1,1 1 0,3 5 145,1-1 1,-2 1 0,9 14-1,-3 4 28,-1-1-1,0 1 0,-2 0 0,4 27 1,-8-36-311,-2 10-3034,-1-24 1118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0 3968,'4'0'8544,"-16"5"-4548,-10 11-2245,12-8-1109,-6 4-301,-1 2 0,1 0 1,1 1-1,-24 32 0,19-18-12,1-1 0,-19 40 0,29-47-163,1 0-1,0 1 1,2-1-1,0 1 1,-3 30-1,-4 112 202,12-127-182,2 0-1,5 42 1,-4-64-50,1 0 0,0 0 0,1 0 0,1-1 1,0 0-1,1 0 0,0 0 0,9 12 1,-9-18-160,1-1 1,0 0 0,0 0 0,0 0 0,0-1 0,1-1 0,0 1 0,1-1 0,-1 0-1,1-1 1,0 0 0,0-1 0,0 1 0,18 2 0,-26-6-83,-1 1-1,0-1 1,0 0 0,1 0-1,-1 0 1,0 0 0,0 0-1,1 0 1,-1 0 0,0 0-1,1 0 1,-1 0 0,0 0-1,1 0 1,-1 0 0,0 0-1,0 0 1,1 0 0,-1 0-1,0 0 1,1 0 0,-1 0-1,0 0 1,0 0 0,1 0-1,-1-1 1,0 1 0,0 0-1,1 0 1,-1 0 0,0-1-1,0 1 1,0 0 0,1 0-1,-1 0 1,0-1 0,-3-8-5142,2 6 4148,0-2-1124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0 125 5728,'9'10'2791,"-1"-1"0,14 21 0,11 31 397,-17-23-1609,18 58 0,-34-94-1517,1-1-10,-1-1-1,0 1 1,1 0 0,-1 0 0,0-1 0,0 1-1,0 0 1,0 0 0,0 0 0,0-1-1,0 1 1,0 0 0,0 0 0,0 0 0,0-1-1,-1 1 1,1 0 0,-1 1 0,1-2-44,0 0 1,0 0-1,0-1 1,0 1-1,0 0 1,0 0-1,0 0 1,0 0-1,0 0 1,0 0-1,0 0 1,0 0-1,0 0 1,0 0-1,0 0 1,0 0-1,-1 0 1,1 0-1,0 0 1,0 0-1,0 0 1,0 0-1,0 0 1,0 0-1,0 0 1,0 0-1,0 0 1,0 0-1,0 0 1,0 0-1,0 0 1,0 0-1,0 0 1,-1 0-1,1 0 1,0 0-1,0 0 1,0 0-1,0 0 1,0 0-1,0 0 1,0 0-1,0 0 1,0 1-1,0-1 1,0 0-1,0 0 1,0 0-1,0 0 1,0 0-1,0 0 1,0 0-1,0 0 1,0 0-1,0 0 1,0 0 0,0 0-1,0 0 1,0 0-1,0 0 1,-3-10 233,-2-10-59,-56-185 446,58 193-566,1 1 1,0-1-1,0 0 0,1 0 1,1 0-1,0 0 0,2-18 1,-1 29-48,-1-1 0,1 0 0,-1 0 0,1 0 0,0 0 0,0 1 0,0-1 0,0 0 0,0 1 0,0-1 0,0 1 0,1-1 0,-1 1 0,0 0 0,1-1 0,-1 1 0,3-1 0,-1 0 18,0 1 0,0 0 1,0 0-1,0 0 1,1 0-1,-1 0 0,0 0 1,1 1-1,3-1 1,5 2 80,-1-1 1,1 2 0,0-1 0,17 6-1,-18-3-73,0 0 0,0 0 0,20 12 0,4 2-524,-27-10 175,-4-4-2745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6880,'2'1'314,"0"0"1,0 0-1,0 0 0,0 0 1,0 0-1,0 1 1,-1-1-1,1 1 0,0-1 1,-1 1-1,2 2 1,16 13 1080,77 38 2308,-40-26-2559,-10-3-432,74 46 1051,-105-62-1582,-2 0 0,0 1 1,0 1-1,-1 0 1,0 1-1,10 15 0,-10-10 58,-2-1 0,-1 2 0,0-1-1,-1 1 1,-1 1 0,8 32 0,-10-27 28,-1 1 0,-1 0 1,-1 0-1,-3 48 0,0-61-197,0 1-1,-1-1 0,-1 1 1,0-1-1,-1 0 0,-1 0 1,0 0-1,0-1 0,-1 0 1,-15 23-1,12-24-210,0-1 1,0 1-1,-1-1 1,-1-1-1,0 0 1,0 0-1,-16 8 1,9-6-804,-1-2 1,0 0 0,0-1 0,-25 6 0,2-2-764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170 128 3232,'-16'-7'15814,"18"11"-13371,5 10 958,1-5-3913,2-2 598,1 0 0,-1-1 1,1 0-1,0-1 0,13 5 0,-21-9-75,0 0 0,0 0 0,0 0 0,1 0 1,-1-1-1,0 0 0,0 1 0,0-1 0,0 0 0,0 0 0,1-1 0,-1 1 0,0-1 0,0 0 0,0 1 0,0-1 0,0-1 1,0 1-1,0 0 0,-1-1 0,1 1 0,0-1 0,-1 0 0,1 0 0,2-3 0,-2 2-33,-1 0 0,0 0 0,1 0 0,-1 0-1,-1-1 1,1 1 0,0-1 0,-1 0 0,0 1 0,0-1-1,0 0 1,0 1 0,0-1 0,-1 0 0,0 0 0,0 0 0,0 0-1,-1-5 1,0 3 3,0-1 0,-1 1 0,0-1-1,0 1 1,0 0 0,-1 0 0,0 0-1,0 0 1,-7-9 0,8 13 20,0 0 0,0-1 0,0 1 1,-1 0-1,1 0 0,-1 1 0,1-1 0,-1 0 0,0 1 1,0-1-1,1 1 0,-1 0 0,0 0 0,0 0 1,0 1-1,-4-2 0,-1 2 53,1-1 1,-1 1-1,1 0 1,-1 1-1,-12 1 1,0 2 58,11-3-50,0 0 0,0 1 0,0 0 0,0 1 0,1 0 0,-13 6 0,13-4 5,0 0 0,1 1 0,0 0 0,0 1-1,0-1 1,1 1 0,0 1 0,0-1 0,1 1 0,0 0 0,0 0-1,1 1 1,0-1 0,-3 10 0,0 2-4,2 0 0,0 1 0,1 0 1,1 0-1,-1 27 0,4-31-12,0 0-1,1 0 1,1 0 0,1 0 0,0 0 0,1 0 0,7 17-1,-7-24 4,1 1-1,0-1 0,0 0 1,1 0-1,0-1 0,1 1 1,0-1-1,0-1 0,1 0 1,0 0-1,16 12 0,-8-10-53,0-1 0,0-1-1,1-1 1,0 0-1,0-1 1,0 0 0,1-2-1,18 3 1,-29-6-598,0-1 0,0 1 0,0-1 1,0 0-1,0-1 0,9-1 0,-6-1-1068,0 1 0,-1-1 0,0-1-1,1 0 1,-1 0 0,12-8 0,10-8-1871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37 2496,'-21'7'993,"17"-5"158,-1-1-1,1 0 1,-1 0 0,1 0 0,-5-1 0,9 0-1104,0 0-1,0 0 1,0 0-1,1 0 0,-1 0 1,0 0-1,0 0 1,0-1-1,0 1 0,0 0 1,0 0-1,0 0 1,0 0-1,0 0 0,0 0 1,0-1-1,0 1 1,0 0-1,0 0 0,0 0 1,1 0-1,-1 0 1,0 0-1,0-1 0,-4-5 5402,3 6-5321,1 0-1,0 0 1,-1-1 0,1 1-1,0 0 1,-1-1-1,1 1 1,0 0-1,0 0 1,-1-1 0,1 1-1,0 0 1,0-1-1,0 1 1,-1-1 0,1 1-1,0 0 1,0-1-1,0 1 1,0 0 0,0-1-1,0 1 1,0-1-1,0 1 1,0 0 0,0-1-1,0 1 1,0-1-1,1-5 1350,1 4-1289,1 0 0,-1 1 0,1-1 0,0 1 1,0 0-1,-1 0 0,1 0 0,0 0 0,6 0 1,20-3 236,57 0 1,-4 1 43,2 3-319,-35 1-234,-51 14-2283,-7 5-1665,8-17 2675,0-1 0,-1 0 0,1 1 1,0-1-1,1 1 0,-1 0 0,0 4 0,4-4-1148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8 5728,'13'-7'15736,"-32"18"-14179,2-1-1000,-89 64 1134,102-71-1625,1-1 0,0 1 1,0-1-1,0 1 0,0 0 1,0 0-1,0 0 1,1 1-1,0-1 0,0 0 1,0 1-1,-2 4 0,3-6-47,0 0-1,1 0 0,-1 0 1,1 0-1,0 0 0,-1 0 0,1 0 1,0 0-1,0 0 0,0 0 1,0 0-1,1 0 0,-1 0 1,0 0-1,1 0 0,0 0 0,-1 0 1,1 0-1,0 0 0,0 0 1,0-1-1,0 1 0,0 0 1,1-1-1,1 4 0,4 1-214,0 0 0,0 0 0,0-1 0,0 0-1,1 0 1,-1-1 0,1 0 0,1 0 0,12 4 0,-15-7-402,-1 0 0,1 0 0,-1 0 0,1 0 0,0-1 0,-1 0 0,7-1 0,-8 0-301,1 0 0,0 0 0,-1 0 0,1-1 0,0 1 0,-1-1 0,0 0-1,9-6 1,6-7-3581,3 0 1542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01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3 6816,'0'0'95,"0"-1"0,0 1 0,-1 0 0,1 0 0,0 0 0,0 0 0,0-1 0,0 1 0,0 0 0,-1 0 1,1 0-1,0 0 0,0 0 0,0 0 0,-1-1 0,1 1 0,0 0 0,0 0 0,0 0 0,-1 0 0,1 0 0,0 0 0,0 0 0,0 0 0,-1 0 0,1 0 1,0 0-1,0 0 0,-1 0 0,1 0 0,0 0 0,0 0 0,0 0 0,-1 0 0,1 1 0,0-1 0,0 0 0,0 0 0,0 0 0,-1 0 0,1 0 1,0 0-1,0 1 0,-5 10 1246,0 0-716,-14 21 235,2 1 0,1 0 0,-17 53 0,24-56-620,1-1 0,1 1 0,2 0 0,1 1 0,1 44 0,3-62-145,1 0 0,1 0-1,0 0 1,1 0 0,1 0 0,7 19-1,-7-23 34,0-1-1,1 1 0,0-1 0,1 0 1,0-1-1,0 1 0,0-1 0,1 0 1,15 11-1,-19-15-56,0-1 0,0 0 0,0 0-1,0 0 1,1 0 0,-1-1 0,1 1 0,-1-1 0,1 0 0,-1 0 0,1 0 0,0 0 0,0-1 0,-1 0 0,1 1 0,0-1 0,0-1 0,-1 1-1,8-2 1,-6 0-3,0-1 0,0 0 0,-1 0 0,1 0 0,-1 0 0,1-1-1,-1 0 1,0 0 0,-1 0 0,1 0 0,-1-1 0,0 1 0,0-1-1,0 0 1,3-6 0,3-10 15,-1 0 0,7-29 0,-14 46-68,10-36-21,-2 0 1,-2 0 0,-1-1-1,-1-65 1,-5 93-32,0 0 1,-1 0-1,-1 0 1,0 1-1,-1-1 1,-6-16-1,8 24-29,-1 1 0,0-1 0,0 1 0,-1 0 0,1 0 0,-1 0 0,0 0 0,0 0 0,0 1 0,0-1 0,-1 1 0,0 0 0,1 0 0,-1 0 0,0 0 0,0 1 0,-1 0-1,1 0 1,0 0 0,-10-3 0,7 4 0,1 0 1,-1 0-1,0 0 0,0 1 0,0 0 0,0 0 0,1 1 0,-1 0 0,0 0 0,1 1 0,-1 0 0,0 0 0,1 0 1,0 1-1,0 0 0,0 0 0,0 0 0,0 1 0,0 0 0,1 0 0,0 1 0,0-1 0,0 1 0,-4 6 0,7-8 104,0-1-1,1 1 1,-1 0-1,1 0 0,0 0 1,0 1-1,0-1 1,1 0-1,-1 0 1,1 1-1,-1-1 0,1 0 1,0 1-1,0-1 1,1 0-1,-1 0 0,1 1 1,-1-1-1,1 0 1,0 0-1,0 0 0,1 0 1,-1 0-1,4 6 1,2 2 297,0 0 1,1 0-1,1-1 1,18 19 0,-20-23-176,0 1 0,0-1 0,1-1 1,0 0-1,0 0 0,0 0 1,1-1-1,0 0 0,13 3 0,-17-5-129,-1-1 0,1 0 0,0-1 0,0 1-1,0-1 1,0 0 0,0 0 0,0-1 0,0 1-1,0-1 1,0 0 0,0 0 0,0-1 0,-1 1-1,1-1 1,-1 0 0,1-1 0,-1 1-1,8-6 1,-4 1-974,0 0 0,8-10 0,3-7-6329,-16 20 4894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31 131 4640,'-11'-26'1504,"11"25"-1452,-1 0 1,0-1 0,1 1-1,-1 0 1,1 0 0,0-1-1,0 1 1,-1 0-1,1 0 1,0-1 0,0 1-1,0 0 1,0 0-1,0-1 1,0 1 0,1-2-1,0-2 227,0-15 2153,-1 15-1272,0 0 0,0 0 1,0 0-1,0 1 0,-1-1 0,1 0 1,-1 0-1,-2-6 0,3 11-1100,0 0-1,0-1 1,0 1 0,-1 0-1,1-1 1,0 1-1,0 0 1,0 0-1,0-1 1,0 1-1,0 0 1,-1-1-1,1 1 1,0 0-1,0 0 1,-1-1 0,1 1-1,0 0 1,0 0-1,-1 0 1,1 0-1,0-1 1,0 1-1,-1 0 1,1 0-1,0 0 1,-1 0-1,1 0 1,-1 0 0,-3 7 53,3-5-563,0 1 1,1-1 0,0 1-1,-1 0 1,1-1-1,0 1 1,0 3-1,1-4-141,2 6-770,3-3-3737,5-1 1845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40 992,'5'-5'147,"-1"0"80,-8 6 23,9-32 17493,-5 54-17264,-2-1-1,0-1 0,-2 1 0,0 0 0,-14 39 1,-21 59 267,17-66-571,-21 57 253,15-31-279,28-80-141,0 0-1,0 0 0,0 1 0,0-1 1,0 0-1,-1 0 0,1 0 1,0 1-1,0-1 0,0 0 0,0 0 1,0 0-1,0 1 0,0-1 1,0 0-1,0 0 0,0 1 1,0-1-1,0 0 0,0 0 0,0 0 1,0 1-1,0-1 0,0 0 1,0 0-1,0 0 0,0 1 0,0-1 1,1 0-1,-1 0 0,0 0 1,0 1-1,0-1 0,0 0 0,0 0 1,1 0-1,-1 0 0,0 1 1,0-1-1,0 0 0,0 0 0,1 0 1,-1 0-1,0 0 0,0 0 1,16-1 190,42-14 141,-46 11-300,0 0 0,1 1 0,0 0 0,0 1 0,0 1-1,0 0 1,14 1 0,6 0-481,-33 0 170,-7 9-6558,4-4 3223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59 4736,'-2'-1'379,"0"0"0,1 0 1,-1 0-1,0 0 0,0 0 0,0 1 1,0-1-1,-3 0 0,6-1 531,1 1 1,0-1-1,-1 1 1,1-1-1,0 1 0,0 0 1,0 0-1,0 0 0,3-1 1,54 1 3027,-41 0-3703,-1-1 1,1 0-1,21-7 1,31-5-705,-37 8-118,-20 5-1267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28 101 4480,'-10'-2'1011,"-4"0"209,14 2-1200,0 0 0,0 0 1,0 0-1,0 0 0,0 0 0,0 0 0,-1 0 0,1 0 0,0 0 0,0 0 0,0 0 0,0 0 0,0 0 0,0 0 0,-1 0 1,1 0-1,0 0 0,0 0 0,0 0 0,0 0 0,0 0 0,0 0 0,0 0 0,-1 0 0,1 0 0,0 0 0,0 0 0,0-1 1,0 1-1,0 0 0,0 0 0,0 0 0,0 0 0,0 0 0,0 0 0,0 0 0,0 0 0,0-1 0,0 1 0,0 0 1,0 0-1,-1 0 0,1 0 0,0 0 0,0 0 0,0-1 0,0 1 0,1 0 0,-1 0 0,0 0 0,0 0 0,0 0 0,0 0 1,0 0-1,0-1 0,0 1 0,10-7 5925,21-9-2941,14-5-591,-27 12-1636,32-12 1,-36 16-901,0 2 0,0-1 1,0 2-1,1 0 0,-1 0 1,21 1-1,-15 2-1325,-17-1 891,1-1 0,-1 1 1,0 1-1,1-1 1,-1 0-1,0 1 0,1 0 1,-1 0-1,0 0 1,0 0-1,5 2 0,6 6-3027,4-1 1206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81 3136,'-19'2'1029,"9"2"1402,18-2 1677,217-5 265,118-15-2896,308-36-944,-625 52-692,-6 0-1140,38-7 0,-55 8-811,-8 2-350,0 2 412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13 5152,'3'-10'2337,"-2"7"-1715,0 5-40,-1-2-496,0 0 0,0 1 0,0-1 0,1 1 0,-1-1 0,0 1 0,0-1 0,0 0 0,0 1 0,1-1 0,-1 1 0,0-1 0,0 0 0,1 1 0,-1-1 0,0 0 0,0 1 0,1-1 0,0 1 0,3 4 487,-2-2-324,-1 0 0,0 0 0,0 0 0,0 1 0,0-1 0,-1 0 0,1 1 0,-1-1 0,0 5 0,-2 34 745,0-18-499,-16 194 2641,18-212-3131,-2 4 17,0 0-1,1 0 0,1 0 0,0-1 1,1 16-1,1-10 82,0-5-321,-2-10 194,1 0 0,-1 0-1,1 0 1,0 0-1,-1-1 1,1 1 0,0 0-1,-1-1 1,1 1-1,-1 0 1,1-1 0,-1 1-1,1 0 1,-1-1-1,1 1 1,-1-1 0,1 1-1,-1-1 1,1 0-1,66-66-423,0 1 368,-62 61 86,22-22-116,-26 26 133,0 0 1,0 0-1,1 0 1,-1 0 0,1 0-1,-1 0 1,1 0-1,-1 1 1,1-1 0,0 1-1,-1-1 1,1 1-1,0-1 1,-1 1 0,1 0-1,0 0 1,2 0-1,-3 0 35,0 1-1,0-1 1,0 1-1,0 0 1,0 0-1,0-1 1,0 1-1,0 0 1,-1 0-1,1 0 1,0 0-1,0 0 1,-1 0-1,1 0 1,-1 0-1,1 0 1,-1 0-1,1 0 1,-1 1-1,0-1 0,0 0 1,1 0-1,-1 0 1,0 0-1,0 1 1,0 1-1,0 4 133,0 0-1,-1 0 0,-1 7 1,-19 69-1940,21-82 1660,-1 2-21,1-3-129,0 1 0,0-1 0,0 0 0,0 1 0,0-1 0,0 0 0,0 1 0,0-1 0,-1 0 0,1 1 0,0-1 0,0 0 0,0 1-1,0-1 1,-1 0 0,1 1 0,0-1 0,-2 2-1440,2-2 1440,-1 0 0,1 0 0,0 0 0,-1 0 0,1 0 0,0 0 0,-1 1 0,0-1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4800,'-2'0'187,"-1"0"0,1 0 0,0 0 0,0 0 0,0 1 0,0-1 0,-1 1-1,1 0 1,0-1 0,0 1 0,0 0 0,0 0 0,0 0 0,-1 2 0,-1 0 352,1 1 0,0-1-1,0 1 1,-5 7 0,-12 15 2224,1-9-1942,-1-1 1,-1 0-1,-1-2 0,0 0 0,-29 12 1,-80 24-950,52-23-4635,79-27 4739,-12 4-1479,7-3-100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22 2240,'-8'-3'8019,"7"4"-7796,-3 8 1989,2 16-1866,4-7 114,0 1-1,-3 33 1,-1-11-378,2-37-29,-1 0 0,0 0 0,0 0 0,0 0 0,-3 7 0,-2 3 125,3 4-150,3-16-30,0-1-1,0 1 1,-1-1 0,1 1 0,0 0 0,-1-1 0,1 1 0,-1-1-1,0 1 1,1-1 0,-1 0 0,-1 2 0,2-2-26,0-1 35,0 0 1,0 0-1,0 0 1,0 0-1,0 0 1,0 0-1,0 0 1,0 0-1,0 0 1,0 0-1,0 0 1,0 0-1,0 0 1,0 0-1,0 0 1,0 0-1,0 0 1,0 0-1,0 0 1,0 0-1,0 0 1,0 0-1,0 0 1,0 0-1,0 0 1,0 0-1,0 0 1,0 0-1,0 0 1,0 1-1,0-1 1,0 0-1,0 0 1,0 0-1,6-1 356,-2-2-473,1 0 0,-1-1 0,0 1-1,0-1 1,6-7 0,-5 5 85,-1 0 0,0 0 1,0-1-1,-1 0 0,1 0 0,-2 0 1,1 0-1,-1 0 0,2-11 0,-1 7 27,0 1 0,1-1 0,5-11 0,5-7-83,-9 17 35,1 0 0,0 1 0,1 0 0,0 0 0,10-11 0,-14 22 74,-1 1 0,1-1 0,-1 1 0,1 0 0,-1 0 0,0 0 1,1 0-1,3 3 0,27 18 209,-26-14-173,0 0-1,0 0 0,-1 1 1,-1-1-1,1 2 0,-1-1 1,7 19-1,-10-18 25,-1 0 0,1 1 0,-1-1 0,-1 0 0,0 1 0,-2 10 0,1 7 139,1-26-153,-1 13-660,1-14 431,0-1 1,0 0-1,0 1 0,0-1 1,0 0-1,0 1 0,0-1 1,0 0-1,0 1 0,0-1 1,0 0-1,0 1 0,-1-1 1,1 0-1,0 0 0,0 1 1,0-1-1,-1 0 0,1 0 0,0 1 1,0-1-1,-1 0 0,1 0 1,0 0-1,0 1 0,-1-1 1,1 0-1,0 0 0,-1 0 1,1 0-1,3 0-1434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0 2816,'0'0'7701,"5"10"-2208,-6-7-5238,1 0-1,0 0 1,-1-1 0,0 1-1,1 0 1,-3 4 0,2-4 0,-1 0 0,1 0 0,1 0 0,-1 0 0,0 0 0,0 6 0,1 0-94,-2 0 0,1 0 0,-1 0 0,-1 0 0,1 0 1,-8 15-1,-2 6 34,-4 13 53,-3-1 0,-2-1 0,-1 0 0,-2-2 0,-36 46 0,45-65-183,1 0-1,1 0 1,1 1 0,1 1 0,-10 25 0,21-46-64,-1 0 1,1 1-1,-1-1 1,1 0-1,0 0 1,0 0-1,0 0 0,0 1 1,0-1-1,0 0 1,0 0-1,0 0 1,0 0-1,1 1 1,-1-1-1,0 0 0,1 0 1,-1 0-1,1 0 1,0 2-1,1-2 5,-1 1 0,0-1-1,1 0 1,-1 1 0,1-1 0,-1 0 0,1 0-1,-1 0 1,1-1 0,0 1 0,0 0 0,1 0-1,6 1 36,-1 0 0,1-1 0,-1 0 0,15-1-1,191 0 126,-186 4-3030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6:02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2 112 2400,'-2'1'15930,"12"-2"-12583,9 1-2799,24-1-528,237-46 2164,-37 4-2358,-229 41 28,49-6-1417,-24-1-2360,-28 8 2323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33.8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 6 3552,'-2'-1'380,"-1"1"0,1-1-1,0 1 1,0 0 0,0-1 0,0 1 0,0 0 0,0 0 0,0 1 0,-4 0-1,-10 0 5144,76-1 1156,39 0-5380,-69-3-819,-2 1-3130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01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0 6720,'0'2'289,"0"-1"-1,0 1 1,0-1 0,0 0 0,0 1 0,-1-1-1,1 1 1,-1-1 0,1 1 0,-1-1 0,0 2 0,0-2-129,1 0 1,-1 0-1,1 1 1,-1-1-1,1 0 1,-1 1-1,1-1 1,0 0-1,0 1 1,0-1-1,0 2 1,-1 8 632,1 0 1,-2 0 0,0-1 0,0 1-1,-1 0 1,-6 15 0,4-14-469,-1 1 1,0-1-1,-1 0 1,-1-1-1,0 1 0,0-1 1,-1-1-1,-13 13 1,19-21-303,1 0 0,-1 0 0,0 0 0,1 0 0,-1 0 0,0-1 0,0 1 1,0-1-1,0 0 0,-1 0 0,1 0 0,0 0 0,0-1 0,-5 1 0,5-1-206,1 0 0,-1 0 0,1-1 0,0 1 0,-1-1 0,1 1 0,0-1 0,-1 0 0,1 0 0,0 0 0,0-1 0,0 1 0,0 0 0,0-1 0,0 1 0,0-1 0,1 0 0,-1 1 0,0-1 0,1 0 0,-3-3 0,-8-19-3577,3 2 1195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13.7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229 105 1248,'0'0'14,"0"0"0,0 0 0,0 0 0,0 0 0,0 0 0,0 0 1,0 0-1,1 0 0,-1 0 0,0 0 0,0-1 0,0 1 0,0 0 0,0 0 0,0 0 0,0 0 0,0 0 1,0 0-1,0 0 0,0 0 0,0 0 0,0-1 0,0 1 0,1 0 0,-1 0 0,0 0 0,0 0 0,0 0 1,0 0-1,0-1 0,0 1 0,0 0 0,0 0 0,0 0 0,-1 0 0,1 0 0,0 0 0,0 0 0,0-1 0,0 1 1,0 0-1,0 0 0,0 0 0,0 0 0,0 0 0,0 0 0,0 0 0,0 0 0,0 0 0,0 0 0,-1-1 1,1 1-1,0 0 0,0 0 0,0 0 0,0 0 0,0 0 0,0 0 0,0 0 0,0 0 0,-1 0 0,2 0 329,0-1-84,0 0 1,-1 0-1,1 0 1,0 0-1,0 0 1,-1 0-1,1-1 0,0 1 1,-1 0-1,1 0 1,-1 0-1,1-1 1,-1 1-1,0 0 1,0-1-1,1-1 0,-1-7 1050,0 8-989,0-1-1,0 0 0,0 1 1,0-1-1,0 0 0,0 1 0,-1-1 1,1 0-1,-1 1 0,-2-5 1,3 7-296,0-1 0,-1 1-1,1-1 1,-1 1 0,1-1 0,0 1 0,-1 0 0,1-1 0,-1 1 0,0 0 0,1-1 0,-1 1 0,1 0 0,-1 0 0,1-1 0,-1 1 0,0 0 0,1 0-1,-1 0 1,1 0 0,-1 0 0,0 0 0,1 0 0,-1 0 0,0 0 0,1 0 0,-1 0 0,1 0 0,-2 1 0,-15 8 15,-83 85 937,86-78-768,1 0 0,0 0 0,1 1 0,-17 31 0,26-41-118,0 1 0,0-1 0,1 1 1,0 0-1,0 0 0,0 0 0,1 0 0,1 0 1,-1 9-1,1-14-51,0-1 1,1 1-1,-1 0 1,0-1-1,1 1 1,0 0-1,0-1 0,-1 1 1,1-1-1,1 1 1,-1-1-1,0 1 1,1-1-1,-1 0 1,1 0-1,0 0 0,-1 0 1,1 0-1,0 0 1,0 0-1,1 0 1,-1-1-1,0 1 0,0-1 1,1 0-1,-1 1 1,1-1-1,-1 0 1,6 1-1,-1-1 32,0 0-1,0-1 1,1 1-1,-1-1 1,0-1-1,0 1 1,1-1-1,-1-1 1,0 1-1,0-1 1,0-1-1,0 1 1,9-6-1,4-2 70,-1-2 0,0 0 0,19-17 0,-29 21-207,1 0 0,-1-2 1,0 1-1,-1-1 0,0 0 1,-1-1-1,7-11 0,-25 52-477,9-27 564,1 1-1,-1-1 0,1 1 0,0-1 0,0 1 0,1-1 0,-1 1 0,1 0 0,-1-1 1,1 1-1,0 0 0,1-1 0,-1 1 0,1 0 0,-1-1 0,3 5 0,0 1 146,0 0-1,1 0 0,0 0 1,10 16-1,-13-23-138,0 0-1,1-1 1,-1 1-1,0 0 1,1-1-1,-1 1 1,1-1-1,-1 1 1,1-1-1,0 0 1,-1 1-1,1-1 1,0 0-1,0 0 1,0 0-1,0-1 1,0 1-1,0 0 1,0-1-1,0 0 1,0 1-1,3-1 1,-3 0 18,1 0-1,-1-1 1,0 1 0,1-1 0,-1 0 0,0 0-1,0 0 1,0 0 0,0 0 0,0 0-1,0 0 1,0-1 0,0 1 0,0-1 0,-1 1-1,1-1 1,0 0 0,2-3 0,46-69 27,-45 65-47,-1 0 0,0 0 1,0-1-1,-1 1 0,0-1 0,4-18 0,-7 24-28,1-2-41,0-1 0,0 0 0,0 0-1,-1 0 1,0 1 0,-1-1-1,0 0 1,0 0 0,0 0 0,-4-11-1,4 17 39,1 1-1,0 0 1,0 0-1,0 0 1,0 0-1,0 0 1,-1-1-1,1 1 1,0 0-1,0 0 1,0 0-1,0-1 1,0 1-1,0 0 1,0 0 0,0 0-1,0-1 1,0 1-1,0 0 1,0 0-1,0 0 1,0-1-1,0 1 1,0 0-1,0 0 1,0-1-1,0 1 1,0 0-1,0 0 1,0 0-1,0-1 1,0 1-1,0 0 1,0 0-1,1 0 1,-1 0-1,0-1 1,0 1-1,0 0 1,0 0-1,0 0 1,1 0-1,-1 0 1,0-1-1,0 1 1,0 0-1,1 0 1,-1 0-1,0 0 1,0 0-1,0 0 1,1 0-1,-1 0 1,0 0-1,0 0 1,0 0-1,1 0 1,-1 0-1,0 0 1,0 0-1,0 0 1,1 0-1,20 7-32,0 0 40,21 1 23,75 6-1,46-10-56,-133-5 94,0-1-1,0-1 0,-1-1 1,1-2-1,-1-1 1,32-12-1,-34 11-53,-22 6 41,1 1 0,-1-1 0,0 0 0,1 0 0,4-3 0,-11 4-71,-1 1-1,0-1 1,0 1 0,0 0 0,0 0-1,0 0 1,1 0 0,-4 0-1,1 2-8,0 0-1,-1 0 0,1 1 0,0-1 0,0 1 1,-3 3-1,-13 9-44,-51 25 120,50-30 13,0 2-1,1 0 1,0 2-1,-26 22 0,44-34-42,0 0 0,0 0 0,1 0 0,-1 0 0,1 0 0,-1 0 0,1 0-1,0 1 1,0-1 0,0 0 0,0 1 0,0-1 0,1 1 0,-1-1-1,0 4 1,1-4 0,0 0 1,1-1-1,-1 1 0,0-1 0,0 1 0,1-1 0,-1 1 0,1 0 0,0-1 1,-1 0-1,1 1 0,0-1 0,0 1 0,0-1 0,0 0 0,0 0 0,0 1 1,0-1-1,0 0 0,0 0 0,0 0 0,1 0 0,-1-1 0,0 1 0,1 0 1,1 0-1,1 1 33,0-1 0,1 0 0,-1 0 0,1 0 0,-1 0 0,0-1 0,1 0 0,-1 0 1,1 0-1,-1 0 0,1-1 0,-1 0 0,1 0 0,-1 0 0,0 0 0,0-1 0,0 0 0,1 1 1,-2-2-1,1 1 0,5-4 0,1 0-40,-1-1 0,0-1 1,-1 1-1,1-1 0,-1-1 1,-1 1-1,9-14 0,-12 16-9,1 0 0,-2-1-1,1 1 1,-1-1 0,0 0-1,0 0 1,-1 0-1,0 0 1,0-1 0,1-9-1,-3 17-3,0-1 0,0 1 1,0 0-1,0 0 0,1 0 0,-1 0 0,0-1 0,0 1 0,0 0 0,0 0 0,0 0 0,0-1 0,0 1 0,0 0 0,0 0 0,0 0 0,0 0 0,0-1 1,0 1-1,0 0 0,0 0 0,-1 0 0,1 0 0,0-1 0,0 1 0,0 0 0,0 0 0,0 0 0,0 0 0,0 0 0,0-1 0,-1 1 0,1 0 0,0 0 0,0 0 1,0 0-1,0 0 0,0 0 0,-1 0 0,1 0 0,0-1 0,0 1 0,0 0 0,0 0 0,-1 0 0,1 0 0,0 0 0,0 0 0,0 0 0,0 0 0,-1 0 1,1 0-1,0 0 0,0 0 0,0 0 0,-1 0 0,1 0 0,0 1 0,0-1 0,0 0 0,-1 0 0,1 0-17,-1 1 0,0 0 0,1-1 0,-1 1 0,1 0 0,-1-1 0,1 1 0,-1 0 0,1 0 0,-1 0 0,1-1 0,0 1 0,-1 1 0,-1 5 20,1-1 0,0 1 1,0-1-1,1 1 0,0 7 1,0-11 4,0 0 0,1 0 0,-1 1 0,1-1 0,0 0 0,0 0 0,0 0 1,1 0-1,-1 0 0,1 0 0,-1-1 0,4 5 0,-1-2 27,-1-1 1,1 0-1,0 0 1,0-1-1,0 1 0,1-1 1,-1 0-1,1 0 0,-1 0 1,1 0-1,0-1 0,0 0 1,1 0-1,-1 0 0,0-1 1,0 0-1,1 0 1,-1 0-1,1-1 0,-1 1 1,1-1-1,7-1 0,20-4 113,-1 0 0,0-2 0,0-2-1,48-19 1,-63 21-129,-1-1 0,0 0 0,-1-2 0,0 1 0,0-2 0,-1 0 0,21-21 1,-15 10-24,0-2 1,-1 0-1,26-45 1,-44 67-11,1 0 1,-1-1 0,1 1 0,0 0 0,-1 0-1,4-2 1,-5 4 14,0 0 0,0 0 1,0 0-1,1-1 0,-1 1 0,0 0 0,0 0 1,1 0-1,-1 0 0,0 0 0,1 0 0,-1-1 0,0 1 1,0 0-1,1 0 0,-1 0 0,0 0 0,1 0 0,-1 0 1,0 0-1,1 0 0,-1 1 0,0-1 0,0 0 1,1 0-1,0 0-5,-1 1 1,1-1-1,-1 1 0,0 0 1,1-1-1,-1 1 1,1-1-1,-1 1 1,0 0-1,0-1 0,1 1 1,-1 0-1,0-1 1,0 1-1,0 0 1,0 0-1,2 15-11,0 0 0,-2-1-1,0 1 1,-1 0 0,0 0 0,-5 19-1,-1-5 79,-1 0-1,-16 37 0,19-55-24,3-4 54,-1 0-1,-1-1 0,1 1 1,-1-1-1,-1 0 0,-9 13 0,13-19-58,0 0 0,0 0 0,-1 0 0,1 0 0,0 0 0,-1 0 0,1-1 0,-1 1 0,1 0 0,-1-1 0,1 1 0,-1-1 0,1 0 0,-1 1 0,1-1 0,-1 0 0,1 0 0,-1 0 0,0 0 0,1 0 0,-1 0 0,1-1 0,-1 1 0,1 0 0,-1-1 0,1 0 0,-1 1 0,-1-2 0,-5-2 3,0-1 0,1 0 1,0 0-1,-8-8 0,-9-6-152,13 11-112,9 5 39,11 4 144,111 37 491,-105-33-410,1-2-1,-1 0 1,1-1 0,-1-1 0,17 0 0,17-6-2601,-34 2 70,1 0 0,16 1 0,-1 5-979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18.33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52 630 3328,'11'-12'1834,"-4"3"388,-6 11-891,-3 6 156,-4 10-433,-16 31 0,15-35-808,1-1 0,0 1 0,1 1 1,-5 21-1,9-30-189,-4 33 288,5-37-315,0 0 0,0 1 0,0-1 0,0 0-1,0 0 1,1 0 0,-1 0 0,1 0 0,0 0 0,-1 0 0,1 0-1,0 0 1,0-1 0,0 1 0,2 3 0,0-3 62,0 1 0,1-1 0,-1 1 0,0-1 0,1 0 1,-1-1-1,1 1 0,-1-1 0,1 1 0,0-1 0,0 0 0,-1 0 0,1-1 0,0 1 1,0-1-1,0 0 0,0 0 0,0 0 0,0 0 0,7-2 0,5-2 104,0-1 1,-1 0-1,25-12 0,-36 15-153,19-8 26,-1-1-1,-1-2 1,0 0-1,-1-1 1,20-17-1,-33 25-185,-2 1-193,-5 5 302,0 0-1,-1 0 0,1 0 1,0 0-1,0 0 0,0 0 1,0 0-1,0 0 0,0 0 1,-1 0-1,1 0 0,0 0 0,0 0 1,0 0-1,0 0 0,0 0 1,0 0-1,-1 0 0,1 0 1,0 0-1,0 0 0,0 0 0,0 0 1,0 0-1,0 0 0,0 0 1,0 0-1,-1 0 0,1 1 1,0-1-1,0 0 0,0 0 1,0 0-1,0 0 0,0 0 0,0 0 1,0 0-1,0 1 0,0-1 1,0 0-1,0 0 0,0 0 1,0 0-1,0 0 0,0 0 1,0 1-1,0-1 0,-2 8-103,1-8 87,0 6 33,1 0 1,-1-1 0,1 1-1,0 0 1,0 0-1,1-1 1,-1 1-1,1 0 1,0-1 0,1 1-1,0-1 1,0 1-1,4 7 1,-2-5 73,0-1 0,0 1 0,1-1 0,0-1 0,0 1 0,1-1 0,0 0 0,11 10 0,-15-15-47,0 0-1,-1 0 0,1 0 0,0 0 0,-1 0 0,1 0 0,0 0 0,0-1 0,0 1 0,0-1 0,0 1 0,0-1 0,0 0 0,0 0 0,0 0 0,0 0 0,0 0 0,0 0 0,0 0 0,0-1 0,-1 1 0,1-1 0,0 0 0,0 1 0,0-1 0,0 0 0,-1 0 0,1 0 0,0 0 0,-1 0 0,1 0 0,-1-1 0,4-2 0,-1-1-8,1-1-1,-1 0 1,1 1-1,-2-2 0,1 1 1,-1 0-1,6-14 0,-9 17-14,1 0 0,0 0 0,-1 0 0,0-1 0,0 1 0,0 0 0,0 0 0,0 0 0,-1 0 0,0 0 0,1 0 0,-3-5 0,-16-35-286,16 38 183,3 4 93,0 1 0,0 0 0,0 0 0,0-1 0,0 1 0,0 0-1,0-1 1,0 1 0,0 0 0,0 0 0,0-1 0,0 1-1,0 0 1,1 0 0,-1-1 0,0 1 0,0 0 0,0 0-1,0-1 1,0 1 0,1 0 0,-1 0 0,0 0 0,0-1 0,0 1-1,1 0 1,-1 0 0,0 0 0,0 0 0,0-1 0,1 1-1,-1 0 1,0 0 0,0 0 0,1 0 0,12-5 81,-9 3-56,22-6-26,0 1-1,1 1 1,0 2 0,43-3-1,-31 3 3,42 0-125,-48 3 167,-27 1 30,0 0 0,0 0 0,1-1 0,-1 0 0,0 0 0,0 0 0,0 0 0,7-4 0,9-2-16,-20 7-66,1-1 0,-1 1 0,0-1 0,1 0 0,-1 1 0,0-1 0,0 0 0,0-1 0,4-1 0,-21 24-408,11-14 393,0-1-1,0 0 1,-1 0-1,-8 8 1,5-6 1,1-3 64,0 1 0,-9 11 0,14-15-44,1 0 0,-1 0 0,1 0 0,0 0 0,0 0 0,0 1-1,0-1 1,0 0 0,0 1 0,0-1 0,1 0 0,-1 1 0,1 4 0,0-6 6,0 0 1,0 0-1,0-1 0,1 1 1,-1 0-1,0 0 1,1-1-1,-1 1 0,1 0 1,-1 0-1,1-1 1,-1 1-1,1-1 0,-1 1 1,1 0-1,0-1 1,-1 1-1,1-1 0,1 1 1,16 8 215,-15-7-192,2-1 18,0 1 1,0-1 0,1 0-1,-1 0 1,0 0 0,1-1-1,6 1 1,-11-2-77,0 1 23,-1 0-1,0 0 1,0 0 0,1 0 0,-1 0 0,0 0 0,1 0-1,-1 0 1,0 0 0,0 1 0,1-1 0,-1 0 0,0 0-1,1 0 1,-1 0 0,0 0 0,0 1 0,1-1 0,-1 0-1,0 0 1,0 0 0,0 1 0,1-1 0,-1 0 0,0 0-1,0 1 1,0-1 0,0 0 0,1 1 0,21 3 65,9-4-58,-30 0 16,18 0 48,-11 0-38,-1 0 1,1-1-1,0 0 0,-1 0 0,1-1 0,-1 0 0,0 0 0,9-4 0,28-8-42,-3-8 112,-36 18-84,-1 0 0,1 1 0,-1-2-1,0 1 1,0 0 0,-1-1 0,1 0 0,3-6 0,1-5-167,-7 4 128,-4 16-58,0 1 0,1 0-1,0-1 1,0 1 0,-2 8-1,-15 59 28,18-66 90,1-4-37,-1-1 0,1 0 0,0 0 0,-1 1 0,1-1 1,0 0-1,0 1 0,0-1 0,0 0 0,0 1 0,0-1 0,1 0 1,-1 0-1,0 1 0,0-1 0,1 0 0,-1 0 0,1 1 1,0-1-1,-1 0 0,2 1 0,0-1 40,0 0-1,1 0 1,-1 0 0,0 0-1,1 0 1,-1-1 0,1 1-1,-1-1 1,1 0 0,-1 0-1,1 0 1,-1 0 0,1 0-1,-1-1 1,4 0 0,13-5 79,0 0 1,-1-1 0,0-1-1,32-20 1,-16 8 10,-6 6-128,-2-2 0,0-1-1,0 0 1,-2-3 0,0 0-1,-2-1 1,39-46 0,-41 40-15,29-55 0,11-38-18,-31 59-31,-9 18 22,21-64-1,-37 86-425,-4 21 462,0 0-1,0 0 0,0 0 0,0-1 1,0 1-1,0 0 0,0 0 1,0 0-1,0 0 0,0 0 0,0 0 1,0 0-1,0 0 0,0-1 0,0 1 1,0 0-1,0 0 0,-1 0 1,1 0-1,0 0 0,0 0 0,0 0 1,0 0-1,0 0 0,0 0 0,0 0 1,0 0-1,0-1 0,0 1 1,0 0-1,-1 0 0,1 0 0,0 0 1,0 0-1,0 0 0,0 0 0,0 0 1,0 0-1,0 0 0,0 0 1,-1 0-1,1 0 0,0 0 0,0 0 1,0 0-1,0 0 0,0 0 0,-9 9-257,-7 18 132,0 0 0,-22 55 0,37-79 135,-93 251 42,35-90 70,56-155-91,1 0-1,-1 0 0,1-1 0,0 1 0,0 15 0,2-20-14,0 0 1,0 1-1,1-1 0,-1 0 0,1 0 0,0 1 0,0-1 1,0 0-1,1 0 0,-1 0 0,1-1 0,0 1 0,0 0 1,3 4-1,-2-5 38,0 0 0,1 0 0,-1-1 0,0 1 0,1-1 0,-1 1 1,1-1-1,0 0 0,0 0 0,5 1 0,-5-2-8,-1 0 0,1 0 0,-1 0 0,0-1 0,1 0 0,-1 0 0,1 0 0,-1 0 0,1 0 0,-1-1 0,1 1 0,-1-1 0,0 0 0,1 0 0,-1 0 0,0-1 0,5-2 0,3-2-5,-1 0 1,0-1-1,16-15 0,-15 11 9,1-1-1,-2 0 0,0-1 0,0 0 0,7-16 0,36-76 59,-33 64-25,-12 24-50,101-191-126,-55 118 62,-17 32-178,51-111-1,-86 166 153,-1 0 0,0-1 1,0 1-1,0-1 0,0 1 1,0-1-1,0-3 0,-1 6 60,0 1 1,0 0-1,0 0 0,0 0 0,0-1 0,0 1 0,0 0 0,0 0 0,0 0 0,0 0 0,0-1 0,-1 1 0,1 0 0,0 0 0,0 0 1,0 0-1,0-1 0,0 1 0,0 0 0,0 0 0,0 0 0,0 0 0,-1 0 0,1-1 0,0 1 0,0 0 0,0 0 0,0 0 1,0 0-1,-1 0 0,1 0 0,0 0 0,0 0 0,0 0 0,-1 0 0,1-1 0,0 1 0,0 0 0,0 0 0,0 0 0,-1 0 0,1 0 1,0 0-1,0 0 0,0 1 0,0-1 0,-1 0 0,1 0 0,0 0 0,0 0 0,0 0 0,-1 0 0,1 0 0,0 0 0,0 0 0,0 0 1,0 1-1,-14 8-114,11-7 62,-19 15 23,1 0 0,1 2 0,1 0 0,1 1 0,1 1 0,0 1 0,2 0 0,0 1 0,2 1 0,1 0 0,-16 43 0,-31 151 108,41-141-16,-16 98 147,35-123-54,0-49-112,-1 0-1,1 0 0,0 0 1,0-1-1,0 1 1,0 0-1,0-1 1,1 1-1,1 2 1,3 6 41,-5-10-54,1 1 0,-1 0 0,0 0 0,0-1 1,1 1-1,-1-1 0,1 1 0,0-1 0,-1 1 0,1-1 1,0 0-1,0 0 0,0 0 0,0 0 0,0 0 0,0 0 0,0-1 1,0 1-1,0-1 0,0 1 0,0-1 0,0 0 0,0 0 1,1 0-1,-1 0 0,0 0 0,2-1 0,8 0 81,-1-2 0,0 1 0,20-8-1,-22 6-106,34-11 236,70-33 0,-101 41-227,0 0 0,0 0 0,0-1 0,-1-1 0,-1 0 0,0 0-1,0-1 1,0 0 0,-1-1 0,8-12 0,-10 10 17,0 0 1,6-15-1,-11 25-44,-1 1 1,0-1-1,0 1 1,0-1-1,-1 0 1,1 1-1,-1-1 0,1 0 1,-1 0-1,0 0 1,0 1-1,0-1 1,0 0-1,-1 0 1,1 1-1,-1-1 0,0 0 1,-1-3-1,1 5 11,1 1 0,-1-1 0,1 1-1,-1-1 1,1 1 0,-1-1 0,0 1-1,1 0 1,-1 0 0,0-1 0,1 1-1,-1 0 1,0 0 0,1 0-1,-1-1 1,0 1 0,1 0 0,-1 0-1,0 0 1,1 0 0,-1 0 0,0 1-1,1-1 1,-1 0 0,0 0 0,0 0-1,1 0 1,-1 1 0,1-1 0,-1 0-1,0 1 1,-2 0-36,-13 6 4,1 0 1,0 1-1,0 0 0,1 1 0,0 1 1,0 0-1,1 1 0,1 1 1,0 0-1,-13 17 0,21-24 28,0 0 0,0 0 1,0 1-1,1 0 0,0 0 0,0 0 1,-2 8-1,5-13 25,-1 1 1,1-1 0,0 1-1,0-1 1,0 1 0,-1-1-1,2 1 1,-1-1 0,0 1-1,0 0 1,0-1 0,1 1 0,-1-1-1,1 1 1,-1-1 0,1 0-1,0 1 1,-1-1 0,1 1-1,0-1 1,0 0 0,0 0-1,0 1 1,0-1 0,0 0-1,0 0 1,1 0 0,-1 0-1,0 0 1,0-1 0,1 1-1,-1 0 1,1-1 0,1 2-1,3 0 45,1 0-1,-1 0 0,1 0 0,0-1 0,0 0 0,0 0 0,-1-1 0,1 0 1,0 0-1,10-2 0,7-2 76,38-13 1,-16 5-18,-23 5-100,-1-1 0,0 0 0,0-2 0,-1-1 0,29-18 0,-47 27 1,-1 1-8,0-1 0,0 1 0,0 0 0,0 0 0,0 0-1,0 0 1,0 0 0,4 0 0,-5 1-9,0 0 0,-1 0-1,1 0 1,0 1 0,-1-1 0,1 0 0,0 1-1,-1-1 1,1 0 0,-1 1 0,1-1-1,-1 1 1,1-1 0,-1 1 0,1-1 0,-1 1-1,1-1 1,-1 1 0,0 0 0,1-1 0,-1 1-1,0-1 1,1 1 0,-1 0 0,0-1 0,0 1-1,0 0 1,0 0 0,0-1 0,0 1 0,0 1-1,1 6 23,0-1 0,-1 1-1,0-1 1,0 1 0,0 0 0,-1-1-1,-1 1 1,1-1 0,-4 9-1,2-6 19,2 6 415,1-16-445,0 0 1,0 0-1,0 0 1,0 1-1,0-1 1,0 0-1,0 0 1,0 1 0,0-1-1,0 0 1,0 0-1,0 0 1,0 1-1,0-1 1,0 0-1,1 0 1,-1 0-1,0 1 1,0-1-1,0 0 1,0 0-1,0 0 1,1 0-1,-1 1 1,0-1-1,0 0 1,0 0-1,0 0 1,1 0-1,-1 0 1,0 0 0,0 0-1,0 0 1,1 0-1,-1 1 1,0-1-1,0 0 1,0 0-1,1 0 1,-1 0-1,0 0 1,0 0-1,1 0 1,-1 0-1,0-1 1,0 1-1,0 0 1,1 0-1,-1 0 1,0 0-1,1 0 1,14-8 168,29-20 0,-6 2-134,-9 8-32,-19 11-72,1 0 1,0 1-1,0 0 0,0 0 1,1 2-1,22-8 1,-33 12 41,1 0 1,-1 0-1,1 0 1,-1 0-1,1 0 1,-1 0 0,1 0-1,-1 1 1,1-1-1,-1 0 1,1 1-1,-1-1 1,0 1-1,1 0 1,-1-1-1,0 1 1,1 0 0,1 2-1,2 1 12,-1 1 1,0-1-1,6 9 0,-7-9 21,-1 0-1,2 0 1,-1-1 0,0 1-1,8 5 1,-3-4 37,0-1 0,0 0 0,1-1 1,-1 0-1,1 0 0,13 1 0,-4-1-783,0-1-1,23 0 1,-5-6-3042,-1 1-4907,-26 5 5592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18.7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36 84 4160,'-35'-8'4320,"215"6"1367,89-16-4329,30-14-1004,-262 29-308,61-7-1055,-34 1-4435,-45 8 3044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19.06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32 9 5472,'-26'-8'2496,"21"8"-1824,13 3-576,10 2 32,9-2-64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20.34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394 170 5568,'-2'-2'690,"-18"-10"4343,18 11-4868,0 1 0,-1-1 1,1 0-1,0 1 0,-1-1 0,1 1 1,0-1-1,-3 1 0,-37 2 798,-41 7 0,58-5-759,-1 0 0,-38 14 0,54-14-172,0 0 0,0 0 0,1 1 0,0 0 0,0 1 0,0 0 1,0 0-1,-13 15 0,21-20 3,-1 0 1,1 0-1,1 1 1,-1-1-1,0 0 1,0 0-1,0 1 0,1-1 1,-1 0-1,0 1 1,1-1-1,0 1 1,-1-1-1,1 1 1,0-1-1,0 1 1,-1 2-1,2-3-3,-1 0-1,0 0 0,1 0 1,-1 0-1,0 0 1,1 0-1,-1 0 1,1 0-1,0-1 1,-1 1-1,1 0 1,0 0-1,-1 0 1,1-1-1,0 1 1,0 0-1,0-1 1,0 1-1,0 0 0,0-1 1,0 1-1,0-1 1,0 0-1,0 1 1,0-1-1,1 1 1,4 0 71,0 0 1,0-1 0,0 1-1,0-1 1,0 0-1,0 0 1,12-3-1,43-12 301,-43 9-309,-1 0 1,0-1 0,-1 0-1,28-18 1,-35 18-103,0 1 0,0-1 0,-1-1 1,0 0-1,0 0 0,-1 0 1,0-1-1,-1 0 0,7-12 0,-11 17-21,0 1-1,-1 0 0,0 0 0,0 0 0,0-1 1,0 1-1,0 0 0,-1-1 0,1-5 0,-1 9 17,0-1 0,0 1 0,0-1 0,0 1-1,0 0 1,0-1 0,0 1 0,0-1 0,0 1-1,0-1 1,0 1 0,0 0 0,0-1 0,0 1-1,0-1 1,-1 1 0,1 0 0,0-1 0,0 1 0,-1 0-1,1-1 1,0 1 0,0 0 0,-1-1 0,1 1-1,0 0 1,-1-1 0,1 1 0,0 0 0,-1 0-1,1 0 1,0-1 0,-1 1 0,1 0 0,-1 0-1,1 0 1,0 0 0,-1 0 0,1 0 0,-1 0-1,1 0 1,-1 0 0,1 0 0,0 0 0,-1 0-1,1 0 1,-1 0 0,0 0 0,0 1-31,-1-1 0,1 1-1,-1-1 1,1 1 0,-1 0 0,1 0 0,-1 0 0,1 0 0,0 0 0,-3 2-1,0 2 36,0-1 0,1 1-1,0 0 1,-1 0 0,1 0-1,1 0 1,-3 7 0,4-10 20,0 1 1,1-1-1,-1 0 1,1 1-1,0-1 1,0 0-1,0 1 1,0-1-1,0 1 1,1-1-1,-1 0 1,1 0-1,-1 1 1,1-1-1,0 0 1,0 0-1,0 0 1,0 1-1,0-1 0,1 0 1,2 3-1,0 0 69,1 0-1,1 0 0,-1-1 0,1 1 1,-1-1-1,1 0 0,0-1 0,1 0 1,-1 0-1,0 0 0,1 0 0,0-1 1,0 0-1,6 0 0,-3 0 30,-1-1 0,1 0 1,-1-1-1,1 0 0,-1 0 0,1-1 1,-1 0-1,0-1 0,1 0 0,8-3 0,-8 1-71,0-1 0,-1 0 0,0 0 0,0-1 0,0 0 0,12-12 0,45-50 169,-32 32-235,37-44-219,-70 80 227,0-1-1,-1 0 0,1 0 1,0 0-1,0 0 1,0 1-1,0-1 0,0 0 1,0 1-1,-1-1 0,1 1 1,1-1-1,-1 1 1,0-1-1,0 1 0,2-1 1,-2 2 4,-1-1 1,1 0 0,0 0-1,-1 0 1,1 1 0,0-1 0,-1 0-1,1 1 1,-1-1 0,1 1-1,-1-1 1,1 0 0,0 1-1,-1-1 1,0 1 0,1 0-1,-1-1 1,1 1 0,-1-1 0,0 1-1,1 0 1,-1-1 0,0 1-1,1 0 1,-1-1 0,0 2-1,7 19-56,9 38 1,-14-52 76,-2-1 1,1 0-1,0 1 0,-1-1 1,-1 1-1,1-1 1,-1 0-1,0 1 1,0-1-1,-1 0 1,-2 7-1,-1-2 26,-1-1-1,0 1 0,0-2 0,-1 1 0,0-1 0,-1 0 0,0 0 0,0-1 0,-1 0 1,0 0-1,-12 7 0,18-13 0,0-1 1,1 0-1,-1 0 0,0 1 1,0-2-1,0 1 1,1 0-1,-1-1 0,0 1 1,0-1-1,0 0 1,0 0-1,0 0 0,0 0 1,0 0-1,0-1 1,0 1-1,0-1 0,0 0 1,1 0-1,-1 0 1,0 0-1,0-1 1,1 1-1,-1-1 0,-3-2 1,-29-20-118,9 5-4,31 19 255,73 10 601,128 0 1,-114-7-684,-91-3-82,99 1-1014,-81-3-2451,27-4-1,-27 2 900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23.77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220 5 2560,'3'-5'8848,"-5"6"-8807,-1-1 1,1 1 0,-1 0 0,1 0 0,0 0 0,-1 0 0,1 0-1,0 1 1,0-1 0,0 0 0,0 1 0,-2 2 0,-20 12 256,-13 3 291,1 1-1,-42 32 1,77-51-570,-1 0 0,1 0 0,0 0 0,-1 0 1,1 1-1,0-1 0,0 0 0,0 1 0,0-1 1,0 0-1,0 1 0,1-1 0,-1 1 0,0 0 0,0 2 1,1-3 16,0 0 1,0 0 0,0 0 0,0 0 0,1 1-1,-1-1 1,0 0 0,0 0 0,1 0-1,-1 0 1,1 0 0,-1 0 0,1 0 0,0 0-1,-1 0 1,1 0 0,0 0 0,-1 0 0,1 0-1,0-1 1,0 1 0,0 0 0,0-1-1,1 2 1,1-1 28,0 1 0,0-1 0,0 0 0,0 0 0,1 0 0,-1 0 0,0 0 0,0-1-1,1 1 1,-1-1 0,0 0 0,6-1 0,-2 1 62,0-1 0,-1 0 0,1-1 0,-1 1 0,12-5-1,-6-1-90,0 1 0,-1-1-1,0-1 1,0 0-1,-1-1 1,0 0-1,0-1 1,-1 0-1,-1 0 1,1-1 0,9-16-1,-17 25-122,0-1 0,1 1 0,-1-1-1,0 1 1,0-1 0,1-4 0,-2 7 81,0 0 0,0 0 0,0 0 0,0 0-1,0 0 1,0 0 0,0 0 0,-1 0 0,1 0 0,0 0 0,0 0 0,0 0 0,0 0 0,0 0 0,0 0 0,0 0-1,0 0 1,0 0 0,0 0 0,0 0 0,0 0 0,0 0 0,0 0 0,0 0 0,0 0 0,0 0 0,-1 0 0,1 0-1,0 0 1,0 0 0,0 0 0,0 0 0,0 0 0,0 0 0,0 0 0,0 0 0,0-1 0,0 1 0,0 0-1,0 0 1,0 0 0,0 0 0,0 0 0,0 0 0,0 0 0,0 0 0,0 0 0,0 0 0,0 0 0,0 0 0,0 0-1,0 0 1,0 0 0,0 0 0,0 0 0,0 0 0,0-1 0,0 1 0,-8 13 63,6-10 16,1 0 0,-1 0 0,1 0 0,0 1 0,0-1 0,0 0 0,0 1 0,1-1 0,-1 1 0,1-1 0,0 1 0,0-1 0,0 0 0,0 1 0,1-1 0,0 1-1,-1-1 1,1 0 0,2 5 0,-1-4 32,1 0-1,-1 0 0,1 0 1,0 0-1,0-1 0,0 0 1,0 1-1,0-1 0,1 0 1,-1 0-1,1-1 0,0 1 0,0-1 1,8 3-1,3 1 43,0 0 0,0-2 0,1 0 0,0-1 0,0 0 0,0-1 1,18-1-1,2-1-783,-1-2 0,42-8 0,-41 6-580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27.0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1 475 3552,'8'8'6849,"11"9"-4664,-16-16-2047,0 0 0,0 0 0,0 0 0,0 0 0,1 0 0,-1 0 0,0-1 0,0 0 0,1 0 0,-1 0 0,0 0 0,1 0 0,-1-1 0,0 1 0,0-1 0,0 0 0,1 0-1,-1 0 1,0 0 0,0-1 0,0 1 0,-1-1 0,1 0 0,4-3 0,5-4 64,-1-1 0,0 0 0,-1 0 0,11-16 0,-1 1-26,-2-2 0,-1 0-1,-1-1 1,14-33 0,-8 7 235,22-80 0,-39 112-364,-2 10-254,7-21-1,-10 33 199,1 0 0,-1 0-1,0 0 1,0 0 0,0-1-1,0 1 1,0 0 0,0 0 0,0 0-1,0 0 1,0 0 0,1 0-1,-1 0 1,0 0 0,0 0-1,0 0 1,0 0 0,0 0 0,0 0-1,0 0 1,1 0 0,-1 0-1,0 0 1,0 0 0,0 0 0,0 1-1,0-1 1,0 0 0,0 0-1,0 0 1,0 0 0,1 0 0,-1 0-1,0 0 1,0 0 0,0 0-1,0 0 1,0 0 0,0 0 0,0 1-1,0-1 1,0 0 0,0 0-1,0 0 1,0 0 0,0 0 0,0 0-1,0 0 1,0 1 0,7 9-255,4 15 64,-6-10 159,0 1 1,-1 1-1,-1-1 0,-1 0 0,1 18 1,-5 85 173,2-111-102,-2 8 43,1 0 0,-2 0 0,0-1 0,-1 1 0,-1-1 0,-11 27-1,15-40-43,0 0 0,0 0 0,0 0-1,0 0 1,-1 0 0,1 0-1,0-1 1,-1 1 0,0 0-1,1-1 1,-1 1 0,0-1 0,0 0-1,0 1 1,1-1 0,-1 0-1,-1 0 1,1 0 0,0 0-1,0-1 1,0 1 0,0-1 0,-1 1-1,-3-1 1,3 0 0,-1 0 0,1 0 0,0-1 1,0 0-1,-1 0 0,1 0 0,0 0 0,0 0 0,0 0 0,0-1 1,0 0-1,0 1 0,1-1 0,-1 0 0,1 0 0,-1-1 1,-2-2-1,-54-50-574,63 60 12,-2-1 486,0 0 0,0-1-1,1 1 1,0-1 0,0 0 0,0 1 0,4 2-1,3 0 110,0-1 0,0 0 0,1-1 0,0 0-1,0 0 1,0-1 0,0-1 0,0 0 0,0-1-1,1 0 1,-1 0 0,14-2 0,3-1 59,-1-2 1,1-1-1,48-16 1,-62 16-74,-1-1 0,0 0-1,0 0 1,0-1 0,-1-1 0,0 0 0,-1-1-1,0 0 1,0-1 0,11-13 0,-9 7-30,0 0 0,-1-1 1,0-1-1,-1 0 0,-2-1 1,12-28-1,-17 37-16,-3 7-9,1 1-1,-1 0 1,0-1-1,0 1 1,-1-1 0,1 1-1,0-1 1,-1 1 0,0-1-1,0 0 1,1 1-1,-2-4 1,-10 25-447,-15 56 413,-19 96 0,44-167 87,0 1 0,1-1 0,-1 1 1,1-1-1,0 1 0,0-1 0,0 1 1,1-1-1,-1 1 0,1-1 0,0 1 1,1-1-1,1 5 0,-3-9-28,1 1-1,-1 0 1,0-1 0,1 1-1,-1-1 1,1 1-1,-1-1 1,1 1 0,-1-1-1,1 1 1,-1-1-1,1 0 1,0 1 0,-1-1-1,1 0 1,-1 1 0,1-1-1,0 0 1,-1 0-1,1 0 1,0 0 0,-1 1-1,1-1 1,1 0-1,-1-1 8,1 1 0,-1 0 0,0-1 0,1 1 0,-1-1 0,1 1 0,-1-1 0,0 1-1,1-1 1,1-2 0,2-1 37,0 0 0,-1 0 1,9-11-1,3-8 3,-2-1 1,0-1-1,-1 0 0,12-39 1,5-6-181,-28 63 46,0 0-1,0 0 1,1-7 0,-3 13-160,-1 3 194,0 1 0,0 0 0,0 0 0,0 0 0,1 0 0,-1 4 0,-3 12-5,0-4 5,0 1-1,1-1 1,1 1 0,0 29 0,1-43 40,1 0 0,0 0 0,0 0 0,1 0 0,-1 0 0,0 0 0,1 0 0,-1 0-1,1 0 1,-1-1 0,1 1 0,0 0 0,0 0 0,0-1 0,0 1 0,0 0 0,0-1 0,0 1 0,3 2 0,-2-3 16,0 0 0,0 0 0,0 0 0,0-1 0,0 1 0,0 0 0,0-1 0,0 1 0,0-1 1,0 0-1,0 0 0,1 0 0,-1 0 0,0 0 0,3 0 0,3-2 43,1 0 0,-1 0 0,0-1 0,0 0 0,0-1 0,0 0 0,13-8 0,17-15-19,-1-2 0,45-44 1,-73 64-84,1 1 1,1 0-1,-1 1 1,1 0-1,13-5 1,-23 11 24,0 1 0,-1-1 0,1 1 0,0 0-1,0-1 1,0 1 0,0 0 0,-1 0 0,1 0 0,0-1 0,0 1-1,0 0 1,0 0 0,0 0 0,0 1 0,0-1 0,-1 0 0,1 0 0,0 0-1,0 1 1,0-1 0,0 0 0,0 1 0,-1-1 0,1 0 0,0 1-1,0-1 1,-1 1 0,1 0 0,0-1 0,-1 1 0,1-1 0,-1 1 0,1 0-1,-1 0 1,1-1 0,-1 1 0,1 0 0,-1 0 0,1 1 0,0 1 13,1 1 1,-1 0-1,0 0 1,0-1-1,-1 1 1,1 0-1,-1 6 1,-1 13-58,-1 0 0,-6 25 1,2-10 168,5-16 68,3-13-10,-2-9-165,0 0 1,0 0-1,0 0 0,0 0 0,0 0 0,0 0 1,1 1-1,-1-1 0,0 0 0,0 0 1,0 0-1,0 0 0,0 0 0,0 0 0,0 0 1,0 0-1,0 0 0,0 0 0,0 0 1,0 0-1,1 0 0,-1 0 0,0 1 1,0-1-1,0 0 0,0 0 0,0 0 0,0 0 1,0 0-1,0 0 0,1 0 0,-1 0 1,0 0-1,0 0 0,0 0 0,0 0 0,0 0 1,0-1-1,0 1 0,0 0 0,0 0 1,1 0-1,-1 0 0,0 0 0,0 0 1,0 0-1,0 0 0,0 0 0,0 0 0,0 0 1,0 0-1,0 0 0,0-1 0,24-23 296,32-43-1,-51 59-365,1 0 0,1 1 0,0-1 0,0 1 0,14-11 0,-20 18 52,-1 0 1,0 0-1,0 0 0,1-1 1,-1 1-1,0 0 0,0 0 1,1 0-1,-1 0 0,0 0 0,1 0 1,-1 0-1,0 0 0,0 0 1,1 0-1,-1 0 0,0 0 1,1 0-1,-1 0 0,0 0 1,0 0-1,1 0 0,-1 0 0,0 1 1,1-1-1,-1 0 0,0 0 1,0 0-1,1 0 0,-1 0 1,0 1-1,0-1 0,1 0 1,5 13-135,-1 17 118,-7 2 28,1-24 5,0 1 1,1-1-1,1 14 1,0 1 172,-1-22-136,-1-1 0,1 1 1,0 0-1,0-1 0,0 1 1,0-1-1,0 1 0,0 0 0,0-1 1,0 1-1,0 0 0,0-1 1,0 1-1,0-1 0,1 1 1,-1-1-1,0 1 0,0 0 0,1 0 1,6-8 3,-1 1 1,0-2-1,-1 1 1,1-1-1,-1 0 1,3-9-1,-5 12-109,0-1 1,0 0-1,1 1 0,-1-1 1,1 1-1,0 0 0,7-6 1,-11 11 52,1 0 1,-1 0-1,0-1 1,1 1 0,-1 0-1,0 0 1,0 0-1,1 0 1,-1 0 0,0 0-1,1 0 1,-1 0-1,0 0 1,1 0-1,-1 0 1,0 1 0,1-1-1,-1 0 1,0 0-1,0 0 1,1 0 0,-1 0-1,0 0 1,1 1-1,-1-1 1,0 0 0,0 0-1,1 0 1,-1 1-1,0-1 1,0 0-1,0 0 1,0 1 0,1-1-1,-1 0 1,0 1-1,0-1 1,0 0 0,0 1-1,0-1 1,0 0-1,0 0 1,0 1-1,0-1 1,0 0 0,0 1-1,0-1 1,3 19-203,-3-18 209,7 96 152,-3-51-117,-4-45-11,0 1 0,0-1 0,0 1 1,1-1-1,-1 1 0,0-1 0,1 1 0,-1-1 0,1 1 0,0-1 0,-1 1 0,1-1 0,0 0 0,0 1 0,0-1 0,0 0 0,2 2 0,-2-2 70,12 4 485,10 6-624,-22-10-70,7-2 98,0 1 74,1-1 0,-1 0 1,0-1-1,1 0 0,-1 0 0,0-1 0,0 0 1,-1 0-1,1 0 0,11-9 0,60-34-752,-75 45 126,-1-1 1,0 1-1,1 0 1,-1 0 0,6-1-1,-7 1-616,1 1 0,0-1 0,-1 0 0,1 0 0,0 0 0,-1 0 0,4-2 0,3-1-2476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30.83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176 94 2656,'0'-2'212,"0"1"1,0 0-1,1-1 1,-1 1-1,0 0 1,0-1-1,1 1 1,-1 0-1,1 0 1,-1 0-1,1-1 1,-1 1-1,1 0 1,0 0-1,-1 0 1,1 0-1,0 0 1,0 0-1,0 0 1,2-1-1,-1 0 579,-2 1-735,1 1-1,-1 0 1,0 0 0,0 0 0,0-1-1,1 1 1,-1 0 0,0 0-1,0 0 1,0-1 0,1 1-1,-1 0 1,0-1 0,0 1-1,0 0 1,0 0 0,0-1-1,0 1 1,0 0 0,0-1-1,0 1 1,1 0 0,-1 0 0,0-1-1,-1 1 1,1 0 0,0-1-1,0 1 1,0 0 0,0-1-1,0 1 1,-9-5 1265,-12 4-621,9 5-624,1-1 1,-1 1 0,1 1 0,0 0-1,0 1 1,1 0 0,-1 0-1,1 1 1,1 1 0,-1-1 0,1 2-1,-13 14 1,20-20-41,1-1 1,-1 0-1,1 1 0,-1-1 1,1 1-1,0-1 0,0 1 1,0-1-1,0 1 1,0 5-1,1-7-10,0 0 1,0 1-1,0-1 1,0 0-1,1 0 1,-1 0-1,1 1 1,-1-1-1,1 0 1,-1 0-1,1 0 1,-1 0-1,1 0 1,0 0-1,0 0 1,0 0-1,-1 0 1,1 0-1,0-1 1,0 1-1,0 0 1,0-1-1,0 1 0,0 0 1,1-1-1,-1 1 1,0-1-1,1 1 1,8 2 156,0 0 1,1 0 0,-1-1-1,0 0 1,1 0-1,0-1 1,-1-1-1,1 0 1,15-2-1,-12 0-48,0-1 0,0 0 0,0-1-1,0 0 1,-1-1 0,20-10-1,-27 12-70,-1-1 0,1 1 0,-1-2 0,1 1 0,-1 0 0,-1-1-1,1 0 1,-1 0 0,1-1 0,-1 1 0,4-9 0,-6 10-46,0 0 1,0 0 0,-1 0-1,1-1 1,-1 1-1,0 0 1,0-1 0,0 1-1,-1-1 1,0 1 0,0-1-1,0 1 1,0-1-1,-1 1 1,1 0 0,-1-1-1,0 1 1,-3-7-1,3 9-42,-1 0-1,1 0 0,-1 0 1,1 0-1,-1 0 1,0 0-1,1 0 0,-1 1 1,0-1-1,0 1 0,0 0 1,-1-1-1,1 1 0,0 0 1,0 0-1,-1 0 0,1 0 1,0 1-1,-1-1 0,1 1 1,-1-1-1,1 1 0,-1 0 1,1 0-1,-5 0 0,0 1 11,0-1 0,-1 1 0,1 0 0,0 1 0,0 0 0,0 0 0,1 0 0,-8 4-1,-2 2-27,-19 10-166,33-17 121,0 1-1,0-1 1,0 1 0,0-1-1,0 1 1,1-1-1,-1 1 1,0 0 0,1 0-1,0 0 1,-1 0-1,0 4 1,1 3-2110,5 3 645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31.2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87 2400,'3'-24'3824,"-3"24"-3730,0 0 1,0 0 0,0-1-1,0 1 1,0 0 0,0 0-1,0 0 1,0-1-1,0 1 1,0 0 0,0 0-1,0-1 1,0 1 0,1 0-1,-1 0 1,0 0 0,0-1-1,0 1 1,0 0-1,0 0 1,1 0 0,-1 0-1,0 0 1,0-1 0,0 1-1,1 0 1,-1 0-1,0 0 1,0 0 0,0 0-1,1 0 1,-1 0 0,0 0-1,0 0 1,0-1-1,1 1 1,-1 1-42,1-1 0,-1 0 0,1 0 0,-1 0 0,1 0 0,-1 0 0,0 0 0,1 1 0,-1-1 0,1 0 0,-1 0 0,0 1 0,1-1 0,-1 0 0,0 0 0,1 1 0,-1-1 0,0 0 0,0 1 0,1-1 0,-1 1 0,0-1 0,0 1 0,4 8 326,-1 1 1,0 0-1,-1 0 1,-1 0-1,1 0 1,-1 18-1,1-4-86,0 8 62,-2-21-200,0-1 0,1 1 0,0 0 0,1-1 0,0 0 0,1 1 0,0-1 0,6 13 0,-5-16 217,5 9 600,-9-16-919,1 1 1,-1-1 0,0 0 0,1 1-1,-1-1 1,1 1 0,-1-1 0,1 0-1,-1 0 1,1 1 0,-1-1 0,1 0-1,-1 0 1,1 0 0,0 0-1,-1 1 1,1-1 0,-1 0 0,1 0-1,-1 0 1,1 0 0,0 0 0,-1 0-1,1-1 1,0 1 0,2-1 68,0 0 1,0-1-1,0 1 1,-1-1-1,1 1 1,0-1-1,-1 0 0,0 0 1,1 0-1,2-4 1,19-26 112,-12 14-79,13-16-147,-1-1-1,-2-2 1,-2 0 0,19-48-1,-25 57-2058,-13 27 1821,-1 0 0,0 0 0,1 0-1,-1 1 1,1-1 0,0 0-1,-1 1 1,1-1 0,0 0 0,-1 1-1,1-1 1,0 1 0,-1-1 0,1 1-1,0-1 1,0 1 0,0 0 0,0-1-1,-1 1 1,1 0 0,0 0-1,0-1 1,0 1 0,0 0 0,0 0-1,0 0 1,0 0 0,1 0 0,1 2-760,1 0 0,-1-1 0,0 1 0,0 0 0,0 0 0,4 4 0,6 9-1848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31.7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21 106 4160,'0'1'136,"0"0"0,1 0 1,-1-1-1,0 1 0,1 0 0,-1 0 1,1 0-1,-1-1 0,1 1 0,0 0 1,-1-1-1,1 1 0,0 0 1,-1-1-1,1 1 0,0-1 0,0 1 1,0-1-1,-1 0 0,1 1 0,0-1 1,0 0-1,0 1 0,0-1 0,0 0 1,0 0-1,1 0 0,0 1 126,1-1-1,-1 1 1,1-1 0,0 0-1,-1 0 1,1 0 0,-1 0-1,1-1 1,3 0 0,-3-1-131,1 1 0,-1-2 0,0 1 0,1 0 0,-1-1 0,0 1 0,-1-1 0,1 0 0,0 0 0,-1 0 0,0 0 0,1-1 1,-1 1-1,0-1 0,-1 1 0,1-1 0,-1 0 0,0 1 0,1-1 0,-2 0 0,1 0 0,0 0 0,-1 0 0,0 0 0,0 0 0,0 0 0,0 0 1,-1 0-1,1 0 0,-1 1 0,0-1 0,-2-4 0,3 8-139,0-1 0,0 1 0,0-1 0,-1 1 1,1 0-1,0-1 0,-1 1 0,1 0 0,0-1 0,0 1 0,-1 0 1,1 0-1,-1-1 0,1 1 0,0 0 0,-1 0 0,1 0 0,-1-1 1,1 1-1,0 0 0,-1 0 0,1 0 0,-1 0 0,1 0 0,-1 0 1,1 0-1,0 0 0,-1 0 0,0 0 0,-15 7-159,11-3 161,0 1 0,0-1 0,-6 7 0,3 0 113,0 1 0,0-1-1,1 2 1,0-1 0,1 1-1,-8 26 1,13-35-37,0 1-1,0 0 1,1 0 0,-1-1 0,1 1 0,0 0-1,0 0 1,1 0 0,-1-1 0,1 1 0,0 0-1,1 0 1,-1-1 0,1 1 0,0-1 0,0 0-1,0 1 1,6 7 0,-6-10-4,0 0 1,-1 0-1,2 0 0,-1 0 1,0 0-1,0 0 0,1 0 0,-1-1 1,0 1-1,1-1 0,0 0 1,-1 0-1,1 0 0,0 0 1,0 0-1,-1 0 0,1-1 1,0 1-1,0-1 0,0 0 1,0 0-1,0 0 0,0 0 1,-1-1-1,1 1 0,0-1 1,0 1-1,0-1 0,-1 0 0,1 0 1,0-1-1,3-1 0,6-5-7,0 0 0,0 0 0,-1-2 0,-1 1 0,11-12 0,-7 6-332,29-22 0,-42 37 252,-1 0-1,0-1 1,1 1-1,-1 0 0,1-1 1,-1 1-1,1 0 1,0 0-1,-1-1 1,1 1-1,-1 0 0,1 0 1,-1 0-1,1 0 1,0 0-1,-1 0 0,1 0 1,-1 0-1,1 0 1,-1 0-1,1 0 1,0 0-1,-1 0 0,1 1 1,-1-1-1,1 0 1,0 1-1,0 0 1,0 0-1,0 0 1,0 0-1,0 0 1,0 0-1,0 0 1,0 0-1,0 1 1,0-1-1,0 3 1,2 5 183,0 0 1,3 16 0,-5-20 29,0-1-109,0 1 0,0-1 0,0-1-1,1 1 1,-1 0 0,1 0-1,0 0 1,0-1 0,0 1 0,3 3-1,-3-5-37,0 0 0,1 0 0,-1 0 0,1 0 0,-1-1 0,1 1 0,0-1 0,0 0 0,0 1 0,0-1 0,0 0 0,0-1-1,0 1 1,4 0 0,12 0 35,0-1 0,1 0 0,-1-2 1,0 0-1,23-6 0,-38 7-107,36-9-928,-4-3 256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02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0 7296,'-19'0'2368,"12"3"-1440,0 2-518,1 1 0,0 0 0,0 1 1,0-1-1,1 1 0,0 0 0,0 0 0,1 1 1,0-1-1,0 1 0,-3 10 0,-1 6 4,0 0 0,2 1 0,1 1-1,-3 44 1,7-56-290,1 1 0,0 0 1,1-1-1,1 1 0,0-1 0,1 0 0,1 1 0,0-2 0,1 1 1,7 14-1,-6-18 19,1 0-1,0-1 1,0 0 0,1 0 0,0-1 0,1 0-1,0 0 1,11 7 0,-16-12-56,0-1 0,0 0-1,1 1 1,-1-2 0,1 1 0,-1 0 0,1-1-1,0 0 1,-1 0 0,1 0 0,0-1-1,0 1 1,0-1 0,-1 0 0,1-1 0,0 1-1,0-1 1,0 0 0,-1 0 0,7-3-1,-3 1-1,0 0-1,0-1 1,0 0-1,0-1 1,0 0-1,-1 0 1,0 0-1,0-1 1,0 0-1,6-8 1,-2 0 33,-1-1 0,-1 1 0,0-1 0,-1-1 0,-1 0 1,10-32-1,-13 37-126,-2 1 0,1 0 0,-1-1 0,-1 1 1,0-1-1,0 0 0,-1 1 0,-1-1 0,0 0 1,0 1-1,-1-1 0,-4-13 0,3 15-57,0 0-1,-1 0 0,0 0 0,0 0 0,-1 1 1,0 0-1,-1 0 0,0 0 0,0 0 1,-1 1-1,-8-7 0,3 5-79,-1 0 1,0 0-1,0 2 0,-1-1 1,-28-9-1,37 15-111,0 1-1,0-1 0,0 1 1,0 0-1,-1 0 1,1 1-1,-1-1 1,1 1-1,0 1 0,-1-1 1,1 1-1,0 0 1,-1 0-1,1 0 1,0 1-1,0-1 0,0 1 1,0 1-1,0-1 1,-5 4-1,2-1-1369,7-4 1303,-1 0 1,1 0-1,-1-1 1,1 1-1,0 0 1,-1 0-1,1 0 0,0 0 1,0 1-1,0-1 1,0 0-1,0 0 1,0 1-1,0-1 1,0 1-1,0-1 1,0 0-1,0 4 1,4 6-1934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34.77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2 831 4160,'-2'1'6453,"22"-13"-4075,-2 2-1742,-1 0-1,-1-1 1,0-1 0,17-17 0,-8 4-135,-1-2 1,-1 0-1,34-56 0,-7-9 59,21-37-149,-57 112-719,-13 17 296,-1-1 0,0 1 0,0 0 0,1 0 0,-1 0 0,0 0-1,0-1 1,1 1 0,-1 0 0,0 0 0,0 0 0,1 0 0,-1 0 0,0 0-1,1 0 1,-1 0 0,0 0 0,1 0 0,-1 0 0,0 0 0,1 0 0,-1 0-1,0 0 1,0 0 0,1 0 0,0 1-5,-1-1-1,1 1 0,-1-1 1,0 1-1,1 0 1,-1-1-1,0 1 1,1-1-1,-1 1 1,0 0-1,0-1 1,0 1-1,1 0 1,-1-1-1,0 1 1,0 0-1,0 0 0,2 27 39,0-1 0,-2 0 0,-1 0 0,-1 0 0,-1 0 0,-1 0-1,-2 0 1,-1-1 0,-1 0 0,-18 41 0,16-46 22,3-6 118,-1 0 0,0 0 0,-1-1 0,-11 15 0,19-29-146,1 1-1,0-1 1,0 0 0,0 0 0,0 1 0,-1-1-1,1 0 1,0 0 0,0 0 0,0 1 0,-1-1-1,1 0 1,0 0 0,0 0 0,-1 0 0,1 0-1,0 1 1,-1-1 0,1 0 0,0 0-1,0 0 1,-1 0 0,1 0 0,0 0 0,-1 0-1,1 0 1,0 0 0,-1 0 0,1 0 0,0 0-1,0 0 1,-1 0 0,1-1 0,0 1 0,-1 0-1,1 0 1,0 0 0,-7-13 335,1-22-201,4 18-147,0 2-8,0 0 0,2 0 1,1-21-1,-1 31-38,0 1-1,0-1 1,-1 0 0,0-7 0,-2-7-338,8 22-130,8 17 405,-9-12 104,1 0 1,1 0 0,-1-1 0,1 0-1,1 1 1,-1-2 0,1 1-1,12 8 1,-12-10 36,0-2 1,-1 1-1,1-1 0,1 0 0,-1 0 0,0-1 1,1 0-1,-1 0 0,1 0 0,0-1 1,15 0-1,-15-2-9,1 0 0,-1 0 1,1-1-1,-1 0 0,0-1 1,0 1-1,0-2 0,0 1 1,0-1-1,-1 0 0,1-1 1,-1 1-1,0-2 0,-1 1 1,8-7-1,69-88 41,-41 47-63,117-120 181,-9 10-10,-139 149-182,0 0 1,0-1 0,-2 0-1,0-1 1,0 0 0,-2-1-1,11-31 1,-16 27-120,-2 20 119,0 1-1,0 0 1,0-1-1,0 1 1,0 0-1,0-1 0,0 1 1,0-1-1,0 1 1,0 0-1,0-1 1,-1 1-1,1 0 1,0-1-1,0 1 1,0 0-1,-1-1 1,1 1-1,0 0 1,0 0-1,-1-1 0,1 1 1,0 0-1,-1 0 1,1-1-1,0 1 1,-1 0-1,1 0 1,0 0-1,-1 0 1,1-1-1,0 1 1,-1 0-1,1 0 0,0 0 1,-1 0-1,1 0 1,-1 0-1,1 0 1,0 0-1,-1 0 1,1 0-1,0 0 1,-1 0-1,1 1 1,-1-1-1,1 0 1,0 0-1,-1 0 0,1 0 1,-1 1-1,-12 5-66,-1 2 0,1-1 0,0 2 0,1-1-1,-14 14 1,-52 57 89,62-60 12,1 1 0,0 1 0,2 1 0,0 0 0,-13 32 0,9-12 27,3 1 0,-11 48 0,19-67 21,1 1 1,2 0 0,0-1-1,2 41 1,1-60-49,0-1 0,1 0 0,-1 1 0,1-1-1,0 0 1,1 0 0,-1 0 0,1 0 0,1 5 0,-1-7 1,-1 0-1,1 1 1,0-1 0,0 0 0,0 0 0,0 0-1,0-1 1,0 1 0,0 0 0,0-1 0,1 0 0,-1 1-1,1-1 1,-1 0 0,1 0 0,2 1 0,6 0 57,0 0 0,1 0 0,-1-1 0,1-1 0,-1 0 0,1 0 0,-1-1 0,0 0 0,18-5 0,3-3-71,0-1 1,31-15-1,-39 14 17,0-1 1,0-1-1,-1-1 1,-1-2-1,-1 0 1,38-35-1,-47 39-29,-7 7-9,0 1 0,0-1 1,0-1-1,-1 1 0,1-1 0,3-6 1,-9 10-348,-4 5 245,-4 4 95,-17 22 11,17-18 9,-19 17-1,-63 41-74,-11 9 71,102-78-2,-6 6 12,0-1 0,1 1 0,-8 9 0,13-14 2,-1 0-1,1 0 1,-1 0-1,0 0 1,1 0-1,0 0 0,-1 0 1,1 0-1,0 0 1,-1 0-1,1 0 1,0 0-1,0 0 0,0 2 1,0-3 2,0 1-1,1 0 1,-1-1 0,0 1 0,1-1 0,-1 1-1,0-1 1,1 1 0,-1 0 0,0-1 0,1 0-1,-1 1 1,1-1 0,-1 1 0,1-1-1,0 0 1,-1 1 0,1-1 0,-1 0 0,1 1-1,-1-1 1,1 0 0,0 0 0,-1 0-1,1 0 1,1 1 0,2-1 35,1 1-1,0-1 1,0 0 0,0 0-1,0 0 1,0 0 0,0-1-1,0 0 1,0 0 0,8-4-1,-3 1-17,0 0-1,-1 0 1,0-1-1,10-7 1,-8 3-12,0 0-1,-1-1 1,0 1 0,16-22-1,28-49-54,-21 29-65,-26 42-253,-7 9 350,0 0 0,0 0 0,0 0-1,1 0 1,-1-1 0,0 1 0,0 0 0,0 0-1,0 0 1,0 0 0,0 0 0,0 0 0,0 0-1,0 0 1,0 0 0,0 0 0,0 0 0,0 0 0,0 0-1,0 0 1,0 0 0,0 0 0,0 0 0,0 0-1,1 0 1,-1 0 0,0 0 0,0 0 0,0 0 0,0 0-1,0 0 1,0 0 0,0 0 0,0 0 0,0 0-1,0 0 1,0 0 0,0 0 0,0 0 0,0 0 0,0 0-1,0 0 1,0 0 0,0 0 0,0 0 0,1 1-1,-1-1 1,0 0 0,0 0 0,0 0 0,0 0 0,0 0-1,0 0 1,0 0 0,0 0 0,0 0 0,0 0-1,0 0 1,0 0 0,0 0 0,0 0 0,0 0-1,0 0 1,0 0 0,0 1 0,-4 17-154,0 1 98,3-5 51,-1 5 35,0 33 1,2-48-23,0 1 0,0-1 0,1 0 0,-1 0 0,1 1 0,0-1 0,0 0 0,1 0 0,0 0 0,-1 0 0,1 0 0,0-1 0,5 7 0,-5-9 12,-1 1-1,1-1 1,-1 0-1,1 0 0,0 0 1,0 0-1,0 0 1,0 0-1,-1-1 0,1 1 1,0 0-1,0-1 1,0 0-1,0 1 0,1-1 1,-1 0-1,0 0 1,0 0-1,0 0 0,0-1 1,0 1-1,0-1 1,0 1-1,0-1 0,3-1 1,4-2 7,1 0 0,-1-1 1,14-9-1,-20 12-36,25-18 65,-2 0 0,0-2 0,25-28 0,64-79 32,-87 96-40,-3 3-3,70-89 33,-79 92-115,-1 0-1,-1-1 1,-1-1-1,-2 0 1,-1 0 0,10-47-1,-20 75 20,0 0 0,1 0 0,-1-1-1,0 1 1,0 0 0,0-1 0,0 1-1,0 0 1,0-1 0,0 1 0,0 0 0,0-1-1,-1 0 1,1 2 12,-1-1 0,1 1-1,0 0 1,0 0 0,0 0-1,-1 0 1,1 0 0,0 0-1,0-1 1,-1 1 0,1 0 0,0 0-1,-1 0 1,1 0 0,0 0-1,0 0 1,-1 0 0,1 0 0,0 0-1,0 0 1,-1 0 0,1 1-1,0-1 1,-1 0 0,1 0 0,0 0-1,0 0 1,0 0 0,-1 0-1,1 0 1,0 1 0,0-1-1,-1 0 1,1 0 0,0 1 0,-5 3-69,1 0 1,0 0-1,0 0 1,-4 7 0,-7 10 33,-9 11 8,1 0 1,2 2-1,-28 59 0,26-35-20,-16 62-1,31-90 126,2 1-1,1 1 0,-3 61 0,8-86-37,0-1-1,1 1 1,-1 0-1,1-1 1,1 1 0,-1-1-1,1 0 1,0 1 0,1-1-1,5 10 1,-6-13 5,0 0 1,0-1 0,0 1-1,0-1 1,0 0 0,1 0-1,-1 0 1,1 0-1,0 0 1,-1 0 0,1-1-1,0 1 1,0-1 0,0 0-1,0 0 1,0 0 0,0 0-1,0 0 1,0-1-1,1 1 1,-1-1 0,0 0-1,6-1 1,-2 1-4,1-1-1,0 0 1,0-1 0,-1 0-1,1 0 1,-1-1 0,1 0-1,-1 0 1,0-1 0,0 0-1,-1 0 1,1 0 0,-1-1-1,0 0 1,7-8 0,-1 1-45,-1-1 1,-1 0-1,0-1 0,-1-1 1,11-22-1,17-57 74,-32 81-86,-2-1 1,0 1-1,0-1 1,-2 0-1,1-15 0,-2 28 15,1 0 0,-1 0 0,0 0 0,0 0 0,0 0 0,-1 0 0,1 0 0,0 0 0,0 0 0,0 1 0,-1-1 0,1 0 0,0 0 0,-1 0 0,1 0 0,-1 0 0,1 1 0,-1-1 0,0-1 0,0 2-1,1 0 0,-1 0 0,1 0 0,-1-1 0,1 1 0,-1 0 0,1 0 0,-1 0 1,0 0-1,1 0 0,-1 0 0,1 0 0,-1 0 0,1 0 0,-1 1 0,1-1 0,-1 0 0,1 0 0,-1 0 0,1 1 0,-1-1 0,1 0 0,-1 1 0,-3 1-23,1 1 0,0-1 0,0 1 0,0 0 1,1 0-1,-1 0 0,-3 6 0,-9 21-25,1-1 0,-16 57 0,26-77 50,0 5 20,0 0 0,1 0 0,0 0 0,1 0 0,0 20 0,2-29 13,0-1 0,0 1 0,0 0-1,1-1 1,0 1 0,0 0 0,0-1-1,0 1 1,1-1 0,0 0 0,0 1-1,0-1 1,0 0 0,1 0 0,-1 0 0,1 0-1,0-1 1,0 1 0,1-1 0,3 4-1,-5-6-2,-1 0-1,1 0 0,0 0 0,-1 0 1,1-1-1,0 1 0,0 0 1,-1-1-1,1 1 0,0-1 0,0 0 1,0 0-1,0 1 0,-1-1 1,1 0-1,0-1 0,0 1 0,2-1 1,0 0 1,-1 0 0,0 0 0,0 0 0,0-1 0,0 0 0,0 0 0,0 1 0,-1-2 0,4-2 0,4-4 71,-2-1 1,0-1-1,14-21 1,-21 31-84,147-241-379,-142 232 282,0 0-1,1 0 1,0 1 0,17-17-1,-24 29 31,0 1 0,1-1 0,-1 0 0,0 1 0,-1-1 0,1 0 0,-2 7 0,-9 35 50,-1-1-1,-23 54 0,10-32 27,23-61-6,-10 26 37,11-29-10,0-1 1,0 1-1,-1 0 0,1 0 1,0-1-1,-1 1 1,1-1-1,-1 1 0,1-1 1,-1 0-1,0 0 1,-1 2-1,2-3-26,1 0 0,-1 0 0,1 0-1,0 0 1,-1 0 0,1 1 0,-1-1 0,1 0 0,-1 0 0,1 0 0,-1 0 0,1 0-1,0 0 1,-1 0 0,1 0 0,-1 0 0,1-1 0,-1 1 0,1 0 0,0 0-1,-1 0 1,1 0 0,-1-1 0,1 1 0,0 0 0,-1 0 0,1-1 0,-1 1 0,-7-15 101,0-15-200,8 27 75,-1 1 0,1 0 1,0-1-1,0 1 0,0-1 0,0 1 0,1-1 1,-1 1-1,0 0 0,1-1 0,0 1 0,-1 0 1,1-1-1,0 1 0,0 0 0,1 0 0,0-3 1,0 3-1,0 1 0,0-1 0,0 0 0,0 1 0,0-1 0,1 1 0,-1 0 0,0 0 0,1 0 0,-1 0 0,1 0 0,-1 0 0,1 1 0,4-1 0,27-3 15,-1 3 1,63 4 0,18 0-17,-95-4-627,-13 2 121,0-2 1,0 1 0,0-1-1,0 1 1,0-2-1,8-2 1,-13 4 439,-1 0 0,0 0 0,0 0 0,1 0-1,-1 0 1,0 0 0,0 0 0,0 0 0,1 0 0,-1 0 0,0 0-1,0 0 1,1 0 0,-1-1 0,0 1 0,0 0 0,0 0 0,0 0-1,1 0 1,-1-1 0,0 1 0,0 0 0,0 0 0,0 0 0,0-1-1,1 1 1,-1 0 0,0 0 0,0 0 0,0-1 0,0 1 0,0 0-1,0 0 1,0-1 0,0 1 0,0 0 0,0 0 0,0-1 0,0 1-1,0 0 1,0 0 0,0-1 0,0 1 0,0 0 0,0 0 0,-1 0-1,1-1 1,0 1 0,0 0 0,0 0 0,0 0 0,-1-1 0,-16-11-3659,-13-1-468,-2-1 1398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35.14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31 112 5312,'-30'-14'5622,"45"10"-4458,29-2-569,357-32 973,-328 32-2413,127-26-1,-180 25-1922,-6 3 806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35.5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9 5984,'-8'3'2688,"21"2"-2336,11-10 96,2 5-320,51-3 384,12 6-288,28-6 96,1 0-192,16-2-3456,-13 10 1824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38.19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12 749 2976,'0'0'36,"-1"-1"-1,1 1 1,0 0 0,0 0-1,0 0 1,-1-1 0,1 1-1,0 0 1,0 0 0,0 0 0,-1 0-1,1 0 1,0-1 0,0 1-1,-1 0 1,1 0 0,0 0-1,-1 0 1,1 0 0,0 0-1,0 0 1,-1 0 0,1 0-1,0 0 1,-1 0 0,1 0 0,0 0-1,0 0 1,-1 0 0,1 0-1,0 0 1,0 1 0,-1-1-1,1 0 1,0 0 0,0 0-1,-1 0 1,1 0 0,0 1 0,0-1-1,0 0 1,-1 1 0,0 4 4380,2-5-4338,9 2 1613,15-2-425,-12-4-659,1 0 0,24-13 0,-23 10-428,5-2 40,-1-2 0,0 0-1,-1-1 1,23-19 0,-19 11-72,-1-1 0,0-1 0,-2-1 0,0 0 0,-2-2 0,20-36 0,-28 45-20,6-21 0,-11 26-73,0 0 0,2 0-1,9-17 1,-20 40-228,0 0-1,0 1 1,1 0-1,1-1 1,-3 15 0,3-11 106,-12 41 22,6-24 256,1 0 1,-3 39 0,9-56-38,1-11-47,1 0 1,-1 0 0,1 1-1,-1-1 1,2 0-1,-1 0 1,0 0 0,1 0-1,0 0 1,0 0 0,1 0-1,2 6 1,-4-10-92,1-1 1,-1 1 0,1 0-1,-1-1 1,1 1-1,-1 0 1,1-1 0,0 1-1,-1-1 1,1 1-1,0-1 1,0 1 0,-1-1-1,1 0 1,0 1 0,0-1-1,0 0 1,-1 1-1,1-1 1,0 0 0,0 0-1,0 0 1,0 0-1,0 0 1,-1 0 0,1 0-1,0 0 1,0 0-1,0-1 1,0 1 0,-1 0-1,1 0 1,0-1-1,0 1 1,0 0 0,-1-1-1,2 0 1,3-2 61,-1 0 1,1 0-1,-1-1 0,6-5 1,-4 4-55,-1-1 1,0 0 0,0 0 0,6-13-1,-2 5 5,40-64-109,53-111 0,-96 172-441,-5 14 198,-6 8 70,1 3 181,0 0 0,1 0 0,-1 0 0,2 0 0,-4 11 0,1 1 13,-6 18 56,2 0 0,-6 60 0,14-94 24,1 0-1,0 1 1,0-1-1,0 0 1,1 0-1,-1 0 1,1 0-1,0 0 1,0 0-1,1 0 1,-1 0-1,4 7 1,-3-9-1,-1 0-1,1-1 1,0 1 0,-1 0 0,1 0-1,0-1 1,0 1 0,0-1-1,0 0 1,1 1 0,-1-1 0,0 0-1,0 0 1,1 0 0,-1-1-1,0 1 1,1 0 0,-1-1 0,1 0-1,-1 0 1,5 0 0,2 0 25,0-1 1,-1 0-1,1-1 1,-1 0-1,1-1 1,-1 1 0,10-6-1,3-2-15,29-19-1,-38 20-47,1-1 1,-2-1-1,1 0 0,-2 0 0,12-16 1,-21 26 1,5-6 8,-1 0 0,0-1 1,0 0-1,0 0 0,-1 0 0,4-12 1,-6 14-39,0-1 0,-1 1 1,1-1-1,-2 1 1,1-1-1,-1 1 1,0-1-1,0 0 1,-2-9-1,2 14 16,-1 1 0,1-1-1,0 1 1,0-1 0,-1 1-1,1-1 1,-1 1 0,1 0 0,-1-1-1,0 1 1,0 0 0,1-1 0,-1 1-1,0 0 1,0 0 0,0 0 0,-2-2-1,3 3 10,0 0 1,0 0-1,0 0 0,0 0 0,-1 0 0,1 0 0,0 0 0,0 0 0,0-1 0,0 1 0,0 0 0,0 0 0,0 0 1,0 0-1,0 0 0,-1 0 0,1-1 0,0 1 0,0 0 0,0 0 0,0 0 0,0 0 0,0 0 0,0-1 0,0 1 1,0 0-1,0 0 0,0 0 0,0 0 0,0 0 0,0-1 0,0 1 0,0 0 0,0 0 0,0 0 0,0 0 0,0 0 1,0-1-1,1 1 0,-1 0 0,0 0 0,0 0 0,0 0 0,9-4 29,11 0 20,55-10-67,3 0 40,-74 13-46,3 0-11,-1 1 1,0-1-1,1 1 0,-1 1 1,11 1-1,-16-2 34,-1 0 0,1 0-1,0 0 1,-1 1-1,1-1 1,-1 0 0,1 1-1,-1-1 1,1 0-1,-1 1 1,1-1-1,-1 1 1,1-1 0,-1 1-1,0-1 1,1 1-1,-1-1 1,0 1 0,1-1-1,-1 1 1,0-1-1,0 1 1,1-1 0,-1 1-1,0 0 1,0-1-1,0 1 1,0-1 0,0 2-1,-2 22 73,1-15-89,-13 85-310,8-64 312,2 0 0,-1 35 0,5-62 44,0 0 0,0 0 0,0 0 1,1 0-1,0 0 0,-1 0 0,1 0 0,0 0 0,1-1 0,1 5 1,-3-6-18,1 0 1,0-1 0,-1 1-1,1 0 1,0 0 0,-1 0-1,1-1 1,0 1-1,0 0 1,0-1 0,0 1-1,0-1 1,0 1 0,0-1-1,0 1 1,0-1 0,0 1-1,0-1 1,0 0 0,0 0-1,0 0 1,0 0 0,0 1-1,0-1 1,0-1 0,0 1-1,0 0 1,0 0-1,1 0 1,0-1 0,7-3 45,-1 0 1,0-1-1,0 0 1,0 0 0,-1-1-1,0 0 1,0 0-1,0 0 1,6-9-1,3-1-40,52-54-133,138-130 34,-195 190 97,43-37 143,83-94 0,-132 135-73,23-28-684,-25 31 339,-3 4 18,-14 20-65,-29 34 33,-24 37 109,-107 223 199,172-310-18,-4 5 38,2-1 1,0 2-1,0-1 0,0 0 0,1 1 0,-2 17 0,5-27-30,0 0-1,0 0 1,0 0 0,0 0 0,0 0 0,0 0-1,0 0 1,0 0 0,0 0 0,1 0 0,-1-1-1,0 1 1,1 0 0,-1 0 0,0 0 0,1 0 0,1 1-1,-2-1-2,1-1-1,-1 1 1,1-1-1,0 0 1,-1 1-1,1-1 1,0 0-1,-1 1 1,1-1-1,0 0 1,-1 0-1,1 0 1,0 0-1,0 0 1,-1 0-1,1 0 1,0 0-1,1 0 1,3-1 43,0-1 0,1 1 1,-1-1-1,0 0 1,5-4-1,-7 5-60,12-7 5,-1-1 0,0-1 0,0 0 1,-1 0-1,-1-1 0,1-1 0,14-19 1,66-102-116,-65 89 147,46-64-50,133-147 1,-185 229-82,-18 19-75,-15 17-49,-59 69 361,41-43-93,10-12 86,1 1 0,1 1 0,1 0-1,1 1 1,-17 46 0,31-70-131,-77 181 136,53-131 19,-46 71 1,61-109-83,6-9 12,-1 1-1,1-1 1,0 1 0,-5 13-1,9-20-81,0 1 1,0-1-1,-1 0 0,1 0 0,0 0 0,0 0 0,0 1 1,0-1-1,0 0 0,0 0 0,0 0 0,0 0 0,0 1 1,0-1-1,0 0 0,0 0 0,0 0 0,0 1 0,0-1 0,0 0 1,0 0-1,0 0 0,0 0 0,0 1 0,0-1 0,0 0 1,0 0-1,1 0 0,-1 0 0,0 1 0,0-1 0,0 0 1,0 0-1,0 0 0,0 0 0,1 0 0,-1 1 0,0-1 0,0 0 1,0 0-1,0 0 0,1 0 0,8-3 207,11-9-23,-10 5-173,-1-1 1,0-1-1,0 1 0,-1-1 0,11-16 0,30-54 71,-18 26-71,-3 1-282,-28 52 253,0 0-1,0 1 1,0-1 0,1 0-1,-1 0 1,0 0-1,0 0 1,0 0 0,1 0-1,-1 0 1,0 0 0,0 0-1,0 0 1,1 0 0,-1 1-1,0-1 1,0 0 0,0 0-1,0 0 1,0 0 0,1 0-1,-1 1 1,0-1-1,0 0 1,0 0 0,0 0-1,0 1 1,0-1 0,0 0-1,0 0 1,0 0 0,0 1-1,1-1 1,-1 0 0,0 0-1,0 0 1,0 1-1,0-1 1,-1 0 0,1 1-1,4 12-160,0 30-166,-3-32 367,0 1 1,0-1 0,1 0-1,0 1 1,1-1 0,6 13-1,-1-5-4,-5-11-1,0 0-1,1-1 0,7 11 0,-9-15-9,0-1 0,0 1 0,1-1 0,0 1 0,-1-1 0,1 0 0,0 0 0,0 0 0,0 0 0,0-1-1,6 3 1,-7-3-307,-1-1 0,1 0 0,0 1 0,0-1 0,0 0 0,0 0 1,0 0-1,0 0 0,0-1 0,0 1 0,0-1 0,0 1 0,0-1 0,0 1 0,0-1 0,-1 0 0,1 0 0,0 0 0,-1 0 0,1 0 0,0 0 0,2-3 0,-1 1-538,-1 1 1,1-1-1,-1 0 0,1 0 0,-1 0 1,0 0-1,0 0 0,-1 0 0,1-1 1,0 1-1,1-7 0,2-16-2505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38.56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14 9 6560,'-14'-8'2976,"23"11"-2592,1-3 224,6 5-416,26-2 768,3 9-544,18-1 96,3 3-320,-3-3-96,-4 4-64,-10-1 448,-7-3-256,-15-7-1568,-1 4 704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38.90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58 20 6304,'-40'-20'2848,"27"24"-2464,8-4-416,10 0-64,0 5-320,8 3 256,9-1-4608,14 6 2624,9-2 832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40.1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216 7 3136,'10'-7'7552,"-24"12"-4960,2 2-2444,-1 0 1,1 1-1,0 0 1,1 1 0,0 0-1,0 1 1,1 0-1,-11 13 1,8-6-72,1 0 0,0 1 0,1 0 0,-17 40 0,24-47-34,0 0 0,0 1-1,1-1 1,0 1 0,1 0-1,1-1 1,0 1 0,0 0-1,1 0 1,1 0 0,4 22-1,-5-31 37,1 1 0,0-1-1,1 0 1,-1 1 0,1-1 0,-1 0-1,1 0 1,0 0 0,0 0 0,0-1-1,1 1 1,-1-1 0,1 1 0,-1-1-1,1 0 1,0 0 0,0 0-1,0 0 1,5 2 0,-6-3-32,1 0 1,0 0-1,-1-1 0,1 1 1,0-1-1,-1 1 0,1-1 1,0 0-1,-1 0 0,1 0 1,0-1-1,0 1 0,-1-1 1,1 1-1,-1-1 0,1 0 0,0 0 1,-1 0-1,0-1 0,1 1 1,-1 0-1,0-1 0,1 1 1,-1-1-1,3-3 0,2-3 30,-1 0 0,1 0-1,-2 0 1,1-1-1,-1 0 1,0 0-1,-1-1 1,5-14-1,19-85 219,-23 86-249,-3 17-41,4-20-224,-1 0 1,3-52-1,-9 66-201,-2 24 115,-8 134 612,11-126-170,1-1 1,1 0-1,0 1 0,2-1 0,9 31 0,-11-45-104,0 1 0,1-1-1,-1 0 1,1 0-1,1 0 1,-1 0 0,1 0-1,-1-1 1,1 1 0,1-1-1,7 6 1,-6-5-3,1-1-1,0 0 1,1 0 0,-1 0 0,1-1-1,0-1 1,14 5 0,32 4 44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53.0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15 393 3072,'-1'0'114,"0"0"1,0 0 0,0 0-1,0 0 1,0 0-1,0 0 1,0 1-1,0-1 1,1 0 0,-1 1-1,0-1 1,-1 1-1,2-1-78,0 0 1,0 1-1,-1-1 0,1 0 0,0 0 0,0 1 0,0-1 0,0 0 0,0 0 1,0 0-1,0 1 0,0-1 0,0 0 0,0 0 0,0 1 0,0-1 0,0 0 1,0 0-1,0 1 0,0-1 0,0 0 0,0 0 0,0 0 0,0 1 1,0-1-1,0 0 0,0 0 0,1 1 0,-1-1 0,0 0 0,0 0 0,0 0 1,0 0-1,0 1 0,1-1 0,-1 0 0,0 0 0,0 0 0,0 0 0,1 0 1,-1 1-1,0-1 0,0 0 0,1 0 0,-1 0 0,0 0 0,0 0 1,0 0-1,1 0 0,4 3 489,1-1 0,0 0 0,0-1 0,-1 1 0,1-1 0,0 0 0,11 0 0,-15-1-363,7 0 33,1 0 0,-1-1-1,0 0 1,0 0 0,0-1-1,0-1 1,0 1-1,0-2 1,0 1 0,-1-1-1,0 0 1,1-1 0,-2 0-1,1 0 1,9-8-1,-2 0-82,0-1-1,-1-1 0,0 0 1,-1 0-1,-1-2 0,12-19 1,-13 16-33,-1 1 0,-1-1 0,9-26 0,-16 38-79,1-1 1,-1 0 0,-1 0-1,1-15 1,-2 20-44,0-1 0,0 1 0,-1 0 0,0-1 0,0 1-1,0-1 1,0 1 0,0 0 0,-1 0 0,-3-5 0,5 7 14,-1 0 0,0 1 0,0-1 0,0 1 1,0 0-1,0-1 0,0 1 0,-1 0 0,1 0 0,0 0 1,-1 0-1,1 0 0,-1 0 0,1 0 0,-1 0 0,1 0 0,-1 1 1,0-1-1,1 1 0,-1-1 0,0 1 0,1-1 0,-1 1 0,0 0 1,1 0-1,-1 0 0,0 0 0,0 0 0,1 1 0,-1-1 1,0 0-1,1 1 0,-1-1 0,0 1 0,-1 0 0,-2 2-54,1-1-1,-1 1 1,1 0-1,0 0 1,0 0-1,0 1 1,0-1-1,0 1 1,1 0-1,-4 6 1,-2 3 188,2 1 0,0 0 0,0 1 1,-8 27-1,-8 62 692,18-83-707,2-3 117,0 0 0,1 1 1,0 24-1,3-36-77,-1 1 0,1-1 0,0 0 0,1 1 0,-1-1 0,1 0 0,1 0 0,0 0 0,0 0 0,0-1 0,5 9 0,-6-14-77,-1 1 0,1 0-1,-1-1 1,1 1 0,0-1-1,0 1 1,0-1 0,0 0-1,0 0 1,0 0 0,0 0-1,0 0 1,0 0 0,0-1-1,0 1 1,1-1 0,-1 1-1,0-1 1,0 0 0,1 0-1,-1 0 1,0 0 0,1 0-1,-1 0 1,0-1 0,3 0-1,4-2 50,0 1 0,0-2-1,0 1 1,15-9 0,55-37 51,114-89-1,-175 124-95,-13 10-56,1-1-7,1 0 0,-1 0 0,1 1 0,0 0 0,0 0 0,0 1 0,13-5-1,-19 8 4,-1 0-1,1 0 1,0 0-1,-1-1 1,1 1-1,-1 0 1,1 0-1,0 0 0,-1 0 1,1 0-1,0 0 1,-1 1-1,1-1 1,-1 0-1,1 0 1,0 0-1,-1 1 1,1-1-1,-1 0 0,1 0 1,-1 1-1,1-1 1,-1 0-1,1 1 1,0 0-1,0 0-3,0 1 0,-1-1 0,1 0 0,0 0 1,-1 1-1,1-1 0,-1 0 0,0 1 0,1-1 0,-1 1 0,0 1 0,0 4 2,0 1 0,0-1-1,-3 11 1,3-18 9,-40 187 172,40-186-154,0 0 0,-1 0-1,1 0 1,0 0 0,0 0-1,0 0 1,0 0 0,0 0-1,0 0 1,0 0 0,0 0-1,0 0 1,0 0 0,0 0-1,1 0 1,-1 0 0,0 0-1,1 0 1,-1 0 0,0-1-1,1 1 1,0 0 0,-1 0-1,2 1 1,-1-1 5,-1-1 0,1 1 0,0-1 0,0 0 0,0 1 0,0-1 0,0 0 0,0 0 0,0 1 0,0-1 0,0 0 0,0 0 0,0 0 0,0 0 0,0 0 0,0 0 0,0 0 0,-1-1 0,1 1 0,0 0 0,0-1 0,2 0 0,7-4 30,1-1 0,-1 0 1,0-1-1,-1 0 0,0 0 0,12-13 0,45-54-191,-66 74 135,55-69-247,-54 68 230,0 0-1,0 0 1,0-1-1,0 1 1,1 0-1,-1 0 1,0 0-1,1 0 1,1 0-1,-3 0 4,1 1 0,-1 0-1,1 0 1,-1 0 0,1 0 0,-1 0-1,1 0 1,0-1 0,-1 1 0,1 0-1,-1 1 1,1-1 0,-1 0 0,1 0-1,-1 0 1,1 0 0,-1 0 0,1 0-1,-1 1 1,1-1 0,0 1-10,0 0 1,0 0 0,0 0-1,0 1 1,0-1 0,0 0-1,-1 0 1,1 1 0,-1-1-1,1 0 1,-1 1 0,1-1-1,-1 0 1,0 1 0,1-1-1,-1 1 1,0-1-1,0 1 1,0 2 0,-1 38-119,-1-16 257,5 48-1,-2-71-79,-1 0 1,1-1-1,0 1 0,-1 0 0,1 0 0,0-1 0,1 1 0,-1-1 0,0 1 0,4 3 0,-4-4 2,0-1 1,0 0 0,1 0-1,-1 0 1,1 0 0,-1 0-1,1 0 1,-1 0 0,1 0-1,-1-1 1,1 1 0,0 0-1,-1-1 1,1 0 0,0 1-1,0-1 1,-1 0-1,4 0 1,5 0 16,-1-1 1,1-1-1,-1 1 0,1-2 1,14-4-1,45-23 85,-54 24-79,2-3-30,0 0 0,-1-1-1,0 0 1,0-2 0,-1 1 0,19-22-1,-24 24-15,-2-1-1,1-1 0,-2 1 1,1-1-1,-1 0 1,-1-1-1,0 0 0,-1 0 1,0 0-1,4-15 1,-9 25-45,1-1 0,0 0 0,-1 1 0,0-1 0,0 1 0,0-1 0,0 1 0,0-1 0,0 0 0,0 1 0,-1-1 0,0 1 0,1-1 0,-1 1 0,-2-4 0,3 5 9,0 1 0,-1-1 0,1 0 0,-1 0 0,1 1 1,-1-1-1,0 0 0,1 1 0,-1-1 0,0 0 0,1 1 0,-1-1 1,0 1-1,0-1 0,1 1 0,-1 0 0,0-1 0,0 1 0,0 0 1,0 0-1,0-1 0,1 1 0,-1 0 0,0 0 0,0 0 0,0 0 1,0 0-1,0 0 0,0 0 0,0 0 0,0 1 0,1-1 0,-1 0 1,0 0-1,0 1 0,0-1 0,0 1 0,1-1 0,-3 1 0,-2 3-26,0-1 0,0 1-1,1-1 1,-7 7-1,11-10 48,-18 19-12,1 0 1,1 1-1,0 1 1,2 0-1,-17 34 0,27-48 16,1-1-1,1 1 0,-1 0 0,1 1 0,1-1 0,-1 0 0,1 0 1,0 12-1,1-16 12,0 0 0,0 0 1,0-1-1,1 1 0,-1 0 1,1 0-1,-1-1 0,1 1 1,0 0-1,0-1 0,1 1 1,-1-1-1,0 1 0,1-1 1,-1 0-1,1 0 0,0 0 0,0 0 1,0 0-1,0 0 0,0 0 1,0 0-1,1-1 0,-1 1 1,5 1-1,0 0 65,0-1 0,0 0 0,0 0 0,1-1 0,-1 0 1,1 0-1,-1 0 0,1-1 0,12-2 0,-3 0 13,-1-1 0,0 0 0,21-9 0,-24 7-77,0-1-1,0-1 1,0 0-1,-1-1 0,0 0 1,-1 0-1,0-2 1,18-17-1,3-10 46,33-48 1,-63 81-52,8-9-51,-2 3 27,-1 0 1,-1 0-1,8-15 0,-12 17-20,-2 8 23,0 0 1,0-1-1,0 1 0,0 0 0,1-1 1,-1 1-1,0 0 0,0-1 0,0 1 0,0 0 1,0-1-1,0 1 0,0 0 0,1-1 1,-1 1-1,0 0 0,0 0 0,0-1 0,1 1 1,-1 0-1,0 0 0,0-1 0,1 1 1,-1 0-1,0 0 0,1 0 0,-1-1 0,1 1 1,0 12-465,-7 53 319,0 0 147,6-56 36,0-1 1,1 1 0,0-1-1,0 0 1,1 1-1,0-1 1,4 10 0,-5-15 1,0-1 0,0 1 1,1-1-1,-1 1 0,1-1 1,-1 0-1,1 0 0,0 0 1,0 0-1,0 0 0,1 0 1,-1 0-1,0-1 1,0 1-1,1-1 0,-1 0 1,1 1-1,0-1 0,-1 0 1,1-1-1,0 1 0,-1 0 1,1-1-1,5 1 0,5-1 47,1-1-1,0 0 1,-1 0 0,0-1-1,1-1 1,-1 0-1,14-6 1,1-2-34,0-1 0,27-17 0,-30 15-47,-2-2 1,0-1-1,40-37 1,49-68 99,-97 104-87,-9 12-96,-5 5 54,1 0 1,-1 0-1,0-1 0,0 1 0,0 0 0,0 0 0,0-1 1,0 1-1,-1-1 0,1 1 0,0-1 0,0-2 0,-10 8-270,7-1 275,0 1-1,0-1 0,0 1 1,0-1-1,0 1 1,1 0-1,-2 5 0,-5 13-31,-16 27 71,-49 76 1,67-117-11,0 1 0,1 0 0,0 0 0,0 0 0,1 1 0,0-1 0,1 1 0,-4 17 0,7-26 11,-1 1-1,1-1 1,0 1-1,0-1 1,-1 1-1,1-1 1,0 1-1,1-1 1,-1 1-1,0-1 1,0 0-1,1 1 1,-1-1-1,0 1 1,1-1-1,0 0 1,-1 1-1,1-1 1,0 0-1,-1 0 1,1 1-1,0-1 1,0 0 0,0 0-1,0 0 1,0 0-1,1 0 1,-1 0-1,0 0 1,0-1-1,1 1 1,-1 0-1,0-1 1,1 1-1,-1-1 1,0 1-1,1-1 1,1 1-1,1-1 44,0 0 0,1 0 0,-1 0 0,0 0-1,0 0 1,1-1 0,-1 0 0,0 0 0,0 0-1,0 0 1,6-4 0,-2 1-50,-1-1-1,0 0 1,0 0-1,0-1 1,0 0-1,-1 0 1,0-1-1,-1 1 1,1-1-1,-1 0 1,-1-1 0,8-15-1,-3 4-16,-1-2-1,-1 1 1,-1-1-1,3-22 1,-5 20-67,-3 16-31,0 1 0,0-1 1,5-12-1,-9 32-47,2 1 0,-1 15-1,-1 3 85,-3 22 62,-2 1 0,-3-1 1,-2-1-1,-23 59 0,14-53 70,-71 163 65,80-195-21,-25 43-60,33-62 34,0-1 0,-1 0 1,1 0-1,-2 0 0,1 0 0,-10 7 1,14-13-57,1 0 1,0 0-1,0-1 1,0 1-1,0 0 1,0-1-1,-1 1 1,1-1-1,0 1 1,-1-1 0,1 1-1,0-1 1,-1 0-1,1 0 1,0 0-1,-1 0 1,1 0-1,-1 0 1,1 0-1,0 0 1,-1 0-1,1-1 1,0 1-1,-1 0 1,1-1 0,-2 0-1,1-1-24,0 1 0,0-1 0,0 0 0,1 0 1,-1 0-1,0 0 0,1 0 0,-1 0 0,1 0 0,0 0 0,0-1 0,0 1 0,0 0 1,-1-5-1,0-3-34,-1 1 1,2-1-1,0 1 1,0-1-1,0 1 1,1-1-1,1 0 1,0 1-1,0-1 1,1 1 0,0-1-1,1 1 1,-1 0-1,2 0 1,0 0-1,0 0 1,0 1-1,1-1 1,7-9-1,1 2 36,0 0 0,1 1 0,1 1 0,0 0 0,0 1 0,2 1 0,-1 0 0,23-11 0,37-17 29,83-50 47,-100 52-10,-21 14 8,54-43 0,-62 38-45,0 0 0,45-61 0,37-80-71,-98 147 25,-8 15-88,-1-1 0,0 1-1,6-17 1,-16 36-362,-6 18 128,-7 32 370,-10 38 91,23-80-86,2 0-1,0 1 0,1 24 0,2-41 21,0 1-1,0-1 0,0 1 0,1-1 0,0 0 0,-1 1 1,1-1-1,3 6 0,-4-8-15,1 0 1,0 1-1,0-1 1,0 0-1,0 1 0,0-1 1,0 0-1,0 0 1,1 0-1,-1 0 1,0 0-1,0 0 0,1 0 1,-1-1-1,1 1 1,-1 0-1,1-1 0,-1 1 1,1-1-1,1 1 1,-1-1-10,0 0 1,0-1-1,0 1 0,0 0 1,0-1-1,0 1 1,0-1-1,-1 0 1,1 1-1,0-1 1,0 0-1,-1 0 1,1 0-1,0 0 0,-1-1 1,1 1-1,-1 0 1,1-1-1,-1 1 1,2-4-1,4-4 46,0 0 1,6-12-1,-11 18-61,12-20 36,-4 6-106,0 0 1,9-23-1,-13 25 13,-3 5-5,1-1 0,1 1 0,0 0 0,0 0 0,8-10 0,-8 17-265,-3 7 147,-2 14 49,-1-14 79,-1 30-41,-2 0 1,-1-1 0,-2 0 0,-1 0 0,-18 46-1,-146 315 133,159-366-32,-35 70 193,40-85-102,0 0-1,-1-1 1,0 1-1,-21 19 1,27-29-64,0 0-1,0-1 1,0 1 0,0-1 0,-1 0 0,-6 3 0,9-4-31,0-1 0,0 0 0,-1 1 1,1-1-1,0 0 0,-1 0 0,1 0 0,0 0 1,0 0-1,-1 0 0,1 0 0,0 0 1,-1 0-1,1-1 0,0 1 0,0 0 1,-1-1-1,1 1 0,0-1 0,0 0 0,0 1 1,0-1-1,0 0 0,0 0 0,-1-1 1,-1-1 6,0 0 0,0-1 0,1 0 0,-1 1 0,1-1 0,0 0 1,0 0-1,1 0 0,-1-1 0,0-5 0,-1-4-22,-3-26 0,4 21 10,2 1-1,0-1 0,1 0 0,1 1 1,0-1-1,2 1 0,10-34 1,-11 42-7,1 1 1,0 0 0,1 1 0,-1-1-1,1 1 1,1 0 0,0 0 0,0 1-1,1-1 1,-1 1 0,1 1 0,1-1 0,0 1-1,-1 1 1,2-1 0,13-6 0,0 3-6,1 1 0,0 0 0,42-6 0,72-2-101,-111 13 20,-12 3-1046,1 0 0,24 3 0,-21-1-2211,-1 1 863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8:00.55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5 667 2656,'-1'0'52,"1"1"0,-1-1 0,1 1 0,0-1 0,-1 1 0,1-1 0,0 1 0,-1-1 1,1 1-1,0 0 0,0-1 0,0 1 0,0-1 0,0 1 0,-1 0 0,1-1 0,0 1 0,0 0 0,0-1 0,1 1 0,-1-1 0,0 1 1,0 0-1,0-1 0,1 2 0,12 11 2147,-10-10-1811,2 1 180,1 0 0,0 0 0,0 0 0,0-1-1,0 1 1,0-1 0,1-1 0,-1 1 0,1-1 0,0-1 0,7 2 0,-8-2-365,0-1 1,-1 0-1,1 0 0,-1-1 1,1 0-1,0 0 1,-1 0-1,0-1 1,1 1-1,-1-1 1,0-1-1,0 1 1,0-1-1,8-5 0,-6 2-34,1 0 0,-1 0-1,-1-1 1,1 0 0,-1-1-1,0 1 1,-1-1 0,0 0-1,6-14 1,2-6 382,14-46 1,36-141 952,-53 179-1269,-5 19-84,0-1 0,11-24 0,-15 41-173,-1-1-1,1 1 1,0 0 0,-1 0 0,1-1 0,0 1 0,0 0 0,0 0 0,0 0 0,0 0 0,0 0-1,0 0 1,2-1 0,-3 2 10,1 0-1,-1 0 0,1 0 1,-1 0-1,1 0 1,-1 0-1,1 0 0,-1-1 1,1 2-1,-1-1 1,1 0-1,-1 0 0,1 0 1,-1 0-1,1 0 1,-1 0-1,1 0 0,-1 1 1,1-1-1,-1 0 1,1 0-1,-1 1 0,0-1 1,1 0-1,0 1 1,1 2-28,1 0 0,-1 1 1,1-1-1,-1 1 0,0 0 0,-1-1 1,3 6-1,7 26 7,-1 0-1,-2 0 0,5 53 1,-11-74 28,6 54 208,-2 78 0,-6-141-205,0 5 102,-1 0 0,-1 13 0,2-21-73,-1 0 1,1 0-1,-1 0 1,1 0-1,-1 0 1,1-1-1,-1 1 1,0 0 0,0-1-1,0 1 1,0 0-1,0-1 1,-1 1-1,1-1 1,0 1-1,-1-1 1,1 0-1,-3 2 1,3-3-10,0 1 1,-1-1-1,1 0 0,0 0 1,-1 0-1,1 0 0,0 0 0,-1 0 1,1 0-1,0 0 0,-1 0 1,1 0-1,0-1 0,-1 1 1,1-1-1,0 1 0,0-1 0,0 1 1,-1-1-1,1 0 0,0 0 1,0 1-1,0-1 0,0 0 1,-1-2-1,-3-1 4,1 0 0,0-1 0,1 1 1,-5-8-1,-3-7-41,2 0 0,0-1 1,-9-30-1,18 48-11,-5-12-267,3 10 15,1 9-112,1-2 377,1-1-1,-1 1 0,1 0 0,0 0 0,0-1 1,0 1-1,0-1 0,0 1 0,1-1 1,-1 1-1,1-1 0,-1 0 0,1 1 0,0-1 1,0 0-1,0 0 0,0-1 0,4 4 1,-1-1 18,1-1 0,-1 1 0,1-1 0,0 0 0,0 0 0,12 3 0,-4-3 12,-1-1 1,1 0-1,-1-1 1,1-1-1,0 0 1,14-3-1,7-1 31,39-12-1,-13-3 38,-43 12-90,0 1 0,29-5-1,-44 10 5,0 1-1,0 0 0,0 0 0,0 1 0,-1-1 1,1 0-1,0 1 0,0 0 0,0 0 0,0 0 1,-1 0-1,1 0 0,0 0 0,-1 1 1,1-1-1,-1 1 0,0 0 0,1 0 0,-1 0 1,0 0-1,0 0 0,0 0 0,0 0 0,-1 1 1,1-1-1,-1 1 0,3 4 0,0 2-7,0 0-1,0 1 1,-1 0 0,0-1-1,-1 1 1,3 19-1,-4-3-25,0 1-1,-2-1 0,-5 36 0,-19 77 186,20-117-106,-3 15 443,-24 70-1,30-104-268,1-4-63,0-8 7,3-23-67,8-17-114,1 1 0,23-61-1,-12 42 24,55-192 0,-15 87-43,-54 154 2,1 0 0,0 1-1,2 0 1,0 0 0,1 1 0,0 0-1,19-16 1,-24 26-4,0 0-1,0 1 1,0 1 0,1-1-1,0 1 1,0 0 0,0 1-1,9-3 1,-14 5 18,0 0 0,1 1 0,-1-1 1,1 1-1,-1 0 0,1 0 0,-1 0 0,0 0 1,1 1-1,4 0 0,-6 0 14,0 0 1,0 0-1,0 0 0,0 0 0,0 0 0,0 0 1,0 0-1,0 1 0,-1-1 0,1 1 0,0-1 1,-1 1-1,0 0 0,1 0 0,-1-1 0,0 1 1,2 4-1,0 1 23,0 1 1,-1 0-1,0 0 0,0 0 1,0 0-1,-1 0 1,0 10-1,-1 6 39,-4 30 0,1-25 10,-1-1 1,-2 1-1,-9 29 1,10-45 6,0 0 1,0-1 0,-1 1-1,-1-1 1,0-1-1,-1 1 1,0-1 0,-16 16-1,21-23-25,-1-1 1,0 1-1,-1-1 0,1 0 0,0 0 0,-1 0 0,0-1 0,1 0 0,-9 3 0,11-4-37,1-1-1,-1 0 1,0 1-1,0-1 1,1 0-1,-1 0 0,0 0 1,0 0-1,0 0 1,1-1-1,-1 1 1,0 0-1,0-1 0,1 1 1,-1-1-1,0 0 1,1 1-1,-1-1 1,1 0-1,-1 0 0,1 0 1,-1 0-1,1-1 1,0 1-1,-1 0 0,1 0 1,0-1-1,0 1 1,0-1-1,-2-2 1,2 0-33,-1 0 0,1 0 0,0 0 1,0 0-1,0 0 0,1 0 0,-1 0 0,1-6 1,0 8 10,0 0 0,0 0 0,0 0 0,0 0 0,0 0 0,0 0 0,1 0 0,-1 0 0,1 1 0,0-1 0,-1 0 0,1 0 0,0 0 0,0 0 0,0 1 0,0-1 0,0 1 0,1-1 0,2-2 0,-4 4 4,1 0 1,-1 0-1,1-1 1,-1 1-1,1 0 0,-1 0 1,1 0-1,-1 0 1,1 0-1,-1 0 0,1 0 1,-1 0-1,1 1 1,0-1-1,-1 0 0,1 0 1,-1 0-1,1 0 1,-1 1-1,0-1 0,1 0 1,-1 1-1,1-1 1,-1 0-1,1 1 0,-1-1 1,1 1-1,13 15-121,-8-9 86,7 6 82,0-1 0,1 0 0,1-1 0,20 12 1,-23-17-31,0 0 0,0-1-1,1 0 1,-1-1 0,1-1 0,23 4 0,-22-5 20,0-1 0,1 0-1,-1-1 1,0-1 0,1 0-1,-1-1 1,21-5 0,-26 4 6,0 0 0,-1 0 0,1-1 0,0 0 0,-1-1 0,0 1 1,0-2-1,-1 1 0,1-1 0,-1 0 0,0-1 0,11-13 0,-6 2 13,0 0 0,-1 0 0,-1-2 0,-1 1 0,0-1-1,-2 0 1,0-1 0,-1 0 0,-1 0 0,-1 0 0,-1 0-1,0-34 1,-3 52-59,0-1 0,-1 1 0,1-1-1,-1 1 1,0 0 0,0 0 0,0-1-1,-1 1 1,1 0 0,-1 0 0,1 0 0,-4-4-1,5 7 12,-1 0-1,1-1 1,0 1 0,-1 0-1,1-1 1,0 1-1,-1 0 1,1 0-1,0-1 1,-1 1 0,1 0-1,-1 0 1,1 0-1,-1-1 1,1 1-1,-1 0 1,1 0 0,0 0-1,-1 0 1,1 0-1,-1 0 1,1 0-1,-1 0 1,1 0 0,-1 0-1,1 0 1,-1 1-1,-14 8-130,10-4 75,1-1 0,0 1 0,-5 7 0,1 1 59,1 1 0,0-1 1,1 1-1,1 0 0,0 1 0,1-1 0,-3 19 0,4-14-11,1 1 0,1-1 0,1 1 0,0-1 0,4 23 0,-3-33 4,1-1 0,-1 0 0,2 0-1,-1 0 1,1 0 0,0-1 0,9 15 0,-10-19 35,0 0 0,1 0 0,-1 0 0,1 0 0,-1-1 1,1 1-1,0-1 0,0 1 0,0-1 0,0 0 0,1 0 0,-1-1 1,0 1-1,1-1 0,-1 0 0,1 1 0,0-2 0,-1 1 1,8 1-1,-2-2 2,-1-1 0,1 1 1,-1-1-1,1-1 1,-1 1-1,0-1 0,11-5 1,56-26 73,-40 16-123,12-7 76,0-3-1,-2-1 0,81-66 1,-76 48-19,-26 24-60,-11 7 25,4-3 11,-16 17 31,-1 1-17,0-3-183,-5 8 134,1-1 0,0 1-1,0 0 1,0 1-1,0-1 1,-4 10 0,-8 19-39,-11 36 0,23-54 58,-1 0 0,2 0 1,0 0-1,1 0 0,0 18 0,2-31 5,0 0 0,0 1 0,1-1 0,-1 0 0,1 0 0,0 1 0,-1-1 0,1 0 0,1 0 0,-1 0 0,0 0 0,1 0 0,0-1-1,-1 1 1,1 0 0,0-1 0,1 1 0,-1-1 0,0 0 0,1 0 0,-1 1 0,1-2 0,-1 1 0,4 2 0,-3-3 7,1 0 0,-1 0 0,1 1 0,-1-2 0,1 1 0,-1 0 1,1-1-1,-1 0 0,1 0 0,-1 0 0,1 0 0,-1 0 0,1-1 0,0 1 0,-1-1 0,0 0 0,1 0 0,-1-1 0,0 1 1,1-1-1,4-3 0,0 0 13,-1-1 0,1 0 0,-1-1 0,0 0-1,-1 0 1,8-11 0,31-52 105,-30 43-85,-11 22-34,194-293 105,-169 263-150,-6 7 64,-2 0 1,0-1 0,30-59 0,-51 87-34,1-1-1,0 1 1,0 0 0,-1-1 0,1 1-1,-1-1 1,0 1 0,1-1 0,-1 1-1,0-1 1,0 1 0,0-1-1,0 1 1,0-1 0,0 1 0,0-1-1,0 1 1,-1-1 0,0-1 0,1 3 0,0-1 0,0 1 0,0 0 0,0-1 1,-1 1-1,1 0 0,0-1 0,0 1 0,-1 0 0,1 0 1,0-1-1,-1 1 0,1 0 0,0 0 0,0 0 0,-1-1 1,1 1-1,-1 0 0,1 0 0,0 0 0,-1 0 0,1 0 1,0 0-1,-1 0 0,1 0 0,0 0 0,-1 0 0,1 0 1,-1 0-1,1 0 0,0 0 0,-1 0 0,1 0 0,0 0 1,-1 0-1,1 0 0,-1 1 0,1-1 0,0 0 1,-1 1-1,-15 11-231,-4 7 237,0 2 0,2 1 0,0 0 0,1 1 0,2 1 0,0 1 0,-12 29 0,15-26 7,2 1 0,1 0 0,1 0 0,-3 31 0,8-44 10,2 1-1,0-1 1,0 0-1,2 0 1,0 0-1,1 0 1,0 0-1,2 0 1,6 21-1,-9-34 13,0 0 0,1 0-1,-1 0 1,1 0 0,0-1-1,-1 1 1,1 0 0,0-1-1,1 1 1,-1-1 0,0 0-1,1 0 1,-1 0 0,1 0-1,0 0 1,-1 0 0,1-1-1,0 1 1,6 1 0,-5-2-9,0-1 1,0 1 0,0-1-1,0 0 1,0 1 0,1-2-1,-1 1 1,0-1 0,0 1-1,0-1 1,0 0 0,0 0-1,0-1 1,0 1 0,5-4-1,8-5 15,0 0 0,-1-1 0,0-1 1,0-1-1,18-19 0,63-81 81,-83 95-59,-7 10-51,-1-1 0,0 0 0,0 0 0,-1 0 0,0-1 0,0 0 0,3-12 0,-8 22-15,0-1 0,1 0 0,-1 1 0,0-1 0,0 1 0,0-1 0,1 0 0,-1 1 0,0-1 0,1 1 1,-1-1-1,1 1 0,-1-1 0,1 1 0,-1-1 0,0 1 0,1-1 0,0 1 0,-1 0 0,1-1 0,-1 1 0,1 0 0,-1 0 0,1-1 0,0 1 0,-1 0 0,1 0 0,0 0 0,-1 0 0,1 0 0,0 0 0,-1 0 0,1 0 0,-1 0 0,1 0 0,1 0 0,0 1 17,1 0 1,-1 0-1,1 0 1,-1 0-1,1 0 0,-1 1 1,0-1-1,1 1 1,-1 0-1,2 1 0,-1 1-26,-1-1-1,1 0 0,-1 0 0,1 1 1,-1 0-1,0-1 0,-1 1 0,1 0 1,0 0-1,-1 0 0,0 0 0,1 7 1,0 5-1,-1-1 1,0 16 0,-2 20 68,-11 68 0,10-107-94,-3 27-59,5-36 122,0 0 1,0-1-1,1 1 1,-1 0 0,0 0-1,1 0 1,0 0-1,0 0 1,0 0 0,1 2-1,-2-4-10,0-1-1,1 0 0,-1 1 1,0-1-1,0 0 0,0 0 1,1 1-1,-1-1 0,0 0 1,0 0-1,1 1 0,-1-1 1,0 0-1,1 0 0,-1 0 1,0 0-1,0 1 0,1-1 0,-1 0 1,0 0-1,1 0 0,-1 0 1,1 0-1,-1 0 0,0 0 1,1 0-1,-1 0 0,0 0 1,1 0-1,-1 0 0,0 0 1,1 0-1,-1 0 0,0-1 1,1 1-1,-1 0 0,1 0 1,12-10 89,-6 4-129,-2 3 32,0-1 0,0 0-1,-1 0 1,1-1 0,-1 1 0,0-1-1,-1 0 1,5-7 0,23-48 137,-9 16-133,38-66-61,-59 110-102,-2 7 38,-2 17-35,-7 33 30,3-24 158,1-11-43,2 0 1,0 0 0,2 0-1,0 40 1,2-60 28,0 1 1,1-1 0,-1 0-1,1 0 1,0 1 0,-1-1 0,1 0-1,0 0 1,0 0 0,1 0-1,-1 0 1,0 0 0,3 2 0,-3-3-2,0 0 1,0 0 0,0 0 0,0 0 0,0 0 0,0 0-1,1-1 1,-1 1 0,0-1 0,0 1 0,1-1-1,-1 1 1,1-1 0,-1 1 0,0-1 0,1 0-1,-1 0 1,1 0 0,-1 0 0,0 0 0,1 0-1,1-1 1,8-2 38,0-1 0,0-1 0,0 0 0,0 0 0,10-8 0,-13 8-49,6-4 13,0-1 0,-1 0 1,0-1-1,15-16 0,41-55 28,-42 49-35,15-25 15,4-4-310,-45 71 43,-3 11 234,2-18 1,-18 140-203,16-128 226,1 0-1,0 0 0,1 0 1,0 0-1,1 0 0,1 0 1,4 20-1,-6-33 0,1 1 0,-1-1-1,0 0 1,1 0 0,-1 1 0,1-1-1,0 0 1,-1 0 0,1 0 0,0 0-1,0 1 1,0-1 0,-1 0 0,1-1 0,0 1-1,0 0 1,0 0 0,1 0 0,-1 0-1,0-1 1,0 1 0,0-1 0,1 1 0,-1-1-1,0 1 1,0-1 0,1 0 0,-1 1-1,0-1 1,1 0 0,-1 0 0,0 0-1,1 0 1,-1 0 0,0 0 0,1-1 0,-1 1-1,2-1 1,2 0 22,0-1 0,-1 0 0,1 0 1,-1 0-1,1 0 0,-1-1 0,0 1 0,0-1 0,5-5 0,2-4-19,0 0 0,0-1 0,16-27 0,19-47-70,-17 32-17,-20 35 31,-7 16 12,0-1 1,0 1-1,0 0 0,0 0 1,1 0-1,0 0 1,0 1-1,0-1 1,4-4-1,-7 8 21,1 0 1,-1 0-1,0 0 1,1 0 0,-1 0-1,0 0 1,0 0-1,1 0 1,-1-1-1,0 1 1,1 0-1,-1 0 1,0 0-1,0 0 1,1 1-1,-1-1 1,0 0-1,1 0 1,-1 0-1,0 0 1,0 0-1,1 0 1,-1 0-1,0 0 1,1 1-1,-1-1 1,0 0-1,0 0 1,0 0-1,1 1 1,-1-1-1,0 0 1,0 0 0,0 0-1,1 1 1,-1-1-1,0 0 1,0 1-1,0-1 1,0 0-1,0 0 1,0 1-1,0-1 1,1 0-1,-1 1 1,0-1-1,0 0 1,0 0-1,0 1 1,0-1-1,0 0 1,-1 1-1,1-1 1,0 0-1,0 0 1,0 1-1,0-1 1,-2 23 0,0-1 0,-2 0 0,0 0 0,-10 27 0,-1 5 33,6-23 141,6-26-138,1 1 1,0 0-1,1 0 1,0 0-1,-2 10 1,3-16-30,0 0 1,0 0 0,0 0-1,0 0 1,0 0-1,0 1 1,0-1-1,0 0 1,0 0-1,0 0 1,0 0-1,0 0 1,0 1-1,0-1 1,0 0-1,0 0 1,0 0-1,0 0 1,0 0 0,0 1-1,0-1 1,0 0-1,0 0 1,0 0-1,1 0 1,-1 0-1,0 1 1,0-1-1,0 0 1,0 0-1,0 0 1,0 0-1,0 0 1,0 0-1,1 0 1,-1 0 0,0 1-1,0-1 1,0 0-1,0 0 1,0 0-1,1 0 1,-1 0-1,0 0 1,0 0-1,0 0 1,0 0-1,1 0 1,-1 0-1,0 0 1,0 0-1,0 0 1,0 0-1,1 0 1,8-9 129,9-15-35,-8 9-106,38-53-24,-41 60 12,0 0 1,0 0 0,1 1 0,0 0 0,14-9 0,-21 15 10,1-1 1,0 1-1,-1 0 0,1 0 0,0 0 1,0 1-1,0-1 0,0 0 1,0 1-1,0-1 0,0 1 0,0 0 1,0-1-1,0 1 0,0 0 1,0 0-1,1 1 0,-1-1 1,0 0-1,0 1 0,0-1 0,0 1 1,0 0-1,0-1 0,-1 1 1,1 0-1,3 3 0,-2-2 8,-1 0-1,0 0 0,0 1 1,0-1-1,-1 1 0,1 0 1,0-1-1,-1 1 0,0 0 1,0 0-1,0 0 0,0 0 1,0 0-1,0 0 0,-1 0 1,0 0-1,1 0 0,-1 4 1,-1 2 15,0-1 0,-1 1 1,1-1-1,-2 1 0,-2 8 1,2-9 28,0 0 1,1 0 0,0 1 0,1-1 0,-1 9 0,2-17-41,0 1 1,1-1-1,-1 0 1,0 0-1,0 0 1,0 0-1,0 1 1,1-1-1,-1 0 1,0 0-1,0 0 0,0 0 1,1 0-1,-1 0 1,0 1-1,0-1 1,1 0-1,-1 0 1,0 0-1,0 0 1,0 0-1,1 0 1,-1 0-1,0 0 0,0 0 1,1 0-1,-1 0 1,0 0-1,0 0 1,1 0-1,-1 0 1,0 0-1,0-1 1,0 1-1,1 0 1,-1 0-1,0 0 0,0 0 1,1 0-1,-1-1 1,13-5 122,11-11-172,-2-1 0,40-39 0,-40 34-8,1 2 0,38-27 0,-59 47 47,-1 0 1,1 0-1,-1 0 1,1 0-1,0 0 0,0 0 1,-1 0-1,1 1 1,0-1-1,0 1 1,0 0-1,0-1 0,0 1 1,-1 0-1,1 0 1,0 0-1,0 0 1,0 0-1,0 1 0,0-1 1,0 0-1,0 1 1,-1 0-1,1-1 1,0 1-1,0 0 0,-1 0 1,1 0-1,-1 0 1,1 0-1,0 0 1,-1 1-1,0-1 1,3 3-1,7 9 10,0-1 1,15 23-1,8 11 75,-30-41-213,11 12 406,24 22 0,-8-17-1351,-25-19 205,-1-1 0,1 1 0,0-1 1,7 2-1,2-1-1245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8:00.9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8 121 8800,'-8'-9'4000,"40"1"-3488,-6 0 1568,6 4-1248,49-12 703,9 4-863,40-8-320,-4 9-224,18-9 32,-9 8-96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02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9 6816,'-5'-8'2694,"5"17"-1004,0-1-1674,-10 120 4671,3-69-3556,-38 415 1680,19-322-2229,12-84-2551,13-56 662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8:26.34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392 29 1888,'0'0'613,"5"-5"2390,-5 5-2941,0 0 1,0 0-1,0 0 1,1 1-1,-1-1 1,0 0-1,0 0 1,0 0-1,0 0 1,1 0-1,-1 0 1,0 0-1,0 0 1,0-1-1,0 1 1,1 0-1,-1 0 1,0 0-1,0 0 1,0 0-1,0 0 1,0 0 0,1 0-1,-1 0 1,0 0-1,0 0 1,0-1-1,0 1 1,0 0-1,0 0 1,0 0-1,1 0 1,-1 0-1,0 0 1,0-1-1,0 1 1,0 0-1,0 0 1,0 0-1,0-1 1,-4-5 2584,-10-4 137,10 9-2641,1 0 0,-1 0-1,0 1 1,0-1 0,0 1-1,0 0 1,0 0 0,0 0-1,0 1 1,0-1-1,1 1 1,-1 0 0,-5 2-1,-16 3 347,10-2-158,0 0 0,0 2 1,-25 12-1,12-5 39,24-11-335,-1 1 0,1-1 0,0 1 0,-6 5 0,-8 6 201,8-9-61,0 1-1,1 1 1,0 0-1,1 0 0,0 1 1,-13 14-1,-4 15 280,25-36-459,-1 0-1,1 0 1,0 0 0,0 0 0,-1 1 0,1-1 0,0 0 0,0 0 0,0 0-1,0 1 1,1 1 0,-1 4 24,1-5-11,-1-1 0,0 1 0,1-1 0,-1 0-1,1 1 1,-1-1 0,1 0 0,0 1 0,0-1 0,-1 0 0,1 0 0,0 0-1,0 0 1,0 1 0,0-1 0,0-1 0,1 1 0,-1 0 0,0 0 0,2 0-1,18 13 217,-17-9-131,0 1 1,-1-1-1,1 1 0,-1-1 0,4 12 0,-1-4-22,-5-11-39,-1 0 1,1 0 0,-1 0-1,0-1 1,0 1 0,0 0-1,0 0 1,0 0 0,0 0-1,0 0 1,-1-1-1,1 1 1,0 0 0,-1 0-1,0 0 1,1-1 0,-1 1-1,0 0 1,0-1 0,-2 3-1,-5 16 104,6-15-123,1-1 0,-1 0 0,1 0 0,-1 1 0,0-1 0,-1 0 0,-2 4 0,-9 15 128,0 11 232,-8 16-287,18-45-73,1 1-1,0 0 1,0 0 0,1 0-1,-3 12 1,4-17-7,1 1 0,0-1 1,0 1-1,0-1 0,0 1 0,0 0 0,0-1 1,0 1-1,1-1 0,-1 1 0,0-1 0,1 1 0,-1-1 1,1 1-1,0-1 0,-1 1 0,1-1 0,0 0 0,0 1 1,0-1-1,0 0 0,0 0 0,0 0 0,0 0 0,1 0 1,-1 0-1,0 0 0,0 0 0,3 1 0,4 2 14,1-1 0,-1 0 0,1 0-1,0-1 1,0 0 0,0-1-1,0 0 1,0 0 0,13-1 0,-16 0-15,0 1 0,-1 0 1,1 0-1,0 0 0,-1 1 1,0 0-1,1 0 0,-1 1 1,0-1-1,9 7 0,-13-9-1,0 1-1,0 0 1,0 0 0,0 0-1,0 0 1,0 0-1,0 0 1,-1 0-1,1 0 1,0 0 0,0 0-1,-1 0 1,1 0-1,-1 0 1,1 1-1,-1-1 1,0 0 0,1 0-1,-1 1 1,0-1-1,0 0 1,0 1-1,0-1 1,0 0 0,0 0-1,0 1 1,0-1-1,-1 0 1,1 1-1,0-1 1,-1 0-1,1 0 1,-1 0 0,0 1-1,1-1 1,-2 1-1,-1 4 17,-1-1 0,1 0 0,-1-1 0,0 1 0,-1-1 0,-7 7 0,-5 3 148,1 0-1,1 1 1,1 0-1,-16 22 1,4-8-127,21-24-35,0 0-1,0 1 1,0-1-1,1 1 1,0 0-1,-7 12 1,8-11 6,1 0 0,0 0 0,0 0 0,0 0 1,1 0-1,0 0 0,0 1 0,1-1 0,0 8 0,1-10 23,-1 1-1,1-1 1,1 0 0,-1 1-1,1-1 1,0 0-1,0 0 1,1 0-1,-1 0 1,1 0-1,0 0 1,8 8-1,-6-7-37,2 3-10,1 0 1,0-1 0,0 0 0,1 0 0,0-1-1,1 0 1,10 6 0,-2-9-2783,-10-1 1243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8:27.69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83 41 1984,'0'-3'4122,"0"-19"3100,0 9-2823,0 11-2921,-5 11-613,-3 12-658,-1 15 96,2 0 1,1 1-1,-1 51 1,3-31-94,-14 99 439,7-60-418,8-74-149,1-15-8,1 1 0,0-1 1,1 1-1,0 0 0,0 7 1,1-5 100,3 2 529,-4-11-699,1-1 0,0 0 0,0 1 0,-1-1 1,1 0-1,0 1 0,0-1 0,0 0 0,0 0 0,0 1 0,-1-1 0,1 0 0,0 0 0,0 0 0,1-1 0,7 2 37,0 0 1,14 3 0,-15-2 17,1 0 1,14 0-1,-5-1-63,30 6 0,-31-4-18,29 1 0,-45-4 106,1-3-1303,-2-14-11262,-1 15 11283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8:28.24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14 48 2304,'-13'-17'18421,"19"17"-17872,9-1-90,22-3 0,4-2-161,-19 4-299,4 1-11,-1-2 0,32-7 0,-47 6-1055,-11 24-14463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8:28.77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24 63 2912,'0'-1'88,"-1"0"1,1 0-1,0 0 1,-1 0-1,1 0 0,-1 0 1,1 0-1,-1 0 1,1 0-1,-1 1 1,0-1-1,1 0 0,-1 0 1,0 1-1,0-1 1,1 0-1,-1 1 0,-1-2 1,-10-19 13734,23 21-12188,22 0-834,-8 1-149,131-13 683,-47 1-1038,-91 10-284,-10 0-60,0 1-1,0-1 1,0 2 0,9 0-1,2 0-344,-9-1-1690,-3 0 780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8:29.62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4320,'0'0'9856,"1"0"-9460,0 1 1,0 0 0,0 0 0,-1 0 0,1 0-1,0 0 1,-1 0 0,1 0 0,0 3-1,-1 174 2655,0-178-3020,0 1 0,0 0 0,0-1 0,0 1 0,0-1 0,0 1 0,0 0 0,0-1 0,0 1 0,0-1 0,0 1 0,0 0 0,0-1 0,0 1 0,1-1 0,-1 1 0,0-1 0,0 1 0,1-1 0,-1 1 0,0-1 0,1 1 0,-1-1 0,1 1 0,-1-1 1,1 1-1,-1-1 0,0 0 0,1 1 0,0-1 0,1 0 2,-1 0 0,0 0 1,0 0-1,0-1 1,0 1-1,0 0 0,0-1 1,0 1-1,0-1 1,0 0-1,0 1 0,0-1 1,0 0-1,-1 1 1,2-2-1,7-7 69,0-1 0,7-10 0,-15 19-101,9-12 20,37-46-112,-45 57 124,1-1-73,0 0 0,-1 0 0,1 0 0,1 0 0,-1 0 0,0 1 0,1-1 0,-1 1 0,1 0-1,0 0 1,4-1 0,-4 2-22,-4 1 75,0 0 0,0 0 0,0-1 0,1 1 0,-1 0 0,0 0 0,0 0 0,0 0 0,1 0 0,-1 0 0,0 0 0,0 0 0,1 0 0,-1 0 0,0 0 0,0 0 0,0 0 0,1 0 0,-1 0 0,0 0 0,0 0 0,1 0 0,-1 0 0,0 0 0,0 1 0,0-1 0,1 0 0,-1 0 0,0 0 0,0 0 0,0 0 0,0 0 0,1 1 0,-1-1 0,0 0 0,0 0 0,0 0 0,0 1 0,0-1 0,1 0 0,-1 0 0,0 0 0,0 1 0,0-1 0,5 9 115,1 2-25,0 0-1,-1 0 1,-1 0-1,1 1 1,-2 0-1,3 12 1,-4-17-106,-2 3-739,2-1-2428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8:31.2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7 3552,'0'-7'10469,"14"11"-7355,49 5-1615,-54-7-1433,-1 0 0,1 1 0,0 0 1,-1 0-1,0 1 0,0 1 0,0-1 0,0 1 0,7 6 0,-3-2-7,-8-6 9,0 0-1,1 0 0,-1 0 0,4 5 0,-7-7-42,17 21 5,-17-21-1,0 1 1,1 0 0,-1 0 0,0-1 0,0 1 0,0 0 0,-1 0 0,1 0 0,0 0 0,0 5 0,-1-5 44,-1 1 0,1 0 0,-1 0-1,0-1 1,0 1 0,0 0 0,0-1 0,0 1 0,0-1 0,-1 0-1,1 1 1,-3 1 0,-3 2 5,1-1-1,0 1 1,0 0-1,0 0 1,1 1-1,0-1 1,0 1 0,-4 8-1,-28 67 303,30-68-242,2 0-111,1 0 0,0 0 0,0 0 0,2 1 1,-1-1-1,1 22 0,9 51 463,-7-85-479,0 0 0,0-1 1,1 1-1,-1 0 1,1 0-1,0 0 0,-1-1 1,1 1-1,0 0 1,0 0-1,0-1 0,0 1 1,0-1-1,0 1 1,1-1-1,2 2 0,28 21 289,-12-10-210,-16-11-76,0 0-1,0 0 1,0 0-1,1-1 1,-1 0-1,8 3 1,-11-5-14,-1 0 1,1 0-1,0 1 1,0-1 0,-1 0-1,1 1 1,0-1 0,-1 0-1,1 1 1,0-1-1,-1 1 1,1-1 0,-1 1-1,1-1 1,-1 1 0,1-1-1,-1 1 1,1 0-1,-1-1 1,1 1 0,-1 0-1,0-1 1,1 2 0,-1 0 7,1-1 1,-1 0-1,0 1 1,0-1-1,0 1 1,0-1-1,-1 1 1,1-1 0,0 1-1,0-1 1,-2 3-1,0 0 15,1 0-1,-2 1 1,1-1-1,0 0 1,-1-1-1,0 1 0,-3 3 1,3-3 9,-1 1-1,1-1 1,0 0 0,-3 6 0,-6 8 198,12-18-231,-1 1 1,0 0 0,0 0 0,1 0 0,-1 1-1,0-1 1,1 0 0,-1 0 0,1 0 0,-1 0-1,1 0 1,0 1 0,-1-1 0,1 0 0,0 0-1,0 1 1,0-1 0,0 0 0,0 0 0,0 1-1,0-1 1,1 0 0,-1 0 0,0 1 0,1-1-1,-1 0 1,1 0 0,-1 0 0,1 0 0,0 0-1,0 2 1,1-1 6,1 1 0,-1-1-1,1 1 1,-1-1 0,1 0 0,0 0-1,0 0 1,0-1 0,0 1 0,0-1-1,6 3 1,10 2 0,-1 1 0,1 1 0,-1 1 0,-1 0 1,0 2-1,23 17 0,-33-22-4,1 1 0,-1-1 0,-1 2 1,1-1-1,-1 1 0,0 0 0,-1 0 1,0 0-1,-1 1 0,1 0 0,-1 0 1,-1 0-1,0 1 0,0-1 0,1 12 1,-2-6 80,-1 0 1,0 0-1,-1 1 1,-2 19-1,0-27-20,1 1 0,-1-1 0,0 1 0,-1-1 0,0 0 0,0 0-1,-1 0 1,0 0 0,-6 8 0,4-7 7,-1 0 0,-1-1 0,0 1 0,0-2 0,-1 1 0,0-1 0,0 0 0,0-1 0,-13 7 0,14-10-72,0 1-1,0-1 1,0-1 0,0 1-1,0-1 1,0-1 0,-1 0 0,1 0-1,0 0 1,-1-1 0,1 0-1,-16-3 1,3 0-754,-2-1-1976,8-1-2311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44.4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354 356 2496,'9'-7'1048,"-1"0"2274,-8 6-3207,0 1 0,0-1-1,0 1 1,0-1 0,0 1 0,0 0-1,0-1 1,0 1 0,0-1 0,-1 1 0,1 0-1,0-1 1,0 1 0,0-1 0,0 1 0,-1 0-1,1-1 1,0 1 0,0 0 0,-1-1-1,1 1 1,0 0 0,-1-1 0,1 1 0,-1-1-1,-1 1 7,1-1 0,-1 1 0,0-1 0,0 1-1,0 0 1,0-1 0,0 1 0,0 0 0,0 0 0,0 1-1,0-1 1,0 0 0,0 1 0,1-1 0,-4 2 0,4-2-119,-14 5 36,-1 1-1,1 0 1,0 1-1,1 1 0,-26 17 1,-61 55 15,99-78-37,-18 16 120,-23 24 1,36-34-71,0 0 0,1 0 0,0 1 0,1 0 0,0 0 1,-5 12-1,9-19 2,0-1 0,1 1 0,-1 0 0,1 0 0,-1 0 0,1 0 0,0 0 0,0 0 0,0 0 0,0 3 1,0-5-40,1 1 0,-1 0 0,0-1 0,0 1 0,1-1 0,-1 1 0,0 0 0,1-1 0,-1 1 0,0-1 0,1 1 0,-1-1 0,1 1 0,-1-1 0,1 1 0,-1-1 0,1 0 0,0 1 0,-1-1 0,1 0 0,-1 1 0,1-1 0,0 0 0,-1 0 0,1 0 0,0 0 0,-1 1 0,1-1 0,0 0 0,-1 0 0,1 0 0,1-1 0,13 0 160,0-1 0,0-1 0,0-1 0,-1 0 0,1-1 0,26-13 0,-19 6-119,0 0 1,-1-1-1,-1-1 0,0-2 1,-1 1-1,0-2 1,26-31-1,-16 13 96,-2-2 0,-1 0 0,25-52-1,-38 64-72,-1-1-1,11-33 1,-19 48-150,-1 0 0,-1-1 0,0 1 0,-1 0 0,0-1 0,0 1 1,-1 0-1,-2-18 0,2 28 19,-1 0 0,1 0 0,0-1 0,0 1 0,-1 0 0,1 0 1,-1 0-1,1 0 0,-1-1 0,1 1 0,-1 0 0,0 0 0,1 0 0,-1 0 0,0 0 1,0 0-1,0 1 0,0-1 0,0 0 0,0 0 0,0 1 0,0-1 0,0 0 0,0 1 0,-2-2 1,1 2 3,-1 0 0,1 0 1,0 0-1,-1 0 0,1 0 1,0 0-1,-1 0 1,1 1-1,0-1 0,-1 1 1,1 0-1,0-1 0,-4 3 1,-10 7 89,1 0 1,0 1-1,0 1 1,-20 22 0,27-25-37,0 0 0,1 0 0,0 1 0,0 1 0,1-1-1,1 1 1,-9 21 0,2 4 78,-8 43-1,20-76-89,-4 14 32,1 0 0,1 0 1,1 0-1,0 0 0,1 0 0,1 0 0,0 0 0,6 20 0,-6-29 42,1-1 0,0 1 0,1-1 0,0 0 0,0 0-1,0 0 1,1 0 0,0-1 0,0 1 0,1-1 0,0 0 0,0 0-1,0-1 1,1 0 0,0 0 0,0 0 0,0 0 0,1-1-1,-1 0 1,13 5 0,-15-8-29,1 1 0,0-1 0,-1 0 0,1 0 1,0-1-1,0 1 0,0-1 0,0 0 0,0-1 0,-1 1 0,1-1 0,0 0 0,0 0 0,-1 0 0,1-1 0,0 0 0,-1 1 1,0-2-1,1 1 0,-1 0 0,0-1 0,0 0 0,0 0 0,3-4 0,3-2-24,-2 0-1,1 0 1,-1-1-1,-1 0 1,0-1-1,0 1 1,-1-1 0,6-16-1,13-40-209,-35 143-865,8-59 1014,0 0 0,2 31 0,0-38 119,1-1-1,1 1 1,0-1 0,0 1 0,1-1 0,5 14 0,-7-21-63,0-1 1,-1 0-1,1 0 0,0 0 0,0 1 0,-1-1 0,1 0 0,0 0 0,0-1 0,0 1 0,0 0 0,0 0 0,1 0 0,-1-1 0,0 1 0,0 0 0,0-1 0,3 1 0,-1 0 21,-1-1 0,1 1 0,0-1 0,-1 0 0,1 0 0,0 0 0,-1-1 0,1 1 0,3-2 0,4-1 74,0-1-1,0 0 1,17-10 0,-5-1-20,0 0 0,-2-1 0,0 0 1,35-40-1,-1-13-124,-32 40-20,64-100-3,-85 129 54,13-16-229,-7 15-97,-3 9-60,-1 25 400,-2 1 0,0-1 1,-8 55-1,5-62-64,0-11 113,0-1-1,-1 1 1,0-1-1,-1 0 1,-12 27-1,15-39-34,0 0-1,0-1 1,0 1-1,-1-1 1,1 1-1,0-1 1,-1 1-1,1-1 1,-1 0-1,1 1 1,-1-1-1,0 0 1,1 0-1,-1 0 1,0 0-1,-3 0 1,4 0-12,0-1-1,-1 0 1,1 1 0,0-1 0,-1 0-1,1 0 1,0 0 0,0 0-1,-1 0 1,1 0 0,0-1 0,-1 1-1,1 0 1,0-1 0,0 1 0,0-1-1,-1 1 1,1-1 0,0 1-1,0-1 1,0 0 0,0 0 0,0 1-1,0-1 1,0 0 0,0 0 0,1 0-1,-2-1 1,1-1-41,-3 1-22,-6-4-134,7 0-3,3 6 177,0 0-1,0 0 1,0 0 0,0 0 0,0 1 0,0-1 0,0 0-1,0 0 1,0 0 0,0 0 0,0 0 0,0 0 0,0 0-1,0 0 1,0 0 0,0 0 0,0 0 0,0 0 0,0 0-1,-1 0 1,1 0 0,0 0 0,0 0 0,0 1-1,0-1 1,0 0 0,0 0 0,0 0 0,0 0 0,0 0-1,0 0 1,0 0 0,0 0 0,0 0 0,0 0 0,-1 0-1,1 0 1,0 0 0,0 0 0,0 0 0,0 0 0,0 0-1,0 0 1,0 0 0,0-1 0,0 1 0,0 0-1,0 0 1,0 0 0,0 0 0,0 0 0,-1 0 0,1 0-1,0 0 1,0 0 0,0 0 0,0 0 0,0 0 0,0 0-1,0 0 1,0 0 0,0 0 0,0 0 0,0 0 0,0-1-1,-5 6-334,3-2 298,2-1 57,-1-1 0,0 1 0,0 0 0,0-1 0,0 1 0,0-1 0,-1 1 0,1-1 0,0 0 0,-1 1-1,1-1 1,-1 0 0,1 0 0,-1 0 0,0 0 0,1 0 0,-1-1 0,0 1 0,0 0 0,0-1 0,-1 1 0,-75-1-206,78 0 181,-1 0 1,1 0-1,0 0 0,-1 0 0,1-1 0,0 1 0,-1 0 0,1 0 0,0 0 1,-1 0-1,1 0 0,0 0 0,-1 0 0,1 0 0,0 1 0,-1-1 0,1 0 1,0 0-1,0 0 0,-1 0 0,1 0 0,0 0 0,-1 1 0,1-1 0,0 0 1,0 0-1,-1 0 0,1 1 0,0-1 0,0 0 0,0 0 0,-1 1 0,1-1 1,0 0-1,0 0 0,0 1 0,0-1 0,-1 0 0,1 1 0,0-1 0,0 1 1,1 0 2,-1 0 0,1 0 1,-1 0-1,1 0 0,0 0 1,0 0-1,0 0 0,-1 0 1,1 0-1,0 0 0,2 0 0,1 3 42,1-1-1,0 0 1,0 0-1,0 0 1,8 3-1,-3-4-1,1-1-1,-1 0 0,0 0 1,1-1-1,-1 0 0,0-1 1,1 0-1,16-4 0,-6-1 37,-1 0 0,1-1 0,22-12 0,-29 11-67,1 0 1,-1-1-1,-1-1 0,1 0 0,-2-1 1,18-19-1,-14 11 8,0 0 1,-1-1-1,20-37 0,-28 42-78,1 1 0,1 0 0,20-22 0,-29 36 59,0-1-1,0 1 0,0 0 1,0 0-1,0 0 0,1 0 1,-1 0-1,0 0 0,0 0 1,0-1-1,0 1 0,0 0 1,0 0-1,0 0 0,1 0 1,-1 0-1,0-1 0,0 1 1,0 0-1,0 0 0,0 0 1,0 0-1,0-1 0,0 1 1,0 0-1,0 0 0,0 0 0,0 0 1,0-1-1,0 1 0,0 0 1,0 0-1,0 0 0,0 0 1,0-1-1,0 1 0,-1 0 1,1 0-1,0 0 0,0 0 1,0-1-1,-1 2-54,3 2 38,1 0 19,-1-1 0,0 1 0,0-1 0,0 1 0,-1 0 0,1 0 0,-1 0 0,1 0 0,-1 0 0,0 0 0,0 0 0,-1 0 0,1 0 0,0 0 0,-1 4 0,0-6 409,-5-9-273,4 8-143,0-1 1,0 1-1,0-1 0,0 1 1,-1 0-1,1-1 0,0 1 1,0 0-1,-1 0 0,1 0 1,0 0-1,0 0 1,0 0-1,-1 0 0,1 1 1,0-1-1,0 0 0,-2 1 1,1 0-3,-1 1 0,1-1 0,0 1 0,-1-1 0,1 1 0,0 0 1,0 0-1,-2 2 0,-2 4-26,-1 1-1,1 0 1,-6 12 0,12-20 33,-10 21-42,0 0 0,2 1 0,1 0 0,-6 27 0,13-45 63,-1-1-1,0 1 1,1 0-1,0-1 0,0 1 1,1-1-1,1 8 1,-2-10 1,0 0 1,1 0 0,-1 0 0,1-1-1,0 1 1,-1 0 0,1 0 0,0-1-1,0 1 1,0 0 0,0-1 0,0 1-1,1-1 1,-1 0 0,0 1 0,1-1-1,-1 0 1,1 0 0,-1 0 0,4 2-1,0-2 33,0 1-1,0-1 0,1 0 0,-1-1 0,0 1 0,0-1 0,1 0 0,-1 0 1,0-1-1,8-1 0,4-2-42,29-12 0,-11 4-34,130-35 65,-159 44-46,-6 3 8,0 0-1,0 0 0,0 0 1,0 0-1,0 0 0,0 0 1,0 0-1,0 0 0,0 0 1,0 0-1,0-1 0,0 1 1,0 0-1,0 0 1,0 0-1,1 0 0,-1 0 1,0 0-1,0 0 0,0 0 1,0 0-1,0 0 0,0 0 1,0 0-1,0 0 0,0 0 1,0 0-1,0 0 1,1 0-1,-1 0 0,0 0 1,0 0-1,0 0 0,0 0 1,0 0-1,0 0 0,0 0 1,0 0-1,0 0 0,1 0 1,-1 0-1,0 0 1,0 0-1,0 0 0,0 0 1,0 0-1,0 0 0,0 0 1,0 0-1,0 0 0,0 1 1,0-1-1,0 0 0,0 0 1,1 0-1,-1 0 1,0 0-1,0 0 0,0 0 1,0 0-1,0 0 0,0 1 1,13-1 90,-3-1-64,-1-1-1,1 0 0,-1 0 0,0-1 0,0 0 1,0 0-1,0-1 0,-1 0 0,0 0 0,11-8 1,-14 7-15,1 0 1,-1-1 0,0 1 0,0-1 0,-1 0-1,0 0 1,0-1 0,-1 1 0,1-1 0,-1 0-1,-1 0 1,1 0 0,-1 0 0,0 0-1,-1 0 1,0-1 0,0 1 0,0-14 0,-1 20-25,0-1 1,0 0-1,-1 1 1,1-1-1,0 0 1,0 1-1,-1-1 1,1 0-1,-1 1 1,1-1-1,-1 1 1,0-1-1,0 1 1,0-1-1,0 1 1,0 0-1,0-1 1,0 1-1,0 0 1,0 0 0,-1 0-1,1 0 1,0 0-1,-1 0 1,1 0-1,-1 0 1,1 0-1,-1 1 1,1-1-1,-1 0 1,1 1-1,-1 0 1,0-1-1,1 1 1,-1 0-1,0 0 1,1 0-1,-1 0 1,0 0-1,0 0 1,1 0-1,-1 1 1,1-1-1,-1 1 1,0-1-1,-1 2 1,-9 4-5,1 1-1,0 0 1,1 1 0,0 0-1,-15 15 1,-40 52-162,57-65 144,0 1 0,1 0 0,0 1-1,0 0 1,1 0 0,-6 19 0,10-26 37,1-1 0,0 0 0,1 0 1,-1 0-1,1 1 0,0-1 0,0 0 0,0 1 1,1-1-1,1 6 0,-2-7 23,2 0 1,-1 0 0,0 0-1,1 0 1,-1-1-1,1 1 1,0 0-1,0-1 1,0 1 0,0-1-1,0 0 1,0 0-1,1 0 1,-1 0-1,5 3 1,-1-1 13,1-1 0,0 0 0,-1 0 0,1 0 0,0-1 0,1 0 0,12 2 0,3-2 55,29-1 1,-51-1-31,13 1-213,-10 1 157,0-1-1,0 0 1,0 0 0,-1 0-1,1-1 1,0 0 0,0 1-1,7-2 1,9 2-8,27 2 102,-43-3-87,1 0-1,0 0 1,0-1 0,-1 1-1,1-1 1,-1 0-1,7-2 1,8-12 12,-6 11 141,-11 4-150,0-1 1,0 0-1,0 1 0,0-1 1,0 0-1,0 0 0,2-1 0,4-5-6,0 0-1,-1 0 0,0-1 1,0 0-1,0-1 1,5-9-1,30-59 30,-21 37-23,74-151 15,-38 72-82,-42 90-27,-8 16 32,0-1 0,8-22 0,-15 36 36,1-1 0,-1 1 0,0 0 0,0 0 0,0-1 0,0 1 0,1 0-1,-1-1 1,0 1 0,0 0 0,0-1 0,0 1 0,0 0 0,0-1 0,0 1 0,0 0 0,0-1 0,0 1 0,0 0 0,0-1 0,0 1 0,0 0 0,0-1-1,0 1 1,0 0 0,-1-1 0,1 1 0,0 0 0,0-1 0,0 1 0,-1 0 0,1 0 0,0-1 0,0 1 0,0 0 0,-1 0 0,1-1 0,0 1 0,-1 0 0,1 0-1,0 0 1,0-1 0,-1 1 0,1 0 0,0 0 0,-1 0 0,1 0 0,0 0 0,-1 0 0,1 0 0,0 0 0,-1 0 0,1 0 0,-1 0 0,-1 0-26,0 1 0,0-1 0,0 1 0,0 0 0,0-1 0,0 1 0,-3 2 0,-4 4 11,-1 0 0,1 1-1,1 0 1,0 0 0,0 1 0,0 0-1,1 0 1,0 1 0,-9 19-1,-2 9-3,-19 56 0,36-89 26,-14 39-38,-15 73 0,26-97 56,1-1 0,1 1 1,1 0-1,1 0 0,1 0 1,4 29-1,-4-44 11,1 1 0,-1-1 0,1 0-1,0-1 1,0 1 0,0 0 0,1 0 0,-1-1 0,6 7 0,-6-8 6,1-1 0,-1 1 0,1-1 1,0 0-1,-1 0 0,1 0 0,0 0 1,0 0-1,0-1 0,0 1 0,1-1 1,-1 0-1,0 0 0,0 0 0,7 0 1,0 0 65,-1-1 1,1 0-1,0-1 1,-1 0-1,14-3 1,47-16 15,-46 12-35,7-1-22,0-2 0,36-19 0,-55 24-57,0-1 1,0 0-1,-1-1 0,-1-1 0,1 0 0,-1 0 1,-1-1-1,10-12 0,-11 13 3,2-4-283,-14 13 168,-7 7 125,-49 21-276,59-28 259,-13 9 22,0-1 0,1 2 0,0 0-1,1 0 1,-12 13 0,23-21-10,-1-1 0,1 1 1,0 0-1,0-1 0,0 1 0,0 0 1,0-1-1,0 1 0,1 0 0,-1 0 1,1 0-1,-1 0 0,1 0 0,0 0 1,-1 3-1,2-3 3,-1-1 1,0 0-1,1 1 1,-1-1-1,1 0 1,-1 1-1,1-1 1,0 0-1,0 0 1,-1 0-1,1 0 1,0 1-1,0-1 1,0 0 0,0-1-1,0 1 1,0 0-1,1 0 1,-1 0-1,0-1 1,0 1-1,3 0 1,3 3 22,1-1 1,0-1-1,0 0 1,1 0 0,-1 0-1,0-1 1,1-1-1,14 0 1,-11 0-1477,-1-1 1,1-1-1,12-3 0,-21 4 999,-1 0-1,0 1 1,1-1-1,-1 0 0,0 0 1,0-1-1,0 1 0,0 0 1,0-1-1,2-1 0,-3 2 248,0 1 0,-1-1 1,1 0-1,-1 1 0,0-1 0,1 0 0,-1 0 0,1 1 0,-1-1 0,0 0 0,0 0 0,1 0 0,-1 1 0,0-1 0,0 0 0,0 0 0,0 0 0,0 0 0,0 1 0,0-1 0,0 0 1,-1 0-1,1 0 0,0 1 0,0-1 0,-1 0 0,1 0 0,0 1 0,-1-1 0,1 0 0,-1 0 0,0 0 0,-11-14-2083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44.8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936 260 6976,'-8'-4'3168,"11"8"-2752,2 1 736,8-2-704,5 2 128,9 3-384,5-8 96,4 4-160,14-4 160,-5 0-192,-10-4-1216,1 4 576,-14-8-2528,-4 3 1728</inkml:trace>
  <inkml:trace contextRef="#ctx0" brushRef="#br0" timeOffset="1">82 21 6976,'-58'-20'3168,"40"25"-2752,13-5-448,23 0-832,3 0 544,21 3-3552,-2 9 2144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7:47.16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19 169 3072,'0'0'976,"0"1"-863,0-1 0,0 0 0,1 0 0,-1 0 0,0 1 0,0-1 0,0 0 0,0 0 0,1 0 0,-1 1 0,0-1 0,0 0 0,0 0 0,1 0 0,-1 0 0,0 0 0,0 0 0,0 0 0,1 1 0,-1-1 0,0 0 0,0 0 0,1 0 0,-1 0-1,0 0 1,1 0 0,7-1 353,1 1 0,0-1-1,-1-1 1,1 1-1,-1-2 1,0 1-1,0-1 1,0 0-1,0-1 1,0 0-1,10-6 1,-12 6-340,0-1 1,-1 1-1,1-1 0,-1 0 1,0 0-1,-1 0 1,1-1-1,-1 0 0,0 0 1,0 0-1,-1 0 1,0-1-1,0 1 0,2-8 1,-4 10-119,0-1 0,0 1 0,0-1 0,-1 0 1,0-4-1,0 8-27,0 1 0,0-1 1,0 1-1,0-1 0,0 1 1,0-1-1,0 0 0,0 1 1,0-1-1,0 1 0,0-1 1,0 1-1,-1-1 0,1 1 1,0-1-1,0 0 0,-1 1 0,1 0 1,0-1-1,-1 1 0,1-1 1,-1 1-1,1-1 0,0 1 1,-1 0-1,1-1 0,-1 1 1,1 0-1,-1-1 0,1 1 1,-1 0-1,1 0 0,-1 0 1,0-1-1,1 1 0,-1 0 0,1 0 1,-1 0-1,1 0 0,-1 0 1,0 0-1,1 0 0,-1 0 1,1 0-1,-1 0 0,1 0 1,-1 1-1,0-1 0,1 0 1,-1 0-1,0 1 0,-6 3-79,-1 0 0,1 0-1,0 1 1,0 0 0,1 1 0,-8 6-1,-7 6 62,-78 73 661,91-81-357,7 1-107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8:36.10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26 159 2400,'3'-3'10091,"-3"4"-9867,13-4 2738,22 0-4507,-27 3 2661,10-3-899,27-6 0,0-1 165,-34 8-280,1-1 0,0-1 1,-1 0-1,0 0 1,12-7-1,-18 9-24,0-1 0,0 0 1,0 0-1,0-1 0,-1 1 0,1-1 0,-1 0 0,0 0 0,0-1 0,0 1 0,4-9 0,-7 12-53,0 0-1,-1 0 0,1 0 0,-1 0 0,0 0 0,1 0 0,-1 0 0,0 0 0,1 0 0,-1-1 0,0 1 0,0 0 0,0 0 0,0 0 0,0 0 0,0 0 0,0-1 0,-1 1 0,1 0 0,0 0 0,-1 0 0,1 0 0,-1 0 0,1 0 1,-1 0-1,1 0 0,-1 0 0,0 0 0,1 0 0,-1 0 0,0 0 0,0 0 0,0 1 0,0-1 0,1 0 0,-1 1 0,0-1 0,0 1 0,0-1 0,-1 1 0,1-1 0,0 1 0,0-1 0,-2 1 0,-4-2-8,-1 0-1,0 1 0,1 0 0,-1 0 1,-8 1-1,-9 0 58,-1 1 0,-41 7 0,59-7-37,0 1 1,0 1-1,0-1 1,1 1-1,-1 0 1,1 1-1,-1 0 1,1 0-1,1 0 1,-1 1-1,0 0 1,-7 8-1,10-8 19,0-1 1,0 1-1,1 0 1,-1 0-1,1 0 1,0 1-1,0-1 0,1 1 1,-4 9-1,6-12-46,-1-1-1,1 1 1,0 0 0,0-1-1,0 1 1,0-1 0,0 1-1,0 0 1,1-1 0,-1 1-1,1-1 1,0 1-1,0-1 1,0 0 0,0 1-1,0-1 1,0 0 0,1 1-1,-1-1 1,1 0 0,-1 0-1,1 0 1,0-1-1,0 1 1,4 3 0,10 7-75,0-1-1,1-1 1,0-1 0,0 0 0,1-1 0,0-1 0,27 7 0,-29-10-1021,1-1 0,-1-1 0,0 0 0,1-1 0,22-2 0,2-2-1499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0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16 5632,'4'-14'1834,"-4"14"-1769,0 0 0,1 0 0,-1-1 0,0 1 0,0 0 0,0 0 0,1 0-1,-1 0 1,0 0 0,0 0 0,1-1 0,-1 1 0,0 0 0,0 0-1,1 0 1,-1 0 0,0 0 0,1 0 0,-1 0 0,0 0 0,0 0 0,1 0-1,-1 0 1,0 0 0,0 0 0,1 1 0,-1-1 0,0 0 0,0 0 0,1 0-1,-1 0 1,0 0 0,0 0 0,0 1 0,1-1 0,-1 0 0,0 0 0,0 0-1,0 1 1,1-1 0,-1 0 0,0 1 0,10 7 857,-2 3-239,0 1 0,-1 0 0,0 0 0,-1 0 0,8 22 0,-8-19-269,4 10 240,-1 1-1,-2 1 0,-1-1 1,-1 1-1,3 37 1,-5 1 23,-7 70 0,0-72 0,-26 117 0,22-150-548,-1 0-1,-2-1 1,-26 52 0,-58 72 50,84-138-571,0-1-1,-18 18 1,25-27-432,-1-1-1,-1 1 1,1-1-1,-1 0 1,1-1-1,-1 1 1,0-1-1,-12 4 1,2-2-2200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9:30.37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415 76 2816,'0'0'917,"-5"-11"5547,-3 10-6372,1 0 1,-1 1-1,1 0 0,-1 0 0,1 1 1,-1 0-1,1 0 0,0 1 0,-11 3 1,5-1-28,0 1-1,0 0 1,0 0 0,1 2 0,0 0 0,0 0 0,0 1 0,1 0 0,0 1 0,1 0-1,-12 14 1,5-1 17,0 0-1,2 2 1,0 0 0,2 1-1,-11 27 1,4-2-2,-20 88 1,36-124-27,2-1 0,0 1 1,1 0-1,0 0 0,2 17 0,-1-24 5,1 0-1,0-1 0,0 1 0,1-1 1,0 0-1,0 1 0,0-1 1,1 0-1,0 0 0,0 0 0,0-1 1,1 1-1,4 5 0,-6-10 3,0 1 0,0 0-1,0-1 1,0 1 0,0-1 0,0 0-1,0 0 1,0 0 0,1 0 0,-1 0-1,0 0 1,1-1 0,-1 1 0,1-1-1,-1 1 1,0-1 0,1 0 0,-1 0-1,1 0 1,-1 0 0,5-1-1,3-2 183,1 0-1,-1 0 0,17-8 0,-18 7-115,2-2-66,-1 0 0,0 0 0,0-1 1,0 0-1,-1-1 0,0 0 0,-1 0 0,0-1 0,0 0 0,7-12 0,0-1-46,0 0 1,-2-1-1,-1-1 0,-1 0 0,-1 0 0,12-47 0,-13 33-67,-2-1 1,-1 0-1,0-74 0,-6 107-5,-1-26-258,1 31 279,0-1 1,0 1 0,0 0-1,0 0 1,0 0-1,-1 0 1,1 0 0,0 0-1,-1 0 1,1 0 0,-1 1-1,1-1 1,-1 0-1,1 0 1,-1 0 0,1 0-1,-1 0 1,0 1-1,0-1 1,1 0 0,-1 1-1,0-1 1,-1 0 0,0 1 23,1 0 0,0 0 1,0 0-1,0 0 1,0 0-1,0 0 1,0 1-1,0-1 0,0 0 1,0 1-1,0-1 1,0 1-1,0-1 1,0 1-1,0-1 0,0 1 1,0 0-1,0-1 1,0 1-1,1 0 0,-1 0 1,0 0-1,1 0 1,-2 1-1,-14 25-173,0 14 281,2 0 0,1 1 0,2 1 0,2 0 0,-3 45 0,10-75-64,1 0 0,1 0 0,0 0 0,1 0 0,1 0 0,-1-1 0,2 1 1,4 13-1,-5-21 11,0 0 0,0 0 1,0 0-1,1 0 0,0-1 1,0 1-1,0-1 0,0 0 1,1 0-1,0 0 0,0 0 1,0 0-1,0-1 0,0 0 1,1 0-1,-1 0 0,1-1 1,0 1-1,0-1 0,0 0 1,0 0-1,6 0 0,0 1 68,0-1-1,0 0 1,0-1 0,1 0-1,-1-1 1,0 0 0,0-1-1,1-1 1,-1 1 0,0-2-1,11-3 1,5-1-108,-24 6-6,0 1 0,0-1-1,0 0 1,1 0 0,-1 0 0,0 0 0,0 0 0,0-1 0,-1 1 0,1-1 0,0 0 0,0 0 0,-1 0 0,1 0 0,-1-1 0,0 1 0,0 0 0,0-1 0,3-4-1,-4 5 1,11-14-46,-12 15 48,1 1-1,-1-1 1,1 1 0,0-1 0,-1 1 0,1-1 0,0 1 0,-1 0 0,1-1-1,0 1 1,0 0 0,-1-1 0,1 1 0,0 0 0,0 0 0,0 0-1,0 0 1,-1 0 0,1 0 0,0 0 0,0 0 0,0 0 0,1 0-1,-1 1 8,1-1 0,-1 0-1,1-1 1,-1 1-1,1 0 1,-1 0-1,1 0 1,-1-1 0,1 1-1,-1-1 1,1 1-1,-1-1 1,0 0-1,1 0 1,-1 1 0,0-1-1,0 0 1,1 0-1,-1 0 1,2-3-1,22-26-93,-24 29 70,-2 6 161,1-5-145,0 1-1,0 0 1,0 0 0,0 0-1,0 0 1,-1 0 0,1 0-1,0-1 1,-1 1 0,1 0-1,0 0 1,-1 0 0,1-1-1,-1 1 1,1 0 0,-1 0-1,0-1 1,1 1-1,-2 0 1,-60 55-270,57-53 275,1 1 0,0 0 0,0-1-1,0 2 1,1-1 0,-1 0 0,1 1 0,-3 5 0,5-9 5,0 1 1,1-1 0,-1 1 0,1-1 0,-1 1 0,1-1 0,-1 1 0,1 0 0,0-1 0,0 1 0,0 0 0,0-1 0,0 1-1,0-1 1,0 1 0,1 0 0,-1-1 0,0 1 0,1-1 0,0 1 0,-1-1 0,1 1 0,0-1 0,-1 1 0,1-1 0,0 0 0,0 0-1,0 1 1,0-1 0,1 0 0,-1 0 0,1 1 0,3 2 24,-1-1 0,1 0 0,0 0 0,-1-1 0,1 1 0,0-1 0,0 0 0,1-1 0,-1 1 0,0-1 0,1 0 0,-1 0 0,0 0 0,1-1 0,-1 0 0,1 0 0,-1-1 0,1 1 0,-1-1 0,0 0 0,1-1 0,-1 1 0,0-1 0,0 0 0,0 0 0,9-6 0,-11 6-23,0 0 0,1 0 1,-1 0-1,0 1 0,1 0 0,6-3 1,-8 4-10,0-1 0,0 1 0,0-1 0,0 0 0,-1 0 0,1 0 1,0 0-1,0 0 0,-1 0 0,1 0 0,1-2 0,-2 4-6,0 0 1,0 0-1,0-1 0,0 1 0,0 0 1,1-1-1,-1 1 0,0-1 0,0 1 1,0-1-1,1 1 0,-1-1 0,0 0 1,1 0-1,-1 0 0,0 0 0,3 0 1,5-2 74,-1 0 1,1-1-1,-1-1 1,0 1-1,0-1 0,9-6 1,42-32 108,-42 28-161,-1-1 0,-1-1 0,0-1 0,-1 0 0,-1 0 0,-1-1 0,12-24 0,58-142 12,-66 146 9,19-67-68,-20 54-70,-11 36 13,-1 1 0,0 0-1,-1-1 1,-1 1 0,0-16 0,-1 30 77,0 0 0,0 0 0,0 0 0,0 0 0,-1-1 1,1 1-1,0 0 0,0 0 0,0 0 0,0-1 0,0 1 1,0 0-1,0 0 0,-1 0 0,1 0 0,0 0 0,0-1 0,0 1 1,0 0-1,0 0 0,-1 0 0,1 0 0,0 0 0,0 0 0,0 0 1,-1 0-1,1 0 0,0-1 0,0 1 0,0 0 0,-1 0 0,1 0 1,0 0-1,0 0 0,0 0 0,-1 0 0,1 0 0,0 1 0,0-1 1,0 0-1,-1 0 0,1 0 0,0 0 0,0 0 0,0 0 0,0 0 1,-1 0-1,1 0 0,0 1 0,0-1 0,0 0 0,0 0 1,0 0-1,-1 0 0,-8 7-139,2 0 81,1 1 0,0 1 0,-6 9 0,-2 3 4,6-8 63,0 0-1,1 1 0,-11 27 0,-8 46-29,15-51-43,-4 15 23,2 1 0,3 0-1,2 0 1,-3 75 0,11-121 84,0 0-1,1 0 1,0 0 0,0 0-1,0 0 1,0 0 0,1-1-1,0 1 1,6 10 0,-6-12 19,0-1 1,1 1 0,-1-1-1,1 0 1,0 0-1,0 0 1,0-1 0,0 1-1,0-1 1,1 1 0,-1-1-1,1 0 1,-1 0-1,1-1 1,5 3 0,-5-4-7,0 1 0,0-1 0,0 0-1,0 0 1,0 0 0,0-1 0,0 1 0,-1-1 0,1 0 0,0 0 0,6-3 0,1-1 37,1 0 0,15-10 1,-20 10-77,-1 0 0,0 0 0,-1-1 1,1 0-1,-1 0 0,0 0 0,5-10 1,17-20 58,-21 28 2,5-6-375,-6 13 39,-4 8-29,-1 14 221,-2-1 1,-5 31-1,7-45 105,-1 1 0,2 0-1,-1-1 1,1 1 0,0-1-1,2 9 1,-3-13-4,0-1 1,1 0-1,-1 1 0,1-1 1,-1 0-1,1 1 0,-1-1 1,1 0-1,0 1 0,-1-1 1,1 0-1,0 0 0,0 0 1,0 0-1,0 0 0,0 0 1,0 0-1,0 0 0,1 0 1,-1-1-1,0 1 0,0 0 1,1-1-1,-1 1 0,2 0 1,-1-1-7,-1 0 1,1 0 0,-1 0-1,0 0 1,1-1-1,-1 1 1,0 0 0,1-1-1,-1 1 1,0-1 0,0 0-1,0 1 1,1-1 0,-1 0-1,0 1 1,0-1 0,0 0-1,0 0 1,0 0 0,0 0-1,0 0 1,-1 0-1,1-1 1,0 1 0,1-2-1,6-15 127,-6 13-133,1 1-1,-1-1 0,1 0 0,5-5 1,0-4-67,-1 3-67,-4 13 40,0 7-9,-3-7 52,1 0 0,0 0 0,0 0 0,0 0 0,0 0-1,1 0 1,-1 0 0,0 0 0,1-1 0,-1 1 0,1 0 0,0-1-1,-1 1 1,1-1 0,0 0 0,0 0 0,3 2 0,12 10 199,-16-13-149,0 1 1,-1 0 0,1-1 0,0 1-1,0-1 1,0 1 0,-1-1-1,1 1 1,0-1 0,0 0-1,0 1 1,0-1 0,0 0 0,0 0-1,0 1 1,0-1 0,0 0-1,-1 0 1,1 0 0,0 0 0,1-1-1,20-7 261,-20 7-242,1-1 0,-1 1 0,1 0 0,0 0 1,-1 1-1,1-1 0,5 0 0,-5 1-32,0-1 0,0 1 1,0 0-1,0-1 1,0 1-1,0-1 0,0 0 1,0 0-1,0 0 1,0-1-1,-1 1 0,1 0 1,4-4-1,-1 1 26,4-4 51,1 1-1,17-8 1,-19 11-83,0 0-1,0-1 1,0 0-1,13-11 1,5-5-98,37-39 0,-60 56 71,1 0 0,1 0 0,-1 0 0,0 1 0,1-1 0,0 2 0,0-1 0,0 0 0,0 1 0,9-2 0,-11 3 22,1 1-38,-8 5 36,0-1 28,0-1-14,0 0 1,-1-1 0,1 1 0,-1-1 0,-4 3-1,-9 6 42,-120 85-83,39-31-69,94-62 103,1 0 1,0 0 0,-1 0-1,1 0 1,0 0 0,-3 6-1,6-9 10,0 0 0,0 0 0,0 0 0,0 0 0,0 1 0,0-1 0,0 0 0,0 0 0,0 0 0,0 0 0,0 0 0,1 0 0,-1 0 0,0 1 0,0-1 0,0 0-1,0 0 1,0 0 0,0 0 0,0 0 0,0 0 0,0 0 0,1 0 0,-1 0 0,0 0 0,0 0 0,0 0 0,0 0 0,0 0 0,0 0 0,0 0 0,1 0 0,-1 0 0,0 0 0,0 0-1,0 0 1,0 0 0,0 0 0,0 0 0,1 0 0,-1 0 0,0 0 0,0 0 0,0 0 0,0 0 0,0 0 0,0 0 0,1 0 0,11-1 177,-2 0-12,-1 0-71,1 1 0,0-2 0,-1 0 0,0 0-1,13-4 1,47-22 277,-60 23-323,-1 2-50,-1 0 1,0-1 0,0-1-1,0 1 1,-1-1 0,1 0-1,-1-1 1,0 1 0,-1-1-1,1 0 1,-1-1 0,-1 1-1,7-11 1,-11 16-11,1 1 1,0-1-1,-1 0 1,1 1-1,0-1 1,-1 1-1,1-1 1,0 1-1,0-1 0,0 1 1,-1-1-1,1 1 1,0 0-1,1-1 1,-2 1-1,1 1 0,-1-1 0,0 0 1,0 0-1,1 0 0,-1 0 0,0-1 1,1 1-1,-1 0 0,0 0 1,0 0-1,1 0 0,-1 0 0,0 0 1,1 0-1,-1 0 0,0-1 0,0 1 1,1 0-1,-1 0 0,0 0 0,0 0 1,0-1-1,1 1 0,-1 0 0,0 0 1,0-1-1,0 1 0,0 0 0,0 0 1,1-1-1,-1 1 0,0 0 0,0 0 1,0-1-1,0 1 0,0 0 0,0-1 1,0 1-1,0 0 0,0-1 0,0 1 1,0 0-1,0 0 0,0-1 0,0 1 1,0 0-1,0-1 0,0 1 0,-1 0 1,1 0-1,0-1 0,0 1 0,0 0 1,0 0-1,-1-1 0,1 1 0,0 0 1,0 0-1,0 0 0,-1-1 0,1 1 1,0 0-1,0 0 0,-1 0 0,1 0 1,-1-1-1,-1 7-87,0-1 1,0 0-1,-3 11 0,5-13 95,1 0-1,-1 0 1,1 0-1,-1 0 0,1 0 1,0 0-1,0 0 1,0 0-1,0-1 0,1 1 1,-1 0-1,1-1 0,3 5 1,2 1 25,1 0 0,12 10 1,-18-16-30,0-1 13,0 0 1,-1 1-1,1-1 0,0 0 0,0 0 0,0-1 0,1 1 0,-1 0 0,0-1 0,0 1 0,0-1 0,0 1 0,1-1 0,-1 0 1,0 0-1,0 0 0,3-1 0,5-1 161,-1 0 0,17-6 0,-14 5 36,-8 1-196,-1 1 0,1-1-1,-1 0 1,1 0-1,-1 0 1,0-1 0,0 1-1,0 0 1,-1-1 0,1 0-1,4-6 1,1-3 70,12-22 1,-13 22-59,8-20-13,-1-2 0,-1 1 0,15-71 0,-3 12-34,-11 50-56,-5 20 62,-2-1-1,0 0 1,-2 0-1,-1 0 1,3-34-1,-7 55-17,-1 0-1,1 0 0,0 0 0,-1 0 0,1 0 0,-1 0 1,0 0-1,1 0 0,-1 1 0,-2-4 0,3 5 18,-1 0 0,1 0 0,-1 0 0,1 0 0,-1 1 0,1-1 0,0 0 0,-1 0 0,1 0 0,-1 1 0,1-1 0,0 0 0,-1 0-1,1 1 1,0-1 0,-1 0 0,1 1 0,0-1 0,-1 0 0,1 1 0,-4 5-31,0-1-1,1 1 1,-1 0 0,1 0-1,1 0 1,-4 12 0,-8 43 5,10-38 51,-7 30 31,3 0 0,2 1 0,0 71 0,7-93 52,-1-15 2,5 32 0,-4-43-35,1 1 1,0-1 0,0 0-1,0 0 1,1 0-1,0 0 1,0 0-1,6 7 1,-6-9 50,0 1 0,1-1 0,0 0 0,0 0 0,0-1 0,10 7 0,-12-8-343,1-1 0,-1 0 0,1 1 1,0-1-1,0 0 0,0-1 0,-1 1 0,1 0 0,0-1 1,0 1-1,0-1 0,0 0 0,0 0 0,4-1 0,24-3-6765,-18 1 4149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9:30.7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10 160 4896,'-10'-40'2208,"25"45"-1920,-6-5 1120,-1 0-832,23-5 960,6 5-864,26-12 1120,8 0-992,19-7-416,-8 7-224,-1-5-160,-15 6 0,-2-6 128,-10 9-64,5 1-3840,-6 2 2080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9:34.26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17 391 4384,'-1'1'62,"1"0"27,0-1 0,0 1 0,-1-1 0,1 1 0,0-1 1,-1 1-1,1-1 0,0 0 0,-1 1 0,1-1 0,-1 1 1,1-1-1,-1 0 0,1 1 0,0-1 0,-1 0 0,0 0 1,1 1-1,-1-1 0,1 0 0,-1 0 0,1 0 0,-1 0 1,1 0-1,-1 1 0,0-1 0,1 0-47,-1 0 1,1 0-1,0 0 0,0 0 0,0 0 1,-1 0-1,1 0 0,0 1 0,0-1 1,0 0-1,0 0 0,0 0 0,-1 0 1,1 1-1,0-1 0,0 0 0,0 0 1,0 0-1,0 1 0,0-1 0,0 0 0,0 0 1,0 0-1,0 1 0,-1-1 0,1 0 1,0 0-1,0 1 0,0-1 0,1 0 1,-1 0-1,0 0 0,0 1 0,0-1 1,0 0-1,0 0 0,0 1 0,0-1 1,0 0-1,0 0 0,0 0 0,1 0 1,-1 1-1,0-1 0,0 0 0,0 0 1,1 1-1,-1-1 1,0 0 1,0 1-1,0-1 1,1 1-1,-1-1 1,0 1-1,1-1 1,-1 0-1,0 1 1,1-1-1,-1 0 1,0 1-1,1-1 0,-1 0 1,1 1-1,-1-1 1,1 0-1,-1 0 1,1 1-1,-1-1 1,1 0-1,-1 0 1,1 0-1,0 0 1,22-13 1438,-17 11-1230,1 0-1,0 0 0,-1 0 0,1-1 1,-1 0-1,0 0 0,0 0 0,9-8 1,-12 9-198,-1 0 0,1-1 0,0 1 0,-1-1 0,0 1 0,1-1 0,-1 0 0,0 0 0,-1 0 0,1-1 0,-1 1 0,1 0 0,-1-1 0,0 1 0,0 0 0,0-1 0,-1 0 0,1 1 0,-1-1 0,0 1 0,0-1 0,0 1 0,-1-6 0,-1 0-120,1 2-89,0 1 1,-1 0-1,0 0 1,0 0-1,-5-9 0,7 14 130,0 1 0,-1-1 0,1 0 0,-1 1-1,1-1 1,-1 1 0,1-1 0,-1 0 0,0 1-1,1-1 1,-1 1 0,0 0 0,1-1 0,-1 1-1,0-1 1,0 1 0,1 0 0,-1 0 0,0 0-1,-1-1 1,0 1 6,1 1 1,0-1-1,-1 0 0,1 1 1,0-1-1,0 1 0,-1-1 1,1 1-1,0 0 0,0 0 1,0-1-1,0 1 0,-1 0 1,1 0-1,0 0 0,-1 2 1,-9 8 55,1 1 0,0 0-1,-10 19 1,17-28 21,1 1-1,0 0 1,0 0-1,1 1 1,-1-1-1,1 0 1,0 0-1,0 1 1,1-1-1,-1 1 1,1-1-1,0 0 1,0 1-1,0-1 1,1 1-1,1 7 1,-1-10 16,0 0-1,0 0 1,0 0 0,0 0 0,0-1 0,0 1-1,0 0 1,1 0 0,-1-1 0,1 1-1,-1-1 1,1 1 0,0-1 0,-1 0-1,1 0 1,0 0 0,0 0 0,0 0 0,0 0-1,0 0 1,0-1 0,0 1 0,0-1-1,0 1 1,0-1 0,0 0 0,0 0 0,3 0-1,1 0 77,1 0 0,-1 0 0,0-1 0,0 0-1,0-1 1,1 1 0,-1-1 0,7-4 0,40-22-40,-1-3 0,59-45 0,18-9 109,-128 84-211,1 0-1,-1 1 1,1-1-1,-1 0 1,1 1-1,-1-1 1,1 1-1,0 0 1,0 0-1,-1-1 1,4 1-1,-5 0-6,1 1 0,0-1 0,-1 0 0,1 0 0,-1 0 0,1 0 0,0 1 0,-1-1 0,1 0 0,-1 1 0,1-1 0,-1 0 0,1 1 1,-1-1-1,1 1 0,-1-1 0,1 1 0,-1-1 0,0 1 0,1-1 0,-1 1 0,0-1 0,1 1 0,-1-1 0,0 1 0,0 0 0,0-1 0,1 1 0,-1-1 0,0 1 0,0 1 0,0 7 67,0 0 0,-1 1 1,-1-1-1,-1 10 0,-8 13 146,8-27-151,1-1-1,1 1 0,-1 1 1,1-1-1,-1 0 0,1 7 1,1-11-42,0-1 1,0 1-1,0-1 1,0 1-1,0 0 1,0-1-1,1 1 1,-1-1-1,0 0 1,0 1-1,1-1 1,-1 1-1,0-1 1,1 1-1,-1-1 1,1 0-1,-1 1 1,0-1-1,1 0 1,-1 1-1,1-1 1,-1 0-1,1 1 1,-1-1 0,1 0-1,-1 0 1,1 0-1,-1 0 1,1 1-1,-1-1 1,1 0-1,-1 0 1,1 0-1,-1 0 1,1 0-1,-1 0 1,1 0-1,0 0 1,-1-1-1,1 1 1,0 0-1,27-8 228,-24 7-223,6-3 7,0-1 0,0 0 0,-1-1 0,0 0 0,16-13-1,-16 12-80,0 0 0,1 1 1,0 0-1,0 0 0,12-5 0,-12 6-46,-8 4 49,0 0-1,0 0 1,0 0-1,0 0 1,0 1-1,0-1 1,3 0-1,-5 1 37,1 0 0,-1 0 0,1 0 0,-1 0-1,1 1 1,-1-1 0,1 0 0,-1 0 0,1 0 0,-1 1 0,1-1 0,-1 0-1,1 0 1,-1 1 0,1-1 0,-1 0 0,0 1 0,1-1 0,-1 1-1,0-1 1,1 1 0,-1-1 0,0 0 0,1 1 0,-1-1 0,0 1 0,0-1-1,0 1 1,1 0 0,-1-1 0,0 1 0,0-1 0,0 2 0,5 28 7,-5-26-4,0 1 0,1 0 1,0-1-1,0 1 0,0 0 1,1-1-1,-1 0 1,1 1-1,0-1 0,5 8 1,-4-8 46,1 0 1,0 0 0,0 0 0,0-1-1,0 1 1,1-1 0,-1 0-1,1 0 1,0-1 0,0 1 0,0-1-1,0 0 1,0-1 0,1 1-1,-1-1 1,1 0 0,5 0 0,-3 0 1,-1-1 1,0 0-1,0 0 1,1-1-1,-1 0 1,0 0 0,0-1-1,0 0 1,0 0-1,0 0 1,-1-1-1,13-7 1,-5 1-3,0-2 1,-1 0-1,22-24 0,27-43 178,-58 72-200,0 0-1,0 0 1,-1-1 0,1 1 0,-2-1-1,1 0 1,-1 0 0,2-8-1,-4 12-27,1 0-1,-1 0 1,0 0-1,0 0 0,0 1 1,0-1-1,0 0 1,-1 0-1,1 0 0,-1 0 1,0 0-1,0 0 1,0 1-1,0-1 0,0 0 1,-1 1-1,1-1 1,-1 1-1,0-1 1,0 1-1,-2-3 0,3 4-5,0 0-1,0 1 1,0-1 0,0 1-1,0-1 1,-1 1-1,1 0 1,0-1 0,0 1-1,0 0 1,0 0-1,0-1 1,0 1-1,-1 0 1,1 0 0,0 1-1,0-1 1,0 0-1,0 0 1,0 0-1,-1 1 1,1-1 0,0 0-1,-2 2 1,1-1-26,-3 1 9,0 1 0,1 0 0,-1 0 0,1 0 1,0 1-1,-1 0 0,2-1 0,-1 1 0,0 1 1,1-1-1,0 0 0,-6 10 0,-3 4-8,-1 0 26,1-3-37,1 0 0,0 1 0,2 0 0,0 1 0,-9 22 0,17-38 57,0 1-1,1 0 0,-1-1 0,1 1 0,-1 0 0,1 0 1,-1-1-1,1 1 0,0 0 0,0 0 0,0 0 1,0 0-1,0-1 0,1 1 0,-1 0 0,0 0 0,1-1 1,-1 1-1,1 0 0,0 0 0,0-1 0,-1 1 1,1-1-1,0 1 0,0-1 0,1 1 0,-1-1 0,0 0 1,0 1-1,1-1 0,-1 0 0,1 0 0,-1 0 1,3 2-1,2-1 52,0 1-1,0-1 1,0 0 0,0 0 0,1 0 0,-1-1 0,1 0 0,10 0 0,3 0 108,33-4 0,-36 1-130,0-2-1,0 0 0,0 0 0,0-2 0,-1 0 1,0-1-1,0-1 0,23-14 0,-22 11-12,-1-2 1,0 1-1,-1-2 0,0 0 0,-1-1 0,-1 0 0,13-19 1,-24 30-55,-1 3 0,0-1 0,0 1 0,1-1 0,-1 1 0,0-1 0,0 1 0,1 0 0,-1-1 0,0 1 0,1 0 0,0 0 0,-1 0 0,3-1 0,-4 2 22,0 0 1,0 0-1,0 0 0,1 0 1,-1 0-1,0 0 1,0 0-1,0 0 1,0 0-1,1 0 0,-1 0 1,0 0-1,0 0 1,0 0-1,0 0 0,1 0 1,-1 0-1,0 0 1,0 1-1,0-1 1,0 0-1,1 0 0,-1 0 1,0 0-1,0 0 1,0 0-1,0 0 1,0 1-1,0-1 0,0 0 1,1 0-1,-1 0 1,0 0-1,0 1 1,0-1-1,0 0 0,0 0 1,0 0-1,0 0 1,0 1-1,0-1 1,0 0-1,0 0 0,0 0 1,0 0-1,0 1 1,0-1-1,0 0 0,0 0 1,0 1-1,-1 9-136,-1 0 162,0 1-1,1-1 1,1 1 0,0 0-1,0-1 1,1 1-1,0-1 1,1 1 0,0-1-1,1 1 1,0-1-1,1 0 1,7 15 0,-10-23 2,1 0 1,-1-1 0,0 1-1,1 0 1,-1-1 0,1 1-1,-1-1 1,1 0 0,0 0 0,-1 1-1,1-1 1,0 0 0,0 0-1,0 0 1,0-1 0,0 1-1,0 0 1,2-1 0,4 2 93,0-1 1,0 0-1,11-1 1,-7-1-47,1-1 0,-1-1 0,0 0 0,0 0 0,0-1 0,0-1 0,20-11 0,-5 2-10,-1-2 0,-1-1 0,26-22 0,-26 19-45,-2-2-1,0 0 1,-2-1 0,-1-1-1,0-1 1,18-32 0,-37 55-17,1-1 0,-1 1 0,0-1 0,0 0 0,0 0 0,0-5 0,0 8 2,-1-1-1,0 1 1,0 0-1,0 0 0,0-1 1,0 1-1,0 0 0,0 0 1,0-1-1,0 1 0,0 0 1,-1 0-1,1-1 0,0 1 1,0 0-1,0 0 0,0-1 1,0 1-1,0 0 0,0 0 1,-1 0-1,1-1 0,0 1 1,0 0-1,0 0 1,-1 0-1,1-1 0,0 1 1,0 0-1,-1 0 0,0 0-10,0 0-1,1 0 0,-1 0 0,0 0 1,0 0-1,0 1 0,0-1 0,0 0 1,1 0-1,-1 1 0,0-1 0,0 1 1,0-1-1,1 1 0,-2 0 0,-14 11-99,0 1-1,1 0 0,-20 24 1,5-6 39,10-11 71,-80 87 164,95-101-158,1-1-1,0 1 0,0 0 0,1 0 1,-1 0-1,-4 13 0,8-17 15,-1-1 1,1 1-1,0-1 1,0 1-1,-1 0 0,1-1 1,0 1-1,0 0 1,1-1-1,-1 1 0,0-1 1,0 1-1,1 0 1,-1-1-1,1 1 0,0-1 1,-1 1-1,1-1 1,0 1-1,0-1 0,0 0 1,0 1-1,0-1 0,0 0 1,0 0-1,0 0 1,1 0-1,-1 0 0,0 0 1,1 0-1,-1 0 1,0 0-1,1-1 0,-1 1 1,1 0-1,0-1 1,1 1-1,4 1 37,1 0-1,-1-1 1,0 0-1,0 0 1,1-1 0,-1 1-1,1-2 1,-1 1-1,0-1 1,1 0 0,-1-1-1,0 1 1,13-6-1,-1-1 46,-1 0 0,0-2 0,32-21-1,-43 25-89,0 0-1,0 0 1,0-1-1,-1 0 0,1-1 1,-2 1-1,1-1 1,-1 0-1,0-1 0,-1 1 1,6-18-1,0-3-12,-2 0 0,6-41 0,-12 61-253,-7 23-63,-39 124-240,4-16 601,-8 106-103,30-131 155,10-59 15,-3-1 1,-24 63 0,32-94-93,1 0 0,-1 0 0,-1-1 1,-6 10-1,8-12-6,0-1 0,0 0 1,0-1-1,0 1 0,0 0 0,0-1 0,0 1 1,-1-1-1,1 0 0,-1 1 0,1-1 0,-1 0 1,0-1-1,1 1 0,-4 0 0,-1-1 35,0 0-1,0 0 0,0-1 1,0 0-1,0 0 1,-7-3-1,-11-2 67,17 5-100,1-1 1,0 0-1,0-1 1,0 1 0,0-2-1,0 1 1,0-1 0,1 0-1,0 0 1,0 0-1,0-1 1,-6-6 0,8 7-5,0-1 0,0 1 0,1-1 0,-1 0 1,1 0-1,0 0 0,0 0 0,1 0 0,0-1 1,0 1-1,0-1 0,0 0 0,1 0 0,0 1 0,-1-12 1,3 8-23,-1-1 0,1 0 0,1 0 0,0 0 0,0 1 0,1-1 1,0 1-1,0-1 0,1 1 0,1 0 0,7-11 0,-4 8 30,2 0-1,-1 0 1,1 1-1,1 1 0,0 0 1,22-16-1,-6 9 33,0 1-1,40-17 1,53-15-106,-106 42 48,0 0 1,-1-1-1,0 0 1,0-1-1,0-1 1,-1 0-1,20-19 1,-11 5 3,0-1-1,30-46 1,-39 53 49,-8 11-97,1 0 0,-1-1 0,0 1 0,3-8 0,6-18-13,-12 35 23,1 0 0,-1 1 0,0-1 0,0 1 0,1 4 0,-1 4-27,0 1 1,-1-1 0,-1 0 0,-3 22 0,-1 22 103,10 10 418,-5-65-441,0-1 0,0 0 0,1 0 0,-1 1 0,0-1 1,0 0-1,0 0 0,0 0 0,0 1 0,0-1 0,0 0 1,1 0-1,-1 0 0,0 0 0,0 1 0,0-1 0,0 0 0,1 0 1,-1 0-1,0 0 0,0 0 0,0 0 0,1 1 0,-1-1 1,0 0-1,0 0 0,0 0 0,1 0 0,-1 0 0,0 0 1,0 0-1,1 0 0,-1 0 0,0 0 0,0 0 0,0 0 0,1 0 1,-1 0-1,0 0 0,10-2 187,-9 1-152,3 0-22,-1-1 1,1 0-1,-1 1 0,0-2 0,0 1 0,0 0 0,0-1 1,0 1-1,0-1 0,-1 0 0,4-4 0,25-38 149,-26 37-164,0 0-36,11-17-218,-16 24 233,1 0 0,0 0-1,0 0 1,0 0 0,-1 1 0,1-1 0,0 0 0,0 0 0,0 0 0,0 1-1,1-1 1,-1 1 0,0-1 0,0 1 0,0-1 0,0 1 0,3-1 0,-4 1 7,1 1 0,-1-1 0,1 0 0,-1 0 0,1 1 0,-1-1 0,1 0 0,-1 1 0,1-1 0,-1 0 1,1 1-1,-1-1 0,0 1 0,1-1 0,-1 1 0,0-1 0,1 1 0,-1-1 0,0 1 0,1-1 0,-1 1 0,0-1 1,0 1-1,0-1 0,0 1 0,0 0 0,0-1 0,0 1 0,1-1 0,-2 1 0,1 0 0,0-1 0,0 1 0,0-1 0,0 2 1,0 4-39,1 10 29,-1 0 0,0 0-1,-1 0 1,-4 18 0,-18 67 25,2-9-9,10-21-10,2-13 87,-2 1 0,-23 70 1,19-92 267,14-34-299,-1-1 0,1 1 1,-1-1-1,1 1 0,-1-1 0,0 0 1,0 0-1,0 0 0,0 0 1,0 0-1,-3 2 0,5-4-31,-1 0-1,0 0 1,1 0-1,-1 1 1,0-1-1,1 0 0,-1 0 1,0 0-1,1 0 1,-1 0-1,0 0 1,1 0-1,-1-1 1,0 1-1,1 0 0,-1 0 1,1 0-1,-1-1 1,0 1-1,1 0 1,-1-1-1,1 1 1,-1 0-1,1-1 0,-1 1 1,1-1-1,-1 1 1,1-1-1,-1 1 1,1-1-1,-1 0 1,-1-2 20,0 0 0,0 0 0,0 0 0,1 0 0,-3-6 1,-2-16 1,0 0 1,-2-40-1,6 40-32,1 0 0,2-1-1,3-25 1,-3 42-2,0 0 0,1 0 0,0 0 0,0 0 1,1 0-1,1 1 0,-1-1 0,1 1 0,1 0 0,-1 0 0,1 0 1,1 1-1,8-10 0,-5 8 31,1 1 0,0 0 1,1 0-1,0 1 0,0 0 0,18-7 1,2 1 80,43-12 1,-66 23-239,-1 0-1,1 0 1,13 0-1,-18 2-405,-1 0-1,1 0 0,0 0 1,-1 1-1,1-1 1,4 2-1,-6-1 79,0-1-1,0 0 1,0 1 0,0-1-1,-1 1 1,1-1 0,0 1-1,0 0 1,-1-1-1,1 1 1,0 0 0,-1-1-1,1 1 1,0 0 0,-1 0-1,1 0 1,-1 0 0,1 1-1,3 12-3252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9:38.5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0 965 2560,'0'0'832,"2"1"-517,0 0 34,-1 0 1,1 0 0,-1 0 0,1-1 0,-1 1 0,1 0 0,-1-1-1,1 0 1,0 1 0,-1-1 0,1 0 0,0 0 0,-1 1 0,1-1 0,0-1-1,-1 1 1,1 0 0,1-1 0,0 1 292,-1-1 0,0 0 0,0 0 1,0 0-1,0-1 0,0 1 0,3-3 0,9-9-245,3-10 357,24-42 0,-14 23-535,13-26-34,-29 48-193,0 0-1,1 0 1,1 2-1,1-1 0,20-19 1,-34 38-12,1-1 0,-1 1 1,1 0-1,0-1 0,-1 1 0,1-1 1,-1 1-1,1 0 0,0-1 1,-1 1-1,1 0 0,0 0 0,0 0 1,-1 0-1,1-1 0,0 1 1,-1 0-1,1 0 0,0 0 0,0 0 1,-1 1-1,1-1 0,1 0 0,0 1-4,-1 0-1,1-1 0,-1 1 0,0 0 0,1 0 0,-1 0 0,0 0 0,1 1 0,1 1 1,1 2-14,0 1 0,0-1 0,-1 1 0,3 6 0,1 3 36,-2 0 1,0 1-1,0-1 0,-2 1 1,0 0-1,0 0 0,-2 0 1,0 0-1,0 0 0,-2 0 1,0 0-1,-4 19 0,4-31 43,0 0-1,0 0 1,0-1-1,0 1 0,-1 0 1,1-1-1,-1 1 1,0-1-1,0 1 0,0-1 1,-1 0-1,-3 4 1,4-6 6,0 1 0,-1 0 0,1-1 1,-1 0-1,0 1 0,1-1 1,-1 0-1,0 0 0,0-1 0,1 1 1,-1 0-1,0-1 0,0 0 0,0 0 1,0 0-1,0 0 0,-4-1 0,5 1-32,-4-1 48,-1 1 1,0 0-1,0 0 0,0 0 1,-13 3-1,17-2-56,-1 0 0,1 0-1,-1-1 1,1 1 0,-1-1 0,1 1 0,-1-1-1,1 0 1,-1-1 0,1 1 0,-1 0 0,1-1-1,-1 0 1,1 0 0,0 0 0,-1 0-1,1-1 1,0 1 0,0-1 0,0 0 0,-4-3-1,5 4-33,1 0 17,0 0 0,0 0 1,-1 0-1,1 0 0,0 0 1,0 0-1,-1 1 0,1-1 0,-1 0 1,1 1-1,-1-1 0,1 1 0,-1 0 1,1-1-1,-1 1 0,1 0 1,-3 0-1,4 0-14,0 0 0,-1 0 0,1 0 0,-1 0 0,1 0 0,0 0 0,-1 0 0,1 0 0,-1 0 0,1 0 0,0 0 0,-1 0 1,1 0-1,-1 0 0,1 0 0,0 0 0,-1-1 0,1 1 0,0 0 0,-1 0 0,1 0 0,0-1 0,-1 1 0,1 0 0,0 0 0,-1-1 0,1 1 0,0 0 0,0-1 0,-1 1 1,1-1-1,0-2-310,9 6 255,-3 1 105,1-1 0,-1 0 0,1-1 0,-1 0 0,1 0 0,0 0 0,0-1 0,0 0 0,10 1 0,10-2 432,30-3-1,-37 1-235,3 0-133,1-2-1,-1-1 1,1-1 0,-1-1-1,-1-1 1,0 0-1,0-2 1,0-1-1,22-15 1,-38 22-113,0 1 0,-1 0 1,1 0-1,0 1 0,1-1 1,-1 1-1,7-1 1,-11 3 13,-1-1 1,1 1-1,0 0 1,-1 0-1,1 0 1,0 0-1,-1 0 1,1 0-1,0 1 1,-1-1-1,1 1 1,0-1 0,-1 1-1,1-1 1,-1 1-1,1 0 1,-1 0-1,1 0 1,-1 0-1,0 0 1,1 0-1,-1 0 1,0 0 0,0 0-1,0 1 1,0-1-1,0 0 1,0 1-1,0-1 1,0 1-1,0-1 1,0 3-1,1 4 29,0-1-1,0 1 0,-1 0 1,0-1-1,0 1 1,-1 11-1,-5 52-69,4-60 32,-16 96-77,5-31 128,-10 47 228,2-13 275,17-97-342,-1 34 691,4-41-577,2-9 52,3-17 95,50-272-49,-10 146-515,-10 39 92,-18 42 12,-7 24-121,2 0-1,26-58 0,-37 96 100,0 1 0,0-1 0,0 1 0,1 0 0,-1 0 0,1 0 1,0 0-1,0 0 0,0 0 0,0 0 0,0 0 0,0 1 0,0-1 0,0 1 0,5-3 0,-5 4 12,-1 0-1,1 0 0,-1 0 1,1-1-1,-1 1 0,1 1 1,-1-1-1,1 0 1,-1 0-1,1 1 0,-1-1 1,1 0-1,-1 1 0,1 0 1,-1-1-1,1 1 0,-1 0 1,0 0-1,0-1 0,1 1 1,-1 0-1,0 0 1,0 0-1,0 1 0,0-1 1,2 2-1,0 2-16,0 1-1,0-1 1,0 0-1,0 1 1,-1 0 0,0 0-1,0-1 1,0 1-1,-1 0 1,0 0-1,0 0 1,-1 1 0,0 6-1,0-3 44,0 0 0,-1 1 0,-1-1-1,0 0 1,0 0 0,-1 0 0,-4 10 0,3-11 57,-1-1 1,0 1 0,-1-1 0,0 0 0,-13 13-1,6-7 87,11-11-144,0-1 22,0 1 0,0-1 0,0 1 0,0-1 0,-1 0 0,1 0 0,-1 0 0,0 0 0,1 0 0,-1 0 0,0-1 0,0 0 0,0 1 0,-6 0 0,-1 1-80,8-2 62,0 0 0,0-1 0,0 1 0,0-1 0,0 1 0,0-1 0,-1 0 0,1 0 0,0 0 0,0 0 0,0 0 0,0 0 0,-1-1 0,1 1 0,0-1 0,0 0 1,0 1-1,0-1 0,0 0 0,0 0 0,0 0 0,1 0 0,-1-1 0,0 1 0,0 0 0,-1-3 0,2 4-23,1 0-1,0 0 1,0-1 0,0 1 0,0 0-1,-1 0 1,1 0 0,0 0 0,0 0-1,0-1 1,0 1 0,0 0-1,0 0 1,-1 0 0,1 0 0,0-1-1,0 1 1,0 0 0,0 0-1,0 0 1,0-1 0,0 1 0,0 0-1,0 0 1,0 0 0,0-1 0,0 1-1,0 0 1,0 0 0,0 0-1,0-1 1,0 1 0,0 0 0,0 0-1,0 0 1,0-1 0,1 1 0,-1 0-1,0 0 1,0 0 0,0 0-1,0-1 1,0 1 0,0 0 0,1 0-1,-1 0 1,0 0 0,0 0 0,0-1-1,1 1 1,0 0-2,-1 0 0,1 0 1,0-1-1,0 1 0,-1 0 0,1 0 1,0 0-1,0 0 0,-1 0 0,1 0 1,0 0-1,0 0 0,0 0 0,-1 1 1,1-1-1,0 0 0,1 1 0,7 3-28,0-1-1,1-1 0,-1 1 0,0-1 0,16 0 0,52 1 225,-65-3-168,-3 0 10,146-6 145,-135 4-117,0 0 0,0-2 0,-1-1-1,0 0 1,32-14 0,31-12 260,-79 29-305,1 0 0,-1 0 1,0 0-1,1 0 1,-1-1-1,0 1 1,0-1-1,0 0 0,-1 0 1,1 0-1,-1 0 1,0-1-1,0 1 0,0-1 1,0 1-1,0-1 1,1-5-1,2-7 13,-1 0 1,4-30-1,-5 29-24,-2 7 2,3-11 13,0-25 1,-4 40-44,0 0 0,0 0 0,0 0 1,-1 0-1,0 0 0,-1 0 0,1 0 0,-5-10 0,6 16 16,0-1 0,-1 0-1,1 1 1,0-1 0,0 0-1,-1 1 1,1-1 0,-1 1-1,1-1 1,0 1 0,-1-1-1,1 1 1,-1-1-1,1 1 1,-1-1 0,1 1-1,-1 0 1,0-1 0,1 1-1,-1 0 1,0-1 0,1 1-1,-2 0 1,1 0 3,1 0 0,-1 0 0,0 0 0,1 1 0,-1-1 0,0 0 0,1 1 0,-1-1 0,0 0 0,1 1 0,-1-1 0,1 1 0,-1-1 0,1 1 0,-1-1 0,1 1 0,-1-1 1,0 2-1,-2 4-32,-1 0 0,1 1 1,-4 10-1,5-13 20,-7 21-29,0-1 1,2 2 0,1-1 0,1 1-1,1 0 1,0 36 0,4-55 74,0-1 0,0 1 0,1-1 0,0 0-1,1 1 1,-1-1 0,1 0 0,0 0 0,1 0 0,-1 0 0,5 6 0,-6-9 14,1-1-1,0 0 1,-1 0-1,1 0 1,0 0-1,0 0 1,0-1 0,1 1-1,-1-1 1,0 1-1,1-1 1,-1 0-1,0 0 1,1 0-1,0 0 1,-1 0-1,1 0 1,-1-1-1,1 1 1,0-1 0,-1 0-1,1 0 1,0 0-1,0 0 1,-1 0-1,1-1 1,5 0-1,7-4 1,0-1-1,0 0 0,0 0 1,20-13-1,15-8 155,46-14-141,72-37-251,-162 75 192,1-2 11,1 2 1,14-7-1,-18 9-12,-1 0 0,1 0-1,0 1 1,0-1 0,-1 1-1,1 0 1,0 0 0,0 0-1,5 2 1,-9-2 11,1 0-1,-1 0 1,1 1 0,-1-1-1,1 0 1,-1 0 0,1 0-1,0 0 1,-1 0 0,1 0-1,-1 0 1,1 0 0,-1 0-1,1 0 1,-1 0 0,1 0-1,-1 0 1,1-1 0,-1 1-1,1 0 1,-1 0-1,1 0 1,-1-1 0,1 1-1,-1 0 1,1-1 0,-1 1-1,0 0 1,1-1 0,-1 1-1,0-1 1,1 1 0,-1-1-1,0 1 1,1-1 0,-1 1-1,0-1 1,0 1 0,0-1-1,0 1 1,1-1 0,-1 1-1,0-1 1,0 0 0,-1 1-1,0 1 0,0-1 0,0 0 0,0 1 0,1-1 0,-1 0 0,0 1 0,0-1-1,0 1 1,1-1 0,-1 1 0,0 0 0,1-1 0,-2 2 0,-1 0-26,-72 43-327,62-36 330,-9 6 19,0 1-1,-36 36 1,52-46-38,3-3 35,-1 1-1,1-1 0,0 1 0,0 0 1,-4 9-1,6-12 9,1-1 0,-1 1 1,1 0-1,0 0 0,0 0 0,0 0 0,0 0 0,-1 0 0,1 0 1,1 0-1,-1 0 0,0 0 0,0 0 0,0 0 0,0 0 1,1 0-1,-1 0 0,0 0 0,1 0 0,-1 0 0,1 0 1,-1 0-1,1 0 0,-1 0 0,1-1 0,0 1 0,-1 0 1,1-1-1,0 1 0,0 0 0,0-1 0,-1 1 0,1-1 0,2 2 1,2 0 23,0 1 1,1-1-1,0 0 1,-1 0-1,1 0 1,0-1-1,0 0 1,0 0-1,8 0 1,0-1 80,0 0 0,26-4 0,-26 1-72,-1 0-1,0 0 1,1-1-1,-1-1 1,0 0-1,-1-1 1,0-1-1,0 1 1,0-2-1,0 0 1,-1 0-1,-1-1 1,0 0-1,0-1 1,0 0-1,11-17 1,-2-3-17,29-59 1,10-42 112,-18 37-134,-20 50 23,48-112 289,-49 108-369,15-63-1,-25 80-17,-7 23 25,1 0 1,-1 0-1,-1 0 0,1 0 0,-1-11 1,-3 10-228,-4 7-4,5 3 261,0 0 0,0-1 0,0 1-1,0 0 1,0-1 0,0 1-1,0 0 1,0 0 0,0 0 0,0 0-1,0 1 1,-32 52-249,-42 98 0,66-130 283,0 1-1,2-1 1,-5 30-1,-6 68-97,15-99 73,-9 134 70,12-128 22,2 1 0,0-1 0,10 43 0,-11-66-51,0-1-1,0 1 0,1 0 1,-1-1-1,1 1 1,-1-1-1,1 1 0,0-1 1,1 0-1,-1 0 1,1 0-1,4 4 0,-5-5-7,0-1-1,0 1 0,1-1 1,-1 0-1,0 0 0,1 0 1,-1 0-1,1 0 0,-1 0 0,1-1 1,-1 1-1,1-1 0,0 0 1,-1 0-1,1 0 0,-1 0 1,1 0-1,0 0 0,3-2 1,7-2 80,0 0 1,-1-1 0,0 0-1,12-8 1,2 0-134,-11 6 40,0-1 0,-1 0 0,0 0 1,0-2-1,23-20 0,-24 18-2,-1 0 1,0-1-1,-1-1 1,0 0-1,16-29 1,-25 40-15,14-34 27,-15 35-27,0 0 1,-1 0-1,1-1 0,-1 1 0,1 0 0,-1 0 1,0 0-1,0 0 0,0 0 0,0 0 0,0 0 1,-1-1-1,1 1 0,0 0 0,-2-3 0,1 4-10,0 0-1,0 0 1,0 0 0,0 0-1,0 0 1,-1 0-1,1 1 1,0-1 0,0 0-1,-1 1 1,1-1-1,-3 0 1,4 1 13,0 0 0,-1 0 1,1-1-1,-1 1 0,1 0 0,0 0 1,-1 0-1,1 0 0,-1 0 0,1 0 1,-1-1-1,1 1 0,-1 0 0,1 0 1,-1 0-1,1 0 0,0 1 0,-1-1 1,1 0-1,-1 0 0,1 0 0,-1 0 1,1 0-1,-1 1 0,1-1 0,0 0 1,-1 0-1,1 1 0,0-1 0,-1 1 1,1-1 3,0 1 1,1 0 0,-1 0 0,0-1-1,1 1 1,-1 0 0,1-1 0,-1 1 0,1-1-1,0 1 1,-1-1 0,1 1 0,0-1-1,-1 1 1,1-1 0,0 1 0,-1-1-1,1 0 1,1 1 0,20 8-74,-12-5 53,14 6 18,-7-3-39,23 14 0,-35-18 30,0 0 0,0 1 0,0 0 0,-1 0 0,1 0 0,-1 0 0,0 1 0,4 6 0,-5-6 7,-1-1 0,0 0 0,-1 1 0,1-1 1,-1 1-1,0-1 0,0 1 0,0 0 0,-1-1 0,0 10 0,0 4-4,-5 25-1,4-40-12,-1 20 91,0 33-1,2-54-60,0-1 8,0-1 0,0 1 0,0 0 0,0 0 0,0 0 0,0 0 0,0 0 0,0 0 0,1 0 0,-1-1 0,0 1 0,0 0 0,1 0 0,-1 0 0,1 0 0,-1-1 0,1 1 0,-1 0 0,2 1 0,-2-2-4,1 0 0,0 0-1,-1 1 1,1-1-1,0 0 1,-1 0-1,1 0 1,0 0 0,-1 0-1,1 0 1,0 0-1,-1 0 1,1 0 0,0 0-1,-1 0 1,1 0-1,-1-1 1,1 1 0,0 0-1,0-1 1,5-2 50,-1 0 0,0 0 0,0-1 1,7-6-1,-9 8-27,10-11-6,-1 0-1,0-1 1,19-28 0,6-8-33,-37 50-2,0 0-1,0 0 1,0 0-1,0 0 0,0 0 1,0 0-1,0 0 1,0 0-1,0 0 1,0 0-1,0 0 1,0 0-1,0 1 0,0-1 1,0 0-1,0 0 1,0 0-1,0 0 1,0 0-1,0 0 0,0 0 1,0 0-1,0 0 1,0 0-1,0 0 1,0 0-1,0 1 0,0-1 1,0 0-1,0 0 1,1 0-1,-1 0 1,0 0-1,0 0 1,0 0-1,0 0 0,0 0 1,0 0-1,0 0 1,0 0-1,0 0 1,0 0-1,0 0 0,0 0 1,1 0-1,-1 0 1,0 0-1,0 0 1,0 0-1,0 0 1,0 0-1,0 0 0,0 0 1,0 0-1,0 0 1,0 0-1,0 0 1,1 0-1,-1 0 0,0 0 1,0 0-1,0 0 1,0 0-1,0 0 1,0 0-1,0 0 0,0 0 1,0-1-1,0 1 1,0 12-211,-2 15 95,2-27 122,-1 10-55,-1 3 56,0 0 1,2 1 0,-1-1 0,4 24 0,-3-36-2,0 3 16,1 0 0,0 1 1,0-1-1,0 0 0,0 0 0,0 0 0,4 6 1,-4-9-4,0 0 1,-1 0 0,1-1-1,0 1 1,-1 0 0,1-1-1,0 1 1,0-1 0,-1 1 0,1-1-1,0 1 1,0-1 0,0 1-1,0-1 1,0 0 0,1 1-1,0-1 18,0 0-1,0 0 1,0 0-1,0 0 1,0-1-1,0 1 1,0 0-1,0-1 1,-1 1-1,4-2 1,19-8 133,-1-1 1,0-1-1,-1-1 1,23-18-1,-3-2-197,38-38-1,-61 47 91,-16 20-120,0 0 0,1 0 0,-1 0-1,1 0 1,5-4 0,-19 62-682,3-31 764,2-5-29,0 0 1,-2 19-1,6-33 27,1 0 1,-1 1-1,1-1 0,0 1 1,0-1-1,1 0 1,0 1-1,-1-1 1,2 1-1,-1-1 0,0 0 1,1 0-1,3 8 1,-3-10 9,-1 0 1,1 1-1,0-1 1,0 0-1,0 0 1,0 0-1,0 0 1,0 0-1,1-1 1,-1 1 0,1-1-1,-1 1 1,1-1-1,-1 0 1,1 0-1,0 0 1,-1 0-1,1-1 1,0 1-1,0-1 1,0 1-1,0-1 1,-1 0 0,1 0-1,0-1 1,0 1-1,0 0 1,0-1-1,-1 0 1,1 1-1,4-3 1,5-2 35,0-1 0,-1 0 0,1-1 0,-1 0 0,14-12 1,60-45-169,-84 64 88,-1-1 1,1 0-1,0 1 0,0-1 1,0 1-1,0-1 0,0 1 1,0-1-1,0 1 0,0 0 1,0-1-1,0 1 0,0 0 1,0 0-1,0 0 1,0 0-1,0 0 0,0 0 1,1 0-1,-1 0 3,-1 0 0,1 1 0,-1-1 1,1 1-1,-1-1 0,1 1 0,-1-1 0,1 1 0,-1-1 0,0 1 1,1-1-1,-1 1 0,0-1 0,1 1 0,-1 0 0,0-1 1,0 1-1,0-1 0,1 1 0,-1 0 0,0-1 0,0 1 1,0 0-1,0-1 0,0 1 0,0 0 0,-1-1 0,1 1 0,0 0 1,0-1-1,-1 2 0,-6 53-69,5-31 234,-7 27 0,15-58 102,1 0 0,-1 0-1,12-8 1,17-11-316,14-9-144,-43 31 184,0 1 0,0 0 1,0 1-1,0-1 0,0 1 0,13-2 0,-18 3 15,0 1 1,0 0-1,-1 0 1,1-1 0,0 1-1,0 0 1,0 0-1,-1 0 1,1 0-1,0 0 1,0 0-1,0 0 1,-1 1-1,1-1 1,0 0-1,0 0 1,0 1-1,-1-1 1,1 0-1,0 1 1,0-1-1,-1 1 1,1-1-1,0 1 1,-1-1-1,1 1 1,-1-1 0,1 1-1,-1 0 1,1-1-1,-1 1 1,1 0-1,-1-1 1,0 1-1,1 0 1,-1 0-1,0-1 1,1 1-1,-1 1 1,0 2 1,0 1-1,0-1 1,0 1 0,0 0-1,-1-1 1,-1 5 0,-1 8 205,10-18-65,0-1 1,0 0-1,-1 0 1,1-1-1,7-4 1,24-15-80,-23 13-103,1 0 0,21-8 1,-33 15 12,1 0 0,-1 1 1,0-1-1,1 1 0,0 1 1,-1-1-1,1 0 1,-1 1-1,1 0 0,0 0 1,-1 1-1,1-1 0,-1 1 1,1 0-1,-1 0 0,1 0 1,-1 1-1,0-1 1,1 1-1,-1 0 0,0 1 1,5 3-1,22 13 40,-18-10 264,0-1 0,27 13 0,-36-20-343,0 1 0,0-1 0,0 0 0,0 0 0,0-1 0,0 1 0,0-1 1,1 0-1,-1 0 0,0 0 0,0 0 0,0-1 0,0 1 0,0-1 0,6-2 0,-6 1-1056,1 0 1,-1 0-1,0 0 0,0 0 0,0-1 0,0 0 1,-1 0-1,7-5 0,-2-1-1913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9:38.90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83 6048,'-16'0'2752,"29"5"-2400,0-5 1792,6 4-1248,21-8 1056,4 4-1120,43-13-32,6 6-480,25-13-128,-7 7-128,-3-7-1184,-13 5 608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9:40.3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11 408 3712,'-3'-5'302,"-3"-5"688,5 24 822,1-13-1691,0-1 0,0 0 0,1 1 0,-1-1 0,0 0 0,1 0 0,-1 1 0,0-1 0,1 0 0,-1 0 0,0 0 0,1 0 0,-1 1 0,1-1 0,-1 0 0,0 0 0,1 0 0,-1 0 0,1 0 0,-1 0 0,0 0 0,1 0 0,-1 0 0,1 0 0,-1 0 0,0 0 0,1 0 0,-1 0 0,1-1 0,0 1 0,16-4 1418,-6-2-849,1 1 0,13-10 0,-7 4-146,-6 3-360,0 0 1,0-2 0,-1 1-1,0-1 1,0-1 0,-1 0-1,-1 0 1,11-17 0,-3 1 55,-1-1 1,21-52-1,-21 45-229,-19 71-548,2-14 482,-6 21-45,4-26 110,1 0 0,0 18 1,2-30 49,0 0 0,0 0 0,1 0 0,0 0 0,0 0 0,0 0 0,1 0 0,0 0 0,0 0 0,0-1 0,3 6 0,-4-9 2,1 0 0,-1 1 0,0-1-1,0 0 1,1 0 0,-1 0 0,0 0 0,1-1 0,-1 1 0,1 0 0,-1-1 0,1 1 0,-1-1 0,1 1 0,0-1 0,-1 1-1,1-1 1,-1 0 0,1 0 0,0 0 0,-1 0 0,1 0 0,2-1 0,12 1 185,-14 0-222,1 0 1,0-1-1,-1 1 0,1-1 0,-1 1 0,1-1 1,-1 0-1,1 0 0,-1 0 0,0-1 0,1 1 1,-1 0-1,0-1 0,0 1 0,0-1 1,0 0-1,0 0 0,-1 0 0,1 0 0,2-3 1,3-5 30,1-1 0,9-21 1,-6 10-17,5-10-73,28-41-1,28-35-30,-58 91-116,-5 11-9,-9 6 184,0 0 0,0 0 0,0 0 0,0 0 0,1 0 0,-1 0 0,0 0 0,0 0 0,0 0 0,0 0 0,0 0 0,0 0 0,1 0 0,-1 0 0,0 0 0,0 0 0,0 0 0,0 0 0,0 0 0,0 0 0,1 0 0,-1 0 0,0 0 0,0 1 0,0-1 0,0 0 0,0 0 0,0 0 0,0 0 0,0 0 0,0 0 0,1 0 0,-1 0 0,0 1 0,0-1 0,0 0 0,0 0 0,0 0-1,0 0 1,0 0 0,0 0 0,0 0 0,0 1 0,0-1 0,0 0 0,0 0 0,0 0 0,0 0 0,0 0 0,0 1 0,0-1 0,0 0 0,-1 14-21,-1-1-1,-1 1 0,-5 18 1,4-14 20,-5 16 1,-1 0 0,-2-1-1,-1 0 1,-25 44 0,4-29 559,26-38-11,8-11-540,1 1 0,0-1 0,0 1-1,-1-1 1,1 1 0,0 0 0,0-1-1,0 1 1,-1 0 0,1 0-1,0 0 1,0 0 0,0-1 0,0 1-1,1 1 1,44-4-74,66-11-1,-24 2 162,-55 8-438,1-1 0,-1-2 1,0-2-1,36-14 0,-68 23 338,0 0-186,0 0 0,0-1 0,0 1 0,0 0 0,0-1 1,0 1-1,0-1 0,0 1 0,0-1 0,0 0 0,0 1 1,0-1-1,0 0 0,0 0 0,-1 0 0,1 1 0,0-1 0,0 0 1,-1 0-1,1 0 0,-1 0 0,1 0 0,-1 0 0,1-3 1,4-5-1981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9:40.6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48 21 5632,'-26'-20'2560,"8"20"-2208,14 0 512,13 0-1088,4 0 128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9:44.86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355 753 4320,'-1'-1'270,"1"0"-1,-1 1 1,0-1 0,0 0 0,0 0-1,1 0 1,-1 0 0,0 0-1,1 0 1,-1 0 0,1 0 0,-1 0-1,1-1 1,0 1 0,0 0 0,-1-1-1,-4-14 1519,0 7-1406,-1 1-1,-1 0 1,0 0 0,0 0 0,0 1-1,-14-10 1,17 15-364,-1-1 1,1 0-1,-1 1 0,1 0 1,-1 0-1,0 1 1,0-1-1,0 1 0,0 0 1,0 0-1,0 1 1,0-1-1,0 1 0,0 0 1,0 0-1,0 1 0,0 0 1,0 0-1,0 0 1,0 0-1,0 1 0,-7 3 1,-2 2-65,1 0 0,0 1 0,0 0 0,1 1 0,0 1 0,-14 13 0,20-17 39,0 1 0,0-1 0,1 1 0,0 0 1,0 1-1,0-1 0,1 1 0,1 0 0,-5 11 0,7-16 33,0 1-1,0 0 1,0 0 0,1 0 0,-1 0-1,1 0 1,0 0 0,0 0 0,1 0 0,-1-1-1,1 1 1,0 0 0,0 0 0,0 0 0,0 0-1,1-1 1,-1 1 0,1-1 0,0 1-1,0-1 1,0 0 0,1 1 0,2 2 0,1-1 64,0 0 0,0 0 0,0 0 1,0 0-1,1-1 0,0 0 0,0-1 0,0 0 1,0 0-1,1 0 0,-1-1 0,1 0 1,0 0-1,0-1 0,-1 0 0,16 0 1,1-2 113,0-1 0,0-1 0,0 0 0,26-9 0,9-5-137,89-38-1,-137 51-45,-1 0 0,0-1-1,0-1 1,0 0 0,-1 0-1,0-1 1,17-15 0,-21 13-35,-10 9-163,-16 9-160,16-6 302,-55 38-58,53-36 87,1 0 0,0 1-1,0 0 1,1 0 0,-1 0 0,-6 11 0,11-16 13,1 0 1,-1 0-1,0 0 0,1 0 1,-1 0-1,1 0 0,0 1 0,-1-1 1,1 0-1,0 0 0,0 0 0,-1 1 1,1-1-1,0 0 0,0 0 1,0 0-1,1 1 0,-1-1 0,0 0 1,0 0-1,1 0 0,-1 1 0,1-1 1,-1 0-1,1 0 0,-1 0 1,1 0-1,0 0 0,-1 0 0,1 0 1,0 0-1,0 0 0,0 0 0,0 0 1,0-1-1,0 1 0,0 0 1,1 0-1,3 2 32,1 0 1,-1-1-1,1 0 1,0 0-1,0 0 1,8 1-1,13 0 126,1 0 1,0-2-1,40-3 0,-58 1-59,-1 0-1,1 0 0,-1-1 0,0 0 0,1 0 0,-1-1 0,11-6 0,-17 8-89,-1 0 1,0 0-1,1 0 0,-1-1 1,0 1-1,0-1 0,0 1 1,0-1-1,-1 0 1,1 0-1,0 0 0,-1 0 1,1 0-1,-1 0 1,0 0-1,0-1 0,0 1 1,0 0-1,0-1 1,0 1-1,0-1 0,-1 1 1,1-1-1,-1 1 1,0-1-1,0 0 0,0 1 1,0-1-1,0 1 1,-1-1-1,1 1 0,-1-3 1,0 2-49,0 1 0,0-1 0,0 1 0,0-1 1,0 1-1,0 0 0,-1 0 0,1-1 0,-1 1 0,1 0 0,-1 1 1,0-1-1,0 0 0,0 0 0,0 1 0,0-1 0,-3-1 1,0 1-27,0 0 1,1 0-1,-1 1 1,0-1 0,0 1-1,0 0 1,0 1-1,-8-1 1,-6 2-1,0 0 0,1 1-1,-37 9 1,42-7 38,2-2 10,1 0-1,0 1 1,0 0 0,0 0 0,0 1 0,1 1 0,-1 0-1,-11 8 1,21-13 13,0 0 0,0 0 0,-1 0 0,1 0 0,0 1 0,0-1 0,0 0 0,-1 0 0,1 0 0,0 0 0,0 1 0,0-1 0,0 0 0,-1 0 0,1 0 0,0 1 0,0-1 0,0 0 0,0 0 0,0 0 0,0 1 0,0-1 0,0 0 0,0 0 0,0 1 0,-1-1 0,1 0 0,0 0 0,0 1-1,0-1 1,1 0 0,-1 0 0,0 1 0,0-1 0,0 0 0,0 0 0,0 1 0,0-1 0,1 1 11,0-1-1,-1 0 0,1 1 0,0-1 0,0 0 1,-1 1-1,1-1 0,0 0 0,0 0 1,-1 0-1,1 0 0,0 0 0,0 0 1,1 0-1,24-1 101,1-1 1,-1-2 0,0 0-1,48-16 1,102-47 140,-116 42-97,-58 24-165,1 0-1,-1 0 1,1 1-1,-1-1 1,1 0-1,-1 1 1,1 0-1,0-1 1,-1 1-1,1 0 1,-1 0-1,1 1 1,0-1-1,-1 0 1,4 2-1,-5-2 24,0 1-1,1 0 1,-1 0 0,0 0 0,0 0-1,0 0 1,0 0 0,0 0 0,0 0-1,0 0 1,0 1 0,0-1-1,0 0 1,-1 1 0,1-1 0,-1 0-1,1 1 1,-1-1 0,1 1-1,-1-1 1,0 1 0,1-1 0,-1 1-1,0-1 1,0 1 0,-1 2-1,0 10 126,0 1 0,-2 0 0,0-1 0,-6 18-1,9-32-129,0 0 0,0 1 0,0-1 0,0 0 0,0 0 0,-1 0 0,1 0 0,0 0 0,0 0 0,0 0-1,0 0 1,0 1 0,0-1 0,0 0 0,0 0 0,0 0 0,0 0 0,0 0 0,0 0 0,0 1 0,0-1 0,0 0 0,0 0-1,0 0 1,0 0 0,0 0 0,0 0 0,0 0 0,0 1 0,1-1 0,-1 0 0,0 0 0,0 0 0,0 0 0,0 0-1,0 0 1,0 0 0,0 0 0,0 0 0,0 1 0,0-1 0,1 0 0,-1 0 0,0 0 0,0 0 0,0 0 0,0 0-1,0 0 1,0 0 0,0 0 0,1 0 0,-1 0 0,0 0 0,0 0 0,0 0 0,11-5 271,16-14-210,-21 14-56,1 0 1,1 0 1,0 0-1,13-5 1,-17 8-69,0 1-1,0-1 1,0 1 0,1 0-1,-1 0 1,0 1 0,1-1 0,-1 1-1,8 1 1,-9-1 22,-1 1 1,0-1-1,0 1 0,0 0 0,0 0 1,0-1-1,0 2 0,0-1 0,0 0 1,0 0-1,0 1 0,-1-1 0,1 1 1,0-1-1,-1 1 0,1 0 0,1 3 0,2 4 11,0-1 0,7 19 0,-3-5-82,-7-17 138,1-1-1,0 0 1,-1 1 0,1-1-1,1 0 1,-1 0 0,1-1-1,-1 1 1,6 3-1,-6-5-6,-1 0-1,2 0 1,-1-1-1,0 1 0,0-1 1,0 0-1,1 0 0,-1 0 1,0 0-1,1-1 1,-1 0-1,1 1 0,-1-1 1,7-1-1,3 0 27,-1 0 1,0-1-1,1-1 0,-1 0 0,0-1 1,-1 0-1,1-1 0,-1 0 0,0-1 1,0 0-1,0-1 0,-1 0 0,0 0 1,0-1-1,-1-1 0,0 1 1,-1-2-1,14-17 0,1-14-9,31-75-1,-35 72-14,106-252-20,-23-10-351,-95 270-21,-7 36 351,0-1-1,0 1 0,1 0 1,-1 0-1,0 0 0,0 0 1,0-1-1,0 1 1,0 0-1,0 0 0,0 0 1,0-1-1,0 1 0,0 0 1,0 0-1,0 0 0,0-1 1,0 1-1,0 0 0,0 0 1,0 0-1,0-1 0,0 1 1,-1 0-1,1 0 0,0 0 1,0-1-1,0 1 0,0 0 1,0 0-1,0 0 0,-1 0 1,1 0-1,0-1 0,0 1 1,0 0-1,0 0 0,-1 0 1,1 0-1,-11 16-417,-27 60 189,-34 96 0,58-131 252,2 1 0,1 1 0,2 0-1,-3 55 1,11-86-20,-3 100 57,5-96-4,0 1 0,1-1 1,0 0-1,10 30 0,-11-41-12,1-1 0,0 1 0,0-1 0,4 5 0,-6-7-12,1-1 0,0 0-1,0 0 1,0 0 0,0 0-1,0 0 1,1 0-1,-1 0 1,0 0 0,0 0-1,1 0 1,-1-1 0,0 1-1,1 0 1,-1-1-1,1 1 1,-1-1 0,2 1-1,1-1 22,0-1 0,0 1-1,0 0 1,1-1 0,-1 0-1,0 0 1,-1 0 0,1-1 0,0 1-1,0-1 1,3-2 0,7-4 76,20-16 0,-4-2-151,-1-2 0,33-39 0,-31 33 88,-14 13-25,-11 14-92,-1 1 0,1-1 0,0 1 1,1 0-1,-1 1 0,12-8 0,-18 13 53,1 0 0,-1 0 0,0 0-1,0 0 1,0 0 0,0-1 0,0 1-1,0 0 1,1 0 0,-1 0-1,0 0 1,0 0 0,0 0 0,0 0-1,0 0 1,1 0 0,-1 0 0,0 0-1,0 0 1,0 0 0,0 0 0,0 1-1,0-1 1,1 0 0,-1 0 0,0 0-1,0 0 1,0 0 0,0 0 0,0 0-1,0 0 1,0 0 0,1 0-1,-1 0 1,0 1 0,0-1 0,0 0-1,0 0 1,0 0 0,0 0 0,0 0-1,0 0 1,0 1 0,0-1 0,0 0-1,1 11-176,-4 20 9,2-21 126,-5 45-30,-2 49 161,8-97-78,0 0 0,0 0 0,1 0 0,0 0 0,1 0 0,-1 0 0,5 10 0,-5-15 16,0 0 1,0-1-1,0 1 0,0 0 0,0-1 1,0 1-1,0-1 0,1 0 0,-1 1 1,0-1-1,1 0 0,-1 0 0,1 1 1,-1-1-1,1 0 0,0-1 1,0 1-1,-1 0 0,1 0 0,0-1 1,0 1-1,0-1 0,0 0 0,-1 1 1,1-1-1,0 0 0,0 0 0,0 0 1,0-1-1,0 1 0,2-1 0,4-1 36,0 0 0,0-1 0,0 0 0,-1 0-1,1-1 1,-1 0 0,0 0 0,9-8 0,-2 1-55,0-1 0,20-23 0,-12 8 0,-2-1 0,17-32-1,-12 20-108,-9 21 65,-14 17-7,0-1 0,0 1 1,0-1-1,0 0 0,0 1 0,2-5 0,-4 7 41,0 0-1,1 0 0,-1 1 1,0-1-1,0 0 0,1 0 1,-1 0-1,0 0 0,0 0 1,1 0-1,-1 0 0,0 1 1,0-1-1,1 0 0,-1 0 1,0 0-1,0 1 0,1-1 1,-1 0-1,0 0 0,0 1 1,0-1-1,0 0 0,0 0 1,1 1-1,-1-1 0,0 0 1,0 0-1,0 1 0,0-1 1,0 0-1,0 1 1,6 12-21,-4 9 28,0 0 0,-1 0 0,-1-1 1,-1 1-1,0 0 0,-10 41 0,-4 21 503,15-83-118,1-2-104,6-9 28,13-24-271,-5 8-12,-12 21-20,62-93 50,-56 86-111,0 1 1,1 1-1,0 0 0,0 0 0,1 1 0,14-9 1,-25 17 44,1 1 0,0-1 1,-1 1-1,1-1 1,0 1-1,0-1 0,-1 1 1,1 0-1,0-1 1,0 1-1,0 0 0,0 0 1,-1-1-1,1 1 0,0 0 1,0 0-1,0 0 1,0 0-1,0 0 0,0 0 1,0 1-1,-1-1 1,1 0-1,0 0 0,0 1 1,0-1-1,0 0 0,-1 1 1,1-1-1,0 1 1,0-1-1,-1 1 0,1-1 1,0 1-1,-1-1 1,1 1-1,-1 0 0,1-1 1,0 1-1,-1 0 0,0 0 1,1-1-1,-1 1 1,1 0-1,-1 0 0,0 0 1,0 0-1,1-1 1,-1 2-1,2 5-21,-1 0 1,0-1 0,0 1-1,-1 13 1,-3 33 24,2-34 18,0 32 1,1-28 97,0-18-85,0 1 1,0 0 0,1-1-1,2 11 1,-3-15-3,1 1 1,0 0-1,-1-1 0,1 1 1,0 0-1,0-1 0,0 1 0,0-1 1,1 1-1,-1-1 0,0 0 1,0 1-1,1-1 0,-1 0 0,1 0 1,-1 0-1,1 0 0,2 1 1,-2-2 3,0 1 1,0-1 0,0 0-1,-1 1 1,1-1 0,0 0-1,0 0 1,0 0-1,0-1 1,-1 1 0,1 0-1,0-1 1,0 1 0,2-2-1,28-13 131,-26 12-148,6-4 12,0 0 0,0-1 0,-1-1 0,0 1 0,0-2 0,-1 0 0,17-20 0,-5-2 15,29-50 0,2-6-233,-49 83 226,2-4-180,-8 21-261,-12 47 272,1 0-1,-4 68 1,17-120 170,-1-1 41,1 1 0,0 0 0,1 11 0,-1-17-50,0 1 0,1-1 0,-1 1 0,0-1 0,1 0 0,0 1-1,-1-1 1,1 1 0,0-1 0,-1 0 0,1 0 0,0 1 0,0-1-1,0 0 1,0 0 0,0 0 0,0 0 0,1 0 0,-1 0 0,0 0-1,2 0 1,-2 0-5,0-1 0,0 0 0,0 0 0,0 0 0,0 1 0,0-1-1,0 0 1,0 0 0,0-1 0,0 1 0,0 0 0,0 0 0,0 0 0,0-1-1,0 1 1,0 0 0,0-1 0,0 1 0,0-1 0,0 1 0,0-1 0,0 0 0,0 0-1,19-19 129,-18 18-146,12-16 20,-1-1 1,-1 0-1,-1-1 0,11-27 0,16-27-120,-37 74-147,0 4 46,-3 13-89,-5 33 15,4-33 210,2-9 54,-4 24 217,0 36 0,5-65-189,0 0 0,0 0 1,1 1-1,0-1 0,-1 0 0,3 4 1,-3-6-5,1 0 1,-1 0-1,0 0 1,1 0-1,-1 0 1,1 0-1,-1-1 1,1 1-1,-1 0 0,1 0 1,0-1-1,-1 1 1,1-1-1,0 1 1,0 0-1,-1-1 1,1 1-1,0-1 1,0 1-1,0-1 1,0 0-1,-1 1 1,1-1-1,0 0 1,1 0-1,6 0 38,-1-1 0,0 0 0,0 0 0,-1-1-1,1 1 1,9-5 0,39-20-4,-38 18-16,12-7 5,0-1 0,-1-1 0,-1-1-1,0-2 1,26-24 0,-36 21-113,-15 16-86,-13 12-156,2 2 295,0 0 1,1 1 0,0-1 0,0 2 0,1-1 0,0 1 0,1 0 0,0 0-1,0 1 1,1 0 0,0 0 0,1 0 0,-5 15 0,8-23 29,1-1-1,-1 1 1,1-1 0,-1 1 0,1-1 0,0 1 0,0 0 0,0-1 0,0 1-1,0 0 1,0-1 0,0 1 0,0-1 0,1 1 0,-1 0 0,1-1 0,-1 1 0,1-1-1,0 1 1,-1-1 0,1 1 0,0-1 0,0 0 0,0 1 0,0-1 0,0 0-1,0 0 1,0 0 0,1 0 0,-1 0 0,0 0 0,1 0 0,-1 0 0,1 0 0,-1-1-1,1 1 1,-1 0 0,1-1 0,-1 1 0,1-1 0,-1 0 0,4 1 0,3-1 56,-1 1 0,0-1 0,1 0 1,-1-1-1,0 0 0,1 0 0,-1 0 1,8-4-1,-11 4-49,0 0 0,1-1 0,-1 0 1,0 0-1,0-1 0,0 1 0,-1-1 0,1 1 0,-1-1 0,1 0 1,-1-1-1,0 1 0,0 0 0,0-1 0,-1 0 0,1 0 1,-1 0-1,0 0 0,0 0 0,0 0 0,-1 0 0,1-1 0,-1 1 1,0 0-1,0-1 0,-1 1 0,1-1 0,-1 1 0,0-1 1,0 0-1,-1 1 0,-1-7 0,2 8-26,-1 0 0,0-1 0,0 1 0,0 0 0,0 1 0,-1-1 0,1 0 0,-1 0-1,0 1 1,0-1 0,0 0 0,0 1 0,0 0 0,0 0 0,-1-1 0,1 1 0,-1 1 0,1-1 0,-1 0 0,0 1 0,0-1 0,0 1 0,0 0 0,-3-1 0,-6-1-13,1 1 1,-1 0 0,0 1 0,-22 1 0,24 0 38,5 1-128,8 1 54,10 3 67,9-4 27,0 0 0,0-1 1,0-1-1,0-1 1,0-2-1,0 0 0,-1-1 1,36-13-1,-48 15-45,4-2-15,1 1-1,-1 0 0,1 0 1,0 2-1,17-2 0,-29 4 22,-1 0 0,0 0 0,0 1 0,0-1-1,1 0 1,-1 1 0,0-1 0,0 1 0,0-1-1,0 1 1,0-1 0,0 1 0,0 0 0,0-1-1,0 1 1,0 0 0,-1 0 0,1 0 0,0 0-1,0 0 1,-1 0 0,1 0 0,0 0 0,-1 0-1,1 0 1,-1 0 0,0 0 0,1 0 0,-1 1-1,0-1 1,0 0 0,1 0 0,-1 0 0,0 0-1,0 2 1,0 6-10,0-1 0,-1 1-1,-2 14 1,3-19 18,-23 97 103,9-40-46,13-60-39,1-1 1,0 1-1,-1 0 0,1-1 0,0 1 0,0 0 0,0 0 0,0 0 0,0-1 1,0 1-1,0 0 0,0 0 0,0 0 0,0-1 0,0 1 0,0 0 0,0 0 0,1-1 1,-1 1-1,0 0 0,1-1 0,-1 1 0,0 0 0,1-1 0,-1 1 0,2 0 1,-2 0-6,1-1 1,0 0-1,0 0 1,-1 0 0,1 0-1,0 0 1,0-1-1,-1 1 1,1 0 0,0 0-1,0 0 1,-1-1 0,1 1-1,0 0 1,-1-1-1,1 1 1,0-1 0,-1 1-1,1 0 1,-1-1-1,1 0 1,-1 1 0,1-1-1,15-15 35,-1 0 0,0 0 0,-2-1 0,13-20 0,15-17-145,-32 43 45,-8 10 43,-1 0 1,1 0-1,0 1 1,-1-1-1,1 0 0,0 0 1,0 1-1,0-1 1,0 0-1,-1 1 0,1-1 1,0 1-1,2-1 1,-3 1-3,1 0 1,-1 0-1,0 0 1,0 0 0,1 0-1,-1 0 1,0 0-1,1 0 1,-1 0 0,0 0-1,0 0 1,1 1 0,-1-1-1,0 0 1,0 0-1,1 0 1,-1 0 0,0 1-1,0-1 1,0 0-1,0 0 1,1 1 0,-1-1-1,0 0 1,0 0-1,0 1 1,0-1 0,0 0-1,0 0 1,1 1 0,0 4-76,-1-1 0,1 1 0,-1-1 0,0 9 1,0-12 92,-1 32-74,0-19 125,1 0 0,0 0 0,4 26 0,-4-38-42,1 0 0,-1 0-1,1 0 1,-1 0 0,1-1-1,0 1 1,0 0-1,0 0 1,0 0 0,0-1-1,0 1 1,1-1 0,-1 1-1,0-1 1,1 1 0,-1-1-1,1 0 1,0 0 0,-1 1-1,1-1 1,0 0 0,0-1-1,0 1 1,0 0-1,-1 0 1,1-1 0,0 1-1,0-1 1,0 0 0,0 0-1,0 1 1,0-1 0,0-1-1,0 1 1,0 0 0,0 0-1,3-1 1,7-2 85,0-1 1,0 1-1,0-2 0,19-9 1,-23 9-137,11-4 60,0-1 0,-1-1 0,0-1 0,-1-1-1,0 0 1,-1-1 0,0-1 0,23-29 0,50-70-180,-86 111 112,-1 0-1,0 0 1,1 0 0,0 0-1,-1 1 1,6-4-1,-8 6 38,0 0 0,0 0 0,0 0 0,0 0 0,1 0 0,-1 0 0,0 0 0,0 0 0,0 0 0,0 0 0,1 0 0,-1 0 0,0 0 0,0 0-1,0 1 1,0-1 0,1 0 0,-1 0 0,0 0 0,0 0 0,0 0 0,0 0 0,0 1 0,0-1 0,1 0 0,-1 0 0,0 0 0,0 0 0,0 0 0,0 1 0,0-1 0,0 0 0,0 0-1,0 0 1,0 1 0,0-1 0,0 0 0,0 0 0,2 8-30,-1 4-15,0 1 0,-1 0-1,-1-1 1,0 1-1,0 0 1,-6 22 0,-3 1 22,-16 35 1,24-66 27,-3 10 55,-16 29-1,19-41-5,0 1-1,-1-1 1,1 0 0,-1 0-1,1 0 1,-1 0 0,0 0-1,0-1 1,0 1 0,-1-1 0,1 0-1,-1 0 1,-3 2 0,6-3-34,0-1 0,0 0-1,0 1 1,0-1 0,0 0 0,0 0 0,0 0 0,0 0 0,0 0 0,0 0 0,0 0 0,0 0 0,0 0 0,0 0 0,0 0 0,0-1 0,0 1 0,0 0 0,1-1 0,-1 1 0,0-1 0,0 1 0,-1-1 0,1-1-6,-1 1 1,1-1 0,-1 1 0,1-1-1,0 0 1,0 0 0,0 1 0,0-1-1,0 0 1,-1-4 0,1 2-17,0-1 1,0 0-1,0 1 0,0-1 1,1 0-1,0 0 1,0 0-1,1-9 0,-1 13-4,0 0 0,1 0 0,-1-1 0,0 1-1,1 0 1,-1 0 0,1 0 0,0 0 0,-1 0-1,1 0 1,0 0 0,-1 0 0,1 0 0,0 0 0,0 0-1,0 1 1,0-1 0,0 0 0,0 1 0,0-1-1,0 0 1,0 1 0,0-1 0,1 0 0,3 1-18,0-1-1,-1 1 1,1 0 0,-1 0 0,9 1 0,42 7 113,11 2 106,-23-5-138,-4-1-2287,-13-2-4123,-17-2 3869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9:45.2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36 69 7968,'-30'-34'3616,"25"23"-3136,5 2 96,5 9-416,3-8-160,5 8 0,11-7-288,7 7 160,-1 0-1024,2 4 672,-1-1-4384,1 10 2688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9:45.59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49 6656,'-4'0'3008,"62"6"-2624,-18-6 864,2 0-768,61-3 160,0 0-384,28-6-32,-6 1-128,19-4 448,-9 4-320,4-4-5792,-12 12 3008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03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64 6816,'-3'-4'779,"-9"-11"1256,12 15-1855,-1 0 1,1 0-1,-1-1 1,1 1-1,0-1 1,0 1-1,-1 0 1,1-1-1,0 1 1,0-1-1,-1 1 1,1 0-1,0-1 1,0 1-1,0-1 1,0 1-1,0-1 1,0 1-1,0-1 0,0 1 1,0-1-1,0 0 1,18-8 6652,-10 6-6368,1 0 1,16-3-1,29-1-112,-1 3 1,0 1-1,82 8 0,-104 3-412,-27-7-305,1 1-1,-1-1 1,1 0 0,0 0-1,5 1 1,-10-2 220,1 0 0,-1 0 0,0 0 0,0 1 0,0-1 0,0 0 0,1 0 0,-1 0 0,0 1 0,0-1 0,0 0 0,0 0 0,0 1 0,0-1 1,0 0-1,0 0 0,0 0 0,0 1 0,0-1 0,0 0 0,0 0 0,0 1 0,0-1 0,0 0 0,0 0 0,0 1 0,0-1 0,0 0 0,0 0 0,0 0 0,-1 1 0,1-1 0,0 0 0,0 0 0,0 0 0,0 1 0,0-1 0,-1 0 0,1 0 0,0 0 0,0 0 0,-1 1 1,-9 15-3829,8-13 2972,-11 20-1848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9:51.4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141 29 3072,'2'-6'504,"-1"5"-298,-1 0-1,0 1 0,0-1 0,1 0 0,-1 0 1,0 1-1,1-1 0,-1 0 0,1 1 0,-1-1 0,1 0 1,-1 1-1,1-1 0,-1 1 0,1-1 0,-1 1 1,1-1-1,0 1 0,-1-1 0,1 1 0,1-1 0,7-5 1617,-5 4-24,-5 10-1162,-19 62 243,-1 5-446,9-12 27,-61 295 1427,62-313-1645,4-19 58,-4 31 0,11-55-254,0 0 83,0 0 0,0 0 0,-1 1-1,1-1 1,0 0 0,-1 0 0,0 1-1,0-1 1,-1 4 0,1-7-94,1 1 1,-1-1 0,1 0 0,-1 1-1,1-1 1,0 0 0,-1 0 0,1 0-1,0 1 1,0-1 0,-1 0-1,1 0 1,0 0 0,0 1 0,0-1-1,0 0 1,0 0 0,0 0-1,0 0 1,0 1 0,0-1 0,1 0-1,-1 0 1,1-1 0,7-21 35,-7 21-49,6-12 1,0 0 0,1 1 0,1 0 0,10-13 0,42-42-84,-52 58 2,1 1 0,0 1 0,1-1 0,0 2 0,0-1 0,16-7 1,-22 13 24,-1 0 0,0 1 0,1-1 0,0 1 0,-1 0 0,1 1 0,-1-1 0,1 1 0,6 0 0,-7 0 13,-1 1 1,0-1 0,0 1-1,0 0 1,0 0 0,0 0-1,0 0 1,0 1 0,-1-1-1,1 1 1,0 0 0,-1 0-1,1 0 1,-1 0 0,3 3-1,-3-3 21,0 0-1,0 0 0,-1 0 0,1 0 0,-1 0 0,0 1 0,1-1 0,-1 1 0,0-1 0,0 1 0,-1-1 0,1 1 0,0 0 0,-1-1 0,0 1 0,1 0 0,-2 4 0,1-2 16,-1-1-1,0 0 1,0 1-1,-1-1 0,1 0 1,-1 0-1,0 0 1,0 0-1,0 0 0,-3 4 1,-3 1 59,1-1 0,-1 1 1,0-1-1,0-1 0,-1 0 1,0 0-1,-19 11 0,22-15-80,-49 24 329,49-24-256,-1-1 1,1 0 0,-1 0-1,0 0 1,0-1-1,-11 1 1,-47-2-20,65 0-54,0 0 1,0 0-1,-1 0 1,1 0-1,0 0 1,0 0-1,0 0 1,-1 0-1,1 0 1,0 0-1,0 0 1,0 0-1,-1 0 1,1 0-1,0 0 0,0 0 1,0 0-1,-1 0 1,1 0-1,0 0 1,0 0-1,0-1 1,0 1-1,-1 0 1,1 0-1,0 0 1,0 0-1,0 0 1,0-1-1,0 1 1,-1 0-1,1 0 1,0 0-1,0 0 1,0-1-1,0 1 1,0 0-1,0 0 1,0 0-1,0-1 1,0 1-1,0 0 1,0 0-1,0-1 1,0 1 0,0 0 1,0 0-1,0 0 1,0 1-1,0-1 1,0 0 0,0 0-1,0 0 1,0 0-1,0 0 1,0 0 0,0 0-1,0 0 1,0 0-1,0 0 1,0 0 0,0 0-1,0 0 1,0 0-1,0 0 1,0 0 0,0 0-1,0 0 1,1 1-1,-1-1 1,0 0 0,0 0-1,0 0 1,0 0-1,0 0 1,0 0 0,0 0-1,0 0 1,0 0-1,0 0 1,0 0 0,0 0-1,0 0 1,0 0-1,1 0 1,-1 0 0,0 0-1,0 0 1,0 0-1,0-1 1,0 1 0,0 0-1,0 0 1,0 1 1,0-1 1,1 1-1,-1-1 1,0 1-1,0-1 1,0 1-1,1-1 1,-1 1-1,0-1 1,1 0-1,-1 1 1,0-1 0,1 0-1,-1 1 1,1-1-1,-1 0 1,0 1-1,1-1 1,-1 0-1,1 0 1,-1 1-1,1-1 1,-1 0-1,1 0 1,-1 0-1,2 0 1,16 3-123,-15-2 141,23 0 33,1 0 0,0-2 0,-1-1 1,51-11-1,-40 7 9,-14 2-59,16-2 106,43-12 0,-72 15-63,0-1 1,0 1-1,0-2 1,-1 1 0,0-1-1,0-1 1,0 1-1,0-2 1,9-8-1,-14 10-31,1 0 0,-1 0-1,0 0 1,-1-1 0,0 0-1,1 0 1,-2 0 0,1 0-1,-1 0 1,0-1 0,0 1-1,-1-1 1,1 1 0,-1-1-1,-1 1 1,0-1 0,0-13-1,0 19-15,0 0-1,-1-1 0,1 1 0,0 0 1,0 0-1,-1-1 0,1 1 0,0 0 1,-1 0-1,0 0 0,1 0 0,-1 0 1,1 0-1,-1 0 0,0 0 0,0 0 1,0 0-1,0-1 0,0 2-7,0-1 0,0 1 0,0 0 0,0-1 1,0 1-1,0 0 0,0-1 0,0 1 0,0 0 0,0 0 0,0 0 0,0 0 0,0 0 1,0 0-1,0 0 0,0 1 0,-1-1 0,-2 2-29,-1 0 0,1 0 0,0 0 0,1 0 0,-1 0 0,0 1 0,1 0-1,-7 5 1,3 0-15,0-1-1,0 2 0,0-1 1,1 1-1,1-1 0,-8 17 1,10-19 48,1 0 0,0 0 0,0 0 1,1 0-1,0 0 0,0 1 0,0-1 1,1 0-1,0 1 0,0-1 1,1 0-1,1 9 0,0-9 62,0 0 0,1 0 0,0 0 0,0 0 0,0 0 0,1-1 0,0 1 0,0-1 1,0 0-1,1 0 0,0-1 0,0 1 0,0-1 0,0 0 0,0 0 0,1-1 0,0 0 0,10 5 0,-12-7-19,-1 0 0,1-1 0,0 1-1,-1-1 1,1 1 0,-1-1 0,1-1 0,0 1 0,-1 0 0,1-1-1,-1 0 1,1 1 0,-1-1 0,1-1 0,-1 1 0,5-3 0,7-4 25,-1 0-1,19-16 1,-15 11-22,2-1-53,50-34-6,-59 41 33,0 1 0,1 1 0,-1 0 0,18-6-1,-22 10-45,0 0-1,0 0 0,1 1 0,-1-1 0,0 2 1,0-1-1,0 1 0,0 0 0,0 0 0,0 1 0,0 0 1,-1 0-1,8 4 0,-10-5 71,0 0-1,0 0 1,-1-1 0,1 0-1,6 1 1,-8-1 184,-15-11 165,7 8-400,0 0 0,1 0 0,-1 1 0,-1 0 0,1 0 0,0 0 0,0 1 0,-1 0 0,1 1 1,0-1-1,-1 1 0,1 0 0,-1 1 0,1-1 0,0 1 0,-1 0 0,1 1 0,-9 3 0,7-2-34,0 0 0,0 0 0,0 1 0,1 1-1,-1-1 1,1 1 0,0 0 0,0 1 0,1 0 0,-1 0-1,1 0 1,-10 14 0,15-17 59,-1-1-1,1 1 0,0 0 1,-1 0-1,1 0 1,1 0-1,-1 0 1,0 0-1,1 0 1,-1 0-1,1 0 1,0 0-1,0 0 1,0 0-1,0 0 1,1 0-1,-1 0 1,1 0-1,0 0 1,0 0-1,0 0 1,0 0-1,0 0 1,1-1-1,-1 1 0,1 0 1,0-1-1,0 1 1,0-1-1,0 0 1,0 0-1,0 0 1,1 0-1,-1 0 1,1 0-1,-1 0 1,1-1-1,4 3 1,6 1 46,0-1 0,0 0 1,0-1-1,0 0 0,1-1 1,-1 0-1,1-2 0,0 1 1,-1-1-1,15-3 1,15-3 31,74-22 0,-94 22-92,7-3 47,-1-1-1,1-1 1,-2-1-1,0-1 1,0-2-1,-2-1 1,1-1-1,45-40 1,-47 36-122,-25 21 76,0 0 1,0 0-1,0 0 1,0 0 0,0 0-1,-1 0 1,1 0-1,0 0 1,0 0-1,0 0 1,0 0 0,0 0-1,0 0 1,0 0-1,0 0 1,0 0 0,0 0-1,0 0 1,0 0-1,-1 0 1,1 0-1,0 0 1,0 0 0,0 0-1,0 0 1,0 0-1,0 0 1,0-1-1,0 1 1,0 0 0,0 0-1,0 0 1,0 0-1,0 0 1,0 0-1,0 0 1,0 0 0,0 0-1,0 0 1,0 0-1,0 0 1,0 0 0,0-1-1,0 1 1,0 0-1,0 0 1,0 0-1,0 0 1,0 0 0,0 0-1,0 0 1,0 0-1,-18 19-193,1 1 0,-26 38-1,40-52 216,-1 1 0,1-1 0,0 0 0,1 1 0,-4 10 0,5-15-1,1 1 1,-1-1-1,1 1 0,0-1 1,0 1-1,0 0 0,0-1 0,0 1 1,0-1-1,1 1 0,-1-1 0,1 1 1,-1-1-1,1 1 0,0-1 1,0 1-1,1-1 0,-1 0 0,2 3 1,-3-5-9,1 1 1,0 0-1,0-1 1,-1 1-1,1-1 1,0 1-1,0-1 1,0 1-1,0-1 1,0 0 0,0 1-1,0-1 1,-1 0-1,1 0 1,0 1-1,0-1 1,0 0-1,0 0 1,0 0-1,0 0 1,0 0-1,0-1 1,0 1-1,0 0 1,0 0 0,0-1-1,0 1 1,0 0-1,0-1 1,-1 1-1,3-2 1,3-2 93,0 1 1,0-2-1,6-5 0,-10 8-75,10-8 43,-1-1 0,0 0-1,18-24 1,-26 30-82,0 1-1,-1-1 1,1 1 0,-1-1-1,0 0 1,0 0 0,0 0-1,-1 0 1,1 0 0,-1 0-1,-1 0 1,1 0 0,-1-1-1,0 1 1,0-8 0,0 13 1,0-1-1,0 1 1,0-1 0,0 1 0,0 0 0,0-1 0,0 1-1,-1-1 1,1 1 0,0-1 0,0 1 0,0 0 0,0-1-1,0 1 1,-1-1 0,1 1 0,0 0 0,0-1 0,-1 1-1,1 0 1,0-1 0,-1 1 0,1 0 0,0-1 0,-1 1-1,1 0 1,0 0 0,-1 0 0,1-1 0,-1 1 0,1 0-1,-1 0 1,1 0 0,-1 0 0,0 0-13,0 0 0,0 1 0,0-1 0,0 1 0,0-1 0,0 1 0,0-1 0,0 1 0,0 0 0,0-1 0,1 1 0,-1 0 0,-1 1 0,-2 3-58,-1 1-1,1-1 1,-4 9 0,4-6 71,1-1-1,0 1 1,1 0-1,-1 0 1,2 0-1,-1 0 1,1 0-1,0 0 1,1 1-1,0 9 1,1-14 23,-1 0 0,1 0 0,-1 0 0,1 1 0,0-2 0,1 1 0,-1 0 0,1 0 0,0 0 0,0 0 0,0-1 0,0 1 0,0-1 0,1 0 0,0 0 0,0 0 0,-1 0 0,2 0 0,-1 0 0,0-1 0,7 4 0,-6-4 11,1 0 1,-1 0-1,1-1 1,0 0-1,0 0 1,-1 0 0,1 0-1,0-1 1,0 1-1,0-1 1,0-1-1,8 0 1,3-3 94,0 0 0,21-8 0,-28 9-49,28-10-26,-2-2 0,0-1 0,41-26 0,-63 34-24,1 0-8,0-1 1,0-1 0,0 0 0,-1-1 0,22-24-1,-35 35-20,1-1-1,-1 0 0,0 1 0,1-1 1,-1 1-1,1-1 0,-1 1 1,1 0-1,-1-1 0,1 1 0,-1-1 1,1 1-1,-1 0 0,1-1 0,-1 1 1,1 0-1,0 0 0,-1-1 1,1 1-1,0 0 0,0 0 0,0 1-37,-1-1-1,0 1 0,0-1 0,0 1 1,0 0-1,0-1 0,0 1 1,0 0-1,0-1 0,0 1 0,0 0 1,-1-1-1,1 1 0,0-1 1,-1 2-1,1-1-38,-11 45 162,8-33-77,-1 0 0,0 15 0,3-23 25,1 0-1,0 0 0,0 0 1,1 0-1,-1 0 0,1 0 0,0 0 1,1 0-1,2 6 0,-4-10-7,0-1-1,0 0 1,0 1 0,0-1-1,0 1 1,1-1-1,-1 0 1,0 1-1,0-1 1,0 0-1,1 1 1,-1-1-1,0 0 1,0 1 0,1-1-1,-1 0 1,0 0-1,1 1 1,-1-1-1,0 0 1,1 0-1,-1 0 1,0 1-1,1-1 1,-1 0 0,1 0-1,-1 0 1,0 0-1,1 0 1,-1 0-1,1 0 1,-1 0-1,0 0 1,1 0-1,-1 0 1,1 0 0,-1 0-1,16-11 452,-16 11-477,20-19 69,-2-1 0,0-1 0,26-38 0,-20 25-177,-19 25 46,0 0-202,-5 9 267,0 0 1,0 0 0,0 0 0,1 0-1,-1 0 1,0 0 0,0 0-1,0 0 1,1 0 0,-1 1 0,0-1-1,0 0 1,0 0 0,0 0 0,1 0-1,-1 0 1,0 0 0,0 0 0,0 0-1,0 1 1,0-1 0,1 0-1,-1 0 1,0 0 0,0 0 0,0 0-1,0 1 1,0-1 0,0 0 0,0 0-1,0 0 1,0 0 0,0 1 0,1-1-1,-1 0 1,0 0 0,0 0-1,0 1 1,0-1 0,0 0 0,0 0-1,0 0 1,0 0 0,-1 1 0,2 2-35,-1 1 1,1 0-1,-1-1 1,0 1-1,0 0 1,-1-1-1,1 1 1,-2 5-1,-1 12 54,3-14 3,1-1-1,-1 0 0,1 1 1,1-1-1,-1 0 0,1 1 1,0-1-1,0 0 0,1 0 1,0-1-1,3 7 0,-4-10 3,-1 1-1,1-1 1,0 0-1,-1 0 1,1 0-1,0 0 1,0-1-1,0 1 1,1-1 0,-1 1-1,0-1 1,1 0-1,-1 1 1,0-1-1,1 0 1,0-1-1,-1 1 1,1 0-1,-1-1 1,1 1-1,0-1 1,-1 0 0,1 0-1,0 0 1,-1 0-1,1-1 1,0 1-1,-1-1 1,4 0-1,17-8 134,0-1 0,-1-1-1,42-28 1,-57 35-129,23-18 27,0-1 0,-1-1 0,31-35 0,-49 47-48,-6 7-72,1 0 1,-1 0-1,1 0 0,0 0 0,10-5 1,-15 10 47,0-1 0,0 1 1,0 0-1,0-1 0,0 1 1,0 0-1,0 0 0,0-1 1,0 1-1,0 0 0,0 0 1,0 0-1,0 0 0,1 1 1,-1-1-1,0 0 1,0 0-1,1 1 0,-1 0 7,1 0-1,-1 0 1,0 0-1,0 0 1,0 0-1,0 0 1,0 0-1,0 0 1,0 1-1,-1-1 1,1 0-1,0 1 1,-1-1-1,1 0 1,-1 1-1,1-1 1,-1 3-1,2 6 11,0 1 1,-1 0-1,-1 0 0,0 0 0,-1 0 1,0 0-1,0 0 0,-4 12 0,3-15 58,-1-1 0,0 1-1,0-1 1,0 0 0,-1 0-1,0 0 1,-9 11 0,13-17-31,-1 0 0,-1 0 0,1 0 1,0 0-1,0 0 0,0-1 0,0 1 1,-1 0-1,1 0 0,0-1 0,-1 1 1,1-1-1,0 1 0,-1-1 1,1 0-1,-1 1 0,1-1 0,-3 0 1,0 0 14,1 0 1,-1-1 0,0 1 0,0-1 0,1 0 0,-1 0 0,-4-2 0,1 0-26,0 0 0,0-1 0,0 0 0,0-1 0,0 1 0,-7-9 0,14 13-20,0 0 0,0 0-1,0 0 1,0 0 0,0 0-1,0 0 1,0 0 0,0 0 0,0 0-1,0 0 1,0 0 0,0 0-1,0 0 1,0 0 0,0 0 0,1 0-1,-1 0 1,0 0 0,0 0-1,0 0 1,0 0 0,0 0-1,0 0 1,0 0 0,0-1 0,0 1-1,0 0 1,0 0 0,0 0-1,0 0 1,0 0 0,0 0-1,0 0 1,0 0 0,0 0 0,0 0-1,0 0 1,0 0 0,0 0-1,0 0 1,0 0 0,0-1 0,0 1-1,0 0 1,0 0 0,0 0-1,0 0 1,0 0 0,0 0-1,0 0 1,0 0 0,0 0 0,-1 0-1,1 0 1,0 0 0,0 0-1,0 0 1,0 0 0,0 0-1,0 0 1,10 2-208,17 7 81,-24-7 86,24 7 14,1 0 1,47 8 0,-63-15 92,1-1 0,0 0 0,-1-1 1,1 0-1,0-1 0,-1 0 0,1-1 1,19-5-1,-23 4-9,-1-1-1,0 0 1,0-1 0,0 1 0,0-1-1,-1-1 1,0 1 0,0-1-1,0-1 1,-1 1 0,0-1-1,0 0 1,-1 0 0,9-16 0,-12 18-60,0 0 1,0 0-1,-1-1 1,2-7-1,-2 11 0,-1 1 0,0-1 0,0 1 0,0-1 0,0 1 0,0-1 0,0 1 0,0 0 0,0-1 0,-1 1 0,1-1 0,0 1 0,-1 0 0,1-1 0,-1 1 1,0 0-1,1-1 0,-1 1 0,-1-2 0,0 2-8,1 1 0,0-1 0,0 1 1,0-1-1,0 1 0,0 0 1,0-1-1,0 1 0,-1 0 0,1 0 1,0 0-1,0 0 0,0 0 0,-1 0 1,1 0-1,0 0 0,0 0 1,0 0-1,0 1 0,-1-1 0,1 1 1,0-1-1,0 1 0,0-1 0,-1 2 1,-2 0-33,-1 0 0,1 1 0,1 0 0,-8 6 0,1 1 10,0 2-1,0-1 1,2 1-1,-12 19 0,19-29 81,0 0 0,0 0 1,0 0-1,0 0 0,1 0 0,-1 0 0,0 1 0,1-1 0,0 0 0,-1 0 0,1 1 0,0-1 0,0 0 0,0 1 0,1-1 1,-1 0-1,1 0 0,-1 1 0,1-1 0,0 0 0,-1 0 0,1 0 0,0 0 0,1 0 0,-1 0 0,0 0 0,0 0 0,1 0 1,-1 0-1,1-1 0,0 1 0,-1-1 0,1 1 0,0-1 0,3 2 0,0 0 49,1 1 1,0-1-1,1 0 0,-1-1 1,1 0-1,-1 0 1,1 0-1,-1-1 0,1 0 1,12 0-1,-1-2 47,-1 0 1,32-8-1,-1 0-1458,-38 7-697,0 2 1,19 0-1,-7 2-1190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9:54.80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0 383 3648,'29'7'4005,"-13"-7"-3100,0-2 1,0 0-1,0 0 1,0-2-1,0 0 0,18-7 1,-10 1-412,0-1 0,-1-1 0,23-15 1,-33 17-391,1 1 0,-1-2-1,0 0 1,-1-1 0,-1 0 0,0 0 0,0-1 0,-2-1 0,1 0 0,-2 0 0,8-17 0,39-87 398,-53 112-528,7-10-237,-5 15 86,-1 10 13,-1 65 90,4-30 100,1 52 1,-6-82 16,-2 0-1,0 0 1,0 0 0,-2 0-1,1 0 1,-2 0 0,-10 26-1,13-38 26,0 1 0,-1 0 0,1-1 0,-1 0 0,0 1 0,0-1 0,0 0 0,0 0 0,0 0 0,0 0-1,0 0 1,-1-1 0,1 1 0,-5 2 0,5-4-39,1 1 0,-1-1 1,1 1-1,-1-1 0,0 1 0,1-1 0,-1 0 1,1 0-1,-1 0 0,0 0 0,1 0 0,-1 0 1,0 0-1,1-1 0,-1 1 0,0-1 0,1 1 1,-1-1-1,1 1 0,-1-1 0,1 0 0,-3-2 1,-3-2 37,0 0 1,1-1 0,-9-9-1,-3-3-102,11 12 13,0 0 1,-10-14 0,17 20 9,0 0 0,0 0 0,0-1 0,-1 1 0,1 0 0,0 0 0,0 0 1,0 0-1,0-1 0,0 1 0,0 0 0,0 0 0,0-1 0,-1 1 0,1 0 0,0 0 0,0 0 1,0-1-1,0 1 0,0 0 0,0 0 0,0-1 0,0 1 0,0 0 0,0 0 0,1 0 0,-1-1 0,0 1 1,0 0-1,0 0 0,0 0 0,0-1 0,0 1 0,0 0 0,0 0 0,1 0 0,-1-1 0,0 1 1,0 0-1,0 0 0,0 0 0,1 0 0,-1 0 0,0 0 0,0-1 0,0 1 0,1 0 0,-1 0 1,0 0-1,0 0 0,0 0 0,1 0 0,-1 0 0,0 0 0,0 0 0,1 0 0,-1 0 0,0 0 1,0 0-1,0 0 0,1 0 0,-1 0 0,0 0 0,0 0 0,0 0 0,1 1 0,24 2-157,-15-2 74,34 5-62,-19-3 292,27 1-1,12-8-91,-62 4-68,0 1 1,0-1-1,0 0 0,0 1 0,0-1 1,0 1-1,-1-1 0,1 1 0,0 0 1,0 0-1,0 0 0,-1 0 0,1 0 1,0 0-1,-1 1 0,1-1 0,-1 0 1,1 1-1,-1-1 0,0 1 0,0 0 0,0-1 1,0 1-1,0 0 0,0 0 0,1 3 1,1 5-13,0 0 0,0 0 0,-1 0 0,0 13 0,2 48 28,-7 111 0,0-125 80,2 1 51,0-16 479,-7 51-1,4-77 696,1-24-372,3-27-419,10-35-347,29-149-239,-31 185 86,2 1 0,2 0 0,1 0 0,24-43-1,-14 37-41,1 1 0,2 1-1,53-57 1,-73 89 8,-1-1-1,1 1 1,0 1-1,0-1 1,1 1-1,0 0 1,-1 0-1,1 1 1,8-3-1,-12 5 14,0 0 0,0 0 1,0 0-1,1 1 0,-1 0 0,0-1 0,0 1 0,0 0 0,0 1 0,0-1 0,1 0 0,-1 1 0,0 0 0,0 0 0,0 0 0,0 0 0,0 0 0,-1 0 0,1 1 0,0 0 0,-1-1 1,1 1-1,-1 0 0,4 3 0,-4-2 13,0-1 0,0 1-1,0-1 1,-1 1 0,1 0 0,-1-1 0,1 1 0,-1 0 0,0 0 0,0 0 0,0 0 0,-1 1 0,1-1 0,-1 0 0,0 0 0,1 0-1,-2 0 1,1 0 0,0 1 0,0-1 0,-1 0 0,0 0 0,0 0 0,0 0 0,0 0 0,0 0 0,-3 5 0,1-2 44,-1-1 1,1 1-1,-1-1 1,0 1-1,0-1 1,0-1-1,-1 1 1,0 0-1,0-1 1,0 0-1,-1 0 1,-8 4-1,-5 0 6,-1-1 1,0-1-1,-1 0 0,1-2 1,-1 0-1,0-2 0,-30 1 1,364-25-347,-291 18 331,-1 0 0,1-2 0,-1 0 0,0-1 0,-1-2 0,0 0 0,20-12 0,125-91-7,-135 89 25,-8 4-64,-17 14-179,-15 17-32,-41 44 171,-35 42-45,73-81 117,1-1 0,1 2-1,0 0 1,-9 22 0,19-36 10,0 0 1,0 0 0,0 0-1,0 8 1,1-11-12,-1 0 0,1 0 0,0 0 0,0-1 0,0 1 0,0 0 0,0 0 0,0 0 0,0 0 0,1 0 0,-1 0 0,0-1 0,0 1 0,1 0 0,-1 0 0,0 0 0,1 0 0,-1-1 0,1 1 0,-1 0 0,1 0 0,-1-1-1,1 1 1,0-1 0,-1 1 0,1 0 0,1 0 0,-1-1 8,0 0 0,1 0-1,-1 0 1,0 0 0,0 0-1,0-1 1,0 1 0,0 0-1,0 0 1,0-1 0,0 1-1,0-1 1,0 1 0,0-1-1,0 0 1,1 0 0,16-14 243,109-112 308,-97 92-616,-24 27-50,1 0 0,0 0 0,8-7 0,-12 15-344,-1 6 181,-2 12 90,0-15 155,0 5-9,0-1 1,1 1-1,1 8 1,-1-14 22,-1 0 0,1 1 0,0-1 0,-1 0 1,1 0-1,0 0 0,1 0 0,-1 0 0,0 0 0,0 0 1,1 0-1,-1 0 0,1-1 0,2 3 0,3 0 33,-1 0-1,1-1 0,-1 0 1,1 0-1,0 0 0,0-1 0,1 0 1,-1-1-1,0 1 0,1-1 1,-1-1-1,1 0 0,7 0 0,12-2 38,0-1-1,32-8 1,-39 7-78,-1 0 0,0-2 1,-1 0-1,1-1 0,20-11 0,-9 2 88,-1-3-1,48-38 0,-71 52-40,2-2 36,-8 7-85,0 0-1,0 0 1,0 0 0,0-1 0,0 1-1,0 0 1,0 0 0,0 0-1,1 0 1,-1 0 0,0 0 0,0 0-1,0-1 1,0 1 0,0 0-1,0 0 1,0 0 0,0 0 0,0 0-1,0 0 1,0-1 0,0 1-1,0 0 1,0 0 0,0 0 0,0 0-1,0 0 1,0-1 0,0 1-1,0 0 1,0 0 0,0 0 0,0 0-1,0 0 1,0 0 0,-1-1-1,1 1 1,0 0 0,0 0 0,0 0-1,0 0 1,0 0 0,-1 0-17,0 1 1,1-1-1,-1 1 1,0-1-1,1 1 1,-1-1 0,0 1-1,1 0 1,-1-1-1,1 1 1,-1 0-1,1 0 1,-1 1 0,0-1-20,-9 11-29,1 0-39,0 0 0,1 1 0,-10 19 1,16-29 112,1 0 0,-1 0 0,1 0 0,0 0 0,0 0 0,1 1 0,-1-1 0,1 0 0,-1 0 0,1 1 0,0-1 0,0 0 0,1 1 1,-1-1-1,1 0 0,-1 0 0,1 0 0,0 1 0,0-1 0,0 0 0,4 6 0,-3-7 9,0 0 0,0 0 1,0 0-1,0-1 0,0 1 0,1 0 1,-1-1-1,1 1 0,-1-1 0,1 0 1,-1 0-1,1 0 0,0 0 0,0-1 0,-1 1 1,1-1-1,0 1 0,0-1 0,0 0 1,3 0-1,7-1 91,1 0-1,24-5 1,103-27-25,-115 25-13,0-1-1,0-1 1,29-17 0,-45 21-25,0 0 1,0-1-1,-1-1 0,0 1 1,0-1-1,12-16 1,-16 18-41,-1 0 0,1-1 0,-1 0 0,0 0 0,-1 0 0,0 0 0,0 0 1,0-1-1,-1 0 0,2-12 0,-4 18-20,1 1 0,-1-1 1,0 0-1,0 0 0,0 0 0,-1 0 0,1 0 1,-1-4-1,1 6 10,-1-1 0,1 0 0,0 1 0,-1-1 0,1 1 1,-1-1-1,1 1 0,0 0 0,-1-1 0,1 1 0,-1-1 1,1 1-1,-1 0 0,0-1 0,1 1 0,-1 0 0,1 0 0,-1-1 1,1 1-1,-1 0 0,0 0 0,1 0 0,-1 0 0,0 0 1,1 0-1,-1 0 0,1 0 0,-1 0 0,0 0 0,1 0 0,-1 0 1,0 0-1,1 1 0,-1-1 0,0 0 0,-8 3-35,1 1 1,0 0-1,0 0 0,0 0 0,1 1 0,-11 7 0,1 2 71,-22 23-1,33-32-28,1 1 1,1 0-1,-1 0 0,1 0 1,0 0-1,-5 10 0,9-14 20,-1 0-1,0 0 1,0 0-1,1 0 1,-1 0-1,1 0 1,0 0-1,0 0 0,0 0 1,0 0-1,0 0 1,0 0-1,0 0 1,0 0-1,1 1 1,-1-1-1,1 0 1,0-1-1,0 1 0,0 0 1,0 0-1,0 0 1,0 0-1,0-1 1,0 1-1,1 0 1,0 1-1,4 1 60,-1-1 0,0 0 0,1 0 0,-1 0 1,1 0-1,0-1 0,0 0 0,0 0 0,12 1 0,1 2 48,-3-1-26,1 0 0,0-2 0,0 0 0,0 0 1,0-2-1,29-3 0,-27 1-1832,26-7 0,-14 0-343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9:56.6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3 335 2976,'-2'-1'1288,"7"2"810,-4 0-1570,1 0 1,-1-1-1,1 1 1,0-1 0,-1 1-1,1-1 1,0 0-1,-1 0 1,4 0 0,15-9 2488,6-5-1613,-18 7-1260,1 0 0,-1-1 0,0 0 0,-1-1 0,0 0 0,-1 0 0,11-18 0,-1-6 127,12-36 0,-21 52 67,4-11 214,12-52 0,-22 76-662,-1 5 32,-2 14-16,-5 25-30,1-18 100,1 0-1,0 0 0,2 0 0,1 1 0,1 40 0,2-55 18,-1-1 33,1-1-1,-1 0 1,2 0-1,-1-1 1,4 11 0,-4-14 3,0-1 0,0 1 1,0 0-1,0-1 0,0 1 1,0-1-1,1 1 0,-1-1 1,0 0-1,1 0 0,-1 0 1,1 0-1,0 0 0,-1 0 1,1 0-1,0 0 0,0 0 1,-1-1-1,1 1 0,0-1 1,0 1-1,2-1 0,3 1 50,0-1-1,0 0 1,0-1-1,0 1 1,0-1-1,-1 0 0,10-4 1,-1 1 78,-1-1 0,17-9 0,-7 2-136,-2-2 0,0-1-1,0 0 1,-1-1 0,-1-2 0,-1 0 0,-1-1-1,0-1 1,18-27 0,-14 20-21,4-8-64,-26 35 60,0 0 0,0 1-1,0-1 1,0 0 0,0 0 0,0 0 0,0 0 0,0 0-1,0 0 1,0 0 0,0 0 0,0 0 0,0 0-1,0 0 1,0 0 0,0 0 0,0 0 0,0 1-1,1-1 1,-1 0 0,0 0 0,0 0 0,0 0-1,0 0 1,0 0 0,0 0 0,0 0 0,0 0 0,0 0-1,0 0 1,0 0 0,0 0 0,0 0 0,0 0-1,0 0 1,0 0 0,0 0 0,1 0 0,-1 0-1,0 0 1,0 0 0,0 0 0,0 0 0,0 0 0,0 0-1,0 0 1,0 0 0,0 0 0,0 0 0,0 0-1,0 0 1,0 0 0,0 0 0,1 0 0,-1 0-1,0 0 1,0 0 0,0 0 0,0 12-160,-1 14-33,-2 8 78,1-1 109,-7 37 0,6-59 43,0-1 0,0 1 0,-1-1-1,0 0 1,-1 0 0,-9 16 0,12-24-4,1 0 1,-1 0 0,1 0 0,-1 0-1,0-1 1,1 1 0,-1-1 0,0 1-1,0-1 1,0 0 0,-1 1-1,1-1 1,0 0 0,0-1 0,-1 1-1,1 0 1,0-1 0,-1 1-1,1-1 1,-3 1 0,-5-1 106,1-1 1,-1 0-1,-18-4 0,-2 0-121,26 5-29,-1-1 1,1 0-1,-1-1 0,1 1 1,0-1-1,0 1 1,0-1-1,0 0 0,0-1 1,-6-4-1,10 7 5,0 0 0,0-1 0,0 1 0,0 0-1,0 0 1,1-1 0,-1 1 0,0 0 0,0 0 0,0 0-1,0 0 1,1-1 0,-1 1 0,0 0 0,0 0 0,0 0-1,1 0 1,-1 0 0,0-1 0,0 1 0,0 0 0,1 0-1,-1 0 1,0 0 0,15 1 44,0 1 0,0 0 0,16 5 0,23 4-122,39 8 57,-68-13 157,0-1 1,0 0 0,36 0-1,-28-8 116,-31 3-452,0 0 1,0-1-1,0 0 1,1 1-1,-1-1 1,0 0-1,0 0 0,-1 0 1,1 0-1,0 0 1,0-1-1,0 1 1,1-2-1,-1 0-508,1 0-314,-1 1 0,0-1 0,0 0 0,0 0 0,0 0 0,-1-1 0,2-3 0,2-10-1438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19:57.0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40 108 5728,'-31'-20'2592,"27"12"-2240,-1 0 1024,10 1-1088,4-1-160,14-9-384,3 1 128,24 1-3744,-2 6 2112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01.5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1 540 2912,'12'-38'3216,"-10"30"-2021,0 0 1,1 0 0,0 1 0,6-12-1,-13 31-748,1 0 0,1 0-1,-3 25 1,-1 18-304,3-34 29,0 0 0,2 1 1,1 33-1,0-32 29,0-19-92,0 0 0,-1-1 0,1 1 0,1-1 0,-1 1 0,0-1 0,1 1 0,0-1 0,2 6 0,-3-9-60,1 1 1,-1 0 0,1-1-1,-1 1 1,1-1 0,0 1-1,-1-1 1,1 1 0,0-1-1,-1 1 1,1-1 0,0 0-1,0 1 1,-1-1 0,1 0 0,0 0-1,0 0 1,0 1 0,-1-1-1,1 0 1,0 0 0,0 0-1,0 0 1,0 0 0,-1-1-1,1 1 1,0 0 0,1-1 0,25-9 291,-26 9-310,12-5 59,-1-2-1,1 0 1,-2-1 0,15-12 0,40-44 145,-64 63-231,8-9-76,0 0 0,-1 0 0,13-21 0,-38 71-531,13-33 598,1 1 0,0 0 1,0 0-1,1 0 0,-1 0 0,1 10 0,1-13 37,0-1-1,0 1 0,0 0 1,1 0-1,0 0 0,-1 0 1,1 0-1,1 0 1,-1 0-1,0-1 0,1 1 1,0-1-1,2 5 0,-1-6 17,-1 1-1,1-1 0,0 0 0,-1 0 0,1 0 0,0-1 0,0 1 0,0 0 0,0-1 0,1 0 0,-1 0 1,0 0-1,0 0 0,1-1 0,-1 1 0,4-1 0,9 2 253,0-2 0,17-1 1,-24 0-263,0 0 0,0-1 0,-1 0 0,1 0 0,-1-1 0,1 0 0,-1-1 1,0 0-1,8-5 0,7-6-23,34-29 0,-14 9-5,-41 34 44,13-8-220,-14 9 164,-1 0 0,1 0 0,-1 0 1,1 0-1,-1 0 0,1 0 1,-1 0-1,1 0 0,-1 0 1,0 1-1,1-1 0,-1 0 1,1 0-1,-1 0 0,0 1 1,1-1-1,-1 0 0,0 1 1,1-1-1,-1 0 0,0 1 1,1-1-1,-1 0 0,0 1 1,0-1-1,1 0 0,-1 1 1,0-1-1,0 1 0,0-1 1,0 1-1,0-1 0,1 0 1,-1 1-1,0-1 0,0 1 1,0 0-1,2 14 98,0-1 0,-1 1 0,-1 0 0,0 0 0,-1-1 0,-3 21 0,-3-18 443,7-15-71,3-5-116,1 0-276,55-58 175,-44 43-322,1 2-1,31-26 1,-45 40 42,0 0 0,0 1 1,0 0-1,1-1 0,-1 1 0,1 0 0,-1 0 1,1 0-1,5-1 0,-8 2 19,1 0 1,0 0-1,0 0 0,0 1 1,0-1-1,0 0 0,0 0 0,0 1 1,-1-1-1,1 0 0,0 1 1,0-1-1,0 1 0,-1-1 1,1 1-1,0-1 0,-1 1 0,1-1 1,0 1-1,-1 0 0,1-1 1,-1 1-1,1 0 0,-1 0 1,1-1-1,-1 1 0,1 0 0,-1 0 1,0 0-1,0 0 0,1 0 1,-1 1-1,2 7 14,0 0 1,-1 0-1,0 0 1,-1 12-1,0-12-5,0-1 0,1 1 0,0 0 0,0-1 0,3 10 0,-3-16 28,0 0 0,0 0 0,0 0 0,0-1-1,0 1 1,0 0 0,0-1 0,1 1 0,-1 0 0,1-1 0,-1 0 0,1 1 0,-1-1-1,1 0 1,0 0 0,0 0 0,0 0 0,-1 0 0,1 0 0,0 0 0,0-1 0,0 1-1,0-1 1,0 1 0,3-1 0,4 1 74,0-1 0,0 0 0,0-1 0,12-2 0,-20 3-100,23-4 89,1-2-1,0-1 0,43-19 1,-57 20-91,1 1 1,-1-1-1,0-1 1,-1 0-1,0-1 0,0 1 1,17-19-1,-16 12 23,0 0-1,0-1 0,-2 0 0,1-1 0,7-19 0,64-155 49,-48 105-46,42-166 0,-74 249-52,-1 0 1,1 0-1,-1 1 1,0-1-1,1 0 1,-1 0-1,0 0 1,0 0-1,0 0 1,-1 0-1,1 0 1,-1-2-1,1 3 22,0 1 0,0 0-1,0 0 1,0 0 0,0 0-1,0 0 1,0 0 0,0 0 0,0 0-1,0 0 1,0 0 0,0 0-1,0 0 1,0-1 0,0 1-1,0 0 1,0 0 0,-1 0 0,1 0-1,0 0 1,0 0 0,0 0-1,0 0 1,0 0 0,0 0-1,0 0 1,0 0 0,0 0 0,0 0-1,0 0 1,0 0 0,0 0-1,-1 0 1,1 0 0,0 0-1,0 0 1,0 0 0,0 0 0,0 0-1,0 0 1,0 0 0,0 0-1,0 0 1,0 0 0,0 0-1,-1 0 1,1 0 0,0 0 0,0 0-1,0 0 1,0 0 0,0 0-1,0 0 1,0 0 0,0 0-1,0 0 1,-5 7-153,-5 13 63,9-18 76,-14 33-131,2 2 0,1-1 0,-13 76 0,2 112 173,20-188 94,3 0-1,1 0 0,1 0 0,9 44 0,-10-76-90,0 0 0,0 0 0,1 0 0,-1 0 0,1 0 0,2 4 0,-3-7-11,-1 0-1,1 0 0,-1 0 1,1 0-1,0-1 1,-1 1-1,1 0 1,0-1-1,0 1 1,0 0-1,0-1 1,-1 1-1,1-1 0,0 1 1,0-1-1,0 0 1,0 1-1,0-1 1,0 0-1,0 0 1,0 1-1,0-1 1,0 0-1,0 0 1,0 0-1,0 0 0,0 0 1,0-1-1,1 1 1,0 0-1,1-2 9,-1 1-1,1 0 1,0-1-1,0 0 0,-1 1 1,1-1-1,-1 0 1,1 0-1,-1-1 0,0 1 1,0 0-1,0-1 1,0 1-1,-1-1 0,3-3 1,2-7 14,0 1 0,4-16 1,-8 23-3,5-15-30,0 0-1,3-27 1,-8 38-23,-1-1-1,0 1 1,-1-1-1,0 1 1,-1-1 0,0 1-1,-3-13 1,4 21 10,0 1 1,0-1 0,0 1-1,0-1 1,0 1 0,0-1-1,-1 1 1,1 0-1,0-1 1,0 1 0,0-1-1,-1 1 1,1 0 0,0-1-1,0 1 1,-1-1 0,1 1-1,0 0 1,-1-1 0,1 1-1,0 0 1,-1 0 0,1-1-1,-1 1 1,1 0 0,0 0-1,-1-1 1,1 1-1,-1 0 1,1 0 0,-1 0-1,1 0 1,0 0 0,-1 0-1,1 0 1,-1 0 0,1 0-1,-1 0 1,1 0 0,-1 0-1,1 0 1,-1 0 0,1 0-1,-1 0 1,1 0 0,0 1-1,-1-1 1,1 0 0,-1 0-1,1 1 1,0-1-1,-1 0 1,1 1 0,-1-1 1,1 0 1,0 1-1,-1-1 0,1 0 1,0 1-1,0-1 1,0 0-1,-1 1 0,1-1 1,0 1-1,0-1 1,0 0-1,0 1 0,0-1 1,0 1-1,0-1 1,0 0-1,0 1 0,0-1 1,0 1-1,0-1 1,0 0-1,0 1 0,0 0 1,0-1 7,1 1-1,-1 0 1,1 0 0,-1-1-1,1 1 1,-1-1 0,1 1-1,0-1 1,-1 1 0,1-1-1,0 1 1,-1-1 0,1 1 0,0-1-1,0 0 1,-1 1 0,1-1-1,1 1 1,13 2 2,0 0 0,0-1 0,29 0 0,-16-1-20,141-6 5,-47 0 77,-117 5-43,2 0-48,1 0 1,-1 0-1,8 2 1,-14-2 22,0 0 0,0 0 0,-1 1 0,1-1 1,0 0-1,0 0 0,0 0 0,0 1 0,-1-1 0,1 0 0,0 1 0,0-1 0,-1 1 1,1-1-1,0 1 0,-1-1 0,1 1 0,-1-1 0,1 1 0,0-1 0,-1 1 1,1 0-1,-1-1 0,0 1 0,1 0 0,-1 0 0,0-1 0,1 1 0,-1 0 0,0 0 1,0 0-1,1-1 0,-1 1 0,0 0 0,0 0 0,0 1 0,-3 6 3,1 0 0,-2 0 1,1-1-1,-1 1 0,0-1 0,0 0 0,-1 0 0,0 0 0,-11 11 0,-14 20-17,22-25-22,3-8 30,2 1 0,-1-1 0,0 1-1,1 0 1,0 0 0,1 1 0,-4 11 0,5-17 12,1 0 0,0 0 1,0 0-1,0 0 0,0 0 0,0 0 0,0 0 0,0 0 0,0 0 0,1 0 0,-1 0 0,0 0 0,0 0 0,1 0 1,-1 0-1,1 0 0,-1 0 0,1-1 0,-1 1 0,1 0 0,0 0 0,-1-1 0,1 1 0,1 1 0,-1-1 13,1 0 0,0-1 0,0 1 0,0 0-1,-1 0 1,1-1 0,0 1 0,0-1-1,0 0 1,0 1 0,3-1 0,2 0 29,-1-1-1,0 1 1,0-1 0,1 0-1,-1-1 1,0 0 0,6-2-1,-8 2-29,0 0-1,0 0 1,0-1-1,0 0 0,0 0 1,0 0-1,-1 0 1,0 0-1,1-1 0,-1 1 1,0-1-1,-1 0 1,1 0-1,-1 0 0,0 0 1,0-1-1,0 1 1,0 0-1,1-6 0,1-6 23,-1 1-1,0-1 1,-1 0-1,-1 0 1,-1-27-1,0 30-82,-1 0 0,-1 1 0,0-1 0,-1 0 0,-1 1 0,0 0 0,-6-15 0,9 26 33,0-1-1,0 1 1,0 0 0,0 0 0,0-1-1,0 1 1,0 0 0,-1 0-1,1 0 1,0 0 0,-2-1-1,2 2 11,1 0 0,-1-1 0,1 1 0,-1 0 0,1 0 0,-1 0 0,1-1 0,-1 1 0,1 0 0,-1 0 0,1 0 0,-1 0 0,1 0 0,-1 0 0,0 0 0,1 0 0,-1 0 0,1 0 0,-1 0 0,1 1 0,-1-1 0,1 0 0,-1 0 0,1 0 0,-1 1 0,1-1 0,-1 0 0,1 0 0,0 1 0,-1-1 0,0 1 0,1 0 0,0 0 0,0-1-1,0 1 1,-1 0 0,1 0 0,0-1 0,0 1 0,1 0 0,-1 0-1,0-1 1,0 1 0,0 0 0,0 0 0,1-1 0,-1 1-1,0 0 1,1-1 0,-1 1 0,0 0 0,1-1 0,-1 1-1,1 0 1,-1-1 0,1 1 0,-1-1 0,1 1 0,0-1-1,-1 0 1,1 1 0,0-1 0,0 1 0,2 2-12,1-1 0,-1 0-1,1 0 1,-1 0 0,6 2 0,9 0 6,0 0 0,0-2 0,1 0-1,-1-1 1,24-1 0,-18-1-91,-22 1 109,1 0 0,-1 0-1,1 0 1,-1 1-1,0-1 1,1 1 0,-1-1-1,0 1 1,1 0 0,-1 0-1,0 0 1,0 0-1,1 0 1,-1 0 0,0 0-1,3 4 1,-3-3-17,-1 0 0,0-1 0,0 1 1,0 0-1,0 1 0,0-1 0,0 0 0,0 0 0,-1 0 0,1 0 1,-1 1-1,1-1 0,-1 0 0,0 1 0,0-1 0,0 0 1,-1 4-1,-19 161-227,18-153 239,1-9 15,0 0 0,1 1 0,-1-1 1,1 0-1,0 0 0,1 7 0,0-11-8,-1 0 0,0 1 0,1-1 0,0 0 0,-1 0 0,1 1 0,0-1 0,-1 0 1,1 0-1,0 0 0,0 0 0,0 0 0,0 0 0,0 0 0,0 0 0,0 0 0,1 0 0,-1 0 0,0-1 0,0 1 0,1-1 0,-1 1 0,0-1 0,1 1 0,-1-1 0,0 0 1,1 1-1,1-1 0,1 0 33,1 0 1,0-1 0,0 1-1,-1-1 1,1 0 0,-1 0-1,1-1 1,-1 1 0,7-4-1,4-1 32,2 0-28,0-1-1,-1-1 1,0-1 0,0 0-1,25-20 1,-17 8-51,0 0 0,28-35 1,-18 12-350,-40 86-150,3-31 469,-2 6 11,1 0-1,1 1 1,-1 27-1,3-41 48,1 1-1,1-1 1,-1 0-1,0 0 1,1 0-1,0 0 1,0 0-1,0 0 1,0 0-1,1 0 1,0 0-1,0 0 1,0-1-1,0 1 1,0-1-1,1 1 1,-1-1-1,1 0 1,0 0-1,0 0 1,4 2-1,-4-3 12,0 0 0,0-1-1,0 0 1,0 0-1,0 0 1,0 0 0,0 0-1,0-1 1,1 1-1,-1-1 1,0 0 0,0 0-1,1 0 1,-1 0-1,0-1 1,0 1 0,1-1-1,-1 0 1,0 0-1,0 0 1,0 0 0,4-3-1,5-2-29,0-1 0,0-1 0,19-16 0,-17 12 39,0-2 0,16-20 0,-19 20-119,1 0 1,18-14 0,-30 27 59,0 1 1,0 0 0,1 0-1,-1-1 1,0 1 0,1 0-1,-1 0 1,0-1 0,1 1-1,-1 0 1,0 0 0,1 0-1,-1-1 1,1 1 0,-1 0-1,0 0 1,1 0 0,-1 0-1,1 0 1,-1 0 0,1 0-1,-1 0 1,0 0 0,1 0-1,-1 0 1,1 0 0,-1 0-1,0 1 1,1-1 0,-1 0 0,1 0-1,-1 0 1,0 0 0,1 1-1,-1-1 1,0 0 0,1 1-1,0 1 1,0-1 0,0 1 1,0-1-1,0 1 0,-1 0 0,1-1 0,-1 1 0,1 0 0,0 3 0,0 2 21,0 1 1,-1 0-1,-1 14 0,-9 19 161,7-31-82,3-10-76,0 0 0,0-1 1,0 1-1,0 0 0,1 0 1,-1 0-1,0 0 0,0 0 0,0 0 1,0 0-1,0 0 0,0 0 0,0 0 1,0 0-1,0 0 0,1 0 0,-1 0 1,0 0-1,0 0 0,0 0 1,0 0-1,0 0 0,0 0 0,0 0 1,0 0-1,1 0 0,-1 0 0,0 0 1,0 0-1,0 0 0,0 0 0,0 0 1,0 0-1,0 0 0,0 0 1,1 0-1,-1 0 0,0 0 0,0 1 1,0-1-1,0 0 0,0 0 0,0 0 1,0 0-1,0 0 0,0 0 0,0 0 1,0 0-1,0 0 0,0 1 0,0-1 1,0 0-1,0 0 0,0 0 1,0 0-1,0 0 0,0 0 0,0 0 1,0 1-1,0-1 0,0 0 0,15-11 231,15-18-195,39-37-91,-61 60 14,1-1 0,-1 1-1,2 1 1,-1-1-1,1 1 1,15-5 0,-24 10 20,0-1 1,-1 1 0,1 0 0,0 0 0,0-1 0,0 1 0,0 0-1,-1 0 1,1 0 0,0 0 0,0 0 0,0 0 0,0 0-1,0 0 1,0 1 0,-1-1 0,1 0 0,0 0 0,0 1 0,1 0-1,-2-1 2,1 1-1,-1-1 0,1 1 1,-1 0-1,0-1 0,1 1 1,-1-1-1,0 1 0,0 0 1,1 0-1,-1-1 0,0 1 1,0 0-1,0-1 0,0 1 1,0 0-1,0 0 0,0-1 1,0 2-1,-1 4-38,0 1 0,-1-1-1,0 0 1,-3 8 0,2-6 19,-13 47 50,16-54-16,-1 0 1,1 0 0,0 0 0,-1 0-1,1 0 1,0 0 0,0 0 0,0 0-1,0 0 1,0 0 0,0-1 0,0 1 0,0 0-1,0 0 1,0 0 0,0 0 0,0 0-1,1 0 1,-1 0 0,0 0 0,1 0-1,-1 0 1,1-1 0,-1 1 0,1 0-1,-1 0 1,1-1 0,0 1 0,-1 0 0,1 0-1,0-1 1,0 1 0,-1-1 0,1 1-1,0-1 1,0 1 0,0-1 0,0 0-1,-1 1 1,1-1 0,0 0 0,0 1-1,0-1 1,1 0 0,4 1 10,0-1 0,0 1-1,0-1 1,0 0 0,9-2 0,17-2 0,-1-2-1,0-1 1,0-2-1,-1-1 1,0-1-1,-1-1 1,0-2 0,37-24-1,-44 21-1,0 0 0,22-26 0,-38 36-12,11-13 40,-17 20-50,1-1 1,-1 0 0,1 1-1,-1-1 1,0 0-1,1 0 1,-1 0-1,0 1 1,1-1-1,-1 0 1,0 0 0,0 0-1,0 0 1,0 1-1,0-1 1,0 0-1,0 0 1,0 0 0,0 0-1,0 0 1,0 1-1,0-1 1,-1-1-1,-9 10-222,-11 18 99,1 0 0,-29 54 0,35-57 136,10-16 3,-1 2 0,1-1 0,-4 12 1,8-18-7,-1-1 0,1 1 0,-1-1 0,1 1 0,-1-1 0,1 1 0,0 0 0,0-1 0,0 1 1,0 0-1,0-1 0,0 1 0,0-1 0,1 1 0,-1 0 0,0-1 0,1 1 0,-1-1 1,1 1-1,0-1 0,-1 1 0,1-1 0,0 0 0,0 1 0,2 2 0,-2-4 11,0 0-1,-1 1 0,1-1 1,0 0-1,-1 1 1,1-1-1,0 0 0,-1 0 1,1 0-1,0 0 1,0 1-1,-1-1 0,1 0 1,0 0-1,0 0 1,-1-1-1,1 1 1,0 0-1,-1 0 0,1 0 1,1-1-1,13-7 99,-11 5-55,2 0-47,0-1 0,-1 0 0,0-1 0,0 1 0,0-1 0,0 0-1,5-9 1,23-39-46,-31 50 41,14-28-5,16-40-1,-9 15 24,-23 56-23,117-280 234,-111 263-288,6-27 0,-11 37 34,0 1-1,0-1 1,-1 1-1,0-1 1,0 0-1,0 1 1,-2-8-1,2 13 9,0-1-1,-1 1 0,1 0 0,0-1 1,-1 1-1,1-1 0,0 1 1,-1 0-1,0-1 0,1 1 0,-1 0 1,0-1-1,0 1 0,0 0 1,0 0-1,0 0 0,0 0 0,0 0 1,0 0-1,0 0 0,0 0 1,0 0-1,-1 1 0,1-1 0,0 0 1,-1 1-1,1-1 0,0 1 0,-1-1 1,1 1-1,-1 0 0,1 0 1,-1 0-1,1 0 0,-1 0 0,1 0 1,-1 0-1,1 0 0,0 0 1,-3 1-1,0 0-20,0 1-1,1-1 1,-1 1 0,0 0 0,1 0 0,-1 0-1,1 1 1,0-1 0,-1 1 0,1 0-1,0 0 1,1 0 0,-5 6 0,-5 10 20,2 0 1,0 1-1,2 0 1,0 1 0,1 0-1,-8 40 1,8-17-4,2 0 1,1 62-1,4-83 95,6 38-1,-4-51-64,0-1 0,0 0 1,1 0-1,0 0 0,0 0 0,8 14 0,-8-19 9,1 0 1,-1 1-1,1-2 0,-1 1 0,1 0 0,0-1 0,0 0 1,1 0-1,-1 0 0,1 0 0,0-1 0,-1 1 0,1-1 0,0-1 1,0 1-1,0-1 0,0 1 0,1-1 0,-1-1 0,0 1 1,0-1-1,6 0 0,6-1 53,0 0-1,0-2 1,0 0 0,0 0-1,22-9 1,-27 8-60,-1 1 0,0-2 0,0 0 0,0 0 0,-1-1 0,1 0 0,-1-1 0,14-13 0,-15 10-26,-1-1 0,-1 0 0,1 0 0,-2 0 0,0-1 0,0 0 0,4-16 0,-8 22-3,-1 1-1,1-1 1,-1 0 0,-1 0-1,1 0 1,-1 0 0,0-10-1,0 15 11,-1-1-1,1 0 1,0 1-1,0-1 1,0 0-1,-1 1 1,1-1-1,-1 1 0,0-1 1,1 1-1,-1-1 1,0 1-1,0-1 1,0 1-1,0 0 1,0-1-1,0 1 1,0 0-1,0 0 1,0 0-1,-1 0 0,1 0 1,0 0-1,-3-1 1,2 1-18,0 1 0,0-1-1,0 1 1,0 0 0,0-1 0,0 1 0,-1 0 0,1 0-1,0 1 1,0-1 0,0 0 0,0 1 0,0-1 0,0 1-1,0 0 1,0-1 0,-4 3 0,-3 2-35,1 1 1,-1 0-1,1 0 1,0 1-1,-11 12 1,-31 41-59,40-47 54,0 1 54,0 1-1,0 1 1,1-1 0,-12 33-1,20-46 13,0 1 0,0-1 0,0 1-1,0-1 1,1 1 0,-1-1 0,1 1-1,0 0 1,-1-1 0,1 1-1,0 0 1,1-1 0,-1 1 0,0 0-1,1-1 1,0 1 0,-1-1 0,1 1-1,0-1 1,0 1 0,1-1 0,-1 0-1,0 1 1,1-1 0,0 0 0,-1 0-1,1 0 1,0 0 0,0 0 0,0 0-1,0-1 1,0 1 0,0-1 0,1 1-1,-1-1 1,0 0 0,1 0 0,3 1-1,9 3 35,0-1-1,0-1 0,1 0 1,-1-1-1,1 0 1,-1-2-1,1 0 0,-1 0 1,18-4-1,-2-1-7,0-1 0,-1-2 1,47-18-1,-18 3 16,72-38 0,-110 47 50,-20 13-100,0 0 1,0 1 0,0-1-1,0 0 1,0 0-1,0 0 1,-1 0 0,1 0-1,0 0 1,0 0 0,-1 0-1,1 0 1,-1 0 0,1 0-1,-1 0 1,1-2 0,-1 3-2,0 0 1,0-1 0,-1 1 0,1 0 0,0 0 0,0-1 0,0 1 0,0 0-1,-1 0 1,1-1 0,0 1 0,0 0 0,0 0 0,-1 0 0,1-1 0,0 1-1,0 0 1,-1 0 0,1 0 0,0 0 0,-1 0 0,1 0 0,0-1 0,0 1-1,-1 0 1,1 0 0,0 0 0,-1 0 0,1 0 0,0 0 0,0 0 0,-1 0-1,1 0 1,0 0 0,-1 0 0,1 1 0,0-1 0,0 0 0,-1 0 0,1 0-1,0 0 1,0 0 0,-1 1 0,1-1 0,0 0 0,-16 7-23,15-7 20,-6 5-45,-1 0 1,1 0 0,-1 0 0,2 1 0,-12 12 0,-26 37 66,39-49-42,2 0 0,-1 0 0,1 1 1,0-1-1,-4 13 0,6-17 21,1 0 0,-1 0 0,1 0 0,0 0 0,0 0 0,0 0 0,0 0 1,0 0-1,0 0 0,1 3 0,-1-3 12,1-1-1,-1 0 1,1 0-1,-1 0 1,1 0 0,0 0-1,-1 0 1,1-1 0,0 1-1,0 0 1,0 0 0,-1 0-1,1-1 1,0 1-1,0 0 1,0-1 0,0 1-1,0-1 1,0 1 0,2 0-1,-1-1 11,-1 1 0,1-1 0,0 0 0,0 0 0,0 0 0,0 0-1,0 0 1,0 0 0,-1 0 0,1 0 0,0-1 0,0 1 0,0-1 0,-1 1 0,1-1-1,3-2 1,27-19 143,-22 14-135,6-4-8,-2-1-1,0 0 1,24-31 0,27-49 12,55-119 46,-87 150-34,44-99-218,-76 159 159,0-1-1,0 1 1,0-1 0,-1 1 0,1-1 0,0-3 0,-1 6 11,0-1 1,0 1-1,0 0 0,0-1 1,-1 1-1,1 0 1,0-1-1,0 1 0,0 0 1,0-1-1,0 1 0,0-1 1,-1 1-1,1 0 0,0 0 1,0-1-1,-1 1 0,1 0 1,0-1-1,0 1 0,-1-1 1,0 1-7,1 0 0,-1 0 1,0 0-1,0-1 0,1 1 0,-1 0 0,0 0 1,0 0-1,1 0 0,-1 0 0,0 0 1,1 0-1,-1 0 0,0 1 0,-1-1 1,-4 2-28,0 1 1,0-1-1,0 1 1,0 0-1,0 1 1,1-1-1,0 1 1,0 0-1,0 0 1,0 1 0,0-1-1,1 1 1,-7 9-1,-2 6 100,1 1-1,-14 29 0,12-20 22,1 1 0,2 0 0,-9 38 0,17-56-66,0-1 0,1 1 1,1-1-1,0 1 0,1 0 0,0-1 1,1 1-1,0 0 0,1-1 0,1 1 1,5 16-1,-6-24-228,0-1 0,0 0 0,0-1 0,1 1-1,-1 0 1,1-1 0,0 1 0,0-1 0,1 0 0,-1 0 0,1 0 0,6 4 0,17 8-1474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02.3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299 6 4384,'0'0'92,"0"0"1,0-1-1,0 1 1,0 0-1,-1-1 0,1 1 1,0 0-1,0 0 1,0-1-1,-1 1 1,1 0-1,0 0 1,0-1-1,0 1 0,-1 0 1,1 0-1,0 0 1,-1 0-1,1 0 1,0-1-1,0 1 0,-1 0 1,1 0-1,0 0 1,-1 0-1,1 0 1,0 0-1,-1 0 0,1 0 1,0 0-1,-1 0 1,1 0-1,0 0 1,0 0-1,-1 0 1,1 0-1,0 0 0,-1 1 1,1-1-1,0 0 1,-1 0-1,-7 14 1385,1-2-991,-5 5 416,-30 29 0,23-25-353,-19 25-1,14-11-33,1 1 0,3 1-1,-27 63 1,37-75-358,2 0 1,0 1-1,1 0 0,2 1 1,1-1-1,1 1 0,1 0 1,1 0-1,3 31 0,0-50-63,-1 1-1,1-1 1,1 1-1,0-1 1,0 0-1,0 0 1,1 0-1,0 0 1,1-1-1,0 1 1,0-1-1,0 0 1,1-1-1,0 1 1,0-1-1,1 0 1,0-1-1,0 0 1,0 0-1,9 5 1,-7-6-226,0 0 0,1 0 1,-1 0-1,1-1 0,0-1 1,-1 1-1,16 0 0,-16-2-703,0-1 0,1 0-1,-1-1 1,0 0 0,0 0-1,0-1 1,0 0 0,12-5-1,16-6-2150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02.81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6 181 4320,'-1'0'344,"1"0"-301,0 0 0,-1 0 0,1 1 0,0-1 0,0 0 0,-1 0 0,1 0 0,0 0 0,0 1 0,0-1 0,-1 0 0,1 0 0,0 0 0,0 1 0,0-1 0,0 0 0,-1 1 0,1-1 0,0 0 0,0 0 0,0 1 0,0-1 1,0 0-1,0 0 0,0 1 0,0-1 0,0 0 0,0 1 0,0-1 0,0 0 0,0 0 0,0 1 0,0-1 0,0 0 0,0 1 0,1-1 0,4 44 4136,-2 87 0,-4-88-2452,4-24-645,-2-16-354,0-11 1168,0-11-1203,4-24-1,2-13-610,12-157 291,-17 191-241,-1 16-100,-1 0 1,1 1-1,0-1 1,0 0 0,3-6-1,-4 11-29,1 0-1,0-1 0,-1 1 1,1 0-1,0 0 0,0-1 1,0 1-1,0 0 1,0 0-1,0 0 0,0 0 1,1 0-1,-1 0 0,0 0 1,0 1-1,1-1 1,-1 0-1,1 1 0,-1-1 1,0 1-1,1 0 1,-1-1-1,4 1 0,47-5 364,62 4-1,-63 1-466,-15 3-2240,-30-1 1157,0-1 0,0 1 0,0 0 0,0 0 0,-1 1 0,1 0 0,6 4 0,11 8-1712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03.49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10 260 6816,'-9'-1'4403,"9"1"-4358,2 1 360,-1 0-1,1 0 1,0 0 0,0 0-1,0-1 1,0 1 0,0-1 0,2 1-1,9 0 57,1 0-1,0-1 0,-1 0 1,18-4-1,57-12-2,-11 1 9,-25 9-346,0 3 0,0 1 1,98 11-1,-131-7 6,-1-1-1,0 0 1,22-4 0,-39 3-75,0 0 1,1 0-1,-1 0 0,0 0 1,1-1-1,-1 1 1,0 0-1,0-1 0,0 1 1,1-1-1,-1 0 0,0 1 1,0-1-1,0 0 1,0 0-1,0 1 0,0-1 1,0 0-1,0 0 1,0 0-1,-1 0 0,1 0 1,1-2-1,-2 1-24,1 0-1,-1-1 0,1 1 1,-1 0-1,0 0 0,0 0 1,0-1-1,0 1 1,0 0-1,0 0 0,-1 0 1,1-1-1,-1-1 0,-1-3-29,-1 1-1,0-1 0,0 1 0,0 0 1,0-1-1,-1 1 0,0 1 0,-8-10 1,-13-7 25,-39-28 0,37 31 91,12 3-225,15 16 109,0 0 0,-1 0 0,1-1 0,0 1 0,0 0 0,0 0 0,0-1 0,0 1 0,0 0-1,0 0 1,0-1 0,0 1 0,-1 0 0,1 0 0,0-1 0,0 1 0,1 0 0,-1 0 0,0-1 0,0 1 0,0 0 0,0 0 0,0-1 0,0 1 0,0 0-1,0 0 1,1-1 0,-1 0 3,1 1-1,-1 0 0,1-1 0,0 1 0,0 0 0,-1 0 1,1-1-1,0 1 0,-1 0 0,1 0 0,0 0 1,0 0-1,-1 0 0,1 0 0,1 0 0,8 0-26,1 1-1,-1 1 0,0 0 0,0 0 0,0 1 1,0 0-1,0 1 0,9 5 0,-6-3-10,-1 1 0,0 0 0,0 1 0,-1 1 0,16 14-1,-23-18 62,0 0 0,0 0-1,-1 1 1,0-1 0,0 1-1,0-1 1,0 1-1,-1 0 1,0 0 0,0 0-1,-1 0 1,0 0 0,0 1-1,0-1 1,-1 0 0,0 8-1,-1 6 183,-1 1 1,-1-1-1,-8 32 0,-1-12-42,-1 0 1,-2-1-1,-2-1 0,-25 42 0,37-71-225,0 1 0,1 0-1,-4 12 1,7-21-60,1-1 0,0 0 0,0 1 0,0-1 0,0 1 0,-1-1 0,1 0 0,0 1 0,0-1 0,0 0 0,0 1 1,0-1-1,0 1 0,0-1 0,0 0 0,0 1 0,0-1 0,0 1 0,0-1 0,0 0 0,0 1 0,1-1 0,-1 0 0,0 1 0,0-1 0,0 0 0,0 1 0,1-1 0,-1 0 0,0 1 0,0-1 0,1 0 0,-1 1 0,0-1 0,1 0 1,-1 0-1,0 1 0,1-1 0,-1 0 0,0 0 0,1 0 0,-1 0 0,0 0 0,1 1 0,-1-1 0,1 0 0,-1 0 0,0 0 0,1 0 0,-1 0 0,1 0 0,-1 0 0,0 0 0,1 0 0,-1 0 0,0 0 0,1-1 0,0 1 1,24-10-5967,-21 8 5449,18-7-2007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04.14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58 377 2816,'-9'-7'7637,"26"-10"-5366,26-32 0,1-2-1026,-13 20-555,2 1 1,2 2-1,66-44 1,-95 68-675,0 1-1,0-1 1,1 1-1,-1 0 1,1 0-1,-1 1 1,1 0 0,0 0-1,0 1 1,0-1-1,8 1 1,-14 1-20,1 0 1,-1 1-1,1-1 1,0 0-1,-1 1 1,1-1-1,-1 1 1,1 0-1,-1 0 1,1-1-1,-1 1 1,1 0-1,-1 0 1,0 0-1,0 0 1,0 1-1,1-1 1,-1 0-1,0 0 1,0 1-1,0-1 1,-1 1-1,1-1 1,0 1-1,0 2 1,3 5 16,-2-1 0,1 1 1,1 13-1,6 71 459,-8-61-270,1-1 0,12 46 0,-13-71-149,0 4 53,1-1 0,0 0 0,0 0 0,1 0 0,0 0 0,0-1 0,7 9 0,-10-16-69,-1 0 0,1 1-1,0-1 1,1 0 0,-1 0 0,0 0 0,0 0 0,0 0-1,1 0 1,-1 0 0,0 0 0,1 0 0,-1 0-1,1-1 1,-1 1 0,1-1 0,-1 1 0,1-1-1,-1 0 1,1 1 0,0-1 0,-1 0 0,3 0 0,-1-1-5,0 0 0,0 0 0,0 0 0,0 0 1,0 0-1,0 0 0,-1-1 0,1 1 0,0-1 0,-1 0 1,4-3-1,4-5 4,0 0 0,-1-1 0,0 0 0,8-13 1,15-22 37,-3-2 1,-1-1 0,27-72-1,-52 116-90,-1-1 0,-1 0 0,1 0-1,-1 0 1,0 0 0,0 0 0,-1-1-1,0 1 1,0 0 0,-1-9 0,0 13-5,0-1 1,1 1 0,-1 0 0,0-1 0,0 1 0,0-1 0,0 1 0,-1 0 0,1 0 0,-1 0 0,1 0 0,-1 0 0,0 0 0,0 0 0,0 1 0,0-1 0,0 0 0,0 1 0,0 0 0,0-1 0,-1 1 0,1 0-1,0 0 1,-1 1 0,1-1 0,-5-1 0,1 2 0,0-1-1,-1 1 0,1-1 0,0 2 1,0-1-1,-1 1 0,1 0 0,0 0 1,0 1-1,0-1 0,0 1 0,0 1 1,0-1-1,1 1 0,-1 0 0,1 1 1,-9 6-1,2 0 15,0 1-1,0 0 1,1 1 0,1 0 0,-15 22 0,-18 33 259,10-14 130,-69 83-1,87-119-247,-2 0 0,0-1-1,0 0 1,-2-2 0,0 0-1,0-1 1,-32 15 0,34-21-12,0-1 1,0 0 0,-1-1 0,-31 4-1,44-8-123,-1-1 0,1 0 1,0 0-1,0 0 0,0-1 0,-1 0 0,1 0 0,0 0 0,0 0 0,0-1 0,-9-4 1,11 4-297,0 0 1,0 0-1,0 0 1,0 0 0,1 0-1,-1-1 1,1 1-1,-1-1 1,1 1 0,-3-7-1,-6-16-1848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04.7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190 0 6560,'13'9'3086,"-5"6"-3059,-4-8 385,11 23 1895,16 47 0,-17-40-948,-5-11-781,-1 0 0,-1 0 0,-1 1-1,-1 0 1,-2 0 0,0 37 0,-4-20-75,-1-1 1,-3 0-1,-13 55 1,14-82-466,-1 1 1,0-2 0,-2 1 0,0-1 0,0 0 0,-2 0-1,-9 13 1,-1-4 32,-1 0 0,-41 39-1,-28 25-6102,50-43 2353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07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9 4480,'1'-2'2904,"-1"2"-2860,0-1-19,0 1 0,0 0 1,0 0-1,0 0 0,0 0 0,0 0 1,0 0-1,0 0 0,0 0 1,0 0-1,0 0 0,0 0 0,0 0 1,0 0-1,0 0 0,0 0 1,0 0-1,0-1 0,0 1 1,0 0-1,0 0 0,0 0 0,0 0 1,0 0-1,0 0 0,0 0 1,0 0-1,0 0 0,0 0 1,0 0-1,0 0 0,0-1 0,0 1 1,0 0-1,0 0 0,0 0 1,0 0-1,0 0 0,0 0 0,0 0 1,0 0-1,0 0 0,0 0 1,0 0-1,0 0 0,0 0 1,1 0-1,-1 0 0,0 0 0,0 0 1,0 0-1,0 0 0,0 0 1,0 0-1,0 0 0,0 0 1,0 0-1,0 0 0,0 0 0,0 0 1,1 0-1,-1 0 0,0 0 1,0 0-1,0 0 0,0 0 0,0 0 1,0 0-1,0 0 43,0 0 1,0 0-1,1 0 0,-1 0 0,0 0 1,0 0-1,0 0 0,0 0 1,0 0-1,0 0 0,1 0 1,-1 0-1,0 0 0,0 0 0,0 0 1,0 0-1,0 0 0,0 0 1,0 0-1,1 0 0,-1-1 0,0 1 1,0 0-1,0 0 0,0 0 1,0 0-1,0 0 0,0 0 0,0 0 1,0 0-1,1 0 0,-1-1 1,0 1-1,0 0 0,0 0 0,0 0 1,0 0-1,0 0 0,0 0 1,0-1-1,0 1 0,0 0 0,0 0 1,0 0-1,0 0 0,0 0 1,0-1-1,2 6 2713,-1-2-2520,0 0 0,0 0 0,-1 0 0,1 0 0,-1 1 0,0-1 1,0 0-1,0 0 0,0 0 0,0 0 0,-1 0 0,-1 4 1,0 11 214,-36 301 2005,12-118-1922,15-124-2431,10-61 608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43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7 475 3808,'0'0'50,"0"0"-1,0 0 1,0 0-1,-1 0 1,1 0 0,0 1-1,0-1 1,0 0-1,0 0 1,0 0 0,0 0-1,0 0 1,0 0 0,0 0-1,0 0 1,0 0-1,-1 0 1,1 1 0,0-1-1,0 0 1,0 0 0,0 0-1,0 0 1,0 0-1,-1 0 1,1 0 0,0 0-1,0 0 1,0 0 0,0 0-1,0 0 1,0 0-1,0 0 1,-1 0 0,1 0-1,0 0 1,0 0 0,0 0-1,0 0 1,0 0-1,0-1 1,-1 1 0,1 0-1,0 0 1,0 0 0,0 0-1,-2-1 707,5 1 1148,-1-1-1631,0 1 0,0 0 0,0-1 0,0 1 0,0-1 0,0 0 1,-1 0-1,1 1 0,0-1 0,-1 0 0,1-1 0,2-1 0,19-18 461,-13 11-432,178-173 200,-178 174-499,-10 9 5,0 0 0,1 0-1,-1 0 1,0 0 0,0-1-1,0 1 1,0 0-1,1 0 1,-1 0 0,0 0-1,0 0 1,0 0 0,0 0-1,1 0 1,-1 0 0,0 0-1,0 0 1,0 0 0,0 0-1,0 0 1,1 0-1,-1 1 1,0-1 0,0 0-1,0 0 1,0 0 0,0 0-1,1 0 1,-1 0 0,0 0-1,0 0 1,0 0 0,0 1-1,0-1 1,1 2 58,0 0 0,-1 0-1,0 0 1,1 0 0,-1 0 0,0 0 0,0 0 0,0 2 0,0 0-40,0 6 96,0-1-1,1 1 1,1-1-1,-1 1 0,2-1 1,-1 1-1,1-1 1,1 0-1,5 11 1,-5-14-20,-1 0 0,1 0 0,0 0 0,1-1 1,-1 1-1,1-1 0,0-1 0,1 1 0,-1-1 1,1 1-1,0-2 0,0 1 0,10 4 0,-7-4-20,1 0-1,0-1 0,0 0 0,0-1 0,0 0 0,0 0 0,1-1 0,-1-1 0,0 0 0,1 0 0,-1-1 0,0 0 0,0 0 0,1-2 0,-1 1 0,-1-1 1,1-1-1,0 1 0,-1-2 0,0 1 0,0-1 0,0-1 0,0 0 0,-1 0 0,0 0 0,0-1 0,-1 0 0,0-1 0,10-13 0,-10 10-100,0-1-1,-2 1 0,1-1 0,-2 0 0,1 0 1,-2 0-1,1-1 0,-2 1 0,0-1 0,0 1 1,-1-1-1,-1 0 0,-1-17 0,1 28-10,0 0 1,0 0-1,0 0 0,0 0 1,0 0-1,-1 0 0,1 0 1,-1 1-1,1-1 0,-1 0 1,0 0-1,0 0 0,0 0 1,0 1-1,-2-3 0,3 4 25,0-1-1,0 1 1,0 0-1,0 0 0,-1 0 1,1 0-1,0 0 1,0 0-1,0-1 0,0 1 1,-1 0-1,1 0 0,0 0 1,0 0-1,0 0 1,-1 0-1,1 0 0,0 0 1,0 0-1,-1 0 1,1 0-1,0 0 0,0 0 1,0 0-1,-1 0 0,1 0 1,0 0-1,0 0 1,0 0-1,0 1 0,-1-1 1,1 0-1,0 0 1,0 0-1,0 0 0,0 0 1,-1 1-1,-4 3-56,1 0 0,-1 0 0,1 1-1,0 0 1,0 0 0,0 0 0,-4 8 0,-19 42 60,18-34 90,1-5 81,2 0-1,-1 0 0,2 0 0,-5 20 0,10-31-102,-1 0-1,0-1 0,1 1 1,0 0-1,0-1 1,1 1-1,-1 0 1,1-1-1,0 1 0,0 0 1,0-1-1,1 1 1,0-1-1,-1 0 1,2 0-1,-1 0 0,0 0 1,1 0-1,6 7 1,-7-9-30,0 0-1,0-1 1,0 1 0,0-1 0,0 1 0,0-1 0,1 0-1,-1 0 1,0 0 0,1 0 0,-1 0 0,1 0 0,-1-1-1,1 0 1,0 1 0,-1-1 0,1 0 0,-1 0 0,5-1-1,4 0 22,-1-1 1,1-1-1,14-5 0,-15 5-42,219-82 356,-168 58-469,96-59 1,-137 74 183,-2-1 1,0-1 0,29-28-1,-39 28-326,-8 14 237,0 0-1,0 0 1,0 0 0,0 0 0,0 0 0,0 0 0,0 0 0,0 0 0,0-1 0,0 1-1,0 0 1,0 0 0,0 0 0,0 0 0,0 0 0,0 0 0,0 0 0,0 0-1,0 0 1,0 0 0,0 0 0,0-1 0,-1 1 0,1 0 0,0 0 0,0 0-1,0 0 1,0 0 0,0 0 0,0 0 0,0 0 0,0 0 0,0 0 0,0 0 0,0 0-1,0 0 1,0 0 0,0 0 0,-1 0 0,1 0 0,0 0 0,0 0 0,0 0-1,0 0 1,0 0 0,0 0 0,0 0 0,0 0 0,0 0 0,0 0 0,-1 0 0,-8 5-181,-23 22-34,-44 48 0,49-46 174,21-23 39,-2 2-25,1 0 0,-8 10 0,14-16 27,0-1 0,0 1 0,-1 0 0,1-1 1,1 1-1,-1 0 0,0 0 0,0 0 0,1 0 0,-1 0 0,1 0 0,0 0 1,-1 0-1,1-1 0,0 1 0,0 0 0,0 0 0,1 4 0,-1-5 12,1 0 0,0 1-1,-1-1 1,1 0-1,0 0 1,0 0 0,0 0-1,-1 0 1,1 0-1,0 0 1,0 0 0,1 0-1,-1-1 1,0 1-1,0 0 1,0-1 0,2 2-1,22 5 266,-24-7-255,5 1 23,0 0 0,0 0 0,0-1-1,1 0 1,-1 0 0,9-2 0,-12 2-16,0-1 1,-1 0 0,1 1-1,0-1 1,-1 0 0,1 0 0,-1-1-1,1 1 1,-1 0 0,1-1 0,-1 1-1,0-1 1,0 0 0,0 0-1,0 0 1,0 0 0,2-3 0,1-4-11,0 1 0,-1-1 0,0-1 0,-1 1 0,0-1 0,0 1 0,2-20 0,-5 28-42,0 0 0,0 0 0,0 0 1,0 0-1,0 0 0,0 0 1,0 0-1,0 0 0,-1 0 0,1 1 1,0-1-1,0 0 0,-1 0 1,1 0-1,-1 0 0,0-1 0,-4 15-480,-13 39 313,-4 11 60,1 22 42,-81 263 774,94-328-472,-1 0 0,-1-1-1,-24 32 1,32-48-187,0 0 0,0 0 0,0 0 0,-1-1 0,1 1 0,-1-1 0,0 0 0,0 0 0,0 0 0,0 0 0,0 0 0,0-1 0,0 1 0,-1-1 0,1 0 0,0 0 0,-1 0 0,1 0 0,-7 0 0,7-1-7,-1-1 0,0 1-1,1-1 1,-1 0 0,0 0 0,1 0 0,-1 0-1,1 0 1,0-1 0,-1 0 0,1 1 0,0-1-1,0 0 1,0-1 0,0 1 0,0-1 0,1 1-1,-1-1 1,-3-4 0,1-2-11,-1 1 1,1-1-1,1 0 1,-1 0-1,2-1 0,-1 1 1,1-1-1,1 0 1,0 0-1,0 0 0,1 0 1,0 0-1,1 0 1,1-20-1,0 19-1,1 0 1,0 0-1,0 1 0,1-1 1,0 1-1,1-1 0,0 1 1,1 0-1,0 1 0,0-1 1,1 1-1,0 0 0,1 1 1,9-11-1,-1 6-45,0 1 1,0 1-1,1 0 0,1 1 1,30-13-1,95-29-71,-23 10 199,-83 28 6,-1-2 1,-1-1 0,40-27-1,-53 27-23,0 0 1,-1 0-1,-2-2 0,1-1 0,17-26 0,67-114 238,-92 136-275,-11 22-136,0 3-8,-5 12-69,-3 9 94,-61 197 181,66-209-79,0 1 0,1 0 0,0 0 0,0 14 0,2-23-5,0 0 0,0 1-1,0-1 1,0 1 0,0-1-1,1 0 1,-1 1-1,1-1 1,0 0 0,0 1-1,0-1 1,0 0 0,0 0-1,0 0 1,0 0 0,1 0-1,-1 0 1,1 0-1,-1-1 1,1 1 0,0 0-1,0-1 1,0 1 0,0-1-1,0 0 1,2 2 0,0-2 29,0 0-1,-1 0 1,1 0 0,0 0 0,0 0 0,0-1 0,0 0 0,0 0 0,0 0 0,4-1 0,39-9 110,-42 9-144,8-3 20,1-1 0,-1 0 0,0-1 0,-1 0 0,16-12 0,-1 0 25,27-27 0,-25 17-72,-2-1 0,43-58-1,-31 35-35,-28 35-20,-7 8-24,-4 15-161,-14 49-28,-5 23 243,17-69 72,1 1 0,0 0-1,1-1 1,0 1 0,0 0-1,3 9 1,-3-16-17,1 0-1,0 0 1,-1-1 0,1 1-1,0 0 1,0-1 0,1 1-1,-1-1 1,1 0 0,-1 1-1,1-1 1,0 0 0,-1 0-1,1 0 1,0 0 0,5 3-1,-4-3 5,0-1 1,0 1-1,1 0 0,0-1 0,-1 0 1,1 0-1,-1 0 0,1 0 0,0-1 0,0 1 1,4-1-1,-1 0 16,0-1 0,0 0 0,0 0 0,0 0 0,0-1 0,0 0 0,-1 0 0,1-1 0,0 1 0,-1-2 0,0 1 0,11-9 0,-9 6 0,-1-1 1,0 0 0,0 0 0,-1-1-1,0 0 1,0 0 0,-1-1 0,7-15 0,-10 21-43,-1-1 1,1 1 0,-1-1-1,0 1 1,0-1-1,-1 0 1,1 0 0,-1 1-1,0-1 1,0 0 0,0 0-1,0 1 1,-1-1 0,1 0-1,-1 0 1,0 1-1,0-1 1,0 1 0,-1-1-1,1 1 1,-1-1 0,0 1-1,0 0 1,0 0 0,-4-5-1,4 6 3,0 0 0,0 1 0,0-1 0,0 1 0,0-1 0,0 1 0,0 0 0,-1-1 0,1 1 0,0 0 0,-1 1 0,1-1 0,0 0 0,-1 1 0,1-1 0,-1 1 0,0 0 0,1 0 0,-1 0 0,1 0 0,-4 1 0,-3 0-23,1 2 0,-1-1 0,0 1 0,-12 7 0,9-5 29,-2 3 74,8-5 73,14-9 1,26-17-178,2 0 0,47-21 0,-57 32 27,0 2 0,0 1-1,1 1 1,36-6 0,-55 12-22,0 1 1,0 1 0,0-1-1,0 1 1,0 0 0,10 2-1,-16-1 30,0-1 0,0 1 1,1 0-1,-1-1 0,0 1 0,0 0 0,0 0 0,0 1 0,0-1 0,0 0 0,0 1 0,-1-1 0,1 1 0,0-1 0,-1 1 0,1 0 0,-1 0 0,0 0 1,1 0-1,-1 0 0,0 0 0,0 0 0,0 0 0,-1 0 0,2 4 0,0 5 19,-1-1 1,0 1 0,-1 0-1,0-1 1,0 1-1,-1-1 1,-5 21-1,-1-2 117,-17 44-1,15-37 632,33-70-332,28-47-413,-46 70-41,1 0 0,0 1 0,0 0 1,13-12-1,-18 19 4,0 1 0,1-1 1,-1 1-1,1 0 0,0 0 1,-1 0-1,1 1 1,0-1-1,0 1 0,0-1 1,0 1-1,0 0 0,1 0 1,-1 0-1,0 1 0,0-1 1,1 1-1,-1 0 0,0 0 1,1 0-1,3 0 1,2 3 18,-1 0 0,1 0 1,-1 0-1,0 1 1,0 1-1,15 9 0,41 39 114,-57-47-83,31 31 225,0 0-422,-12-17-3107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43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20 6560,'-27'-11'2976,"37"11"-2592,-1-4-1536,4-1 544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44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17 4992,'0'0'141,"0"-1"0,0 0 1,0 1-1,0-1 0,0 1 0,0-1 0,0 0 1,0 1-1,0-1 0,0 0 0,0 1 1,0-1-1,0 1 0,1-1 0,-1 1 1,0-1-1,0 0 0,1 1 0,-1-1 1,0 1-1,1-1 0,-1 1 0,1 0 0,-1-1 1,1 1-1,-1-1 0,1 1 0,-1 0 1,1-1-1,0 1 11,-1 0-1,1 1 1,-1-1 0,1 0-1,-1 0 1,1 1 0,0-1 0,-1 0-1,0 1 1,1-1 0,-1 1-1,1-1 1,-1 0 0,1 1 0,-1-1-1,0 1 1,1-1 0,-1 1-1,0 0 1,0-1 0,1 1 0,-1-1-1,0 1 1,0-1 0,0 1-1,0 0 1,1 0 0,1 9 591,-1-1 1,0 1-1,0-1 1,-1 1-1,0 11 1,-10 49 361,4-34-639,-17 112 637,-23 164-100,45-309-940,1 0 0,0 0 0,0 0 0,0 1 0,1-1 0,0 4-1,-1-7-80,0 1-1,0-1 0,0 0 1,0 1-1,0-1 0,0 0 1,1 1-1,-1-1 0,0 0 1,0 1-1,1-1 0,-1 0 1,0 1-1,0-1 0,1 0 1,-1 0-1,0 1 0,1-1 1,-1 0-1,0 0 0,1 0 1,-1 1-1,1-1-121,0 0 0,-1 0 0,1 0 0,0-1 0,-1 1 0,1 0 0,-1 0-1,1 0 1,0-1 0,-1 1 0,1 0 0,-1 0 0,1-1 0,-1 1 0,1-1 0,-1 1 0,1 0 0,0-2 0,12-12-2200,0 0 1,-1-1-1,-1-1 1,-1 0-1,12-24 1,4-4-669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44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25 5568,'-7'-17'1786,"7"17"-1719,0 0-1,0 0 1,0-1-1,0 1 1,0 0-1,0-1 1,0 1-1,0 0 1,0-1-1,0 1 0,0 0 1,0-1-1,0 1 1,0 0-1,0 0 1,0-1-1,0 1 1,0 0-1,0-1 0,0 1 1,1 0-1,-1 0 1,0-1-1,0 1 1,0 0-1,0 0 1,1-1-1,1 1 1491,-3 5-383,-2 9 102,0 0 0,0-1-1,1 1 1,1 16 0,-5 29-7,-31 320 1254,37-275-2351,1-49 56,0-34 245,-1-21-534,0 0 1,1 0-1,-1 0 1,0 0-1,0 0 0,0 0 1,0-1-1,0 1 1,0 0-1,0 0 1,1 0-1,-1 0 0,0 0 1,0 0-1,0 0 1,0 0-1,0 0 0,0 0 1,1 0-1,-1 0 1,0 0-1,0 0 0,0 0 1,0 0-1,0 0 1,0 0-1,1 0 1,-1 0-1,0 0 0,0 0 1,0 0-1,0 0 1,0 0-1,0 0 0,0 1 1,1-1-1,-1 0 1,0 0-1,0 0 0,0 0 1,0 0-1,0 0 1,0 0-1,0 0 1,0 0-1,0 1 0,0-1 1,0 0-1,0 0 1,1 0-1,-1 0 0,7-8-1859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45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13 7808,'1'-12'2265,"0"20"-254,1 26 1105,-43 186 3500,5-43-5617,19-74-570,-10 68-74,26-169-426,1 1-138,-1 0 1,1 0 0,0 0-1,0 0 1,0 0-1,0 0 1,2 5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45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44 182 5056,'-19'-2'919,"-6"-2"5036,101-9 36,126-27-2121,348-67-1416,-431 93-2189,-97 13-285,0 0 1,-1 2-1,30 5 0,-43-5 60,0 1 0,-1 0 0,1 1 0,-1-1 0,11 7 0,-16-8-114,0 0 1,0 0-1,0 1 1,0-1-1,0 1 1,-1 0-1,1 0 1,0-1-1,2 5 0,-4-5-132,1 0-1,-1 0 0,1 0 1,-1 1-1,0-1 0,1 0 1,-1 0-1,0 0 0,0 1 1,0-1-1,0 0 0,0 0 1,0 1-1,0-1 0,0 0 1,0 0-1,-1 0 0,1 1 1,-1 1-1,-3 8-2252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45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40 100 4640,'-23'-2'1378,"6"1"2741,23 1 229,69-7 1854,-24 2-4948,50 1 160,34-2-290,165-25-350,11 0-2721,-264 25-792,-9 1-3039,-5 3 1485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47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293 639 2816,'7'-8'2173,"1"-1"431,-7 9-2514,-1 0-1,0-1 1,0 1 0,0 0 0,0 0 0,0 0 0,0 0-1,0-1 1,0 1 0,0 0 0,0 0 0,0 0 0,0-1 0,0 1-1,0 0 1,0 0 0,0 0 0,0 0 0,0-1 0,0 1-1,0 0 1,0 0 0,0 0 0,0-1 0,0 1 0,0 0 0,0 0-1,0 0 1,0 0 0,-1-1 0,1 1 0,0 0 0,0 0-1,0 0 1,0 0 0,0 0 0,-1 0 0,1-1 0,0 1 0,0 0-1,0 0 1,0 0 0,-1 0 0,1 0 0,0 0 0,0 0-1,0 0 1,0 0 0,-1 0 0,-1-1 67,0 1 0,-1-1 0,1 1 0,0 0-1,-1 0 1,1 0 0,0 0 0,-1 1 0,1-1 0,0 0 0,-1 1 0,1 0 0,0-1-1,-3 2 1,-5 3 197,0 0-1,-10 8 0,-9 6 57,1 1 0,-35 33-1,47-39-321,2 2 0,0-1-1,1 2 1,0 0-1,-13 25 1,24-38-47,0-1 1,1 1-1,-1-1 1,1 1 0,0-1-1,0 1 1,1 0-1,-1 4 1,1-7-14,0 0 0,0 0 0,0 0 1,0 0-1,0 1 0,0-1 0,0 0 0,1 0 1,-1 0-1,1 0 0,-1 0 0,1 0 0,-1 0 0,1 0 1,-1 0-1,1 0 0,0 0 0,-1 0 0,1 0 1,0 0-1,0-1 0,0 1 0,0 0 0,0-1 1,0 1-1,0 0 0,0-1 0,0 1 0,0-1 1,1 1-1,3 0 28,-1-1 1,0 1-1,1-1 1,-1 0-1,1 0 1,-1 0 0,0 0-1,1-1 1,-1 0-1,0 0 1,1 0-1,4-2 1,6-3-18,-1 0 1,15-10-1,-14 8 3,-1-1 0,0 0 0,-1-2 0,0 1 0,0-2 0,-1 1 0,20-26 0,-1-3-474,-30 69 128,-1-19 409,1 0-1,0 1 1,0-1-1,1 0 1,1 0-1,0 0 1,0 0-1,1 0 1,9 18-1,-11-24-45,1-1 0,-1 1 0,1-1 0,0 1-1,0-1 1,0 0 0,0 0 0,1 0 0,-1 0-1,1-1 1,-1 1 0,1-1 0,0 0-1,5 2 1,-6-3-20,0 0 0,0 0-1,0 0 1,0-1 0,0 1-1,0-1 1,0 0 0,0 0 0,0 0-1,0 0 1,0 0 0,0-1-1,0 1 1,0-1 0,0 0-1,0 0 1,0 0 0,0 0 0,-1-1-1,1 1 1,4-3 0,-1-2 25,1 0 1,-1 0 0,0 0 0,0-1-1,-1 0 1,7-9 0,21-47-73,-19 35 91,175-302 177,-146 258-254,-24 38 128,-1 0-1,-3-1 0,17-53 1,-25 65-44,-1 0 1,-1-1 0,-2 0-1,2-28 1,-5 48-83,0-17-11,0 20-2,0 0-1,-1 0 0,1 1 0,0-1 0,0 0 0,-1 0 0,1 0 0,-1 0 0,1 1 0,-1-1 1,1 0-1,-1 1 0,1-1 0,-1 0 0,0 1 0,1-1 0,-1 1 0,-1-1 0,2 0 4,0 1 0,-1 0 0,1 0-1,0 0 1,-1 0 0,1-1-1,0 1 1,-1 0 0,1 0 0,-1 0-1,1 0 1,0 0 0,-1 0 0,1 0-1,0 0 1,-1 0 0,1 0 0,-1 0-1,1 0 1,0 1 0,-1-1 0,1 0-1,0 0 1,-1 0 0,1 0-1,0 1 1,-1-1 0,1 0 0,0 0-1,0 1 1,-1-1 0,1 0 0,-6 6-3,0-1 1,1 1-1,0 0 1,0 0 0,1 1-1,-5 7 1,-21 46 56,13-19-9,2 1-1,1 1 1,3 1 0,1-1-1,2 2 1,2-1 0,3 1-1,1 0 1,2 0 0,9 70-1,-6-92 76,1-1 0,1 0-1,1 0 1,13 31 0,-15-44-147,0-1 0,1 0 0,-1 0-1,2 0 1,10 12 0,-12-16-185,0-1 0,0 1 0,0-1 0,0 0 0,0 0 0,0-1 0,1 1 0,0-1 0,-1 0 0,1 0 0,7 1 0,-9-2-280,0 0 0,0-1 0,1 0 0,-1 1 0,0-1 1,0-1-1,0 1 0,1 0 0,-1-1 0,0 1 0,0-1 0,0 0 1,0 0-1,0 0 0,0-1 0,0 1 0,0-1 0,0 1 0,-1-1 1,1 0-1,-1 0 0,1 0 0,-1-1 0,0 1 0,0 0 1,0-1-1,0 0 0,0 1 0,2-5 0,10-21-2679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47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64 9792,'-14'-3'5024,"23"3"-2625,9 0-1439,14-9 224,7 6-704,30-9-160,7 4-192,19-5-96,-11 9 0,-2-4-2848,-16 5 1537,7 3-7585,-11 3 4928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48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1 204 4064,'1'90'9058,"1"35"-5962,3 19 408,-4-140-2386,0-7-693,2-9-139,13-79 69,-6 31-256,6-75 22,-11 77 378,25-115 1,-30 171-489,0 1 0,1-1 0,-1 0 0,1 1 0,0-1 0,-1 0 1,1 1-1,0-1 0,0 1 0,0-1 0,0 1 0,0 0 0,0-1 1,0 1-1,1 0 0,-1 0 0,0-1 0,1 1 0,-1 0 0,1 1 1,-1-1-1,1 0 0,-1 0 0,1 1 0,0-1 0,-1 1 0,1-1 1,0 1-1,-1 0 0,1-1 0,0 1 0,0 0 0,-1 0 0,1 0 1,0 1-1,0-1 0,-1 0 0,1 1 0,0-1 0,-1 1 0,3 0 1,3 2 48,0 0 1,0 0 0,-1 1 0,1 0 0,-1 0 0,0 1-1,11 10 1,73 69 559,-68-64-589,-17-16-63,1 1 0,-1-1 0,1 0 0,0 0 0,12 5 0,-15-8-713,-1 0 0,1 0 0,0-1 0,-1 1-1,1-1 1,4 1 0,10-1-2481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10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1 255 3808,'3'-1'308,"-3"1"-279,0 0 0,0 0 0,1 0 0,-1 0 0,0 0 0,0 0 0,0 0 0,0 0 0,0 0 0,0 0 0,1 0 0,-1 0 0,0 0 0,0 0 0,0 0 0,0 0 0,0 0 0,1 0 0,-1-1 0,0 1 0,0 0 0,0 0 0,0 0 0,0 0 0,0 0 0,0 0 0,0 0 0,1 0 0,-1-1 0,0 1 0,0 0 0,0 0 0,0 0-1,0 0 1,0 0 0,0 0 0,0-1 0,0 1 0,0 0 0,0 0 0,0 0 0,0 0 0,0 0 0,0-1 0,0 1 0,0 0 0,0 0 0,0 0 0,0 0 0,0 0 0,0-1 0,0 1 0,0 0 0,0 0 0,0 0 0,0 0 0,-1 0 0,1 0 0,0 0 0,0-1 0,0 1 0,0 0 0,0 0 0,0 0 0,-1 0 35,1 0-1,0-1 1,0 1 0,0 0-1,0 0 1,0-1 0,0 1 0,0 0-1,0 0 1,0 0 0,0-1-1,0 1 1,0 0 0,0 0 0,0 0-1,1-1 1,-1 1 0,0 0 0,0 0-1,0 0 1,0 0 0,0-1-1,0 1 1,0 0 0,0 0 0,1 0-1,-1 0 1,0-1 0,0 1-1,0 0 1,0 0 0,1 0 0,-1 0-1,0 0 1,0 0 0,0 0 0,1 0-1,-1 0 1,0 0 0,0-1-1,0 1 1,1 0 0,-1 0 13,0 0 1,1 0 0,-1 0-1,0 0 1,0 0-1,0 0 1,1 0-1,-1 0 1,0 0 0,0 0-1,0 0 1,0 0-1,1 0 1,-1-1-1,0 1 1,0 0 0,0 0-1,0 0 1,1 0-1,-1 0 1,0-1-1,0 1 1,0 0 0,0 0-1,0 0 1,0 0-1,0-1 1,1 1-1,-1 0 1,0 0-1,0 0 1,0-1 0,0 1-1,0 0 1,0 0-1,0 0 1,0-1-1,0 1 1,0 0 0,0 0-1,0-1 1,0 1-1,0 0 1,-1 0-1,1 0 1,0 0 0,0-1-1,0 1 1,0 0-1,-1-2 109,-1 0 1,1 1-1,0-1 0,0 0 0,0 0 0,0 0 0,1 0 0,-1 0 1,0 0-1,1 0 0,-1 0 0,1 0 0,0 0 0,0 0 0,0 0 1,0 0-1,0 0 0,1-4 0,1-1-244,0 1-1,1-1 1,0 1-1,6-10 1,0-2 211,-3 7-164,0 1 0,1-1 1,0 1-1,1 0 0,0 1 1,0 0-1,1 0 0,0 0 1,1 2-1,0-1 0,0 1 1,22-11-1,-31 17 21,1 0 1,-1 0-1,1 1 1,0-1-1,-1 1 1,1 0-1,0-1 1,-1 1-1,1 0 1,0 0-1,0 0 1,-1 0-1,1 0 1,0 1-1,-1-1 1,1 0-1,0 1 1,-1-1-1,1 1 1,-1 0-1,1-1 1,-1 1-1,1 0 1,-1 0-1,1 0 1,-1 0-1,0 0 1,1 1-1,-1-1 1,0 0-1,0 0 1,0 1 0,0-1-1,0 1 1,0-1-1,-1 1 1,2 2-1,2 4 61,-2 1 0,1-1 0,-1 1 0,0-1 0,-1 1 0,1 10 0,-1 6 35,-1 1 0,-1-1 0,-1 0 0,-1 0 1,-1 0-1,-2-1 0,-8 26 0,7-30 10,-1 0 0,-1 0 0,-1 0 0,-1-1 0,0-1 0,-2 0 0,0 0 0,-22 23 0,-33 15 396,64-53-474,3-2-28,0 0 1,0 0 0,1 0-1,-1 0 1,0-1-1,0 1 1,0-1 0,0 1-1,0 0 1,0-1 0,0 0-1,-2 1 1,144-30 431,-120 26-344,-1 1 0,0 1-1,1 1 1,-1 1 0,27 4 0,-33-4 500,-14-1-332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52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33 5632,'-3'-5'1315,"2"4"-1095,0 1 0,1-1 1,0 1-1,-1-1 1,1 1-1,-1-1 1,1 0-1,-1 1 1,1-1-1,0 0 1,0 1-1,-1-1 1,1 0-1,0 1 1,0-1-1,0 0 1,0 0-1,0 1 1,0-1-1,0 0 0,0 0 1,8 0 6013,28 6-5788,-33-4-92,46 7 52,1-2-1,69 0 0,-86-6-274,-7 1-73,0-1 0,0-1 0,0-1 0,39-9 1,-39 4 86,-19 6-272,-1-1 0,1 1-1,-1-2 1,1 1-1,10-6 1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53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44 7552,'-9'-8'3424,"18"-1"-2976,-4 6 1536,8 3-1184,10-8 864,4 4-961,8-4 545,6 8-736,-1-3 160,2 6-384,-8-3-192,3 8-32,-5-4-160,-6 4 64,-3-5 160,-6 6-64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53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6 4640,'2'-5'5545,"4"5"-3378,4 8-1037,-2 7-45,-6-14-996,-1 1 1,1 1-1,-1-1 0,0 0 1,0 0-1,0 0 1,0 1-1,-1-1 0,1 0 1,0 1-1,-1-1 0,0 1 1,1 3-1,-5 56 896,-20 112 0,22-165-907,-14 66 591,-4 0-1,-38 96 0,50-156-539,7-14-112,0 1-1,0 0 0,0-1 0,1 1 1,-1 0-1,0 0 0,1 0 0,-1-1 1,1 1-1,-1 0 0,1 0 0,0 0 1,0 0-1,0 0 0,0 0 0,0 0 0,1 3 1,-1-4 463,11-1 261,152-7 383,0-1-211,-58 12-2966,-102-4 970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25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84 3136,'0'0'145,"0"0"-1,0-1 1,0 1-1,0-1 1,0 1 0,0-1-1,0 1 1,0-1 0,1 1-1,-1-1 1,0 1 0,0 0-1,0-1 1,0 1-1,1-1 1,-1 1 0,0-1-1,0 1 1,1 0 0,-1-1-1,0 1 1,1-1 0,3-6 2405,-1 1-2036,0 0 0,1 0 1,0 0-1,0 0 0,0 1 0,0 0 0,1 0 0,8-7 0,-7 6-293,-4 2 396,-1 5-252,2 6-360,-2-4 110,0-1 1,0 1-1,0 0 1,-1 0-1,1-1 1,-1 1 0,0 0-1,0 0 1,0 0-1,0 0 1,0-1-1,-1 1 1,1 0 0,-2 4-1,0-1 77,0 0 0,-1-1 0,1 1 0,-1 0 0,-5 7 0,-7 7 126,-1 0 0,0-2-1,-1 0 1,-21 16 0,8-10-174,-64 38 0,91-60-193,-3 1-604,0 1 1,0-1-1,1 1 1,-9 8-1,13-10 253,-1-1 0,1 1 0,0 0 0,0-1 0,0 1 0,0 0 0,0-1 0,0 1 0,0 0 0,1 0 0,-1 0 0,0 0 0,1 0 0,0 0 0,0 0 0,-1 0 0,1 0 0,0 0 0,1 0 0,-1 0 0,1 3 0,5 14-2586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31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3 938 3072,'-2'-3'2454,"4"4"-1094,0 0-1208,-1 0 0,0-1 0,1 1 0,-1-1 1,1 1-1,-1-1 0,1 0 0,-1 0 0,1 0 1,2 1-1,5-3 386,0 1 1,0-2-1,0 1 0,0-1 1,16-8-1,-20 9-399,0-2-1,0 1 0,0 0 1,0-1-1,-1 0 0,0 0 1,0-1-1,0 1 0,0-1 1,0 0-1,2-5 0,6-13 159,0 0-1,-2-1 1,11-40-1,14-80 298,-23 84-566,7-67 10,-18 121-192,2-10-858,3 14 517,3 8 252,-7-3 234,1 0 0,-1 0 0,0 1 0,0-1 1,0 1-1,0 0 0,-1 0 0,1 0 1,1 7-1,5 41 23,-7-44-20,6 59 228,-4 0 0,-7 114 0,3-174-132,0 0-1,0 1 1,0-1-1,-1 0 1,0 0-1,0 0 1,-1-1-1,0 1 1,-5 9-1,7-14-12,0-1 0,-1 1 0,1 0 0,-1 0-1,0-1 1,0 1 0,1-1 0,-1 0 0,0 1 0,0-1 0,0 0-1,0 0 1,-4 1 0,3-1-32,0-1 0,0 1-1,0-1 1,0 0 0,0 0 0,0 0-1,0 0 1,0-1 0,0 1 0,0-1-1,0 0 1,1 0 0,-4-1-1,2 0-9,0 0 0,1 0-1,-1 0 1,1 0 0,-6-6-1,6 5-91,0 1 1,0-1-1,0 1 0,-1 0 0,-5-3 0,0 0-564,9 3 281,4 3 165,3 0 196,1-1 1,0 0-1,0 0 0,0-1 0,12-2 0,-10 2-9,70-14 123,-1-4-1,0-3 1,84-36 0,-147 52-91,-4 1-135,1 0 0,15-3-1,-28 8 89,0 0 1,0 0-1,0 0 0,0 0 1,1 0-1,-1 0 0,0 0 1,0-1-1,0 1 0,0 0 0,0 0 1,0 0-1,1 0 0,-1 0 1,0 0-1,0 0 0,0 0 1,0 0-1,0 0 0,0 1 0,1-1 1,-1 0-1,0 0 0,0 0 1,0 0-1,0 0 0,0 0 1,0 0-1,1 0 0,-1 0 0,0 0 1,0 0-1,0 0 0,0 0 1,0 1-1,0-1 0,0 0 1,0 0-1,0 0 0,1 0 0,-5 7-25,-10 9 78,9-12-41,-57 59 230,45-47-196,1 0 0,0 0 0,1 2 0,-19 29 0,33-47-28,1 1 1,-1 0 0,1 0 0,-1-1 0,1 1 0,-1 0 0,1 0 0,0 0-1,-1 0 1,1 0 0,0 0 0,0 0 0,0-1 0,0 1 0,0 0 0,0 0 0,0 0-1,0 0 1,0 0 0,0 0 0,0 0 0,0 0 0,1 0 0,-1 0 0,0 0 0,1-1-1,-1 1 1,1 0 0,-1 0 0,1 0 0,-1-1 0,1 1 0,0 0 0,-1-1 0,1 1-1,0 0 1,0-1 0,-1 1 0,1-1 0,0 1 0,0-1 0,0 1 0,0-1-1,-1 0 1,3 1 0,1 0 55,1 0 0,-1 1-1,1-2 1,0 1 0,-1-1-1,1 1 1,8-2-1,-8 0-25,1 0-1,-1 0 0,0 0 0,1-1 1,-1 0-1,0 0 0,0 0 0,0-1 1,0 0-1,-1 0 0,1 0 0,-1 0 1,1-1-1,-1 0 0,0 0 0,-1 0 0,1 0 1,-1-1-1,1 1 0,3-9 0,-5 9-54,0 0 0,0 0 0,-1 0-1,1-1 1,-1 1 0,0-1-1,0 1 1,0-1 0,-1 0-1,0 1 1,0-1 0,0 1 0,0-1-1,-1 0 1,1 1 0,-1-1-1,0 1 1,-1-1 0,1 1 0,-1 0-1,0-1 1,0 1 0,0 0-1,-1 0 1,-3-4 0,2 4-32,0 0-1,0 0 1,0 0 0,-1 0 0,0 1 0,0 0 0,0 0-1,0 0 1,-7-2 0,10 4 30,0 0 0,0 0 0,0 0-1,0 1 1,0-1 0,-1 1 0,1-1 0,0 1-1,0 0 1,0 0 0,0 0 0,0 0 0,0 0 0,0 1-1,-1-1 1,1 0 0,0 1 0,0 0 0,0-1 0,0 1-1,0 0 1,1 0 0,-1 0 0,0 0 0,0 1-1,1-1 1,-4 3 0,5-3 5,-1 0 0,0-1 0,1 1 1,-1 0-1,1 0 0,-1 0 0,1 0 0,-1 0 0,1 1 0,0-1 0,-1 0 0,1 0 1,0 0-1,0 0 0,0 0 0,0 0 0,0 0 0,0 1 0,0-1 0,0 0 0,0 0 0,1 0 1,-1 0-1,0 0 0,1 0 0,-1 0 0,1 0 0,-1 0 0,1 0 0,0 0 0,-1 0 1,1 0-1,1 1 0,1 1 9,-1-1 1,1 0 0,0 0-1,0 0 1,0 0 0,0 0-1,0 0 1,0-1 0,5 2-1,1-1 28,-1 0-1,0 0 0,0-1 1,1 0-1,-1-1 0,1 1 1,-1-2-1,1 1 0,-1-1 1,0-1-1,1 1 1,-1-1-1,0-1 0,0 0 1,9-4-1,-4 0 23,-1 0 0,0-1 0,0 0 0,0-1 0,-1-1 1,-1 0-1,0 0 0,13-16 0,82-118 529,18-46-469,-108 163-86,-1 0 0,-2-1-1,13-42 1,-19 51-35,-2 1-1,0-1 1,-1 0 0,-1 0-1,-1 0 1,-1-29-1,-1 42-58,0 0 0,0 1 0,-3-11 0,4 15 51,0 0 0,0 1 0,0-1 0,0 1 0,-1-1 0,1 0 0,0 1 0,0-1 1,-1 1-1,1-1 0,0 1 0,-1-1 0,1 1 0,0-1 0,-1 1 0,1 0 0,-1-1 1,1 1-1,-1-1 0,1 1 0,-1 0 0,1-1 0,-1 1 0,1 0 0,-1 0 0,1-1 1,-1 1-1,0 0 0,1 0 0,-1 0 0,1 0 0,-1 0 0,0 0 0,1 0 0,-1 0 1,1 0-1,-1 0 0,0 0 0,1 0 0,-1 0 0,1 1 0,-1-1 0,0 0 0,1 0 1,-1 1-1,0 0 0,-2 1-11,-1 1 1,1 0 0,0 0-1,0 0 1,0 0 0,0 0-1,1 1 1,-5 5-1,-15 36-159,13-24 135,-58 133-89,53-116 145,2 1 1,-8 47-1,13-37 172,1 1 0,3 0 0,3 61 0,1-95-112,1 1-1,1-1 0,0 0 0,1 0 0,6 16 0,-9-29 0,1 1 1,-1-1-1,1 0 0,-1 0 0,1-1 1,0 1-1,3 4 0,-4-7-45,0 1-1,-1-1 0,1 1 1,0 0-1,0-1 1,0 0-1,-1 1 0,1-1 1,0 1-1,0-1 1,0 0-1,0 0 0,0 0 1,0 1-1,0-1 1,0 0-1,0 0 0,0 0 1,0 0-1,0-1 0,0 1 1,0 0-1,-1 0 1,1 0-1,0-1 0,0 1 1,0-1-1,0 1 1,0 0-1,1-2 0,2-1 20,0 0 0,0 0 0,0-1 0,0 0 0,-1 1 0,1-1 0,4-8-1,19-34 165,76-137-249,-85 156-125,-8 18-98,-10 9 262,0 1 0,0-1 1,1 0-1,-1 0 0,0 0 0,0 0 1,1 0-1,-1 0 0,0 0 1,0 0-1,0 0 0,1 0 0,-1 1 1,0-1-1,0 0 0,0 0 0,1 0 1,-1 0-1,0 1 0,0-1 1,0 0-1,0 0 0,0 0 0,0 1 1,1-1-1,-1 0 0,0 0 0,0 0 1,0 1-1,0-1 0,0 0 1,0 0-1,0 1 0,0-1 0,0 0 1,0 0-1,0 1 0,0-1 0,0 0 1,0 0-1,0 1 0,0-1 1,0 0-1,-1 1 0,-2 86-171,0-45 214,3 43 0,1-46 113,-1-27-107,0 0 0,4 22 1,-3-30 20,0 1 1,1-1 0,-1 0-1,1 0 1,-1 0 0,1 0 0,1-1-1,-1 1 1,0 0 0,1-1-1,5 6 1,-7-9-46,-1 1 0,1-1-1,0 1 1,0-1 0,0 1 0,0-1 0,-1 0-1,1 1 1,0-1 0,0 0 0,0 0-1,0 0 1,0 1 0,0-1 0,0 0 0,0 0-1,0-1 1,0 1 0,0 0 0,0 0-1,0 0 1,-1-1 0,1 1 0,0 0 0,0-1-1,0 1 1,0-1 0,-1 1 0,1-1 0,1 0-1,3-2 23,-1-1 0,1 0-1,6-7 1,4-6 22,0-1-1,-2 0 1,0-1 0,-1-1-1,12-27 1,-5 4-218,19-69 1,-32 99-164,-9 31-90,1-1 375,1 3-7,1 35 0,2-19-44,-3-28 130,2 1-1,-1-1 0,1 0 0,0 0 0,1 0 1,0 0-1,4 11 0,-4-15 5,-1 0 0,1 0-1,0-1 1,0 1 0,5 5-1,-6-8-33,-1-1-1,1 1 1,0 0 0,0 0-1,0-1 1,0 1-1,0-1 1,0 1-1,0-1 1,0 1-1,0-1 1,0 1-1,0-1 1,0 0-1,0 0 1,0 1-1,0-1 1,1 0-1,-1 0 1,0 0 0,0 0-1,0-1 1,0 1-1,0 0 1,0 0-1,2-1 1,0 0 7,-1 0 1,1-1-1,0 1 1,0-1-1,-1 0 1,1 0-1,-1 0 1,0 0-1,1 0 0,-1 0 1,0-1-1,2-2 1,19-35 34,-17 30-19,15-32-65,25-68-1,-43 96-35,-2 12 50,-1 0 0,1 0 1,-1 0-1,1 1 0,0-1 0,0 0 0,-1 0 1,1 1-1,2-3 0,-1 0 282,-3 3-289,1 2-130,5 0 32,-2-1 133,1-1-1,-1 1 0,1-1 0,-1 1 0,1-1 0,-1-1 0,1 1 0,-1 0 0,0-1 1,4-1-1,-5 1-5,0 1 1,0-1 0,0 1 0,0-1-1,-1 0 1,1 1 0,0-1-1,-1 0 1,1 0 0,-1 0 0,0-1-1,0 1 1,0 0 0,2-4-1,-2 1 3,0 0-1,0 0 0,0-1 0,0 1 0,-1-8 0,0 11-8,0 1-1,0 0 0,0 0 0,0 0 0,0-1 1,0 1-1,0 0 0,-1 0 0,1 0 1,0 0-1,-1 0 0,1-1 0,-1 1 1,1 0-1,-1 0 0,0 0 0,1 0 0,-1 0 1,0 0-1,0 1 0,0-1 0,0 0 1,1 0-1,-1 1 0,0-1 0,0 0 0,-1 1 1,1-1-1,0 1 0,0-1 0,0 1 1,0-1-1,0 1 0,0 0 0,-1 0 0,1 0 1,0 0-1,0-1 0,0 2 0,-2-1 1,-1 0-32,1 1 0,-1-1 1,1 1-1,-1 0 0,1 0 1,-1 0-1,1 0 0,0 1 1,0 0-1,-1-1 0,1 1 1,-3 3-1,2-1 10,0 1-1,-1 0 0,2 0 1,-1 0-1,1 0 1,-1 1-1,1 0 1,-3 10-1,-15 51-30,19-60 26,0 4 77,-1 1 0,2-1 0,-1 0 0,1 1 0,1-1 0,0 1-1,1-1 1,0 1 0,1-1 0,3 15 0,-4-23-5,0-1 0,0 1 0,0-1 1,1 1-1,-1-1 0,0 1 0,1-1 0,0 0 0,-1 0 0,1 0 0,0 0 1,0 0-1,0 0 0,1 0 0,-1-1 0,0 1 0,0-1 0,1 1 0,-1-1 1,1 0-1,3 1 0,0-1 28,0 1-1,1-1 1,-1 0 0,1-1 0,-1 0 0,1 0 0,11-2-1,0-1 8,1-1 0,-1 0-1,0-2 1,20-9-1,65-35 88,25-27-1391,-88 48-2097,-1 0-3315,-25 19 3643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33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1011 2560,'30'-31'5301,"-6"0"-4142,0 0-1,26-49 0,-19 31-398,59-82 376,-42 63-475,54-99 0,-77 118-419,-3-1-1,-2-1 0,16-60 1,5-37-461,-37 135-689,-6 19 486,-10 27 216,1 1 242,-1 0 0,-2-1 1,-2 0-1,-27 44 0,-121 148 290,-16 80 451,69-108-120,66-112 986,42-80-1302,27-19 368,-8 5-654,250-166 258,-203 128-310,-1-2 1,58-61 0,-114 104-5,18-18-77,-1-2 0,25-33 0,-42 53 44,-4 9 100,-2 14 14,-8 10 97,-14 35-1,14-42-127,1-1 0,0 1 0,2 1 0,-4 27 0,7-36-17,1-3-5,0-1 1,1 0-1,-1 0 0,2 1 1,-1-1-1,1 0 0,2 10 0,-2-17-8,-1 0-1,0 0 1,1 0-1,-1 0 0,1 0 1,0 0-1,-1 0 0,1-1 1,0 1-1,-1 0 1,1 0-1,0 0 0,0-1 1,0 1-1,0 0 1,0-1-1,0 1 0,0-1 1,0 1-1,0-1 0,0 1 1,0-1-1,0 0 1,0 0-1,0 1 0,0-1 1,0 0-1,1 0 0,-1 0 1,0 0-1,0 0 1,0-1-1,0 1 0,0 0 1,0 0-1,0-1 1,0 1-1,0-1 0,0 1 1,0-1-1,0 1 0,0-1 1,0 1-1,0-1 1,0 0-1,1-1 0,4-8 36,0-1-1,0 0 0,-1 0 0,0 0 0,-1-1 0,0 0 1,-1 0-1,0 0 0,1-15 0,-2 3-79,-1 0 0,-1-1-1,-5-46 1,4 67-4,1 1-1,-1 0 1,0 0 0,0-1-1,0 1 1,0 0 0,-1 0-1,1 0 1,-1 0-1,0 0 1,0 0 0,-2-2-1,4 5 32,0 0 0,0-1-1,0 1 1,0 0 0,-1 0-1,1 0 1,0 0-1,0 0 1,0-1 0,0 1-1,0 0 1,0 0 0,-1 0-1,1 0 1,0 0 0,0 0-1,0 0 1,0 0-1,0 0 1,-1-1 0,1 1-1,0 0 1,0 0 0,0 0-1,0 0 1,-1 0 0,1 0-1,0 0 1,0 0-1,0 0 1,-1 0 0,1 0-1,0 0 1,0 1 0,0-1-1,0 0 1,0 0 0,-1 0-1,1 0 1,0 0-1,0 0 1,0 0 0,0 0-1,-5 2-38,13 13-21,-6-14 67,0 1 1,1-1-1,-1 0 0,0 0 0,0 0 0,1 0 1,-1 0-1,0 0 0,1 0 0,-1-1 1,1 1-1,-1-1 0,1 0 0,4 0 1,37-3-105,-43 2 95,17-2 69,0-2 0,24-8 0,20-6-187,-40 15 183,0 2 0,0 0-1,27 2 1,-25 0-31,-23 0-92,-1 1 118,1-1 0,0 0-1,-1 0 1,1 0-1,-1 1 1,1-1-1,0 0 1,-1 0 0,1 0-1,-1 0 1,1 0-1,0 0 1,-1 0 0,1 0-1,0 0 1,-1 0-1,1 0 1,-1-1 0,1 1-1,0 0 1,-1 0-1,1-1 1,-1 1-1,1-1 1,11-11 90,-2 2-390,-10 9 245,1 1 0,-1 0-1,0 0 1,1-1 0,-1 1-1,0 0 1,1 0 0,-1 0-1,1 0 1,-1 0 0,0 0-1,1 0 1,-1 0 0,1 0-1,-1 0 1,1 0 0,-1 0-1,0 0 1,1 0 0,-1 0-1,1 0 1,-1 0 0,0 0-1,1 0 1,-1 1 0,1-1-1,7 3-121,-7-3 105,0 1 0,-1-1 0,1 0 0,-1 0 1,1 0-1,-1 1 0,1-1 0,-1 0 1,1 1-1,-1-1 0,1 0 0,-1 1 0,0-1 1,1 1-1,-1-1 0,1 0 0,-1 1 0,0-1 1,0 1-1,1-1 0,-1 1 0,0-1 0,0 1 1,1 0-1,-1-1 0,0 1 0,0-1 1,0 1-1,0-1 0,0 1 0,0 1 0,2 8 42,-1 0-1,0 0 0,-1 0 0,0 1 1,-1 11-1,-12 54-141,0 0 94,12-64 88,-1-5-55,1 1 0,1 0 0,-1-1 0,1 1 0,1 0 0,-1-1 0,1 1 0,1-1 1,-1 1-1,4 8 0,-3-13 10,-1 0 0,1-1-1,0 1 1,0-1 0,1 0 0,-1 0 0,0 0 0,1 0 0,-1 0 0,1 0 0,-1-1 0,1 1 0,0-1 0,5 2 0,1 1 10,0-1 0,1-1 0,12 2 1,-17-3-482,0-1 1,0 1 0,0-1 0,0-1 0,5 0-1,9 0-1169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41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8 2976,'-10'-8'6800,"7"19"-3615,1-5-4237,-4 16 1392,3-11-224,0 1 1,1-1-1,-2 14 0,1 14 57,-4 73 494,7-88-410,1 1 0,6 37 0,-6-56-123,0 0 0,1 0 0,0 0 0,1-1 1,4 10-1,-7-14-98,1 1 1,0-1 0,-1 0-1,1 0 1,0 0 0,0 1-1,0-1 1,0 0 0,0 0-1,0 0 1,0 0 0,0-1-1,0 1 1,0 0 0,0 0-1,1-1 1,-1 1 0,0-1-1,1 1 1,-1-1 0,0 1-1,1-1 1,-1 0 0,0 1-1,1-1 1,-1 0 0,1 0-1,-1 0 1,0 0-1,3-1 1,0-1 20,0 0-1,1 0 0,-1 0 1,0 0-1,0-1 0,-1 0 1,1 0-1,-1 0 0,1 0 1,4-7-1,4-5 65,12-22 0,-13 20-76,127-204 220,-133 212-290,8-11 8,-8 14-27,-1-1 1,1-1 0,-1 1-1,-1 0 1,4-11-1,-7 17 34,1 1 0,-1-1-1,0 1 1,0 0 0,0-1 0,1 1-1,-1-1 1,0 1 0,0-1-1,0 1 1,0 0 0,0-1-1,0 1 1,0-1 0,0 1-1,0-1 1,0 1 0,0-1-1,0 1 1,-1-1 0,1 1-1,0 0 1,0-1 0,0 1-1,0-1 1,-1 1 0,1 0-1,0-1 1,-1 1 0,1 0-1,0-1 1,0 1 0,-1 0-1,1-1 1,-1 1 0,1 0-1,0 0 1,-1-1 0,0 1-1,0 0-2,0 0 0,0 1 1,0-1-1,0 0 0,0 0 0,0 1 0,0-1 0,0 1 0,0-1 0,0 1 0,1 0 0,-1-1 0,0 1 0,0 0 0,0-1 0,1 1 0,-1 0 0,0 0 0,0 1 0,-7 10 44,1 0-1,0 1 1,1 0-1,0 0 0,1 0 1,1 1-1,0 0 1,1 0-1,-3 22 0,5-22 18,0 1-1,1-1 1,1 0-1,1 0 0,0 0 1,0 0-1,1 0 0,1-1 1,8 20-1,-9-26 34,0-1-1,0 0 1,1 0 0,0 0-1,1 0 1,-1-1 0,1 1-1,0-1 1,6 5 0,-7-7-4,0 0 0,0-1 1,1 1-1,-1-1 0,1 0 1,0 0-1,0 0 0,0-1 0,0 1 1,0-1-1,0 0 0,0-1 1,9 1-1,-8-1-38,0-1-1,0 1 0,-1-1 1,1 0-1,0 0 1,0-1-1,0 0 1,-1 0-1,1 0 1,9-6-1,10-11-5250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42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4064,'0'-1'73,"0"1"1,0 0-1,0 0 1,0 0-1,0-1 1,0 1-1,0 0 1,0 0-1,0 0 1,0 0-1,0-1 1,0 1-1,0 0 1,0 0-1,1 0 1,-1-1-1,0 1 1,0 0-1,0 0 1,0 0-1,0 0 1,0 0-1,0-1 0,1 1 1,-1 0-1,0 0 1,0 0-1,0 0 1,0 0-1,1 0 1,-1 0-1,0 0 1,0 0-1,0-1 1,0 1-1,1 0 1,-1 0-1,0 0 1,0 0-1,1 0 1,-1 0 100,0 1 1,1-1-1,-1 0 1,0 0-1,1 0 0,-1 0 1,0 0-1,1 1 1,-1-1-1,0 0 1,1 0-1,-1 1 1,0-1-1,0 0 1,0 0-1,1 1 0,-1-1 1,0 0-1,0 1 1,0-1-1,1 0 1,-1 1-1,0 0 1,4 14 516,-1 1 0,-1 0 0,0 0 0,-1 30 1,-1-43-632,0-1 1,0 1 0,1-1 0,-1 1 0,0-1-1,1 1 1,0-1 0,-1 1 0,3 3 0,-3-6-21,1 1 0,-1-1 0,0 0 1,0 0-1,1 0 0,-1 0 1,0 1-1,1-1 0,-1 0 1,0 0-1,1 0 0,-1 0 0,0 0 1,1 0-1,-1 0 0,0 0 1,1 0-1,-1 0 0,1 0 1,-1 0-1,0 0 0,1 0 0,-1 0 1,0 0-1,1-1 0,-1 1 1,0 0-1,0 0 0,1 0 0,-1 0 1,0-1-1,1 1 0,-1 0 1,0 0-1,0-1 0,1 1 1,-1 0-1,0-1 0,0 1 0,0 0 1,1-1-1,12-14 502,15-36-330,-19 34-270,1 0 0,20-27-1,-29 43 57,1-2-9,0 0 0,1 1 0,0-1 0,0 0 0,3-2-1,-5 5 16,-1-1-1,1 1 1,-1 0-1,1-1 0,-1 1 1,1 0-1,-1 0 0,1 0 1,-1 0-1,1 0 0,-1 0 1,1 0-1,-1-1 0,1 1 1,-1 1-1,1-1 1,-1 0-1,1 0 0,-1 0 1,1 0-1,-1 0 0,1 0 1,-1 1-1,1-1 0,-1 0 1,1 0-1,-1 1 0,1-1 1,-1 0-1,1 1 0,-1-1 1,0 0-1,1 1 1,-1-1-1,0 0 0,1 1 1,-1-1-1,0 1 0,0-1 1,1 1-1,-1-1 0,0 1 1,0-1-1,0 1 0,1 0 1,3 12 253,0 0 1,-1 1-1,0-1 1,1 17-1,-2-14-906,0 1-1,8 23 0,-6-34-501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43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5408,'0'0'75,"0"0"0,0 0 1,0 0-1,0 0 0,0 0 0,0-1 1,1 1-1,-1 0 0,0 0 1,0 0-1,0 0 0,0 0 0,0 0 1,0 0-1,0 0 0,0-1 1,0 1-1,0 0 0,0 0 0,0 0 1,1 0-1,-1 0 0,0 0 0,0 0 1,0 0-1,0 0 0,0 0 1,0 0-1,0 0 0,1 0 0,-1 0 1,0 0-1,0 0 0,0 0 0,0 0 1,0 0-1,0 0 0,1 0 1,-1 0-1,0 0 0,0 0 0,0 0 1,0 0-1,0 0 0,0 0 1,0 0-1,1 0 0,-1 0 0,0 0 1,0 0-1,0 0 0,0 0 0,0 0 1,0 0-1,0 1 0,0-1 1,0 0-1,1 0 0,-1 0 0,0 0 1,6 13 853,3 21-904,-3 67 1890,-2-72-657,-1-21-106,-2-21 27,12-175 141,-13 185-1275,0 1-7,0-1-1,1 0 0,-1 0 0,1 1 1,0-1-1,0 0 0,0 1 0,0-1 1,0 1-1,0-1 0,3-2 1,-4 4-24,1 0 1,0 0-1,0 1 1,0-1-1,0 0 1,0 1-1,0-1 1,1 1 0,-1-1-1,0 1 1,0-1-1,0 1 1,0 0-1,1-1 1,-1 1-1,0 0 1,0 0 0,1 0-1,-1 0 1,0 0-1,0 0 1,0 1-1,1-1 1,-1 0 0,0 0-1,0 1 1,0-1-1,2 1 1,6 4 59,0 0 0,-1 0 0,1 1 0,-1-1 0,0 2 1,-1-1-1,1 1 0,-2 1 0,13 15 0,-11-18-211,-2-1-1592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4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0 4480,'-26'7'1445,"12"0"-885,-116 87 3637,121-88-4025,1 1-1,0 0 1,0 0 0,0 0-1,1 1 1,0 0-1,0 1 1,1-1-1,1 1 1,-1 1-1,1-1 1,1 1-1,-1 0 1,2 0 0,0 0-1,0 0 1,-2 17-1,3-7-101,1-1 0,1 1 0,1-1 0,1 1 1,0-1-1,2 1 0,0-1 0,1 0 0,1-1 0,1 1 0,1-1 0,0 0 0,1-1 0,1 0 0,0 0 0,2-1 0,0-1 0,0 0 0,1-1 0,1 0 0,24 19 1,-6-11-183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11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1 513 4384,'0'0'1424,"10"-8"1189,-5 5-2139,0 0-1,-1-1 0,1 1 1,-1-1-1,4-4 1,6-5 88,40-39 1049,14-11-678,-24 25-289,-1-2 0,-2-1 0,55-73-1,-85 99-517,-1 4-38,-1-1 1,-1 0 0,0 0 0,-1-1 0,0 0-1,6-18 1,-18 44-35,-1 0 0,-8 13 0,-6 12 99,1 1 50,-18 42 121,33-72-303,1 1-1,0 0 1,1 0 0,0 0-1,0 1 1,1 11 0,1-19 18,0-1 0,0 1 1,0-1-1,1 1 0,-1-1 1,1 0-1,0 1 0,-1-1 1,3 3-1,-3-4-7,0-1 1,1 1 0,-1 0-1,1 0 1,-1-1 0,1 1-1,0 0 1,-1-1-1,1 1 1,0-1 0,-1 1-1,1-1 1,0 1 0,-1-1-1,1 1 1,0-1-1,0 0 1,0 0 0,-1 1-1,1-1 1,0 0 0,0 0-1,0 0 1,0 0 0,0 0-1,-1 0 1,3 0-1,0-1 24,-1 1 0,1-1 0,0 0-1,-1 0 1,1 0 0,0-1-1,-1 1 1,0-1 0,1 1 0,3-5-1,23-24 259,-13 11-211,140-138 163,-141 141-298,33-32-645,-44 48 487,-3 5 65,-1 10 29,0-15 98,-12 103 182,11-90-158,1-1 0,1 1 0,0 0 0,1 0 0,0-1 0,5 15 0,2-2-1010,15 26 0,-12-27-168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44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4800,'2'0'471,"-1"0"-415,-1-1 1,1 1-1,-1 0 0,1 0 0,-1 0 1,1 0-1,-1 0 0,1 0 1,-1 0-1,1 0 0,-1 0 0,1 0 1,-1 1-1,1-1 0,-1 0 1,1 0-1,-1 0 0,1 1 1,-1-1-1,0 0 0,1 0 0,-1 1 1,1-1-1,-1 0 0,0 1 1,1-1-1,-1 1 0,0-1 0,1 1 1,20 16 577,16 12 1236,-2 1 0,45 49 1,-71-66-1616,0 0 0,-1 0 0,-1 0 1,0 1-1,-1 0 0,0 0 0,-1 1 0,0 0 0,-2 0 1,5 30-1,-6-16 106,-1 1 0,-1-1 1,-1 0-1,-10 52 0,8-60-175,-2-1 1,-1 0-1,0 0 0,-15 30 0,17-41-211,-1 0-1,-1-1 1,1 0-1,-1 0 0,-1 0 1,1 0-1,-1-1 1,0 0-1,-1-1 0,0 0 1,-13 8-1,-6 3-433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45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148 498 4064,'0'0'1307,"-7"-8"767,7 8-1939,0-1 1,0 0-1,0 0 0,0 1 0,-1-1 1,1 0-1,0 1 0,0-1 0,-1 0 0,1 1 1,0-1-1,-1 0 0,1 1 0,-1-1 1,1 1-1,0-1 0,-1 1 0,0-1 1,1 1-1,-1-1 0,1 1 0,-2-1 0,0 0-26,0 0-1,1 0 1,-1 0-1,0 1 0,-1-1 1,1 1-1,0-1 1,-2 1-1,0-1-106,0 1 1,1 0-1,-1 0 0,0 1 1,1-1-1,-1 1 1,0 0-1,1 0 0,-1 0 1,-4 2-1,2 0 71,2-1-66,1 0 1,-1 1 0,0-1-1,1 0 1,0 1 0,-1 0-1,1 0 1,0 0 0,-2 4-1,2-3 27,0 0-1,0 0 0,1 1 1,-1-1-1,1 1 1,0 0-1,1-1 0,-1 1 1,-1 9-1,3-13-3,0 1-1,0-1 1,0 1-1,0-1 1,0 1-1,0-1 1,1 1-1,-1-1 1,0 1 0,1-1-1,-1 1 1,1-1-1,0 0 1,0 1-1,1 1 1,-1-2 29,1 1-1,-1-1 1,1 0-1,-1 1 1,1-1-1,0 0 1,0 0 0,0 0-1,0 0 1,-1 0-1,1-1 1,0 1-1,0 0 1,3-1 0,5 2 132,1 0 0,0-1 1,-1-1-1,1 0 1,0 0-1,-1-1 1,12-2-1,-14 1-95,0 0-1,0 0 0,-1-1 1,1 1-1,-1-2 0,0 1 1,0-1-1,0 0 0,12-10 1,-17 12-88,-1 1 1,1-1 0,-1 0-1,0 1 1,1-1-1,-1 0 1,0 0-1,0 0 1,0 0 0,0 0-1,0 0 1,-1 0-1,1 0 1,-1 0 0,1 0-1,-1-1 1,0 1-1,0 0 1,0 0-1,0 0 1,0-1 0,0 1-1,-1 0 1,1 0-1,-1 0 1,1 0-1,-1 0 1,0 0 0,0 0-1,0 0 1,0 0-1,0 0 1,-1 0-1,0-1 1,-1-2-74,-1 1 0,1 0 1,0 1-1,-1-1 0,0 1 0,0-1 0,0 1 1,0 0-1,-1 1 0,1-1 0,-1 1 0,1 0 1,-1 0-1,-6-2 0,5 3-19,1 0 0,-1 1 1,1 0-1,-1 0 0,1 0 0,-1 0 1,1 1-1,-1 0 0,-7 2 1,23-7 394,-1-1 0,0 0 0,0-1 0,-1 0 0,11-9 0,43-41 4,-17 8-13,48-67 0,-33 38-85,-34 42-186,-19 25-51,-1 1 1,1 0-1,1 0 0,0 0 1,0 1-1,16-12 0,-24 20 14,0 0 0,1-1-1,-1 1 1,1 0 0,-1 0 0,1-1-1,-1 1 1,0 0 0,1 0-1,-1 0 1,1-1 0,-1 1-1,1 0 1,-1 0 0,1 0-1,-1 0 1,1 0 0,-1 0-1,1 0 1,-1 0 0,1 0-1,-1 0 1,1 0 0,-1 1-1,1-1 1,-1 0 0,1 0-1,-1 0 1,0 1 0,1-1-1,-1 0 1,1 0 0,-1 1-1,0-1 1,1 0 0,-1 1-1,1-1 1,-1 1 0,0-1-1,0 0 1,1 1 0,-1-1-1,0 1 1,0-1 0,1 1-1,-1-1 1,0 1 0,1 3-25,0-1 1,-1 0 0,1 1 0,-1-1-1,1 7 1,-19 232-50,-2-108 771,-72 259-1,87-374-571,-1-1-1,-1 1 1,0-1-1,-19 30 0,26-46-90,-1-1 0,0 1-1,0-1 1,0 0-1,0 1 1,-1-1 0,1 0-1,0 0 1,-1 0-1,1 0 1,0 0-1,-1 0 1,1 0 0,-1 0-1,1 0 1,-1-1-1,0 1 1,1-1 0,-1 1-1,-2 0 1,3-2-3,-1 1 1,1 0-1,0-1 1,-1 1-1,1-1 1,0 1-1,0-1 1,-1 1-1,1-1 1,0 0-1,0 0 1,0 0-1,0 0 1,0 0-1,0 0 1,0 0-1,0 0 1,0 0-1,0 0 1,0 0-1,1 0 1,-1-1 0,0 1-1,1 0 1,-1-3-1,-1-1-12,0 0 0,0-1 1,1 1-1,-1-1 0,1 0 0,1 1 1,-1-1-1,1 0 0,0 1 0,0-1 0,1 0 1,1-7-1,0 6-29,0 0 0,0 0-1,1 1 1,0-1 0,1 1 0,-1-1 0,1 1 0,0 0 0,9-10 0,-5 9 18,0-1 1,0 1 0,0 0-1,1 1 1,0 0 0,0 0-1,1 1 1,0 1 0,0-1-1,0 1 1,0 1 0,1 0-1,-1 1 1,1 0 0,17-2-1,-25 4-114,0 1-1,0-1 1,1 0 0,-1 1-1,0 0 1,0-1-1,0 1 1,6 3-1,12 9-5285,-13-5 3009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4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119 476 3904,'-2'-16'1099,"-1"-3"-12,3 19-925,0-1-116,0 1-1,0 0 0,0-1 0,0 1 1,0 0-1,0-1 0,0 1 1,0 0-1,0 0 0,0-1 1,-1 1-1,1 0 0,0-1 1,0 1-1,0 0 0,0 0 0,-1-1 1,1 1-1,0 0 0,0 0 1,0 0-1,-1-1 0,1 1 1,0 0-1,0 0 0,-1 0 0,1 0 1,0-1-1,-1 1 0,1 0 1,0 0-1,0 0 0,-1 0 1,1 0-1,0 0 0,-1 0 0,1 0 1,0 0-1,-1 0 0,1 0 1,0 0-1,0 0 0,-1 0 1,1 0-1,0 0 0,-1 0 1,1 1-1,0-1 0,0 0 0,-1 0 1,1 0-1,0 0 0,0 1 1,-1-1-1,1 0 0,0 0 1,0 0-1,-1 1 0,1-1 0,0 0 1,0 0-1,0 1 0,0-1 1,-8 8 45,1 1 0,0-1 0,0 1 0,1 1 0,1-1 0,-1 1 0,-6 17 0,6-13-3,-2 2-33,2 0 0,-1 0 1,-5 28-1,11-38 4,0-1-1,0 1 0,1 0 1,0 0-1,0-1 1,1 10-1,0-12 18,0 0 0,0 0 1,0 0-1,0 0 0,0 0 0,1 0 1,-1 0-1,1-1 0,-1 1 0,1 0 1,0-1-1,5 5 0,-7-6-23,1-1-1,0 1 1,0 0-1,0 0 1,0-1-1,0 1 1,0-1 0,0 1-1,1-1 1,-1 1-1,0-1 1,0 1-1,0-1 1,0 0 0,1 0-1,-1 0 1,0 0-1,0 0 1,0 0-1,1 0 1,0 0 0,0-1 7,1 0 1,-1 0 0,0 1-1,0-2 1,0 1 0,0 0-1,0 0 1,0-1 0,0 1-1,2-3 1,2-3 46,1-1-1,-1 0 1,11-18 0,96-191 192,-3 4-140,-94 187-189,-1-2-1,-2 1 0,19-56 1,-25 47 334,-7 34-329,1 1-1,-1-1 1,0 0-1,0 0 1,0 1-1,0-1 1,0 0-1,-1 1 1,1-1-1,0 0 1,-1 0-1,1 1 1,-1-1-1,0 1 0,1-1 1,-1 0-1,-2-1 1,3 2-13,-1 1-1,0-1 1,0 1 0,0-1 0,0 1 0,0 0-1,0 0 1,0-1 0,0 1 0,1 0-1,-1 0 1,0 0 0,0 0 0,0 0 0,0 0-1,0 0 1,0 0 0,0 0 0,0 0-1,0 1 1,0-1 0,0 0 0,0 1-1,0-1 1,0 1 0,1-1 0,-1 1 0,-1 0-1,-4 3-36,0 1 0,1-1 0,-5 6 0,2-2 177,-3 1 20,1 1-1,1 1 1,-1-1-1,2 1 1,-1 1-1,2 0 1,-1 0-1,2 0 1,-7 16-1,7-9-4,0 0-1,1 1 1,0 0 0,2 0-1,-2 34 1,4-32-22,1 1 1,0 0-1,2 0 0,1 0 1,0-1-1,2 1 0,10 29 1,-13-45-4,1 0 1,1 0-1,-1-1 1,1 1-1,0-1 1,0 0-1,6 7 1,-8-12-52,0 1 1,-1-1-1,1 1 1,0-1 0,-1 1-1,1-1 1,0 0-1,0 0 1,0 0-1,0 0 1,0 0-1,1-1 1,-1 1 0,0-1-1,0 1 1,0-1-1,1 0 1,-1 0-1,0 0 1,0 0 0,1 0-1,-1 0 1,0-1-1,0 1 1,0-1-1,0 1 1,3-2-1,2-1 27,0-1 0,-1 0-1,1 0 1,-1 0-1,0-1 1,7-6 0,31-37 46,-20 21-120,-1 4-325,-23 22 322,0 1 0,0 0 0,1 0 0,-1 0 0,0 0-1,0 0 1,0 0 0,0 0 0,0 0 0,0 0 0,0-1 0,0 1 0,1 0 0,-1 0-1,0 0 1,0 0 0,0 0 0,0 0 0,0 0 0,1 0 0,-1 0 0,0 0 0,0 0-1,0 0 1,0 0 0,0 0 0,0 0 0,1 0 0,-1 0 0,0 0 0,0 0 0,0 0-1,0 0 1,0 0 0,0 0 0,1 1 0,-1-1 0,0 0 0,0 0 0,0 0 0,0 0-1,0 0 1,0 0 0,5 9-149,-1 10 24,-1 14 50,-3-22 103,1 0 0,0 0 1,1 0-1,0 0 0,8 20 1,-5-18 35,-3-7 37,0 0-1,1 0 1,0 0-1,7 10 1,-9-14-55,-1-1 0,1 0 1,0 0-1,0-1 1,0 1-1,0 0 1,0 0-1,0 0 1,0-1-1,1 1 1,-1 0-1,0-1 1,0 1-1,1-1 1,-1 1-1,0-1 1,0 0-1,1 0 1,-1 0-1,0 1 1,1-1-1,-1 0 1,0 0-1,1-1 1,-1 1-1,0 0 1,1 0-1,-1-1 1,2 0-1,3-2 12,-1 1 0,0-2-1,0 1 1,0 0 0,-1-1 0,1 0-1,-1 0 1,0 0 0,0-1 0,0 0-1,0 1 1,-1-1 0,4-7-1,5-11-50,15-40 0,-24 56 23,-2 4-19,20-50 58,21-78 0,-42 128-102,1 1-1,-1-1 0,1 1 1,0-1-1,0 1 0,0 0 1,0 0-1,0-1 0,1 1 1,1-3-1,-1 7-96,0 2 107,0-1 0,0 1-1,-1 0 1,1-1-1,-1 1 1,0 0 0,0 0-1,0 8 1,0 36-66,-1-29 77,0 10 53,0 6 13,-5 53 0,0-43 91,4-26 36,-7 32 0,8-51-159,0 1-1,0-1 0,0 1 1,-1-1-1,1 0 0,0 1 0,0-1 1,0 1-1,0-1 0,0 0 0,0 1 1,-1-1-1,1 1 0,0-1 1,0 0-1,-1 1 0,1-1 0,0 0 1,0 0-1,-1 1 0,1-1 0,0 0 1,-1 0-1,1 1 0,-1-1 1,1 0-1,0 0 0,-1 0 0,1 1 1,-1-1-1,0 0 8,1-1 1,-1 1-1,0 0 0,1-1 1,-1 1-1,1 0 0,-1-1 1,0 1-1,1-1 0,-1 1 1,1 0-1,-1-1 0,1 0 1,-1 1-1,0-2 0,-12-22 53,-1-1-260,10 22 107,4 2-48,1 2-80,2 2 229,-1-1 0,1 1-1,0-1 1,0 0-1,0 0 1,0-1-1,0 1 1,1-1 0,-1 1-1,0-1 1,1 0-1,-1 0 1,6 0-1,-2 0-20,-1-1-1,0 0 0,1-1 0,-1 1 1,0-1-1,0 0 0,8-3 0,7-4 23,0 0-1,-1-2 0,27-16 0,-40 22 34,38-25 20,-1-3 1,44-39-1,-77 61-77,20-22-265,-31 32 265,0 0-1,0 0 1,-1 0-1,1 1 1,0-1 0,0 0-1,0 0 1,0 0-1,-1 0 1,1 0-1,0-1 1,0 1 0,0 0-1,0 0 1,-1 0-1,1 0 1,0 0 0,0 0-1,0 0 1,0 0-1,-1 0 1,1 0 0,0 0-1,0-1 1,0 1-1,0 0 1,0 0-1,-1 0 1,1 0 0,0 0-1,0-1 1,0 1-1,0 0 1,0 0 0,0 0-1,0 0 1,0-1-1,0 1 1,0 0-1,0 0 1,0 0 0,0 0-1,0-1 1,0 1-1,0 0 1,0 0 0,0 0-1,0 0 1,0-1-1,0 1 1,0 0-1,0 0 1,0 0 0,0 0-1,0-1 1,0 1-1,0 0 1,0 0 0,1 0-1,-1 0 1,0 0-1,0-1 1,0 1-1,-20 14-29,1 1 0,0 0 0,1 2 0,1 0 0,1 1 0,0 0 0,-18 30 0,30-43 19,0 1-1,0 0 0,1 0 1,0 0-1,0 0 0,1 1 0,0-1 1,0 1-1,0-1 0,1 1 1,0 0-1,0-1 0,1 13 0,0-17 29,1-1-1,-1 1 0,1-1 0,-1 1 0,1-1 0,0 0 0,0 1 1,-1-1-1,1 0 0,0 1 0,0-1 0,0 0 0,1 0 0,-1 0 1,0 0-1,0 0 0,1 0 0,-1 0 0,0-1 0,1 1 0,-1 0 1,1-1-1,-1 1 0,1-1 0,-1 1 0,3-1 0,1 2 32,1-1 0,0-1-1,0 1 1,0-1 0,10 0-1,7-4 23,0-1 0,-1-1-1,1 0 1,-1-2-1,30-14 1,-39 15-56,1-1-1,-1 0 1,-1 0 0,17-15 0,39-44-18,-62 60-13,0 0 0,-1 0 0,8-14 1,-12 19-3,0 1 7,0-1 1,0 1-1,1-1 1,-1 1-1,0 0 0,1-1 1,-1 1-1,1 0 0,-1 0 1,1 0-1,-1 0 1,1 0-1,0 1 0,0-1 1,-1 0-1,1 1 0,3-1 1,-4 1 5,0 0-1,-1 1 1,1-1 0,-1 0 0,1 1 0,-1-1 0,1 1 0,-1-1-1,1 1 1,-1-1 0,1 1 0,-1-1 0,0 1 0,1 0 0,-1-1 0,0 1-1,1 0 1,-1 0 0,6 15-47,-6-15 67,3 8-6,-2-1 1,1 1-1,0 9 0,4 18-217,-1-9 296,-3-18-64,0 0 1,0 0-1,5 9 0,-4-10-64,-2-4 51,1 0 0,-1-1 0,1 1 0,0-1 0,4 5 0,-6-7 2,1 0-1,-1-1 1,1 1 0,0 0 0,0-1-1,-1 1 1,1-1 0,0 1 0,0-1 0,0 0-1,-1 1 1,1-1 0,0 0 0,0 0-1,0 1 1,0-1 0,0 0 0,0 0 0,0 0-1,-1 0 1,1 0 0,0 0 0,0 0-1,0 0 1,0-1 0,0 1 0,0 0 0,1-1-1,37-12 99,-17 6-28,0-1 0,0-1-1,25-14 1,-40 19-72,13-8-28,19-15-1,-33 22 18,-1 0 0,1-1-1,-1 1 1,0-1 0,0 0 0,0 0 0,3-8-1,-4 8 3,-1 2-1,-1-1 0,1 0 0,-1 1 0,1-1 0,-1 0 0,-1 0 0,1 0 0,-1-1 0,0 1 0,0 0 1,0 0-1,-1-9 0,0 13-4,0 0 0,0 1-1,0-1 1,0 0 0,0 1 0,0-1 0,0 1 0,-1-1 0,1 0 0,0 1 0,0-1 0,-1 1-1,1-1 1,0 0 0,-1 1 0,1-1 0,0 1 0,-1-1 0,1 1 0,-1-1 0,1 1 0,-1 0 0,1-1-1,-1 1 1,0 0 0,1-1 0,-1 1 0,1 0 0,-1 0 0,0-1 0,1 1 0,-1 0 0,1 0-1,-1 0 1,0 0 0,1 0 0,-1 0 0,0 0 0,1 0 0,-1 0 0,0 0 0,1 0 0,-1 0 0,0 1-1,1-1 1,-1 0 0,1 0 0,-2 1 0,-2 1-23,0 0 0,1 0 0,-1 0 0,0 1 0,1-1 0,-4 4 0,-1 1 14,0 1 0,1 0 0,0 1-1,0-1 1,1 1 0,0 1 0,1-1 0,0 1-1,0 0 1,1 0 0,0 0 0,1 1-1,-3 16 1,6-24 15,0 0-1,0 0 1,0 0-1,0 0 1,0 0-1,1 0 1,-1 0 0,1-1-1,0 1 1,0 0-1,0 0 1,0-1-1,1 1 1,-1-1-1,3 4 1,-1-2 17,0 0 0,1-1-1,-1 0 1,1 0 0,0 0 0,0 0 0,0 0-1,8 3 1,-4-2 28,1-1 0,0 0-1,0 0 1,1-1 0,-1 0 0,0-1 0,1 0-1,-1 0 1,12-1 0,-6-1-38,0-1 1,0 0-1,-1-1 0,1-1 0,-1 0 1,0-1-1,0 0 0,0-1 1,-1-1-1,14-9 0,-17 9 94,17-14 0,-25 18-97,1 0-1,0 0 1,-1 0 0,0 0 0,0 0 0,0-1 0,0 1-1,0 0 1,1-5 0,1-16-399,-4 23 481,-12 0-97,16-4 73,1 0-1,-1-1 1,0 0-1,0 0 1,-1 0 0,4-8-1,14-44 111,-12 32-268,6-17 186,82-216 108,-90 243-203,-2 5-120,-1 0 1,7-22-1,-11 33 116,0 0-1,0 0 1,0 0-1,0 0 1,0 0 0,0 0-1,0 0 1,0 0 0,0-1-1,0 1 1,0 0-1,0 0 1,0 0 0,0 0-1,0 0 1,0 0-1,0 0 1,0 0 0,0-1-1,0 1 1,0 0 0,0 0-1,0 0 1,0 0-1,0 0 1,0 0 0,0 0-1,0 0 1,0 0-1,0-1 1,0 1 0,-1 0-1,1 0 1,0 0 0,0 0-1,0 0 1,0 0-1,0 0 1,0 0 0,0 0-1,0 0 1,0 0-1,0 0 1,-1 0 0,1 0-1,0 0 1,0 0-1,0 0 1,0 0 0,0 0-1,0 0 1,0 0 0,0 0-1,0 0 1,-1 0-1,1 0 1,0 0 0,-8 4-199,-7 10 96,5-3 99,1 1 0,0 0 0,1 1 1,1 0-1,0 0 0,0 0 0,-5 20 0,-25 101 266,35-122-232,-26 133 228,11-49-82,15-84-112,0 1 1,0-1 0,1 1 0,1-1-1,0 1 1,1 0 0,0-1-1,4 15 1,-5-25-36,1-1-1,0 1 1,0-1 0,0 1-1,0-1 1,0 1-1,0-1 1,0 0 0,0 0-1,0 1 1,1-1 0,-1 0-1,0 0 1,1 0 0,-1 0-1,1-1 1,-1 1-1,1 0 1,0-1 0,-1 1-1,1-1 1,0 1 0,-1-1-1,1 0 1,0 0 0,-1 1-1,1-1 1,3-1 0,0 1 19,0-1 0,0 1 0,0-1 0,0 0 1,0-1-1,0 1 0,0-1 0,7-3 1,7-6 11,-2 0 1,1-1-1,-1-1 1,28-27-1,-37 31-42,1-1-1,-1 0 0,-1 0 1,0-1-1,0 0 0,-1 0 1,-1-1-1,1 1 1,3-16-1,-8 23-5,2-4-7,-1 0 1,-1 0-1,1 0 1,0-15-1,-2 22-6,0 0-1,0 0 0,0 0 1,0 0-1,0 0 0,0-1 1,0 1-1,-1 0 0,1 0 0,0 0 1,-1 0-1,1 0 0,-1 0 1,1 0-1,-1 0 0,0 0 1,1 0-1,-1 0 0,0 0 0,0 0 1,1 1-1,-1-1 0,0 0 1,0 0-1,0 1 0,0-1 1,0 1-1,0-1 0,0 1 0,0-1 1,0 1-1,-1 0 0,1-1 1,0 1-1,0 0 0,0 0 1,0 0-1,0 0 0,-1 0 0,1 0 1,0 0-1,-2 1 0,1-1-5,-1 1-1,0 0 1,0 0-1,0 0 0,0 1 1,1-1-1,-1 0 1,0 1-1,1 0 0,0 0 1,-1 0-1,1 0 1,0 0-1,-2 3 0,-4 3-13,1 1-1,-8 14 0,11-17 48,1 0 0,0 1 0,0-1 0,0 1 0,1-1 0,0 1-1,0 0 1,0 0 0,1-1 0,0 1 0,1 0 0,0 13 0,0-16-1,1 1 1,0-1-1,0 0 1,1 0-1,-1 0 0,1 0 1,0 0-1,0 0 1,0 0-1,0 0 1,1-1-1,-1 1 0,1-1 1,0 1-1,0-1 1,0 0-1,1 0 1,-1-1-1,1 1 0,-1-1 1,8 4-1,3 0 12,0 0 0,1-1 0,-1 0 0,1-1 0,0 0 0,0-2 0,19 2 0,-20-3-808,-1-1-1,19-3 1,-29 3 360,0-1 0,0 1 0,0-1 0,0 0-1,0 0 1,0 0 0,0-1 0,0 1 0,0-1 0,-1 1 0,1-1-1,-1 0 1,1 0 0,-1 0 0,1 0 0,-1-1 0,3-4 0,-3-7-4732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49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35 7808,'-5'0'2880,"24"0"-2240,25-3-160,-9 3 928,15 0-864,-5 0-160,0 0-224,0 0-224,0 0 32,-4-5 96,-9-2-32,-11-1-3040,-7-4 1632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49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 5152,'-8'-11'1888,"8"14"-1440,5 2 0,8-5-448,5 0-1568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57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13 825 3328,'-2'0'149,"-6"-2"790,8 2-913,0 1-1,0-1 0,-1 0 0,1 0 1,0 0-1,0 0 0,0 0 0,0 0 1,-1 0-1,1 0 0,0 1 0,0-1 1,0 0-1,0 0 0,0 0 0,0 0 0,-1 1 1,1 3 3977,19 8-1571,-16-11-2245,1 0 0,-1 0 0,0-1 0,1 1 0,-1-1 0,0 0 0,1 0 0,-1 0 0,1 0 0,-1-1 0,1 1 0,-1-1 0,0 0 0,1 0 0,-1 0 0,0 0 0,6-4 0,5-2 219,1-1-1,16-13 0,1-3-254,-1-2 0,-1-1 0,-2-1 1,0-2-1,-2 0 0,-1-2 0,-2-1 1,-1 0-1,-2-2 0,20-46 0,1-16 137,-41 96-293,0 1-1,0 0 1,0 0-1,0 0 1,0 0-1,0 0 1,0-1-1,0 1 1,0 0-1,0 0 1,1 0-1,-1 0 1,0 0-1,0 0 1,0-1-1,0 1 1,0 0-1,0 0 1,0 0-1,0 0 1,0 0-1,1 0 1,-1 0-1,0 0 1,0 0-1,0 0 1,0-1-1,0 1 1,1 0-1,-1 0 1,0 0-1,0 0 1,0 0-1,0 0 1,0 0-1,1 0 1,-1 0-1,0 0 1,0 0-1,0 0 1,0 0-1,0 0 1,1 0-1,-1 1 1,0-1-1,0 0 1,6 8-13,1 13 60,-3 8-135,0 1 1,-1 34-1,-2-28 56,1 8 105,-2 1 0,-2 0 0,-15 86 0,13-118-29,0-1-1,0 1 1,-9 16 0,10-24 0,1-1-1,0 0 1,-1-1 0,0 1 0,0 0 0,0-1 0,0 1 0,-1-1-1,1 0 1,-1 0 0,0-1 0,0 1 0,0-1 0,0 0-1,0 0 1,-1 0 0,1 0 0,-1-1 0,1 0 0,-1 0-1,1 0 1,-1 0 0,-6-1 0,5 1-12,1-2-1,0 1 1,-1 0 0,1-1 0,-1 0-1,1-1 1,0 1 0,0-1-1,0 0 1,0 0 0,0 0 0,0-1-1,0 0 1,1 0 0,0 0 0,-1 0-1,1-1 1,0 0 0,-5-6-1,6 6-33,0 0-1,0-1 0,0 1 1,1-1-1,-1 1 0,-1-6 0,4 9-4,0 0-1,-1 0 0,1 0 0,0 0 1,0 0-1,0 0 0,0 0 0,0 0 0,0 0 1,0 0-1,0 0 0,0 0 0,0 0 0,0 0 1,1 0-1,-1 0 0,0 0 0,1 1 1,-1-1-1,0 0 0,1 0 0,0 0 0,-1 0 1,1 1-1,-1-1 0,1 0 0,0 0 0,-1 1 1,1-1-1,0 1 0,0-1 0,0 0 1,-1 1-1,1 0 0,0-1 0,0 1 0,0-1 1,0 1-1,1 0 0,6-2-38,1 1 0,-1 0 0,1 0 0,-1 1 0,1 0 0,8 2 0,26-1 141,-31-2-66,-1-1 0,1 0 0,-1-1 0,0 0 0,0 0 0,0-2 0,0 1 0,0-1 0,14-10-1,-6 2 20,-1 0 0,0-2 0,30-32 0,-47 45-79,0 1 0,1 0 0,-1-1 0,1 1 0,-1 0 0,1-1 0,0 1 0,2-1 0,-3 2 33,-1 0-1,1 0 1,-1 0-1,1 0 1,-1 0 0,1 0-1,-1 0 1,1 0-1,-1 0 1,1 0-1,-1 0 1,1 0-1,-1 0 1,1 1-1,-1-1 1,1 0 0,-1 0-1,1 1 1,-1-1-1,0 0 1,1 1-1,-1-1 1,1 0-1,-1 1 1,0-1-1,0 0 1,1 1-1,-1-1 1,0 1 0,1-1-1,-1 1 1,0-1-1,0 1 1,0-1-1,0 1 1,0-1-1,1 1 1,-1 0-1,2 6-26,0 0 0,-1 0-1,0 1 1,0-1-1,0 15 1,-6 40-244,2-27 330,-22 152 248,3-33-112,18-111-131,-6 54 694,7-88-140,4-29-24,19-110-42,15-31-421,10-49-299,17-16 294,-53 201-122,1 1 0,13-24 0,-17 37-69,0 1 1,1 0-1,0 1 1,0 0 0,1 0-1,17-15 1,-22 22 34,0-1 1,1 1-1,-1 0 0,1 0 1,-1 0-1,1 0 1,0 1-1,0-1 1,0 1-1,0 0 0,0 0 1,8 0-1,-10 1 22,1 0-1,-1 0 1,1 1-1,-1-1 1,0 1-1,1-1 1,-1 1-1,1 0 1,-1 0-1,0 0 1,0 0-1,1 0 1,-1 0-1,0 1 1,0-1-1,0 1 1,-1 0-1,1-1 1,0 1-1,0 0 1,-1 0-1,3 3 1,0 3 10,0 0 0,0 0 0,-1 1-1,0-1 1,-1 1 0,1-1 0,-2 1 0,1 0 0,-1-1 0,0 18 0,-2-6 35,-1 1-1,0-1 1,-9 34-1,8-43 15,0 0-1,0 0 1,-1 0-1,0-1 0,-1 1 1,0-1-1,-1 0 1,-9 13-1,11-19-3,1 1 0,-1-1 0,0 0-1,0 0 1,0 0 0,0-1 0,-1 1 0,0-1 0,1 0 0,-1 0-1,0-1 1,-1 0 0,1 1 0,0-2 0,-1 1 0,1-1 0,-10 2-1,6-3-45,0 0 0,1 0-1,-1 0 1,0-1 0,0-1 0,-14-3-1,35 14-564,17 7 473,-15-12 136,-1 0 1,1-1-1,0 0 0,14 0 1,59 0-74,-69-3 52,-1-1-1,1-1 0,-1 0 1,0-1-1,0-1 0,22-8 0,-28 7-8,-1 1 0,0-1 0,0-1 0,0 0-1,-1 0 1,0-1 0,0 0 0,0 0 0,-1-1 0,13-16-1,-14 14 24,0-1-1,-1 1 0,0-1 0,-1 0 0,6-17 0,-4 2-14,7-39 1,-13 56-29,0 0 0,-1 0 0,0 0 0,-1 1 0,0-1 0,0 0 0,-1 0 0,0 0 0,0 1 0,-1-1 0,-5-8 0,8 16 2,0 0 0,0 1 0,-1-1 1,1 0-1,0 1 0,-1-1 0,1 1 1,-1-1-1,1 0 0,-1 1 1,1 0-1,-1-1 0,1 1 0,-1-1 1,1 1-1,-1-1 0,0 1 0,1 0 1,-1 0-1,0-1 0,1 1 0,-1 0 1,0 0-1,1 0 0,-1-1 0,0 1 1,1 0-1,-1 0 0,0 0 0,1 0 1,-1 0-1,0 1 0,0-1 0,1 0 1,-1 0-1,-1 1 0,1 0-18,-1 0-1,0 0 0,1 0 0,-1 0 1,1 0-1,-1 0 0,1 1 1,0-1-1,-1 1 0,1-1 1,0 1-1,-2 2 0,-3 9-1,0 1-1,0 0 1,2 0-1,-7 29 1,-1 60-108,11-92 147,1 1 1,1-1 0,0 1-1,0-1 1,1 0-1,5 16 1,-4-20 11,-1 0-1,1 0 1,0-1-1,0 1 1,1-1-1,0 0 1,0 0-1,0 0 1,1 0-1,0-1 1,6 6-1,-9-10-7,0 0 1,-1 0-1,1 0 0,0 0 1,0 0-1,0-1 1,0 1-1,-1-1 0,1 1 1,0-1-1,0 0 0,0 1 1,0-1-1,0 0 1,0 0-1,0-1 0,0 1 1,0 0-1,0-1 0,0 1 1,0-1-1,4-1 0,1-1 13,1-1 0,-1 0 0,0 0 0,6-6 0,189-142-24,-73 67 31,-101 66-85,-30 24 17,1-1 0,-2 1 0,1-1 0,0 0-1,-5 6 1,-17 29-9,-21 50-1,38-74-48,3-7 84,0 0 0,1 0 0,0 1 0,1-1 0,-3 17 1,5-23 10,-1 0 0,1 0 0,0 0 0,0 0 0,0 0 0,0 0 0,0 0 0,1 0 0,-1 0 0,1 0 0,-1 0 1,1-1-1,0 1 0,-1 0 0,1 0 0,0 0 0,0-1 0,1 1 0,-1 0 0,0-1 0,0 1 0,1-1 0,-1 1 0,1-1 1,-1 0-1,1 0 0,0 0 0,-1 0 0,1 0 0,0 0 0,2 1 0,3 0 15,0 0 0,0-1 0,0 0 0,1 0 0,-1 0 0,0-1 0,1 0 0,-1-1 1,0 1-1,1-2 0,-1 1 0,0-1 0,0 0 0,0 0 0,0-1 0,0 0 0,-1 0 0,8-5 0,-2 1-17,-1-1 1,0 0-1,0-1 0,0-1 0,-1 1 1,-1-2-1,0 1 0,0-1 0,8-14 1,51-108 241,-44 85-247,59-152 155,-73 175-95,10-37-75,17-78 0,-36 136 29,2-9-111,0-1 0,-1 0 0,1-15 1,-3 29 91,0 0 1,0 0-1,0 0 1,0 0-1,0 1 1,0-1-1,0 0 1,0 0-1,0 0 1,0 0-1,-1 0 1,1 0-1,0 0 1,0 0 0,0 0-1,0 0 1,0 0-1,0 0 1,0 0-1,0 0 1,0 1-1,0-1 1,0 0-1,0 0 1,0 0-1,0 0 1,-1 0-1,1 0 1,0 0-1,0 0 1,0 0-1,0 0 1,0 0-1,0 0 1,0 0-1,0 0 1,0 0 0,0 0-1,0 0 1,-1 0-1,1 0 1,0 0-1,0 0 1,0 0-1,0 0 1,0 0-1,0 0 1,0 0-1,0-1 1,0 1-1,0 0 1,0 0-1,0 0 1,0 0-1,0 0 1,-1 0-1,1 0 1,0 0-1,0 0 1,0 0 0,0 0-1,0 0 1,0 0-1,0 0 1,0-1-1,-5 10-166,-11 35 7,2 1 0,2 0 0,-8 60 0,11-33 373,1 102-1,9-119-84,15 104-1,-13-137-54,-2-10 197,5 21 1,-6-31-282,1 0 1,-1 0-1,1 0 1,0-1-1,-1 1 1,1 0-1,0 0 1,0-1-1,0 1 1,0-1 0,1 1-1,-1-1 1,0 1-1,1-1 1,-1 0-1,1 1 1,2 1-1,-3-3-199,0 0-1,0 0 0,0 0 0,1 0 0,-1 0 1,0 0-1,0 0 0,0 0 0,0-1 1,0 1-1,0 0 0,0-1 0,0 1 1,0-1-1,0 1 0,0-1 0,0 1 0,0-1 1,0 1-1,0-1 0,-1 0 0,1 0 1,0 1-1,0-1 0,-1 0 0,1 0 0,0 0 1,-1 0-1,1-2 0,17-30-6014,-4 2 2582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57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17 8224,'-32'-5'3712,"22"5"-3200,7 0 1600,6 0-1248,2 0-128,8 0-480,6 0 31,7 0-191,1-4-32,1 4-32,-1-5-32,-1 5 0,1-3 0,1 3 0,-6 3-3967,1 6 2175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1:58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4 554 3328,'0'0'1061,"-3"6"1691,8-9-2100,0 0 0,0 0 0,-1-1 1,1 1-1,-1-1 0,0 0 0,6-7 0,6-5-120,23-24 387,-2-2 0,35-50 0,52-102 521,-75 101-28,-44 84-1261,-4 6-129,0 0 0,0 0 0,-1 0 0,1 0 0,-1 0 0,1 0 0,-1-4 0,0 7-28,1-1-1,-1 1 1,1-1 0,-1 1-1,1-1 1,-1 1-1,1-1 1,0 1 0,-1 0-1,1-1 1,0 1-1,-1 0 1,1 0 0,0 0-1,-1-1 1,1 1-1,0 0 1,1 0 0,16-3 15,-18 3-4,7-1 17,-1 1 0,1-1-1,-1 1 1,1 1 0,-1-1-1,0 1 1,1 0 0,-1 1 0,9 2-1,-11-2-44,0 0 0,0 0-1,0 0 1,-1 0 0,1 1-1,-1-1 1,1 1-1,-1 0 1,0 0 0,0 1-1,0-1 1,0 1 0,-1-1-1,4 7 1,-2-1 20,0 0-1,0 0 1,-1 0 0,0 1-1,-1 0 1,0-1 0,1 20-1,-2 1 162,-4 39-1,1-52-121,-1-1 0,-4 17 0,3-19 56,1-1-1,0 1 1,-1 23 0,4-35-74,0-1 0,0 1-1,0-1 1,1 1 0,-1-1 0,0 1 0,0 0 0,1-1 0,-1 0 0,1 1-1,0-1 1,-1 1 0,1-1 0,0 0 0,0 1 0,1 0 0,-1-1 6,-1 0 0,1-1 0,0 1 0,0 0 0,0-1 0,0 1 0,0-1 0,0 0 1,0 1-1,0-1 0,0 0 0,0 1 0,0-1 0,0 0 0,0 0 0,0 0 0,0 0 0,2 0 0,0-1 13,0 1-1,0-1 0,0 0 0,0 0 0,0 0 0,0-1 0,-1 1 0,1-1 0,0 1 0,-1-1 0,1 0 0,-1 0 0,0 0 0,1 0 0,1-4 0,8-9 19,-2-1 0,1-1 0,9-23 0,19-56-178,-17 40 250,12-16-185,-29 62-235,-7 20-22,-9 56 155,-2 26 170,10-67 16,1-6-52,1 25 0,1-39 57,1 0 1,-1-1-1,1 1 1,0 0-1,0 0 1,0-1-1,1 1 1,0-1-1,0 1 1,3 5-1,-4-9-3,0 1-1,0 0 1,1-1 0,-1 1-1,1-1 1,-1 1-1,1-1 1,0 0-1,-1 0 1,1 0-1,0 0 1,0 0-1,0 0 1,0 0 0,0 0-1,0-1 1,3 1-1,-1 0 21,0-1 0,0 0-1,0 0 1,0-1 0,0 1-1,-1-1 1,1 0 0,0 0 0,4-1-1,1-2 43,1 0-1,-1-1 1,0 0 0,0-1-1,0 0 1,8-8-1,6-8-13,-1-1 0,35-46-1,29-59-168,-45 64 66,-32 51-28,-3 3-355,-12 24 91,-11 25 230,-24 81 1,35-101 52,-1 6 59,-6 30 1,12-48 63,0 0 0,1 0 0,-1 1 0,1-1 0,0 0 0,1 0 0,0 1 0,0-1 0,3 7 0,-4-13-65,0 0-1,1 0 1,-1 0-1,1 0 1,-1 0-1,1 0 1,0 0-1,-1-1 1,1 1 0,0 0-1,0 0 1,-1-1-1,1 1 1,0-1-1,0 1 1,0 0-1,0-1 1,0 0 0,0 1-1,0-1 1,0 1-1,0-1 1,0 0-1,0 0 1,0 0-1,0 0 1,0 1 0,0-1-1,0-1 1,0 1-1,0 0 1,0 0-1,0 0 1,0 0-1,0-1 1,0 1 0,0 0-1,1-2 1,5 0 27,0-1 1,-1-1 0,0 1-1,7-6 1,-10 7-56,12-9 11,0 0 1,-1-1 0,19-21-1,32-45-172,-47 55 98,-16 20 52,0 1-1,0-1 0,1 1 0,-1 0 0,5-3 1,-7 4 14,1 1 0,-1 0-1,1-1 1,-1 1 0,1 0 0,-1 0 0,0 0 0,1 0 0,-1-1 0,1 1 0,-1 0 0,1 0 0,-1 0 0,1 0-1,-1 0 1,1 0 0,-1 0 0,1 0 0,-1 0 0,1 0 0,-1 1 0,1-1 0,-1 0 0,1 0 0,-1 0 0,1 1-1,-1-1 1,1 0 0,-1 0 0,0 1 0,1-1 0,-1 0 0,1 1 0,-1-1 0,0 0 0,1 1 0,-1-1 0,0 1-1,0-1 1,1 1 0,-1-1 0,0 1 0,0-1 0,0 1 0,1 3 2,0 0 0,0 0 0,-1 0 0,1 1 0,-1-1 0,0 0 1,0 0-1,-1 0 0,1 0 0,-2 5 0,-1 8 0,1 12-21,2-15 65,-1-1 0,-1 1-1,0-1 1,-5 18 0,6-30 3,1 0-23,-1 0 1,1-1 0,0 1 0,-1 0 0,1 0 0,0-1 0,0 1 0,0 0 0,0 0 0,0 0-1,0-1 1,0 1 0,0 0 0,0 0 0,0-1 0,0 1 0,0 0 0,0 0 0,1 0 0,-1-1-1,0 1 1,0 0 0,1-1 0,-1 1 0,1 1 0,0-2-1,0-1 0,-1 1 0,1-1 0,0 1 0,-1 0 0,1-1 0,0 1 0,-1-1 0,1 1 0,-1-1 0,1 1 0,-1-1 0,0 0 0,1 1 0,-1-1 0,1 0 0,-1 0 0,16-23 59,-10 14-61,3-5-44,13-28-1,0-2-227,-21 44 227,0-1 1,1 0-1,-1 1 0,0-1 1,0 1-1,1 0 1,-1-1-1,1 1 1,-1 0-1,1 0 1,2-2-1,-3 3 16,-1 0 0,0 0 0,0 0 1,1 0-1,-1 0 0,0-1 0,1 1 0,-1 0 0,0 0 0,1 0 0,-1 0 0,0 0 1,1 0-1,-1 0 0,0 0 0,1 1 0,-1-1 0,0 0 0,1 0 0,-1 0 0,0 0 1,1 0-1,-1 0 0,1 1 0,-1 0-1,1-1 0,-1 1 1,0 0-1,1-1 0,-1 1 1,0 0-1,0-1 0,1 1 1,-1 0-1,0-1 0,0 1 1,0 0-1,0 0 0,0-1 1,0 3-1,-5 94 78,5-96-52,0 0 0,0 0 0,0 0 0,0 0 0,0 0 0,0 0-1,0 0 1,1 0 0,-1 0 0,0 0 0,1 0 0,-1 0 0,0 0 0,1 0 0,-1 0-1,1 0 1,0 1 0,0-2-6,-1 0-1,1 1 0,-1-1 1,1 0-1,-1 0 0,1 0 1,0 0-1,-1 1 0,1-1 1,-1 0-1,1 0 0,-1 0 1,1 0-1,-1 0 0,1 0 1,-1-1-1,1 1 0,-1 0 1,1 0-1,0 0 1,-1 0-1,1-1 0,0 1 1,4-4 26,1 1 1,-1-1-1,0 0 1,7-7 0,-1 1-171,-8 8 115,-1 1 0,1 0-1,-1-1 1,1 1 0,0 0 0,-1 0-1,1 0 1,0 1 0,0-1 0,-1 1-1,1-1 1,0 1 0,0 0 0,0 0-1,0 0 1,-1 1 0,1-1 0,0 1-1,0-1 1,0 1 0,-1 0 0,1 0-1,4 3 1,4 2 12,0 1 1,-1 0-1,0 1 1,11 11-1,8 6 216,-24-21-152,0-1 0,0 0 0,0 0-1,7 3 1,-9-5-117,-1 0 1,1 0-1,0-1 0,0 0 0,-1 1 1,1-1-1,0 0 0,0 0 0,-1 0 1,1-1-1,3 0 0,-2 1-741,0-1 0,0 0-1,0-1 1,0 1 0,0 0 0,6-5-1,-8 5 166,0 0-1,0-1 0,-1 1 1,1-1-1,-1 0 1,1 0-1,-1 1 0,0-1 1,0 0-1,0 0 0,0 0 1,0 0-1,1-3 0,7-19-4398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31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2496,'0'-3'73,"0"-1"567,0 0 0,0 0 1,0 0-1,1 1 0,-1-1 0,1 0 0,1-4 0,-1 7-485,-1 1 0,0-1 0,0 1 0,0-1 0,0 1 0,0-1 0,0 1-1,0-1 1,0 1 0,0-1 0,0 1 0,0-1 0,0 1 0,0-1 0,0 1-1,0-1 1,-1 1 0,1-1 0,0 0 358,3 6 298,10 17-348,-1 0-1,-1 1 1,0 1-1,12 42 1,-4-11-51,10 20 386,49 88-1,-67-146-593,0-1 0,25 28 1,-17-21-232,42 41 763,-60-63-671,0 0 0,0-1-1,0 1 1,0 0-1,0 0 1,0-1-1,0 1 1,0 0-1,0-1 1,0 1-1,0-1 1,0 0-1,1 1 1,-1-1 0,0 0-1,0 0 1,0 1-1,1-1 1,-1 0-1,0 0 1,2-1-1,-1 1 26,-1-1-23,1-1 0,-1 0 0,0 1 1,0-1-1,0 0 0,0 0 0,0 0 0,0 0 1,1-4-1,0 1-51,7-15 48,-1-1 0,-1 0 0,-1 0 0,0-1 0,2-26 0,38-213-224,-34 192-678,-3 131 60,5 164 816,-13-161-50,0-33 21,0 15 197,10 65 1,-11-108-125,0-2-21,1 0 1,-1 0-1,0 0 0,1 0 1,-1 1-1,1-1 1,0 0-1,-1 0 0,1 0 1,0-1-1,0 1 0,0 0 1,1 0-1,-1 0 0,0-1 1,1 1-1,-1-1 0,3 2 1,-4-2-27,1-1-1,0 0 1,0 0 0,-1 0 0,1 0 0,0 0 0,0 0 0,-1 0-1,1 0 1,0-1 0,-1 1 0,1 0 0,0 0 0,0 0 0,-1-1-1,1 1 1,-1-1 0,1 1 0,0 0 0,-1-1 0,1 1 0,-1-1-1,1 1 1,-1-1 0,1 1 0,-1-1 0,1 0 0,-1 1 0,1-1-1,-1 1 1,0-1 0,1-1 0,15-27 267,-13 23-218,5-11 77,12-35 0,-2 4-41,27-68 18,70-157-46,-97 235-125,19-33 28,-35 67-71,0 0-1,-1 1 0,1-1 1,-1 0-1,0 0 1,2-7-1,-2-12-7765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31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8 224 4896,'-7'1'2284,"13"2"-530,18 1 618,-5-4-1500,1-1 0,-1-1 0,0-1-1,0-1 1,23-7 0,-32 8-729,-1 0-1,1-1 1,-1-1 0,0 1 0,0-2 0,-1 1-1,1-1 1,-1 0 0,0-1 0,-1 0-1,10-11 1,-15 14-120,1 0 1,-1 0-1,0 0 0,0 0 1,0-1-1,0 1 1,-1-1-1,0 0 0,0 1 1,0-1-1,0 0 0,-1 1 1,0-9-1,0 10-55,0 0-1,0 0 1,-1-1 0,1 1-1,-1 0 1,0 0 0,0 0-1,0 0 1,0 0 0,0 0-1,-1 0 1,1 1-1,-1-1 1,0 0 0,0 1-1,0-1 1,0 1 0,0-1-1,-5-2 1,6 4 9,0 0 0,-1 0 0,1 1-1,-1-1 1,1 1 0,-1-1 0,1 1 0,-1-1-1,1 1 1,-1 0 0,1 0 0,-1 0 0,0 0 0,1 0-1,-1 0 1,1 0 0,-1 1 0,-2 0 0,-1 1-5,0 0 0,0 0 0,0 1 0,-5 3 1,5-2 9,-22 15 413,2 1 1,0 0-1,1 2 1,2 1 0,-25 31-1,43-48-235,-1 0 0,1 0 1,1 0-1,-1 0 0,1 0 0,-3 9 1,5-13-108,1 0 1,-1 0-1,1 1 1,-1-1-1,1 0 1,0 0-1,0 0 1,0 1-1,0-1 0,0 0 1,0 0-1,1 0 1,-1 1-1,1-1 1,0 0-1,-1 0 1,1 0-1,0 0 1,0 0-1,0 0 1,1 0-1,-1 0 1,2 1-1,2 2 25,0-1-1,1 0 1,-1 0 0,1 0-1,0-1 1,0 0-1,0 0 1,0 0 0,0-1-1,1 0 1,-1 0-1,12 1 1,0 0 44,1-1 1,0-1-1,24-2 1,-23-1-613,-1 0 0,0-1 1,0-1-1,0-1 0,35-13 0,-19 4-4704,0 4 1493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12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5 132 6816,'-5'1'3679,"13"0"-694,20 0-833,490-63 1607,-516 62-3748,91-14 151,201-25 663,-181 21-3497,-94 17 1371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34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11 739 3904,'-4'-17'1745,"3"12"469,1 15 3405,-4 63-3589,2 25-1025,3-62-757,-2-23-64,2 0-1,-1 0 0,6 24 0,-6-35-145,1-1 0,-1 1 1,1 0-1,0-1 0,0 1 0,-1 0 0,1-1 0,0 1 1,0-1-1,1 1 0,-1-1 0,0 1 0,0-1 0,1 0 0,-1 0 1,1 0-1,-1 0 0,1 0 0,-1 0 0,1 0 0,-1 0 0,1 0 1,0-1-1,0 1 0,-1-1 0,1 1 0,0-1 0,0 0 1,0 0-1,0 0 0,-1 0 0,1 0 0,0 0 0,0 0 0,0-1 1,-1 1-1,1 0 0,3-2 0,6-5 184,-1 0 0,18-16 0,-14 11-147,0 0-79,0-1 0,0-1 0,-1 0 0,-1-1 0,-1 0 0,0-1-1,-1 0 1,14-30 0,-20 27-348,-4 19 344,0 0 1,0 0 0,0 0-1,0 0 1,0 0-1,0 0 1,0 0 0,0 0-1,0 0 1,0 0-1,0 0 1,0 0 0,0 0-1,0 0 1,0 0-1,0 0 1,0 0 0,0 1-1,0-1 1,0 0 0,0 0-1,0 0 1,0 0-1,0 0 1,-1 0 0,1 0-1,0 0 1,0 0-1,0 0 1,0 0 0,0 0-1,0 0 1,0 0-1,0 0 1,0 0 0,0 0-1,0 0 1,0 0-1,0 0 1,0 0 0,0 0-1,0 0 1,0 0-1,0 0 1,0 0 0,-1 0-1,1 0 1,0 0-1,0 0 1,0 0 0,0 0-1,0 0 1,0 0 0,0 0-1,0 0 1,0-1-1,0 1 1,0 0 0,0 0-1,0 0 1,0 0-1,0 0 1,0 0 0,-5 12-331,3-3 341,-1 0 0,2 0-1,-1 0 1,1 0 0,1 0-1,0 0 1,1 13-1,-1-18 18,1 0 0,-1 0-1,1 0 1,0 0 0,1 0-1,-1 0 1,0 0 0,1 0-1,0 0 1,0-1 0,0 1-1,1-1 1,-1 0 0,1 1-1,0-1 1,-1 0 0,1 0-1,6 3 1,-6-4 32,0-1 1,0 1-1,0-1 0,0 0 1,0 0-1,0 0 0,0-1 1,1 1-1,-1-1 0,0 0 0,1 0 1,-1 0-1,0 0 0,0 0 1,1-1-1,-1 1 0,0-1 1,0 0-1,5-2 0,-1 0 16,1-1 0,-1 1-1,0-1 1,0-1 0,-1 1-1,10-10 1,-7 5-93,-1 0 0,-1 0 1,0-1-1,0 0 0,-1 0 0,0 0 1,-1-1-1,0 0 0,0 0 0,-1 0 0,-1-1 1,0 1-1,-1-1 0,0 0 0,-1 0 1,0-22-1,-2 27-166,-3 9 80,4-2 97,-1 1-1,1 0 1,-1 0-1,1 0 1,-1 0 0,1 0-1,-1 0 1,1 0-1,0 0 1,0 0-1,-1 2 1,2-1-9,-1 1 0,0 0 1,1-1-1,0 1 0,-1-1 0,1 1 0,0-1 0,0 0 1,0 1-1,1-1 0,-1 0 0,0 0 0,1 0 0,0 0 1,-1 0-1,5 3 0,3 3 93,0-1 0,15 9 1,-19-13-59,0 0 16,0-1 0,-1 0 0,1-1 0,0 1 0,0-1 0,0 0 0,0 0 0,0-1 0,0 1 0,0-1 0,1 0 0,-1-1 0,0 1 1,0-1-1,0 0 0,0 0 0,0 0 0,0-1 0,-1 0 0,1 0 0,0 0 0,6-5 0,21-8-8,-27 14-3,0-1 0,0 0 0,0 0 0,-1-1 0,1 1 0,6-6 0,0-4 89,-9 10-388,-3 11 68,0-3 220,-10 41 4,6-29-20,-2 20-1,6-30 16,0 0 0,0 0 0,1 0-1,1 0 1,1 14 0,-2-21 11,1 0 0,-1 1 0,0-1 0,1 0 0,-1 1 1,1-1-1,-1 0 0,1 0 0,-1 1 0,1-1 0,0 0 0,0 0 0,0 0 0,0 0 0,0 0 0,0 0 0,0 0 0,0 0 1,0 0-1,0-1 0,0 1 0,1 0 0,-1-1 0,0 1 0,0-1 0,1 1 0,-1-1 0,0 1 0,1-1 0,-1 0 0,1 0 0,-1 0 1,0 0-1,1 0 0,-1 0 0,1 0 0,-1 0 0,0-1 0,1 1 0,1-1 0,10-3 48,-1-1 0,1 0 0,-1-1 0,0 0-1,-1-1 1,0-1 0,0 1 0,0-2 0,15-15 0,7-10 54,35-48 0,-63 76-113,125-180-186,-98 136 174,-1-2 1,-4-1 0,-1-1 0,-3-1 0,18-66-1,-30 82-29,-4 19-120,-2 0 0,0 0 0,-2 0 0,3-28 0,-7 54 23,0 1-1,-1 0 0,0 0 0,0-1 1,-4 11-1,-3 7 99,-22 77 24,-22 89-74,44-147 103,-29 167 122,32-162-47,1-1 0,4 68 0,1-109-48,0-1-1,0 1 0,1-1 1,0 1-1,0-1 0,0 0 1,1 1-1,0-1 0,0 0 0,0 0 1,0 0-1,6 8 0,-7-13-21,0 1-1,0 0 1,0 0 0,0-1-1,0 1 1,0-1-1,0 1 1,0-1-1,0 1 1,0-1-1,1 0 1,-1 1-1,0-1 1,0 0-1,0 0 1,0 0 0,1 0-1,-1 0 1,0 0-1,0 0 1,0 0-1,1-1 1,-1 1-1,0 0 1,0-1-1,0 1 1,0-1-1,0 1 1,0-1-1,0 0 1,0 1 0,0-1-1,0 0 1,1-1-1,2-1 14,0 0-1,0-1 0,-1 0 1,1 0-1,-1 0 1,0 0-1,5-8 0,9-23 127,23-76 0,-16 39-118,57-126-172,-58 151 159,-3 6 20,17-49 1,-22 40-122,-2 1 1,-3-1 0,7-68-1,-16 107 13,0 9 21,-1 1 0,0-1 0,1 1 1,-1-1-1,0 1 0,0-1 0,0 0 0,0 1 0,0-1 1,0 1-1,-1-1 0,1 1 0,0-1 0,-1 1 0,1-1 1,-2-2-1,2 4 29,0 0-1,0 0 1,-1 0 0,1 0 0,0 0 0,0 0 0,0 0 0,0-1 0,0 1 0,-1 0-1,1 0 1,0 0 0,0 0 0,0 0 0,0 0 0,-1 0 0,1 0 0,0 0 0,0 0-1,0 0 1,0 0 0,0 0 0,-1 0 0,1 0 0,0 0 0,0 0 0,0 0 0,0 0-1,-1 0 1,1 1 0,0-1 0,0 0 0,0 0 0,0 0 0,0 0 0,0 0 0,-1 0-1,1 0 1,0 0 0,0 1 0,0-1 0,0 0 0,0 0 0,0 0 0,0 0 0,0 0-1,0 1 1,-7 8-64,1 0 0,0 1 0,1 0-1,1 0 1,-7 19 0,3-9 56,-12 35 106,2 1 1,2 1 0,4 0 0,-11 108-1,18-109 110,5 72 0,2-105-128,0 0 1,2 0-1,0 0 1,2-1 0,16 42-1,-18-55-55,0-1 0,0 1 0,1-1-1,1 0 1,-1-1 0,12 12 0,-13-15-913,0 0 0,1-1-1,9 7 1,3-1-1339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34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60 5824,'-54'-32'2624,"45"29"-2272,4-2 224,10 5-384,4-8-448,6 1 160,16 2-4800,4 10 2688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38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1066 3552,'0'0'1147,"9"-3"511,-4 1-1365,0 0 1,-1-1-1,1 0 0,0 0 0,-1 0 1,0-1-1,0 1 0,0-1 1,0 0-1,5-8 0,-4 7-100,18-25 482,-2-1 0,25-45 0,-1 1-210,11-5-183,35-58 12,-55 78 69,68-128 608,-100 179-923,3-5 143,-1 0 0,0 0-1,-1 0 1,4-18 0,-9 30-169,1-1 0,-1 1 0,0-1 0,0 1 0,0-1 0,-1-4 0,1 7-21,0-1-1,0 1 1,0 0 0,0 0 0,0-1 0,0 1 0,0 0-1,-1 0 1,1-1 0,0 1 0,0 0 0,0 0 0,-1-1-1,1 1 1,0 0 0,0 0 0,0 0 0,-1 0-1,1-1 1,0 1 0,-1 0 0,1 0 0,-1 0 0,-10 2-31,4 3 53,0 1 0,0 0 0,1 0-1,-1 1 1,1-1 0,-8 13 0,4-6 57,-5 5 44,1 1-1,0 0 0,2 1 1,0 1-1,2 0 1,-14 36-1,9-12 58,2 1 1,3 1-1,1 0 0,2 0 1,0 51-1,7-82-77,0-1 0,2 0 0,-1 0 0,2 0 0,7 26 0,-8-37-41,0 1 1,0 0-1,0-1 0,1 1 1,0-1-1,0 0 0,0 0 1,7 7-1,-8-8-15,1-1 0,0 0 0,0 0 0,0 0 0,0 0 0,1-1 0,-1 1 1,0-1-1,1 0 0,-1 0 0,0 0 0,1-1 0,7 2 0,-4-3 21,-1 1 0,1-1 0,0-1 1,0 1-1,0-1 0,-1 0 0,1 0 1,-1-1-1,0 0 0,0 0 0,7-5 1,-8 5-48,4-3-8,1 0-1,-1 0 0,0-2 1,0 1-1,-1-1 1,0 0-1,0-1 1,-1 1-1,-1-2 1,8-11-1,-4 2-7,0 0-1,-2 0 1,0-1-1,7-34 1,-11 42 27,-3 9 26,0 1 0,0-1 1,0 0-1,-1 1 0,1-1 1,-1-5-1,1 8-61,-1 0-1,0-1 1,0 1-1,0 0 1,0-1-1,1 1 1,-1 0-1,0-1 1,0 1-1,0 0 1,1 0-1,-1 0 1,0-1-1,1 1 1,-1 0-1,0 0 1,0 0-1,1-1 1,-1 1-1,0 0 1,1 0-1,-1 0 1,0 0-1,1 0 1,-1 0-1,0 0 1,1 0 0,-1 0-1,0 0 1,1 0-1,0 0 1,15 1-133,-11-1 168,-1 0-47,1 0 1,-1 0-1,0 0 1,1 1 0,-1 0-1,7 2 1,-9-2 7,0 0 0,0 0 0,0 0 1,0 0-1,-1 0 0,1 1 0,0-1 1,-1 1-1,1 0 0,-1-1 0,0 1 1,1 0-1,-1 0 0,0-1 0,0 1 0,1 2 1,1 4-2,0 0-1,-1-1 1,1 1 0,-1 0 0,-1 0 0,1 13-1,-3 49-83,-1-20 158,6 9 189,-4-58-236,-1 1-1,1-1 0,0 0 1,0 0-1,0 1 1,0-1-1,1 0 1,-1 0-1,0 0 1,1 1-1,-1-1 1,0 0-1,1 0 0,-1 0 1,1 0-1,0 0 1,-1 1-1,1-1 1,0-1-1,0 1 1,-1 0-1,1 0 1,0 0-1,0 0 1,0 0-1,0-1 0,0 1 1,0 0-1,0-1 1,1 1-1,-1-1 1,0 1-1,0-1 1,0 0-1,1 0 1,-1 1-1,0-1 1,0 0-1,0 0 0,3 0 1,0-1 34,1 1 1,-1-1-1,0 0 1,1-1-1,-1 1 1,0-1-1,0 1 1,0-1-1,0-1 1,5-2-1,24-21 45,-1-2 0,-1-1-1,42-53 1,-54 58-93,-14 18-118,-1-1 0,1 1 0,9-8-1,-14 14 102,0 0 1,0 0-1,0 1 0,1-1 0,-1 0 0,0 0 0,0 0 0,0 0 0,0 0 0,0 0 0,0 0 0,1 1 1,-1-1-1,0 0 0,0 0 0,0 0 0,0 0 0,0 0 0,0 1 0,0-1 0,0 0 0,0 0 1,0 0-1,0 0 0,0 1 0,0-1 0,0 0 0,0 0 0,0 0 0,0 0 0,0 1 0,0-1 1,0 0-1,0 0 0,0 0 0,0 0 0,0 1 0,0-1 0,0 0 0,0 18-129,-4 22 183,-5 4 52,5-29-82,0 1-1,2 0 1,0 0 0,1 0-1,0 16 1,1-30 20,1 0 0,-1 0 1,0 0-1,1 0 1,-1 0-1,1 0 0,0 0 1,0 0-1,-1 0 1,1-1-1,0 1 0,1 0 1,-1 0-1,0-1 1,0 1-1,1-1 0,-1 1 1,1-1-1,-1 0 1,1 1-1,0-1 0,0 0 1,-1 0-1,1 0 1,0 0-1,0-1 0,0 1 1,0 0-1,0-1 1,0 1-1,0-1 0,0 0 1,3 0-1,0 1 30,0-2 1,0 1-1,0 0 0,1-1 0,-1 0 1,0 0-1,0 0 0,-1-1 0,1 0 0,0 0 1,0 0-1,5-4 0,-1-1-45,1 0 1,-1-1-1,-1-1 0,1 1 1,-1-1-1,-1-1 0,0 0 1,8-15-1,4-10-115,16-44 1,-21 46-9,-12 32-83,-1 6 21,0 7 20,-3 42-49,1-22 297,3 35 0,-1-55-51,-1-3 9,1 0-1,0 0 0,4 15 0,-5-23-29,1 0-1,-1 1 1,0-1-1,1 0 1,-1 0-1,1 0 1,-1 0-1,1 0 1,0 0-1,-1 0 0,1 0 1,0 0-1,-1 0 1,1 0-1,0 0 1,0-1-1,0 1 1,0 0-1,0-1 1,0 1-1,0 0 1,0-1-1,0 0 0,0 1 1,1-1-1,-1 1 1,0-1-1,0 0 1,0 0-1,0 0 1,1 0-1,-1 0 1,0 0-1,3 0 1,-2-1-7,0 1 1,0-1-1,-1 0 1,1 0 0,0 0-1,0 0 1,0-1-1,-1 1 1,1 0 0,-1-1-1,1 1 1,-1-1-1,2-1 1,16-25 93,-13 18-79,35-61 29,3-6-345,-43 75 252,1 0 1,-1 0-1,1 0 1,0 0 0,0 0-1,3-2 1,-5 3 18,1 1-1,-1 0 1,1 0 0,-1 0 0,0 0-1,1 0 1,-1-1 0,1 1 0,-1 0-1,1 0 1,-1 0 0,1 0-1,-1 0 1,0 0 0,1 0 0,-1 0-1,1 1 1,-1-1 0,1 0-1,-1 0 1,1 0 0,-1 0 0,0 1-1,1-1 1,-1 0 0,1 0 0,-1 1-1,0-1 1,1 0 0,-1 1-1,0-1 1,1 0 0,-1 1 0,0-1-1,0 0 1,1 1 0,-1-1-1,0 1 1,0-1 0,0 1 0,0-1-1,0 0 1,1 1 0,-1-1 0,0 1-1,1 4 7,0 0 1,-1 0-1,1 0 0,-1 0 0,0 0 0,0 0 1,-1 0-1,0 0 0,1 0 0,-4 8 0,0 8 60,0 9-23,-3 19 180,7-42 184,5-10-234,9-15-25,-7 7-126,9-16 12,2 1 0,1 0 0,1 2 0,26-25 0,-45 47-32,0 1-1,1 0 0,-1 0 1,0 0-1,1 0 1,-1 0-1,1 0 0,-1 0 1,1 0-1,0 1 1,-1-1-1,1 1 0,0-1 1,-1 1-1,1-1 1,3 1-1,-4 0-6,1 1 0,-1-1 1,0 0-1,0 1 0,0-1 0,0 1 0,0-1 1,0 1-1,0 0 0,0-1 0,0 1 1,0 0-1,0 0 0,0-1 0,-1 1 0,1 0 1,0 0-1,-1 0 0,2 1 0,1 6-62,1 0-1,-1 0 0,0 0 0,-1 1 1,2 12-1,-2-10 61,0-3 58,0 3-9,1 1 0,0-2 0,1 1 0,7 16 0,-10-25-19,0 0 0,1 1-1,-1-1 1,1 0 0,0 0 0,-1 1-1,1-1 1,0-1 0,0 1-1,1 0 1,-1 0 0,0-1 0,1 0-1,-1 1 1,0-1 0,1 0-1,0 0 1,-1 0 0,1 0 0,0-1-1,-1 1 1,1-1 0,0 0 0,3 1-1,1-2 5,0 0-1,0 0 1,-1 0 0,1-1-1,0 1 1,0-2-1,-1 1 1,1-1-1,9-5 1,6-6-28,25-20 0,-25 17 60,13-12-16,-30 24-62,1-1 0,0 1 0,0 0 0,1 1 0,0-1 0,0 1 0,0 0 0,12-4 0,-17 8 24,1-1 0,0 1-1,-1 0 1,1 0 0,-1 0 0,1 0 0,-1 1-1,1-1 1,-1 1 0,1 0 0,-1-1 0,1 1-1,-1 0 1,0 0 0,1 1 0,-1-1 0,0 0-1,0 1 1,0-1 0,0 1 0,0 0 0,0 0-1,-1-1 1,3 4 0,-1-3 33,-2-2-24,-1 0-1,1 0 0,-1 0 1,0 0-1,1 0 1,-1 0-1,1 0 0,-1 0 1,0 1-1,1-1 1,-1 0-1,0 0 0,1 1 1,-1-1-1,0 0 1,1 0-1,-1 1 0,0-1 1,1 0-1,-1 1 1,0-1-1,0 0 0,0 1 1,1 0-1,4-20 209,-5 17-216,0 0 0,0 0 0,0-1 0,0 1 1,-1 0-1,1 0 0,-1 0 0,1 0 0,-1 0 1,0 0-1,0 0 0,0 0 0,0 0 0,0 0 1,-1 0-1,1 0 0,-1 1 0,1-1 0,-1 1 0,1-1 1,-4-1-1,3 2-8,1 0 1,-1 0-1,1 1 1,-1-1-1,0 1 0,0-1 1,1 1-1,-1 0 1,0-1-1,0 1 0,1 0 1,-1 0-1,0 1 1,0-1-1,1 0 0,-1 0 1,0 1-1,0-1 1,1 1-1,-1 0 0,0-1 1,1 1-1,-1 0 1,1 0-1,-1 0 0,-1 1 1,-3 4-12,-1 0 1,1 0 0,0 0-1,1 1 1,-1 0-1,1 0 1,1 1-1,0-1 1,-5 10 0,-2 12-76,-11 35 1,22-64 95,-1 5 13,0-1 0,0 1 0,1-1 1,0 1-1,0-1 0,0 1 0,0-1 0,1 0 0,0 1 0,0-1 0,0 1 0,0-1 0,1 0 0,-1 0 0,5 8 1,-4-9-4,0 0 0,-1 0 0,1-1 0,0 1 0,0 0 0,1-1 1,-1 0-1,0 1 0,1-1 0,-1 0 0,1 0 0,0-1 0,0 1 1,0 0-1,0-1 0,0 0 0,0 0 0,0 0 0,0 0 0,1 0 1,-1 0-1,4-1 0,5 0 47,0-2-1,-1 0 1,0 0 0,1-1-1,19-8 1,-3 1-104,250-90 117,-257 91-59,-2-1 0,1-1 1,-1-1-1,-1 0 1,0-2-1,24-22 1,-39 33 14,-2 3-28,-1-1 0,1 1 0,-1-1 0,1 1 0,-1-1-1,1 1 1,-1-1 0,0 1 0,1-1 0,-1 1 0,0-1 0,1 0 0,-1 1-1,0-1 1,1 0 0,-1 1 0,0-1 0,0 0 0,0 0 0,-1 1-17,0 0 1,0 0 0,0 0 0,0 0-1,0 0 1,0 1 0,0-1 0,1 0 0,-1 1-1,0-1 1,-2 1 0,-28 24-152,5-2 95,9-11 74,-59 48-8,64-50 12,0 1 0,1 1 0,1 0 0,-11 14 0,21-25 9,-1 0-1,0 1 1,0-1-1,0 1 1,0-1 0,1 1-1,-1-1 1,1 1 0,-1-1-1,1 1 1,0-1-1,0 1 1,-1 0 0,1-1-1,0 1 1,0 0 0,1-1-1,-1 3 1,1-3-1,-1 0 1,1 0 0,-1 0-1,1 0 1,0 0-1,-1-1 1,1 1-1,0 0 1,0 0 0,0 0-1,0-1 1,0 1-1,0 0 1,0-1-1,0 1 1,0-1 0,0 1-1,0-1 1,0 1-1,0-1 1,0 0-1,0 0 1,0 0 0,1 1-1,-1-1 1,2 0-1,5 0 35,0-1 0,0 1 0,0-1 0,0-1 0,0 1 0,-1-1 0,1-1 1,10-4-1,-8 3 11,0-1 0,0 0 0,-1-1 0,1 0 0,10-10 1,-12 9-45,-1-1 0,1 0 0,-2-1 0,1 1 1,-1-1-1,-1-1 0,0 1 0,5-13 1,2-8-168,9-43 1,-16 56 42,-4 12 82,0 2-18,0 0-1,0 1 0,-1-1 0,1 0 0,-1 0 0,1 0 1,-1 1-1,0-1 0,0 0 0,-1-4 0,1 7 44,0 0-1,0 0 1,0 0 0,0 0-1,0-1 1,0 1-1,0 0 1,0 0 0,-1 0-1,1 0 1,0-1-1,0 1 1,0 0 0,0 0-1,0 0 1,0 0-1,0 0 1,0 0-1,-1 0 1,1-1 0,0 1-1,0 0 1,0 0-1,0 0 1,0 0 0,-1 0-1,1 0 1,0 0-1,0 0 1,0 0 0,0 0-1,-1 0 1,1 0-1,0 0 1,0 0 0,0 0-1,0 0 1,-1 0-1,1 0 1,0 0 0,0 0-1,0 0 1,0 0-1,-1 0 1,1 0-1,0 0 1,0 0 0,0 0-1,0 1 1,0-1-1,-1 0 1,1 0 0,0 0-1,0 0 1,0 0-1,0 0 1,0 1 0,0-1-1,0 0 1,0 0-1,-1 0 1,1 0 0,0 0-1,0 1 1,0-1-1,-10 15-22,7-11-1,-9 15-21,1 1 0,-12 27 0,18-36 43,2-1 1,-1 1-1,1 0 0,1 0 0,0 0 1,-2 21-1,5-29 13,-1 0 0,0 0 0,1 0 0,-1 0 0,1 0 0,0 0 0,0 0 0,0 0 0,0 0 0,1 0 0,-1-1 0,1 1 1,0-1-1,-1 1 0,1-1 0,0 1 0,1-1 0,-1 0 0,0 0 0,1 0 0,-1 0 0,1-1 0,-1 1 0,1-1 0,0 1 0,3 0 0,-1 0 24,-1 0-1,1-1 1,0 0-1,-1 0 0,1 0 1,0-1-1,0 1 1,0-1-1,0 0 1,0 0-1,0-1 0,0 0 1,-1 0-1,1 0 1,5-2-1,-3 0-17,1-1-1,-1 0 1,0-1 0,0 0-1,0 0 1,0 0 0,-1-1-1,6-7 1,5-7 43,18-29 0,-34 48-47,99-155 69,-21 31 15,78-137 66,-141 229-176,-1-2 0,-2 0 1,-1 0-1,-1-2 0,-3 1 1,6-43-1,-13 67-56,1 0-52,-1 1 0,-1-14 0,0 25 118,0 0 0,0-1 1,0 1-1,0 0 0,0-1 0,0 1 0,0 0 0,0-1 0,0 1 0,0 0 0,0-1 1,-1 1-1,1 0 0,0-1 0,0 1 0,0 0 0,0-1 0,-1 1 0,1 0 0,0 0 1,0-1-1,-1 1 0,1 0 0,0 0 0,0 0 0,-1-1 0,1 1 0,0 0 1,-1 0-1,1 0 0,0 0 0,-1 0 0,1 0 0,0-1 0,-1 1 0,1 0 0,0 0 1,-1 0-1,1 0 0,0 0 0,-1 0 0,1 0 0,0 0 0,-1 1 0,1-1 0,0 0 1,-1 0-1,1 0 0,0 0 0,0 0 0,-1 0 0,1 1 0,0-1 0,-1 0 0,1 0 1,0 0-1,-1 1 0,-14 12-63,-4 16-50,0 0-1,-18 41 1,19-36 97,-53 108 23,56-107 32,1 0 0,-9 43 0,11-24 10,3-1-1,2 2 1,2-1-1,3 60 1,3-102-24,0 0 0,0-1 0,1 1 1,1 0-1,0-1 0,0 1 0,1-1 0,6 12 0,-7-18 15,0 1 0,0-1-1,1 0 1,0 0 0,0 0-1,0 0 1,0-1 0,1 0 0,0 0-1,0 0 1,0 0 0,0-1-1,0 0 1,1 0 0,0 0-1,-1-1 1,8 3 0,-4-3 28,-1 0 1,1 0 0,0-1-1,0 0 1,0-1-1,0 0 1,0 0-1,0-1 1,0 0 0,0 0-1,0-1 1,15-6-1,-17 5-33,0 0 0,0-1-1,0 1 1,-1-2-1,1 1 1,-1-1 0,0 0-1,0 0 1,-1-1 0,1 1-1,-1-1 1,0 0 0,-1-1-1,0 1 1,4-9 0,-1 1-50,-1 0 0,-1 0 0,-1-1 1,0 0-1,0 1 0,-2-1 0,0 0 1,0 0-1,-2-1 0,0 1 0,0 0 1,-5-21-1,5 34-1,0 1 0,-1 0 1,1-1-1,0 1 0,-1 0 1,0-1-1,1 1 0,-1 0 1,0 0-1,1-1 0,-1 1 1,0 0-1,0 0 0,0 0 0,0 0 1,0 0-1,0 0 0,0 0 1,-1 0-1,1 1 0,-2-2 1,1 1 9,0 1 0,0 0 0,0 0 0,1 0 0,-1 0 0,0 0 0,0 0-1,0 0 1,1 1 0,-1-1 0,0 0 0,0 1 0,1 0 0,-1-1 0,0 1 0,1 0 0,-1 0 0,-1 1 0,-5 4 0,1-1-1,1 1 1,-1 0 0,1 1-1,0-1 1,1 1 0,-1 0-1,1 1 1,-5 10-1,4-5 22,0-1 1,0 1-1,2 1 0,-1-1 0,-2 20 0,6-29 29,1 0 0,-1 1 0,1-1 1,0 0-1,1 0 0,-1 0 0,1 0 0,0 1 1,0-1-1,0 0 0,0 0 0,1 0 0,2 4 0,-1-2 22,1-1 0,-1 0-1,1 0 1,0 0 0,1 0-1,-1-1 1,1 0-1,6 5 1,-3-3 16,0-1 1,0-1-1,1 1 0,-1-1 1,1-1-1,0 0 0,0 0 1,0 0-1,0-1 0,1-1 1,14 2-1,-18-4-274,-1 1 0,1-1 0,0 0 0,-1 0 1,1-1-1,-1 1 0,0-1 0,1-1 0,-1 1 0,9-6 1,-3 0-2525,0 0 1,-1 0-1,12-13 1,-4 8-787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38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9312,'0'0'4192,"18"0"-3616,-10-3 1568,11 3-1281,17-9-191,9 6-448,13-9-256,0 4 0,5-4 96,-5 7-32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0:39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85 2400,'-16'-9'738,"-6"-2"195,17 3 5476,10 5-6116,1 1 1,0 1-1,-1-1 1,1 1-1,0 0 1,0 0-1,0 1 0,6-1 1,12 0 179,101-11 822,66-5-699,-65 7-5292,-49 5 1747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00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3328,'0'0'178,"0"0"0,-1 0-1,1 0 1,0 0 0,0 0 0,-2 2 1422,2-2-1422,-1 0 0,1 0 0,0 0 0,0 1-1,0-1 1,0 0 0,0 0 0,0 1 0,-1-1-1,1 0 1,0 0 0,0 1 0,0-1 0,0 0 0,0 0-1,0 1 1,0-1 0,0 0 0,0 1 0,0-1-1,0 0 1,1 0 0,-1 1 0,0-1 0,0 0 0,0 1-1,5 17 369,-1-8 208,16 150 1763,-14-95-2032,-5-54-428,20 159 614,-14-130-375,1-1 0,18 48 0,-25-82-350,0-3-22,-1-1-1,0 0 1,1 0 0,-1 1-1,1-1 1,-1 0-1,1 0 1,-1 0-1,1 0 1,0 0 0,0 0-1,-1 0 1,1 0-1,0 0 1,0 0 0,0 0-1,0 0 1,0-1-1,0 1 1,2 0 0,-3-1 7,0 1 1,0-1 0,0 0 0,0 0-1,0 0 1,1 0 0,-1 0 0,0 0-1,0 0 1,0 0 0,0 0 0,0 0-1,0 0 1,1 0 0,-1 0 0,0 0-1,0 0 1,0 0 0,0 0 0,0 0-1,1 0 1,-1 0 0,0 0 0,0 0-1,0 0 1,0 0 0,0-1 0,0 1-1,1 0 1,-1 0 0,0 0 0,0 0-1,0 0 1,0 0 0,0 0 0,0 0-1,0-1 1,0 1 0,0 0 0,1 0-1,-1 0 1,0 0 0,0 0 0,0 0-1,0-1 1,0 1 0,0 0 0,0 0-1,0 0 1,0 0 0,0 0 0,0-1-1,0 1 1,0 0 0,0 0 0,0 0-1,0 0 1,0-1 0,0-3-1463,4-5-991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01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70 222 4640,'-30'-13'1504,"28"12"-1431,1 0 0,0 0 0,-1 1 0,1-1-1,-1 0 1,1 1 0,-1 0 0,1-1 0,-1 1 0,0 0 0,-1 0 0,-3-1 225,-7-1 3988,18 1-2739,-3 0-1471,170-45 4458,-12 2-3239,-142 40-1182,195-53 558,-166 43-588,91-17 0,-133 30-327,2 1-159,-8 6-3931,0 2 1726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01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92 4640,'0'0'52,"0"-1"1,-1 1-1,1 0 0,0 0 1,0 0-1,-1 0 1,1 0-1,0 0 0,0 0 1,-1 0-1,1 0 1,0-1-1,0 1 0,-1 0 1,1 0-1,0 0 1,0 0-1,-1 1 0,1-1 1,0 0-1,0 0 1,-1 0-1,1 0 0,0 0 1,0 0-1,-1 0 1,1 0-1,0 0 0,0 1 1,0-1-1,-1 0 1,1 0-1,0 0 0,0 1 1,-3 10 1013,8 24 322,-4-27-898,28 211 2897,-13-88-2411,14 37 709,-28-145-1020,-2-22-589,1 0 0,-1 0 0,0 0 1,0 0-1,-1 0 0,1 0 0,0 0 1,0 0-1,0 0 0,-1 0 1,1 0-1,0-1 0,-1 1 0,1 0 1,-1 0-1,1 0 0,-2 1 0,1-5 474,-10-53 103,-6-84 0,15 113-594,-5-44-58,-5-55-183,12 104 136,1 0 0,0 0 1,9-41-1,-7 51 15,0 0 1,1-1-1,0 1 0,1 1 1,1-1-1,-1 1 0,2-1 1,8-10-1,-12 19 0,0 0 0,0-1 0,1 1 0,-1 1 0,1-1 0,0 0 0,0 1 0,0 0 0,0 0 0,0 0 0,0 1 0,1-1 0,-1 1 0,0 0 0,1 0 0,-1 0 0,1 1 0,0 0 0,5 0 0,-1 0-24,1 1-1,-1 0 1,1 1-1,-1 0 0,0 1 1,0 0-1,0 0 1,9 5-1,-14-6 82,-1-1-1,0 1 1,0 0 0,0 0-1,0 0 1,0 1 0,0-1-1,-1 1 1,1-1 0,-1 1-1,1 0 1,-1 0 0,0 0-1,0 0 1,-1 0 0,1 1-1,-1-1 1,2 6 0,-2-6 2,-1 0 0,0 1 0,0-1 0,0 0 0,0 0 0,0 1 0,-1-1 0,1 0 0,-1 0 1,0 0-1,0 0 0,0 0 0,0 0 0,-1 0 0,1 0 0,-1 0 0,0 0 0,0-1 0,0 1 0,-4 3 0,-1 1 25,0 0 0,-1 0 0,0-1-1,-1 0 1,1 0 0,-1-1 0,0 0-1,-1-1 1,1 0 0,-1 0 0,1-1-1,-1 0 1,0-1 0,0 0 0,0-1-1,-1 0 1,-17 0 0,27-1-66,1-1 0,-1 1 0,0 0 0,1 0-1,-1 0 1,0 0 0,1 0 0,-1 0 0,0 0 0,1 0 0,-1 0 0,0 1 0,1-1 0,-1 0 0,0 0 0,1 1 0,-1-1 0,1 0 0,-1 1 0,0-1 0,1 0 0,-1 1 0,1-1 0,-1 1 0,1-1-1,-1 1 1,1-1 0,0 1 0,-1-1 0,1 1 0,0-1 0,-1 1 0,1 0 0,0-1 0,0 1 0,-1 1 0,1 1-17,1 0-1,-1 0 1,1 0 0,0 0-1,0 0 1,0 0 0,2 4-1,3 4 55,0 0 0,0 0 0,1-1 0,1 0 0,15 17 0,49 39 483,-52-49-187,1 0 0,0-1 0,43 23 0,-63-38-447,0-1-1,0 1 1,0-1-1,0 1 1,0-1 0,0 0-1,0 1 1,0-1-1,0 0 1,0 0 0,0 0-1,0 0 1,1 0-1,-1 0 1,0 0 0,0 0-1,0 0 1,0-1-1,0 1 1,0 0 0,0-1-1,1 0 1,0 0-445,0 0 1,-1-1 0,1 1-1,-1-1 1,0 1-1,0-1 1,1 0 0,-1 0-1,0 0 1,1-2-1,7-13-2526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02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7040,'0'0'139,"1"0"0,-1 0-1,0-1 1,1 1 0,-1 0 0,1 0 0,-1 0 0,1 0 0,-1 0 0,1 0 0,-1 1 0,1-1-1,-1 0 1,1 0 0,-1 0 0,1 0 0,-1 1 0,1-1 0,-1 0 0,1 0 0,-1 1 0,0-1 0,1 0-1,-1 1 1,1-1 0,-1 0 0,1 1 0,12 13 974,-2 2 113,0 0-1,-1 1 0,11 25 0,-6 3-567,-1 0-1,-3 0 0,8 70 0,-10-59-502,-2 22 406,-1-17-722,-5-47-2409,-1-2 629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0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55 3488,'2'-4'515,"-1"1"0,1 0 0,-1-1 0,0 1 0,0-1 0,0 1-1,-1-1 1,1-5 0,-1 9-358,0-1-1,0 0 1,0 1-1,0-1 1,-1 0-1,1 1 1,0-1-1,0 0 0,-1 1 1,1-1-1,0 0 1,-1 1-1,1-1 1,-1 1-1,1-1 1,-1 1-1,1-1 1,-2 0-1,1 1-12,-1-1 0,1 0-1,-1 0 1,0 1 0,0-1 0,1 1 0,-1-1-1,0 1 1,-3-1 0,-2 1 29,0 1 0,0-1 0,0 1 0,0 1-1,0-1 1,1 1 0,-1 0 0,0 0 0,1 1 0,0 0 0,-1 0 0,1 1 0,-7 5 0,-1 1 295,0 1 0,0 1 0,-22 24 0,28-26-293,0 0 0,1 1 0,0 0-1,0 0 1,2 0 0,-1 1 0,1 0 0,1 0 0,0 0-1,-2 16 1,4-22-94,1 1-1,0 0 1,1 0 0,0 0-1,0-1 1,0 1-1,1 0 1,0 0 0,0 0-1,1-1 1,0 1 0,0-1-1,1 1 1,-1-1-1,1 0 1,1 0 0,-1 0-1,1-1 1,0 1-1,7 6 1,-7-8-38,0 0 0,0-1 0,0 0 0,1 0 0,0 0 0,0 0 1,-1-1-1,1 0 0,1 0 0,9 3 0,-6-4 23,0 0 1,-1 0-1,1 0 1,0-1-1,0 0 1,11-2-1,-4-1-617,0-1-1,0 0 0,0-1 1,-1-1-1,1 0 0,27-16 0,-10-2-3575,-2 3 1263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12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17 4224,'4'-17'6560,"-2"28"-4932,-1 9 146,-6 20-788,-2-1 0,-13 40 0,0 0-371,-62 280 1044,81-355-1628,0 1 39,0-1-1,1 1 1,-1 0 0,1 8-1,0-12-54,0-1 0,0 1-1,0-1 1,0 1 0,0 0-1,0-1 1,0 1 0,0-1 0,0 1-1,1 0 1,-1-1 0,0 1-1,0-1 1,1 1 0,-1-1 0,0 1-1,1-1 1,-1 1 0,1-1-1,-1 1 1,1-1 0,-1 0 0,1 1-1,-1-1 1,1 0 0,-1 1-1,1-1 1,-1 0 0,1 0 0,-1 1-1,1-1 1,0 0 0,-1 0-1,1 0 1,-1 0 0,1 0 0,0 0-1,-1 0 1,1 0 0,0 0-1,-1 0 1,1 0 0,-1 0 0,1 0-1,0-1 1,9-2 92,0 0 1,-1 0-1,1-2 0,16-8 0,37-29-133,-60 39 28,175-144-238,-106 83-184,-71 62 384,1 0 0,0 1 0,0 0-1,-1-1 1,1 1 0,0 0 0,0 0 0,0 0 0,1 0-1,-1 0 1,3 0 0,-4 1 34,0 0 0,0 0 0,0 0 0,0 0 0,0 1 0,-1-1 0,1 0 0,0 1-1,0-1 1,0 0 0,-1 1 0,1-1 0,0 1 0,0 0 0,-1-1 0,1 1 0,0-1 0,-1 1 0,1 0 0,-1 0 0,1-1 0,-1 1 0,1 0-1,-1 0 1,0 0 0,1-1 0,-1 1 0,0 0 0,1 1 0,1 7 43,1 0 0,-1 0 0,-1 1 0,0-1 0,0 0 0,-1 0 0,0 1 0,0-1 0,-4 18 0,-3 8 167,-15 42 0,14-51-53,4-14-109,0 0 0,-1 0 0,-6 11 0,7-17-1082,1-1 0,-1 1 0,0-1-1,-6 6 1,10-11 663,0 0 280,-1 0 0,1 0-1,0 0 1,0 0 0,0 0 0,0 1-1,0-1 1,0 0 0,-1 0 0,1 0-1,0 0 1,0 0 0,0 0 0,0 0-1,0 0 1,0 0 0,-1 0 0,1-1-1,0 1 1,0 0 0,0 0 0,0 0 0,0 0-1,0 0 1,-1 0 0,1 0 0,-1-2-1306,1 2 1306,0 0-1,0 0 1,0 0 0,0 0 0,0 0-1,0-1 1,0 1 0,0 0 0,0 0-1,0 0 1,0 0 0,0 0 0,0 0-1,0-1 1,0 1 0,0 0 0,0 0-1,4-4-2428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02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5632,'1'0'50,"-1"0"0,0 0 0,0 0 1,0 0-1,0 0 0,0 0 0,0 0 0,0 0 0,1 0 1,-1 0-1,0 0 0,0 0 0,0 0 0,0 0 1,0 0-1,1 0 0,-1 0 0,0 0 0,0 0 1,0 0-1,0 0 0,0 0 0,0 0 0,1 0 0,-1 0 1,0 0-1,0 0 0,0 0 0,0 0 0,0 1 1,0-1-1,0 0 0,1 0 0,-1 0 0,0 0 1,0 0-1,0 0 0,0 0 0,0 1 0,0-1 0,0 0 1,0 0-1,0 0 0,0 0 0,0 0 0,0 1 1,5 11 1112,3 23-99,-6-27-546,12 59 1721,29 145 1713,-22-113-2738,8 50-380,-28-140-713,1 0-1,-1 0 1,2 0 0,4 13-1,-3-18-115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03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9 6976,'-1'-7'1941,"-1"6"-585,-3 11 79,-5 20-333,5-14-560,-1-1 0,-1 0 0,0-1-1,-15 23 1,-43 50 1256,60-81-1665,1 0-25,-1 0 0,1 0 0,0 1 1,0-1-1,0 1 0,-3 11 0,6-16-45,0 1 0,1-1 0,-1 0 0,1 1 0,0-1 1,0 1-1,0-1 0,0 0 0,1 1 0,-1-1 0,0 1 0,1-1 1,0 0-1,-1 1 0,1-1 0,0 0 0,0 0 0,1 1 0,-1-1 1,0 0-1,1 0 0,-1-1 0,4 4 0,8 10 406,4 3-72,1 0 0,0-1 0,1-1 0,25 17-1,-21-17-2923,-8-5-2503,-4-2-1215,3 3 1104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04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1111 1408,'-10'0'4842,"11"5"-3007,0-4-1739,0 0 1,-1 0-1,1 0 1,0 0-1,0 0 0,0 0 1,0 0-1,0-1 0,0 1 1,1 0-1,-1-1 0,0 1 1,0 0-1,0-1 1,1 0-1,-1 1 0,0-1 1,1 0-1,-1 0 0,0 1 1,0-1-1,1 0 0,-1 0 1,0-1-1,1 1 1,-1 0-1,0 0 0,2-1 1,12-1 469,-1-1 0,0 0 1,1-1-1,20-9 1,129-67 1991,-95 45-2045,363-175 1205,-319 155-1552,684-320 142,-487 245-1808,-14 12-4135,-24 19 1347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06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0 4480,'0'0'2016,"-5"12"-1728,2-9 1088,6 6-800,-6 2 1472,-2 9-1184,-8-3 800,5 3-960,-16 0-160,11 0-352,-10 0 96,9 3-192,-7-3 384,8 1-256,-6-6-2016,9 2 960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09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7 888 2976,'-1'1'65,"1"-1"0,-1 1 0,1-1 0,-1 1 0,1-1 1,0 1-1,-1-1 0,1 1 0,0-1 0,-1 1 0,1-1 0,0 1 0,0 0 0,-1-1 1,1 1-1,0-1 0,0 1 0,0 1 0,0-2-5,0 0 0,0 1-1,0-1 1,0 1 0,1-1 0,-1 0 0,0 1-1,0-1 1,1 0 0,-1 0 0,0 1 0,0-1-1,1 0 1,-1 0 0,0 1 0,1-1 0,-1 0-1,0 0 1,1 0 0,-1 1 0,0-1 0,1 0 0,2 1 210,-1-1 1,1 1 0,0-1 0,-1 0 0,1 0 0,0 0 0,-1 0 0,5-1-1,1-1 34,0 0 0,-1 0 0,1-1 0,-1 0-1,1 0 1,-1-1 0,0 0 0,-1 0-1,1-1 1,-1 0 0,7-6 0,5-8 33,-1 0 0,17-24 0,-33 43-327,60-74 127,3 2 1,3 4-1,111-88 0,6-14 7,-158 146-629,-91 95-2084,-4 2 2861,47-44-98,1 2 0,1 1 0,2 0 0,2 1 0,1 1 0,1 0 1,2 1-1,1 0 0,-7 48 0,16-74-85,1 1 0,0 0 0,0 0 0,1-1 0,1 1 0,1 11 0,-2-18-36,1-1 0,-1 0 0,1 1 0,-1-1 0,1 0 0,0 0 1,0 1-1,0-1 0,0 0 0,1 0 0,-1 0 0,0 0 0,1 0 0,-1-1 0,1 1 1,0 0-1,0-1 0,-1 1 0,1-1 0,0 1 0,0-1 0,0 0 0,1 0 0,-1 0 1,0 0-1,0 0 0,1-1 0,-1 1 0,0-1 0,5 1 0,-1-1-3,1 0 0,-1-1 0,0 0 0,0 0 0,0-1 0,0 1 0,0-1 1,0-1-1,0 1 0,-1-1 0,1 0 0,-1 0 0,7-5 0,4-5-35,-1 0-1,0 0 1,14-18 0,6-11 59,-2-1-1,33-56 1,47-102 203,-100 177-374,10-23-20,-1 0 0,-3-1 0,-2-1 0,19-89 0,-35 115-151,-1 23 242,0 0 1,0 0-1,0-1 1,0 1-1,0 0 1,0 0-1,0 0 1,0 0-1,0 0 1,0 0-1,0 0 1,0-1-1,0 1 0,0 0 1,0 0-1,0 0 1,0 0-1,0 0 1,0 0-1,-1 0 1,1 0-1,0 0 1,0-1-1,0 1 1,0 0-1,0 0 1,0 0-1,0 0 1,0 0-1,0 0 0,-1 0 1,1 0-1,0 0 1,0 0-1,0 0 1,0 0-1,0 0 1,0 0-1,0 0 1,-1 0-1,1 0 1,0 0-1,0 0 1,0 0-1,0 0 1,0 0-1,0 0 0,-8 11-189,-55 145 375,36-82 29,14-40-181,-101 299 584,84-241-319,15-48 241,-1-10 538,16-34-1062,0 0 1,0 0 0,0 1-1,0-1 1,-1 0-1,1 0 1,0 0 0,0 0-1,0 0 1,0 0-1,0 0 1,0 0 0,0 0-1,0 0 1,0 0-1,0 0 1,0 0 0,0 0-1,-1 0 1,1 0-1,0 0 1,0 0 0,0 0-1,0 0 1,0 0-1,0 0 1,0 0 0,0 0-1,0 0 1,-1 0 0,1 0-1,0 0 1,0 0-1,0 0 1,0 0 0,0 0-1,0 0 1,0 0-1,0 0 1,0 0 0,0 0-1,0 0 1,-1 0-1,1 0 1,0 0 0,0 0-1,0-1 1,0 1-1,0 0 1,0 0 0,0 0-1,0 0 1,0 0-1,0 0 1,0 0 0,0 0-1,0 0 1,0-1 0,-2-4 141,5-29 158,-2 23-297,1 0 1,1 1-1,-1 0 0,7-15 1,1-5-87,-4 12 89,1 0-1,16-30 0,-15 31-29,-4 11-20,0 0 0,0 0-1,0 0 1,1 1 0,-1 0-1,1 0 1,1 0-1,8-7 1,-14 12 25,1 0 1,-1 0-1,0-1 0,1 1 1,-1 0-1,1 0 0,-1 0 1,0 0-1,1-1 0,-1 1 0,1 0 1,-1 0-1,1 0 0,-1 0 1,0 0-1,1 0 0,-1 0 1,1 0-1,-1 0 0,1 0 0,-1 0 1,0 1-1,1-1 0,-1 0 1,1 0-1,-1 0 0,0 0 1,1 1-1,0 0-6,0 0 1,0 0-1,0 0 1,-1 0-1,1 0 1,-1 0-1,1 0 1,0 0-1,-1 0 1,1 2-1,5 30-106,-6-33 121,3 35 17,9 62 31,-9-80 4,1 0-1,0-1 1,11 27 0,-14-40-20,0 0 0,1-1 0,-1 1 0,1 0 0,-1-1 0,1 1 0,0 0 0,0-1 0,0 0 0,1 0 0,-1 0 0,0 0 0,1 0 0,0 0 1,-1 0-1,1-1 0,0 1 0,0-1 0,-1 0 0,1 0 0,0 0 0,0 0 0,1 0 0,-1-1 0,0 1 0,0-1 0,0 0 0,0 0 0,0 0 0,0-1 0,1 1 0,-1-1 1,5-1-1,3-1 17,0-1 1,-1-1 0,0 1 0,0-2-1,0 0 1,0 0 0,16-14 0,-12 8-20,-2-1 1,1 0 0,-2-1-1,0-1 1,0 0 0,-2 0-1,0-1 1,0 0 0,-2 0-1,0-1 1,6-21 0,-12 34-40,0 0 1,0 0-1,0 0 1,0 0-1,-1 0 0,0 0 1,0 0-1,0 0 1,0 0-1,-1 0 1,1 0-1,-3-6 1,3 9-8,-1-1 1,0 1-1,1 0 0,-1-1 1,0 1-1,0 0 1,0-1-1,0 1 1,0 0-1,0 0 0,0 0 1,0 0-1,0 0 1,-1 0-1,1 0 1,0 1-1,-1-1 0,1 0 1,0 1-1,-1-1 1,1 1-1,-1-1 1,1 1-1,-1 0 0,1-1 1,-1 1-1,1 0 1,-1 0-1,0 0 1,1 0-1,-1 1 0,1-1 1,-1 0-1,-1 1 1,-3 1-18,1 0 1,-1 0 0,1 0-1,0 1 1,0 0 0,-1 0-1,2 0 1,-1 0 0,0 1-1,1 0 1,0 0 0,-1 0-1,2 1 1,-7 7 0,3-1 13,0 0 0,0 1 0,1 0 1,1 0-1,-6 17 0,8-19 44,0 0 0,0 0 0,2 0 0,-1 0 0,1 1 0,0-1 0,2 15 0,-1-22 1,1 1 0,-1 0 1,1-1-1,0 1 1,0-1-1,0 0 0,1 1 1,-1-1-1,1 0 0,0 0 1,0 0-1,0 0 1,0 0-1,0 0 0,1 0 1,-1-1-1,1 1 0,0-1 1,-1 0-1,1 0 1,0 0-1,0 0 0,1 0 1,3 1-1,-1-1 34,0 0 1,-1 0-1,1-1 1,0 0-1,1 0 1,-1-1-1,0 1 1,0-1-1,0-1 1,8 0-1,-4-1-8,0 0 0,0-1 0,-1 0 0,1-1 0,14-8 0,-2-1 0,0-1 0,-1-1 0,-1-1 0,21-21 0,62-66-30,-100 100-43,12-12-55,-14 15 68,0-1 0,-1 1 0,1-1 0,0 1 0,0-1 0,-1 1 0,1-1 0,0 1 0,0 0 0,0 0 0,0-1 0,0 1 1,0 0-1,0 0 0,0 0 0,-1 0 0,1 0 0,0 0 0,2 0 0,-3 1 7,1-1 0,-1 1 0,1 0 1,-1-1-1,1 1 0,-1-1 0,1 1 1,-1 0-1,0-1 0,1 1 0,-1 0 1,0 0-1,0-1 0,1 1 0,-1 0 1,0 0-1,0-1 0,0 1 0,0 0 1,0 0-1,0-1 0,0 1 0,0 0 1,-1 0-1,1 0 0,0 4 10,-2 26 79,-1 1 0,-2 0 0,-9 34 0,-3 18 205,13-45 150,5-32 96,3-8-281,5-11-115,-8 9-75,12-16-4,17-31 0,-26 41-93,1 1 0,0 0 0,0-1 0,8-7 0,-12 14 11,1 1-1,-1-1 0,0 1 0,1-1 1,-1 1-1,1 0 0,-1 0 0,1 0 1,-1 0-1,1 0 0,0 0 1,0 0-1,0 0 0,-1 1 0,1-1 1,0 1-1,0-1 0,0 1 0,0 0 1,0 0-1,0 0 0,0 0 0,0 0 1,0 0-1,0 0 0,0 1 0,-1-1 1,4 1-1,2 3-1,0 1 1,1 0-1,-2 0 0,1 0 1,-1 1-1,0-1 1,7 10-1,-5-7 83,0 0 0,0 0 1,17 11-1,-20-15-208,22 11-3542,-24-14 2529,0 1 0,0-1-1,0 0 1,0-1 0,0 1-1,0-1 1,6 1 0,4-1-2442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09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5632,'0'0'2560,"31"0"-2208,1-3 864,4 3-736,46-8 0,7 3-288,23-7 352,-8 9-288,8-2-2592,-8 10 1280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16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0 974 3552,'3'0'532,"-1"0"0,0-1 1,0 1-1,0-1 0,0 1 0,0-1 1,0 0-1,0 0 0,0 0 0,0 0 1,2-1-1,2-3-67,-1 1 1,0-1-1,6-5 1,5-9-305,15-22-1,39-60 347,57-78-262,-86 126-321,58-78 60,-76 97 49,-2-2-1,18-38 1,-19 20-141,-1-1 1,13-72 0,-27 105-147,-3 8-374,-2 14 618,0 0 0,0 0 0,0-1 0,0 1 0,0 0 0,0 0 0,0 0 0,0 0-1,0 0 1,0 0 0,-1 0 0,1 0 0,0 0 0,0 0 0,0 0 0,0 0 0,0 0 0,0 0 0,0 0-1,0 0 1,0 0 0,0 0 0,-1 0 0,1 0 0,0 0 0,0 0 0,0 0 0,0 0 0,0 0 0,0 0-1,0 0 1,0 1 0,0-1 0,0 0 0,0 0 0,-1 0 0,1 0 0,0 0 0,0 0 0,0 0-1,0 0 1,0 0 0,0 0 0,0 0 0,0 0 0,0 0 0,0 1 0,0-1 0,0 0 0,0 0 0,0 0-1,0 0 1,0 0 0,0 0 0,0 0 0,0 0 0,0 0 0,0 1 0,0-1 0,0 0 0,-13 26-550,-56 101 471,-10 21 731,72-131-548,1 0-1,0 0 1,1 0-1,1 1 1,1-1-1,0 1 1,1 24-1,2-21 63,1-1 0,1 1-1,1 0 1,1 0 0,10 30-1,-11-43-32,0 0-1,0 0 0,1 0 1,0 0-1,0 0 0,1-1 0,0 0 1,0 0-1,1 0 0,-1-1 1,2 0-1,-1 0 0,1 0 0,0-1 1,14 9-1,-17-12-69,0 0-1,-1-1 1,1 1 0,0-1-1,0 0 1,0 0 0,0 0 0,0-1-1,0 0 1,0 1 0,0-1-1,0-1 1,0 1 0,0 0-1,0-1 1,0 0 0,0 0 0,0 0-1,-1-1 1,1 1 0,0-1-1,-1 0 1,1 0 0,-1 0 0,1 0-1,-1-1 1,0 1 0,0-1-1,0 0 1,0 0 0,-1 0-1,1 0 1,2-5 0,2-4-11,1-1-1,-2 1 1,0-2 0,-1 1-1,0-1 1,-1 0 0,0 0-1,-1 0 1,-1 0 0,1-21-1,-2 35-68,-1-1 0,0 0 0,0 0 0,0 0 0,0 0 0,0 0 0,0 0-1,0 1 1,-1-1 0,1 0 0,0 0 0,0 0 0,-1 0 0,1 1-1,0-1 1,-1 0 0,1 0 0,-1 1 0,0-2 0,0 2 7,1-1 1,-1 1 0,1 0 0,-1 0-1,1 0 1,-1 0 0,1 0-1,-1 0 1,1 1 0,-1-1 0,1 0-1,-1 0 1,1 0 0,-1 0-1,1 1 1,0-1 0,-1 0 0,1 0-1,-1 1 1,1-1 0,0 0-1,-1 1 1,1-1 0,-1 1 0,-2 2-40,0 1 1,0-1-1,0 1 0,1 0 1,-1 0-1,-1 4 1,-3 10-20,0 1 1,2-1-1,-6 30 1,10-36 104,-1 1-1,1-1 1,1 0 0,0 1 0,1-1-1,4 22 1,-4-30 35,0 0-1,1 0 0,-1 0 1,1 0-1,-1 0 1,1-1-1,0 1 0,1 0 1,-1-1-1,1 0 1,2 3-1,-3-4-14,0-1 0,-1 1 0,1-1 0,0 0-1,0 0 1,0 0 0,0 0 0,0 0 0,0-1 0,0 1 0,0-1 0,0 1 0,0-1 0,0 1-1,0-1 1,0 0 0,1 0 0,-1 0 0,0-1 0,0 1 0,0 0 0,0-1 0,0 1 0,3-2-1,6-2 69,0-1-1,0-1 0,-1 0 0,0 0 0,0-1 0,10-8 1,56-56 107,-60 55-193,246-262 46,-241 251 18,-2 1 0,-2-2 1,18-35-1,-29 52-18,-4 8-88,0-1 0,0 1 0,-1-1 0,1 0 0,-1 0 0,0 0 0,0 0 0,1-4-1,-21 35-252,7-6 338,2 0 0,0 1 0,-7 26 0,6-10 13,2 0 0,2 0 1,2 1-1,1-1 0,2 57 1,2-71 56,2 0 1,1 0 0,0 0-1,2 0 1,1-1 0,1 1-1,11 25 1,-14-39-311,1 2 158,-5-12-64,0 0 1,0 1-1,0-1 1,0 0 0,0 0-1,0 0 1,0 0-1,0 1 1,0-1 0,0 0-1,0 0 1,1 0-1,-1 0 1,0 0 0,0 0-1,0 1 1,0-1-1,0 0 1,1 0 0,-1 0-1,0 0 1,0 0-1,0 0 1,0 0 0,1 0-1,-1 0 1,0 0-1,0 0 1,0 0-1,0 0 1,1 0 0,-1 0-1,0 0 1,0 0-1,0 0 1,0 0 0,1 0-1,-1 0 1,0 0-1,1 0-90,-1 0 0,0-1-1,1 1 1,-1 0-1,0 0 1,1-1 0,-1 1-1,0 0 1,0-1 0,1 1-1,-1 0 1,0-1-1,0 1 1,0-1 0,1 1-1,-1 0 1,0-1-1,0 1 1,0-1 0,0 1-1,0 0 1,0-1-1,0 1 1,0-1 0,0 1-1,0-1 1,1-4-1269,3-7-983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17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49 6720,'-37'-12'3040,"32"12"-2624,10-3 1184,5 3-960,17-5 352,4 1-576,17-4 320,2 8-416,8-8-32,-3 8-160,-5-4-160,-5 4 0,-5-5-544,-4 10 320,-1-1-7072,2 9 4000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18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12 2720,'0'0'103,"0"-1"1,0 0-1,0 1 1,0-1-1,0 1 0,0-1 1,0 0-1,0 1 1,0-1-1,0 0 1,0 1-1,1-1 0,-1 1 1,0-1-1,0 1 1,1-1-1,0 0 0,7 0 1404,-1 2 4325,-5 29-5380,-1-22-388,0-1 1,0 1-1,-2 10 0,-3 6 395,-1 0 1,-12 36-1,0-3 168,-32 105 543,12-41-697,1-14-127,32-96-150,-1 0 0,-9 16-1,14-27-166,0 1 10,-1-1 0,1 0-1,0 1 1,-1-1 0,1 1 0,0-1-1,0 1 1,0-1 0,-1 0 0,1 1-1,0-1 1,0 1 0,0-1-1,0 1 1,0-1 0,0 1 0,0-1-1,0 1 1,0 0 0,1 0-30,0 0 1,-1-1-1,1 1 1,0-1-1,0 1 1,0-1-1,0 1 1,0-1-1,0 0 1,0 1-1,0-1 1,0 0-1,0 0 1,0 0-1,0 0 1,2 0-1,48 4 196,103-6 0,25 1 153,-125 5-358,68 7 294,-118-11-195,1 1 1,-1-1-1,1 0 1,-1 0-1,9-2 1,-12 2-289,1-1 0,0 1 0,0-1 0,0 0 0,0 0 0,-1 0 0,1 0 0,0 0 0,-1 0 0,1 0 0,-1 0 0,1 0 0,-1-1 0,1 1 0,1-3 0,7-16-4328,3-2 1344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20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96 158 2144,'-96'0'13018,"130"-9"-11573,311-28-521,-93 14-381,-202 16-484,18-2 77,77-1 0,-6 12 253,-138-2 112,-23-3-55,6 2-306,-23-6 0,-8-4-146,-78-8-1,70 12 25,43 6 5,0-2 0,-18-6 0,20 6-100,6 4 37,1-1 101,5 0-83,7 0 10,-8 0-52,4 0-32,-1 0 64,-3 0-86,6 15 150,-6-13-15,0 0 1,1-1-1,-1 1 0,1 0 0,-1-1 0,1 1 0,-1-1 0,1 1 0,0-1 0,0 0 0,0 0 1,0 0-1,0 0 0,3 2 0,0-2-1,1 0 0,-1 0 0,1 0 0,5 0 0,1 0-11,-6-1-4,51 6 84,1 3 0,73 19 0,-100-19-149,-38-2 103,3-2 23,-7 1 21,0 1 0,-1-1 0,1-1 0,-1 0 0,-16 4-1,-18 8 98,34-11-426,-10 3 611,2 1 0,-30 19 0,43-25-518,1 1-1,1 0 0,-1 0 1,-7 10-1,10-11-389,0 0 0,0 1 1,0-1-1,1 1 0,0 0 1,0-1-1,-3 9 0,2 3-3947,7 3 1418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34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 5216,'2'2'10433,"5"0"-10978,18 1 3177,32 0 1,68-9 213,-85 0-2683,-31 4-134,1 0 0,-1 1 0,1 0-1,0 0 1,17 2 0,-4 0-2791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13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8 5472,'-18'-7'1760,"18"7"-1737,0 0 1,-1 0 0,1 0-1,0 0 1,0 0 0,-1 0-1,1 0 1,0 0 0,-1 0-1,1 0 1,0 0 0,0 0-1,-1 0 1,1 0-1,0 0 1,-1 0 0,1 0-1,0 0 1,0 0 0,-1 0-1,1 0 1,0 0 0,0 1-1,-1-1 1,1 0 0,0 0-1,0 0 1,-1 0-1,1 1 1,-29 13 2718,-58 21 0,-17 7-306,74-27-2117,1 2-1,0 1 1,-46 39-1,-76 90-1267,150-146 667,-1 0 0,1 1 0,0-1 1,0 0-1,0 1 0,0 0 0,0-1 0,0 1 0,0 0 0,1-1 0,-1 1 0,0 0 1,0 2-1,4 5-1590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21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43 305 2720,'-2'3'392,"1"0"-1,-1 0 1,1 0 0,0 0-1,-1 0 1,1 0 0,1 0 0,-2 4-1,1-1 564,1-4-483,-1 1 0,0-1 1,0 0-1,0 0 0,0 0 0,-1 0 1,1 0-1,-3 3 0,4-5-360,0 1 1,0-1-1,-1 0 0,1 1 0,0-1 0,-1 0 0,1 0 0,0 1 0,-1-1 0,1 0 1,0 0-1,-1 0 0,1 0 0,-1 1 0,1-1 0,0 0 0,-1 0 0,1 0 0,-1 0 0,1 0 1,-1 0-1,0 0 0,1 0-39,-1-1 0,1 1 0,-1 0 0,1-1 0,0 1 0,-1-1 0,1 1 0,-1-1 0,1 1 0,0-1 0,-1 1 0,1-1 0,0 1 0,-1-1 0,1 0 0,0 1 0,0-1 0,0 1 0,0-1 0,-1-1 0,0-4 253,1-1-1,-1 1 1,1-1-1,2-13 1,-1-9 222,0 18-477,0 1-1,0 0 0,1-1 1,0 1-1,1 0 0,0 0 1,1 1-1,0-1 1,6-10-1,-3 7-21,0 1 1,1 1 0,1-1-1,0 2 1,0-1-1,14-11 1,-21 20-37,11-9 30,0 1-1,20-13 1,-29 21-67,0-1 0,0 1 0,0 0 0,1 1 1,-1-1-1,0 1 0,1 0 0,0 0 1,-1 1-1,1-1 0,-1 1 0,1 0 1,6 0-1,-9 1 25,1 0 1,-1-1 0,0 1-1,0 0 1,1 0 0,-1 0-1,0 1 1,0-1 0,0 0 0,0 1-1,-1-1 1,1 1 0,0 0-1,-1 0 1,3 3 0,3 4 21,-1 1 1,5 11 0,-4-8-32,4 8 87,2 0 0,26 33 0,-31-45-17,1 0 1,-1-1-1,1 1 1,1-2-1,0 1 1,0-2-1,16 9 0,-19-12-13,0 0-1,0 0 1,1-1-1,-1 0 1,1-1 0,0 0-1,-1 0 1,1 0-1,0-1 1,12-2-1,-10 1 27,0-1-1,0 0 1,-1 0 0,1-1-1,0-1 1,-1 1-1,16-10 1,-9 2-2,0 0-1,0-2 1,-1 1-1,20-24 1,-25 24-47,0 0 1,-1 0 0,-1-1-1,10-18 1,-16 25-18,1-1-1,-1 1 1,0-1 0,-1 1-1,0-1 1,0 0 0,0-11-1,-1 18-20,0-1 0,0 0 1,0 0-1,0 0 0,0 1 0,-1-1 0,1 0 0,0 0 0,0 0 0,-1 1 0,1-1 0,-1 0 0,1 1 0,-1-1 0,1 0 0,-1 1 1,1-1-1,-1 1 0,1-1 0,-1 1 0,0-1 0,1 1 0,-1-1 0,0 1 0,0-1 0,1 1 0,-1 0 0,0 0 0,0-1 0,1 1 0,-1 0 1,0 0-1,0 0 0,-1 0 0,-4-1-79,0 1 0,1 0 1,-12 2-1,8 0 114,-13 0-50,1 2-1,0 0 1,0 2 0,0 0-1,1 2 1,0 0 0,-25 14-1,33-15 39,0 1 0,1 0 0,0 1 0,1 0 0,-1 1 0,2 0 0,-17 21-1,3 4 92,-25 48-1,1 1 105,33-64 165,-27 33-1,33-44-180,-1 0-1,0-1 0,0 1 1,-1-2-1,-14 10 1,20-16-151,1 1 1,-1-1 0,1 1 0,-1-1 0,0 0 0,0-1-1,0 1 1,0-1 0,1 0 0,-1 0 0,0 0 0,0 0-1,0 0 1,0-1 0,0 0 0,1 0 0,-1 0-1,0 0 1,1-1 0,-1 1 0,1-1 0,-1 0 0,1 0-1,0 0 1,0-1 0,0 1 0,0-1 0,0 1-1,-2-4 1,-6-7-47,1 1-1,1-2 0,0 1 1,1-1-1,0 0 1,-10-29-1,13 30-1960,1 1 0,-3-23 0,6 22-970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00.07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338 601 2144,'9'-4'1297,"-12"9"974,1-3-1896,1 0 0,-1-1 0,1 1 0,-1-1 0,0 1 0,0-1 0,1 0 1,-5 2-1,-13 3 904,1 0 0,-22 13-1,17-9-709,7-2-320,1 0 0,0 1 0,0 1 0,1 0 0,0 1 0,1 0 0,1 1 0,-1 1 0,-10 14 0,14-15-226,0 1 0,1-1-1,0 1 1,2 0 0,-1 1 0,1 0 0,1 0 0,1 0-1,0 1 1,-4 26 0,8-36-35,0-1 1,0 1-1,0-1 0,1 0 0,-1 1 0,1-1 0,0 0 1,1 1-1,-1-1 0,1 0 0,-1 0 0,1 0 0,0 0 1,4 5-1,-4-7 38,0 0 1,0 0-1,0 0 1,0 0-1,0 0 1,0 0-1,0 0 1,1-1-1,-1 1 1,1-1-1,-1 1 1,1-1-1,-1 0 1,1 0-1,0 0 1,0-1-1,-1 1 1,1 0-1,0-1 1,0 0-1,0 0 1,5 0-1,-1-1 39,-1-1-1,0 1 1,1-1-1,-1 0 1,0 0-1,0-1 1,-1 0-1,1 0 1,0 0-1,-1-1 1,0 0-1,0 0 0,0 0 1,6-7-1,-6 5-15,1-1 0,-1 0 0,-1 0 0,0 0-1,0-1 1,0 0 0,-1 1 0,0-1 0,0 0-1,2-14 1,3-33 10,-3-1-1,-3-71 1,-2 102-107,0 25 48,0 0 0,0 0 0,-1 0-1,1 0 1,0 0 0,0 0 0,0 0 0,0 0 0,0 1-1,0-1 1,0 0 0,0 0 0,0 0 0,0 0 0,0 0-1,0 0 1,0 0 0,-1 0 0,1 0 0,0 0-1,0 0 1,0 0 0,0 0 0,0 0 0,0 0 0,0 0-1,0 0 1,0 0 0,-1 0 0,1 0 0,0 0 0,0 0-1,0 0 1,0 0 0,0 0 0,0 0 0,0 0 0,0 0-1,0 0 1,-1 0 0,1 0 0,0 0 0,0 0-1,0 0 1,0 0 0,0 0 0,0 0 0,0-1 0,0 1-1,0 0 1,0 0 0,0 0 0,0 0 0,0 0 0,0 0-1,-1 0 1,1 0 0,0 0 0,0 0 0,0-1 0,-5 11-97,2 3 53,0 0 0,1 1 0,1-1-1,0 1 1,2 23 0,-1-9 37,1-1 17,0 1 0,6 31 0,-6-50-7,1 0 0,1 0 0,-1 0 1,1-1-1,1 1 0,0 0 0,0-1 0,0 0 0,1 0 0,8 9 0,-11-14 45,0-1-1,1 1 0,0-1 1,-1 1-1,1-1 0,0 0 0,0 0 1,0 0-1,0-1 0,0 1 1,1-1-1,-1 0 0,1 1 0,-1-2 1,0 1-1,1 0 0,-1-1 1,1 1-1,0-1 0,-1 0 0,6-1 1,-5 0 7,0 0 0,0 0 0,0 0 1,0-1-1,-1 0 0,1 0 1,-1 0-1,1 0 0,-1 0 0,0-1 1,0 1-1,0-1 0,0 0 1,0 0-1,0 0 0,-1-1 0,0 1 1,4-7-1,2-6-10,0-1-1,-1 0 0,-1 0 1,-1-1-1,7-35 1,-8 12 45,1-65 1,-10 77-528,5 29 15,18 15-314,-13-10 727,-1-1-1,0 1 1,0 1-1,0-1 0,0 1 1,-1-1-1,0 1 1,0 0-1,3 11 0,-2-1 84,0 0 0,-2 0-1,0 1 1,0 0 0,-3 25-1,1-31-77,1-4 14,-1-1 1,1 1 0,0-1-1,1 1 1,-1-1 0,1 1-1,1-1 1,4 9 0,-7-14-20,1 0 1,0-1 0,0 1-1,0 0 1,-1-1 0,1 1-1,0-1 1,0 0 0,0 1-1,0-1 1,0 0 0,0 1-1,1-1 1,4 2 23,-1 0-3,-1-1 0,1 1 0,0-1 0,0 0 0,0 0 0,0-1 0,0 0 0,0 1 0,-1-2 0,1 1 0,0 0 0,0-1 0,0 0 0,0 0-1,0-1 1,0 1 0,7-5 0,-2 2 45,-1-1 1,1 0-1,-1-1 0,0 0 0,-1-1 0,0 1 0,11-12 0,8-15 21,-1-1-1,24-42 0,-20 29 65,-17 26-63,-1 0 0,-1-1 0,-1 0 0,-1-1 0,12-44 0,-18 49-73,-1 1-1,-1-1 0,0 0 0,-3-17 1,1-4-43,1 39 36,-2-76 49,1 67-56,-1 0 1,1 0-1,-2 1 1,1-1-1,-1 0 1,-4-9-1,7 18-16,0 0 0,-1-1-1,1 1 1,0 0-1,0-1 1,0 1 0,0 0-1,-1-1 1,1 1 0,0 0-1,0 0 1,-1-1-1,1 1 1,0 0 0,0 0-1,-1-1 1,1 1 0,0 0-1,-1 0 1,1 0-1,0-1 1,0 1 0,-1 0-1,1 0 1,-1 0 0,1 0-1,0 0 1,-1 0-1,1 0 1,-1 0 0,-7 8-360,-5 19 166,12-24 178,-32 88-99,-7 14 81,35-90 64,-1-1 0,2 1 0,0 0 0,1 1 0,0-1 0,1 0 0,0 26 0,3-16-35,1-1 0,0 0 0,2 0 1,8 29-1,-4-28 27,1-1 1,1 0 0,21 34-1,-29-54 20,0-1-1,0 0 0,1-1 0,-1 1 0,1 0 0,0-1 0,0 1 1,-1-1-1,2 0 0,-1 0 0,0 0 0,0 0 0,1-1 0,6 3 0,-5-2 35,1-1-1,0 1 1,0-2-1,0 1 1,0 0-1,0-1 1,0 0-1,11-2 0,-14 1-27,1 0-1,0 0 0,-1 0 1,1-1-1,-1 0 0,0 1 1,0-1-1,1 0 0,-1-1 1,0 1-1,-1 0 0,1-1 1,0 0-1,-1 1 0,1-1 1,-1 0-1,3-5 0,3-6 35,-1 1-1,10-28 0,27-79 194,-32 72-54,-6 24-298,-4 19-282,-3 14 25,-4 34 123,1-15 80,1-7 141,1-1 0,1 1 0,1-1 0,1 1-1,4 23 1,-2-27 84,-3-14-75,1-1 1,-1 1 0,1 0 0,-1-1 0,1 1 0,0 0 0,0-1 0,0 1 0,0-1-1,1 1 1,-1-1 0,4 4 0,-4-4 35,1-1 23,-1 1 1,0 0 0,1-1-1,-1 0 1,1 1 0,0-1 0,2 2-1,-3-3-41,0 0-1,-1 0 1,1 1-1,0-1 0,0 0 1,0 0-1,0 0 1,-1 0-1,1 0 0,0 0 1,0 0-1,0-1 1,0 1-1,0 0 0,-1 0 1,1-1-1,0 1 1,0 0-1,-1-1 1,1 1-1,1-2 0,9-6-46,0-1-1,0 0 0,16-18 1,4-4 55,-23 23 0,0-1 0,7-10 0,12-14 140,-19 24-103,1-2 0,-1 1 0,6-13-1,6-7-32,-12 19-35,73-109 447,-70 97-397,-1 0 1,-1 0-1,-2-1 1,0-1-1,4-28 1,-2 12-119,-2 5-121,-1 0 1,-1 0-1,-1-43 0,-11 100-76,4-14 278,-29 80-104,-43 84 0,53-126 184,3 0 0,-20 71 1,-14 99 79,34-133-171,-17 78-56,31-137 155,4-16 18,-1 1 1,0-1-1,0 0 0,0 0 0,-6 11 1,7-16-24,0-1 0,0 1 0,0 0 0,0-1 0,0 1 0,-1-1-1,1 1 1,0-1 0,-4 3 0,4-4-67,1 1-1,-1-1 0,0 0 0,0 0 1,0 0-1,1 0 0,-1 0 1,0 0-1,0 0 0,0 0 0,0 0 1,1 0-1,-1 0 0,0-1 1,0 1-1,1 0 0,-1-1 0,0 1 1,0 0-1,1-1 0,-1 1 0,0-1 1,1 1-1,-1-1 0,0 1 1,1-1-1,-1 0 0,1 1 0,-1-2 1,-3-2-14,0 0 1,0-1 0,0 0 0,1 0 0,0 0 0,0 0-1,0 0 1,1-1 0,-4-10 0,5 13-32,1 0-1,-1 0 1,1 0-1,-1 0 1,1 0 0,0-1-1,0 1 1,1 0-1,-1 0 1,0 0 0,1 0-1,0-1 1,0 1-1,0 0 1,0 1 0,0-1-1,1 0 1,-1 0-1,1 0 1,3-3 0,35-37-156,-31 33 154,0 0-1,1 1 1,0 0 0,12-8-1,48-28 329,-39 26-372,24-15-20,-14 10 101,-1-3 1,50-41-1,-64 45-115,-15 15 144,-1-1-1,0 0 0,-1 0 0,0-1 0,14-22 0,-16 22 88,-5 9-122,-1-1-1,0 1 1,0 0-1,0-1 1,0 1-1,-1-1 1,1 0-1,0 1 1,-1-1-1,1 0 1,-1 1-1,1-1 1,0-2-1,-1 3 35,-1 2-42,0-1-1,0 0 0,0 1 0,0-1 0,1 1 1,-1 0-1,0-1 0,1 1 0,-1-1 1,0 1-1,1 0 0,-1 0 0,1-1 1,-1 1-1,1 0 0,-1 0 0,1 0 0,0-1 1,-1 1-1,1 0 0,0 0 0,0 0 1,-1 1-1,-6 31-78,5-20-8,-4 8 61,4-12 31,-1-1 0,2 1 0,-1 0 0,1 0-1,0 1 1,1-1 0,0 0 0,2 17 0,0-18-6,0 1 0,0-1-1,1 0 1,5 12 0,-6-16 2,1 0 0,-1-1 0,1 1 0,0-1 0,0 1 0,0-1 0,0 0 0,1 0 0,-1 0 0,6 2 0,-8-4 19,1 0-1,-1-1 1,1 1 0,-1-1-1,1 1 1,0-1 0,-1 0-1,1 1 1,0-1-1,-1 0 1,1 0 0,0 0-1,-1 0 1,1-1 0,0 1-1,-1 0 1,1-1 0,0 1-1,-1-1 1,1 1 0,-1-1-1,4-2 1,2-1-28,0-1 1,0 0 0,8-8-1,-10 9 41,3-3 7,-1-1 1,1 0 0,-1-1-1,10-16 1,20-42-53,-9 17-6,-27 47 23,1 0 0,0 1 0,0 0 0,0-1 0,0 1 0,5-3 0,6-7 0,-8 7-8,1 0 0,0 1 0,0 0 0,0 0 0,0 0 0,1 1 0,-1 0 0,1 0 0,0 1-1,10-3 1,3-2-36,-17 6 45,1 0 1,0 0-1,0 1 1,0-1-1,0 1 0,-1 0 1,6 0-1,2 1 9,-11-2 33,2-1-6,-14 2 161,0 4-211,0 0 1,0 0-1,0 2 1,0-1-1,1 2 1,-15 10-1,15-10 53,3-1-62,1-1 0,0 1 0,0 1 0,1-1 1,0 1-1,-7 9 0,-27 47-263,38-59 282,0-1 0,1 1-1,-1-1 1,1 1 0,-1-1 0,1 1-1,0 0 1,1 0 0,-1 0 0,1-1-1,-1 1 1,1 0 0,0 0-1,1 0 1,-1 0 0,1 0 0,-1-1-1,1 1 1,1 0 0,-1-1-1,0 1 1,1 0 0,-1-1 0,1 0-1,3 5 1,-2-5 5,-1 0 0,1-1 1,0 1-1,-1-1 0,1 0 0,0 0 1,1 0-1,-1 0 0,0 0 0,0-1 1,1 1-1,-1-1 0,1 0 0,-1 0 1,1 0-1,-1-1 0,1 1 0,0-1 1,-1 0-1,1 0 0,0 0 0,5-1 1,6-2 25,0 0 0,-1-1 1,1-1-1,14-7 1,-20 9-52,6-4 57,1-1 0,-1 0 0,0-1 0,-1-1 0,0 0 0,0-1 0,21-22 0,97-128 284,-98 119-290,-27 30-85,-6 8-88,-5 9 33,-1 4 89,0 1 1,1 0-1,0 0 1,0 0-1,1 1 1,0-1-1,-1 15 1,1-9-65,1-5 97,0 0 0,1 1 0,0 22 0,1-29-32,1 0 0,0 1 0,-1-1 0,2 0 0,-1 0 0,1 0-1,0 1 1,0-2 0,0 1 0,4 6 0,-5-9 20,3 4 27,0 0-1,1 0 1,0-1 0,9 9 0,-13-13-12,0 1 1,1-1-1,-1 0 1,1-1-1,-1 1 1,1 0 0,-1 0-1,1-1 1,0 1-1,-1-1 1,1 1 0,0-1-1,-1 0 1,1 0-1,0 1 1,0-1 0,-1 0-1,1-1 1,0 1-1,-1 0 1,1 0 0,0-1-1,0 1 1,-1-1-1,3 0 1,3-3-2,0 1 1,-1-1-1,1 0 1,-1-1-1,1 0 1,-1 0-1,-1 0 1,1 0-1,-1-1 0,0 0 1,0 0-1,-1-1 1,1 1-1,4-11 1,54-122 189,-58 130-226,-4 7 12,0 0 0,0 0 0,0 0 0,0 0 0,0 0 0,-1 0 0,1 0 0,-1 0 0,1-4 0,-1 5 7,0 0-1,0 1 0,0-1 0,0 1 0,0-1 0,0 1 0,0-1 0,0 1 0,0-1 0,0 1 0,0-1 0,0 1 0,1-1 0,-1 1 0,0-1 0,0 1 0,1-1 0,-1 1 0,0-1 0,1 1 0,0-1 2,0 1 1,0 0 0,0 0-1,0 0 1,0 0 0,0 0-1,0 0 1,0 0 0,0 0-1,0 0 1,0 0 0,-1 0 0,1 1-1,0-1 1,0 0 0,0 1-1,0-1 1,0 1 0,1 0-1,19 14 63,-20-15-22,0 2-10,2 3-11,-2-3 155,-6-10 101,2 5-282,-1 0 1,0 1-1,1 0 0,-1 0 1,0 0-1,0 0 1,0 0-1,0 1 1,0 0-1,0 0 0,0 0 1,-1 0-1,1 1 1,0-1-1,-9 1 1,10 1-12,-1-1 1,1 1-1,-1 0 1,1 0 0,0 0-1,-1 0 1,1 1-1,0-1 1,0 1 0,0 0-1,0 0 1,0 0-1,1 0 1,-1 0 0,0 1-1,1-1 1,0 1 0,-1 0-1,1-1 1,-2 5-1,0 1-27,0 0 0,1 0-1,0 0 1,0 0 0,1 1-1,0-1 1,-1 11 0,1 2 6,1-1 0,2 21 0,0-31 81,-1-1-1,2 1 1,-1-1-1,1 1 1,1-1-1,0 0 1,0 0-1,8 16 1,-10-24-30,0 1-1,0-1 1,0 0 0,0 1-1,0-1 1,1 0 0,-1 1-1,0-1 1,1 0 0,-1 0 0,0 0-1,1 0 1,0-1 0,2 2-1,-3-2 2,0 0-1,0 0 1,0 0-1,0 0 1,0 0 0,0 0-1,0-1 1,0 1-1,0 0 1,0-1-1,0 1 1,0-1-1,0 1 1,0-1 0,0 1-1,0-1 1,0 0-1,0 1 1,-1-1-1,1 0 1,0 0-1,-1 0 1,1 0 0,0 1-1,0-3 1,8-11 36,-1-1 1,-1 1-1,0-1 1,-1-1 0,-1 1-1,0-1 1,-1 0-1,3-22 1,-2-12-75,-1-72-1,-4 117-298,-2 9 98,-1 11 66,2-13 184,0 11-22,1 1 1,0-1 0,0 0 0,5 27-1,-3-26 8,2 31 58,5 30-127,-7-67 68,0 0 1,1 1-1,-1-1 1,2 0-1,-1 0 1,8 11-1,-10-16 1,1-1 0,-1 0 1,1 0-1,0-1 0,-1 1 0,1 0 0,0 0 1,0-1-1,0 1 0,1-1 0,-1 0 1,0 0-1,0 1 0,1-1 0,-1-1 0,1 1 1,-1 0-1,1-1 0,-1 1 0,1-1 0,-1 0 1,1 0-1,-1 0 0,1 0 0,-1 0 1,1 0-1,0-1 0,-1 1 0,0-1 0,1 0 1,2-1-1,6-2 9,0-1-1,-1-1 1,0 1 0,0-2 0,13-10-1,40-34 65,101-108 0,-146 139-64,-2 0-1,-1 0 1,0-2-1,-2 0 1,0 0-1,-2-1 1,0-1-1,-2 0 1,10-36-1,-2-7 28,-3 0-1,5-73 1,-18 130-23,0 0-96,-1 0-1,0 0 0,0-1 1,-2-10-1,2 21 69,0-1-1,0 0 1,0 1-1,0-1 0,0 1 1,0-1-1,0 1 1,0-1-1,-1 1 0,1-1 1,0 1-1,0-1 1,0 1-1,-1-1 0,1 1 1,0-1-1,-1 1 1,1-1-1,0 1 0,-1 0 1,1-1-1,0 1 1,-1-1-1,1 1 0,-1 0 1,1 0-1,-1-1 1,1 1-1,-1 0 0,1 0 1,-1-1-1,1 1 1,-1 0-1,1 0 0,-1 0 1,1 0-1,-1 0 1,0 0-1,1 0 0,-1 0 1,0 1-4,-1-1 1,1 1-1,0 0 1,0 0-1,0 0 1,-1 0-1,1 0 1,0 0-1,0 0 1,1 0-1,-1 0 1,0 1-1,0-1 0,1 0 1,-1 0-1,0 1 1,0 1-1,-75 201 76,69-186-7,-56 157 596,59-159-633,1 1 0,1-1 0,0 1 0,2 0 1,0 0-1,0-1 0,2 1 0,4 25 0,2-9 23,1 1 0,2-2-1,16 36 1,-22-56-2,1 0 0,1 0 1,0 0-1,14 17 1,-19-26-288,0 0 0,1-1 0,0 1 0,-1 0 0,1-1 0,0 0 0,0 0 0,0 0 0,0 0 0,1 0 0,-1 0 0,0-1 0,1 0-1,-1 1 1,1-1 0,0-1 0,-1 1 0,1 0 0,0-1 0,-1 0 0,6 0 0,-6-1-648,-1 1-1,1-1 0,-1 0 0,0 0 0,1 0 0,-1 0 0,0 0 0,0 0 0,4-3 0,-1-3-4027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00.4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 68 7232,'-16'-28'2656,"11"25"-2048,10-11-192,-2 11 704,2 0-704,0-6 480,3 4-544,2 2-576,4 6 64,-6 2 0,2 4 64,3 2-2304,-4 1 1312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00.7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 13 7136,'-15'-13'2656,"12"13"-2080,-2 0 2592,13 5-3808,2-2-2848,-5 6 1952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01.12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15 6048,'-18'-11'2240,"18"7"-1728,3 4-160,7 0-1056,-1 4 608,4-1-352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01.4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0 153 6816,'5'-16'2528,"3"11"-1984,19-10-128,-4 7 736,22-4-704,22-5 736,19 2-672,9-5-256,-11 4-160,-2-1 32,-11 11-64,1 1-2784,1 5 1504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50.3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3 624 1568,'0'0'111,"0"0"-1,1 0 1,-1 1-1,0-1 1,0 0-1,0 0 1,0 0 0,0 0-1,1 1 775,-1 0-775,0-1 1,0 0-1,0 0 1,0 0 0,1 0-1,-1 0 1,0 0-1,0 0 1,0 0-1,0 0 1,0 0 0,1 0-1,-1 0 1,0 0-1,0 0 1,0 0-1,0 0 1,1 0 0,-1 0-1,0 0 1,0 0-1,0 0 1,0 0 0,1 0-1,-1 0 1,0 0-1,0 0 1,0 0 14,-1 1 0,1-1 0,0 1 0,-1 0 0,1-1 1,-1 1-1,1 0 0,0-1 0,0 1 0,0 0 0,-1-1 0,1 1 0,0 0 0,0 1 1,0-2 53,0 0 0,0 1 1,0-1-1,0 1 1,0-1-1,0 0 1,0 1-1,0-1 1,0 1-1,0-1 0,0 0 1,-1 1-1,1-1 1,0 0-1,0 1 1,0-1-1,-1 0 1,1 1-1,0-1 0,0 0 1,-1 1-1,1-1 1,0 0-1,-1 0 1,1 1-1,0-1 0,-1 0 1,1-1-50,0-1 1,0 0-1,1 1 0,-1-1 1,0 1-1,1-1 0,-1 1 1,2-3-1,3-9 33,-1-1-1,4-26 0,2-5 13,-3 24-63,0-9 5,2 1 0,2 1 1,22-47-1,-30 71-16,-1 0 20,1 0 0,-1 0 0,0 0 0,0 0 0,2-9-1,-4 31-76,1 0 0,1 1 0,0-1-1,7 25 1,-9-42-26,0 0 1,0-1-1,0 1 0,0-1 0,0 1 1,0-1-1,1 1 0,-1 0 1,0-1-1,0 1 0,0-1 0,1 1 1,-1-1-1,0 1 0,1-1 0,-1 0 1,0 1-1,1-1 0,-1 1 1,1-1-1,-1 0 0,1 1 0,-1-1 1,1 0-1,-1 1 0,1-1 0,-1 0 1,1 0-1,-1 0 0,1 1 0,-1-1 1,1 0-1,-1 0 0,1 0 1,0 0-1,-1 0 0,1 0 0,-1 0 1,1 0-1,-1 0 0,1 0 0,0 0 1,-1-1-1,1 1 0,-1 0 1,1 0-1,0-1 0,3-1 111,-1-1 0,1 0 0,-1 1 1,0-2-1,4-3 0,0 0-80,36-34 405,2 2-1,2 2 0,54-32 1,-64 47-392,10-6 109,80-63 1,-115 80-85,0-1 0,10-13 0,-22 24-116,1 0 0,-1 0 0,1 1 0,-1-1 0,1 0 0,-1 0-1,0 0 1,0-1 0,1 1 0,-1 0 0,0-2 0,0-6-3444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2:51.68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0 254 3328,'3'2'2529,"-3"-2"-2023,1 0 0,0 0-1,-1 1 1,1-1 0,0 0 0,-1 0 0,1 0-1,0 0 1,-1 0 0,1 0 0,0 0 0,-1 0 0,1 0-1,0 0 1,0 0-309,-1-1 0,1 1 0,-1 0 0,1 0 0,-1-1-1,1 1 1,-1-1 0,1 1 0,-1-1 0,0 1 0,1 0 0,-1-1 0,1 1 0,-1-1-1,0 0 1,0 1 0,1-1 0,0-4-465,0 0-1,0 1 1,0-1-1,0-7 1,1-1 1043,2-7-619,-1-1 1,2-37-1,0-22-151,-3 61-5,0 12-59,-1 14-116,-1 25 300,1 3 23,-6 48 0,3-55-83,2-21-33,-1-1 1,1 1 0,-1-1-1,0 0 1,-1 0 0,-2 7-1,3-10 20,1 0 0,-1 0 0,0-1-1,1 1 1,0 0 0,-1 0 0,2 5-1,-1-2 698,2-6-764,0 0 0,0-1-1,0 1 1,0-1 0,0 1 0,4-2-1,14-7-51,-15 8 92,0-1 0,0 0 0,0 0 0,0 0 0,0-1 0,-1 1 0,1-1 0,-1 0 0,0-1 0,5-4 0,-9 8 10,0-1-1,0 1 0,1-1 1,-1 1-1,0-1 0,0 0 1,0 1-1,1-1 0,-1 1 1,0-1-1,0 0 1,0 1-1,0-1 0,0 0 1,0 1-1,0-1 0,-1 0 1,1 1-1,0-1 0,0 1 1,0-1-1,-1 1 0,1-1 1,0 0-1,-1 1 0,1-1 1,0 1-1,-1-1 0,1 1 1,-1-1-1,-17-15 285,11 11-273,4 1-58,-1 0 0,0 1 0,-1-1 0,1 1 1,-1 1-1,1-1 0,-1 0 0,0 1 0,0 0 1,0 0-1,0 1 0,0-1 0,-7 0 0,11 2-99,1 0-1,-1 0 0,0 0 0,1 0 1,-1 0-1,1 0 0,-1 0 0,0 0 0,1 0 1,-1 1-1,1-1 0,-1 0 0,1 0 1,-1 1-1,1-1 0,-1 0 0,1 1 0,-1-1 1,1 0-1,-1 1 0,1-1 0,0 1 1,-1-1-1,1 0 0,0 1 0,-1-1 1,1 1-1,0 0 0,-1-1 0,1 1 0,0-1 1,0 1-1,0-1 0,0 1 0,0-1 1,-1 2-1,1-2-68,1 1 0,-1-1 0,0 1-1,0-1 1,0 1 0,0-1 0,1 1 0,-1-1 0,0 1 0,1-1 0,-1 0 0,0 1 0,1-1-1,-1 1 1,0-1 0,1 0 0,-1 1 0,1-1 0,-1 0 0,0 1 0,1-1 0,-1 0 0,1 0-1,-1 0 1,1 1 0,-1-1 0,1 0 0,-1 0 0,1 0 0,-1 0 0,1 0 0,0 0 0,-1 0-1,1 0 1,-1 0 0,1 0 0,-1 0 0,1 0 0,-1 0 0,1-1 0,21-8-4524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06.6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1 691 3136,'2'0'1206,"-4"5"2900,12-14-2901,3 1-812,-1-2-1,-1 0 1,16-17-1,-12 12-254,18-15-1,-10 9 89,0-1 0,-2-1-1,-1-1 1,24-36 0,-26 35 32,13-23 1107,-31 48-1344,1 0 0,-1-1-1,0 1 1,1-1 0,-1 1-1,0 0 1,1-1 0,-1 1-1,0-1 1,0 1 0,1-1-1,-1 1 1,0-1 0,0 1-1,0-1 1,0 1 0,0-1-1,0 1 1,0-1 0,0 1-1,0-1 1,0 1 0,0-1-1,0 1 1,0-1 0,0 1 0,0-2-1,-1 2-13,0 0 0,1 0-1,-1 0 1,1 0 0,-1 0 0,1 0 0,-1 0-1,1 0 1,-1 1 0,1-1 0,-1 0-1,1 0 1,-1 0 0,1 1 0,-1-1-1,1 0 1,-1 0 0,1 1 0,-1-1-1,1 1 1,0-1 0,-1 0 0,0 1 0,-7 8 58,0 0 0,1 1 0,0-1 1,1 1-1,-9 17 0,2-4 13,6-11-35,0 1 1,1 0 0,0 0-1,1 0 1,0 1 0,-3 17-1,7-27-33,0-1 0,1 1 0,0-1 0,-1 1 0,1-1 0,1 1 0,-1-1 0,0 1 0,1-1 0,0 0 0,0 1 0,0-1 0,0 0 0,0 1 0,1-1 0,0 0 0,-1 0-1,1 0 1,0 0 0,0 0 0,1-1 0,-1 1 0,1-1 0,-1 1 0,1-1 0,0 0 0,-1 0 0,1 0 0,1 0 0,-1-1 0,4 2 0,-2-1 21,1 0 0,0 0-1,-1-1 1,1 0 0,0 0 0,0 0 0,0-1 0,0 0-1,-1 0 1,13-2 0,1-2 125,35-12-1,-41 11-116,0 0-1,0-1 1,0 0-1,-1-1 0,0-1 1,0 0-1,-1-1 1,0 0-1,10-11 0,41-48 218,-56 61-366,-5 7 95,0 0 1,-1-1-1,1 1 1,-1-1-1,1 1 1,-1-1-1,1 1 0,-1-1 1,1 1-1,-1-1 1,1 1-1,-1-1 1,0 0-1,1 1 1,-1-1-1,0 1 1,0-1-1,1 0 1,-1 0-1,0 0 0,1 6 7,0 0-1,0-1 0,0 1 0,-1 0 1,0 0-1,0 0 0,-1 6 0,2 22 74,0-19-49,-1-10 29,0 0-1,0 0 1,1 0 0,0 0-1,0 0 1,0 0 0,2 5-1,11-16 682,-7 2-706,0-2 0,-1 1 1,1-1-1,-1 0 0,7-12 0,-8 12-118,0 0-1,1 0 0,0 0 0,0 1 0,0 0 0,8-6 0,-13 12 83,4 17 357,-6 18-302,0-18-171,0 0 0,4 27 0,4-28 585,-6-15-202,8 2-262,-7-3 36,0 0-1,0 0 0,0 0 0,0-1 0,1 1 1,-1-1-1,0 1 0,0-1 0,0 0 0,0 0 1,0 0-1,3-2 0,6-3 35,-5 3-54,0-1 1,0 0-1,-1 0 1,1-1-1,-1 0 0,0 1 1,5-8-1,12-11-6,-15 17 60,-1-1-1,1 0 0,-2-1 1,1 0-1,-1 1 0,0-2 1,-1 1-1,0-1 0,0 1 1,4-16-1,0-9 8,7-51 0,-8-19-12,-4 41 52,-2-32-266,-1 53 10,0 41 146,0 0-1,0 0 0,0-1 0,0 1 1,0 0-1,0 0 0,0 0 0,0 0 1,0 0-1,0 0 0,1-1 0,-1 1 1,0 0-1,-1 0 0,1 0 0,0 0 1,0 0-1,0-1 0,0 1 0,0 0 1,0 0-1,0 0 0,0 0 0,0 0 1,0 0-1,0-1 0,0 1 0,0 0 1,0 0-1,0 0 0,-1 0 0,1 0 1,0 0-1,0 0 0,0 0 0,0 0 1,0-1-1,0 1 0,0 0 0,-1 0 1,1 0-1,0 0 0,0 0 0,0 0 1,0 0-1,0 0 0,0 0 0,-1 0 1,1 0-1,0 0 0,0 0 0,0 0 1,0 0-1,0 0 0,-1 0 0,1 0 1,0 0-1,0 0 0,0 0 0,0 1 1,0-1-1,0 0 0,-1 0 0,1 0 1,0 0-1,0 0 0,0 1-14,-1-1-1,1 1 0,-1-1 1,1 1-1,-1-1 1,1 1-1,0-1 1,-1 1-1,1 0 1,0-1-1,0 1 0,0 0 1,-1-1-1,1 1 1,0 0-1,0 0 1,-8 68-205,-1 176 181,9-219 116,-1 1-1,-1-2 1,-1 1-1,-2 0 1,0-1-1,-2 0 1,-1 0-1,-1 0 1,-14 26-1,-5 4 215,14-25-105,-20 28 0,31-53-143,3-3-9,-1-1 0,1 0 0,-1 1 0,0-1 0,1 0 0,-1 0 1,0 0-1,0 1 0,0-1 0,0 0 0,-1 1 0,2-17-435,3 9 322,0 0 0,0 1 1,0-1-1,0 1 0,1 0 1,0 0-1,5-5 0,-4 6 55,1-1-1,-1 1 1,1 1-1,-1-1 1,12-4-1,5-4-24,2-2-11,2 1-1,32-11 0,-4 2 126,-37 15-24,-2 0 34,0 1 0,18-13 1,-5 0-72,-13 11 11,-1-2-1,-1 1 1,0-2-1,0 0 1,22-25 0,-32 32 20,1 0 0,-1-1 1,1 1-1,-1-1 0,0 0 1,-1 0-1,1-1 0,-1 1 1,0 0-1,-1-1 0,1 1 1,-1-1-1,0 0 0,0 1 1,-1-10-1,-1 6 21,-1 8-140,-4 12-131,3-6 239,-16 48-212,13-41 164,-2 5 77,1 1-1,-6 18 1,12-32-61,0-1 1,1 0-1,-1 0 0,1 1 1,-1-1-1,1 0 1,0 1-1,1-1 0,-1 0 1,0 1-1,1-1 1,0 0-1,0 1 0,0-1 1,0 0-1,0 0 1,1 0-1,-1 0 0,1 0 1,0 0-1,0-1 1,3 5-1,-3-5 26,0 0-1,1 0 1,-1 0-1,1 0 1,-1-1 0,1 1-1,0-1 1,0 1-1,3 0 1,-4-2 24,0 1 0,0-1-1,0 0 1,0 0 0,0 0 0,0 0 0,0-1-1,0 1 1,0-1 0,0 1 0,0-1 0,0 0-1,0 1 1,0-1 0,-1 0 0,3-1 0,9-6-16,-1-1 1,0 0-1,-1-1 1,1 0-1,-2 0 1,1-1-1,-2-1 1,12-16-1,-19 25-50,-1 0 0,2 1-1,-1-1 1,0 0 0,0 1 0,1 0-1,-1-1 1,1 1 0,0 0-1,-1 0 1,1 0 0,5-1-1,-7 4 50,0 1-1,-1-1 0,1 1 0,0 0 0,-1-1 0,0 1 0,1 0 0,-1-1 0,0 1 0,0 0 1,0 0-1,0 1 0,1 15-49,-1-13 66,1 0 0,-1 1 0,0-1 0,0 0 0,-1 0 0,1 1 0,-1-1 0,-3 10 0,3-14 336,3-2-379,-1 0 0,1-1 0,-1 1-1,1-1 1,-1 0 0,0 1 0,1-1 0,-1 0 0,1-3-1,1 1-32,5-7-78,51-64-298,-51 65 404,1 1 0,1 0 0,0 1 0,0 0 0,15-9 0,-16 12 11,-9 5 0,0 0 0,1 0 0,-1 0 0,0 0 0,1 0 0,-1 0 0,0 0 0,1 0 0,-1 0 0,0 0 0,1 0 0,-1 0 0,0 1 0,1-1 0,-1 0 0,0 0 0,0 0 0,1 0 0,-1 1 0,0-1 0,1 0 0,-1 0 0,0 1 0,0-1 0,0 0 0,1 0 0,-1 1 0,0-1 0,0 0 0,0 1 0,0-1 0,0 0 0,1 1 0,-1-1 0,0 0 0,0 1 0,0-1 0,0 0 0,0 1 0,2 6 13,-1 0 0,0 0 0,0 0-1,0 0 1,-1 0 0,0 0 0,0 0-1,-1 0 1,-1 8 0,-1 23-82,3 5 48,-1-42 20,1-1 1,0 1 0,0-1-1,0 0 1,0 1 0,0-1-1,0 1 1,0-1 0,0 1-1,0-1 1,0 0 0,0 1-1,1-1 1,-1 1 0,0-1-1,0 0 1,0 1 0,1-1-1,-1 0 1,0 1 0,0-1-1,1 1 1,-1-1 0,0 0-1,0 0 1,1 1 0,-1-1-1,0 0 1,1 0 0,-1 1-1,1-1 1,-1 0 0,0 0-1,1 0 1,-1 1 0,1-1-1,-1 0 1,0 0 0,2 0-1,-2 0 9,4 1 15,0 0-1,-1 0 0,1 0 0,0 0 0,0-1 1,0 0-1,0 0 0,0 0 0,-1 0 0,1 0 0,0-1 1,0 0-1,0 0 0,-1 0 0,1 0 0,0 0 1,-1-1-1,1 0 0,6-4 0,1-1 3,0 0 1,-1-1-1,0-1 1,14-14-1,-18 17-35,1 0 19,-1-1 0,1-1 0,-1 1 0,-1-1 0,1 0 0,5-12 0,-10 18-120,-2 4 28,-5 12-17,-5 19 10,9-26 104,-2 6-56,1 1 0,0 0 0,0 14 0,3-26 44,-1 1 1,1 0-1,0 0 0,0-1 1,1 1-1,-1 0 0,0-1 1,1 1-1,0 0 0,0-1 0,-1 1 1,1-1-1,1 1 0,-1-1 1,0 1-1,1-1 0,-1 0 1,1 0-1,0 0 0,-1 0 0,1 0 1,4 3-1,-4-4 26,0 0 0,0-1 0,0 1-1,0 0 1,1 0 0,-1-1 0,0 0 0,1 1-1,-1-1 1,0 0 0,1 0 0,-1 0 0,0 0-1,5-1 1,1-1-10,-1 0-1,16-6 0,-16 4-20,1 1-1,0-1 0,-1-1 1,0 0-1,0 0 0,0 0 1,-1-1-1,11-11 1,-9 7 17,0-1 0,-1 0 0,0 0 0,11-25 0,-5 0 14,-1 0 1,13-70-1,-7 21 20,-5 31 19,7-71-1,-19 69-428,-1 56 356,0 0 0,0 0 1,0 0-1,0 0 0,0 0 0,0-1 1,0 1-1,0 0 0,0 0 0,0 0 1,0 0-1,0 0 0,1 0 0,-1 0 1,0-1-1,0 1 0,-1 0 1,1 0-1,0 0 0,0 0 0,0 0 1,0 0-1,0 0 0,0-1 0,0 1 1,0 0-1,0 0 0,0 0 0,0 0 1,0 0-1,0 0 0,0 0 0,0 0 1,0 0-1,0-1 0,-1 1 1,1 0-1,0 0 0,0 0 0,0 0 1,0 0-1,0 0 0,0 0 0,0 0 1,0 0-1,-1 0 0,1 0 0,0 0 1,0 0-1,0 0 0,0 0 1,0 0-1,-6 6-171,-3 12 82,2 4 41,2-6 43,-6 31 1,-21 247 42,28-251-9,1-11-52,1 0 0,4 45 0,0-68 64,0-1 0,0 1 0,1 0 0,4 8 0,-6-15-29,0 0 7,-1-1-1,1 1 0,0-1 0,0 0 1,0 1-1,-1-1 0,1 0 0,0 1 1,1-1-1,-1 0 0,0 0 1,0 0-1,0 0 0,1 0 0,-1 0 1,1-1-1,-1 1 0,0 0 0,1-1 1,-1 1-1,1-1 0,2 1 0,1 0 54,1-1-1,-1 0 0,0 0 1,0-1-1,8-1 1,-1 0 1,-4 0-56,0-1 1,-1 1 0,0-2 0,1 1-1,-1-1 1,-1 0 0,1-1 0,0 1-1,10-11 1,-11 10 30,-1-1 0,1 1 0,-1-1-1,8-13 1,-11 16-5,-1 0 1,1 0-1,-1-1 0,0 1 0,0 0 1,-1-1-1,1 1 0,-1-1 0,1 1 1,-1-1-1,0 1 0,0-1 0,-1-4 1,-1 0-30,-1 1 0,0-1 0,0 1 1,0-1-1,-1 1 0,0 0 0,0 0 1,-1 0-1,0 1 0,-8-9 0,12 14-20,0 0 0,0 0 0,0-1 0,-1 1 0,1 0 0,0 0 0,0 1-1,-1-1 1,1 0 0,0 0 0,-1 1 0,1-1 0,-1 0 0,1 1 0,-1 0 0,0-1-1,1 1 1,-1 0 0,1 0 0,-1 0 0,1 0 0,-1 0 0,0 0 0,-1 0-1,1 1-14,1 0 0,-1 0-1,0 0 1,1-1-1,-1 2 1,1-1-1,-1 0 1,1 0-1,0 0 1,0 0 0,-1 1-1,1-1 1,0 1-1,0-1 1,0 1-1,0-1 1,1 1-1,-1 0 1,0-1 0,1 1-1,-1 2 1,-2 8 0,0 0 0,1 0 1,1 0-1,-1 23 0,2-28 82,1-1-1,-1 1 0,1 0 1,0 0-1,1-1 0,0 1 1,0 0-1,0-1 0,1 0 0,3 7 1,-4-10-33,0-1 1,0 1-1,0-1 1,0 0-1,1 1 1,-1-1-1,1 0 1,-1-1-1,1 1 1,0 0-1,-1-1 1,1 0-1,0 1 1,5 0-1,3 1 91,-1-1-1,22 1 1,-4 0-4,0-1-424,1-1 0,-1-1 1,1-2-1,-1-1 0,52-12 1,-60 9-2189,-19 6 2316,-1 0 0,1 0 0,-1 0 0,1 0 0,-1 0 0,1 0 0,-1 0 0,1-1 0,-1 1 0,1 0 0,-1 0 0,1-1 0,-1 1 0,0 0 0,1 0 1,-1-1-1,1 1 0,-1-1 0,0 1 0,1 0 0,-1-1 0,0 1 0,0-1 0,1 1 0,-1-1 0,0 1 0,0-1 0,0 1 0,1-1 0,-1 0 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07.0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57 6048,'-13'-9'2240,"8"6"-1728,10 0-160,-2-2 1312,2 1-992,3-1 512,11 2-704,4-5 416,-2 4-480,6-1-160,-4 2-160,0-2-96,-1 5 32,1 0 32,-6 5-32,1-2-2688,1 6 1440,-11-1-3584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13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61 4992,'-9'-4'1314,"9"3"-1129,-1 1 0,0 0 0,1 0 0,-1 0 0,1-1 0,-1 1-1,1 0 1,-1-1 0,1 1 0,-1 0 0,1-1 0,0 1 0,-1-1 0,1 1 0,0-1 0,-1 1 0,1-1 0,0 1 0,-1-1-1,1 1 1,0-1 0,0 1 0,-1-1 0,1 1 0,0-1 0,0 1 0,0-1 0,0 0 0,0 1 0,0-1 0,0 1 0,0-1-1,0 0 1,0 0 0,1 0-77,-1 0 0,1 0 0,0 0 0,-1 0 0,1 0 0,0 0 0,-1 1 0,1-1 0,0 0 0,0 0 0,0 0 0,0 1-1,0-1 1,0 1 0,0-1 0,1 0 0,19-9 580,-13 6-439,0 1-1,1 1 1,-1 0 0,11-2 0,-16 4-211,1-1 0,0 1 0,0 0 0,0 0 0,0 0 0,0 1 1,0 0-1,-1-1 0,1 1 0,0 0 0,7 4 0,-10-5-17,0 1-1,0 0 0,0-1 1,0 1-1,0 0 1,0 0-1,0 0 1,0 0-1,0 0 0,-1 0 1,1 0-1,0 0 1,-1 0-1,1 1 0,-1-1 1,1 0-1,-1 0 1,1 0-1,-1 1 1,0-1-1,0 0 0,0 0 1,1 1-1,-1-1 1,0 0-1,-1 1 0,1-1 1,0 0-1,0 0 1,0 1-1,-1-1 1,1 0-1,-1 0 0,1 1 1,-1-1-1,1 0 1,-2 1-1,-2 6 122,-1 0 1,0-1-1,0 0 1,-8 8-1,-11 14 455,1 0 1,-25 44-1,47-72-593,-2 5 15,-1 0 0,1 0 0,0 0 1,-3 11-1,6-16-3,-1 0 1,1 1 0,0-1-1,-1 1 1,1 0 0,0-1-1,0 1 1,0-1 0,0 1-1,1-1 1,-1 1 0,0-1-1,1 1 1,-1-1-1,1 1 1,-1-1 0,1 0-1,-1 1 1,1-1 0,0 0-1,0 1 1,0-1 0,0 0-1,0 0 1,0 0 0,2 2-1,4 1 32,-1 0-1,1 0 1,0-1-1,-1 0 1,1 0 0,8 2-1,49 9 153,-15-3-738,-24-6-1537,1 2 571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07.3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12 5408,'-27'-5'2432,"32"2"-2112,-1 3-384,6-3-32,3 3-320,0 0 256,5 0-3264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07.69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944 85 6976,'-21'-25'2592,"21"22"-2016,13-9-160,-5 4-672,2 0 64,-5 5-64,4 3 160,-1 0-1472,5 3 832,-8 8-3424</inkml:trace>
  <inkml:trace contextRef="#ctx0" brushRef="#br0" timeOffset="1">11 12 5824,'-10'-6'2144,"23"6"-1664,10-5-128,-5 5-416,-1 0-32,11 8-2848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11.63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90 9 3648,'0'-9'2970,"0"15"1352,-2 10-898,1-8-4428,-20 65 2557,-12 36-189,26-87-1251,1 0 0,1 0-1,1 1 1,1 0 0,1 34 0,-1-24-45,2-28-40,0 0 0,1 0 1,-1 0-1,1 0 1,0 1-1,1-1 1,-1 0-1,1 0 1,0 0-1,0 0 1,1 0-1,2 8 0,-3-12-19,-1-1 0,0 1 0,0-1 0,1 1 0,-1-1 0,1 1 0,-1-1-1,0 1 1,1-1 0,-1 0 0,1 1 0,-1-1 0,1 0 0,-1 1-1,1-1 1,-1 0 0,1 1 0,-1-1 0,1 0 0,0 0 0,-1 0 0,1 0-1,-1 0 1,1 0 0,0 1 0,-1-1 0,1 0 0,-1-1 0,1 1-1,0 0 1,-1 0 0,1 0 0,-1 0 0,1 0 0,0-1 0,-1 1 0,1 0-1,-1 0 1,1-1 0,-1 1 0,1 0 0,-1-1 0,1 1 0,-1-1-1,0 1 1,1 0 0,-1-1 0,1 1 0,-1-2 0,5-3 52,-1 0 0,0 0 1,6-10-1,-8 12 13,29-39 99,-20 27-126,18-27 0,-24 33 55,-1-1 0,5-16-1,-7 22-73,-1 0 0,0 0-1,-1 0 1,1 0-1,-1 0 1,0 0-1,0 0 1,0-1 0,-1-4-1,-12-17-1232,24 26 917,8 1 168,26 5-1,2 0 15,172 5 287,-199-10 104,36-5 0,-42 3-167,10-4 328,-24 4-414,1 1 0,0 0 1,0 0-1,-1-1 0,1 1 0,0 0 0,-1-1 0,1 1 0,0 0 0,-1-1 0,1 1 0,-1-1 0,1 0 0,0 1 0,-1-1 1,0 1-1,1-1 0,-1 0 0,1 1 0,-1-1 0,0 0 0,1 1 0,-1-1 0,0 0 0,0 0 0,1 0 0,-2 0-19,1 0 0,0 0 0,0 1 0,-1-1 0,1 0-1,-1 0 1,1 1 0,-1-1 0,1 0 0,-1 1-1,1-1 1,-1 1 0,0-1 0,1 0 0,-1 1 0,0 0-1,1-1 1,-1 1 0,0-1 0,0 1 0,1 0-1,-1-1 1,0 1 0,0 0 0,0 0 0,1 0-1,-1 0 1,0 0 0,0 0 0,-1 0 0,-27 0 80,16 2-89,1 1-1,-1 0 0,-15 8 1,4-3 46,10-3-104,0 1 1,0 0-1,0 1 0,1 0 0,-20 15 0,26-16 42,0 0-1,0 0 0,1 0 0,0 1 0,0 0 0,1 0 0,0 0 1,0 1-1,0 0 0,-5 14 0,9-21 19,1 1 0,-1 0-1,1 0 1,-1-1 0,1 1 0,0 0-1,0-1 1,0 1 0,0 0 0,0 0-1,0 0 1,0-1 0,1 4 0,0-4 6,-1 0 1,1-1 0,-1 1 0,0 0 0,1-1-1,-1 1 1,1-1 0,0 1 0,-1-1-1,1 1 1,-1-1 0,1 1 0,0-1 0,-1 1-1,1-1 1,0 0 0,-1 0 0,1 1-1,0-1 1,0 0 0,-1 0 0,1 0 0,0 0-1,0 0 1,0 0 0,-1 0 0,1 0 0,0 0-1,0 0 1,-1 0 0,1 0 0,0 0-1,0-1 1,0 1 0,12-5-4,0 1 0,0-2 0,-1 1 0,0-2 1,21-14-1,-5 1 97,28-28 0,-46 37-62,0-1-1,13-19 1,-17 23 6,0 3-102,-7 12-175,1 2 117,0-2 81,1 0 0,0 1 0,0-1 0,0 0 0,1 0 0,0 0 0,6 12 0,-6-15 43,-1 0 0,2-1 1,-1 1-1,0 0 1,1-1-1,0 1 0,0-1 1,0 0-1,0 0 1,0 0-1,1-1 0,-1 1 1,1-1-1,4 3 1,-6-4 9,1-1 1,-1 1-1,0-1 1,1 0-1,-1 0 1,0 0-1,1 0 1,-1 0-1,0 0 1,1-1 0,-1 1-1,0-1 1,1 1-1,-1-1 1,0 0-1,0 0 1,0 0-1,1 0 1,-1 0-1,2-3 1,2 0-14,-1 0 0,0 0 0,0-1 0,0 0 0,-1 1 0,5-7 0,0-2 55,-2 4 14,-1-1 1,7-12-1,-11 17-29,0 1 0,-1-1-1,1 1 1,-1-1-1,0 0 1,0 0-1,-1 0 1,1-6-1,-2 10-55,1-1 0,-1 1 0,0 0 0,1 0 0,-1-1 0,0 1 0,0 0 0,0 0 0,0 0 0,0 0 0,0 0-1,0 0 1,-2-1 0,-3-4-692,17 8 516,13 3 161,-18-5 13,-1 1 1,1 0 0,-1 1-1,0-1 1,7 4-1,-5-2 7,-1 0 0,0 0 0,-1 1 0,8 6 0,-11-9 0,-1 1 0,1-1 0,-1 1 0,0 0 0,0-1 0,1 1 0,-1 0 0,0 0 0,0 0 0,-1 0 0,1 0 0,0 0 0,-1 0 0,1 0 0,-1 0 0,0 0 0,1 4 0,-2 5 2,1-3 11,0-1 0,0 1 0,0-1-1,1 0 1,2 9 0,-3-15-9,1 0 0,-1 0 1,0 0-1,1 0 0,-1 0 0,1 0 1,-1 0-1,1 0 0,0 0 1,-1 0-1,1 0 0,0 0 0,0 0 1,0 0-1,-1 0 0,1-1 1,0 1-1,0 0 0,0-1 0,0 1 1,0-1-1,1 1 0,-1-1 1,0 1-1,0-1 0,0 0 0,0 0 1,0 1-1,1-1 0,-1 0 0,0 0 1,0 0-1,0 0 0,1 0 1,-1-1-1,0 1 0,0 0 0,2-1 1,22-8-15,-1 0 0,44-25 1,-68 34 11,7-4-3,11-5 81,0-1 0,-1 0 1,0-2-1,22-18 0,-36 27-95,0-1-1,0 1 1,0-1-1,0 0 1,-1 0 0,0 0-1,1 0 1,-2 0-1,1 0 1,0-1 0,-1 1-1,0-1 1,0 1-1,0-1 1,0 1 0,-1-1-1,0-5 1,19 10-188,-15 0 179,0 0 0,-1 0-1,1 0 1,-1 1 0,1-1 0,-1 1 0,1 0-1,-1 0 1,1 0 0,-1 0 0,0 1 0,4 1-1,3 3 14,-9-5 19,1-1 0,-1 1-1,1 0 1,-1 0 0,0 0 0,1 0 0,-1 0 0,0 0 0,0 0 0,0 0 0,0 1 0,0-1 0,0 0-1,0 1 1,0-1 0,0 0 0,0 1 0,0 1 0,2 10 22,0-1 0,-1 1 0,1 18 0,3 15-129,-5-42 78,-1-2 20,1 1 0,0-1 0,-1 1-1,1 0 1,0-1 0,2 4 0,-3-5 17,1-1 0,-1 1 0,1-1 1,-1 1-1,1-1 0,-1 1 0,1-1 0,-1 1 0,1-1 0,0 1 0,-1-1 0,1 0 0,0 1 0,0-1 1,-1 0-1,1 1 0,0-1 0,-1 0 0,1 0 0,0 0 0,0 0 0,0 0 0,-1 0 0,1 0 0,0 0 0,0 0 1,-1 0-1,2-1 0,5-1-8,0 0 0,-1 0 0,0-1 1,1 0-1,-1 0 0,0-1 0,-1 0 0,1 0 1,-1 0-1,7-7 0,5-7 51,23-29 0,-36 41-17,-2 5-30,0-1 0,0 0 0,-1-1 0,1 1 0,-1 0 0,0 0 0,1-1 0,-1 1 0,0 0 0,0-1 0,-1 1 0,1-1 0,0 0 0,-1 1 0,1-5 0,-1 6-1,-1 1-148,1 1 128,0-1-1,-1 0 1,1 1 0,0-1 0,-1 0 0,1 1 0,0-1-1,-1 1 1,1-1 0,0 0 0,0 1 0,0-1 0,-1 1-1,1-1 1,0 1 0,0-1 0,0 1 0,0-1 0,0 1-1,0-1 1,0 1 0,0-1 0,0 2 0,0 13 0,0-14-4,-1 14-74,1 15 61,0-28 25,0-1 1,0 0-1,0 1 0,0-1 0,1 1 0,-1-1 0,1 0 0,-1 1 0,1-1 0,0 0 0,-1 1 0,1-1 0,0 0 0,0 0 0,1 2 0,2 1 9,0-1 0,1 0 0,-1 0 0,1 0 0,-1-1-1,1 1 1,0-1 0,0 0 0,0 0 0,0-1 0,0 0-1,1 0 1,-1 0 0,0 0 0,0-1 0,9 0 0,5-1 18,-1-1 0,0-1-1,0 0 1,0-1 0,32-13 0,-43 15 16,0 0-14,0-1 0,-1 1 0,1-1-1,0-1 1,-1 1 0,10-9 0,-15 11-15,1 0 0,-1 0 1,0 0-1,0 0 0,0 0 1,0 0-1,-1 0 0,1-1 1,0 1-1,0 0 0,-1 0 1,1-1-1,-1 1 0,1-1 1,-1 1-1,0-1 0,1 1 1,-1 0-1,0-1 0,0 1 1,0-1-1,0 1 0,0-1 1,0 1-1,-1-1 0,1 1 1,0-1-1,-1 1 0,1-1 1,-1 1-1,0 0 0,1-1 1,-1 1-1,0 0 0,0 0 1,0 0-1,0-1 0,-2-1 1,1 1-14,0 0 0,-1 0 1,0 0-1,1 0 1,-1 0-1,0 1 1,0-1-1,0 1 0,0 0 1,0 0-1,0 0 1,0 0-1,0 0 0,-1 1 1,-3-1-1,-5 0-68,0 1 0,-22 1 0,30 0 25,0 0-1,0 0 0,0 0 0,0 0 1,1 0-1,-1 1 0,0 0 1,0 0-1,1 0 0,-1 0 0,1 0 1,0 1-1,0 0 0,-4 3 1,6-5 38,0 0 0,0 1 1,0-1-1,0 0 1,0 1-1,0-1 0,0 1 1,1 0-1,-1-1 1,0 1-1,1-1 0,-1 1 1,1 0-1,0-1 1,-1 1-1,1 0 0,0 0 1,0-1-1,0 1 1,0 0-1,1 0 0,-1-1 1,0 1-1,1 0 1,-1-1-1,1 1 0,0-1 1,-1 1-1,1 0 1,0-1-1,0 1 0,0-1 1,0 0-1,0 1 1,2 1-1,3 3 36,1 1 0,0-1 0,0 0 1,1-1-1,-1 1 0,1-2 0,1 1 0,-1-1 0,0 0 0,1-1 1,0 0-1,0 0 0,0-1 0,0 0 0,0-1 0,0 1 1,0-2-1,1 0 0,-1 0 0,0 0 0,0-1 0,1-1 0,-1 1 1,9-4-1,-1 0 11,0-1-1,0 0 1,-1-1 0,0-1 0,0 0 0,27-21 0,34-26-58,-50 39-18,-22 14 15,-1-1 1,1 1-1,-1-1 0,8-6 0,-11 8 3,0 3 63,0-1 0,0 0 0,-1 1 0,1 0 0,0-1 0,0 1 0,-1-1 0,1 1 0,-1 0 0,1 3 0,-7 21 562,1-1-135,3-5-109,0-7-235,1 0 0,1 16 1,0-26-100,0 1 0,1-1 0,-1 1 1,1-1-1,0 1 0,0-1 1,0 1-1,1-1 0,-1 0 1,1 0-1,0 0 0,3 5 1,-4-7-15,0 0 0,0 0 0,0 0 0,0-1 0,0 1 0,0 0 0,0-1 0,0 1 1,0-1-1,0 1 0,0-1 0,0 0 0,1 1 0,-1-1 0,0 0 0,0 0 0,0 0 0,0 0 1,1 0-1,-1 0 0,2 0 0,28-9 106,-19 5-116,264-76-3719,-205 53-314,-25 6-2774,-45 21 6621,10-8-2650,-11 8 2572,0-1-1,1 0 1,-1 1 0,0-1-1,0 0 1,0 0 0,0 1 0,-1-1-1,1 0 1,0 1 0,0-1-1,0 0 1,0 1 0,-1-1-1,0-1 1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12.0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42 48 10560,'-32'-36'3904,"22"36"-3040,10-3-224,0-2-1280,5 5 224,3-4-544,6 4 576,1 4-4256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13.6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57 25 1312,'-2'-7'-207,"1"-11"8424,1 38-6787,-5 53-348,5-53-904,0-9-37,0 1-1,0 0 1,-1 0-1,-3 13 0,1-14 40,2 1-1,0 0 1,0 0-1,1 13 1,1-4 85,-2-21-262,1 1-1,0-1 1,0 1 0,0-1-1,0 1 1,0-1 0,0 1-1,0-1 1,0 1 0,0-1-1,0 1 1,0-1 0,0 1-1,0-1 1,1 1 0,-1-1-1,0 1 1,0-1 0,0 1-1,1-1 1,-1 1 0,0-1 0,1 0-1,0 2 1,0-2 10,0 2 40,-6 7 241,9-1 308,-3-7-333,-1-3-196,5-7 135,-5 6-210,1 0 0,-1 0 1,1-1-1,0 1 1,1 0-1,-1 0 1,0 0-1,1 0 1,1-2-1,20-25-169,9-13 77,4-2-57,-29 36 178,3-2-10,0 1 0,0 0-1,0 1 1,1-1 0,20-11 0,-30 21 22,11-4 471,-12 5-443,0 0 0,0 0 0,0 0 0,0 0 0,0 0 0,0 0 0,0 0 0,-1 0 0,1 0 0,0 0 0,-1 0 0,1 0 0,-1 1 0,0 1-35,-1-1-1,0 0 1,1 0-1,-1 0 0,0-1 1,0 1-1,0 0 0,0-1 1,0 1-1,-1-1 1,1 1-1,0-1 0,-1 0 1,1 0-1,-1 0 0,1-1 1,-1 1-1,1 0 0,-1-1 1,-2 0-1,1 1 13,0-1-1,0 0 0,0 0 0,0 0 1,0-1-1,0 0 0,0 0 0,0 0 1,0 0-1,1 0 0,-1-1 1,-5-2-1,-108-72 399,109 72-537,7 4 32,-1 0 0,1-1 0,0 1 0,0-1 0,-1 0 0,1 1 0,0-1 0,0 0 0,0 1 0,0-1 0,0 0 0,0 0 0,0 0 0,-1-2 0,-2 4-982,18 7-1437,-13-7 2155,0 0 0,0 0 1,0-1-1,0 1 1,0 0-1,0-1 1,1 1-1,-1-1 1,0 0-1,0 1 1,0-1-1,1 0 0,-1 1 1,0-1-1,1 0 1,-1 0-1,0 0 1,0 0-1,1 0 1,-1-1-1,0 1 1,0 0-1,3-1 0,21-7-3107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14.27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77 0 2080,'-2'4'601,"-2"11"1586,-1-1 0,-11 21 0,-23 22 699,32-49-2735,12-14-60,10-15 72,-15 20-89,0 0 0,0 0 1,0 1-1,-1-1 0,1 0 0,0 0 0,0 1 1,0-1-1,0 0 0,-1 0 0,1 1 0,0-1 1,-1 0-1,1 1 0,0-1 0,-1 1 0,1-1 1,-2 0-1,2 0-62,-1 1 1,1 0-1,0 0 0,-1 0 1,1 0-1,-1 0 1,1 0-1,0 0 0,-1 0 1,1 0-1,-1 0 0,1 0 1,-1 0-1,1 0 1,0 0-1,-1 0 0,1 1 1,-1-1-1,1 0 1,0 0-1,-1 0 0,1 1 1,0-1-1,-1 0 1,1 0-1,0 1 0,-1-1 1,1 0-1,0 1 1,-1-1-1,1 0 0,0 1 1,0-1-1,0 0 0,-1 1 1,-3 6 1105,4-2-4055,1-5 2641,-1 0 1,1 0-1,0 0 0,-1 0 0,1 0 1,-1 0-1,1 0 0,0 0 0,-1 0 1,1 0-1,0-1 0,-1 1 1,1 0-1,-1-1 0,1 1 0,-1 0 1,1-1-1,-1 1 0,1-1 0,-1 1 1,1-1-1,17-15-3240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14.7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72 4 3328,'0'0'28,"0"0"-1,0-1 1,0 1 0,0 0 0,0 0-1,0 0 1,0 0 0,0 0 0,0-1-1,0 1 1,0 0 0,0 0 0,0 0-1,0 0 1,0 0 0,0 0 0,0-1-1,-1 1 1,1 0 0,0 0 0,0 0-1,0 0 1,0 0 0,0 0 0,0 0 0,0 0-1,-1 0 1,1 0 0,0 0 0,0-1-1,0 1 1,0 0 0,0 0 0,-1 0-1,1 0 1,0 0 0,0 0 0,0 0-1,0 0 1,0 0 0,-1 0 0,1 0-1,0 0 1,0 0 0,0 1 0,0-1-1,0 0 1,0 0 0,-1 0 0,1 0-1,0 0 1,0 0 0,0 0 0,-2 1 1811,3 1-1581,0 1-1,0-1 1,-1 1-1,1-1 1,-1 1-1,1-1 1,-1 1-1,0-1 0,0 1 1,0 0-1,0-1 1,0 1-1,-2 3 1,-10 40 2095,7-32-1660,3-7-478,-7 24 1112,-25 58 0,33-87-1316,0 1-1,0 0 1,1-1-1,-1 1 1,0 0-1,1 0 1,0 0-1,-1-1 1,2 5-1,-2-7-34,1 1 0,0-1 0,0 1 0,0-1 0,1 1 0,-1-1 0,0 1 0,0-1 0,0 1 0,0-1 0,0 0 0,0 1 0,1-1 0,-1 1 0,0-1 0,0 1 0,1-1 0,-1 0 0,0 1 0,1-1 0,-1 0 0,0 1 0,1-1 0,-1 0 0,0 1 0,1-1 0,-1 0 0,1 0 0,-1 0 0,1 1 0,-1-1 0,1 0 0,-1 0 0,0 0 0,1 0 0,-1 0 0,1 0 0,-1 0 0,1 0 0,-1 0 0,1 0 0,-1 0-1,1 0 1,-1 0 0,1 0 0,-1 0 0,1-1 0,-1 1 0,0 0 0,1 0 0,-1 0 0,1-1 0,-1 1 0,0 0 0,1-1 0,0 0 0,2 0-178,5-4-1397,1 0 0,-1-1 0,1 0 0,7-7 0,7-13-2214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42.8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432 340 1472,'4'0'2381,"-15"-4"390,2-2-2488,1-1 1,0-1-1,0 1 1,-7-10-1,-10-10 209,10 13-234,6 5-60,-1 0 0,0 1-1,-21-14 1,28 21-177,1-1 0,-1 1 0,1 0 0,-1 0 0,0 0 0,1 0 0,-1 0 0,0 1 0,0-1 0,1 1 0,-1 0 0,0 0-1,0 0 1,0 0 0,0 0 0,1 0 0,-1 1 0,0 0 0,0-1 0,1 1 0,-1 0 0,0 0 0,-4 3 0,-1 2 54,0 0 0,0 1 1,0 0-1,1 0 0,0 1 0,-12 16 0,-30 58 325,20-30-307,18-33-9,1 0 0,-14 35 0,20-41-61,0-1 1,1 1 0,0 0 0,1 0 0,-1 23-1,4-30-5,0 0-1,0-1 1,0 1-1,0 0 1,1 0-1,0-1 1,0 1-1,0 0 1,1-1-1,0 0 1,0 0-1,0 0 1,1 0-1,5 5 1,-1-1 83,1 0 0,0 0 0,1-1 0,0-1 0,19 12 1,-24-17-59,-1 0 1,1 0 0,-1-1 0,1 0 0,-1 0 0,1 0 0,0 0 0,-1-1-1,1 1 1,0-1 0,0-1 0,-1 1 0,1-1 0,0 1 0,0-1-1,6-3 1,6-2 111,-1 0 0,0-1 0,16-10 0,16-11 197,0-1 0,67-56-1,-95 68-293,-2-1-1,1 0 1,-2-2-1,-1 0 0,0 0 1,-1-2-1,20-40 1,-10 3 54,33-121 0,-55 167-157,0 1 1,1-26 0,-3 32 22,-1 0 1,-1 0-1,1 0 1,-1 0 0,0 0-1,0 1 1,-1-1 0,-2-6-1,4 11-2,0 1 0,0-1-1,0 1 1,0 0 0,-1-1-1,1 1 1,0-1 0,0 1-1,-1 0 1,1-1 0,0 1-1,0 0 1,-1-1 0,1 1 0,0 0-1,-1-1 1,1 1 0,-1 0-1,1-1 1,0 1 0,-1 0-1,1 0 1,-1 0 0,1 0-1,0-1 1,-1 1 0,1 0 0,-1 0-1,1 0 1,-1 0 0,0 0-1,0 0-4,0 1 0,0-1-1,0 1 1,0-1 0,0 1-1,0 0 1,0-1 0,0 1-1,0 0 1,0 0 0,0 0 0,-1 1-1,-2 4 4,-1 0 0,1 1-1,-5 10 1,-4 15 128,1 1-1,2 1 0,1 0 1,-5 41-1,4-25 171,-25 86-168,2-13-5,16-28 226,17-73-373,1-6 1232,0-18-1135,0 1 0,0-1 0,0 1 0,0-1 1,0 1-1,0 0 0,0 0 0,0-1 0,1 1 0,-1 0 1,0 0-1,1 0 0,-1 1 0,1-1 0,1-1 0,4-2 18,-3 1-43,29-21-81,67-36-1,-86 52 79,-9 6-76,0-1 1,-1 1 0,1-1 0,0 1 0,0 1-1,7-3 1,-11 4 46,0 0-1,0 0 0,0 0 1,0 0-1,0 0 0,-1 0 1,1 1-1,0-1 0,0 0 1,0 0-1,0 1 0,-1-1 1,1 0-1,0 1 1,0-1-1,-1 1 0,1-1 1,1 1-1,-1 0 12,0 0-1,-1 1 1,1-1 0,0 0 0,0 1-1,-1-1 1,1 0 0,0 1 0,-1-1-1,0 1 1,1-1 0,-1 1-1,0 2 1,1 7 9,-1-1 0,-1 14 0,0 19-8,2-40 26,-1 1-1,1-1 1,-1 0 0,1 1-1,0-1 1,0 0-1,1 0 1,-1 1 0,4 4-1,-5-7-14,1 0-1,0 0 0,0 0 1,0 0-1,0 0 0,0 0 1,0 0-1,0 0 0,0-1 1,0 1-1,0 0 0,0-1 1,1 1-1,-1 0 0,0-1 1,1 0-1,-1 1 0,3-1 1,-2 1 22,1-1 1,-1-1 0,1 1-1,0 0 1,-1-1 0,1 1-1,-1-1 1,0 0 0,4-1 0,4-3 59,-1 0 1,-1 0-1,16-13 1,-23 18-103,35-25 70,-23 17-103,19-15 0,-20 9-245,-13 16 251,1 0 0,-1-1 0,0 1 0,0 0 0,0-1 0,0 1 0,0-1 0,-2 3 0,0 0 28,1 0-1,0 0 0,0 0 1,0 1-1,0-1 0,0 1 0,1 0 1,0-1-1,0 1 0,0 0 0,1 0 1,-1-1-1,1 1 0,0 0 0,1 0 1,-1 0-1,3 8 0,-3-12 13,1 0 0,0 0-1,0 0 1,-1 1 0,1-1 0,0 0 0,0 0-1,0 0 1,0 0 0,0 0 0,0 0-1,0-1 1,1 1 0,-1 0 0,0 0 0,0-1-1,2 1 1,1 0 31,-1 0-1,0 0 0,0-1 1,1 1-1,-1-1 0,0 0 1,5 0-1,-2 0 42,0-1-1,0 0 1,0 0-1,0-1 0,0 0 1,0 0-1,10-5 1,-14 6-65,0 0 1,0-1 0,0 1-1,0-1 1,0 1 0,0-1-1,0 0 1,0 0-1,-1 0 1,1 0 0,-1 0-1,0 0 1,1 0 0,-1 0-1,0-1 1,0 1-1,0 0 1,-1-1 0,1 1-1,0-1 1,-1 1 0,0-4-1,0 4-25,0 0 1,0 0-1,-1 0 0,1 0 0,-1 0 1,0 0-1,1 0 0,-1 1 0,0-1 1,0 0-1,0 0 0,-1 1 0,1-1 1,0 0-1,0 1 0,-1-1 0,1 1 1,-1 0-1,0-1 0,1 1 0,-1 0 1,0 0-1,0 0 0,0 0 0,0 0 1,-3-1-1,-2 1 1,0-1 0,1 1 1,-1 0-1,0 0 0,0 1 0,0 0 1,1 0-1,-1 1 0,0 0 1,-8 1-1,7 3-350,8-5 350,23-3 89,81-12-256,-30 2 233,37-8 33,-93 16 11,-1 0-1,0-1 1,0-1 0,18-10-1,-13 6-109,-13 8-78,-6 3-105,-8 7 136,0-1-1,0 0 1,0-1-1,-1 1 0,-7 4 1,-16 17 1,27-25 24,-1 1 19,-1 1-1,2-1 1,-1 1-1,0-1 0,1 1 1,-4 7-1,6-10 15,-1 0 0,1-1 0,0 1 0,0 0 0,0 0 0,0 0 0,0 0 0,0 0 0,0 0 0,0 0 0,0 0 0,0 0 0,0 0 0,1 0 0,-1 0 0,0 0 0,1 0 0,-1 0 0,1 0 0,-1 0 0,1 0 0,-1-1 0,1 1 0,-1 0 0,1 0 0,0-1 0,0 1 0,-1 0 0,1-1 0,0 1 0,0-1 0,0 1 0,0-1 0,-1 1 0,1-1 0,0 0 0,2 1 0,6 3 73,0-1-1,0 0 1,0 0 0,10 1-1,-17-4-47,0 1 1,0-1-1,1 0 0,-1 0 0,0 0 0,1 0 0,-1 0 1,0 0-1,1 0 0,-1-1 0,0 1 0,0-1 0,1 0 1,-1 0-1,0 0 0,0 0 0,0 0 0,0 0 0,0 0 0,0-1 1,3-2-1,-4 2-22,0 0-1,1 1 1,-1-1 0,0 0-1,0 1 1,0-1 0,-1 0 0,1 0-1,0 0 1,-1 0 0,1 0 0,-1 0-1,0 0 1,0 0 0,0 0 0,0 0-1,0 0 1,0 0 0,0 0 0,0 0-1,-1 0 1,1 0 0,-2-2 0,1 1-28,-1 1 0,1-1 0,-1 1 0,1 0 0,-1-1 0,0 1 0,0 0 0,0 0-1,0 0 1,0 1 0,0-1 0,-1 0 0,1 1 0,-1-1 0,1 1 0,-5-2 0,7 3 13,-1 0-1,1 0 1,-1-1-1,1 1 0,-1 0 1,1 0-1,-1 0 0,1 0 1,-1 0-1,1-1 0,-1 1 1,1 0-1,-1 0 0,1 0 1,-1 0-1,1 1 0,-1-1 1,1 0-1,-1 0 1,1 0-1,-1 0 0,1 0 1,0 1-1,-1-1 0,1 0 1,-1 0-1,0 1 0,1-1 7,0 1 0,0-1 0,0 0 0,0 1-1,0-1 1,0 0 0,0 1 0,0-1-1,0 0 1,0 1 0,0-1 0,0 0 0,0 1-1,0-1 1,0 0 0,0 1 0,1-1-1,-1 0 1,0 1 0,0-1 0,0 0 0,1 1-1,-1-1 1,0 0 0,0 0 0,0 1-1,1-1 1,-1 0 0,0 0 0,1 0 0,-1 1-1,1-1 1,3 2 10,0 0-1,0 0 0,0-1 1,0 1-1,0-1 1,1 0-1,-1 0 1,9 0-1,-3 0 25,1-1 0,16-1 0,-19-1 6,0 0 1,1 0-1,-1 0 1,0-1-1,0-1 1,0 1-1,-1-1 1,1 0-1,-1-1 0,0 0 1,0 0-1,0-1 1,-1 1-1,0-1 1,9-12-1,-4 4-17,-1 0 0,-1-1 0,-1 0-1,0 0 1,-1-1 0,10-31-1,-14 41-384,-2 16 91,-5 21 92,4-29 197,-23 216-206,23-216 226,0 0 1,0 0 0,-1 0 0,1-1-1,-1 1 1,1 0 0,-1 0-1,0 0 1,1 0 0,-1-1 0,0 1-1,0 0 1,0-1 0,-1 1-1,1-1 1,0 1 0,-1-1-1,1 0 1,-3 3 0,3-4-12,-1 0 1,1 1-1,0-1 0,0 0 1,0 0-1,-1 0 1,1 0-1,0 0 0,0 0 1,-1 0-1,1 0 0,0 0 1,0 0-1,0-1 0,-1 1 1,1 0-1,0-1 1,0 1-1,0-1 0,0 0 1,0 1-1,0-1 0,0 0 1,0 1-1,0-1 1,0 0-1,0 0 0,0 0 1,1 0-1,-2-1 0,-7-5-48,8 6 22,0 1 1,0-1-1,0 1 1,0-1-1,0 0 0,0 1 1,0-1-1,0 0 1,1 0-1,-1 0 1,0 0-1,1 1 1,-1-1-1,0-2 0,-4-2-186,4 4 80,3 3 55,-1-1-79,21-1-102,16 0 244,-15 1 93,44-4 1,123-18 9,-173 18-59,-1 1 0,0-2 1,0 0-1,0-2 0,-1 1 1,1-2-1,16-9 0,-30 15-38,0-1-1,1 0 0,-1 0 0,0 0 1,0 0-1,0-1 0,0 1 0,0 0 0,-1-1 1,1 0-1,-1 1 0,0-1 0,1 0 1,-1 0-1,0 1 0,-1-1 0,1 0 0,0 0 1,-1 0-1,0 0 0,0 0 0,0 0 1,0-6-1,-1 7-32,1 0 0,0 0 1,-1 0-1,0 0 0,1 1 0,-1-1 1,0 0-1,0 0 0,0 1 0,0-1 1,0 0-1,0 1 0,0-1 1,-1 1-1,1 0 0,-1-1 0,1 1 1,-1 0-1,1 0 0,-1 0 0,0 0 1,1 0-1,-1 0 0,0 0 1,0 1-1,0-1 0,0 0 0,1 1 1,-1 0-1,0 0 0,0-1 0,0 1 1,0 0-1,0 0 0,0 1 0,-3-1 1,-1 1-25,0 1 0,0-1 0,0 1 0,0 0 0,0 1 0,1-1 1,-1 1-1,-9 7 0,2 0-21,0 0 0,-12 14 0,22-21 77,0 0 0,1 0 0,-1 0 0,1 1-1,0-1 1,0 1 0,0-1 0,0 1 0,1-1-1,-2 5 1,3-6-5,0 0-1,-1 0 0,1 0 0,0 0 0,0 0 1,0 0-1,0 0 0,0 0 0,0 0 1,1 0-1,-1 0 0,1 0 0,-1 0 1,1-1-1,0 1 0,0 0 0,-1 0 1,1 0-1,1-1 0,-1 1 0,0-1 1,3 4-1,0-1 39,1 0 0,-1-1 0,1 1 0,0-1 0,0 0 0,0 0 0,1 0 1,-1-1-1,1 0 0,7 2 0,-4-2 67,0 0 0,0-1 1,0 0-1,0-1 0,1 0 0,8-1 1,0-1-563,-1-1 0,24-7 0,29-15-5462,-35 12 3089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49.7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64 8 2912,'-9'-5'1825,"6"3"-1467,7 4 1917,-3-1-2218,-1 0 0,1 0 0,-1 1-1,1-1 1,-1 0 0,1 1 0,-1-1-1,0 0 1,1 1 0,-1 2-1,-9 56 616,-9 211 666,3-88-489,7-128-381,6-39-94,-3 29 0,2-13 31,19-27 390,0-6-605,0 0 1,18-5-1,-12 2-94,45-5 53,113-1 0,-91 13-31,-83-3-66,1 0 0,-1 0 0,0 0 0,1 1 0,-1 0 0,0 0 0,8 3 0,-11-2-68,-1 1-16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52.7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1 789 2912,'12'-3'3656,"12"-6"-2251,-15 4-1236,-1 0 1,1 0-1,-1-1 0,0 0 1,0-1-1,-1 0 0,1 0 1,-2-1-1,1 1 0,-1-1 1,8-13-1,-3-3 23,-1-1 0,15-50-1,-16 45-131,3-9-25,74-277 330,-82 297-376,-1 1 0,-1-1 1,-1 0-1,-2-31 0,1 46-12,-1 1 0,1-1-1,-1 0 1,0 1 0,0-1 0,-1 1-1,1-1 1,-1 1 0,-3-5-1,5 7 0,-1 1 0,1-1 0,-1 0 0,0 0 0,1 1 0,-1-1 0,0 0-1,0 1 1,1-1 0,-1 1 0,0-1 0,0 1 0,0 0 0,0-1 0,0 1 0,0 0-1,0-1 1,1 1 0,-1 0 0,0 0 0,0 0 0,0 0 0,0 0 0,0 0 0,0 0-1,0 0 1,0 0 0,0 1 0,0-1 0,0 0 0,0 0 0,0 1 0,0-1 0,0 1-1,1-1 1,-1 1 0,0-1 0,-1 2 0,-4 3-12,0 1 1,0 0-1,0 0 0,1 0 0,0 1 1,0 0-1,1 0 0,0 0 0,0 0 1,1 1-1,0-1 0,0 1 0,-3 12 1,-1 11 185,2 0 1,-2 33-1,7-63-149,-2 16 45,-9 139 223,10-122-179,2 1 1,7 50 0,-6-71 25,1 1 0,1-1 1,0 0-1,8 19 0,-10-30-40,-1 0 0,1 1 0,-1-1 0,1 0 0,0 0 0,1 0 0,-1-1 0,0 1 0,1 0 0,-1-1 0,1 0 0,0 1 0,0-1 0,0 0 0,0-1 0,0 1 0,0 0 0,1-1 0,-1 0 0,1 0 0,-1 0 0,0 0 0,6 0 0,7 0 89,0-2 0,0 0 1,23-4-1,48-15-12,-65 14-103,7-2 12,-1-1 0,0-1 1,31-17-1,72-51-44,-124 74-45,10-6-13,-17 10 41,1 0 1,-1 0-1,0 0 1,1 0-1,-1 0 1,0-1-1,0 1 1,1 0-1,-1 0 1,0 0-1,0-1 1,1 1-1,-1 0 1,0 0-1,0 0 1,0-1-1,0 1 1,1 0-1,-1-1 1,0 1-1,0 0 1,0 0-1,0-1 1,0 1-1,0 0 1,0-1-1,0 1 1,0 0-1,0-1 1,0 1-1,0 0 1,0-1-1,0 1 1,0 0-1,0-1 1,0 1-1,0 0 1,0 0-1,0-1 1,-1 1-1,1 0-8,-1 0-1,0 0 0,1 1 1,-1-1-1,1 0 1,-1 1-1,0-1 0,1 1 1,-1-1-1,1 1 1,-1-1-1,1 1 0,-1-1 1,1 1-1,-1 0 1,-2 3-10,-35 28 63,-87 72-12,112-94 2,1 1 0,0-1 0,1 2 1,-17 21-1,27-32-12,0 0 1,1 0-1,-1 0 1,1-1-1,-1 1 1,1 0-1,0 0 1,-1 0-1,1 0 1,0 0-1,0 1 1,-1-1-1,1 0 0,0 0 1,0 0-1,0 0 1,0 0-1,1 1 1,-1-1 6,0-1 1,0 1-1,1-1 0,-1 0 1,0 1-1,1-1 1,-1 1-1,0-1 1,1 0-1,-1 1 0,1-1 1,-1 0-1,0 1 1,1-1-1,-1 0 0,1 0 1,-1 1-1,1-1 1,-1 0-1,1 0 1,-1 0-1,1 0 0,-1 1 1,1-1-1,-1 0 1,1 0-1,-1 0 0,1 0 1,0 0-1,-1-1 1,1 1-1,-1 0 0,1 0 1,-1 0-1,1 0 1,-1 0-1,1-1 1,9-2 59,-1-1 0,-1 0 1,1 0-1,-1-1 1,1 0-1,-1-1 1,-1 1-1,12-12 0,2-4-150,25-35 0,-30 36-64,-16 19 104,0 1 0,1 0 0,-1-1 0,0 1 0,0 0 1,0-1-1,1 1 0,-1 0 0,0 0 0,0-1 0,1 1 0,-1 0 0,0 0 1,1 0-1,-1-1 0,0 1 0,1 0 0,-1 0 0,0 0 0,1 0 0,-1 0 1,0-1-1,1 1 0,-1 0 0,0 0 0,1 0 0,0 0 0,4 8-607,-1 2 645,9 10-98,-8-11 58,1 0-1,0-1 1,13 15 0,-17-21 49,1 0 0,0 0 0,-1 0 0,1 0 1,0 0-1,0-1 0,0 1 0,0-1 0,0 0 0,0 0 1,0 0-1,1 0 0,-1 0 0,0-1 0,1 0 0,3 1 1,-2-1 25,0-1 0,1 1 0,-1-1 0,0 0 0,0-1 1,0 1-1,0-1 0,0 0 0,0 0 0,-1 0 0,1-1 1,-1 0-1,7-4 0,2-4 55,-1-1 0,20-24 0,-20 22-101,-7 8-26,-3 5-32,0-1 0,0 0 0,-1 0 0,1 0 0,-1 0 0,1 0 0,-1-1 0,0 1 0,2-5 1,-9 18-507,5-10 545,0 0 1,0 1-1,0-1 1,0 0-1,0 0 0,0 1 1,1-1-1,-1 1 1,0-1-1,1 0 0,0 1 1,-1-1-1,1 3 1,-1 0 6,2-1 1,-1 1 0,0 0-1,1-1 1,0 1-1,0 0 1,0-1 0,0 1-1,0-1 1,1 0 0,-1 1-1,1-1 1,4 6 0,-3-6 22,1 0 0,-1 1 1,1-1-1,-1 0 0,1-1 0,0 1 1,0-1-1,1 1 0,-1-1 1,8 2-1,2 1 44,0-2-1,0 1 1,0-2 0,23 2-1,58-5 292,-65 0-273,-1-2 1,0-1-1,49-12 1,-65 11-68,1 1-1,0-2 1,-1 0 0,0 0 0,0-1-1,-1-1 1,0 0 0,0-1 0,15-14 0,-18 14 30,1 0 0,-2-1 1,1 0-1,-2-1 1,14-21-1,-19 23-75,-7 9-160,-9 12-104,-51 81-57,45-62 277,16-25 87,1-1 1,-1 1-1,1 1 0,0-1 1,1 0-1,0 1 0,0-1 0,0 1 1,-1 12-1,3-19 5,0 0-1,0 1 1,0-1 0,0 1 0,0-1 0,0 1 0,0-1-1,0 0 1,0 1 0,0-1 0,1 1 0,-1-1-1,0 0 1,0 1 0,0-1 0,0 0 0,1 1-1,-1-1 1,0 0 0,1 1 0,-1-1 0,0 0 0,0 0-1,1 1 1,-1-1 0,0 0 0,1 0 0,-1 1-1,1-1 1,-1 0 0,2 0 4,-1 0 0,0 0 0,0 1 0,0-1 0,1-1 0,-1 1 0,0 0 0,0 0 0,0 0 0,2-1 0,2-1 31,-1 1 0,0-1 1,0 0-1,7-5 0,-5 2-50,-1 0 0,0-1 0,0 1 0,-1-1 0,1 0 0,-1-1 1,0 1-1,-1-1 0,0 0 0,0 1 0,0-1 0,2-9 0,-5 15-12,0 1 0,0-1-1,0 1 1,0 0 0,0-1 0,0 1 0,0-1 0,0 1 0,0 0 0,0-1-1,0 1 1,0 0 0,0-1 0,1 1 0,-1 0 0,0-1 0,0 1 0,0 0-1,1-1 1,-1 1 0,0 0 0,0 0 0,1-1 0,-1 1 0,0 0 0,1 0-1,-1-1 1,0 1 0,1 0 0,-1 0 0,0 0 0,1 0 0,-1 0 0,0-1-1,1 1 1,-1 0 0,1 0 0,-1 0 0,1 0 0,-1 1-15,1-1-1,0 1 1,-1-1 0,1 1 0,-1 0 0,1-1-1,-1 1 1,1 0 0,-1-1 0,1 1 0,-1 0-1,0 0 1,0-1 0,1 1 0,-1 0 0,0 0-1,0 1 1,5 28-30,-3 1-1,0-1 1,-2 1-1,-5 45 1,-31 120 252,34-186-134,-2 1 0,1-1 0,-1 1 0,-1-1 0,0 0 0,0-1 0,-1 1 0,-11 13 0,14-19-38,-1-1 0,1 0 0,-1 1 0,1-1 0,-1 0-1,0-1 1,0 1 0,0-1 0,-8 3 0,9-4-6,0 0 1,0 0-1,0 0 0,0-1 1,0 0-1,-1 1 0,1-1 1,0 0-1,0-1 0,0 1 1,-1-1-1,1 1 0,0-1 1,0 0-1,-4-2 0,4 2-10,1 0 0,-1 0 0,1 0 0,0 0 0,0-1 0,0 1 0,0-1 0,0 1 1,0-1-1,0 0 0,0 0 0,0 0 0,1 0 0,-1 0 0,1 0 0,0 0 0,-1 0 0,1-1 0,0 1 0,-1-4 0,2 2-14,-1 0 0,1 0 0,0 1 0,0-1 1,1 0-1,-1 0 0,1 1 0,0-1 0,0 0 1,0 1-1,0-1 0,0 0 0,1 1 1,2-4-1,6-12-38,2 1 0,0 0 1,0 1-1,2 0 0,0 1 1,1 1-1,1 0 0,34-24 1,-20 16-97,45-30 176,64-31 363,-128 77-358,1 0 0,-1 0-1,-1-1 1,1-1-1,-2 0 1,1 0 0,-1 0-1,0-2 1,7-11-1,-15 21-44,0 1 0,-1-1-1,1 0 1,-1 0-1,1 0 1,-1-1-1,0 1 1,1 0-1,-1 0 1,0 0-1,0 0 1,0 0-1,0 0 1,0 0 0,0 0-1,0-1 1,0 1-1,0 0 1,0 0-1,-1 0 1,1-1-1,-1 1-11,1 1 0,-1-1 0,1 0 0,-1 1 0,0-1 0,1 1-1,-1-1 1,0 1 0,1-1 0,-1 1 0,0-1 0,0 1 0,1 0 0,-1-1-1,0 1 1,0 0 0,0 0 0,1 0 0,-1-1 0,0 1 0,0 0 0,0 0 0,0 0-1,0 1 1,-1-1 0,-4 1-16,0 0 0,0 0 0,0 1 0,0 0 0,0 0 0,0 1 0,1-1 1,-9 7-1,0 0 26,-24 22 0,36-28 18,-1-1 0,1 1 0,0-1 1,0 1-1,0 0 0,0 0 0,0 0 0,0 0 0,1 0 0,0 0 0,-1 0 1,1 0-1,-1 6 0,2-8 3,0 0 0,0 0 0,0 0 0,0 0 0,0 0 0,0 0 1,1 0-1,-1 0 0,0 0 0,0 0 0,1 0 0,-1 0 0,1 0 0,-1 0 0,1-1 0,-1 1 1,1 0-1,-1 0 0,2 1 0,0-1 11,-1 0-1,1 0 1,-1 0 0,1 0 0,0-1-1,-1 1 1,1 0 0,0-1-1,0 0 1,-1 1 0,1-1 0,0 0-1,0 0 1,3 0 0,27-1 137,-1-1 1,60-13-1,59-29-6252,-101 28 3646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16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551 83 4640,'-20'-26'7322,"13"17"-6428,4 6-671,1 0-1,0 1 1,0-1 0,-1 1 0,0 0-1,1-1 1,-1 1 0,0 0 0,0 1-1,-4-3 1,-4 0-18,0 0 1,0 1-1,0 0 0,0 1 0,0 0 0,0 1 1,-1 0-1,1 0 0,-16 3 0,12-1-72,-1 1 0,1 1 0,0 1-1,0 0 1,0 1 0,-21 9-1,29-9-141,0-1-1,0 1 0,1 0 0,-1 0 0,1 1 0,0 0 1,0 0-1,1 1 0,0-1 0,0 1 0,1 0 1,0 0-1,0 1 0,-5 12 0,0 5 32,1 1 0,1-1 1,-4 30-1,-19 225 90,24 26 250,2-11 113,-21 154 592,3-226-641,-2-102 428,23-113-819,0-7-35,1 0 1,0 0-1,-1 1 1,1-1-1,0 0 1,0 1-1,0-1 1,0 0-1,0 1 1,0-1-1,1 0 1,-1 0-1,0 1 1,1 0-1,9-1 118,19 3 6,0-2 0,54-2 1,-49-2-117,58 6 0,-55 2-165,2 0 230,48 0 0,-86-5-200,0-1-1,0-1 0,0 1 1,1 0-1,-1 0 1,0 0-1,0-1 0,0 1 1,0 0-1,1-1 0,-1 1 1,0-1-1,0 1 1,0-1-1,0 0 0,0 1 1,0-1-1,-1 0 0,1 0 1,0 0-1,0 0 0,0 0 1,0-1-1,0-1-549,1 1 0,-1-1 0,0 0 0,-1 0 0,1 1 0,0-1-1,-1 0 1,1-3 0,1-11-2117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56.2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19 622 2080,'-10'-1'548,"1"0"782,17 0 1234,-6 1-2539,22 0 831,43-5-1,-60 4-693,0 0-1,0-1 1,0 0 0,-1 0-1,1-1 1,-1 1-1,0-1 1,1-1-1,-1 1 1,-1-1-1,7-5 1,-6 3-77,0 1 0,-1-1 0,0-1 1,0 1-1,6-11 0,-10 15-75,1 0 0,-1 0 1,0 0-1,-1 1 0,1-1 1,0 0-1,-1 0 0,1 0 1,-1 0-1,1-1 0,-1 1 1,0 0-1,0 0 0,0 0 1,0 0-1,0 0 0,-1 0 0,1 0 1,-1 0-1,1 0 0,-1 0 1,0 0-1,1 0 0,-1 0 1,0 0-1,-2-2 0,2 3-36,0-1 0,-1 1 0,1 0 0,-1-1 0,1 1 0,-1 0 0,1 0 0,-1 0-1,0 0 1,0 0 0,1 0 0,-1 1 0,0-1 0,0 1 0,0-1 0,0 1 0,-2-1 0,0 1-13,1 0 0,-1 1 0,1-1 0,0 1 0,-1 0 0,1-1 0,0 1 0,0 1 0,-5 1 0,1 1-61,1 0 0,-1 0 0,1 0 0,0 1 0,0 0 0,0 0 1,-9 12-1,12-13 135,0 0 0,1 0 0,0-1 0,0 2 0,0-1 0,0 0 0,0 0 0,1 0 1,0 1-1,0-1 0,0 1 0,1-1 0,-1 5 0,1-6 12,1 0-1,-1 0 1,0 0-1,1 0 1,-1-1-1,1 1 1,0 0-1,0 0 1,0-1-1,1 1 1,-1-1-1,0 1 1,1-1-1,0 0 1,0 1-1,-1-1 1,1 0-1,0 0 1,1 0-1,-1 0 1,3 1-1,0 0 85,0 0 0,1 0 0,-1-1 0,0 1 0,1-1 1,-1-1-1,1 1 0,0-1 0,0 0 0,-1 0 0,7-1 0,-3 0 24,0-1 1,1 0-1,-1 0 1,0-1-1,-1 0 1,14-6 0,-8 3-100,-3 1 6,0 0 0,0 0 0,10-8 0,-11 6-52,0-1 13,0 1 0,17-7 0,-24 12-31,-1 0 0,1 0 0,-1 0 0,1 1 0,-1-1 0,1 1 0,-1-1 0,1 1 0,-1 0 0,1 0 0,0 0 0,-1 1 0,1-1 1,-1 1-1,1-1 0,-1 1 0,4 1 0,-4-1 24,0 0 0,-1 1 0,1-1 0,0 1 0,-1-1 0,1 1 0,-1-1 0,0 1 0,1 0 0,-1 0 0,0 0 0,0 0 0,0 0 0,-1 0 0,1 0 0,0 0 0,-1 0 0,1 0 0,-1 0 0,0 0 0,1 0 0,-1 3 0,0 3 96,0 0 0,-1 0 0,0 0 0,-2 10 0,2-13 32,-3 14 50,5-15 263,4-8 571,1-4-1002,1 1 0,0 0 0,0 0 0,0 1 0,1 0 0,0 0 0,11-6 0,-1 2-74,0 1 0,33-11 1,-40 16-51,1 1 0,0 0 0,0 1 0,0 0 1,15 0-1,-25 2 83,0 0 0,0 0 0,0 0 0,0 1-1,-1-1 1,1 1 0,0-1 0,0 1 0,0 0 0,0-1 0,-1 1 0,1 0 0,0 0 0,-1 1 0,1-1 0,-1 0 0,1 0 0,1 3-1,1 1 50,0 1 0,-1-1-1,1 1 1,2 7-1,1 2 11,-5-13-18,-1 0 0,0-1 0,1 1 0,-1-1 0,1 1-1,-1-1 1,1 0 0,-1 0 0,1 0 0,0 0 0,0 0 0,0 0 0,0 0-1,-1 0 1,1-1 0,0 1 0,0-1 0,0 1 0,3-1 0,4 1 39,0-1 1,18-1-1,-23 1-43,17-3 19,1-1-1,-1 0 1,-1-2 0,1 0-1,-1-2 1,0 0 0,33-20-1,-51 27-7,11-4-171,-11 9-29,-6 6 61,-31 50 36,34-59 74,1 0 0,0 0 0,-1 0 0,1 0 0,0 0 0,0 0 0,0 0 0,0 0 0,0 0 0,0 0 0,0 0-1,0 0 1,0 0 0,1 0 0,-1 0 0,0 0 0,0 0 0,1 0 0,-1 0 0,1 0 0,-1 0 0,1-1 0,-1 1-1,1 0 1,0 0 0,0 0 0,0 0 2,0 0 1,0 0-1,0 0 0,0 0 0,0-1 0,0 1 0,0 0 1,0-1-1,0 1 0,0 0 0,1-1 0,-1 0 1,0 1-1,0-1 0,0 0 0,1 1 0,-1-1 0,0 0 1,3 0-1,1-1 52,0 0 0,0-1 0,0 1 0,0-1 0,0 0 0,0 0 0,-1 0 0,7-5 0,-9 6-37,0-1-1,0 1 0,-1-1 1,1 0-1,-1 1 0,1-1 1,-1 0-1,0 0 0,1 0 0,-1 0 1,0 0-1,0 0 0,0-1 1,-1 1-1,1 0 0,-1 0 1,1-1-1,-1 1 0,0 0 1,1-4-1,-1 5-36,0-1 1,0 1-1,-1 0 0,1-1 1,0 1-1,0 0 1,-1 0-1,1-1 0,-1 1 1,1 0-1,-1 0 0,1 0 1,-1-1-1,0 1 0,1 0 1,-1 0-1,0 0 0,0 0 1,0 0-1,0 1 0,0-1 1,0 0-1,0 0 0,0 1 1,0-1-1,-1 0 0,1 1 1,0-1-1,0 1 0,0 0 1,-1-1-1,0 1 0,-6-1-12,0 0-1,0 0 1,0 1-1,-11 1 0,1 0 102,5 0-178,20 3 49,20 1 89,-16-5-9,-1-2 0,0 0 0,1 0 0,-1 0-1,16-8 1,-4 3 36,94-39 282,-11 3-289,-104 42-61,2 0 0,1 0 0,-1 0 1,0 0-1,0 0 0,0 1 0,1-1 1,-1 1-1,0 0 0,6 0 0,-9 1-10,0 0-1,1 0 0,-1 0 0,0 0 0,0 0 0,0 0 0,0 0 0,0 0 0,0-1 0,0 1 1,0 0-1,0 0 0,0 0 0,-1 0 0,1 0 0,0 0 0,-1 0 0,0 1 0,0 3 10,-1 2 20,0 1 0,-1-1-1,0 1 1,0-1-1,-1 0 1,-8 12 0,-10 20-75,18-22 370,4-16-289,0-1-1,0 0 1,0 0 0,0 0-1,0 1 1,1-1 0,-1 0-1,0 0 1,0 1 0,0-1-1,0 0 1,0 0 0,0 0-1,0 1 1,1-1 0,-1 0-1,0 0 1,0 0 0,0 0-1,0 1 1,1-1-1,-1 0 1,0 0 0,0 0-1,0 0 1,1 0 0,-1 0-1,0 0 1,0 1 0,1-1-1,-1 0 1,0 0 0,0 0-1,1 0 1,3-1 33,-1 1 0,1-1 1,0 0-1,0-1 0,-1 1 0,6-3 1,-9 4-60,45-21 76,52-33-1,-87 48-13,-6 3-122,1 0 1,0 1-1,-1-1 0,1 1 1,0 0-1,7-2 0,-11 4 50,0 0 1,1-1-1,-1 1 0,0 0 0,0 0 0,0 1 1,1-1-1,-1 0 0,0 0 0,0 1 1,0-1-1,0 0 0,1 1 0,-1-1 1,0 1-1,0-1 0,0 1 0,0 0 0,0 0 1,0-1-1,0 1 0,-1 0 0,1 0 1,0 0-1,0 0 0,0 0 0,-1 0 0,1 0 1,-1 0-1,1 0 0,-1 0 0,1 0 1,-1 2-1,1-2 22,4 11 1,0 0-1,0 0 0,1-1 0,1 0 0,8 11 0,-12-19 20,-1 0 0,1-1-1,-1 1 1,1-1 0,0 0 0,0 0 0,0 0 0,0 0 0,0 0-1,1-1 1,-1 1 0,0-1 0,1 0 0,-1 0 0,1 0 0,0-1-1,-1 1 1,1-1 0,-1 0 0,1 0 0,0 0 0,-1 0 0,5-1-1,4-3 59,0 1 0,0-2 1,0 1-1,-1-2 0,19-11 0,-1 1-45,26-12-61,68-38-35,-108 56 97,0 0-1,-1-1 0,0-1 1,-1 0-1,20-22 0,-33 33-32,9-13-29,-8 14 20,-1 0 1,0-1-1,0 1 0,0 0 0,0 0 1,0 0-1,1-1 0,-1 1 0,0 0 1,0 0-1,0-1 0,0 1 0,0 0 1,0 0-1,0-1 0,0 1 0,0 0 1,0 0-1,0-1 0,0 1 0,0 0 1,0 0-1,0-1 0,0 1 0,0 0 0,0 0 1,0-1-1,0 1 0,0 0 0,-1 0 1,1 0-1,0-1 0,0 1 0,0 0 1,0 0-1,-1 0 0,1-1 0,0 1 1,0 0-1,0 0 0,-1 0 0,1 0 1,0 0-1,0-1 0,0 1 0,-1 0 1,1 0-1,0 0 0,0 0 0,-1 0 0,1 0 1,0 0-1,0 0 0,-1 0 0,1 0 1,0 0-1,0 0 0,-1 0 0,1 0 1,0 0-1,0 0 0,-1 0 0,1 0 1,-1 1-1,-2 0-54,0 0 0,0 0-1,0 0 1,0 1 0,-5 3 0,-6 2-18,-9 6 40,0 2 1,1 0 0,-28 24-1,16-7-37,-34 41 0,61-65 109,0 0 0,1 1 0,0-1 0,0 2 0,1-1 0,0 0 0,1 1 0,-4 11 0,8-21-32,0 0 1,0 0-1,0 1 1,0-1-1,0 0 0,-1 1 1,1-1-1,0 0 0,0 1 1,0-1-1,0 1 1,0-1-1,0 0 0,0 1 1,1-1-1,-1 0 0,0 1 1,0-1-1,0 0 1,0 0-1,0 1 0,0-1 1,1 0-1,-1 1 0,0-1 1,0 0-1,0 0 0,1 1 1,-1-1-1,11-2 168,13-14 129,-21 14-280,14-11 108,0 0-1,-1-1 1,27-31 0,-34 35-130,-2 0 0,1-1 0,-1-1 0,-1 1 1,0-1-1,0 0 0,5-19 0,-1 6 65,-8 21-60,0-1-1,-1 1 1,1-1 0,-1 1 0,1-7 0,1 1-563,-1 19 65,-1 22 174,-1-9 261,-2 1 1,0 0-1,-1-1 0,-8 27 0,-18 60-45,-44 135 616,63-220-395,-1 0 0,-1-1 1,-1-1-1,-26 35 0,34-51-78,-1 0 0,1 0 0,-1 0 0,0-1 1,0 0-1,-1 0 0,1 0 0,-10 4 0,13-8-20,0 1 1,0-1-1,0 0 1,0 0-1,0 0 1,0 0-1,-1-1 1,1 1-1,0-1 1,-1 0-1,1 0 1,0 0-1,0 0 1,-1 0-1,1-1 1,0 0-1,0 1 1,-1-1-1,1 0 1,0-1-1,0 1 1,-3-2-1,4 2-26,1-1 0,0 1 0,0 0-1,-1 0 1,1 0 0,0-1 0,0 1 0,0 0 0,0-1-1,1 1 1,-1-1 0,0 1 0,1-1 0,-1 0 0,1 1-1,-1-1 1,1 0 0,0 1 0,-1-1 0,1 0-1,0 1 1,0-1 0,0 0 0,1 1 0,-1-1 0,1-2-1,1-5-42,0 1 0,1 0-1,7-14 1,-8 16 72,50-97 4,-42 87-48,2-1 1,-1 2 0,27-28 0,-10 18 20,0 1 1,2 1 0,57-33-1,-54 37 4,6-1 5,-2-2-1,45-35 1,-56 34 45,-1-1 0,-1-1 1,-1-1-1,23-35 0,-25 29 53,29-64-1,6-38-115,8-18 138,-58 140-126,-4 10-36,-1 0-1,1 0 1,-1-1-1,0 1 1,0 0-1,0-1 1,0 1-1,0-1 1,0 1-1,-1-1 1,1 1-1,-1-1 1,0 1-1,0-1 1,0 0-1,0-3 1,-10 13-451,6-1 445,1-1-1,0 1 0,0 0 0,1 0 0,0 0 0,0 0 0,0 1 0,-1 8 0,-2 9-13,-19 76-104,-58 194 537,81-292-381,-15 42 183,-22 42 0,37-85-129,0 1 0,0 1-1,0-1 1,0 0 0,0 0-1,0 0 1,1 0 0,-1 1-1,0 2 1,1-5-40,1 1 0,-1-1 0,0 0 0,0 0 0,0 1 0,0-1 0,0 0 0,0 0 1,1 0-1,-1 0 0,0 1 0,0-1 0,0 0 0,1 0 0,-1 0 0,0 0 0,0 1 0,0-1 0,1 0 0,-1 0 0,0 0 0,0 0 0,1 0 0,-1 0 0,0 0 0,0 0 0,0 0 0,1 0 0,-1 0 0,0 0 1,0 0-1,1 0 0,-1 0 0,0 0 0,0 0 0,1 0 0,-1 0 0,0 0 0,0 0 0,1-1 0,-1 1 0,5-3 22,0 0 0,0-1 0,8-7-1,0-1-30,2 0-21,-9 6-72,0 1 0,1 0 0,0 0 0,13-6 0,-19 10 74,1 0 1,-1 1-1,1-1 1,-1 0-1,1 1 1,0 0-1,-1-1 1,1 1-1,0 0 1,-1 0-1,1 0 1,0 0-1,-1 0 0,1 1 1,0-1-1,-1 0 1,1 1-1,-1-1 1,1 1-1,0 0 1,-1-1-1,1 1 1,-1 0-1,0 0 0,1 0 1,-1 0-1,0 0 1,1 0-1,0 2 1,13 16-155,-12-16 215,-1 1-1,1 0 1,0-1-1,0 0 1,6 4-1,-8-5-7,1-1-1,0 0 1,0 0-1,0-1 1,1 1 0,-1 0-1,0-1 1,0 1-1,0-1 1,0 1-1,1-1 1,-1 0 0,0 0-1,4-1 1,19-2-1619,-1-1 0,1-2 0,-1 0 0,34-15 0,-4 1-1323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3:58.01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7 372 2144,'-2'1'110,"-3"2"505,8 2 2878,-2-5-3292,-1 0 0,1 0-1,-1 1 1,1-1-1,-1 0 1,1 0-1,-1 1 1,1-1-1,0 0 1,-1 0-1,1 0 1,-1 0-1,1 0 1,0 0-1,-1 0 1,1 0 0,-1 0-1,1 0 1,-1-1-1,2 1 1,13-3 867,-9 1-812,1 0 0,-1-1 0,0 0-1,1 0 1,-1-1 0,7-5 0,32-29 545,-38 33-630,3-6 9,0 0-1,0-1 1,-1 0-1,0 0 1,-1-1 0,11-24-1,31-89 396,-45 114-530,1-10-12,-5 17-89,0 1 1,0 0 0,0 0-1,1 0 1,-1 0-1,1 0 1,5-7 0,-7 11 47,0 0 0,0 0 1,0-1-1,0 1 1,0 0-1,1 0 0,-1 0 1,0 0-1,0 0 1,0 0-1,0 0 1,1 0-1,-1-1 0,0 1 1,0 0-1,0 0 1,0 0-1,1 0 1,-1 0-1,0 0 0,0 0 1,0 0-1,1 0 1,-1 0-1,0 0 0,0 0 1,0 0-1,0 0 1,1 1-1,-1-1 1,0 0-1,0 0 0,0 0 1,0 0-1,1 0 1,-1 0-1,7 9-149,5 17 18,-10-20 86,5 9 24,45 112 45,-46-110 49,-1 1 1,0 0-1,-2 0 0,0 0 1,0 26-1,-3-40-31,0-1 1,0 1 0,0-1-1,-1 1 1,0-1-1,1 1 1,-1-1-1,0 1 1,-1-1-1,1 0 1,-1 0-1,1 0 1,-1 1 0,0-1-1,0-1 1,0 1-1,0 0 1,-1 0-1,1-1 1,-1 0-1,0 1 1,1-1 0,-1 0-1,0 0 1,0-1-1,-1 1 1,1 0-1,-4 0 1,-4 1 67,1 0 1,0-1 0,-1 0-1,0-1 1,1-1-1,-1 1 1,1-2 0,-15-1-1,15 1-116,0-1-1,1 0 1,-1-1-1,1 0 1,-1 0-1,-13-8 1,20 5-34,3 5 42,0 1-1,1-1 1,-1 0 0,0 1 0,1-1 0,-1 1 0,0-1 0,1 1-1,-1-1 1,1 1 0,-1-1 0,1 1 0,-1-1 0,1 1-1,0 0 1,-1-1 0,1 1 0,-1 0 0,1 0 0,0-1-1,-1 1 1,2 0 0,16-5-114,123-12-363,-21 4 588,-82 7 17,62-19 1,-88 21-145,-4 1 3,1 0 0,0 0 0,0 1 0,17-2 0,-26 4 17,0 0 0,0 0 0,1 0 0,-1 0 0,0 0 1,0 0-1,0 0 0,1 0 0,-1 0 0,0 0 0,0 1 0,0-1 0,0 0 0,1 0 1,-1 0-1,0 0 0,0 0 0,0 0 0,0 0 0,0 1 0,1-1 0,-1 0 1,0 0-1,0 0 0,0 0 0,0 1 0,0-1 0,0 0 0,0 0 0,0 0 1,0 1-1,0-1 0,0 0 0,1 0 0,-1 1 0,-2 10-103,-6 8 43,-2-2 182,-7 13-162,16-28 37,1 0 0,-1-1 0,1 1 0,-1 0 0,1 0 1,0 0-1,0-1 0,0 1 0,0 0 0,0 0 0,0 0 1,0 0-1,1 0 0,-1-1 0,1 4 0,0-5 22,0 0 0,-1 1 0,1-1 0,0 0 0,-1 0 0,1 0 0,0 0 0,-1 0 0,1 0 1,0 0-1,0 0 0,-1 0 0,1 0 0,0 0 0,-1 0 0,1 0 0,0-1 0,-1 1 0,1 0 0,0 0 0,-1-1 0,1 1 0,0-1 0,3-1 33,6-1 83,1-1 1,-1 0 0,15-10-1,-21 12-104,0-1-1,0 0 1,0 0-1,0 0 1,-1 0-1,0 0 1,1-1-1,-1 0 1,0 1-1,4-9 1,-6 10-16,-1 1 1,1-1 0,-1 0-1,1 1 1,-1-1 0,1 0-1,-1 0 1,0 1 0,0-1-1,0 0 1,0 1 0,0-1-1,0 0 1,-1 0 0,1 1-1,-1-1 1,1 0 0,-1 1-1,-1-3 1,1 0-31,-1 1-1,-1 0 1,1 0-1,0 1 1,-1-1-1,1 0 1,-1 1-1,-6-5 1,4 3-31,0 1 0,-1 0 0,1 0 0,-1 0 0,0 1 0,0 0 1,0 0-1,0 0 0,0 1 0,-8-1 0,2 2-41,15 1 190,15-1 15,246-27-2580,-210 23 1078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01.3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6 772 3072,'-5'1'1466,"7"1"-202,10 0-10,-4-2-899,1-1 1,-1 1-1,0-2 1,0 1-1,1-1 1,-1-1-1,10-4 1,-4 1-93,0-1 1,-1-1 0,14-11-1,-13 8-129,0-1-1,-1-1 0,0 0 0,-1 0 1,-1-2-1,0 1 0,14-27 0,52-122 121,-61 126-235,1-5 1,0 1 84,42-75 1,-51 96-420,-6 16-64,-3 17 273,-7 133-8,-1 9 351,-5 44-114,14-191 26,0 1-1,1-1 1,0 1 0,3 10 0,-4-18-98,1 0 1,-1 0-1,0 0 0,1 0 0,-1 0 1,1 0-1,0 0 0,-1 0 0,1 0 0,0 0 1,-1 0-1,1 0 0,0 0 0,0 0 0,0-1 1,0 1-1,1 0 0,-1 0-6,0-1 0,0 0 1,0 0-1,0 0 0,0 0 0,0 0 0,0 0 0,0 0 0,0 0 0,0-1 0,0 1 1,0 0-1,0-1 0,0 1 0,0-1 0,0 1 0,-1-1 0,1 1 0,0-1 1,0 1-1,0-1 0,-1 0 0,1 1 0,0-2 0,7-6 43,-1-1 0,-1 0 0,1 0 0,-2-1 0,1 0 0,5-14 0,-3 7-26,40-81 80,-10 17 11,78-122 0,-85 159-226,72-114-180,-70 101 205,-32 54-231,-2 3 122,-4 9 95,-9 15 123,5-7-9,-1-1 1,-13 18-1,-9 13 36,12-11-49,2 1-1,1 1 0,-21 67 0,-20 126-239,30-133 391,2-4 442,26-92 63,3-4-233,9-11-45,15-24-264,46-83-290,23-33 34,-96 152 103,4-4-67,0-1 0,0 1 0,1 0 0,0 0 0,5-4 0,-9 8 58,-1 1 0,1-1 1,0 1-1,0-1 0,-1 1 0,1-1 1,0 1-1,0 0 0,0-1 0,0 1 1,0 0-1,0 0 0,-1 0 0,1-1 1,0 1-1,0 0 0,0 0 0,0 0 1,0 1-1,0-1 0,0 0 0,0 0 1,0 0-1,-1 1 0,1-1 0,0 0 1,0 1-1,0-1 0,0 1 0,-1-1 1,1 1-1,0-1 0,0 1 0,-1 0 1,1-1-1,-1 1 0,1 0 0,0-1 0,-1 1 1,1 0-1,-1 0 0,0 0 0,1-1 1,-1 1-1,1 2 0,1 2 3,0 0 0,-1 0 0,1 0 0,-1 1-1,0-1 1,0 11 0,-1 36-131,0-26 99,0 106 123,0-126-71,1 1 1,0 0 0,0-1-1,0 1 1,1-1-1,0 1 1,1-1 0,-1 0-1,4 6 1,-4-9 5,-1 0 1,1-1 0,-1 1-1,1-1 1,0 1-1,0-1 1,0 0-1,0 0 1,0 0-1,1 0 1,-1 0-1,1 0 1,-1 0 0,1-1-1,0 0 1,-1 1-1,1-1 1,0 0-1,0 0 1,0-1-1,0 1 1,4 0-1,-1-1 21,0-1 0,0 0-1,1 0 1,-1 0-1,0-1 1,0 0-1,0 0 1,-1 0-1,1-1 1,0 0-1,-1 0 1,0 0-1,8-7 1,3-4-10,0-1 0,21-26 1,-34 37-38,10-13 27,20-36 0,-29 46-4,0 1-17,0 0 0,0-1 0,-1 0 0,0 1 0,-1-1 0,0-1 0,0 1 0,1-8 0,-3 15-4,0 0-1,0-1 0,1 1 1,-1 0-1,0-1 1,0 1-1,0-1 1,0 1-1,-1 0 0,1-1 1,0 1-1,0-1 1,0 1-1,0 0 1,0-1-1,0 1 1,-1 0-1,1-1 0,0 1 1,0 0-1,0-1 1,-1 1-1,1 0 1,0-1-1,-1 1 0,1 0 1,0 0-1,-1-1 1,0 1-1,1 0-9,-1 0 1,0 0-1,1 0 0,-1 0 1,0 0-1,1 0 0,-1 1 0,0-1 1,1 0-1,-1 1 0,0-1 1,1 0-1,-1 1 0,1-1 0,-2 1 1,-2 2-30,1 0 0,-1 1 0,1-1 0,-5 7 0,-11 20-44,2 1-1,-19 44 1,12-24 8,22-47 116,0 1-1,0 0 0,0-1 1,1 1-1,-1 0 1,1 0-1,1 0 1,-1 0-1,1 0 1,-1 0-1,2 9 0,-1-14-18,0 1 0,0-1 0,0 0-1,0 1 1,0-1 0,0 0 0,0 1 0,0-1-1,0 0 1,0 0 0,0 1 0,1-1-1,-1 0 1,0 1 0,0-1 0,0 0-1,0 0 1,1 1 0,-1-1 0,0 0-1,0 0 1,1 0 0,-1 1 0,0-1-1,0 0 1,1 0 0,-1 0 0,0 1-1,0-1 1,1 0 0,-1 0 0,0 0-1,1 0 1,-1 0 0,0 0 0,1 0-1,-1 0 1,0 0 0,1 0 0,-1 0-1,0 0 1,1 0 0,1-1 24,0 1-1,0-1 1,-1 0 0,1 0-1,0 0 1,-1 0 0,1 0-1,1-2 1,29-30 105,-24 23-133,0-1 0,-1 0 0,6-13 0,-8 15-85,-1 0 0,2 0-1,-1 1 1,1 0 0,1 0-1,8-9 1,-15 17 55,0 0 1,1-1-1,-1 1 1,0 0-1,1 0 0,-1 0 1,0-1-1,1 1 0,-1 0 1,1 0-1,-1 0 0,0 0 1,1 0-1,-1 0 1,1 0-1,-1 0 0,0 0 1,1 0-1,-1 0 0,0 0 1,1 0-1,-1 0 0,1 0 1,-1 0-1,0 1 0,1-1 1,-1 0-1,0 0 1,1 0-1,-1 1 0,0-1 1,1 0-1,-1 0 0,0 1 1,0-1-1,1 0 0,-1 1 1,0-1-1,0 0 0,1 1 1,-1-1-1,0 0 1,0 1-1,0-1 0,0 0 1,0 1-1,1-1 0,-1 1 1,7 24 9,-6-21 101,1 4-82,0-1 0,0 0 0,1-1 0,6 13 0,-8-17-1,0 0 0,0 0 0,1-1-1,-1 1 1,0-1 0,1 1 0,-1-1-1,1 0 1,-1 0 0,1 1 0,0-1-1,0 0 1,0 0 0,-1-1 0,1 1-1,0 0 1,0-1 0,0 1 0,0-1 0,0 1-1,0-1 1,4 0 0,2 0 37,0 0 0,0-1 0,1-1 0,-1 1 0,0-1 0,0 0 0,0-1 0,0 0 0,0 0 0,-1-1 0,0 0 0,1 0 0,-1-1 0,-1 1 0,12-12 0,3-5-21,-1-1 0,-1 0 0,-1-2 0,-1 0 0,-1-1 0,14-30 0,65-169 117,-87 202-105,2-1-95,-1-1 0,-2 0-1,7-35 1,-15 45-118,1 14 164,0 0 1,0-1 0,0 1-1,0 0 1,0 0 0,0 0-1,0 0 1,0 0-1,0 0 1,0-1 0,-1 1-1,1 0 1,0 0 0,0 0-1,0 0 1,0 0-1,0 0 1,0 0 0,-1 0-1,1 0 1,0 0 0,0 0-1,0-1 1,0 1 0,0 0-1,-1 0 1,1 0-1,0 0 1,0 0 0,0 0-1,0 0 1,0 0 0,-1 0-1,1 0 1,0 1 0,0-1-1,0 0 1,0 0-1,0 0 1,-1 0 0,0 1-29,-1 0 1,1 1-1,0-1 1,-1 0-1,1 1 0,0-1 1,0 1-1,0-1 1,0 1-1,0 0 1,-1 1-1,-9 23-51,0 0 0,1 1 0,-11 54 0,1 17 243,-10 140-1,29-227-172,0 6 251,3 33-1,-2-45-286,1-1 1,0 1-1,0-1 0,0 1 1,1-1-1,0 1 0,-1-1 1,2 0-1,-1 0 0,0 0 1,6 7-1,-7-10-255,0 0 0,0 0 0,1-1 0,-1 1-1,0 0 1,0-1 0,1 1 0,-1-1 0,0 1 0,1-1 0,-1 1 0,0-1-1,1 0 1,-1 0 0,0 0 0,1 0 0,-1 0 0,1 0 0,-1 0 0,0 0-1,1 0 1,-1-1 0,0 1 0,1-1 0,-1 1 0,2-1 0,9-4-1643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01.72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32 105 6880,'-31'-12'3552,"31"7"-3168,8 5-288,15-8 448,4 5-288,18-9-128,5 0-64,8-4 0,0 8-32,-3-4 416,-5 9-256,-10-6-2112,-4 4 1024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02.13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32 117 5216,'-27'-12'2368,"22"21"-2048,10-9 384,9 3-448,7-3 1248,6 3-864,18-9 224,1-3-512,12-11 0,5 0-224,22-4 224,0 4-224,10 5-3360,-9 10 1760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12.8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4 640,'4'-3'256,"1"6"-192,0-3 2592,-10 5-3584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13.2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1 2240,'-8'2'15562,"8"8"-17636,7 257 4873,-5-161-1977,-3-60-7489,6-54-95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14.50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90 16 4224,'-10'-15'10677,"10"141"-7771,6 46-1684,20 19-422,-22-166-654,-4-17-77,1 0 0,0-1-1,1 1 1,3 8 1259,-5-20-1152,0-48-283,2 47 138,-1 0-1,1 0 1,0 0-1,0 0 1,1 1-1,5-9 1,-3 8-151,0 0 1,1 0-1,0 0 1,8-4-1,-11 8 107,-1 0-1,1 0 0,0 0 0,0 0 1,0 1-1,0-1 0,0 1 0,0 0 0,0 0 1,0 0-1,0 0 0,0 0 0,0 1 1,0-1-1,3 2 0,3 1 40,0 0 0,-1 0-1,13 7 1,-19-8 25,1-1 1,-1 1-1,0-1 1,1 1-1,-1 0 1,0 0-1,0 0 1,-1 1-1,1-1 0,0 0 1,-1 1-1,1-1 1,-1 1-1,0-1 1,1 1-1,-1 0 0,-1-1 1,1 1-1,0 0 1,-1 0-1,1 0 1,-1-1-1,0 1 0,0 0 1,0 0-1,0 0 1,-1 0-1,1 0 1,-1-1-1,1 1 1,-1 0-1,0 0 0,0-1 1,0 1-1,-1-1 1,1 1-1,-1-1 1,1 1-1,-1-1 0,0 0 1,0 0-1,0 0 1,0 0-1,-3 2 1,2-1-15,-1 1 0,0-1 0,0 0 0,0 0 0,-1 0 0,1-1 0,-1 0 0,1 1 0,-1-2 0,0 1 0,0 0 0,0-1 0,0 0 0,0 0 0,0-1 0,-8 1 0,-7-3-1138,0-1-1,1-1 1,-30-10-1,27 7-3535,-23-12 0,21 5 371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22.4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235 6 2144,'-3'-5'817,"11"5"4488,-12 6-2953,-3 5-1752,-43 66 2310,27-42-2470,2 0 0,2 1 1,-22 57-1,30-66-345,8-20-41,-38 96 638,36-89-636,1 1 0,1 0 0,0 0 0,1 0 0,0 18 0,2-23-99,1 0 0,0 0 0,1 0 0,0 0-1,1 0 1,0-1 0,5 12 0,36 64 93,-18-40-54,20 39 51,28 54 232,-41-73-140,10 26 132,-21-46-14,-17-35-131,1 1 1,-1 0-1,-1 1 1,0-1-1,0 1 0,3 20 1,-6-16 33,0 0 1,-1 0-1,0 0 1,-2 1-1,0-1 1,0 0-1,-2 0 1,0-1 0,-10 26-1,-100 209 816,96-220-935,-1-1 1,-1 0-1,-45 47 0,44-55 139,20-20-381,0 0 1,0 0-1,-1 0 0,1 0 0,0 0 1,-1 0-1,1-1 0,-1 1 0,1 0 1,-1-1-1,-2 1 0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24.8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63 42 2496,'-3'-10'2603,"3"9"-2472,0 1 0,0 0-1,-1-1 1,1 1 0,0-1 0,0 1 0,0 0 0,0-1 0,0 1 0,0-1 0,0 1 0,-1-1-1,1 1 1,0 0 0,0-1 0,0 1 0,1-1 0,-1 1 0,0 0 0,0-1 0,0 0-1,0 0 116,0 0-1,0 0 1,0 0-1,0 0 1,0 1 0,0-1-1,0 0 1,0 0-1,0 0 1,-1 0-1,1 0 1,0 1-1,-1-1 1,1 0-1,0 0 1,-2-1-1,-2-3 841,4 5-1076,0 0 0,0 0 0,0 0 0,0 0 0,0 0 0,0 0-1,0 0 1,0 0 0,0 0 0,0-1 0,0 1 0,0 0 0,0 0 0,0 0-1,0 0 1,0 0 0,-1 0 0,1 0 0,0 0 0,0 0 0,0 0 0,0 0-1,0 0 1,0 0 0,0 0 0,0 0 0,0 0 0,0 0 0,0 0 0,0 0-1,0 0 1,0 0 0,0 0 0,0 0 0,0 0 0,0 0 0,0 0 0,-1 0-1,1 0 1,0 0 0,0 0 0,0 0 0,0 1 0,0-1 0,0 0-1,0 0 1,0 0 0,0 0 0,0 0 0,0 0 0,0 0 0,0 0 0,0 0-1,0 0 1,0 0 0,0 0 0,0 0 0,0 0 0,0 0 0,0 0 0,0 0-1,0 0 1,0 0 0,0 0 0,0 0 0,0 1 0,0-1 0,0 0 0,-2 8 448,2-6-405,-1-1 1,1 1-1,0-1 0,0 1 1,0-1-1,-1 1 0,1-1 1,0 1-1,1 2 1,0 9 229,0 0 1,0 0 0,-2 16 0,0 3 20,0 40 177,0 4-111,11 98 1,-8-150-147,-1 32 1,-2-37-151,2 0 1,4 34-1,-2-46 625,-2-12 119,0-18-325,-1 7-580,1-1-1,0 1 1,1-1 0,0 1-1,2 0 1,0 0-1,0 0 1,2 0-1,11-22 1,-16 35 67,0 1-1,0 0 1,1-1 0,0 1 0,-1 0 0,1 0 0,0 0 0,0 0-1,0 1 1,0-1 0,0 0 0,1 1 0,-1 0 0,0-1 0,1 1-1,-1 0 1,1 0 0,-1 0 0,1 1 0,-1-1 0,1 1-1,0-1 1,-1 1 0,1 0 0,0 0 0,-1 0 0,1 0 0,0 0-1,-1 1 1,1-1 0,0 1 0,-1 0 0,1 0 0,-1 0 0,1 0-1,-1 0 1,0 0 0,1 1 0,-1-1 0,0 1 0,0 0 0,0-1-1,0 1 1,2 3 0,9 12 212,0 0 0,16 32 0,-25-42-88,-1 1-1,0-1 1,0 1 0,0 0 0,-1 0-1,-1 0 1,1 0 0,-1 0 0,0 0 0,-1 9-1,0-13-29,-1 0-1,1 0 1,-1 0-1,0-1 1,0 1-1,0 0 0,0-1 1,-1 1-1,1-1 1,-1 1-1,0-1 1,0 0-1,-3 4 1,0-3 36,1 0 0,0 0 1,-1 0-1,0-1 0,0 1 1,0-1-1,-1-1 0,-5 4 1,5-4-45,0 0 1,0 0 0,0 0-1,-1 0 1,1-1 0,0 0-1,-1 0 1,1-1 0,-12 0-1,-6-2 86,18 2-146,0 0 0,0-1-1,-1 0 1,1 0 0,-12-4 0,2 0-259,9 3-604,-1-1 0,0 0 0,1 0-1,-14-8 1,16 4-2454,4 2 1055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1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16 4640,'0'-15'3904,"-4"129"2522,-8-1-4128,-22 111-1740,27-186-59,-15 75 30,-11 78 323,33-143-457,1-24 26,-1-23-399,0-1 1,0 0-1,0 1 0,0-1 1,0 1-1,0-1 0,0 0 1,1 1-1,-1-1 0,0 0 1,0 1-1,0-1 0,0 0 1,0 0-1,1 1 0,-1-1 1,0 0-1,0 1 0,1-1 1,-1 0-1,0 0 0,0 0 1,1 1-1,-1-1 0,0 0 1,1 0-1,-1 0 0,0 0 1,1 1-1,-1-1 0,0 0 1,1 0-1,-1 0 0,18-1 391,19-12-195,-35 12-216,4-2 20,77-28 28,-75 29-53,-1 0 1,1 0-1,0 1 0,0 0 1,-1 0-1,1 1 0,0 0 1,14 2-1,-21-1-7,1-1 1,-1 0-1,0 1 1,0-1-1,0 0 0,1 0 1,-1 0-1,0 0 0,0 0 1,1 0-1,-1 0 1,0 0-1,0-1 0,1 1 1,-1 0-1,1-1 0,-1 0-308,-1 0-1,1 0 0,-1 1 0,0-1 1,1 0-1,-1 0 0,0 1 1,0-1-1,0 0 0,1 0 0,-1 0 1,0 0-1,0 1 0,0-1 0,0 0 1,0 0-1,-1 0 0,1 1 1,0-1-1,0 0 0,-1 0 0,1 0 1,-1-1-1,-2-8-3489,2 2 1275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26.1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49 992,'0'0'120,"1"-1"0,-1 1 0,0 0-1,1-1 1,-1 1 0,0 0 0,1-1 0,-1 1 0,0-1 0,1 1 0,-1 0-1,0-1 1,0 1 0,1-1 0,-1 1 0,0-1 0,0 1 0,0-1 0,0 1-1,0-1 1,0 1 0,0-1 0,0 1 0,0-1 0,0 1 0,0-2-1,0-21 3934,0 15-2441,2 3-568,-2 5-1022,0 0 0,0 0 0,0 0 0,0 0 1,0 0-1,0 1 0,0-1 0,0 0 0,0 0 1,0 0-1,0 0 0,0 0 0,0 0 0,0 0 1,0 0-1,0 0 0,0 0 0,0 0 1,0 0-1,0 0 0,0 0 0,0 1 0,0-1 1,0 0-1,0 0 0,0 0 0,0 0 0,1 0 1,-1 0-1,0 0 0,0 0 0,0 0 0,0 0 1,0 0-1,0 0 0,0 0 0,0 0 0,0 0 1,0 0-1,0 0 0,0 0 0,0 0 0,0 0 1,0 0-1,1 0 0,-1 0 0,0 0 1,0 0-1,0 0 0,0 0 0,0 0 0,0 0 1,0 0-1,0 0 0,0 0 0,0 0 0,0 0 1,0 0-1,0 0 0,0 0 0,0 0 0,1 0 1,0 19 1073,4 26 1,-2-26-626,1 29 1,4 136 1111,-8-60-937,0-122-591,0 0 1,0 0 0,0 0-1,0 1 1,-1-1 0,1 0-1,-1 0 1,0 0-1,1 0 1,-1 0 0,0 0-1,0 0 1,-2 2-1,8-6-44,0-1 0,0 1 0,0 1 0,0-1 0,0 1 1,1 0-1,6-1 0,0 1 44,0 0 0,-1 0 0,18 3 1,-12 0 38,15 1 144,46 11 0,-41-9-680,-35-5-1388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30.31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47 1 1728,'0'0'16031,"-8"0"-15385,6 4-348,-5 13-179,2 0 0,0 0 0,-3 32 0,0 56 233,5-61-422,2-10 38,1 0 0,6 43 0,-3-62 173,0 0 0,1 0 1,9 21-1,-13-35-121,1 0-1,-1 0 1,0 0 0,1 0-1,0 0 1,-1 0 0,1 0-1,-1 0 1,1 0-1,0-1 1,0 1 0,-1 0-1,1 0 1,0-1 0,0 1-1,0 0 1,0-1 0,0 1-1,0-1 1,0 1-1,0-1 1,0 0 0,0 1-1,0-1 1,0 0 0,1 0-1,-1 0 1,0 1 0,0-1-1,0 0 1,0-1-1,0 1 1,0 0 0,0 0-1,1 0 1,0-1 0,2-1 12,-1 1 1,0-1 0,0 1 0,0-1 0,0 0 0,0 0 0,0 0-1,0-1 1,0 1 0,3-5 0,2-5 4,-1-1 0,0 1-1,-1-1 1,0 0 0,-1-1 0,5-19-1,-3 10 48,25-81-63,25-72-426,-55 171 411,-1 1 1,1-1-1,-1 0 0,0 0 0,-1 0 0,1-7 0,-1 10-91,1 4-2,2 6-13,-2-6 102,-1 0 0,1 0 0,-1 0 0,0 0 0,1 0 0,-1 0 0,0 0-1,0 1 1,-1 2 0,0 4 27,1 42-72,2 73 63,-1-106 22,2 1 0,0 0 0,1-1 0,10 28 0,-11-38-35,0 0 0,1 0 0,0-1 1,0 1-1,1-1 0,10 13 0,-11-16 16,1 0 0,-1 0 0,1-1 0,-1 1 0,1-1 0,0 0 0,0 0-1,1-1 1,-1 0 0,0 0 0,7 2 0,-10-4 266,10 2-1579,-10-5-1475,-1 3 2513,-1 0 1,0-1 0,0 1-1,0 0 1,0-1 0,0 1-1,0-1 1,0 1-1,0 0 1,0-1 0,0 1-1,0 0 1,0-1 0,-1 1-1,1 0 1,0-1-1,0 1 1,0 0 0,0 0-1,-1-1 1,1-3-2858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31.2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11 2400,'-11'0'779,"9"0"1135,10-10 4758,-8 14-3881,0 19-1859,0 86 1344,0-63-7859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31.66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9 1824,'5'-8'8026,"-5"26"-4847,7 91 773,-6-61-3689,-1-29 50,0-17-132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32.2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5 2976,'-10'-4'5896,"13"18"1426,0-3-7852,-1 9 1347,-1 0 0,0 22 0,-1-19-427,2 26 0,-1-47-390,-1 1-1,-1 0 0,1 0 1,0 0-1,-1-1 0,1 1 0,-2 3 1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32.9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 4 2560,'-1'0'218,"1"-1"-1,-1 1 1,0-1-1,0 1 1,0 0 0,0-1-1,1 1 1,-1 0 0,0 0-1,0 0 1,0 0-1,0-1 1,0 1 0,0 0-1,0 1 1,0-1 0,0 0-1,1 0 1,-1 0-1,0 0 1,0 1 0,0-1-1,0 0 1,0 1 0,1-1-1,-1 1 1,0-1 0,0 1-1,1-1 1,-2 2-1,2-2 18,-5 3 3818,8 2-2202,-2-3-1780,0-1 1,0 1-1,-1-1 0,1 1 0,0-1 1,0 1-1,0-1 0,1 0 0,-1 0 0,0 0 1,0 0-1,1 0 0,1 1 0,3 0 58,0 0 0,0-1 0,0 0 0,0 0 0,1-1 0,11 0 0,39-7 451,-31 3-404,109-14 309,-108 16-451,0 2 0,0 1 0,0 1 1,40 8-1,-49-8-404,-10-3-2965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33.45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24 2144,'-8'-3'12453,"23"5"-12055,0 0 1,0-1 0,-1-1-1,1-1 1,16-2 0,4 1-93,46-6 57,3-1-438,44 7 283,-72 2-3290,-52 0 1237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34.5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48 1888,'0'0'80,"-1"0"0,1 1-1,0-1 1,0 0 0,0 1 0,-1-1 0,1 0 0,0 1 0,0-1-1,-1 0 1,1 0 0,-10 2 8524,7-1-6875,6-6-917,10-9-729,-7 8-73,-2 2-63,0 0 0,1 0 0,-1 1 0,1 0 0,5-4 0,-8 7 52,-1-1 0,0 1 0,0-1 1,1 1-1,-1-1 0,0 1 0,1 0 0,-1-1 1,1 1-1,-1 0 0,0 0 0,1 0 0,-1 0 1,1 1-1,-1-1 0,0 0 0,1 0 1,-1 1-1,0-1 0,1 1 0,-1-1 0,0 1 1,0 0-1,0-1 0,1 1 0,-1 0 0,1 1 1,1 1 52,-1 0 0,0 0 0,0-1 0,0 1-1,-1 0 1,1 1 0,-1-1 0,1 0 0,-1 0 0,0 1 0,0-1 0,-1 0 0,1 1 0,-1-1 0,0 1 0,0 3 0,0 5 47,-1 0 0,0 0 0,-4 18 1,0-13 142,-1 0 1,-1 0-1,-16 28 1,12-22 120,-4 2 47,39-25-52,0-1-1,-1-1 0,40-9 1,-58 9-1601,-1 5 353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37.32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252 308 3136,'-6'3'9456,"-34"14"-7371,32-14-1944,-1 0 1,1 0 0,0 1-1,0 0 1,1 1-1,-1 0 1,1 0 0,0 0-1,0 1 1,1 0-1,-1 1 1,1-1-1,1 1 1,-1 0 0,-7 14-1,-2 7-158,2 0 0,0 0 0,-9 34 0,16-44-9,-8 37 1,13-49 12,0-1 1,1 1 0,-1 0 0,2 0-1,-1-1 1,0 1 0,1 0-1,0 0 1,0-1 0,4 10 0,-4-12 35,1 1 1,0 0-1,-1 0 1,1-1-1,1 1 1,-1-1-1,0 0 1,1 0-1,0 0 1,0 0-1,0 0 1,4 3-1,-4-5 10,0 1-1,0-1 0,0 0 0,1 0 0,-1 0 1,0 0-1,1 0 0,-1-1 0,0 1 1,1-1-1,-1 0 0,0 0 0,1 0 0,-1-1 1,4 0-1,3-1 58,-1 0 0,1-1-1,-1 0 1,0 0 0,0-1 0,0 0 0,-1-1 0,0 0 0,1 0-1,8-9 1,-6 5-27,-1-1 0,-1 0 0,1-1 0,-2 0 0,0-1 0,12-21 0,8-26 113,21-64 0,-43 105-141,0-1 0,-1 0 0,-1 0 0,-1-1 0,0 1 0,-2-1 0,0 1 0,-2-1 0,0 0 1,-1 1-1,0-1 0,-2 1 0,-11-36 0,3 25-108,0 1 0,-20-34 0,31 62 56,1 0-1,0 1 1,-1-1 0,1 0-1,0 1 1,-1-1-1,1 0 1,-1 1 0,1-1-1,-1 0 1,1 1 0,-1-1-1,0 1 1,1-1 0,-1 1-1,1 0 1,-1-1-1,0 1 1,0-1 0,1 1-1,-1 0 1,0 0 0,0-1-1,1 1 1,-1 0-1,0 0 1,0 0 0,0 0-1,1 0 1,-1 0 0,0 0-1,0 0 1,1 0 0,-1 0-1,0 1 1,0-1-1,0 0 1,1 0 0,-1 1-1,0-1 1,1 1 0,-1-1-1,0 0 1,1 1-1,-1-1 1,1 1 0,-1 0-1,0 0 1,-2 2-73,0 1 0,0-1-1,0 1 1,1 0 0,0-1 0,-4 9-1,0 7 98,0 1 0,1 0 0,-3 25-1,6-30 42,-2 20 89,1 0 1,2-1-1,1 1 0,2 0 1,2 0-1,1 0 0,13 47 1,-13-63-47,1 0 1,0-1-1,2 0 1,0 0-1,15 23 1,-15-29-27,0 0 0,1-1 1,1 0-1,0-1 1,1 0-1,0-1 0,24 17 1,-29-22-349,1 0 0,-1 0 1,1 0-1,0-1 0,1 0 1,-1 0-1,15 3 0,-12-5-3124,-1 3 1007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38.18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1 189 4224,'3'-3'6709,"0"7"-6364,0 0-1,0 0 1,-1 1 0,1-1-1,-1 1 1,0-1 0,0 1-1,-1 0 1,1 0-1,-1 0 1,1 8 0,4 13 404,-2-9-430,-1 1 0,-1 0-1,1 29 1,-8-39 536,7-10-596,-2 1-200,1 0-1,-1 0 0,0 0 1,0 0-1,1 0 0,-1 0 1,0 0-1,0 0 0,0 0 1,0 0-1,0-1 0,0 1 0,0 0 1,-1-1-1,1-7 91,-4-56 14,2 39-127,2-45 0,1 30-275,1-20 63,-1 55 214,0 0-1,0-1 0,0 1 0,1 0 0,0 0 0,1 0 1,2-6-1,-3 10 9,0 0-1,0 0 1,-1 0 0,1 0 0,0 0 0,1 0-1,-1 1 1,0-1 0,0 1 0,1 0 0,-1-1 0,1 1-1,-1 0 1,1 1 0,3-2 0,6-1 167,24-2 1,-29 4-217,14 0 52,27 1 0,-19 0-179,-28 0 20,1 0-1,0 1 1,-1-1-1,1 0 1,0 0-1,-1 1 1,1-1 0,-1 1-1,1-1 1,-1 1-1,4 1 1,-4 0-463,1-1 1,0 1-1,-1 0 1,1-1-1,-1 1 1,1 0-1,-1 0 1,0 0-1,0 0 1,0 0-1,0 0 1,1 5-1,3 15-5757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17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46 7232,'-7'-17'2314,"7"17"-2245,0-1-1,0 1 1,1 0-1,-1-1 1,0 1-1,0 0 0,0-1 1,0 1-1,0 0 1,1-1-1,-1 1 1,0 0-1,0-1 1,0 1-1,1 0 0,-1-1 1,0 1-1,0 0 1,1 0-1,-1-1 1,0 1-1,1 0 1,-1 0-1,0 0 0,1 0 1,-1-1-1,0 1 1,1 0-1,10-4 1905,12-1-356,1 0 0,34-1 1,-31 5-1490,0 2 0,0 0 0,51 11 1,-42 0-748,-36-12 594,0 0 0,0 0 0,0 0 0,0 0 0,0 0 0,0 0 0,0 0 0,1 0 0,-1 0 1,0 0-1,0 0 0,0 0 0,0 0 0,0 0 0,0 0 0,0 0 0,0 0 0,0 0 0,0 0 0,0 0 0,0 0 0,1 0 0,-1 0 0,0 0 0,0 0 0,0 0 0,0 0 0,0 0 0,0 0 0,0 0 0,0 0 0,0 0 0,0 0 1,0 0-1,0 0 0,0 0 0,0 1 0,1-1 0,-1 0 0,0 0 0,0 0 0,0 0 0,0 0 0,0 0 0,0 0 0,0 0 0,0 0 0,0 0 0,0 0 0,0 0 0,0 0 0,0 1 0,0-1 0,0 0 0,0 0 0,0 0 0,0 0 1,0 0-1,0 0 0,0 0 0,0 0 0,0 0 0,0 0 0,0 0 0,0 0 0,0 1 0,0-1 0,-1 0 0,0 2-2034,0 9 230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42.3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82 14 3328,'-14'-4'1368,"3"3"2672,10 1-3751,0 0 0,0 0 0,1 0 0,-1 0 0,1 0 0,-1 0 0,0-1 1,1 1-1,-1 0 0,0 0 0,1-1 0,-1 1 0,1-1 0,-1 1 0,1 0 0,-1-1 0,1 1 0,-2-2 1,2 2-246,0 0 1,0 0 0,0 0-1,0-1 1,0 1 0,0 0 0,0 0-1,0 0 1,-1 0 0,1-1-1,0 1 1,0 0 0,0 0 0,0 0-1,-1 0 1,1 0 0,0 0-1,0 0 1,0 0 0,0-1 0,-1 1-1,1 0 1,0 0 0,0 0-1,0 0 1,-1 0 0,1 0 0,0 0-1,0 0 1,0 0 0,-1 0-1,1 0 1,0 0 0,0 0 0,0 0-1,-1 1 1,1-1 0,0 0-1,0 0 1,0 0 0,0 0 0,-1 0-1,1 0 1,0 0 0,0 1-1,0-1 1,-21 4 3347,7-1-2745,12 0-546,7 2-76,-4-4 77,4 11 52,4-5-90,-1 0-1,1 0 1,0-1-1,0 0 0,1-1 1,-1 0-1,15 5 1,7 5 79,-19-9-134,36 17 120,-2 2-1,80 57 1,-107-67-140,22 17 306,-37-29-272,0 1 0,-1-1 0,0 1 0,1 0 1,-1 0-1,-1 0 0,4 7 0,-4-8-18,-1 0-1,0 1 1,0-1-1,0 1 1,0 0-1,-1-1 1,1 1 0,-1-1-1,0 1 1,0 0-1,-1 4 1,-1 0 23,0-1-1,0 0 1,-6 12 0,8-19-29,-3 7 18,-1 0-1,0 0 1,0 0-1,0-1 1,-1 0-1,-8 8 1,-37 31 13,35-32-26,-6 4 83,0 0 1,-2-2-1,0 0 1,-36 16-1,39-22-117,-2 0 24,1 0 0,-26 17 0,34-17-632,0-1 0,-29 14-1,38-21-2017,8 2 768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43.4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 0 3328,'-17'0'16378,"17"24"-15135,1-21-1217,1 0 0,-1 0 0,0 0 1,1 0-1,-1 0 0,1-1 0,0 1 0,0 0 1,0-1-1,0 1 0,1-1 0,3 3 0,3 5-30,5 5 201,1-1 0,18 14 1,17 15-54,-26-19-88,55 60 16,78 96 216,-131-151-360,-18-21 102,-1 0 0,0 0 0,11 18 0,-17-25-16,-1 0 1,0-1-1,1 1 1,-1 0-1,0 0 1,0 0-1,0 0 1,0 0-1,0 0 1,0 0-1,0 0 1,0 0-1,0 0 1,0 0-1,0 0 1,-1-1 0,1 1-1,0 0 1,-1 0-1,1 0 1,-1 0-1,1 0 1,-1-1-1,1 1 1,-1 0-1,1 0 1,-1-1-1,0 1 1,1 0-1,-2 0 1,-2 3 20,-5 5-17,0 0-1,-1 0 1,0-1 0,-1 0 0,1-1-1,-14 7 1,-17 12 125,-127 86 283,14-21-2863,134-78-736,9-2 960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51.78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280 1 2816,'7'5'9160,"-7"-4"-8937,-6 13 1932,3-9-2151,0 0 0,0-1-1,-1 1 1,-4 4 0,-4 2 140,1 0 1,1 2-1,0-1 1,1 1-1,0 0 0,1 1 1,0 0-1,1 0 1,1 1-1,-8 27 1,0 12 347,-12 97 0,21-114-233,-11 108 526,15-120-709,0 0-1,2 0 1,8 44 0,6 54 356,6 0 129,15 99 211,-32-176-492,-2 1-1,-6 68 1,-21 93 373,14-130-230,7-53-319,0 15 84,-2 0 1,-2-1 0,-17 50-1,19-72-18,4-11-147,0 0 1,0-1 0,0 1 0,-1-1 0,1 0-1,-5 5 1,-5 10 4,12-18-19,-1 0 0,0 0 1,0 0-1,0 0 0,0 0 0,-1-1 1,1 1-1,0 0 0,-1-1 0,1 1 1,-4 1-1,-31 29-164,34-32-1023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52.48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103 6 5728,'-11'0'1840,"9"0"-1110,-12 0 6006,12 0-6527,0 0 0,-1 0 0,1 1-1,0-1 1,0 1 0,0-1 0,0 1 0,0 0-1,0 0 1,0 0 0,1 0 0,-1 0 0,0 0-1,-3 3 1,2-1-15,0 0-1,0 1 1,0 0-1,0-1 0,1 1 1,-4 7-1,2-3-79,1-1 0,0 1 0,1 0 0,0 0 0,0 0 0,0 1 0,0 13-1,3-13-27,-1-1 0,1 0 0,0 0 0,1 0-1,0 0 1,0 0 0,1 0 0,0 0 0,0 0-1,0-1 1,1 0 0,6 8 0,-8-12-48,1 1 0,0-1 1,0 0-1,0 0 1,0 0-1,0 0 0,1 0 1,-1-1-1,1 1 0,0-1 1,0 0-1,0 0 1,0-1-1,0 1 0,0-1 1,0 0-1,0 0 0,1 0 1,-1-1-1,0 1 0,1-1 1,-1 0-1,1-1 1,6 0-1,-2-1-1,1-1-1,-1 0 1,1 0 0,-1-1-1,0 0 1,0 0 0,0-1 0,-1-1-1,0 1 1,12-12 0,-15 13 5,0 0 1,0-1 0,-1 0 0,0 0-1,0 0 1,0-1 0,-1 1 0,1-1-1,-1 0 1,-1 0 0,1 0 0,-1 0 0,0 0-1,-1-1 1,1 1 0,0-14 0,-2 18-31,0-1 1,0 0 0,-1 1 0,1-1 0,-1 1 0,1-1 0,-1 0-1,0 1 1,0 0 0,0-1 0,0 1 0,-1-1 0,1 1-1,-4-4 1,2 3 5,0 0-1,0 0 0,-1 0 1,1 1-1,-1 0 1,0-1-1,1 1 0,-7-2 1,-6-1 20,0 0 1,0 1-1,-30-3 1,31 4-41,-16 0-291,17 2-693,-1-1 1,1-1 0,-16-4-1,22 2-2155,7 0 971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53.8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14 130 2912,'-13'-3'11066,"22"19"-9370,54 129 567,-18-35-1054,-41-99-1141,0 0-1,3 18 1,-4-17 28,-13-28 2455,-3-5-2387,-13-28 1,21 37-194,1-1 1,0 1 0,0-1-1,1 0 1,1 0 0,0 0 0,1-1-1,0 1 1,1 0 0,1 0-1,0-1 1,3-13 0,-1 11-15,2 0 0,0 0 0,1 0 0,10-20 0,-12 28 32,1 0 0,0 0 0,1 0 0,0 1-1,0-1 1,0 1 0,1 1 0,0-1 0,11-6 0,-16 11 1,0 1 1,0 0-1,0-1 0,0 1 0,1 0 0,-1 0 0,0 1 0,1-1 0,-1 0 0,1 1 0,-1-1 0,1 1 0,-1 0 0,1 0 1,-1 0-1,1 0 0,-1 1 0,0-1 0,4 1 0,-3 1-6,1-1 0,-1 1 1,0-1-1,0 1 0,0 0 1,0 0-1,0 1 0,0-1 0,-1 1 1,1-1-1,-1 1 0,3 3 0,-1 1 31,1 0-1,-1 0 1,-1 0-1,1 1 1,-1-1-1,0 1 1,-1 0-1,0 0 1,0 0-1,-1 0 1,1 10-1,-2-11 1,-1 0-1,1 1 1,-1-1 0,-1 0-1,1 0 1,-1 0 0,-1 0-1,1 0 1,-1-1 0,0 1-1,-1-1 1,-5 10 0,2-8 2,1 0 1,-1-1 0,-1 1 0,1-2 0,-1 1 0,-1-1 0,1 0 0,-13 6 0,17-10-30,0 0 1,-1 1-1,1-1 0,0 1 1,1 0-1,-1 0 1,0 1-1,1-1 0,0 1 1,-4 4-1,7-8 14,0 1-1,-1 0 1,1-1 0,0 1 0,0-1-1,0 1 1,0 0 0,0-1-1,-1 1 1,1 0 0,0-1-1,0 1 1,1-1 0,-1 1 0,0 0-1,0-1 1,0 1 0,0 0-1,0-1 1,1 1 0,-1-1-1,0 1 1,1-1 0,-1 1 0,0 0-1,1 0 1,16 13 468,-3-4-133,2 4-53,2-1 0,0 0 0,26 13 0,7 7-342,-46-29-77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54.5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3392,'5'5'1037,"-1"0"1,0 0-1,0 0 0,-1 1 1,0 0-1,0 0 1,0 0-1,2 8 0,13 56 1144,-7-22-930,0-3-622,-3 0 0,5 87 0,-10-99-613,-3-26-445,2 13 493,-2-20-252,0 1-1,0 0 1,0-1 0,0 1-1,0 0 1,1-1 0,-1 1-1,0 0 1,1-1 0,-1 1-1,0-1 1,1 1 0,-1-1 0,0 1-1,1-1 1,-1 1 0,1-1-1,-1 1 1,1-1 0,-1 0-1,1 1 1,-1-1 0,2 1-1,6-1-2237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4:59.15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53 1568,'14'-12'4320,"-13"10"-3808,-1 0 0,1 1 0,0-1 0,-1 0 0,1 0 0,-1 1 0,1-1 0,-1 0 0,0 0 0,0 0 1,0 0-1,0 1 0,0-1 0,0 0 0,-1-3 0,1-2 2868,0 7-3320,0-1 1,-1 1 0,1 0-1,0 0 1,0 0 0,0 0 0,-1 0-1,1 0 1,0 0 0,0-1-1,0 1 1,0 0 0,-1 0-1,1 0 1,0 0 0,0 0-1,-1 0 1,1 0 0,0 0-1,0 0 1,0 0 0,-1 0-1,1 0 1,0 0 0,0 0-1,0 0 1,-1 0 0,1 0-1,0 1 1,0-1 0,0 0-1,-1 0 1,1 0 0,0 0-1,0 0 1,0 0 0,0 1-1,-1-1 137,1 0-177,-2 2-10,0 0-1,0 0 0,0 0 0,0 0 0,0 0 1,1 1-1,-1-1 0,1 0 0,-1 1 1,1 0-1,0-1 0,0 1 0,0 0 0,0-1 1,0 4-1,-1 8 98,-2 27 0,3-26-127,0-5 35,-2 13 11,2-1 0,0 1 0,1-1-1,2 1 1,6 34 0,-7-52-12,4 18 83,2-1 0,12 29 1,-16-45-60,-1 0 0,1-1 0,0 0 0,1 0 0,0 0 0,-1 0 0,1 0 0,1-1 0,-1 1 0,1-1 0,0-1 0,-1 1 0,12 6 0,-13-9-13,-1 0 0,1-1 0,-1 1 0,1 0 0,-1-1 0,1 0 0,0 1 0,-1-1 0,1 0 0,-1 0 0,1 0 0,0-1 0,-1 1 0,1-1 0,0 1 0,-1-1 0,1 0 0,-1 0 0,0 0 0,1 0 0,-1-1 0,0 1 0,4-3 0,3-4 35,0 0 1,-1 0-1,15-19 1,-13 16-93,5-10 37,0-1-1,-2 0 1,-1-1-1,18-44 1,-16 34-28,29-77-99,-41 105 137,-1 0 0,0 0 1,0 0-1,-1 0 0,1 0 1,-1-1-1,-1-6 0,1 12-21,0 0 0,0 0 0,0-1 0,0 1 0,0 0 0,0-1 0,0 1 0,0 0 0,0-1 0,0 1 0,0 0 0,0-1 0,0 1 0,0 0 0,0 0 0,0-1 0,1 1 0,-1 0 0,0-1 0,0 1 0,0 0 0,0 0 0,1-1 0,-1 1 0,0 0 0,0 0 0,1 0 0,-1-1 0,0 1 0,0 0 0,1 0 0,0 0 0,-1 0-6,0 0 0,0 0 0,0 0 0,0 0 0,0 1 0,1-1 0,-1 0-1,0 0 1,0 0 0,0 1 0,0-1 0,0 0 0,0 0 0,0 0 0,0 1 0,0-1 0,1 0 0,-1 0 0,0 1 0,0-1-1,0 0 1,0 0 0,-1 1 0,1-1 0,0 0 0,0 0 0,0 0 0,0 1 0,0-1 0,0 0 0,0 0 0,0 0 0,0 1 0,0-1-1,-1 0 1,1 0 0,0 0 0,0 1 0,0-1 0,-1 0 0,0 4 38,0-1 0,0 1 0,0 0 0,0-1 0,0 1 0,1 0 0,0 0 0,0-1 0,0 1 0,0 0 0,1 5 0,0 9 185,0 29-2,3-1 0,1 0 1,12 46-1,5 3-38,-21-88-172,1 0 0,-1-1-1,0 1 1,0 10 0,-1-16-367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00.2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83 0 3328,'-5'0'11994,"9"9"-10533,-3-4-1230,0 1-1,0-1 0,-1 1 0,0-1 1,0 1-1,0 0 0,-2 7 0,0 15 243,0 0-261,0 11 136,3 25 142,-1-37-100,0-26-262,-7 12 123,7-13-230,0 1 0,0 0 0,0-1 0,-1 1 0,1-1 0,0 1 0,0-1 0,-1 1 0,1 0 0,0-1 0,-1 1 0,1-1 0,-1 0 0,1 1 0,-1-1 0,1 1 0,0-1 0,-1 0 0,0 1 0,1-1 0,-1 0 0,0 1 0,-20 7 73,0 0 6,12-7-79,-1-1 44,20-1 166,12-2 108,-3-1-203,20-1-1,-37 4-134,34 1 749,-25 1-3493,0-1-4768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00.7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50 2912,'5'-12'14495,"-1"12"-13247,16-1-1061,-1-1 917,36-8 0,26-11-1851,-72 18-981,1 7 464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01.82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 39 3072,'-5'-2'159,"-9"-6"8895,11 6-7926,1 6 1635,7-10 246,-4 4-3014,1 0 1,-1 0 0,1 0 0,0 0 0,0 1-1,-1-1 1,1 0 0,0 1 0,0-1 0,1 1-1,-1 0 1,4-2 0,-5 3 9,1-1 1,0 1-1,0 0 1,0-1-1,-1 1 1,1 0-1,0 1 0,0-1 1,0 0-1,0 0 1,-1 1-1,1-1 0,0 1 1,0 0-1,2 1 1,-2-1-9,0 1 0,-1-1 0,1 1 0,-1-1 0,0 1 0,1 0 0,-1-1 0,0 1 0,0 0 0,0 0 0,-1 0 1,1 0-1,0 0 0,0 3 0,1 7 28,0-1 0,-1 1 0,0 0 0,0 0 0,-2 0 0,1 0-1,-6 22 1,1 15-43,3-36 70,0 0 0,-1-1 0,0 0 1,-1 0-1,-6 13 0,-5 17 659,15-41-678,-1-1 1,1 1-1,0 0 1,-1-1-1,1 1 0,0 0 1,0 0-1,0-1 1,-1 1-1,1 0 0,0 0 1,0 0-1,0-1 0,0 1 1,0 0-1,1 0 1,-1 0-1,0-1 0,0 1 1,0 0-1,1 0 1,-1-1-1,0 1 0,1 0 1,-1-1-1,1 1 0,-1 0 1,1-1-1,-1 1 1,1-1-1,-1 1 0,1 0 1,0-1-1,-1 1 1,1-1-1,0 0 0,-1 1 1,1-1-1,0 0 0,0 1 1,-1-1-1,1 0 1,0 0-1,0 0 0,-1 1 1,1-1-1,0 0 1,0 0-1,1 0 0,79 9 559,-80-9-380,2 1-2057,0-1 0,0 1 0,-1-1 0,1 1 0,0 0 0,5 3 0,1 4-1435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17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 7808,'0'-24'2506,"0"24"-2423,0-1 0,1 1-1,-1-1 1,0 1 0,0-1 0,0 1-1,0-1 1,0 1 0,1-1-1,-1 1 1,0 0 0,0-1-1,1 1 1,-1-1 0,0 1 0,1 0-1,-1-1 1,0 1 0,1-1-1,-1 1 1,1 0 0,-1 0-1,1-1 1,-1 1 0,0 0-1,1 0 1,-1 0 0,2-1 0,13-1 1358,-12 2-1217,35-5 818,0 2 0,65 3-1,-93 0-1141,103 7 632,-92-4-1557,-1 0 0,0 1-1,29 11 1,-45-14 400,-1 0-1,0 0 0,1 1 1,-1-1-1,0 1 1,0 0-1,0 0 1,0 0-1,4 4 0,6 10-1992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06.02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114 314 1984,'7'-4'15,"3"-1"4389,-10 5-4271,0-1-1,1 1 1,-1 0 0,0 0 0,0 0 0,0-1 0,0 1 0,0 0 0,0 0 0,0-1 0,0 1 0,0 0 0,0 0 0,0 0-1,0-1 1,0 1 0,0 0 0,0 0 0,0-1 0,0 1 0,0 0 0,0 0 0,0 0 0,0-1 0,0 1 0,0 0-1,-1 0 1,1 0 0,0-1 0,0 1 0,0 0 0,0 0 0,0 0 0,-1 0 0,1 0 0,0-1 0,0 1 0,0 0 0,-1 0-1,1 0 1,0 0 0,0 0 0,0 0 0,-1 0 0,1-1 0,-2 1 129,1 0 0,-1 0 0,1 0 0,-1 0 0,1 0 0,-1 0 0,1 1 0,-1-1-1,1 0 1,-1 1 0,1-1 0,0 1 0,-1 0 0,1-1 0,0 1 0,-1 0 0,1 0 0,-2 1 0,-1 1-125,0-1 0,0 1 0,1 0 0,-1 1 0,1-1 0,-3 4 0,-5 13 10,1 0 1,1 0-1,1 1 1,0 0 0,-6 35-1,11-41-131,0 1 1,1 0-1,0 0 1,2 0-1,1 16 0,-1-25 4,0-1 0,1 1 0,0 0-1,1-1 1,0 0 0,0 1 0,0-1-1,0 0 1,1 0 0,0 0 0,1 0-1,-1-1 1,1 1 0,7 7 0,-9-11 5,0-1 1,-1 0 0,1 0-1,0 0 1,0 0 0,0 0 0,0 0-1,0 0 1,0 0 0,0-1-1,0 1 1,0-1 0,0 0-1,0 0 1,0 1 0,0-1-1,1 0 1,-1-1 0,0 1-1,0 0 1,0-1 0,0 1-1,0-1 1,4-1 0,-2 0-37,0 0 1,0 0 0,-1 0-1,1-1 1,0 1-1,-1-1 1,0 0 0,1 0-1,-1 0 1,0 0-1,3-6 1,3-6-47,0-1-1,-2 0 1,0 0-1,9-29 1,9-71 195,-19 85-87,-2 0 1,-1-1-1,-2 1 0,-1 0 1,-2-1-1,0 1 0,-2 0 1,-2 0-1,-1 0 1,-13-38-1,15 56-34,4 8 21,-1 0 1,1 1-1,-1-1 1,0 0-1,0 1 0,-1 0 1,1 0-1,-6-7 1,8 11-32,0 0 0,-1-1-1,1 1 1,-1 0 0,1-1 0,0 1 0,-1 0 0,1-1 0,-1 1 0,1 0 0,-1 0 0,1-1 0,-1 1-1,1 0 1,-1 0 0,1 0 0,-1 0 0,1 0 0,-1 0 0,1 0 0,-1 0 0,1 0 0,-1 0 0,1 0-1,-1 0 1,1 0 0,-1 0 0,1 0 0,-1 0 0,1 1 0,0-1 0,-1 0 0,1 0 0,-1 1 0,1-1-1,-1 0 1,1 1 0,0-1 0,-1 0 0,1 1 0,0-1 0,-1 0 0,1 1 0,0-1 0,-1 1 0,1-1-1,0 1 1,-2 3 3,0-1-1,1 1 1,0 0-1,-2 8 0,-3 19 155,2 1 0,1 0 0,1 0 0,2 0-1,2 0 1,5 39 0,5 5 129,34 120 1,-42-180 191,-3-12-901,1 1 0,-1-1 1,0 0-1,1 1 0,4 6 0,-4-9 13,-1-1 1,0 1-1,0-1 0,1 0 0,-1 0 0,1 0 0,-1 0 0,1 0 1,0 0-1,-1 0 0,1 0 0,0 0 0,-1-1 0,1 1 0,0-1 1,0 1-1,0-1 0,2 0 0,9 1-3005,0-1 1147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06.52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17 182 6880,'-14'-9'2229,"11"7"-1349,5 3-564,-1 0 1,1 0-1,-1 0 1,1 0-1,-1 1 1,1-1-1,-1 1 0,0-1 1,0 1-1,0-1 1,0 1-1,0-1 0,1 3 1,2 3 266,38 67 1877,-13-22-1395,11 23 791,-39-73-1370,-8-13 820,-1-24-1161,0 1-1,2-1 0,-2-69 0,7 98-123,-1-18 35,1 5 160,0-30 0,1 44-128,0 0 1,1 0-1,0 0 0,0 0 0,0 0 0,1 0 0,-1 0 1,1 0-1,0 1 0,1-1 0,2-3 0,-4 6-58,1 0 0,0 0 0,0 0-1,0 1 1,0-1 0,0 1 0,0-1-1,0 1 1,0 0 0,1 0 0,-1 0 0,1 0-1,-1 0 1,0 1 0,1-1 0,-1 1-1,1-1 1,2 1 0,6 0 77,1 0-1,20 4 1,-14-2-43,-11-1-27,-1 0 1,1 1 0,-1-1 0,9 5-1,11 2-1649,-24-7 1081,0-1 0,0 1 0,1 0 0,-1 0 0,0 0 0,0 0 0,-1 0 0,1 0 1,0 0-1,2 2 0,9 8-2370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28.4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36 10 2656,'0'0'7082,"0"-7"-4516,-14 5-129,12 3-2122,2-1-296,0-1 0,1 1 1,-1 0-1,0 0 0,0 0 0,0 0 0,0 0 0,0 0 0,0 0 0,0 0 0,0 0 0,1 0 0,-1 0 0,0 0 1,0 1-1,0-1 0,0 0 0,0 0 0,0 0 0,0 0 0,0 0 0,0 0 0,0 0 0,1 0 0,-1 0 0,0 0 1,0 0-1,0 0 0,0 0 0,0 0 0,0 0 0,0 1 0,0-1 0,0 0 0,0 0 0,0 0 0,0 0 0,0 0 1,0 0-1,0 0 0,0 0 0,0 0 0,0 1 0,0-1 0,0 0 0,0 0 0,0 0 0,0 0 0,0 0 0,0 0 1,0 0-1,0 0 0,0 0 0,0 1 0,0-1 0,0 0 0,0 0 0,0 0 0,0 0 0,0 0 0,0 0 1,0 1-3,-1-1 1,1 0 0,0 1 0,0-1 0,0 0 0,0 1 0,0-1 0,0 0 0,0 1 0,-1-1 0,1 0 0,0 0 0,0 1 0,0-1 0,-1 0 0,1 0 0,0 1 0,-1-1 0,1 0 0,0 0 0,0 0 0,-1 1 0,1-1 0,-1 0 0,-5 6 205,3 1-100,1 0 0,1 0 0,-1 0 1,1 0-1,1 0 0,-1 0 0,1 0 1,0 0-1,2 11 0,-1 14-6,1 4 477,9 51 0,-1-4-198,26 188 820,-12-172-667,-18-71-533,-5-27-75,-1-15-11103,0 5 8309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28.9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39 70 3392,'-6'-3'706,"5"2"-395,0 0 0,-1 0 0,1 0 1,0 0-1,0 1 0,0-1 0,-1 1 0,1-1 0,0 1 0,-1-1 0,1 1 0,0 0 0,-1 0 0,1 0 0,-1 0 0,-1 0 0,2 0-134,1-1 0,0 1 0,-1 0-1,1 0 1,-1 0 0,1 0-1,-1 0 1,1-1 0,0 1 0,-1 0-1,1 0 1,0-1 0,-1 1-1,1 0 1,0-1 0,-1 1 0,1 0-1,0-1 1,0 1 0,-1 0-1,1-1 1,0 1 0,0-1 0,0 1-1,0 0 1,0-1 0,-1 1-1,1-1 1,0 1 0,0-1 0,0 1-1,0-1 1,0 1 0,0 0-1,0-1 1,1 0 0,38-15 724,-24 10-808,0 0 0,1 2 0,0 0 0,0 0 0,0 2-1,0 0 1,0 1 0,0 0 0,0 1 0,1 1 0,17 4 0,-26-4 3,0 1 1,-1 0-1,1 1 1,-1-1-1,0 1 0,0 1 1,0 0-1,-1 0 1,1 0-1,-1 0 1,10 10-1,-14-12-17,-1 0 1,0 0-1,1 0 1,-1 0-1,0 0 0,0 0 1,-1 1-1,1-1 0,0 0 1,-1 0-1,1 1 0,-1-1 1,0 1-1,0-1 1,0 0-1,0 1 0,0-1 1,0 0-1,-1 1 0,0 3 1,-1-1 101,1 1 0,-2 0 0,1 0 0,0-1-1,-1 0 1,-5 8 0,3-6-96,0 0-1,0-1 1,-1 1 0,0-1-1,0-1 1,-1 1-1,-13 9 1,16-13-78,0 0 1,0-1 0,0 1 0,0-1-1,0 1 1,0-1 0,0 0 0,0-1-1,-1 1 1,1-1 0,0 0 0,-1 0 0,1 0-1,0 0 1,0-1 0,-1 0 0,-6-2-1,1 0-472,1-1-1,-13-8 1,-5-4-7136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29.8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 12 3552,'0'-8'7493,"-11"16"-4816,9-5-2608,1 0-1,-1 0 1,1 0-1,0 0 0,1 0 1,-1 0-1,0 0 1,1 0-1,-1 0 1,1 0-1,0 0 1,0 0-1,1 0 0,-1 0 1,0 1-1,1-1 1,1 4-1,-1-4-22,1 0 0,-1-1 0,0 1 0,1-1 0,0 1-1,-1-1 1,1 0 0,0 0 0,0 0 0,0 0 0,1 0 0,-1 0 0,0 0-1,1-1 1,-1 1 0,1-1 0,-1 0 0,6 2 0,-5-2 10,-1-1 0,0 1 0,1-1 0,-1 0 0,1 0 0,-1 0 0,1 0 0,-1 0 0,0-1 0,1 1 0,-1-1 0,1 0 0,-1 1 0,0-1 0,0 0 0,1 0 0,-1-1 0,0 1 0,0 0 0,0-1 0,0 1 0,3-4 0,-4 4-26,0 0 0,-1 1 0,1-1 0,0 0 0,0 0 0,0 0 0,0 0 0,-1 0 0,1 0 1,-1-1-1,1 1 0,0 0 0,-1 0 0,0 0 0,1-1 0,-1 1 0,0 0 0,0 0 0,0-1 0,0 1 0,0 0 0,0 0 0,0-1 0,0 1 0,0 0 0,0 0 0,-1-2 0,-1-1 6,-1 0-1,1 0 0,-1 0 0,0 1 1,0-1-1,-6-5 0,5 7-98,0-1 0,0 1 1,0 0-1,-6-3 0,-6-3-98,2 1-3358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30.39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41 3904,'-10'0'6714,"9"0"-6587,1 0-1,0 0 1,-1 0-1,1 0 1,0 0-1,-1 0 1,1 0-1,0 0 1,-1 0-1,1 1 1,0-1-1,-1 0 0,1 0 1,0 0-1,0 1 1,-1-1-1,1 0 1,0 0-1,0 1 1,-1-1-1,1 2-47,1 1 0,-1-1-1,1 0 1,0 0 0,-1 0 0,1 0-1,0 0 1,0 0 0,0 0-1,0 0 1,1-1 0,-1 1-1,0 0 1,1-1 0,-1 1 0,1-1-1,0 1 1,0-1 0,-1 0-1,1 0 1,0 0 0,0 0 0,0 0-1,3 1 1,1 1 75,0-1 0,0 0 0,0 0 0,0-1 0,0 0 0,1 0 0,7 0 0,-4-1 131,-1-2-1,1 1 0,-1-1 1,1 0-1,15-7 1,-24 8-262,0 1 0,1 0 0,-1-1 1,0 0-1,0 1 0,0-1 0,0 1 0,0-1 1,0 0-1,0 0 0,0 0 0,0 0 0,0 0 1,0 0-1,-1 0 0,1 0 0,0 0 1,-1 0-1,1 0 0,0 0 0,-1 0 0,0-1 1,1 1-1,-1 0 0,0 0 0,1 0 0,-1-1 1,0 1-1,0 0 0,0-1 0,0-1 0,-1 1-80,0-1 0,1 0 1,-1 1-1,0-1 0,0 0 0,-1 1 0,1-1 0,0 1 0,-1 0 0,0-1 0,1 1 0,-1 0 0,0 0 0,-3-2 0,1 0-683,-5-3-695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30.8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7 4736,'0'0'1530,"0"-6"1254,2 15 4460,-1-3-7480,4 19 1292,-2-16-971,-1-1 1,-1 1-1,2 11 0,2-1-447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31.14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64 4576,'-18'-3'2048,"18"-1"-1760,0-1 2016,8 10-1312,2-10 1280,3 5-1312,6-8 224,2 5-704,7-6-224,-1 6-160,-5-5-224,6 4 64,-11-4-1152,6 3 640,-10 2-2976,0 3 1952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31.77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11 1728,'0'-10'7930,"3"16"-7335,0-1-1,-1 1 1,0 0-1,0 0 1,0 1-1,-1-1 1,0 0-1,1 8 1,-2 56 644,0-39-1232,0-26-182,2 30 44,-1-32-557,-1 0-1,1 1 1,0-1-1,1 0 1,1 4-1,5 5-1657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36.5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 0 1472,'-12'0'15619,"21"0"-14023,-7 1-1568,-1-1 0,1 1 0,0 0 0,-1 0 0,1-1 0,-1 1-1,1 0 1,-1 0 0,3 3 0,4 2 61,13 5 19,0 2 0,-1 0 0,34 29 0,-43-31-188,3 1 135,20 25 0,-30-32-6,-1 0 0,1 0 0,-1 0-1,0 1 1,-1 0 0,0-1 0,1 1 0,1 11 0,3 6 84,-7-20-121,0-1-1,0 1 1,0 0 0,0-1-1,0 0 1,-1 1 0,1-1-1,-3 5 1,0 6 70,1-5-13,0 0-1,0 0 1,-1-1 0,0 0 0,-7 14 0,1-2 88,3-10-97,0 1 0,-1-1 0,1-1 0,-14 13 0,0 3-88,4-9-292,5-7-3962,11-5 2613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17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7136,'-14'0'2309,"13"1"-2114,1-1 1,-1 0-1,0 0 0,0 1 1,1-1-1,-1 1 0,0-1 1,1 1-1,-1-1 0,0 1 1,1-1-1,-1 1 0,1-1 1,-1 1-1,0 1 0,8 3 1193,0-1 0,0 1 0,13 5 0,-15-8-1191,0-1 1,0 1-1,0-1 0,0 0 1,1 0-1,-1-1 0,0 0 1,1 0-1,6 0 0,18 0 214,115 4 467,-112-4-615,12 3 244,-44-3-315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37.2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1 5984,'-8'3'9477,"14"10"-7765,-3-10-1586,0 1 1,1-1-1,-1 0 0,1 0 1,-1 0-1,1 0 0,0 0 1,0-1-1,1 0 0,-1 0 1,6 2-1,9 3 35,29 4 0,-24-5-21,45 13-22,81 35-1,-143-51-122,-1 1 0,0-1 1,-1 1-1,11 9 0,-11-9-2,0 0 0,1 0 0,-1 0 0,12 5 0,-17-9 22,0 0 0,1 1 0,-1-1 1,0 1-1,1-1 0,-1 0 0,0 1 0,0-1 0,1 1 0,-1-1 0,0 1 0,0-1 0,0 1 0,1-1 0,-1 1 0,0-1 0,0 1 0,0-1 0,0 1 0,0-1 0,0 1 0,0-1 0,0 1 0,0-1 0,-1 1 0,1-1 0,0 1 0,0-1 0,0 1 0,0-1 0,-1 1 0,1-1 0,0 1 0,-1-1 0,1 1 0,-11 16 292,-1-2-297,-1 0 0,-20 16 0,7-6-56,-131 109 316,-2 2-1782,154-131 699,3-3 503,0 0 0,0-1 0,0 1-1,0 0 1,1 1 0,-3 2 0,4-4-36,0 0-1,-1-1 1,1 1-1,0 0 1,0 0-1,-1 0 1,1 0-1,0 0 1,0 0-1,0 0 1,0 0-1,0 0 1,0-1-1,1 3 1,3 8-2326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41.2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5 4064,'0'-4'6141,"0"4"-6074,1 2 321,0 1 0,1-1 0,-1 0 0,1 1 0,-1-1-1,1 0 1,2 2 0,4 7 327,12 22 86,-2 1-1,-1 1 0,18 52 1,19 116-72,-28-45-105,-22-125-296,-3-21-1733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41.6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30 49 4896,'-14'-14'1584,"14"14"-1525,-1-1 0,1 1 0,-1 0 0,1-1 0,-1 1 0,1 0 0,-1 0 0,0-1 0,1 1 0,-1 0 0,1 0 0,-1 0 0,0 0 0,1-1 0,-1 1 0,0 0 0,1 0 0,-2 1 0,-1-2 838,6-5 514,-1 4-1308,0 0 0,-1 1 0,1-1 0,0 1 0,0-1 0,1 1 1,-1 0-1,0 0 0,0 0 0,1 0 0,-1 0 0,0 0 0,1 1 0,4-2 0,40-2 50,-33 4-33,11-1 68,1 1 1,-1 1-1,0 1 1,0 2-1,27 7 1,-33-6 139,0 0 1,-1 2 0,0 0-1,0 2 1,-1 0-1,0 0 1,17 14 0,-31-21-147,1 2 0,-1-1 0,0 0 0,0 0 0,0 1 0,0 0 1,0 0-1,-1 0 0,0 0 0,0 0 0,0 0 0,2 5 0,-4-7-101,1 0-1,-1-1 0,1 1 1,-1 0-1,0-1 0,1 1 1,-1 0-1,0 0 0,0 0 1,0-1-1,0 1 0,-1 0 1,1 0-1,0-1 0,-1 1 1,1 0-1,-1-1 0,0 1 1,1 0-1,-1-1 0,0 1 1,0-1-1,0 1 0,0-1 1,-1 0-1,1 1 0,0-1 1,0 0-1,-1 0 0,1 0 1,-3 2-1,0-2-56,1 1 0,0-1-1,0 0 1,-1-1 0,1 1 0,-1-1 0,1 1 0,-1-1-1,1 0 1,-1 0 0,-4-1 0,-40-8-1113,43 8 857,-15-3-1531,-27-12 0,37 13-83,1-2-1,-11-6 0,9 3-638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42.2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9 3136,'-1'-1'140,"0"1"-83,1 0-1,0 0 0,-1 0 0,1 0 0,0 0 1,-1-1-1,1 1 0,0 0 0,0 0 0,-1 0 1,1 0-1,0-1 0,-1 1 0,1 0 0,0 0 1,0-1-1,-1 1 0,1 0 0,0 0 0,0-1 1,0 1-1,0 0 0,-1 0 0,1-1 0,0 1 1,0 0-1,0-1 0,0 1 0,0 0 0,0-1 1,-1 13 8478,-4 31-5887,4-34-2556,1 0 0,0 0 0,1 0 0,0 0-1,0-1 1,1 1 0,0 0 0,5 12 0,-7-21-209,1 1-1,-1-1 1,0 1 0,0-1 0,1 1 0,-1-1-1,0 0 1,1 1 0,-1-1 0,0 1 0,1-1 0,-1 0-1,1 1 1,-1-1 0,0 0 0,1 1 0,-1-1-1,1 0 1,-1 0 0,1 1 0,-1-1 0,1 0-1,-1 0 1,1 0 0,0 0 0,-1 0 0,1 0 0,-1 0-1,2 0 1,3 1-1354,4 2-235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42.6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12 4160,'-18'-12'1856,"23"12"-1600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43.01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 22 3488,'-23'-4'1115,"22"4"-984,1 0 0,0 1 1,-1-1-1,1 0 1,-1 1-1,1-1 1,0 1-1,-1-1 1,1 1-1,0-1 0,0 1 1,-1-1-1,1 1 1,0-1-1,0 1 1,0-1-1,-1 1 0,1-1 1,0 1-1,0-1 1,0 1-1,0-1 1,0 1-1,0-1 1,0 1-1,0 0 0,0-1 1,1 1-1,0 17 2356,16 44 361,-16-54-2618,3 3 622,-3-12-832,-1 1 0,1 0 1,0-1-1,-1 1 1,1-1-1,0 1 0,-1-1 1,1 1-1,-1-1 1,1 1-1,0-1 0,-1 1 1,0-1-1,1 0 0,0 0 1,34-35-169,-21 21 120,-4 6 256,-1 0 1,1 0 0,1 1-1,0 0 1,0 1-1,22-12 1,-30 19-141,-1-1 1,1 1-1,0-1 1,-1 1-1,1 0 1,0 0-1,0 0 1,-1 0-1,1 1 0,0-1 1,-1 1-1,1 0 1,-1-1-1,1 1 1,0 0-1,-1 1 1,0-1-1,1 0 1,-1 1-1,0-1 1,4 4-1,3 2 168,-1 1 0,0-1 0,-1 1 0,7 10 0,-8-11-207,-1 1-1,0 0 0,0 0 1,4 13-1,-7-17-690,-1 0-1,1 1 1,-1-1-1,-1 1 1,1-1-1,0 7 1,-1 0-990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44.5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9 1664,'2'-1'77,"-2"1"-46,1 0-1,-1 0 1,0 0-1,0 0 1,1 0-1,-1 0 1,0-1 0,1 1-1,-1 0 1,0 0-1,1 0 1,-1-1-1,0 1 1,0 0-1,1 0 1,-1 0-1,0-1 1,0 1-1,0 0 1,1-1 0,-1 1-1,0 0 1,0 0-1,0-1 1,0 1-1,0 0 1,1-1-1,-1 1 1,0 0-1,0-1 1,0 11 8305,2 4-5865,1 26-2377,2 114 2157,-5-152-2182,0 1 0,1-1 0,-1 1 0,1-1 0,-1 1 0,1-1 0,0 0 0,0 1 0,2 2 1,-1-3-14,-1 0 0,0 1 0,0-1 0,-1 0 1,1 0-1,0 1 0,-1-1 0,1 0 1,-1 4-1,19 1 136,-16-7-271,0-1 0,-1-1 0,1 1 0,0 0 0,-1-1 0,4-2 0,8-4-904,-1 1-788,1 2 561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5:45.0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52 2560,'-4'-8'11546,"21"8"-9034,1 0-2024,0 0 0,0-2 0,0 0 0,-1-1 0,20-5 0,26-11-4056,-26 10 1542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33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101 208 2080,'-1'-3'152,"1"-1"0,-1 1 0,1-1 0,-1 0 0,1 1 0,1-1 0,-1 1 0,0-1 0,1 0 0,-1 1 0,1-1 0,0 1 0,3-6 0,-2 1 404,-1 0 1,0 0-1,0 0 1,0 0-1,-1 0 1,-1 0-1,1 0 1,-3-9-1,2 3 201,0 7-606,-3-22 1660,3 28-1720,1-1 0,-1 1 0,1 0 1,-1 0-1,1-1 0,-1 1 1,0 0-1,1 0 0,-1 0 0,0 0 1,0 0-1,0 0 0,0 0 1,0 0-1,0 0 0,0 1 0,0-1 1,-3-1-1,4 2-89,0 0 1,-1 0-1,1 0 0,0 0 1,-1 0-1,1 0 1,0 0-1,-1 0 0,1 0 1,0 0-1,-1 0 0,1 0 1,0 0-1,-1 0 0,1 0 1,0 1-1,-1-1 1,1 0-1,0 0 0,0 0 1,-1 0-1,1 1 0,0-1 1,0 0-1,-1 0 1,1 1-1,0-1 0,0 0 1,0 0-1,-1 1 0,-4 9-44,4-7 54,-9 19 109,2 1 0,0 1 0,-7 35 0,-5 76 476,15-97-462,4-24-90,0 0 0,0 0 0,2-1 0,-1 1 1,2 0-1,3 14 0,-4-21 12,1 0 1,0 0-1,1 0 1,-1 0-1,1-1 0,1 1 1,-1-1-1,1 0 1,0 0-1,1 0 0,-1-1 1,1 1-1,6 4 1,-7-7 1,1 0 1,0 0-1,0-1 1,0 1 0,0-1-1,0 0 1,0-1 0,1 1-1,-1-1 1,0 0 0,1 0-1,-1-1 1,1 0-1,-1 0 1,1 0 0,10-2-1,-2-1 17,1 0-1,-1-1 1,0-1-1,0 0 1,14-7-1,-20 7-39,1 0-1,-1-1 1,0 1-1,-1-2 0,1 1 1,-1-1-1,0 0 1,-1-1-1,7-9 1,3-6 11,-2-1 0,12-26 0,-21 37-39,0 0-1,0 0 1,-2 0 0,1-1-1,0-14 1,0-3 188,-2-37-1,-9 95-419,2 63-78,4-44 311,-1-15 32,0-9 71,1 0 0,1 0 0,3 29 0,-2-45-40,0-1 0,0 1 0,1 0 0,0-1 0,0 1 0,0-1 0,0 0 1,1 0-1,0 0 0,0 0 0,0 0 0,1-1 0,-1 1 0,1-1 0,0 0 0,1 0 1,8 6-1,-11-9-24,0 0 1,0 0-1,0 0 1,0 0-1,1-1 1,-1 1-1,0-1 1,1 1-1,-1-1 1,1 0-1,-1 0 1,0 0-1,4-1 1,-4 1-169,-1 0 1,1 0 0,-1-1-1,1 1 1,-1 0 0,0-1-1,1 1 1,-1-1 0,0 1-1,0-1 1,1 0 0,-1 0-1,0 0 1,0 1 0,0-1-1,0 0 1,0 0 0,0-1-1,0 1 1,0 0-1,1-2 1,0 2-1249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34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4064,'-1'-3'8145,"7"13"-3578,-4-4-5999,3 21 1942,-2-13-245,0 0 1,0 22-1,2 111 194,0-118-1862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26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20 4160,'0'-1'246,"-1"0"0,1 0 0,0 1 0,0-1 0,0 0-1,1 0 1,-1 0 0,0 1 0,0-1 0,0 0 0,0 0 0,1 1 0,-1-1 0,0 0 0,1 0 0,-1 1 0,1-1 0,0-1 0,0 2-11,1-1 1,-1 0 0,1 1 0,-1 0 0,1-1 0,-1 1 0,1 0 0,-1 0 0,1 0 0,0 0 0,1 0 0,7 1 284,0 0 1,0 1 0,16 4 0,11 3 494,-27-8-814,0 2 0,0-1 1,-1 1-1,1 0 0,-1 1 0,16 9 0,-20-10-157,1 0 1,-1 1-1,0 0 0,-1 0 1,1 0-1,-1 1 0,1-1 1,-1 1-1,-1 0 0,1 1 0,-1-1 1,4 7-1,-3-1 30,0 0-1,-1 0 1,-1 0-1,1 0 1,-2 0-1,1 14 0,-4 73 165,-37 313 478,3-39-109,10 208 411,23-482-810,0 97 96,4-153 135,-2 1 1,-11 75-1,11-107-376,1-6 41,-1 0 1,0 0-1,0-1 1,0 1-1,-1 0 1,-2 6-1,3-10-55,0 1 0,1-1 0,-1 0 0,0-1-1,0 1 1,0 0 0,0 0 0,0 0 0,0 0 0,0-1-1,0 1 1,0 0 0,0-1 0,0 1 0,0-1 0,0 1-1,-1-1 1,1 0 0,0 1 0,0-1 0,-1 0 0,1 0-1,0 0 1,0 0 0,-1 0 0,1 0 0,0 0 0,0-1-1,-1 1 1,1 0 0,-2-1 0,-29-8 398,-147-32-281,48 24-502,118 16-77,0 1 0,1 0 0,-1 1 0,-15 2-1,4 4-3254,0 3-3483,19-7 4853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34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4160,'-1'-9'1621,"7"10"934,-5 1-2212,1-1-1,-1 1 1,1-1-1,-1 1 1,0-1-1,1 1 0,-1 0 1,1 2-1,4 13 489,0 0 0,-1 0 0,-1 0 0,3 29-1,-2 71-321,-2-25-233,-2-14-81,-1-48 122,-1-30-428,1 0 0,0-1 0,0 1 1,0 0-1,0 0 0,0 0 0,0-1 0,0 1 0,-1 0 1,1 0-1,0 0 0,0 0 0,0 0 0,0 0 1,-1-1-1,1 1 0,0 0 0,0 0 0,0 0 0,-1 0 1,1 0-1,0 0 0,0 0 0,0 0 0,-1 0 0,1 0 1,0 0-1,0 0 0,0 0 0,-1 0 0,1 0 1,0 0-1,0 0 0,0 0 0,-1 0 0,1 0 0,0 0 1,0 0-1,0 0 0,0 1 0,-1-1 0,1 0 0,0 0 1,0 0-1,0 0 0,0 0 0,-1 0 0,1 1 1,0-1-1,0 0 0,0 0 0,0 0 0,0 1 0,0-1 1,0 0-1,0 0 0,-1 0 0,1 1 0,0-10-2187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34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5056,'0'0'68,"0"-1"-1,0 1 1,0 0 0,0 0-1,0 0 1,0-1 0,0 1 0,0 0-1,0 0 1,0 0 0,0-1 0,0 1-1,0 0 1,0 0 0,0 0-1,0 0 1,0-1 0,1 1 0,-1 0-1,0 0 1,0 0 0,0 0 0,0-1-1,0 1 1,0 0 0,0 0-1,1 0 1,-1 0 0,0 0 0,0-1-1,0 1 1,0 0 0,1 0 0,-1 0-1,0 0 1,0 0 0,0 0-1,1 0 1,-1 0 0,0 0 0,0 0-1,1 0 1,8 5 1707,9 11 604,-15-12-2021,-1 0-1,1 0 1,-1 1-1,0-1 0,0 0 1,-1 1-1,3 8 1,5 38 1330,-6-29-1265,7 49-826,-1 134 1,-14-225-5673,5 3 3350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35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32 4064,'0'0'147,"-1"0"0,0 0 0,0 0 0,1 0-1,-1 0 1,0 0 0,0 0 0,1-1 0,-1 1 0,0 0 0,0 0 0,1-1 0,-1 1 0,0-1 0,1 1 0,-1 0-1,1-1 1,-1 1 0,0-2 0,-7-4 4851,24 8 254,26-5-4690,-19 2-30,114-7 63,175-2 271,-218 11-903,-78 0 96,-15-1-109,1 0-1,-1 1 0,0-1 0,1 0 1,-1 0-1,1 0 0,-1-1 1,0 1-1,1 0 0,-1 0 0,3-2 1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35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85 3648,'0'0'41,"-10"5"6990,17-4-4279,7 0-2025,1-1 0,-1 0 0,0-1 0,1 0 0,18-5 0,-23 4-423,312-66 2096,-305 64-2328,1 1-1,22-3 1,-35 6-315,0 0-1,1 0 1,-1 0-1,0 1 1,0-1 0,0 1-1,0 1 1,0-1-1,0 1 1,0 0 0,0 0-1,6 3 1,-9-3-261,5 4-1437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37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5 259 2720,'0'0'28,"0"0"0,0 0 0,0 0 1,0-1-1,0 1 0,0 0 0,0 0 0,0 0 0,0 0 1,0 0-1,-1 0 0,1 0 0,0 0 0,0 0 0,0 0 1,0 0-1,0 0 0,0 0 0,0 0 0,0 0 0,0 0 0,0 0 1,-1 0-1,1 0 0,0 1 0,0-1 0,0 0 0,0 0 1,0 0-1,0 0 0,0 0 0,0 0 0,0 0 0,0 0 1,0 0-1,0 0 0,0 0 0,-1 0 0,1 0 0,0 0 1,0 1-1,0-1 0,0 0 0,0 0 0,0 0 0,0 0 1,0 0-1,0 0 0,0 0 0,0 0 0,0 0 0,0 1 1,-2-3 62,12-1 7059,10-9-4954,22-18-769,-19 10-1082,0-1 1,-2-2 0,-1 0-1,19-28 1,-31 38-208,12-27 1,-12 23-75,-7 11-85,21 65-656,-18-48 718,0-1 0,1 1 1,0-1-1,0 0 0,1-1 1,0 1-1,1-1 0,8 8 1,-13-14 37,0-1 0,1 1 1,0-1-1,0 0 0,-1 1 0,1-1 1,0-1-1,1 1 0,-1 0 1,0-1-1,1 1 0,-1-1 1,0 0-1,1 0 0,-1-1 0,1 1 1,0-1-1,-1 1 0,1-1 1,0 0-1,-1 0 0,1-1 1,-1 1-1,1-1 0,-1 0 1,1 0-1,-1 0 0,5-2 0,-3 0-10,0 0 0,0 0 0,-1 0-1,1-1 1,-1 1 0,0-1 0,0 0-1,5-7 1,2-4 34,11-19 1,-3 4-108,16-28-460,-35 58 451,0 0 0,0 0 1,0 0-1,0 0 0,0 0 1,0 0-1,0 0 0,1 0 0,-1 0 1,0 0-1,0 0 0,0 0 1,0 0-1,0 0 0,0 0 1,0 0-1,1 0 0,-1 0 0,0 0 1,0 0-1,0 0 0,0 0 1,0 0-1,0 0 0,0 0 1,0 0-1,1 1 0,-1-1 1,0 0-1,0 0 0,0 0 0,0 0 1,0 0-1,0 0 0,0 0 1,0 0-1,0 0 0,0 1 1,0-1-1,0 0 0,0 0 0,0 0 1,0 0-1,0 0 0,0 1 1,6 10-152,2 16 186,-5-1 50,-1 1-1,-2-1 1,0 1-1,-8 46 1,8-72-46,0 0 1,0-1 0,0 1-1,0 0 1,0 0-1,0-1 1,0 1-1,-1 0 1,1 0 0,0-1-1,0 1 1,-1 0-1,1-1 1,-1 1 0,1 0-1,0-1 1,-1 1-1,1 0 1,-1-1 0,1 1-1,-1-1 1,0 1-1,1-1 1,-1 1 0,0-1-1,1 0 1,-1 1-1,-1-1 1,1 0-7,0 0 0,-1 0 0,1 0 0,0 0 0,-1 0 0,1 0 0,0-1 0,-1 1 0,1-1 0,0 1 0,0-1 0,-1 1 0,1-1-1,-2-1 1,-1-1-1,0 0 0,0-1 0,0 1 0,0-1 0,1 0-1,-1 0 1,-4-8 0,7 11-23,0 0 0,1 0 0,-1 0 0,0 0 0,1 0 0,0 0 0,-1 0 0,1 0 0,0 0 0,-1 0 0,1 0 0,0-1 0,0 1 0,0 0 0,0 0 0,0 0 0,0 0 0,0-1 0,0 1 0,1 0 0,-1 0 0,0 0 0,1 0 0,-1 0 0,1 0 0,-1 0 0,1 0 0,-1 0 0,1 0 0,0 0 0,0 0 0,-1 0 0,1 0 0,0 0 0,0 1 0,0-1 0,0 0 0,0 1 0,0-1 0,0 1 0,2-2 0,5 0-1,0-1-1,0 1 1,0 1-1,0 0 1,10-1-1,2 0-49,13-5-25,-22 4 77,0 1 0,1 0 1,-1 0-1,0 2 1,20 0-1,24 3 145,-46-2-4168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37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67 5568,'-48'-20'2528,"38"13"-2208,10-1-160,10 3-160,7-10-224,6 3 128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40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0 863 2976,'4'-6'8765,"4"-12"-6170,7-13-1742,26-55 275,-10 18-544,40-62-19,-70 128-576,0 1-1,0-1 1,0 1-1,0-1 1,0 1 0,0-1-1,1 1 1,-1 0-1,0 0 1,2-2 0,-2 3 1,-1 0 0,0 0 0,0 0 1,1 0-1,-1 0 0,0 0 0,0 0 1,1 0-1,-1 0 0,0 0 0,1 0 1,-1 0-1,0 0 0,0 0 1,1 0-1,-1 0 0,0 0 0,0 0 1,1 0-1,-1 0 0,0 1 0,0-1 1,1 0-1,-1 0 0,0 0 0,7 12-43,0 12 145,-2 0-1,5 41 1,-6-41-4,-4 2 722,0-26-796,0 0 0,1 0 0,-1 1 0,0-1 0,0 0 0,0 0 0,0 0 0,0 0 0,0 0 0,0 0 0,0 0 0,0 0 0,0 0 0,0 0 0,0 0 0,1 0 0,-1 0 0,0 0 0,0 0 0,0 0 0,0 0 0,0 0 0,0 0 0,0 0 0,0 0 0,0 0 0,1 0 0,-1 0 0,0 0 0,0 0 0,0 0 0,0 0 0,0 0 0,0 0 0,0 0 0,0 0 0,0 0 0,1 0 0,-1 0 0,0 0 0,0 0 0,0 0 0,0 0 0,0 0 0,0 0 0,0-1 0,0 1 0,0 0 0,0 0 0,9-6 212,6-8-138,8-15-43,-16 20-62,0 0 0,10-9 0,7-6 59,21-21-70,-40 42-31,-1-1 0,1 0 0,0 1 0,0 0 0,1 0 0,-1 1 0,11-5 0,-14 7 46,-1 0 0,0-1 0,1 1 0,-1 0 0,0 0 0,1 0 0,-1 0 0,1 0 0,-1 0 0,0 0 0,1 0 0,-1 0 0,0 1 1,1-1-1,-1 1 0,0-1 0,1 1 0,-1-1 0,0 1 0,0 0 0,1 0 0,-1-1 0,0 1 0,0 0 0,0 0 0,0 0 0,0 0 0,0 0 0,-1 1 0,1-1 0,0 0 1,-1 0-1,1 0 0,0 2 0,2 5 37,-1-1 0,0 1 1,0 0-1,1 15 0,-1-7-39,-1 2-66,-2-18 117,1 1 0,0-1 1,0 1-1,0-1 0,0 1 0,0-1 0,0 0 0,0 1 0,0-1 1,0 1-1,0-1 0,0 1 0,0-1 0,0 1 0,0-1 0,0 0 1,0 1-1,0-1 0,0 1 0,1-1 0,-1 1 0,0-1 0,0 0 0,1 1 1,-1 0-1,8-6 278,2-1-226,0 0 0,0-1 0,16-15 0,-11 7-200,-11 9 74,1 1-1,0-1 1,1 1-1,-1 1 1,1-1 0,0 1-1,0 0 1,0 0 0,8-3-1,-13 6 20,0 1-1,0 0 1,0 0-1,0-1 1,1 1-1,-1 0 1,0 0-1,0 0 1,0 0-1,0 1 1,1-1-1,-1 0 1,0 0-1,0 1 1,0-1-1,0 1 1,0-1-1,0 1 1,0-1-1,0 1 1,0-1-1,0 1 1,0 0-1,0 0 1,0-1-1,0 1 1,-1 0-1,1 0 1,0 0-1,-1 0 1,2 2-1,1 2 4,0 2-1,-1-1 0,0 0 0,3 10 0,-3-8 91,4 31-60,-5-28-42,1 0 0,4 19 0,-5-28 74,0 1 1,0-1 0,0 0 0,0 1 0,0-1-1,1 0 1,-1 0 0,1 1 0,-1-1 0,1-1-1,0 1 1,0 0 0,0 0 0,0 0 0,0-1-1,3 3 1,-4-4-25,0 0 1,0 1-1,0-1 1,0 0-1,0 0 0,0 0 1,0 1-1,0-1 1,0 0-1,0-1 0,0 1 1,0 0-1,0 0 1,0 0-1,0 0 0,0-1 1,0 1-1,1-1 1,19-13 285,-13 5-266,0 1-1,8-11 1,37-49-16,-48 63-470,-7 14 221,-1 3 176,2 0 0,0 0 0,1 0 1,3 24-1,-3-34 73,1 0 0,-1 0 0,1 0 1,-1 0-1,1 0 0,-1 0 0,1-1 0,0 1 0,0 0 0,0 0 0,0 0 0,0-1 1,1 1-1,-1-1 0,0 1 0,1-1 0,-1 1 0,1-1 0,-1 0 0,1 0 0,0 0 1,0 0-1,-1 0 0,1 0 0,0 0 0,0 0 0,0-1 0,0 1 0,0-1 1,0 1-1,0-1 0,0 0 0,4 0 0,-2 0 4,-1 0 0,0-1 1,1 1-1,-1-1 0,1 0 1,-1 0-1,0 0 0,0 0 0,1 0 1,-1-1-1,0 1 0,0-1 0,-1 0 1,1 0-1,0 0 0,0 0 1,-1-1-1,0 1 0,5-6 0,-4 2 1,1 0 0,-1-1 1,-1 1-1,1-1 0,-1 0 0,0 0 0,0 0 0,-1 0 0,1-11 0,-2 15-52,0 0 0,0 0-1,0 0 1,0 0 0,0 0 0,-1 0 0,1 1 0,-1-1-1,0 0 1,0 0 0,0 1 0,0-1 0,0 0-1,0 1 1,-1-1 0,1 1 0,-1 0 0,0-1 0,0 1-1,0 0 1,0 0 0,0 0 0,0 0 0,-1 1-1,1-1 1,-3-1 0,4 3 4,0-1 0,0 1 0,0 0 0,0 0 0,-1 0-1,1 0 1,0 0 0,0 0 0,0 0 0,0 0 0,0 1 0,0-1 0,0 0 0,0 1 0,0-1 0,0 1-1,0-1 1,0 1 0,0-1 0,0 1 0,0 0 0,0-1 0,0 1 0,0 0 0,1 0 0,-1 0 0,0-1-1,0 1 1,1 0 0,-1 0 0,1 0 0,-1 0 0,1 0 0,-1 0 0,1 0 0,0 0 0,0 1-1,-1 1 1,3-1 26,0 0 0,0 1 0,0-1 0,0 0-1,0 0 1,0 0 0,1 0 0,-1-1 0,1 1-1,2 1 1,-4-3-4,3 2 23,0 0 0,1 0 0,-1 0 0,1-1 0,-1 0-1,1 0 1,0 0 0,0-1 0,-1 1 0,1-1 0,9-1 0,-3 0 61,0-1 0,0 0-1,-1 0 1,13-6-1,-11 3-59,0 0 0,0-1 0,0-1 0,-1 0-1,0 0 1,-1-1 0,1-1 0,-2 0 0,1 0-1,-1-1 1,0 0 0,-1 0 0,-1-1 0,10-17-1,65-130-300,-68 195-304,-6 31 645,-3-13-159,-2-37 166,-1 0 0,-1 0 1,0 0-1,-1 0 0,-1 0 0,-6 28 0,7-45-55,0 0-1,0 0 1,0 0-1,-1 0 1,1 0-1,0 0 0,-1 0 1,1 0-1,-1 0 1,1 0-1,-1 0 1,1 0-1,-1 0 0,0 0 1,1 0-1,-1 0 1,0-1-1,0 1 1,0 0-1,0-1 0,0 1 1,1 0-1,-1-1 1,0 1-1,0-1 1,0 0-1,-1 1 0,1-1 1,0 0-1,0 1 1,0-1-1,0 0 1,0 0-1,-2 0 0,-2-1 13,0 0 0,0-1 0,-1 0 1,1 0-1,0 0 0,-5-3 0,6 2-11,0 1 0,0 0 1,0 1-1,0-1 0,0 1 1,-1 0-1,-4-1 1,6 2-38,2 0-12,0 0 1,1 0 0,-1 0 0,0 0-1,0 0 1,1 0 0,-1 0 0,0 0-1,0-1 1,1 1 0,-1 0 0,0 0-1,0-1 1,1 1 0,-1 0 0,1-1-1,-1 1 1,0-1 0,1 1 0,-1-1 0,1 1-1,-2-2 1,43 47-337,-39-44 366,-1 0-1,0 0 1,1 0-1,-1 0 0,1-1 1,-1 1-1,1 0 1,-1-1-1,1 1 1,2 0-1,-3-1 73,3 7-129,-1-3 65,-2-3 74,12 9-287,-5-9 288,-7-1-88,-1 0-1,1 0 1,0 0 0,-1 1-1,1-1 1,0 0-1,-1 0 1,1 0-1,0 0 1,-1 1-1,1-1 1,-1 0 0,1 1-1,0-1 1,-1 0-1,1 1 1,0 0-1,0 0 18,0 0 0,0 0 0,1 0-1,-1 0 1,0-1 0,1 1 0,-1 0-1,0-1 1,1 1 0,-1-1 0,1 1-1,-1-1 1,1 0 0,-1 1 0,1-1 0,-1 0-1,4 0 1,-2-1 1,1 1 0,0-1 0,-1 0 0,1 0 0,-1 0 0,1-1 0,4-1 0,-1-1 43,-1 0 0,1-1 0,-1 1-1,0-1 1,0-1 0,11-11 0,-3-2 63,-1-1 0,-1 0 1,11-23-1,26-71-83,-21 45-18,83-166 107,-107 227-143,-1 1-1,0-1 1,0 0-1,0 0 1,-1 0-1,-1-1 1,1 1-1,-1 0 1,0-10-1,-2 14-300,-2 9 84,-2 15-25,-2 26 260,2 1 0,3-1 0,1 1 0,2-1 0,3 1 0,12 63 0,-10-83 49,1-1 0,0 0 0,21 44 0,-16-47-121,10 20 116,-6-14-4937,-13-26 2979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41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28 105 5984,'-24'-28'2688,"21"16"-2336,3 7 1856,3 5-1280,-3-3 480,10-2-832,4-2 160,4-1-448,13-4-160,1 4-64,13 0 128,3 4-96,12-1-3200,-2 10 1696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42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5 703 3648,'-1'4'1303,"-1"-7"-738,0 0-439,5 4 300,-1 0-1,1-1 1,0 1-1,-1-1 0,1 1 1,0-1-1,-1 0 0,1 0 1,0 0-1,0 0 0,-1 0 1,5-2-1,1 1 67,-1 0 0,-1-1-1,1 0 1,0 0 0,10-5-1,-11 4-303,0-1 1,0-1-1,-1 1 0,1-1 0,-1 0 0,0 0 0,7-11 1,1-3 135,10-22 1,-20 37-298,23-52 104,-1 0 0,17-64 0,-5 14-7,-36 104-120,11-27 160,-2-1 0,12-54 0,-21 74-119,0 1 0,-1 0-1,0-14 1,0 21-72,0 0 0,-1-1 0,1 1 0,0 0 0,-1 0 0,0-1-1,1 1 1,-1 0 0,0 0 0,0 0 0,0 0 0,0 0 0,-1 0-1,1 0 1,0 0 0,-1 1 0,1-1 0,-4-2 0,4 4 16,0-1 1,0 1-1,0 0 0,0 0 1,0-1-1,0 1 1,0 0-1,0 0 0,0 0 1,0 0-1,-1 1 1,1-1-1,0 0 0,0 0 1,0 1-1,0-1 1,0 0-1,0 1 0,0-1 1,0 1-1,0-1 1,1 1-1,-1 0 0,0-1 1,0 1-1,0 0 1,1 0-1,-2 0 0,-21 27 46,21-25-66,-4 5 26,1 1-1,1 0 1,0 0 0,0 0 0,0 0-1,1 1 1,-2 12 0,-1 7 66,-1 33 0,3 24 373,7 99 1,-1-169-278,0-1-1,1 1 0,0-1 1,1 0-1,8 19 1,-12-33-118,1-1 1,-1 1-1,0-1 0,0 1 1,1 0-1,-1-1 1,0 1-1,1-1 1,-1 1-1,1-1 1,-1 1-1,1-1 0,-1 0 1,1 1-1,-1-1 1,1 1-1,-1-1 1,1 0-1,-1 0 0,1 1 1,0-1-1,-1 0 1,1 0-1,1 1 1,-1-1 7,0 0 1,1-1 0,-1 1 0,0 0 0,0 0 0,1-1 0,-1 1 0,0-1 0,1 1 0,-1-1 0,2 0-1,1-2 20,0 0-1,0 0 0,0-1 0,0 1 0,4-6 0,2-4 1,0-1-1,-2-1 0,14-28 1,9-16-104,-26 48-51,-2 6-279,3 14-79,-3-1 392,-1-1 0,0 1 1,-1 0-1,2 15 0,-2-12 55,0 0 0,5 17-1,-4-21-2,-1-1 33,1 0 1,0-1-1,0 0 0,4 8 0,-5-12-7,-1 0 0,1 0 1,0 0-1,0 0 0,-1 0 1,1 0-1,0 0 0,0 0 1,0-1-1,0 1 0,0 0 1,0-1-1,0 1 0,0 0 1,0-1-1,0 1 1,1-1-1,-1 0 0,0 1 1,0-1-1,0 0 0,1 0 1,-1 0-1,0 1 0,0-1 1,3-1-1,1 0 61,0 0-1,0 0 1,1-1 0,-2 0 0,1 0-1,0 0 1,0-1 0,6-4-1,1-2 45,17-18 0,-1 2-2,-13 10-182,-11 11 18,0-1-1,1 1 0,0 0 0,0 0 0,10-6 1,-14 9 22,0 1-1,0-1 1,0 1 0,0 0 0,0-1 0,0 1 0,0 0 0,0 0-1,0 0 1,0 0 0,0 0 0,0 0 0,0 0 0,0 0 0,0 0 0,2 1-1,-2 0-9,0-1-1,1 1 0,-1 0 1,0 0-1,0 0 0,0 0 1,0 0-1,0 0 0,0 0 1,0 0-1,0 0 0,0 1 0,0-1 1,-1 0-1,2 2 0,1 4-2,-1 0 0,1 1 0,-1-1-1,0 1 1,-1-1 0,0 1 0,0-1-1,-1 1 1,0 0 0,0-1 0,-1 1-1,-2 13 1,-4 9 124,-21 55 0,25-77-91,-24 68 94,-78 190 228,97-251-204,-1 0 0,0-1-1,-14 19 1,20-30-60,1-1 1,-1 1-1,0 0 0,1-1 1,-1 1-1,0-1 0,0 0 0,-1 0 1,1 0-1,-6 2 0,7-4-39,1 1 0,0-1-1,-1 0 1,1 1-1,-1-1 1,1 0 0,-1 0-1,1 0 1,0 0 0,-1 0-1,1-1 1,-1 1-1,1 0 1,-1-1 0,1 1-1,0-1 1,-1 1-1,1-1 1,0 0 0,0 1-1,-1-1 1,1 0 0,0 0-1,0 0 1,0 0-1,0 0 1,0 0 0,-1-2-1,-1-1 10,0-1-1,0-1 1,1 1-1,0 0 1,0-1 0,0 1-1,0-1 1,1 0-1,-1-9 1,0 0 16,2 0 1,0-20 0,1 25-28,0 1 1,0 0-1,0 0 1,1 0-1,1 0 0,-1 0 1,2 1-1,-1-1 1,1 1-1,0 0 0,1 0 1,0 0-1,0 1 1,1-1-1,0 1 0,0 0 1,0 1-1,1 0 1,0 0-1,0 0 0,1 1 1,0 0-1,0 0 1,9-3-1,18-7-21,1 2-1,0 2 1,1 1 0,0 1 0,0 2 0,40-1-1,-58 6-1130,24 2 0,-34 1-1206,0 0 0,1 1 0,-1-1 0,14 6-1,-1 4-1561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43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1 3072,'0'0'5877,"-6"0"-2517,1 1-3129,-1 0 0,1 0 0,0 1 0,0 0 0,0 0 0,1 1-1,-1-1 1,0 1 0,-5 4 0,-26 17 444,-41 29-141,67-45-487,0 1 1,1-1-1,0 2 1,0 0-1,-7 12 1,14-20-22,0 0 1,1 1-1,0-1 1,-1 1-1,1-1 1,0 1-1,0-1 1,1 1-1,-1 0 1,0 0-1,1-1 1,0 1-1,0 0 1,0 3-1,0-4-2,0-1-1,1 1 0,-1 0 0,1-1 0,0 1 1,-1-1-1,1 1 0,0-1 0,0 1 0,0-1 1,0 1-1,0-1 0,0 0 0,0 0 0,1 0 1,-1 1-1,0-1 0,1 0 0,-1-1 0,1 1 1,-1 0-1,1 0 0,1 0 0,3 1 46,-1 0 0,0 0 1,1-1-1,-1 1 0,1-1 0,-1-1 0,1 1 1,0-1-1,-1 0 0,1 0 0,-1-1 0,1 0 0,0 0 1,-1 0-1,0 0 0,1-1 0,-1 0 0,0 0 0,0-1 1,0 1-1,0-1 0,0 0 0,0 0 0,-1-1 0,0 1 1,0-1-1,0 0 0,0 0 0,0-1 0,-1 1 1,0-1-1,0 1 0,4-8 0,-2 0-102,0 1 0,0-1 0,-1 0-1,-1 0 1,0 0 0,0-1 0,-1 1 0,0-22-1,0 51 92,1 0-1,1-1 0,11 29 1,-15-43-45,6 12 156,1 0-1,0 0 1,1-1-1,11 14 1,-16-23-127,-1-1 0,1 0 0,0 0 0,0-1 0,0 1 0,1 0 0,-1-1 0,1 0 0,-1 0 0,1 0 0,0 0 0,0-1 0,-1 1 1,1-1-1,0 0 0,1 0 0,-1 0 0,0-1 0,0 0 0,0 1 0,4-2 0,12-1-285,-1-1-1,1 0 1,21-9-1,-24 7-1612,-1-1-1,0-1 1,28-17-1,-4 0-1433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28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11 315 5216,'-1'0'152,"1"1"-1,0-1 1,-1 0 0,1 0 0,-1 0 0,1 0 0,0 0-1,-1 0 1,1 0 0,0 0 0,-1 0 0,1 0 0,-1 0-1,1 0 1,0 0 0,-1-1 0,1 1 0,-1 0 0,1 0-1,0 0 1,-1 0 0,1-1 0,0 1 0,-1 0 0,1-1-1,7-5 4892,4-1-4961,23-24 1011,2 2 0,52-32 0,-44 34-886,20-13-174,16-8 325,-77 47-419,-1-1 1,1 1-1,0 0 1,-1 0 0,1 0-1,0 0 1,0 0-1,0 0 1,0 1-1,0-1 1,6 1-1,-9 0 62,0 0 0,0 0 0,0 1-1,0-1 1,0 0 0,1 0-1,-1 0 1,0 1 0,0-1-1,0 0 1,0 0 0,0 1-1,0-1 1,0 0 0,0 0-1,0 1 1,0-1 0,0 0-1,0 0 1,0 1 0,0-1-1,0 0 1,0 0 0,0 0 0,0 1-1,0-1 1,0 0 0,0 0-1,0 1 1,-1-1 0,1 1-1,-3 18 10,1 1 1,0-1 0,1 1-1,4 30 1,-2 2 37,-1-27 60,0-1 0,2 0-1,1 1 1,11 46 0,-12-67-30,-1 0-1,1 0 1,0 0 0,0 0 0,0 0 0,1-1-1,-1 1 1,1-1 0,0 1 0,5 4-1,-6-7-26,0 1 0,0-1 0,0 1 0,1-1 0,-1 0 0,0 0 0,1 0 0,-1 0 0,0 0 0,1-1 0,-1 1 0,1-1 0,0 0 0,-1 1-1,1-1 1,-1 0 0,1-1 0,-1 1 0,1 0 0,2-1 0,4-2 84,1-1 0,-1 1 0,0-2 0,0 1-1,14-10 1,40-34 177,-54 42-276,57-48 213,-3-3 0,100-115 0,-143 148-197,-11 11-246,1 1-1,1 0 1,21-19 0,-32 31 167,1-1-1,0 1 1,-1-1 0,1 1 0,0-1 0,0 1 0,-1 0 0,1-1-1,0 1 1,0 0 0,0-1 0,0 1 0,-1 0 0,2 0 0,-1 0 6,-1 0 1,0 0 0,1 0 0,-1 0 0,0 1-1,1-1 1,-1 0 0,0 0 0,1 0 0,-1 0-1,0 1 1,0-1 0,1 0 0,-1 0 0,0 1-1,0-1 1,1 0 0,-1 0 0,0 1 0,0-1-1,0 0 1,0 1 0,1-1 0,-1 1 0,1 2-55,-1 0 1,1 0-1,-1 0 1,0 0 0,0 0-1,0 4 1,0-3 147,5 101-127,-4-58-5,-3 56 396,2-58-423,0-32-862,0-1 0,0 0 0,-2 1-1,-3 20 1,4-32 796,1 0 0,0-1-1,0 1 1,0-1 0,-1 1-1,1 0 1,0-1 0,-1 1-1,1-1 1,0 1 0,-1 0-1,1-1 1,-1 1 0,1-1 0,-1 1-1,1-1 1,-1 0 0,1 1-1,-1-1 1,-1 1 0,0 0-1039,1 4-574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4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0 6048,'-32'0'2752,"27"0"-2400,15 5-576,8-5-1344,4 4 864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50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6 442 4480,'-5'12'3605,"5"-13"-3564,0 1 0,0 0 1,0 0-1,0 0 0,0 0 0,0 0 0,0 0 0,0 0 0,0 0 1,0 0-1,0 0 0,0 0 0,0 0 0,0-1 0,0 1 0,0 0 0,0 0 1,0 0-1,0 0 0,0 0 0,0 0 0,0 0 0,0 0 0,0 0 1,0 0-1,0 0 0,0 0 0,0 0 0,0-1 0,0 1 0,0 0 1,0 0-1,0 0 0,0 0 0,0 0 0,0 0 0,0 0 0,0 0 1,0 0-1,0 0 0,0 0 0,1 0 0,-1 0 0,0 0 0,0 0 1,0 0-1,0 0 0,0 0 0,0 0 0,0 0 0,0 0 0,0 0 1,0 0-1,0 0 0,1 0 0,0-1 154,1 0 0,-1 0-1,1 0 1,-1 0 0,1 0 0,-1 0-1,0-1 1,0 1 0,1 0 0,-1-1 0,0 1-1,0-1 1,0 1 0,-1-1 0,2-2-1,12-32 1062,-8 17-796,53-101 1445,-25 55-1368,34-75 2,-65 135-553,-1 1-1,0 0 1,1 0-1,0 0 1,0 0-1,0 1 1,1-1 0,6-5-1,-8 8-11,-1 0-1,1 0 1,0 1 0,0-1-1,-1 0 1,1 1-1,0-1 1,0 1 0,0-1-1,0 1 1,0 0 0,-1 0-1,1 0 1,0 0-1,0 0 1,0 1 0,0-1-1,0 0 1,0 1 0,-1-1-1,1 1 1,0 0 0,0 0-1,2 1 1,4 3 12,0 0 0,-1 1 0,0 0 1,0 0-1,0 0 0,-1 1 0,7 9 0,-2-2 7,-2 1-1,16 30 0,-21-36 34,0 0 0,0 1-1,-1 0 1,-1-1-1,0 1 1,0 0-1,-1 0 1,0 0-1,0 0 1,-2 0-1,1 1 1,-1-1-1,-3 14 1,4-23 8,-1 1 0,1-1 1,0 0-1,-1 0 0,1 1 1,-1-1-1,0 0 0,1 0 1,-1 0-1,0 0 0,0 1 1,0-1-1,0 0 0,0-1 1,0 1-1,0 0 0,0 0 1,0 0-1,-2 1 0,0-2 5,1 1-1,0 0 0,0-1 0,-1 1 1,1-1-1,-1 0 0,1 0 0,0 0 1,-1 0-1,-3 0 0,-2-2 9,1 0 0,0 0-1,-1 0 1,1-1 0,0 0 0,-11-6-1,-6-7 157,6 4-139,-32-15 0,18 12-619,49 22-163,55 21 331,-61-24 468,1-1 1,0 0-1,-1-1 0,25 2 1,-25-4 13,1 0 1,-1-1 0,0 0-1,1-1 1,-1 0-1,0-1 1,0 0 0,0-1-1,-1 0 1,1-1 0,-1 0-1,0 0 1,13-10-1,-12 6-31,6-2-4,-2-1-1,0-1 1,0 0 0,15-18 0,-22 23-340,-4 8-42,-2 16-183,-2-1 513,2-4-17,0-1-1,0 1 0,1-1 0,0 0 0,1 0 0,8 16 0,-11-24 47,1 0-1,-1 0 1,0-1-1,1 1 1,-1-1 0,0 1-1,1-1 1,0 0-1,-1 0 1,1 1-1,0-1 1,0 0 0,-1-1-1,1 1 1,0 0-1,0 0 1,0-1-1,0 1 1,0-1 0,0 0-1,4 1 1,-2-2 17,1 1 0,-1-1-1,0 0 1,0 0 0,0 0 0,0-1 0,0 1 0,0-1 0,-1 0 0,6-3-1,25-14 31,0 3-1,71-25 1,-85 34-159,-4 1-83,0 1 0,19-4 0,-34 9 153,1 0 1,-1 0 0,1 0 0,-1 0 0,1 0-1,-1 0 1,1 0 0,0 1 0,-1-1-1,1 0 1,-1 1 0,1-1 0,-1 1-1,0 0 1,1-1 0,-1 1 0,0 0 0,1 0-1,-1 0 1,0 0 0,0 0 0,0 0-1,0 0 1,0 1 0,0-1 0,1 2-1,0 0 24,0 0-1,-1 0 0,0 1 0,1-1 0,-1 0 0,-1 1 0,1-1 1,0 1-1,-1-1 0,1 6 0,-1 32 195,1-42-129,1 1-1,-1 0 0,0-1 1,1 1-1,-1-1 0,1 1 1,-1-1-1,0 1 0,1-1 1,-1 0-1,0 0 0,0 0 1,2-1-1,5-3-18,28-16 37,-22 12-99,22-10 0,-31 17-64,1 0 1,0 0-1,-1 0 0,1 1 0,0-1 0,0 2 1,10-2-1,-14 3 26,0-1 1,0 0 0,0 0-1,0 1 1,0-1-1,0 1 1,-1 0 0,1-1-1,0 1 1,0 0-1,-1 0 1,1 0 0,1 2-1,21 19-25,-21-17 104,1-1 0,0-1 0,0 1 0,0 0 0,9 4 0,-10-6 7,1-1 0,-1 0-1,1 0 1,0 0-1,0 0 1,0-1-1,-1 0 1,1 1-1,0-1 1,0-1 0,0 1-1,0 0 1,-1-1-1,1 0 1,0 0-1,0 0 1,-1 0 0,1-1-1,-1 1 1,1-1-1,-1 0 1,0 0-1,0 0 1,0-1 0,0 1-1,5-6 1,3-3 7,-1 1 1,0-2 0,-1 1-1,0-2 1,-1 1 0,0-1-1,-1 0 1,6-16 0,-12 24-80,0-1 0,0 1 1,0-1-1,-1 1 0,1-1 1,-2 1-1,0-9 0,1 13 12,0 1 0,0 0 0,0-1 0,0 1 0,0 0 0,0-1 0,0 1 0,-1 0 0,1-1 0,0 1 0,0 0 0,0 0 0,0-1 0,-1 1 0,1 0 0,0 0 0,0-1 0,-1 1 0,1 0 0,0 0 0,0 0 0,-1 0 0,1-1 0,0 1 0,0 0 0,-1 0 0,1 0 0,0 0 0,-1 0 0,1 0 0,-1 0 0,-11 3-253,8-1 202,1-1-1,0 1 1,1 0 0,-1 0 0,-3 4-1,2-1 40,0 1-1,0-1 1,1 1-1,0 0 0,0 0 1,0 0-1,1 1 1,0-1-1,0 1 0,1-1 1,-2 11-1,3-14 30,0 0-1,-1 0 0,1 0 1,1 0-1,-1 0 1,0 0-1,1 1 1,-1-1-1,1 0 0,0 0 1,0 0-1,0-1 1,1 1-1,-1 0 1,1 0-1,-1-1 0,1 1 1,0 0-1,0-1 1,0 0-1,0 1 1,0-1-1,1 0 0,-1 0 1,1-1-1,4 3 1,7 3 36,0-1 0,1-1 0,0-1 1,0 0-1,0-1 0,1 0 0,-1-1 1,24-1-1,-21-1-1558,-1-1 0,18-4 0,-33 5 1135,0 0 0,0-1 0,0 1 0,0-1-1,0 1 1,-1-1 0,1 0 0,0 0 0,0 1 0,-1-1 0,1 0 0,2-3 0,2-1-1562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51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80 6464,'-10'-15'2944,"7"-6"-2560,-2 9-192,10 9-192,3-14-352,6 5 192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8:53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64 4736,'1'-12'1921,"-2"4"2198,-4 17-2069,-7 12-1576,-22 29 0,24-37-307,1 1-1,0 0 0,0 0 0,2 1 1,0-1-1,-5 17 0,11-29-126,1-1 0,-1 0 0,1 0 0,0 0 0,-1 1 1,1-1-1,0 0 0,0 0 0,0 1 0,0-1 0,0 0 0,0 0 0,0 1 0,0-1 0,1 0 0,-1 0 0,1 1 0,-1-1 0,0 0 0,1 0 0,1 2 0,-2-3 14,1 1 0,0-1 0,0 1 0,0-1 0,0 1-1,0-1 1,0 1 0,0-1 0,0 0 0,0 0 0,0 1-1,0-1 1,0 0 0,0 0 0,0 0 0,0 0 0,1 0 0,-1-1-1,1 1 1,7-3 170,0 1 0,0-1 0,-1-1 0,13-6-1,11-8 32,-10 5-289,27-10 0,14-9-515,-62 31 511,0 1 0,0 0 0,0 0 0,0 0 0,0 0 1,0-1-1,0 1 0,0 1 0,0-1 0,0 0 0,0 0 0,0 0 0,0 1 1,0-1-1,0 0 0,0 1 0,0-1 0,0 1 0,0-1 0,0 1 0,0-1 1,0 1-1,0 0 0,-1-1 0,1 1 0,1 1 0,3 4 30,-1-1-1,0 1 1,4 8 0,3 4 24,-7-14 36,-1 0 0,1 0 0,0 0 0,0-1 0,0 1 0,1-1 0,-1 0 0,1 0 0,7 3 0,-10-5 27,1 0 0,-1 0 0,1 0 0,-1 0 0,1-1 0,0 1 1,-1-1-1,1 0 0,0 0 0,-1 0 0,1 0 0,0 0 0,0 0 0,-1-1 0,1 0 1,-1 1-1,1-1 0,0 0 0,-1 0 0,5-2 0,5-5 179,-9 7-226,1 0 0,-2-1-1,1 0 1,0 0 0,0 0 0,0 0 0,-1 0-1,1-1 1,2-3 0,-2 2-14,-1-1 1,0 0-1,0-1 0,-1 1 1,1 0-1,-1 0 0,0-1 1,-1 1-1,1 0 0,-1-1 1,0 1-1,0-1 0,-1 1 1,-1-8-1,1 7-49,0-1-1,-1 1 1,0 0 0,0 0-1,0-1 1,-1 1 0,0 1-1,0-1 1,-1 0-1,1 1 1,-7-7 0,10 12 24,0 0-1,1 0 1,-1 0 0,0 0 0,0 0 0,0 0-1,0 0 1,0 0 0,0 0 0,0 0 0,0 0-1,1 0 1,-1 0 0,0 0 0,0 0 0,0 0-1,0 0 1,0 0 0,0 0 0,0 0 0,0 0-1,0 0 1,1-1 0,-1 1 0,0 0 0,0 0-1,0 0 1,0 0 0,0 0 0,0 0 0,0 0-1,0 0 1,0 0 0,0 0 0,0 0 0,0-1-1,0 1 1,0 0 0,0 0 0,0 0 0,0 0-1,0 0 1,0 0 0,0 0 0,0 0 0,0-1-1,0 1 1,0 0 0,0 0 0,0 0 0,0 0 0,0 0-1,0 0 1,0 0 0,0 0 0,0-1 0,8 3-63,1 1 53,-1-1 1,1 0-1,-1 0 1,1-1-1,0 0 1,11-1-1,54-5 154,-52 3-25,1 0-83,289-28-21,-304 30 249,-6 4-83,-14 11-10,-24 15-135,-46 20 36,-10 6 27,80-47-41,-1 1 0,1 0 0,1 0-1,-17 21 1,26-30-31,1 1 0,-1 0 0,1 0 0,0 0 0,-1 1 0,1-1 0,0 0 0,0 0 0,1 1 0,-1-1 0,0 1 0,1-1 0,-1 5 0,1-7-3,0 1 0,1-1 0,-1 1 0,0 0-1,0-1 1,0 1 0,0 0 0,1-1 0,-1 1 0,0-1-1,0 1 1,1-1 0,-1 1 0,1-1 0,-1 1 0,0-1-1,1 1 1,-1-1 0,1 1 0,0-1 0,0 1 9,0-1 0,1 1 1,-1-1-1,0 1 0,0-1 1,1 0-1,-1 0 1,0 1-1,0-1 0,1 0 1,-1 0-1,0 0 0,2-1 1,7-1 115,0 0 1,0-1-1,0 0 1,14-6-1,39-23 61,-46 23-116,3-2-69,0 0 0,0-2 0,-1 0-1,-1-2 1,32-31 0,-47 43-39,3-4-296,-7 11-101,-2 9 267,2-6 168,0 0 0,1 0 0,0-1 0,0 1 0,1 0 0,0 0 0,0-1-1,0 1 1,1-1 0,0 1 0,5 10 0,-3-8 40,1 0 1,0 0-1,1-1 0,-1 0 1,2 0-1,-1-1 0,12 11 1,-16-16-20,-1-1 0,1 1 1,0-1-1,0 1 1,0-1-1,0 0 0,0 0 1,0 0-1,0 0 1,0 0-1,0 0 0,1 0 1,-1-1-1,0 1 1,0-1-1,1 0 0,-1 1 1,0-1-1,1 0 1,-1-1-1,0 1 0,1 0 1,-1-1-1,0 1 1,0-1-1,1 1 0,-1-1 1,0 0-1,0 0 1,0 0-1,0 0 0,0-1 1,0 1-1,2-3 1,5-5 56,-1 0 1,-1-1-1,1 0 0,-2 0 1,1-1-1,7-18 1,20-71-373,-29 86 216,-3 7-159,-2 9-214,-2 15 50,2-17 414,-5 25-86,0 28-1,5-44 80,0 1 0,0-1 0,1 0 0,0 0 0,1 0 0,4 15 0,-5-21-15,0-1 61,-1-1 0,0 1-1,0-1 1,1 1 0,-1-1-1,1 1 1,0-1 0,-1 1-1,1-1 1,0 0 0,1 2-1,0-3-11,0-1 0,0 1 1,0-1-1,-1 1 0,1-1 0,0 0 0,0 0 0,-1 0 0,1 0 0,0 0 0,-1 0 0,1 0 0,-1 0 0,3-3 0,22-26 98,-17 19-222,60-72 94,-68 81-66,0 1-1,1-1 1,-1 0 0,1 0 0,0 1-1,-1-1 1,1 1 0,0 0-1,0-1 1,0 1 0,0 0 0,0 0-1,0 0 1,0 0 0,0 1 0,0-1-1,1 0 1,-1 1 0,0 0-1,0-1 1,3 1 0,0 1 25,-1-1 1,1 1-1,-1 0 1,1 0-1,-1 1 1,0-1-1,0 1 1,7 3-1,-5-2 6,0 0 0,0 0 0,12 2-1,7 0 184,49 3-1,-62-7-93,-1-2 1,0 1-1,0-1 0,1-1 0,-1 0 0,19-6 1,-24 6-62,0-1 1,1 0-1,-1 0 1,-1-1-1,1 0 1,0 0-1,-1 0 1,0-1-1,0 1 1,0-1-1,-1-1 1,1 1-1,-1-1 1,0 1-1,-1-1 1,0 0-1,0 0 1,0-1-1,0 1 1,-1-1-1,0 1 1,-1-1-1,1 0 1,-1 0-1,0-11 1,-1 17-35,0 0 1,0 1-1,0-1 0,1 0 0,-1 0 1,0 1-1,-1-1 0,1 0 1,0 1-1,0-1 0,0 0 1,0 1-1,0-1 0,-1 0 1,1 1-1,0-1 0,-1 0 0,1 1 1,0-1-1,-1 1 0,1-1 1,-1 0-1,1 1 0,-1-1 1,1 1-1,-1-1 0,1 1 1,-1 0-1,1-1 0,-1 1 0,0 0 1,1-1-1,-1 1 0,0 0 1,1 0-1,-1-1 0,0 1 1,1 0-1,-1 0 0,0 0 1,0 0-1,1 0 0,-1 0 0,0 0 1,1 0-1,-1 0 0,0 0 1,-1 1-1,-1 0 2,-1 1 1,0-1 0,1 1-1,0 0 1,-1 0-1,1 0 1,-6 5-1,-19 16-60,18-16 47,1 1 0,-1 0 1,1 1-1,1-1 0,0 2 1,-12 17-1,11-12-28,4-8 66,0 1 0,0 0 0,1 1 1,-6 16-1,10-23-2,-1 0 0,1 1 0,-1-1 1,1 1-1,0-1 0,0 1 0,0-1 1,0 1-1,1-1 0,-1 0 0,0 1 1,1-1-1,0 1 0,0-1 0,0 0 1,0 1-1,0-1 0,0 0 0,0 0 1,1 0-1,-1 0 0,1 0 0,2 2 1,0 0 49,0-1 1,1 0 0,-1 0 0,1 0 0,-1-1-1,1 0 1,0 0 0,0 0 0,0 0 0,0-1-1,0 0 1,0 0 0,0 0 0,1-1-1,-1 0 1,9 0 0,-2-1 7,1 0-1,0-1 0,-1-1 1,0 0-1,22-8 1,-5 0-138,6-2-2079,-12 2-3966,-11 7 2060,-3 5-2115,1 1 1961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9:39.53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10437 884 992,'0'0'10,"0"-1"20,0 1 0,0-1 0,0 0 0,0 0 0,0 1 0,0-1-1,0 0 1,0 1 0,-1-1 0,1 0 0,0 1 0,0-1 0,-1 0 0,1 1 0,0-1-1,-1 1 1,1-1 0,0 1 0,-2-2 0,1 0 477,1 2-480,0 0 0,0 0 0,0 0 0,0 0 0,0 0 0,0 0 0,0 1 1,0-1-1,0 0 0,0 0 0,0 0 0,0 0 0,0 0 0,0 0 0,0 0 0,0 0 0,0 0 0,0 0 0,0 0 0,0 0 0,0 1 1,0-1-1,0 0 0,0 0 0,0 0 0,0 0 0,0 0 0,0 0 0,0 0 0,0 0 0,0 0 0,-1 0 0,1 0 0,0 0 0,0 0 0,0 0 1,0 1-1,0-1 0,0 0 0,0 0 0,0 0 0,0 0 0,0 0 0,0 0 0,0 0 0,0 0 0,0 0 0,-1 0 0,1 0 0,0 0 1,0 0-1,0 0 0,0 0 0,0 0 0,0 0 0,0 0 0,0 0 0,0 0 0,0 0 0,0 0 0,0 0 0,-1 0 0,1 0 0,0-1 1,-9 4 5355,4-2-4463,6-1-908,-1 0 0,0 0 0,0 0 0,0 0-1,0 0 1,0 0 0,0 0 0,0 0 0,0 0 0,0 0-1,0 0 1,0 0 0,0 0 0,0 0 0,0 0 0,0 0-1,0 0 1,0 0 0,0 0 0,0 0 0,0 0 0,0 0-1,0 0 1,0 0 0,0 0 0,0 0 0,0 0-1,0 0 1,0 0 0,0 0 0,0 1 0,0-1 0,0 0-1,0 0 1,0 0 0,0 0 0,0 0 0,0 0 0,0 0-1,0 0 1,0 0 0,0 0 0,0 0 0,0 0-1,0 0 1,0 0 0,0 0 0,0 0 0,0 0 0,0 0-1,0 0 1,0 0 0,0 0 0,0 0 0,0 0 0,0 0-1,0 0 1,0 0 0,0 0 0,0 0 0,0 1-1,-1-1 1,-2-3 891,3 3-884,0 0 0,0 0 0,-1 0 0,1 0-1,0 0 1,0 0 0,0 0 0,-1 0 0,1 0 0,0 0-1,0 0 1,0 0 0,-1 0 0,1 0 0,0 0 0,0 0-1,0 0 1,-1 0 0,1 0 0,0 0 0,0 0 0,0 0-1,0 0 1,-1 1 0,1-1 0,0 0 0,0 0-1,0 0 1,0 0 0,0 0 0,-1 1 0,1-1 0,0 0-1,0 0 1,0 0 0,0 0 0,0 1 0,0-1 0,0 0-1,0 0 1,0 0 0,0 1 0,0-1 0,0 0 0,0 0-1,0 0 1,0 1 0,0-1 0,0 0 0,0 0 0,0 0-1,0 1 1,0-1 0,0 0 0,0 0 0,0 0-1,0 0 1,0 1 0,0-1 0,1 0 0,-1 0 0,0 0-1,0 0 1,0 1 0,0-1 0,1 0 178,-1 1-183,0-1 0,0 0 0,0 0-1,0 0 1,0 0 0,0 0 0,0 0-1,-1 1 1,1-1 0,0 0 0,0 0-1,0 0 1,0 0 0,0 0 0,-1 0-1,1 0 1,0 0 0,0 0 0,0 0-1,0 0 1,0 0 0,-1 0 0,1 0-1,0 0 1,0 0 0,0 0 0,0 0-1,0 0 1,-1 0 0,1 0 0,0 0-1,0 0 1,0 0 0,0 0 0,-1 0-1,1 0 1,0 0 0,0 0 0,0 0-1,0 0 1,0 0 0,0 0 0,-1-1-1,1 1 1,0 0 0,0 0 0,0 0-1,0 0-7,0 0 0,0 0-1,0 0 1,0 0-1,0 0 1,0 0 0,0 1-1,0-1 1,0 0-1,0 0 1,0 0 0,0 0-1,0 0 1,0 0-1,0 0 1,0 0 0,0 1-1,0-1 1,0 0-1,0 0 1,0 0 0,0 0-1,-1 0 1,1 0-1,0 0 1,0 0 0,0 0-1,0 0 1,0 0-1,0 0 1,0 0 0,0 1-1,0-1 1,0 0-1,0 0 1,-1 0 0,1 0-1,0 0 1,0 0-1,0 0 1,0 0 0,0 0-1,0 0 1,0 0 6,-1 0 1,1 0-1,0 0 1,0 0-1,0 0 1,0 0-1,0 0 1,0 0-1,-1 0 1,1 0-1,0 0 1,0 0-1,0 0 1,0 0-1,0 0 1,0 0-1,-1 0 1,1 0-1,0 0 1,0 0-1,0 0 1,0 0-1,0 0 1,0 0-1,0 0 1,-1 0-1,1 1 1,0-1-1,0 0 1,0 0-1,0 0 1,0 0-1,0 0 1,0 0-1,0 0 1,0 1-1,0-1 1,0 0-1,0 0 1,0 0-1,0 0 1,0 0-1,0 0 1,0 1-1,0-1 1,0 0-1,0 0 1,0 0-1,0 0 1,0 0-1,0 1 1,0-1-1,0 0 1,0 0-1,0 0 1,0 0-1,0 0 1,0 0-1,0 0 1,0 0-1,1 1 1,-1-1-1,0 0 1,0 0-1,0 0 0,0 0-1,0 0 0,0 0 0,0 0 0,-1 0 0,1 0 0,0 0 0,0 0 0,0 0-1,0 0 1,0 0 0,-1 0 0,1 0 0,0 0 0,0-1 0,0 1 0,0 0 0,0 0-1,0 0 1,-1 0 0,1 0 0,0 0 0,0 0 0,0-1 0,0 1 0,0 0 0,0 0-1,0 0 1,0 0 0,0 0 0,0 0 0,0-1 0,0 1 0,0 0 0,0 0-1,0 0 1,0 0 0,0 0 0,0-1 0,0 1 0,0 0 0,0 0 0,0 0 0,0 0-1,0 0 1,0-1 0,0 1 0,0 0 0,0 0 0,0 0 0,0 0 0,0 0 0,0 0-1,0-1 1,1 1 0,-1 0 0,0 0 0,0 0 0,0 0 13,0-1 0,0 1 1,0 0-1,0 0 0,0-1 1,0 1-1,0 0 0,0-1 0,0 1 1,0 0-1,0 0 0,0-1 1,0 1-1,-1 0 0,1 0 1,0-1-1,0 1 0,0 0 0,0 0 1,0-1-1,-1 1 0,1 0 1,0 0-1,0 0 0,0-1 0,-1 1 1,1 0-1,0 0 0,0 0 1,-1 0-1,1 0 0,0-1 0,-1 1 1,1 0-1,0 0 0,0 0 1,-1 0-1,1 0 0,0 0 0,-1 0 1,-2-2 185,4 2-115,-1 0-95,0 0-1,0 1 1,0-1-1,0 1 1,0-1-1,0 1 1,0-1 0,0 0-1,0 1 1,0-1-1,0 1 1,0-1-1,-1 0 1,1 1-1,0-1 1,0 1 0,0-1-1,-1 0 1,1 1-1,0-1 1,0 0-1,-1 1 1,1-1-1,-6-3 70,4 2-40,5 3 1,-2-2 72,-2 0-95,1 1 0,0-1 0,0 0 0,0 0 0,-1 0 0,1 0 0,0 0 0,0 0 0,-1 0 0,1 0 1,0 0-1,0 0 0,0 0 0,-1 0 0,1 0 0,0 0 0,0 0 0,-1 0 0,1-1 0,0 1 0,0 0 0,0 0 0,-1 0 0,1 0 0,0 0 0,0 0 1,0-1-1,0 1 0,-1 0 0,1 0 0,0 0 0,0 0 0,0-1 0,0 1 0,-1 0 0,-5-9 59,3 6 121,3 5-65,-1-9 139,-1-3-68,1 9-294,-9-7 345,9 1-374,1 7 147,0-1 1,0 1 0,0-1 0,0 0-1,0 1 1,0-1 0,0 0 0,0 1-1,0-1 1,0 0 0,0 1-1,0-1 1,-1 1 0,1-1 0,0 0-1,-1 0 1,-1-6 163,2 6-171,0 0 0,0 1 1,-1-1-1,1 1 1,0-1-1,0 0 1,0 1-1,-1-1 1,1 1-1,0-1 1,-1 1-1,1-1 0,0 1 1,-1-1-1,1 1 1,-1-1-1,1 1 1,-1-1-1,1 1 1,-2-1-1,0-2 9,-1 1-1,1-1 1,0 0 0,0 0 0,0 0-1,0 0 1,1-1 0,-1 1-1,-1-7 1,1 7-30,-4-6 89,5 9-70,1 0 0,-1-1 0,1 1 0,0 0 0,-1-1 1,1 1-1,0-1 0,-1 1 0,1-1 0,0 1 0,0 0 0,-1-1 0,1 1 0,0-1 1,0 1-1,0-1 0,0 0 0,0 1 0,-1-2 0,2 0 51,-7-10-21,6 11-34,-2-6-4,2 6 1,0 0-1,0 0 1,0 0-1,0 0 1,-1-1 0,1 1-1,0 0 1,0 0-1,0 0 1,-1 0 0,1 0-1,-1 0 1,1 0 0,-1 0-1,1 0 1,-1 1-1,0-2 1,-1-2 5,0-1 0,1 1-1,-1 0 1,1-1 0,1 1 0,-2-5-1,-1-12 46,-7-52-270,10 72 222,-3-14 83,1 0 0,-1-17 0,2 24-74,0 1 0,0-1-1,-5-14 1,0-2 107,5 19-83,-2-2-26,-3-5 29,-1 3 33,6 8-63,0 0-1,1 1 1,-1-1 0,0 0-1,0 0 1,1 0 0,-1 0-1,1 0 1,-1 0 0,1 0-1,-1-1 1,1 1-3,-1 0 0,1 0 0,0 0 1,-1 0-1,1 0 0,-1 1 0,1-1 0,-1 0 0,1 0 0,-1 1 0,1-1 0,-1 0 1,0 1-1,0-1 0,1 0 0,-1 1 0,-1-1 0,1 0-2,0 1 0,1-1 0,-1 1 0,0-1 0,0 0 0,1 1 0,-1-1 0,0 0 0,1 0 0,-1 1 1,0-1-1,1 0 0,-1 0 0,0-2 0,1 1-24,0 3 5,-13-16-30,6 8 163,6 7-112,0-1 0,0 0 0,0 1 0,0-1 0,1 0 0,-1 0 0,0 0 1,0 0-1,1 1 0,-1-1 0,0 0 0,0-2 0,-6-11 31,6 12-36,-1 0-3,-11-6 14,9 6 52,-4-3 39,5 7-109,-4 4 80,6-6-77,0 0 1,1 0 0,-1 1 0,0-1-1,1 0 1,-1 0 0,0 0 0,0 0-1,1 0 1,-1-1 0,0 1 0,1 0-1,-1 0 1,0 0 0,1 0 0,-1-1-1,1 1 1,-2-1 0,-16-9-178,2 1 120,15 8 43,-1 1 0,0-1 1,1 1-1,-1-1 0,0 1 0,0-1 0,1 1 1,-1 0-1,0 0 0,0 0 0,0 0 0,0 0 1,1 0-1,-1 1 0,0-1 0,0 0 0,1 1 1,-1 0-1,-2 0 0,-2 1 38,0-1 1,0 1-1,0-1 0,0-1 0,0 1 0,0-1 1,-7-1-1,11 1-15,-8-3-27,10 3 24,0 0 0,-1 0 0,1-1 0,-1 1 0,1 0 0,0 0 0,-1 0 0,1 0 0,-1-1 0,1 1 0,-1 0 0,1 0-1,0 0 1,-1 0 0,1 0 0,-1 0 0,1 0 0,-1 0 0,1 0 0,-1 1 0,1-1 0,0 0 0,-1 0 0,1 0 0,-1 0 0,1 1 0,-2 0 18,1 0-24,0-1 0,0 1-1,0 0 1,0-1 0,0 1 0,0 0-1,0-1 1,0 0 0,0 1 0,-1-1-1,1 0 1,0 1 0,0-1 0,0 0-1,-1 0 1,1 0 0,0 0 0,0 0-1,0 0 1,-1 0 0,1-1 0,-2 1-1,-1-1 12,0 0 0,-1 0 0,1 0 0,0 1 0,-1 0 1,1 0-1,0 0 0,-7 2 0,-12-1 63,-70 4 73,91-5-156,0 1 1,0-1-1,0 1 0,0 0 0,0-1 0,1 1 0,-1 0 0,0 0 0,0 0 0,1 0 1,-1 0-1,1 1 0,-1-1 0,-1 3 0,1-2 69,-1 0 1,1 0-1,0 0 0,-1 0 0,-5 2 1,6-3-49,-1 1 0,1 0 0,0-1 0,-1 1 0,1 0 0,0 0 0,0 0 0,0 0 0,0 1 0,1-1 0,-4 5 0,-9 11 96,0-7 50,8-1-107,0 0 0,1 1 0,0 0 0,-3 13 0,-23 61 485,30-64-601,1-18 74,1 0-1,-1-1 1,0 1 0,0 0 0,-1-1 0,1 1-1,-1 0 1,0 3 0,-15 47 74,7-21-38,4-12-148,4-16 180,-1 1-1,0-1 1,0 0-1,-5 7 1,4-5-47,-9 27-97,-3 1 252,9-18-161,3-14 12,4-2-5,0 1 7,-9 2 66,8-3-100,-1 0-1,1 0 1,-1 1-1,1-1 0,-1 0 1,1 1-1,0-1 1,-1 1-1,1-1 1,0 0-1,-1 1 0,1-1 1,0 1-1,0-1 1,-1 1-1,1-1 0,0 1 1,0-1-1,0 1 1,0-1-1,-1 1 1,1-1-1,0 1 0,0-1 1,0 1-1,0-1 1,0 1-1,0-1 1,1 1-1,-1-1 0,0 1 1,0-1-1,0 1 1,0-1-1,1 1 1,-1-1-1,1 1 0,-12 28-96,11-29 97,0 2 0,0-1 0,0 0 0,0 0 0,0 1 0,0-1 0,0 0 0,0 1 0,-1-1 0,1 0 0,-1 0 0,1 0 0,-1 1 0,1-1 0,-1 0 1,0 0-1,1 0 0,-1 0 0,0 0 0,-1 2 0,-6 9 226,-2 5-214,5-11 3,-1 0 0,2 1 0,-1 0 0,1-1 0,0 1 0,-4 10 0,-1-5-33,8-10 1,0-1 1,0 0 0,0 0-1,0 0 1,0 1 0,0-1 0,0 1-1,0 1 1,-2 6 27,3-7 3,0 0 1,-1 0-1,1-1 0,0 1 0,-1 0 1,0 0-1,1-1 0,-1 1 1,0-1-1,0 1 0,0 0 1,0-1-1,0 0 0,0 1 0,-1-1 1,-1 2-1,3-3-18,-1 1 0,0-1-1,0 1 1,0-1 0,1 1 0,-1 0 0,0-1-1,0 1 1,1 0 0,-1 0 0,1-1 0,-1 1-1,1 0 1,-2 2 0,-19 19-56,13-10 64,-8 14 70,-2-1 0,-37 40 0,49-60-86,1 1 0,-1 0 1,1 0-1,1 0 0,-6 10 1,7-11 12,0-1 1,0 1 0,0-1-1,0 0 1,-1 1 0,-6 4 0,-28 24 71,34-29-39,-16 11-145,-39 37 230,58-52-120,0 1-1,1-1 1,-1 1 0,0-1-1,1 1 1,-1-1-1,0 1 1,0-1-1,0 0 1,1 0 0,-1 1-1,0-1 1,0 0-1,0 0 1,0 0-1,0 0 1,0 0 0,1 0-1,-1 0 1,0 0-1,0 0 1,0 0-1,0 0 1,0-1 0,-1 1-1,-8-2 82,9 3-85,-1-1 1,0 1 0,0 0-1,1 0 1,-1 0 0,1 0-1,-1 0 1,1 0 0,-1 0-1,1 1 1,-1-1 0,1 1-1,0-1 1,0 1 0,0-1-1,0 1 1,-1 1 0,-7 9-33,4-8 75,1-1 0,-1 0 0,0 0 0,0 0 0,-1 0 0,1-1 0,-1 0 1,-10 3-1,5-7 54,10 1-87,0 1 1,0 0-1,0 0 1,0-1-1,0 1 1,0 0-1,0 0 1,0 0-1,0 0 1,0 0-1,0 0 1,0 0-1,0 1 1,0-1-1,-2 1 1,3-1-12,-1 1 1,1-1-1,-1 1 0,0 0 0,0-1 1,1 1-1,-1-1 0,0 0 0,0 1 1,1-1-1,-1 0 0,0 1 1,0-1-1,0 0 0,1 0 0,-1 0 1,0 1-1,0-1 0,0 0 1,0 0-1,0-1 0,0 1 0,1 0 1,-1 0-1,-1 0 0,1-1 7,1 1-1,-1 0 0,0 0 1,1 0-1,-1 0 0,1 0 1,-1 0-1,0 0 1,1 0-1,-1 0 0,1 0 1,-1 0-1,0 0 0,1 0 1,-1 1-1,1-1 0,-1 0 1,1 0-1,-1 1 0,1-1 1,-1 0-1,1 1 1,-1-1-1,1 0 0,-1 1 1,0 0 1,1-1 1,0 1-1,-1-1 1,1 0-1,-1 1 1,1-1-1,-1 0 1,1 1-1,-1-1 1,1 0-1,-1 0 1,0 0-1,1 1 0,-1-1 1,1 0-1,-1 0 1,1 0-1,-1 0 1,0 0-1,1 0 1,-1 0-1,1 0 1,-1 0-1,-1-1 1,2 1-9,-1 1 0,0-1 0,1 0 0,-1 0 1,0 0-1,1 1 0,-1-1 0,0 0 0,1 1 0,-1-1 0,1 0 1,-1 1-1,1-1 0,-1 1 0,1-1 0,-1 1 0,1-1 0,-1 1 1,1-1-1,0 1 0,-1-1 0,1 1 0,0 0 0,-1-1 0,1 2 0,-2 1 4,2-3 4,-1 1 1,0 0-1,1 0 0,-1-1 0,1 1 1,-1-1-1,0 1 0,0 0 0,1-1 1,-1 1-1,0-1 0,0 0 1,0 1-1,1-1 0,-1 1 0,0-1 1,0 0-1,0 0 0,0 0 1,0 0-1,0 1 0,0-1 0,1 0 1,-3-1-1,1 1-19,0-1 0,1 0 0,-1-1 0,0 1 0,1 0 0,-1 0 0,1-1 0,-1 1 0,-1-2 0,-12-12-82,-40-19-14,52 31 104,0 1 1,0-1 0,0 0-1,0 0 1,0 0-1,1 0 1,0 0-1,-1 0 1,-1-6-1,-8-11-36,3 5 106,-11-23 0,-6-46-174,19 65 109,1 0 0,1-1 0,1 0 0,1 0 0,0 0 0,1-22 0,0 20 126,1 18-126,0 0 1,1 0 0,-1-1 0,1 1-1,0 0 1,1-5 0,0 3 12,-1-1 0,0 1 0,-1-1 1,-1-8-1,0-10 120,2 24-126,0 0 0,0 0 0,0 0 0,0 0 0,0 0 0,0 0 0,0 0 0,-1 1 0,1-1 0,0 0 0,-1 0 0,0-1 0,1 1-9,-1 1 1,1-1-1,0 1 0,0-1 0,0 1 0,0-1 1,-1 1-1,1-1 0,0 1 0,0-1 0,0 1 1,0-1-1,0 1 0,0-1 0,0 1 0,0-1 1,0 0-1,1 1 0,-1-1 0,0 1 0,0-1 1,1-2 12,-1 0 0,0 0 0,1 0 0,-1 0 0,-1-1 0,1 1 0,0 0 0,-1 0 0,0 0 0,1 0 0,-1 0 0,0 0 0,-1 0 0,1 1 0,-2-4 0,1-6-18,2 10 26,0 1 0,0-1 0,-1 1 0,1 0-1,0-1 1,0 1 0,-1-1 0,1 1 0,-1 0 0,1-1 0,-1 1 0,0 0 0,1-1 0,-1 1 0,0 0 0,0 0 0,-1-2 0,-6-4 5,1-1-1,0 0 1,0 0-1,-8-15 1,-1-1 89,-2 9-163,-2-14 184,14 22-102,0 0 1,-7-14-1,-5-12 105,-7-16-103,17 34 20,-4-11-22,3 2 22,-1 1 1,-14-25-1,10 22-50,2 9 0,10 15 9,0 0 1,1 0-1,-1 0 1,1 0-1,-1 0 1,1-1-1,0 1 1,-2-4 0,-10-15 2,13 20-13,-1 1-1,1-1 0,-1 0 0,1 1 0,-1-1 0,1 1 0,-1-1 1,1 0-1,-1 1 0,0-1 0,1 1 0,-1 0 0,0-1 1,1 1-1,-1 0 0,0-1 0,0 1 0,1 0 0,-1 0 1,0-1-1,0 1 0,0 0 0,1 0 0,-1 0 0,0 0 0,0 0 1,0 0-1,-1 1 0,1-1-4,1 0 1,-1 0-1,0-1 1,0 1-1,1 0 1,-1 0-1,0 0 1,0 0-1,1-1 1,-1 1-1,0 0 1,1-1-1,-1 1 1,0-1-1,1 1 1,-1-1-1,1 1 1,-1-1-1,0 1 1,1-1-1,0 1 1,-1-1-1,1 0 1,-1 1-1,0-2 1,1 1 1,0 1 1,0 0 0,0-1 0,0 1 0,0 0 0,0-1 0,0 1 0,0 0-1,-1-1 1,1 1 0,0 0 0,0-1 0,0 1 0,-1 0 0,1 0-1,0-1 1,0 1 0,-1 0 0,1 0 0,0-1 0,-1 1 0,1 0-1,0 0 1,-1 0 0,1 0 0,0-1 0,-1 1 0,1 0 0,0 0 0,-1 0-1,1 0 1,0 0 0,-1 0 0,1 0 0,-1 0 0,1 0 0,0 0-1,-1 0 1,1 0 0,0 0 0,-1 0 0,1 1 0,0-1 0,-1 0 0,1 0-1,0 0 1,-1 0 0,1 1 0,0-1 0,-1 0 0,1 0 0,0 1-1,0-1 1,-1 0 0,1 1 0,-1-1-6,-7 0 24,2-1 1,0-1 1,1 0 0,-1 0 0,0 0-1,-6-5 1,11 6-20,0 1 0,1 0 0,-1 0 0,0-1 0,1 1 0,-1 0 0,1 0 0,-1 0 0,0 0 0,0 0 0,1 0 0,-1 0 0,0 0 0,1 0 0,-1 0 0,0 0 0,1 0 0,-1 0 0,1 1 0,-1-1 0,0 0 0,1 0 0,-1 1 0,0-1 0,1 0 0,-1 1 0,1-1 0,-1 1 0,1-1 0,-1 1 0,0 0 0,1 0 0,-1-1 0,1 1 0,-1-1-1,0 1 1,1-1 0,-1 1 0,1-1 0,-1 1-1,0-1 1,0 0 0,1 1 0,-1-1 0,0 0-1,1 0 1,-1 1 0,0-1 0,0 0 0,0 0-1,1 0 1,-1 0 0,0 0 0,0 0-1,1 0 1,-1 0 0,0 0 0,0-1 0,0 1-1,0-1 1,-1 1 13,0-1-1,0 0 0,0 1 1,1-1-1,-1 1 1,0 0-1,0-1 0,0 1 1,-4 0-1,4 0-2,0 0 0,0 0-1,-1 0 1,1 0 0,0-1-1,0 1 1,-2-2 0,-3 1-13,0-1 1,0 1-1,0 0 1,0 0-1,0 1 1,1 0-1,-14 1 1,-4 1 2,19-2 14,1 0-1,0 1 0,0 0 1,0-1-1,-4 3 1,4-2 0,0 0 1,0 0-1,0 0 1,0 0 0,-5-1-1,7 1-10,1-1 0,-1 1-1,1-1 1,-1 1 0,1-1-1,0 1 1,-1 0-1,1 0 1,-1 0 0,1-1-1,0 1 1,0 1 0,0-1-1,-1 0 1,1 0 0,0 0-1,0 1 1,-1 1 0,1-1 2,0 0 0,0-1 0,-1 1 0,1-1 0,0 1 1,-1-1-1,1 0 0,-1 1 0,0-1 0,1 0 0,-1 0 0,-3 1 1,0 0 20,0 0 1,0 1 0,0-1 0,1 1 0,-1 0 0,1 0 0,-5 4 0,-7 6-100,13-11 86,0 1 1,0 0 0,0 0-1,0 0 1,-3 6-1,-3 2 30,0 0-23,1 1 0,0 1-1,1-1 1,-10 25 0,9-21-81,4-5 41,-1 1 0,1 0-1,-3 16 1,-17 35 106,17-36-39,-12 32-1,1-1 3,18-56-43,-1-1 1,1 0-1,-1 0 1,1 0-1,-1 0 1,0 0-1,1-1 0,-1 1 1,0 0-1,0 0 1,0 0-1,1 0 1,-1-1-1,0 1 0,0 0 1,0-1-1,0 1 1,0-1-1,-2 1 1,1 0-2,1-1 0,0 1-1,0-1 1,0 1 0,0 0 0,0-1 0,-1 1 0,1 0 0,1 0 0,-1 0 0,0 0 0,0 0 0,0 0 0,0 0 0,1 0 0,-2 2 0,-2 6 6,0-1-1,-1 1 1,0-1-1,-11 13 1,4-12-44,11-8 30,-1 1 1,0-1-1,0 0 0,1 1 0,-1-1 0,1 1 1,-2 2-1,-8 15-42,9-14 51,0-1 0,0 0 0,-1 0 0,-5 7 0,-11 11 142,-20 20-33,25-28-97,-14 19 0,-10 11 130,3 3-323,-42 34 454,68-72-305,7-7 17,0 1 0,0-1 0,0 0 0,0 0 0,0 0 0,0 0 0,0 0 0,-1-1 0,1 1 0,0-1 0,-1 1 0,0-1 1,1 0-1,-6 1 0,4-1 16,0-1 1,0 1 0,0 0-1,0 0 1,1 0-1,-1 1 1,0-1 0,1 1-1,-1 0 1,-3 3 0,3-3-8,1 0 1,-1 0 0,1 0-1,-1-1 1,1 1 0,-1-1-1,0 0 1,0 0 0,0 0-1,-5 0 1,5-1-4,0 1 0,0 0 1,0 0-1,0 0 0,0 0 0,0 1 1,0-1-1,0 1 0,1 0 0,-1 0 1,-6 5-1,-10 5-143,11-6 134,8-5 20,0 0 1,0 0 0,0-1-1,0 1 1,0 0 0,0-1-1,0 1 1,0-1 0,0 1-1,0-1 1,0 1 0,0-1-1,0 0 1,0 0 0,-1 0-1,1 1 1,0-1 0,0 0-1,0 0 1,0 0 0,0-1-1,-1 1 1,-1-1 0,2 1-10,1-1 0,-1 0 0,0 1 0,0-1 0,0 1 0,0-1 0,0 1 0,0 0 0,0-1 0,0 1 0,0 0 0,-1-1 0,1 1 0,0 0 1,0 0-1,-2 0 0,2 1-11,0-1 0,1 1 0,-1-1 0,0 1 0,0-1 0,1 1 1,-1 0-1,0-1 0,1 1 0,-1 0 0,1 0 0,-1 0 0,0 1 0,-4 5 45,4-7-33,1 1 1,0-1-1,-1 0 0,1 0 0,0 1 0,-1-1 1,1 0-1,0 0 0,-1 0 0,1 0 0,-1 0 1,1 1-1,0-1 0,-1 0 0,1 0 0,-1 0 1,1 0-1,0 0 0,-1 0 0,-14 3-83,1 1 170,14-4-86,-1 0-1,1 0 1,-1-1 0,1 1 0,-1 0 0,1 0 0,-1 0 0,1-1 0,-1 1 0,1 0 0,-1 0 0,1-1 0,0 1 0,-1-1 0,1 1 0,-1 0 0,1-1 0,0 1 0,-1-1 0,1 1-1,0 0 1,0-1 0,-1 1 0,1-1 0,0 0 0,-12-28-158,-27-58 396,-15-24-446,39 82 124,5 9 137,-24-36 0,5 14-68,22 29 14,-1 1-1,-1 0 1,0 0 0,-1 1 0,-13-12 0,20 19-11,-1 0 0,1 0 0,0 0 0,1 0 0,-1-1 1,1 1-1,0-1 0,0 0 0,-2-6 0,1 4 28,0 0 1,-7-14 0,6 15 148,3 3-153,-1 1 1,1 0-1,0-1 0,-1 1 0,0 0 0,1 0 1,-1 0-1,0 0 0,0 0 0,0 1 0,0-1 1,0 1-1,-4-3 0,4 4-30,1-1 0,0 1 0,-1-1 1,1 0-1,0 1 0,0-1 0,0 0 0,0 0 0,0 0 1,0 0-1,0 0 0,0 0 0,0 0 0,-1-2 1,-10-20 3,3 6 23,-5-4-22,0 0 0,2-2 0,1 1 1,-16-47-1,1-24 13,10 23 21,11 47 24,4 19-27,1 0 0,-1 0 0,0 1 0,0-1 0,-1 0 0,-2-5 0,0 0 10,1 0 1,0 0-1,-3-12 0,-6-19 152,-5 6 82,7 21-86,9 11-158,0 1 0,0-1 0,0 1 0,0 0 0,0-1 0,0 1 1,0 0-1,0 0 0,-1 0 0,1-1 0,0 1 0,-1 1 0,1-1 0,-3-1 1,2 1-15,0 0 1,1 0 0,-1 0 0,0 0-1,1-1 1,-1 1 0,1 0-1,-2-2 1,3 1-5,0 0 0,-6-7 0,2 6 0,3 3 0,-1-1 0,1 1 0,0-1 0,0 1 0,-1-1 0,1 0 0,0 0 0,0 1 0,0-1 0,0 0 0,0 0 0,-1-2 0,0 0 0,-2 0 0,-11-1 0,-5 4 22,-2 0 58,22 0-84,-1 0 1,0-1 0,1 1-1,-1 0 1,1 0 0,-1 0 0,0 1-1,1-1 1,-1 0 0,1 0-1,-1 0 1,0 0 0,1 0 0,-1 1-1,1-1 1,-1 0 0,1 1-1,-1-1 1,1 0 0,-1 1 0,1-1-1,-1 1 1,1-1 0,-1 0-1,1 1 1,0-1 0,-1 1-1,1-1 1,0 1 0,-1 0 0,1 0-1,-1 0 4,1-1 1,0 1-1,-1 0 0,1-1 0,0 1 0,-1 0 0,1-1 1,-1 1-1,1-1 0,-1 1 0,0-1 0,1 1 0,-1-1 1,0 1-1,1-1 0,-1 0 0,0 1 0,1-1 0,-1 0 1,0 0-1,1 1 0,-1-1 0,-1 0 0,-11-4 0,12 4 1,-1-1-1,1 1 1,0-1 0,-1 1 0,1-1 0,0 1 0,-1 0 0,1 0-1,-1-1 1,1 1 0,0 0 0,-4 1 0,-22 3-126,-1-2 1,-30 0 0,53-2 153,0 1 0,0 0 0,0 0 0,0 0 0,1 1 0,-7 2 0,5-1-1,1-1 0,0-1 0,0 1 0,-1-1 0,1 0 1,-9 1-1,10-2-48,-1 0 0,1 1 0,0 0 0,-1 0 0,1 0 0,0 0 0,-6 3 0,-20 5-2,22-8 4,1 0 1,-1 0-1,0 1 0,1 0 0,-1 0 1,1 1-1,0 0 0,-9 5 0,-6 4-68,18-11 59,1 0 0,0 1 0,0-1 0,-1 1 0,1 0 0,0 0 0,1 0 0,-1 1 0,0-1 0,1 0 0,-1 1 0,-2 3 0,-6 13 48,6-12-7,1 1 0,0 0 0,0 0 0,-3 11 0,2-4 90,-3 11 112,3-2-364,-2 12-126,4 1 430,1-9-146,-6 37 0,2-28-30,4-22 60,-6 22-1,6-29 1,0 1 1,1 0-1,-1 0 1,1 16 0,-8 39 177,9-63-211,0-1 0,0 1-1,-1 0 1,1 0-1,0 0 1,-1 0 0,1 0-1,-1 0 1,1-1 0,-1 1-1,0 0 1,1 0 0,-2 1-1,-4 5-3,-15 40-131,19-43 155,0-1-1,1 1 1,0-1 0,0 1-1,-1 5 1,1-5 15,0-1 0,0 0 0,0 1 0,0-1 0,0 0 0,-3 6 0,-3-1 49,6-6-66,-1 0 0,1 0 0,0 0 1,-1 0-1,1 0 0,0 1 0,0-1 0,0 0 0,1 1 0,-2 2 1,-14 51 491,9-32-310,-5 26 327,9-1-511,-1 6 24,4-50-43,-1 1-1,-1-1 0,1 0 0,-1 1 0,0-1 1,0 0-1,-6 8 0,-8 16 138,12-21-148,-1 0-1,0 0 1,0-1 0,0 1 0,-1-1 0,-7 6 0,-71 52 49,74-56-47,8-7 1,0 0 0,0-1 1,0 1-1,0 0 0,0-1 1,0 1-1,-1-1 0,1 0 0,-3 1 1,4-1-15,1-1 1,-1 0 0,0 0-1,1 0 1,-1 1 0,1-1-1,-1 0 1,1 1 0,-1-1-1,1 1 1,-1-1-1,1 0 1,-1 1 0,1-1-1,-1 1 1,1-1 0,0 1-1,-1 0 1,1-1 0,0 1-1,-1 0 1,0 5-103,0-6 75,0 0 0,0 0 0,-1-1 0,1 1 0,0 0 0,0 0 0,0 0 0,0 1-1,-1-1 1,1 0 0,0 0 0,0 1 0,0-1 0,-2 1 0,-13 3-111,8-4 160,-1 0 0,1 0 0,0-1 0,-15-4-1,-1 1 21,5 1-2,-1 2-1,0 0 0,0 1 0,1 1 1,-1 1-1,-20 4 0,34-5-3,0 0 0,0-1-1,0 0 1,-9-1-1,-19 1-179,32 0 148,1 1 0,-1-1 0,0 1-1,0 0 1,1 0 0,-1-1 0,0 1 0,-2 2 0,3-2 12,0 0 0,-1 0-1,0 0 1,1 0 0,-1-1 0,0 1 0,1 0 0,-1-1 0,0 1 0,0-1-1,1 0 1,-4 1 0,-3-3-6,-1 1-1,1-1 0,-1 0 1,1 0-1,0-1 0,0 0 1,-10-6-1,14 7 15,1-1 1,-1 1 0,1-1-1,0 0 1,0 0 0,0 0-1,0-1 1,-4-5 0,-16-30-62,-17-29-22,22 38-2,1-1 0,-16-41 0,-8-52 121,36 109-55,1-1-1,-3-19 1,-2-10 192,8 33-123,1 11-35,0-1 0,-1 0 0,1 0 0,0 0 0,0 1 0,-1-1 0,1 0 0,-2-2 0,1 2-34,1 0 1,0 0-1,-1 0 0,1 1 1,0-1-1,0 0 0,0-4 0,1 5 11,-1-1 1,0 0-1,0 0 0,0 1 0,0-1 0,0 0 0,-1 1 0,1-1 0,0 0 0,-1 1 0,1-1 0,-1 1 0,0-1 0,1 1 0,-1-1 0,0 1 0,0-1 0,-1-1 0,-2-4 60,1-1-1,0 0 1,0 0-1,-3-15 1,5 19-20,-16-45-22,0 1-139,-1-2 123,-18-99 453,35 146-424,1 1 0,0-1 0,0 0-1,0 0 1,0 0 0,1 0 0,-1 1-1,1-1 1,0 0 0,-1 0-1,1 1 1,2-4 0,11-10-88,-3 5 160,1-7-76,-12 17-22,0 1 1,0-1-1,1 0 0,-1 1 0,0-1 1,0 1-1,0-1 0,0 1 0,0-1 0,0 0 1,0 1-1,0-1 0,0 1 0,0-1 1,0 0-1,0 1 0,0-1 0,0 1 1,0-1-1,-1 1 0,1-1 0,0 1 0,0-1 1,-1 1-1,1-1 0,0 1 0,-1-1 1,1 1-1,-1-1 0,1 1 0,-1-1 0,-2-5 71,0-1-30,0 1-73,0 0 0,-1 1 0,0 0 0,0 0 0,0 0 0,-1 0 1,0 1-1,0-1 0,0 1 0,0 0 0,-6-3 0,9 6 9,0-1-1,0 1 1,0-1 0,0 0-1,0 0 1,0 0-1,1 0 1,-1 0 0,1 0-1,0-1 1,-2-2-1,-10-14-219,13 19 237,0-1-1,0 1 1,-1 0 0,1 0 0,0 0-1,-1 0 1,1-1 0,0 1 0,0 0-1,-1 0 1,1 0 0,0 0 0,-1 0 0,1 0-1,0 0 1,0 0 0,-1 0 0,1 0-1,0 0 1,-1 0 0,1 0 0,0 0-1,0 0 1,-1 0 0,1 0 0,0 0-1,-1 1 1,1-1 11,-1 0 0,1 0 0,0 0-1,-1 0 1,1 0 0,0 0 0,-1 1 0,1-1-1,-1 0 1,1 0 0,0 0 0,-1 0 0,1-1-1,0 1 1,-1 0 0,1 0 0,-1 0 0,1 0-1,0 0 1,-1 0 0,1-1 0,0 1 0,-1 0-1,1 0 1,0 0 0,0-1 0,-1 1 0,1 0 0,0 0-1,0-1 1,-1 1 0,1 0 0,0-1 0,0 1-1,-1 0 1,1-1 0,0 1 0,0 0 0,0-1-1,0 0 1,-4-6 86,3 4-125,-1-1 0,0 1 0,0-1 0,0 1-1,0 0 1,0-1 0,-1 1 0,-4-4-1,4 3 27,0 0 0,0 0-1,0 0 1,0-1-1,1 1 1,0-1-1,0 0 1,0 1-1,1-1 1,-1 0 0,0-6-1,0 3 2,-6-20-194,-14-27 1,14 34 150,3 8 20,4 8 1,0 1-1,-1 0 1,0 0 0,1 0 0,-2 0-1,1 0 1,0 0 0,-1 0 0,1 1 0,-1-1-1,-4-3 1,5 6 19,0 0 0,0 0 0,-1 0 0,1 1 0,0-1 0,-1 0 0,1 1 0,0 0 0,-1-1 0,1 1 0,-1 0 0,1 0 0,0 1 0,-4 0-1,-9 0 34,8-2-60,0 1 0,0 0 0,1 1-1,-1-1 1,0 1 0,1 1 0,-1-1-1,0 1 1,1 0 0,0 1 0,-11 5 0,-71 44-228,2-4 81,82-46 166,-1-1-1,1 1 1,-1-1 0,-6 1 0,-12 5-48,11-2 56,1 1-1,0 0 1,1 1-1,-17 14 1,22-17-4,1 1-1,-1 0 1,-3 8-1,-13 13 31,18-23-14,0 1 1,1-1-1,-1 1 0,1-1 0,0 1 1,-3 7-1,-7 12 124,2-2-261,9-18 128,0 1 0,-1-1 1,1 0-1,-1 0 0,0 0 0,0 0 1,0 0-1,-4 4 0,-2-1-41,6-4 50,-1 0 0,1 0 0,-1 0 0,1 0 1,-1 1-1,1-1 0,0 1 0,0 0 0,1-1 1,-1 1-1,0 0 0,1 0 0,0 0 0,0 0 1,0 1-1,-2 5 0,2-2-49,-1 0 0,-1 0 0,-5 12 0,-3 7-15,4 5 181,-8 57 0,2-2-286,11-65 221,2-19-47,1 1 0,-2 0 0,1-1 0,0 1 0,0 0 0,-1-1 0,0 1 0,1-1 0,-1 1 0,0-1 0,0 1 1,-1-1-1,-2 5 0,2-3 26,0 0 0,0 0 0,1 0 0,-1 0 1,1 0-1,0 1 0,0-1 0,-1 7 0,-5 19-116,-8 17 246,11-32-173,-1 0-1,-13 27 1,17-40 21,1-1 0,-1 1 0,0 0 0,0-1 0,0 1 0,0-1 0,0 0 0,-1 1 0,1-1 0,0 0 0,0 0 0,-1 0 0,1 1 0,-1-2 0,-2 3 0,-4 3 58,8-5-69,-1 0 0,1-1-1,-1 1 1,1 0 0,-1 0-1,0-1 1,0 1-1,1-1 1,-1 1 0,0-1-1,0 1 1,0-1 0,1 1-1,-1-1 1,0 0 0,-2 1-1,1 0-10,0 1-1,1-1 1,-1 1-1,0 0 1,0 0-1,1 0 0,-1 0 1,-1 3-1,-14 21-90,14-21 96,1-2 27,0 1 0,0-1 0,-1 0 0,1 0 0,-1 0 0,-4 3 1,-14 23 167,-68 58-38,-5-6-308,88-74 165,-1 0 1,1 1 0,-8 13 0,-6 7 47,-26 32 5,45-60-65,1 0 0,0 0 0,-1 0 0,1 0-1,-1 0 1,1-1 0,0 1 0,-1 0 0,1 0 0,0 0 0,-1-1-1,1 1 1,0 0 0,-1 0 0,1-1 0,0 1 0,0 0-1,-1-1 1,1 1 0,0 0 0,0-1 0,-10-7 165,-2 10-207,11-1 39,0-1-1,0 1 0,0-1 0,0 1 1,0-1-1,0 1 0,1 0 1,-1-1-1,0 1 0,0 0 1,1 0-1,-1-1 0,0 1 1,1 0-1,-1 0 0,0 0 1,1 1-1,-1-1 9,1 0-1,0-1 1,-1 1 0,1 0-1,-1-1 1,1 1 0,0-1-1,-1 1 1,0 0-1,1-1 1,-1 1 0,1-1-1,-1 1 1,0-1 0,1 1-1,-1-1 1,0 0 0,1 1-1,-1-1 1,0 0 0,1 0-1,-1 1 1,0-1 0,0 0-1,0 0 1,0 0-4,1 1 0,-1-1 0,1 0 1,-1 0-1,1 1 0,-1-1 0,1 0 0,0 1 0,-1-1 1,1 1-1,-1-1 0,1 1 0,0-1 0,0 0 0,-1 1 1,1-1-1,0 1 0,0-1 0,-1 1 0,1-1 0,0 1 1,0 0-1,0-1 0,0 1 0,0-1 0,0 1 1,0 0-1,0 0 0,0 0 0,0-1 1,-1 0-1,1 0 0,0 0 0,0 1 0,0-1 1,0 0-1,0 0 0,0 0 0,-1 0 0,1 1 1,0-1-1,0 0 0,0 0 0,0 0 0,-1 0 1,1 0-1,0 1 0,0-1 0,0 0 0,-1 0 1,1 0-1,0 0 0,0 0 0,0 0 0,-1 0 0,1 0 1,0 0-1,0 0 0,0 0 0,-1 0 0,1 0 1,0 0-1,0 0 0,-1 0 0,1 0 0,0 0 1,0 0-1,0 0 0,-1 0 0,1-1 0,0 1 1,-7-8-85,1 2 90,5 6 1,1 0 0,-1 0-1,1 0 1,-1 0 0,1 0 0,0 0 0,-1 0 0,1 1 0,-1-1-1,1 0 1,-1 0 0,1 0 0,-1 1 0,1-1 0,0 0 0,-1 1 0,1-1-1,0 0 1,-1 1 0,1-1 0,0 1 0,-1-1 0,1 0 0,0 1-1,-1 0 1,-3 14 27,4-14-32,0 0 1,0 0 0,0 0 0,0-1-1,0 1 1,0 0 0,0 0-1,0-1 1,-1 1 0,1 0 0,0 0-1,-1-1 1,1 1 0,0 0 0,-1-1-1,1 1 1,-1 0 0,1-1-1,-1 1 1,1-1 0,-1 1 0,1-1-1,-1 1 1,0-1 0,1 1-1,-1-1 1,-1 1 0,2-1-2,0 0 0,-1 0 0,1 0 0,0 0 0,0 0 0,-1-1 0,1 1 0,0 0 0,0 0 0,-1 0 0,1 0 0,0-1-1,0 1 1,-1 0 0,1 0 0,0 0 0,0-1 0,0 1 0,0 0 0,-1 0 0,1-1 0,0 1 0,0 0 0,0-1 0,0 1 0,0 0 0,0 0 0,0-1 0,0 1 0,0 0 0,0-1 0,0 1 0,0 0 0,0 0 0,0-1 0,0 1 0,0-1 0,0 1 3,0-1 0,0 1 1,0-1-1,0 1 0,0-1 0,0 1 0,0-1 1,0 1-1,0-1 0,0 1 0,-1 0 1,1-1-1,0 1 0,0-1 0,0 1 1,-1-1-1,1 1 0,-1-1 0,-5-7 13,-1-2-12,7 10-7,-1 0-1,1 0 0,0 0 1,0-1-1,0 1 1,-1 0-1,1 0 0,0 0 1,-1 0-1,1 0 0,0 0 1,0 0-1,-1 0 1,1 0-1,0 0 0,0 0 1,-1 0-1,1 0 1,0 0-1,0 0 0,-1 0 1,1 0-1,0 0 0,-1 0 1,1 0-1,0 0 1,0 0-1,-1 0 0,1 1 1,0-1-1,0 0 1,0 0-1,-1 0 0,1 0 1,0 1-1,-1-1 1,-2 4-9,1-2 17,0 0 0,0 0 0,0 0 0,0 0 0,-1-1 0,1 1 0,-4 1 1,5-3-9,-1 1 1,1-1-1,-1 0 0,1 1 1,-1-1-1,1 0 1,-1 0-1,1 0 1,-1 0-1,0 0 1,1-1-1,-1 1 1,1 0-1,-1-1 1,1 1-1,-1-1 1,-2-1-1,-16-6 40,0 1-1,-1 1 0,0 0 1,-36-4-1,35 7-144,9 0 111,1-1 0,0 0-1,0-1 1,0 0 0,0-1 0,-16-11 0,-5-2 1,22 14 4,2-1-1,-1 0 1,1-1-1,0 0 1,0 0-1,1-1 1,0 0-1,1-1 1,-1 0-1,2 0 1,-1 0 0,1-1-1,1 0 1,-7-14-1,5 3-8,2 7 0,1 0 0,0 0 0,-4-28 0,7 31 0,0 6 0,1 0 0,0 0 0,0 0 0,1-8 0,0-4-7,1-22-1,-3 24-6,2 0-1,3-22 0,-2-1-240,23-80 430,-24 111-197,-1-1-1,0 0 1,0 0-1,-1 1 1,-3-16-1,0-12 36,-3-102 3,7 126-27,-1 0 1,-1 0-1,0 0 0,0 0 1,-1 0-1,-4-11 0,6 19 12,0 1 0,0 0 0,1 0 0,-1-1 0,1 1 0,0 0 0,0-1 0,0-3-1,0 3 17,0 1-1,0-1 0,0 1 1,0-1-1,-1 1 0,1-1 0,-1 1 1,-1-3-1,-18-48-27,8 10-154,12 43 162,0 0 0,0 0-1,0 0 1,0 0 0,0 0 0,0-1 0,0 1 0,0 0 0,0 0-1,-1 0 1,1 0 0,0 0 0,0 0 0,0 0 0,0 0 0,0 0-1,0 0 1,0 0 0,0 0 0,-1 0 0,1 0 0,0 0 0,0 0 0,0 0-1,0 0 1,0 0 0,0 0 0,0 0 0,-1 0 0,1 0 0,0 0-1,0 0 1,0 0 0,0 0 0,0 0 0,0 0 0,0 0 0,-1 0-1,1 0 1,0 0 0,0 0 0,0 0 0,0 0 0,0 0 0,0 1-1,0-1 1,0 0 0,0 0 0,-1 0 0,0 1-39,0-6 6,2-2-2,-1 6 36,0 1 0,1-1 0,-1 0 1,0 0-1,0 1 0,0-1 0,0 0 0,0 0 0,0 0 1,0 1-1,0-1 0,0 0 0,-1-1 0,-3-6-135,6 5-40,-2 2 157,0 1 18,0 0 0,0-1 0,0 1 0,0 0 0,0 0 0,0-1-1,0 1 1,0 0 0,0 0 0,0-1 0,0 1 0,0 0 0,0 0-1,0-1 1,-1 1 0,1 0 0,0 0 0,0 0 0,0-1 0,0 1 0,-1 0-1,1 0 1,0 0 0,0-1 0,0 1 0,-1 0 0,1 0 0,0 0-1,0 0 1,0 0 0,-1 0 0,1-1 0,0 1 0,0 0 0,-1 0 0,1 0-50,-1-1 36,1 1 0,-1 0 0,1-1 0,-1 1 0,1-1 0,-1 1 0,1-1 0,0 1-1,-1-1 1,1 0 0,0 1 0,-1-1 0,1 1 0,0-1 0,0 0 0,0 1 0,-1-1 0,1 1 0,0-1-1,0 0 1,0 1 0,0-2 0,0 2 16,0 0 0,0 0 0,0 1 0,0-1 0,0 0 0,0 0-1,0 0 1,0 0 0,0 0 0,0 0 0,0 0 0,0 0 0,0 0 0,0 0 0,0 0-1,0 0 1,0 1 0,0-1 0,0 0 0,0 0 0,0 0 0,0 0 0,-1 0 0,1 0 0,0 0-1,0 0 1,0 0 0,0 0 0,0 0 0,0 0 0,0 0 0,0 0 0,0 0 0,0 0-1,0 0 1,-1 0 0,1 0 0,0 0 0,0 0 0,0 0 0,0 0 0,0 0 0,0 0-1,0 0 1,0 0 0,0 0 0,0 0 0,0 0 0,-1 0 0,1 0 0,0 0 0,0 0 0,0 0-1,0 0 1,0 0 0,0-1 0,-8-3-1,-7-4 168,15 7-169,-1 1 0,1-1-1,-1 1 1,1-1 0,0 1-1,-1-1 1,1 1-1,-1-1 1,1 1 0,0-1-1,-1 1 1,1-1 0,0 1-1,0-1 1,-1 0 0,1 1-1,0-1 1,0 0 0,0 0-1,-5-11-46,-7 4-25,9 6 48,-1 0 1,1-1 0,0 1-1,0-1 1,0 1 0,0-1-1,-4-6 1,5 8 12,0-1 1,0 0 0,1 1-1,-1 0 1,0-1-1,-1 1 1,1 0-1,0 0 1,0 0-1,0 0 1,-1 1 0,1-1-1,0 1 1,-1-1-1,1 1 1,0 0-1,-1 0 1,1 0-1,-1 0 1,1 0 0,0 0-1,-1 1 1,1-1-1,0 1 1,-1 0-1,-3 1 1,2 0 0,0 0 0,0-1-1,0 0 1,-1 1 0,1-2 0,0 1 0,-1 0 0,1-1-1,0 0 1,-6 0 0,-18 1 98,19 0-48,-1-1 1,-14-1-1,12 0-119,1 1 0,-19 1 0,-63 7-15,66-6 201,23-2-96,0 0-1,0 0 1,1 0 0,-1 0-1,0 1 1,0 0-1,0 0 1,1 0-1,-1 0 1,0 0-1,-4 3 1,-14 6-196,19-10 167,-1 1 0,1 0 0,0 1 0,0-1 0,0 1 0,0-1 0,-4 4 0,-8 16-19,14-19 34,0 1 1,-1-1-1,1 0 0,0 0 1,-1 0-1,0 0 1,1 0-1,-1 0 1,0-1-1,0 1 0,0-1 1,0 1-1,0-1 1,0 1-1,-1-1 0,-1 1 1,3-2 8,0 0 0,0 1 0,1-1 0,-1 0 0,0 1 1,1-1-1,-1 1 0,1-1 0,-1 1 0,1-1 0,-1 1 0,1-1 0,-1 1 0,0 0 1,-11 10-72,9-9 56,-1 1 1,0-1 0,1 1 0,0 0 0,0 0 0,-1 0 0,-2 4 0,-9 9-64,12-13 75,1 0-1,-1 1 1,1-1-1,0 1 1,0-1 0,0 1-1,0 0 1,1-1-1,-2 5 1,-4 9 14,1 5-15,5-18 0,0-1 0,1 1 0,-2 0 0,1-1 0,-2 5 0,-1 0-2,0 1 0,1-1 0,0 1 0,0 0 0,-1 14 0,-5 49 130,9-68-121,-6 83 100,2-49-156,-2 9 220,5-35-67,0 1 0,0-1-1,2 23 1,0-3-76,0-19 119,0 1-1,0-1 1,5 19 0,-5-28-109,-1 1 1,0-1-1,0 1 1,0-1 0,0 1-1,-1-1 1,1 0-1,-1 1 1,0-1 0,-1 0-1,1 0 1,-1 0-1,0 0 1,0 0 0,0 0-1,0 0 1,-1 0-1,1-1 1,-1 1 0,-4 3-1,-63 60-15,-54 49 285,95-83-340,21-24 261,6-6-218,0 0-1,-1 0 1,1-1 0,-1 1-1,1-1 1,-5 3 0,-3 3-2,0 0 0,-17 17 0,21-19 23,0 0 1,0 0-1,0 0 1,-1-1-1,0 0 1,0-1-1,0 1 0,-1-1 1,1 0-1,-9 2 1,13-5-46,-1-1 11,-1 1-1,0 1 1,1-1-1,-1 1 1,1 0-1,-1 0 1,1 0-1,0 1 0,0-1 1,0 1-1,0 0 1,0 0-1,-3 5 1,6-8 5,1 1-1,0-1 1,-1 1 0,1-1 0,-1 1-1,1-1 1,-1 1 0,0-1 0,1 0-1,-1 1 1,1-1 0,-1 0 0,0 1-1,1-1 1,-1 0 0,1 0 0,-1 0-1,0 0 1,0 0 0,1 1 0,-1-1-1,0 0 1,1 0 0,-1-1 0,0 1-1,1 0 1,-1 0 0,-1 0 0,-12-2 55,12 2-72,0-1 0,0 1 0,0-1 0,0 0 0,0 1 0,0-1 0,0 0 0,1 0 0,-1-1-1,0 1 1,0 0 0,-1-2 0,0 0 29,0 0 1,-1 1-1,1 0 0,-7-3 1,-7 1 8,16 4-22,0 0-1,-1 0 1,1 0-1,-1 0 1,1-1-1,-1 1 1,1 0-1,0-1 1,-1 1-1,1-1 1,0 0-1,-1 1 1,1-1-1,0 0 1,0 0-1,0 0 1,-1 0-1,1 0 0,0 0 1,0 0-1,1 0 1,-2-2-1,-32-56 74,18 31-323,12 19 222,0 1 0,0 0 0,-7-7 0,5 7 15,0-1 1,0 0-1,0 0 0,1-1 1,1 0-1,-1 1 0,-4-19 1,1-7-45,5 27 41,1-1-1,0 0 1,0 0-1,1 1 1,0-1-1,0 0 1,2-15-1,0 15 6,0 0 0,-1 1-1,0-1 1,-1 0 0,0 1-1,0-1 1,-5-15 0,4 14-3,0-1 0,0 1 0,0-12 0,4 8 217,-1 12-98,-1 8-244,0-7 133,0 1-1,0-1 1,0 1-1,0-1 0,0 1 1,0-1-1,0 0 0,0 1 1,0-1-1,0 1 1,0-1-1,0 1 0,0-1 1,0 1-1,1-1 0,-1 1 1,0-1-1,0 1 1,1-1-1,-1 1 0,0-1 1,1 1-1,-1-1 1,0 1-1,1-1 0,-1 1 1,1 0-1,-1-1 0,0 1 1,1 0-1,-1 0 1,1-1-1,-1 1 0,1 0 1,-1 0-1,1-1 0,-1 1 1,1 0-1,0 0 1,0 0-1,0 0 19,0 0-1,-1-1 1,1 1 0,0 0-1,0 0 1,0-1 0,0 1 0,0-1-1,0 1 1,-1-1 0,1 1-1,0-1 1,0 0 0,0 0 0,2-2 14,0 0 1,0 0-1,0 1 1,0-1 0,1 1-1,-1 0 1,1 0-1,-1 0 1,1 0 0,5-1-1,-8 3-8,-1 0 0,1-1 0,0 1 0,0-1 0,-1 1-1,1-1 1,0 1 0,-1-1 0,1 0 0,-1 1 0,1-1 0,-1 0-1,1 1 1,-1-1 0,1 0 0,-1 1 0,0-1 0,1 0 0,-1 0 0,0 0-1,0 1 1,1-2 0,0-22 537,-1 17-456,-7-2-315,7 5 233,-1 0-1,1 0 0,-1 1 1,0-1-1,0 0 0,0 1 1,-1-1-1,1 1 0,-1-1 1,0 1-1,-4-6 0,-4-4-44,-18-18 1,5 6 112,-24-27-48,-17-21 18,43 49-33,17 20-59,0 0 1,0 0 0,0-1 0,0 1 0,-3-8 0,-4-3 67,-1-2 67,-11-35-286,16 38 178,-10-29 0,17 42-1,-1 0 0,1 0 0,-1-1 0,1 1 0,-1 0 0,1 0 1,-1-1-1,0 1 0,1 0 0,-1 0 0,-1-1 0,2 2 9,0-1 0,0 1 0,0 0 0,0 0 0,0 0 0,0 0 0,0 0-1,0 0 1,0 0 0,0 0 0,0 0 0,0-1 0,0 1 0,-1 0 0,1 0 0,0 0 0,0 0 0,0 0 0,0 0-1,0 0 1,0 0 0,0 0 0,0 0 0,0 0 0,0 0 0,0-1 0,-1 1 0,1 0 0,0 0 0,0 0 0,0 0-1,0 0 1,0 0 0,0 0 0,0 0 0,0 0 0,0 0 0,-1 0 0,1 0 0,0 0 0,0 0 0,0 0 0,0 0 0,0 0-1,0 0 1,0 0 0,0 0 0,0 1 0,-1-1 0,1 0 0,0 0 0,0 0 0,0 0 0,0 0 0,0 0 0,0 0-1,0 0 1,0 0 0,0 0 0,0 0 0,0 0 0,-1 1 0,1-2-5,0 1 0,0 0-1,0-1 1,0 1 0,0 0 0,0 0 0,0-1 0,0 1 0,0 0 0,-1 0-1,1-1 1,0 1 0,0 0 0,0 0 0,-1-1 0,1 1 0,0 0-1,0 0 1,0 0 0,-1 0 0,1-1 0,0 1 0,-1 0 0,1 0-1,0 0 1,-1 0 0,1 0 3,-1 0 0,1 0 1,-1 0-1,1 0 0,-1 0 0,1-1 0,-1 1 0,1 0 0,0 0 0,-1 0 1,1 0-1,-1-1 0,1 1 0,-1 0 0,1 0 0,0-1 0,-1 1 1,1 0-1,-1 0 0,1-1 0,0 1 0,0-1 0,-1 1 0,1 0 0,0-1 1,-1 1-1,1-1 0,0 1 0,0 0 0,0-1 0,0 1 0,-1-1 1,1 1-1,0-1 0,0 1 0,0-1 0,0 1 0,0-1 0,0 0 0,-1-8-29,-2 1 0,1-1 0,-4-8 0,5 14 23,-1 1 0,1 0 0,0-1 0,-1 1 1,0 0-1,1 0 0,-1 0 0,0 0 0,0 0 0,0 1 0,0-1 1,0 0-1,-5-2 0,0-2-74,7 5 77,0 1-1,-1 0 0,1 0 1,0 0-1,0-1 1,0 1-1,0 0 0,-1 0 1,1 0-1,0 0 1,0-1-1,0 1 0,-1 0 1,1 0-1,0 0 1,0 0-1,0 0 0,-1 0 1,1 0-1,0 0 0,0-1 1,-1 1-1,1 0 1,0 0-1,0 0 0,-1 0 1,1 0-1,0 0 1,0 0-1,-1 1 0,1-1 1,0 0-1,-4-1 9,0 1 1,0-1-1,1 0 0,-1 0 0,0 0 1,-3-2-1,-9-2-138,16 5 134,-1 0 0,0 0 0,0 0 0,0 0-1,0 0 1,0 1 0,1-1 0,-1 0 0,0 0 0,0 1 0,0-1-1,0 0 1,1 1 0,-1-1 0,0 1 0,0-1 0,1 1 0,-1-1-1,0 1 1,1-1 0,-1 1 0,1 0 0,-1-1 0,1 1 0,-1 0-1,1 0 1,-1-1 0,1 3 0,-9 6-57,8-9 59,1 1-1,-1-1 1,1 0 0,0 0 0,-1 0-1,1 0 1,-1 0 0,1 0 0,-1 0-1,1 0 1,-1 0 0,1 0 0,-1-1-1,1 1 1,0 0 0,-1 0 0,1 0-1,-1 0 1,1-1 0,0 1 0,-1 0 0,1 0-1,0-1 1,-1 1 0,1 0 0,0-1-1,-1 1 1,0-1 0,-8-11 13,4 4-114,4 7 99,1 1-1,0-1 0,-1 1 0,1-1 0,0 1 0,-1-1 0,1 1 0,-1-1 1,1 1-1,-1 0 0,1-1 0,-1 1 0,1 0 0,-1-1 0,1 1 0,-1 0 1,0 0-1,1-1 0,-1 1 0,0 0 0,-3 2 4,-18-5-130,14 1 101,7 1 22,0 1-1,0-1 0,1 1 0,-1 0 0,0 0 0,0-1 0,0 1 0,0 0 0,1 0 0,-1 0 0,0 0 0,0 0 0,0 0 0,0 0 0,0 0 0,1 0 0,-1 1 0,0-1 0,0 0 0,-1 1 0,-11 12 61,2-2-214,4-4 93,6-5 68,-1 0 0,0-1 0,0 1 0,1-1 0,-1 1 0,0-1 0,0 0 0,-3 2 0,3-2-24,-1 0 0,0 0 0,1 0 0,-1 0 1,0 0-1,0-1 0,0 1 0,-4-1 0,6 0 24,0 0 0,1 1 0,-1-1 1,0 0-1,0 0 0,0 1 0,0-1 0,0 1 0,0-1 1,0 1-1,0-1 0,1 1 0,-1-1 0,0 1 0,0 0 1,1-1-1,-1 1 0,0 0 0,1 0 0,-1-1 0,1 1 1,-1 1-1,-6 7 28,4-7-43,0 1 1,-1-1-1,1 0 0,-1-1 1,-5 3-1,6-3-6,-1 1 0,1 0 0,-1-1 1,1 1-1,0 1 0,-6 3 0,-30 26 131,33-26-123,0 0 1,0 0-1,-1-1 0,0 0 1,0-1-1,-1 1 0,-11 4 1,12-5-6,1 0 0,0 1 1,0-1-1,0 1 1,1 0-1,-1 1 1,1 0-1,1-1 1,-1 2-1,-6 11 1,6-9 24,0 1 0,1-1 0,0 1 0,-5 20 1,-7 16 56,12-33-78,-1-1 0,2 1 0,-4 18 0,-11 69 135,12-75-176,2-11 21,-3 22-1,6-33 43,0 1-1,0 0 1,0-1-1,0 1 1,-2 3 0,-3 9-4,5-14-9,0 0-1,1 1 0,-1-1 1,0 0-1,-1 0 0,1 0 1,0 0-1,-3 2 0,3-1 7,-1-1 1,1 0-1,-1 0 0,1 1 0,0-1 0,-2 4 1,-13 36-68,16-40 69,-1-1 1,1 1 0,-1 0 0,1-1 0,0 1 0,0 0 0,-1 0 0,2 2 0,-1-3-10,0 0 1,0 0 0,0 0 0,0 0 0,0 0-1,0 0 1,0 0 0,0 0 0,0 0 0,0 0 0,0 0-1,-1-1 1,1 1 0,0 0 0,-1 0 0,1 0-1,-1 0 1,1 0 0,-1 0 0,1-1 0,-1 1-1,0 0 1,1-1 0,-1 1 0,0 0 0,0-1-1,1 1 1,-1-1 0,-1 2 0,0-2 11,1 1 1,-1 0-1,1 0 1,-1 0-1,1 0 0,-1 0 1,1 0-1,0 0 1,0 0-1,0 1 0,-1-1 1,1 0-1,0 1 1,1-1-1,-1 1 1,0-1-1,0 1 0,1-1 1,-1 1-1,1 0 1,-1-1-1,1 1 0,-1 2 1,-7 19-94,0-13 163,8-9-135,-1-1 0,0 1 0,0 0 0,1 0 0,-1 0 0,0-1 0,1 1 0,-1 0 0,1 0 0,-1 0 0,1 0 0,0 0 0,-1 1 0,-5 9-2987,-4-4-3314,10-6 5995,-2 3-2399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9:40.92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6 1472,'9'0'894,"-6"1"-510,1-1-1,-1 0 1,0 0-1,0 0 1,0 0-1,0 0 1,4-2 0,-6-1-358,-1 1-358,0 8-1000,3-3 863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9:45.8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3150 1086 2656,'-1'-2'207,"-2"-2"440,2 10 2440,-6 0-420,6 0-2338,0-1 0,0-1 0,-1 1 0,0 0 1,0 0-1,0 0 0,-1-1 0,0 0 0,1 1 0,-6 4 0,-6 14 307,-26 56 445,-8 13-509,37-69-451,10-19-62,-1 0 0,0-1 1,1 1-1,-1-1 0,0 0 0,0 1 1,-1-1-1,1 0 0,-1 0 0,0 0 1,-5 4-1,3-4 22,5-2-54,-1 0 0,0 0 0,0-1 0,0 1 0,0 0 0,0-1 0,0 1 0,0-1 0,0 1 0,0-1 0,0 1 0,-1-1 0,1 0 0,0 1 1,0-1-1,0 0 0,0 0 0,-1 0 0,1 0 0,0 0 0,0 0 0,0 0 0,-1-1 0,0 1 0,-3-2 12,0 0 0,0 1-1,1-1 1,-8 0 0,5 1 16,0 0 1,0-1 0,-9-4-1,-53-15 510,64 18-521,0 0 0,1 0 0,-8-6 0,6 3-40,1 0-1,-1-1 0,1 0 1,-5-8-1,-12-15 220,-8-15 23,27 41-230,-13-12 145,1-2 0,2 0 0,-1-1 0,-17-34 0,25 43-147,0-1-1,-12-14 1,-7-14 46,23 36-44,0 0-1,-1 0 0,1 0 0,0 1 0,-1-1 0,0 1 1,-2-3-1,-9-7 98,6 1-29,0 1-1,-12-23 1,19 32-82,0-1-1,1 1 1,-1 0 0,-1 0 0,1-1-1,0 1 1,0 0 0,0 0 0,-1 0 0,1 0-1,-3-1 1,3 1-9,0 1 1,0-1-1,-1 0 0,1 0 1,0 1-1,0-1 0,0 0 1,0 0-1,0 0 0,1 0 1,-2-2-1,-33-68 327,23 43-166,0 1-1,2-1 1,1-1-1,-9-56 1,16 73-80,1 0-1,1 1 1,0-1 0,3-19 0,0-16 117,-2 36-214,0 0 0,0 1 0,6-17-1,3-19 213,-6 19-149,-2 17 92,-1 1 1,1-15-1,-8-19 194,6 39-322,-1-1 0,0 0-1,0 1 1,-1-1 0,0 0 0,1 1 0,-1 0 0,-1-1 0,1 1 0,-5-7 0,-5-9-37,6 10 33,-2-6 0,4 2 28,-2 0-1,0 0 1,0 1 0,-1-1-1,-16-20 1,12 20 0,0 0 1,-2 0 0,-21-17 0,30 27-59,1 1 40,0 1 0,0 0 0,0 0 0,-1 0 0,1 0 0,0 1 0,-1-1 0,0 1 0,1 0 0,-1 0 0,-4-1 0,-4 1-27,1 0 0,-14 0 1,16 2-49,1-1 47,-1 0-1,1 1 0,-1 0 1,1 1-1,-1 0 0,1 1 1,-15 5-1,16-5-11,-34 17-74,38-18 92,-1 0 1,1 0-1,0 1 0,0 0 1,0-1-1,0 1 0,1 0 1,-1 1-1,-2 3 0,-15 23-7,-9 18 54,23-34-35,5-11 0,0 0 0,-1 0 0,1 0 0,-1 0 0,1-1 0,-3 4 0,-4 7 0,-5 5 11,11-15 4,-1 1 0,1-1 0,-1 1 0,1 0 0,0 0 0,-2 6 0,2-6-4,1 0 1,-1 0-1,0 0 1,-1 0-1,1-1 1,-1 1-1,1 0 1,-5 3-1,4-4 17,0 0 1,0 1-1,1-1 1,-1 1-1,-2 6 0,3-7-6,1 0 0,-1 0 0,0 0 0,0 0 0,0 0 0,-1-1 0,1 1 0,-5 3 0,-4-1 161,5-3-18,6-2-163,0 0-1,0 0 1,0 0 0,0 0 0,0 0 0,0 0-1,0 0 1,0 0 0,0 0 0,0 0 0,0 0-1,0 0 1,0 0 0,0 0 0,0 0 0,0 0-1,0 0 1,0 0 0,0 0 0,0 0-1,0 0 1,0 0 0,0 1 0,0-1 0,0 0-1,0 0 1,0 0 0,0 0 0,0 0 0,0 0-1,0 0 1,0 0 0,0 0 0,0 0 0,0 0-1,0 0 1,0 0 0,0 1-2,0 0 0,0 0 0,0 0 0,0 0 0,0 0 0,0 0 0,0 0 0,0 0 0,-1 0 0,1 0 0,0 0 0,-1 0 0,0 1 0,1-1 11,-2 7 46,2-8-56,0 1-1,0 0 0,0 0 1,0 0-1,0 0 1,0-1-1,0 1 1,-1 0-1,1 0 1,0-1-1,-1 1 1,1 0-1,0 0 0,-1-1 1,1 1-1,-1 0 1,1-1-1,-1 1 1,1 0-1,-1-1 1,0 1-1,1-1 1,-1 1-1,0-1 1,0 1-1,1-1 5,-1 0 0,1 0 0,0 0-1,0 0 1,0 0 0,0 0 0,0 0 0,-1 0 0,1 0 0,0 0-1,0 0 1,0 0 0,0 0 0,0 0 0,0 0 0,-1-1 0,1 1-1,0 0 1,0 0 0,0 0 0,0 0 0,0 0 0,0 0 0,0 0-1,0 0 1,-1-1 0,1 1 0,0 0 0,0 0 0,0 0 0,0 0-1,0 0 1,0 0 0,0-1 0,0 1 0,0 0 0,0 0 0,0 0-1,0 0 1,0 0 0,0-1 0,0 1 0,0 0 0,0 0 0,0 0-1,0 0 1,0 0 0,0-1 0,0 1 0,0 1 128,-2 2-29,2-3-104,0 0 0,0 0 0,-1 0 0,1 0 1,0 0-1,0 1 0,0-1 0,0 0 0,0 0 0,0 0 0,0 0 0,0 0 0,0 0 1,0 0-1,-1 0 0,1 0 0,0 0 0,0 0 0,0 0 0,0 0 0,0 0 0,0 0 1,0 0-1,0 0 0,0 0 0,0-1 0,0 1 0,-1 0 0,1 0 0,0 0 0,0 0 1,0 0-1,0 0 0,0 0 0,0 0 0,0 0 0,0 0 0,0 0 0,0 0 0,0 0 1,0 0-1,0 0 0,0-1 0,0 1 0,0 0 0,0 0 0,0 0 0,-1 0 0,1 0 1,-3-2-34,0 5 33,2-2 0,0 0 0,0 0 0,-1 1 0,1-1 0,0 0 0,1 0 0,-1 1 0,0-1 0,-1 2 0,2-2 2,-1 0-1,1 0 1,-1-1-1,1 1 1,-1 0-1,0 0 1,1-1 0,-1 1-1,0-1 1,1 1-1,-1-1 1,0 1-1,0-1 1,0 1-1,0-1 1,-1 1-1,-6 4 21,2-2-19,6-3-4,-1 0 1,1 1-1,-1-1 1,1 0-1,-1 0 1,1 0-1,-1 1 0,1-1 1,0 0-1,-1 1 1,1-1-1,-1 0 1,1 1-1,0-1 1,-1 0-1,1 1 0,0-1 1,0 1-1,-1-1 1,1 1-1,0-1 1,0 1-1,-1 0 1,1-1-1,0 1 0,0-1 0,0 0 0,0 1 0,0-1 0,0 0 0,0 1 0,-1-1 0,1 0 0,0 0 0,0 1 0,0-1 0,0 0 0,-1 0 0,1 0 0,0 1 0,0-1 0,-1 0 0,1 0 0,0 0 0,0 1 0,-1-1 0,1 0 0,0 0 0,0 0 0,-1 0 0,1 0 0,0 0 0,-1 0 0,1 0 0,0 0 0,-1 0 0,-7 4-4,7-4 3,0 1 1,0 0-1,1 0 0,-1-1 0,0 1 1,0 0-1,0 0 0,1 0 1,-1 0-1,0 0 0,1 0 1,-1 0-1,1 0 0,-1 0 1,1 0-1,-1 0 0,1 0 1,0 0-1,0 0 0,-1 1 1,1 1-1,-7-2 184,4-1-148,6 0-90,-2 7-80,-1-7 144,0 0-1,0 0 1,0 1-1,0-1 1,0 0-1,0 0 1,0 1-1,0-1 1,0 0-1,0 0 1,0 1-1,-1-1 1,1 0-1,0 0 1,0 1-1,0-1 1,0 0-1,0 0 1,0 0-1,-1 1 1,1-1-1,0 0 1,0 0-1,0 0 1,-1 1-1,1-1 1,0 0-1,0 0 1,-1 0-1,1 0 1,0 0-1,0 0 1,0 0-1,-1 0 1,1 1-1,0-1 1,-1 0-1,0 0-25,1 0 16,0 0 0,0 0-1,0-1 1,-1 1-1,1 0 1,0 0-1,0 0 1,0 0-1,0 0 1,0 1-1,0-1 1,-1 0-1,1 0 1,0 0-1,0 0 1,0 0-1,0 0 1,0 0-1,0 0 1,0 0-1,0 0 1,-1 0-1,1 0 1,0 0-1,0 0 1,0 0 0,0 1-1,0-1 1,0 0-1,0 0 1,0 0-1,0 0 1,0 0-1,0 0 1,0 0-1,0 0 1,0 1-1,0-1 1,0 0-1,-1 0 1,1 0-1,0 0 1,0 0-1,1 1 1,-5 7-18,3-6 10,0 0 1,0 0-1,0-1 1,-1 1-1,1-1 1,-1 1-1,1-1 1,-4 3-1,-1 1-5,-1 1 61,4-4-29,0 1 0,0-1 0,0 1 0,0 0 1,-4 6-1,6-8-15,1 0 1,-1 0-1,0 0 0,0-1 0,0 1 1,0 0-1,0 0 0,0-1 1,0 1-1,0 0 0,0-1 0,0 1 1,-2 0-1,-8 5 190,3-2-213,-4 6 154,12-9-133,0-1 0,-1 0 1,1 0-1,0 0 0,0 0 0,0 1 0,-1-1 0,1 0 1,0 0-1,0 0 0,-1 0 0,1 0 0,0 0 1,0 0-1,0 0 0,-1 0 0,1 0 0,0 0 1,0 0-1,-1 0 0,1 0 0,0 0 0,0 0 1,-1 0-1,1 0 0,0 0 0,-1 0 0,-1 0 0,-1 1-27,0 1-1,1 0 1,-1 0-1,0 1 1,1-1-1,0 1 1,-4 4 0,-13 12 156,-29 15-39,42-28-61,3-3 10,0-1-1,1 0 1,-1 1 0,0-1 0,-4 2 0,-2 4 36,9-7-72,-1 0 0,1 0 0,-1-1 1,0 1-1,0 0 0,0 0 0,1 0 1,-1-1-1,0 1 0,0 0 0,0-1 1,-2 2-1,2-2-3,0 1 0,0 0 1,0-1-1,0 1 0,0 0 0,0 0 0,0 0 1,0 0-1,0 0 0,0 0 0,0 0 1,0 2-1,0-2 3,1 0 0,-1 0 0,1-1 0,-1 1 1,1 0-1,-1 0 0,1-1 0,-1 1 0,0 0 0,1-1 1,-1 1-1,0-1 0,0 1 0,0-1 0,1 1 1,-1-1-1,0 0 0,0 1 0,0-1 0,0 0 0,0 1 1,1-1-1,-1 0 0,0 0 0,-2 0 0,2 0-4,-1 1-1,1-1 0,-1 1 1,1-1-1,0 1 0,-1 0 1,1-1-1,0 1 1,0 0-1,0 0 0,-1 0 1,1 0-1,-2 2 0,2-1 23,-1 0-1,0-1 0,1 1 0,-1-1 0,0 1 1,0-1-1,-3 2 0,1-3-5,1 1 1,0 0-1,-1-1 0,1 0 1,-5 0-1,6 0-7,0 0 1,1 0-1,-1 0 0,0 0 0,1 0 1,-1 0-1,0 0 0,1 1 0,-1-1 1,1 1-1,-1-1 0,0 1 0,1-1 0,-1 1 1,-2 2-1,-6 2 91,9-4-107,0-1 0,0 0 0,0 1 0,0-1 0,1 0 0,-1 1 0,0-1 0,0 1 0,0-1 0,1 1 0,-1 0 0,0-1 0,1 1 0,-2 0 0,0 2 16,0-1 1,0 0 0,-1 0 0,1 0-1,-1 0 1,1 0 0,-1-1 0,0 1-1,0-1 1,0 0 0,0 0 0,0 0-1,-3 1 1,3-1-2,1 0 0,0 0 0,0 0 0,0 0 0,0 0 0,0 0 0,0 1 0,0-1 0,-2 4 0,2-3 2,0-1-1,0 1 1,1-1-1,-1 1 1,0-1-1,0 0 1,0 0-1,0 0 0,-4 2 1,3-3-9,1 1 1,0 0-1,-1 0 1,1 0-1,0 1 0,0-1 1,-3 3-1,-8 3-3,-14 6-34,21-11 142,4-2-109,0 0 0,0 1 0,0-1 0,1 0 0,-1 1 0,0 0 0,0-1 0,1 1 0,-1 0 0,1 0 0,-1 0 0,1 0 0,-1 0 0,1 0 0,-1 1 0,-1 1 0,3-2 8,0-1-1,0 0 1,-1 1 0,1-1-1,-1 1 1,1-1 0,0 0-1,-1 1 1,1-1 0,-1 0-1,1 1 1,-1-1 0,1 0-1,-1 0 1,1 1 0,-1-1-1,1 0 1,-1 0 0,1 0-1,-1 0 1,1 0 0,-1 0-1,1 0 1,-1 0 0,1 0 0,-1 0-1,1 0 1,-2 0 0,-3-1 38,-11-5-90,5 6 263,10 0-220,0 0 0,-1 0 0,1 0 0,0 0-1,0 0 1,-1 0 0,1 0 0,0 0 0,-1-1 0,1 1 0,0 0 0,0-1 0,0 1 0,-2-2 0,3 2 14,-1 0 1,1 0-1,-1 0 1,1-1-1,-1 1 1,1 0-1,-1 0 1,1 0-1,0 0 0,-1 0 1,1 0-1,-1 0 1,1 0-1,-1 0 1,1 0-1,-1 0 1,1 0-1,-1 1 1,0-1-1,0 0-13,0 1-1,0-1 1,0 0 0,0 0 0,0 0-1,0 0 1,0 0 0,0 0-1,0 0 1,-1 0 0,1 0 0,-1-1-1,-15-3 54,-33-3-1,13 3-65,-20-4 17,48 7-38,-1 1 0,-18 1 0,-14 0 126,39-1-87,1-1 1,-1 1 0,1 1 0,-1-1-1,0 0 1,1 1 0,-1-1 0,1 1 0,-1 0-1,1 0 1,-1 0 0,1 0 0,-1 0-1,-3 3 1,-11 6 11,7-4-60,0 1 0,-12 9 0,19-14 55,-8 6 62,-10-8-20,14 0-50,3 0 5,0 0-1,0 0 1,1 0-1,-1 0 1,0 1-1,0 0 1,0-1-1,1 1 1,-1 1-1,0-1 1,1 0-1,-6 4 1,-2 1 89,9-5-93,0 0 1,1-1-1,-1 1 0,1 0 1,-1 0-1,1 0 1,-1 0-1,0 2 1,-1 0-19,3-2 18,-1 0 0,0 0 0,1 0 0,-1 0 1,0 0-1,0 0 0,1 0 0,-1 0 0,0 0 0,0-1 1,0 1-1,0 0 0,0-1 0,-1 1 0,1 0 0,0-1 0,0 0 1,0 1-1,0-1 0,-1 0 0,1 1 0,0-1 0,0 0 1,0 0-1,-1 0 0,1 0 0,0 0 0,0 0 0,-1 0 0,1-1 1,0 1-1,-3-1 0,-3 0 17,0 1 0,0-1 0,0 2-1,-1-1 1,-13 4 0,-19 0 131,-111 0-176,132-2 403,16-1-344,0-1 0,0 0-1,-1 1 1,1-1 0,0 0 0,0-1-1,0 1 1,0 0 0,-1-1 0,-3-1 0,3 1 21,0 1 0,0-1 0,0 1 1,0 0-1,-7 1 0,-9 0-223,11 0 275,-15-1 25,24 0-134,-1 0 0,0-1 0,0 1 0,0 0 0,0 0 0,1 0 0,-1 0 0,0 0 0,0 0 0,0 1 0,0-1 0,1 0 0,-1 0 0,0 1 1,0-1-1,1 0 0,-1 1 0,0-1 0,0 1 0,1-1 0,-2 1 0,1 0 2,0 0 0,0-1-1,0 1 1,0-1 0,0 1 0,0-1 0,0 1-1,0-1 1,0 0 0,0 1 0,0-1 0,0 0-1,-2 0 1,2 1-10,0-1 0,0 0 0,1 1 0,-1-1 0,0 1 0,0-1 0,1 1 0,-1-1 0,0 1 0,1-1 0,-1 1 0,1 0 0,-1-1-1,1 1 1,-1 0 0,1 0 0,-1-1 0,1 1 0,0 0 0,-1 0 0,1 1 0,26 5-13098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22.7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46 13 1984,'0'0'640,"8"-8"4592,-23 3 522,-2 8-4036,15-3 295,1 1-1886,0 1-1,0 0 0,0-1 0,0 1 1,0-1-1,0 1 0,0 0 0,1 0 1,-1-1-1,1 1 0,0 0 0,-1 0 1,1 3-1,3 80 1250,-8 93 148,0 50-371,4-185-1006,0-31-88,1 0 0,0 0 0,1 0 0,0 0 0,0 0 0,4 13 0,-2-23-167,-1-7-494,3-15-1467,-2 6 171,8-9-220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23.97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54 1472,'1'-4'668,"0"1"1,-1 0-1,1-1 0,-1 1 1,0-7-1,0 8 3,-1 0 0,1 0 1,0 0-1,1 0 0,-1 0 0,0 0 0,0 0 0,1 0 0,-1 0 0,1 0 0,1-3 1,0 15 5329,5 24-5565,-4 22 454,-4 72 0,-1 21-174,6 53 546,-4-201-1255,0 1 20,0 0-1,0-1 1,0 1 0,0 0-1,0-1 1,0 1 0,1 0-1,-1-1 1,0 1 0,1-1-1,0 1 1,-1-1 0,1 1-1,0-1 1,0 1 0,0-1-1,1 2 1,-2-3 208,1-12 117,11-16-282,-11 24-73,0 0 1,0 0-1,0 0 0,1 0 0,-1 1 1,1-1-1,0 1 0,0-1 0,1 1 1,-1 0-1,1 0 0,-1 0 0,1 0 1,0 0-1,6-4 0,71-27-125,-75 32 123,1 1-1,-1 0 0,1 0 1,-1 0-1,1 0 0,-1 1 1,1 0-1,-1 1 0,1-1 1,-1 1-1,1 0 0,-1 0 1,1 1-1,-1-1 0,8 5 1,8 0 173,-17-5-97,1 0 0,0 0-1,-1 1 1,0 0 0,8 3 0,-11-4-54,0 0 1,0-1 0,0 1-1,0 0 1,-1 0 0,1 0 0,0 0-1,0 0 1,-1 0 0,1 0 0,0 0-1,-1 0 1,1 0 0,-1 0 0,0 0-1,1 1 1,-1-1 0,0 0 0,0 0-1,0 0 1,1 1 0,-1-1 0,0 0-1,-1 0 1,1 0 0,0 3 0,-1-1 41,0-1 0,0 1 0,0-1 0,0 1 0,-1-1 0,1 0 0,-1 1 0,1-1 1,-1 0-1,0 0 0,0 0 0,0 0 0,0 0 0,0 0 0,0-1 0,0 1 1,-1-1-1,1 1 0,-1-1 0,1 0 0,-1 0 0,1 0 0,-4 0 0,-9 3 70,1 0 0,-1-2-1,-16 2 1,18-3-137,-10 2-123,-1-1 0,0-1 1,-32-3-1,36-1-1597,6 6 464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39.83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23 105 320,'-1'-2'35,"-1"-2"46,1 7 955,-3-13 205,4 10-1200,-1 0 0,1 0 0,0 0 0,0-1 0,0 1 0,0 0 0,0 0 0,-1 0 1,1 0-1,0-1 0,0 1 0,0 0 0,0 0 0,0 0 0,0-1 0,0 1 0,0 0 0,0 0 0,0-1 0,0 1 0,0 0 0,0 0 0,0 0 0,0-1 0,0 1 0,0 0 0,0 0 0,0-1 0,0 1 0,0 0 1,0 0-1,1-3 562,-1 0 1,0 1 0,0-1-1,-1 0 1,1 1 0,0-1 0,-1 0-1,0 1 1,-1-5 0,2 7-543,0 0 0,0 0 1,0-1-1,0 1 0,0 0 1,0 0-1,0-1 0,0 1 1,0 0-1,0 0 1,0-1-1,0 1 0,0 0 1,0 0-1,0 0 0,0-1 1,0 1-1,0 0 0,-1 0 1,1-1-1,0 1 0,0 0 1,0 0-1,0 0 0,0 0 1,-1-1-1,1 1 0,0 0 1,0 0-1,0 0 0,-1 0 1,1 0-1,0 0 1,0 0-1,-1-1 0,1 1 1,0 0-1,0 0 0,-1 0 1,1 0-1,0 0 0,0 0 1,-1 0-1,1 0 0,0 0 1,0 0-1,0 0 0,-1 0 1,1 1-1,0-1 0,-1 0 624,6 71 1443,1 64-1103,1-2 67,-7-132 33,-6-9-559,6 2-532,0 0 0,0 0 1,1 0-1,0 0 0,0 1 1,0-1-1,0 0 0,1 1 1,0-1-1,4-6 0,-2 2-33,54-116-49,-41 92-21,-6 12-7,1 0 1,0 0-1,2 2 0,17-22 0,-31 41 63,1 0 0,1 0 0,-1 0 0,0 0 0,0 0-1,0 0 1,1 0 0,-1 0 0,0 1 0,1-1 0,-1 0-1,0 1 1,1-1 0,-1 1 0,1 0 0,2-1 0,-3 1 1,0 0 0,1 0 0,-1 1 0,0-1 0,0 0 0,0 1 0,0-1 1,1 1-1,-1-1 0,0 1 0,0-1 0,0 1 0,0 0 0,0 0 0,0-1 1,1 2-1,1 2 11,-1-1 0,1 1 1,0 0-1,-1 0 1,0 0-1,0 0 0,0 0 1,-1 0-1,2 6 0,6 33 523,6 78 1,-6-33-138,-8-67-206,2 6 74,-2-19 270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28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13 4736,'-3'-11'1373,"3"9"-613,2 7-312,-1-1-114,0 0-1,-1 0 1,1 0-1,-1 0 1,0-1-1,-1 7 1,0 2 382,-4 242 4935,-19 125-3063,10-146-1885,6-102-158,6-95-1665,5-6 272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42.23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35 1 3552,'3'1'5137,"-2"10"-3304,-8 6-409,5-12-1237,0 0 0,1 0-1,-1 0 1,1 0 0,-1 5-1,-14 274 3227,12-153-2559,2 55 161,3-103 679,0-88-1482,1 0 0,-1 1-1,1-1 1,0 0 0,1 1 0,4-7 0,10-18-269,-1-1 0,19-49 0,-11 24-231,-24 53 268,1 1-1,-1 0 1,1 0-1,-1 0 1,1-1-1,-1 1 1,1 0-1,0 0 1,0 0-1,-1 0 1,1 0-1,0 0 1,0 0-1,0 0 1,0 1-1,0-1 1,0 0-1,0 1 1,0-1-1,1 0 1,-1 1-1,0-1 1,0 1-1,0 0 1,3-1-1,-3 1 9,1 1-1,-1-1 0,0 1 0,0 0 0,0-1 0,0 1 0,1 0 0,-1 0 0,0 0 0,0 0 0,0 0 0,-1 0 1,1 0-1,0 0 0,0 0 0,0 0 0,-1 0 0,1 0 0,-1 0 0,1 1 0,-1-1 0,1 0 0,-1 3 0,5 13 209,-2 0-1,0 0 0,-1 0 1,-1 1-1,-1-1 0,0 1 1,-5 29-1,0-20 125,3-18-163,1-1-1,-2 17 0,3-25-120,0 1 1,0 0-1,0 0 0,0 0 0,0 0 0,-1-1 0,1 1 0,0 0 0,0 0 1,-1 0-1,1-1 0,-1 1 0,1 0 0,-1-1 0,0 2 0,1-2-21,0 0 0,0 0-1,0 0 1,0 0-1,0 0 1,0 0 0,0-1-1,0 1 1,0 0 0,0 0-1,0 0 1,0 0 0,-1 0-1,1 0 1,0 0 0,0 0-1,0 0 1,0 0 0,0 0-1,0 0 1,0 0 0,0 0-1,0 0 1,0 0-1,0 0 1,0 0 0,0 0-1,-1 0 1,1 0 0,0 0-1,0 0 1,0 0 0,0 0-1,0 0 1,0 0 0,0 0-1,2-11-2209,-2 10 1680,0 0 1,0-1-1,1 1 1,-1 0-1,0 0 0,0 0 1,1 0-1,-1 0 1,0 0-1,1 0 0,-1 1 1,1-1-1,-1 0 0,1 0 1,-1 0-1,2-1 1,21-12-7241,-3 8 4710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42.7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273 24 2816,'5'-11'1265,"0"-1"4626,-6 12-5691,1 0-1,-1 0 0,0 1 1,1-1-1,-1 0 0,0 1 1,1-1-1,-1 0 0,0 1 1,1-1-1,-1 1 0,1-1 1,-1 1-1,1-1 0,-1 1 1,1 0-1,-1-1 0,0 2 1,-12 10 280,-2-1 1,1-1 0,-2 0-1,1-1 1,-21 9 0,-25 15 122,54-29-551,-3 2 24,1-1 1,-1 2-1,1-1 0,0 1 0,0 1 0,1 0 1,-13 16-1,20-23-49,0 1 0,0-1-1,0 1 1,0-1 0,0 1 0,1 0 0,-1-1 0,1 1 0,-1 0-1,1 0 1,-1-1 0,1 1 0,0 2 0,0-3-9,0 0 0,1 0 0,-1 0 0,0 0 0,1 0 0,-1 0 0,0 0 0,1 0 0,-1 0 0,1 0 0,-1 0 0,1 0 0,0 0 0,0 0 0,-1 0 0,2 1 0,1-1 35,-1 1 0,1-1 1,-1 0-1,1 1 1,0-1-1,-1 0 0,1-1 1,0 1-1,0 0 0,0-1 1,-1 1-1,1-1 1,0 0-1,5-1 0,1 0 28,0 0 0,0-1 0,0-1-1,0 0 1,0 0 0,-1 0-1,1-1 1,-1 0 0,13-10-1,-10 7-80,-1-1 0,-1 0 0,0 0-1,0-1 1,0 0 0,11-17 0,-18 22 12,6-5-618,-8 9 594,0 0 1,1 0-1,-1 1 0,0-1 0,1 0 1,-1 0-1,0 0 0,1 0 1,-1 1-1,0-1 0,0 0 0,1 0 1,-1 0-1,0 1 0,0-1 1,0 0-1,1 1 0,-1-1 0,0 0 1,0 0-1,0 1 0,0-1 1,1 0-1,-1 1 0,0-1 0,0 0 1,0 1-1,0-1 0,0 0 1,0 1-1,0-1 0,0 0 0,0 1 1,2 19-45,-2-17 96,0 0-1,1 0 1,-1 0 0,1 0-1,-1 0 1,1-1-1,2 5 1,18 42 323,0-11-246,-21-37-1146,10-9-6176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43.4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73 0 3328,'-3'30'10340,"-9"22"-8316,0-3-1317,-11 135 755,14-94-758,2-28-59,1 109 0,6-167-566,0 1-1,1-1 0,-1 0 0,1 0 0,0 0 1,0 0-1,1-1 0,-1 1 0,1 0 0,3 6 1,-4-9-27,0 0 1,1 1 0,-1-1-1,0 0 1,1 0 0,-1 0-1,1 0 1,-1 0 0,1 0 0,-1 0-1,1 0 1,-1-1 0,1 1-1,0-1 1,0 1 0,-1-1 0,1 1-1,0-1 1,0 0 0,-1 0-1,1 0 1,0 0 0,0 0-1,-1-1 1,1 1 0,0 0 0,2-2-1,86-30 424,-46 14-253,-11 9-124,-25 7-94,-1 0-1,1 0 1,0-1 0,10-5 0,-15 6 180,-7 2-2605,-9 2-3996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44.06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178 122 3648,'0'-1'19,"0"-11"1413,0 0 0,-1 1-1,-4-22 1,4 30-1143,1 0 0,-1 1 0,0-1 0,0 0 0,0 1 0,0-1 0,-1 1 0,1 0 0,-1-1 1,1 1-1,-1 0 0,0 0 0,0 0 0,0 0 0,0 0 0,0 0 0,-1 1 0,1-1 0,0 1 0,-1-1 0,1 1 0,-4-1 0,4 1-253,-1 0 0,1 1 0,-1-1 0,1 1 0,0 0 0,-1 0 0,1 0-1,-1 0 1,1 0 0,0 0 0,-1 1 0,1-1 0,-1 1 0,1-1 0,0 1 0,-5 2 0,4-1 2,0 0 0,0 0 0,0 1 1,0-1-1,1 1 0,-1 0 0,1-1 0,-1 1 1,1 1-1,-2 2 0,-2 7 103,0-1 0,0 1 0,1 1 0,1-1 0,-3 16 0,0 7 79,2 1-1,0-1 0,3 1 1,1 0-1,2 0 0,1 0 1,13 60-1,-7-48-159,-5-29 108,1-1 1,9 30-1,-2-17-541,-8-22-4357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44.4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 46 7392,'-16'-11'3360,"19"11"-2944,2-3 2176,3 3-1504,14-13 831,2 10-1119,18-5 256,0 8-608,5-3-256,0 3-128,-5-5-64,0 10 0,-8-5 64,-5 8-32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46.26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65 3648,'4'-1'13594,"0"6"-14756,-1-1 1249,0-1 0,0 1 1,0 1-1,-1-1 0,0 0 1,0 1-1,0-1 0,-1 1 1,3 7-1,6 17 79,31 82 757,-31-81-589,-9-25-212,1 0 0,-1 0 0,1-1 0,4 8 1141,15-37-596,50-97-605,-70 121-71,0-2-51,1 0 0,-1 0 0,1 1 0,0-1 0,3-3 0,-4 6 45,-1 0-1,0-1 1,0 1 0,1 0-1,-1 0 1,0 0-1,1-1 1,-1 1-1,0 0 1,1 0-1,-1 0 1,0 0-1,1 0 1,-1 0-1,1-1 1,-1 1-1,0 0 1,1 0 0,-1 0-1,0 0 1,1 1-1,0-1-3,0 0 0,-1 1 1,1-1-1,-1 0 0,1 1 0,-1-1 0,1 1 0,-1-1 0,0 1 0,1-1 1,-1 1-1,1-1 0,-1 1 0,0 0 0,0-1 0,1 1 0,-1 0 0,4 11-29,-1 1 0,0-1 0,0 0 0,-2 1 0,0 0 0,0 19 0,1-2 129,-2-27-28,0-1 0,1 0-1,-1 0 1,1 0 0,0 0 0,-1 0 0,1 0 0,0 0 0,0 0-1,0 0 1,3 2 0,-4-4 5,1 0 0,0 1 0,0-1 0,-1 0 1,1 0-1,0 0 0,-1-1 0,1 1 0,0 0 0,0 0 0,-1 0 0,1 0 0,0-1 1,-1 1-1,1 0 0,0-1 0,-1 1 0,1 0 0,-1-1 0,1 1 0,0-1 0,-1 1 1,1-1-1,0 0 0,18-16 354,-17 14-378,217-223 446,-153 157-811,-66 69 272,0 0 1,0-1-1,0 1 1,0 0-1,1 0 1,-1 0-1,0 0 1,0 0-1,0 0 1,0 0-1,0 0 1,1-1-1,-1 1 1,0 0-1,0 0 0,0 0 1,0 0-1,1 0 1,-1 0-1,0 0 1,0 0-1,0 0 1,0 0-1,1 0 1,-1 0-1,0 0 1,0 0-1,0 0 1,0 0-1,1 0 0,-1 1 1,0-1-1,0 0 1,0 0-1,0 0 1,0 0-1,1 0 1,-1 0-1,0 0 1,0 0-1,0 1 1,0-1-1,0 0 1,0 0-1,0 0 0,0 0 1,1 0-1,-1 1 1,0-1-1,6 12-3671,0 1-802,1-6 2575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47.47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181 105 2912,'-6'-7'6554,"2"10"-4484,0 1-1964,-56 63 2780,34-44-2191,10-11-241,-18 21-1,30-30-393,1 1 0,0-1-1,1 1 1,-1 0 0,0 0 0,1 0 0,0 0-1,0 0 1,0 1 0,1-1 0,-2 7-1,3-10-22,0 0 0,-1 0 0,1 0 0,0 0 0,0 0 0,0 0-1,0 1 1,0-1 0,1 0 0,-1 0 0,0 0 0,0 0-1,1 0 1,-1 0 0,1 0 0,-1 0 0,1 0 0,-1 0-1,1 0 1,-1 0 0,1 0 0,0-1 0,-1 1 0,1 0 0,0 0-1,0-1 1,0 1 0,0 0 0,0-1 0,0 1 0,0-1-1,0 1 1,0-1 0,1 1 0,1 0 18,-1-1 0,1 0 1,-1 1-1,1-1 0,-1 0 0,1-1 0,-1 1 0,0 0 1,1-1-1,-1 1 0,1-1 0,-1 1 0,0-1 1,4-2-1,1-1-7,-1-1 0,0 1 1,0-1-1,0 0 0,-1 0 0,0-1 1,0 0-1,7-11 0,2-6-110,12-26-1,-24 46 52,-2 2-15,6-8-516,-6 18 184,0-5 346,-1 20-141,1 25 381,0-46-156,1 1 0,-1-1 0,1 0 0,0 1 0,0-1 0,0 0 0,0 0 0,0 1-1,1-1 1,-1 0 0,3 3 0,-3-5-24,0-1-1,-1 1 0,1 0 0,0-1 0,0 1 0,0-1 1,0 1-1,0-1 0,0 1 0,0-1 0,0 1 1,0-1-1,0 0 0,0 0 0,0 1 0,0-1 0,0 0 1,0 0-1,0 0 0,0 0 0,0 0 0,0-1 1,0 1-1,0 0 0,0 0 0,0-1 0,1 0 0,3-1 95,1 0 0,-1 0 0,7-6 0,-9 6-111,16-11 10,-2-1 0,1 0 0,-2-1 0,0-1 0,-1-1 0,-1 0 0,0-1-1,18-32 1,-27 40-466,-9 24 216,-4 20 246,5-20 51,0-1 0,-2 19 0,5-28-42,0 0 0,0-1 0,0 1 0,0 0 0,1 0 0,-1 0-1,1-1 1,0 1 0,0 0 0,1-1 0,-1 1 0,1-1 0,2 5 0,-3-7-16,-1-1 1,1 1-1,0 0 1,0 0-1,0 0 1,0-1-1,0 1 1,0 0-1,0-1 1,0 1 0,0-1-1,0 0 1,0 1-1,0-1 1,0 0-1,1 1 1,-1-1-1,0 0 1,0 0-1,0 0 1,0 0-1,1 0 1,-1 0-1,0 0 1,0-1 0,0 1-1,0 0 1,0-1-1,2 0 1,3-1 67,1-1 1,0 0-1,8-6 1,-12 8-71,10-8 9,0-1-1,-1 0 0,0-1 1,-1-1-1,12-14 0,-4 5-56,-7 7-131,17-28 1,-18 25 29,-11 17 110,0 0 0,1-1 0,-1 1 0,0 0 0,0 0 0,0 0 0,0-1 0,0 1 0,0 0 0,1 0 0,-1 0 0,0 0 0,0 0 0,0 0 0,0-1 0,1 1 0,-1 0 0,0 0 0,0 0 0,0 0 0,1 0 0,-1 0 0,0 0 0,0 0 0,0 0 0,1 0 0,-1 0 0,0 0 0,0 0 0,1 0 0,-1 0 0,0 0 0,0 0 0,0 0 0,1 0 0,5 7-237,2 11 210,-6-11 58,1 1 1,0-1-1,1 0 1,-1 0 0,1 0-1,1-1 1,-1 1-1,1-1 1,0 0-1,1 0 1,-1-1-1,1 1 1,11 6 0,-15-11-7,-1 0 1,1 0 0,0-1-1,0 1 1,0 0 0,0-1-1,-1 1 1,1-1 0,0 0-1,0 0 1,0 0-1,0 0 1,0 0 0,0 0-1,0 0 1,0-1 0,0 1-1,2-2 1,-1 1 15,1-1 0,-1 1 0,0-1 0,-1 0 0,1 0-1,0-1 1,0 1 0,-1 0 0,4-6 0,0 1-9,-1-1-1,0 0 1,0 0-1,-1 0 1,0 0-1,-1-1 0,3-11 1,-3 10 27,-1-1 1,-1 0-1,1-12 1,-2 19-73,0 0 1,0 0-1,0 0 0,0 0 0,-1 0 1,0 0-1,0 0 0,0 0 0,0 0 1,-1 1-1,-2-5 0,4 7 11,0 1 0,0 0-1,-1-1 1,1 1 0,0 0-1,-1-1 1,1 1 0,0 0-1,-1 0 1,1-1 0,0 1-1,-1 0 1,1 0 0,-1 0-1,1-1 1,0 1 0,-1 0-1,1 0 1,-1 0 0,1 0-1,0 0 1,-1 0-1,1 0 1,-1 0 0,1 0-1,-1 0 1,1 0 0,-1 0-1,-13 8-200,-7 14-1,15-14 231,0 1 0,1 0 0,0 0 0,0 0 0,1 0 0,0 1 0,1-1 0,0 1 0,0 0 0,1 0 0,1 1 0,-1-1 0,2 0 0,-1 0 0,2 1 0,1 13 0,-1-21 37,0 0 0,0 0 0,0 0-1,0 0 1,1 0 0,-1 0-1,1 0 1,0 0 0,0-1 0,0 1-1,0-1 1,1 1 0,-1-1 0,1 0-1,-1 0 1,1 0 0,4 3 0,-2-3 17,-1 0 0,0 0 0,1 0 0,0 0 1,-1-1-1,1 0 0,0 0 0,0 0 1,-1-1-1,1 1 0,8-1 0,-1-1-78,0-1 0,1 0-1,18-6 1,-25 6-1013,0 0 0,-1-1 0,1 0 0,0 0 0,6-5-1,0 1-1681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50.43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16 829 4320,'-16'4'6506,"26"-5"-5962,0 0-1,-1 0 0,1-1 0,-1 0 0,1-1 0,13-6 0,51-28 317,-59 28-774,-1 0 0,0-2 0,-1 0 0,0 0 0,-1-1 0,0-1 0,-1 0 0,11-16 0,7-17 45,29-57 1,-43 74-119,8-15 112,-2 0-1,30-88 0,-43 89-135,-7 41-4,-1 0 0,0 0 0,1 0 0,-1 0 0,-1 0 0,1 0 0,0 0 0,0 0-1,-1 0 1,1 0 0,-1 0 0,1 0 0,-1 0 0,0 0 0,0 0 0,0 0 0,-2-3 0,2 5-1,0-1 0,1 1 0,-1 0 1,0-1-1,0 1 0,0-1 0,0 1 0,0 0 1,1 0-1,-1 0 0,0-1 0,0 1 0,0 0 1,0 0-1,0 0 0,0 0 0,0 1 0,0-1 1,0 0-1,1 0 0,-1 0 0,0 1 0,0-1 1,0 0-1,0 1 0,1-1 0,-1 1 0,0-1 1,0 2-1,-23 18-98,23-19 115,-9 10 126,0 0 0,1 1-1,1 0 1,0 0 0,1 1-1,0 0 1,1 1 0,0 0-1,1-1 1,-6 26 0,5-8 76,1 1 1,2-1 0,1 64-1,3-75-36,1 0 1,0 0-1,11 39 0,-9-47-49,0-1-1,0 1 0,1-1 0,1-1 0,0 1 0,0-1 0,1 0 0,8 9 0,-12-16-69,-1 0 0,1-1 0,-1 0 0,1 0 0,0 0 0,0 0 0,0 0 0,0 0 0,0-1 0,0 1 0,1-1 0,-1 0 0,0 0 0,1 0 0,4 0 0,-2-1 23,0 0 0,0 0 0,-1 0-1,1-1 1,0 0 0,0 0 0,-1-1 0,9-2 0,1-3 32,0-1-1,0 0 1,-1 0-1,0-1 1,18-17-1,-23 18-78,-1 0 0,0-1-1,0 0 1,-1 0 0,0-1 0,-1 0 0,0 0-1,0-1 1,4-12 0,-4 6-41,-1 0-1,0-1 1,-1 0-1,-1 1 1,1-20-1,-3 33-24,-1 0-1,0 0 1,0 0-1,-1 0 0,1 0 1,-1 1-1,0-1 0,-2-7 1,3 10 23,-1 0-1,1 0 1,-1 0 0,0 0-1,1 0 1,-1 0 0,0 1-1,1-1 1,-1 0 0,0 0-1,0 1 1,0-1 0,0 0 0,0 1-1,1-1 1,-1 1 0,0-1-1,-1 1 1,1-1 0,0 1-1,0 0 1,0-1 0,0 1-1,0 0 1,0 0 0,0 0 0,0 0-1,0 0 1,-1 0 0,1 0-1,0 0 1,0 1 0,-2 0-1,-1 0-7,-1 1 0,1 0 0,0 0 0,0 0-1,0 1 1,0-1 0,0 1 0,1 0 0,-1 0 0,1 1-1,0-1 1,-4 5 0,-4 8-57,-16 26 0,22-34 67,-9 17-26,1 0 1,-15 41 0,23-54 101,2-1 0,0 1 0,0 0 0,1 0 0,1 1 1,0-1-1,0 0 0,3 17 0,-2-27-24,0 0 1,0 0-1,1 0 0,-1 0 0,1 0 1,-1 0-1,1 0 0,0 0 0,0 0 1,0 0-1,0 0 0,2 2 0,-2-3 6,1 0 0,-1 0 0,0 0 0,1 0-1,-1 0 1,1 0 0,-1-1 0,1 1 0,-1-1-1,1 1 1,0-1 0,-1 0 0,1 0 0,0 1-1,-1-1 1,4-1 0,6 1 69,0-1 0,0 0 0,0-1 1,0-1-1,0 0 0,11-4 0,61-30-47,-50 20-86,39-20-3,8-6-407,-79 42 421,0 1-1,0-1 1,0 1-1,0 0 1,0-1-1,0 1 1,0 0 0,0-1-1,0 1 1,0 0-1,0 0 1,0 0-1,0 0 1,0 0 0,0 0-1,0 0 1,0 0-1,1 1 1,-1-1-1,0 0 1,0 1 0,-1-1-1,2 1 1,-1 0 6,0 0 1,0 0 0,0 0-1,-1 0 1,1 0 0,0 0 0,-1 0-1,1 0 1,-1 0 0,0 0-1,1 0 1,-1 0 0,0 0-1,1 1 1,-1-1 0,0 2-1,0 3 22,0-1 0,0 1 0,-1-1 0,0 1 0,0-1 0,0 1 0,-3 7 0,-9 15 245,-21 33 0,34-61-249,0 0 0,0 0 1,0 0-1,1 1 0,-1-1 0,0 0 0,0 0 0,0 0 0,0 0 0,0 0 0,0 0 0,0 0 0,0 0 1,0 0-1,0 1 0,0-1 0,0 0 0,0 0 0,0 0 0,1 0 0,-1 0 0,0 0 0,0 0 1,0 0-1,0 0 0,0 0 0,0 0 0,0 0 0,0 0 0,1 0 0,-1 0 0,0 0 0,0 0 0,0 0 1,0 0-1,0 0 0,0 0 0,0 0 0,1 0 0,-1 0 0,0 0 0,0 0 0,0 0 0,0 0 0,0 0 1,0 0-1,0 0 0,0 0 0,1 0 0,-1 0 0,0-1 0,0 1 0,9-3 281,1-3-243,0-2 0,-1 0 0,0 0 0,0 0 0,-1-1 0,0 0 0,12-19 0,22-31-370,-42 58 294,1 0 1,0 0 0,-1 1 0,1-1-1,0 0 1,-1 0 0,1 1 0,0-1-1,0 1 1,-1-1 0,1 0 0,0 1-1,0 0 1,0-1 0,0 1 0,2-1-1,-3 1 17,1 0-1,-1 1 1,0-1-1,1 0 1,-1 0-1,0 1 1,1-1 0,-1 0-1,0 0 1,1 1-1,-1-1 1,0 0-1,1 1 1,-1-1-1,0 1 1,0-1-1,1 0 1,-1 1-1,0-1 1,0 1-1,0-1 1,0 0-1,0 1 1,0-1-1,0 1 1,0-1 0,0 1-1,0-1 1,0 1-1,0-1 1,0 0-1,0 1 1,0-1-1,0 1 1,0-1-1,0 1 1,-1-1-1,1 3-7,-1 8-34,0-1-1,-1 0 0,-5 16 0,-3 17-15,9-39 93,1 0 1,-1 0-1,1 0 1,0-1-1,0 1 1,1 0-1,-1 0 1,2 7-1,-1-10-3,-1 0 0,1 0 0,0 0 0,-1 0 0,1 0 0,0 0 0,0 0 0,-1 0 0,1 0 0,0 0 0,0-1 0,0 1 0,0 0 0,0 0 1,0-1-1,0 1 0,0-1 0,1 1 0,-1-1 0,0 0 0,0 1 0,0-1 0,1 0 0,-1 0 0,0 0 0,0 0 0,0 0 0,1 0 0,-1 0 0,0 0 0,0 0 0,2-1 0,5-1 25,0 0-1,-1-1 1,0 0 0,8-4-1,-9 3-26,148-74 299,-57 26-375,-82 43 30,0-1 1,-1 0 0,-1-1 0,15-15 0,-28 26 17,0 0 0,0 0 1,-1 0-1,1 0 1,0 0-1,0 0 0,0 0 1,-1 0-1,1 0 0,0 0 1,0 0-1,-1 0 1,1 0-1,0 0 0,0 0 1,0 0-1,-1 0 0,1 0 1,0 0-1,0-1 1,-1 1-1,1 0 0,0 0 1,0 0-1,0 0 1,0 0-1,-1-1 0,1 1 1,0 0-1,0 0 0,0 0 1,0-1-1,0 1 1,0 0-1,-1 0 0,1 0 1,0-1-1,0 1 0,0 0 1,0 0-1,0 0 1,0-1-1,0 1 0,0 0 1,0 0-1,0-1 1,0 1-1,0 0 0,0 0 1,0 0-1,0-1 0,0 1 1,0 0-1,1 0 1,-1-1-1,0 1 0,0 0 1,0 0-1,0 0 0,0 0 1,0-1-1,1 1 1,-1 0-1,0 0 0,0 0 1,1-1-1,-19 4-157,2 3 114,1 2 0,0 0 0,0 0 0,-22 18 0,-48 48-164,82-70 217,-24 24 102,26-26-92,0-1 0,0 0 0,0 1 0,0-1 0,0 1 0,0 0 0,1-1 0,-1 1 0,1 0 0,-1-1 0,1 1-1,-1 0 1,1 0 0,0-1 0,0 1 0,0 0 0,0 3 0,1-4-4,-1 0 0,0 0 0,1 0 1,0 0-1,-1 0 0,1-1 0,0 1 0,-1 0 1,1 0-1,0 0 0,0-1 0,0 1 0,-1 0 0,1-1 1,0 1-1,0-1 0,0 1 0,0-1 0,0 0 0,0 1 1,0-1-1,0 0 0,1 0 0,-1 1 0,0-1 1,2 0-1,2 0 46,1 0 0,-1 0 0,1-1 0,6 0 0,-4-1-32,0 0 1,0-1-1,-1 0 1,1 0-1,-1 0 1,1-1-1,-1 0 1,0-1-1,-1 1 1,1-1-1,-1-1 1,0 1-1,0-1 1,0 0 0,-1-1-1,8-11 1,-9 13-212,-3 6-215,-7 11 12,-27 36 85,17-26 291,0 1 0,-13 28-1,-27 85 96,13-29 64,38-97-85,1 0 0,-1-1-1,0 0 1,-1 0 0,-8 10-1,13-19-46,1 1 1,0-1-1,-1 1 0,1-1 0,-1 1 0,1-1 0,-1 0 0,1 1 0,-1-1 1,1 0-1,-1 1 0,1-1 0,-1 0 0,1 0 0,-1 1 0,0-1 0,1 0 1,-1 0-1,1 0 0,-1 0 0,0 0 0,1 0 0,-1 0 0,0 0 0,1 0 1,-1 0-1,-1 0 0,1-1-9,0 0 0,0 1 0,0-1 1,0 0-1,0 0 0,1 0 0,-1 0 0,0 0 0,0 0 1,1 0-1,-1 0 0,0 0 0,0-1 0,-1-4-197,-1 0-1,1 0 0,-2-13 1,0-3-375,-6-42-648,9 56 1149,1 0 1,0 0-1,0 0 0,1-1 0,2-11 1,-2 17 39,0 1 0,0-1 1,0 1-1,0-1 0,0 1 1,1 0-1,-1 0 0,1-1 1,-1 1-1,1 0 0,0 0 1,0 1-1,0-1 0,0 0 1,0 1-1,0-1 0,0 1 1,5-3-1,2 1 47,-1-1-1,2 2 1,16-4-1,-16 3 2,207-39 177,-184 37-50,0-2 0,58-19 0,-77 20-82,0 0-1,0-1 0,-1 0 0,1-1 0,-2-1 0,1 0 0,-1 0 1,16-18-1,-12 8-48,0 0-1,-1-1 1,-2-1 0,18-35 0,33-94 62,-29 62 79,57-146-413,-83 209 211,5-17-486,-14 42 522,0 0 1,0 0-1,0 0 0,0 0 0,0 0 0,0 0 0,0 0 0,0 0 1,0 0-1,0 0 0,0-1 0,0 1 0,0 0 0,0 0 0,0 0 0,0 0 1,0 0-1,0 0 0,0 0 0,0 0 0,0-1 0,0 1 0,0 0 0,0 0 1,0 0-1,0 0 0,0 0 0,0 0 0,0 0 0,0 0 0,0 0 0,0-1 1,0 1-1,0 0 0,0 0 0,0 0 0,0 0 0,0 0 0,0 0 1,0 0-1,-1 0 0,1 0 0,0 0 0,0 0 0,0 0 0,0 0 0,0 0 1,0 0-1,0 0 0,0 0 0,0 0 0,-1 0 0,1 0 0,0 0 0,0 0 1,0 0-1,0 0 0,0 0 0,0 0 0,0 0 0,0 0 0,-1 0 0,1 0 1,0 0-1,0 0 0,0 0 0,0 0 0,0 0 0,-10 8-279,-11 14 159,10-9 136,2 0 0,0 2-1,0-1 1,1 1 0,1 0 0,-8 24 0,4-3 41,-12 64 0,17-58 52,-2 44 0,7-67 34,2 1 0,0 0 0,1 0 0,6 27-1,-7-43-56,0 0-1,0 0 0,1 0 0,0 0 1,-1 0-1,4 4 0,-4-7-58,-1 0 0,1 0 0,0 0 0,-1-1 0,1 1 0,0 0 0,-1-1 0,1 1-1,0-1 1,0 1 0,0-1 0,-1 1 0,1-1 0,0 1 0,0-1 0,0 0 0,0 1 0,0-1 0,0 0 0,0 0 0,0 0-1,0 0 1,0 0 0,0 0 0,0 0 0,0 0 0,-1 0 0,1 0 0,0-1 0,0 1 0,0 0 0,1-1 0,6-3 34,-1 0 0,0 0 0,0-1 0,0 0 0,0 0 0,6-7 1,34-39 3,-42 45-67,35-42 34,-2-1 1,-2-2-1,-3-2 0,-1-1 0,28-71 0,-40 72 6,12-55 1,-21 40-1230,-16 77 1162,1 0 1,0 0 0,1 0-1,-4 12 1,-6 18 64,-193 480 1407,204-515-1411,-8 18 274,2 1-1,-9 39 0,17-62-284,0 0 0,0 0-1,0 0 1,0 0-1,1 0 1,-1-1 0,0 1-1,0 0 1,0 0-1,0 0 1,1 0 0,-1 0-1,0 0 1,0 0 0,0 0-1,1 0 1,-1 0-1,0 0 1,0 0 0,0 0-1,1 0 1,-1 0-1,0 0 1,0 0 0,0 0-1,1 0 1,-1 0 0,0 0-1,0 0 1,0 0-1,0 0 1,1 0 0,-1 1-1,0-1 1,0 0-1,0 0 1,0 0 0,1 0-1,-1 0 1,0 1 0,0-1-1,0 0 1,0 0-1,0 0 1,0 0 0,0 1-1,0-1 1,0 0 0,1 0-1,-1 0 1,0 1-1,0-1 1,0 0 0,0 0-1,0 0 1,0 1-1,0-1 1,0 0 0,0 0-1,0 0 1,0 0 0,-1 1-1,1-1 1,0 0-1,0 0 1,0 0 0,0 1-1,0-1 1,0 0-1,13-10 68,-12 9-27,15-15-13,-1-1-1,0-1 1,-1 0-1,13-24 1,-3 7-82,-13 15 36,-9 16-22,0 0 0,0 0 1,0 1-1,1-1 0,0 0 0,0 1 0,0 0 0,6-6 0,-9 9 19,0 0 0,0 0 0,1 0 0,-1 0 0,0 0 0,0 0 0,1 0 0,-1 0 0,0 0 0,0 0 0,1 0 0,-1 0 0,0 0 0,0 0 0,1 0 0,-1 0 0,0 0 0,0 0 0,1 0 0,-1 0 0,0 0 0,0 0 0,0 1 0,1-1 0,-1 0 0,0 0 0,0 0 0,0 0 0,1 1 0,-1-1 0,0 0 0,0 0 0,0 0 0,0 1 0,0-1 0,1 0 0,-1 0 0,0 1 0,0-1 0,0 0 0,0 0 0,0 1 0,0-1 0,0 0 0,0 0 0,0 1 0,0-1 0,0 0 0,0 0 0,0 1 0,0-1 0,0 0 0,0 1 0,0 20-300,0-16 291,-1 36-111,0-21 165,0 1-1,2-1 1,0 0-1,7 31 0,-7-47 17,0 0 0,1-1 0,-1 1 0,1 0 0,0-1 0,4 5 0,-6-7-36,1 0-1,-1 0 1,1 0 0,0 0-1,0 0 1,0 0 0,-1-1-1,1 1 1,0 0-1,0-1 1,0 1 0,0-1-1,0 1 1,0-1 0,0 1-1,0-1 1,0 0 0,1 1-1,-1-1 1,0 0-1,0 0 1,0 0 0,0 0-1,0 0 1,0 0 0,3-1-1,-1 0 12,1-1 1,-1 1-1,1-1 0,-1 0 0,0 0 0,1-1 0,-1 1 0,0-1 1,-1 0-1,1 1 0,0-1 0,-1 0 0,4-5 0,2-6 27,14-28 0,-13 24-7,38-83 13,11-19-316,-53 108 207,2-1-223,-6 14 154,-2 8 76,-9 104 32,2-69 69,-22 63 0,-23 41 169,51-142-218,-1 1 40,3-5 23,-1 0-1,0 0 1,1 1 0,-1-1 0,0 0 0,0 0-1,-1 0 1,1 0 0,0 0 0,-1-1-1,1 1 1,-1 0 0,1 0 0,-4 2 0,4-4-61,1 0 1,0 0-1,0 0 1,0 0 0,0 0-1,0 0 1,0 0-1,0 0 1,0 0-1,0 0 1,-1 0 0,1 0-1,0 0 1,0 0-1,0 0 1,0 0 0,0 0-1,0 0 1,0 0-1,-1 0 1,1 0 0,0 0-1,0 0 1,0 0-1,0 0 1,0 0-1,0 0 1,0 0 0,0 0-1,0 0 1,-1 0-1,1 0 1,0 0 0,0 0-1,0 0 1,0-1-1,0 1 1,0 0 0,0 0-1,0 0 1,0 0-1,0 0 1,0 0-1,0 0 1,0 0 0,0-1-1,-1-7 122,6-9-208,-3 11 61,0 0-1,1 0 0,0 0 1,0 1-1,1-1 0,0 1 0,0 0 1,0 0-1,0 0 0,10-8 1,-6 8 4,-1 0 0,1 0 0,0 0 0,0 1 1,1 1-1,-1-1 0,17-3 0,41-7-698,90-7 0,-126 18-372,-21 2-251,0 0 0,-1 1 0,1 0 0,15 2-1,-5 0-3062,-2-2 1509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50.8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 59 10208,'-27'-37'4640,"32"37"-4032,8 0 1215,4 0-1119,25-3 768,9-2-832,36-1-352,6 1-192,13 2-96,-9 3 0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52.3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0 412 3488,'5'-11'19573,"9"14"-18485,7-4-792,1-1 1,36-9 0,-19 3-185,400-84 742,-180 49-808,-178 32-135,-51 7 28,-1 1 1,1 2 0,0 0-1,0 2 1,39 7-1,-58-7 179,-13-2 273,-9-6-356,-48-42 29,-107-66 0,103 74-112,61 40 38,1 0 0,0 1-1,0-1 1,0 0 0,0 0-1,0 0 1,0 0 0,0 0-1,1 0 1,-2-2 0,2 3 4,0 0 0,0 0 0,0-1 0,-1 1 0,1 0 1,0 0-1,0-1 0,0 1 0,0 0 0,0 0 0,0-1 0,0 1 0,0 0 0,0 0 1,0-1-1,1 1 0,-1 0 0,0 0 0,0-1 0,0 1 0,0 0 0,0 0 0,0-1 1,0 1-1,1 0 0,-1 0 0,0 0 0,0-1 0,0 1 0,0 0 0,1 0 0,1-1-14,-1 0 0,1 1 0,0-1-1,0 0 1,-1 1 0,1 0 0,0-1-1,0 1 1,0 0 0,0 0-1,-1 0 1,5 1 0,11 1-4,0 1 0,-1 1 0,1 1 0,-1 1 0,18 7 0,-11-2 70,0 1 0,37 26 1,-49-30 32,-1-1 0,0 2 0,-1 0 0,0 0 0,0 0 0,-1 1 0,-1 0 0,1 1 0,-2 0 0,10 19 0,-14-25-52,-1 0 0,1 0 0,-1 0 0,0 0 0,-1 0 0,1-1 0,-1 1 0,0 0 0,-1 0 0,1 0 0,-1 0 0,0 0 0,0 0 0,0 0 0,-1 0 0,1-1 0,-4 7 0,1-2-188,-1-1-1,0 1 1,-7 9-1,6-10-1159,-1-1 0,-12 13 0,1-2-1143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35.1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14 2976,'0'-1'266,"-1"0"-1,0 0 1,0 0 0,0 0-1,0 0 1,0 1 0,0-1-1,0 0 1,0 0 0,0 1-1,0-1 1,0 1 0,0-1 0,-1 1-1,1-1 1,0 1 0,0 0-1,0-1 1,-1 1 0,1 0-1,-3 0 1,1 0 411,0 1 0,-1 0 0,1-1 0,0 1 0,0 1 0,0-1 0,0 0 0,0 1 0,-5 3 0,7-5-414,-1 1 0,1 0 1,-1 0-1,1 0 0,-1 1 0,1-1 1,0 0-1,0 0 0,-1 1 1,1-1-1,0 1 0,0-1 1,0 1-1,1-1 0,-1 1 0,0 0 1,0 2-1,1-2-150,0-1 0,1 0 1,-1 1-1,1-1 0,0 1 0,-1-1 1,1 0-1,0 1 0,0-1 0,0 0 0,0 0 1,0 0-1,2 2 0,16 13 281,1-1 41,40 20 1,7 4-203,49 30-94,-30-20-118,-86-49-5,0 0 1,0 0 0,1 0-1,-1 0 1,0 0 0,1 0-1,-1 0 1,0 0 0,1 0-1,-1 1 1,0-1 0,0 0 0,1 0-1,-1 0 1,0 1 0,0-1-1,1 0 1,-1 0 0,0 1-1,0-1 1,0 0 0,1 0-1,-1 1 1,0-1 0,0 0-1,0 1 1,0-1 0,0 0 0,0 1-1,0-1 1,0 0 0,0 0-1,0 1 1,0-1 0,0 0-1,0 1 1,0-1 0,0 0-1,0 1 1,0-1 0,0 0-1,0 1 1,0-1 0,0 1 0,-3 6-59,2-3 47,0 0 1,0 0-1,-1 0 1,0 0-1,0 0 0,0-1 1,0 1-1,-1 0 1,0-1-1,-4 5 0,-4 3 29,-19 14-1,20-16-20,-25 24 24,28-26-5,0 0-1,0 0 0,0-1 0,-1 0 0,0 0 0,-13 6 1,7-10-825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29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475 17 4992,'0'0'4,"0"-1"66,-1 1-1,1 0 1,0 0-1,-1 0 1,1-1-1,-1 1 1,1 0-1,0 0 1,-1-1-1,1 1 1,0 0-1,-1-1 1,1 1-1,0-1 1,0 1-1,-1 0 1,1-1-1,0 1 1,0-1-1,0 1 1,-1 0-1,1-1 1,0 1-1,0-1 0,0 1 1,0-1-1,0 1 1,0-1-1,0 1 1,0-1-1,0 1 1,0-1-1,0 1 1,0-1-1,1 1 1,-1 0-1,0-1 1,0 1-1,1-1 1,-15 17 4542,-16 20-3518,-40 55 822,-17 26-866,38-36-557,3 3 0,4 2 0,-33 98 1,60-145-228,3 1 1,-11 54-1,21-80-277,0 0 0,0 0 0,2 0 0,0 0 0,0 0-1,1 0 1,1 0 0,0 0 0,1 0 0,9 23 0,-12-35-82,1-1 0,-1 1-1,1-1 1,-1 1 0,1-1 0,0 0-1,-1 1 1,1-1 0,0 0 0,0 0-1,0 1 1,0-1 0,0 0 0,0 0-1,0 0 1,1 0 0,-1 0 0,0-1 0,0 1-1,1 0 1,-1 0 0,1-1 0,-1 1-1,1-1 1,-1 0 0,0 1 0,1-1-1,1 0 1,24 1-1261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54.77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0 326 2912,'0'-19'4544,"2"18"-4242,-1-1 0,1 1 0,0 0 0,-1 0 1,1 0-1,0 0 0,0 0 0,-1 1 0,1-1 0,0 0 1,0 1-1,0 0 0,3-1 0,22-8 422,-13 3-453,0 0-1,0 2 1,28-7 0,49-3 102,-44 8-127,89-8 378,-15 3-240,-8-5 338,248-26 603,59 6-418,-126 14 169,-100 10-381,-33-6-176,62-3-94,-210 20-417,57 0 486,84-14 1,-104 6-209,-8 2-173,84-6 0,-124 13-165,-1 0 9,0 0 0,0 0 0,-1-1 0,1 1 0,0 0 0,0 0 0,0 0 0,-1 0 0,1 0 0,0 0 0,0 1-1,-1-1 1,1 0 0,0 0 0,-1 0 0,1 1 0,0-1 0,0 0 0,-1 1 0,1-1 0,0 1 0,-1-1 0,1 1-1,-1-1 1,1 1 0,-1-1 0,1 1 0,-1 0 0,1 0 0,2 7-848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55.99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37 209 1984,'-11'3'2272,"10"-1"-1402,0 1 1,-1-1-1,1 1 1,0-1 0,-1 0-1,0 0 1,0 0-1,0 0 1,0 0-1,0 0 1,0 0-1,-3 1 1,21-26 2083,13-13-2246,-18 20-602,2 0 0,0 1 0,0 1 0,26-21 0,-23 24-105,0 1 1,0 0-1,2 2 1,-1 0-1,1 0 1,36-8-1,-36 10 20,-14 5-26,-1-1 0,1 1-1,0-1 1,0 1 0,0 1-1,0-1 1,0 1 0,0-1 0,0 1-1,0 0 1,0 0 0,5 1-1,-8 0 70,-65 37-69,29-17 21,0 2 0,2 1 0,0 2 0,2 1 0,-43 47 0,70-68-43,3-6 39,0 1 1,1 0-1,-1 0 0,0 0 0,1 0 0,-1-1 0,0 1 0,0 0 0,0 0 0,0-1 0,0 1 0,1-1 1,-1 1-1,-2 0 0,3-1-9,-1 0 1,1 0 0,0 0-1,0 0 1,0 0 0,0 0-1,0 0 1,-1 0 0,1 0-1,0 0 1,0 0 0,0 0-1,0 0 1,0 0 0,-1 1-1,1-1 1,0 0 0,0 0-1,0 0 1,0 0 0,0 0-1,0 0 1,0 0 0,0 1-1,0-1 1,-1 0 0,1 0-1,0 0 1,0 0 0,0 0-1,0 1 1,0-1 0,0 0-1,0 0 1,0 0 0,0 0-1,0 0 1,0 1 0,0-1-1,0 0 1,0 0 0,0 0-1,0 0 1,0 1 0,0-1-1,0 0 1,1 0 0,-1 0-1,0 0 1,0 0 0,10 9-12,24 8-79,-25-13 171,9 3-10,0 0 1,1-1 0,0 0-1,0-2 1,1 0 0,-1-1-1,30 0 1,-42-3 7,-1 0-1,0-1 1,0 0-1,1 0 1,-1 0-1,0-1 1,0 0-1,0 0 1,-1-1-1,1 1 1,7-6-1,-10 6-9,1 0 1,-1-1-1,0 0 0,0 1 0,0-1 0,-1 0 0,1-1 1,-1 1-1,1 0 0,-1-1 0,0 1 0,-1-1 0,1 0 1,-1 0-1,1 0 0,-1 1 0,1-8 0,0-8 25,-2 0-1,0-1 1,-1 1-1,-4-24 1,5 43-100,-5-23 71,2 17-4530,7 8 1800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58.72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21 1824,'0'-1'282,"-1"0"0,1 0 0,0 1 0,-1-1 0,1 0 0,0 0 0,0 0 0,-1 0 0,1 0 0,0 0 0,0 0 0,4-4 3736,-4 5-3704,1 0 0,-1 0 0,0 0 0,1-1 0,-1 1 0,0 0 0,1 0 0,-1 0 0,1 1 0,15-5 1074,-14 4-1176,-1 0 0,1-1-1,-1 1 1,1 0 0,-1 0-1,1 0 1,0 0 0,-1 0-1,1 0 1,-1 1-1,1-1 1,-1 1 0,1-1-1,-1 1 1,1-1 0,-1 1-1,1 0 1,-1-1 0,0 1-1,1 0 1,-1 0 0,1 1-1,5 4-104,0 1 0,10 12 0,-6-7 144,15 14 63,1-2-1,1-2 1,60 38-1,-1-1-52,-79-53-174,0 1 1,0-1-1,-1 2 1,9 10-1,-16-17-43,1 1 0,0-1 1,-1 1-1,1 0 0,-1-1 0,0 1 0,1-1 1,-1 1-1,0 0 0,0-1 0,0 1 1,0 0-1,0-1 0,-1 1 0,1-1 0,0 1 1,-1 0-1,1-1 0,-1 1 0,0-1 0,1 1 1,-1-1-1,-2 3 0,1-1-42,0 1 1,0-1-1,-1 0 1,1 1-1,-1-1 0,0 0 1,0-1-1,-4 4 1,-2 1 32,0 0 1,-10 9-1,12-9 17,-1-1 0,1 0 0,-14 8 0,-8 1 128,0-2-1,-41 12 1,54-18-8,15-6-155,-1 0 0,1-1 0,-1 1 0,1 0 0,-1 0 0,0-1 0,0 1 0,1-1 0,-1 1 0,0-1 0,0 0-1,1 0 1,-1 0 0,0 0 0,0 0 0,0 0 0,1 0 0,-1-1 0,0 1 0,-3-2 0,5 2 14,0-1 1,-1 1-1,1-1 0,-1 1 1,1-1-1,0 1 0,-1-1 1,1 1-1,0-1 0,0 1 0,-1-1 1,1 0-1,0 1 0,0-1 1,0 1-1,0-1 0,0 0 1,0 1-1,0-1 0,0 0 1,2-17 73,-1 10-68,-2-17-31,0-1 0,-2 1 0,-1 0 0,-1 0 0,-1 1 0,-15-38 1,10 43-423,11 19 412,0 0 0,0 0 1,0 0-1,0 0 0,0 0 1,0 0-1,0 1 0,0-1 1,-1 0-1,1 0 1,0 0-1,0 0 0,0 0 1,0 0-1,0 0 0,0 0 1,0 0-1,0 0 0,-1 0 1,1 0-1,0 0 0,0 0 1,0 0-1,0 0 0,0 0 1,0 0-1,-1 0 1,1 0-1,0 0 0,0 0 1,0 0-1,0 0 0,0 0 1,0 0-1,-1 0 0,1 0 1,0 0-1,0 0 0,0 0 1,0 0-1,0 0 1,0 0-1,0-1 0,0 1 1,-1 0-1,1 0 0,0 0 1,0 0-1,0 0 0,0 0 1,0 0-1,0 0 0,0-1 1,0 1-1,0 0 1,0 0-1,0 0 0,0 0 1,0 0-1,0 0 0,0-1 1,0 1-1,0 0 0,0 0 1,0 0-1,0 0 0,0 0 1,0-1-1,0 2-48,3 32-258,-3-6 402,1 0 0,2-1 0,10 50 0,-6-124 735,-5 12-832,-2 20-18,1 1 1,0 0-1,1 0 1,5-18 0,-7 33 4,0-1 0,0 1 0,0-1 1,0 1-1,1 0 0,-1-1 0,0 1 1,0 0-1,0-1 0,1 1 0,-1 0 1,0-1-1,0 1 0,1 0 0,-1-1 1,0 1-1,1 0 0,-1 0 0,0-1 1,1 1-1,-1 0 0,6 4-201,3 17 72,-8-16 125,6 11-127,0-1-1,1 1 1,1-1 0,0-1-1,1 0 1,15 17 0,8 8-4981,-19-21-241,-2 0 1803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17.78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234 0 4576,'-5'2'12310,"5"5"-9174,-1 1-4695,-10 27 2907,-16 36 0,-8 21-76,-80 272 915,83-252-1600,26-93-677,4-15-2056,5-10-2402,4-2 2063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18.27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239 194 2560,'3'-3'510,"-1"0"0,1 0 0,-1 0 0,1 0 0,0 0 0,0 0-1,1 1 1,-1-1 0,0 1 0,1 0 0,0 0 0,6-2 0,-6 2-131,0 0 1,0-1-1,0 1 0,-1-1 0,1 0 0,-1 0 1,0 0-1,0 0 0,0-1 0,0 1 1,0-1-1,-1 0 0,0 0 0,1 0 0,-1 0 1,-1 0-1,1 0 0,-1 0 0,1-1 1,-1 1-1,0-8 0,0 9-254,-1 1 0,0-1 0,0 0-1,0 0 1,0 0 0,-1 1 0,1-1 0,-1 0 0,0 0-1,0 1 1,0-1 0,0 1 0,0-1 0,0 1 0,-1-1-1,1 1 1,-1 0 0,1-1 0,-1 1 0,0 0 0,0 0-1,0 0 1,0 1 0,-1-1 0,1 0 0,0 1 0,-1 0-1,1-1 1,-1 1 0,1 0 0,-1 0 0,0 0 0,1 1-1,-1-1 1,-4 0 0,0 1 2,0-1 0,-1 1 0,1 0 0,0 1 0,-1 0 0,1 0 0,0 1 0,0-1 0,-1 2 0,2-1 0,-1 1 0,-7 4 0,4-2 0,0 0 0,1 1 0,-1 1 0,1 0 0,1 0 0,0 1 0,-8 8 0,6-3-21,1 0 0,0 1 0,1 0 0,1 0 0,0 1 0,1 0 0,1 0 0,-5 22 0,-1 13 102,-4 62 0,14-106-202,-3 37 38,1 0 1,3 1 0,1 0 0,9 59 0,-6-72-533,1 8-6150,-1-30 4110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18.6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 79 9888,'-14'-20'3178,"14"20"-3081,-1 0-1,1 0 0,0-1 1,0 1-1,0 0 0,0-1 1,0 1-1,0 0 0,0-1 1,0 1-1,0 0 0,0 0 1,0-1-1,0 1 0,0 0 1,0-1-1,0 1 0,1 0 1,-1-1-1,0 1 0,0 0 1,0 0-1,0-1 0,1 1 1,-1 0-1,0 0 0,0-1 1,0 1-1,1 0 0,-1 0 1,0 0-1,0 0 0,1-1 1,-1 1-1,0 0 0,0 0 1,1 0-1,-1 0 0,0 0 1,1 0-1,-1 0 0,0 0 1,0-1-1,1 1 1,1 0 799,21-10 3137,46-13 1,-49 18-3902,0 1 1,0 1 0,1 1 0,-1 0 0,24 2 0,61 11-743,-90-8-1339,21 7-1,-27-7-533,0 0-1,0 2 1,11 5 0,0 5-2141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19.76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151 81 3232,'2'-23'13831,"-5"28"-11561,-22 34 976,9-13-2453,-21 41 0,23-34-603,2 0 1,1 1 0,1 1-1,2 0 1,2 0 0,1 0-1,0 48 1,5-73-108,0-1-1,1 1 1,0-1 0,0 1 0,1-1-1,1 0 1,-1 0 0,2 0 0,-1 0 0,1 0-1,0-1 1,1 1 0,0-1 0,0 0-1,1-1 1,0 0 0,0 1 0,1-2-1,0 1 1,0-1 0,1 0 0,-1 0-1,1-1 1,0 0 0,1-1 0,9 4-1,-7-3 51,0-1 0,-1 0-1,2-1 1,-1 0 0,0-1-1,1 0 1,12-1-1,-16-1-85,0 0 0,1-1 1,-1 0-1,0 0 0,0-1 0,0 0 0,0 0 0,0-1 0,0 0 0,12-8 0,-1-1 12,0-2 0,0 0 0,-2-1 0,0-1 0,0 0 0,-2-2 0,0 1 0,-1-2 0,21-36-1,-13 14-77,-2-2 0,-2 0-1,24-85 1,-37 111 25,-2-1 0,0 1 0,0-1 0,-2 0 1,0 1-1,-4-36 0,2 43-197,-1 0 0,0 0 0,-1 0 0,0 0 0,-6-11 0,7 16-559,-1 0 0,0 1 1,0-1-1,0 0 0,0 1 0,-7-6 0,-1 3-3175,1 6 1306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20.35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0 108 7232,'0'0'2314,"5"12"1276,-5 35 428,8 48 1,1 15-1406,-9-110-2595,0 0 0,0 0 0,0 0 0,0 0 0,-1 0 0,1 0 0,0 0 0,0 0 0,0 1 1,0-1-1,0 0 0,0 0 0,0 0 0,0 0 0,0 0 0,0 0 0,0 0 0,0 1 0,0-1 0,0 0 0,0 0 0,0 0 0,0 0 0,0 0 0,0 0 0,0 1 0,0-1 1,0 0-1,1 0 0,-1 0 0,0 0 0,0 0 0,0 0 0,0 0 0,0 0 0,0 0 0,0 1 0,0-1 0,0 0 0,0 0 0,1 0 0,-1 0 0,0 0 0,0 0 0,0 0 1,0 0-1,0 0 0,0 0 0,0 0 0,1 0 0,-1 0 0,0 0 0,5-7 268,5-18-153,-1-10 47,7-58 0,-11 54-141,15-51-1,-16 76-23,-3 6 227,2 1 0,-1 0 1,1 0-1,4-10 0,-5 15-207,-1 1 0,0-1 0,1 0 0,-1 0-1,1 0 1,0 1 0,0-1 0,-1 1 0,1-1 0,0 1-1,0 0 1,0 0 0,0 0 0,1 0 0,-1 0 0,0 0-1,0 1 1,4-2 0,0 2-25,0-1 0,0 1-1,1 0 1,-1 0 0,0 1 0,0 0 0,0 0-1,10 3 1,-1 1 14,-1 1 0,18 9 0,-26-12-735,0 1 0,-1-1 0,1 1 1,-1 0-1,0 1 0,0-1 0,0 1 0,-1 0 0,8 11 0,-4-5-2036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20.74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290 5 6464,'-32'-4'2090,"31"4"-2034,0-1-1,0 1 0,1 0 0,-1 0 0,0 0 0,1 0 0,-1 0 0,0 0 0,0 0 1,1 1-1,-1-1 0,0 0 0,1 0 0,-2 1 0,-20 11 3326,-42 27 1,54-31-2743,0 0 0,1 1 0,0 0 0,0 0 0,1 1 0,-9 13 1,4-4-9,1 1 0,-12 29 0,16-30-470,1-1 0,2 2-1,-1-1 1,2 1 0,1-1-1,0 1 1,2 0 0,0 0-1,3 35 1,0-39-327,1 0-1,0 0 1,1-1 0,1 1-1,8 18 1,-8-23-637,1 0 1,0 0-1,1-1 0,0 0 0,1 0 1,0-1-1,12 12 0,6-1-4162,3-4 1648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21.0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5 7040,'4'-2'721,"-3"2"-614,0-1-1,-1 1 1,1 0 0,0 0 0,0-1 0,0 1 0,0 0 0,-1 0-1,1 0 1,0 0 0,0 0 0,0 0 0,0 0 0,-1 0 0,1 0-1,0 0 1,0 1 0,0-1 0,-1 0 0,1 1 0,0-1 0,1 1-1,9 5 745,-1-1 0,0 2-1,0 0 1,0 0 0,-1 0-1,0 1 1,12 15-1,-10-9-145,-1 0 0,0 1 0,-1 1 0,-1-1 0,-1 1 0,7 21 0,-2 3 502,11 61 1,-19-75-843,0 0 0,-2 0 1,-2 0-1,0 1 0,-4 27 1,3-44-278,-1 0 0,0 0 1,-1 0-1,0 0 0,0 0 1,-1 0-1,-1-1 0,1 0 1,-1 0-1,-8 10 0,8-13-274,0 0-1,0-1 0,-1 1 0,1-1 1,-1 0-1,0-1 0,-1 0 0,1 0 1,-1 0-1,0 0 0,0-1 0,0-1 1,0 1-1,-9 1 0,-23 3-1509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29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19 130 6464,'0'0'2090,"0"6"-1263,-12 178 4154,9-159-4495,2-10-54,0-9-185,0-1 0,1 1 1,0 0-1,0-1 0,0 1 1,0 0-1,3 10 0,-1-8 899,-2-8-1121,0 0 0,0 0-1,0 0 1,0 0 0,0 0-1,0 0 1,0 0 0,1 0-1,-1 0 1,0 0 0,0 0-1,0 0 1,0 0 0,0 0-1,0 0 1,0 0 0,0 0-1,0 0 1,0-1 0,0 1-1,0 0 1,0 0 0,0 0 0,0 0-1,0 0 1,0 0 0,0 0-1,0 0 1,1 0 0,-1 0-1,0 1 1,0-1 0,0 0-1,0 0 1,0 0 0,0 0-1,0 0 1,6-10 478,2-4-401,-1-1 1,0-1 0,-1 1 0,-1-1-1,6-26 1,-6 22-117,7-27-150,1-4-151,37-96 0,-48 144 308,-1 0 1,0 1-1,1-1 1,-1 1 0,1-1-1,0 1 1,-1 0-1,1-1 1,4-2-1,-6 5 7,1 0-1,-1-1 0,1 1 1,-1 0-1,1 0 0,0-1 1,-1 1-1,1 0 0,-1 0 1,1 0-1,0 0 0,-1 0 1,1 0-1,-1 0 0,1 0 1,0 0-1,-1 0 0,1 0 1,1 0-1,-1 1-5,0 0 0,0-1 0,0 1 0,0 0 0,0 0 0,0 0 1,0-1-1,0 1 0,0 0 0,0 0 0,0 0 0,1 3 0,10 18 110,0 0 0,11 34 0,-7-17-1029,-14-32 461,1 1-3058,10-12-8049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21.83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58 7232,'6'9'6940,"3"11"-4137,27 129 3505,7 25-3485,-43-172-2770,1 0 0,0-1 1,0 1-1,-1 0 0,1 0 0,0 0 1,1-1-1,-1 1 0,0-1 0,0 1 1,1-1-1,-1 1 0,1-1 0,-1 0 1,1 1-1,2 0 0,-3-2-22,-1 1-1,1-1 0,0 0 1,0 0-1,0 0 1,-1 1-1,1-1 0,0 0 1,0 0-1,0 0 1,0 0-1,-1-1 0,1 1 1,0 0-1,0 0 1,0 0-1,1-1 0,-1 0-16,1 0-1,-1 0 1,1 0-1,-1 0 0,1-1 1,-1 1-1,0 0 1,0-1-1,1 1 0,1-4 1,16-28 120,23-55 0,-10 20-344,22-29-237,-54 97 444,0 0 1,0 0-1,0-1 1,0 1 0,0 0-1,0 0 1,0 0-1,0 0 1,1-1 0,-1 1-1,0 0 1,0 0-1,0 0 1,0 0-1,0-1 1,0 1 0,0 0-1,1 0 1,-1 0-1,0 0 1,0 0 0,0 0-1,0 0 1,1 0-1,-1 0 1,0-1 0,0 1-1,0 0 1,0 0-1,1 0 1,-1 0 0,0 0-1,0 0 1,0 0-1,0 0 1,1 0 0,-1 0-1,0 0 1,0 0-1,0 0 1,0 1 0,1-1-1,-1 0 1,0 0-1,0 0 1,0 0 0,0 0-1,1 0 1,-1 0-1,0 0 1,0 0 0,0 1-1,0-1 1,0 0-1,0 0 1,1 0 0,-1 0-1,0 0 1,0 1-1,0-1 1,0 0 0,0 0-1,0 0 1,0 0-1,0 1 1,0-1 0,0 0-1,0 1 1,2 13 56,-4 43 493,0-42-375,1 1 0,1 0 1,0-1-1,1 1 0,1-1 0,0 0 1,5 18-1,-7-32-125,1 0 0,-1 1 0,1-1 0,0 1 0,-1-1 0,1 0 0,0 1 0,0-1 0,-1 0-1,1 0 1,0 1 0,0-1 0,1 0 0,-1 0 0,0 0 0,0 0 0,0-1 0,3 3 0,-2-3-8,-1 0 1,1 0-1,0 1 0,-1-1 0,1 0 0,-1 0 1,1-1-1,0 1 0,-1 0 0,1 0 0,-1-1 1,1 1-1,-1-1 0,1 1 0,-1-1 0,1 0 1,-1 0-1,2-1 0,17-11 55,-1-2 1,-1 0-1,0-2 0,19-22 1,-19 20-50,86-91 25,-58 53-286,-12 14-1718,-26 31 85,7-7-3506,-15 18 5016,1 1-1,0-1 1,-1 1-1,1-1 1,-1 1-1,1-1 1,0 1-1,-1 0 1,1 0-1,0-1 1,0 1-1,-1 0 1,1 0-1,0 0 0,0 0 1,-1 0-1,1 0 1,0 0-1,0 0 1,-1 0-1,1 0 1,0 0-1,0 0 1,-1 1-1,1-1 1,0 0-1,-1 0 1,2 1-1,9 6-2630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22.64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202 42 6464,'49'-15'3776,"-47"14"-3210,-1 1 1,1-1 0,0 1-1,-1-1 1,1 0-1,-1 0 1,1 0 0,-1 0-1,0 0 1,1 0-1,0-2 1,-2 3-503,0 0 1,1-1-1,-1 1 1,0 0-1,0 0 0,0 0 1,0 0-1,0 0 1,0-1-1,0 1 0,0 0 1,0 0-1,0 0 1,0 0-1,0 0 0,0-1 1,0 1-1,0 0 1,0 0-1,0 0 0,0 0 1,0 0-1,0-1 1,-1 1-1,1 0 0,0 0 1,0 0-1,0 0 1,0 0-1,0 0 0,0-1 1,0 1-1,0 0 1,-1 0-1,1 0 0,0 0 1,0 0-1,0 0 1,0 0-1,-1 0 0,-13-2 1056,3 2-835,1 1-1,-1 1 0,1 0 1,0 0-1,-1 1 1,1 0-1,0 1 0,1 0 1,-1 1-1,1 0 0,0 0 1,0 1-1,0 0 0,1 1 1,0 0-1,0 0 1,-9 11-1,9-8-198,0 0 0,1 0 0,0 0 0,0 1 1,1 1-1,0-1 0,1 1 0,1 0 0,0 0 0,0 0 0,1 0 0,1 1 1,0-1-1,0 17 0,2-24-27,0-1 0,1 0 1,-1 1-1,1-1 0,0 1 0,0-1 1,1 0-1,-1 0 0,1 1 0,3 3 1,-4-6-47,-1-1 1,1 0 0,0 0 0,0 0 0,0 0-1,-1 0 1,1 0 0,0 0 0,1 0 0,-1-1 0,0 1-1,0 0 1,0-1 0,0 1 0,1 0 0,-1-1-1,0 0 1,0 1 0,1-1 0,-1 0 0,0 1-1,1-1 1,-1 0 0,0 0 0,1 0 0,-1 0-1,1-1 1,-1 1 0,0 0 0,0 0 0,1-1-1,-1 1 1,0-1 0,1 1 0,-1-1 0,2-1-1,3-2 6,0-1-1,0 1 0,-1-1 0,0 0 0,0-1 0,0 1 0,-1-1 0,0 0 0,7-12 0,-6 9-105,1 0 0,0 1-1,1-1 1,9-9-1,-16 18 84,0 0 0,0 0 0,0 0-1,1-1 1,-1 1 0,0 0 0,0 0-1,0 0 1,1 0 0,-1-1 0,0 1-1,0 0 1,0 0 0,1 0 0,-1 0-1,0 0 1,0 0 0,1 0 0,-1 0-1,0 0 1,0 0 0,1 0 0,-1 0-1,0 0 1,0 0 0,1 0-1,-1 0 1,0 0 0,0 0 0,1 0-1,-1 0 1,0 0 0,0 0 0,1 0-1,-1 1 1,4 9-229,-2 21-150,-2-27 363,0 2 25,-1 5 99,1-1 1,1 1-1,0-1 0,3 13 1,-3-20-75,0 0 0,0-1 1,0 1-1,0 0 0,0-1 0,1 1 1,-1-1-1,1 1 0,0-1 1,-1 0-1,1 1 0,0-1 0,0 0 1,1-1-1,-1 1 0,0 0 1,1 0-1,-1-1 0,1 0 1,3 2-1,-1-1 26,-1-1 1,1 0 0,0 0-1,1 0 1,-1-1-1,0 1 1,0-1 0,0-1-1,0 1 1,0-1 0,0 0-1,0 0 1,0 0-1,0 0 1,0-1 0,5-2-1,4-3-14,-1 0 0,1-1 0,23-19 0,-10 4-67,-1 0 0,26-32 0,41-59 93,-52 63 19,-26 29-43,-11 17-54,-1-1 0,1 1 0,0-1 0,1 1-1,-1 0 1,1 1 0,9-8 0,-13 12 3,-1 0 1,0 0-1,1 0 0,-1 0 0,0 0 1,1 0-1,-1 0 0,1 0 1,-1 0-1,0 0 0,1 0 0,-1 0 1,0 0-1,1 0 0,-1 0 0,1 0 1,-1 0-1,0 1 0,1-1 1,-1 0-1,0 0 0,0 0 0,1 1 1,-1-1-1,0 0 0,1 1 0,-1-1 1,0 0-1,0 0 0,1 1 0,-1-1 1,0 0-1,0 1 0,0-1 1,0 0-1,0 1 0,1-1 0,-1 1 1,0-1-1,0 0 0,0 1 0,0 8 2,0-1-1,0 0 0,-1 1 0,0-1 0,-3 12 0,0-1 31,0 6 20,-31 170 240,16-117 67,11-59 32,8-19-380,0 0 0,0 0 0,0 0 0,0 0 1,0 0-1,0 0 0,0 0 0,0 0 0,0 1 0,0-1 1,0 0-1,0 0 0,-1 0 0,1 0 0,0 0 0,0 0 1,0 0-1,0 0 0,0 0 0,0 0 0,0 0 0,0 0 1,0 0-1,0 0 0,0 0 0,0 0 0,0 0 0,0 0 1,-1 0-1,1 0 0,0 0 0,0 0 0,0 0 0,0 0 0,0 0 1,0 0-1,0 0 0,0 0 0,0 0 0,0 0 0,0 0 1,0 0-1,-1 0 0,1 0 0,0 0 0,0 0 0,0 0 1,0 0-1,0 0 0,0 0 0,0 0 0,0 0 0,0 0 1,0 0-1,0 0 0,0-1 0,0 1 0,0 0 0,0 0 1,0 0-1,0-12 110,6-90-343,-5 91 165,-1 8 57,0 0 0,0 0 0,0 0 0,1 0 0,-1 0 0,1 1 0,0-1 1,0 0-1,2-5 0,-2 8 7,-1 0 0,1 0 0,0 0 0,-1 0 0,1 0 0,0 1 0,-1-1 1,1 0-1,-1 0 0,1 0 0,0 1 0,-1-1 0,1 0 0,-1 1 0,1-1 0,-1 0 0,1 1 0,-1-1 1,1 1-1,-1-1 0,1 1 0,-1-1 0,1 1 0,-1-1 0,1 1 0,1 1 30,15 15 222,-5-5-194,0-1-1,0 0 1,1-1-1,1-1 1,24 14-1,-20-15-381,28 13-4407,-15-12-7520,-21-5 7350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32.10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19 358 2976,'-19'-7'10204,"19"6"-9972,3-5 1300,82-87 1594,58-28-2663,-129 111-435,92-66 1064,-105 78-1067,0-1 0,0 0-1,0 0 1,0 1 0,0-1 0,0 1 0,-1-1 0,1 1 0,0-1 0,-1 1 0,1 1-1,1 7 4,0 0 1,-1 0-1,0 1 0,-1 11 0,2 21 34,1-23-68,-1 2 73,1 0 0,1-1 0,11 33 0,-13-49-32,0 0 0,0 0 1,0-1-1,0 1 0,1-1 0,0 1 1,0-1-1,0 0 0,1 0 1,-1 0-1,1 0 0,0-1 0,0 0 1,0 0-1,1 0 0,-1 0 1,1 0-1,-1-1 0,1 0 0,7 2 1,-6-3-4,0 0 0,0 0 1,0-1-1,0 0 1,0 0-1,0 0 0,0-1 1,0 0-1,0 0 1,0-1-1,0 0 0,0 0 1,-1 0-1,1-1 1,8-4-1,-1-1-13,0 0 1,-1-1-1,0-1 1,-1 0-1,12-12 0,-12 9 36,1 0 0,-2-1 0,0-1 0,0 1-1,9-22 1,-16 31-54,-1-1 0,1-1 0,-1 1 0,0 0 0,-1-1 0,1 1 0,-1 0 1,-1-1-1,1 0 0,-1 1 0,0-1 0,-1 1 0,1-1 0,-1 1 0,0-1 0,-5-11 0,4 13-20,-1 0 0,0 0 0,0 1 0,0 0 0,-1 0 0,1 0 0,-1 0 0,0 0 0,0 1 0,0-1 0,-1 1 0,1 0 0,-1 0 0,0 1 0,0 0 0,0 0 0,-9-3 0,5 2-30,0 1 0,0 0 0,0 1 0,-1-1 0,1 2 0,0-1 0,-1 2 0,1-1 0,-12 3 0,8-1 3,0 2 0,0-1 0,0 2 0,-12 5 0,19-6 20,-1-1 0,1 1 0,0 0 0,0 0 0,1 1 0,-1 0 0,1 0 0,0 0-1,-5 8 1,-5 11 89,1 1 0,1 1 0,-18 51 0,11-27 96,15-36-26,-1 1 1,0-2-1,-2 1 0,1-1 1,-2 0-1,-17 22 0,24-33-72,-1 0-1,1 0 1,-1 0-1,0 0 1,1 0-1,-1 0 0,0-1 1,0 0-1,0 1 1,0-1-1,0-1 1,-1 1-1,-4 1 1,3-2-9,-1 0 0,1 0 0,-1 0 1,0-1-1,1 0 0,0 0 1,-9-2-1,2-1-54,0-1 1,1-1-1,-1 0 1,1 0-1,0-1 0,-11-9 1,16 12-458,1-1 0,-1 1 1,1-1-1,0 0 0,1-1 1,-1 1-1,1-1 0,-7-12 1,11 17 287,0 1 0,0-1 0,-1 0 0,1 0 0,0 0 0,0 1 0,0-1 1,0 0-1,0 0 0,0 0 0,0 1 0,0-1 0,0 0 0,0 0 0,0 0 0,1 1 0,-1-1 1,0 0-1,1 0 0,-1 1 0,0-1 0,1 0 0,-1 1 0,1-1 0,-1 0 0,1 1 0,-1-1 1,1 1-1,0-1 0,-1 1 0,2-1 0,1-1-626,0 0 0,1 1 0,-1-1 0,1 1 0,4-2 0,-4 2 472,21-7-4544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34.32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285 170 2816,'0'-1'147,"1"0"1,-1 0-1,0 0 0,1 0 1,-1 0-1,1 0 1,-1 0-1,1 0 0,0 0 1,-1 0-1,1 0 0,1-1 1,-1 2 185,-1-1 0,1 0 0,0 0 0,-1 0 0,1 0 0,0 0 0,-1 1 0,1-1 0,-1 0 0,0 0-1,1 0 1,-1 0 0,1-2 0,-2 3-205,1-1 0,0 0 0,-1 0-1,1 1 1,-1-1 0,1 0-1,-1 1 1,1-1 0,-1 0 0,1 1-1,-1-1 1,0 1 0,1-1 0,-1 1-1,0-1 1,1 1 0,-1 0-1,0-1 1,1 1 0,-1 0 0,0-1-1,0 1 1,0 0 0,1 0 0,-2 0-1,-6-2 133,0 0-1,1 1 0,-1 1 0,0-1 1,0 1-1,0 0 0,1 1 1,-1 0-1,-12 3 0,7-1-64,1 0 1,0 2-1,0-1 1,0 2-1,-12 6 0,18-8-153,0 1 0,0-1 0,1 1 0,0 0 0,0 0 0,0 0 0,1 1 0,0 0 0,0 0 0,0 0-1,-5 12 1,1 2 4,1 0 0,-7 35-1,8-30 173,-3 37-1,8-54-130,1 0 0,0 0 0,0 0-1,0 0 1,1-1 0,0 1 0,1 0 0,4 15-1,-5-23-54,-1 1-1,0 0 0,0-1 0,1 1 0,-1 0 1,0-1-1,1 1 0,-1 0 0,1-1 0,-1 1 0,1-1 1,-1 1-1,1-1 0,-1 1 0,1-1 0,0 0 1,-1 1-1,1-1 0,0 0 0,-1 1 0,1-1 1,0 0-1,-1 0 0,2 1 0,-1-1 0,0 0 1,0-1-1,0 1 0,0 0 0,0 0 0,0-1 1,0 1-1,0-1 0,0 1 0,0-1 1,0 1-1,0-1 0,-1 0 0,3-1 0,2-3 66,-1 0-1,1-1 0,6-11 1,-10 16-88,123-207 423,-73 115-400,-47 83-1048,-12 27 597,3-1 573,1 0-1,0 0 0,1 0 0,-1 23 0,5 67 767,-1-100-816,1 1 1,0-1-1,3 10 0,-4-15-78,0 0 0,1 0-1,-1 0 1,1 0-1,-1 0 1,1 0-1,0 0 1,-1 0-1,1 0 1,0 0 0,0 0-1,0 1 1,0-2-5,-1 0 1,1 1 0,-1-1 0,1 0 0,-1 0-1,1 0 1,-1 0 0,1 0 0,-1 0-1,1 0 1,-1 0 0,1 0 0,-1 0-1,1 0 1,-1 0 0,1 0 0,-1 0 0,1 0-1,-1 0 1,1 0 0,-1-1 0,1 1-1,-1 0 1,0 0 0,1-1 0,-1 1-1,1 0 1,0-1 0,15-13 110,0-1 0,23-28 0,6-6-165,28-14 82,-36 33-50,-37 29-12,1 0 0,-1 1-1,1-1 1,0 1 0,-1-1 0,1 1 0,-1-1 0,1 1 0,0-1 0,0 1 0,-1 0 0,1-1 0,0 1 0,0 0 0,-1 0-1,1 0 1,0-1 0,0 1 0,0 0 0,-1 0 0,1 0 0,0 0 0,1 1 0,-1-1 10,-1 1 0,1-1 0,-1 1 1,1-1-1,-1 1 0,1-1 0,-1 1 0,0 0 1,1-1-1,-1 1 0,0 0 0,1-1 0,-1 1 1,0 0-1,0 0 0,0-1 0,0 1 0,0 0 0,0 1 1,0 5 14,0 1 1,0-1-1,-3 12 1,-46 189 691,47-203-685,1 1 0,0-1 0,0 1 0,1 6 1,0-12-11,0 1 0,0-1 1,0 0-1,0 1 1,0-1-1,0 0 0,0 0 1,0 1-1,0-1 1,0 0-1,0 1 0,0-1 1,0 0-1,0 1 0,1-1 1,-1 0-1,0 0 1,0 1-1,0-1 0,1 0 1,-1 0-1,0 0 1,0 1-1,1-1 0,-1 0 1,0 0-1,0 0 1,1 0-1,-1 1 0,0-1 1,0 0-1,1 0 0,-1 0 1,0 0-1,1 0 1,-1 0-1,0 0 0,1 0 1,-1 0-1,0 0 1,0 0-1,1 0 0,-1 0 1,0 0-1,1 0 0,-1 0 1,0 0-1,1 0 1,-1-1-1,0 1 0,0 0 1,1 0-1,-1 0 1,0 0-1,0-1 0,1 1 1,-1 0-1,0-1 1,18-12 358,1-8-255,-1 0-1,26-40 1,-32 42-183,1 0 0,1 1 1,1 1-1,0 0 1,23-19-1,-37 36 62,-1-1 0,1 1 0,-1-1 0,1 1-1,0 0 1,-1-1 0,1 1 0,0 0 0,-1-1-1,1 1 1,0 0 0,-1 0 0,1 0 0,0 0-1,-1 0 1,1-1 0,0 1 0,0 1 0,-1-1 0,1 0-1,0 0 1,-1 0 0,1 0 0,0 0 0,0 1-1,-1-1 1,1 0 0,0 0 0,-1 1 0,1-1-1,-1 1 1,1-1 0,-1 1 0,1-1 0,0 1-1,-1-1 1,0 1 0,1-1 0,-1 1 0,1-1 0,-1 1-1,0 0 1,1-1 0,-1 1 0,0 0 0,1 0-1,2 6 38,-1 1 0,1-1 0,1 13 0,-1-7-42,-1-10 32,-1 1 0,0 0 0,1-1 0,0 1 1,0-1-1,0 0 0,0 1 0,0-1 0,1 0 1,-1 0-1,1-1 0,0 1 0,0 0 0,0-1 0,0 0 1,6 3-1,-4-2-9,0-1 0,1 0 0,-1-1 0,1 1 0,-1-1 0,1 0 0,0-1 0,-1 1 0,1-1 0,7-1 0,2-1-22,0 0-1,0-1 0,-1-1 1,1 0-1,-1-1 1,0-1-1,22-12 1,-35 17 31,17-11 250,-18 11-269,0 1 0,1 0 0,-1 0 0,0-1 0,1 1 0,-1 0 0,0-1 0,0 1 0,0-1 0,1 1 0,-1 0 0,0-1 0,0 1 0,0-1 0,0 1 0,0 0 0,0-1 0,0 1 0,0-1 0,0 1 0,0 0 0,0-1 0,0 1 0,0-1 0,0 1 0,0-1 0,0 1 0,0 0 0,-1-1 0,1 1 0,0 0 0,0-1 0,0 1 0,-1 0 0,1-1 0,0 1 0,-1 0 0,1-1 0,0 1 0,0 0 0,-1-1 0,1 1 0,-1 0 0,1 0 0,-2-1-21,1 0 1,-1 1-1,1-1 1,-1 1-1,1-1 1,-1 1-1,1 0 1,-1-1-1,0 1 1,1 0-1,-1 0 0,1 0 1,-1 1-1,0-1 1,1 0-1,-3 1 1,-26 8-69,26-7 73,-8 3 6,0 1-1,0 1 0,0 0 1,1 0-1,0 1 0,1 1 1,-1-1-1,2 2 0,-1 0 1,1 0-1,1 0 0,0 1 1,0 0-1,1 1 0,1 0 1,-10 22-1,15-29 13,-1-1-1,1 1 1,0-1 0,0 1-1,1-1 1,0 1 0,-1 0 0,1-1-1,1 1 1,-1 0 0,1-1-1,0 1 1,0-1 0,0 1-1,0-1 1,1 1 0,2 3 0,-2-4 13,0-1 1,0 0 0,0 0 0,0 0 0,1-1 0,-1 1-1,1-1 1,0 1 0,-1-1 0,1 0 0,0 0-1,1 0 1,-1 0 0,0-1 0,0 1 0,1-1 0,-1 0-1,1 0 1,-1 0 0,1 0 0,0-1 0,4 1 0,-1-1 22,0 0 0,0 0 0,0-1 0,0 0 0,0 0 0,-1-1 0,1 1 0,0-1 0,0-1 0,10-5 0,-8 3-17,-1-1 0,1 1 1,-2-2-1,1 1 0,-1-1 0,12-14 1,-1-3 17,-1-2 1,-1 0-1,22-53 1,-5 5-218,-4-1 0,35-141 1,-64 213 159,1-1-25,1 0 0,-2 0 0,1 0 0,0 0 0,-1 0 0,0-1-1,0 1 1,-1-8 0,1 12 35,0-1-1,0 1 1,0 0 0,0 0-1,0 0 1,0-1-1,-1 1 1,1 0 0,0 0-1,0 0 1,0-1-1,0 1 1,-1 0 0,1 0-1,0 0 1,0 0-1,-1-1 1,1 1-1,0 0 1,0 0 0,0 0-1,-1 0 1,1 0-1,0 0 1,0 0 0,-1 0-1,1 0 1,0 0-1,0 0 1,-1 0-1,1 0 1,0 0 0,0 0-1,-1 0 1,1 0-1,0 0 1,0 0 0,-1 0-1,1 0 1,0 0-1,0 1 1,-1-1 0,1 0-1,0 0 1,0 0-1,-12 9-85,12-8 90,-10 9 32,0 1-1,0 0 1,2 0 0,-1 1-1,2 0 1,-1 1 0,2-1-1,0 2 1,0-1 0,-5 20-1,6-14-33,2 1 0,0 0 0,0 0 0,2 0 0,1 0 0,0 0 0,4 20 0,0-11-195,1 1 1,18 51-1,-15-60-1465,0 1 0,15 22 0,-19-36 725,0-1 0,1 0-1,7 7 1,17 11-6632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35.79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85 3072,'-6'-4'10335,"17"24"-9092,4 27 50,8 51-1,-16-63-1045,2 0 0,1-1 0,21 48 0,-20-57-124,-9-18-17,1-1 0,0 1 0,1 0 0,-1-1 0,1 0 0,1 0 0,8 10 0,-2-3 221,2 2 327,-12-15-607,0 0-1,-1 0 1,1 0-1,-1 0 1,1 0 0,0 0-1,-1 0 1,1 0-1,-1 0 1,1 0-1,0 0 1,-1 0-1,1-1 1,-1 1-1,1 0 1,0 0-1,-1-1 1,1 1-1,-1 0 1,1-1-1,-1 1 1,0 0-1,1-1 1,-1 1-1,1-1 1,-1 1-1,1-1 1,-1 1-1,0-1 1,0 1-1,1-2 1,11-21 491,-2-6-487,-3-1-1,5-31 1,12-43-11,-11 60-136,3 1 0,2 1 0,44-77 0,-45 94-135,-15 24-187,-1-1 0,0 0 1,0 1-1,1 0 0,-1-1 0,1 1 1,0 0-1,-1-1 0,1 1 0,3-1 0,-5 4-1277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38.00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13 385 5056,'-8'-3'1482,"9"5"-100,0-1-1166,-1-1 0,1 0 0,0 1 0,-1-1 0,1 1 0,0-1 0,0 0 0,0 0 0,-1 0 0,1 1 0,0-1 0,0 0 0,0 0 0,0 0 0,-1 0 0,1 0 0,1-1 0,3 0 9,-1 0 0,0 0 0,0 0 0,0-1 1,0 0-1,-1 0 0,1 0 0,0 0 0,-1 0 1,5-4-1,-7 4-175,1 1 1,-1-1 0,0 1-1,0-1 1,0 0-1,0 1 1,0-1-1,0 0 1,0 0-1,0 0 1,-1 0 0,1 0-1,-1 0 1,1 0-1,-1 0 1,0 0-1,0 0 1,1 0-1,-2 0 1,1 0 0,0 0-1,0 0 1,-2-3-1,2 5-44,0-1 0,0 1 1,0-1-1,0 1 0,0 0 0,0-1 0,0 1 0,0-1 0,0 1 0,-1-1 0,1 1 0,0 0 1,0-1-1,-1 1 0,1-1 0,0 1 0,0 0 0,-1-1 0,1 1 0,0 0 0,-1-1 0,1 1 1,-1 0-1,1 0 0,0-1 0,-1 1 0,1 0 0,-1 0 0,1 0 0,-1 0 0,1 0 1,-1-1-1,1 1 0,0 0 0,-1 0 0,1 0 0,-1 0 0,1 0 0,-1 0 0,1 1 0,-1-1 1,1 0-1,-1 0 0,1 0 0,0 0 0,-1 0 0,0 1 0,-1 0 26,0 1-1,0-1 1,0 1-1,0 0 0,0-1 1,0 1-1,0 0 1,-2 3-1,-1 4 78,0-1-1,1 1 1,-1 1-1,2-1 1,-1 0-1,1 1 0,-2 12 1,1-2 76,2 0 1,-2 34-1,4-46-100,1-1-1,-1 0 0,1 0 1,1 0-1,-1 0 1,1 0-1,0 0 1,6 11-1,-7-16-45,0-1 0,-1 1 0,2 0-1,-1-1 1,0 1 0,0 0 0,0-1 0,1 1-1,-1-1 1,1 0 0,-1 0 0,1 1 0,0-1 0,-1 0-1,1 0 1,0 0 0,0-1 0,0 1 0,0 0 0,0-1-1,-1 1 1,1-1 0,0 0 0,0 1 0,0-1-1,0 0 1,0 0 0,0 0 0,0-1 0,0 1 0,0 0-1,0-1 1,3 0 0,16-9 105,0 0 1,-1 0-1,-1-2 0,26-20 1,-33 24-131,37-28-13,-20 14-162,43-26 1,-71 48 153,1-1-1,-1 0 0,0 1 1,0-1-1,1 1 1,-1-1-1,0 1 1,1 0-1,-1-1 1,1 1-1,-1 0 1,3 0-1,-4 0 12,1 0-1,0 1 1,-1-1-1,1 0 1,-1 0-1,1 1 1,-1-1-1,1 0 0,-1 1 1,1-1-1,-1 0 1,1 1-1,-1-1 1,1 1-1,-1-1 1,1 1-1,-1-1 1,0 1-1,1-1 1,-1 1-1,2 3 46,-1 0 0,0-1 0,0 1 0,-1 0 0,1 0 0,-1 0 0,0 4 0,1-1 32,-1 3-10,1 7-44,0 0 0,1-1 0,8 28-1,-9-40 6,0 0 0,1 0 0,-1 0 0,1 0 0,0-1 0,0 1 0,0-1-1,1 1 1,-1-1 0,1 0 0,0 0 0,0 0 0,0 0 0,0-1 0,1 1 0,-1-1-1,0 0 1,1 1 0,0-2 0,5 3 0,-6-3 4,0 0 1,-1-1-1,1 1 0,0-1 0,0 0 1,0 0-1,0 0 0,0 0 1,0 0-1,0-1 0,-1 1 0,1-1 1,0 0-1,0 0 0,0 0 1,-1 0-1,1 0 0,-1 0 0,4-3 1,0-1 19,1 0 0,-1 0 0,0-1-1,0 0 1,6-8 0,8-14-12,-1-1-1,-1-1 1,20-46 0,-4 5-11,-17 41 52,43-88 142,-48 91-226,-1-1 0,11-39 0,-20 60-52,-1 1 0,0-1 0,0 1 0,0-1 0,0 1 0,-1-1 0,0 1 0,-2-12 0,2 17 49,0 1-1,0 0 1,0-1-1,0 1 1,0 0-1,0-1 1,0 1-1,-1 0 1,1-1-1,0 1 0,0 0 1,0 0-1,0-1 1,0 1-1,-1 0 1,1-1-1,0 1 1,0 0-1,0 0 1,-1-1-1,1 1 1,0 0-1,0 0 1,-1 0-1,1-1 0,0 1 1,0 0-1,-1 0 1,1 0-1,0 0 1,-1 0-1,1 0 1,0-1-1,-1 1 1,1 0-1,0 0 1,0 0-1,-1 0 1,1 0-1,0 0 0,-1 0 1,1 0-1,0 1 1,-1-1-1,1 0 1,0 0-1,-1 0 1,1 0-1,0 0 1,0 0-1,-1 1 1,1-1-1,0 0 1,-1 0-1,-12 16 0,12-15 1,-8 14 14,0 0 0,0 1-1,2 1 1,0-1-1,1 1 1,0 0 0,2 1-1,-4 20 1,1 23 70,-1 64 1,6-89-97,6 82 347,-1-31-3476,-20-178-8082,-4 2 9037,-10 2 4207,22 65 739,-24-37 1,20 43 86,25 23-1211,21 12-866,-20-11-608,21 10 0,18 1-1452,1-3 0,96 18 0,-118-28 385,-24-5 746,27 8-343,-32-9 499,0 1-1,0 0 1,0 0-1,0-1 1,0 2-1,-1-1 1,1 0-1,0 0 1,-1 0-1,1 1 1,-1-1-1,1 1 1,1 2-1,-2-2 20,-1 0 1,0-1-1,1 1 0,-1 0 0,0 0 1,0-1-1,0 1 0,0 0 0,0-1 1,0 1-1,0 0 0,-1 0 0,1-1 0,-1 1 1,1-1-1,-3 4 0,-12 26 218,14-30-231,-4 7-41,2-1-94,0-1 0,-1 0 0,0 0-1,0-1 1,0 1 0,-1-1-1,1 0 1,-8 6 0,12-11 68,0 0 0,-1 0 0,1 0 0,0 0 0,0 0 0,-1 0 0,1 0 0,0 0 0,-1 0 0,1 0 0,0 0 0,0 0 0,-1 0 0,1 0 0,0 0 0,0 0 0,-1 0 0,1 0 0,0 0 1,0 0-1,-1 0 0,1 0 0,0 0 0,0-1 0,0 1 0,-1 0 0,1 0 0,0 0 0,0 0 0,0-1 0,-1 1 0,1 0 0,0 0 0,0-1 0,0 1 0,0 0 0,0 0 0,-1 0 0,1-1 0,0 1 0,0 0 0,0 0 0,0-1 0,0 1 0,0 0 0,0-1 0,-2-13-1916,4-9 437,0 0 0,10-39 0,-4 23 1375,2-30 1130,-8 45 658,2-1-1,1 1 0,8-27 0,-12 49-1598,-1 0 0,1 1 0,-1-1 0,1 1 0,0-1 0,0 0-1,-1 1 1,1 0 0,0-1 0,0 1 0,1-1 0,-1 1 0,0 0 0,0 0-1,2-1 1,-1 1-77,-1 1 0,1-1 1,0 1-1,-1 0 0,1 0 0,0 0 0,-1 0 0,1 0 0,0 0 0,-1 0 0,1 1 0,0-1 0,-1 0 0,1 1 1,0-1-1,1 2 0,12 5-588,-1 0 0,-1 1 0,1 1 0,-2 0 0,19 16-1,29 21 268,-49-39 1285,1 0 1,0-1 0,13 5-1,-25-11-750,1 1-1,-1-1 0,0 1 1,1-1-1,-1 1 0,1-1 1,-1 1-1,0-1 0,0 1 1,1-1-1,-1 1 0,0-1 0,0 1 1,0-1-1,1 1 0,-1-1 1,0 1-1,0 0 0,0-1 1,0 1-1,0-1 0,0 1 1,0-1-1,0 1 0,-1 0 1,1 0-1,-4 21 1354,3-16-1100,-3 6 279,0 1 0,-9 19 0,7-19-286,1 0 0,-4 18-1,5-15-137,-8 44 184,11-54-377,1 0 0,-1 0 0,2 0 0,-1 0 0,0 0 0,1 0 0,3 11 0,-3-15-40,-1-1 0,1 1-1,0 0 1,0-1-1,0 1 1,0-1-1,0 1 1,0-1-1,0 0 1,1 1 0,-1-1-1,0 0 1,1 0-1,-1 0 1,1 0-1,-1 0 1,1 0-1,2 1 1,0-1 22,0 1 0,1-1 0,-1 0 0,0-1 0,1 1 0,-1-1 0,7 0 1,4-1 42,0-1 1,0 0 0,21-7-1,-6 0-85,0-2 0,-1-1-1,32-18 1,77-54-265,-94 57 193,-11 7-83,-33 20 139,0 0-1,1-1 1,-1 1-1,0 0 0,1 0 1,-1-1-1,0 1 0,1 0 1,-1 0-1,1 0 1,-1-1-1,0 1 0,1 0 1,-1 0-1,1 0 1,-1 0-1,0 0 0,1 0 1,-1 0-1,1 0 1,-1 0 3,0 1 1,1-1 0,-1 0 0,0 1 0,0-1 0,0 1-1,0-1 1,0 0 0,0 1 0,0-1 0,0 1 0,0-1-1,0 0 1,0 1 0,0-1 0,0 1 0,-1-1 0,1 0-1,0 1 1,0-1 0,0 0 0,0 1 0,-1-1 0,1 0-1,0 1 1,-1-1 0,-8 16 280,0-1-1,-18 21 1,-1 1-102,0-1-11,17-23-106,1 1 0,0 1 0,-10 19 0,18-31-44,1 0 0,0 0 0,0 0 0,0 0 0,0 0 0,1 0 0,-1 0 0,1 5 0,0-7-3,0 0 0,0 0 0,0 0 0,0 0 0,1 0-1,-1 0 1,0 0 0,1 0 0,-1 0 0,0-1 0,1 1-1,-1 0 1,1 0 0,-1 0 0,1-1 0,0 1 0,-1 0 0,1-1-1,0 1 1,-1 0 0,1-1 0,0 1 0,0-1 0,-1 1-1,1-1 1,0 1 0,0-1 0,0 0 0,0 0 0,0 1-1,0-1 1,0 0 0,1 0 0,4 1-2,-1-1 0,1-1 1,0 1-1,0-1 0,0 0 0,-1 0 1,1 0-1,0-1 0,-1 0 0,1 0 0,-1 0 1,0-1-1,0 0 0,0 0 0,6-5 0,2-2-146,0-1 0,-1 0 0,-1-1 0,13-16 0,0-10-393,-22 36 278,-3 8 180,-5 14 195,2-7-74,2-9-46,1 1-1,0 0 1,0 0 0,1 0 0,-1 0-1,1 0 1,0 0 0,2 7 0,-2-10 15,1 0-1,-1 0 1,1 0 0,0 0 0,-1 0 0,1 0 0,0-1 0,0 1 0,1 0 0,-1-1 0,0 1 0,0-1 0,1 1 0,-1-1 0,1 0 0,-1 1 0,1-1 0,0 0 0,-1 0-1,1 0 1,0 0 0,3 1 0,-3-2 11,0 1 0,1 0-1,-1-1 1,0 1 0,1-1-1,-1 0 1,1 0 0,-1 0-1,0 0 1,1 0 0,-1 0-1,0-1 1,1 1 0,-1-1 0,0 1-1,0-1 1,1 0 0,-1 0-1,0 0 1,0 0 0,2-2-1,3-3 30,-1 1 0,0-1 0,0 0 0,7-10 0,-10 12-69,20-29 58,0-1 1,28-61-1,-25 45 165,19-30-34,35-72-312,-76 142 150,0 0 1,0-1-1,-1 0 0,3-18 0,-6 27 8,1-1 0,-1 0 0,0 0 0,0 0 1,0 0-1,0 0 0,-2-5 0,2 7-13,0 0 1,-1 0-1,1 0 1,-1 0-1,1 1 0,-1-1 1,1 0-1,-1 0 0,0 0 1,1 1-1,-1-1 1,0 0-1,0 0 0,0 1 1,1-1-1,-1 1 1,0-1-1,0 1 0,0-1 1,0 1-1,0 0 1,0-1-1,0 1 0,0 0 1,0 0-1,-2 0 1,0 0 1,0 0 1,0 0-1,0 0 1,0 1-1,0-1 1,0 1-1,1 0 1,-1 0-1,0 0 1,0 0-1,0 0 1,1 1-1,-5 2 1,-1 2 32,-1 1 1,-10 10-1,11-9-10,1 1 0,1-1 0,-1 1-1,1 0 1,1 0 0,0 1 0,0 0-1,-3 11 1,0 2 52,1 0-1,-5 36 0,8-31 1,2 0 0,0 1 0,4 50 0,0-62-139,0-1 0,1 1 0,1-1 0,0 0 0,2 0 0,0 0 0,14 26 0,-17-36-257,0-1 0,1-1-1,-1 1 1,1 0 0,0-1 0,1 0-1,-1 0 1,6 4 0,-5-5-435,-1-1-1,1 1 1,-1-1-1,1 0 1,0 0-1,0-1 1,0 1 0,0-1-1,8 1 1,16 1-2256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38.8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151 519 3808,'0'-1'152,"0"-1"-1,0 1 1,0 0 0,1 0-1,-1-1 1,0 1 0,1 0 0,-1 0-1,1-1 1,-1 1 0,1 0-1,0 0 1,0 0 0,-1 0-1,1 0 1,0 0 0,0 0 0,0 0-1,0 0 1,0 1 0,0-1-1,0 0 1,0 1 0,2-2 0,-2 2 151,1-1 1,-1 0-1,1 0 1,-1-1-1,1 1 1,-1 0-1,0 0 1,0-1-1,1 1 1,-1 0-1,0-1 1,1-1-1,-2 2-107,1 0-1,-1 0 0,0 0 1,1 1-1,-1-1 0,0 0 1,1 0-1,-1 0 0,0 0 1,0 1-1,0-1 0,0 0 1,0 0-1,0 0 0,0 0 1,0 0-1,0 0 1,0 1-1,0-1 0,-1 0 1,1 0-1,-1-1 0,1 1-66,-1 1 0,0 0 0,1-1 1,-1 1-1,0 0 0,1 0 0,-1-1 0,0 1 0,0 0 0,1 0 0,-1 0 0,0 0 0,1 0 0,-1 0 0,0 0 0,0 0 0,1 0 1,-1 0-1,0 1 0,-1-1 0,-5 3 241,0-1-1,-1 2 1,-12 7 0,5-1-171,1 1 1,0 1-1,1 0 1,0 1-1,-14 18 1,24-28-176,0 1 4,0-1 0,0 1 1,0 0-1,1 0 0,-1 0 0,1 0 1,0 0-1,0 0 0,0 1 0,1-1 1,0 1-1,0-1 0,0 1 0,0-1 1,1 1-1,-1 7 0,2-11-18,-1 0 1,0 0-1,0 0 0,1 0 0,-1 0 1,1 0-1,-1-1 0,1 1 0,-1 0 1,1 0-1,0-1 0,-1 1 0,1 0 1,0-1-1,-1 1 0,1 0 0,0-1 1,0 1-1,0-1 0,-1 1 0,1-1 1,0 0-1,0 1 0,0-1 0,0 0 1,0 0-1,0 0 0,0 0 0,0 1 1,0-1-1,0-1 0,0 1 0,-1 0 1,1 0-1,0 0 0,1-1 0,5 0-24,0 0-1,-1 0 0,12-5 0,-8 1-32,-1 1 1,1-1-1,11-10 1,-14 11-3,-1-1 0,1 1 1,0 0-1,0 0 0,0 1 0,1 0 1,12-3-1,-19 6 17,0 0-1,0 1 1,0-1-1,0 0 1,1 1-1,-1-1 1,0 1 0,0-1-1,0 1 1,0-1-1,0 1 1,0 0 0,0 0-1,0-1 1,-1 1-1,1 0 1,0 0-1,0 0 1,-1 0 0,1 0-1,0 0 1,-1 0-1,1 0 1,0 2-1,6 8 33,-4-8 38,1 1 0,-1-1 0,1 0 0,0 0-1,0 0 1,0 0 0,0-1 0,0 0 0,1 0-1,-1 0 1,1 0 0,-1-1 0,1 0 0,0 0-1,-1 0 1,1 0 0,0-1 0,0 1-1,0-1 1,-1-1 0,1 1 0,9-2 0,-7 0 44,0 0 1,0-1-1,0 1 0,0-1 1,0-1-1,-1 1 1,0-1-1,0 0 0,0-1 1,7-5-1,-5 2-38,-1 0 0,0 0 0,0-1-1,0 0 1,8-17 0,22-52 90,-28 56-104,63-154 258,1-72 709,-72 231-848,-3 16-74,-3 9-21,-5 20 51,0 1 0,2 1 0,1-1 0,-5 56 0,5 122 452,6-184-618,2 1-1,0-1 0,2 0 0,1 0 1,1 0-1,11 34 0,-15-54-222,0 0 0,1 0 0,-1 0 1,1 0-1,0 0 0,0 0 0,0-1 0,0 1 0,0-1 0,5 4 0,-6-5 11,1 0-1,-1 0 1,0-1-1,0 1 1,1-1-1,-1 1 1,0-1 0,1 0-1,-1 1 1,1-1-1,-1 0 1,0 0-1,1 0 1,-1 0-1,1 0 1,-1 0-1,0 0 1,1-1 0,-1 1-1,1 0 1,-1-1-1,0 1 1,1-1-1,-1 0 1,0 1-1,2-2 1,10-6-1636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39.16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25 179 5632,'-17'-22'2560,"14"7"-2208,-2 4 2528,5 8-1632,0-10 1760,5 7-1729,-2-6 1313,10 5-1504,-1-8 224,5 4-768,5-5-128,-2 6-256,2-6-96,3 8-32,0-3-1184,1 8 640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40.24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84 234 2656,'-1'-5'733,"0"-1"1,0 1-1,0 0 1,0-1-1,1 1 1,0-11-1,-2 1 6071,2 15-6709,0 0-48,0 0 0,0 0 0,-3 5 920,-15 38 169,3 1 0,-13 58 0,27-96-988,-3 12 667,1-1-1,-2 21 1,7-101-665,1 1 1,4 0 0,19-82-1,-25 137-165,1 1 0,0-1-1,0 1 1,1 0-1,0 0 1,0 0 0,0 0-1,1 0 1,0 1 0,0-1-1,0 1 1,8-6-1,-8 7 51,1 1 0,0 0-1,-1 0 1,2 0 0,-1 1-1,0-1 1,0 1 0,1 1-1,-1-1 1,1 1 0,-1 0-1,1 0 1,0 0 0,9 1-1,-1 1 46,0 1 0,0 0 0,-1 1 0,1 0 0,-1 2 0,1-1 0,-1 1 0,16 9 0,-20-8 23,0-1 0,-1 1-1,1 0 1,13 15 0,-2-3 173,-14-12-197,-5-5-46,-1 0 0,1 0-1,0-1 1,-1 1-1,1 0 1,0 0 0,0 0-1,0-1 1,0 1-1,0 0 1,0-1 0,0 1-1,0-1 1,0 0-1,0 1 1,0-1 0,2 1-1,-2-1 192,15-20-698,-15 7-6033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40.6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25 6976,'-9'-11'5781,"15"11"-2640,5 0-2299,72 0 2746,44-4-2413,-49 3-821,-43 2-496,50-7 0,-75 2-2466,-7 7 1178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30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0 6816,'-14'0'3072,"9"20"-2656,2-8 1888,3 1-1344,-13 7 864,3 7-1056,-12 9 159,7 4-575,-6 5 160,2-5-288,-2-9 64,6 1-160,-2-7 352,7-5-256,-3-13-2240,8-2 1121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40.96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4 8064,'-10'-4'3648,"15"12"-832,3-5-1856,9 0 1727,9 2-1535,16-5 32,0 3-704,3-3 192,2 0-384,0-3-160,-5 3-64,-8-5-352,-5 10 160,-8-10-2144,0 5 1248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41.40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63 1 8640,'0'0'2784,"1"2"-1696,1 4-261,0 1 0,0 0 0,-1-1 0,0 1 0,0 0 0,0 14 0,-5 45 739,2-41-1066,-33 259 1342,19-173-1305,9-68-276,4-23 227,-3 39 0,8-65-263,1 1 0,0 0 0,7-8 0,-7 7-165,15-20-150,2 1-1,0 0 1,47-43-1,-58 60 55,1 0 0,0 0 0,1 1-1,0 1 1,0 0 0,1 0 0,-1 1-1,1 0 1,0 1 0,1 1 0,-1 0-1,0 0 1,14 0 0,-18 3 65,0 1-1,0 0 1,0 0-1,-1 0 1,1 1-1,-1 1 1,1-1 0,-1 1-1,0 0 1,0 1-1,0-1 1,0 2 0,-1-1-1,0 1 1,0 0-1,0 0 1,0 0-1,-1 1 1,0 0 0,0 0-1,0 0 1,-1 1-1,0 0 1,6 12 0,-9-16 28,0 0 1,0 1 0,0-1-1,-1 0 1,1 1 0,-1-1-1,0 1 1,0-1 0,0 1 0,0-1-1,-1 0 1,1 1 0,-1-1-1,0 0 1,0 1 0,0-1-1,0 0 1,0 0 0,-1 0-1,0 0 1,1 0 0,-1 0 0,0 0-1,-1 0 1,1-1 0,0 1-1,-1-1 1,1 0 0,-6 4-1,-3 1 85,0 0-1,0-1 0,-1 0 1,0 0-1,0-1 0,-17 4 0,4-1-69,-1-2-1,1 0 0,-1-2 1,0 0-1,0-2 0,0-1 1,-31-3-1,48 1-289,0-1 0,1 0 0,-1 0-1,1-1 1,0 0 0,-14-7 0,16 6-947,0 1 0,1-1 0,-1 0 0,1 0 0,-7-9 0,12 13 1035,-1 0-1,1 0 1,0 0-1,0 0 1,0 0-1,0-1 1,-1 1-1,1 0 1,0 0-1,0 0 1,0 0-1,0-1 1,0 1-1,0 0 1,0 0-1,0 0 1,-1-1-1,1 1 1,0 0-1,0 0 1,0 0-1,0-1 1,0 1 0,0 0-1,0 0 1,0-1-1,0 1 1,0 0-1,0 0 1,1 0-1,-1-1 1,0 1-1,0 0 1,0 0-1,0 0 1,0-1-1,0 1 1,0 0-1,0 0 1,1 0-1,-1-1 1,10-2-4427,5 2 2104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41.7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282 1 4896,'4'22'8663,"1"20"-4169,-5-31-4098,-1 0 0,0 1 0,-1-1 0,0 0 1,0 0-1,-2-1 0,1 1 0,-1 0 0,-1-1 1,0 0-1,0 0 0,-1-1 0,-12 16 0,7-13-395,0-1-1,-1-1 1,-1 0-1,1 0 1,-21 10 0,7-6-2411,-53 20 0,44-18 138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42.9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260 20 4160,'0'-1'155,"0"0"0,1 1 0,-1-1 0,0 0 0,1 0 0,-1 1 0,0-1 0,1 0 1,0 0-1,-1 1 0,1-1 0,-1 1 0,1-1 0,0 0 0,-1 1 0,1-1 0,0 1 0,-1-1 0,1 1 0,0 0 1,9-6 8124,-17 11-5158,-15 13-1574,0 4-1163,1 0-1,1 1 0,1 1 0,-28 46 0,22-25-123,2 0 0,-17 50 0,37-88-236,-22 67 246,23-67-232,1-1-1,0 1 0,0 0 0,0-1 0,1 1 1,0 0-1,0 0 0,2 12 0,-1-17-4,-1-1-1,1 1 1,-1 0-1,1-1 0,0 1 1,0 0-1,0-1 1,0 1-1,0-1 0,0 1 1,0-1-1,1 0 1,-1 0-1,1 1 1,-1-1-1,0 0 0,1 0 1,0 0-1,-1 0 1,1-1-1,-1 1 1,1 0-1,0-1 0,0 1 1,2-1-1,4 2 32,0-2 0,1 1 0,-1-1 0,11-2 0,-5 2-53,246-24-439,-230 15-1498,-9 2-1803,-8 6 1786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44.23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5 230 9056,'-4'-13'2922,"4"13"-2897,0 0 0,0 0 0,0 0 0,0 0-1,0 0 1,0-1 0,0 1 0,0 0 0,0 0-1,0 0 1,0 0 0,0 0 0,0 0 0,0-1-1,0 1 1,0 0 0,0 0 0,0 0 0,0 0 0,0 0-1,0 0 1,0-1 0,0 1 0,0 0 0,0 0-1,0 0 1,0 0 0,0 0 0,1 0 0,-1 0-1,0 0 1,0-1 0,0 1 0,0 0 0,0 0-1,0 0 1,0 0 0,0 0 0,1 0 0,-1 0 0,0 0-1,0 0 1,0 0 0,0 0 0,0 0 0,5-4 72,-2 2 308,0 0-1,0 1 1,0-1-1,0 0 1,0 1-1,0 0 1,1 0 0,3-1-1,30-6 1341,111-17-114,21 10-1084,56-6-3339,-214 20 1821,0-1 1,0 0-1,1 0 0,-1-1 1,-1-1-1,1 0 0,0 0 1,10-6-1,0-3-1068,37-24-207,2-6 10860,-70 56-6895,-6 13-364,1 1 0,-17 40 0,-15 62 14,28-74-825,-51 139 1083,68-190-1553,-5 22 181,6-25-230,1 0 1,0 0-1,0 0 0,0 0 0,0 0 0,0 1 1,0-1-1,0 0 0,0 0 0,0 0 1,0 0-1,0 0 0,1 0 0,-1 0 0,1 0 1,-1 0-1,0 0 0,1 0 0,0 0 0,0 1 1,0-1-18,0-1 0,-1 0 0,1 0 1,0 1-1,0-1 0,-1 0 0,1 0 0,0 0 1,0 0-1,-1 0 0,1 0 0,0 0 1,0 0-1,0 0 0,-1 0 0,1-1 0,0 1 1,0 0-1,-1 0 0,1-1 0,0 1 1,-1 0-1,2-1 0,20-13-35,-16 10 22,58-45-97,-41 30 20,36-22-1,-57 40 57,1-1 0,-1 1-1,1 0 1,-1 0 0,1 0 0,0 0-1,0 0 1,-1 1 0,6-2-1,-7 2 25,0 1 0,0-1 0,-1 0 0,1 0 0,0 0-1,-1 0 1,1 1 0,0-1 0,-1 0 0,1 1 0,0-1 0,-1 0-1,1 1 1,-1-1 0,1 1 0,0-1 0,-1 1 0,1-1 0,-1 1-1,0 0 1,1-1 0,-1 1 0,1-1 0,-1 1 0,0 0 0,1-1-1,-1 1 1,0 0 0,0 0 0,0-1 0,0 1 0,1 0 0,-1-1-1,0 1 1,0 0 0,0 0 0,0-1 0,-1 2 0,0 9 160,0 0 1,-1 0 0,0-1-1,-1 1 1,-4 10 0,-5 23 206,11-42-359,1-1 0,0 1 1,-1 0-1,1-1 0,0 1 0,0 0 1,0-1-1,0 1 0,0 0 0,1 0 1,-1-1-1,0 1 0,1 0 0,-1-1 1,1 1-1,0-1 0,-1 1 0,1-1 1,0 1-1,0-1 0,0 1 0,0-1 1,0 0-1,0 0 0,1 1 0,-1-1 1,0 0-1,1 0 0,-1 0 0,0 0 1,1 0-1,-1-1 0,1 1 0,0 0 1,-1-1-1,1 1 0,-1-1 0,4 1 0,4 0 37,0 1 0,1-2 0,-1 1 0,1-1 0,14-2 0,-7 0 18,0-1-1,0 0 1,-1-1-1,1-1 1,-1-1-1,27-13 1,-36 16-35,0-1 0,0 0 1,-1-1-1,1 1 0,-1-1 0,0 0 0,-1-1 1,1 0-1,-1 0 0,0 0 0,0 0 0,-1-1 1,0 1-1,0-1 0,-1 0 0,5-14 1,-7 19-62,6-30-347,-7 31 350,1-1 1,-1 0-1,0 0 1,0 0-1,0 0 1,0 1-1,0-1 0,-1 0 1,1 0-1,0 0 1,-1 1-1,0-1 0,-1-3 1,2 5 17,-1-1 1,1 1 0,-1-1-1,1 1 1,-1 0-1,0-1 1,1 1-1,-1 0 1,0-1-1,1 1 1,-1 0-1,0 0 1,0 0 0,1-1-1,-1 1 1,0 0-1,0 0 1,1 0-1,-1 0 1,0 0-1,0 0 1,1 1-1,-1-1 1,0 0-1,0 0 1,1 0 0,-1 1-1,0-1 1,0 1-1,-24 12-167,21-10 158,-9 5 23,1 1 1,0 0 0,0 1-1,1 1 1,0 0-1,0 0 1,2 1-1,-1 0 1,-12 24-1,20-34 8,1 0-1,0 1 1,0-1-1,0 0 1,0 0-1,0 1 0,1-1 1,-1 1-1,1-1 1,-1 0-1,1 1 1,0-1-1,0 1 1,0-1-1,0 1 1,1-1-1,-1 1 1,1-1-1,-1 0 0,1 1 1,0-1-1,0 0 1,0 1-1,0-1 1,0 0-1,2 2 1,0-1 25,0 0 1,0 0-1,0 0 1,0-1-1,1 1 1,-1-1-1,1 0 1,0 0-1,-1 0 1,1 0-1,0-1 1,0 0-1,0 1 1,7 0-1,-1-1 14,-1 0 0,1-1 0,-1 0 0,1-1 0,-1 1 0,1-2 0,-1 0 0,1 0 0,-1 0 0,0-1-1,0 0 1,0-1 0,-1 0 0,1-1 0,-1 0 0,0 0 0,0 0 0,-1-1 0,8-7 0,2-2 33,53-50-171,-44 41-495,-26 51 218,0-9 585,-1-12-174,1 1-1,0-1 1,0 1-1,1 0 0,2 11 1,-2-16-46,0 0 0,-1 0 0,1 0 0,0 0 0,1 0 0,-1-1 1,0 1-1,0 0 0,1-1 0,-1 1 0,1-1 0,-1 1 0,1-1 0,0 1 0,0-1 0,-1 0 0,1 0 0,0 0 1,0 0-1,0 0 0,0-1 0,4 2 0,4 0 105,0-1 1,1 1-1,-1-2 0,0 1 0,12-2 1,54-8 259,-61 6-347,1 0 1,-1-1-1,0-1 1,0 0-1,0-1 1,-1-1-1,0 0 1,17-12-1,-22 13-33,0 0-1,-1-1 0,0 0 0,0-1 1,-1 0-1,0 0 0,0-1 1,-1 1-1,0-1 0,-1-1 0,0 1 1,0-1-1,3-10 0,-7 17-12,0-1 0,-1 1-1,1 0 1,0 0 0,-1 0-1,0 0 1,0-6 0,0 9 17,0-1 1,0 0-1,0 1 1,-1-1-1,1 1 1,0-1-1,0 0 1,0 1-1,-1-1 1,1 1-1,0-1 1,-1 1-1,1-1 1,-1 1-1,1-1 1,0 1-1,-1 0 1,1-1-1,-1 1 1,1-1-1,-1 1 0,1 0 1,-1-1-1,0 1 1,1 0-1,-1 0 1,1 0-1,-1-1 1,0 1-1,1 0 1,-1 0-1,1 0 1,-1 0-1,0 0 1,1 0-1,-1 0 1,0 0-1,1 0 1,-1 0-1,1 1 1,-1-1-1,0 0 1,1 0-1,-1 1 1,-3 0-2,0 1 0,1-1 1,-1 1-1,1 0 0,-1 0 1,1 1-1,0-1 0,-4 4 1,-23 25 75,20-21-60,6-6 15,1-1 0,-1 2 0,1-1 0,0 0 0,0 1 0,0-1 0,0 1 0,1 0 0,0 0 0,0 0 0,-2 8 0,4-10-4,0 1 0,-1-1 0,1 0 0,1 0-1,-1 1 1,0-1 0,1 0 0,0 0 0,-1 0 0,1 0 0,1 0 0,-1 0 0,0 0 0,1 0 0,-1 0 0,1 0 0,0-1 0,0 1 0,0-1 0,3 3 0,-2-2 22,1 1-1,0-1 1,0 0 0,0-1 0,0 1 0,0-1 0,0 0-1,1 0 1,-1 0 0,1 0 0,-1-1 0,1 0-1,8 1 1,3 0-117,-1-1 0,29-3 0,-36 1-361,-1 0 0,0-1-1,0 0 1,0 0 0,0-1 0,9-4 0,18-12-4660,-29 15 3840,0 0 1,0 0 0,-1 0 0,0-1-1,0 1 1,0-1 0,4-7-1,9-13-3178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47.22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124 283 4160,'2'-2'521,"0"0"0,1 0 0,-1 1 0,0-1 0,0 1 0,1-1 0,-1 1 0,1 0 0,0 0 0,-1 0 0,1 0 0,3 0 0,5-5 7169,-27 8-5316,10 1-2283,0 0 1,1 1 0,-1-1 0,1 1-1,-1 1 1,1-1 0,0 1 0,-8 10-1,6-5-52,0 1-1,0 0 0,1 0 1,-5 15-1,-2 8 55,3 1 0,-9 48 0,17-72-65,-10 56 104,11-57-53,0-1 0,0 1 0,1 0-1,2 15 1,-2-25-62,0 1 0,0 0 0,0-1 0,0 1 0,1-1 0,-1 1 0,0-1 0,0 1 0,0-1 0,1 1 0,-1-1 0,0 1 0,0-1 0,1 1 0,-1-1 0,0 1 0,1-1 0,-1 0 0,1 1 0,-1-1 0,1 1 0,-1-1 0,1 0 0,-1 0 0,0 1 0,1-1-1,0 0 1,-1 0 0,1 0 0,-1 1 0,1-1 0,0 0 0,1 0 17,-1 0 0,1-1 0,0 1 0,-1-1 0,1 1-1,0-1 1,-1 1 0,1-1 0,-1 0 0,3-2 0,4-2 39,-1 0 1,0-1-1,7-8 1,74-87 123,-51 56-250,-21 24 1,1 2 1,22-21-1,-39 39 48,0 1 1,1 0-1,-1-1 0,1 1 0,-1 0 0,0 0 0,1-1 1,-1 1-1,1 0 0,-1 0 0,0-1 0,1 1 1,-1 0-1,1 0 0,-1 0 0,1 0 0,-1 0 0,1 0 1,-1 0-1,1 0 0,-1 0 0,0 0 0,1 0 0,-1 0 1,1 0-1,-1 0 0,1 0 0,-1 0 0,1 1 0,-1-1 1,1 0-1,-1 0 0,0 0 0,1 1 0,-1-1 1,0 0-1,1 1 0,-1-1 0,0 0 0,1 1 0,-1-1 1,0 0-1,1 1 0,-1-1 0,0 1 0,0-1 0,0 1 1,1-1-1,-1 1 0,6 23-58,-5-23 65,1 15-22,0 2 5,1 1 0,1 0 0,1-1 1,1 0-1,14 33 0,-20-50 15,27 44 273,-24-40-226,0-1 0,1 0-1,-1 0 1,1 0-1,0 0 1,1-1 0,4 4-1,-8-6-32,1 0 0,-1-1 0,0 1 1,1 0-1,-1-1 0,1 0 0,-1 1 0,1-1 0,-1 0 0,0 0 0,1 1 0,-1-1 0,1-1 0,-1 1 0,1 0 1,-1 0-1,1 0 0,-1-1 0,1 1 0,-1-1 0,0 1 0,1-1 0,-1 1 0,0-1 0,1 0 0,-1 0 0,0 1 0,0-1 1,0 0-1,0 0 0,0 0 0,1-2 0,3-3 45,0 0 0,0 0-1,-1-1 1,5-9 0,-9 15-57,9-17 17,-2 0 0,0 0 0,-1 0 0,-1-1 0,4-22 0,-4 5-195,1-70 1,-6 106 166,0-1 0,1 0 0,-1 1 1,0 0-1,1-1 0,-1 1 0,0-1 0,1 1 1,-1-1-1,1 1 0,-1 0 0,1-1 0,-1 1 0,0 0 1,1-1-1,-1 1 0,1 0 0,0 0 0,-1-1 1,1 1-1,-1 0 0,1 0 0,-1 0 0,1 0 0,-1 0 1,1 0-1,0 0 0,0 0 0,26-2 5,-13 2-2,224-5-253,-149 6 244,-76-2 15,-1 2 0,1-1 0,0 2 0,0 0 0,19 5 0,-31-7 3,-1 0-1,0 0 1,0 0 0,1 0 0,-1 0 0,0 0 0,0 0 0,0 0 0,1 0 0,-1 0 0,0 1 0,0-1-1,1 0 1,-1 0 0,0 0 0,0 0 0,0 0 0,0 1 0,1-1 0,-1 0 0,0 0 0,0 0 0,0 1-1,0-1 1,0 0 0,0 0 0,1 0 0,-1 1 0,0-1 0,0 0 0,0 0 0,0 0 0,0 1 0,0-1 0,0 0-1,0 0 1,0 1 0,0-1 0,0 0 0,0 0 0,0 1 0,0-1 0,0 0 0,0 0 0,-1 0 0,1 1-1,-8 7 42,4-5-39,-58 51 106,12-11-90,26-21 5,2-3-2,1 1 1,1 1-1,1 0 1,-30 44-1,48-63-19,0 0 0,0 0 0,0 0 0,1 0 0,-1 0 0,0-1 0,1 1 0,0 1 0,-1-1 0,1 0 0,0 0 0,0 4 0,0-6 1,0 1-1,1 0 0,-1 0 0,0-1 1,1 1-1,-1 0 0,0-1 0,1 1 0,-1 0 1,1-1-1,-1 1 0,1 0 0,-1-1 1,1 1-1,-1-1 0,1 1 0,0-1 0,-1 0 1,1 1-1,-1-1 0,1 1 0,0-1 1,0 0-1,-1 0 0,1 1 0,0-1 0,0 0 1,-1 0-1,1 0 0,0 0 0,0 0 1,-1 0-1,1 0 0,0 0 0,0 0 0,0 0 1,0-1-1,4 0 5,-1 0 1,1 0-1,0-1 0,-1 0 0,0 0 1,1 0-1,-1-1 0,0 1 1,0-1-1,0 0 0,-1 0 1,1 0-1,-1-1 0,1 1 1,-1-1-1,0 0 0,-1 0 0,4-5 1,3-6 13,-1 0 0,-1 0 0,10-30 0,-10 27-57,-1 0 0,-1-1 0,-1 1 0,0-1 0,0-20 0,-4 35 13,0 1 1,0-1-1,-1 1 1,1-1 0,-1 0-1,0 1 1,0-1-1,0 1 1,-1 0-1,1-1 1,-1 1 0,-1-3-1,1 4 13,1 0 0,0 1 0,-1-1 0,0 1 0,1-1-1,-1 1 1,0 0 0,1 0 0,-1-1 0,0 1 0,0 1 0,0-1 0,0 0-1,0 0 1,0 1 0,0-1 0,0 1 0,0-1 0,-1 1 0,-2 0 0,4 0 2,0 0 1,0 0 0,0 0 0,0 0 0,0 0 0,0 1 0,0-1 0,0 0 0,0 1-1,0-1 1,0 0 0,1 1 0,-1-1 0,0 1 0,0-1 0,0 1 0,1 0 0,-1-1-1,0 1 1,1 0 0,-1-1 0,1 1 0,-1 0 0,0 0 0,1 0 0,0-1 0,-1 1-1,1 0 1,0 0 0,-1 0 0,1 0 0,0 0 0,0 0 0,0 0 0,-1 0 0,1 0-1,0 0 1,1 0 0,-1 0 0,0 0 0,0-1 0,0 1 0,0 0 0,1 0 0,-1 0-1,0 0 1,1 0 0,-1 0 0,1-1 0,-1 1 0,1 0 0,-1 0 0,1 0 0,0-1-1,-1 1 1,1 0 0,0-1 0,0 1 0,1 0 0,3 3 18,0-1 1,0 0-1,1 0 1,-1 0-1,1-1 1,0 0-1,0 0 1,0 0-1,0-1 1,0 1-1,0-1 0,8 0 1,4-1 41,1 0 1,33-5-1,-22-1-11,-1-1-1,0-1 0,0-2 1,-1-1-1,50-27 0,-63 31 14,-10 6-39,-4 2-8,-14 31 64,2 1 1,-9 43-1,13-48-129,3-14 174,-3 26 0,7-37-98,-1 1-1,1-1 1,0 1 0,0 0 0,1-1 0,-1 1 0,1-1-1,0 1 1,0-1 0,0 0 0,0 1 0,3 4 0,-4-8-19,0 1 0,0-1 1,1 1-1,-1-1 0,0 1 1,1-1-1,-1 0 0,1 1 1,-1-1-1,0 1 0,1-1 1,-1 0-1,1 1 0,-1-1 1,1 0-1,-1 0 0,1 1 1,-1-1-1,1 0 0,0 0 1,-1 0-1,1 0 0,-1 0 1,1 1-1,-1-1 0,1 0 1,0 0-1,-1 0 0,1-1 1,1 1 3,0-1 1,-1 0-1,1 1 1,-1-1-1,1 0 1,-1 0-1,0 0 1,1 0-1,-1 0 1,2-2-1,4-5 49,0-1-1,9-15 0,-11 18-6,10-18-6,-5 9-139,0 0 1,21-22-1,-23 30-70,-9 12-135,-1 6 125,0 1 141,1-1 0,0 1 0,1 0 1,1 19-1,0-28 59,-1 0 1,1 0 0,0 0 0,0 0-1,0 0 1,0 0 0,0-1-1,0 1 1,1-1 0,3 6 0,-4-7-10,0 0 1,1 0 0,-1 0 0,1 0-1,-1 0 1,1 0 0,-1 0-1,1 0 1,-1 0 0,1-1 0,0 1-1,-1-1 1,1 1 0,0-1 0,0 0-1,-1 0 1,1 1 0,0-1-1,3-1 1,1 0 3,0 0 1,0 0-1,0-1 0,-1 0 0,1 0 1,-1-1-1,1 1 0,4-4 0,45-32 82,-44 30-87,29-25-26,-2-1 1,-1-2-1,36-46 0,-56 62-14,-2-1 0,0-1 0,-2 0 0,0 0-1,-1-2 1,17-48 0,-22 50 40,10-29 24,-16 46-96,0 1 0,0-1 0,-1 0 0,1 0 0,-1 0 0,0 1 1,0-1-1,-2-5 0,2 9 51,0 1 0,0 0 0,0 0 0,0 0 1,0 0-1,0 0 0,0 0 0,0 0 0,0-1 1,0 1-1,-1 0 0,1 0 0,0 0 1,0 0-1,0 0 0,0 0 0,0 0 0,0 0 1,0 0-1,-1 0 0,1 0 0,0 0 0,0 0 1,0 0-1,0 0 0,0 0 0,0 0 1,-1 0-1,1 0 0,0 0 0,0 0 0,0 0 1,0 0-1,0 0 0,-1 0 0,1 0 0,0 0 1,0 0-1,0 0 0,0 0 0,0 0 1,0 0-1,0 0 0,-1 1 0,1-1 0,0 0 1,0 0-1,0 0 0,0 0 0,0 0 0,0 0 1,0 0-1,0 1 0,0-1 0,-7 7-102,-9 17 23,2 1 1,-14 32-1,15-31 115,4-8-19,1 0 0,1 0 0,0 1 0,1 0 0,1 0 1,1 0-1,1 1 0,0-1 0,1 1 0,2 0 0,2 37 0,1-38 108,0 1 0,1-1 0,10 27 0,-12-40-90,0-1 0,0 1 0,1-1 0,0 1 0,0-1-1,1 0 1,-1 0 0,1 0 0,0 0 0,0-1 0,1 0 0,-1 0 0,1 0 0,0 0 0,6 3 0,-8-6-19,1 0-1,-1 0 1,0 0 0,0 0-1,1 0 1,-1-1 0,1 0 0,-1 1-1,0-1 1,1-1 0,-1 1-1,1 0 1,-1-1 0,0 0-1,0 1 1,1-1 0,-1 0 0,0-1-1,0 1 1,4-3 0,6-3-18,-1-2 0,1 1-1,14-14 1,-16 13-8,0-1 17,27-21 25,54-57 0,-90 85-32,0 1 1,0-1-1,0 1 0,0-1 1,2-6-1,-4 9 3,0 0 0,0 0 0,0 0 0,0-1 0,0 1 0,0 0-1,1 0 1,-1 0 0,0 0 0,0 0 0,0 0 0,0 0 0,0-1 0,0 1 0,0 0 0,0 0 0,0 0 0,0 0 0,0 0-1,0 0 1,0 0 0,0-1 0,0 1 0,0 0 0,0 0 0,-1 0 0,1 0 0,0 0 0,0 0 0,0 0 0,0 0 0,0-1 0,0 1-1,0 0 1,0 0 0,0 0 0,0 0 0,0 0 0,-1 0 0,1 0 0,0 0 0,0 0 0,0 0 0,0 0 0,0 0 0,0 0-1,0 0 1,0 0 0,-1-1 0,1 1 0,-13 8-227,1 1 149,0 2 1,2-1 0,-1 1-1,1 1 1,1 0 0,0 0-1,-10 19 1,8-11 72,1 0 0,1 1 0,1 0 0,-8 31 0,14-44 28,0 1 0,1 0 0,0 0 0,0 0 0,1 14 0,0-21-5,0-1 0,0 1 0,0 0 1,1-1-1,-1 1 0,1 0 0,-1-1 0,1 1 1,-1 0-1,1-1 0,0 1 0,0-1 0,0 1 1,0-1-1,0 0 0,0 1 0,0-1 1,0 0-1,0 0 0,1 0 0,-1 0 0,1 0 1,-1 0-1,1 0 0,-1 0 0,1 0 0,-1-1 1,1 1-1,-1-1 0,1 1 0,0-1 0,-1 0 1,1 1-1,0-1 0,0 0 0,1 0 1,1-1 14,-1 1 1,1 0 0,0-1 0,-1 0 0,1 0 0,-1 0 0,1 0 0,-1 0 0,0-1 0,0 0 0,5-2 0,1-3 13,0 0 1,9-9 0,-16 14-38,16-16 35,-2 0-1,0-1 1,21-34 0,31-64-65,-47 75-23,-2 0 1,25-81-1,-36 93 25,-2 1-1,0-1 0,-2 0 0,-2 0 1,0-38-1,-3 65 34,1-1-1,0 1 1,-1-1 0,0 1 0,1-1 0,-1 1-1,-1 0 1,0-4 0,1 6-10,1 1 1,-1-1-1,1 0 0,0 1 1,-1-1-1,1 1 0,-1-1 1,0 0-1,1 1 0,-1-1 1,1 1-1,-1-1 0,0 1 1,1 0-1,-1-1 0,0 1 1,0 0-1,1-1 0,-1 1 1,0 0-1,0 0 0,0 0 1,1 0-1,-1-1 0,0 1 1,0 0-1,0 1 0,1-1 1,-1 0-1,0 0 0,0 0 1,0 0-1,1 1 0,-1-1 1,0 0-1,1 0 1,-1 1-1,-1 0 0,-4 3 18,-1 1-1,1 0 1,0 0-1,1 0 1,-1 1-1,1 0 1,0 0-1,1 0 1,-1 0-1,-5 13 1,3-7 11,-2 2 44,1 0 1,-13 32 0,18-38-72,1 0 1,0 0-1,0 0 0,1 0 1,0 0-1,0 0 0,1 1 1,1 10-1,1-2-64,1 0-1,1 1 1,0-1-1,1-1 1,1 1-1,1-1 1,12 23-1,-12-27-927,1-1 0,0 0-1,11 12 1,10 7-1423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48.45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159 27 3392,'-5'-18'2150,"5"9"4948,-4 54-1147,-6 5-4052,-24 52-891,9-30-435,2 0 1,4 2-1,-17 131 0,35-194-486,0 1 0,1 20 0,0-29-52,1-1-1,-1 1 1,0 0 0,1-1-1,-1 1 1,1-1-1,0 1 1,0-1-1,0 0 1,0 1-1,0-1 1,1 0-1,-1 0 1,1 0-1,-1 1 1,1-2 0,0 1-1,3 3 1,-4-5-16,0 1 1,0-1-1,0 0 1,1 1 0,-1-1-1,0 0 1,0 0 0,0 0-1,0 0 1,0 0 0,0 0-1,1 0 1,-1 0-1,0-1 1,0 1 0,0 0-1,0-1 1,0 1 0,0-1-1,0 1 1,0-1-1,0 1 1,0-1 0,0 0-1,0 1 1,-1-1 0,1 0-1,0 0 1,0 0-1,-1 1 1,2-3 0,2-2-5,0 0 0,0-1 0,-1 1 0,4-7 1,22-56-139,33-115 0,-60 179-129,-1 8 11,1 8 153,1 2 81,2 6 68,0 0 0,2-1 0,15 33 0,-19-47-28,0 1 0,1-1-1,-1 0 1,1 0 0,0 0 0,1-1 0,-1 1-1,1-1 1,0 0 0,0 0 0,0-1 0,1 1-1,-1-1 1,1-1 0,0 1 0,10 3 0,-8-5 19,0 1 1,1-1-1,0 0 1,-1 0-1,1-1 1,-1-1-1,1 1 1,-1-1-1,1-1 1,-1 1-1,1-2 1,-1 1-1,0-1 1,0 0 0,0-1-1,-1 1 1,1-2-1,-1 1 1,12-10-1,-8 4-9,0-1 0,-1 0 1,-1 0-1,0-1 0,12-21 0,-17 26-39,0 0 1,-1 0-1,0 0 0,0 0 0,-1-1 1,0 1-1,0-1 0,-1 1 1,0-1-1,0 0 0,-1 1 1,-1-16-1,1 21-15,0 0 0,-1-1 0,1 1 1,-1 0-1,1 0 0,-1-1 0,0 1 0,0 0 1,0 0-1,0 0 0,-1 0 0,1 1 0,0-1 1,-1 0-1,1 0 0,-1 1 0,0-1 0,1 1 1,-1-1-1,0 1 0,0 0 0,0 0 0,0 0 0,0 0 1,0 0-1,0 0 0,-1 0 0,1 1 0,0-1 1,0 1-1,-1 0 0,1-1 0,0 1 0,-1 0 1,1 0-1,0 1 0,-3-1 0,-1 1 27,0 0 1,1 1-1,-1-1 0,0 1 0,1 0 0,-1 0 0,1 1 1,0 0-1,0 0 0,0 0 0,0 0 0,0 1 0,-4 4 1,3-2 39,0 1 0,1 0 1,0-1-1,0 2 1,1-1-1,0 0 1,0 1-1,-5 13 1,6-12-11,0 0 1,1 0 0,0 0-1,0 0 1,1 1-1,1-1 1,-1 0 0,1 1-1,1-1 1,0 0-1,0 1 1,1-1 0,0 0-1,0 0 1,1 0-1,1-1 1,6 16 0,-3-15-13,1 0 0,-1 0 0,1 0 0,1-1 1,-1 0-1,1-1 0,1 0 0,-1 0 0,15 7 1,2-1 3,0-1 1,43 14 0,-67-26-40,20 8-606,33 5 1,-48-12 42,1 0 0,-1 0 1,1-1-1,-1 0 0,1-1 1,-1 1-1,1-1 0,11-4 0,19-10-4716,-1-1 1665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49.57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5 304 4576,'-5'3'2426,"9"1"-724,11 6 767,-7-6-1731,1-1 1,0 0-1,0 0 1,0-1-1,16 3 0,-21-5-629,-1 0 1,1 0-1,0 0 0,0 0 0,0-1 0,0 0 0,0 0 0,-1 0 0,1 0 1,0-1-1,-1 1 0,1-1 0,-1 0 0,0 0 0,0 0 0,1 0 0,2-4 0,3-2 46,0-1-1,0 0 0,-1 0 0,-1-1 0,0-1 0,0 1 0,-1-1 0,0 0 1,9-23-1,-13 27-99,20-73 467,-21 74-485,1-2 0,-1 1 1,-1 0-1,0 0 0,1 0 0,-2 0 0,1 0 1,-1 0-1,-3-9 0,4 15-42,0-1 0,-1 1 0,1-1 0,-1 1 0,1-1 0,-1 1 0,0 0 0,0-1-1,0 1 1,1 0 0,-1 0 0,0 0 0,-1 0 0,1-1 0,0 1 0,0 1 0,0-1 0,-1 0 0,1 0 0,0 0 0,-1 1 0,1-1-1,-1 1 1,1-1 0,0 1 0,-3-1 0,2 1 6,0 0-1,0 1 0,1-1 1,-1 0-1,0 1 1,0 0-1,1-1 0,-1 1 1,0 0-1,1 0 1,-1 0-1,0 0 0,1 0 1,-1 0-1,1 0 1,0 1-1,-1-1 0,1 0 1,0 1-1,0-1 1,-2 4-1,-4 8 13,0 0 0,0 1 0,1-1 1,1 1-1,-5 24 0,-10 74 367,19-96-272,-1 0 0,2 0 0,0 1 1,1-1-1,1 0 0,0 0 1,1 1-1,1-2 0,9 26 0,-12-39-76,0 1 0,0-1 0,1 0 0,-1 0 0,1 0 0,-1 0 0,1 0-1,0 0 1,0 0 0,-1-1 0,1 1 0,0-1 0,1 1 0,-1-1 0,0 0 0,0 0-1,1 1 1,-1-2 0,0 1 0,1 0 0,-1 0 0,1-1 0,-1 0 0,1 1-1,-1-1 1,4 0 0,5-1 27,1 0 0,-1 0 1,1-1-1,15-5 0,-15 4 6,16-5 10,0-1 0,-1-2 0,-1 0 0,1-2 0,35-23 0,-15 4 17,76-69 0,-108 88-204,-10 7 103,1 1-1,0 0 0,0 0 0,0 0 0,1 1 0,8-4 0,-14 7 21,0 1 0,-1 0-1,1 0 1,0-1 0,0 1 0,-1 0 0,1 0 0,0 0-1,0 0 1,-1 0 0,1 0 0,0 0 0,0 0 0,-1 1-1,1-1 1,0 0 0,-1 0 0,1 1 0,0-1 0,-1 0-1,1 1 1,0-1 0,-1 0 0,1 1 0,0-1 0,-1 1-1,1-1 1,-1 1 0,1-1 0,-1 1 0,1 0 0,-1-1-1,0 1 1,1 1 0,1 2 14,0 0-1,0 0 0,0 1 1,1 5-1,31 96 614,-29-93-518,1-1 1,0 0 0,1 0 0,0-1-1,1 0 1,10 12 0,-16-21-162,0 1 1,0-1-1,0 0 1,0 0-1,0 0 0,1 0 1,-1-1-1,0 1 1,1-1-1,-1 1 0,1-1 1,0 0-1,-1 0 1,7 1-1,14 0-9616,-10-2 7049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49.93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621 3 6976,'-4'-1'364,"1"0"0,-1 1 0,1 0 0,-1 0 0,0 0 0,1 0 0,-1 0 0,1 1 0,-1 0 1,1-1-1,-1 1 0,1 1 0,-1-1 0,-4 3 0,-48 37 3348,-60 60 1,72-59-2615,-2-3 0,-57 37 1,24-30-710,-28 20-709,106-66 256,0 1-1,0-1 1,0 1 0,0 0 0,0 0-1,0 0 1,1-1 0,-1 1 0,0 0-1,0 0 1,1 0 0,-1 1 0,0-1-25,1-1 0,0 0 0,0 0 1,0 1-1,0-1 0,0 0 0,0 0 0,0 1 1,0-1-1,1 0 0,-1 0 0,0 1 1,0-1-1,0 0 0,0 0 0,0 1 1,0-1-1,0 0 0,1 0 0,-1 0 0,0 1 1,0-1-1,0 0 0,0 0 0,1 0 1,-1 0-1,0 1 0,0-1 0,0 0 1,1 0-1,-1 0 0,1 0 0,2 1-590,0 0-1,0 0 0,0-1 1,0 1-1,0-1 0,6 0 1,20 0-1545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52.99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194 351 5152,'-6'0'9209,"6"0"-9066,-7 8 1358,-122 125 3517,121-125-4865,0 0-1,-10 13 0,16-18-113,0 0 0,0 0-1,0 0 1,1 0 0,-1 0 0,1 1-1,0-1 1,0 0 0,0 1-1,0-1 1,0 1 0,1 3-1,0-6-22,0 0 0,0 0-1,0 0 1,0 0 0,0 0-1,1 0 1,-1 0 0,0 0-1,1 0 1,-1 0 0,1 0-1,-1 0 1,1 0 0,-1 0-1,1 0 1,0-1 0,-1 1-1,1 0 1,0 0 0,0-1-1,0 1 1,0 0 0,-1-1-1,1 1 1,0-1-1,0 1 1,0-1 0,0 0-1,0 1 1,0-1 0,0 0-1,0 0 1,0 0 0,0 0-1,0 1 1,0-1 0,0-1-1,1 1 1,0 0 0,3 0 1,0-1 0,1 0 0,-1 0 0,0 0 1,0-1-1,10-3 0,-6 0-104,-1 0 0,1 0 1,-1-1-1,0 0 0,-1 0 0,1-1 0,-1 0 0,-1-1 1,1 1-1,6-11 0,-2 0 19,0-1 0,-1 0 0,11-32 0,-25 66 767,-2 24 0,5-31-649,1-1 0,0 1 1,0-1-1,1 1 0,0-1 1,0 1-1,1-1 0,3 11 0,-4-16-37,0 1 0,1 0 0,-1-1 0,0 1 0,1-1 0,0 1 0,-1-1 0,1 0 0,0 0 0,0 0 0,1 0 0,-1 0 0,0 0 0,1 0 0,-1-1 0,1 1-1,-1-1 1,1 0 0,0 0 0,-1 0 0,1 0 0,0 0 0,0-1 0,0 1 0,4-1 0,20 0 78,0-2 0,0-1 0,0-1 0,36-10 0,-31 7-130,-15 3 42,190-46 58,-175 38 318,-49 24-219,-17 6-83,-36 21 266,60-33-319,1 1 1,-1 0 0,2 1 0,-16 15 0,23-22-24,0 0 0,0 0 0,0 0 0,1 0 0,-1 0 0,0 0 0,1 1 0,-1-1 0,1 0 0,-1 0 0,1 0 0,-1 1 0,1-1 0,0 0 0,0 0 0,0 1 0,0-1 0,-1 0 0,2 3 0,-1-3 5,1 0-1,-1 0 1,1 0-1,-1 0 0,1 0 1,-1 0-1,1 0 1,0 0-1,0 0 1,0 0-1,0 0 0,-1 0 1,1-1-1,0 1 1,0 0-1,2 0 1,3 2 16,0-1 1,0 0 0,0 0-1,0 0 1,0-1 0,7 1 0,6 1 30,0-2 1,0 0 0,0-1 0,0-1-1,1-1 1,-2-1 0,1 0 0,0-2 0,-1 0-1,1-1 1,21-10 0,-39 16-53,21-10 52,0-1 0,37-26 0,-50 31-57,-5 3-23,0 0-1,0 0 0,0 0 0,-1-1 0,7-7 0,21-3 391,-6-1-344,0-1 0,-1-1 0,0-1 0,-2-1 0,29-30 0,-16 10 43,-2-2-1,34-52 1,-21 8-57,-41 79-26,-2 0-1,1-1 1,-1 1 0,0-1-1,0 0 1,3-14 0,-6 21 12,0-1 1,1 1-1,-1 0 1,0-1-1,0 1 1,0-1-1,0 1 1,0 0-1,0-1 1,0 1-1,0-1 1,0 1-1,0 0 1,0-1-1,0 1 1,-1-1-1,1 1 1,0 0-1,0-1 1,0 1-1,0-1 1,-1 1-1,1 0 1,0-1-1,0 1 1,-1 0-1,1 0 1,0-1-1,-1 1 1,1 0-1,0 0 1,-1-1-1,1 1 1,0 0-1,-1 0 1,1 0-1,-1-1 1,1 1-1,0 0 1,-1 0-1,1 0 1,-1 0-1,1 0 1,0 0-1,-1 0 1,1 0-1,-1 0 1,1 0-1,0 0 1,-1 0-1,1 0 1,-1 0-1,1 1 1,0-1-1,-1 0 1,1 0-1,-1 1 1,-2 0 13,-1 0-1,1 0 1,0 1 0,0-1 0,-5 4 0,-3 5 7,0 0 0,2 1 0,-1 0 0,1 1 0,1 0 1,-9 15-1,0 6 74,0 0 1,-12 39 0,-18 73 177,39-119-180,0 2-73,-9 53-1,16-50 300,1-12-113,-8-16-266,0 8 127,2-9-214,6-2 158,0 0-1,0 0 0,-1 0 0,1 0 1,0 0-1,0 0 0,0 0 1,0 0-1,0 0 0,0 0 0,0 0 1,0 0-1,0 0 0,-1 0 1,1 1-1,0-1 0,0 0 0,0 0 1,0 0-1,0 0 0,0 0 1,0 0-1,0 0 0,0 0 0,0 1 1,0-1-1,0 0 0,0 0 1,0 0-1,0 0 0,0 0 0,0 0 1,0 0-1,0 1 0,0-1 1,0 0-1,0 0 0,0 0 0,0 0 1,0 0-1,0 0 0,0 0 1,0 1-1,0-1 0,0 0 0,0 0 1,0 0-1,0 0 0,0 0 1,1 0-1,-1 0 0,0 0 0,0 0 1,0 1-1,0-1 0,0 0 1,0 0-1,1 0 0,-1 0-1,0 8 16,0-8 75,1 1-339,-1 0 246,0 0 0,1 0 0,-1 0 0,1 0 0,-1 0 0,1 0 0,-1-1 0,1 1 0,0 0 0,-1 0 0,1-1 0,0 1 0,0 0 0,0-1 0,-1 1 0,1-1 0,1 2 0,18 8 190,-19-10-183,7 3 12,-1-1-1,1 1 0,-1-2 1,1 1-1,0-1 0,-1 0 1,1-1-1,9 0 1,6-2 77,31-5 0,-40 4-79,0-1 0,-1 0-1,1-1 1,18-10 0,-22 10-9,0-1 18,0 1-1,-1-1 0,0-1 1,0 0-1,-1 0 1,0 0-1,0-1 0,-1-1 1,10-13-1,4-10-12,23-48-1,-30 55 66,40-67 10,99-129 1,-105 157-79,-44 59-41,-1 0 1,0 0-1,0 0 0,0 0 0,0 0 1,2-8-1,-5 13 29,0 0 1,0 0 0,0-1-1,0 1 1,0 0 0,0 0-1,0 0 1,0-1 0,0 1-1,0 0 1,0 0 0,0 0-1,0-1 1,0 1-1,0 0 1,0 0 0,0 0-1,0-1 1,0 1 0,0 0-1,0 0 1,0 0 0,0-1-1,0 1 1,0 0 0,-1 0-1,1 0 1,0 0 0,0-1-1,0 1 1,0 0-1,0 0 1,-1 0 0,1 0-1,0 0 1,0 0 0,0 0-1,0-1 1,-1 1 0,-10 1-104,8 0 83,0 0 0,-1 1 1,1-1-1,0 1 0,-4 2 0,-2 5 9,0 0-1,1 0 1,1 1 0,-1 0 0,2 1 0,-8 14-1,11-20 27,-11 24-14,1 0 0,1 0 1,2 1-1,1 0 0,1 1 1,2 0-1,-3 40 0,6-45 20,2 0-1,2 32 0,0-42 36,1-1-1,1 0 1,0 1-1,1-1 0,6 15 1,-9-27-33,0 0 0,1 0 0,-1 0-1,1 0 1,0 0 0,0-1 0,0 1 0,0-1 0,0 1 0,0-1 0,1 0 0,-1 0 0,1 0 0,-1 0-1,1 0 1,0-1 0,0 1 0,0-1 0,0 1 0,0-1 0,0 0 0,0-1 0,0 1 0,0 0 0,1-1-1,-1 0 1,0 0 0,0 0 0,1 0 0,-1 0 0,0 0 0,4-2 0,8-1 10,-1 0-1,0 0 1,0-2 0,0 0-1,-1 0 1,1-2 0,-1 1 0,-1-2-1,1 0 1,-1 0 0,-1-1 0,0 0-1,0-1 1,0 0 0,-1-1 0,-1 0-1,11-16 1,33-51-189,-49 69-141,-5 17 79,-20 92 430,6-32 11,13-59-124,0-4-31,1 0 0,0 1 0,0-1 0,1 9 0,0-13-49,0 0-1,0 0 1,0-1-1,0 1 0,0 0 1,0 0-1,0-1 0,0 1 1,1 0-1,-1 0 0,0-1 1,1 1-1,-1 0 1,0-1-1,1 1 0,-1 0 1,1-1-1,-1 1 0,1-1 1,-1 1-1,1-1 0,-1 1 1,1-1-1,0 1 1,-1-1-1,1 0 0,0 1 1,-1-1-1,1 0 0,0 1 1,0-1-1,-1 0 1,1 0-1,0 0 0,0 0 1,-1 0-1,1 0 0,0 0 1,0 0-1,-1 0 0,2 0 1,2-1 1,0 0 1,1 0-1,-1-1 1,0 1-1,0-1 0,0 0 1,-1 0-1,1 0 1,4-4-1,33-27 44,14-17-38,94-81-44,-142 125-36,14-10-96,-20 16 146,-1-1 1,1 1-1,0-1 1,0 1-1,0 0 1,0 0-1,0-1 1,-1 1-1,1 0 1,0 0-1,0 0 1,0 0-1,0 0 1,0 0-1,0 0 0,0 0 1,-1 1-1,1-1 1,0 0-1,0 1 1,0-1-1,0 0 1,-1 1-1,2 0 1,-1 0 7,0-1 1,-1 1 0,1 0 0,0 0-1,-1 0 1,1 0 0,-1 0 0,1 0-1,-1 0 1,0 0 0,1 0-1,-1 0 1,0 0 0,0 0 0,0 0-1,0 0 1,0 0 0,0 0 0,0 0-1,0 0 1,0 0 0,0 0-1,-1 0 1,1 0 0,0 0 0,-1 0-1,1 0 1,0 0 0,-2 2 0,0 3 19,-2 5-13,0 0 0,-1 0 0,-1-1 0,1 1 0,-13 15 0,-14 24-43,-69 157-4,-4 6 117,91-188-64,-2-1 0,-27 34 0,31-46 55,1 1 0,-1-2 0,-1 0 1,0 0-1,-21 12 0,30-20-53,0-1 0,-1 1 0,1-1 1,0 0-1,-1-1 0,1 1 0,-1-1 0,1 0 0,-1 0 0,0 0 0,-5 0 0,9-1-15,0 0-1,0 0 1,0 0-1,0 0 1,1 0-1,-1 0 1,0 0-1,0-1 1,0 1-1,1 0 1,-1-1-1,0 1 1,0 0-1,1-1 1,-1 1-1,0-1 1,1 1-1,-1-1 1,0 1-1,1-1 1,-1 1-1,1-1 1,-1 0-1,1 1 1,-1-1-1,1 0 0,-1-1 1,0 0-4,1 0 1,-1-1-1,1 1 0,0 0 0,0-1 1,0 1-1,0-1 0,0 1 0,1-5 1,2-5-33,0 0 1,10-22-1,-12 32 29,13-30 2,1 0 0,2 1 0,1 1 0,22-28 1,-25 40-663,0 0 0,1 0 0,1 2 0,1 0 0,0 1 0,40-24 0,-43 30-1946,1 1-1,1 1 1,18-5 0,-14 8-528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3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92 7232,'-20'30'2314,"19"-28"-2199,0 0 0,0 0-1,0 0 1,0 0 0,1 0-1,-1 0 1,0 4 0,-17 67 2103,-9 88 1,25-143-2019,-3 52 385,5-61-485,1-1 1,-1 0-1,1 0 0,1 0 1,0 0-1,3 10 1,-4-15-19,0 0-1,1 1 1,-1-1 0,1 0-1,0 0 1,0 0 0,0-1 0,0 1-1,0 0 1,1-1 0,-1 1-1,1-1 1,0 0 0,0 0 0,0 0-1,3 2 1,-3-3-8,-1 0-1,1 0 1,0-1-1,-1 1 1,1-1-1,0 0 1,0 1-1,0-1 1,-1 0-1,1-1 1,0 1-1,0 0 1,0-1-1,-1 0 1,1 1-1,0-1 1,-1 0 0,1 0-1,0-1 1,2-1-1,4-3 14,0 0 1,0-1-1,-1 0 1,0-1-1,0 0 0,-1 0 1,0 0-1,0-1 0,8-14 1,-3 2-103,-1 0 1,-1-1-1,8-27 1,-6 11-83,11-56 0,-20 74 24,-1-1 0,0 0 0,-1 1-1,-3-29 1,1 42-7,0 0 1,0 0-1,-1 1 0,0-1 0,0 0 0,0 1 1,-1-1-1,0 1 0,-6-10 0,7 14 29,0-1 0,0 1-1,0 0 1,0 0 0,0 0-1,0 0 1,0 0-1,-1 1 1,1-1 0,-1 1-1,1-1 1,-1 1 0,0 0-1,0 0 1,1 0-1,-1 0 1,0 1 0,0-1-1,0 1 1,0 0 0,0-1-1,0 1 1,0 1 0,1-1-1,-5 1 1,3 0 89,-1 0-1,1 1 1,-1-1 0,1 1 0,0 0 0,0 1 0,0-1 0,0 1-1,0-1 1,0 1 0,1 0 0,-1 1 0,1-1 0,0 1-1,0-1 1,0 1 0,0 0 0,1 0 0,-4 7 0,0 2 110,1 1 1,0-1-1,1 1 1,0 0-1,-2 17 1,4-15 15,0 1 0,1-1 1,2 21-1,-1-29-55,1 0 0,0-1 0,1 1 0,-1 0-1,2-1 1,-1 1 0,1-1 0,7 14 0,-8-18-123,1 0 0,-1 0 0,1 0 0,0 0 0,0 0 0,0 0 0,0-1 0,1 0 0,-1 1 0,1-1 0,-1-1 0,1 1 0,0 0 0,0-1 0,0 0 0,-1 0 0,1 0 0,0 0 0,1 0 0,-1-1 0,6 0 0,10-1-1724,-1 0 0,0-1 0,26-8-1,-12 4-2354,0 2 1213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53.3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49 11392,'-4'0'5151,"53"3"-4479,-7-3 1760,10 0-1472,44-3-544,5 3-288,30-11-160,-5 3 32,9-3-2112,-14 4 1152,-2-1-5055,-23 5 3359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56.55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56 3072,'1'-1'458,"1"-1"1,0 0-1,0 1 0,0-1 1,0 1-1,5-3 1752,2-3 3172,8-6-1303,-12 10-3894,0 0 1,0 0 0,1 1 0,-1 0-1,1 0 1,0 0 0,-1 0-1,1 1 1,0 0 0,9-1-1,-14 3-122,1-1-1,0 0 0,-1 1 0,1-1 0,-1 1 1,1-1-1,-1 1 0,1 0 0,-1-1 0,0 1 1,1 0-1,-1 0 0,2 2 0,18 18 1257,-9-8-746,-5-6-353,-5-5-46,1 1 0,0 0-1,1-1 1,-1 1 0,0-1-1,5 2 1,-6-3-126,0-1 1,-1 1-1,1-1 0,0 1 0,0-1 0,0 0 1,0 0-1,0 0 0,0 0 0,0 0 1,0 0-1,0-1 0,0 1 0,0-1 0,0 1 1,2-2-1,2-1-183,0 0 0,0-1 0,0 1 1,-1-1-1,7-6 0,-3 3-576,12-5-212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1:59.2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32 16 4064,'-3'-16'11045,"2"25"-7525,-1-3-3255,1 0 1,-1-1-1,1 1 0,-1 9 1,-2 15 60,-2-2 22,2 0 0,-1 41 0,5 61 340,2-52-68,-1-71-1,2-9-353,3-12 12,0-8-241,1 1 1,2 1 0,0-1 0,1 1 0,1 1 0,1 0 0,1 0 0,0 1-1,22-22 1,-13 17-96,-2 2 56,1 1 0,45-34 0,-64 53-1,1-1 1,-1 1-1,0 0 0,1-1 0,-1 1 0,1 1 1,-1-1-1,1 0 0,0 0 0,-1 1 0,6-1 1,-7 1 19,1 1 1,-1-1 0,1 0-1,-1 1 1,1-1 0,-1 1-1,1 0 1,-1-1 0,1 1 0,-1 0-1,0 0 1,0 0 0,1 0-1,-1 0 1,0 0 0,0 0-1,0 0 1,0 0 0,0 1-1,0-1 1,0 0 0,0 2 0,2 3 73,-1-1 0,1 1 0,-1 0 0,0 0 0,-1-1 1,2 12-1,1 39 373,-3-28-308,1 31 9,-2-33-437,1 0 0,1 1 0,2-1 0,10 41 1,-13-65-164,-1 0 0,1 0 0,0 1 0,0-1 0,0 0 0,0-1 0,1 1 0,-1 0 0,0 0 0,4 3 1,-4-5-16,0 1 1,-1-1 0,1 1 0,0-1-1,0 1 1,0-1 0,0 0 0,0 1 0,0-1-1,0 0 1,0 0 0,0 0 0,0 0 0,0 0-1,0 0 1,0 0 0,0 0 0,1 0 0,-1 0-1,0-1 1,0 1 0,-1 0 0,1-1 0,0 1-1,2-2 1,17-9-4564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2:01.56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273 45 4064,'0'-1'322,"-1"-1"1,1 0-1,0 1 1,-1-1 0,1 1-1,0-1 1,0 0-1,0 1 1,0-1-1,1 0 1,-1 1-1,0-1 1,1 0-1,-1 1 1,1-1 0,-1 1-1,1-1 1,0 1-1,-1-1 1,1 1-1,0 0 1,3-9 6527,-5 10-6755,0 0 0,1 0 1,-1 1-1,0-1 1,1 0-1,-1 1 0,1-1 1,-1 1-1,1-1 1,-1 0-1,1 1 0,-1-1 1,1 1-1,0-1 1,-1 1-1,0 0 0,-20 35 694,-22 50-1,-1 2-87,16-37-402,3 2 1,2 1 0,3 1 0,-15 64-1,26-85-212,-11 50 322,17-74 183,8-18-314,21-28-170,41-42-1,-55 66-131,0 1-1,1 0 0,1 0 0,-1 1 1,2 1-1,24-12 0,-25 13-4,-10 6-8,-1 0 0,0 1-1,1-1 1,-1 1 0,8-3-1,-10 4 31,0 0-1,0 0 0,0 0 0,0 0 1,-1 0-1,1 0 0,0 0 0,0 0 1,0 1-1,0-1 0,0 0 0,0 1 1,-1-1-1,1 0 0,0 1 0,0-1 1,0 1-1,-1-1 0,1 1 0,0-1 1,-1 1-1,1 0 0,0-1 0,-1 1 1,1 0-1,-1 0 0,1-1 0,-1 1 1,1 1-1,3 7 56,-1 1 0,0-1 0,-1 1 1,0-1-1,0 1 0,-1 0 0,0 18 0,0-12-24,5 29-1,-5-39-11,1 1-1,0-1 1,0 0-1,0 0 1,0-1 0,1 1-1,0 0 1,7 9 0,-8-13 5,0 0 1,0 0 0,0 0 0,0-1 0,0 1 0,0-1 0,1 1-1,-1-1 1,0 0 0,1 0 0,-1 0 0,1 0 0,-1 0 0,1-1-1,0 1 1,-1-1 0,1 1 0,0-1 0,-1 0 0,1 0 0,0 0 0,-1-1-1,4 0 1,2 0-16,0-2 0,-1 1-1,1-1 1,-1 0 0,0 0-1,0-1 1,0 0 0,0 0-1,11-10 1,3-6-37,28-31-1,-5 4 10,-18 24 227,14-16 228,-40 39-431,0 0 0,0 0 1,0 0-1,0 0 1,-1 0-1,1 0 1,0 0-1,0 0 0,0 0 1,0 0-1,0 0 1,0 0-1,0 0 1,0 0-1,0-1 0,0 1 1,-1 0-1,1 0 1,0 0-1,0 0 1,0 0-1,0 0 0,0 0 1,0 0-1,0 0 1,0 0-1,0 0 1,0-1-1,0 1 0,0 0 1,0 0-1,0 0 1,0 0-1,0 0 1,0 0-1,0 0 0,0 0 1,0 0-1,0-1 1,0 1-1,0 0 1,0 0-1,0 0 0,0 0 1,0 0-1,0 0 1,0 0-1,0 0 1,0 0-1,0-1 0,0 1 1,0 0-1,0 0 1,0 0-1,0 0 1,1 0-1,-1 0 0,0 0 1,0 0-1,0 0 1,0 0-1,0 0 1,0 0-1,0 0 0,0 0 1,0 0-1,0 0 1,1 0-1,-1 0 1,-8 2 73,-2 9-115,0-1-1,0 2 1,1-1-1,1 1 0,-10 17 1,9-11 68,1 0 1,0 1 0,-9 32-1,14-39-14,0 1-1,1 0 1,0 0-1,1 0 1,1 1-1,1 18 1,-1-27 69,4 12 123,-4-16-186,1 0 0,-1-1-1,0 1 1,1-1 0,-1 1 0,1-1-1,-1 1 1,0-1 0,1 1-1,0-1 1,-1 1 0,1-1-1,-1 0 1,1 1 0,-1-1-1,1 0 1,0 0 0,-1 1-1,1-1 1,0 0 0,0 0 0,1 0-6,-1 0 1,0 0-1,0 0 1,0-1 0,0 1-1,0-1 1,0 1-1,0-1 1,0 1 0,0-1-1,0 1 1,0-1 0,-1 0-1,1 0 1,0 1-1,0-1 1,0 0 0,-1 0-1,1 0 1,-1 0-1,1 0 1,-1 0 0,1 0-1,0-1 1,14-32-116,-12 26 30,10-24-232,-3-1 0,10-45 0,-19 52-8,-4 68-146,1-25 472,0 0 1,2 23 0,1-29-9,0 1-1,1-1 1,0 1-1,1-1 1,1 0-1,4 13 1,-6-21 11,-1 0 0,1 1 0,0-1 0,0 0 0,0 0 0,0 0 0,1-1 0,-1 1 0,1 0 0,-1-1 0,1 0 0,0 0 0,0 1 0,0-2 0,0 1 0,1 0 0,-1-1 0,0 1 0,1-1 0,-1 0 0,1 0 0,-1 0 0,1-1 0,3 1 0,3-1 64,0-1 0,-1-1-1,1 1 1,-1-1 0,1-1-1,-1 0 1,0 0 0,0-1-1,0 0 1,-1-1 0,10-5-1,-3 1-56,0 0 0,-1-1 0,0-1 0,0 0 0,-1-1 0,-1 0 0,0-1 0,13-20 0,55-82 89,-50 70-46,-8 11-68,-1-1 1,-1-1 0,-2 0 0,24-74 0,-33 69-243,-9 40 231,0 1 1,0 0 0,0 0-1,0-1 1,0 1 0,0 0-1,0-1 1,0 1 0,1 0 0,-1-1-1,0 1 1,0 0 0,0 0-1,0-1 1,0 1 0,-1 0-1,1-1 1,0 1 0,0 0 0,0 0-1,0-1 1,0 1 0,0 0-1,0-1 1,-1 1 0,1 0 0,0 0-1,0-1 1,-7 6-389,-8 16 38,4-2 374,1 1 0,0 0 1,1 0-1,2 1 0,0 0 1,1 0-1,1 0 0,1 1 1,1 0-1,1 0 0,0 0 1,2 0-1,1 0 0,1 0 1,0 0-1,12 42 1,-12-55 51,1 0 1,0-1 0,5 10-1,-7-16-45,0 0 0,0 0 0,0-1 0,0 1 0,0 0 0,1-1 0,-1 1 0,1-1 0,-1 1 0,1-1 0,-1 0 0,1 1 0,0-1 0,0 0 0,-1 0 0,1 0 0,0-1 1,0 1-1,0 0 0,2 0 0,0-1 13,-1 0 0,1 0 0,-1 0 0,0-1 0,1 1-1,-1-1 1,0 0 0,1 0 0,-1 0 0,0 0 0,0-1 0,0 1 0,4-4 0,4-2 46,-1-1 0,11-10 0,-12 10-19,123-114 272,-60 54-168,-44 42-186,-1-1 0,-1-1 0,-2-2 0,-1 0-1,-1-1 1,18-36 0,-39 65 22,5-11-155,11-26-1,-17 39 155,0 0 0,0 0-1,0 0 1,0 0 0,0 0 0,0 0-1,0 1 1,0-1 0,0 0-1,0 0 1,0 0 0,0 0 0,0 0-1,0 0 1,0 0 0,0 0 0,0 0-1,0 0 1,0 0 0,0 0-1,0 0 1,0 0 0,0 0 0,0 0-1,-1 0 1,1 0 0,0 0 0,0 0-1,0 0 1,0 0 0,0 0 0,0 0-1,0 0 1,0 0 0,0 0-1,0 0 1,0-1 0,0 1 0,0 0-1,0 0 1,0 0 0,0 0 0,0 0-1,0 0 1,0 0 0,0 0-1,0 0 1,0 0 0,0 0 0,0 0-1,0 0 1,0 0 0,0 0 0,0 0-1,0 0 1,-6 5-86,-5 9 46,-43 71-150,11-21 244,-111 248-66,82-154 272,70-154-244,-97 217 253,93-205-212,2-6 33,0 0 1,0 1-1,-1-2 0,0 1 1,-8 11-1,13-20-81,-1-1 0,1 1-1,0-1 1,-1 1 0,1-1 0,0 1 0,-1-1 0,1 1-1,-1-1 1,1 1 0,-1-1 0,1 1 0,-1-1 0,1 0-1,-1 1 1,1-1 0,-1 0 0,1 0 0,-1 1 0,0-1 0,1 0-1,-1 0 1,1 0 0,-1 0 0,0 0 0,1 0 0,-1 0-1,0 0 1,1 0 0,-1 0 0,1 0 0,-1 0 0,0 0-1,1-1 1,-1 1 0,1 0 0,-1 0 0,0-1 0,1 1 0,-1 0-1,1-1 1,-1 1 0,1-1 0,-1 1 0,1 0 0,0-1-1,-1 1 1,1-1 0,-1 1 0,1-1 0,0 0 0,-1 1-1,1-2 1,-3-3-44,1 0 0,0-1-1,0 1 1,-1-8 0,2 11 54,-1-9-39,0-1-1,0 1 1,1-1 0,0 0-1,1 0 1,1 1 0,0-1-1,4-17 1,-4 26 38,0 0 0,0 0-1,0 1 1,0-1 0,1 0 0,-1 1-1,1 0 1,0-1 0,0 1 0,0 0-1,0 0 1,0-1 0,3 0 0,0-2 36,1 1 1,1 1 0,-1-1 0,0 1 0,8-2-1,6-2 74,-1 2 0,37-6 0,105-4 372,-49 6-5167,-95 6 324,-3 7 1329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2:06.8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68 370 4992,'3'-7'5186,"-2"6"-4563,-1 0-1,1-1 0,0 1 1,-1 0-1,1 0 0,-1 0 0,1-1 1,-1 1-1,0 0 0,1-3 0,-9 17 4269,-15 30-4838,13-19 44,2 0 0,1 1-1,1 0 1,1 1 0,1-1-1,1 1 1,1 33 0,1-53-70,1 0 0,1 0 0,-1-1 0,1 1 0,0 0 0,0 0 0,1-1 1,0 1-1,0-1 0,0 0 0,4 7 0,-6-12-16,0 1 1,1 0 0,-1 0-1,1-1 1,-1 1-1,1 0 1,-1-1-1,1 1 1,-1 0-1,1-1 1,0 1-1,-1-1 1,1 1-1,0-1 1,-1 1-1,1-1 1,0 0-1,0 1 1,-1-1-1,1 0 1,0 1 0,0-1-1,0 0 1,-1 0-1,1 0 1,0 0-1,0 0 1,0 0-1,0 0 1,-1 0-1,1 0 1,0 0-1,0-1 1,0 1-1,-1 0 1,1 0-1,0-1 1,0 1-1,-1-1 1,1 1-1,1-1 1,2-2 35,0 0 1,-1 0-1,1 0 1,0 0-1,-1-1 1,4-4-1,6-12 38,0 0-1,-1-1 1,-1-1 0,10-27-1,-10 21-178,29-50 0,-37 74 56,3-5-176,-3 8 43,-2 7-41,-1 43 356,3 0 0,11 64 0,-13-109-80,0 0 0,0 0 0,0 0 0,1 0 0,-1 0-1,4 4 1,-5-7-55,1-1-1,-1 1 1,0-1-1,1 1 1,-1-1 0,0 1-1,1-1 1,-1 1-1,1-1 1,-1 1-1,1-1 1,-1 0-1,1 1 1,-1-1-1,1 0 1,0 1-1,-1-1 1,1 0-1,-1 0 1,1 0-1,0 1 1,-1-1-1,1 0 1,0 0-1,-1 0 1,1 0 0,0 0-1,-1 0 1,1 0-1,-1 0 1,1-1-1,0 1 1,-1 0-1,1 0 1,0 0-1,-1-1 1,1 1-1,-1 0 1,1-1-1,-1 1 1,1 0-1,-1-1 1,1 1-1,-1-1 1,1 1-1,-1-1 1,0 1 0,1-1-1,-1 1 1,1-1-1,-1 0 1,6-7 33,-1-1 1,0 0-1,-1 0 1,5-14 0,0 3 69,0-1-90,0-1 0,-1 0 0,-1 0 0,-2 0 0,0-1 0,-1 0 0,1-26 0,-9 23 39,3 24-120,1-1 0,-1 0 0,1 0 0,0 1 0,-1-1 0,1 0 0,0 0 1,1-3-1,1 5 48,-1 1 1,1-1-1,-1 1 1,1 0-1,0 0 1,-1 0-1,1 0 1,-1 0-1,1 1 1,0-1-1,-1 0 1,1 1 0,-1-1-1,2 1 1,3 1-9,145 14 12,-77-10-34,183 9 174,-239-14-144,-9-1 170,1 0 0,-1 0 0,0-1 1,1 0-1,12-3 0,-39 11-47,1 0-1,0 1 1,1 1 0,0 1-1,0 0 1,1 1 0,-15 14-1,16-13-130,1 0 0,1 0-1,0 1 1,1 1 0,0 0 0,1 0-1,1 1 1,-10 21 0,16-30 55,1 0 1,-1 0-1,1 0 0,0 1 1,0 9-1,1-13-21,0 0 0,0 0 0,0 0 0,0 0 0,1 0 0,0 0 0,-1-1 0,1 1 0,0 0 0,0-1 0,1 1 0,-1 0 0,0-1 0,3 3 0,-4-4-11,1 0 1,0-1 0,0 1 0,0 0 0,-1-1-1,1 1 1,0-1 0,0 1 0,0-1 0,0 1-1,0-1 1,0 0 0,0 1 0,0-1 0,0 0 0,0 0-1,0 0 1,0 0 0,0 0 0,0 0 0,0 0-1,0 0 1,0 0 0,0 0 0,0 0 0,0-1-1,0 1 1,0 0 0,1-1 0,1-1 25,1 0 0,0 0 0,-1-1 1,0 1-1,5-5 0,6-8 5,0-1 1,0-1-1,-2 0 1,0-1-1,10-21 1,12-18-25,-23 43-71,-7 8 23,0 0 0,0 0 0,0 0-1,-1-1 1,5-12 0,-7 19-189,0 6 106,0 19 74,2 10-15,1-11 77,1 0 0,10 25 0,-13-44 8,0 1 0,0-1 1,1 1-1,0-1 0,0 0 0,0 0 0,1-1 1,-1 1-1,1-1 0,0 1 0,1-1 1,4 4-1,-5-6 5,-1 0 0,0 0 0,1 0 0,-1 0 0,1-1 0,-1 0 0,1 1 0,0-1 0,-1-1 0,1 1 0,0 0 0,0-1 0,0 0 1,-1 0-1,1 0 0,0 0 0,0-1 0,0 1 0,5-3 0,0 0 12,1-1 0,-1 0 0,0-1-1,0 0 1,-1-1 0,1 0 0,-1 0 0,8-9 0,56-61 7,-63 65-43,79-93-149,-58 69-85,-37 55 284,0 0 1,2 1-1,0 0 1,1 0-1,2 0 1,0 0-1,1 0 1,1 1-1,4 28 0,-4-46-13,1 0-1,0 0 0,0 0 1,0 0-1,1 0 0,1 4 1,-3-8-30,1 1 0,-1-1 1,0 1-1,1 0 0,-1-1 0,1 1 1,-1-1-1,0 1 0,1-1 0,-1 1 1,1-1-1,0 0 0,-1 1 0,1-1 1,-1 0-1,1 1 0,0-1 1,0 1-1,0-2-5,0 1 1,0 0-1,-1 0 1,1 0-1,0 0 1,-1-1 0,1 1-1,0 0 1,0 0-1,-1-1 1,1 1-1,-1-1 1,1 1-1,0-1 1,-1 1-1,1-1 1,-1 1-1,1-1 1,-1 1-1,1-1 1,0-1-1,9-14 19,-1 0 0,0 0 0,-1-1 0,6-21 0,3-4-86,16-25 73,4-9-352,-37 75 328,0 1 0,0 0 0,0 0-1,0 0 1,0 0 0,0 0 0,0-1-1,0 1 1,0 0 0,1 0-1,-1 0 1,0 0 0,0 0 0,0 0-1,0 0 1,0-1 0,0 1 0,0 0-1,1 0 1,-1 0 0,0 0-1,0 0 1,0 0 0,0 0 0,0 0-1,1 0 1,-1 0 0,0 0-1,0 0 1,0 0 0,0 0 0,0 0-1,1 0 1,-1 0 0,6 4-129,9 16 239,0 0-144,-8-14 72,-1 0-1,1-1 1,1 0-1,-1 0 0,1 0 1,0-1-1,0 0 0,0-1 1,0 0-1,1 0 0,9 1 1,-1-1 46,0-1 0,0 0 1,0-1-1,29-3 0,-28 0-59,0 0 0,0-2 0,0-1 0,-1 0-1,0-1 1,0 0 0,0-2 0,-1 0 0,18-12 0,-29 17-4,0-1 0,0 0 0,0 0 0,5-7 0,-9 10-16,0 0 0,1-1-1,-1 1 1,-1 0 0,1-1 0,0 1 0,0-1-1,0 1 1,-1-1 0,1 1 0,-1-1 0,1 0-1,-1 1 1,0-1 0,1 0 0,-1 1 0,0-1-1,0 0 1,0 1 0,-1-4 0,0 4-7,1 0 1,-1 0-1,1 0 1,-1 1-1,0-1 1,1 0-1,-1 0 1,0 1-1,0-1 1,0 0-1,0 1 1,1-1-1,-1 1 1,0-1-1,0 1 1,0-1-1,0 1 1,0 0-1,0 0 1,0-1-1,0 1 1,0 0-1,0 0 1,0 0-1,-2 0 1,-30 2-223,31-2 224,-11 2-13,1 0-1,-1 1 0,1 0 1,0 1-1,0 0 1,1 1-1,-1 0 0,1 1 1,0 0-1,0 1 1,-13 11-1,17-12 31,1 0 0,-1 0 0,1 1 0,1 0 0,0 0 0,0 0 0,0 1 0,1-1 0,0 1 0,0 0 0,1 1 0,0-1 0,0 0 0,1 1 0,0 0 0,1-1 0,-1 12 0,2-12 8,-1 0-1,2 0 0,-1 0 0,1 0 1,1 0-1,-1 0 0,2 0 0,-1 0 1,1-1-1,0 1 0,4 7 1,-4-10 11,1 0 0,-1 0 0,1 0 0,0-1 0,1 0 0,-1 1 0,1-1 0,-1-1 0,1 1 0,0-1 0,1 0 0,-1 0 0,0 0 0,1-1 0,9 3 0,-7-3-7,0 0 0,1 0 0,-1-1 0,0 0-1,1-1 1,-1 0 0,1 0 0,-1-1 0,1 0-1,-1-1 1,1 1 0,-1-1 0,0-1-1,0 0 1,0 0 0,10-6 0,-5 1 11,0 0 0,-1-1 0,0 0 1,0-1-1,-1 0 0,0-1 0,-1-1 1,12-16-1,43-68 75,14-20-48,-65 97-43,56-78-125,-61 83 49,-1-1-1,0 0 1,-1 0-1,10-33 1,-16 46 21,-1-1 0,1 0 0,-1 0 0,0 0 0,0 0-1,0 0 1,0 0 0,-1-6 0,1 8 27,0 1 0,-1-1 0,1 1 0,0-1 0,0 0-1,-1 1 1,1-1 0,0 1 0,-1-1 0,1 1 0,-1-1-1,1 1 1,0-1 0,-1 1 0,1-1 0,-1 1 0,0 0 0,1-1-1,-1 1 1,0-1-3,0 1 0,0 0-1,0 0 1,0 0 0,0 0 0,0 0-1,0 0 1,0 0 0,0 0 0,0 0-1,0 1 1,0-1 0,0 0 0,0 1-1,0-1 1,-1 1 0,-7 4-16,0 1 1,0 0 0,1 0-1,0 1 1,0 0 0,-12 14-1,4-1-38,-23 35-1,31-40 93,0 0 0,1 0 1,1 0-1,1 1 0,0 0 0,1 0 0,-2 22 0,1 0 42,3 0 0,2 38 0,0-61-9,1 1 0,1-1 0,5 20 0,-6-29-24,1 0 1,0-1-1,0 1 0,1-1 1,-1 1-1,1-1 1,1 0-1,-1 0 1,1 0-1,0-1 1,6 7-1,-7-9-19,0 1 0,1-1 0,-1 0 0,1 0 0,0 0 1,0-1-1,0 1 0,0-1 0,0 0 0,0 0 0,0 0 0,0-1 0,0 1 0,0-1 0,1 0 0,-1 0 0,6-1 0,2-1 13,0-1-1,0 0 1,0 0-1,18-8 0,-8 0-27,-1 0 1,-1-1-1,1-1 0,-2-1 0,0-1 0,-1-1 0,0 0 0,-1-1 0,-1-1 0,-1-1 0,0 0 0,-2-1 0,14-25 0,-26 43-19,0 0 0,0 0 0,-1 0 0,1 0 0,0 0 0,-1 0 0,0 0 0,1 0 0,-1 0 0,0 0 0,0 0 0,0 0 0,0 0 0,-1-4 0,1 5 12,-1 0-1,1 1 1,-1-1 0,1 0-1,-1 0 1,1 1 0,-1-1-1,1 0 1,-1 1-1,0-1 1,1 0 0,-1 1-1,0-1 1,1 1 0,-1-1-1,0 1 1,0-1 0,0 1-1,0 0 1,1-1-1,-1 1 1,0 0 0,0 0-1,0 0 1,0 0 0,0-1-1,0 1 1,0 0-1,0 1 1,1-1 0,-1 0-1,0 0 1,0 0 0,0 0-1,-1 1 1,-6 1 7,0 1-1,0 0 1,0 0 0,0 0-1,1 1 1,0 0 0,-1 1-1,1 0 1,1 0 0,-1 0-1,1 1 1,0 0 0,-9 12-1,5-5-6,1 0 0,0 1 0,1 0 0,0 1-1,1 0 1,-6 19 0,11-26 18,0 0 0,0-1 1,0 1-1,1 0 0,1 0 1,-1 0-1,1 1 0,0-1 0,1 0 1,2 14-1,-1-18 24,-1 0-1,0 1 0,1-1 1,0 0-1,0 0 1,0 0-1,1 0 1,-1-1-1,1 1 1,0-1-1,0 1 1,0-1-1,0 0 1,0 0-1,1 0 0,0-1 1,-1 1-1,1-1 1,0 0-1,6 3 1,-6-4-9,0 0-1,0 0 1,0 0 0,1 0 0,-1-1-1,0 0 1,0 1 0,0-1 0,0-1-1,1 1 1,-1-1 0,0 0 0,0 0 0,0 0-1,6-2 1,1-2 8,-1-1-1,1 1 0,-1-2 1,10-7-1,-2-1-14,0-1 0,-1-1-1,-1 0 1,18-27-1,2 0-6,-9 12-83,-8 7-126,35-31 0,-51 56 90,-3 5 93,-4 13 96,3-15-66,-10 42 92,-37 126-136,45-163 90,0 0 0,1 1-1,0-1 1,1 1 0,-1 10 0,4-11-56,3-10 16,5-10 49,-9 11-49,27-36-99,2 2 0,1 1 0,1 2 0,63-48 0,-90 76 42,0 1-1,1-1 1,-1 1 0,12-4-1,-16 6 38,0 1 0,0 0 0,-1-1 0,1 1 0,0 0 0,0 0 0,0 0 0,0 0 0,-1-1 0,1 1 0,0 0 0,0 1 0,0-1 0,0 0 0,0 0 0,-1 0 0,1 0 0,0 1 0,0-1 0,0 0 0,-1 1 0,1-1 0,0 1 0,0-1 0,-1 1 0,1-1 0,0 1 0,-1-1 0,1 1 0,-1 0 0,1-1 0,-1 1 0,1 0 0,-1-1 0,1 1-1,-1 0 1,0 0 0,1-1 0,-1 1 0,0 0 0,0 0 0,1 0 0,-1 0 0,0-1 0,0 1 0,0 0 0,0 1 0,0 12 3,0 0 0,-1 1 0,-3 14 0,2-10 0,0-4 22,0-3 60,1 1-1,0-1 1,1 0-1,1 13 1,-1-22-68,1-1 0,-1 1-1,1-1 1,-1 1 0,1-1 0,0 0 0,0 1 0,0-1-1,0 0 1,0 1 0,1-1 0,-1 0 0,1 0-1,-1 0 1,1 0 0,0 0 0,-1-1 0,1 1 0,0-1-1,1 1 1,-1-1 0,0 1 0,0-1 0,0 0 0,3 1-1,-2-1-16,0-1 0,0 1-1,0-1 1,0 0 0,0 0 0,0 0-1,0 0 1,0 0 0,0-1-1,-1 1 1,1-1 0,0 0-1,0 1 1,4-3 0,5-2-49,0 2 54,-1-1 0,1 0-1,-1-1 1,0 0 0,-1-1 0,1 0 0,-1-1-1,15-12 1,-2-5-8,0-1 0,37-53 0,11-12-184,-60 72-27,-11 18 213,0 0 1,0 0-1,0 0 0,0 0 1,0 0-1,0 0 0,0 0 0,0 0 1,0 0-1,0 0 0,0 0 1,0 0-1,0 0 0,0 0 0,0 0 1,0 0-1,-1-1 0,1 1 1,0 0-1,0 0 0,0 0 1,0 0-1,0 0 0,0 0 0,0 0 1,0 0-1,0 0 0,0 0 1,0 0-1,0 0 0,0 0 0,0 0 1,0 0-1,0 0 0,0 0 1,0 0-1,0 0 0,0 0 1,0 0-1,0 0 0,0 0 0,0 0 1,0-1-1,0 1 0,0 0 1,0 0-1,0 0 0,0 0 0,0 0 1,0 0-1,0 0 0,0 0 1,-6 9-149,-5 8 116,0 1 0,2 1 0,-11 29 0,-15 62 46,32-101-4,-2 7 10,0 3 1,-4 19 1,8-33-16,0 0 1,1-1 0,0 1 0,0 0 0,0 0 0,0 0 0,1 0 0,0-1 0,1 8 0,-1-12-5,-1 1 0,0 0 0,0-1 1,0 1-1,0-1 0,0 1 0,0 0 0,1-1 1,-1 1-1,0-1 0,1 1 0,-1-1 0,0 1 1,1-1-1,-1 1 0,0-1 0,1 1 0,-1-1 1,1 0-1,-1 1 0,1-1 0,-1 0 0,1 1 1,-1-1-1,1 0 0,-1 0 0,1 1 0,0-1 1,-1 0-1,1 0 0,-1 0 0,1 0 0,0 0 1,-1 0-1,1 0 0,-1 0 0,1 0 0,0 0 1,-1 0-1,1 0 0,-1 0 0,1-1 0,0 1 1,-1 0-1,1 0 0,-1-1 0,1 1 0,-1 0 1,1-1-1,-1 1 0,1 0 0,0-1 0,2-2-21,-1 0 0,1 0 1,0 0-1,-1 0 0,1 0 0,2-6 0,8-17-100,-2-2-1,13-43 1,-16 48 109,-2 5-6,-1 2-24,0 0 0,0 0 0,-2-1 0,4-30 0,-11 61-89,-69 294 141,39-180-11,15-52 49,1 1 318,-35 93-1,51-166-341,-15 33 93,16-35-101,0 0 0,0 0 1,-1 0-1,1 0 0,-1 0 0,1-1 1,-1 1-1,0 0 0,0-1 0,1 1 0,-1-1 1,0 0-1,-4 2 0,6-3-18,-1 0 0,0 0 1,0 1-1,0-1 0,0 0 0,1 0 0,-1 0 0,0 0 0,0 0 1,0 0-1,0 0 0,1-1 0,-1 1 0,0 0 0,0 0 0,0-1 0,1 1 1,-1 0-1,0-1 0,0 1 0,1-1 0,-1 1 0,0-1 0,0 0 1,-1-1-30,0-1 0,0 1 0,0-1 0,0 1 0,0-1 0,-2-5 0,-1-3-144,1 1 0,-4-19 0,3 6-14,1 0 0,1 0 1,0-39-1,3 51 103,0 0 1,2 0 0,-1 0-1,1 1 1,0-1-1,1 0 1,1 1-1,7-16 1,-9 21 85,1 0 0,0 0 0,0 0-1,0 1 1,1-1 0,-1 1 0,1 0 0,0 0 0,1 0 0,-1 1 0,1 0 0,-1-1 0,1 1 0,0 1 0,0-1-1,0 1 1,0 0 0,9-2 0,42-7-45,71-3 1,-32 4 459,-41 1-71,74-22-1,-106 25-240,34-15 1,-46 16-70,-1 0 0,1-1 0,-1 0 0,0 0 0,14-14 0,-9 4 25,0 0 1,-1 0 0,-1-1 0,15-27 0,35-83 127,-35 69-201,14-26-32,58-134 224,-88 189-216,-7 20-4,0 1 0,-1-1 1,0 1-1,-1-1 0,0 0 0,1-15 0,-3 24 43,0 0-1,0 0 1,0 0-1,0-1 1,0 1-1,0 0 1,0 0-1,0 0 1,0 0-1,0 0 1,0 0-1,0 0 1,0 0-1,0-1 1,0 1-1,0 0 1,0 0-1,0 0 1,-1 0-1,1 0 1,0 0-1,0 0 1,0 0-1,0 0 1,0 0-1,0 0 0,0 0 1,0 0-1,-1 0 1,1 0-1,0 0 1,0 0-1,0 0 1,0 0-1,0 0 1,0 0-1,0 0 1,-1 0-1,1 0 1,0 0-1,0 0 1,0 0-1,0 0 1,0 0-1,0 0 1,0 0-1,-1 0 1,1 0-1,0 0 1,0 0-1,0 0 0,0 0 1,0 0-1,0 0 1,0 0-1,0 1 1,0-1-1,0 0 1,0 0-1,0 0 1,-1 0-1,1 0 1,0 0-1,0 0 1,0 1-1,-7 6-31,-10 16 61,0 0 1,2 1-1,1 0 0,0 2 1,2-1-1,1 2 0,-14 53 1,14-34 83,2 0 1,2 1 0,-1 94-1,8-127-66,-1-9-22,1-1 0,-1 1 0,1 0 1,1-1-1,-1 1 0,1-1 0,0 1 0,0 0 1,0-1-1,0 1 0,1-1 0,0 0 0,3 6 0,-4-9-12,-1 0 0,1-1 0,-1 1 0,1 0 0,0-1 0,-1 1-1,1-1 1,0 1 0,0-1 0,-1 0 0,1 1 0,0-1-1,0 0 1,0 1 0,0-1 0,-1 0 0,1 0 0,0 0 0,0 1-1,0-1 1,0 0 0,0-1 0,0 1 0,-1 0 0,1 0-1,0 0 1,0 0 0,1-1 0,1 0 12,0-1 0,0 1 0,0-1 0,0 0 0,0 0 0,-1 0 0,1 0 0,2-3 0,69-80 113,-35 38-50,115-122-252,-120 128 151,-1-2 0,26-47-1,-30 33-116,-2-1 0,22-70 0,-48 126 108,1-5-22,7-18-7,-7 20-22,-4 12-96,-22 60 229,-67 105 156,22-49-84,-155 355 600,223-476-695,0 1 0,0-1 0,1 0 0,-1 0 0,1 0 0,0 1 0,0-1 0,-1 2 0,1-3-25,0-1 0,1 1-1,-1-1 1,0 1 0,0-1-1,0 1 1,0-1 0,0 1-1,0-1 1,1 0 0,-1 1 0,0-1-1,0 1 1,1-1 0,-1 0-1,0 1 1,1-1 0,-1 0-1,0 1 1,1-1 0,-1 0-1,0 1 1,1-1 0,-1 0 0,1 0-1,-1 1 1,1-1 0,-1 0-1,0 0 1,1 0 0,-1 0-1,1 0 1,-1 0 0,1 0-1,-1 0 1,1 0 0,-1 0 0,1 0-1,-1 0 1,1 0 0,-1 0-1,1 0 1,-1 0 0,0 0-1,1-1 1,-1 1 0,1 0-1,0-1 1,6-2 6,-1 0 0,0 0-1,0-1 1,1 1 0,-2-2 0,10-7 0,32-34-120,-43 41 88,141-155-369,-125 142 240,-19 18 133,-1 0 0,1-1 0,-1 1 1,0 0-1,1 0 0,-1 0 0,1-1 0,-1 1 0,1 0 0,-1 0 1,1 0-1,-1 0 0,1 0 0,-1 0 0,1 0 0,-1 0 0,1 0 0,-1 0 1,0 0-1,1 0 0,-1 1 0,1-1 0,-1 0 0,1 0 0,-1 0 1,1 1-1,-1-1 0,0 0 0,1 0 0,-1 1 0,0-1 0,1 0 0,-1 1 1,0-1-1,1 1 0,-1-1 0,0 0 0,0 1 0,1-1 0,-1 1 1,0-1-1,0 0 0,0 1 0,0-1 0,1 1 0,-1-1 0,0 1 0,0-1 1,0 1-1,0-1 0,0 1 0,0 0 0,0 14 33,0 0 0,-1-1-1,0 1 1,-1 0 0,-8 25 0,6-26 70,1 0-1,0 1 1,1-1 0,1 1 0,0-1 0,3 29-1,-2-40-66,0 0 0,1 0 0,-1-1 0,1 1 0,0 0 0,0-1 0,0 1 0,0-1 0,1 1 0,-1-1 0,1 0 0,-1 0 0,1 1 0,0-1 0,0 0 0,0 0 0,0-1 0,0 1 0,0 0 0,0-1 0,1 1 0,-1-1 0,1 0 0,-1 0 0,1 0 0,-1 0 0,1 0 0,0 0 0,-1-1 0,1 1 0,0-1 0,0 0 0,-1 0 0,6 0 0,-4-1 3,0 0 0,1-1-1,-1 1 1,0-1 0,0 0-1,0 0 1,0-1 0,-1 1 0,1-1-1,-1 1 1,1-1 0,3-5 0,4-4-12,-1 0 1,13-22 0,17-33-209,41-60 112,-51 87 69,3 2 0,1 0 1,68-57-1,-96 90-8,0 1 0,0-1-1,1 1 1,7-4 0,-5 6 63,-8 2-44,-1 1 1,0-1 0,0 0 0,1 1-1,-1-1 1,0 0 0,0 1-1,0-1 1,1 0 0,-1 1 0,0-1-1,0 1 1,0-1 0,0 1 0,0-1-1,0 0 1,0 1 0,0-1-1,0 1 1,0-1 0,0 0 0,0 1-1,0-1 1,0 1 0,0-1 0,0 1-1,-1-1 1,-4 22-13,-2 0-1,0-1 1,-19 36 0,11-23 40,-30 62 193,-111 173 0,122-221-11,31-44-179,-1 0-1,0 0 1,1-1-1,-1 1 1,0-1 0,-1 1-1,1-1 1,-6 3 0,9-6-24,0 0 1,1 0-1,-1 1 1,1-1-1,-1 0 1,1 0-1,-1 0 1,1 0-1,-1 0 1,0 0-1,1 0 1,-1 0-1,1 0 1,-1 0-1,1 0 1,-1 0-1,0 0 1,1 0 0,-1-1-1,1 1 1,-1 0-1,1 0 1,-1-1-1,1 1 1,-1 0-1,1-1 1,-1 1-1,1 0 1,0-1-1,-1 1 1,1-1-1,0 1 1,-1-1-1,1 1 1,0-1-1,-1 1 1,1-1-1,0 1 1,0-1-1,-1 0 1,1-1 27,-1 0 0,0 0 0,1-1 0,0 1 0,-1 0 0,1 0 1,0 0-1,0-5 0,2-2-42,-1 1 1,1-1-1,0 1 1,1-1 0,0 1-1,0 0 1,0 0-1,10-14 1,-10 18 9,1-1 0,0 1 1,0 0-1,0 0 0,0 1 1,1-1-1,-1 1 0,1 0 0,0 0 1,0 1-1,0-1 0,0 1 1,0 0-1,1 1 0,7-3 0,197-24-48,-114 17-6,90-19-440,-64 4-3705,-116 25 3992,3 0-1222,-1-1-1,0 0 1,0-1-1,0 0 1,9-4-1,-25 2-5845,4 4 6219,-17-5-3971,0 2 1771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2:07.2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70 128 7456,'-39'-7'2421,"38"7"-2326,0-1 0,0 1 1,-1 0-1,1-1 0,0 1 0,-1 0 0,1 0 0,-1 0 1,1 0-1,0 0 0,-1 0 0,1 1 0,0-1 0,-3 1 1,-4 2 4528,12-1-2974,12 0 141,222 3 4251,3-14-3741,236-47-7103,-386 37 805,-6-7-4336,-15 3 2520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9:54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42 2816,'0'-40'9344,"0"39"-9323,0 1 1,0 0-1,0 0 1,0 0-1,0 0 1,-1 0-1,1 0 1,0 0-1,0 0 1,0 0-1,0 0 1,0 0-1,0 0 1,0 0-1,0 0 1,0 0 0,0 0-1,-1 0 1,1-1-1,0 1 1,0 0-1,0 0 1,0 0-1,0 0 1,0 0-1,0 0 1,0 1-1,0-1 1,-1 0-1,1 0 1,0 0-1,0 0 1,0 0-1,0 0 1,0 0-1,0 0 1,0 0 0,0 0-1,0 0 1,0 0-1,-1 0 1,1 0-1,0 0 1,0 0-1,0 0 1,0 1-1,0-1 1,0 0-1,0 0 1,0 0-1,0 0 1,0 0-1,0 0 1,0 0-1,0 0 1,0 0-1,0 1 1,0-1 0,0 0-1,0 0 1,-5 6 270,3 0-237,1 1-1,0 0 1,0 0-1,0 0 1,0 8-1,1 2 184,-3 12 228,-8 36 0,8-51-259,-1-1 0,-1 0 1,0 0-1,-12 22 0,13-29-330,-17 27 1440,20-31-1649,-1 0-1,0 0 0,1-1 0,-1 1 0,0 0 0,-4 2 0,6-4 223,0 0 0,0 0 0,-1 1 0,1-1 1,0 0-1,0 0 0,0 0 0,0 0 0,0 0 0,-1 0 0,1 0 0,0 0 0,0 0 0,0 1 0,0-1 0,-1 0 0,1 0 0,0 0 0,0 0 1,0 0-1,-1 0 0,1 0 0,0 0 0,0 0 0,0 0 0,0 0 0,-1 0 0,1-1 0,0 1 0,0 0 0,0 0 0,-1 0 0,1 0 1,0 0-1,0 0 0,0 0 0,0 0 0,0 0 0,-1-1 0,1 1 0,0 0 0,0 0 0,0 0 0,0 0 0,0 0 0,0-1 0,0 1 0,0 0 1,-1 0-1,1 0 0,0-1 0,0 1 0,0 0 0,0 0 0,0 0 0,0 0 0,0-1 0,0 1 0,0 0 0,0 0 0,0-1 0,2-3-2988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9:55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16 120 3488,'-9'-1'956,"2"-1"3704,8 3-4596,-1 0 0,0 0 1,0-1-1,1 1 0,-1 0 0,0 0 1,1-1-1,-1 1 0,1 0 0,-1-1 1,1 1-1,-1-1 0,1 1 1,0 0-1,-1-1 0,1 1 0,0-1 1,-1 0-1,1 1 0,0-1 0,0 1 1,-1-1-1,1 0 0,0 0 1,0 1-1,0-1 0,-1 0 0,3 0 1,23 1 1175,-19-2-1025,0-1 0,-1 1 0,1-2 0,-1 1 0,0-1 1,1 0-1,-1 0 0,-1 0 0,1-1 0,10-9 0,-13 11-126,0-1 0,0 0-1,0-1 1,0 1-1,-1-1 1,0 1-1,1-1 1,1-4-1,-4 6-47,1 0-1,0 0 0,0 0 0,-1-1 1,0 1-1,1 0 0,-1 0 0,0-1 1,0 1-1,0 0 0,0-1 0,-1 1 1,1 0-1,0 0 0,-2-3 1,2 3-58,-1 1 1,1 0 0,0 0 0,-1-1-1,0 1 1,1 0 0,-1 0 0,0 0 0,1 0-1,-1 0 1,0 0 0,0 0 0,0 0-1,0 0 1,0 0 0,0 0 0,0 1 0,0-1-1,0 0 1,-2 0 0,2 1-31,0 0 0,-1-1 0,1 1 0,0 0-1,0 0 1,-1 1 0,1-1 0,0 0 0,0 0 0,-1 0 0,1 1 0,0-1 0,0 1-1,0-1 1,0 1 0,-1-1 0,0 2 0,-2 1-60,1 0-1,-1 0 1,1 0 0,-1 0 0,1 1-1,0-1 1,0 1 0,1 0 0,-5 6-1,4-2 144,0 0 0,0 0 0,0 0 0,1 0 0,1 0 0,-1 1 0,0 10-1,2-15 32,0-1 0,0 0-1,0 0 1,1 0-1,-1 1 1,1-1 0,0 0-1,-1 0 1,2 0-1,-1 0 1,0 0-1,0 0 1,1 0 0,0 0-1,0-1 1,-1 1-1,1-1 1,1 1 0,-1-1-1,0 0 1,1 1-1,3 1 1,-5-3-25,0-1 0,0 0 0,0 1 0,0-1 0,0 0 0,0 0 0,0 1 0,0-1 0,0 0 1,0 0-1,0 0 0,0 0 0,0-1 0,0 1 0,0 0 0,0 0 0,1-1 0,-1 1 0,0 0 0,0-1 0,0 0 0,23-14 406,-20 12-371,104-67 373,-85 57-520,1 1 0,48-18 0,-67 29 42,0-1 0,1 1 0,-1 0 0,1 1-1,-1-1 1,1 1 0,-1 0 0,1 0-1,-1 1 1,0 0 0,1 0 0,-1 0-1,1 0 1,-1 1 0,0 0 0,5 2-1,4 3-37,6 2 145,0 0 0,27 19 0,-27-15 81,39 18 0,-42-23-53,-14-6-95,0-1 0,0 0 1,0 0-1,-1 0 0,1-1 0,0 1 1,0-1-1,0 0 0,5 0 0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9:55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416 1 4576,'-1'0'183,"0"0"-1,0 1 1,0-1 0,-1 0 0,1 1-1,0-1 1,0 1 0,0-1-1,0 1 1,0 0 0,0-1 0,1 1-1,-1 0 1,0 0 0,0-1 0,0 1-1,1 0 1,-1 0 0,0 0 0,1 0-1,-1 0 1,1 0 0,-1 0 0,1 0-1,-1 0 1,1 2 0,-10 14 1245,1-5-588,-2-1 0,1 0 0,-25 18 0,-44 25 565,0 1-826,47-29-436,1 1-1,1 2 1,-33 43 0,58-68-495,14-14-4720,8-3 1237,6 1 1265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9:5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175 181 2912,'8'-5'721,"2"-1"3896,-40 10-1619,13 2-2585,0 2 0,0 0 1,1 1-1,0 0 0,-26 22 1,38-28-404,1 0 0,-1 0 0,0 1 0,1-1 0,0 1 1,-1 0-1,2 0 0,-5 7 0,6-10 12,1 0-1,-1 0 1,1 1 0,0-1 0,-1 0-1,1 0 1,0 1 0,0-1 0,0 0-1,0 0 1,0 1 0,0-1 0,0 0-1,0 1 1,0-1 0,1 0-1,-1 0 1,0 0 0,1 1 0,-1-1-1,1 0 1,-1 0 0,1 0 0,0 0-1,0 0 1,-1 0 0,1 0 0,0 0-1,0 0 1,0 0 0,0 0-1,0-1 1,0 1 0,0 0 0,0-1-1,0 1 1,3 0 0,2 2 96,-1-1 1,2 0-1,-1 0 0,0 0 1,0-1-1,0 0 1,1 0-1,-1-1 0,0 0 1,1 0-1,-1 0 1,10-2-1,9-3 156,44-15 0,-22 5-31,-28 10-163,53-16 282,-67 19-377,1 0-1,-1 0 1,0-1 0,0 0-1,0 0 1,0 0 0,0-1-1,0 1 1,6-8-1,-7 6-98,1-4 541,-5 8-408,0 0 0,0 0 1,-1 1-1,1-1 0,0 0 1,-1 0-1,1 1 1,-1-1-1,1 0 0,-1 1 1,1-1-1,-1 1 0,1-1 1,-2 0-1,1 0-67,-1 0 0,1 0 0,0 0 0,-1 0 1,1 1-1,-1-1 0,0 0 0,1 1 0,-1-1 0,1 1 0,-1 0 0,0 0 0,1-1 0,-1 1 0,0 0 0,1 0 1,-1 1-1,0-1 0,1 0 0,-1 0 0,1 1 0,-1-1 0,0 1 0,1 0 0,-1-1 0,1 1 0,0 0 0,-3 1 1,-1 1-57,-1 1 1,1 0 0,0 0 0,0 0 0,0 0-1,-6 8 1,10-10 104,0 1 0,0-1-1,0 0 1,0 0 0,0 0-1,1 1 1,-1-1 0,1 0-1,-1 1 1,1-1 0,0 1 0,0-1-1,0 0 1,0 1 0,0-1-1,1 1 1,-1-1 0,1 0-1,-1 1 1,1-1 0,0 0-1,0 0 1,0 0 0,2 4 0,3 3 76,-1 0 1,1 0-1,0-1 1,11 10 0,-15-15-8,1 0 1,0 0-1,0-1 1,0 0-1,0 0 1,1 0-1,-1 0 1,1 0-1,-1 0 1,1-1-1,0 0 1,-1 0-1,1 0 1,0 0-1,0 0 1,0-1 0,0 0-1,0 0 1,0 0-1,-1 0 1,1 0-1,0-1 1,0 0-1,0 0 1,0 0-1,-1 0 1,5-2-1,8-5 81,0 0-1,-1-1 1,0 0-1,22-19 1,-31 23-164,5-4 15,-8 6-91,0 0 0,0 0-1,1 1 1,-1 0-1,1 0 1,7-4-1,-11 6 82,0 0 0,0 0 0,0 0 0,1 0 0,-1 0 0,0 0 0,0 0-1,0 0 1,1 0 0,-1 0 0,0 0 0,0 0 0,0 0 0,1 0 0,-1 1 0,0-1 0,0 0 0,0 0-1,0 0 1,1 0 0,-1 0 0,0 0 0,0 1 0,0-1 0,0 0 0,0 0 0,0 0 0,1 0 0,-1 0-1,0 1 1,0-1 0,0 0 0,0 0 0,0 1 0,3 10-75,-2 11 45,-1-21 26,-2 50 187,-11 72-1,-19 48 250,26-150-323,-8 20 0,9-26 87,0-1 1,1 1-1,-3 19 0,5-25 1126,5-25-799,37-137-344,-25 91-200,34-88-1,-42 133 14,1 0 0,1 0 0,0 1 0,14-17 1,-17 25-48,1-1 1,1 1 0,0 0 0,0 0 0,0 1 0,1 0 0,19-11 0,-23 16-23,0-1 0,0 1 0,0 1 0,10-3 0,-15 4 77,1-1-1,0 1 1,-1 0 0,1 0-1,0 0 1,-1 0 0,1 0-1,0 0 1,0 0 0,-1 0 0,1 0-1,0 0 1,0 0 0,-1 0-1,1 0 1,0 0 0,-1 1-1,1-1 1,0 0 0,-1 1-1,1-1 1,0 0 0,-1 1-1,1-1 1,-1 1 0,1-1-1,-1 1 1,1-1 0,-1 1-1,1-1 1,-1 1 0,1-1-1,-1 1 1,0 0 0,1-1-1,-1 1 1,0 0 0,0-1-1,1 1 1,-1 0 0,0 0-1,0-1 1,0 1 0,0 1-1,0 2 30,-1 0-1,1 0 0,-1 1 0,0-1 0,-1 0 0,1 0 1,-1 0-1,-3 7 0,-21 31 15,16-28-28,8-11-11,-5 8 84,-1 0-1,-10 11 1,16-20-47,0 0-1,0 0 1,0 0-1,0 0 1,0-1 0,0 1-1,0-1 1,-1 1 0,1-1-1,-1 0 1,1 0 0,-1 0-1,0 0 1,1 0-1,-1-1 1,-4 1 0,7-1-40,-1 0-1,0 0 1,0 0 0,1 0 0,-1-1 0,0 1 0,0 0 0,1 0 0,-1-1 0,0 1-1,1 0 1,-1-1 0,1 1 0,-1-1 0,0 1 0,1-1 0,-1 1 0,1-1 0,-1 1-1,1-1 1,-1 1 0,1-1 0,0 0 0,-1 1 0,1-1 0,0 0 0,-1 1 0,1-1-1,0 0 1,0 0 0,0 1 0,0-1 0,0 0 0,0 1 0,-1-1 0,2 0 0,-1 0-1,0 1 1,0-1 0,0 0 0,0 0 0,0 1 0,1-1 0,-1 0 0,0 1 0,1-1-1,-1 0 1,0 1 0,1-1 0,-1 0 0,1 1 0,-1-1 0,1 1 0,-1-1 0,1 1-1,0-1 1,5-1-20,0 0 0,-1 1 0,1-1 0,0 1 0,0 1 0,8-1 0,20-3 83,13-8 47,-2-2 0,81-37 0,-113 44-67,-1 0 0,1 0 0,-1-1 0,-1-1-1,0 0 1,0 0 0,-1-1 0,0-1 0,-1 0-1,15-21 1,-12 12-8,0-1 0,-2 0-1,-1 0 1,0-1 0,9-39-1,-16 36-311,-2 25 278,0 0 1,0 0-1,0 0 1,0 0-1,0 0 1,0 0-1,0 0 1,0 0-1,0 0 1,0 0-1,0 0 1,0 0 0,0 0-1,-1 0 1,1 0-1,0 0 1,0 0-1,0 0 1,0 0-1,0 0 1,0 0-1,0 0 1,0 0-1,0 0 1,0 0-1,0 0 1,0 0-1,0 0 1,0 0-1,0 0 1,0 0-1,0 0 1,0-1 0,0 1-1,0 0 1,0 0-1,-1 0 1,1 0-1,0 0 1,0 0-1,0 0 1,0 0-1,0 0 1,0 0-1,0 0 1,0 0-1,0 0 1,0 0-1,0 0 1,0 0-1,0-1 1,0 1-1,0 0 1,0 0 0,0 0-1,1 0 1,-1 0-1,0 0 1,-3 13-172,-26 143 252,26-125-43,2 1-1,2 0 1,3 32-1,1-2 227,-4-31-550,2 35 843,-2-21-5706,-1-42 3529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31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0 5984,'-10'57'3669,"7"-37"-2446,0 0-1,-2 0 1,-8 23 0,2-18-715,-1-1 0,-1 0 0,-2-1 0,0 0 0,-2-2 1,-23 26-1,35-41-347,0-1-1,0 0 1,-1 0 0,1-1 0,-1 1-1,-12 5 1,17-8-236,-1-2 0,1 1-1,-1 0 1,1 0 0,-1 0 0,0-1-1,1 1 1,-1-1 0,0 0 0,0 1-1,1-1 1,-1 0 0,0 0 0,0 0-1,1 0 1,-1 0 0,0 0 0,0-1-1,1 1 1,-1-1 0,0 1 0,1-1 0,-1 1-1,0-1 1,1 0 0,-1 0 0,1 0-1,-1 0 1,1 0 0,0 0 0,-1 0-1,1-1 1,0 1 0,0 0 0,0-1-1,-1-1 1,-12-29-3407,3 0 1050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29:57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70 7552,'-10'-6'3424,"32"-2"-2976,-5 3 1536,-1 2-1184,18-4 736,0-1-896,8-3 255,-5 3-511,1 0-352,1 5-32,-7 0-96,-2 3 32,-4 0-160,-1 3 128,-8 5-4191,0 3 2367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01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0 608 3392,'6'4'7285,"-3"-5"-7071,-1 1 1,1 0-1,-1-1 0,1 1 0,-1-1 1,0 0-1,1 0 0,-1 0 1,0 0-1,0 0 0,0-1 0,1 1 1,-1 0-1,-1-1 0,3-2 1,4-3 142,-1-1 0,8-11 0,-5 5 98,155-188 1582,-162 198-2004,0 1-64,0 0-1,-1 0 0,1 0 1,-1 0-1,0 0 0,0 0 0,0-1 1,0 1-1,-1-1 0,0 1 1,1-1-1,0-3 0,-2 31-239,7 45-1,-4-56 347,0 1-1,0 0 1,1-1-1,1 0 1,7 14-1,-11-25-16,0 0 1,0 1-1,1-1 0,-1 0 0,1 0 1,-1-1-1,1 1 0,0 0 1,0-1-1,0 1 0,3 1 0,-4-2-17,0-1 0,0 1 0,1-1 0,-1 1 0,0-1 0,1 0-1,-1 0 1,1 1 0,-1-1 0,0 0 0,1 0 0,-1 0 0,1-1-1,-1 1 1,0 0 0,1-1 0,-1 1 0,0 0 0,1-1 0,-1 0 0,0 1-1,0-1 1,2-1 0,6-5 65,-1 0 1,0 0-1,-1-1 1,0 0-1,0 0 0,0-1 1,6-11-1,-2 4-107,17-20-1,13-1 72,-28 27-244,20-22 1,-35 108-398,3-70 595,0 0 0,0 0 0,0 0 0,1 0 0,0 0 0,0 0 0,1-1 1,-1 1-1,1-1 0,6 9 0,-7-12-1,1 1 1,-1 0-1,1-1 1,-1 0-1,1 0 0,0 1 1,0-2-1,0 1 1,0 0-1,0-1 1,0 1-1,1-1 1,-1 0-1,0 0 1,1 0-1,-1 0 1,1-1-1,-1 1 0,0-1 1,7 0-1,6-2 58,1 0-1,-1-1 0,0-1 1,21-8-1,61-29 14,21-27-91,-36 19 272,-76 44-355,-9 4-169,-17 6 12,0 6 202,1 1-1,0 0 0,0 1 0,1 1 1,-19 21-1,26-26 15,1 1-1,1 1 1,0-1 0,1 2 0,0-1 0,0 1-1,1 0 1,1 0 0,0 0 0,-4 16-1,9-24 32,-1 0-1,1 1 0,0-1 1,0 0-1,0 0 0,1 1 1,-1-1-1,1 0 1,0 0-1,0 0 0,1 0 1,-1 0-1,1 0 0,3 6 1,-4-9 9,0 1 0,0-1 1,0 1-1,0-1 0,0 1 1,0-1-1,0 0 1,1 1-1,-1-1 0,0 0 1,1 0-1,-1 0 0,1 0 1,0 0-1,-1-1 0,1 1 1,0 0-1,-1-1 1,1 1-1,0-1 0,0 0 1,-1 1-1,1-1 0,0 0 1,0 0-1,0 0 0,-1 0 1,1 0-1,0-1 1,0 1-1,0-1 0,-1 1 1,1-1-1,0 1 0,1-2 1,2-1 36,-1 0 0,1 0 0,-1-1 0,0 1 1,-1-1-1,1 0 0,-1 0 0,1 0 0,4-8 0,22-45 285,-28 53-337,38-95 70,-13 30-366,-31 144-540,-38 181 752,35-221 101,3-18 64,0-1 1,-1 1-1,-1-1 0,-13 27 1,18-42-54,0 1 0,1-1-1,-1 0 1,0 1 0,-1-1 0,1 0 0,0 1 0,0-1 0,0 0 0,-1 0 0,1 0 0,-1 0 0,1 0 0,0-1 0,-1 1-1,0 0 1,1-1 0,-1 1 0,1-1 0,-1 1 0,0-1 0,1 0 0,-1 1 0,0-1 0,0 0 0,1 0 0,-1 0-1,0-1 1,1 1 0,-1 0 0,0-1 0,1 1 0,-4-2 0,0 0 13,-1-1 1,1 0-1,-1 0 0,1 0 1,0 0-1,0-1 0,0 0 1,-6-7-1,8 9-72,1-1 0,0 1 0,0-1 0,0 0 1,0 0-1,0 0 0,1 0 0,-1 0 0,1 0 0,0 0 0,0 0 0,0 0 0,0-1 0,0-3 1,1 5 9,1 0 0,-1 1 0,0-1 1,0 0-1,1 0 0,-1 0 1,1 0-1,0 0 0,-1 0 0,1 1 1,0-1-1,0 0 0,0 0 1,0 1-1,0-1 0,1 1 0,-1-1 1,0 1-1,1 0 0,-1-1 1,1 1-1,0 0 0,-1 0 0,4-1 1,9-5-86,0 1 0,24-8 1,-23 9 104,26-12 0,-35 14 22,-1 0 0,1 0 0,-1-1-1,0 0 1,0 0 0,-1-1 0,1 1 0,4-6 0,65-98 100,9-9 102,-41 66-189,28-36 121,-57 71-153,16-22-41,-2-1-1,34-65 0,-25 42-551,-34 81 54,-6 3 556,-1 0 0,-1-1-1,-1 0 1,0 0 0,-20 36 0,-2 8-43,5-7 82,-34 86 228,38-86 302,21-56-3,2-5-511,14-18 104,-3 3-159,1 0-1,1 1 1,27-22-1,-30 29-79,-6 4-6,0 0 1,1 1-1,-1 0 0,1 0 0,0 1 1,13-5-1,-20 8 44,1 1-1,-1 0 1,1 0-1,-1 0 1,1 0 0,-1 0-1,1 0 1,-1 0-1,1 0 1,-1 1 0,0-1-1,1 1 1,-1-1-1,1 1 1,-1-1 0,0 1-1,0 0 1,1 0-1,-1-1 1,0 1-1,0 0 1,0 0 0,0 0-1,0 0 1,0 0-1,0 1 1,0-1 0,0 0-1,0 2 1,4 5 19,-2 0 1,1 0 0,4 16-1,-3-10 52,-4-8-28,1 0 32,0-1 0,0 0 0,1 1 0,4 7 0,-6-13-45,-1 1 0,0 0 0,1-1 0,-1 1 1,1 0-1,-1-1 0,1 1 0,0-1 0,-1 1 1,1-1-1,0 1 0,-1-1 0,1 1 0,0-1 1,-1 0-1,1 1 0,0-1 0,0 0 0,0 0 0,-1 1 1,1-1-1,0 0 0,0 0 0,0 0 0,-1 0 1,1 0-1,0 0 0,0 0 0,0 0 0,0-1 1,-1 1-1,1 0 0,0 0 0,0-1 0,-1 1 1,1 0-1,0-1 0,-1 1 0,1-1 0,1 0 1,5-5 75,0-1 1,0 0-1,0 0 1,-1-1-1,0 0 1,9-15-1,25-58 51,-26 53-120,10-22-25,-2-2-1,23-82 1,-40 117-325,-6 22-53,-6 26 142,5-21 267,-15 117 165,16-111-183,0-1-1,2 1 1,0 0-1,0-1 0,1 1 1,6 18-1,25 102-1462,-33-134 1303,4 34-2827,-3-12-2416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02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64 7552,'-7'-15'3424,"2"7"-2976,10 0 1312,2 8-1056,7-6-64,2 1-416,6-3-224,-2 5-32,9-5 96,1 8-32,0-3-32,4 3 32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0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56 9376,'-22'-18'4256,"22"7"-3680,0 6-64,5 5-384,0-8-736,7 5 320,5-5-704,8 5 576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04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4 442 2976,'0'-1'215,"-1"0"0,1 0 1,-1 0-1,1 0 0,-1 0 1,1 0-1,0-1 0,-1 1 1,1 0-1,0 0 0,0 0 0,0 0 1,0 0-1,0 0 0,0 0 1,0-1-1,1 1 0,-1 0 0,0 0 1,1 0-1,-1 0 0,1-2 1,3-17 2704,-4 18-2712,1 0 1,-1 0 0,1 0 0,-1 0-1,1 0 1,-1 0 0,2-3 0,5-19 1022,-3 0-836,1 0-1,1 0 1,1 0 0,2 1-1,0 0 1,1 1-1,17-28 1,-11 26-179,1 2 0,0 0 0,22-20 0,-34 38-199,-1 0 0,1 0 0,-1 1 0,10-5-1,-13 8-21,0-1 0,0 0 0,0 1-1,0 0 1,0-1 0,1 1 0,-1 0-1,0 0 1,0-1 0,0 1-1,1 0 1,-1 0 0,1 0 0,-1 1 3,-1-1 0,1 0 0,-1 0 0,1 1 0,-1-1 0,1 0 0,-1 1 1,1-1-1,-1 1 0,0-1 0,1 0 0,-1 1 0,0-1 0,1 1 0,-1-1 0,0 1 1,0-1-1,1 1 0,-1-1 0,0 1 0,0-1 0,0 1 0,0 0 0,0-1 0,0 1 1,0-1-1,0 1 0,0-1 0,0 1 0,0 0 0,-2 20 37,0 1 0,-2-1 0,-1 0 0,-12 35 0,-1 7 46,13-45-51,3-10 97,-1 1 0,2 0 1,-2 12-1,4-14 525,2-8-328,5-10-79,-6 8-101,17-24-136,1 2-1,2 0 1,0 1 0,2 2 0,0 0-1,2 1 1,0 2 0,49-28-1,-72 45-26,2 0-19,-1-1 1,0 1-1,1 0 0,-1 0 1,8-1-1,-11 3 31,0-1 0,0 1-1,0 0 1,0 0 0,0 0 0,0 0 0,0 0 0,0 0-1,0 1 1,0-1 0,-1 0 0,1 0 0,0 1 0,0-1 0,0 0-1,0 1 1,0-1 0,0 1 0,-1-1 0,1 1 0,0 0-1,0-1 1,-1 1 0,1 0 0,-1-1 0,1 1 0,0 0-1,-1 0 1,1 0 0,-1-1 0,0 1 0,1 0 0,-1 0 0,1 1-1,0 2-5,-1-1 0,1 1 0,-1-1 0,1 1 0,-1-1 0,0 1 0,-1 3 0,1 13 48,1-4 12,7 56 115,-7-63-105,1 0 0,1-1-1,0 1 1,0-1 0,8 16-1,-10-22-33,0-1 0,0 0 1,-1 1-1,1-1 0,0 0 0,0 0 0,0 0 0,1 0 0,-1 0 0,0 0 0,0 0 0,1 0 0,-1 0 0,0 0 0,1-1 0,-1 1 0,1 0 0,-1-1 0,1 1 0,-1-1 0,1 0 0,-1 0 0,1 1 0,-1-1 1,1 0-1,-1 0 0,1 0 0,-1-1 0,1 1 0,-1 0 0,1-1 0,0 1 0,-1-1 0,0 1 0,1-1 0,-1 1 0,1-1 0,1-1 0,3-2 34,1-1-1,0 0 0,-1 0 1,0 0-1,9-12 1,40-52 185,-49 60-205,0-1 0,-1 1 0,0-1 0,0 0 0,5-20 0,-9 25-32,-1 0-1,0 0 1,1-1 0,-2 1 0,0-6 0,-4-8-172,4 19 153,1-1 1,0 1-1,0-1 0,-1 1 0,1-1 0,0 1 0,-1-1 1,1 1-1,-1-1 0,1 1 0,-1 0 0,1-1 0,-1 1 1,1 0-1,-1-1 0,1 1 0,-1 0 0,1 0 0,-1 0 1,1-1-1,-1 1 0,0 0 0,0 0 0,-1 0-8,1 1-1,-1-1 1,1 1-1,-1-1 1,1 1-1,-1-1 0,1 1 1,0 0-1,-1 0 1,1 0-1,0 0 1,0 0-1,-1 0 1,1 0-1,0 0 1,0 0-1,0 1 0,0-1 1,1 0-1,-1 1 1,0-1-1,0 0 1,0 3-1,-2 2-16,1 0 1,0 0-1,0 0 0,1 0 1,-1 7-1,1-5 63,1-1 1,0 0-1,1 0 1,-1 0-1,1 0 0,1 0 1,-1 0-1,1 0 0,1 0 1,-1 0-1,1-1 1,0 1-1,5 6 0,-6-10-19,0 0 0,0 0 0,1-1 0,-1 1 0,1-1 0,-1 0 0,1 0 0,0 1 0,0-2-1,0 1 1,0 0 0,0-1 0,0 1 0,7 1 0,-1-1 28,0 0 1,0-1-1,0 0 0,14 0 0,-3-2 48,0 0-1,0-2 0,0-1 1,33-9-1,74-36 228,54-43-175,-171 87-76,-1-1-1,10-8 1,-17 13-43,-1-1 1,1 1-1,0-1 0,-1 1 0,1-1 1,-1 1-1,1-1 0,-1 0 0,0 0 1,0 0-1,0 0 0,0 0 0,0 0 1,0 0-1,-1 0 0,1 0 0,0-3 1,-1 5-19,0 0 1,0 0 0,0 0 0,-1 0 0,1-1-1,0 1 1,0 0 0,0 0 0,0 0-1,0 0 1,0-1 0,0 1 0,0 0 0,-1 0-1,1 0 1,0 0 0,0 0 0,0 0-1,0 0 1,0-1 0,-1 1 0,1 0-1,0 0 1,0 0 0,0 0 0,0 0 0,-1 0-1,1 0 1,0 0 0,0 0 0,0 0-1,-1 0 1,1 0 0,0 0 0,0 0 0,0 0-1,0 0 1,-1 0 0,1 0 0,-9 2-167,-1 3 108,1 0-1,-12 8 1,10-6 62,0 1-15,0 1-1,1-1 1,0 2-1,0-1 0,1 1 1,0 1-1,-8 13 1,7-9 29,1 0 1,1 1-1,0 0 1,1 0-1,-5 18 1,10-27 4,0 1 0,1 0 0,-2 14 0,3-21-1,0 1 0,0-1 0,0 1 0,0-1 0,0 1 0,0-1 0,0 1 0,0-1 0,1 0 0,-1 1 0,1-1 0,-1 1 1,1-1-1,-1 0 0,1 0 0,0 1 0,0-1 0,0 0 0,-1 0 0,1 0 0,0 0 0,0 0 0,1 0 0,-1 0 0,0 0 0,0 0 0,2 0 0,-2 0 4,1-1-1,-1 0 1,0 1-1,1-1 1,-1 0-1,0 0 1,1 0-1,-1 0 1,0-1-1,1 1 1,-1 0-1,0 0 0,0-1 1,1 1-1,-1-1 1,0 1-1,0-1 1,1 1-1,-1-1 1,1-1-1,20-18 227,-18 16-205,17-20 40,-2 0 1,32-51-1,-28 34-51,-14 24-58,22-31-1,-30 46-44,1-1 0,-1 1 0,1-1 1,-1 0-1,0 1 0,1-7 0,-2 10-90,-2 11 82,1 1 87,-3 34 21,4-43-28,0-1 0,0 1 0,1 0 0,0-1 0,-1 1 0,1-1 0,0 1 0,1-1 0,-1 1 0,3 4 0,-3-7 21,-1 0 0,1 0 0,-1-1-1,1 1 1,0-1 0,-1 1 0,1 0 0,0-1 0,-1 1 0,1-1 0,0 1-1,-1-1 1,1 0 0,0 1 0,0-1 0,0 0 0,0 1 0,-1-1 0,1 0-1,2 0 1,-1 0 6,-1 0-1,1 0 1,0 0 0,0-1-1,0 1 1,0-1-1,-1 1 1,1-1-1,3-1 1,3-3 19,0 0 1,0-1-1,8-7 1,-6 5-40,20-13-82,0 1-1,1 2 0,42-18 1,-71 35 72,0 0 1,1 0-1,-1 0 1,1 0 0,-1 0-1,1 0 1,0 1-1,-1-1 1,1 1-1,0 0 1,-1 0 0,1 0-1,0 0 1,-1 0-1,1 0 1,0 1-1,-1 0 1,1-1 0,-1 1-1,1 0 1,-1 0-1,1 0 1,-1 0 0,0 1-1,0-1 1,1 1-1,-1-1 1,0 1-1,2 2 1,9 9 268,1-1 1,1-1-1,0 0 0,24 13 0,-33-20-415,1-1 0,1 0 0,-1 0 0,0-1 0,1 0 0,-1-1 0,1 1 0,0-1 0,-1-1 0,1 1 0,0-1 0,-1-1 0,12-1 0,15-8-6956,-13 9 3766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06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0 826 3072,'1'0'2119,"2"0"-1475,-1-1 1,1 1-1,0 0 0,0-1 0,0 0 0,0 0 0,0 0 1,-1 0-1,1 0 0,2-2 0,8-10 6,-1 0-1,-1-1 1,-1 0-1,0-1 1,11-20 0,17-25-20,72-75-341,-71 91-55,49-71 0,-84 108-208,-1 0-1,6-15 1,-3 7-204,-29 39-622,-1 6 732,-31 50 0,45-62 147,0 0 1,2 1-1,0 0 1,-10 34-1,9-19 230,2 0 1,1 0-1,-1 49 0,7-76-170,0-1 0,0 0-1,1 1 1,3 10-1,-4-16-109,0 0 0,1 0 0,-1 0-1,0 0 1,1 0 0,-1 0 0,0 0 0,1 0 0,0 0 0,-1 0-1,1 0 1,-1 0 0,1 0 0,0-1 0,0 1 0,-1 0-1,1-1 1,0 1 0,0 0 0,0-1 0,0 1 0,0-1 0,0 1-1,0-1 1,0 0 0,0 1 0,0-1 0,0 0 0,0 0-1,0 1 1,0-1 0,0 0 0,0 0 0,0 0 0,0-1 0,2 1-1,5-4 103,-1 1 0,0-2-1,0 1 1,0-1 0,12-11-1,202-183 286,-202 179-408,-1-1 0,-1 0 0,-1-1 0,-1 0 0,-1-1 0,-1-1 0,13-33 0,53-186-74,-69 204 36,-3 18-82,-4 13 73,0-1 1,-1 0 0,0 0 0,1-17-1,-2 26 29,-1 0 0,0-1 0,0 1 0,0 0-1,0 0 1,0-1 0,0 1 0,0 0 0,0 0-1,0 0 1,0-1 0,0 1 0,0 0 0,0 0 0,-1-1-1,1 1 1,0 0 0,0 0 0,0 0 0,0-1-1,0 1 1,0 0 0,0 0 0,-1 0 0,1 0-1,0-1 1,0 1 0,0 0 0,0 0 0,-1 0-1,1 0 1,-6 4-86,-6 14 70,-2 20 95,1 0 0,-14 68 0,9-28 172,-19 44 217,-4 13-14,36-117-410,1-2 45,-3 26 0,6-29 37,1-11-106,0 1 0,0-1 0,0 0 0,0 0 1,0 0-1,0 0 0,-1 0 0,1 0 0,-1 0 0,1 0 1,-1 0-1,0 0 0,0 0 0,0 0 0,0 0 0,0 0 1,-1-1-1,-1 3 0,-11 18 86,9-19-59,1 0 35,6-2 176,-2-1-229,0-1-1,0 1 0,0-1 1,0 1-1,0-1 1,0 1-1,0-1 0,0 1 1,0-1-1,0 1 0,1 0 1,-1-1-1,0 1 0,0-1 1,0 1-1,1-1 1,-1 1-1,0-1 0,1 0 1,1-2 61,2-7-30,1 1 0,1-1-1,0 1 1,0 0 0,1 0-1,14-14 1,-2 5-130,40-29-1,-33 33-410,-26 14 486,0 0 1,1 0-1,-1 0 0,0 0 0,0 0 0,1 0 1,-1 0-1,0 0 0,1 1 0,-1-1 0,0 0 0,0 0 1,1 0-1,-1 0 0,0 1 0,0-1 0,0 0 0,1 0 1,-1 1-1,0-1 0,0 0 0,0 0 0,0 1 0,1-1 1,-1 0-1,0 0 0,0 1 0,0-1 0,0 0 0,0 1 1,0-1-1,0 0 0,0 1 0,0-1 0,0 0 0,0 1 1,3 17-3,-3-15-26,4 32 141,-4-24-59,1 1-1,3 14 1,-3-22-15,0-1 1,0 1-1,1-1 0,-1 0 1,1 1-1,0-1 1,-1 0-1,1 0 0,1 0 1,-1 0-1,5 4 0,-7-7-11,1 1-1,0 0 0,-1-1 0,1 1 1,0-1-1,0 0 0,0 1 1,-1-1-1,1 0 0,0 1 0,0-1 1,0 0-1,0 0 0,0 0 1,-1 0-1,1 0 0,0 0 0,0 0 1,0 0-1,0 0 0,0 0 1,1-1-1,0 0 16,1 0 0,-1 0 0,1 0 0,-1 0 0,0-1 0,0 1 0,4-4 0,2-3 60,-1 1-1,11-17 1,-10 13-110,0 0 1,-1-1 0,-1 0 0,0 0 0,0 0-1,-2-1 1,1 0 0,-2 0 0,3-15 0,-5 27-7,-1 0 1,0 0-1,0 1 1,0-1-1,0 0 0,0 0 1,0 0-1,0 1 1,0-1-1,0 0 1,0 0-1,0 1 1,0-1-1,-1 0 1,1 0-1,0 1 1,-1-1-1,1 0 1,0 0-1,-1 1 1,1-1-1,-1 1 1,1-1-1,-1 0 1,1 1-1,-1-1 1,1 1-1,-1-1 1,0 1-1,1-1 1,-1 1-1,0 0 0,1-1 1,-1 1-1,0 0 1,-1-1-1,1 1 3,-1 0 0,1 0 1,0 0-1,-1 0 0,1 0 0,0 1 0,0-1 0,-1 0 0,1 1 0,0-1 0,0 0 0,-1 1 0,1 0 0,0-1 0,0 1 0,0 0 0,0-1 0,0 1 0,0 0 0,0 0 1,0 0-1,-1 1 0,0 1 10,0-1 1,1 1 0,-1-1 0,1 1 0,-1 0-1,1-1 1,0 1 0,0 0 0,0 0-1,1 0 1,-1 0 0,1 0 0,-1 0 0,1 0-1,0 3 1,1-1 4,-1-1-1,1 0 1,0 0-1,0 0 1,1 0 0,-1 0-1,1 0 1,0 0-1,4 6 1,2 0 18,1 0 0,-1 0 0,2-1 1,-1 0-1,21 15 0,-17-15 19,0 0-1,0-1 1,1-1 0,0 0-1,0-1 1,30 8-1,-36-12-428,0-1-1,1 0 0,-1 0 0,1-1 1,16-1-1,-19 0-483,1 0 1,-1 0 0,1-1-1,-1 0 1,0 0 0,0-1-1,0 0 1,8-4 0,-1 0-1317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06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30 139 6816,'-29'-34'3072,"38"23"-2656,-4 6 1312,7 5-1024,8-10 1184,10 2-1056,24-6 64,10 6-545,15-8-159,2 9-96,-2-4 64,-7 3-96,-8 2-1279,-10 6 639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09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1 702 5312,'0'0'81,"0"0"-1,0 0 1,0 0 0,0 0 0,0 0-1,0 1 1,1 0 888,-1-1-888,0 0 0,0 0-1,0 0 1,0 0 0,0 0 0,0 0-1,1 0 1,-1 0 0,0 0 0,0 0-1,0 0 1,0 0 0,0 0-1,0 0 1,1 0 0,-1 0 0,0 0-1,0 0 1,0 0 0,0 0 0,0 0-1,0 0 1,0 0 0,1 0 0,-1 0-1,0 0 1,10-4 1580,6-6-204,41-33 465,75-75 1,-87 75-1625,-3 4-80,48-58 0,-75 78-51,-1 0-1,0-1 1,-2-1-1,0 0 1,15-42-1,1-23 644,-24 71-662,0-1 1,-2 0-1,2-28 0,-6 34-284,-2 13-217,-6 16-65,-11 31 429,-39 105 140,51-127-24,1 2 1,2-1-1,-5 48 1,9-50 15,2 29-1,0-47-7,1 1-1,1-1 1,-1 0-1,1 0 1,1 0-1,6 16 1,-9-24-106,1 1 1,0-1-1,-1 0 0,1 0 1,-1 0-1,1 0 0,0 0 1,0 0-1,0 0 1,0 0-1,0 0 0,0 0 1,0 0-1,0-1 1,0 1-1,0 0 0,0-1 1,0 1-1,1-1 1,-1 1-1,0-1 0,0 1 1,1-1-1,-1 0 1,0 0-1,0 0 0,1 0 1,-1 0-1,0 0 0,1 0 1,-1 0-1,0 0 1,0-1-1,1 1 0,-1 0 1,0-1-1,0 1 1,0-1-1,1 1 0,-1-1 1,0 0-1,0 1 1,0-1-1,2-2 0,5-6 66,1 0-1,-1-1 0,-1-1 1,13-21-1,-8 12-11,9-13 0,67-118-161,-79 129-81,-9 21 128,1 1-1,-1-1 0,0 1 1,1-1-1,-1 0 1,0 1-1,0-1 1,1 0-1,-1 1 1,0-1-1,0 0 1,0 1-1,0-1 0,0 0 1,0 1-1,0-1 1,0 0-1,0 1 1,0-1-1,0 0 1,-1 0-1,0 2 24,0 0 0,0-1 0,0 1 0,0 1 0,0-1 0,0 0 0,0 0 0,0 0 0,0 0-1,0 1 1,1-1 0,-1 0 0,0 1 0,1-1 0,-1 0 0,1 1 0,0-1 0,-1 3 0,-2 5-20,-3 8 62,0 0 0,1 0 0,1 1 0,0 0 0,2-1 0,0 1 0,1 22 0,0-39-9,1 0 1,0 0 0,0 0 0,0-1-1,0 1 1,0 0 0,0 0 0,0 0-1,0-1 1,0 1 0,1 0 0,-1 0-1,0 0 1,0-1 0,1 1 0,-1 0-1,0 0 1,1-1 0,-1 1 0,1 0 0,-1-1-1,1 1 1,-1-1 0,1 1 0,0 0-1,1 0 1,-1-1 4,0 0 0,0 0 0,0 0 0,0 0 0,0 0 0,0-1 0,0 1 0,0 0 0,0-1 0,0 1 0,0-1 0,-1 1 0,1-1 1,0 1-1,0-1 0,0 1 0,1-2 0,6-5 122,-1-1 1,13-14-1,-19 21-155,30-34-23,50-44-1,-43 44-682,-42 42 686,0 1-1,0 0 1,1 0 0,0 0 0,1 0 0,0 0 0,0 1-1,1-1 1,0 9 0,0-12 52,1 0-1,0 0 1,1 0-1,-1 0 1,1 0-1,0-1 1,0 1 0,0 0-1,1-1 1,-1 1-1,1-1 1,1 1-1,-1-1 1,0 0 0,1 0-1,0 0 1,5 6-1,-6-9 5,0 1 0,0-1-1,0 0 1,0 0 0,0 0 0,0 0-1,0-1 1,0 1 0,0-1 0,0 1-1,1-1 1,-1 1 0,0-1-1,0 0 1,1 0 0,-1 0 0,0-1-1,0 1 1,0-1 0,0 1 0,1-1-1,-1 1 1,0-1 0,0 0-1,2-2 1,6-1 66,-1-1 1,0-1-1,16-12 0,7-8-133,-1-1 1,29-33-1,-48 50 11,-10 9 29,-1 0 0,1-1 0,-1 1 0,1 0 0,-1 0 0,0-1 0,1 1 0,-1 0 0,1-3 0,3-10-80,-1 6 69,-2 6-81,-1 2 74,0 1 1,0-1-1,0 1 0,0-1 1,0 1-1,0 0 0,0-1 1,0 1-1,0 0 0,0-1 1,0 1-1,-1 0 0,1 0 1,0 0-1,-1 0 0,1 0 1,0 0-1,-1 0 0,1 0 0,0 1 1,9 25 16,-7-16 9,0-1 0,0 1 0,-1-1-1,1 23 1,-3-29 1,1 0-1,-1 1 0,1-1 1,0 1-1,1-1 0,-1 0 1,3 5-1,-4-7 18,1-1 1,0 0-1,-1 1 0,1-1 1,0 1-1,0-1 0,0 0 1,0 0-1,0 1 0,0-1 1,0 0-1,0 0 0,0 0 1,0 0-1,1 0 0,-1-1 1,0 1-1,1 0 1,-1-1-1,1 1 0,-1 0 1,3 0-1,-2-2-6,-1 1 0,0 0 0,1-1 0,-1 1-1,0-1 1,1 1 0,-1-1 0,0 0 0,1 0 0,-1 1 0,0-1 0,0 0 0,0 0 0,1-1-1,16-18 95,-13 14-111,56-59-113,-52 57 80,0 0-1,1 1 1,-1 0-1,2 1 1,13-7 0,-24 13 18,0 0 0,0-1 0,0 1 0,1 0 0,-1 0 0,0 0 0,0 0 0,1 0 0,-1 0 0,0 0 0,0 0 0,1-1 0,-1 1 0,0 0 0,0 0 0,1 0 0,-1 0 0,0 0 0,0 0 0,1 0 0,-1 1 0,0-1 0,1 0 0,-1 0 0,0 0 0,0 0 0,0 0 0,1 0 0,-1 0 0,0 0 0,0 1 0,1-1 0,-1 0 1,0 0-1,0 0 0,0 1 0,0-1 0,1 0 0,-1 0 0,0 0 0,0 1 0,0-1 0,0 0 0,0 0 0,0 1 0,1-1 0,-1 0 0,0 0 0,0 1 0,0-1 0,0 0 0,0 0 0,0 1 0,0-1 0,0 0 0,0 1 0,-3 18-27,1-13 124,-9 40 140,8-38-183,0 1 0,1 0-1,0 0 1,-1 17-1,3-26-45,0 0 1,0 0-1,0 0 0,0 1 0,0-1 0,0 0 1,0 0-1,0 0 0,0 1 0,0-1 1,0 0-1,0 0 0,0 0 0,0 1 0,0-1 1,0 0-1,1 0 0,-1 0 0,0 1 0,0-1 1,0 0-1,0 0 0,0 0 0,0 0 0,1 1 1,-1-1-1,0 0 0,0 0 0,0 0 0,0 0 1,1 0-1,-1 0 0,0 0 0,0 1 0,0-1 1,1 0-1,-1 0 0,0 0 0,0 0 0,0 0 1,1 0-1,-1 0 0,0 0 0,0 0 0,0 0 1,1 0-1,-1 0 0,0 0 0,0 0 1,0 0-1,1-1 0,-1 1 0,0 0 0,0 0 1,0 0-1,1 0 0,-1 0 0,15-11 281,-8 6-182,32-20 1,-11 5-180,1 3-1,53-25 1,-72 37 57,-5 3-14,1-1-1,-1 1 0,0 0 1,1 1-1,5-2 1,-10 3 33,0 0 1,-1 0 0,1 0 0,0 0-1,0 0 1,0 0 0,-1 0-1,1 0 1,0 0 0,0 0-1,-1 0 1,1 1 0,0-1-1,-1 0 1,1 1 0,0-1-1,-1 0 1,1 1 0,0-1-1,-1 1 1,1-1 0,-1 1 0,1-1-1,-1 1 1,1 0 0,-1-1-1,1 1 1,-1-1 0,1 1-1,-1 0 1,0 0 0,0-1-1,1 1 1,-1 0 0,0-1-1,0 1 1,0 0 0,0 0-1,0 0 1,1-1 0,-2 1 0,1 0-1,0 0 1,0 0 0,0 8 10,1 0 0,-1 1 0,2-1 1,3 14-1,-5-20 0,1-1 0,0 1 0,0 0 0,1 0 0,-1-1 0,0 1 0,1 0 0,-1-1 0,1 0 0,0 1 0,0-1 0,0 0 0,0 0 0,1 0 0,-1 0 0,0 0 0,5 2 0,-6-4 2,0 0 1,0 1 0,1-1-1,-1 0 1,0 0 0,1 0-1,-1 0 1,0 0 0,0 0-1,1 0 1,-1 0 0,0-1-1,0 1 1,1 0 0,-1-1 0,0 1-1,0-1 1,2 0 0,20-15 141,-21 15-144,25-23-8,-1-1 1,39-48 0,-65 73-14,1-1 0,-1 1 0,0-1 0,0 1 0,1-1 0,-1 1 0,1-1 0,-1 1-1,0-1 1,1 1 0,-1 0 0,1-1 0,-1 1 0,1 0 0,-1-1 0,1 1 0,0 0 0,-1 0 0,1-1 0,-1 1 0,1 0 0,0 0 0,0 1 0,-1 0 1,0 0 0,0 0-1,1-1 1,-1 1-1,0 0 1,0 0 0,0 0-1,0 0 1,0 0-1,0 0 1,0 0 0,-1 0-1,1 2 1,-7 35 5,3-21 42,1 0-1,1 1 1,1-1 0,0 0-1,3 34 1,-2-51-28,0 1 0,0-1 0,0 0 0,0 1 0,0-1 0,0 1 0,0-1 0,0 1 0,1-1 0,-1 1 0,0-1 0,0 1 0,0-1 0,1 1 0,-1-1 0,0 0 0,0 1 0,1-1 0,-1 1 0,0-1 0,1 0 0,-1 1 0,0-1 0,1 0 0,-1 0 0,1 1 0,-1-1 0,0 0 0,1 0 0,-1 0 0,2 1 0,-1-1 3,0-1 0,0 1 0,0 0 0,-1-1 0,1 1 0,0-1 0,0 1 0,0-1 0,0 0 0,-1 1 1,1-1-1,0 0 0,0 1 0,0-2 0,22-32 95,-22 32-111,6-10-4,1 1 0,1-1-1,-1 2 1,2-1 0,-1 1 0,2 1 0,-1 0 0,1 0 0,0 1 0,1 1 0,0 0 0,20-9 0,-31 15 3,0 1 1,0 0-1,-1-1 0,1 1 0,0 0 0,0 0 0,0 0 1,0-1-1,-1 1 0,1 0 0,0 0 0,0 0 0,0 0 1,0 1-1,0-1 0,-1 0 0,1 0 0,0 0 0,0 1 1,1 0-1,-1-1 0,-1 1 0,0-1 1,1 1-1,-1 0 0,1-1 0,-1 1 1,0 0-1,1-1 0,-1 1 0,0 0 1,0-1-1,1 1 0,-1 0 0,0 0 1,0-1-1,0 1 0,0 0 0,0 1 1,-1 5-10,0 0 1,0 0-1,-1 0 1,-3 8-1,2-5 69,1 1 35,4-7 142,11-11 269,0-1-456,7-3 2,-1 0-131,0 1 0,0 1 0,1 0 0,32-8 0,-50 16 66,-1 1 0,1 0 0,0-1 0,0 1 1,-1 0-1,1 0 0,0 0 0,-1 0 0,3 1 0,-3-1 8,0 0 0,-1 1 0,1-1 0,-1 0 0,1 0 0,-1 1 0,1-1 0,-1 0-1,1 1 1,-1-1 0,1 1 0,-1-1 0,0 0 0,1 1 0,-1-1 0,1 1 0,-1-1 0,1 2 0,-1 0-5,1 1 1,-1 0 0,1 0 0,-1-1 0,0 1 0,0 0 0,0-1 0,-1 1 0,0 2 0,1 0 53,-1 0-20,1-1 0,0 1-1,0 0 1,0-1 0,0 1 0,3 8 0,-3-11-9,0-1 0,1 0 1,0 1-1,-1-1 1,1 0-1,0 0 0,0 1 1,-1-1-1,1 0 1,0 0-1,0 0 0,0 0 1,0 0-1,1 0 1,-1 0-1,0 0 1,0-1-1,1 1 0,-1 0 1,0-1-1,1 1 1,-1-1-1,0 1 0,1-1 1,-1 0-1,3 1 1,1-1-7,1 0 1,-1-1 0,1 1-1,-1-1 1,1 0 0,-1 0-1,1-1 1,-1 0 0,8-3 0,46-26 147,-55 29-121,23-13-28,-3 2-144,38-28 0,-60 40 141,0 0-10,-1 0 1,1 0-1,-1-1 0,1 1 1,-1 0-1,0-1 1,0 1-1,1 0 0,-1-1 1,0 1-1,0-1 0,0 0 1,0 1-1,0-4 1,-8 9-284,-19 23 218,13-14 10,-22 27 1,32-36 73,1 0 0,-1 0 0,1 1 0,0-1 1,0 0-1,0 1 0,0-1 0,1 1 0,0 0 0,0-1 1,0 1-1,0 6 0,1-11-2,0 1-1,0 0 1,0-1 0,0 1-1,0 0 1,0-1-1,0 1 1,0 0 0,0-1-1,1 1 1,-1 0 0,0-1-1,0 1 1,0-1 0,1 1-1,-1-1 1,1 1 0,0 1-1,-1-2 1,0 0 1,1 0-1,-1 0 0,0 0 0,1 0 0,-1 0 0,0 0 0,1 0 0,-1 0 0,0 0 0,1 0 0,-1 0 0,0 0 1,1 0-1,-1 0 0,0 0 0,1 0 0,-1-1 0,0 1 0,1 0 0,-1 0 0,0 0 0,1-1 0,-1 1 1,17-17 242,-17 17-246,38-55 79,-14 20-121,-23 35-473,-1 5 420,-1 14 120,-16 101-15,-4-1 0,-6-1 1,-56 154-1,74-248 8,-3 9 57,-1 0 0,-2-1 0,-1 0 0,-21 30 0,35-57-42,-1-1 1,0 0 0,0-1-1,0 1 1,0 0 0,-1-1 0,1 0-1,-1 0 1,0 0 0,0 0-1,0-1 1,0 1 0,0-1-1,-1 0 1,1 0 0,-6 1 0,8-3-15,0 1 1,0-1 0,0 0 0,0 0 0,0 0 0,0 0 0,0 0 0,0 0-1,0 0 1,0-1 0,0 1 0,0-1 0,0 0 0,0 1 0,1-1 0,-1 0-1,-2-1 1,1 0 12,0-1-1,0 1 0,0-1 1,0 0-1,1 0 0,-1 0 1,1 0-1,-3-5 0,-1-3 26,1 0 0,0 0-1,1-1 1,-5-18-1,4 7-61,0-1 0,2 1-1,1-1 1,1 0 0,0 1 0,6-43-1,-2 50-396,0 1-1,1 0 1,0 0-1,12-25 0,-11 30-379,0 1 1,1-1-1,0 1 0,0 0 0,1 0 0,1 1 0,10-10 0,11-3-1232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10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34 8128,'-30'-18'3680,"18"10"-3168,9 5-576,6 3-64,-3-5-1728,0 10 1056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10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8 118 8640,'-8'-5'3904,"55"-9"-3392,-14 3 1696,1 3-1312,25-10 479,0 7-799,25-8-352,-5 7-128,22 1-608,-7 3 288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31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31 7232,'-33'-5'2314,"27"5"-1715,0 8-280,5-6-313,-14 24 762,2 0-1,-12 32 1,-14 69 2200,35-108-2768,0 0 0,1 0 0,1 0 0,1 38 0,1-54-135,0 1 0,1-1 0,-1 0 0,1 1 0,0-1 0,0 0-1,0 1 1,0-1 0,0 0 0,1 0 0,-1 0 0,1 0 0,0 0 0,0 0 0,0-1 0,0 1 0,1-1 0,-1 1 0,0-1 0,1 0 0,0 0 0,0 0 0,0 0 0,0 0 0,0-1 0,0 1 0,5 0-1,-1 0 77,1-1-1,0 0 0,0-1 0,0 1 0,0-2 0,0 1 0,0-1 0,-1 0 1,1-1-1,8-2 0,4-3 98,0 0 0,28-15 0,-35 14-166,-1 0-1,0 0 0,0-1 0,-1-1 0,0 0 1,-1 0-1,0-1 0,0-1 0,-1 1 0,-1-1 1,0-1-1,-1 0 0,0 0 0,-1 0 0,0-1 1,-1 0-1,-1 0 0,0 0 0,2-16 0,-5 20-99,-1 0-1,0 1 0,0-1 1,-1 1-1,0-1 0,0 0 1,-5-14-1,4 19-24,0-1-1,-1 0 1,1 1-1,-1-1 1,0 1 0,0 0-1,-1 0 1,0 0-1,0 0 1,0 1 0,0 0-1,-1 0 1,1 0-1,-1 0 1,0 0-1,0 1 1,-1 0 0,1 0-1,0 1 1,-1 0-1,0-1 1,0 2 0,0-1-1,-11-1 1,10 2-242,-1 0 0,0 1 1,1 0-1,-1 0 0,0 1 0,0 0 1,1 0-1,-12 4 0,13-3-344,0 0-1,1 0 0,-1 1 1,1 0-1,-1 0 0,1 0 1,0 1-1,0 0 1,1 0-1,-9 9 0,3 3-1386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1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21 5984,'1'-3'704,"4"-12"2287,-1 12-1135,-1 10 315,-1 1-1698,0 1 0,-1-1 0,0 0-1,-1 1 1,0-1 0,0 0 0,-1 1-1,0-1 1,-4 14 0,-3 8 67,-17 37-1,1 0 209,-6 43 436,-21 161 0,50-261-943,1-10-233,0 0 0,0-1 0,0 1-1,0 0 1,0 0 0,0 0 0,0 0 0,0 0-1,0 0 1,0 0 0,0 0 0,0 0 0,0 0 0,0 0-1,0 0 1,0 0 0,0 0 0,0 0 0,0 0 0,0 0-1,0 0 1,0 0 0,0 0 0,1 0 0,-1 0-1,0 0 1,0 0 0,0 0 0,0 0 0,0 0 0,0 0-1,0 0 1,0 0 0,0 0 0,0 0 0,0 0-1,0 0 1,0 0 0,0 0 0,0 0 0,0 0 0,0 0-1,0 0 1,0 0 0,0 0 0,0 0 0,8-21 503,1-6-409,-5 11-66,1 1 0,1-1-1,14-24 1,-11 25-53,1 1-1,1 0 1,1 1 0,0 0 0,0 1 0,1 1-1,20-14 1,-23 17-58,1 2 1,1-1-1,-1 1 0,1 1 0,0 0 1,1 1-1,-1 0 0,1 1 0,-1 0 1,21-1-1,-29 4 48,0 0 0,0 0-1,0 0 1,0 0 0,-1 1 0,1 0 0,0 0 0,0 0-1,4 2 1,-7-3 23,1 1 0,-1 0 0,0 0 0,1-1 0,-1 1 0,0 0-1,0 1 1,0-1 0,0 0 0,0 0 0,0 0 0,0 0 0,0 1 0,-1-1 0,1 0-1,0 1 1,-1-1 0,1 1 0,-1-1 0,1 1 0,-1-1 0,0 1 0,0-1 0,0 1-1,0 2 1,0 4 5,-1-1 0,0 1 0,-1 0 0,1-1 0,-2 0 0,1 1-1,-1-1 1,-6 12 0,-4 4 113,-17 23-1,18-28-30,-1-1-1,0-1 1,-1 0 0,-1 0-1,0-2 1,-1 0 0,-1-1-1,0 0 1,-24 12 0,37-22-35,-1-1 0,0 0 0,0-1 0,-9 3 0,14-4-47,-1 0 1,1 0-1,0 0 1,0 0-1,-1 1 1,1-1-1,0 0 1,0 0 0,-1 0-1,1 0 1,0 0-1,0 0 1,-1 0-1,1 0 1,0 0-1,0 0 1,-1 0 0,1 0-1,0 0 1,0 0-1,-1 0 1,1 0-1,0-1 1,0 1-1,-1 0 1,1 0-1,0 0 1,0 0 0,0 0-1,-1 0 1,1-1-1,0 1 1,0 0-1,0 0 1,-1 0-1,1-1 1,0 1 0,0 0-1,0 0 1,0-1-1,0 1 1,0 0-1,0 0 1,-1-1-1,1 1 1,0 0-1,0 0 1,0-1 0,0 1-1,0 0 1,0 0-1,0-1 1,0 1-1,0 0 1,1-1-1,-1 0-8,1-1 0,-1 0 0,1 1-1,0-1 1,0 0 0,0 1-1,0-1 1,1-1 0,5-4-38,0-1 0,1 1 0,0 1 0,0 0 0,10-6-1,48-23-140,-51 27 163,287-148-52,-227 125-181,-74 31 252,-1-1 1,0 1-1,1 0 0,-1-1 0,1 1 0,-1 0 1,1 0-1,-1 0 0,1-1 0,-1 1 0,1 0 0,-1 0 1,1 0-1,-1 0 0,1 0 0,-1 0 0,1 0 1,-1 0-1,1 0 0,-1 0 0,1 0 0,-1 0 0,1 0 1,-1 1-1,1-1 0,-1 0 0,1 0 0,-1 0 1,1 1-1,-1-1 0,0 0 0,1 1 0,-1-1 0,1 0 1,-1 1-1,0-1 0,1 0 0,-1 1 0,0-1 1,0 1-1,1-1 0,-1 1 0,0-1 0,0 1 0,1-1 1,-1 1-1,0-1 0,0 1 0,0-1 0,0 1 1,0 0-1,0 4-31,0-1 1,0 1 0,-1 0-1,-1 8 1,0-6 20,-11 63 43,-7 50 44,18-87-32,2-30-10,0 0 1,0-1-1,0 1 0,1-1 0,-1 1 0,1-1 0,-1 0 0,1 1 0,0-1 1,2 4-1,-3-6-25,0 0 1,1 1 0,-1-1 0,1 0 0,-1 0 0,0 0 0,1 1 0,-1-1-1,1 0 1,-1 0 0,1 0 0,-1 0 0,0 0 0,1 0 0,-1 0-1,1 0 1,-1 0 0,1 0 0,-1 0 0,1 0 0,-1 0 0,0-1-1,1 1 1,-1 0 0,1 0 0,-1 0 0,0-1 0,1 1 0,-1 0-1,0 0 1,1-1 0,-1 1 0,15-13 44,-7 3-69,-1 0 0,0-1 0,0 0 0,-1-1 0,5-14 0,-3 10-18,7-15-99,-2 0 1,-1-1-1,14-59 0,-25 87 90,-1 1 0,0-1 0,0 1 0,0-1 0,0 0 0,-1 1 0,0-1 0,1 1 0,-1-1 0,0 1 0,0-1 0,-1 1-1,-2-4 1,4 5 28,-1 1 0,0-1 0,0 1-1,0 0 1,0-1 0,-1 1-1,1 0 1,0 0 0,0 0 0,-1 0-1,1 0 1,-1 0 0,1 0-1,-1 0 1,1 1 0,-1-1 0,1 1-1,-1-1 1,0 1 0,1-1-1,-1 1 1,0 0 0,1 0 0,-1 0-1,0 0 1,1 0 0,-1 0-1,0 0 1,1 1 0,-1-1 0,-2 1-1,0 1 10,0-1 1,1 1-1,-1 0 0,0 0 0,1 0 0,-1 0 0,1 1 0,-4 2 1,6-4 15,0 0 0,1-1 1,-1 1-1,0 0 0,0 0 1,1 0-1,-1 0 1,1 0-1,-1 0 0,1 0 1,-1 0-1,1 0 1,0 0-1,-1 0 0,1 0 1,0 0-1,0 0 0,0 0 1,0 0-1,0 0 1,0 0-1,0 0 0,0 0 1,0 0-1,0 0 0,1 0 1,-1 1-1,0-1 1,1 0-1,-1-1 0,1 1 1,-1 0-1,1 0 0,-1 0 1,1 0-1,0 0 1,-1 0-1,2 0 0,1 2 27,0-1-1,-1 0 0,1 0 0,0 0 0,0 0 1,0-1-1,1 1 0,-1-1 0,0 0 0,1 0 0,-1 0 1,0 0-1,1-1 0,6 1 0,5 0 79,0-1 0,16-3 0,-27 3-85,58-10 323,-1-2-1,100-34 0,-142 40-150,0 0 0,0-2 0,22-11 0,-37 17-174,-3 3 119,1 0-150,0-6 4,-2 4-26,0 1 0,0 0 0,0-1 0,0 1-1,0 0 1,0-1 0,0 1 0,0 0 0,0-1 0,0 1-1,0 0 1,0-1 0,0 1 0,-1 0 0,1 0-1,0-1 1,0 1 0,0 0 0,0-1 0,-1 1 0,1 0-1,0 0 1,-1-1 0,-8 0-3729,0 2 2020,0-1 72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13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25 3552,'-7'-13'1147,"20"2"5204,-12 15-4874,-3 14-524,0-6-215,-3 27 686,-9 41 0,3-27-869,-62 381 2693,54-273-2640,20-123-1824,-1-33 410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14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7 318 5056,'0'0'97,"0"-1"0,0 1 0,0 0 0,-1 0 1,1 0-1,0 0 0,0 0 0,0 0 0,0 0 0,-1 0 0,1 0 1,0 0-1,0 0 0,0-1 0,0 1 0,-1 0 0,1 0 0,0 0 1,0 0-1,0 0 0,-1 1 0,1-1 0,0 0 0,0 0 0,0 0 1,-1 0-1,1 0 0,0 0 0,0 0 0,0 0 0,0 0 1,-1 0-1,1 0 0,0 1 0,0-1 0,0 8 4781,2 3-2821,-3 14-264,1-1-690,3 29 0,-2-45-945,0 1-1,1-1 0,0 0 1,1 0-1,0 0 0,0-1 1,6 10-1,-7-12-38,1-1 0,0 1-1,0-1 1,1 0 0,-1 0-1,5 4 1,-7-7-93,0-1 0,0 1 0,0 0 0,0 0 0,0-1 0,1 1 0,-1 0 0,0-1 0,0 1 0,1-1-1,-1 0 1,0 1 0,1-1 0,-1 0 0,1 0 0,-1 0 0,0 0 0,1 0 0,-1 0 0,0 0 0,1 0 0,-1-1 0,0 1 0,1 0-1,-1-1 1,0 1 0,2-2 0,3-1 69,0-1-1,-1 0 0,1-1 0,-1 1 0,0-1 0,4-5 1,28-38 140,-3 4-250,-21 29 96,1 2 0,0 0 0,1 0-1,0 1 1,1 1 0,32-17 0,-48 28-82,0 0 1,0 0 0,1 0 0,-1 0-1,0 0 1,0 0 0,0 0 0,0 0 0,0 0-1,0 0 1,1 0 0,-1 0 0,0 0-1,0 0 1,0 0 0,0 0 0,0 1-1,1-1 1,-1 0 0,0 0 0,0 0-1,0 0 1,0 0 0,0 0 0,0 0 0,0 0-1,0 0 1,1 0 0,-1 1 0,0-1-1,0 0 1,0 0 0,0 0 0,0 0-1,0 0 1,0 0 0,0 1 0,0-1 0,0 0-1,3 9 48,-2 11 145,-2-1-81,-1 0 1,-5 24-1,-3 19 136,9-52-200,-1 6 157,6-14-21,3-6 71,42-33-152,1 2-1,94-48 0,-138 79-149,1 1 0,-1 0 0,1 1 0,0 0 0,0 0 0,11-2 0,-17 4 35,0 1 1,0-1-1,0 0 0,-1 1 1,1-1-1,0 0 0,0 1 0,0-1 1,-1 1-1,1-1 0,0 1 0,-1 0 1,1-1-1,0 1 0,-1 0 0,1-1 1,-1 1-1,1 0 0,-1 0 0,1 0 1,-1-1-1,0 1 0,1 0 0,-1 0 1,0 0-1,0 0 0,0 0 0,0 0 1,0 1-1,3 30 66,-3-29-49,-1 3 18,1 1 1,1 0 0,-1 0-1,1-1 1,0 1-1,1 0 1,0-1-1,0 1 1,0-1 0,1 0-1,-1 0 1,8 10-1,-10-15-4,1 0 1,-1 0-1,1 0 0,0-1 0,-1 1 1,1 0-1,0-1 0,0 1 0,0 0 1,-1-1-1,1 1 0,0-1 1,0 1-1,0-1 0,0 0 0,0 1 1,0-1-1,0 0 0,0 0 0,0 0 1,0 0-1,0 0 0,0 0 0,0 0 1,0 0-1,0 0 0,0 0 0,0 0 1,0 0-1,0-1 0,0 1 0,0-1 1,0 1-1,0 0 0,-1-1 0,3 0 1,1-3 56,1 1 1,-1-1 0,1 0 0,-1 0 0,3-4 0,58-74 171,58-94-1,-105 150-318,90-149-253,-103 165-9,-7 8 71,1 3 249,0-1 0,1 1 0,-1 0 1,0 0-1,0 0 0,0-1 0,1 1 0,-1 0 1,0 0-1,1 0 0,-2 2 0,-20 39 70,2 1 0,-19 58-1,34-85-24,1 0 0,0 0 0,1 0 0,1 1 0,1 0 0,1-1-1,0 1 1,1-1 0,0 1 0,5 20 0,-2-19-348,6 22-781,0-17-4031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15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43 8640,'-17'-24'3904,"12"17"-3392,10 4 1856,2 6-1408,6-6 735,4 3-991,5-4-320,-2 4-256,14-4-32,4 8-64,4-4-288,-4 4 128,0-1-1728,-4 4 1057,-9-7-3777,-3 5 2560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15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 8384,'-8'-4'3808,"8"8"-3328,5-1-1024,3 5 192,9-5-3872,3 2 2336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16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10 100 8480,'0'-1'404,"-1"0"0,1 0 0,0 0 0,-1 0 0,1 0 0,0 0 0,2-5 5501,1 16-3993,-1 24-1241,-1 1-1,-1-1 1,-8 49 0,1-2-261,7 44 1014,4-221-1005,4-1 1,34-160 0,-42 256-425,1-1 0,-1 0 0,0 0 0,1 0 0,-1 1 0,1-1 0,0 0 0,0 1 0,-1-1 0,1 1 0,0-1 0,0 0 0,0 1 0,1 0 0,-1-1 0,0 1 1,0 0-1,1 0 0,-1 0 0,1 0 0,-1 0 0,1 0 0,0 0 0,-1 0 0,1 0 0,0 1 0,-1-1 0,1 1 0,0-1 0,0 1 0,-1 0 0,1 0 0,0 0 1,0 0-1,0 0 0,0 0 0,-1 0 0,1 0 0,0 1 0,2 0 0,117 43 517,-91-29-671,4 2 848,-31-16-1179,-1 0 1,1-1 0,0 1 0,-1-1 0,1 0 0,0 1 0,-1-1 0,1 0 0,0-1 0,0 1 0,4-1 0,1-3-3708,2 4 1387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16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11136,'0'-3'5056,"17"3"-4417,-5 0 1441,5 0-1280,18 0 448,2 0-736,13 0-224,1 0-192,-1 0 0,-8 0-64,-8 0-224,-4 3 96,-10-3-2624,2 5 1472,-15-2-3711,3 5 2815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16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 11040,'5'-8'5024,"-2"5"-4385,1-2 1505,9 2-1312,13-5 288,2 1-672,19-7-480,4 6 0,4-8-224,-1 5 128,-3-4-2816,-9 9 1600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0:17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61 5888,'4'-7'684,"-3"5"-532,0 0 0,-1 1 1,1-1-1,0 1 0,0 0 0,1-1 0,-1 1 0,0 0 0,0 0 0,1 0 0,-1 0 0,2-2 0,1 1-213,3-3 1339,0 0 1,0 0 0,1 1-1,0 0 1,14-5 0,-21 9-1184,0 0 0,0-1 0,0 1 1,0 0-1,0 0 0,0 0 1,0 0-1,0 0 0,0 0 1,0 0-1,0 1 0,0-1 1,-1 0-1,1 0 0,0 1 1,0-1-1,0 1 0,0-1 1,0 1-1,-1-1 0,1 1 1,0-1-1,1 2 0,-1-1 9,0 1-1,0-1 0,0 1 1,0 0-1,-1-1 0,1 1 1,0 0-1,-1 0 1,1-1-1,-1 1 0,1 2 1,-1 5 134,1-1 0,-1 0 1,-1 0-1,-1 9 0,-1 0 90,0 0-1,-1-1 0,-8 18 0,-5 17 130,-78 313 1159,93-354-1537,0-5-16,1 1 1,0 0-1,0-1 0,0 1 0,1 11 0,0-16-56,0-1-1,0 1 0,0-1 0,0 1 1,0-1-1,0 0 0,0 1 1,0-1-1,0 1 0,0-1 1,0 1-1,1-1 0,-1 1 1,0-1-1,0 0 0,0 1 1,1-1-1,-1 0 0,0 1 1,1-1-1,-1 1 0,0-1 0,1 0 1,-1 0-1,0 1 0,1-1 1,-1 0-1,0 0 0,1 1 1,-1-1-1,1 0 0,-1 0 1,1 0-1,-1 0 0,0 0 1,1 1-1,-1-1 0,1 0 0,-1 0 1,1 0-1,-1 0 0,1 0 1,-1-1-1,1 1 0,-1 0 1,0 0-1,1 0 0,-1 0 1,1 0-1,-1-1 0,1 1 1,-1 0-1,0 0 0,1-1 1,0 1-1,19-17 158,-19 16-148,14-17 95,18-24 0,6-8-51,2 2-153,-18 19 29,2 0 1,1 1 0,35-27 0,-57 52 32,0 0 0,0 0 0,0 0 0,0 1 0,1 0 0,-1 0 0,1 0 1,7-1-1,-10 2 20,-1 1 0,1 0 1,0 0-1,0 0 0,0 0 1,0 0-1,0 0 1,0 0-1,0 1 0,-1-1 1,1 1-1,0 0 0,0-1 1,-1 1-1,1 0 0,0 0 1,-1 0-1,1 0 0,-1 0 1,1 0-1,-1 1 1,1-1-1,-1 0 0,2 3 1,2 3 99,-1 0 0,0 0 0,0 0 0,-1 1 0,0-1 1,0 1-1,-1 0 0,0 0 0,2 13 0,-2-6 160,-1 1-1,0-1 0,-1 0 1,-4 22-1,2-18 20,-2 0 1,-10 31 0,11-42-235,0-1 1,0 0-1,0 0 1,-1-1 0,0 1-1,0-1 1,-1 0 0,1 0-1,-11 10 1,11-14-251,0 1 1,0-1-1,1 0 1,-2 0-1,1 0 1,0-1-1,0 1 1,0-1-1,-1 0 1,1 0-1,-1-1 1,1 1-1,0-1 1,-1 0-1,1 0 1,-1-1-1,1 1 1,-1-1-1,1 0 1,0 0-1,-8-3 1,-14-4-1983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2:46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71 2656,'-2'-3'9584,"4"3"-10608,-2 0 1354,-1 0-168,-1 0-1,0 0 0,0 0 0,0 0 1,1 0-1,-1 1 0,0-1 0,-2 2 85,-38 5 1264,-17 9-726,58-16-715,-1 1 0,0-1 0,1 0 0,-1 0 0,0 1 0,0-1 1,1 0-1,-1 0 0,0-1 0,0 1 0,1 0 0,-1-1 0,0 1 1,1-1-1,-1 1 0,0-1 0,1 0 0,-3-1 0,-1-1 35,-1-1-1,1 0 0,-7-8 0,-13-9 608,9 11-309,10 8-409,1-1 0,0 0 0,1 0 0,-1-1 0,0 1 0,1-1 0,-5-5 0,9 9-111,1 0 0,-1 0 0,0-1 0,0 1 0,0 0 0,0 0 0,0-1 0,1 1-1,-1 0 1,0 0 0,0 0 0,1 0 0,-1 0 0,0-1 0,0 1 0,0 0 0,1 0-1,-1 0 1,0 0 0,0 0 0,1 0 0,-1 0 0,0 0 0,0 0 0,1 0 0,-1 0-1,0 0 1,0 0 0,1 0 0,-1 0 0,0 0 0,1 0 0,-1 0 0,0 0 0,1 0-1,11 1-2252,4 4-3789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31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0 6816,'0'0'178,"-1"1"1,1-1-1,-1 0 1,1 1-1,-1-1 0,1 0 1,-1 1-1,1-1 1,0 0-1,-1 1 1,1-1-1,-1 1 1,1-1-1,0 1 0,-1-1 1,1 1-1,0-1 1,0 1-1,0-1 1,-1 1-1,1 0 1,-4 13 1319,-13 97 2396,-9 47-2157,-92 284 391,98-368-2784,11-24-3503,9-33 2287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03.02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1 722 3328,'0'0'1061,"4"0"2646,10 0-2711,-1-1-1,1-1 1,-1 0 0,0 0 0,13-6-1,-17 6-826,-1-1-1,0-1 0,0 0 1,0 0-1,-1 0 1,1-1-1,-1 0 0,0 0 1,7-8-1,0-2-80,0-1-1,-1 0 1,-1-1 0,-1-1-1,0 0 1,13-31 0,0-16 61,-3 0 0,-3-1 0,15-116 1,-29 136-13,-3 32-37,0 0 1,0-1-1,7-22 0,-8 37-108,0-1 0,0 1-1,1 0 1,-1-1 0,0 1-1,0 0 1,0 0 0,1-1-1,-1 1 1,0 0 0,0 0-1,1 0 1,-1-1 0,0 1-1,1 0 1,-1 0 0,0 0-1,1 0 1,-1 0 0,0-1-1,1 1 1,-1 0 0,0 0-1,1 0 1,-1 0 0,0 0-1,1 0 1,-1 0 0,0 0-1,1 0 1,-1 0 0,1 1-1,10 3-158,-7-1 121,1 0 0,-1 1-1,0 0 1,0 0 0,0 0 0,-1 0 0,1 1 0,4 7-1,0 2 2,11 25-1,-10-14 94,-1 1 1,9 44-1,0 54 155,-13-89-156,-1-16 56,-2 1 0,0 0 0,-1 0 0,-1-1 0,-4 24 0,5-40-61,0-1 0,-1 0 0,1 1 0,-1-1 0,0 0 0,0 0 0,0 0 0,0 0 0,0 0 0,0 0 0,-1 0 0,1 0 0,0 0 0,-1 0 0,0-1 0,1 1 0,-1-1 0,0 1 0,0-1 0,0 1 0,0-1 0,-3 1 0,2-1 20,-1 0 0,0 0 0,0-1 0,0 1 0,1-1 0,-1 0 0,0 0 1,0 0-1,0-1 0,0 1 0,1-1 0,-1 0 0,-4-2 0,4 2-67,-43-12-564,43 12 509,0 0 0,0 1 0,0-1 0,0 1 1,0 0-1,0 0 0,0 1 0,0-1 0,-7 2 0,10-2 49,1 0-1,0 0 1,-1 0 0,1 0 0,0 1 0,-1-1 0,1 0-1,0 0 1,-1 0 0,1 0 0,0 0 0,-1 1-1,1-1 1,0 0 0,0 0 0,-1 1 0,1-1 0,0 0-1,0 0 1,0 1 0,-1-1 0,1 0 0,0 0-1,0 1 1,0-1 0,0 0 0,0 1 0,0-1 0,-1 0-1,1 1 1,0-1 0,0 0 0,0 1 0,0-1-1,0 0 1,0 1 0,0-1 0,0 0 0,1 1 0,-1-1-1,0 1 1,1 0 2,0 1-1,0-1 1,0 1 0,0-1-1,0 0 1,1 0 0,-1 0-1,0 1 1,2 0-1,4 2 45,0 0 0,14 6 0,-13-7 16,0-1 0,0 0 0,0 0 0,0-1 0,1 0 0,-1-1 0,0 0 1,1 0-1,-1-1 0,13-2 0,-10 0 17,0 0 1,-1-1-1,1 0 1,-1-1-1,0 0 1,0-1-1,12-9 0,7-7 39,-1-3 0,-1 0-1,-2-1 1,0-2 0,-1 0-1,-2-2 1,29-51 0,-41 64 47,12-30 1,-23 50-225,1 1-1,-1-1 1,1 1-1,-1-1 1,1 1 0,0 4-1,0 12 89,-3 10 30,2 1 0,1-1 0,1 1 0,1 0 0,8 31 0,-8-53-12,1-1 0,0 1-1,1 0 1,7 13 0,-9-18-6,1 0 0,0 0 0,0 0 0,0 0 0,0-1 0,0 1 0,1-1 0,-1 0 0,1 0 0,0 0 0,5 2 0,-6-4 5,0 0 0,-1 0 1,1-1-1,0 1 0,0-1 0,0 0 0,-1 1 1,1-1-1,0-1 0,0 1 0,0 0 0,0-1 1,-1 1-1,1-1 0,0 0 0,-1 0 0,1 0 1,0 0-1,-1 0 0,1-1 0,-1 1 0,0-1 1,1 0-1,3-3 0,4-4-2,-1-1 1,1 0-1,13-20 0,-1-1-40,-1-1 0,31-63 0,-51 92 10,1-1-1,0 0 1,0 1 0,0-1-1,0 1 1,1 0 0,4-6-1,-7 9-9,0 0 0,0 0 0,0-1-1,0 1 1,0 0 0,1 0 0,-1 0 0,0-1-1,0 1 1,0 0 0,1 0 0,-1 0-1,0-1 1,0 1 0,1 0 0,-1 0-1,0 0 1,0 0 0,1 0 0,-1-1 0,0 1-1,0 0 1,1 0 0,-1 0 0,0 0-1,1 0 1,-1 0 0,0 0 0,0 0-1,1 0 1,-1 0 0,0 0 0,1 0 0,-1 0-1,0 1 1,0-1 0,1 0 0,-1 0-1,0 0 1,0 0 0,1 0 0,-1 1-1,0-1 1,0 0 0,1 0 0,-1 0 0,0 1-1,0-1 1,0 0 0,0 0 0,1 0-1,-1 1 1,0-1 0,0 0 0,0 1-1,0-1 1,0 0 0,0 0 0,0 1 0,2 21 19,-2-18-12,-14 155 349,7-100-74,6-54-259,0 18 336,1-23-348,0 0 0,0 0 0,0 0-1,0 0 1,0 0 0,0 1 0,0-1 0,0 0 0,0 0 0,1 0 0,-1 0 0,0 0 0,0 0 0,0 0 0,0 0 0,0 0 0,0 0-1,0 0 1,0 1 0,0-1 0,0 0 0,0 0 0,0 0 0,1 0 0,-1 0 0,0 0 0,0 0 0,0 0 0,0 0 0,0 0-1,0 0 1,0 0 0,0 0 0,1 0 0,-1 0 0,0 0 0,0 0 0,0 0 0,0 0 0,0 0 0,0 0 0,0 0 0,0 0 0,0 0-1,1 0 1,-1 0 0,0 0 0,0 0 0,0 0 0,0-1 0,0 1 0,0 0 0,0 0 0,0 0 0,10-13 137,25-51 26,11-17-227,-41 73 36,19-26-35,-22 32 38,0 0 0,0 0 0,0 0 0,0 0 0,0 0 0,1 0 0,-1 1-1,1-1 1,-1 1 0,6-3 0,-7 4 15,0 0 0,-1 0 0,1 0 1,0 0-1,0 0 0,-1 0 0,1 0 0,0 0 0,0 0 0,-1 0 0,1 1 0,0-1 0,0 0 0,-1 0 0,1 1 0,0-1 0,-1 1 0,1-1 0,0 0 0,-1 1 0,1-1 0,0 1 0,-1-1 0,1 1 0,-1 0 1,1-1-1,-1 1 0,0 0 0,1-1 0,-1 1 0,0 0 0,1-1 0,-1 1 0,0 0 0,0 0 0,1-1 0,-1 3 0,1 3 7,1 1 0,-1 0-1,0 9 1,-1-11 14,0 27 186,0-20-184,0-1-1,2 16 1,-2-24-7,1 0 0,-1-1 0,1 1 0,0 0 0,0 0 0,0-1 0,0 1 0,1-1 0,-1 1-1,1-1 1,-1 1 0,1-1 0,0 0 0,2 2 0,0-1 9,-1 0-1,1-1 1,0 1-1,-1-1 1,1 0-1,0 0 0,0 0 1,1-1-1,-1 1 1,0-1-1,0 0 1,1 0-1,-1-1 1,1 1-1,-1-1 0,1 0 1,-1 0-1,0 0 1,1-1-1,-1 0 1,1 0-1,-1 0 1,6-2-1,24-8 13,56-25 0,-77 30-20,0-1 0,-1-1 0,0 0 0,0 0 0,-1-1 0,0-1-1,11-12 1,21-30-11,-33 42-18,-13 16-70,-7 13 2,-4 16 159,5-15-148,-7 29 0,15-43 82,-1 1 1,1 0-1,0 0 1,1 0-1,0 0 0,0 0 1,0 0-1,2 9 1,-1-12 4,1 0 0,-1 0 0,1-1 0,-1 1 0,1-1-1,0 1 1,0-1 0,1 0 0,-1 0 0,1 0 0,5 6 0,-6-7 1,0-1-1,0 1 0,0-1 1,0 1-1,0-1 1,1 1-1,-1-1 0,1 0 1,-1 0-1,0 0 0,1-1 1,-1 1-1,1-1 0,0 1 1,-1-1-1,1 0 1,-1 0-1,6 0 0,1-3 29,-1 1 0,0-1 0,0-1 0,0 0 0,0 0 0,0 0 0,-1-1 0,0 0 0,0-1 0,7-7 0,1-1 30,-1-1 0,-1-1 1,16-23-1,-15 17-14,-1-1 0,-1 0 0,-2-1 0,0 0 0,8-32 0,-17 51-60,0-1 1,0 1 0,0 0 0,0-7 0,-1 11-9,0 0 0,0 1 0,0-1 0,0 0 0,0 0 0,0 1 0,0-1 0,0 0 0,0 1 0,-1-1 0,1 0-1,0 1 1,0-1 0,-1 0 0,1 1 0,0-1 0,-1 0 0,1 1 0,0-1 0,-1 1 0,1-1 0,-1 1 0,1-1 0,-1 1 0,1-1 0,-1 1 0,0 0 0,1-1 0,-1 1 0,1 0 0,-1-1 0,0 1 0,1 0 0,-1 0 0,0-1 0,0 1-1,1 0 1,-1 0 0,0 0 0,1 0 0,-1 0 0,-1 0 0,1 1-4,-1-1-1,1 1 1,-1-1-1,1 1 1,-1 0 0,1 0-1,-1 0 1,1 0-1,-1 0 1,1 0-1,0 0 1,0 0-1,-1 0 1,1 0 0,-2 3-1,-13 24 84,14-25-70,-2 7 27,-1 0 1,1 0-1,1 0 1,0 0-1,0 1 0,1-1 1,0 1-1,0 16 1,2-23 3,-1-1 0,2 1 0,-1 0 0,0 0 0,1-1 1,0 1-1,0 0 0,0-1 0,0 1 0,0-1 0,1 1 1,0-1-1,0 0 0,0 0 0,0 0 0,0 0 0,0 0 1,1 0-1,-1 0 0,1-1 0,0 1 0,0-1 0,0 0 1,0 0-1,0 0 0,1 0 0,6 2 0,6 2 41,0-2 0,1 0-1,-1-1 1,1 0-1,0-1 1,0-1 0,0-1-1,25-3 1,-27 1-354,1 0-1,-1-2 1,25-8 0,-28 7-869,0 0 1,0-1 0,-1 0 0,19-15-1,-26 18 146,0 0 0,0 0 0,-1-1-1,1 0 1,-1 0 0,0 1-1,5-10 1,1-3-2454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03.4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60 49 7968,'-52'-11'3616,"44"3"-3136,13 1-480,3 7-96,17-11-1728,9 0 1024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05.6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87 40 4384,'0'0'234,"0"-1"0,0 1 0,-1-1-1,1 0 1,0 1 0,0-1 0,0 1 0,0-1 0,0 0 0,0 1 0,1-1-1,-1 0 1,0 1 0,0-1 0,0 1 0,0-1 0,1 1 0,-1-1 0,0 0 0,1 1-1,-1-1 1,0 1 0,1-1 0,0-1 296,0 1 0,0 0 0,-1-1-1,1 1 1,0 0 0,-1-1 0,0 1 0,1-1 0,-1-2 0,2-2 1259,-1 3-1420,0 5-245,-1-1-92,0 18 848,-2-3-646,0 0-1,0 0 1,-2-1 0,-8 26 0,-3 12 138,-28 231 697,43-282-1055,-14 182 658,11-165-597,3-17-62,-1 0-1,1-1 1,-1 1-1,1 0 1,0-1-1,0 1 1,0 0-1,0-1 1,0 1 0,0 0-1,0-1 1,0 1-1,1 2 1,0-3 483,12-2-43,19-4-363,-1 1-1,1 2 1,46 1 0,-40 2-38,-8 0 48,48 9 1,-48-5 116,50 2-1,-79-7-390,-1 0-1,1 0 0,0 0 1,0 0-1,-1 0 0,1-1 1,0 1-1,-1 0 0,1 0 1,0-1-1,-1 1 0,1 0 1,0-1-1,-1 1 0,1-1 1,-1 1-1,1-1 0,-1 1 1,1-1-1,-1 1 0,1-2 1,3-1-2202,4-5-173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06.5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43 4 3552,'-12'-3'2313,"-3"4"5374,-1 1-2856,81 20-2239,-15-9-2233,-15-5-267,-1 1 0,51 22 0,-55-17-50,-2 1-1,0 2 1,0 1-1,34 29 1,-36-28 145,-25-19 186,-12 15-138,-85 119 251,74-104-370,-33 37 189,48-59-411,0-1 0,-1 0 0,0 0 0,0-1 0,-1 0 0,-9 5 0,12-9-2502,20-3-6714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07.27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55 15 2912,'0'0'923,"-14"-14"4666,-20 20 3050,34-6-8598,0 0 0,0 0-1,-1 0 1,1 0-1,0 0 1,0 0-1,-1 0 1,1 0 0,0 0-1,0 0 1,-1 0-1,1 0 1,0 0 0,0 1-1,-1-1 1,1 0-1,0 0 1,0 0-1,0 0 1,-1 0 0,1 0-1,0 1 1,0-1-1,0 0 1,0 0-1,-1 0 1,1 0 0,0 1-1,0-1 1,0 0-1,0 0 1,0 0-1,0 1 1,-1-1 0,5 9 697,-3-7-681,0 0 0,1-1 1,-1 1-1,1-1 0,-1 1 0,1-1 0,-1 0 1,1 1-1,2 0 0,23 6 248,1-1 0,0-2-1,-1-1 1,42 1 0,24 4-314,-37 1 176,-2 2 0,98 34 0,-114-27-12,-38-19-150,0 0 1,1 0 0,-1 0-1,0 1 1,1-1 0,-1 0-1,0 1 1,0-1 0,1 0-1,-1 1 1,0-1 0,0 0 0,1 1-1,-1-1 1,0 0 0,0 1-1,0-1 1,0 0 0,0 1-1,0-1 1,0 1 0,0-1-1,0 0 1,0 1 0,0-1-1,0 1 1,0-1 0,0 0-1,0 1 1,0-1 0,0 1 0,0-1-1,0 0 1,-1 1 0,1-1-1,0 0 1,0 1 0,0-1-1,-1 0 1,1 1 0,-14 16 334,9-11-311,-171 205 736,96-123-4308,78-85 2725,-5 3-1310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08.3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34 70 2816,'4'-35'2367,"0"1"5522,-7 122-2970,-7 51-2721,-1 5-1017,12 64 291,2-80-891,5-64-159,-8-63-225,1-5 214,9-6-340,-1 0 0,0-1 0,-1 0 0,0-1 0,0 0 0,6-16 0,-4 10-109,18-26 0,-18 32 12,40-49 15,-44 55-4,1-1 0,0 1-1,1-1 1,-1 2 0,17-10 0,-21 14 18,1-1 0,-1 1 0,0 0 0,1 0 0,-1 0 0,1 0 0,-1 1 0,1-1 0,-1 1 0,1 0 0,0 0 0,-1 0 1,1 1-1,5 1 0,-6-2 0,-1 1 0,0 0 1,1 0-1,-1 0 1,0 1-1,1-1 0,-1 0 1,0 1-1,0 0 1,0-1-1,0 1 1,-1 0-1,1 0 0,0 0 1,-1 0-1,1 0 1,-1 0-1,0 1 0,0-1 1,2 5-1,1 5 108,-1 0 1,0 1-1,-1-1 0,-1 1 0,0 16 0,-1 1 254,-6 34 1,5-57-311,0 0 1,-1 1 0,0-1 0,0 0 0,-1 0 0,0 0 0,0 0 0,-1-1 0,-4 8 0,4-9-24,1-1 1,0 0 0,-1 0 0,0 0 0,0-1 0,0 1-1,0-1 1,-1 0 0,1 0 0,-1-1 0,0 1 0,0-1-1,-10 3 1,3-2-53,-1 0 0,1-2 0,-1 1 0,0-2 0,0 1 0,0-2 0,-22-3 0,18 1-1367,-27-9 0,25 5-2378,-21-11 0,21 9 422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12.22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181 1 4896,'-6'-1'6230,"10"8"-3347,4 7-418,-8-11-2310,0 1 0,0 0 0,0 0 0,0-1 0,-1 1 0,1 0 0,-1 0 0,0-1-1,0 1 1,0-1 0,-1 1 0,1-1 0,-1 0 0,0 1 0,0-1 0,0 0 0,0 0 0,-1 0 0,1 0 0,-1-1-1,-4 5 1,-5 3-3,0-1-1,-1 0 1,0-1-1,-14 7 0,-28 9-727,34-14 128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33.07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39 3232,'3'-2'1988,"-2"2"-1685,-1 0 0,1-1 0,-1 1 0,1-1 0,0 1 0,-1-1 0,1 1 1,-1-1-1,1 1 0,-1-1 0,1 1 0,-1-1 0,0 0 0,1 1 0,-1-1 0,0 1 0,0-1 0,1 0 1,-1 0-1,0 1 0,0-1 0,0 0 0,0 1 0,0-1 0,0 0 0,0 0 0,0-1 0,3-7 937,-2 4 1221,-2 5-2453,1 0 0,-1 0 0,1 1 0,-1-1 0,1 0 0,-1 0-1,1 0 1,-1 1 0,0-1 0,1 0 0,-1 1 0,1-1 0,0 0 0,-1 1-1,1-1 1,-1 1 0,1-1 0,-1 0 0,1 1 0,0-1 0,-1 1-1,1 0 1,-7 18 81,1 22 313,5 53 296,2-51-526,-1-35-86,1 0 1,-1 1 0,2-1-1,2 10 1,-4-16-37,1 1 0,0 0-1,0-1 1,1 1 0,-1-1 0,0 0 0,3 3-1,-3-4-14,-1 0-1,1 0 0,0 0 0,0-1 1,0 1-1,-1 0 0,1-1 0,0 1 1,0-1-1,0 1 0,0-1 1,0 0-1,0 1 0,0-1 0,0 0 1,0 1-1,0-1 0,2 0 0,-1 0 7,0-1 0,0 1 0,0-1 0,0 1 0,0-1-1,-1 0 1,1 1 0,0-1 0,-1 0 0,1 0-1,0 0 1,-1-1 0,1 1 0,-1 0 0,0-1 0,3-2-1,20-30 281,-14 20-248,69-109-57,-71 113-271,-7 9 185,0 0 0,0 1 0,-1-1 0,1 0 1,0 0-1,-1 0 0,1 0 0,0-1 0,-1 1 0,1-2 0,0 7 50,0 0 0,0-1 0,1 1 0,-1 0 0,1-1 0,-1 1 0,5 5 0,5 12 4,-6-8 47,1 0 1,1-1-1,0 0 0,1 0 0,17 22 0,-24-33-18,0 0 1,1 0-1,-1 0 1,0 0-1,0 0 0,0 0 1,0 0-1,1-1 0,-1 1 1,0 0-1,1-1 0,-1 1 1,1-1-1,-1 1 1,1-1-1,-1 0 0,1 0 1,-1 0-1,1 0 0,2 0 1,-1 0 21,-1-1 0,1 0 1,-1 0-1,1 0 0,0 0 1,-1 0-1,0-1 0,1 1 1,-1-1-1,4-2 0,2-4 79,0-1-1,0 0 1,-1 0 0,9-14-1,3-6-182,38-66-192,-56 94 227,-1 0 0,0 1 0,1-1 0,-1 0 0,0 0 1,1 1-1,-1-1 0,1 1 0,-1-1 0,1 0 0,-1 1 0,1-1 0,-1 1 1,2-1-1,10 5-285,-9-3 367,5 3-65,57 26 65,-56-27-34,0-1 1,0 1-1,0-2 0,1 1 1,17 0-1,-18-2 78,1-1 0,0 0 0,0 0 0,-1-1 0,12-4 0,-18 5-61,-1 1-1,1-1 0,-1 0 0,1 0 0,-1 0 0,1-1 0,-1 1 0,0 0 0,0-1 1,0 0-1,0 1 0,0-1 0,0 0 0,0 0 0,0 0 0,-1 0 0,1-1 0,-1 1 0,0 0 1,0-1-1,1 1 0,-1-1 0,1-3 0,-2 4-49,0 1 0,0 0 0,0 0 0,0 0 1,-1-1-1,1 1 0,0 0 0,0 0 0,-1 0 0,1-1 0,-1 1 0,1 0 0,-1 0 1,1 0-1,-1 0 0,0 0 0,1 0 0,-1 0 0,0 0 0,0 0 0,0 0 0,0 1 1,1-1-1,-1 0 0,-1 1 0,1-1 0,0 0 0,0 1 0,0-1 0,0 1 0,0 0 1,0-1-1,-1 1 0,1 0 0,0 0 0,-2-1 0,-2 1-70,1-1 0,-1 1 0,1 0 0,0 0 0,-1 0 0,1 1 0,0-1 0,-1 1 0,-4 2 0,5-1 115,1-1 0,0 1 0,0 0 0,0 0 0,0 0 0,0 1 1,0-1-1,1 1 0,-1 0 0,1 0 0,-1-1 0,1 2 0,0-1 0,0 0 0,1 0 1,-1 1-1,1-1 0,0 0 0,-2 7 0,0 1 144,1 0 0,1 0 0,0-1-1,0 1 1,2 18 0,0-19-84,0 0 1,1 0-1,0 0 0,0 0 1,1 0-1,0 0 0,1-1 1,0 0-1,1 1 0,0-1 1,7 10-1,-7-13-48,0-1 1,0 1-1,0-1 0,1 0 0,0 0 1,0 0-1,0-1 0,0 0 0,1 0 1,0-1-1,0 0 0,0 0 0,0 0 0,0-1 1,13 2-1,-7-2-458,-1-1-1,0 0 1,0-1-1,1 0 1,16-4-1,14-3-1115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36.4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273 44 2816,'0'-1'247,"-1"-1"0,1 1 0,-1-1 1,1 1-1,-1-1 0,1 1 0,0-1 0,0 1 0,0-1 1,0 0-1,0 1 0,0-1 0,0 1 0,0-1 0,1 1 1,-1-1-1,0 1 0,1-1 0,0 1 0,-1-1 0,1 1 1,0 0-1,0-1 0,-1 1 0,1 0 0,0 0 0,0-1 1,2 0-1,2 1 1590,-4 8-541,-1 1-947,2 12 276,-2-1-1,0 1 1,-5 28-1,-13 59 335,15-93-821,-13 65 468,-4 0 0,-35 91 0,20-93-425,9-23 838,26-54-974,-1 1 0,1-1-1,-1 1 1,1-1 0,-1 0 0,0 1-1,1-1 1,-1 1 0,0-1-1,0 0 1,1 0 0,-1 1 0,0-1-1,-1 0 1,-4 1-5,6-3-175,0 2 138,0-1 1,0 1-1,0 0 0,0-1 0,0 1 0,0 0 0,-1-1 0,1 1 0,0 0 0,0 0 0,0-1 0,0 1 0,-1 0 0,1 0 1,0-1-1,0 1 0,-1 0 0,1 0 0,0 0 0,0-1 0,-1 1 0,1 0 0,0 0 0,-1 0 0,0 0 0,1-1-6,0 1 0,0 0 0,0 0-1,0 0 1,0 0 0,0 0 0,0 0 0,0 0-1,0 0 1,0 0 0,0 0 0,0 0-1,0 0 1,0 0 0,0-1 0,0 1-1,0 0 1,0 0 0,0 0 0,0 0 0,0 0-1,0 0 1,0 0 0,0 0 0,0 0-1,0 0 1,0 0 0,0 0 0,0 0-1,0 0 1,0 0 0,0 0 0,0 0 0,-1 0-1,1-1 1,0 1 0,0 0 0,0 0-1,0 0 1,0 0 0,0 0 0,0 0-1,0 0 1,0 0 0,0 0 0,0 0 0,0 0-1,0 0 1,-1 0 0,1 0 0,0 0-1,0 1 1,0-1 0,0 0 0,0 0-1,0 0 1,0 0 0,0 0 0,0 0 0,0 0-1,0 0 1,0 0 0,0 0 0,-3 1-196,1-1 177,1 0 0,-1 1 0,1-1 0,0 1 0,-1 0 0,1-1 0,0 1 0,-1 0 0,1 0 0,0 0 0,0 0 0,0 0 0,0 0 0,0 0 0,0 0 0,-1 2 0,-18 26-54,9-13-29,6-9 142,0-1-1,1 1 1,0-1-1,0 1 1,-3 8-1,5-9 125,3-9 342,2-10 28,1 7-517,0-1 0,1 1 0,0 0 0,0 0 0,0 0 1,0 1-1,1-1 0,0 1 0,12-7 0,7-3-52,34-15 0,-26 13-113,-28 15 114,0-1 0,1 1 0,-1 0 0,1 0 0,0 0 0,-1 1 1,1 0-1,0 0 0,0 0 0,0 1 0,-1 0 0,1 0 0,0 1 0,8 1 0,-13-2 30,0 1-1,0-1 1,0 1 0,0-1 0,-1 1 0,1-1 0,0 1-1,0 0 1,0-1 0,-1 1 0,1 0 0,0 0 0,-1 0-1,1 0 1,0 0 0,-1-1 0,1 1 0,-1 0 0,0 0-1,1 0 1,-1 0 0,1 2 0,4 29 151,-4-24-81,1 9 49,-1-6-108,0 0 0,4 14 0,-5-23 25,1 0 0,0 0 0,-1 0 0,1 0 0,0 0 0,0 0 0,0 0 0,0-1 0,1 1 0,-1 0 0,0-1 0,1 1 0,-1 0 0,1-1 0,-1 0 0,1 1 0,3 1 0,-4-3-4,1 1 1,-1-1 0,0 0 0,1 0 0,-1 1-1,0-1 1,1 0 0,-1 0 0,0-1-1,1 1 1,-1 0 0,0 0 0,1-1 0,-1 1-1,0 0 1,0-1 0,1 1 0,-1-1 0,1-1-1,24-16 37,-21 13-37,98-68 176,-84 59-386,-8 7 148,-5 2 59,0 1 0,0 0 0,1 0 0,-1 1 0,1-1 0,0 1 0,9-2 0,-16 5-15,1 0 1,-1 0-1,1 0 1,-1 0-1,0 0 0,1-1 1,-1 1-1,0 0 1,1 0-1,-1 0 1,0 0-1,1 0 0,-1-1 1,0 1-1,0 0 1,1 0-1,-1-1 0,0 1 1,0 0-1,1 0 1,-1-1-1,0 1 0,0 0-12,0 0 0,0-1 0,0 1 0,0 0 0,0 0 0,0 0-1,0 0 1,0 0 0,0 0 0,0 0 0,0 0 0,0 0-1,0 0 1,0 0 0,-1 0 0,1 0 0,0 0 0,0-1 0,0 1-1,0 0 1,0 0 0,0 0 0,0 0 0,0 0 0,0 0 0,0 0-1,0 0 1,-1 0 0,1 0 0,0 0 0,0 0 0,0 0 0,0 0-1,0 0 1,0 0 0,0 0 0,0 0 0,0 1 0,0-1-1,-1 0 1,1 0 0,0 0 0,0 0 0,0 0 0,0 0 0,0 0-1,0 0 1,0 0 0,0 0 0,0 0 0,0 0 0,0 0 0,0 0-1,0 0 1,0 1 0,0-1 0,0 0 0,0 0 0,-9 6-5,1 1-1,0 0 1,1 0 0,-1 1 0,2 0 0,-1 0 0,1 1 0,0-1-1,-8 17 1,9-8 14,1-1-1,-4 20 1,0 2 343,7-31-80,3-8-97,6-12 34,-5 8-115,18-41 316,-16 33-467,0 0 0,10-14 0,-9 13-47,0 1-65,-2 16 77,0 1-1,0-1 1,0 1-1,6 8 0,0 0 192,-6-7-116,5 5 81,19 15-1,-25-22-26,0-1 0,1 1 0,-1-1 0,1 0 1,-1-1-1,1 1 0,0-1 0,-1 1 0,1-1 0,6 1 0,38 0 32,-47-2-107,0 0 44,-1 0 0,0 0 1,1 0-1,-1 0 0,1 0 1,-1 0-1,0 0 0,0 1 1,1-1-1,-1 0 0,0 0 1,1 1-1,-1-1 1,0 0-1,0 0 0,1 1 1,-1-1-1,0 0 0,0 0 1,1 1-1,-1-1 0,0 0 1,0 1-1,1-1 8,0 0 0,-1 0 0,1 0 0,0 0 0,0 0 0,-1 0 0,1 0 0,0-1 0,0 1 0,-1 0 0,1 0 0,0-1 0,-1 1 0,1-1 0,0 1 0,-1 0 0,1-1 0,0 0 0,2-1 23,5-3 7,-1 0-1,1-1 1,-1 1 0,0-2 0,11-11 0,7-7-11,-15 16-11,-4 4-7,-1 1 0,0-1 0,0 0-1,0 0 1,-1 0 0,0-1 0,5-7 0,-9 12-60,0 0-1,1 0 1,-1 0 0,1 0-1,0 0 1,-1 0 0,1 0-1,0 0 1,-1 1-1,1-1 1,1-1 0,-1 2 44,-1 0 0,0 0 0,1 0 0,-1 0 0,1 1 0,-1-1 0,1 0 0,-1 0 0,0 0 0,1 0 0,-1 1 0,1-1 0,-1 0 0,0 0 0,1 1 1,-1-1-1,0 0 0,1 1 0,-1-1 0,0 0 0,0 1 0,1-1 0,-1 0 0,0 1 0,0-1 0,0 1 0,1-1 0,-1 0 0,0 1 0,0-1 0,0 1 0,6 14-18,0-1-1,6 30 1,-7-26 15,7 21 1,-9-32 80,-1-3-4,0 0 0,0 0 0,-1 1 0,0-1 0,2 6 0,5-14 326,-7 3-375,0-1 0,1 1 0,-1-1 0,0 1 0,1-1 0,-1 1 0,0-1 0,0 0 0,-1 1 0,1-1 0,0 0 0,0 0 0,-1 0 0,1-2 0,6-14-32,-5 15 9,11-23-42,26-34 0,-35 55 0,-3 3 16,-1 1-1,1 0 1,0 0-1,0 0 1,0-1-1,0 1 1,0 0-1,0 0 0,2-1 1,-2 2 24,-1 0 0,1 0 0,-1 0 0,1 0 0,-1 0 0,1 0 0,-1 0 0,1 0 0,-1 1 0,1-1 0,-1 0 0,1 0 0,-1 0 0,1 0 0,-1 1 0,1-1 0,-1 0 0,0 1 0,1-1 0,-1 0 0,1 1 0,-1-1 0,0 0 0,1 1 0,-1-1 0,0 1 0,1-1 0,-1 0 1,0 1-1,0-1 0,1 1 0,-1-1 0,0 2 0,3 2 33,1 1 0,0 0 0,0-1 0,0 1 0,1-1 0,-1 0-1,1 0 1,0-1 0,0 0 0,0 0 0,1 0 0,-1 0 0,1-1 0,-1 0 0,1 0 0,7 1 0,-7-2 19,0-1 1,0 0-1,0-1 0,0 1 0,-1-1 0,1 0 0,0-1 1,6-2-1,46-21 389,-41 17-395,-5 3-22,0-2-1,-1 1 1,0-1 0,14-12-1,-21 16-16,-1 0 0,0-1-1,0 1 1,0-1 0,0 0-1,4-7 1,-6 8-14,0 1-1,0 0 1,-1 0 0,1-1-1,0 1 1,-1 0 0,0-1-1,1 1 1,-1 0 0,0-1 0,0 1-1,0-1 1,-1 1 0,0-3-1,1 4 2,0 0 0,0 1 0,0-1 1,-1 0-1,1 1 0,0-1 0,0 1 0,-1-1 0,1 1 0,0-1 0,-1 0 0,1 1 0,-1-1 0,1 1 0,-1 0 0,1-1 1,-1 1-1,1-1 0,-1 1 0,1 0 0,-1-1 0,0 1 0,1 0 0,-1 0 0,1-1 0,-2 1 0,0 0-5,0 0-1,0 0 1,1 0-1,-1 0 1,0 0-1,0 1 1,0-1-1,1 1 1,-1-1-1,-1 2 1,-6 2 7,0 1 0,-15 10 0,20-12 48,0 0-8,1-1 0,0 1 0,0 0 1,0 0-1,0 0 0,0 0 0,0 1 1,1-1-1,-1 1 0,1 0 0,0 0 0,1 0 1,-1-1-1,0 2 0,1-1 0,0 0 1,0 0-1,0 0 0,1 1 0,-1-1 1,1 0-1,0 1 0,0-1 0,1 0 1,-1 0-1,1 1 0,0-1 0,0 0 1,1 0-1,1 6 0,0-4 19,0 0 1,0 0-1,0 0 1,0 0-1,1 0 1,0-1-1,0 0 1,1 0-1,0 0 1,-1 0-1,1-1 1,1 1-1,-1-1 1,1-1-1,0 1 0,0-1 1,0 0-1,11 4 1,-9-5-49,-1-1 1,1 0 0,0-1-1,-1 0 1,1 0-1,0 0 1,-1-1-1,1 0 1,0-1 0,-1 0-1,0 0 1,8-3-1,10-6-2494,0 0-1,22-16 1,-36 20 449,14-7-1988,-4-6-2602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37.6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1 201 2400,'3'-7'12247,"8"-7"-11154,-8 10-242,13-16 287,-1-2 0,16-28 0,8-27 504,-39 77-1636,0 0 0,0-1-1,0 1 1,0 0-1,0-1 1,0 1 0,0 0-1,1 0 1,-1-1 0,0 1-1,0 0 1,0-1-1,0 1 1,1 0 0,-1 0-1,0-1 1,0 1 0,1 0-1,-1 0 1,0 0 0,0-1-1,1 1 1,-1 0-1,0 0 1,1 0 0,-1 0-1,0-1 1,1 1 0,-1 0-1,0 0 1,1 0-1,-1 0 1,0 0 0,1 0-1,-1 0 1,0 0 0,1 0-1,-1 0 1,0 0-1,1 0 1,-1 1 0,0-1-1,1 0 1,-1 0 0,0 0-1,1 0 1,-1 0-1,0 1 1,0-1 0,1 0-1,-1 0 1,0 1 0,0-1-1,1 0 1,-1 0-1,0 1 1,0-1 0,0 0-1,1 1 1,-1-1 0,11 24 337,-8-18-352,-1 0 93,1 0 1,0 0-1,1-1 1,-1 1-1,1-1 1,9 10-1,-10-13-12,0 0-1,0 1 1,0-1 0,0-1-1,1 1 1,-1 0 0,0-1-1,1 1 1,0-1 0,-1 0-1,1 0 1,0-1 0,4 1-1,3 1 2,-1-2-1,1 0 1,-1 0 0,1 0-1,-1-2 1,1 1-1,-1-1 1,0-1 0,0 0-1,0 0 1,0-1-1,-1 0 1,1-1 0,-1 0-1,0 0 1,0-1-1,9-9 1,-8 9-178,-8 5-62,-1 0 1,1 0-1,-1 1 1,1-1-1,-1 0 1,0 0-1,0-1 1,1 1-1,-1 0 1,0 0-1,0 0 1,0-1-1,0 1 1,1-3-1,-2 4-44,0-1-94,0 1 0,0-1 0,0 1 0,0-1 0,0 1 0,1 0 0,-1-1 0,0 1 0,0-1 0,0 1 0,1-1 0,-1 1 0,0-1 0,1 1 0,-1 0 0,0-1 0,1 1 0,-1 0 0,0-1 0,1 1 0,-1 0 0,1-1 0,7 4-1684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32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18 3808,'-3'-14'1227,"4"14"-1075,-1-1 0,1 1 0,0-1 0,-1 1 1,1 0-1,0-1 0,-1 1 0,1 0 0,0 0 1,-1 0-1,1 0 0,0-1 0,0 1 0,-1 0 1,1 0-1,0 0 0,-1 1 0,1-1 0,0 0 1,0 0-1,2 0 801,-1 0-754,1 1 0,0-1 1,0 1-1,0-1 1,0 1-1,-1 0 0,1 0 1,0 0-1,-1 1 0,1-1 1,-1 1-1,1-1 1,-1 1-1,0 0 0,1 0 1,-1 0-1,2 3 0,3 3 304,0 1 0,-1 0 0,7 12 0,-7-8-135,1 0 0,-2 1 0,0 0 0,0 0 0,4 27 0,3 74 815,-10-37-587,-4 0 0,-3 0 0,-28 145 0,-35 46 262,51-219-903,-3-1 0,-1 0 0,-37 58 0,58-106-30,-16 21-1923,16-21 1699,-1 0 1,1-1-1,0 1 1,-1 0-1,1-1 1,-1 1-1,0 0 1,1-1-1,-1 1 1,1-1-1,-1 1 1,0-1-1,0 1 1,1-1-1,-1 0 1,0 1-1,0-1 1,1 0-1,-1 0 1,0 1-1,0-1 0,0 0 1,1 0-1,-3 0 1,-2-3-2891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38.47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15 5152,'0'-1'353,"1"0"0,-1 0 0,0 0 0,1 0-1,-1 0 1,1 0 0,0 1 0,-1-1 0,1 0 0,0 0 0,-1 1 0,1-1 0,0 0 0,0 1 0,-1-1 0,3 0 0,-2 2-32,0-1 0,0 1 0,0 0 0,0 0 0,0 0 0,0 0 1,-1 1-1,1-1 0,0 0 0,-1 0 0,1 0 0,-1 1 0,1 0 1,0 1-56,2 4 110,-1 0 0,0 0 0,0 0 0,-1 0-1,0 1 1,1 12 0,-1-2 102,0 70 1203,-1-51-887,13-54 273,1-7-839,9-21-200,-17 30-56,1 0 1,13-20-1,-17 30 29,0 1 0,1-1-1,0 0 1,0 1 0,0 0 0,0 0 0,1 0-1,-1 1 1,11-7 0,-13 10 6,-1-1 1,1 1-1,-1-1 0,1 1 0,0-1 1,-1 1-1,1 0 0,0 0 0,-1 0 1,1 0-1,0 0 0,0 0 1,-1 0-1,1 1 0,0-1 0,-1 1 1,1-1-1,-1 1 0,1 0 0,-1-1 1,1 1-1,-1 0 0,1 0 0,-1 0 1,0 0-1,1 0 0,-1 0 1,0 1-1,1 0 0,5 6 187,-1-1 1,-1 1-1,10 16 0,-11-16-16,30 58 260,-30-60-443,-2 1 1,1-1-1,0 0 1,-1 1-1,2 9 1,13 4-16230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40.96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105 41 4992,'0'-7'8224,"0"8"-7504,3 8-418,-2 1 0,1 0 0,-1-1 0,-1 1 0,0 0 0,0-1 0,-3 20 0,1-7-41,-6 67 960,-27 120 0,8-114-645,14-54-157,-8 51 0,21-89-391,-1-2 58,1 0 0,0 1 0,-1-1 0,1 0 1,0 1-1,0-1 0,0 0 0,0 0 0,0 1 1,0-1-1,1 2 0,0-3-55,0 0 1,0-1-1,-1 1 0,1 0 1,0 0-1,0-1 0,0 1 1,0-1-1,0 1 1,-1-1-1,1 1 0,0-1 1,-1 1-1,1-1 0,0 0 1,-1 1-1,2-2 0,172-134-191,-171 134 135,-1 1 0,0-1 0,1 1 0,-1 0-1,0-1 1,1 1 0,-1 1 0,1-1-1,0 0 1,-1 1 0,1-1 0,5 0 0,-7 2 24,0-1 0,1 0 0,-1 0 0,0 1 1,0-1-1,0 0 0,0 1 0,1 0 0,-1-1 1,0 1-1,0-1 0,0 1 0,0 0 0,-1 0 0,1 0 1,0-1-1,0 1 0,0 0 0,0 0 0,-1 0 1,1 0-1,-1 0 0,1 1 0,-1-1 0,1 0 1,-1 0-1,1 0 0,-1 0 0,0 3 0,4 14 168,-2 0-1,0 29 0,-1-27 22,5 40 0,-6-59-171,0 0 0,1 0 0,-1-1 0,0 1 0,0 0 0,1 0 0,-1 0 0,1-1 0,-1 1 0,1 0 0,-1 0 0,1-1-1,-1 1 1,1 0 0,0-1 0,-1 1 0,1-1 0,0 1 0,-1-1 0,1 1 0,0-1 0,0 1 0,0-1 0,0 0 0,-1 1 0,1-1 0,0 0 0,0 0 0,0 0 0,0 0 0,0 0 0,0 0 0,-1 0 0,1 0 0,0 0 0,0 0 0,0 0-1,0 0 1,0-1 0,-1 1 0,1 0 0,1-1 0,5-2 22,0 0-1,0 0 0,11-8 1,-16 10-53,51-29-27,2 2 0,75-26 0,-25 11 324,-96 37-368,-145 107-304,89-53 638,43-44 13,4-4 117,66-94-885,-63 87 487,-3 7 5,1-1-1,-1 1 0,0-1 1,0 1-1,0 0 0,0-1 1,0 1-1,0-1 0,0 1 1,1 0-1,-1-1 0,0 1 1,0 0-1,0-1 0,1 1 1,-1 0-1,0-1 0,1 1 1,-1 0-1,0 0 0,1-1 1,-1 1-1,0 0 0,1 0 1,-1 0-1,0-1 0,1 1 1,-1 0-1,1 0 0,-1 0 1,0 0-1,1 0 0,-1 0 1,1 0-1,-1 0 0,0 0 1,1 0-1,-1 0 0,1 0 0,-1 0 1,0 0-1,1 0 0,-1 0 1,1 1-1,-1-1 0,0 0 1,1 0-1,-1 0 0,0 1 1,1-1-1,-1 0 0,0 0 1,1 1-1,-1-1 0,0 0 1,0 1-1,1-1 0,17 16 16,-12-10 11,0-1-1,1 1 1,-1-2-1,15 9 1,-11-8 28,1 0 1,-1-1-1,1-1 0,0 0 0,0 0 1,0-1-1,0 0 0,1-1 1,-1 0-1,0-1 0,1 0 1,-1-1-1,0-1 0,0 1 0,1-2 1,-1 1-1,20-9 0,-23 7-12,1-1-1,-1 0 0,0 0 0,0 0 1,-1-1-1,0-1 0,0 1 0,8-11 1,-5 5 3,-1 0 0,-1-1 0,0 0 0,9-22 1,-1-7-1,-2-1 0,13-66-1,-24 93-33,8-43-69,6-97 0,-17 145-188,0 0 1,-2-18-1,2 28 254,0 1-1,0 0 1,0 0-1,0 0 1,0-1-1,0 1 1,0 0-1,0 0 0,0 0 1,0 0-1,0-1 1,0 1-1,0 0 1,0 0-1,0 0 1,0-1-1,0 1 1,-1 0-1,1 0 0,0 0 1,0 0-1,0 0 1,0-1-1,0 1 1,0 0-1,-1 0 1,1 0-1,0 0 1,0 0-1,0 0 1,0-1-1,0 1 0,-1 0 1,1 0-1,0 0 1,0 0-1,0 0 1,-1 0-1,1 0 1,0 0-1,0 0 1,0 0-1,0 0 1,-1 0-1,1 0 0,0 0 1,0 0-1,0 0 1,-1 0-1,1 0 1,0 0-1,0 0 1,0 0-1,-1 1 1,-7 8-168,3 3 151,-1 1 0,2-1 0,0 1 1,0 0-1,2 0 0,-1 0 0,0 15 0,0-6 19,0 2 35,-18 154-39,19-148 37,2 0-1,1 0 1,1-1-1,6 31 1,-6-49-25,1 0-1,0 0 1,0 0 0,9 18 0,-10-27 30,-1 0 0,0 1 0,1-1 0,-1 0-1,1 0 1,-1 0 0,1 0 0,0 0 0,0-1 0,0 1-1,0 0 1,0-1 0,0 1 0,1-1 0,-1 0 0,0 0 0,1 0-1,-1 0 1,1 0 0,-1-1 0,1 1 0,-1-1 0,1 1-1,0-1 1,-1 0 0,6 0 0,1-2 14,1 0 1,-1 0-1,0-1 1,1 0-1,-1 0 1,15-10-1,-8 4 37,0-1-1,23-19 0,-26 17-60,0-2 0,-1 1-1,-1-2 1,0 1 0,0-2 0,-2 1-1,0-1 1,7-19 0,47-139-28,-59 162 7,19-69-59,13-86 0,-37 151-628,-1 14 325,0 12 170,-7 61-19,-76 458 54,36-328 678,32-145-439,-36 84-1,48-129-41,-1 0 1,0 0-1,-1-1 1,-8 10-1,12-16 12,0 0 0,0-1-1,-1 1 1,0-1 0,1 0-1,-1 0 1,0-1 0,-1 1-1,1-1 1,0 0 0,-1 0-1,-7 2 1,10-3-43,0-1 0,0 0 0,0 0 0,0 0 0,0 0 0,0 0 0,0 0 0,0-1 0,0 1 0,0-1 0,0 1 0,1-1-1,-1 0 1,0 0 0,0 0 0,0 0 0,1 0 0,-1 0 0,0 0 0,1-1 0,-1 1 0,1 0 0,0-1 0,-1 1 0,1-1 0,-1-2 0,-4-4 24,1-1 1,1 0-1,-7-17 1,10 24-37,-13-35-9,2-1 0,-10-58 1,21 92-14,0 0-1,1 0 1,-1-1 0,1 1 0,0 0 0,0-1 0,0 1 0,1 0 0,0 0 0,-1 0 0,3-7 0,-1 9 23,-1-1-1,1 1 1,-1 0 0,1-1-1,0 1 1,0 0 0,0 0 0,0 0-1,0 0 1,0 0 0,0 1-1,1-1 1,-1 1 0,1 0-1,-1-1 1,1 1 0,-1 0 0,1 0-1,4 0 1,12-3 15,1 1 0,-1 1 0,37 0 0,-9 1-53,109-3-3083,-126 5-870,-4 3 1175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46.4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115 570 3808,'2'-10'9761,"-16"37"-7373,-25 45-249,28-54-1836,0 0 0,2 0 0,0 1 0,1 0 0,-5 21 0,12-38-260,1 0 0,-1 0 0,1 1 0,0-1 0,-1 0 0,1 1 0,0-1 0,1 1 0,-1-1 0,0 0 0,1 1 0,-1-1 0,1 0 0,-1 0-1,1 1 1,0-1 0,0 0 0,0 0 0,1 0 0,-1 0 0,0 0 0,1 0 0,2 2 0,-2-3 2,0 1-1,0-1 0,0 0 1,0 0-1,0 0 0,0-1 1,0 1-1,1 0 0,-1-1 1,0 0-1,0 1 1,1-1-1,-1 0 0,0 0 1,1 0-1,-1-1 0,0 1 1,1 0-1,-1-1 1,0 0-1,0 1 0,0-1 1,4-2-1,3-1-12,-1-1 0,0 0 1,0-1-1,0 1 0,-1-1 0,0-1 0,7-7 1,40-54-30,-54 68-3,3-3-55,-1 0 0,0 1-1,1-1 1,-1 1 0,5-4 0,-7 6 46,1 0 1,-1-1-1,0 1 1,1 0-1,-1 0 1,0-1 0,1 1-1,-1 0 1,1 0-1,-1 0 1,0-1-1,1 1 1,-1 0-1,1 0 1,-1 0 0,1 0-1,-1 0 1,1 0-1,-1 0 1,0 0-1,1 0 1,-1 0 0,1 0-1,-1 0 1,1 1-1,-1-1 1,0 0-1,1 0 1,-1 0 0,1 0-1,-1 1 1,0-1-1,1 0 1,-1 0-1,0 1 1,1-1 0,-1 0-1,0 1 1,0-1-1,1 0 1,-1 1-1,0-1 1,0 1 0,1-1-1,-1 0 1,0 1-1,0-1 1,0 1-1,0-1 1,0 0 0,0 1-1,1 0 1,5 35-83,-3-20 243,7 24 0,-9-36-114,0 0 0,1 1 1,0-1-1,0-1 0,0 1 1,1 0-1,-1 0 0,1-1 1,0 1-1,4 4 0,-5-7-24,0 0-1,0 1 0,-1-1 1,1 0-1,0 0 1,0 0-1,0 0 0,0 0 1,0-1-1,1 1 0,-1-1 1,0 1-1,0-1 0,0 0 1,0 0-1,1 0 1,-1 0-1,2 0 0,0-1 41,0 0 0,1 0 0,-1-1 0,0 1 0,-1-1 0,1 0 0,0 0 0,6-4 0,-1-2 44,0 1 0,-1-1-1,0 0 1,0 0 0,-1-1 0,8-12-1,-12 16-106,-1 1-1,0-1 0,0 0 1,-1 0-1,1 0 0,-1 0 0,0 0 1,0 0-1,-1-1 0,0 1 1,0 0-1,0 0 0,0 0 1,-1-1-1,0 1 0,0 0 0,0 0 1,-1 0-1,1 0 0,-1 0 1,-3-5-1,4 10 7,1 0 0,0-1 0,0 1 0,0 0 0,-1 0 0,1-1 0,0 1 0,0 0 0,0-1 0,0 1 0,0 0 0,0-1 0,-1 1 0,1 0 0,0-1 0,0 1 0,0 0 0,0-1-1,0 1 1,0 0 0,0-1 0,0 1 0,1 0 0,-1-1 0,0 1 0,0 0 0,0 0 0,0-1 0,0 1 0,0 0 0,1-1 0,-1 1 0,12-5-101,18 5 8,-29 0 103,48 4 13,36 2 26,120-6 0,-170-5 103,11 1 86,-46 4-225,0 0 0,0 0 1,0 0-1,0 0 1,0 0-1,0 0 1,0 0-1,0 0 0,0 0 1,0 0-1,0 0 1,1 0-1,-1 1 1,0-1-1,0 0 0,0 0 1,0 0-1,0 0 1,0 0-1,0 0 1,0 0-1,0 0 0,0 0 1,0 0-1,0 1 1,0-1-1,0 0 0,0 0 1,0 0-1,0 0 1,0 0-1,0 0 1,0 0-1,0 0 0,0 0 1,0 1-1,0-1 1,0 0-1,0 0 1,0 0-1,0 0 0,0 0 1,0 0-1,0 0 1,0 0-1,-1 0 1,1 1-1,-4 7 87,-11 12-177,13-17 93,-47 59-290,43-53 335,0 0 0,1 0 1,0 1-1,0-1 0,-3 14 0,8-21-43,-1 1 0,1-1 0,0 0-1,0 1 1,0-1 0,0 0 0,1 0-1,0 4 1,-1-5 0,0 0-1,0 0 1,0 0-1,1-1 1,-1 1-1,0 0 1,0 0-1,1-1 1,-1 1 0,0 0-1,1-1 1,-1 1-1,1 0 1,-1-1-1,1 1 1,-1-1-1,1 1 1,0-1-1,-1 1 1,1-1 0,0 1-1,-1-1 1,1 1-1,0-1 1,0 0-1,-1 0 1,1 1-1,1-1 1,-1 0 17,1 0 0,-1-1 1,0 1-1,0 0 0,0-1 0,1 1 1,-1-1-1,0 1 0,0-1 0,0 0 1,0 1-1,0-1 0,0 0 0,0 0 1,0 0-1,-1 0 0,2-1 0,14-23-11,-11 17-9,10-22-141,-13 24 86,1 0 1,0 0-1,0 0 1,0 1 0,8-9-1,-11 14 40,0 0-1,0-1 1,0 1 0,1 0-1,-1 0 1,0 0-1,0 0 1,0 0-1,1 0 1,-1 0-1,0 0 1,0 0 0,0 0-1,1 0 1,-1 0-1,0 0 1,0 0-1,0 0 1,1 1 0,-1-1-1,0 0 1,0 0-1,0 0 1,1 0-1,-1 0 1,0 0 0,0 0-1,0 1 1,0-1-1,1 0 1,-1 0-1,0 0 1,0 0 0,0 1-1,0-1 1,0 0-1,0 0 1,0 0-1,0 1 1,1-1-1,-1 0 1,0 0 0,0 1-1,5 11-74,-5-11 62,5 9-18,-1 1 0,2-1-1,-1-1 1,9 12 0,-12-19 60,-1 0-1,1 0 1,-1-1 0,1 1-1,0 0 1,-1 0-1,1-1 1,0 1 0,0-1-1,1 0 1,-1 0 0,0 1-1,0-1 1,0-1 0,1 1-1,-1 0 1,1 0 0,-1-1-1,0 0 1,1 1 0,-1-1-1,1 0 1,-1 0 0,1 0-1,3-1 1,1-2 54,1 1 0,-1-1 1,0-1-1,1 0 0,-2 0 0,1 0 1,0-1-1,9-8 0,5-7-124,19-24 1,-10 10 112,-10 17-212,-20 17 133,0-1 0,1 1 0,-1 0 0,0 0 0,0-1 0,1 1 0,-1 0 0,0 0 0,1 0 0,-1 0 0,0-1 0,1 1 0,-1 0 0,0 0 0,1 0 0,-1 0 0,0 0 0,1 0 0,-1 0 0,1 0 0,-1 0 0,0 0 0,1 0 0,-1 0 0,0 0 0,1 0 0,-1 0 0,0 1 0,1-1 0,-1 0 0,0 0 0,1 0 0,-1 0 0,0 1 0,1-1 0,-1 0 0,0 0 0,0 1 0,1-1 0,-1 0 0,0 0 0,0 1 0,0-1 0,1 0 0,-1 1 0,0-1 0,0 0 0,0 1 0,0-1 0,0 0 0,0 1 0,1-1 0,-1 1 0,0-1 0,0 0 0,0 1 0,0-1 0,0 0 0,-1 1 0,1-1 0,0 0 0,0 1 0,0 22 104,1-1 1,2 1 0,5 28-1,-7-46-58,0-1 1,1 1-1,-1 0 0,1 0 1,0-1-1,5 8 0,-7-11-15,1 0 0,-1 0 0,1 0 0,0-1 1,0 1-1,-1 0 0,1-1 0,0 1 0,0-1 0,0 1 0,-1-1 0,1 1 0,0-1 1,0 1-1,0-1 0,0 0 0,0 0 0,0 1 0,0-1 0,0 0 0,0 0 0,0 0 1,0 0-1,0 0 0,0 0 0,0 0 0,0-1 0,0 1 0,0 0 0,0 0 0,0-1 1,0 1-1,0-1 0,-1 1 0,1-1 0,0 1 0,1-2 0,12-8-49,-1-1 0,0-1 0,0 0 0,-2-1 0,1 0 0,11-19 0,-13 19 32,0-2-39,-8 11-16,-1 1 1,1 0 0,1 0 0,-1 0-1,0 0 1,5-4 0,-6 6 40,0 0-1,0 1 1,0-1-1,0 1 1,0 0 0,0-1-1,0 1 1,0 0 0,0-1-1,0 1 1,0 0-1,0 0 1,0 0 0,0 0-1,0 0 1,0 0 0,0 0-1,0 0 1,0 1 0,0-1-1,0 0 1,0 1-1,0-1 1,0 1 0,0-1-1,0 1 1,0-1 0,1 2-1,3 2-28,0-1 0,0 2-1,-1-1 1,8 9-1,-9-9 37,1 1 0,0-1 0,1 0 0,-1 0 0,1 0 0,8 5 0,-8-7 42,-1 0-1,1 0 1,0-1 0,0 1 0,0-1 0,0 0 0,-1-1 0,1 1 0,0-1 0,0 0 0,0 0 0,0-1 0,0 1 0,0-1 0,0 0 0,0 0 0,0-1 0,-1 0 0,1 1 0,0-1 0,-1-1 0,0 1 0,7-5 0,-7 4-37,1-1 0,0 0 1,-1 0-1,0 0 0,0 0 1,0-1-1,-1 0 0,1 1 0,-1-1 1,0 0-1,-1-1 0,1 1 1,-1 0-1,0-1 0,0 0 1,-1 1-1,1-1 0,-1 0 1,0-10-1,-1 15-11,0 0 0,0 0 0,0 0 0,0 0 0,0 0 0,0 0 0,0 0 0,0 0 0,-1 0 0,1 0-1,0 0 1,-1 0 0,1 0 0,-1 0 0,1 0 0,-1 0 0,1 0 0,-2-1 0,1 2-9,1 0 1,-1-1-1,0 1 0,1 0 1,-1 0-1,1 0 0,-1 0 0,0-1 1,1 1-1,-1 0 0,1 0 0,-1 0 1,0 0-1,1 0 0,-1 1 0,0-1 1,1 0-1,-1 0 0,1 0 1,-1 0-1,0 1 0,0-1 0,-2 2-36,0 0-1,0 0 1,0 0-1,0 0 0,1 1 1,-1-1-1,1 1 1,0-1-1,-4 5 1,1 2 86,-1 0 0,2 0 1,-1 1-1,1-1 1,1 1-1,0 0 1,-3 11-1,6-17-19,-1 0 1,1-1-1,0 1 0,-1 0 1,2 0-1,-1 0 0,0-1 0,1 1 1,0 0-1,0 0 0,0-1 1,0 1-1,0-1 0,1 1 1,0-1-1,-1 1 0,1-1 0,1 0 1,-1 0-1,0 0 0,1 0 1,3 3-1,-2-3 49,0 0 0,0 0-1,1 0 1,-1 0 0,1-1 0,0 0 0,0 0-1,-1 0 1,1-1 0,10 2 0,2-1 21,0 0 1,19-2-1,-24 0-32,-11 0 99,41-5-390,-21 3 240,-1-1 0,1-1 1,-1 0-1,0-2 1,0 0-1,0-2 0,-1 0 1,0-1-1,-1-1 1,0 0-1,-1-1 0,32-28 1,-42 33 39,-1 1-87,0 0-1,-1 0 1,0-1-1,5-5 1,-5 5 19,-5 6 26,0 0 0,0 0 0,0 0 0,0 0-1,0 0 1,0 0 0,0 0 0,0 0 0,0 0 0,0-1-1,0 1 1,0 0 0,0 0 0,0 0 0,0 0-1,0 0 1,0 0 0,0 0 0,0 0 0,0 0 0,0 0-1,0 0 1,1 0 0,-1 0 0,0 0 0,0 0 0,0 0-1,0 0 1,0 0 0,0 0 0,0 0 0,0 0 0,0 0-1,0 0 1,0 0 0,0 0 0,0 0 0,0 0-1,0 0 1,0 0 0,0 0 0,1 0 0,-1 0 0,0 0-1,0 0 1,0 0 0,0 0 0,0 0 0,0 0 0,0 0-1,0 1 1,0-1 0,0 0 0,0 0 0,0 0 0,0 0-1,0 0 1,0 0 0,0 0 0,0 0 0,0 0 0,0 0-1,0 0 1,0 0 0,0 0 0,0 1-30,0-1-162,0 0 199,0 0 0,1 0 0,-1 1 0,0-1 0,0 0 0,0 0 0,0 0 0,0 0 0,0 0 0,0 0 0,0 0-1,0 0 1,0 0 0,0 0 0,0 0 0,0 0 0,0 1 0,0-1 0,0 0 0,0 0 0,0 0 0,0 0 0,0 0 0,0 0 0,0 0-1,0 0 1,0 0 0,0 0 0,0 0 0,0 1 0,0-1 0,0 0 0,0 0 0,0 0 0,0 0 0,0 0 0,0 0 0,-1 0 0,1 0 0,0 0-1,0 0 1,0 0 0,0 0 0,0 0 0,0 0 0,0 0 0,0 0 0,0 0 0,0 0 0,-1 1 167,4-5-290,0 0 109,0-1 0,1 0 0,-2 0 0,1-1 0,-1 1 0,1-1 0,1-9 0,9-46 5,-10 38-102,43-300-496,-45 258 324,-1 57 222,-1 0 0,0 1-1,0-1 1,0 1-1,-1-1 1,-4-9 0,5 16 41,1 0 0,0 0 0,-1 0 0,1 0 0,-1 1 0,0-1 0,1 0 0,-1 0 0,0 0 0,1 1 0,-1-1 1,0 0-1,-2 0 0,3 1 4,0-1 1,-1 1 0,1 0 0,-1 0 0,0 0-1,1 0 1,-1 0 0,1 0 0,-1 0-1,1 0 1,-1 0 0,1 0 0,-1 0 0,1 0-1,-1 0 1,1 1 0,-1-1 0,1 0-1,-1 1 1,-2 1-39,0 0 1,1 0-1,-1 0 0,1 1 1,0-1-1,-3 5 0,4-6 41,-8 12 33,0 1-1,1 0 1,1 0 0,0 1-1,1-1 1,1 2 0,0-1-1,1 1 1,-3 23-1,1 13-29,2 81-1,5-97 95,1 1 1,1-1-1,3-1 1,17 67 0,-21-97-51,0 1 1,0-1-1,0 0 1,1 1-1,0-1 1,0 0-1,0-1 1,1 1 0,-1 0-1,1-1 1,0 0-1,1 0 1,-1 0-1,9 5 1,-8-6-6,-1-1 1,1 0-1,0 0 1,0 0-1,0-1 0,0 0 1,0 0-1,0 0 1,0 0-1,1-1 1,-1 0-1,0 0 0,0 0 1,0-1-1,0 0 1,8-2-1,5-3-25,0 0-1,-1-1 0,0-1 1,-1-1-1,1 0 0,15-14 1,-22 16 4,-1 0-1,0-1 1,-1-1 0,0 1 0,0-1 0,-1-1-1,0 1 1,-1-1 0,0 0 0,-1-1 0,0 1-1,0-1 1,-1 0 0,3-12 0,-6 18-39,0 0 1,-1 0-1,0-1 0,1 1 1,-2 0-1,1 0 0,0 0 1,-1 0-1,-2-7 0,2 11 1,1-1 0,0 1 0,-1 0 1,0-1-1,1 1 0,-1 0 0,0 0 0,0 0 0,1 0 0,-1-1 0,0 1 0,0 0 0,0 1 0,0-1 0,0 0 1,-2-1-1,1 2 14,1-1 0,0 1 0,-1 0-1,1-1 1,0 1 0,-1 0 0,1 0 0,0 0 0,-1 0 0,1 1 0,-1-1 0,1 0 0,0 0 0,-1 1 0,1-1 0,0 1 0,0-1 0,-1 1 0,1 0 0,-2 1 0,-4 3-14,-1 1 0,0 0 0,1 0 0,0 1 0,1 0 1,-1 0-1,1 0 0,-7 13 0,6-8 40,0 0 0,1 0 0,0 1 0,1 0 0,-5 21 1,8-28 8,1 1 1,0 0-1,0 0 1,1 0 0,0 10-1,1-14-5,-1-1-1,0 1 0,1 0 1,0 0-1,-1-1 1,1 1-1,0-1 1,0 1-1,1-1 1,-1 1-1,0-1 0,1 1 1,0-1-1,-1 0 1,5 4-1,-3-4 31,0 0-1,0 1 1,0-1-1,0-1 1,0 1-1,0 0 1,1-1-1,-1 0 1,1 0-1,-1 0 1,1 0-1,-1 0 1,5-1-1,2 0-20,0 0 0,-1-1 1,16-4-1,-24 5-25,19-5 21,-1 0-1,0-1 1,-1-1 0,28-14-1,66-46 68,-82 47 52,-29 20-155,0-1 1,0 1 0,-1-1-1,1 0 1,0 1 0,0 0-1,0-1 1,-1 1-1,1-1 1,0 1 0,0 0-1,0 0 1,0 0 0,0-1-1,0 1 1,0 0-1,0 0 1,0 0 0,-1 0-1,1 1 1,0-1 0,0 0-1,0 0 1,2 1-1,-3 0 2,1 0 0,0 0 0,0 0 0,-1 0 0,1 0 0,-1 0 0,1 0 0,-1 0 0,1 0 0,-1 0 0,0 1 0,1-1 0,-1 0 0,0 0 0,0 0 0,0 1 0,0-1 0,0 2 0,-1 15 17,-1-1 0,-5 20 0,4-17 122,2-17-92,0-1 0,0 1 0,1-1 0,-1 1 0,-1-1 0,1 0 0,-2 4 0,0-2 72,32-40-72,13-33-181,-29 50-148,-5 13 165,-7 6 123,-1 0 1,0 1 0,0-1-1,1 0 1,-1 0-1,0 0 1,0 0-1,1 0 1,-1 0-1,0 0 1,0 1-1,1-1 1,-1 0 0,0 0-1,0 0 1,0 1-1,1-1 1,-1 0-1,0 0 1,0 0-1,0 1 1,0-1-1,0 0 1,0 0 0,1 1-1,-1-1 1,0 0-1,0 0 1,0 1-1,0-1 1,0 0-1,0 1 1,3 14 19,1-1 0,1 0 0,7 17 0,-11-29 3,0-1 1,0 1-1,0-1 0,1 0 1,-1 1-1,0-1 0,0 0 1,1 0-1,-1 0 0,1 0 1,-1 0-1,1 0 0,0 0 1,-1 0-1,1-1 0,0 1 1,-1 0-1,1-1 0,0 0 1,0 1-1,0-1 0,-1 0 1,1 0-1,3 0 0,4-1 60,1 0-1,0 0 0,13-4 0,-14 3-63,25-6-66,0-2 0,0-1 1,-1-1-1,0-2 0,33-20 1,-51 26 15,-2-1 1,1 0 0,-1-1-1,0 0 1,-1-1 0,18-22 0,-48 55-278,-26 24 1,5-6 299,10-12-158,18-18 223,0 1 0,2-1 1,-1 2-1,-8 13 0,18-25-45,-1 0 0,1 0 0,0 0 0,0 1-1,0-1 1,0 0 0,-1 0 0,1 0 0,0 1 0,0-1 0,0 0 0,0 0 0,0 1 0,0-1 0,0 0 0,0 0-1,-1 1 1,1-1 0,0 0 0,0 0 0,0 1 0,0-1 0,0 0 0,0 0 0,1 1 0,-1-1 0,0 0 0,0 0-1,0 1 1,7-3 140,10-9-138,-7 2-102,1 0 0,-1 0 0,9-12 0,-18 19 56,1 1 1,-1-1 0,1 1 0,0-1 0,-1 1 0,1 0 0,0 0 0,0-1 0,0 1 0,0 0 0,3-1 0,-4 2 22,0 0 0,0 0 0,0 0 0,0 0 0,-1 0 0,1 0 0,0 0 0,0 0 0,0 0 0,0 1 0,-1-1 0,1 0 0,0 0 0,0 1 0,-1-1 0,1 1 0,0-1 0,0 1-1,-1-1 1,1 1 0,-1-1 0,1 1 0,0-1 0,-1 1 0,1 0 0,-1-1 0,1 1 0,-1 0 0,0 0 0,1-1 0,0 2 0,1 3 3,0 1-1,-1-1 1,1 1-1,-1-1 1,0 1-1,0-1 1,-1 12-1,-3 40-17,-21 129 238,14-132-110,-22 71 1,28-113-56,0 0 1,-1-1 0,0 1-1,-1-1 1,-1 0-1,1-1 1,-2 0-1,1 0 1,-2 0 0,-14 13-1,20-20-42,1-1 0,-1 0 0,0 1 0,-1-1 0,1-1-1,0 1 1,0 0 0,-1-1 0,1 0 0,-1 1 0,1-1 0,-1-1-1,0 1 1,-6 0 0,7-1-44,0 0 1,1-1-1,0 1 0,-1-1 0,1 1 0,-1-1 0,1 0 1,0 0-1,-1 0 0,1 0 0,0-1 0,0 1 0,0 0 1,0-1-1,0 0 0,0 1 0,0-1 0,1 0 1,-1 0-1,0 0 0,1 0 0,-2-3 0,-1-1 9,1-1 0,0 1 0,1-1-1,-1 0 1,1 0 0,1 0 0,-1 0-1,1 0 1,0 0 0,1 0 0,0 0-1,0 0 1,0-1 0,1 1 0,0 0 0,0 0-1,1 0 1,0 0 0,0 0 0,4-7-1,0 1 20,1 1 0,0 0-1,0 1 1,1 0 0,1 0-1,0 1 1,0 0-1,1 0 1,18-13 0,4 2 21,0 1 0,60-26 1,33-19 24,-117 60 7,16-10 92,-1 0 1,41-37 0,-41 29-97,0-2 0,-2 0 1,0-1-1,-2-1 1,20-37-1,39-104-74,-52 108 28,7-12-54,43-139 0,-66 179 66,-6 22-37,-1-1 1,0 1 0,-1-1-1,2-17 1,-4 28 29,0 0 1,0 0 0,0 0 0,0 0 0,0 0 0,0 0-1,0 0 1,0 0 0,-1 0 0,1 1 0,0-1 0,0 0 0,0 0-1,0 0 1,0 0 0,0 0 0,0 0 0,0 0 0,0 0-1,0 0 1,0 0 0,0 0 0,0 0 0,0 0 0,-1 0-1,1 0 1,0 0 0,0 0 0,0 0 0,0 0 0,0 0 0,0 0-1,0 0 1,0 0 0,0 0 0,0 0 0,0 0 0,-1 0-1,1 0 1,0 0 0,0 0 0,0 0 0,0 0 0,0 0-1,0 0 1,0 0 0,0 0 0,0 0 0,0 0 0,0 0 0,0-1-1,0 1 1,0 0 0,0 0 0,-1 0 0,1 0 0,0 0-1,0 0 1,0 0 0,0 0 0,0 0 0,0 0 0,-6 8-76,-9 19 149,0 1 1,2 0-1,2 0 0,0 2 0,-11 55 0,-14 158 183,35-239-252,-6 111 21,7-100 12,0 1 0,2-1 0,0 0 0,1 1 0,6 19 0,-9-34-14,1 1 1,-1 0-1,0-1 1,1 1-1,0-1 1,-1 1-1,1-1 1,0 0-1,0 1 1,0-1-1,0 0 1,0 0-1,0 1 1,0-1-1,0 0 1,0 0-1,1 0 1,-1 0-1,0 0 1,1-1-1,-1 1 1,1 0-1,-1-1 1,1 1-1,-1-1 1,1 1-1,-1-1 1,1 0-1,0 1 1,-1-1-1,1 0 1,-1 0-1,1 0 1,2-1-1,0 1-4,0-1-1,-1 0 1,1-1-1,0 1 1,-1 0-1,1-1 1,-1 0-1,1 0 1,-1 0-1,0 0 1,0-1-1,5-3 1,1-4-90,-1 0-1,12-15 1,-6 4 37,-1-1 0,-1 0 0,16-41 0,18-76 145,-24 67-147,5-12 50,18-102 1,-42 173-112,-3 16-20,-2 20 28,1-18 152,-12 151 554,1-34 73,-35 240-76,45-355-597,1 2 74,-1-1-1,0 17 0,2-24-79,0-1 0,0 0 0,0 0 0,0 0-1,0 1 1,0-1 0,0 0 0,0 0 0,0 0 0,0 1-1,0-1 1,0 0 0,0 0 0,0 0 0,0 1 0,0-1-1,0 0 1,0 0 0,0 0 0,0 1 0,0-1 0,0 0-1,1 0 1,-1 0 0,0 0 0,0 1 0,0-1 0,0 0-1,0 0 1,0 0 0,1 0 0,-1 0 0,0 0 0,0 1-1,0-1 1,1 0 0,-1 0 0,0 0 0,8-5 88,5-13-199,-13 17 86,13-19-74,11-27-1,-6 10-122,-18 37 209,0-1 0,0 1 0,1-1-1,-1 1 1,0-1 0,1 1 0,-1-1 0,0 1 0,1 0-1,-1-1 1,0 1 0,1-1 0,-1 1 0,1 0-1,-1-1 1,1 1 0,-1 0 0,1-1 0,-1 1-1,2 0 1,-2 0 0,0 0-1,1 0 0,-1 0 1,0 0-1,1 0 0,-1 1 0,0-1 1,1 0-1,-1 0 0,0 0 1,1 1-1,-1-1 0,0 0 0,1 1 1,-1-1-1,0 0 0,0 0 1,0 1-1,1-1 0,-1 0 1,0 1-1,0 0 0,8 25-150,-7-21 193,5 25 44,3 13 33,-9-40-94,1 0-1,1 1 0,-1-1 0,0-1 1,1 1-1,-1 0 0,1 0 1,0-1-1,0 1 0,3 2 0,-3-3 16,-1-2-1,1 1 1,-1 0-1,1 0 1,0 0-1,-1-1 1,1 1-1,0-1 1,0 0-1,0 1 1,-1-1-1,1 0 0,0 0 1,0 0-1,0 0 1,-1 0-1,1-1 1,0 1-1,0 0 1,-1-1-1,1 1 1,0-1-1,2-1 1,5-2 6,-1 0 1,0-1-1,8-5 1,10-11-30,0-1 0,-2-2 0,-1 0 0,24-31 1,-13 14 65,8-14-248,-24 37-18,-18 18 181,1-1-1,-1 1 1,0 0 0,1-1 0,-1 1 0,1 0-1,-1-1 1,1 1 0,-1 0 0,1 0 0,-1-1-1,1 1 1,-1 0 0,1 0 0,-1 0 0,1 0-1,-1 0 1,1 0 0,0 0 0,-1 0 0,1 0-1,-1 0 1,1 0 0,-1 0 0,1 0 0,-1 0-1,1 0 1,-1 0 0,1 1 0,-1-1 0,1 0-1,-1 0 1,1 1 0,-1-1 0,1 0 0,-1 1-1,1 0 1,0 1-5,0 0-1,1 0 0,-2 0 1,1 1-1,0-1 0,0 0 1,-1 1-1,1-1 1,-1 1-1,0-1 0,0 1 1,0 2-1,-4 32-46,2-27 41,-2 12-30,-1 0-1,-1 0 1,-17 40-1,-37 56 408,57-112-299,2-3-52,-9 19 415,10-22-411,0 0-1,0 1 1,0-1-1,0 0 1,0 0-1,0 1 1,0-1-1,0 0 1,0 0-1,0 1 1,0-1-1,0 0 1,0 0-1,0 0 1,1 1-1,-1-1 1,0 0-1,0 0 1,0 0-1,0 1 0,0-1 1,0 0-1,1 0 1,-1 0-1,0 1 1,0-1-1,0 0 1,0 0-1,1 0 1,11-1 258,114-46 94,-95 36-620,103-39-812,-109 39-3735,33-21 1,-41 25 2622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46.87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44 11136,'-17'-6'5056,"30"6"-4417,1-5 1089,1 5-1088,37-8 576,7 5-704,25-5-288,4 5-128,4-5-1792,-8 5 928,14 3-6239,-14 3 3871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49.39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48 279 3392,'0'0'1088,"12"-7"1381,11-6 2620,-22 12-4896,0 1 0,-1 0 0,1-1 0,0 1 0,-1 0 0,1-1 0,-1 1 0,1-1 0,-1 1 0,1-1 0,-1 0 0,1 1 0,-1-1 0,1 1 0,-1-1 0,0 0 0,1 1 0,-1-1 0,0 0 0,0 0 0,1 1 0,-1-1 0,0 0 0,0 1 0,0-1 0,0 0 0,0 0 0,0 1 0,0-1 0,-1-1 0,1 1-101,0 1 1,-1-1 0,0 1-1,1 0 1,-1-1 0,1 1-1,-1-1 1,1 1 0,-1 0-1,0 0 1,1-1 0,-1 1-1,0 0 1,1 0 0,-1 0-1,0 0 1,1 0 0,-1 0 0,0 0-1,1 0 1,-1 0 0,0 0-1,1 0 1,-1 0 0,0 0-1,1 1 1,-1-1 0,0 0-1,1 0 1,-2 1 0,-18 10 410,16-7-431,0-1 0,0 0 0,0 1 0,0 0 0,0 0 0,1 0 0,0 1 0,0-1 0,0 1 0,0 0 0,1 0 0,0-1 0,0 2 0,0-1 0,0 0 0,1 0 0,-1 8 0,2-13-51,0 1 0,0 0 0,0-1 0,0 1 0,0-1 0,0 1 0,0-1 0,0 1 0,1-1 0,-1 1 0,0-1 0,0 1 0,1-1 1,-1 1-1,0-1 0,0 0 0,1 1 0,-1-1 0,0 1 0,1-1 0,-1 0 0,1 1 0,-1-1 0,1 0 0,-1 1 0,0-1 0,1 0 0,0 1 1,1-1 14,0 0 0,-1 1 1,1-1-1,0 0 0,-1 0 0,1 0 1,0 0-1,-1 0 0,4-1 1,-1 0 3,1-1 0,-1 1 0,1-1 1,-1 0-1,0 0 0,1 0 0,3-3 1,2-3-10,0 0 1,-1-1 0,17-20 0,-23 25-19,0 0 1,0-1 0,0 1 0,-1-1-1,0 0 1,0 0 0,0 0 0,-1 0 0,1 0-1,-1 0 1,0 0 0,-1 0 0,1-6 0,-2 0 30,1 1 126,0 0 1,2-14-1,-2 23-158,0 0 0,0 0-1,0 0 1,0 0 0,0 0-1,0 0 1,1 0-1,-1 0 1,0 0 0,1 0-1,-1 0 1,0 0 0,1 0-1,0 0 1,-1 0-1,1 1 1,-1-1 0,1 0-1,0 0 1,0 1 0,-1-1-1,1 0 1,0 1 0,0-1-1,0 1 1,0-1-1,0 1 1,0-1 0,0 1-1,0 0 1,1-1 0,1 2 278,-2 0 203,0-5-215,-18 17-122,-7 4-387,14-8 269,0-1 0,0 0 1,-20 12-1,29-20-41,-41 34-83,39-33 71,3-2 22,8-3-89,18-3-161,87-20 486,-61 18-229,0-2 0,61-22 0,-4 0 117,-84 26-64,-24 7-66,-1 0 0,1 0 0,-1 0 0,1 0 0,-1 0 0,1 0 0,0 0 0,-1 0 0,1 0 0,-1 0 0,1 0 0,-1 1 0,1-1 0,-1 0 0,1 0 0,-1 0 0,0 1 0,1-1 0,-1 0 0,1 1 0,-1-1 0,0 0 0,1 1 0,-1-1 0,0 1 0,1-1 0,-1 1 0,0-1 0,1 1 0,-1-1 0,0 1 1,0-1-1,0 1 0,0-1 0,1 1 0,-1-1 0,0 1 0,0 0 0,3 26 84,-3-21-77,1 87-69,-1-52 79,0-34 61,1-1 0,1 1 0,-1-1-1,1 1 1,0-1 0,0 1 0,1-1 0,5 10 0,-8-16-69,1 0 0,-1 1 0,0-1 0,0 0 1,0 1-1,1-1 0,-1 0 0,0 1 1,0-1-1,1 0 0,-1 0 0,0 1 1,1-1-1,-1 0 0,0 0 0,1 0 0,-1 1 1,0-1-1,1 0 0,-1 0 0,0 0 1,1 0-1,-1 0 0,0 0 0,1 0 1,-1 0-1,1 0 0,-1 0 0,0 0 0,1 0 1,-1 0-1,1 0 0,-1 0 0,0 0 1,1 0-1,0-1 0,0 0 15,1 0-1,0 0 1,-1 0 0,1 0 0,-1-1-1,1 1 1,-1 0 0,2-3-1,19-31 10,21-59 0,-30 61-154,2 0 0,27-43 1,-42 75 113,1 1 1,-1-1 0,0 1-1,0-1 1,1 0-1,-1 1 1,0-1-1,1 1 1,-1-1-1,1 1 1,-1 0 0,1-1-1,-1 1 1,1-1-1,-1 1 1,1 0-1,-1-1 1,1 1 0,-1 0-1,1 0 1,-1-1-1,1 1 1,0 0-1,-1 0 1,1 0 0,-1 0-1,1 0 1,0 0-1,-1 0 1,1 0-1,0 0 1,-1 0 0,1 0-1,-1 0 1,1 0-1,0 0 1,-1 1-1,1-1 1,-1 0-1,1 0 1,-1 1 0,1-1-1,0 0 1,-1 1-1,0-1 1,1 1-1,-1-1 1,1 1 0,0 0-1,2 3-32,0 0-1,0 1 1,0 0-1,3 8 1,-1-3 11,3 3 55,0 1 0,1-2-1,1 1 1,11 11 0,-14-17 15,0-1 0,0 1 1,0-2-1,1 1 0,0-1 0,0 0 1,0-1-1,10 4 0,-5-2 38,1-2-1,1 1 1,-1-2 0,0 0-1,18 1 1,-27-4-72,-1 1 0,0-2 0,0 1 0,0 0 0,0-1 0,0 0 0,0 0-1,0 0 1,0 0 0,0 0 0,-1-1 0,1 0 0,0 0 0,-1 0 0,1 0 0,-1-1 0,0 1 0,0-1 0,0 0 0,0 0 0,0 0 0,-1 0 0,5-6 0,0-7-29,1 0 0,-2-1 0,7-30 0,-10 38-7,0-1 0,-1 1 1,-1-1-1,0 0 0,0 0 1,-1 0-1,0 0 0,-3-19 1,3 29 20,0 0 0,0-1 0,0 1 0,0-1 0,0 1 0,-1-1-1,1 1 1,0 0 0,0-1 0,0 1 0,0-1 0,-1 1 0,1 0 0,0-1 0,0 1 0,-1-1 0,1 1 0,0 0 0,0 0 0,-1-1 0,1 1 0,0 0 0,-1-1 0,1 1 0,-1 0 0,1 0 0,0 0-1,-1-1 1,0 1 0,0 0 0,1 0-1,-1 1 0,0-1 1,1 0-1,-1 0 1,0 1-1,1-1 0,-1 1 1,0-1-1,1 0 0,-1 1 1,1-1-1,-1 1 0,1-1 1,-2 2-1,-15 24-164,9-11 162,1 0 0,1 1 0,1 0 0,-6 28 0,9-36 30,1 0 0,0 1 0,0-1 0,1 1 1,0-1-1,1 1 0,0-1 0,0 1 0,1-1 0,0 0 0,4 10 0,-4-14 2,-1 0 0,1 0-1,0-1 1,0 1 0,1-1 0,-1 0-1,1 0 1,0 1 0,0-2 0,0 1-1,0 0 1,0-1 0,0 1 0,1-1-1,-1 0 1,1 0 0,0 0 0,0-1-1,-1 1 1,1-1 0,0 0 0,0 0-1,0 0 1,1-1 0,-1 1 0,0-1-1,0 0 1,0 0 0,0-1 0,0 1-1,0-1 1,0 0 0,8-2-1,98-42 84,-8 2-94,-80 36 8,0 0 1,46-6-1,-59 12 1,0 0-1,-1 1 1,1 0 0,0 0-1,0 1 1,-1 1 0,1-1-1,-1 1 1,1 1 0,-1 0-1,9 4 1,0 2 152,25 18 0,-27-16-79,29 14-1,-31-18-792,0-2 0,14 5 0,-22-9-255,-1 0-1,1 0 1,-1-1-1,1 1 1,-1-1-1,1 0 1,-1 0-1,1-1 1,-1 1-1,9-3 0,15-10-6426,2-2 2395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51.0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1059 2976,'0'0'6090,"9"1"-2890,-6 0-2892,-1 0 0,1 0 0,0-1 0,0 1 0,0-1 0,0 1-1,0-1 1,0 0 0,0 0 0,0 0 0,0-1 0,0 1 0,-1-1-1,1 1 1,0-1 0,0 0 0,0 0 0,-1-1 0,1 1 0,3-3 0,5-3 41,0 0 0,-1-2 1,13-11-1,-11 9 28,30-28 158,-1-1 0,35-47 0,-46 52-344,117-153 753,-111 137-514,54-101 0,-55 76 167,-31 70-646,-1 6-44,-4 14-21,-50 184 349,8 52-38,26-142 54,16-104-230,-1 7 17,1 1-1,-1 14 1,2-23-21,0 0 0,1-1 0,-1 1 0,0 0 0,1 0 0,0 0 0,0 0 0,0-1 0,0 1 0,0 0 0,0-1 0,1 1 0,-1-1 0,3 4 0,-4-6-7,1 0 0,-1 1 0,1-1 0,-1 0 0,1 0 1,-1 1-1,1-1 0,0 0 0,-1 0 0,1 0 0,-1 0 0,1 0 0,-1 0 0,1 0 0,0 0 0,-1 0 0,1 0 0,-1 0 0,1 0 0,-1 0 0,1 0 0,0 0 0,-1 0 0,1-1 0,-1 1 1,1 0-1,-1 0 0,1-1 0,-1 1 0,1 0 0,0-2 0,2 0 22,0 0-1,0-1 1,0 0 0,0 0-1,2-3 1,60-92 249,-3 1-220,55-37 68,-23 30-86,-74 79-86,-2 0-1,24-43 1,-19 24 93,-3-1-1,-1-1 0,20-74 1,-5-22 8,-34 124-38,-2 14-34,-1 14-61,-27 98-96,20-66 281,-2-1-1,-1-1 0,-3 0 1,-1-1-1,-24 40 0,40-77-103,-83 156 399,14 31-71,29-72-210,38-111-104,2 0 0,-1 0 0,1 0 0,0 0 0,0 0-1,0 11 1,1-14-23,0-1-1,-1 1 1,1-1 0,-1 1-1,0-1 1,1 0 0,-3 4-1,-22 36 154,8-20-209,16-20 130,3-5 79,10-14 24,68-97-562,-60 89 412,0 1 1,36-30-1,-36 35-94,40-31 134,-51 43-136,1 0 1,0 1 0,0 0 0,17-7-1,-25 12 59,0 1-1,-1-1 0,1 1 0,0 0 0,-1-1 0,1 1 0,0 0 0,0 0 0,-1 0 0,1 0 0,0 0 0,-1 0 0,1 0 0,0 1 0,-1-1 0,1 1 1,3 1-1,-3-1 20,0 0 0,0 1 0,0 0 1,0-1-1,0 1 0,-1 0 0,1 0 1,0 0-1,-1 0 0,0 0 0,3 4 0,7 18-67,0 1 1,7 28-1,-11-30 143,1 0 0,21 40 0,-29-62-64,1 1-1,0-1 0,0 1 0,0-1 0,0 0 1,0 0-1,0 1 0,0-1 0,0 0 0,0 0 0,1 0 1,-1 0-1,0 0 0,1-1 0,-1 1 0,1 0 0,-1-1 1,2 2-1,-1-2-15,-1 0 1,0 0 0,1 0 0,-1 0-1,1-1 1,-1 1 0,0 0-1,1-1 1,-1 1 0,0 0-1,0-1 1,1 0 0,-1 1-1,0-1 1,0 0 0,2-1-1,2-2 1,0-1-1,0 0 1,0 0-1,-1-1 1,0 1-1,5-10 1,1-2 9,0-1 1,-1 0-1,-1-1 1,-1 0-1,0 0 0,-2-1 1,0 1-1,2-26 1,-6 40-51,-1 1 0,0-1 1,-1 1-1,1-1 0,-1 1 0,0 0 1,0-1-1,0 1 0,-1 0 0,1 0 1,-1 0-1,-3-7 0,4 11 32,1 0 0,0-1 1,-1 1-1,1-1 0,0 1 0,-1 0 0,1-1 0,-1 1 0,1 0 1,0 0-1,-1-1 0,1 1 0,-1 0 0,1 0 0,-1 0 0,1 0 1,-1-1-1,1 1 0,-1 0 0,1 0 0,0 0 0,-1 0 0,1 0 1,-1 0-1,1 0 0,-1 0 0,1 1 0,-1-1 0,1 0 0,-1 0 1,1 0-1,-1 0 0,1 1 0,-1-1 0,1 0 0,0 0 0,-1 1 1,1-1-1,-1 1 0,-12 15-42,9-7 47,-1 1 0,1 0 0,0 0 0,1 0 0,0 1 0,1-1 0,0 1 0,1-1 0,-1 21 0,3-12 102,0 1 0,1-1 0,1 0 0,9 31 0,-10-45-124,0 1 0,0-1-1,0 0 1,1 0-1,-1-1 1,1 1-1,0 0 1,1-1 0,-1 0-1,1 0 1,0 0-1,0 0 1,0-1-1,0 1 1,1-1 0,0 0-1,-1 0 1,1-1-1,0 1 1,0-1 0,0 0-1,1-1 1,-1 1-1,0-1 1,1 0-1,-1 0 1,11 0 0,4-1-1211,0 0 0,0-1 0,28-5 0,-39 5 336,-1-1 1,1 0-1,-1 0 0,0-1 1,1-1-1,-1 1 0,-1-1 0,1 0 1,-1-1-1,9-6 0,-15 10 586,0 0 1,-1 0-1,1 0 0,0 0 0,-1 0 0,1 0 0,-1 0 0,1 0 1,-1 0-1,1 0 0,-1 0 0,0-1 0,1 0 0,-1 1 92,4-18-2820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51.4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21 134 9216,'-20'-6'4192,"48"6"-3648,6-5 1184,3 2-1056,35-5 767,4 1-799,47-12-448,-2 5-128,27-6-1984,-10 6 1057,22-10-4801,-12 10 3168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54.57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5 630 3392,'0'0'158,"-1"0"0,1 0 1,0 0-1,-1 0 0,1 1 0,0-1 0,0 0 1,-1 0-1,1 1 0,0-1 0,0 0 1,0 0-1,-1 1 0,1-1 0,0 0 1,0 0-1,0 1 0,0-1 0,0 0 0,0 1 1,-1-1-1,1 0 0,0 1 0,0-1 1,0 0-1,0 1 0,0-1 0,0 0 1,0 1-1,0-1 0,1 0 0,-1 1 0,0-1 1,0 1-1,12 4 4617,-10-5-5190,7 3 869,1-1 0,0 0 1,0-1-1,0 0 0,0-1 0,0 0 0,0 0 0,0-1 0,13-3 0,-13 2-346,0-1 1,-1 0-1,1-1 0,-1 0 1,0-1-1,0 0 0,0 0 0,-1-1 1,0 0-1,0 0 0,0-1 1,-1 0-1,0 0 0,10-15 0,-6 6-26,-1-1 0,-1 0 0,-1-1 0,0 0-1,6-24 1,-11 32-39,-1 1-1,0 0 1,-1-1 0,0 1-1,-1-1 1,0 0 0,0 1-1,-1-1 1,0 1 0,-1-1-1,0 1 1,-5-14 0,7 20-51,-1 1 0,0-1 0,0 1 0,0 0 0,-1 0 0,1 0 0,-1-1 0,1 1 0,-1 0 1,1 1-1,-1-1 0,0 0 0,0 0 0,0 1 0,0-1 0,0 1 0,0 0 0,-1 0 0,1 0 0,0 0 1,-1 0-1,1 0 0,-1 0 0,1 1 0,-1-1 0,1 1 0,-1 0 0,1 0 0,-1 0 0,-4 0 0,2 1 0,1 0 0,-1 0-1,1 1 1,0-1 0,0 1 0,0 0-1,0 0 1,0 1 0,0-1-1,0 1 1,1 0 0,-1 0 0,1 0-1,0 0 1,0 0 0,0 1-1,-2 4 1,-3 4 97,1 1 1,0 1-1,1-1 0,1 1 1,0 0-1,1 1 0,0-1 1,1 1-1,1 0 0,1-1 1,0 1-1,0 0 0,2 0 1,0 0-1,0 0 0,2-1 1,0 1-1,0 0 0,10 23 1,-10-31-26,0 0 0,1 0 0,0-1 0,0 1 0,1-1 0,-1 0 0,1 0 0,1-1 0,-1 0 0,1 0 0,0 0 0,0 0 0,0-1 0,1 0 0,10 5 0,-13-7-25,1-1-1,-1 1 1,1-1-1,-1 0 1,1 0-1,0-1 1,0 1-1,-1-1 1,1 0-1,0 0 1,0-1-1,-1 1 1,1-1-1,0 0 1,-1 0-1,1-1 1,-1 1-1,1-1 1,-1 0-1,0 0 1,0-1-1,0 1 1,0-1-1,0 0 1,0 0-1,3-4 1,13-15-35,-1-1 0,-1-1 0,26-46 1,-22 35-91,30-39 0,-51 73 82,-1 1 1,1-1-1,-1 0 0,1 0 0,0 1 1,-1-1-1,1 0 0,0 1 1,0-1-1,0 1 0,-1-1 0,1 1 1,0-1-1,0 1 0,0 0 1,0-1-1,0 1 0,1 0 0,-1 0 7,-1 0 0,1 0 0,-1 0-1,1 0 1,0 1 0,-1-1 0,1 0-1,-1 0 1,1 1 0,-1-1-1,1 0 1,-1 1 0,0-1 0,1 1-1,-1-1 1,1 0 0,-1 1-1,0-1 1,1 1 0,-1-1 0,1 2-1,1 2 5,-1 1 0,1-1 0,-1 1 0,0-1 0,0 1-1,0 5 1,0 14-3,-2 0 0,-3 27 0,0 20 235,7-45 86,3-32-270,0 1 0,0-1-1,-1 0 1,1 0 0,-1 0 0,-1-1-1,5-8 1,-2 4-97,1 1 1,10-13-1,-15 20 30,0 0-1,0 0 1,0 1 0,0-1-1,1 1 1,-1 0 0,0 0 0,1 0-1,0 0 1,0 1 0,5-2 0,-6 2 2,-1 1 1,0 0-1,0 0 1,0 0 0,0 0-1,0 1 1,0-1 0,0 0-1,0 1 1,0 0-1,0-1 1,0 1 0,0 0-1,0 0 1,0 0-1,0 0 1,-1 0 0,1 0-1,2 3 1,4 3-45,-1 1 0,11 14 0,-8-10 25,5 7 16,-8-10 35,0-1 0,1 1-1,0-1 1,0-1 0,9 8-1,-12-12 45,0 0-1,0 0 1,1 0-1,-1 0 0,1-1 1,10 4-1,-13-6-45,0 1-1,1-1 1,-1 0-1,0 0 1,1 0-1,-1 0 1,0-1-1,1 1 1,-1-1-1,0 0 0,1 0 1,-1 0-1,4-3 1,-2 1 7,1 0-1,-1 0 1,0-1 0,-1 0 0,1 0-1,-1 0 1,0-1 0,0 1 0,0-1 0,0 0-1,3-7 1,3-7 66,15-35 0,-6 7-80,52-139 44,-59 148-33,-2-1 0,-1 0-1,3-40 1,-6-43-456,-7 120 231,-2 6 95,-3 9 34,-2 17 71,0 1 0,2 0 0,1 0 0,0 33 0,3-5 57,8 72 0,4-53-19,-8-69 48,1 1-1,0-1 1,0 1-1,0-1 1,1 0 0,6 9-1,-9-17-69,-1-1 0,0 1 0,1-1 0,-1 1 1,1-1-1,0 1 0,-1-1 0,1 1 0,-1-1 0,1 1 0,0-1 0,-1 0 0,1 1 0,0-1 0,0 0 0,-1 1 0,1-1 0,0 0 0,0 0 1,-1 0-1,1 0 0,0 0 0,0 0 0,-1 0 0,1 0 0,0 0 0,0 0 0,-1 0 0,1-1 0,0 1 0,0 0 0,-1 0 0,1-1 0,0 1 1,-1 0-1,1-1 0,0 1 0,-1-1 0,1 1 0,-1-1 0,1 1 0,-1-1 0,1 0 0,4-4 6,0 0 0,0 0 0,6-10 0,119-168-48,-118 166 12,-8 11-60,0 0 1,0 0-1,0 0 0,10-9 0,-14 15 69,1 0 0,-1 0 1,0 0-1,0 0 0,0 0 1,0 0-1,0 0 0,0 0 0,0 0 1,0 0-1,0 0 0,1 0 1,-1 0-1,0 0 0,0-1 0,0 1 1,0 0-1,0 0 0,0 0 1,0 0-1,1 0 0,-1 0 0,0 0 1,0 0-1,0 1 0,0-1 0,0 0 1,0 0-1,0 0 0,1 0 1,-1 0-1,0 0 0,0 0 0,0 0 1,0 0-1,0 0 0,0 0 1,0 0-1,0 0 0,0 0 0,0 0 1,1 1-1,-1-1 0,0 0 1,0 0-1,0 0 0,0 0 0,0 0 1,0 0-1,0 0 0,0 0 1,0 1-1,0-1 0,0 0 0,0 0 1,0 0-1,0 0 0,0 0 0,0 0 1,0 1-1,0-1 0,0 10-176,0-7 196,0-1-2,0 31 11,6 47 1,-5-69-4,1-1 0,1 1 0,0-1 1,0 0-1,1 0 0,0-1 0,1 1 0,10 15 0,-14-23 5,1 0 1,-1 0-1,1 0 0,0 0 0,0 0 0,0 0 0,0-1 1,0 1-1,0 0 0,0-1 0,0 0 0,0 0 0,1 1 1,-1-1-1,1-1 0,-1 1 0,1 0 0,-1 0 0,5-1 1,-3 0-12,0 0 1,0 0 0,0-1 0,-1 0 0,1 0-1,0 0 1,0 0 0,-1-1 0,1 1 0,0-1-1,5-3 1,4-5-17,0 0 1,0-1-1,-1 0 0,20-26 0,56-55-121,-70 74 97,-18 18 25,0 0 0,0 0 0,0 0 0,1-1 0,-1 1 0,0 0 0,0 0 0,0 0 0,1 0 0,-1 0 0,0 0 0,0 0 0,1 0 0,-1 0 0,0 0 0,0 0 0,1 0 0,-1 0 0,0 0 0,0 0 0,1 0 0,-1 0 0,0 0 0,0 0 0,1 0 0,-1 1 0,0-1 1,0 0-1,0 0 0,1 0 0,-1 0 0,0 0 0,0 1 0,0-1 0,0 0 0,1 0 0,-1 0 0,0 1 0,0-1 0,0 0 0,0 0 0,0 0 0,0 1 0,0-1 0,7 15 46,-5-11-51,1 4 11,0 0 0,-1 1 0,0-1 1,1 17-1,1 2-5,-3-19 20,0 4 5,1-1 0,1 0 0,-1 0 0,2 0 0,-1 0 0,2 0 0,-1-1 0,13 20 1,-16-29-13,0 1 1,0-1 0,0 0-1,-1 0 1,1 0 0,0-1-1,1 1 1,-1 0 0,0 0-1,0 0 1,0-1 0,0 1-1,1-1 1,-1 1 0,0-1 0,0 1-1,1-1 1,-1 0 0,0 1-1,1-1 1,-1 0 0,0 0-1,1 0 1,-1 0 0,1 0-1,-1-1 1,0 1 0,1 0-1,-1 0 1,0-1 0,0 1-1,1-1 1,-1 0 0,0 1 0,0-1-1,2-1 1,3-2 10,0-1 1,0 0-1,0 0 0,9-13 1,-12 15-30,17-21-17,28-42-1,-39 52-4,-1-1 0,-1 0-1,0 0 1,8-25 0,-13 32-9,-1 0 0,1 1 0,0-14-1,-2 19 31,0 0 0,0 0-1,0 0 1,0 0-1,0 0 1,-1 0-1,1 0 1,-1 0-1,1 0 1,-1 0-1,0 0 1,0 0-1,0 1 1,0-1-1,0 0 1,0 0-1,-2-1 1,2 2-3,0 0 0,0 1 0,0-1 0,0 1 0,0-1 0,0 1 0,0-1 0,-1 1 0,1 0 0,0-1 0,0 1 0,0 0 1,-1 0-1,1 0 0,0 0 0,0 0 0,-1 0 0,1 0 0,0 0 0,0 1 0,0-1 0,-3 1 0,2 0 12,-1 0 1,0 1-1,1-1 0,-1 0 1,1 1-1,0 0 0,-1-1 1,-2 4-1,2-1 2,-1 1 0,1 0 0,0 0 0,0 0 0,0 0 0,1 0 0,-1 0 0,2 1 0,-1-1 0,0 1 0,1 0 0,-1 8 0,1-2 49,0 1 0,1-1 1,1 1-1,3 20 0,-2-21-3,1-1 1,1 1 0,-1-1-1,2 0 1,0-1-1,0 1 1,1-1-1,0 0 1,1 0-1,0-1 1,0 1-1,1-2 1,0 1 0,1-1-1,0 0 1,0-1-1,1 0 1,0-1-1,0 0 1,12 5-1,-9-5-217,0 0-1,0-1 0,1-1 0,22 4 0,-25-6-785,1-1-1,-1 0 0,17-2 0,-26 1 671,-1 0 0,1 0 1,-1 0-1,0 0 0,1-1 0,-1 1 0,1 0 0,-1-1 0,1 1 0,-1-1 0,0 1 0,1-1 0,-1 0 1,0 0-1,0 0 0,0 0 0,1 1 0,-1-1 0,0-1 0,0 1 0,0 0 0,-1 0 0,1 0 0,0 0 0,0-1 1,-1 1-1,1 0 0,0-1 0,-1 1 0,1 0 0,-1-1 0,0 1 0,0-1 0,1 1 0,-1-1 0,0 1 0,0-1 1,0 1-1,0-1 0,-1 1 0,1-1 0,-1-2 0,-3-18-2571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54.9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601 56 8384,'-50'-8'3808,"33"5"-3328,12-1-224,5 8-256,0-8-96,9 4 64,4-4-480,4 4 288,3-7-2080,2 7 1248</inkml:trace>
  <inkml:trace contextRef="#ctx0" brushRef="#br0" timeOffset="1">16 131 9312,'-16'-8'4192,"41"5"-3616,-8 0 992,-1 3-960,23-13 415,3 7-639,42-13-192,4 7-128,21-7-1408,-12 5 737,4-4-5185,-13 2 3200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57.8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4 439 4640,'0'0'49,"0"0"0,-1 0 0,1 0 0,0 0 1,0 1-1,0-1 0,0 0 0,0 0 0,0 0 0,0 0 1,-1 0-1,1 0 0,0 0 0,0 0 0,0 0 0,0 0 1,0 0-1,0 0 0,0 0 0,0 1 0,-1-1 0,1 0 0,0 0 1,0 0-1,0 0 0,0 0 0,0 0 0,0 0 0,0 1 1,0-1-1,0 0 0,0 0 0,0 0 0,0 0 0,0 0 0,0 0 1,0 1-1,0-1 0,0 0 0,0 0 0,0 0 0,0 0 1,0 0-1,0 0 0,0 1 0,0-1 0,0 0 0,0 0 1,0 0-1,0 0 0,0 0 0,1 0 0,-1 0 0,0 0 0,0 1 1,0-1-1,0 0 0,0 0 0,1 1 119,-1-1 0,0 1 1,0-1-1,1 1 0,-1 0 0,0-1 0,1 1 0,-1-1 0,0 1 1,1-1-1,-1 1 0,1-1 0,-1 1 0,1-1 0,-1 0 1,1 1-1,0-1 0,-1 0 0,1 1 0,-1-1 0,1 0 0,1 1 1,1-1 104,0 0 0,0 1 1,0-1-1,0 0 0,0-1 0,0 1 1,0 0-1,0-1 0,0 0 1,0 0-1,0 0 0,0 0 1,0 0-1,-1 0 0,1-1 1,0 1-1,-1-1 0,1 0 0,-1 0 1,3-2-1,3-4 54,-1 1 1,0-1-1,0 0 0,7-13 0,8-17 141,-2 0-1,21-58 1,10-18 273,-10 21 422,-41 88-983,-3 12-61,-4 70 237,6-47-291,-1-3 57,2 0 0,5 48-1,-3-64-105,0-1 0,0 0 0,1 0-1,0 0 1,1-1 0,0 1 0,0-1-1,1 1 1,0-2 0,9 12 0,-9-15 24,-1 0-1,1-1 1,0 0 0,1 0 0,-1-1 0,1 1 0,0-1 0,0 0 0,0-1 0,0 1 0,0-1 0,0 0 0,1-1 0,-1 0 0,0 0-1,1 0 1,0-1 0,9 0 0,0-1 32,-1 0 1,0-1-1,0-1 0,1 0 0,-2-1 0,25-10 1,-22 6-62,-1 0 0,1-2 0,-1 0 1,-1-1-1,0 0 0,18-19 0,72-86 29,-66 69-20,-44 59 31,1 0-1,0 1 1,1-1-1,-2 15 1,-6 23 198,-39 116-180,50-164-59,0 0 1,-1 0-1,1 0 1,0 0-1,0 0 1,0 0-1,0 3 1,0-5 3,0 1 1,0-1-1,0 0 1,1 0-1,-1 1 1,0-1-1,0 0 1,0 0-1,0 1 1,0-1-1,1 0 1,-1 0-1,0 1 1,0-1-1,0 0 1,1 0-1,-1 0 1,0 0-1,0 1 1,1-1-1,-1 0 1,0 0-1,0 0 1,1 0-1,-1 0 1,0 0-1,0 0 1,1 0-1,-1 1 1,0-1-1,0 0 1,1 0-1,-1 0 1,0 0-1,1-1 1,-1 1-1,0 0 1,0 0-1,1 0 1,-1 0-1,0 0 1,0 0-1,1 0 1,-1 0-1,0-1 1,0 1-1,1 0 1,-1 0-1,0 0 1,0 0-1,0-1 1,1 1-1,-1 0 1,0 0-1,0-1 1,4-3-9,0 0 0,0-1 0,-1 1 1,0-1-1,0 0 0,0 1 0,4-11 0,-1 1 30,28-66 28,-28 69-101,-6 10 18,0 0 0,1 0 0,-1 0 0,1 0 1,-1 0-1,1 1 0,-1-1 0,1 0 0,-1 0 0,1 0 0,0 1 0,1-2 0,-1 2 11,-1 1-1,1-1 0,0 1 1,-1 0-1,1-1 0,-1 1 1,1 0-1,-1 0 0,0-1 0,1 1 1,-1 0-1,1 0 0,-1 0 1,0-1-1,0 1 0,0 0 1,1 0-1,-1 1 0,6 21 48,-3-9 57,1 0 0,9 23 0,-11-34-83,-1 0-1,0 0 1,1 0 0,0-1-1,0 1 1,-1-1-1,2 1 1,-1-1-1,0 1 1,0-1-1,1 0 1,-1 0-1,1 0 1,0-1-1,-1 1 1,1-1-1,0 1 1,4 0 0,-4-1 22,1-1 0,0 1 0,0-1 1,0 0-1,0 0 0,-1 0 0,1-1 0,0 0 1,0 1-1,0-1 0,6-3 0,3-2 58,23-13 0,37-27-165,77-64 0,-149 110 68,4-5-12,1 0 0,0 1 1,1 0-1,9-4 1,-15 7 9,0 1 0,0-1 0,0 1-1,0 0 1,0-1 0,0 1 0,0 0 0,0 0 0,1 0 0,-1-1 0,0 1 0,0 0 0,0 1 0,0-1 0,1 0 0,-1 0 0,0 0 0,0 1 0,0-1 0,0 1 0,0-1 0,0 1 0,0-1 0,0 1 0,0-1 0,0 1 0,0 0 0,0 0 0,0-1 0,0 1 0,0 0 0,-1 0 0,1 0 0,0 0 0,0 1 0,1 3-4,0-1 0,0 1 0,-1-1 0,0 1 0,0-1 0,0 1 1,0 8-1,-1 36 227,0-25-163,0-15-24,0-1 1,-1 0-1,0 1 1,0-1-1,0 0 1,-4 9-1,8-17 152,5-5-111,10-10-46,45-54-415,-62 69 385,-1-1 1,0 1-1,0 0 0,1-1 0,-1 1 0,0-1 1,1 1-1,-1 0 0,0-1 0,1 1 0,-1 0 1,1 0-1,-1-1 0,1 1 0,-1 0 0,1 0 1,-1 0-1,1-1 0,-1 1 0,0 0 0,1 0 0,-1 0 1,1 0-1,-1 0 0,1 0 0,-1 0 0,1 0 1,-1 0-1,1 0 0,-1 0 0,1 0 0,-1 1 1,1-1-1,-1 0 0,1 0 0,-1 0 0,1 1 1,-1-1-1,1 0 0,-1 1 0,0-1 0,1 0 1,-1 1-1,0-1 0,1 0 0,-1 1 0,0-1 1,1 1-1,1 3-16,0 1 0,0-1 0,0 1 0,2 6 0,0 1 25,-2-8 11,0 0-1,0 0 1,1-1-1,-1 1 1,1-1 0,-1 1-1,1-1 1,7 6-1,-8-8-10,0 1-1,1-1 1,-1 1-1,1-1 1,-1 0-1,1 0 1,0 0-1,-1 0 1,1-1-1,0 1 0,-1-1 1,1 0-1,0 1 1,0-1-1,4-1 1,7-1 20,-1 0 0,1-1-1,0-1 1,14-5 0,55-27 108,-47 18-187,63-42 0,27-34 186,-122 92-194,-1-1 0,2 1 0,-1 0 0,8-3 0,-13 9 61,0 0 1,0-1-1,0 1 0,0 0 0,-1-1 1,1 1-1,-1-1 0,-4 6 0,-1 4-67,-19 35-45,-48 65 1,68-104 132,5-7-11,-7 9-16,1 0 0,-7 14 0,12-22 14,1 0 0,0 0 1,0 0-1,0 0 0,0 0 1,0 0-1,1 0 0,0 0 1,-1 0-1,1 0 1,0 1-1,0-1 0,1 0 1,-1 0-1,2 4 0,-2-6 10,0 0 1,1 0-1,-1 0 0,0 0 0,1 0 1,-1-1-1,1 1 0,0 0 0,-1 0 1,1-1-1,0 1 0,-1 0 0,1-1 1,0 1-1,0-1 0,-1 1 0,1-1 0,0 1 1,0-1-1,0 1 0,0-1 0,0 0 1,0 0-1,0 1 0,-1-1 0,1 0 1,0 0-1,0 0 0,0 0 0,0 0 1,0 0-1,0 0 0,1-1 0,0 1-7,1-1 0,-1 1 0,0-1 0,0 0 0,0 0 0,0 0 0,0 0 0,0 0 0,0-1 0,-1 1 0,1 0 0,0-1 0,2-2 0,1-6-65,1 1 1,-1-1 0,-1 0 0,0-1 0,3-11 0,-3 5 46,5-34 1,-3 6-119,-4 39-11,-1 10 34,-2 21-13,0-6 103,-11 376 1107,10-368-973,-1 0 1,-1 0-1,-1 0 1,-15 43-1,20-67-99,-1-1-1,0 1 1,0-1-1,0 0 1,-1 1-1,1-1 1,0 0-1,-1 0 1,1 0-1,-1 0 1,0 0-1,0 0 1,0-1-1,0 1 1,0-1-1,0 1 1,0-1-1,0 0 1,0 1-1,-1-1 1,1 0-1,-1-1 1,1 1-1,-5 1 0,3-3-17,-1 1 0,1 0 0,0-1 0,0 0 0,0 0-1,0 0 1,0-1 0,0 1 0,0-1 0,0 0-1,0 0 1,0 0 0,1-1 0,-1 1 0,1-1-1,0 0 1,-4-4 0,-3-3-100,1-1 1,0 0-1,-13-24 0,13 20 40,1 0-1,1 0 0,1-1 0,0 0 0,1 0 0,-5-25 0,10 37 37,-1-1 1,1 0-1,0 1 0,0-1 1,0 1-1,1-1 0,-1 0 1,1 1-1,0-1 0,1 1 1,-1 0-1,1-1 0,0 1 1,0 0-1,5-8 0,-3 7-3,1-1 0,0 1-1,0 0 1,1 1 0,-1-1 0,1 1-1,0 0 1,13-6 0,21-9 63,46-13 0,-48 19-46,68-34 0,-74 29 160,0-1 0,-1-1 1,53-47-1,-80 64-125,-1 0 1,0-1-1,0 0 0,0 0 1,0 0-1,0 0 0,-1 0 1,0 0-1,1-1 0,-2 1 1,1-1-1,0 1 0,-1-1 1,0 0-1,1-9 0,-2 13-24,0 0-1,0 1 0,0-1 1,0 0-1,0 0 0,0 1 0,0-1 1,-1 0-1,1 1 0,0-1 0,0 0 1,-1 0-1,1 1 0,0-1 1,-1 1-1,1-1 0,0 0 0,-1 1 1,0-2-1,0 2-1,1 0 0,-1 0 0,1 0 0,0-1 1,-1 1-1,1 0 0,-1 0 0,1 0 0,-1 0 0,1 0 0,-1 0 0,1 0 0,-1 0 1,1 0-1,-1 0 0,1 0 0,-1 0 0,1 1 0,0-1 0,-1 0 0,1 0 0,-1 1 1,-1 0 4,0 0 0,1 0 0,-1 0 0,0 0 0,1 1 0,0-1 0,-1 0 0,1 1 0,0 0 0,-1-1 1,1 1-1,0 0 0,-1 1 0,2 0 7,-1-1 0,0 0 0,1 0 0,-1 0 0,1 1 0,0-1 0,0 0 0,0 0 0,0 1 1,0-1-1,0 0 0,0 0 0,1 1 0,-1-1 0,1 0 0,0 0 0,0 0 0,0 0 0,0 0 0,0 0 0,0 0 0,0 0 1,1 0-1,-1 0 0,1-1 0,-1 1 0,1 0 0,0-1 0,1 2 0,5 3 53,1-1 1,-1 0-1,1 0 1,0-1-1,13 4 0,-3-1-110,1 0 0,0-2-1,-1 0 1,1-1-1,1-2 1,25 2-1,-25-5-1360,1-1-1,20-4 0,14-5-4429,-34 6 2363,13 1 58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34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46 7712,'-1'-1'280,"0"1"-77,1-1 0,-1 1 0,1 0 0,-1-1 0,1 1 0,-1-1 0,1 1 0,0 0 0,-1-1 0,1 1 1,0-1-1,-1 1 0,1-1 0,0 1 0,0-1 0,-1 0 0,1 1 0,0-1 0,0 0 0,6-4 5147,10 2-3719,18-2-927,91-4 1225,130-4-1037,-225 15-872,-19-1-1212,0 0 0,17-2-1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3:58.97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239 94 4064,'-8'-13'1307,"8"11"-1128,0 1 1,0-1 0,0 1-1,0-1 1,1 1 0,-1-1-1,0 1 1,1 0 0,-1-1-1,0 1 1,1 0 0,0-2-1,0 1 356,-1 0-1,1 0 1,-1 0-1,0 0 0,1 0 1,-1 0-1,0 0 1,0 0-1,-1 1 1,1-1-1,0 0 0,-1 0 1,0-2-1,-1-9 2645,2 12-3119,0 1-1,0 0 0,-1-1 1,1 1-1,0 0 0,0 0 0,0-1 1,-1 1-1,1 0 0,0-1 0,0 1 1,-1 0-1,1 0 0,0-1 1,0 1-1,-1 0 0,1 0 0,0 0 1,-1 0-1,1-1 0,0 1 0,-1 0 1,1 0-1,0 0 0,-1 0 1,1 0-1,-1 0 0,1 0 0,0 0 1,-1 0-1,0 0 0,-14 1 791,6 0-756,-1 1 0,1-1 0,0 2 1,0 0-1,0 0 0,0 0 0,0 1 0,1 1 0,0-1 0,0 1 0,0 1 1,0-1-1,1 1 0,0 1 0,0-1 0,1 1 0,-1 0 0,2 1 0,-10 14 1,8-8-63,1 0 1,0 1-1,1 0 0,1 0 1,0 0-1,1 0 1,0 1-1,1 0 1,1-1-1,2 27 1,0-32 23,0 1 1,0-1 0,2 0 0,-1 0 0,1 0-1,1 0 1,0 0 0,0-1 0,1 1 0,0-1-1,0 0 1,1-1 0,1 1 0,-1-1 0,1 0-1,16 13 1,-13-13 32,0 0 0,1-1 0,0 0 0,1-1-1,-1 0 1,1-1 0,16 5 0,-21-8-35,-1 0-1,1-1 1,0 0-1,0 0 1,0-1-1,0 0 1,0 0 0,0-1-1,0 0 1,0 0-1,0 0 1,0-1-1,-1 0 1,1-1 0,9-4-1,-2-1-3,0-1 0,-1 0 0,0-1-1,0 0 1,-1-1 0,0 0 0,-1-1-1,-1-1 1,0 0 0,16-27 0,-17 24-10,-1 0 0,0 0 0,-2-1 0,0 0 1,0 0-1,-2 0 0,0-1 0,-1 0 0,1-33 1,-5 43-84,0-1 0,0 1 1,0 0-1,-1 0 1,-1 0-1,1 0 1,-1 1-1,0-1 1,-1 1-1,0-1 1,0 1-1,-1 0 1,0 1-1,0-1 1,0 1-1,-1 0 1,0 0-1,0 1 1,0-1-1,-1 1 1,0 1-1,0 0 1,0-1-1,0 2 1,-1-1-1,0 1 1,1 1-1,-1-1 1,0 1-1,-1 1 1,1-1-1,0 1 0,0 1 1,0 0-1,-14 1 1,5 0-424,0 2 0,0 0 0,1 1-1,-26 10 1,40-13 160,0 0-1,0 0 0,0-1 0,0 1 1,0 0-1,1 1 0,-1-1 0,0 0 1,1 0-1,-1 1 0,1-1 1,0 1-1,-1-1 0,1 1 0,0 0 1,0-1-1,0 1 0,0 0 0,0 0 1,0 0-1,1 0 0,-1 0 1,1 0-1,-1 0 0,1 0 0,0 0 1,-1 0-1,1 0 0,0 0 0,0 0 1,1 0-1,-1 0 0,0 0 1,1 0-1,-1 0 0,2 3 0,9 24-2679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03.17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0 238 2240,'3'1'20513,"2"1"-18870,10 1-5186,-11-2 5329,25 1-1633,32-3-1,-15 1-51,416 11 688,-173-4-533,-250-5-137,0-2 0,46-5 0,-71 5-130,-13 1 9,1-1 1,-1 0-1,1 0 1,-1 0 0,1 1-1,-1-1 1,1-1-1,-1 1 1,1 0-1,0 0 1,-1 0 0,1-1-1,-1 1 1,1-1-1,-1 1 1,0-1-1,2-1 1,-3 2 151,0-3-130,-1 1 0,0 0 0,0-1 1,1 1-1,-1 0 0,-1 0 0,1 0 0,0-1 1,-2-1-1,-26-25-125,0 1 0,-43-31 0,-9 9-104,68 43 178,-4-2-90,-22-7 0,7 3 91,-1-2-188,34 14 205,1 0 1,-1 1 0,1-1 0,-1 0-1,1 1 1,0 0 0,-1-1-1,1 1 1,2 0 0,26 1 23,0 1-1,0 1 1,-1 1 0,1 2-1,-1 1 1,-1 2 0,1 0-1,36 19 1,-58-24-3,0-1 1,-1 1-1,0 1 0,1-1 1,-1 1-1,-1 0 0,1 1 1,-1-1-1,0 1 0,0 0 1,-1 0-1,1 1 0,-1 0 1,-1-1-1,1 1 0,-1 0 1,-1 1-1,1-1 0,-1 0 1,0 1-1,-1-1 0,0 1 1,0 0-1,-1-1 0,0 1 1,0 0-1,0-1 1,-1 1-1,-1 0 0,1-1 1,-1 1-1,0-1 0,-1 0 1,0 0-1,0 0 0,0 0 1,-1 0-1,-4 6 0,-1-2-304,-16 16-1,-2 3-4651,22-23 3081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03.82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175 0 5632,'0'0'8448,"4"6"-5688,5 14-1249,-9-13-1160,1 0 0,-1 0 0,0 0-1,-1 1 1,0-1 0,0 0 0,0 0 0,-3 8-1,-24 56 703,9-26-473,-19 83 251,2-7-313,-21 59 79,57-178-573,-1-1-1,1 1 0,0 0 1,-1-1-1,1 1 0,0 0 1,0-1-1,0 1 0,0 0 1,0 0-1,1 2 0,-1-3 8,1 0-1,-1 0 0,1-1 0,-1 1 1,0 0-1,1 0 0,0-1 0,-1 1 1,1 0-1,-1-1 0,1 1 0,0-1 1,-1 1-1,1-1 0,0 1 0,0-1 1,-1 1-1,1-1 0,0 0 0,0 0 1,0 1-1,-1-1 0,1 0 0,0 0 1,2 0-1,28 3 412,1-2 1,47-5-1,-50 2-329,157-21 597,-120 13-690,6 3-196,-65 9-272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04.2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62 1 14112,'-17'8'6399,"5"6"-5535,4-7-288,8 1-480,-9 0 96,5 3-96,-5-3-128,9-1 0,-3 0-2848,3 0 1536,25-10-10047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12.5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237 15 2496,'0'0'36,"0"0"1,0 0 0,0 0-1,0 0 1,0 0-1,-1 0 1,1 0-1,0 0 1,0 0 0,0 0-1,0 0 1,0 0-1,0 0 1,0 0-1,0 0 1,0 0 0,-1-1-1,1 1 1,0 0-1,0 0 1,0 0-1,0 0 1,0 0 0,0 0-1,0 0 1,0 0-1,0 0 1,0-1 0,0 1-1,0 0 1,0 0-1,0 0 1,0 0-1,0 0 1,0 0 0,0 0-1,0-1 1,0 1-1,0 0 1,0 0-1,0 0 1,0 0 0,0 0-1,0 0 1,0 0-1,0-1 1,0 1-1,0 0 1,0 0 0,0 0-1,0 0 1,1 0-1,1-3 2146,-2 3-1789,1-1-1,-1 1 1,0-1-1,0 1 1,1-1-1,-1 1 1,0-1-1,0 1 1,0-1 0,0 1-1,0-1 1,0 1-1,0-1 1,-3 24 5685,1-14-5792,0 0 1,-1 0-1,0-1 1,0 1-1,-9 14 1,-6 7 193,2 1-1,-24 61 1,16-31-202,-38 101 163,16-38-1485,42-114-1265,3 0 650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12.8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60 6304,'-1'0'155,"0"0"122,0 0 0,-1 0-1,1 0 1,0 0 0,0 0 0,0 0 0,-1-1 0,1 1-1,0 0 1,0-1 0,-2 0 0,6 2 697,0 0 0,-1-1 0,1 1 0,0-1 1,0 1-1,0-1 0,-1 0 0,5 0 0,36-2 417,-17 0-429,366-33 1685,-340 29-2606,-1 4 11,-34 2-1950,30-5 0,-44 5 1281,-3 0 494,0 0 0,0 0 0,0 0 0,1 0 0,-1 0 0,0 0 0,0 0 0,1 0 0,-1 0 0,0 0 0,0 0 0,0 0 0,1 0 0,-1 0 0,0 0 0,0 0 0,0-1 0,1 1 0,-1 0 0,0 0 0,0 0 0,0 0 0,0 0 0,1 0 1,-1-1-1,0 1 0,0 0 0,0 0 0,0 0 0,0-1 0,0 1 0,0 0 0,1 0 0,-1 0 0,0-1 0,0 1 0,0 0 0,0 0 0,0-1 0,0-2-2218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14.0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317 1 7968,'-17'9'2565,"16"-9"-2514,1 0 0,-1 1 0,1-1 0,-1 0 0,1 1 0,0-1 0,-1 1-1,1-1 1,-1 1 0,1-1 0,0 1 0,-1-1 0,1 1 0,0-1 0,0 1 0,0-1 0,-1 1 0,1-1 0,0 2 0,-67 125 5127,34-67-4206,2 2 0,3 1 0,-36 124 0,0 83 436,58-234-814,7-32-253,4-21-732,6-21 39,2 1 0,2 1 0,25-46 0,-36 73 354,0 0 0,2 1 0,-1 0 0,1 0 0,0 1 0,0-1 0,12-9 0,-18 17 6,1-1 1,0 0-1,-1 1 1,1-1-1,0 1 1,0-1-1,-1 1 1,1-1-1,0 1 1,0 0-1,0-1 1,0 1-1,0 0 0,-1 0 1,1 0-1,0-1 1,0 1-1,0 0 1,0 0-1,0 0 1,0 1-1,0-1 1,0 0-1,-1 0 0,1 0 1,0 1-1,0-1 1,0 0-1,0 1 1,-1-1-1,1 1 1,0-1-1,0 1 1,-1-1-1,1 1 1,0-1-1,-1 1 0,1 0 1,0-1-1,-1 1 1,1 0-1,0 1 1,2 4 86,0-1 0,0 1 0,-1 0 1,4 11-1,-6-15-76,8 26 410,-2 0 1,5 52 0,-7 59 558,-4-131-942,1 0 1,-1 0-1,1-1 0,0 1 0,3 9 1,-3-15-32,0 0 0,-1 0 0,1 0 0,0-1 0,0 1 0,0 0 0,0 0 1,0-1-1,0 1 0,1 0 0,-1-1 0,1 1 0,-1-1 0,1 0 0,-1 1 0,1-1 0,0 0 0,-1 0 0,1 0 1,0 0-1,0 0 0,0-1 0,4 2 0,2-1-14,1-1 0,0 1 0,0-1 0,0-1 0,13-2 0,44-12-2,-57 13 1,-1-1-12,1 0 0,-1 0 0,1-1 0,-1 0 0,0-1 0,-1 0 0,1 0 0,-1 0 0,0-1 0,0 0 0,8-10 0,-10 9 7,-1 0 0,1 0 0,-2 0 0,1-1 0,2-7 0,-5 10-27,0 1 1,0 0 0,0-1 0,0 1 0,-1 0 0,1-1 0,-1 1-1,0-1 1,-1 1 0,0-7 0,1 10 25,0 1 1,0-1-1,-1 1 1,1-1-1,0 1 1,0-1-1,0 1 1,-1-1-1,1 1 1,0-1-1,0 1 1,-1-1-1,1 1 1,0 0-1,-1-1 1,1 1-1,-1-1 1,1 1-1,0 0 1,-1 0-1,1-1 0,-1 1 1,1 0-1,-1 0 1,1-1-1,-1 1 1,1 0-1,-2 0 1,1 0-4,0 0 0,0 0-1,0 0 1,-1 0 0,1 1 0,0-1 0,0 0 0,0 1 0,0-1 0,0 1-1,0 0 1,-2 0 0,-1 2 14,-1 1-1,1-1 1,-1 1-1,-4 6 1,5-5 40,0 1 1,0-1-1,1 0 0,0 1 1,0 0-1,0 0 0,1 0 1,0 0-1,0 0 0,0 1 1,-1 12-1,3-15-7,0 0-1,0 1 0,0-1 0,0 1 1,1-1-1,0 1 0,0-1 1,0 0-1,0 1 0,1-1 1,0 0-1,-1 0 0,2 0 1,-1 0-1,0-1 0,1 1 1,-1 0-1,5 3 0,-6-6-4,0 0 0,1 0 0,-1 0 0,0 0 0,1 0 0,-1-1 0,1 1 0,-1 0 0,0-1 0,1 1 0,0-1 0,-1 0 0,1 1 0,-1-1 0,1 0 0,-1 0 0,1 0 0,0 0 0,-1 0 0,1 0 0,-1-1 0,1 1 0,0 0 0,-1-1-1,1 1 1,1-2 0,4-1 16,1-1 0,-1 0 0,-1 0 0,8-6-1,-5 3-30,35-24-73,2 1 0,90-42 0,-134 71 60,-1 0 0,1 1-1,-1-1 1,1 1 0,-1-1 0,1 1 0,0 0 0,-1-1 0,1 1-1,0 0 1,-1 0 0,1 0 0,0 0 0,-1 1 0,1-1 0,-1 0-1,1 1 1,0-1 0,-1 1 0,2 0 0,-2 0 4,0 0 0,0 0 0,0 0-1,0 0 1,-1 0 0,1 0 0,0 0 0,-1 0 0,1 0 0,-1 0 0,1 0 0,-1 0 0,0 0 0,1 1 0,-1-1 0,0 0 0,0 0 0,0 0-1,0 1 1,0-1 0,0 0 0,0 0 0,0 0 0,0 1 0,-1-1 0,1 0 0,-1 2 0,-1 3 28,-1-1 0,1 1 0,-1 0-1,-1-1 1,1 1 0,-1-1 0,-5 6 0,-1 3 196,9-11 45,7-6-128,14-9-63,-13 7-69,24-17-143,17-11 126,-42 30-27,0 0 0,0 1 1,0-1-1,0 1 0,0 1 1,12-3-1,-14 3 6,-1 1-1,1 0 1,-1 1-1,0-1 1,1 1-1,-1-1 1,0 1-1,1 0 1,-1 0-1,0 0 1,0 1-1,5 2 1,2 2 127,1 1 1,9 10-1,11 6 402,-26-20-431,1 1-1,0-1 1,0 0-1,0 0 1,0-1-1,7 3 0,-10-5-169,-1 0 0,1 1 0,0-1 1,0 0-1,-1 0 0,1-1 0,0 1 0,-1 0 0,1-1 0,0 0 0,-1 1 0,1-1 0,-1 0 0,1-1 0,-1 1 0,0 0 0,1-1 0,2-1 0,0-3-1278,1 1-1,-1 0 1,0-1 0,-1 0-1,6-9 1,-7 11 392,9-12-1965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16.3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363 2 4384,'-12'-1'11599,"-6"20"-9786,3-3-1156,-1 2-62,-55 72 1188,61-75-1593,1 0 0,1 0 0,0 0 0,-9 28 0,10-21-63,-13 37 292,-12 67 0,28-108-357,-15 110 403,18-111-349,0 0 1,1-1 0,1 1-1,1-1 1,6 29 0,4-5 122,20 43 1,8 24-31,-9-18 23,-15-47-52,15 68 0,-29-101-114,-1 1 1,1 0 0,-2-1 0,1 1-1,-1 0 1,-1 0 0,0-1 0,0 1 0,-1 0-1,0-1 1,0 1 0,-1-1 0,-1 0-1,1 0 1,-2 0 0,1 0 0,-1-1 0,0 0-1,-1 0 1,0 0 0,0 0 0,-10 7 0,-12 11 26,1 1 0,1 2 1,-36 51-1,30-23-802,29-52-49,2-4 537,1-1 0,0 1 0,-1-1 0,1 1 0,0 0 0,-1-1 0,1 1 0,-1-1 0,1 0 0,-1 1 0,1-1 0,-1 1 0,1-1 0,-1 0 0,-1 1-1,-8-3-6102,6 1 4570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16.88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90 1 8480,'-25'2'2730,"25"-2"-2672,-1 0 1,0 0-1,1 1 0,-1-1 0,1 0 0,-1 0 0,0 0 1,1 1-1,-1-1 0,1 0 0,-1 0 0,1 1 0,-1-1 0,1 1 1,-1-1-1,1 0 0,0 1 0,-1-1 0,1 1 0,-1-1 0,1 1 1,0-1-1,-1 1 0,1-1 0,0 1 0,0-1 0,-1 2 0,1-1 240,-6 8 1487,1 1 1,-8 17 0,7-9-1306,0 1-1,2-1 0,0 1 1,-2 22-1,5-31-328,1 1 0,0-1 1,0 0-1,1 0 0,0 0 0,1 0 0,0 0 0,0 0 1,5 10-1,-5-15-57,0 0 0,0 0 0,1-1 0,0 1 1,0-1-1,0 1 0,1-1 0,-1 0 0,1 0 1,0-1-1,0 1 0,0-1 0,1 0 0,-1 0 1,1 0-1,0 0 0,-1-1 0,10 3 0,-5-2-71,-1-2 0,1 1-1,-1-1 1,1-1 0,-1 1-1,1-2 1,-1 1 0,1-1-1,-1 0 1,1-1 0,-1 0-1,0 0 1,0-1 0,0 0-1,0 0 1,0-1 0,0 0-1,-1 0 1,0-1 0,0 0-1,0 0 1,-1-1 0,8-8-1,-8 8-29,0 0 0,-1 0 0,0-1 0,0 1 0,-1-1 0,1 0-1,-1-1 1,-1 1 0,0-1 0,0 0 0,0 0 0,-1 0 0,0 0 0,-1 0 0,0 0-1,0 0 1,-1-1 0,0 1 0,0 0 0,-1-1 0,0 1 0,0 0 0,-5-16 0,4 19-17,-1-1 0,0 1 1,1 0-1,-2 0 0,1 0 1,0 0-1,-1 0 0,0 1 1,0 0-1,-1 0 0,1 0 1,-1 0-1,0 1 0,1-1 1,-2 1-1,1 1 1,0-1-1,-1 1 0,1 0 1,-1 0-1,1 0 0,-1 1 1,0 0-1,0 0 0,0 0 1,-8 1-1,4 0-344,0 0 0,0 1 0,0 0 0,0 1 0,0 0 0,1 1-1,-1-1 1,1 2 0,-1 0 0,1 0 0,1 0 0,-1 1 0,0 1 0,-12 10 0,-4 9-4784,19-13 3003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17.72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55 2976,'0'-2'219,"0"0"-1,0-1 1,0 1 0,1 0 0,-1 0-1,1 0 1,-1 0 0,2-3 0,-1 3 715,1-1 1,0 1 0,-1-1-1,1 1 1,0 0 0,0 0 0,4-3-1,4-4 2196,-10 8-3034,1 1 1,-1 0 0,0 0 0,1-1 0,-1 1 0,1 0 0,-1 0 0,0 0 0,1 0 0,-1 0 0,1 0 0,-1 0 0,0 0 0,1 0 0,-1 0 0,1 0 0,-1 0 0,1 0-1,-1 0 1,0 0 0,1 0 0,-1 0 0,1 0 0,-1 1 0,0-1 0,1 0 0,-1 0 0,1 0 0,-1 1 0,0-1 0,1 0 0,8 10 960,-6-3-836,0 1-1,-1-1 0,1 0 0,-2 0 1,2 14-1,1 41 302,-3-34-440,0 2 106,-2 0 0,-1 0 0,-1 0 0,-1-1 0,-2 1 0,-1-1 0,-13 35 0,4-24 201,30-39 374,27-3-1,12-5-470,-34 3-175,29 0 0,-42 4-385,0 0-1,0 0 1,0 1-1,0 0 0,-1 0 1,1 1-1,0 0 1,0 0-1,5 2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34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7 8800,'-18'0'2842,"17"0"-2646,1 0-1,-1 0 1,0 0-1,0 0 1,0-1-1,1 1 1,-1 0-1,0 0 1,1-1-1,-1 1 1,0-1-1,1 1 1,-1-1-1,-1-1 1213,7 6 527,1 1-1709,0 0 0,0 0 0,0-1 0,0 0 0,1-1 0,0 1 0,0-1 0,0-1 0,0 1 0,0-1 0,1 0 0,8 0 0,13 2-12,53-2 0,-74-2-183,-2 0-326,98-3-5735,-67-2 3940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24.0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0 5216,'1'67'10778,"3"43"-8892,-1-33-695,-10 530 2507,7-592-3668,-4 50 9,1-36-662,1 0 0,2 0 0,4 32 0,0-46-844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24.6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61 2144,'1'-2'210,"-1"0"0,1 0 0,-1 0 0,1 0 0,0 0 0,0 0 0,0 1 0,0-1 0,0 0 0,0 0 0,1 1 0,-1-1 0,0 1 0,1-1 0,2-1 0,27-20 3758,-30 22-3720,0 0 1,0 0 0,1 0-1,-1 1 1,0-1-1,0 1 1,1-1 0,-1 1-1,0-1 1,0 1-1,1 0 1,-1 0 0,0-1-1,1 1 1,-1 0-1,3 1 1,-3-1-64,0 1 0,1 0 0,-1-1 0,0 1 0,0 0 0,0 0 0,0 0 0,0 0 0,0 0 0,0 0 0,0 0 1,0 1-1,0-1 0,0 0 0,-1 0 0,1 1 0,0 2 0,4 8 318,-1 0 1,0 1-1,-1 0 1,0 0-1,1 20 1,-1 69 609,-3-93-997,-1 144 698,10 283 287,-2-319-1768,-6-68-5455,-1-40 3797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25.64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98 4640,'-7'-5'9947,"27"-11"-6113,-14 9-3494,1 0 0,0 1 0,1 0 0,-1 0 0,1 0 0,1 1 0,14-7 0,-8 6-305,0 2 1,21-5-1,-32 8-41,0 0 0,1 1 0,-1 0 0,0-1 0,1 1 0,-1 1 0,0-1 0,0 1 0,1 0-1,-1 0 1,0 0 0,0 0 0,5 3 0,-8-4 20,-1 1 0,1-1 0,0 1-1,0 0 1,0 0 0,0 0 0,-1-1 0,1 1 0,0 0-1,-1 0 1,1 0 0,-1 0 0,1 0 0,-1 0 0,1 0-1,-1 0 1,0 0 0,0 0 0,1 0 0,-1 1 0,0-1-1,0 0 1,0 0 0,0 0 0,0 0 0,0 0 0,-1 0-1,1 0 1,-1 2 0,-1 4 32,0-1 0,0 1 1,-7 10-1,8-16-33,-9 19 155,-78 152 1387,71-137-1288,8-19-43,1 0 0,-8 26 0,15-41-198,1 0 0,0 0 0,-1-1 0,1 1 0,0 0 1,0 0-1,0 0 0,0 0 0,0 0 0,0 0 0,0 0 1,0-1-1,0 1 0,0 0 0,0 0 0,1 0 0,-1 0 1,0 0-1,1-1 0,-1 1 0,0 0 0,1 0 0,-1-1 1,1 1-1,-1 0 0,1-1 0,0 1 0,-1 0 0,1-1 1,0 1-1,-1-1 0,1 1 0,0-1 0,0 1 0,-1-1 1,1 1-1,0-1 0,0 0 0,0 0 0,0 1 0,1-1 1,2 1 55,1-1 0,0 1 0,0-1 1,0 0-1,-1-1 0,7 0 0,57-14 230,9-1-2232,-68 15 634,0 0 0,0 1 0,15 1 0,-24-1 1218,16 4-2866,-7 4-2127,-1 6 1637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27.85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252 574 2912,'0'0'242,"-1"-1"1,1 0 0,-1 1-1,1-1 1,-1 1-1,1-1 1,0 0-1,-1 1 1,1-1-1,0 0 1,-1 0-1,1 1 1,0-1 0,0 0-1,0 0 1,0 1-1,0-1 1,0 0-1,0 0 1,0 1-1,0-2 1,0 1 49,0 0-1,0-1 1,0 1 0,0 0 0,0 0-1,0 0 1,0 0 0,0 0-1,-1 0 1,1-1 0,-1 1-1,1 0 1,-1 0 0,0-1 0,-2-1 201,0 1 1,0 0-1,0 0 1,0 0-1,0 0 1,0 0-1,0 1 1,-1 0-1,1-1 1,-1 1-1,1 1 1,-5-2-1,0 3-324,1-1 0,-1 1 0,1 1 0,-1-1 0,1 1-1,0 1 1,-1-1 0,1 1 0,0 1 0,1-1 0,-1 1-1,1 0 1,-1 1 0,1-1 0,1 1 0,-1 1 0,1-1 0,0 1-1,0 0 1,0 0 0,-3 7 0,0-2-101,2 1-1,-1 0 1,2 1 0,0 0 0,0 0 0,1 0-1,1 0 1,0 1 0,0-1 0,2 1 0,-1 14-1,2-18 32,1-1 1,-1 1-1,1-1 0,1 1 0,0-1 0,0 1 1,1-1-1,0 0 0,9 16 0,-12-24-79,1 0 0,-1 1 0,1-1 0,0 0-1,-1 0 1,1 0 0,0 0 0,0 0 0,-1-1 0,1 1-1,0 0 1,0 0 0,0 0 0,0-1 0,0 1 0,1-1-1,-1 1 1,0-1 0,0 1 0,0-1 0,0 1 0,1-1 0,-1 0-1,0 0 1,0 0 0,0 0 0,1 0 0,-1 0 0,0 0-1,0 0 1,1 0 0,-1 0 0,0-1 0,0 1 0,0 0-1,1-1 1,-1 1 0,0-1 0,0 0 0,0 1 0,2-2-1,1-2-8,1 0-1,-1-1 1,0 1-1,0-1 1,0 0-1,5-9 1,19-36-138,-3-2 1,-1 0-1,17-62 0,-32 81 111,-1 0 0,-1-1-1,4-66 1,-10-105 60,-3 100-209,2 85 177,1 15-20,-1 1-1,0-1 1,0 0-1,0 0 1,-1 1-1,1-1 1,-1 0-1,-3-6 1,4 10 7,0 1 1,0 0 0,0-1 0,0 1 0,0 0-1,0 0 1,-1-1 0,1 1 0,0 0-1,0 0 1,0-1 0,0 1 0,-1 0 0,1 0-1,0-1 1,0 1 0,0 0 0,-1 0 0,1 0-1,0 0 1,0 0 0,-1-1 0,1 1-1,0 0 1,-1 0 0,1 0 0,-1 0 0,1 0 0,-1 0 1,1 1 0,-1-1-1,1 0 1,0 1-1,-1-1 1,1 0 0,-1 1-1,1-1 1,0 1 0,-1-1-1,1 1 1,0-1-1,-1 1 1,1-1 0,0 1-1,0 0 1,-4 10 17,1-1 0,0 1 1,1 0-1,-2 16 0,3-13 8,-8 67 386,4 1 0,4 0 0,9 82 0,-3-127-315,19 66 1,-12-55-213,-10-35-180,-2-11-19,0-1 0,0 1 0,0 0 1,1 0-1,-1-1 0,1 1 0,-1 0 0,1-1 0,1 3 0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28.3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69 7712,'-4'-13'2506,"4"13"-2460,-1-1 0,1 1 0,0 0-1,0 0 1,-1-1 0,1 1 0,0 0-1,0 0 1,-1 0 0,1 0 0,0 0-1,0-1 1,-1 1 0,1 0 0,0 0-1,-1 0 1,1 0 0,0 0 0,0 0 0,-1 0-1,1 0 1,0 0 0,-1 0 0,1 0-1,0 0 1,-1 0 0,1 0 0,0 0-1,0 0 1,-1 1 0,1-1 0,0 0-1,0 0 1,-1 0 0,1 0 0,0 1-1,0-1 1,-1 0 0,1 0 0,0 0-1,0 1 1,0-1 0,-1 0 0,1 0-1,0 1 1,0-1 0,0 0 0,0 0 0,0 1-1,0 14 2298,5 26-1,15 45 326,-13-58-1888,27 112 1594,-32-133-2208,-2-6-76,0 1 0,1 0-1,-1 0 1,1-1 0,-1 1-1,1 0 1,0-1 0,0 1-1,0 0 1,0-1 0,2 3-1,-1-7 568,1-9-354,0-21-63,-1-48-81,-2 43 25,2 0-1,10-66 1,-9 90-182,-2 5 63,1 1 1,0-1-1,6-15 0,-7 22-47,-1 1 0,1 0 0,0-1 0,-1 1 0,1 0 0,0 0 0,0-1 0,0 1 0,0 0 0,0 0 0,0 0 0,0 0 0,0 0 0,0 1 0,0-1 0,1 0 0,-1 0 0,0 1 0,1-1 0,-1 1 0,0-1 0,1 1 0,-1-1 0,1 1 0,-1 0 0,0 0 0,1 0 0,-1 0 0,1 0 0,1 0 0,91 20 400,-57-10-3913,-17-3-12068,-9 0 10673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36.0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4 3904,'-5'-3'7765,"5"14"-4928,0 9-1612,-2-1 0,-8 36 0,6-30-990,1 0 0,1 1 0,1-1 0,3 29 0,1-17 78,2 0-1,12 42 0,-17-75-244,1 0 1,0 0 0,1 0 0,-1 0 0,1-1-1,0 1 1,0 0 0,0-1 0,5 7-1,-7-10-45,1 1 0,0-1 1,-1 1-1,1-1 0,0 1 0,0-1 0,-1 1 0,1-1 0,0 0 0,0 0 0,0 1 0,-1-1 0,1 0 0,0 0 0,0 0 0,0 0 0,0 0 0,1 0 0,0 0 13,0-1 0,0 0 0,0 1 0,0-1 0,0 0 0,-1 0 0,1 0 0,0 0 0,0 0 0,-1 0 0,2-2 0,7-7 31,-1 0 0,-1 0 1,1-1-1,9-18 0,8-10-19,104-122-139,-84 116 79,-30 31 23,-1-1 0,-1 0 0,13-19 0,-15 10-43,-9 14-164,-4 7 51,-4 5-42,-1 6 347,0 0 0,1 0 0,-6 12 0,7-12-128,1-3-10,-3 5 70,1 1 0,-5 13 1,9-21-64,0 0 0,0 0 0,0 0 0,1 0 0,-1 0 0,1 0-1,0 0 1,0 1 0,0-1 0,0 0 0,1 0 0,-1 0 0,2 5 0,1 0 48,0 0 0,0-1 0,1 1 0,0-1 0,0 0 0,1 0 0,0 0 0,0-1 0,1 0 0,-1 0 0,1 0 0,1-1 0,-1 0 0,1 0 0,0 0 0,0-1-1,0 0 1,1 0 0,-1-1 0,9 3 0,-1-3-121,-1 0 1,27 0-1,-11-2-2897,-30-1 2803,1 0 0,-1 0 0,0 0 0,0 0 0,1 0 0,-1 0 0,0 0 0,0 0-1,1 0 1,-1 0 0,0 0 0,1 0 0,-1 0 0,0 0 0,0 0 0,1 0 0,-1 1-1,0-1 1,0 0 0,0 0 0,1 0 0,-1 0 0,0 1 0,0-1 0,0 0 0,1 0 0,-1 0-1,0 1 1,0-1 0,0 0 0,0 0 0,0 1 0,0-1 0,0 0 0,1 0 0,-1 1-1,0-1 1,-3 10-4724,0 4 189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43.2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62 123 2912,'-45'8'14181,"28"-5"-9029,34-7-3227,-3-3-1699,0 0 1,0 0 0,0-2-1,-1 0 1,19-17-1,-18 15-174,-1 0-1,2 1 0,0 1 1,21-11-1,-35 19-40,1 1-1,-1-1 1,0 1 0,1-1-1,-1 1 1,0 0 0,1-1 0,-1 1-1,1 0 1,-1 0 0,1 0 0,-1 0-1,1 0 1,1 1 0,-2-1-5,0 1 0,0-1 0,0 1 0,-1 0 0,1-1 0,0 1 0,0 0 0,0-1 0,-1 1 0,1 0 0,0 0 0,-1 0 0,1 0 0,-1 0 0,1 0 0,-1-1 0,0 1 0,1 0 0,-1 0 0,0 0 0,1 2 0,2 14 184,0-1-1,-2 1 0,1 20 1,-2-34-142,0-1 1,0 0-1,0 1 1,1-1-1,-1 1 1,1-1-1,0 0 1,-1 1 0,1-1-1,0 0 1,1 0-1,-1 0 1,0 0-1,0 0 1,1 0-1,-1 0 1,1 0 0,0 0-1,0-1 1,-1 1-1,1-1 1,0 1-1,0-1 1,0 0-1,1 0 1,-1 0 0,0 0-1,0 0 1,1 0-1,-1 0 1,0-1-1,1 1 1,-1-1 0,0 0-1,1 0 1,-1 0-1,4 0 1,71-22 473,9-2-815,-85 24 103,-1 0 1,1 0-1,0 0 0,-1 0 1,1 0-1,-1 0 0,1 0 0,-1 0 1,1-1-1,0 1 0,-1 0 0,1 0 1,-1-1-1,1 1 0,-1 0 1,1-1-1,-1 1 0,0 0 0,1-1 1,-1 1-1,1-1 0,-1 1-306,-1 0 0,0 0 0,1 0 0,-1 0 0,0 0 0,1 1 0,-1-1-1,0 0 1,1 0 0,-1 1 0,0-1 0,1 1 0,-4 2-1984,-7 6-2672,-1 5 1696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43.9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18 85 4320,'-18'-7'15373,"19"2"-15109,19-19 3202,-16 21-3366,0 0 0,0 1 0,1 0 0,-1 0 0,1 0 0,-1 0 0,1 1 0,0-1 0,6 0 0,14-5 36,-12 2-43,1 1-1,-1 1 1,1 0-1,0 1 0,27-1 1,-39 3-57,0 0 1,1 0 0,-1 1-1,1-1 1,-1 1-1,0-1 1,1 1-1,-1 0 1,0 0 0,0 0-1,0 0 1,1 1-1,-1-1 1,0 1-1,-1-1 1,1 1 0,2 2-1,2 3 176,0 1-1,-1-1 0,6 13 1,-7-14 56,-1 0 1,1 1 0,0-1 0,10 9 0,-12-13-195,0 0 0,1 0 1,-1-1-1,1 1 0,0-1 0,-1 0 1,1 0-1,0 0 0,0 0 0,0 0 1,0-1-1,-1 1 0,1-1 0,0 0 1,0 0-1,0 0 0,0 0 0,0 0 1,0-1-1,5 0 0,5-3-101,0 0 1,-1-1-1,17-9 0,-8 5 73,57-26-1491,-77 35 1438,-1 0-161,1 0 1,-1 0 0,1 0 0,-1-1-1,1 1 1,-1 0 0,0 0-1,1-1 1,-1 1 0,1 0 0,-1 0-1,0-1 1,1 1 0,-1 0-1,0-1 1,1 1 0,-1 0 0,0-1-1,1 1 1,-1-1 0,0 1 0,0-1-1,1 1 1,-1 0 0,0-1-1,0 1 1,0-1 0,0 0 0,-17 3-8052,0 5 4801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46.5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139 25 2976,'5'-24'18810,"-9"33"-18090,-2 21-236,-4 55-1,2-9-15,-34 158 545,40-225-986,0 2-7,0-1 1,-1 0-1,0 0 0,-1-1 1,-5 10-1,9-18-220,-1-1 0,0 0 0,0 1 0,0-1 0,0 0 1,0 0-1,0 0 0,1 0 0,-1 0 0,0 0 0,0 0 0,0 0 0,0 0 0,-1 0 0,-7 0-3889,-8 5-3014,8-3 4223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47.0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59 2912,'-26'0'18586,"27"-1"-17749,12-4-514,0 1 0,0 0 0,0 1 0,0 1 1,0 0-1,18 0 0,350-25 434,-237 21-970,-135 5 133,-8 1 86,0-1 0,0 1 0,0 0 0,0 0 0,0 0 0,0 0 0,0 0 0,0 0 0,0 0 0,0 0 0,0 0 0,0 0 0,0 0 0,0 1 0,1 0 26,-4 1-1535,1-1 1098,0-1 0,0 1 0,0 0 1,0 0-1,0-1 0,0 1 0,0 0 0,-2 0 0,0 1-949,-2 5-273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36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223 14 2656,'0'0'7536,"-14"0"-4624,10 0-2692,1 1 0,-1-1 0,1 1 0,0 0 0,-1 0 0,1 1 0,0-1 0,0 1 0,-6 3 1,-27 21 1142,33-24-1248,-9 8 311,0 1 0,0 0 0,1 1 0,1 0-1,0 1 1,0 0 0,-12 24 0,17-27-310,0-1 1,1 1 0,0 0 0,1 0-1,0 0 1,1 1 0,0-1-1,0 1 1,1-1 0,1 1-1,0 0 1,0-1 0,2 12-1,0-14-61,1-1 0,-1 1-1,1 0 1,0-1 0,1 1-1,0-1 1,0 0 0,1 0-1,-1-1 1,1 1 0,1-1-1,-1 0 1,1 0 0,8 5-1,-4-3-7,1-1-1,-1 0 0,2 0 1,-1-1-1,1-1 1,0 0-1,0 0 0,16 3 1,-15-5 110,-6-1-94,-1 0 0,0-1 1,0 1-1,1-1 1,-1-1-1,1 1 1,-1-1-1,0-1 0,1 1 1,-1-1-1,1 0 1,7-2-1,-9 1-30,0 0 0,0 0 0,0 0-1,-1-1 1,1 0 0,-1 1 0,0-2 0,1 1 0,-1 0 0,-1-1 0,1 0 0,0 0-1,-1 0 1,0 0 0,0 0 0,0-1 0,3-7 0,2-4 2,-1-1-1,-1 0 1,0 0-1,6-34 1,4-73-32,-15 113 105,-1-1-1,0 1 1,0-1 0,-4-17-1,3 25-83,0-1-1,0 1 0,-1-1 0,1 1 0,-1 0 0,0 0 0,-1 0 0,1 0 1,0 0-1,-1 0 0,0 1 0,0-1 0,0 1 0,-7-6 0,1 4 8,-1 0 0,1 0 1,-1 1-1,0 0 0,0 1 0,0 0 0,-16-3 0,11 3-823,1-1 0,-22-8-1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3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16 7648,'-7'-13'2453,"7"13"-2434,0 0 0,0 0 0,0 0 0,0 0 0,-1 0 0,1-1 0,0 1 0,0 0 0,0 0 0,0 0 0,0 0 0,0 0 0,0 0 0,0 0 1,0 0-1,0 0 0,0-1 0,0 1 0,0 0 0,-1 0 0,1 0 0,0 0 0,0 0 0,0 0 0,0 0 0,0 0 0,0 0 0,0 0 0,-1 0 0,1 0 0,0 0 0,0 0 0,0 0 0,0 0 0,0 0 0,0 0 0,0 0 0,-1 0 0,1 0 0,0 0 0,0 0 0,0 0 0,0 0 0,0 0 0,0 0 0,0 0 1,0 0-1,-1 1 0,1-1 0,0 0 0,-8 5 591,-1 0 1,1 1 0,0 0 0,1 0 0,-14 14 0,9-8-303,-106 121 2351,102-114-2369,6-6-119,1-1-1,0 1 0,1 0 1,1 1-1,0 0 1,0 0-1,-7 28 1,12-35-97,1 0 0,0 0 0,0 0 0,1 0 1,-1 0-1,2 0 0,-1 0 0,3 10 0,-2-12-9,0 0-1,1 0 1,0 0-1,0-1 1,0 1-1,1-1 1,-1 1-1,1-1 1,0 0-1,1 0 0,-1 0 1,7 6-1,-4-5 10,1-1 0,0 1 0,0-1-1,1 0 1,-1-1 0,1 0 0,0 0 0,0-1-1,0 1 1,0-2 0,0 1 0,0-1-1,0-1 1,1 1 0,11-2 0,-5 0 20,1-1 1,-1 0-1,0-1 1,0-1-1,0 0 0,-1-1 1,22-11-1,-20 8 3,-1-1 0,0 0 1,-1-1-1,0-1 0,-1 0 0,19-19 0,-25 22-74,-1-1 1,1 1-1,-2-1 0,1 0 1,-1 0-1,0-1 0,-1 0 1,0 1-1,-1-1 1,0-1-1,3-18 0,-5 23-99,0 0 0,-1 0 0,0 1 0,0-1 1,0 0-1,-1 0 0,0 0 0,0 1 0,0-1 0,-1 0 0,0 1 0,0-1 0,-1 1 0,1 0 0,-1 0 0,0 0 0,0 0 0,-1 0 0,1 1 0,-1-1 0,0 1 0,-1 0 0,1 0 0,0 1 0,-1-1 1,0 1-1,0 0 0,-10-4 0,5 3-223,-1 0 1,0 1-1,0 1 0,-20-3 1,-47 3-2577,23 5 1174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47.9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18 225 4576,'-16'3'8018,"15"-14"-2415,1 6-5360,1 0 1,0 0 0,0 0-1,1 0 1,0 0 0,0 1-1,0-1 1,0 0 0,1 1-1,-1-1 1,1 1 0,0 0-1,5-5 1,7-7 26,26-23 1,-30 31-212,0 0-1,0 0 1,1 1 0,0 0 0,13-5 0,0 2 95,40-10 0,-56 18-146,1-1 1,-1 1 0,1 0-1,0 1 1,0 0-1,-1 1 1,1 0-1,0 0 1,17 4-1,-25-4-13,-1 1 0,1 0 0,0 0 1,0 0-1,0 0 0,0 0 0,-1 0 0,1 0 0,0 0 0,-1 1 0,1-1 0,-1 1 0,1-1 0,-1 1 0,2 3 0,-1-2 34,0 1 0,-1-1 1,1 1-1,-1 0 0,0 0 0,0 0 0,0 6 0,0 2 77,-1 1 0,0-1 0,-1 0-1,-2 15 1,0-16-54,1-1 1,-1 0-1,-1 0 1,0-1-1,0 1 1,-1-1-1,0 0 0,-1 0 1,0 0-1,0-1 1,-1 0-1,0 0 1,-14 12-1,-8 3 89,-1-1 0,-50 27 0,71-44-141,-123 66 352,128-69-314,-1 0-1,1 0 0,-1 0 1,1-1-1,-8 2 0,11-3 1,11-4 154,7 0 164,0 1 0,1 0 1,21 0-1,-13 1-208,172-2 289,-144 4-346,7 8-422,-59-8-623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4:48.9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60 1 2912,'-1'2'15175,"0"21"-12179,0 15-2560,-14 153 2428,0-19-1072,12-116-1341,-15 87 0,12-107-73,6-35-15,15-16 394,-5 7-679,0 1-1,1 1 0,0 0 1,0 0-1,1 1 0,21-6 1,76-14 216,-106 25-293,32-7 46,1 3-1,0 1 0,-1 2 0,1 1 1,49 6-1,-79-5-46,0 0 1,0 1-1,-1 0 1,1-1-1,0 2 1,7 3-1,-11-5-34,-1-1 0,0 1-1,0 0 1,1 0 0,-1 0 0,0 0-1,0 0 1,0 0 0,0 0-1,0 0 1,0 0 0,0 0 0,0 1-1,0-1 1,-1 0 0,1 0 0,0 1-1,-1-1 1,1 1 0,-1-1-1,0 1 1,1-1 0,-1 0 0,0 1-1,0-1 1,0 1 0,0-1 0,0 1-1,0-1 1,-1 1 0,1 1-1,-3 4-1502,0 0 0,0-1 0,-1 0 0,1 0 0,-1 0 0,-1 0-1,1 0 1,-10 8 0,13-13 741,-1 0 1,0 0-1,0-1 0,1 1 0,-1 0 0,0-1 1,0 1-1,0-1 0,-2 1 0,4-1 776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5:31.80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88 212 2304,'-2'-10'1615,"-1"0"-1,2-1 1,-2-15-1,4 19-4,0 19-221,2 6-766,20 150 2209,6 22-1649,21 142 499,-43-279-1305,-3-7 372,-4-34 193,-3-28-281,-72-331-63,34 166-417,-28-114-757,68 289 558,-1 0-54,0 0 0,1 0 1,0-1-1,0 1 0,0 0 0,1-1 1,0-9-1,0 16 61,1-1 1,-1 1-1,0 0 1,0-1 0,0 1-1,0-1 1,0 1-1,0 0 1,0-1 0,1 1-1,-1-1 1,0 1-1,0 0 1,0-1 0,1 1-1,-1 0 1,0-1-1,1 1 1,-1 0 0,0-1-1,1 1 1,-1 0-1,0 0 1,1-1-1,-1 1 1,0 0 0,1 0-1,-1 0 1,1 0-1,0 0 5,0 0 0,0 0 0,0 0 0,0 0 0,0 0 0,-1 0 0,1 1 0,0-1 0,0 0 0,0 1 0,0-1 0,-1 1 0,2 0 0,2 2 18,0 0 0,0 1 0,-1-1 1,7 8-1,2 6 45,-1 0 0,-1 1 0,10 25 0,20 62 82,-11-27 59,64 121-177,33 12 1361,-125-210-1316,0 1 1,0-1 0,0 1 0,0-1 0,0 1-1,1-1 1,-1 0 0,0 0 0,1 1-1,2 0 1,-3-1-57,0-1-1,0 0 1,-1 0-1,1 0 1,0 0-1,0 0 1,-1 0 0,1 0-1,0-1 1,0 1-1,-1 0 1,1 0-1,0-1 1,0 1-1,-1 0 1,1-1-1,0 1 1,-1-1 0,1 1-1,0 0 1,-1-1-1,1 0 1,-1 1-1,1-1 1,-1 1-1,1-1 1,-1 0-1,0 1 1,1-1 0,-1 0-1,1 0 1,3-7 69,1-1 0,-2 1 0,1-1 0,-1 0 0,0 0 0,-1 0 0,0 0 0,0 0 0,-1-1 0,0-12 0,-1-15-26,-7-48 0,3 37 1,-1-76 120,-9-85 255,13 202-446,-3-26-253,-2 0 0,-14-48 0,20 79 107,-1 1-1,0 0 1,0 0-1,1 0 1,-1 0-1,0 0 1,0 0 0,0 0-1,0 0 1,-1 0-1,1 0 1,0 0-1,0 1 1,-3-2 0,4 2-19,-1 0 0,1-1 1,0 1-1,-1 0 1,1 0-1,-1 0 0,1 0 1,-1 0-1,1 0 1,-1 0-1,1 0 0,0 0 1,-1 0-1,1 0 1,-1 0-1,1 0 1,-1 0-1,1 1 0,0-1 1,-2 0-1,2 1-75,-1-1 0,1 1 0,0-1 0,-1 1-1,1 0 1,0-1 0,-1 1 0,1-1 0,0 1 0,0 0 0,-1-1-1,1 1 1,0-1 0,0 1 0,0 0 0,0-1 0,0 1 0,0 0-1,0 0 1,1 18-3759,1 5 1366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5:35.35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68 668 5408,'-2'-1'554,"1"1"0,-1-1 0,1 1 1,-1-1-1,0 1 0,1 0 0,-1 0 0,1 0 0,-1 0 1,0 0-1,1 0 0,-1 1 0,1-1 0,-1 0 1,0 1-1,1-1 0,-3 2 0,2-1-355,0 1 0,0-1-1,0 1 1,0-1 0,0 1 0,0 0 0,1 0-1,-1-1 1,0 1 0,1 1 0,-2 1-1,1 0-185,0 0-1,0 1 0,1-1 1,-1 1-1,1-1 0,0 1 1,0-1-1,1 1 0,-1 0 1,1-1-1,0 1 0,0 0 0,1 6 1,2-1 73,0-1 0,0 1 0,1 0 1,0-1-1,1 0 0,0 0 0,0 0 1,1 0-1,0-1 0,0 0 0,15 13 0,-20-19-50,1-1 0,0 0 0,0 1 0,-1-1 0,1 0 0,0 0 0,0 0 0,0 0 0,1 0 0,-1 0 0,0-1 0,0 1 0,0-1 0,0 0 0,1 1 0,-1-1 0,0 0 0,0 0 0,1-1 0,-1 1 0,0 0 0,0-1 0,0 1 0,1-1-1,3-1 1,-2 0 29,-1-1-1,1 1 0,0 0 1,-1-1-1,1 0 0,-1 0 0,0 0 1,0 0-1,0-1 0,-1 1 0,1-1 1,3-6-1,-2 4-35,-1-1-1,1 1 1,-1-1 0,-1 0 0,1 0-1,-1 0 1,0 0 0,-1-1-1,0 1 1,0 0 0,-1-1 0,0-10-1,0 13-47,-1-1 0,0 1 0,0 0-1,-1 0 1,1 0 0,-1 0-1,0 0 1,-5-8 0,6 11 3,-1 1 0,1-1 1,-1 1-1,1-1 0,-1 1 1,0-1-1,1 1 0,-1 0 1,0 0-1,0 0 0,0 0 1,0 0-1,0 1 0,0-1 1,0 0-1,0 1 0,0 0 1,0-1-1,0 1 0,0 0 0,0 0 1,0 0-1,-1 0 0,1 1 1,-2-1-1,0 1 33,-1 0-1,1 0 1,-1 1-1,1-1 1,0 1-1,0 0 1,-1 0-1,2 0 1,-6 3-1,17-6 1210,6-4-1044,11-10 115,-14 9-272,-1 0 0,0-1 0,-1 0 0,11-9 0,-9 5 71,1 0 0,1 1 0,14-9 0,-21 15-72,0 1 1,1 0-1,-1 1 1,1-1 0,-1 1-1,1 1 1,7-2-1,4 1 70,24 1 0,-35 1-52,-4 0-41,1 1-1,0-1 0,-1 1 1,1 0-1,0 0 1,-1 0-1,1 0 0,-1 0 1,1 1-1,-1 0 1,0 0-1,0 0 0,0 0 1,4 3-1,-5-3 8,0 0-1,0 0 0,0 0 1,0 0-1,0 1 0,0-1 1,-1 1-1,1-1 1,-1 1-1,0 0 0,0-1 1,0 1-1,0 0 0,0 0 1,0 0-1,-1 0 1,1 4-1,-1 13 73,-1-1 2,5 35 1,-3-47-84,0 0 0,1 0 0,0-1 0,1 1-1,-1 0 1,1-1 0,0 1 0,6 7 0,-5-8 53,0 0 0,0-1 0,1 1 0,-1-1 0,10 8 0,-12-12-22,0 1 1,0-1 0,0 0-1,0 0 1,0 0-1,0 0 1,0 0 0,1 0-1,-1-1 1,0 1-1,1-1 1,-1 0 0,0 0-1,1 1 1,-1-1-1,1-1 1,-1 1-1,0 0 1,1-1 0,2 0-1,1-1-5,-1 0 1,1-1-1,-1 1 0,0-1 0,1 0 0,-1-1 0,-1 1 1,8-7-1,32-38-54,-32 34 109,97-110 58,-106 121-202,1-1 0,-1 1-1,1 1 1,0-1 0,0 1-1,8-4 1,-4 2 18,-8 4 46,0 0-1,1 0 0,-1 1 0,1-1 1,-1 0-1,1 0 0,-1 0 0,1 0 1,-1 1-1,0-1 0,1 0 0,-1 0 1,1 1-1,-1-1 0,0 0 1,1 1-1,-1-1 0,0 0 0,0 1 1,1-1-1,-1 0 0,0 1 0,1 0 1,8 14 3,-6-10-5,-1-2-5,0 1 0,-1 0 0,1-1 0,-1 1 0,0 0 0,0 0 0,0 0 0,0 7 0,0 35 211,-1-29-3,0-16-52,8-7 166,-6 5-323,0-1 0,-1 1 1,1-1-1,0 1 1,0-1-1,-1 1 0,1-1 1,0 0-1,-1 0 0,2-3 1,-1 2 23,0 0-1,1 0 1,-1 1 0,1-1-1,3-3 1,6-4-70,1 1-1,15-8 0,-22 14 38,-1 0 0,0 1 0,1 0-1,0 0 1,-1 0 0,1 1 0,0 0 0,0 0-1,6 0 1,-11 1 20,0 0-1,0 0 1,0 0-1,0 0 1,0 0-1,0 0 1,0 1-1,0-1 1,0 0-1,0 1 1,0-1 0,0 1-1,0-1 1,-1 1-1,1-1 1,0 1-1,0 0 1,-1-1-1,1 1 1,0 0-1,-1 0 1,1-1-1,-1 1 1,1 0-1,-1 0 1,1 0-1,-1 0 1,0 0-1,1 0 1,-1 0-1,0-1 1,0 1 0,1 0-1,-1 2 1,0 3 23,1 0 0,-1 1 1,-1-1-1,0 8 0,-1 1-6,2-14-18,0 0-1,0 0 0,0-1 1,-1 1-1,1 0 1,0 0-1,-1 0 0,1 0 1,0-1-1,-1 1 1,1 0-1,-2 1 0,2-2 203,3-3 97,8-6-126,-2 2-155,0 0 1,0 1-1,0 0 1,15-8-1,-3 5-77,-12 4-24,0 1 1,0 0-1,1 0 0,-1 1 0,11-2 0,-17 5 66,0 0-1,0-1 1,0 1 0,1 0-1,-1 1 1,0-1 0,0 1-1,0-1 1,0 1 0,-1 0-1,1 0 1,0 0 0,0 0-1,0 1 1,-1-1-1,1 1 1,-1 0 0,1-1-1,-1 1 1,0 0 0,4 4-1,2 3 59,-1 1 0,8 12 0,13 18 111,-26-38-145,0 0-1,0 0 1,-1-1-1,1 1 1,0 0 0,0-1-1,1 0 1,-1 1-1,0-1 1,0 0 0,1 0-1,-1 0 1,0-1 0,1 1-1,-1 0 1,1-1-1,-1 0 1,1 1 0,-1-1-1,1 0 1,-1 0-1,1-1 1,-1 1 0,1 0-1,-1-1 1,1 0 0,-1 1-1,1-1 1,-1 0-1,0 0 1,4-2 0,6-5 54,0 0 0,-1 0 1,1-1-1,14-15 0,-11 10-42,27-27 97,-41 40-144,0 0 0,0-1 0,1 1 0,-1 0 1,-1 0-1,1-1 0,0 1 0,0-1 1,0 1-1,-1 0 0,2-4 0,-3 5 17,1 0-1,0 0 1,-1 0-1,1 0 0,-1 1 1,1-1-1,0 0 1,-1 0-1,1 0 1,-1 0-1,1 1 1,0-1-1,-1 0 1,1 0-1,0 1 0,-1-1 1,1 0-1,0 0 1,0 1-1,-1-1 1,1 0-1,0 1 1,-1-1-1,1 1-27,-8 7 29,1-1 0,0 1 0,0 0 0,1 1 0,0 0 0,1 0 0,-1 0 0,2 0 0,0 1 0,0 0 0,0 0 0,1 0 0,1 0 0,0 1 0,-1 13 0,3-24 13,0 0 1,0 1 0,0-1-1,0 0 1,0 0 0,0 0-1,0 0 1,0 0-1,0 1 1,0-1 0,0 0-1,0 0 1,0 0 0,0 0-1,0 0 1,0 0 0,0 1-1,0-1 1,0 0 0,0 0-1,0 0 1,0 0 0,0 0-1,0 0 1,0 0 0,1 1-1,-1-1 1,0 0 0,0 0-1,0 0 1,0 0 0,0 0-1,0 0 1,0 0 0,1 0-1,-1 0 1,0 0 0,0 0-1,0 0 1,0 0 0,0 0-1,0 0 1,1 0 0,-1 0-1,0 0 1,0 0-1,0 0 1,0 0 0,0 0-1,1 0 1,-1 0 0,0 0-1,0 0 1,0 0 0,0 0-1,1 0 1,9-9 53,11-16-723,9-35-99,-30 60 757,0-1 0,0 1 0,0 0 0,0 0 0,0 0 0,1 0-1,-1-1 1,0 1 0,0 0 0,0 0 0,0 0 0,0 0 0,1 0 0,-1 0 0,0-1-1,0 1 1,0 0 0,0 0 0,1 0 0,-1 0 0,0 0 0,0 0 0,0 0 0,1 0-1,-1 0 1,0 0 0,0 0 0,0 0 0,0 0 0,1 0 0,-1 0 0,0 0 0,0 0-1,1 0 1,8 5-109,16 17 68,-10-8 66,-2-3-11,-10-8 15,1 0 0,-1-1 0,0 1-1,1-1 1,0 1 0,-1-1 0,1 0 0,0-1-1,0 1 1,0-1 0,1 1 0,-1-1 0,0 0 0,0-1-1,6 1 1,1-1 36,0-1 0,0-1 0,0 0 0,0-1 0,-1 0 0,1 0 0,-1-1 0,18-10 0,-5 2-26,-1-2 0,33-27 0,-47 34-5,-1 0 1,1 0 0,-2-1 0,1 0 0,-1-1-1,0 1 1,6-14 0,-4 5-10,0-1 0,9-35 1,-6 7-61,-1-1 0,5-94 0,-13 63-162,-10-81 1,8 155 135,0 1 1,-1-1 0,0 1-1,0-1 1,-2-4 0,3 8 52,0-1 1,0 1-1,0 0 1,0-1-1,-1 1 0,1 0 1,0-1-1,0 1 1,-1 0-1,1-1 1,0 1-1,0 0 1,-1 0-1,1-1 1,0 1-1,-1 0 1,1 0-1,0 0 1,-1-1-1,1 1 1,-1 0-1,1 0 0,-1 0 5,0 0-1,1 0 0,-1 1 0,1-1 0,-1 0 0,1 0 0,-1 1 0,1-1 0,-1 0 0,1 1 0,-1-1 1,1 0-1,-1 1 0,1-1 0,0 1 0,-1-1 0,1 1 0,-1-1 0,1 1 0,0 0 0,-7 10-42,0 1 0,1 0 0,1 1-1,0-1 1,-5 19 0,-10 68 180,16-71-108,-3 14-17,2-1 1,1 1-1,5 84 1,1-107 40,1 1-1,1-1 1,1 0 0,9 26 0,-9-33-30,1 0 0,0 0 0,1-1 1,0 1-1,0-1 0,1-1 0,13 14 1,-18-22 11,-1 1 0,1-1 0,-1 0 0,1 0 1,0 0-1,0 0 0,0 0 0,0 0 0,0-1 1,0 0-1,0 1 0,0-1 0,1 0 1,-1-1-1,0 1 0,1-1 0,-1 1 0,1-1 1,-1 0-1,1 0 0,-1 0 0,0-1 0,1 1 1,-1-1-1,0 0 0,1 0 0,-1 0 0,0-1 1,0 1-1,0-1 0,0 1 0,0-1 0,0 0 1,5-5-1,5-6-3,-1-1 0,0 0 0,12-20 0,-19 25-19,20-36-69,-19 32 55,0-1 53,-5 12-39,-1-1 0,1 1 0,0-1 0,1 1 0,-1 0 0,0 0 0,2-3 0,-2 5-18,-1 0 0,1 0 1,-1 0-1,1 0 0,-1 0 1,0 0-1,1 0 0,-1 0 0,1 0 1,-1 0-1,0 1 0,1-1 1,-1 0-1,0 0 0,1 0 0,-1 1 1,0-1-1,1 0 0,-1 0 1,0 1-1,1-1 0,-1 0 0,0 1 1,0-1-1,1 0 0,-1 1 1,0-1-1,0 0 0,0 1 0,1 0 1,9 18 117,-5-10-119,34 61 20,-31-56 4,-6-9-2,1 0 0,0-1 0,0 1 0,7 6 0,-9-9 6,0-1 1,1 0-1,-1 0 0,0 0 1,1-1-1,-1 1 1,1 0-1,-1 0 1,1-1-1,-1 1 0,1-1 1,0 1-1,-1-1 1,1 0-1,0 1 0,-1-1 1,1 0-1,0 0 1,-1 0-1,3-1 1,14-3 69,0-1 0,0-1 1,-1 0-1,0-2 1,0 0-1,16-10 1,17-8 68,-31 14-223,-15 10 16,0-1 0,-1 1 0,1 0-1,0 0 1,0 0 0,0 0 0,1 1 0,-1-1 0,0 1-1,6 0 1,-10 1 48,1 0 0,-1 0-1,0 0 1,1 0-1,-1 0 1,1 0 0,-1 0-1,1 0 1,-1 0 0,1 0-1,-1 1 1,0-1 0,1 0-1,-1 0 1,1 1-1,-1-1 1,0 0 0,1 0-1,-1 1 1,0-1 0,1 0-1,-1 1 1,0-1 0,0 1-1,1-1 1,-1 0-1,0 1 1,0-1 0,1 1-1,-1-1 1,0 1 0,0 1 2,0 0 1,1 0-1,-1 0 1,0 0-1,0 0 1,-1-1-1,1 1 1,-1 3-1,-1 2-11,0 1 0,-1-1-1,-4 9 1,-42 67 122,22-40 108,27-43-212,0 0-1,0 0 1,0 0-1,0 0 1,0 0 0,0 0-1,0 0 1,0 0 0,0 0-1,0 0 1,0 0-1,0 1 1,0-1 0,0 0-1,0 0 1,0 0 0,0 0-1,0 0 1,0 0 0,0 0-1,0 0 1,0 0-1,0 0 1,0 0 0,0 1-1,0-1 1,0 0 0,0 0-1,0 0 1,0 0 0,0 0-1,0 0 1,0 0-1,0 0 1,0 0 0,0 0-1,1 0 1,-1 0 0,0 0-1,0 0 1,0 0-1,0 0 1,0 1 0,0-1-1,0 0 1,0 0 0,0 0-1,0 0 1,0 0 0,0 0-1,1 0 1,-1 0-1,0 0 1,0 0 0,0 0-1,0 0 1,0 0 0,0 0-1,0 0 1,0 0-1,0 0 1,0-1 0,0 1-1,1 0 1,-1 0 0,5-1-51,1-2 40,-1 0 0,1 1 1,0 0-1,0 0 0,0 1 1,0-1-1,0 1 0,0 0 1,0 1-1,0 0 0,7 0 1,-10 0-7,1 1 1,-1 0-1,0 0 0,1 0 1,-1 0-1,0 0 0,1 1 1,-1 0-1,0-1 1,0 1-1,0 0 0,-1 1 1,1-1-1,0 0 1,-1 1-1,0 0 0,1-1 1,-1 1-1,0 0 1,3 6-1,-2-1 14,1-1-1,-2 1 1,1-1 0,-1 1-1,0 0 1,-1 0 0,0 0 0,0 14-1,-1 7 3,-4 29 0,3-52-2,0 3 14,-1 0-1,0 1 1,0-1 0,-1 0-1,0 0 1,-1-1 0,1 1-1,-2-1 1,1 1-1,-1-1 1,-1-1 0,0 1-1,0-1 1,0 0-1,-1 0 1,-9 7 0,7-6 0,-1-1 1,-1-1-1,1 0 1,-1 0-1,-1-1 0,1 0 1,0-1-1,-1 0 1,0-1-1,0-1 1,0 1-1,-15-1 1,12-1 6,-1-2 1,1 1 0,-1-2-1,1 0 1,0-1 0,0-1-1,-23-8 1,37 12-29,0 0 1,0-1-1,0 1 0,0-1 0,0 1 1,0 0-1,0-1 0,0 0 1,0 1-1,0-1 0,0 0 1,0 1-1,0-1 0,1 0 0,-1 0 1,0 0-1,1 1 0,-1-1 1,0 0-1,1 0 0,-1 0 1,1 0-1,-1 0 0,1 0 1,0 0-1,-1-1 0,1 1 0,0 0 1,0 0-1,0 0 0,0 0 1,0 0-1,0 0 0,0 0 1,0 0-1,0-1 0,1 1 1,-1 0-1,0 0 0,1 0 0,-1 0 1,1 0-1,-1 0 0,2-1 1,1-3 4,1 0 0,-1 1 1,1 0-1,0-1 0,0 2 0,1-1 1,6-5-1,127-69 154,-96 56-69,78-52 0,-26-1 202,53-38 210,-133 103-484,-2 3 29,0-2 0,0 0 0,0 0 0,-2-1 0,1 0 0,15-20 0,-25 29-40,2-3-4,-1-1 0,1 1 0,4-10 0,-7 12 3,1 0 0,-1 0 0,1 0 0,-1 1 0,0-1 0,0 0 0,1 0 0,-2 0 0,1 0 0,0 0 0,0 0 0,0 1 0,-1-1 0,1 0 0,-2-3 0,1 3-6,0 0 1,0 0 0,0 0 0,-1 0 0,1 0-1,0 0 1,-1 0 0,1 1 0,-1-1 0,0 0 0,0 1-1,0 0 1,0-1 0,0 1 0,0 0 0,0 0 0,0 0-1,0 0 1,0 0 0,-1 0 0,1 1 0,0-1-1,0 1 1,-1 0 0,1-1 0,0 1 0,-1 0 0,1 0-1,-4 1 1,3 0 21,-1-1-1,1 1 0,-1 0 0,1 0 1,0 1-1,-1-1 0,1 1 1,0-1-1,0 1 0,0 0 1,0 0-1,0 0 0,1 1 0,-1-1 1,1 1-1,-1-1 0,1 1 1,-4 6-1,4-5 53,0 0 0,0 0 0,0 0 0,1 0 0,-1 0 0,0 7 0,2-9-26,-1 0 0,1 0 0,0 0 0,1-1 0,-1 1 0,0 0 0,0 0 0,1 0 0,-1 0 0,1 0 0,0 0 0,0-1 0,-1 1-1,1 0 1,0-1 0,0 1 0,1 0 0,0 1 0,4 2 9,-1 0 0,1-1 0,0 1-1,0-1 1,1 0 0,-1-1 0,1 0-1,0 0 1,7 2 0,7 4-14,16 6-104,0-1 0,59 12-1,22-7-5199,-113-18 4003,0-1-1,0 0 1,0 0 0,8-1 0,-13 1 1179,0 0 1,0 0-1,0 0 0,0 0 0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5:35.7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45 121 10560,'-32'-45'4768,"22"26"-4128,7 8-352,6 3-288,2-7-1920,3 4 1056,21 3-4640,6 5 3040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5:45.8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36 1472,'0'0'475,"0"-6"863,6-10 4278,-8 8-3505,3 3-83,-1 197 2489,13-211-3659,16-25-1087,30-40 501,-47 71 29,-12 12-295,0 1 0,1 0 0,-1 0 0,0 0 1,1-1-1,-1 1 0,0 0 0,1 0 1,-1 0-1,1 0 0,-1 0 0,0 0 0,1 0 1,-1 0-1,1 0 0,-1 0 0,0 0 1,1 0-1,-1 0 0,1 0 0,-1 1 0,0-1 1,1 0-1,-1 0 0,0 0 0,1 0 1,-1 1-1,0-1 0,1 0 0,-1 0 0,0 1 1,1-1-1,-1 1 0,1 0 111,7 13 347,-6-8-330,0 1-1,-1 0 0,0 0 0,0 0 1,-1 1-1,0-1 0,0 0 0,-1 10 0,-1 7 18,2-18-457,0 1 0,0-1 0,-1 0 0,0 0 0,-1 1 0,1-1 0,-5 10 0,6-8-4889,4-4 2753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09.7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30 3712,'0'-14'10524,"0"24"-8382,0 225 621,0-229-2672,0 0 0,0 0 0,1 0 0,0 0 0,0 1 0,0-1 0,1-1 0,-1 1 0,1 0 0,1 0 0,-1-1-1,1 1 1,0-1 0,1 0 0,-1 0 0,5 5 0,-7-9-56,0-1 0,0 1-1,0 0 1,0-1 0,0 0-1,0 1 1,0-1 0,0 0-1,0 1 1,1-1 0,-1 0-1,0 0 1,0 0-1,0 0 1,0 0 0,0 0-1,0 0 1,1 0 0,-1-1-1,0 1 1,0 0 0,0-1-1,0 1 1,0-1 0,0 1-1,0-1 1,0 1 0,0-1-1,0 0 1,0 1 0,1-2-1,5-4 111,0 0-1,11-12 0,-14 14-70,38-38 54,-14 14-51,40-51 1,-61 69-84,0 1 0,-2-1 0,1 1-1,-1-2 1,0 1 0,-1 0 0,0-1 0,-1 0 0,0 0-1,-1 0 1,0 0 0,0-16 0,-3 4-690,-1 20-25,0 15 346,-12 46 228,8-38 233,-3 26 0,8-39-86,0 1-1,1-1 1,0 0-1,1 1 1,-1-1-1,1 0 1,3 11-1,-1-9 57,0 1-1,0-1 1,1 0-1,0 0 0,10 15 1,-11-21 19,-1 0 0,1 1 0,0-1 0,0 0 1,0-1-1,0 1 0,0 0 0,1-1 0,-1 0 1,1 0-1,0 0 0,0 0 0,-1-1 0,1 1 1,0-1-1,5 1 0,-3-1-50,0 0-1,0-1 1,-1 1-1,7-1 1,-1 0-111,-11-3-2004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10.9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15 5056,'0'-15'10869,"6"27"-9776,0-2-720,-1 4-83,-1 1-1,-1 1 0,0-1 0,1 24 0,2 15 217,0 1-171,0 1 40,-3-45 633,-1-16-225,-1-21-29,-1 19-857,21-105 135,-19 80-153,-2 29 78,0-1 0,1 0 1,-1 0-1,0 0 0,1 0 0,0 0 0,0 1 1,0-1-1,3-6 0,-2 11 55,-1 0 1,0 0-1,0 0 0,0 0 1,0 0-1,0 0 0,0 0 1,0 0-1,0 0 0,-1 1 1,1-1-1,0 0 0,-1 1 1,1 0-1,15 29 251,-1 13-6,-4-10 51,0 3-41,2 7-182,-12-38-66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14.63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48 3712,'0'0'1221,"5"-11"4400,16-14-815,-15 15-2242,-5 9-1875,1 5-361,2 3-219,42 98 606,-40-91-612,-1-1-1,5 19 1,-7-19-1,1 0-1,10 21 1,-3 1 125,-8-21 192,-1-10 14,-1-5 205,21-63 197,-16 44-946,16-37 1,-22 56 95,0 1 0,0-1 1,1 1-1,-1 0 1,0-1-1,0 1 0,0-1 1,0 1-1,1 0 1,-1-1-1,0 1 0,0 0 1,1-1-1,-1 1 1,0 0-1,0-1 0,1 1 1,-1 0-1,0 0 1,1-1-1,-1 1 0,1 0 1,-1 0-1,0 0 1,1-1-1,-1 1 0,1 0 1,0 0-1,8 13-127,10 27 155,-13-26 31,15 25 1,-15-27-7,-6-10-1,1 0-1,0 0 0,0 0 0,0-1 0,0 1 1,1 0-1,1 2 0,-2-3 5,-1-1 0,1 0 0,-1 0 0,1 0 0,-1 1 0,1-1 0,-1 0 0,1 0 0,-1 0 0,1 0 0,-1 0 0,1 0 0,-1 0 0,1 0 0,-1 0 0,1 0 0,-1 0 0,1 0 0,-1-1 0,1 1 0,-1 0 0,1 0 0,-1 0 0,1-1 0,-1 1 0,1 0 0,-1-1 0,0 1 0,1 0 0,-1-1 0,1 1 0,-1 0 0,0-1 0,1 1 0,-1-1 0,0 0 0,64-67 924,-41 45-817,2 1 0,32-22 0,-28 22-234,34-32 0,-53 40-408,-11 8-1641,-8 3-3278,-3 10-2187,7 0 4571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15.02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1 6560,'-9'8'7056,"10"8"-3238,7 30-1670,-7-42-2148,-1 0 1,0 1 0,0-1 0,-1 0-1,1 0 1,-1 0 0,0 0-1,0 0 1,-1 5 0,1-3-1981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3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65 3392,'0'1'101,"0"-1"0,0 0 1,0 0-1,0 1 0,0-1 0,0 0 1,-1 0-1,1 1 0,0-1 0,0 0 0,0 0 1,0 1-1,0-1 0,1 0 0,-1 0 1,0 1-1,0-1 0,0 0 0,0 0 1,0 1-1,0-1 0,0 0 0,0 0 0,1 1 1,-1-1-1,0 0 0,0 0 0,0 0 1,0 0-1,1 1 0,-1-1 0,0 0 1,0 0-1,0 0 0,1 0 0,-1 0 0,0 1 1,0-1-1,1 0 0,-1 0 0,0 0 1,0 0-1,1 0 0,-1 0 0,0 0 1,0 0-1,1 0 0,-1 0 0,0 0 0,0 0 1,1 0-1,-1 0 0,1 0 1003,1-6 1833,-2 6-2876,1 0-1,-1-1 1,0 1 0,0 0 0,0-1 0,1 1-1,-1-1 1,0 1 0,0-1 0,0 1 0,0 0 0,0-1-1,0 1 1,0-1 0,0 1 0,0-1 0,0 1 0,0-1-1,0 1 1,0 0 0,0-1 0,-1 1 0,1-1-1,0 1 1,0 0 0,0-1 0,-1 1 0,1-1 0,0 1-1,0 0 1,-1-1 0,0 1 0,-1-4 43,-1 1 1,0-1-1,0 1 1,0 0-1,0 0 1,0 1-1,-1-1 1,1 1-1,-1-1 1,0 1-1,0 0 0,0 0 1,0 1-1,0-1 1,0 1-1,-6-1 1,-9-2 26,0 0 1,1 2-1,-2 0 1,1 1 0,-29 3-1,12 1 1,-54 13 0,76-13-108,0 1 0,0 1-1,1 0 1,-1 1 0,1 1-1,0 0 1,-11 9-1,20-14-8,1 1 0,-1 0-1,1 0 1,0 0-1,0 0 1,1 1-1,-5 5 1,6-7-2,1-1 1,-1 1 0,0 0-1,0-1 1,1 1-1,-1 0 1,1 0 0,0 0-1,0-1 1,-1 1 0,1 0-1,0 0 1,0 0-1,1-1 1,-1 1 0,0 0-1,0 0 1,1 0 0,-1-1-1,1 1 1,1 2-1,0 0 28,1 1-1,0-1 0,1 0 0,-1 0 0,1 0 0,0 0 0,-1-1 0,2 1 0,-1-1 0,9 5 0,5 2 27,29 11-1,-22-11-10,4 4-50,0 1 0,0 1 0,-2 1-1,0 1 1,-1 2 0,-1 1 0,-1 1 0,41 48 0,-47-49 239,-2 1 1,-1 1-1,23 45 0,-36-64-199,0 0 0,0-1-1,-1 1 1,0 0-1,0 0 1,0 0 0,0 0-1,-1 0 1,1 0-1,-1 0 1,0 0-1,0 0 1,-1 0 0,1 0-1,-1 0 1,0 0-1,0 0 1,0-1 0,0 1-1,-1 0 1,0 0-1,0-1 1,0 1-1,0-1 1,0 0 0,0 1-1,-1-1 1,0 0-1,0 0 1,0-1 0,0 1-1,0-1 1,0 1-1,-1-1 1,1 0 0,-1 0-1,1-1 1,-1 1-1,0-1 1,0 0-1,-4 1 1,-14 2 122,0-1 0,0-1 0,-28-1 0,15-1-31,-132-4-386,98 4 584,30 1-3779,56-4-1802,3 0 3084,15 0-2345,9-2 1473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15.38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 14 5312,'-7'-14'2400,"2"14"-2080,0 0-672,10 0 128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15.73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266 6 7392,'-13'0'2373,"13"0"-2272,0 0 0,0 0 0,-1-1 0,1 1 0,0 0 1,0 0-1,0 0 0,0 0 0,-1 0 0,1 0 0,0 0 0,0 0 0,0-1 0,0 1 0,0 0 0,-2-4 3331,0 10-2502,-6 14 43,2 1 0,1 0 1,-6 37-1,9-42-717,-13 84 933,-1 160 0,19-125-1253,-6-117-1265,0-12-1879</inkml:trace>
  <inkml:trace contextRef="#ctx0" brushRef="#br0" timeOffset="1">23 503 5888,'-22'-24'9978,"45"13"-6303,0 4-3698,44-8-1,-39 9-1411,30-9-1,-32 7-1030,0-2-1,-1-1 1,28-16-1,-11 4-226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16.09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30 1 7808,'-1'0'187,"0"1"1,0 0 0,0-1-1,0 1 1,0 0-1,0 0 1,1 0 0,-1-1-1,0 1 1,1 0-1,-1 0 1,0 0 0,1 0-1,-1 0 1,1 0-1,0 0 1,-1 1 0,1-1-1,0 0 1,0 0 0,-1 0-1,1 0 1,0 0-1,0 1 1,0-1 0,1 0-1,-1 2 1,0 3 463,-7 182 4670,3-91-4088,1-55-818,0 52 16,4-83-270,0 0 0,0 0 0,1 0 0,0 0 0,1 0 0,4 11 0,-6-22-152,-1 1 0,0-1-1,0 0 1,0 1 0,1-1 0,-1 0-1,0 1 1,0-1 0,1 0-1,-1 1 1,0-1 0,1 0 0,-1 0-1,0 1 1,1-1 0,-1 0 0,0 0-1,1 0 1,-1 0 0,0 0-1,1 1 1,-1-1 0,1 0 0,-1 0-1,0 0 1,1 0 0,-1 0-1,1 0 1,-1 0 0,0 0 0,1 0-1,-1 0 1,1-1 0,-1 1-1,0 0 1,1 0 0,-1 0 0,1 0-1,-1 0 1,0-1 0,1 1-1,-1 0 1,0 0 0,0-1 0,1 1-1,-1 0 1,0-1 0,1 1-1,-1-1 1,16-16-291,-15 16 294,7-12-103,-5 9 90,-1 1 0,1-1-1,-1 1 1,1-1 0,0 1 0,5-4 0,-7 6 14,0 1 1,0-1-1,0 1 0,0-1 1,0 1-1,0 0 1,0-1-1,0 1 1,0 0-1,0 0 0,0 0 1,0 0-1,0 0 1,1 0-1,-1 0 1,0 0-1,0 0 0,0 1 1,0-1-1,0 0 1,0 1-1,0-1 1,0 0-1,0 1 0,0-1 1,0 1-1,0 0 1,-1-1-1,1 1 0,0 0 1,1 1-1,3 3 78,-1 1-1,1-1 0,-1 1 1,0 0-1,0 1 0,-1-1 1,0 1-1,0-1 0,3 11 1,-2-5-778,1 0 0,7 12 0,-4-14-1151,1-4-2846,3 1 1468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16.9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254 236 3552,'1'0'287,"0"0"-1,0 0 1,0-1 0,0 1-1,0 0 1,-1 0 0,1 0 0,0-1-1,0 1 1,0 0 0,0-1-1,-1 1 1,1-1 0,0 1 0,-1-1-1,1 1 1,0-1 0,-1 1-1,1-1 1,0 0 0,-1 1 0,1-1-1,-1 0 1,1 1 0,-1-2-1,1 0 186,0-1 0,0 1 0,0-1 0,-1 0 0,1 1 0,-1-1 0,0 1 0,0-6 0,0-1 78,-1 0 0,-1 0 0,1 0 0,-2 1 0,-2-11 0,2 12-348,0 0 0,0 0-1,0 0 1,-1 0 0,0 1 0,0 0 0,0 0-1,-1 0 1,0 0 0,-1 0 0,-10-8-1,8 8-133,0 0-1,-1 0 1,0 1-1,0 0 0,0 1 1,-1 0-1,-12-4 1,19 7-77,0 0 0,-1 1 0,1-1 1,0 1-1,-1-1 0,1 1 0,0 0 0,0 1 1,-1-1-1,1 0 0,0 1 0,0 0 0,-1 0 1,1 0-1,0 0 0,0 0 0,0 1 1,0-1-1,0 1 0,1 0 0,-1 0 0,0 0 1,1 0-1,-1 0 0,1 1 0,0-1 0,-3 4 1,0 2 30,1 0 0,0 1 0,0 0 0,0 0 0,1 0 0,1 0 0,-1 0 0,1 1 0,1-1 0,-1 12 0,1 14 342,4 48 0,0-51-112,2 0 0,14 56-1,31 56 152,-40-115-336,-1 1 1,6 42-1,-14-62 965,-2-5-3813,0-5 2466,1 0 1,-1 0-1,1 0 0,-1 0 1,1 0-1,-1 0 0,1 0 1,-1-1-1,1 1 0,0 0 1,-1 0-1,1 0 0,-1-1 1,1 1-1,0 0 0,-1-1 1,-1-1-2203,2 1 2202,-1 0 0,-4-7-2159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18.7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79 561 5408,'-50'-18'3088,"50"18"-3065,-21-11 5159,14 4-2521,7 7-2593,0 0 0,0 0 0,0-1-1,0 1 1,0 0 0,0 0-1,0 0 1,0-1 0,0 1 0,0 0-1,0 0 1,0 0 0,0-1 0,0 1-1,0 0 1,0 0 0,0 0 0,0 0-1,0-1 1,0 1 0,0 0 0,0 0-1,0 0 1,0 0 0,0-1 0,1 1-1,-1 0 1,0 0 0,0 0 0,0 0-1,0 0 1,0-1 0,1 1 0,-1 0-1,0 0 1,0 0 0,8-5 478,0 0 0,1 1 1,-1 0-1,1 1 0,-1-1 0,10-1 1,21-4-195,-1 2 0,1 1 0,1 2 0,-1 2 0,62 4 0,-63 0-233,-22-1 0,1 0-1,17 3 0,-25-3-1267,0 0-1,0 0 1,0-1-1,0 0 1,0-1-1,11-2 1,4 0 1115,-15 2 30,-1-1-1,15-4 0,-17 3 95,0 2 1,1-1-1,-1 1 0,12-1 1,-18 2-66,1-1 0,-1 1 1,0 0-1,0 0 0,1 0 1,-1 0-1,0 0 1,0 0-1,0 0 0,1 0 1,-1 0-1,0 0 0,0 0 1,1 0-1,-1 0 0,0 0 1,0 0-1,1 0 0,-1 0 1,0 0-1,0 1 0,1-1 1,-1 0-1,0 0 0,0 0 1,0 0-1,1 0 0,-1 0 1,0 1-1,0-1 0,0 0 1,0 0-1,0 0 0,1 1 1,-1-1-1,0 0 0,0 0 1,0 0-1,0 1 0,0-1 1,0 0-1,0 0 0,0 1 1,-6 8 562,1-2-222,-9 13 99,2-4 23,2 1 1,-15 29 0,21-37-278,-9 24 307,12-31-478,0-1 0,1 1 0,-1 0 0,1-1 0,0 1-1,0 0 1,0-1 0,-1 1 0,1 0 0,1 0 0,-1-1 0,0 1 0,0 0 0,2 3 0,-2-5-17,1 1 1,-1-1 0,1 1 0,-1 0-1,1-1 1,-1 0 0,1 1 0,-1-1 0,1 1-1,0-1 1,-1 1 0,1-1 0,0 0-1,-1 0 1,1 1 0,0-1 0,-1 0-1,1 0 1,0 0 0,0 0 0,-1 0-1,1 0 1,0 0 0,0 0 0,-1 0 0,1 0-1,0 0 1,0 0 0,-1 0 0,1-1-1,0 1 1,1-1 0,1-1 37,1 1-1,0-1 1,-1 0 0,6-5 0,39-37 33,-6 5-322,-33 30 154,10-9-220,-18 18 278,-1-1 1,1 0 0,0 1-1,0-1 1,0 1 0,0-1 0,0 1-1,-1-1 1,1 1 0,0-1-1,0 1 1,0 0 0,0-1 0,0 1-1,2 0 1,-1 1 23,-1 0 0,1 0 0,-1 0 0,0 0 0,0 1 1,0-1-1,1 0 0,-1 1 0,0-1 0,-1 1 0,1-1 0,1 3 0,4 6 90,0-4-55,1 0 1,-1 0 0,1-1 0,0 0 0,0 0-1,0-1 1,1 0 0,-1 0 0,1-1 0,0 0-1,0 0 1,1-1 0,-1 0 0,0 0 0,1-1 0,-1 0-1,14-1 1,2-1 21,0 0 0,-1-2 0,1-1 0,-1-1 0,24-8 0,1-5-105,-29 10 171,-4 1-91,-15 7-32,1-1-1,-1 1 1,1-1-1,-1 1 1,1 0 0,-1 0-1,1-1 1,0 1-1,-1 0 1,1 0 0,-1 0-1,1-1 1,0 1-1,-1 0 1,1 0 0,0 0-1,0 0 1,-1 2 9,-1-1 0,1 1-1,-1-1 1,1 1 0,-1-1 0,1 1 0,-1-1 0,0 0 0,0 1 0,-1 1 0,-3 5 7,1 0 1,0 1-1,0 0 1,0 0-1,1 0 1,1 0-1,-1 0 1,2 1-1,-2 11 1,3-17-16,-1 1-1,1-1 1,0 1-1,0 0 1,1-1 0,0 1-1,-1 0 1,1-1-1,1 1 1,-1-1 0,1 0-1,4 8 1,-6-11 7,1 0-1,0 0 1,-1 0 0,1 0 0,0 0-1,0 0 1,0-1 0,0 1 0,0 0-1,0-1 1,0 1 0,0-1 0,0 1-1,0-1 1,0 1 0,0-1 0,0 0-1,0 1 1,1-1 0,-1 0 0,0 0-1,0 0 1,0 0 0,0 0 0,0 0-1,1 0 1,-1-1 0,0 1 0,0 0-1,0 0 1,0-1 0,0 1 0,2-2 0,5-1 33,0-1 0,0-1 0,10-7 0,-11 7-50,37-24 13,-11 8-141,57-46 0,-65 41 66,0 0 0,-2-1 0,-1-2 0,24-42 1,-17 18 38,-2-2 1,36-108 0,-48 125 19,-11 29-16,0 0 0,-1 0 0,0 0 0,0-1 0,-1 0 0,2-18 0,-6 15-59,2 12 76,0 1 1,0 0-1,0 0 0,0 0 1,0 0-1,0 0 1,0 0-1,0 0 1,0 0-1,0-1 1,0 1-1,-1 0 1,1 0-1,0 0 1,0 0-1,0 0 1,0 0-1,0 0 1,0 0-1,0 0 0,0 0 1,0 0-1,-1 0 1,1 0-1,0 0 1,0-1-1,0 1 1,0 0-1,0 0 1,0 0-1,0 0 1,0 0-1,-1 0 1,1 0-1,0 0 0,0 0 1,0 0-1,0 1 1,0-1-1,0 0 1,0 0-1,-1 0 1,1 0-1,0 0 1,0 0-1,0 0 1,0 0-1,-2 2-17,1 0-1,-1 0 1,1 0 0,0 0 0,0 0-1,0 0 1,0 1 0,-1 2-1,-10 36 26,2 0 0,-9 69 1,11-56 48,1-15 9,2-14 20,1 1 0,1-1 1,1 0-1,3 43 1,0-58-42,1-1 1,1 0-1,0 1 0,0-1 1,0-1-1,7 11 1,-9-15-21,1-1-1,0 1 1,0-1 0,1 1 0,-1-1-1,1 0 1,0 0 0,0 0-1,0 0 1,0-1 0,0 1 0,1-1-1,-1 0 1,1 0 0,-1 0-1,7 2 1,-7-3 1,0-1-1,1 0 0,-1 0 1,0 0-1,1 0 1,-1 0-1,0-1 0,0 1 1,6-3-1,29-12-162,-23 8-18,-9 4 145,-1 0 0,1 0 0,7-7 0,-8 7 26,-1-1 0,1 1 0,9-5 0,-12 8-125,-2 11-118,-2 20 50,2-25 173,-1 0 0,1 1 0,0-1 0,0 1 0,1-1 0,-1 0 0,1 1 0,1-1-1,-1 0 1,1 0 0,1 0 0,2 7 0,-3-9 48,0-1 0,0 0 1,0-1-1,0 1 0,0 0 0,0-1 0,1 1 0,-1-1 0,1 0 0,5 4 1,-7-5-32,1-1-1,-1 1 1,1-1 0,-1 1 0,0-1 0,1 0 0,-1 1 0,1-1 0,-1 0 0,1 0 0,-1 0 0,1 0 0,-1 0 0,1 0 0,-1-1 0,1 1 0,-1 0-1,1-1 1,-1 1 0,0-1 0,1 0 0,-1 1 0,0-1 0,1 0 0,-1 0 0,0 0 0,2-2 0,-1 2-7,0-1 0,0 0 0,-1-1 0,1 1 0,-1 0 0,1 0 0,-1-1 0,0 1 1,0 0-1,0-1 0,0 0 0,0 1 0,-1-1 0,1 1 0,-1-1 0,1 0 0,-1 1 0,0-1 0,0 0 0,0 1 0,-1-1 0,1 0 1,-1 1-1,1-1 0,-1 0 0,0 1 0,-2-5 0,2 4 0,-1-1-1,0 0 1,0 1 0,0-1 0,-1 1 0,1 0-1,-1 0 1,1 0 0,-1 0 0,0 0-1,0 1 1,-1-1 0,1 1 0,0 0-1,-1 0 1,1 0 0,-1 0 0,-5-1 0,7 3-9,2 0 7,-1 0-1,1-1 1,-1 1-1,1 0 1,-1 0 0,1 0-1,-1 0 1,1 0 0,-1-1-1,1 1 1,-1 0-1,1 0 1,-1-1 0,1 1-1,0 0 1,-1-1-1,1 1 1,-1 0 0,1-1-1,0 1 1,0-1 0,-1 1-1,1-1 1,0 1-1,0-1 1,-1 1 0,1-1-1,0 1 1,0-1-1,0 1 1,0-1 0,0 1-1,0-1 1,0 0 0,17 0-60,6-4 225,0 1 1,0 2 0,42-1-1,-21 2-43,-21 2 16,0 0 0,-1 2-1,1 0 1,0 1-1,38 14 1,-51-14-57,0 0 0,-1 0 0,0 1 0,0 1 0,0-1 0,11 11 0,42 45 108,-53-51-266,-6-7-55,0 0-1,0 0 1,0-1 0,0 1-1,0-1 1,0 0 0,5 2-1,-8-4 18,0 0 0,0 0 0,0 1 0,0-1 0,1 0 0,-1 0 0,0 0 0,0 0 0,0 0 0,0 0 0,1 0 0,-1 0 0,0 0 0,0-1 0,0 1 0,0 0 0,1 0 0,-1 0 0,0 0 0,0 0 0,0 0-1,0 0 1,0 0 0,2-2-1596,-2 2 1596,0 0 0,0-1 0,0 1 0,0 0-1,1-8-2771,-1 8 2567,0-5-802,-1 1 1,1-1-1,-1 1 1,0-1-1,0 1 1,0-1 0,0 1-1,-1 0 1,0 0-1,-2-5 1,-12-16-3040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19.0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13 131 7968,'-13'-16'3616,"16"16"-3136,2-3 1856,7 3-1376,23-8 1919,7 0-1631,29-6-128,5 4-672,11-9-256,-3 3-96,5 1-1408,-8 4 704,11 3-4895,-8 5 3039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21.2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1 545 4480,'2'-12'3233,"0"-7"5230,-2 18-8258,1-1 1,-1 0 0,1 1-1,-1-1 1,1 1 0,0-1-1,-1 1 1,1-1 0,0 1-1,0 0 1,0-1 0,0 1-1,0 0 1,0 0 0,3-2 0,-1 0-123,0 1 1,0-1 0,0 1-1,0 0 1,1 0 0,5-2 0,0 1 16,0 0 0,0 0 0,1 1 0,-1 1 0,20-2 0,-26 3-100,1 0 0,-1 0 0,1 1 0,-1-1 0,0 1 1,1 0-1,-1 0 0,0 0 0,0 0 0,1 1 0,-1-1 0,0 1 0,0 0 1,0 0-1,-1 0 0,1 0 0,0 0 0,-1 1 0,1-1 0,1 4 0,2 2 16,-1 1 0,0 0 0,0 0 0,-1 0 0,5 14 0,9 50 390,-6-21-65,25 101 6,-25-104-171,-7-28-31,0-1 0,1 1 0,1-1 0,16 33 0,-16-39 47,7 13-5,-13-26-164,-1 0 0,1 0-1,-1-1 1,1 1 0,0 0-1,0 0 1,-1 0-1,1-1 1,0 1 0,0 0-1,0-1 1,0 1 0,0 0-1,0-1 1,0 1-1,0-1 1,0 0 0,0 1-1,2-1 1,-2-1 26,1 0 0,-1 0 1,1-1-1,-1 1 0,0 0 0,1-1 1,-1 1-1,0-1 0,0 0 0,0 1 0,0-1 1,1-2-1,10-27 180,0 0 0,8-36 0,-5 14-201,6-19 137,12-86 1,-1-72-57,-26 186-160,-5 30 39,10-67-216,-2-86-1,-9 95-182,8 77 462,0-1-1,1-1 1,9 4 0,206 9 380,-45-5-276,-113-8-38,106-8-1,-68 0-50,31 2 246,239-13 731,184-25-244,-394 33-452,-150 8-341,-10-1-24,0 1 0,-1 0 0,1 0 0,0 0-1,0 0 1,0 1 0,0 0 0,0 0-1,5 1 1,-8-1 18,-2 0-1024,-96 38-16943,47-22 13828,-12 1 1078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23.2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99 4320,'-6'-7'11316,"8"0"-6986,10-6-4587,-8 8 1315,3-2-963,1 1 0,-1 0 0,1 0 0,0 1-1,0 0 1,1 0 0,-1 1 0,1 0 0,0 1-1,0 0 1,0 0 0,1 1 0,13-2 0,-10 2-118,0 1 0,0 1 0,1 0 0,-1 0 0,0 1 0,0 1 1,0 1-1,0-1 0,16 7 0,-24-7 29,0 1 1,0-1-1,0 1 1,0 0-1,0 1 1,0-1-1,-1 1 1,0 0-1,0 0 1,0 0-1,0 1 1,0-1-1,-1 1 1,4 7-1,-5-8 32,0-1-1,-1 1 0,1 0 0,-1 0 1,0-1-1,0 1 0,0 0 1,-1 0-1,1 0 0,-1 0 0,0 0 1,0 0-1,0 0 0,-1 0 0,0 0 1,1 0-1,-1 0 0,-1 0 0,1 0 1,0-1-1,-4 7 0,0-3 8,0 1 0,0-1-1,-1-1 1,0 1 0,0-1 0,0 0-1,-11 8 1,-5 0 66,-26 14 0,1-1 3,23-12 216,-34 14 1,53-26 0,10-3 23,9-2-186,144-8 1029,-69 2-719,-15 8-857,-73 0-309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23.7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571 6 6656,'4'-5'10171,"-4"11"-8039,-3 3-1650,-1 0 0,0 0-1,-1 0 1,1 0 0,-10 11-1,-1 5-107,-11 17 284,-35 46 0,46-70-516,-1 0 0,-1-1 0,0 0 1,-31 22-1,-39 20 30,-42 31-237,110-77-104,-22 11 1,-9 6-6290,71-33-6363,3 0 9808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24.30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152 15 6304,'-10'-14'7177,"10"14"-7096,0 0 38,1 0-1,-1 0 0,0 1 0,0-1 1,1 0-1,-1 0 0,0 0 0,0 1 1,1-1-1,-1 0 0,0 0 0,0 1 1,0-1-1,1 0 0,-1 1 0,0-1 1,0 0-1,0 1 0,0-1 0,0 0 1,0 1-1,0-1 0,3 17 538,-2 1-1,0-1 0,-1 0 1,-1 0-1,-1 0 0,0 0 1,-1 0-1,-6 20 1,-2-5-295,0-1 0,-2 0 1,-22 37-1,23-47-236,-2 2 327,-20 49 0,31-54-169,3-17-203,1 0-43,2 1 26,-1 0-1,1 0 1,-1 0-1,1-1 1,0 1-1,0-1 0,0 0 1,0 0-1,0 0 1,0 0-1,0 0 1,0-1-1,4 1 1,9 0 121,23-1 1,-4-1-10,1 3-44,1 2 1,57 12 0,-65-4-1525,-22-8-505,-1 1 1,1-1 0,-1 1-1,7 7 1,-12-10 1115,1-1 0,-1 1 0,1-1 0,0 1-1,-1-1 1,1 0 0,0 0 0,0 0 0,0 0 0,0 0 0,0 0 0,0 0 0,4 0 0,10 0-2498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42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0 840 6720,'0'1'85,"0"-1"-1,0 0 1,0 0 0,0 1-1,0-1 1,0 0 0,1 0 0,-1 1-1,0-1 1,0 0 0,0 0-1,0 0 1,0 1 0,1-1 0,-1 0-1,0 0 1,0 0 0,0 0 0,0 1-1,1-1 1,-1 0 0,0 0-1,0 0 1,0 0 0,1 0 0,-1 0-1,0 0 1,0 0 0,1 1-1,-1-1 1,0 0 0,0 0 0,1 0-1,-1 0 1,0 0 0,0 0 0,1 0-1,8-7 379,2-2 927,46-9 692,36-14-400,-84 27-1517,1 1 1,-1-1-1,0-1 1,0 0-1,0 0 1,14-15-1,-19 18-105,-1-1 0,0 0 0,0-1 0,0 1 0,-1 0 1,0-1-1,0 0 0,0 1 0,0-1 0,0 0 0,0-8 0,-1 11-36,-1 0 1,1 0 0,-1 0-1,0-1 1,0 1-1,0 0 1,-1 0-1,1-1 1,0 1-1,-1 0 1,1 0-1,-1 0 1,0 0 0,0 0-1,0 0 1,0 0-1,0 0 1,0 0-1,0 0 1,-1 0-1,1 1 1,-1-1-1,1 1 1,-1-1 0,0 1-1,1-1 1,-4 0-1,4 1-18,0 0-1,0 1 1,0-1 0,-1 1-1,1 0 1,0-1-1,-1 1 1,1 0 0,0 0-1,-1 0 1,1 0-1,-1 0 1,1 0 0,0 0-1,-1 1 1,1-1-1,0 0 1,0 1 0,-1-1-1,1 1 1,0-1-1,0 1 1,-1-1 0,0 2-1,-3 2 20,0 0 1,0 0-1,1 1 0,-6 5 1,-4 8 170,0 0 1,1 0 0,1 1-1,0 1 1,2 0 0,0 1-1,-13 42 1,21-56-151,1 0 0,0 1 0,0-1 0,0 0 0,1 1 0,0-1 0,2 10 0,-2-14-2,1 1 0,0-1 0,0 0 0,0 1 0,0-1 1,1 0-1,-1 0 0,1 0 0,0 0 0,0 0 1,0 0-1,0-1 0,0 1 0,1-1 0,-1 1 0,1-1 1,5 4-1,2-1-4,-1-1 1,2 1-1,-1-2 1,0 1-1,1-2 1,21 4 0,-13-3-138,20 7 1,-33-8 68,0 0 0,0 0 0,0 1 0,0 0-1,0 1 1,-1-1 0,7 6 0,-2 0 32,-1 1-1,0 0 0,0 1 1,-1 0-1,0 0 1,-1 1-1,0 0 0,9 24 1,-2 4 69,15 63-1,-22-70 182,-1 1-1,-1-1 0,-2 1 1,-1-1-1,-5 63 0,2-93-167,1-1-1,0 1 1,-1-1-1,0 0 1,0 1-1,0-1 0,0 0 1,0 1-1,0-1 1,0 0-1,-2 2 1,2-3-61,1-1-1,0 0 1,0 0 0,-1 1 0,1-1-1,0 0 1,0 0 0,-1 0 0,1 1 0,0-1-1,-1 0 1,1 0 0,0 0 0,-1 0 0,1 0-1,0 0 1,-1 0 0,1 0 0,0 0 0,-1 0-1,1 0 1,0 0 0,-1 0 0,1 0 0,0 0-1,-1 0 1,1 0 0,0 0 0,0 0 0,-1 0-1,0-1 1,0 0-1,0 0 0,0 0 0,0 0-1,0 0 1,0-1 0,1 1 0,-1 0-1,0 0 1,1-1 0,-1 1 0,0-1-1,1-1 1,-4-8 6,1 0 0,1 0 0,0 0 0,0-12 0,-1-24-30,3-1 1,2 1 0,9-60-1,2 36-190,32-104-1,-34 140 53,2 0 0,2 0 1,1 1-1,2 1 0,34-49 0,-47 76 60,0-1 0,0 1 1,1 0-1,0 1 0,0-1 0,1 1 0,-1 0 0,9-4 0,-13 8 55,1-1 0,0 1 1,-1 0-1,1 0 0,0 0 0,0 0 0,0 0 1,-1 1-1,1-1 0,0 1 0,0 0 0,0 0 0,0 0 1,0 0-1,0 1 0,0-1 0,0 1 0,0 0 1,-1-1-1,1 1 0,0 0 0,0 1 0,-1-1 0,1 1 1,-1-1-1,4 3 0,-4-2 29,1 0 0,-1 1-1,0-1 1,1 1 0,-1-1 0,0 1 0,0 0-1,-1 0 1,1 0 0,-1 0 0,1 0 0,-1 0-1,0 0 1,1 4 0,-1-2 20,-1 0 0,1 0 0,-1 0 0,0 1 0,-1-1 0,1 0 1,-1 0-1,-2 7 0,-1 2 50,-1-1 0,0 0 0,-1-1 0,0 0 0,-17 23 1,15-23-10,0-1 1,-1 0-1,-1-1 1,0 0-1,-20 16 1,23-21 73,-1 0 1,0-1-1,0 1 0,0-1 1,-10 3-1,52-27 121,10-7-321,148-54-50,-15 7 122,-145 58-45,0-1 0,-2-2 0,47-36 0,-67 47 28,25-20 13,-23 18 34,-11 8-45,1 1 0,-1 0 0,0-1 0,1 1 1,-1 0-1,1 0 0,0 0 0,2-1 1,-4 2-3,1 0 0,-1 0 0,0 0 0,0 0 1,0 0-1,0 0 0,1 0 0,-1 0 0,0 0 0,0 1 1,0-1-1,0 0 0,0 0 0,0 0 0,1 0 1,-1 0-1,0 1 0,0-1 0,0 0 0,0 0 1,0 0-1,0 0 0,0 0 0,0 1 0,0-1 1,0 0-1,0 0 0,0 0 0,0 1 0,0-1 0,0 0 1,0 0-1,0 0 0,0 0 0,0 1 0,0-1 1,0 0-1,0 0 0,0 0 0,0 0 0,0 1 1,0-1-1,-1 0 0,1 0 0,-4 15-70,-58 128 311,56-129-212,-7 11 46,7-14-46,0 0 0,-5 17 0,10-24 18,0-1 0,0 1 0,0-1 0,1 1 0,0 0 0,-1-1-1,1 1 1,1-1 0,-1 1 0,0 0 0,1-1 0,2 7 0,-3-9-25,0 0 0,1 0 0,-1 0 0,1-1 0,-1 1 1,1 0-1,-1-1 0,1 1 0,-1 0 0,1-1 1,0 1-1,-1-1 0,1 1 0,0-1 0,-1 1 0,1-1 1,0 1-1,0-1 0,-1 0 0,1 1 0,0-1 1,0 0-1,0 0 0,0 0 0,0 1 0,-1-1 1,1 0-1,0 0 0,0 0 0,0-1 0,0 1 0,0 0 1,-1 0-1,1 0 0,2-1 0,0 0 48,0-1 1,1 1-1,-1 0 0,0-1 0,0 0 0,0 0 0,4-3 1,2-3 0,-2 0 1,1 0 0,-1-1 0,-1 0 0,8-13-1,22-49-249,0-28-143,-8 20-108,-23 66 350,-4 10-20,1 0-1,-1 0 0,1-1 1,-1 1-1,0-1 1,-1 1-1,2-4 0,-4 38-120,-8 45-1,5-44 295,-2 49 0,6-72-36,2 0 0,-1 0 0,1 0 1,1 0-1,3 12 0,-5-19-6,1 0-1,0 0 1,0 1 0,0-1 0,0 0 0,0 0 0,1 0-1,-1-1 1,0 1 0,1 0 0,0 0 0,-1-1-1,1 1 1,0-1 0,0 1 0,0-1 0,0 0-1,0 0 1,0 0 0,0 0 0,0 0 0,0 0-1,1-1 1,-1 1 0,3 0 0,6-1 43,0 0 0,-1 0 1,1-1-1,0-1 0,-1 1 1,1-2-1,-1 1 0,0-2 1,17-6-1,2-4-60,52-33 1,-48 23-10,0-1 0,54-56 0,-56 50 72,24-15-773,-55 46 692,0 0-1,0-1 0,0 1 1,1 0-1,-1 0 1,0 0-1,0-1 0,0 1 1,1 0-1,-1 0 1,0 0-1,0 0 1,0-1-1,1 1 0,-1 0 1,0 0-1,0 0 1,1 0-1,-1 0 0,0 0 1,0 0-1,1 0 1,-1 0-1,0 0 0,1 0 1,-1 0-1,0 0 1,0 0-1,1 0 0,-1 0 1,0 0-1,0 0 1,1 0-1,-1 0 0,0 0 1,0 0-1,1 1 1,-1-1-1,0 0 0,0 0 1,1 0-1,-1 0 1,0 1-1,0-1 1,0 0-1,1 0 0,-1 0 1,0 1-1,0-1 1,0 0-1,0 0 0,0 1 1,0-1-1,0 0 1,1 0-1,-1 1 0,0-1 1,0 0-1,0 1 1,0-1-1,0 0 0,0 0 1,0 1-1,-2 22-139,2-18 130,-22 134 234,13-92-392,8-41 197,0-1 0,1 1 1,0-1-1,0 1 0,0-1 0,1 1 0,-1-1 0,1 0 0,1 1 0,-1-1 0,1 0 0,0 0 0,4 9 1,-5-12 2,0-1 0,1 1 0,-1 0 0,0-1 0,1 1 0,0-1 0,-1 0 0,1 1 0,0-1 0,-1 0 0,1 0 0,0 0 0,0 0 0,0 0 0,0-1 0,0 1 0,0-1 0,0 1 0,0-1 0,1 1 0,-1-1 0,0 0 0,0 0 0,0 0 0,0-1 0,0 1 0,4-1 0,5-2 38,-1 1-1,1-2 0,19-8 0,-29 11-56,254-116 89,-216 98-45,36-20-361,-74 39 301,-1 0-1,0 0 1,0 1 0,0-1-1,0 0 1,0 0 0,0 0-1,0 0 1,0 0 0,0 0-1,0 0 1,0 0 0,0 1-1,0-1 1,0 0 0,0 0-1,0 0 1,0 0 0,0 0-1,0 0 1,0 1 0,0-1-1,0 0 1,0 0 0,0 0-1,0 0 1,0 0 0,0 0-1,0 0 1,0 1 0,0-1-1,0 0 1,0 0 0,0 0-1,0 0 1,0 0 0,0 0-1,0 0 1,-1 0 0,1 0 0,0 1-1,0-1 1,0 0 0,0 0-1,0 0 1,0 0 0,-104 88-408,70-61 457,21-15-47,0-1 1,1 1-1,1 1 1,-16 22 0,19-16 318,7-19-298,1 1-1,0-1 1,0 0-1,0 1 1,0-1-1,0 0 1,0 1-1,-1-1 0,1 0 1,0 1-1,0-1 1,0 0-1,0 1 1,0-1-1,0 0 1,1 1-1,-1-1 1,0 0-1,0 1 1,0-1-1,0 0 0,0 1 1,0-1-1,1 0 1,-1 1-1,0-1 1,0 0-1,0 0 1,1 1-1,-1-1 1,0 0-1,0 0 1,1 1-1,-1-1 1,0 0-1,1 0 0,-1 0 1,0 0-1,0 1 1,1-1-1,-1 0 1,0 0-1,1 0 1,-1 0-1,0 0 1,1 0-1,-1 0 1,1 0-1,-1 0 1,0 0-1,1 0 0,-1 0 1,0 0-1,1 0 1,5-2 15,0 1 0,-1-1 0,1 0 0,0-1 0,-1 1 0,1-1 0,-1 0-1,0-1 1,8-6 0,3-4-234,21-23 0,27-37-1133,-64 74 1310,1 1 0,-1-1 0,1 0 0,-1 1 0,1-1 0,-1 1 0,1-1 0,-1 1 0,0-1 0,1 0 0,-1 1 0,0-1 0,1 1 0,-1 0 0,0-1 0,0 1 0,1-1 0,-1 1 0,0-1 0,0 2 0,6 14 35,-4-9 3,0 0 0,0 0-1,1-1 1,-1 1 0,2-1 0,-1 0-1,1 0 1,0 0 0,0 0-1,1 0 1,-1-1 0,7 5-1,-8-7 34,0-1 0,0 1 0,1-1 0,-1 0 0,1 0 0,0-1 0,0 1 0,0-1 0,-1 0 0,1 0 0,0 0-1,0 0 1,1 0 0,-1-1 0,0 0 0,0 0 0,0 0 0,0-1 0,0 1 0,0-1 0,0 0 0,6-2 0,-2 0 25,0 0 1,0-1 0,-1 0-1,0-1 1,1 1 0,-2-1-1,1-1 1,0 1 0,-1-1-1,0 0 1,9-13-1,0-2-46,-1-1 0,17-38 0,81-178-31,-64 141 131,29-62-105,-60 117-2,24-81 0,-13 9-899,-27 103 592,-1 11 287,0 0 1,0 0 0,0 0 0,0 0-1,0 0 1,0 0 0,0 0-1,0 0 1,0-1 0,0 1 0,0 0-1,0 0 1,0 0 0,0 0-1,0 0 1,0 0 0,0 0 0,0 0-1,0 0 1,0 0 0,0 0-1,0 0 1,0 0 0,0 0-1,0 0 1,0-1 0,0 1 0,-1 0-1,1 0 1,0 0 0,0 0-1,0 0 1,0 0 0,0 0 0,0 0-1,0 0 1,0 0 0,0 0-1,0 0 1,0 0 0,0 0-1,-1 0 1,1 0 0,0 0 0,0 0-1,0 0 1,0 0 0,0 0-1,0 0 1,0 0 0,0 0 0,0 0-1,0 1 1,0-1 0,-15 16-297,-10 20 307,1 2-1,2 0 0,2 1 0,-28 79 1,-35 179 480,27 27 315,54-313-615,2 0 0,1 20 0,-1-30-170,0-1 0,0 1 0,0-1 1,0 1-1,0-1 0,0 0 1,0 1-1,0-1 0,1 1 0,-1-1 1,0 1-1,0-1 0,0 0 0,1 1 1,-1-1-1,0 0 0,1 1 1,-1-1-1,0 0 0,1 1 0,-1-1 1,0 0-1,1 1 0,-1-1 1,0 0-1,1 0 0,-1 0 0,1 1 1,-1-1-1,1 0 0,-1 0 1,0 0-1,1 0 0,-1 0 0,1 0 1,-1 0-1,1 0 0,-1 0 1,1 0-1,0 0 0,1-1 24,1 1 0,-1-1 0,1 0 0,-1 0 0,1 0 0,-1 0 0,4-3 0,135-99-1123,-43 30 595,-44 31-18,-53 42 494,0-1 0,0 1 1,0-1-1,0 1 0,0-1 0,0 1 0,0 0 0,0-1 0,0 1 0,0 0 0,0 0 1,0 0-1,0-1 0,0 1 0,0 0 0,0 1 0,0-1 0,1 0 0,-1 0-3,-1 1 1,1-1-1,-1 0 0,1 1 0,-1-1 1,1 1-1,-1-1 0,1 1 0,-1-1 1,1 1-1,-1-1 0,0 1 0,1 0 1,-1-1-1,0 1 0,1-1 0,-1 1 1,0 0-1,0-1 0,1 2 0,-1 3-43,1 0-1,-1 0 1,0-1 0,0 1-1,-1 0 1,0 5-1,-3 5 148,0 0 0,-12 28-1,10-29-2,1 1 0,0-1 0,-3 21 0,8-34-71,-1 0-1,1 0 1,0 0 0,0 0 0,0 0 0,0 0-1,0 0 1,0 0 0,0 0 0,0 0 0,0 0-1,0 0 1,0 0 0,1 0 0,-1 0 0,0 0-1,1 0 1,-1 0 0,1 0 0,-1 0-1,1 0 1,0 0 0,-1 0 0,1-1 0,0 1-1,-1 0 1,1 0 0,0-1 0,0 1 0,0-1-1,0 1 1,0-1 0,-1 1 0,1-1 0,0 1-1,0-1 1,0 0 0,2 1 0,2-1 49,0 1 0,1-1 0,-1 0 0,1-1 0,-1 0 0,6-1 0,-4 1-39,8-2-81,0-1 0,1 0 1,-1-1-1,-1-1 1,1 0-1,16-11 1,-6 2-154,-1-1 1,34-30 0,-40 32-29,-11 10-147,-7 4 374,0 0 0,0 0 0,0 0 0,0 0 0,0 1 0,0-1 0,0 0 0,0 0 0,0 0 0,0 0 0,0 0 0,0 0 0,0 0 0,0 0 0,0 0 0,0 0 0,1 0 0,-1 0 0,0 0 0,0 0 1,0 0-1,0 0 0,0 0 0,0 0 0,0 0 0,0 0 0,0 0 0,0 0 0,0 0 0,0 0 0,0 0 0,0 0 0,0 0 0,0 0 0,0 0 0,0 0 0,0 0 0,0 0 0,0 0 0,0 0 0,0 0 0,0 0 0,0 0 0,1 0 0,-1 0 0,0 0 0,0 0 0,0 0 0,0 0 0,0 0 0,0 0 0,0 0 0,0 0 0,0 0 0,0 0 0,-3 7-32,-1 1-1,1-1 0,-3 15 0,-2 4 315,3-12-88,-6 19 9,11-31-145,-1 0-1,1 0 0,0 1 1,0-1-1,0 0 0,0 0 1,0 1-1,1-1 0,-1 0 1,1 0-1,-1 0 1,1 0-1,1 3 0,-1-4-9,0 1-1,1-1 1,-1 0-1,0 0 0,1 0 1,-1 0-1,0 0 1,1 0-1,-1-1 1,1 1-1,0 0 1,-1-1-1,1 1 0,-1-1 1,1 1-1,0-1 1,0 0-1,-1 0 1,1 0-1,0 0 1,-1 0-1,1 0 0,3-1 1,-3 0 14,1-1 1,-1 0-1,0 1 1,1-1-1,-1 0 1,0 0-1,0 0 1,-1 0-1,1-1 0,0 1 1,-1-1-1,1 1 1,-1-1-1,2-4 1,1-4-119,0-1-1,2-12 1,-5 20-12,0-3-23,0-1 1,0 1 0,-1 0 0,0 0 0,-1-13 0,1 17 46,-1 0 0,1-1 0,-1 1 0,0-1 0,0 1 0,0 0 0,-1-1 0,1 1 0,-1 0 0,1 0 0,-1 0 1,0 0-1,-3-3 0,3 5 10,0 0-1,0 0 1,0 0 0,0 0 0,-1 0 0,1 0 0,0 1 0,-1-1 0,1 1 0,0-1 0,-1 1 0,1 0 0,0 0 0,-1 0 0,1 0 0,0 1 0,-1-1 0,1 1 0,0-1 0,-5 2 0,-12 2 441,46-15 490,40-10-769,-33 9-49,53-10 1,-75 21-3,-1-1 1,1 1-1,0 1 1,0 0 0,-1 1-1,1 0 1,0 0-1,18 6 1,-20-4 30,-1 0 0,-1 0 1,1 1-1,12 7 0,-19-10-76,0 1 1,0-1 0,0 1-1,0-1 1,0 1-1,0 0 1,0 0-1,-1 0 1,1 0-1,-1 0 1,1 0-1,-1 0 1,0 1 0,0-1-1,0 0 1,0 1-1,0-1 1,0 1-1,-1-1 1,1 1-1,-1 3 1,0-2 9,0-1 0,-1 1 1,1-1-1,-1 1 0,0-1 1,0 0-1,-2 4 0,-2 9 151,4-16-174,1 0 0,0 0 1,0 1-1,0-1 0,0 0 0,0 0 1,0 0-1,0 0 0,0 0 0,0 0 0,0 1 1,0-1-1,0 0 0,0 0 0,0 0 1,0 0-1,0 0 0,0 0 0,0 1 1,0-1-1,0 0 0,0 0 0,0 0 1,0 0-1,0 0 0,0 0 0,0 1 1,0-1-1,0 0 0,0 0 0,0 0 0,1 0 1,-1 0-1,0 0 0,0 0 0,0 1 1,0-1-1,0 0 0,0 0 0,0 0 1,0 0-1,1 0 0,-1 0 0,0 0 1,0 0-1,0 0 0,0 0 0,9-3 254,11-10-45,-19 13-211,137-98-54,-131 92-11,-4 4 35,0-1 0,0 1-1,0 0 1,0 0-1,4-1 1,-6 2 9,0 1 0,0 0 0,0-1 0,1 1 1,-1 0-1,0 0 0,0 0 0,1 0 0,-1 0 0,0 0 0,0 0 0,0 0 1,1 0-1,-1 1 0,0-1 0,0 0 0,0 1 0,0-1 0,0 1 0,2 1 0,1 1 0,0 0-1,0 1 1,0-1-1,-1 1 1,1 0-1,-1 0 1,0 0-1,4 8 1,18 41 146,-19-41-117,3 9-18,-6-11-90,2 0 0,-1-1 0,2 1-1,6 9 1,-11-17-546,1 1-1,-1-1 0,1 1 1,-1-1-1,0 1 0,0-1 1,0 1-1,1 4 0,-2-6 35,0 0 0,0 0 0,0 0 0,0 0 0,0 0 0,0 0 0,0 0 0,0 0 0,0 0 0,0 0 0,-1 0 0,1 0 0,-1 0 0,1 3-2167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26.28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27 518 4480,'-19'1'1756,"19"-1"-1686,0 0 0,0 0 0,0 0 0,-1 0 0,1-1 0,0 1 0,0 0 0,0 0 0,-1 0 1,1 0-1,0 0 0,0 0 0,-1 0 0,1 0 0,0 0 0,0 0 0,-1 1 0,1-1 1,0 0-1,0 0 0,0 0 0,-1 0 0,1 0 0,0 0 0,0 0 0,0 1 0,-1-1 0,1 0 1,0 0-1,0 0 0,0 0 0,0 0 0,0 1 0,-1-1 0,1 0 0,0 0 0,0 0 1,0 1-1,0-1 0,7 8 2244,-6-6-1966,1 0 0,0 0 1,-1-1-1,1 1 0,0 0 1,0-1-1,0 1 1,0-1-1,0 1 0,1-1 1,-1 0-1,0 0 1,1 0-1,-1 0 0,1 0 1,-1-1-1,1 1 0,3 0 1,2-2-111,0 1 1,0-1 0,0 0-1,0-1 1,0 0 0,0 0-1,-1-1 1,1 0 0,-1 0-1,0-1 1,0 0 0,0 0-1,0 0 1,-1-1 0,0 0-1,0-1 1,0 1 0,0-1-1,5-8 1,4-7-92,0-1-1,-2-1 1,20-47 0,28-102 182,-46 126-296,-7 15 48,-6 22-74,0-1-1,1 1 0,0 0 1,1 0-1,0 0 1,0 0-1,1 1 1,5-9-1,-10 17-9,1 0 1,-1-1-1,1 1 0,-1-1 1,0 1-1,1 0 0,-1-1 0,1 1 1,-1 0-1,1-1 0,-1 1 1,1 0-1,-1 0 0,1 0 1,-1-1-1,1 1 0,-1 0 1,1 0-1,-1 0 0,1 0 1,-1 0-1,1 0 0,-1 0 1,1 0-1,-1 0 0,1 0 1,0 1-1,1-1-7,-1 1 0,0 0 1,0-1-1,0 1 0,0 0 1,0 0-1,0 0 0,0 0 1,0 0-1,0 0 0,0 1 1,4 5-46,-1 1-1,6 14 1,-9-20 55,6 19 43,-1 1 0,-1 0 1,0 1-1,-2-1 1,-1 1-1,0 34 1,-2-36 80,-2 1 0,-7 43 0,8-56-87,-2-1 0,1 1 0,-1-1 0,0 0 0,-1 0 0,0 0 0,0 0-1,-1-1 1,0 1 0,-6 6 0,8-12-32,0 0 0,-1 0-1,1 0 1,0-1 0,-1 1 0,1-1-1,-1 0 1,0 0 0,1 0 0,-1-1-1,0 1 1,1-1 0,-1 0 0,0 0-1,0 0 1,1-1 0,-8-1 0,88-20-603,32-7 587,17-7 204,71-40-321,-195 76 131,-1-1 0,1 0 0,0 1 1,0-1-1,0 1 0,0 0 1,0 0-1,0 0 0,-1 0 1,1 0-1,0 0 0,0 0 0,0 0 1,0 1-1,0-1 0,0 1 1,-1-1-1,1 1 0,0 0 0,0 0 1,2 2-1,-2-2-6,-1 1 0,1 0-1,-1-1 1,0 1 0,0 0 0,0 0-1,0 0 1,0 0 0,0 0 0,0 0-1,0 0 1,-1 0 0,1 0 0,-1 0-1,0 1 1,1-1 0,-1 0 0,-1 3-1,0 43 54,0 24 103,1-64-126,1 1 0,1-1-1,-1 1 1,1-1-1,1 0 1,4 11 0,-4-14 18,-1 1 1,1-1-1,0 0 1,1-1-1,-1 1 1,1-1-1,5 6 1,-8-9-35,0 0 0,0-1 0,0 1 0,0 0 0,0 0 0,0-1 0,0 1 0,0 0 0,1-1 0,-1 1 0,0-1 0,0 1 0,1-1 1,-1 0-1,0 0 0,1 0 0,-1 1 0,0-1 0,1 0 0,-1-1 0,0 1 0,1 0 0,-1 0 0,0 0 0,0-1 0,1 1 0,-1-1 0,0 1 0,0-1 0,1 1 1,-1-1-1,0 0 0,0 0 0,0 0 0,0 1 0,2-3 0,-2 1 26,0-1 0,0 1 0,0 0 0,0 0 0,0-1 0,-1 1 0,1 0 0,-1-1 0,0 1 0,1-1 0,-1 1 0,0 0 0,0-1 0,-1 1 0,1-1 0,0 1-1,-2-3 1,1-5-35,0-2-50,0 1 1,-2 0 0,1 0 0,-1 0 0,-1 0-1,0 1 1,0-1 0,-1 1 0,-1 0 0,0 1 0,0-1-1,-12-14 1,14 21 33,0-1 0,0 1 0,0-1 0,-1 1 0,1 0 0,-1 1-1,1-1 1,-1 1 0,0 0 0,0 0 0,0 1 0,0-1 0,-1 1 0,1 0-1,0 0 1,-8 1 0,13 0 17,0-1 0,0 1 0,0 0-1,-1 0 1,1 0 0,0 0 0,0 0-1,0 0 1,0 0 0,0 0 0,-1 0-1,1 0 1,0 0 0,0 0 0,0 0-1,0 0 1,0 0 0,0 0 0,-1 0 0,1 0-1,0 0 1,0 0 0,0 0 0,0 0-1,0 0 1,-1 0 0,1 0 0,0 0-1,0 0 1,0 0 0,0 0 0,0 1-1,0-1 1,0 0 0,-1 0 0,1 0-1,0 0 1,0 0 0,0 0 0,0 0 0,0 1-1,0-1 1,0 0 0,0 0 0,0 0-1,0 0 1,0 0 0,0 0 0,0 1-1,0-1 1,0 0 0,0 0 0,0 0-1,0 0 1,8 7 333,18 4 168,-16-9-597,0-1 1,-1 0-1,2 0 0,10-1 1,12 0-2677,-2 4-3625,-9 2 3285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27.17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10 183 3072,'-1'-1'186,"0"1"1,1-1-1,-1 1 1,0-1-1,1 1 1,-1-1-1,1 1 0,-1-1 1,1 0-1,-1 1 1,1-1-1,-1 0 1,1 1-1,0-1 0,-1 0 1,1 0-1,0 0 1,0 1-1,-1-1 1,1 0-1,0 0 0,0 0 1,0 1-1,0-1 1,0 0-1,0 0 1,0 0-1,0 0 0,1 1 1,-1-1-1,0 0 1,0 0-1,1 1 1,-1-1-1,0 0 1,1 0-1,-1 1 0,1-1 1,-1 0-1,1 1 1,-1-1-1,1 1 1,0-1-1,-1 1 0,1-1 1,1 0-1,2-4 1518,-4 5-1600,1 0-1,-1-1 1,0 1-1,0 0 1,0 0-1,1-1 1,-1 1-1,0 0 1,0 0-1,1 0 1,-1-1-1,0 1 1,0 0-1,1 0 1,-1 0-1,0 0 0,1 0 1,-1 0-1,0 0 1,1-1-1,-1 1 1,0 0-1,0 0 1,1 0-1,-1 0 1,0 0-1,1 1 1,-1-1-1,0 0 1,1 0-1,-1 0 1,0 0-1,1 0 0,-1 0 1,0 0-1,0 0 1,1 1-1,-1-1 1,0 0-1,0 0 1,1 0-1,-1 1 1,0-1-1,0 0 1,1 1-1,1-1 303,0 1-1,0 0 1,0-1 0,0 0-1,1 1 1,-1-1 0,4 0-1,2 0 19,3 1-159,0-1 1,0 0-1,0-1 0,0 0 0,0 0 0,17-6 1,65-25 338,-56 19-446,181-73-233,-212 83 227,9-2-2327,-14 5 1940,-1 0 0,1 0 0,-1 0 0,1 0 1,-1 0-1,1 0 0,-1 1 0,0-1 0,1 0 0,-1 0 0,1 0 0,-1 0 0,1 0 0,-1 1 0,0-1 0,1 0 0,-1 0 0,0 1 0,1-1 0,-1 0 1,0 1-1,1-1 0,-1 0 0,0 1 0,1-1 0,-1 0 0,0 1 0,0-1 0,0 1 0,1-1 0,-1 1 0,4 12-2607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29.19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1126 5056,'5'-3'1039,"1"1"1,-1 0 0,0 0-1,10-1 1,12-5 908,-15 4-1598,-1-1 0,0 0 0,0-1-1,-1-1 1,1 1 0,-2-2 0,1 1 0,-1-1-1,0-1 1,0 0 0,9-12 0,5-12 85,-1 0 0,20-43 0,-9 16-93,100-152 704,-32 56-338,-87 131-520,-2-1 0,-1 0 0,-1-1 0,9-36 0,-17 47 50,-2 16-239,0 0 0,0 0 1,0 0-1,0-1 0,0 1 0,0 0 1,0 0-1,0 0 0,0 0 0,0 0 1,0 0-1,0 0 0,0 0 0,0-1 1,0 1-1,0 0 0,0 0 1,0 0-1,0 0 0,-1 0 0,1 0 1,0 0-1,0 0 0,0 0 0,0 0 1,0 0-1,0 0 0,0 0 0,0-1 1,0 1-1,0 0 0,0 0 0,-1 0 1,1 0-1,0 0 0,0 0 1,0 0-1,0 0 0,0 0 0,0 0 1,0 0-1,0 0 0,-1 0 0,1 0 1,0 0-1,0 0 0,0 0 0,0 0 1,0 0-1,0 0 0,0 1 0,0-1 1,0 0-1,0 0 0,-1 0 1,1 0-1,0 0 0,-2 2-39,0 0-1,0 1 1,1-1-1,-1 1 1,0-1 0,1 1-1,-2 3 1,-40 111-165,42-116 207,-7 29 15,0 1-1,-5 58 1,4 61 178,11-21 77,-1-114-227,1-1 0,1 1 0,0-1 0,1 1 0,0-1 0,10 21 0,-13-32-10,0-1 0,1 0 1,-1 0-1,0 1 0,1-1 0,-1 0 0,1 0 1,-1-1-1,1 1 0,0 0 0,0 0 0,0-1 1,0 0-1,0 1 0,0-1 0,0 0 0,1 0 1,-1 0-1,0 0 0,1 0 0,-1 0 0,1-1 1,-1 1-1,1-1 0,-1 0 0,1 0 0,-1 0 1,1 0-1,-1 0 0,1 0 0,-1-1 0,0 1 1,1-1-1,3-1 0,1-1 21,-1 0-1,0 0 1,0-1-1,0 0 1,0 0-1,-1 0 1,1-1-1,-1 1 1,0-1-1,-1-1 1,1 1-1,4-7 1,6-12-22,21-43 1,-20 36 22,18-34 72,49-96 311,-64 120-263,25-86 0,-19 27 140,17-162 0,-41 247-235,-1 12-81,0 0-1,1-1 1,-1 1-1,1 0 1,-1 0-1,2-4 1,-6 54-257,-10 98 372,-1 6-8,-35 223 148,-1-109 138,49-252-334,2-11-9,0 1-1,-1-1 0,1 0 1,0 0-1,-1 0 1,1 0-1,-1 0 1,0 0-1,0 0 0,1 0 1,-1 0-1,-1 0 1,1 0-1,0-1 1,0 1-1,-3 2 1,4-4-49,0 0 0,0 1 0,-1-1 0,1 0 0,0 0 0,0 0 0,0 0 1,0 0-1,0 0 0,0 0 0,0 0 0,0 0 0,0 0 0,0 0 0,0 0 1,0 0-1,-1-1 0,1 1 0,0 0 0,0 0 0,0 0 0,0 0 0,0 0 1,0 0-1,0 0 0,0 0 0,0 0 0,0 0 0,0 0 0,0 0 0,0 0 1,0 0-1,0 0 0,0 0 0,0 0 0,-1 0 0,1-1 0,0 1 0,0 0 1,0 0-1,0 0 0,0 0 0,0 0 0,0 0 0,0 0 0,0 0 0,0 0 1,0 0-1,0 0 0,0 0 0,0-1 0,0 1 0,1-8-13,2-9-48,8-18 159,4-15-161,2 2-1,31-63 0,-48 110 49,1 0 0,-1 0 0,1 0 0,0 0 1,-1 0-1,1 0 0,0 0 0,-1 0 0,1 0 0,0 0 1,0 0-1,0 1 0,0-1 0,0 0 0,0 1 0,0-1 0,0 1 1,0-1-1,0 1 0,0-1 0,2 1 0,-2 0 5,0 0 0,0 0-1,0 1 1,0-1 0,0 0-1,-1 1 1,1-1 0,0 1-1,0-1 1,0 1 0,0 0-1,-1-1 1,1 1 0,0 0-1,0 0 1,-1-1 0,1 1-1,-1 0 1,1 0 0,-1 0-1,1 0 1,-1 0 0,1 0 0,-1 1-1,7 15-17,-2-1 0,0 1 0,3 22 0,-5-24 40,0 0-1,0-1 1,2 0 0,0 0 0,10 22 0,-13-34-2,-1 0 0,1-1 0,-1 1 0,1 0 0,0-1 0,0 1 0,-1-1 0,1 1 0,0-1 0,1 0 0,-1 0 0,0 0 0,0 0 0,0 0 0,1-1 0,-1 1 0,0 0 0,1-1 0,-1 0 0,0 0 0,1 0 0,-1 0 0,0 0 0,1 0 0,4-1 0,4-1 12,1-1 1,-1 0-1,19-8 0,-30 11-22,21-9 73,1-2 0,-2 0 0,0-1 0,21-15 0,-5-2-68,34-35 0,-24 22-60,-23 21 18,26-28 0,-46 45 21,-4 4-22,-6 8-63,-53 90-120,-8 12 139,55-88 100,8-15-10,1 1 0,-1 0 0,1 0 1,0 0-1,1 0 0,0 1 0,-2 10 1,4-18-8,1 0 1,0 0 0,0 0 0,0 0 0,0 0 0,0 0 0,0 0-1,0 0 1,0 0 0,0 0 0,1 0 0,-1 0 0,0-1 0,1 1-1,-1 0 1,1 0 0,-1 0 0,1 1 0,0-2 2,-1 0 1,1 1-1,-1-1 1,1 0-1,-1 1 1,1-1-1,-1 0 1,1 0-1,0 1 1,-1-1-1,1 0 1,-1 0-1,1 0 1,0 0-1,-1 0 1,1 0-1,0 0 1,-1 0-1,1 0 1,1 0-1,0-1 3,0 0-1,0 0 1,1 0-1,-1 0 1,0 0-1,0 0 1,0 0-1,0-1 1,0 1-1,0-1 1,0 0-1,1-2 1,3-4 16,-1-1 0,0 1 0,-1-2 0,0 1 0,5-19 0,8-18-218,-16 43 155,1-1 0,-1 1 0,1 0 0,0 0 0,0 0 0,0 0 0,0 1 0,1-1 0,3-3 0,-5 5 10,0 1 0,1-1 0,-1 1 0,0 0 0,0-1 0,0 1 1,1 0-1,-1-1 0,0 1 0,0 0 0,1 0 0,-1 0 0,0 0 1,0 1-1,1-1 0,-1 0 0,0 0 0,0 1 0,0-1 0,1 1 1,-1-1-1,0 1 0,0-1 0,0 1 0,0 0 0,0-1 0,0 1 1,0 0-1,2 2 0,21 20-186,12 9 280,-33-30-33,0 0-1,1 0 0,-1 0 1,0 0-1,1 0 0,-1-1 1,1 0-1,0 1 0,6 0 1,-9-2-16,1 0 1,0 0-1,0 0 1,0-1-1,0 1 1,-1 0-1,1-1 1,0 1-1,-1-1 1,1 0-1,0 1 0,-1-1 1,1 0-1,-1 0 1,1 0-1,-1 0 1,1-1-1,-1 1 1,2-2-1,2-3 51,0 0-1,-1 0 0,7-11 1,1-8-80,14-40 0,-10 23 73,42-112 478,-44 116-503,-2-1 1,8-50 0,1-80 306,-20 163-324,-1 0 0,1 0 0,-1 0 1,-2-7-1,1 12-14,-1 5-14,-1 13-35,1-7 12,-1 11 90,0-1 0,1 1 0,1 0 0,1 0 0,0 0 0,2 0 0,6 31 0,4 21-84,20 100 133,-23-138-58,1 0 1,27 61-1,-26-72-386,15 29-1190,-3-20-3537,-23-32 4928,0-1 0,1 0 0,-1 1 0,0-1 0,0 0 0,0 1-1,1-1 1,-1 0 0,0 0 0,1 1 0,-1-1 0,0 0 0,0 0 0,1 0-1,-1 1 1,1-1 0,-1 0 0,0 0 0,1 0 0,-1 0 0,0 0 0,1 0-1,-1 0 1,0 1 0,1-1 0,-1 0 0,1-1 0,-1 1 0,0 0 0,1 0-1,-1 0 1,0 0 0,1 0 0,-1 0 0,1 0 0,-1-1-69,0 0 0,1 1 0,-1-1 0,0 1 0,0-1-1,1 0 1,-1 1 0,0-1 0,0 0 0,0 1 0,0-1 0,0 0 0,0 1 0,0-1 0,0 1 0,0-1 0,0 0 0,-1 1 0,1-1 0,0 0 0,0 1 0,-1-1 0,1 1 0,0-1-1,-1 1 1,1-2 0,-16-26-3080,-8-16-800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29.5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22 8 10976,'-12'-7'4064,"7"10"-3168,0 1-257,15-4 1281,2 3-1184,-4 1 992,4-4-1024,10 7-64,16-2-416,13-5-192,11 0-64,10 3-128,-9 0 96,-8 2-2656,-9-2 1504,-8 2-3583,-13-2 2687,-4 5-4416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29.9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 13 10560,'-12'-4'3904,"17"4"-3040,7 0-224,-4 0 607,14-3-799,7 3 672,16 0-640,27-5-384,16 5-96,1 0-2368,-5 0 1313,5 5-7041,16 5 4480,-13-2 832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33.58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290 15 3904,'16'-14'11498,"-18"18"-10197,-14 17-275,-30 29 0,30-34-799,0 1 0,1 0 0,-17 28 0,15-15 25,1 1 0,-11 34-1,-18 69 211,28-83-303,-16 68 340,30-106-413,1 1-1,0 0 1,1 0 0,1 0 0,1 0-1,3 24 1,8 15 187,3 0 0,27 62 0,-25-70-153,5 13 29,2-1 0,2-1 1,37 56-1,-44-83 176,26 53 0,-41-72-270,1 1 0,-2 0 0,0 0 0,0 0 0,0 0 0,-2 1 0,1-1 0,-2 0 0,0 13 0,-2 11 254,-11 52 1,9-71-225,0 0 0,-1-1 1,0 1-1,-2-1 0,-12 22 1,4-11-54,-1-1 0,-1-1 0,-1 0 0,-29 27 0,33-44-1296,13-7 917,0 0 0,1 1-1,-1-1 1,1 0-1,-1 0 1,1 0 0,-1 0-1,0 0 1,1 0 0,-1 0-1,1 0 1,-1 0 0,1 0-1,-1 0 1,0-1 0,1 1-1,-1 0 1,1 0 0,-1-1-1,1 1 1,-1 0 0,1 0-1,-1-1 1,14-16-9392,7-4 5665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34.02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99 1 8064,'-4'2'716,"0"0"1,1 0-1,-1 0 1,1 1-1,-1-1 1,1 1-1,0 0 1,0 0-1,1 0 1,-1 0-1,-4 7 1,3-3-389,1-1 0,-1 1 0,1-1 1,0 1-1,1 0 0,-3 9 0,1 7 321,-3 32 0,7-48-536,-1 1 1,2-1-1,-1 0 1,1 0-1,0 0 1,0 0-1,1 1 0,0-2 1,3 8-1,-2-7 25,1 0 0,-1 0-1,2 0 1,-1-1 0,1 0-1,-1 0 1,2 0 0,6 6 0,-10-10-95,1 0 0,-1-1 0,0 1 0,1-1 1,-1 0-1,1 0 0,0 0 0,-1 0 0,1 0 1,0 0-1,-1-1 0,1 1 0,0-1 0,0 0 1,0 0-1,-1 0 0,1 0 0,0 0 0,0 0 1,0-1-1,-1 0 0,1 1 0,0-1 1,-1 0-1,6-3 0,-4 1 13,1 0-1,-1 0 1,0 0 0,0-1 0,0 0-1,0 1 1,0-2 0,-1 1 0,0 0-1,0-1 1,0 1 0,-1-1-1,1 0 1,-1 0 0,0 0 0,0 0-1,1-9 1,0 2-47,-1 1 1,-1 0-1,0-1 0,0 1 0,-1 0 1,-1-1-1,-2-14 0,2 19-7,-1 0-1,0-1 1,0 1 0,-1 0-1,0 0 1,0 1 0,-1-1-1,0 1 1,0-1-1,-6-7 1,6 10-15,1 1 0,-1-1 0,0 1 0,0 0 0,0 0 0,0 0 0,0 1 0,-1-1 0,1 1 0,-1 0 0,0 0 0,1 1 0,-1-1 0,0 1 1,0 0-1,-6 0 0,-1 1-487,0 0 1,0 1-1,-20 4 0,8-1-2840,18-4 822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36.2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45 8 1248,'-8'-8'18101,"8"13"-20075,-14 215 4896,3-79-1860,1-32-251,10-107-766,-1-1-1,1 1 1,0 0-1,0-1 1,0 1-1,0 0 1,0-1 0,0 1-1,0 0 1,1-1-1,-1 1 1,1 0 0,-1-1-1,1 1 1,0-1-1,-1 1 1,1-1-1,0 1 1,2 2 0,-1-3 46,-1 0-1,1 0 1,0 0 0,0 0 0,0 0 0,0 0 0,0-1 0,0 1 0,0 0 0,0-1 0,0 0 0,0 1 0,0-1 0,0 0 0,4 0 0,49-1 541,-25-1-794,-1 2 0,0 1 0,38 6 0,-65-6-343,0-1 0,0 1 1,0 0-1,-1-1 0,1 1 1,0 0-1,-1 0 0,1 0 1,0 0-1,-1 0 0,1 0 1,-1 1-1,0-1 0,1 0 1,-1 1-1,0-1 1,0 1-1,0 0 0,0-1 1,0 1-1,0 0 0,0-1 1,0 3-1,8 23-3532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37.35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8 3072,'5'-8'12186,"4"28"-9589,-8-5-2093,0 0-1,-2 23 1,0-7-223,26 384 2739,-20-361-2600,-2-11-177,-1 1 0,-2-1-1,-10 77 1,6-94-1966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38.3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 18 4576,'-5'-17'12314,"-1"136"-8637,0 3-2783,6-115-815,0 0 0,1 1 0,0-1 0,0 0 0,1 0 0,0 0 0,0 0 0,4 9 0,-5-14-49,0 0 0,0 0-1,0-1 1,0 1-1,0-1 1,0 1-1,1-1 1,-1 1-1,0-1 1,1 1 0,-1-1-1,1 0 1,0 0-1,-1 0 1,1 0-1,0 0 1,0 0 0,-1-1-1,1 1 1,0 0-1,0-1 1,0 0-1,0 1 1,0-1-1,0 0 1,0 0 0,0 0-1,0 0 1,0 0-1,0-1 1,0 1-1,-1 0 1,1-1 0,0 0-1,3 0 1,13-9 61,1 0 1,-2 0-1,1-2 1,-1 0-1,24-23 1,-22 16-121,0 0-1,-1-1 1,-1-1 0,-1-1-1,-1 0 1,-1-1 0,14-32-1,-2 13-82,-31 110 864,1-32-523,1-13-48,0 27 0,4-42-102,-1 0 1,1 1-1,0-1 1,1 0-1,0 0 1,6 16-1,-5-17-9,1 0-1,0 0 1,0 0 0,0 0 0,1 0-1,0-1 1,0 0 0,1 0 0,-1-1-1,1 1 1,0-1 0,9 5 0,-13-9-165,0 0-1,0 0 1,0 0 0,1 0 0,-1-1 0,0 1 0,6 0 0,2 0-5758,-1 17-9138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42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954 144 10144,'-19'-12'5184,"24"12"-3937,0 0-799,-1 0-800,1 5 160,0-2-2367,8 1 1407,-5 1-3232,2 3 2464</inkml:trace>
  <inkml:trace contextRef="#ctx0" brushRef="#br0" timeOffset="1">60 265 11392,'-60'-33'5151,"70"10"-4479,8 6 1312,4 2-1216,23-18 768,10 6-896,43-6-96,-4 10-320,33-2-288,-6 10 32,-5 3-1056,-16 4 608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39.03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11 5216,'-2'-11'12708,"3"12"-12594,0 1 0,0-1-1,0 0 1,0 0 0,0 0-1,0 0 1,0 1-1,-1-1 1,2 3 0,4 23 635,0 0 1,1 48 0,-5-52-551,0 11-24,2 18 306,-4-52-474,0 1-1,0-1 1,0 0 0,0 0 0,0 0 0,0 1 0,0-1 0,0 0 0,0 0 0,0 0-1,0 1 1,0-1 0,0 0 0,0 0 0,0 0 0,0 1 0,0-1 0,1 0 0,-1 0-1,0 0 1,0 0 0,0 1 0,0-1 0,0 0 0,0 0 0,1 0 0,-1 0 0,0 0-1,0 1 1,0-1 0,1 0 0,-1 0 0,0 0 0,4-6 230,4-17 90,-7 20-304,32-120 174,-29 104-144,-3 12-72,0 1 0,1 0 0,0 0 0,0 1 0,0-1 0,6-9 0,-8 14 35,0 1-1,0 0 1,0-1-1,0 1 0,1 0 1,-1 0-1,0 0 1,0-1-1,1 1 1,-1 0-1,0 0 1,0-1-1,0 1 0,1 0 1,-1 0-1,0 0 1,1 0-1,-1 0 1,0 0-1,0-1 0,1 1 1,-1 0-1,0 0 1,1 0-1,-1 0 1,0 0-1,1 0 0,-1 0 1,0 0-1,1 0 1,-1 0-1,0 0 1,0 1-1,1-1 1,-1 0-1,0 0 0,1 0 1,-1 0-1,0 0 1,1 1-1,0 0 40,0 0 0,1 1 0,-1-1 0,0 1-1,0-1 1,0 1 0,0-1 0,0 3 0,14 38 628,-14-40-642,7 23 149,-4-14-163,0 0 0,-1 0 0,3 19 1,-6-23-318,1 0 0,0-1 0,0 1 0,0 0 1,1-1-1,0 1 0,0-1 0,5 9 1,-7-15 195,1 0-74,-1 1 0,0-1 0,0 1 0,0-1 0,0 0 0,1 1 0,-1-1 0,0 0 0,0 1 0,1-1 1,-1 0-1,0 1 0,0-1 0,1 0 0,-1 0 0,0 1 0,1-1 0,-1 0 0,1 0 0,-1 0 1,0 1-1,1-1 0,-1 0 0,0 0 0,1 0 0,-1 0 0,1 0 0,-1 0 0,1 0 0,-1 0 1,0 0-1,1 0 0,-1 0 0,1 0 0,-1 0 0,0 0 0,2-1 0,9-5-6018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39.5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6560,'0'0'2117,"5"2"1968,-1 5-3216,-1 1 0,0 0 0,-1 0 0,1 0 0,1 14 0,-2-10-552,7 49 1355,1 102 1,-9-125-1285,1 113 1108,0 25-565,0-29-700,-3-87-153,1-42 2050,-2 3-8355,0-36-6692,2-7 8503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40.22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29 65 6048,'-19'-2'1952,"19"2"-1696,0 0 0,-1 0 0,1 0 0,0 0 0,-1 0 0,1 0 0,-1 0 1,1 0-1,0 0 0,-1 0 0,1 0 0,0-1 0,-1 1 0,1 0 0,-3-2 2305,3 2-2305,0-1 0,-1 1 1,1 0-1,0-1 0,0 1 0,0 0 0,-1-1 0,2 0-72,-1 0 0,0 1 0,0-1 0,1 0 0,-1 1 0,1-1 0,-1 1 0,0-1 0,1 0 0,-1 1 0,1-1 0,0 1 0,-1-1 0,2 0 0,25-14 775,-13 9-608,1 1-198,0-1 0,0 2 0,22-5 0,-34 9-154,1-1 1,-1 1-1,1 0 0,0 0 1,-1 0-1,1 0 0,-1 1 1,1-1-1,-1 1 1,1 0-1,-1 0 0,1 0 1,-1 1-1,0-1 0,1 1 1,-1 0-1,0 0 0,0 0 1,0 0-1,4 4 0,-6-4 3,0-1 0,0 1 0,0 0 0,-1 0 1,1-1-1,0 1 0,-1 0 0,1 0 0,-1 0 0,1 0 0,-1 0 0,0 0 0,0 0 0,0 0 0,0 0 0,0 0 0,0 0 0,-1 0 0,0 3 0,-2 6 88,-1 0 1,-5 12 0,6-16 18,-5 9 205,-13 21 0,15-27-187,0-1 1,1 1-1,0 1 1,1-1-1,0 1 0,-4 13 1,8-23-86,0 0 1,0 1 0,0-1 0,0 0 0,0 0 0,0 1 0,0-1 0,1 0-1,-1 0 1,0 0 0,1 1 0,-1-1 0,1 0 0,-1 0 0,1 0-1,-1 0 1,1 0 0,0 0 0,0 0 0,-1 0 0,1 0 0,0 0-1,0 0 1,0 0 0,0-1 0,0 1 0,0 0 0,0-1 0,0 1-1,1-1 1,-1 1 0,0-1 0,0 1 0,2-1 0,5 2 115,0 0 0,0-1 0,0 0 1,9 0-1,-13 0-177,80-2 778,-62 0-896,0 0 0,0 2-1,-1 0 1,1 1 0,36 9 0,-43-8-2141,8-3-6532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41.1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273 495 7648,'0'0'112,"-1"0"-1,1 0 1,-1 0 0,1-1 0,-1 1 0,0 0 0,1 0-1,-1 0 1,1-1 0,-1 1 0,1 0 0,-1 0-1,1-1 1,-1 1 0,1 0 0,-1-1 0,1 1 0,0-1-1,-1 1 1,1-1 0,-1 1 0,1-1 0,0 1-1,-1-1 1,1 1 0,0-1 0,0 1 0,0-1 0,-1 0-1,-3-8 796,4 8-750,-1 1 0,0 0 0,1-1 0,-1 1 0,0 0 0,1 0 0,-1-1 0,0 1 0,0 0 0,1 0 0,-1 0 0,0 0 0,1 0 0,-1 0 0,0 0 0,0 0 0,1 0 0,-2 1 0,-1-1 321,-8 1 163,-1 0 0,1 1 0,-1 1 0,1 0 0,0 0 0,-18 8-1,8-2-70,10-5-394,1 0 0,-1 1 0,1 0 0,0 1 1,1 0-1,-1 1 0,-10 10 0,17-15-159,1 1 0,-1-1 1,1 1-1,0 0 0,-1-1 1,2 1-1,-1 0 0,0 0 1,0 0-1,1 1 0,0-1 0,0 0 1,0 1-1,0-1 0,0 0 1,1 1-1,-1-1 0,1 1 1,0-1-1,0 1 0,0-1 1,1 1-1,-1-1 0,1 1 0,0-1 1,0 1-1,2 5 0,0-4 26,-1 0-1,1 0 1,0-1-1,0 0 0,1 1 1,-1-1-1,1 0 1,0 0-1,0-1 0,0 1 1,0-1-1,1 0 1,-1 0-1,1-1 0,0 1 1,6 2-1,-7-4-45,0 0 0,0 0-1,0 0 1,-1 0 0,1-1 0,0 0-1,0 0 1,0 0 0,0 0-1,0 0 1,0-1 0,0 1 0,0-1-1,0 0 1,-1-1 0,1 1-1,0 0 1,-1-1 0,1 0-1,-1 0 1,0 0 0,6-5 0,0-1-115,-1-1 0,0 0 0,0-1 0,-1 1 0,-1-1 0,0-1 0,0 1 0,-1-1 0,0 0 0,-1 0 0,0-1 0,-1 1 1,4-23-1,-2-9 141,-2 1-1,-3-67 1,-1 48 56,1 42-8,1-48 587,-14-102-1,12 158-471,-2-4 156,2 13-187,0 64 545,4-1 0,17 111 0,-7-78 224,3-10-34,-3-22-607,-4-23-234,-6-27-14,0 0 1,-1 0 0,1 17 0,-3-27-505,34-13-22938,-21 6 20708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41.5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12 137 9632,'0'0'81,"-1"0"0,1-1 1,0 1-1,0 0 0,0 0 1,0 0-1,-1-1 0,1 1 1,0 0-1,0 0 0,-1 0 1,1 0-1,0 0 0,0-1 0,-1 1 1,1 0-1,0 0 0,0 0 1,-1 0-1,1 0 0,0 0 1,0 0-1,-1 0 0,1 0 1,0 0-1,-1 0 0,1 0 1,0 0-1,0 0 0,-1 0 1,1 1-1,0-1 0,0 0 1,-1 0-1,1 0 0,0 0 1,0 0-1,0 1 0,-1-1 0,1 0 1,0 0-1,0 0 0,0 0 1,-1 1-1,1-1 0,0 0 1,0 0-1,0 1 0,0-1 1,0 0-1,0 0 0,-1 1 1,1-1-1,0 0 0,0 1 1,0 0-44,0 0 1,0-1-1,1 1 1,-1 0-1,0 0 1,0 0-1,0 0 0,1-1 1,-1 1-1,0 0 1,1 0-1,-1 0 1,1-1-1,-1 1 1,1 0-1,-1-1 1,1 1-1,0 0 1,1 1 204,-1 0 0,1 0 0,-1-1 0,1 1 0,-1 0 0,0 0 0,0 0 0,0 1 0,0-1 0,-1 0 0,1 0 0,0 4 0,0-4 44,-1 1 0,1 0 0,0-1 0,0 1-1,0-1 1,0 1 0,1-1 0,-1 0 0,1 1 0,2 2 639,13-9 253,-13 2-1135,-1-1 0,0 0 0,1 1 0,-1-1 0,0-1 0,-1 1 0,1 0 0,0-1 0,-1 0 0,0 1 0,0-1 0,0 0 0,2-8 0,11-16 145,-6 15-46,0 0 0,1 0-1,0 1 1,1 0 0,0 1-1,15-10 1,-21 16-11,1 2 1,-1-1-1,1 1 0,0 0 0,1 0 1,-1 0-1,0 1 0,1 0 1,0 0-1,-1 1 0,1 0 1,0 0-1,0 0 0,-1 1 1,1 0-1,11 2 0,-1 1-71,-1 1 0,0 1 0,-1 0-1,22 11 1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42.3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25 22 6656,'-25'3'19098,"33"-3"-17951,76-11-139,165 0 0,-128 9-758,-9 3-147,-34 0-702,-108 18-15288,22-11 11423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42.70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21 176 8128,'-20'-3'7780,"24"-1"-6499,52-18 4375,-23 10-4278,20-9-295,2 3 0,65-13-1,345-30-261,-465 61-835,46-3-908,-19 3-3688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43.7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39 337 2720,'1'1'338,"0"0"-1,-1 0 1,1 0 0,0 0-1,-1 0 1,1 0 0,-1 1-1,1-1 1,-1 0 0,0 0 0,1 0-1,-1 0 1,0 0 0,0 1-1,0 0 1,3 23 6595,-3-24-6826,-1-1 1,1 0-1,0 1 1,0-1 0,0 1-1,0-1 1,0 0-1,0 1 1,0-1-1,1 1 1,-1-1 0,0 0-1,0 1 1,0-1-1,0 1 1,0-1 0,1 0-1,-1 1 1,0-1-1,0 0 1,0 1 0,1-1-1,-1 0 1,0 0-1,1 1 1,-1-1 0,0 0-1,1 0 1,-1 1-1,0-1 1,1 0 0,-1 0-1,0 0 1,1 0-1,-1 0 1,0 1 0,1-1-1,-1 0 1,1 0-1,-1 0 1,0 0 0,1 0-1,-1 0 1,1 0-1,-1 0 1,0 0-1,1 0 1,-1-1 0,1 1-1,-1 0 1,0 0-1,1 0 1,-1 0 0,1-1-1,1 0 136,1 0-1,-1 0 1,0-1 0,0 1-1,0-1 1,4-3-1,-2-1-66,0 0 0,0 0 0,0 0 0,0-1-1,-1 1 1,0-1 0,2-8 0,12-51 417,-15 57-513,53-204 1536,-51 189-1338,-4 17-72,-4 18-140,-2 19 13,1 0 0,1 1 0,1 40 1,0-8-45,-18 472 1058,26-270-469,3-164-496,-8-100-107,-9 2-320,-78 5-193,86-8 494,-18 0 33,16 0 1,1-1 0,-1 1 0,1 0 0,-1 0 0,1 1 0,-1-1 0,1 1 1,-1-1-1,1 1 0,-5 1 0,-3 0 521,17-3 192,78-7 734,312 11-870,-348 0-1268,-4-1-4343,-74-2-14361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36:47.0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1 161 4480,'0'-26'18794,"26"1"-16938,-19 16-1723,1 1 0,0 0 0,0 0 0,0 1 0,1 0 0,14-8 0,-20 13-115,0 0 0,0 1 1,0-1-1,1 1 1,-1 0-1,0 0 1,1 0-1,-1 0 1,0 0-1,1 1 1,-1-1-1,1 1 0,0 0 1,-1 0-1,1 1 1,-1-1-1,1 1 1,-1 0-1,0 0 1,1 0-1,-1 0 0,0 0 1,0 1-1,4 2 1,3 3 140,-1 1 0,0 0 0,10 11 1,-14-13-72,0-1 1,0 1-1,0-1 1,1 0-1,0 0 1,0-1-1,0 0 1,1 0-1,-1 0 1,15 5-1,-14-8-14,1 0 0,-1 0-1,0 0 1,1-1 0,-1 0-1,1-1 1,-1 1-1,0-1 1,1-1 0,-1 0-1,0 0 1,0 0-1,0-1 1,0 0 0,9-5-1,9-7-347,-1-1 0,37-31 0,-33 23-812,6 1 51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0:51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394 140 3392,'0'0'105,"0"0"0,0-1 0,-1 1 0,1 0 1,0-1-1,0 1 0,0-1 0,0 1 0,0 0 0,0-1 0,0 1 0,0 0 1,0-1-1,0 1 0,0-1 0,0 1 0,0 0 0,0-1 0,0 1 0,0-1 1,0 1-1,0 0 0,0-1 0,1 1 0,5-16 2416,0 3-1233,-5 8-907,1-1-1,-1 1 1,0 0-1,-1-1 1,1 1-1,-1 0 1,-1-8-1,1 10-264,-1 1-1,1 0 1,-1 0-1,1 0 1,-1 0-1,0-1 1,0 1-1,0 0 1,0 0-1,0 0 1,0 1-1,0-1 1,-1 0 0,1 0-1,-1 1 1,1-1-1,-1 1 1,0-1-1,0 1 1,1 0-1,-1 0 1,-4-2-1,2 1-80,0 1 0,0 0 0,0-1 0,0 2 1,0-1-1,0 0 0,-1 1 0,1 0 0,0 0 0,0 0 0,0 0 0,-8 2 0,5 0 20,0 0 0,1 1-1,-1 0 1,1 0 0,0 0 0,0 0-1,-7 6 1,1 1 12,1-1-1,1 1 1,0 1-1,0 0 1,1 0 0,-15 25-1,20-29-47,1 0-1,0 0 1,0 0-1,0 1 1,1-1-1,0 1 1,1-1-1,0 1 1,0 0-1,0-1 1,1 1-1,0 0 1,2 8-1,-1-9 50,0-1-1,1 0 1,0 1-1,0-1 0,0 0 1,1 0-1,-1 0 1,2 0-1,-1 0 1,1-1-1,0 1 1,0-1-1,0 0 1,1 0-1,7 6 1,-10-9-20,0 0-1,1-1 1,-1 1 0,0-1 0,1 0 0,-1 1 0,0-1-1,1 0 1,0 0 0,-1-1 0,1 1 0,-1-1 0,1 1-1,0-1 1,-1 0 0,1 0 0,0 0 0,0 0 0,-1 0 0,1-1-1,0 1 1,-1-1 0,1 1 0,-1-1 0,1 0 0,-1 0-1,1-1 1,-1 1 0,1 0 0,-1-1 0,0 1 0,4-4-1,-6 4-39,0 1-1,1 0 0,-1-1 1,0 1-1,1 0 0,-1-1 1,0 1-1,1-1 0,-1 1 0,0 0 1,0-1-1,0 1 0,1-1 1,-1 1-1,0-1 0,0 1 1,0-1-1,0 1 0,0-1 0,0 1 1,0-1-1,0 1 0,0-1 1,0 1-1,0-1 0,0 1 1,0-1-1,0 1 0,-1-2 1,1 2-15,-1 0 0,1-1 0,-1 1 0,0 0 0,1-1 0,-1 1 0,1 0 0,-1 0 0,1-1 0,-1 1 0,0 0 0,1 0 0,-1 0 0,1 0 0,-1 0 0,0 0 0,1 0 0,-1 0 1,0 0-1,1 0 0,-1 0 0,1 0 0,-1 0 0,0 1 0,1-1 0,-1 0 0,1 0 0,-1 1 0,0-1 0,-6 5 37,-1-1 0,1 1 0,0 0 0,1 0 0,-12 12 0,-11 9-82,-12 6-78,-43 38 128,75-61 117,0 0 1,0 1 0,1 0-1,0 0 1,1 1 0,-8 15-1,14-24-84,0 0-1,0-1 1,0 1-1,1 0 0,-1 0 1,1 0-1,-1 0 1,1 0-1,0 0 0,0 0 1,0 0-1,0 0 1,0 0-1,0 0 0,0 0 1,1 0-1,-1 0 1,1 2-1,0-2 17,1 0 0,-1 0 0,0 0-1,1 0 1,0 0 0,-1-1 0,1 1 0,0 0-1,0-1 1,0 1 0,0-1 0,0 0 0,0 1 0,4 0-1,0 1 74,1-1 1,0 0-1,1 0 0,-1 0 0,0-1 0,0 0 0,1-1 0,9 0 0,59-7 538,-63 6-561,0-2 1,0 1 0,0-1-1,-1-1 1,1 0-1,23-12 1,-27 7 82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43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226 728 6720,'-20'-14'4111,"18"12"-3869,0 1 0,0-1 0,1 1 0,-1-1 1,-1 1-1,1 0 0,0 0 0,0 0 0,0 0 0,0 0 0,-1 1 0,1-1 0,0 0 1,-1 1-1,1 0 0,-1 0 0,1 0 0,0 0 0,-1 0 0,1 0 0,0 0 0,-5 2 1,0 0-35,-1 1 1,1 0 0,0 1 0,0 0-1,0 0 1,0 1 0,1-1 0,-11 11 0,4-2 133,1 0 0,0 0 0,-9 16 0,20-28-335,-2 3 86,0 0 1,1 0-1,0 0 1,0 0 0,0 0-1,-2 5 1,4-8-71,0 0-1,0 0 1,0 0-1,0 0 1,0 0-1,0-1 1,0 1-1,0 0 1,0 0-1,0 0 1,0 0-1,1 0 1,-1 0-1,0-1 1,0 1-1,1 0 1,-1 0-1,1 0 1,-1-1 0,1 1-1,-1 0 1,1-1-1,-1 1 1,1 0-1,0-1 1,-1 1-1,1-1 1,0 1-1,0-1 1,-1 1-1,1-1 1,0 1-1,0-1 1,0 0-1,0 0 1,-1 1-1,1-1 1,0 0 0,1 0-1,3 1 81,0 0-1,0 0 1,0 0 0,0-1-1,0 0 1,0 0 0,1-1 0,7-1-1,-11 2-67,0 0 0,-1-1 1,1 1-1,0-1 0,-1 0 0,1 1 0,0-1 0,-1 0 0,1 0 0,-1 0 0,1 0 0,-1-1 1,0 1-1,0 0 0,1 0 0,-1-1 0,0 1 0,0-1 0,0 1 0,0-1 0,-1 1 0,1-1 1,0 0-1,-1 1 0,1-1 0,0-3 0,2-15 189,0 0-99,1-38 1,-2 13-63,2 1 0,2-1 1,2 1-1,2 1 1,1-1-1,3 2 0,1 0 1,28-54-1,-14 45 89,2 2 0,38-47-1,-63 88-142,3-3 11,-4 2-28,1 0 0,1 1 0,-1 0 0,1 1 0,1-1-1,-1 1 1,1 1 0,13-9 0,-19 14-4,-1 1-1,0-1 1,1 1 0,-1 0-1,0-1 1,1 1-1,-1 0 1,1 0 0,-1 0-1,1-1 1,-1 2 0,1-1-1,-1 0 1,1 0 0,-1 0-1,0 1 1,1-1 0,-1 1-1,1-1 1,-1 1 0,0-1-1,1 1 1,-1 0-1,1 1 1,1 0-4,0 0-1,-1 1 1,0-1-1,0 1 0,1-1 1,-1 1-1,-1 0 1,1 0-1,0 0 1,1 5-1,1 4 44,-1 0 0,-1-1-1,0 1 1,0 1 0,-1-1-1,-1 0 1,-2 24 0,-12 72 143,-44 172 1,-53 113-41,-29-12 935,134-366-1006,-4 9 287,-1 0 1,-1-1-1,-22 35 1,33-56-285,-1-1 1,1 1-1,-1 0 1,1-1-1,-1 1 1,0-1-1,1 1 1,-4 0-1,5-1-42,-1-1 0,1 0 0,0 0 0,-1 0 0,1 0 0,-1 1 0,1-1 0,0 0 0,-1 0 1,1 0-1,-1 0 0,1 0 0,0 0 0,-1 0 0,1 0 0,-1 0 0,1 0 0,-1-1 0,1 1 0,0 0 0,-1 0 0,1 0 0,0 0 0,-1-1 0,1 1 0,-1 0 0,1-1 0,-2-1 30,1-1 0,-1 1 0,1-1 0,0 0-1,0 1 1,0-1 0,0 0 0,1 0-1,-1 0 1,1 1 0,0-1 0,0-4-1,0-20 45,2 1 0,0 0 0,2-1 0,9-32 0,-8 42-92,0 0 0,1 1 0,0 0 0,1 0 0,1 0 0,14-19 0,-14 24-47,1 0 0,0 1 0,0 0 0,1 0 1,0 2-1,1-1 0,0 1 0,21-12 0,-1 5-477,0 1 0,58-18 0,-63 25-2399,55-8 1,-73 14 1797,0 1 0,-1 0 0,1 0 0,0 0 0,0 1 0,13 4 0,6 5-2141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0:52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90 3648,'21'-45'3146,"-13"27"-538,-8 17-2477,1 1-1,-1-1 0,1 0 1,-1 0-1,0 0 0,1 0 0,-1 0 1,0 0-1,0 0 0,0 0 1,1 0-1,-1 0 0,0 0 0,0 0 1,0 0-1,-1 0 0,1 0 1,0 0-1,0 0 0,0 0 0,-1 1 1,1-1-1,0 0 0,-1 0 1,0-2-1,0 3-64,0 0 1,0 0 0,-1-1-1,1 1 1,0 0-1,0 0 1,0 0-1,0 0 1,0 0-1,0 0 1,0 0-1,0 1 1,0-1-1,0 0 1,0 1-1,0-1 1,0 0-1,0 1 1,0-1 0,0 1-1,1 0 1,-1-1-1,0 1 1,0 0-1,0-1 1,0 2-1,-12 9 174,0 0-1,1 1 1,0 1-1,1 0 1,1 0-1,0 1 0,1 0 1,0 0-1,-10 27 1,17-36-167,1-1 0,-1 1 1,2-1-1,-1 1 0,0-1 1,1 1-1,0 0 0,0-1 1,1 7-1,-1-9-31,0-1 0,0 0 0,0 0-1,1 0 1,-1 1 0,1-1 0,-1 0 0,1 0 0,-1 0-1,1 0 1,-1 0 0,1 0 0,0 0 0,0 0-1,0 0 1,-1 0 0,1 0 0,0-1 0,0 1 0,0 0-1,0 0 1,0-1 0,0 1 0,1-1 0,-1 1-1,0-1 1,0 0 0,0 1 0,0-1 0,1 0 0,-1 0-1,0 1 1,0-1 0,1 0 0,-1 0 0,0-1-1,0 1 1,0 0 0,1 0 0,1-1 0,1-1 33,0 1-1,1-1 1,-1 0 0,0 0 0,0-1 0,0 1 0,0-1-1,-1 0 1,1 0 0,-1 0 0,5-6 0,4-6 4,16-24 0,-15 18-81,-1-1 0,11-27 0,-23 49 2,0 0 0,0-1 0,0 1 0,0-1 0,0 1 0,0 0 0,0-1 0,0 1 0,0 0 0,1-1 0,-1 1 0,0 0 0,0-1 0,0 1 0,1 0 0,-1-1 0,0 1 0,1 0 0,-1 0 0,0-1 0,0 1 0,1 0 0,-1 0 0,0 0 0,1-1 0,1 11 0,-5 23 0,3-31 0,-33 292 1366,28-238-1088,-24 222 489,21-240-383,33-64-9898,-16 16 7451,-1 0 1,12-19 0,1-5-199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0:52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3904,'0'-1'150,"0"0"1,0 0 0,0-1-1,1 1 1,-1 0-1,0 0 1,1 0-1,-1-1 1,1 1 0,1-1-1,2-9 1943,-4 10-2018,0 1-1,0 0 1,0 0-1,0 0 1,0-1-1,0 1 0,0 0 1,0 0-1,0 0 1,0-1-1,0 1 1,0 0-1,0 0 1,1 0-1,-1 0 1,0-1-1,0 1 1,0 0-1,0 0 1,0 0-1,0 0 1,1 0-1,-1-1 1,0 1-1,0 0 1,0 0-1,0 0 1,1 0-1,-1 0 1,0 0-1,0 0 0,0 0 1,1 0-1,-1 0 1,0 0-1,0 0 1,0 0-1,1 0 1,-1 0-1,0 0 1,0 0-1,0 0 1,1 0-1,-1 0 1,0 0-1,0 0 1,0 0-1,0 0 1,1 0-1,-1 0 1,0 0-1,0 1 1,0-1-1,0 0 1,1 0-1,-1 0 1,0 1-1,9 5 1606,-6 2-1258,0 0 0,0 0 0,-1 0 0,0 0-1,-1 0 1,0 1 0,0-1 0,0 0 0,-1 1 0,-2 13 0,1-7 28,3 29 0,-1-42-397,-1-1 1,0 1-1,1 0 0,-1-1 1,1 1-1,-1-1 0,1 1 1,0-1-1,1 3 0,-2-4-33,0 0-1,0 1 0,1-1 1,-1 0-1,0 0 1,0 0-1,0 0 0,1 0 1,-1 1-1,0-1 1,0 0-1,0 0 0,1 0 1,-1 0-1,0 0 1,0 0-1,1 0 1,-1 0-1,0 0 0,0 0 1,1 0-1,-1 0 1,0 0-1,0 0 0,1 0 1,-1 0-1,0 0 1,0 0-1,1 0 0,-1 0 1,0-1-1,0 1 1,0 0-1,1 0 0,-1 0 1,0 0-1,0 0 1,0-1-1,1 1 0,-1 0 1,0 0-1,0 0 1,0-1-1,0 1 0,0 0 1,0 0-1,1 0 1,-1-1-1,0 1 1,0 0-1,0 0 0,0-1 1,0 1-1,0 0 1,0 0-1,0-1 0,0 1 1,9-18 213,1 0 0,0 1 0,25-29 0,-16 20-349,-16 22 93,0 0 0,1 0 1,-1 0-1,1 1 0,0-1 1,6-3-1,-9 6 37,0 0 0,-1 1 1,1 0-1,0-1 0,0 1 0,0-1 0,0 1 1,-1 0-1,1 0 0,0-1 0,0 1 1,0 0-1,0 0 0,0 0 0,0 0 1,0 0-1,-1 0 0,1 0 0,0 0 1,0 1-1,0-1 0,0 0 0,0 0 0,-1 1 1,1-1-1,0 1 0,0-1 0,0 1 1,-1-1-1,1 1 0,0-1 0,-1 1 1,1-1-1,0 1 0,-1 0 0,1 0 1,-1-1-1,1 1 0,-1 0 0,1 0 1,-1-1-1,0 1 0,1 0 0,-1 0 0,0 1 1,3 9 133,0-1 0,-2 0 0,1 1 0,-1-1 0,-1 19 0,2 13-34,-1-31-262,2 17 930,-3-27-1005,0 1 0,0-1 0,1 1-1,-1-1 1,1 0 0,-1 1 0,1-1-1,0 0 1,-1 1 0,1-1 0,0 0-1,0 0 1,0 1 0,2 0 0,-3-1 6,1-1 0,0 1 0,-1-1 1,1 0-1,0 0 0,0 1 0,-1-1 1,1 0-1,0 0 0,0 0 0,-1 0 1,1 1-1,0-1 0,0 0 0,-1-1 0,1 1 1,0 0-1,0 0 0,-1 0 0,1 0 1,0 0-1,-1-1 0,1 1 0,0 0 1,-1-1-1,1 1 0,0-1 0,-1 1 1,1 0-1,1-2 0,-2 2-55,14-6-2693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0:54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26 2304,'-1'-1'168,"1"-1"1,0 1-1,-1 0 1,1-1-1,0 1 1,0-1-1,0 1 1,0 0-1,1-3 1,0-6 6295,-2 13-5939,1 0 0,-1-1 0,0 1 0,0-1 0,1 1-1,-3 2 1,-2 7 185,-4 26 887,-7 66 1,10-59-1065,-5 68 955,-5 35-534,14-138-859,1-1 0,1 1 0,1 18 0,0-17-993,-1 0 0,-1 15 0,18-32-6883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0:54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54 5216,'-4'-35'2359,"4"17"1095,2 57 2054,0 17-4648,-7 107 1735,3-118-2006,-4 8-126,4-39-369,0 0 0,1 0 0,1 0 0,0 15 0,1-12-99,0 3 744,0-15-2519,8-16-7040,2 3 6004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0:55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25 5728,'-1'-4'982,"-1"0"1,1 1-1,-1-1 0,-3-6 1,8 25 2265,-6 43 58,-16 96-1,0-24-1799,15-92-1202,1-9-30,0 0-1,2 32 1,2-10 401,3-72-15776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0:55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44 4992,'-30'-8'5914,"32"19"-1012,0-10-4707,0 1 1,0-1-1,0 0 1,0 0-1,0 0 1,0 0-1,0 0 1,1-1-1,-1 1 0,0 0 1,0-1-1,4 0 1,32 1 707,-28-1-582,142-10 1557,-53 1-1095,-34 6-504,246-23 749,-301 24-980,43-4 218,-45 8 1,-4-3-699,-5-2-1904,0 3 1479,1 0 643,0-1-1,0 1 1,-1 0 0,1 0-1,0 0 1,0 0 0,-1 0-1,1 0 1,0 0 0,-1 0 0,1 0-1,0 0 1,0 0 0,-1 0-1,1 0 1,0 1 0,0-1 0,-1 0-1,1 0 1,0 0 0,-2 1-1286,-5 7-2384,3 2 1143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0:55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25 3072,'-13'9'1379,"3"-2"5985,11-6-7116,-1-1 0,1 0 1,-1 1-1,1-1 1,0 0-1,-1 1 0,1-1 1,-1 0-1,1 0 1,0 0-1,-1 0 0,1 1 1,0-1-1,-1 0 1,1 0-1,0 0 0,-1 0 1,1-1-1,0 1 1,-1 0-1,2 0 0,45-2 2522,70-13 0,-13 1-2251,136 1 206,-189 16-36,-20 0-2615,-10-3-4260,-9 1 900,0 3 1772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0:56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 10304,'-13'6'4672,"1"12"-4064,4-5 1439,4-2-1247,-9 3 288,5 4-640,-6-2-320,11 3-128,-6-4 192,9-4-96,-3-8 256,3 2-224,8-13-4320,4 0 2241,13-14-4769,4 7 3808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0:56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31 5984,'-1'0'78,"1"0"1,0 0-1,-1 0 1,1 0-1,0 0 0,0 1 1,-1-1-1,1 0 1,0 0-1,-1 0 0,1 0 1,0 0-1,0 1 1,-1-1-1,1 0 1,0 0-1,0 0 0,-1 1 1,1-1-1,0 0 1,0 0-1,0 1 1,0-1-1,-1 0 0,1 0 1,0 1-1,0-1 1,0 0-1,0 1 0,0-1 1,0 0-1,0 1 1,0-1-1,0 0 1,0 1-1,0 17 1022,1-14-676,-1 0 0,0 0 0,0 0-1,-1 7 1,-22 70 3754,15-62-3906,0 1-1,-1-1 1,-2 0-1,-11 17 1,20-34-211,0 1-1,0-1 0,0 0 1,0 0-1,0 0 0,-1 0 1,1 0-1,0 0 1,-1 0-1,0-1 0,-3 2 1,5-2-26,0-1 1,0 0 0,0 0 0,-1 1-1,1-1 1,0 0 0,0 0-1,0 0 1,0 0 0,0-1 0,0 1-1,-1 0 1,1 0 0,0-1 0,0 1-1,0 0 1,0-1 0,0 1-1,0-1 1,0 1 0,0-1 0,0 0-1,0 0 1,1 1 0,-1-1-1,0 0 1,0 0 0,1 0 0,-1 0-1,0 0 1,1 1 0,-1-1 0,1-1-1,-1 1 1,0-1 0,-1-5 14,-1 0 1,1 0-1,0 0 1,1 0-1,0-1 1,0 1 0,0 0-1,1-1 1,1-7-1,0-2-156,1 1-1,0 0 1,6-18 0,-5 25 77,0 1 1,1-1-1,0 1 1,0 0-1,1 0 1,0 1-1,0-1 1,0 1-1,1 0 1,9-8-1,-11 12 92,0 0-1,0 0 0,0 0 1,0 1-1,1-1 0,-1 1 1,1 0-1,9-3 0,-11 4 28,0 1 0,0-1 0,1 1 0,-1 0-1,0 0 1,0 0 0,1 0 0,-1 1 0,0-1-1,0 1 1,1 0 0,-1 0 0,0 0 0,4 2-1,-3-1-3,-1 0-1,0 1 0,0-1 0,0 1 0,0-1 0,-1 1 1,1 0-1,-1 0 0,0 0 0,1 0 0,-2 1 1,1-1-1,0 0 0,0 1 0,1 5 0,1 5 313,0 1-1,3 23 0,-5-18-231,-1 0 1,-1 0-1,-1-1 0,0 1 0,-2 0 1,0-1-1,-1 1 0,-1-1 1,0 0-1,-15 31 0,-43 89 272,35-72-2214,23-52-666,6 1-3340,1-2 1617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2:09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32 2304,'-1'-1'124,"1"1"0,-1-1-1,1 0 1,-1 1 0,1-1 0,0 0 0,-1 0-1,1 1 1,0-1 0,0 0 0,-1 0 0,1 1 0,0-1-1,0 0 1,0 0 0,0 0 0,0 1 0,0-1-1,0 0 1,0 0 0,0 0 0,0 0 0,0 1-1,1-1 1,-1 0 0,0 0 0,1 1 0,-1-1 0,0 0-1,1 1 1,-1-1 0,1 0 0,-1 1 0,1-1-1,-1 0 1,1 1 0,0-1 0,-1 1 0,1-1-1,0 1 1,-1 0 0,1-1 0,0 1 0,0-1 0,-1 1-1,1 0 1,0 0 0,0 0 0,0-1 0,1 1-1,-2 0-74,0 0 1,1 0-1,-1 0 0,0 1 0,1-1 0,-1 0 0,0 0 0,0 0 0,1 0 0,-1 0 0,0 0 0,1 1 0,-1-1 0,0 0 0,0 0 0,0 1 0,1-1 0,-1 0 0,0 0 0,0 1 0,0-1 0,1 0 1,-1 0-1,0 1 0,0-1 0,0 0 0,0 1 0,0-1 0,0 0 0,0 1 0,0-1 0,0 0 0,0 1 0,0-1 0,0 1 0,-1 14 978,1-13-854,-3 17 261,-1-1-1,-1 0 1,0 0 0,-1 0 0,-13 25 0,12-30-558,0-1 0,-1 0 0,0 0 0,0-1 0,-1 0 0,-1 0 0,0-1 1,-12 9-1,14-13-1541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47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1003 4992,'-4'-1'406,"0"1"29,0-1-1,-1 0 1,1 0 0,0-1 0,0 1 0,0-1 0,0 1 0,-7-6 0,10 6-265,1 0 0,-1 0 0,0 0 0,1 0 0,0 0 0,-1 0 0,1 0 1,-1 0-1,1 0 0,0 0 0,0 0 0,0 0 0,0 0 0,-1-1 0,1 1 0,1 0 0,-1 0 1,0 0-1,0 0 0,1-2 0,6-23 933,-6 21-813,11-32 474,1 0 1,33-62-1,-42 91-711,0 0 0,1 0-1,0 1 1,1-1 0,0 1 0,0 0-1,0 1 1,11-9 0,-16 14-50,-1 0 1,1 1-1,0-1 1,-1 1-1,1-1 1,0 1-1,-1 0 1,1-1-1,0 1 1,0 0-1,0-1 0,-1 1 1,1 0-1,0 0 1,0 0-1,0 0 1,0 0-1,-1 0 1,1 0-1,0 0 1,0 0-1,0 0 1,0 0-1,-1 1 1,1-1-1,1 1 1,-1 0 8,1 0 0,-1 0 0,1 0-1,-1 0 1,0 1 0,0-1 0,0 0 0,1 1 0,-2-1 0,1 1 0,2 2 0,0 6 125,1-1 0,-1 0-1,3 17 1,17 168 1502,-19-160-1278,-1 20 149,-1-24 179,11 58 0,-13-86-619,0-1 1,1 1 0,-1 0-1,1-1 1,0 1-1,-1-1 1,1 1 0,0-1-1,0 1 1,2 2-1,-3-4-24,1 0-1,-1 1 1,1-1-1,-1 0 0,1 1 1,-1-1-1,1 0 1,-1 1-1,1-1 0,0 0 1,-1 0-1,1 0 1,-1 1-1,1-1 0,0 0 1,-1 0-1,1 0 1,-1 0-1,2 0 1,1-1 32,-1 0 0,0 0 0,0 0 1,1 0-1,-1 0 0,0-1 0,0 1 1,0-1-1,0 1 0,-1-1 0,3-2 1,7-9-14,0-1-1,-1 0 1,-1-1 0,0 0 0,-1-1 0,7-20 0,-6 16-55,59-161 32,-12 26-207,-50 137 150,-6 16-78,1-1-1,0 1 0,-1 0 0,1-1 1,0 1-1,0 0 0,0 0 0,3-4 0,-3 5 55,-1 1-1,1-1 0,0 1 1,0-1-1,0 1 0,0-1 1,0 1-1,0 0 0,-1-1 0,1 1 1,0 0-1,0 0 0,0 0 1,0 0-1,0 0 0,0 0 0,0 0 1,0 0-1,0 0 0,0 0 1,0 0-1,0 0 0,0 1 0,0-1 1,0 1-1,1 0 0,104 47 298,-24-10 28,-62-30-62,0-1 0,35 8 0,-45-13-177,0-1 0,1 0 1,-1 0-1,0-1 1,0-1-1,0 0 1,17-4-1,-7 0 116,22-9-1,-46 17-167,-1 1-1,0 0 1,1 0-1,0 1 1,0-1-1,0 1 1,-6 10 0,-34 54-158,32-50 145,-43 77 318,21-36-130,29-52-151,1 1 0,0-1 0,0 1 0,1 0 0,0 0 0,-2 17 0,4-24 10,1-1 1,0 0-1,0 0 1,0 0-1,0 0 0,0 1 1,0-1-1,0 0 1,1 0-1,-1 0 1,0 0-1,1 1 0,-1-1 1,1 0-1,-1 0 1,1 0-1,-1 0 1,1 0-1,0 0 0,-1 0 1,1 0-1,0-1 1,0 1-1,0 0 0,0 0 1,0-1-1,0 1 1,0 0-1,0-1 1,0 1-1,0-1 0,0 1 1,0-1-1,0 0 1,0 1-1,0-1 1,1 0-1,-1 0 0,0 0 1,0 0-1,0 0 1,0 0-1,2 0 0,1 0 14,0-1 0,0 1 0,0-1 0,0 0-1,0 0 1,0 0 0,0 0 0,0-1-1,0 0 1,-1 0 0,1 0 0,3-2 0,3-6-26,-1 0 1,0-1 0,0 0 0,-1 0 0,7-15 0,-7 13-19,77-143-127,-66 113-336,-15 36 274,-1 8-249,-3 14-174,-3 6 498,-1 3 106,2 0 0,0 0 0,1 0 0,5 43 0,-4-64 52,1 0 1,0 1 0,-1-1-1,1 0 1,0 0 0,0 0 0,1 0-1,-1-1 1,1 1 0,-1 0 0,1 0-1,0-1 1,0 1 0,0-1 0,0 0-1,1 0 1,-1 0 0,1 0-1,-1 0 1,1 0 0,0 0 0,-1-1-1,1 1 1,5 1 0,1-2 17,0 0-1,0 0 1,0 0 0,0-1 0,0-1-1,-1 0 1,1 0 0,0 0 0,0-1-1,0 0 1,-1-1 0,0 0 0,14-7-1,-5 1-15,0 0 0,0-2 0,-2 0 0,1-1 0,16-16 0,-20 16-52,-1 0 0,0-1 0,15-24-1,19-45-59,-41 73 72,41-90-149,-41 85-65,1-3-286,-5 17 469,0 0 0,1-1 0,-1 1 1,0-1-1,0 1 0,0 0 0,1-1 0,-1 1 1,0-1-1,0 1 0,1 0 0,-1 0 0,0-1 1,1 1-1,-1 0 0,0-1 0,1 1 0,-1 0 1,1 0-1,-1 0 0,0-1 0,1 1 0,-1 0 1,1 0-1,9 21-193,-7-14 196,0 1 0,-1 0 0,0 0 0,0 1 0,-1-1 0,1 12 0,1 8-13,0 9 28,-2 71 1,0 10 193,0-114-148,-1 0-1,1 0 1,0-1 0,0 1 0,0 0 0,1-1 0,1 5 0,-2-7-6,-1 0-1,1 0 1,-1 0-1,1 0 1,0 0-1,-1 0 1,1 0-1,0 0 1,0 0-1,0-1 1,0 1-1,0 0 1,-1-1-1,1 1 1,0-1-1,0 1 1,0-1-1,1 1 1,-1-1-1,0 0 1,0 1-1,0-1 1,0 0-1,0 0 1,0 0-1,0 0 1,0 0-1,1 0 1,-1 0-1,1-1 1,5-1 54,-1 0 1,0-1 0,0 0 0,-1 0-1,11-8 1,29-25-31,-41 33-41,43-38 25,43-48 1,-77 76-218,24-20 1,-23 21-63,-7 9 50,-5 7-23,-4 11 31,-6 5 95,-1 0 0,-13 21 0,-12 27 142,30-58-18,1-5 16,0 1 0,1 0 0,0-1 0,1 1 0,-3 10 0,4-15-39,0 0 1,0 0-1,0 0 1,0 1-1,0-1 1,1 0-1,-1 0 0,0 0 1,0 0-1,1 0 1,-1 1-1,1-1 1,-1 0-1,1 0 0,-1 0 1,1 0-1,0 0 1,-1-1-1,1 1 1,0 0-1,0 0 0,0 0 1,0 0-1,-1-1 1,1 1-1,0-1 1,0 1-1,0 0 0,1-1 1,-1 0-1,0 1 1,0-1-1,0 0 1,0 1-1,0-1 0,2 0 1,15 3 43,0-2 0,0 0 0,0-1 0,20-2 0,73-16 131,-79 9-193,0-1 0,-1-1 0,0-2 0,-1-1 0,0-1 0,50-35 0,-67 41-51,0-1-1,-1-1 1,0 0 0,0 0 0,15-21 0,-26 31 29,-1 1 1,0 0-1,1-1 1,-1 1 0,0-1-1,1 1 1,-1 0 0,0-1-1,0 1 1,1-1 0,-1 1-1,0-1 1,0 1 0,0-1-1,0 1 1,0 0 0,1-1-1,-1 1 1,0-1 0,0 0-1,-8 1-711,-14 13 181,8-1 523,0 2 0,2-1 1,-14 20-1,-7 6 239,12-17-90,5-5-37,-24 32 0,22-26 416,18-23-490,0 0 0,0 0-1,0 0 1,0 0 0,0 0 0,0 0-1,0 1 1,0-1 0,0 0-1,0 0 1,0 0 0,0 0 0,0 0-1,0 0 1,0 0 0,0 0-1,0 0 1,0 0 0,0 0 0,0 0-1,0 0 1,0 0 0,0 0 0,0 0-1,0 0 1,0 0 0,0 1-1,0-1 1,0 0 0,0 0 0,0 0-1,0 0 1,0 0 0,0 0-1,0 0 1,0 0 0,0 0 0,0 0-1,0 0 1,0 0 0,0 0 0,0 0-1,0 0 1,0 0 0,0 0-1,0 0 1,0 1 0,0-1 0,0 0-1,0 0 1,0 0 0,0 0-1,0 0 1,0 0 0,0 0 0,0 0-1,1 0 1,-1 0 0,0 0 0,0 0-1,0 0 1,0 0 0,6-1 189,10-5-137,-2-3-339,0-1 0,-1 0 1,0-1-1,14-16 0,-11 12 149,1-2-47,16-21 0,-33 38 160,0 0 0,0 0 0,0-1 0,0 1 0,0 0 1,1 0-1,-1 0 0,0 0 0,0-1 0,0 1 0,0 0 0,0 0 0,0 0 0,0 0 0,0 0 0,0-1 0,0 1 0,1 0 0,-1 0 0,0 0 0,0 0 0,0 0 0,0 0 0,0 0 0,1 0 1,-1 0-1,0-1 0,0 1 0,0 0 0,0 0 0,1 0 0,-1 0 0,0 0 0,0 0 0,0 0 0,0 0 0,1 0 0,-1 0 0,0 0 0,0 0 0,1 0 0,-3 9-365,-8 16 122,9-24 243,-12 32 64,-11 37 1,24-68-1,-1 0 1,1 1 0,0-1 0,0 0 0,0 0 0,0 1 0,0-1 0,0 0-1,1 0 1,0 4 0,-1-6-22,1 1-1,-1 0 0,0 0 1,0-1-1,1 1 1,-1 0-1,1 0 0,-1-1 1,1 1-1,-1 0 1,1-1-1,-1 1 0,1-1 1,-1 1-1,1-1 1,0 1-1,-1-1 0,1 1 1,0-1-1,-1 0 1,1 1-1,0-1 0,0 0 1,-1 1-1,1-1 1,0 0-1,0 0 0,0 0 1,-1 0-1,1 0 1,1 0-1,10-2 48,-1-1-1,0-1 1,0 0 0,0 0-1,0-1 1,-1-1 0,19-12-1,-8 4-22,-1-1 0,0 0 0,17-19 0,-16 9-182,0 0 0,23-39 0,32-62-182,-74 122 309,129-250-57,-100 177 83,28-103-1,-51 153-17,-6 21-25,0 0 0,0 0 0,0 0 0,-1-1-1,1-6 1,-3 14 22,1 1-1,0-1 0,-1 0 0,1 1 1,-1-1-1,1 1 0,-1-1 1,0 0-1,-1 3 0,-4 7 41,-62 145 302,23-54-184,-111 275 1071,122-279-974,29-83-125,2 1-1,0-1 0,1 1 1,-1 20-1,3-34-108,0 0 0,0-1 0,0 1 0,0 0 0,1-1 0,-1 1 0,0 0 0,1-1 0,-1 1 0,1 0 0,-1-1 0,1 1-1,0-1 1,0 1 0,0-1 0,0 1 0,0-1 0,0 0 0,0 1 0,0-1 0,0 0 0,1 0 0,-1 0 0,0 0 0,1 0 0,-1 0 0,1 0 0,-1 0 0,1-1 0,-1 1 0,1-1-1,0 1 1,-1-1 0,1 1 0,0-1 0,0 0 0,2 0 0,3 0-76,1 0 0,-1-1 0,0 0-1,1 0 1,-1 0 0,0-1 0,0 0 0,0-1 0,0 0-1,0 0 1,0 0 0,6-5 0,4-4-193,0 0 0,0-1-1,14-17 1,-23 22 153,-1-1-1,0 1 1,10-19 0,-9 14 65,5 0-125,-7 8-199,-4 6-299,-3 27 660,0-17 43,1 0 0,2 19 0,-2-30-46,0 4 63,1 1-1,-1-1 1,1 0 0,0 0-1,1 0 1,1 4-1,-2-7-29,-1 0-1,1 0 1,0 0-1,-1 0 0,1-1 1,0 1-1,0 0 1,0 0-1,0-1 1,-1 1-1,1 0 1,0-1-1,0 1 1,0-1-1,0 1 0,0-1 1,1 0-1,-1 1 1,0-1-1,0 0 1,0 0-1,0 0 1,0 0-1,0 0 1,0 0-1,1 0 0,1-1 1,1 0 7,1 0-1,-1-1 1,1 1 0,-1-1-1,0-1 1,1 1 0,-1 0 0,0-1-1,4-4 1,0 1 10,7-5-31,-1-1 0,0-1 0,14-15 0,34-48 32,-34 41-46,142-172-332,-141 167 53,-2 0 0,-1-2 0,31-71 0,-27 31 168,31-127 0,-54 183 79,-4 15-46,0 0 0,0 0 1,-1-1-1,1-14 0,-3 26 67,0 0 0,0 0 0,0 0 0,0 0 0,0 0 0,0-1 0,0 1 0,0 0-1,0 0 1,0 0 0,0 0 0,0 0 0,0-1 0,0 1 0,0 0 0,0 0 0,0 0 0,0 0 0,0-1-1,0 1 1,0 0 0,-1 0 0,1 0 0,0 0 0,0 0 0,0 0 0,0-1 0,0 1 0,0 0-1,0 0 1,0 0 0,-1 0 0,1 0 0,0 0 0,0 0 0,0 0 0,0 0 0,0 0 0,-1-1 0,1 1-1,0 0 1,-8 8-64,1 5 102,0-1-1,-7 21 1,2-5 15,-64 128 244,-12 26 332,73-145-475,1 0 1,2 1-1,-7 42 1,14-51-85,1 1 1,1 0 0,2 0 0,3 31 0,-1-45 4,1 0 0,1 0 0,0-1 0,2 0 0,-1 1 1,2-1-1,0-1 0,1 1 0,11 17 0,-16-28-37,1-1 0,0 1 0,0 0 0,0-1 0,1 0 0,-1 0 0,1 0 0,0 0 0,0 0 0,0-1 1,0 0-1,0 1 0,0-2 0,1 1 0,-1 0 0,1-1 0,-1 0 0,1 0 0,0 0 0,-1-1 0,1 1 0,0-1 0,0 0 0,-1-1 0,1 1 0,0-1 1,-1 0-1,1 0 0,-1 0 0,7-3 0,-4 0-113,0-1 1,0 1-1,0-1 1,0 0-1,-1-1 1,0 0-1,0 0 1,0 0-1,-1 0 1,0-1-1,0 0 1,3-8-1,7-13-298,20-54-1,-34 80 327,9-29-450,-10 30 454,1-1 1,-1 1-1,1-1 0,-1 1 0,0-1 0,0 0 0,0 1 0,0-1 1,0 1-1,0-1 0,0 1 0,0-1 0,-1 1 0,1-1 0,-1-1 1,1 3 41,0 0 0,-1 0 1,1-1-1,0 1 0,0 0 1,0 0-1,0 0 0,0 0 1,0 0-1,-1 0 0,1 0 1,0 0-1,0 0 0,0 0 1,0 0-1,0 0 0,-1 0 1,1-1-1,0 1 1,0 0-1,0 0 0,0 0 1,-1 0-1,1 1 0,0-1 1,0 0-1,0 0 0,0 0 1,0 0-1,-1 0 0,1 0 1,0 0-1,0 0 0,0 0 1,0 0-1,0 0 0,0 0 1,-1 0-1,1 1 0,0-1 1,0 0-1,0 0 1,0 0-1,0 0 0,0 0 1,0 1-1,-6 3 6,2 1 0,-1 0 1,0 0-1,1 1 0,0 0 0,-5 8 1,-20 43 262,23-45-212,-8 17 197,-2 3 288,-20 57 0,34-83-455,1 0-1,-1 1 1,1-1 0,1 1 0,-1-1 0,1 1-1,0 9 1,1-14-41,-1 0 0,0 0 0,1 0-1,-1 0 1,1 0 0,-1 0 0,1-1 0,0 1 0,0 0-1,0 0 1,0-1 0,0 1 0,0-1 0,0 1 0,0-1-1,1 1 1,-1-1 0,1 0 0,-1 0 0,1 1 0,0-1-1,-1 0 1,1 0 0,0-1 0,-1 1 0,1 0-1,0-1 1,0 1 0,0-1 0,3 1 0,-1-1-3,0 0 0,0 0 1,0 0-1,0-1 0,0 0 0,0 0 1,0 0-1,0 0 0,0 0 0,0-1 1,0 0-1,3-2 0,7-4 68,23-19 0,73-77 55,-67 62-237,-15 13 53,-11 11-50,1 1 1,1 0-1,22-16 0,-39 33 45,-1-1 0,0 0 0,0 1 0,0-1 0,1 0 0,-1 1 0,0 0 0,1-1 0,2 0 0,-4 1 17,0 0-1,1 0 1,-1 0 0,0 1-1,1-1 1,-1 0 0,1 0-1,-1 0 1,0 0-1,1 0 1,-1 0 0,0 0-1,1 1 1,-1-1 0,0 0-1,0 0 1,1 0 0,-1 1-1,0-1 1,1 0-1,-1 0 1,0 1 0,0-1-1,1 1 1,-1 1-6,1 0 0,-1 0 0,0-1-1,1 1 1,-1 0 0,0 0 0,0 0 0,-1 0 0,1 0-1,0 0 1,0 0 0,-1 0 0,0-1 0,0 4-1,-5 9 25,0 0 0,0-1 0,-2 1 0,1-2-1,-11 14 1,-52 60 66,61-76-53,-18 23 6,13-16 53,1 0-1,-24 19 0,14-19 322,22-17-374,1 1-1,-1 0 0,0-1 1,0 1-1,0-1 0,0 0 1,0 1-1,0-1 0,0 0 1,0 1-1,0-1 0,0 0 1,0 0-1,0 0 0,0 0 1,0 0-1,0 0 0,-1 0 0,0-1 1,2 1-11,0 0 1,0 0-1,0 0 1,-1-1-1,1 1 1,0 0-1,0 0 1,0-1-1,0 1 0,0 0 1,0 0-1,0 0 1,0-1-1,0 1 1,0 0-1,0 0 1,0-1-1,0 1 1,0 0-1,0 0 1,0-1-1,0 1 1,0 0-1,0 0 1,0-1-1,0 1 1,1 0-1,-1 0 0,0-1 1,0 1-1,0 0 1,0 0-1,1 0 1,-1 0-1,0-1 1,0 1-1,7-7 63,-1 4-53,0 0 0,1 0 0,-1 1 0,0 0 0,1 0 0,-1 0 0,13-1 0,51-1 23,-43 4-88,-13-1 17,274-3-1383,-245 4-2490,43-4 0,-57 3 1368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2:11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12 760 3808,'-11'3'3123,"23"-11"189,5-3-2755,4-5-294,-1-2 1,-1 0 0,-1-1 0,-1-1-1,0 0 1,-2-1 0,0-1 0,-1-1-1,-2 0 1,16-38 0,-23 49-289,-1 1 0,2 0 0,0 0 0,0 0 0,15-18 1,-20 29 9,0 1 0,1-1 1,-1 0-1,0 1 1,0-1-1,0 1 1,0 0-1,0-1 0,0 1 1,0 0-1,0 0 1,-1-1-1,1 1 1,1 2-1,6 6 87,0 0-1,-1 1 1,-1 0 0,0 1-1,0-1 1,-1 1 0,0 0 0,-1 0-1,-1 1 1,1-1 0,-2 1-1,0-1 1,0 1 0,-1 0-1,0 0 1,-1 0 0,-2 14 0,2-20 36,-1 0 1,-1 0-1,1 0 1,-1 0-1,-3 7 1,4-11-47,0 1 0,-1 0 1,1-1-1,-1 1 0,0-1 1,0 0-1,0 0 0,0 0 1,0 0-1,-1 0 0,1 0 1,-5 3-1,-2-1 125,0 0 1,-1-1 0,1 0-1,-1 0 1,1-1 0,-1 0-1,0-1 1,0 0 0,0 0-1,-14-2 1,6 2-230,14 0-17,-1-1 1,1 0 0,-1 0 0,1 0-1,-1 0 1,1-1 0,0 0 0,-1 0-1,1 0 1,0 0 0,-6-3-1,10 4 40,0 0-1,0 0 0,0 0 1,0 0-1,0 0 0,0 0 1,0 0-1,1 0 0,-1 0 1,0 0-1,0 0 0,0 0 0,0 0 1,0 0-1,0 0 0,0 0 1,0 0-1,0 0 0,0 0 1,0 0-1,0 0 0,0 0 1,0 0-1,0 0 0,0-1 0,0 1 1,0 0-1,0 0 0,1 0 1,-1 0-1,0 0 0,0 0 1,0 0-1,0 0 0,0 0 1,0 0-1,0 0 0,0 0 0,0 0 1,0 0-1,0-1 0,0 1 1,0 0-1,0 0 0,0 0 1,0 0-1,-1 0 0,7 1-170,-2-1 144,-1 1 1,1-1 0,-1 1 0,0-1 0,1-1-1,-1 1 1,1 0 0,-1-1 0,5-1 0,9-1 75,-14 3-29,35-2 220,42-9 1,-68 8-158,0 0 0,-1 0 0,1-1-1,-1 0 1,0-1 0,0 0 0,-1-1 0,11-8 0,-9 5-37,0 0 0,-1-1 1,-1-1-1,0 1 0,0-2 0,-1 1 1,0-2-1,8-15 0,46-102 137,12-26 275,-59 128-319,-3-1 0,0-1 0,10-38 0,-21 63-126,-1-1 0,0 1 0,0-1 1,-1 1-1,0-1 0,0 1 0,-1-8 0,1 11-8,0 0-1,0 0 1,-1 0-1,1 0 0,-1 0 1,0 0-1,1 0 0,-1 1 1,0-1-1,0 0 1,0 0-1,0 0 0,-1 1 1,1-1-1,0 1 0,-1-1 1,1 1-1,-1-1 1,0 1-1,1 0 0,-4-2 1,4 3-16,0 0 1,0-1-1,-1 1 1,1 0-1,0 0 0,0 0 1,-1 0-1,1 0 1,0 0-1,0 0 1,-1 1-1,1-1 1,0 0-1,0 1 0,-1-1 1,1 1-1,0-1 1,0 1-1,-2 1 1,-17 15-314,15-12 262,1 1 0,-1 1 0,1-1-1,0 1 1,1-1 0,-4 11 0,-13 46-252,15-35 98,-4 53-1,8-64 217,-1 22-9,2 1 0,1-1 0,2 0 1,11 54-1,-11-79 87,1-1-1,5 14 1,-8-24 23,0 0 0,0 0 0,0 0 0,1 0 0,0-1 0,-1 1 0,1 0 0,0-1 0,0 1 0,0-1 0,1 0 0,-1 0 0,0 0 0,1 0 0,4 3 0,-5-5-27,0 1 1,0-1-1,0 0 1,1 0-1,-1 0 0,0 0 1,0 0-1,0 0 1,0 0-1,0-1 1,0 1-1,0-1 0,0 0 1,0 1-1,0-1 1,-1 0-1,4-2 1,4-3 64,0 0 1,10-9 0,-6 2-45,14-16 0,-16 16-179,20-18 0,-25 25-2,0 0-307,-6 6 401,0 0 1,0 0 0,0 0 0,1 0 0,-1 0 0,0 0 0,0 1 0,0-1-1,0 0 1,1 0 0,-1 0 0,0 0 0,0 0 0,0 1 0,0-1 0,0 0 0,0 0-1,0 0 1,1 0 0,-1 1 0,0-1 0,0 0 0,0 0 0,0 0 0,0 1-1,0-1 1,0 0 0,0 0 0,0 1 0,0-1 0,0 0 0,0 0 0,0 0 0,0 1-1,0-1 1,0 0 0,-1 0 0,1 0 0,0 1 0,0 9 2,1 0-1,0 0 1,0 0 0,1 1 0,0-1 0,1-1-1,0 1 1,8 18 0,-9-25 40,0 0-1,0 1 1,0-1 0,0 0 0,0 0 0,1 0-1,0-1 1,-1 1 0,1-1 0,0 1-1,0-1 1,0 0 0,0 0 0,1 0 0,-1 0-1,0-1 1,1 0 0,-1 1 0,1-1 0,0 0-1,-1-1 1,1 1 0,0-1 0,0 1-1,-1-1 1,1 0 0,4-1 0,9-2 28,0-1 1,-1-1-1,1-1 1,-1 0 0,24-13-1,-21 10-61,-8 4 29,-1-1-1,0 0 0,0 0 0,0-1 0,-1 0 0,0-1 1,0 0-1,-1-1 0,0 1 0,13-21 0,-51 70-710,8-12 467,4-4-81,-20 33 0,36-54 297,0 0 1,1 0 0,0 0 0,-1 0-1,2 1 1,-2 4 0,2-8 16,0 0 1,0 0 0,0 0-1,0 1 1,0-1 0,0 0-1,1 0 1,-1 0 0,0 1-1,1-1 1,-1 0 0,1 1 0,-1-2-1,1 1 1,-1-1 0,0 1 0,1-1 0,-1 0 0,0 1-1,1-1 1,-1 0 0,1 0 0,-1 1 0,1-1 0,-1 0-1,1 0 1,-1 0 0,1 1 0,-1-1 0,1 0 0,-1 0-1,1 0 1,-1 0 0,1 0 0,-1 0 0,1 0 0,-1 0-1,1 0 1,-1 0 0,1-1 0,0 1 0,4-2 35,0 0 0,-1 0 1,1 0-1,0-1 0,-1 1 1,0-1-1,0-1 0,0 1 0,0 0 1,0-1-1,0 0 0,-1 0 1,0 0-1,4-6 0,3-5-22,-2 0-1,14-30 0,49-165 345,-50 144-307,18-77-9,-38 140-70,4-15 4,4-22 1,-8 36-35,-1-1 1,1 0-1,-1 1 1,0-1-1,0 0 1,-1 0-1,0 1 1,1-1-1,-1 1 1,-2-6-1,3 9 16,-1 1-1,1 0 1,0-1-1,0 1 1,-1-1-1,1 1 0,0 0 1,0-1-1,-1 1 1,1-1-1,0 1 0,-1 0 1,1 0-1,0-1 1,-1 1-1,1 0 1,-1 0-1,1-1 0,-1 1 1,1 0-1,0 0 1,-1 0-1,1 0 0,-1 0 1,1 0-1,-1 0 1,1-1-1,-1 1 1,1 0-1,-1 1 0,1-1 1,-1 0-1,1 0 1,0 0-1,-1 0 0,1 0 1,-1 0-1,1 1 1,-1-1-1,1 0 1,0 0-1,-1 1 0,0-1 1,-1 2-31,-1 0 0,0 0 0,0 0 0,1 1 0,-4 3 0,-1 3 37,0 1-1,1 0 1,0 0 0,1 0 0,0 1-1,0 0 1,1 0 0,1 0-1,0 0 1,-2 13 0,-1 18-96,0 60 1,6-91 80,-1-3 54,0 24-5,1 0-1,5 37 1,-4-60 17,1 1 0,0-1 0,1 0 0,-1 0 0,2-1 0,-1 1 0,1-1 0,1 1 0,-1-1 0,1 0 0,1-1 0,6 9 0,-8-13 36,-1-1 0,0 0 0,0 0 0,1 0 0,-1 0 0,1 0 0,0 0-1,-1-1 1,1 0 0,0 0 0,0 0 0,0 0 0,0-1 0,0 1-1,0-1 1,0 0 0,0 0 0,0-1 0,6-1 0,-1 1 34,0-1 0,0 0 1,0-1-1,-1 0 0,1 0 1,-1-1-1,13-8 0,-16 8-55,0 0 0,0 0 0,-1 0 0,0-1 0,0 0-1,0 1 1,5-9 0,19-40 85,-24 44-135,0-1 1,-1 1-1,0-1 1,2-10-1,-5 15-28,1 1 0,0 0 0,-1-1 0,0 1 0,0 0 0,0-1 0,-1 1 0,0 0 0,1-1 0,-1 1 0,-1 0 0,-1-5 0,3 9 22,0-1 0,0 1-1,0 0 1,-1 0 0,1 0 0,0-1-1,0 1 1,0 0 0,0 0-1,-1-1 1,1 1 0,0 0 0,0 0-1,0 0 1,-1 0 0,1 0 0,0-1-1,0 1 1,-1 0 0,1 0 0,0 0-1,0 0 1,-1 0 0,1 0 0,0 0-1,-1 0 1,1 0 0,0 0 0,0 0-1,-1 0 1,1 0 0,-1 0 0,-9 7-196,-5 11 27,12-11 163,0 1 0,1-1 0,0 0 0,0 1 0,0-1 0,1 1-1,0 0 1,0 11 0,1-14 4,0 0-1,1-1 1,-1 1-1,1 0 0,0 0 1,0 0-1,0-1 1,1 1-1,0-1 1,0 1-1,0-1 0,0 0 1,1 1-1,4 4 1,1 0 56,2 0 1,-1 0-1,1-1 1,0 0 0,16 9-1,-21-14-15,1 0-1,0-1 1,-1 1 0,1-1-1,0 0 1,0-1-1,0 1 1,1-1 0,-1-1-1,0 1 1,0-1-1,1 0 1,7-1 0,14-3-2718,-15 0 1083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2:11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50 6656,'-13'-12'3008,"9"1"-2624,4 3 64,8 5-320,4-8-544,5 7 224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2:16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5 2720,'-9'-4'5525,"9"12"-4533,-5 88 1408,2-54-1563,3 48 1,-1-18-182,0-54-400,1 1 0,0-1 0,1 0 0,1 0 0,6 24 0,-4-34-2064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2:16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25 181 2720,'5'-14'2128,"-5"8"1294,3-26 644,0 23-3991,1 0 1,-1 0 0,2 0 0,-1 1 0,1-1-1,0 1 1,1 0 0,0 0 0,0 1 0,0 0 0,1 0-1,0 1 1,14-10 0,-20 15-88,0 0 0,1 0 0,-1 0 0,1 0 0,-1 1 0,1-1 1,-1 0-1,1 1 0,-1-1 0,1 1 0,-1 0 0,1-1 0,0 1 0,-1 0 0,1 0 0,0 0 1,-1 0-1,1 0 0,-1 1 0,1-1 0,0 0 0,-1 1 0,1-1 0,-1 1 0,1-1 0,1 2 0,-2-1 49,1 1-1,0-1 1,-1 1-1,0-1 1,1 1-1,-1-1 0,0 1 1,1 0-1,-1 0 1,0 0-1,-1 0 1,1-1-1,0 1 0,0 0 1,-1 1-1,1-1 1,-1 0-1,0 0 1,1 0-1,-1 0 0,0 3 1,-2 20 334,-1 0 1,-9 40-1,6-36-98,2-12-142,0 1 0,-2-1 0,0 0 0,-9 19 1,14-35-113,1 0 1,-1 1 0,1-1-1,-1 0 1,1 1 0,0-1-1,-1 0 1,1 1 0,0-1 0,0 1-1,0-1 1,0 0 0,0 1-1,1-1 1,-1 1 0,0-1 0,0 0-1,1 1 1,-1-1 0,1 0-1,-1 0 1,1 1 0,0-1-1,0 0 1,-1 0 0,1 0 0,0 0-1,2 2 1,2 2-18,1-1 0,0 1 0,0-1 0,10 5-1,4 4 21,-14-9 21,0 0 0,-1 1 0,1 0 0,-1 0 0,-1 0 0,6 7 0,-9-10 33,0-1 1,0 1-1,0 0 1,-1-1-1,1 1 1,0 0-1,-1 0 1,1 0-1,-1-1 1,1 1-1,-1 0 1,0 0-1,0 0 1,0 0-1,0 0 1,0 0-1,0 0 1,-1 0-1,1 0 1,0-1-1,-1 1 1,0 0-1,1 0 1,-1 0-1,0-1 1,0 1-1,-1 2 1,-2 1 17,0-1 1,0 1 0,-1-1 0,1 0-1,-1 0 1,0 0 0,0 0-1,0-1 1,-1 0 0,1 0 0,-1 0-1,0-1 1,0 0 0,0 0-1,-10 2 1,-6-1-1043,0 0 0,-43-1-1,62-2 764,1 0-517,0 0 0,0 0 1,0 0-1,0 0 0,0 0 0,0 1 0,0-1 0,0 1 1,-4 1-1,0 5-2338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2:56.16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343 1 1472,'20'0'12426,"-25"17"-12506,-2 2 462,-20 36 1,2-6 36,-76 151 773,85-173-1094,-1-1 0,-2-1 1,0-1-1,-2 0 0,-28 25 0,36-37-52,10-9-50,0 0 0,0 0-1,0 0 1,-1 0-1,1-1 1,-1 1 0,-7 3-1,3-1 179,8-5-146,0 0-1,0 0 1,0 0-1,0 0 0,0 0 1,0 0-1,0 0 0,0 0 1,-1 0-1,1 0 1,0 0-1,0 0 0,0 0 1,0 0-1,0 0 0,0 0 1,0 0-1,0 0 0,0 0 1,0 0-1,0 0 1,0 0-1,0 0 0,0 0 1,-1 0-1,1 1 0,0-1 1,0 0-1,0 0 1,0 0-1,0 0 0,0 0 1,0 0-1,0 0 0,0 0 1,0 0-1,0 0 0,0 0 1,0 1-1,0-1 1,0 0-1,0 0 0,0 0 1,0 0-1,0 0 0,0 0 1,0 0-1,0 0 1,0 0-1,1 0 0,-1 0 1,0 1-1,0-1 0,0 0 1,0 0-1,0 0 0,0 0 1,0 0-1,0 0 1,0 0-1,0 0 0,0 0 1,2 0-28,-1 1 0,0-1 1,0 1-1,1-1 0,-1 1 1,0 0-1,0 0 0,0-1 0,0 1 1,0 0-1,0 0 0,1 1 1,9 7 48,86 41 80,-32-17-61,40 14-69,1 2 24,-4-3 446,-75-36-154,-26-9-118,1-5-1402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2:57.46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19 155 2976,'0'-52'8896,"0"52"-8879,-1 0 0,1 0 0,0 0 0,0 1 0,0-1 1,0 0-1,0 0 0,0 0 0,0 0 0,0 0 0,0 0 0,0 0 1,0 0-1,0 0 0,-1 0 0,1 0 0,0 0 0,0 0 0,0 0 1,0 0-1,0 0 0,0 0 0,0 0 0,0 0 0,0 0 0,0 0 1,-1 0-1,1 0 0,0 0 0,0 0 0,0 0 0,0 0 0,0-1 1,0 1-1,0 0 0,0 0 0,0 0 0,0 0 0,0 0 0,0 0 1,0 0-1,0 0 0,0 0 0,0 0 0,-1 0 0,1 0 1,0 0-1,0 0 0,0-1 0,0 1 0,0 0 0,0 0 0,0 0 1,0 0-1,0 0 0,0 0 0,0 0 0,0 0 0,0 0 0,0 0 1,0-1-1,-3 7-110,-3 84 1011,3-56-484,1 50 1,2-57-326,0-20-70,0-1 1,0 1-1,0-1 0,1 0 1,0 1-1,0-1 1,1 1-1,3 7 1,-2-6-8,-1-2 185,1 1 0,0-1 0,1 0 0,0 0 0,5 7 0,-8-12-161,0 0 1,0 0-1,0 0 1,0-1-1,0 1 1,0 0-1,0 0 1,0-1-1,0 1 1,0-1-1,0 1 1,0-1-1,1 1 1,-1-1-1,0 0 1,0 1-1,1-1 1,-1 0-1,0 0 1,0 0-1,1 0 1,-1 0-1,0 0 1,0-1-1,1 1 0,-1 0 1,0 0-1,0-1 1,1 1-1,-1-1 1,0 1-1,0-1 1,0 0-1,0 1 1,0-1-1,1-1 1,9-7 71,-1 0 0,-1 0 0,1-1 0,-2-1 1,14-18-1,-9 8-36,-1-1 0,11-27 0,19-66-142,-25 65 57,-10 33 6,3-12 42,10-42 0,-18 60-233,-5 13 17,-6 18-13,7-15 180,-10 28 76,2 0-1,1 1 1,1 1 0,2-1-1,2 1 1,-1 66-1,5-95-84,0 5 25,0-1 0,1 0 0,3 17 1,-4-24 8,1 0 0,0 0 0,0 0 0,1 0 0,-1 0 0,1 0 0,-1-1 0,1 1 0,0-1 0,0 1 0,0-1 0,0 0 0,0 0 0,1 0 0,-1 0 0,4 2 0,0-1 73,1 0-1,0 0 0,0 0 1,0-1-1,0 0 0,1-1 0,-1 1 1,0-1-1,1-1 0,-1 0 1,1 0-1,-1 0 0,0-1 1,1 0-1,-1 0 0,0-1 0,1 0 1,9-4-1,-10-1-2736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2:58.21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12 4992,'0'-11'8821,"4"19"-8293,-1 7-98,-1 0 1,0 0 0,-1 0-1,-1 1 1,-2 18-1,1 4-96,1-32 247,0 0-1303,9-20-7542,2 6 5811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2:58.57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4800,'1'5'7663,"2"24"-5220,-3 128-870,0-155-2948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2:58.93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13 5984,'0'-2'627,"0"1"-535,0 1 0,0 0 0,0-1 0,0 1 0,0 0 0,0-1 0,3-6 6455,-2 12-5299,3 6-595,0-4-255,-2 1 0,1-1-1,-1 1 1,0 0 0,0 0-1,-1 0 1,0 8 0,-1 70 154,0-48-5707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2:59.38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72 5216,'-1'-9'10772,"28"4"-9780,-15 3-325,76-14 934,-20 3-1127,95-6 1,-19 14-353,-128 3 226,-8 1-4898,-12 7 1009,-8 7-2091,-1-2 3168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47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65 14880,'-67'-56'6719,"39"52"-5823,25-1-5216,3 10 2177,8-1-993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2:59.76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1 164 5728,'0'0'133,"1"-1"0,-1 1 0,0 0-1,1 0 1,-1 0 0,0-1 0,1 1 0,-1 0 0,0 0 0,0-1 0,1 1 0,-1 0-1,0 0 1,0-1 0,0 1 0,1 0 0,-1-1 0,0 1 0,0 0 0,0-1 0,0 1 0,0 0-1,1-1 1,-1 1 0,0-1 0,0 1 0,0 0 0,0-1 0,0 1 0,0 0 0,0-1-1,-1 0 1,5-10 3076,2 5-2465,0 0 0,1 0 0,0 1 0,0 0 0,15-7 0,41-16 1053,-14 13-1379,0 1 0,100-13 0,-106 19-303,-26 5-817,-1 0 1,27-1-1,-23 7-706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02.1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 0 2144,'-6'1'7125,"3"4"-4299,3-4-2787,0-1 0,-1 0-1,1 1 1,0-1 0,0 0 0,0 1 0,0-1 0,-1 0 0,1 1 0,0-1 0,0 0 0,0 0 0,-1 1-1,1-1 1,0 0 0,-1 0 0,1 0 0,0 1 0,0-1 0,-1 0 0,1 0 0,0 0 0,-1 0 0,1 0-1,0 0 1,-1 0 0,1 0 0,0 1 0,-1-1 0,0-1 0,28 0 2432,-13 0-2446,0 1 0,0 0 1,0 0-1,26 6 0,-39-6-11,0 0-1,0 0 0,0 0 1,0 1-1,-1-1 1,1 0-1,0 1 1,0-1-1,0 1 1,0-1-1,-1 1 0,1-1 1,0 1-1,-1 0 1,1-1-1,0 1 1,-1 0-1,1-1 0,-1 1 1,1 0-1,-1 0 1,1 0-1,-1 0 1,1-1-1,-1 1 0,0 0 1,0 0-1,1 0 1,-1 0-1,0 0 1,0 0-1,0 0 1,0 0-1,0 0 0,0 0 1,0 0-1,-1-1 1,1 1-1,0 0 1,0 0-1,-1 0 0,1 0 1,0 0-1,-1 0 1,0 1-1,-3 4 76,0 1 0,-1-1 0,0 0 0,-8 8 0,9-9-48,-17 19 594,2 1-1,-21 34 1,40-58-610,0-1 1,0 0-1,0 0 0,0 0 0,1 0 0,-1 1 1,0-1-1,0 0 0,0 0 0,0 0 1,0 0-1,0 0 0,0 1 0,0-1 0,0 0 1,0 0-1,0 0 0,0 0 0,0 0 1,1 0-1,-1 0 0,0 1 0,0-1 0,0 0 1,0 0-1,0 0 0,0 0 0,1 0 1,-1 0-1,0 0 0,0 0 0,0 0 0,0 0 1,1 0-1,-1 0 0,0 0 0,0 0 1,0 0-1,0 0 0,0 0 0,1 0 0,-1 0 1,0 0-1,0 0 0,0 0 0,0 0 1,0 0-1,1 0 0,-1 0 0,0 0 0,0 0 1,0 0-1,0-1 0,16-1 431,-7 1-210,30-5 180,-19 3-316,22-2 1,-36 5-124,0 0 1,0 1-1,0-1 0,0 1 1,0 0-1,-1 0 1,1 1-1,8 3 0,-7-1-912,5 5-6027,-4-3 2584,7 5 678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03.0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16 4480,'-7'-16'14255,"10"18"-14279,0 0-1,0 0 1,0 0-1,0 0 1,0 0-1,0 1 1,0-1-1,-1 1 1,4 5-1,23 29 158,-3-1-85,1-1 0,2-2 0,50 46 0,-77-78-49,134 106 162,-17-29-11,-104-69-4,0-1 1,1 0 0,30 10-1,-46-18-135,1 0-1,-1 0 0,0 0 1,0 0-1,0 0 1,0 0-1,1 0 0,-1 0 1,0 0-1,0 1 0,0-1 1,0 0-1,1 0 0,-1 0 1,0 0-1,0 0 0,0 1 1,0-1-1,0 0 1,0 0-1,0 0 0,1 0 1,-1 1-1,0-1 0,0 0 1,0 0-1,0 0 0,0 1 1,0-1-1,0 0 0,0 0 1,0 0-1,0 1 1,0-1-1,-4 8 102,-11 6-169,13-12 61,-11 7 24,0 0 0,-1 0 0,-1-2 0,-27 12 0,18-8 34,-15 7 35,0 2 0,-40 29 0,55-32-89,2 0 0,0 2 0,1 0 0,-22 28 0,18-16-258,-37 64-1,30-38-7274,28-42 4133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03.97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1 151 4640,'-1'7'7156,"2"-7"-6968,9 6 1146,14-1-978,238 2 1122,-200-7-1272,91-1 169,247-25 979,-84-11-121,-211 24-972,262-26 285,-247 28-442,407-33 190,4 39 847,-391 19-667,-27-2 172,-86-12-232,-15-2-3644,-24-6-6231,7 4 5040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05.02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530 1 2912,'4'-1'8448,"-4"2"-8305,-1 7 1321,-7 11-2090,1-9 841,0-1 0,-14 16 0,7-10 4,1 0 107,-2 0 1,-27 21-1,12-11-94,-72 56 69,44-37 175,-63 65 0,38-16 244,82-91-587,-1 0 0,1 0 1,-1 0-1,1 0 0,0 0 1,0 0-1,-2 5 0,9-7-54,1 1-1,-1 1 0,1 0 0,-1-1 0,0 2 1,8 3-1,2 0-60,1 2-38,-1 0-1,0 1 1,-1 1 0,0 0 0,0 1-1,22 23 1,17 11 66,-28-26 327,-2 1 0,0 1 1,36 42-1,-58-60-448,0-2-77,-1 0-1,0 1 1,0-1-1,0 0 1,0 1-1,-1-1 1,1 1-1,0-1 1,0 3-1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05.8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30 48 4800,'-4'-4'6752,"-1"12"-5643,-3 25-58,4-22-718,2 1-1,-4 22 0,5 84 535,2-66-401,-1-47-355,0 0 0,0-1-1,0 1 1,1 0 0,0-1 0,0 1 0,0-1-1,1 1 1,-1-1 0,1 0 0,0 0-1,4 7 1,-6-11-79,0 1 0,1-1 0,-1 1 0,0-1 0,1 0 0,-1 1 0,0-1 0,1 1 0,-1-1 0,1 1 1,-1-1-1,1 0 0,-1 1 0,1-1 0,-1 0 0,1 0 0,-1 1 0,1-1 0,-1 0 0,1 0 0,-1 0 0,1 0 0,0 0 0,-1 0 0,2 0 0,-1 0 5,0 0 1,0-1-1,0 1 0,0-1 1,0 1-1,0-1 0,0 1 0,0-1 1,-1 0-1,1 1 0,0-1 1,0 0-1,0-1 0,4-4 75,-1 0 0,0 0-1,4-9 1,-5 10-74,53-104 299,43-75-194,-74 140-479,-26 46 260,0 1 0,0-1-1,1 0 1,-1 0 0,1 1-1,-1-1 1,1 3 0,-3 11 355,1-5-184,0 0 0,0 1 0,1-1-1,0 0 1,1 0 0,0 0-1,1 1 1,2 10 0,1-3 98,0-1 1,2 0-1,14 35 1,-18-48-147,1-1-1,0 1 0,0-1 1,0 1-1,0-1 1,5 4-1,1 3-110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06.6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55 0 6048,'0'55'8566,"2"8"-5925,0 84-1657,1-86-146,-3-60-492,-4-1-42,1 0-302,-1 1 0,1 0 0,0 0 0,0 0 0,0 0 0,0 0 0,0 1 0,0-1 0,0 1 0,-3 2 0,1-1-19,3-4 30,2 1-8,0 0 0,0-1 0,-1 1 0,1 0 0,0 0 0,0-1 0,0 1 1,-1 0-1,1 0 0,0 0 0,0 0 0,-1 0 0,1-1 0,0 1 0,0 0 0,-1 0 0,1 0 0,0 0 0,-1 0 0,1 0 0,0 0 0,0 0 1,-1 0-1,1 0 0,-1 0 0,1 0-6,-1 0 1,1 1-1,0-1 1,-1 0-1,1 0 1,0 0-1,-1 1 1,1-1 0,0 0-1,-1 1 1,1-1-1,0 0 1,-1 1-1,1-1 1,0 0-1,0 1 1,0-1-1,-1 1 1,1-1-1,0 0 1,0 1 0,0 0-1,33 9 769,-3-8-381,-14-2-318,-1 0-1,1 1 1,15 4-1,-30-5-200,0 0 0,0 1 0,0-1 0,0 0-1,1 0 1,-1 0 0,0 0 0,0 0 0,0 0-1,0 0 1,0-1 0,0 1 0,0 0 0,0 0-1,0-1 1,0 1 0,0-1 0,1 0 0,-1 0-850,1 0 1,-1-1 0,0 1-1,0-1 1,0 1 0,0-1-1,0 1 1,0-1 0,0 1-1,0-1 1,0 0 0,0-2-1,3 0-1780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07.06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71 7872,'0'-14'3584,"-5"1"-3104,0 7 1568,10 6-1216,0-8 512,3 3-801,-1-5 257,6 6-480,1-3-160,1 7-96,2-3-64,5 3 0,-2 0-96,2 3 64,-2 0 160,2 5-64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07.80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14 4640,'-10'-13'8352,"17"23"-3658,25 26-4221,-5-10 11,-8-5-404,0-2 1,2 0-1,1-1 0,26 17 1,-32-26-98,1 1 179,0-1 1,19 9 0,-25-15-75,-1 0 0,0 0 0,0-1 0,1-1 0,0 0 1,15 0-1,-26 11-56,-3-4-44,1 0 1,-2 0-1,1 0 1,-1-1-1,0 1 1,-1-1-1,-6 8 0,-2 5 9,-108 184 454,45-72-140,43-73-1972,15-21-2699,9-18 1998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08.55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 37 5632,'0'-1'145,"0"1"1,0-1-1,-1 1 1,1 0-1,0-1 1,0 1-1,-1-1 0,1 1 1,0-1-1,-1 1 1,1 0-1,-1-1 1,1 1-1,0 0 1,-1-1-1,1 1 1,-1 0-1,1 0 0,-1 0 1,-2-2 2086,3 2-2148,0 0 0,0 0 0,0 0 0,0-1-1,0 1 1,0 0 0,0 0 0,0 0 0,0 0 0,0-1 0,0 1 0,-1 0-1,1 0 1,0 0 0,0 0 0,0-1 0,0 1 0,0 0 0,1 0 0,-1 0-1,0 0 1,0-1 0,0 1 0,0 0 0,0 0 0,0 0 0,0 0 0,0 0-1,0-1 1,0 1 0,0 0 0,0 0 0,1 0 0,-1 0 0,0 0 0,0-1 0,0 1-1,0 0 1,0 0 0,0 0 0,1 0 0,-1 0 0,0 0 0,0 0 0,0 0-1,7-8 296,-7 8-339,2-1 0,-1 0 0,1-1 1,0 1-1,0 0 0,-1 0 0,1 0 0,0 0 0,0 0 0,0 0 0,0 1 1,0-1-1,0 1 0,0-1 0,1 1 0,-1 0 0,0 0 0,3 0 0,-3 1-41,0-1 0,-1 0 0,1 1 0,-1 0 0,1-1 0,-1 1-1,1 0 1,-1 0 0,0 0 0,1 0 0,-1 0 0,0 0-1,0 0 1,1 0 0,-1 1 0,0-1 0,0 0 0,-1 1-1,1-1 1,0 1 0,0-1 0,-1 1 0,1-1 0,0 3 0,1 5 69,0-1 1,-1 1 0,0 0 0,-1-1 0,0 1 0,0 0-1,-1-1 1,-3 17 0,-2 4 403,-13 35-1,14-50-240,-4 8 441,9-21-592,-1 1 0,1-1 1,0 0-1,0 0 0,-1 0 0,1 0 1,0 0-1,0 0 0,0 0 0,0 0 1,0 0-1,1 0 0,-1 0 0,0 1 1,1 0-1,0-1 432,3-1 213,9-1-575,-1 0 1,0-2-1,0 1 1,13-6-1,14-2-129,12-1-1503,-26 10 596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0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8 451 2976,'-7'-3'10951,"24"-12"-8814,1-2-1535,9-4-57,-9 9-297,-1-1 0,-1-2-1,22-23 1,23-47 263,-42 58-451,13-23 41,-20 30 11,17-22 0,-28 41-108,-1 0 0,1 0 1,0 0-1,0 0 0,0 0 0,0 0 0,0 0 0,0 1 0,0-1 1,0 0-1,0 1 0,1-1 0,-1 0 0,2 0 0,-3 1-1,1 1 0,0-1-1,-1 0 1,1 0-1,0 0 1,-1 0 0,1 1-1,0-1 1,-1 0 0,1 1-1,0-1 1,-1 1 0,1-1-1,-1 0 1,1 1-1,-1-1 1,1 1 0,-1 0-1,1-1 1,-1 1 0,0-1-1,1 1 1,-1 0 0,0-1-1,1 1 1,-1 0-1,0-1 1,0 2 0,9 22 213,-2 0 1,8 45 0,-11-41-64,2-2 0,12 36 0,-12-47 33,1 1-1,0-1 1,1-1-1,18 27 1,-23-37-115,0 0-1,0-1 1,1 1-1,-1-1 1,1 0-1,0 0 1,0 0-1,0 0 1,0-1-1,0 1 1,0-1 0,1 0-1,-1 0 1,1-1-1,-1 1 1,1-1-1,0 0 1,-1-1-1,1 1 1,0-1-1,9 0 1,-4-2 49,-1 0 0,1 0 1,0-1-1,-1 0 0,14-8 1,43-26 266,-48 25-360,0-1-1,-1-1 0,0-1 1,-1 0-1,-1-1 0,20-29 1,-9 8-67,-2-2-1,20-44 1,-42 78 48,7-14-102,1 0 0,1 0 0,25-32 0,-36 50 82,1 0 0,0 0 1,-1 0-1,1 0 0,0 1 0,0-1 0,0 0 0,0 0 0,0 1 0,0-1 0,0 1 0,0-1 0,0 1 0,0-1 0,0 1 1,0-1-1,0 1 0,0 0 0,1 0 0,-1 0 0,1 0 0,-1 0 8,0 0-1,1 1 1,-1-1-1,0 1 1,0-1 0,0 1-1,0-1 1,0 1 0,0 0-1,0 0 1,-1-1-1,1 1 1,0 0 0,0 0-1,0 0 1,-1 0 0,2 1-1,2 6 40,0 0 0,-1 0-1,0 0 1,3 13 0,-3-13 31,47 132 83,-29-88-1811,-13-33-397,12 38-1,-19-54 1662,-1-2 91,1-1-1,-1 1 1,0 0 0,0 0 0,0-1-1,0 1 1,0 0 0,0 0 0,0 0 0,0-1-1,0 1 1,0 0 0,0 0 0,-1-1-1,1 1 1,-1 1 0,1 6-1986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09.77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 52 3552,'-8'-5'1193,"2"2"227,6 3-1386,0-1 0,0 1 1,0 0-1,0 0 0,0 0 0,0 0 0,0 0 1,0 0-1,-1 0 0,1 0 0,0 0 0,0 0 1,0 0-1,0 0 0,0 0 0,0-1 0,0 1 1,0 0-1,0 0 0,0 0 0,0 0 0,0 0 1,0 0-1,0 0 0,0 0 0,0 0 0,0 0 1,0 0-1,0-1 0,0 1 0,0 0 0,0 0 1,0 0-1,0 0 0,0 0 0,0 0 0,1 0 1,-1 0-1,0 0 0,0 0 0,0 0 0,0 0 1,0 0-1,0-1 0,0 1 0,0 0 0,0 0 1,0 0-1,0 0 0,0 0 0,1-8 6606,-1 8-6529,0 0-1,0 0 1,0-1-1,0 1 1,0 0 0,0-1-1,-1 1 1,1 0 0,0 0-1,0 0 1,0-1-1,-1 1 1,1 0 0,0 0-1,0-1 1,0 1 0,-1 0-1,1 0 1,0 0-1,0 0 1,-1 0 0,1-1-1,0 1 1,-1 0 0,-2-3 719,13-2-613,-1 1-176,1 1 0,0 0-1,0 0 1,0 1 0,1 1 0,13-1-1,69 3 329,-37 0-159,-27 0-29,1 0 1,-1 2-1,34 8 0,-62-10-157,0-1-1,-1 0 0,1 0 0,0 1 0,0-1 0,-1 0 1,1 0-1,0 0 0,-1 0 0,1 0 0,0 0 0,0 0 1,-1 0-1,1-1 0,0 1 0,-1 0 0,1 0 0,0-1 0,-1 1 1,1 0-1,0-1 0,-1 1-174,1-1-1,-1 1 1,0-1 0,0 1-1,0-1 1,0 1 0,1-1-1,-1 1 1,0-1 0,0 1-1,0-1 1,0 1 0,0-1-1,0 1 1,0-1 0,-1 1-1,1-1 1,0 1 0,0 0-1,0-1 1,0 1 0,-1-1-1,1 1 1,0-1 0,0 1-1,-1 0 1,1-1 0,-10 3-7913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10.15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33 47 6656,'-32'-7'5781,"38"5"-5020,0 0 0,0 0 1,0 1-1,9-1 0,-4 0-285,217-24 2706,-228 26-3180,44-2 76,73 5-1,-74 3-2088,-39-6 859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11.7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219 27 4064,'4'-7'6010,"-4"7"-5930,1 19 353,-1-11-267,0 1 1,0-1-1,-3 16 1,-61 232 2650,-22 0-1703,53-146-1082,4-12 1349,24-88-621,5-10-735,0 0 1,0 0 0,0 0-1,-1 0 1,1 0-1,0 0 1,0 0 0,0 0-1,0 0 1,0 0-1,0 0 1,0 0 0,-1 0-1,1 0 1,0 0-1,0 0 1,0 0 0,0 0-1,0 0 1,0 0-1,0 0 1,0 0-1,0-1 1,-1 1 0,1 0-1,0 0 1,0 0-1,0 0 1,0 0 0,0 0-1,0 0 1,0 0-1,0-1 1,0 1 0,0 0-1,0 0 1,0 0-1,0 0 1,0 0 0,0 0-1,0-1 1,0 1-1,0 0 1,0-21 824,12-26-599,20-50 1,10-39-425,39-262 584,-73 366-206,-6 23-81,0 0-1,2-14 1,-4 19-116,4-20 267,-4 23-299,0 1 0,0-1 0,0 0 1,1 1-1,-1-1 0,0 0 1,0 1-1,1-1 0,-1 1 0,0-1 1,1 0-1,-1 1 0,1-1 1,-1 1-1,1-1 0,-1 1 0,1-1 1,-1 1-1,1-1 0,-1 1 0,1 0 1,0-1-1,-1 1 0,1 0 1,0-1-1,-1 1 0,1 0 0,1 0 1,-1 0 2,0 1 1,1 0 0,-1-1-1,0 1 1,0 0 0,0 0-1,1 0 1,-1 0 0,0 0-1,0 0 1,-1 0 0,2 2-1,11 15-93,-3 0 119,-1 0 0,-1 0 0,8 30 0,11 59 149,-17-61-189,0-6 113,4 23 198,39 108-1,6-3 178,-48-140-232,-9-24-127,0 1-1,0 0 0,0 0 0,0 0 0,-1 0 0,0 1 0,1 6 0,-2-11-381,0-23-7659,0 11 5809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12.16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 11 6880,'-14'-2'2229,"11"1"-1349,20 1 3312,96-8-1126,-79 10-2789,62 10-1,-92-11-247,9 0-93,4 2-6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12.8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30 78 3808,'-13'-3'2313,"11"3"-1726,1 0-1,-1 0 1,1-1 0,-1 1 0,1 0 0,-1-1 0,1 1-1,-1-1 1,-1-1 0,3-3 1726,11-6-1975,3 1-109,-5 2-183,1 2 0,-1-1-1,22-9 1,-29 15-49,1 0 0,-1 0 1,1 0-1,-1 0 0,1 1 0,0-1 0,-1 1 0,1 0 0,0-1 0,-1 1 1,1 1-1,0-1 0,-1 0 0,1 1 0,0-1 0,-1 1 0,1 0 1,-1 0-1,1 0 0,-1 0 0,1 0 0,3 3 0,-4-2 15,-1-1-1,1 1 0,0 0 1,-1 0-1,0 0 0,1 0 1,-1 0-1,0 0 0,0 0 1,0 0-1,0 1 0,-1-1 1,1 0-1,-1 1 0,1-1 1,-1 0-1,0 1 0,0-1 1,0 0-1,0 1 0,0-1 1,0 1-1,-1 2 0,-1 4 39,-1 0 1,1 0-1,-1 0 0,-6 12 0,-5 6 238,-1-1 0,-1 0 0,-36 43 0,50-67-147,0 0 1,1 1-1,-1-1 1,1 0-1,0 1 1,-2 4 0,2-7-103,1 1 0,0-1 0,0 1 0,0-1 0,0 1 0,0-1 0,0 0 1,0 1-1,0-1 0,0 1 0,0-1 0,0 1 0,0-1 0,1 0 1,-1 1-1,0-1 0,0 1 0,0-1 0,0 0 0,1 1 0,-1-1 1,0 0-1,0 1 0,1-1 0,-1 0 0,0 1 0,1-1 0,-1 0 0,0 1 1,1-1-1,-1 0 0,1 0 0,-1 0 0,0 1 0,1-1 0,-1 0 1,1 0-1,-1 0 0,0 0 0,1 0 0,-1 0 0,1 0 0,-1 0 0,1 0 1,-1 0-1,1 0 0,-1 0 0,0 0 0,1 0 0,0 0 0,16-2 734,0 0 0,32-8-1,-12 3-519,-5 0-402,29-5 608,-54 11-963,-1 1 1,0 0 0,0 0-1,0 0 1,0 1 0,0-1-1,9 4 1,-5 0-3300,1 3 1169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15.23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49 119 5824,'-13'2'2499,"13"-2"-2446,-1 0-1,1 0 1,0 0 0,0 0 0,-1 0-1,1 1 1,0-1 0,0 0 0,-1 0-1,1 0 1,0 0 0,0 1-1,0-1 1,-1 0 0,1 0 0,0 0-1,0 1 1,0-1 0,0 0 0,0 0-1,-1 1 1,1-1 0,0 0 0,0 1-1,0-1 1,0 0 0,0 0-1,0 1 1,0-1 0,0 0 0,0 0-1,0 1 1,0-1 0,0 0 0,0 1-1,0-1 1,0 0 0,0 0 0,1 1-1,-1-1 1,2 8 628,-2-8-634,0 1-1,0-1 1,0 1-1,0-1 1,0 1 0,0-1-1,0 1 1,1-1-1,-1 1 1,0-1-1,0 1 1,1-1 0,-1 1-1,0-1 1,1 1-1,-1-1 1,0 1 0,1-1-1,-1 0 1,0 1-1,1-1 1,-1 0-1,1 1 1,-1-1 0,1 0-1,-1 0 1,1 1-1,0-1 1,11 5 348,1-1 0,-1 0 0,1-1-1,0-1 1,0 0 0,0 0 0,1-1 0,-1-1 0,0 0 0,24-4-1,-16 0-78,0 0 1,-1-1-1,1-2 0,-1 0 0,37-19 0,-52 24-280,-1 0 0,0-1 0,-1 0 0,1 0 0,0 0 0,-1 0 0,1 0 0,-1-1 0,0 0 0,0 0 0,-1 1 0,4-8 0,-5 9-39,-1 1 1,1-1-1,-1 1 1,1-1 0,-1 1-1,0-1 1,1 1 0,-1-1-1,0 0 1,0 1 0,0-1-1,-1 1 1,1-1-1,0 0 1,-1 1 0,0-3-1,0 2-8,0 1 0,0-1 0,0 0 0,0 0 0,-1 1 0,1-1 0,-1 1 0,1-1 0,-1 1 0,1 0 0,-1 0 0,0-1 0,0 1 0,0 0-1,-3-1 1,-2-1-25,-1 1-1,0-1 0,0 1 0,0 1 0,-1-1 1,1 1-1,0 1 0,0 0 0,-1 0 0,1 0 0,0 1 1,0 0-1,0 1 0,-12 3 0,-3 3-1,1 1 0,0 1 0,-34 21 0,43-23 65,0 0-1,1 1 0,0 0 0,1 1 0,0 1 0,0 0 0,1 0 0,-15 23 0,22-30-3,1 1 0,0-1-1,0 1 1,0-1 0,1 1 0,0 0-1,0 0 1,0 0 0,0 0 0,1-1-1,0 7 1,0-8 15,0 0 0,0-1-1,1 1 1,-1-1 0,1 1-1,0-1 1,0 1 0,0-1 0,0 0-1,0 1 1,0-1 0,1 0 0,-1 0-1,1 0 1,-1 0 0,1 0 0,0 0-1,0 0 1,0-1 0,0 1 0,0-1-1,0 1 1,4 1 0,6 2 144,1-1 0,0 0 0,0 0 0,0-1 0,0-1 0,20 1 0,3-1 138,43-5 0,-34-1-346,0-1-1,-1-3 0,62-17 1,-88 18-2758,-1 3 746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15.8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35 21 4320,'-1'-1'163,"0"0"1,0 0 0,0 0-1,0 0 1,-1 0-1,1 0 1,0 0-1,0 1 1,-1-1-1,1 1 1,0-1-1,-1 1 1,1-1 0,-3 1-1,3 0 376,0 0 1,1 0-1,-1 0 0,0 0 1,0 1-1,0-1 0,0 0 1,0 0-1,1 1 0,-1-1 1,0 1-1,0-1 0,1 1 1,-1-1-1,-1 1 0,6 0-137,-1-1 1,1 1-1,-1-1 0,0 0 1,1-1-1,3 0 0,121-2 963,74-4-895,-167 7 52,-32-1 1117,-1-2-3653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19.07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415 54 3808,'8'-15'6442,"-12"8"-3370,0 4-2896,0 0 0,-1 0 0,1 0 0,0 0 0,-1 1 0,0 0 0,1 0 0,-1 0 0,0 0 0,0 1 0,0 0 0,-6-1 0,-4 0 205,0 1-1,-29 2 0,30 0-278,0 1 0,0 0 0,1 1-1,-1 1 1,1 0 0,0 0-1,-20 12 1,24-12-85,0 1-1,1 1 1,-1 0 0,1 0-1,1 1 1,-1-1 0,1 2-1,0-1 1,1 1 0,0 0-1,-7 13 1,5-7-23,0 1 0,1 0 0,1 0 1,1 1-1,0 0 0,1 0 0,0 0 0,2 0 0,0 1 1,0 31-1,3-18 159,-2-25-154,1 1 1,0 0-1,1-1 0,-1 1 0,1 0 0,0-1 1,0 1-1,1 0 0,0-1 0,0 0 1,2 6-1,2-2 95,-2-2 78,1-1 0,-1 1 0,11 10 0,-13-15-117,0 0-1,1 0 0,-1-1 0,1 1 1,0-1-1,0 1 0,-1-1 0,1 0 1,0 0-1,0 0 0,0 0 0,6 1 1,0-2 51,0 0 0,1 0 0,-1 0 0,0-1 0,0-1 1,0 0-1,0 0 0,14-6 0,-4 1 112,0-2 1,31-18-1,-49 26-203,0 1-1,0-1 0,1 0 0,-1 1 1,-1-1-1,1 0 0,0 0 1,0 0-1,0 0 0,0 0 0,0 0 1,-1 0-1,1 0 0,-1 0 0,1 0 1,0 0-1,-1-1 0,0 1 0,1 0 1,-1 0-1,0 0 0,0-1 1,1 1-1,-1-2 0,-1 1-14,1 1-1,-1 0 1,1-1-1,-1 1 1,1 0-1,-1 0 1,0 0 0,1-1-1,-1 1 1,0 0-1,0 0 1,0 0-1,0 0 1,0 0-1,0 1 1,0-1 0,0 0-1,-1 0 1,1 1-1,0-1 1,0 0-1,-3 0 1,-4-1-21,-1-1-1,0 2 1,0-1 0,0 1-1,0 1 1,0-1 0,-17 3-1,-4-1 22,1 2-144,100-15 1318,147-3-449,-173 15-1146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22.9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65 3232,'2'-34'2497,"-2"31"-1902,1 1 1,-1-1 0,1 0-1,0 0 1,-1 0 0,1 1-1,0-1 1,0 0-1,3-3 1,-4 35 2069,0-10-2669,0 438 3321,5-400-1759,-14-68-9291,6 4 4042,-2 3 1238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23.3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20 11 6048,'-20'-11'3381,"28"14"-2394,0 0 0,0-1 0,0 0 0,0 0 0,0-1 0,0 0 0,13 0 0,72-5-451,-53 2 104,-22 1-566,8 0 54,31 1 0,-31 2-134,1-2-1,-1-1 0,34-6 1,-49 6-304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0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 6144,'-14'0'1978,"14"0"-1958,0 0-1,0-1 1,0 1-1,0 0 1,-1 1-1,1-1 1,0 0-1,0 0 1,0 0-1,0 0 1,-1 0-1,1 0 0,0 0 1,0 0-1,0 0 1,0 0-1,0 0 1,-1 0-1,1 0 1,0 0-1,0 1 1,0-1-1,0 0 1,0 0-1,0 0 1,0 0-1,-1 0 0,1 0 1,0 1-1,0-1 1,0 0-1,0 0 1,0 0-1,0 0 1,0 1-1,0-1 1,0 0-1,0 0 1,0 0-1,-5 18 1086,1 0-1,0 0 0,1 0 1,0 26-1,2-31-743,-5 242 4450,5-117-3399,1 88 236,0-100-1130,10 242 495,-10-380-9583,1 8 7367,0 0 0,0 0 1,0 1-1,0-1 1,1 0-1,3-7 0,-3 7 214,11-17-1891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24.13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57 3 4992,'-1'0'134,"1"-1"-1,0 1 1,-1 0 0,1 0 0,-1 0 0,1 0 0,0-1-1,-1 1 1,1 0 0,-1 0 0,1 0 0,-1 0 0,1 0-1,0 0 1,-1 0 0,1 0 0,-1 0 0,1 0-1,0 0 1,-1 0 0,1 0 0,-1 1 0,1-1 0,-1 0-1,1 0 1,0 0 0,-1 1 0,-2 10 2437,1 6-2303,-8 23 568,2 0-1,2 1 1,-2 50-1,4-32-209,1 146 979,4-115-1151,-1-59-902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24.80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29 242 5632,'-24'-54'3173,"23"51"-2878,0 1 0,1-1 0,-1 1 0,1 0-1,-1-1 1,1 1 0,0-1 0,0 1 0,0-1 0,0 1 0,0-1 0,2-2-1,-1-11 764,-1 12-924,0-1 1,0 1 0,1 0-1,0 0 1,0-1 0,0 1-1,0 0 1,0 0 0,1 0-1,0 0 1,0 0 0,0 0-1,0 0 1,1 1 0,0-1-1,-1 1 1,1 0 0,0 0-1,1 0 1,-1 0 0,0 0-1,1 1 1,7-5-1,4 0-39,0 0 0,0 1 0,0 1-1,1 0 1,-1 1 0,1 1-1,22-2 1,-15 3 0,-1 2 0,1 0 0,-1 1 0,41 8-1,-58-8-53,0 0 0,1 1-1,-1-1 1,0 1 0,-1 0-1,1 1 1,0-1 0,-1 1-1,8 5 1,-11-7-13,1 1 1,-1-1-1,1 1 1,-1 0-1,0 0 0,1 0 1,-1 0-1,0 0 1,0 0-1,-1 0 0,1 0 1,0 0-1,-1 0 1,1 0-1,-1 0 0,0 0 1,1 1-1,-1-1 1,0 0-1,-1 0 0,1 1 1,0-1-1,0 0 1,-1 0-1,0 0 0,0 3 1,-5 10 47,-1 0-1,0 0 1,-1-1 0,0-1 0,-1 1 0,-1-1-1,0-1 1,-22 22 0,-11 5 92,-52 36 1,93-74-170,1 0-4,0 0 0,-1 0 0,1-1 0,0 1 1,0 0-1,0 0 0,0 0 0,0 1 0,1-1 0,-1 0 0,0 0 0,0 0 0,1 1 0,-1-1 0,1 0 0,-1 1 0,1-1 0,-1 2 0,1-2 1,1 1-1,-1-1 1,0 0 0,1 0 0,-1 0-1,0 1 1,1-1 0,-1 0 0,1 0 0,0 0-1,-1 0 1,1 0 0,0 0 0,0 0-1,-1 0 1,1-1 0,0 1 0,0 0-1,0 0 1,0-1 0,0 1 0,2 0-1,15 9 18,0-1 0,1-1 0,0 0 0,26 5 0,-25-7-79,-1 0-1,0 1 1,0 0 0,32 20 0,-44-22 76,0-1 0,0 1 0,-1 0 0,0 1 0,0-1 1,-1 1-1,1 0 0,-1 1 0,7 11 0,-12-17 3,1 0-1,-1 0 1,1 0-1,-1 0 1,0 0-1,0 0 1,1 0-1,-1 0 1,0 0-1,0 0 1,0 0-1,0 0 1,0 0-1,0 0 1,-1 0-1,1 0 1,0 0-1,0 0 1,-1 0-1,1 0 1,0 0-1,-2 2 1,1-2 36,-1 1 1,1 0 0,-1-1-1,1 1 1,-1-1 0,0 1-1,0-1 1,0 0 0,0 0-1,-2 2 1,-7 1 149,0 0 0,0-1 0,-15 3-1,19-5-216,-22 4 139,0-1 0,0-1 0,-30-2 0,-87-10 163,123 8-693,-6-2-1168,11-2-2853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25.4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44 4064,'-2'-2'195,"2"2"-99,-1 0 1,1 0-1,-1 0 0,1-1 1,-1 1-1,1 0 0,0-1 1,-1 1-1,1 0 0,-1-1 1,1 1-1,0-1 0,-1 1 1,1-1-1,0 1 0,0-1 1,-1 1-1,1-1 0,0 1 1,0-1-1,-1-4 5005,1 4-4950,0 0 1,0 0 0,1 0 0,-1 0 0,0 1 0,0-1 0,0 0 0,0 0 0,1 0 0,-1 1 0,0-1 0,1 0 0,-1 1 0,1-1 0,-1 0 0,1 1 0,-1-1-1,1 0 1,-1 1 0,1-1 0,0 1 0,-1-1 0,1 1 0,0-1 0,-1 1 0,1 0 0,1-1 0,1-1-139,1 1 1,-1-1-1,0 1 0,1 0 1,-1 1-1,1-1 0,-1 0 1,1 1-1,-1 0 0,1 0 1,-1 0-1,1 0 0,-1 1 1,1-1-1,-1 1 0,1 0 1,-1 0-1,1 0 0,-1 1 1,0-1-1,0 1 0,0-1 1,0 1-1,0 0 0,0 0 1,0 1-1,0-1 0,-1 0 1,1 1-1,-1 0 0,0 0 1,0-1-1,0 1 0,0 1 1,-1-1-1,1 0 0,-1 0 1,1 0-1,-1 1 0,0-1 1,-1 1-1,1-1 0,0 1 1,-1-1-1,0 7 0,0-5 57,0 0-1,0 0 1,-1 1 0,0-1-1,0 0 1,0 0 0,0 0-1,-1 0 1,0 0 0,0 0-1,0 0 1,-1-1 0,0 1-1,0-1 1,-5 7 0,-39 41 495,47-51-557,0-1 0,0 0 0,0 0 0,0 0 1,0 0-1,0 0 0,0 0 0,0 0 0,0 0 0,0 1 0,-1-1 0,1 0 0,0 0 0,0 0 0,0 0 1,0 0-1,0 0 0,0 0 0,0 0 0,-1 0 0,1 0 0,0 0 0,0 0 0,0 0 0,0 0 1,0 0-1,-1 0 0,1 0 0,0 0 0,0 0 0,0 0 0,0 0 0,0 0 0,0 0 0,0 0 0,-1 0 1,1 0-1,0 0 0,0 0 0,0 0 0,0 0 0,0-1 0,0 1 0,0 0 0,-1 0 0,1 0 0,0 0 8,1 0 0,-1 0 0,0-1 0,0 1 0,0 0-1,0 0 1,0 0 0,1 0 0,-1 0 0,0 0 0,0 0 0,0 0-1,0 0 1,1 0 0,-1 0 0,0 0 0,0 0 0,0 0-1,0 0 1,1 0 0,-1 0 0,0 0 0,0 0 0,0 0 0,0 0-1,1 0 1,-1 0 0,0 0 0,0 0 0,0 0 0,0 0-1,1 0 1,-1 1 0,0-1 0,0 0 0,0 0 0,0 0 0,0 0-1,0 0 1,0 0 0,1 1 0,-1-1 0,0 0 0,0 0-1,9 4 115,0 0-1,1-1 1,0 0-1,-1 0 1,1-1-1,16 1 0,-10 0-96,-2-2-15,-12-1-169,1 0 0,0 0-1,-1 1 1,1-1 0,0 1 0,3 1 0,6 4-468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26.90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506 73 2560,'1'-1'496,"0"0"1,-1 0-1,1 1 0,-1-1 1,1 0-1,-1 0 0,1 0 1,-1 0-1,0 0 0,1 0 1,-1 0-1,0 0 0,0 0 1,0 0-1,1 0 1,-1 0-1,0 0 0,0 0 1,-1 0-1,1 0 0,0 0 1,-1-1-1,1-8-776,-5 0 987,3 6-433,1-7-119,0 11-153,1-1 0,0 1-1,0 0 1,-1 0 0,1-1-1,0 1 1,-1 0 0,1 0-1,-1 0 1,1-1 0,0 1-1,-1 0 1,1 0 0,-1 0-1,1 0 1,0 0 0,-1 0-1,1 0 1,-1 0 0,1 0-1,-1 0 1,-6-3 546,6 3-528,1 0 0,0 0 0,0 0-1,0 0 1,0 0 0,-1-1 0,1 1-1,0 0 1,0 0 0,0 0 0,0 0-1,-1 0 1,1 0 0,0 0 0,0 0-1,-1 0 1,1 0 0,0 0 0,0 0 0,0 0-1,-1 0 1,1 0 0,0 0 0,0 0-1,0 0 1,-1 0 0,1 0 0,0 0-1,0 0 1,-11-3 195,9 2-180,1 1-1,0-1 1,0 1 0,0-1 0,0 1 0,-1 0-1,1-1 1,0 1 0,0 0 0,-2 0-1,-45 6 382,41-4-391,1 1-1,-1 0 0,1 0 0,0 0 0,0 1 1,0 0-1,-7 6 0,-13 8 108,-55 32 225,38-24-84,25-15-118,-21 15 0,33-22-117,1 1 0,1-1-1,-1 1 1,1 0 0,-1 0 0,1 1-1,1-1 1,-5 8 0,8-12-25,-1 0 0,0 0 0,1 0 0,-1 0 0,1 1 0,0-1 0,-1 0 0,1 0 0,0 1 0,0-1 0,0 0 0,0 1 0,0-1 0,0 0 0,0 0 0,0 1 0,0-1 0,1 0 0,-1 0 0,0 1 0,1-1 0,-1 0 0,1 0 0,0 2 0,1-1 28,0-1 0,0 1 0,-1 0-1,1 0 1,0-1 0,1 0 0,-1 1 0,0-1-1,0 0 1,1 0 0,3 2 0,6 0 184,1 0-1,0 0 1,21 1 0,-34-4-222,41 1 349,0-1 0,65-9 0,-103 8-327,0 0-1,0 0 1,0 0-1,0 0 1,0 0 0,4-2-1,-1-4 70,-6 7-94,0 0 0,0 0 0,0-1 1,0 1-1,0 0 0,0 0 0,0-1 0,0 1 0,0 0 1,0 0-1,0 0 0,0-1 0,0 1 0,0 0 0,0 0 1,-1 0-1,1 0 0,0-1 0,0 1 0,0 0 0,0 0 0,0 0 1,-1 0-1,1 0 0,0-1 0,0 1 0,0 0 0,0 0 1,-1 0-1,1 0 0,0 0 0,0 0 0,0 0 0,-1 0 1,1 0-1,0 0 0,0 0 0,-6-1-30,1 1 1,0 0-1,0 0 1,0 0-1,0 1 1,0-1-1,0 1 1,-8 3-1,4-2-19,-137 35-52,115-27 172,1 0 0,-48 26 0,72-33-63,1 0 0,0 1-1,0 0 1,0 0-1,0 0 1,1 0 0,-1 1-1,1-1 1,0 1 0,1 0-1,-5 7 1,7-9 26,0-1 0,0 0 1,0 1-1,0-1 0,0 0 0,1 1 1,-1-1-1,1 1 0,0-1 1,-1 1-1,1-1 0,0 1 0,1-1 1,-1 1-1,0-1 0,1 1 1,-1-1-1,1 1 0,0-1 0,0 0 1,0 1-1,0-1 0,0 0 1,0 0-1,1 0 0,-1 0 0,1 0 1,0 0-1,2 3 0,1-2 23,-1 1 0,1-1 0,0 0 0,0 0-1,0-1 1,0 0 0,0 0 0,1 0 0,-1 0 0,10 1-1,8 0 50,27 1 0,-50-4-105,27 1 39,0-2 0,-1-1 0,1-1 0,39-9 1,4-8-5901,-63 18 3316,0 0 0,1 0 0,13 0 0,-1 1-1850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30.69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164 118 4480,'-1'0'188,"-20"-7"6866,21 8-6960,0 1 0,1-1-1,-1 0 1,0 1 0,1-1-1,-1 1 1,1-1 0,0 0-1,-1 1 1,1-1 0,0 0-1,0 0 1,0 0 0,0 0 0,0 1-1,0-1 1,0-1 0,0 1-1,0 0 1,0 0 0,2 1-1,5 2 351,-1 0-1,14 4 1,-11-4 36,-3-1-341,-1-1 0,1 0-1,-1-1 1,1 0 0,0 0-1,0 0 1,0-1-1,-1 0 1,1 0 0,0-1-1,0 0 1,-1 0 0,1 0-1,0-1 1,-1 0 0,1-1-1,-1 1 1,0-1 0,0 0-1,9-7 1,-12 8-115,-1 0 0,0 0 0,0 0 0,0 0 0,0 0 0,0-1 0,0 1 0,0-1 0,-1 0 0,0 1-1,1-1 1,-1 0 0,0 0 0,0 0 0,0 0 0,-1 0 0,1 0 0,-1 0 0,0 0 0,0 0 0,0 0 0,0 0 0,-1-5 0,1 4 2,-1 0 0,0 0 0,0 1 0,0-1 0,-1 0 1,1 0-1,-1 1 0,0-1 0,0 1 0,0 0 0,-1-1 1,1 1-1,-1 0 0,1 0 0,-1 0 0,0 1 0,-5-4 0,6 5-47,0 0 0,0 0 0,0 1 0,0-1 0,0 0 0,0 1 0,0-1 0,-1 1-1,1 0 1,0 0 0,0 0 0,0 0 0,-1 0 0,1 1 0,0-1 0,-3 1 0,-3 2-56,1-1 0,-13 7 0,19-9 74,-41 23 38,-73 51 0,99-64 47,1 2 0,0 0 0,1 0 0,-24 28 0,37-39-58,0 1 0,0-1 0,0 1 0,0 0 0,0 0 0,0 0 0,0-1 0,1 1 0,-1 0 0,0 0 0,1 0-1,0 0 1,-1 0 0,1 0 0,0 0 0,0 0 0,0 0 0,1 0 0,-1 0 0,0 0 0,1 0 0,-1 0 0,1 0 0,0 0-1,-1 0 1,1 0 0,0-1 0,0 1 0,0 0 0,0-1 0,1 1 0,-1 0 0,0-1 0,4 3 0,3 2 145,1 0 0,0 0 0,0-1 0,0 0 0,1 0 0,0-1 0,0-1 0,0 0-1,19 4 1,-5-4 130,0 0 0,0-1 0,28-2 0,-23-2 44,0-2 1,51-12-1,55-25-2137,-87 26-1949,-31 10 1248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32.69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 15 3552,'0'-15'8656,"-1"18"-8530,0 0 1,1 0 0,-1 0 0,0 0-1,-1 0 1,-1 4 0,-7 16 522,-4 75 1019,13-95-1651,1 47 563,0-38-450,1-1-1,-2 1 0,0-1 0,-2 15 0,3-2-1414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33.05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12 3904,'-8'-11'11893,"53"11"-9596,141 4-1117,-97-3-787,-51-2-5351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3:34.49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423 152 2720,'2'-2'5210,"4"-5"-2330,-6 2-2614,-1 0 0,-1 0-1,1 0 1,0 0-1,-1 1 1,0-1 0,0 1-1,-1-1 1,1 1-1,-1 0 1,0 0 0,0 0-1,0 0 1,-1 1 0,1-1-1,-6-3 1,0-1-76,-1 1 1,1 0-1,-2 0 1,1 1-1,-19-9 1,21 12-156,0 0 1,-1 1-1,1 0 1,-1 0-1,0 1 1,0 0-1,-11 0 1,15 1-25,1 0 1,0 1-1,0-1 1,0 1-1,0 0 1,0 0-1,0 1 1,0-1-1,0 1 1,0 0-1,0 0 1,1 0-1,-1 0 1,1 0-1,0 1 1,-1 0-1,-2 3 0,-8 11 163,2 0 0,0 0 0,-18 37 0,-17 61 80,40-96-158,0 0 157,-8 36 0,10-33-167,3-15-14,0 1 0,1-1 0,0 0 0,0 0 0,1 1 0,0-1 0,0 0 0,0 1 0,1-1 0,0 0 0,3 7 0,-2-7-27,0 0 0,1 0-1,0 0 1,1-1 0,-1 1 0,1-1 0,1 0 0,-1 0 0,1-1 0,0 1-1,6 4 1,-7-6 37,1-1 0,0 0 0,0 0-1,0 0 1,0 0 0,1-1 0,-1 0 0,1 0-1,0 0 1,-1-1 0,1 0 0,0 0-1,0 0 1,7-1 0,5-1 100,-1 0 0,1-1 0,-1-1 0,29-9 0,-35 9-123,0-1 1,0 0 0,0-1-1,0-1 1,-1 0-1,0 0 1,17-14 0,-27 20-55,1-1 1,0 1 0,0-1-1,-1 0 1,1 1 0,-1-1-1,1 0 1,0 0 0,-1 1-1,1-1 1,-1 0 0,0 0-1,1 0 1,-1 0 0,0 0-1,1 0 1,-1 0 0,0 0-1,0 1 1,0-1 0,0 0-1,0 0 1,0 0 0,0 0-1,0 0 1,0 0 0,-1 0-1,1 0 1,0 0 0,0 0-1,-1 0 1,1 0 0,-1 1-1,1-1 1,-1 0 0,1 0-1,-1 0 1,1 1 0,-1-1-1,0 0 1,0 1 0,1-1-1,-1 1 1,0-1 0,-1 0-1,-1-2-17,-1 1-1,-1-1 1,1 1 0,0 0-1,-1 0 1,1 1 0,-1-1-1,-6 0 1,-18-1-48,1 1 0,-42 2-1,18 1-30,48-1 96,0 1 1,0-1-1,0 1 0,-1 0 1,1 0-1,-5 2 0,-2 0-33,15-5 398,2 2-102,0-1 1,0 0 0,12-4-1,1 0-57,240-25 518,-155 22-605,-103 8-84,28-1-1344,-29 1 1010,1 0 1,0 0-1,0 0 1,-1 0-1,1 0 1,0 1-1,0-1 1,-1 0-1,1 0 1,0 0 0,-1 1-1,1-1 1,0 0-1,-1 1 1,1-1-1,-1 1 1,1-1-1,0 1 1,-1-1-1,1 1 1,-1-1-1,1 1 1,-1-1 0,0 1-1,1-1 1,-1 1-1,0 0 1,1-1-1,-1 1 1,0 0-1,0 0 1,1-1-1,-1 2 1,0 11-2944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35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39 2720,'-20'-4'1725,"10"4"4560,17 3-1110,13 1-3961,15-3-724,1-2 0,39-5-1,-63 5-368,57-8 319,-36 4-254,0 2 0,58 0-1,-26 4 471,-69-11-4901,4 4 2656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36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14 4224,'-13'8'8950,"14"-8"-8689,-1 0 0,0 0 0,1 0 0,131-4 4669,0-4-3281,10-1-1268,-48 8-210,-86 1-295,21 1-2141,-27 0 1662,0-1 0,0 1-1,1-1 1,-1 1 0,0 0 0,0 0 0,0 0-1,0 0 1,0 0 0,3 2 0,8 10-2538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1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36 3808,'0'-1'211,"-1"0"0,1 0 0,0 0 0,-1 0 0,1-1 0,0 1 0,0 0 0,0 0 1,0 0-1,0 0 0,0 0 0,0 0 0,0-1 0,0 1 0,0 0 0,1 0 0,-1 0 0,0 0 0,1 0 0,-1 0 0,1 0 0,-1 0 1,1 0-1,0 0 0,1-7 5637,-2 8-5806,0 0 1,0 0 0,0 0-1,0-1 1,0 1 0,0 0-1,0 0 1,0 0 0,-5 5 469,1 0 0,1 0 0,-1 0 0,1 0 0,0 1 0,-3 7 0,-14 41 144,12-30-230,-27 74 580,-36 106 863,52-128-1497,3 2 0,3 0 1,4 0-1,0 97 0,12-123-254,2 1 1,2 0-1,17 61 0,-23-112-111,0 4-148,1 0-1,0 0 1,0 0-1,1 0 1,5 9-1,-8-13-42,1-1-1,0 0 1,-1 0 0,1 0-1,0 0 1,0 0 0,0 0-1,0 0 1,0 0 0,0 0-1,0 0 1,0 0-1,0-1 1,0 1 0,0 0-1,0-1 1,1 1 0,-1-1-1,0 1 1,1-1 0,-1 0-1,0 1 1,1-1-1,-1 0 1,0 0 0,1 0-1,-1 0 1,0 0 0,1 0-1,-1 0 1,0-1 0,3 0-1,1-1-949,-1-1 0,0 0 0,0 0 0,0-1-1,6-5 1,0-1-914,7-2 155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43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43 3488,'-4'-15'1773,"3"-11"5004,1 25-6565,-7 99 1860,1-26-1658,3-41-118,-9 36 0,7-45-106,1-1 0,1 1-1,1 0 1,2 31 0,1 18 322,-2-33-54,1-37-439,0-1-13,0 0 0,0 0 0,0 0 1,0 0-1,0 1 0,0-1 0,0 0 1,0 0-1,0 0 0,0 1 0,0-1 0,0 0 1,0 0-1,0 0 0,0 1 0,0-1 1,0 0-1,0 0 0,0 0 0,0 0 1,0 1-1,0-1 0,0 0 0,0 0 0,0 0 1,1 0-1,-1 1 0,0-1 0,0 0 1,0 0-1,0 0 0,0 0 0,1 0 1,-1 0-1,0 0 0,0 1 0,0-1 0,0 0 1,1 0-1,-1 0 0,0 0 0,0 0 1,0 0-1,1 0 0,0 0 570,20 0 123,94-4 26,-68 2-639,22 0 95,29 3-106,-54-1 180,-43 0-271,6-5-290,-1 2-2518,3 0 835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44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570 4 3328,'8'-4'3616,"-13"21"-454,-43 90 515,29-61-3125,-2-1 0,-40 63 1,21-55 24,-3-3 1,-72 69 0,28-31-120,70-68-320,0 1-1,2 1 1,1 0-1,-14 29 0,3-6-34,5-5 345,18-39-1299,3-7-1743,0-1-14,2-4 160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44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8 127 2656,'-7'-12'13809,"10"9"-14466,22-26 2256,-8 18-1613,0 0 0,1 1 0,1 1 0,-1 1-1,1 0 1,1 2 0,-1 0 0,27-4-1,-36 8-17,-1 1-1,1 1 1,-1-1-1,1 2 1,-1-1-1,15 3 0,-21-2 39,-1-1-1,1 1 1,0 0-1,0 0 1,0 0-1,0 0 1,-1 1-1,1-1 1,0 1-1,-1-1 1,0 1-1,1 0 1,-1 0-1,0 0 1,0 0-1,0 1 1,0-1-1,0 0 1,0 1-1,-1-1 1,0 1-1,1 0 1,1 4-1,-2-2 20,0-1-1,-1 0 0,1 0 0,-1 1 0,0-1 0,0 0 0,0 1 1,0-1-1,-1 0 0,0 0 0,0 1 0,-2 5 0,0-3 17,0 0 0,0-1 0,-1 0 0,0 0 0,0 0 0,-10 10 0,-3 1 87,-1-1 1,-1-1-1,-31 19 1,28-20-71,1 0 185,-27 22 0,34-27-33,2 0 982,16-7-563,10-3-180,42-8 54,78-7 422,-115 15-1400,-1 1 0,1 0-1,-1 1 1,1 2-1,21 4 1,-27-2-1024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4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0 397 2560,'0'0'32,"0"1"-1,0-1 1,0 0 0,0 0 0,0 0-1,0 1 1,1-1 0,-1 0-1,0 0 1,0 0 0,0 1 0,0-1-1,0 0 1,0 0 0,0 0 0,0 1-1,1-1 1,-1 0 0,0 0-1,0 0 1,0 0 0,0 0 0,1 1-1,-1-1 1,0 0 0,0 0 0,0 0-1,0 0 1,1 0 0,-1 0 0,0 0-1,0 0 1,0 0 0,1 0-1,-1 0 1,0 0 0,0 0 0,5 0 3732,11 8-3209,27-3 138,0-1 0,1-3 0,45-3-1,62 1-551,-50 4 518,106-10-1,-86 3-226,126 14-1,-237-9-360,191-6 458,-57-2-72,-39 3-263,47 1-212,-44 1 85,-35-1 192,35-2-144,-35 0 164,182-11 57,-86-1-4,-143 14-216,43-7 185,59-6 17,-8 9-268,-8 1 218,112-20 0,193-33 88,-338 50-141,101-21-62,-24 2 94,163-24 430,-14 4 208,2 17-417,-284 29-493,139-18-1516,-160 20 1367,6-2-1499,-1-1-2426,-3 3 1123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49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16 3392,'3'-14'1891,"-2"12"-653,-2 11 1217,-8 36-809,-16 70 372,-5-26-1305,-13 50 83,16 37-74,4-18 183,20-139-68,4-17 25,0-12-332,9-51-236,2 0-1,26-75 1,56-113-482,-79 207 28,13-53 0,-11 30 485,-15 54-333,-2 10-21,1 0-1,-1 0 1,0 0-1,0 0 1,0 0-1,1 0 1,-1 0-1,0 1 1,1-1-1,-1 0 1,0 0-1,1 0 1,0 0-1,0 1 8,0 1 0,0-1 0,-1 1 0,1 0-1,0 0 1,-1-1 0,1 1 0,-1 0 0,1 0 0,-1 0-1,1 0 1,-1 0 0,0 0 0,1 1 0,0 0-3,9 23 47,-2 0-1,0 0 1,5 35 0,3 9 45,30 122 730,16 56 49,-56-229-701,23 73 809,-29-91-959,0-1 0,1 1 0,-1 0 0,0 0 1,0 0-1,0 0 0,0 0 0,0 0 0,0 0 0,0 0 1,0 0-1,0 0 0,0 0 0,0-1 0,0 1 0,0 0 1,0 0-1,0 0 0,1 0 0,-1 0 0,0 0 1,0 0-1,0 0 0,0 0 0,0 0 0,0 0 0,0 0 1,0 0-1,0 0 0,1 0 0,-1 0 0,0 0 0,0 0 1,0 0-1,0 0 0,0 0 0,0 0 0,0 0 0,0 0 1,0 0-1,1 0 0,-1 0 0,0 0 0,0 0 1,0 0-1,0 0 0,0 1 0,0-1 0,0 0 0,0 0 1,0 0-1,0 0 0,0 0 0,1 0 0,1-15-4024,0 5 1321,4-5 570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49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4 5408,'-15'-2'1558,"14"2"-1403,1-1 0,-1 1 0,0 0 1,1 0-1,-1 0 0,0 0 0,1 0 0,-1 0 0,0 0 0,1 0 1,-1 0-1,0 0 0,1 1 0,-1-1 0,0 0 0,1 0 1,-1 0-1,1 1 0,-2 0 0,10-1 4336,10 4-3882,1-1 0,-1-2 1,32 0-1,8 1-369,-30 0-304,-7 0-726,35 6 1,-39-5-213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50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29 107 4064,'-20'-16'2336,"19"14"-1770,0-1 1,0 1-1,0 0 1,0-1 0,0 1-1,0-1 1,1 1-1,-1-1 1,1 0-1,0 1 1,0-1-1,0-4 1,2 3-438,1 0-1,0 0 1,0 0-1,0 0 1,0 1-1,1-1 1,6-5 0,-7 7-97,-1 0 0,1 0 0,0 1 0,0-1 0,0 1 0,0-1 0,0 1 0,0 0 0,0 0 0,0 0 0,0 1 0,5-1 0,-6 1-32,-1 0 0,1 0 0,-1 1 0,1-1 1,0 0-1,-1 1 0,1 0 0,-1-1 0,1 1 0,-1 0 0,1-1 0,-1 1 0,0 0 0,1 0 0,-1 0 0,0 1 0,0-1 0,0 0 0,0 0 1,0 1-1,0-1 0,0 0 0,0 1 0,0-1 0,-1 1 0,1-1 0,0 1 0,-1-1 0,0 1 0,1 0 0,-1-1 0,0 3 0,1 4 49,0 1 0,0-1-1,-1 0 1,-2 17 0,-5 14 436,-2-1 0,-20 56 0,23-78-257,4-12-119,0 0-1,1 0 0,0 0 0,-1 0 0,2 0 0,-1 0 1,0 4-1,1-7-64,0-1 1,0 1 0,0 0-1,0-1 1,1 1 0,-1-1-1,0 1 1,0-1 0,1 1-1,-1-1 1,0 1 0,1-1-1,-1 1 1,0-1 0,1 1-1,-1-1 1,1 0-1,-1 1 1,1-1 0,-1 1-1,1-1 1,-1 0 0,1 0-1,-1 1 1,1-1 0,-1 0-1,1 0 1,0 0 0,-1 0-1,1 0 1,-1 1 0,1-1-1,0 0 1,-1 0 0,1 0-1,0-1 1,27-1 685,-22 1-766,106-15-486,-99 14-1836,-3 2 631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51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51 108 6048,'-7'0'2542,"13"2"192,16 0 438,-5-2-2565,-1 0 0,1-2 0,18-3 1,-28 3-476,0 0 1,1 0-1,-1-1 1,-1 0-1,1 0 1,0-1-1,-1 0 1,1 0 0,6-6-1,-12 9-131,0 0-1,0 0 1,0 0-1,0 0 1,0 0-1,0 0 1,-1 0-1,1 0 1,0 0-1,-1 0 1,1 0 0,-1 0-1,1-1 1,-1 1-1,1 0 1,-1 0-1,0-1 1,0 1-1,1 0 1,-1-1-1,0 1 1,0 0-1,-1 0 1,1-1-1,0 1 1,0 0 0,0-1-1,-1 1 1,1 0-1,-1 0 1,1-1-1,-1 1 1,0 0-1,1 0 1,-1 0-1,0 0 1,0 0-1,1 0 1,-3-1-1,-1-1-56,0 1-1,0-1 0,-1 1 0,0 0 0,1 0 0,-1 1 0,0-1 0,0 1 0,0 0 0,0 0 0,0 1 1,0 0-1,0 0 0,0 0 0,0 0 0,0 1 0,0-1 0,-8 4 0,2-1 141,-1 0-1,0 1 1,1 1 0,0 0-1,0 1 1,-17 10-1,25-14-19,0 0 0,0 1-1,1-1 1,-1 0 0,1 1-1,-1 0 1,1-1-1,0 1 1,0 0 0,0 0-1,0 0 1,0 1 0,1-1-1,0 0 1,-1 1-1,1-1 1,1 0 0,-2 5-1,2-3 41,0 0-1,0 0 0,1 1 0,-1-1 1,1 0-1,0 0 0,1 0 0,-1 0 1,1 0-1,0 0 0,5 8 0,-1-2 59,2 0-1,-1 0 1,1 0-1,1-1 1,0 0-1,0-1 1,1 0-1,0 0 1,1-1-1,0-1 1,0 0-1,1 0 1,0-1-1,0 0 1,0-1-1,0-1 0,16 4 1,-24-7-178,0 0 0,0-1 0,1 1 0,-1-1 0,0 0 0,1 0 0,-1-1 0,0 1-1,0-1 1,1 0 0,-1 0 0,0-1 0,5-2 0,9-8-2976,-4-6-3503,-5 6 3125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51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12 3136,'-7'-3'597,"-12"-2"3462,0 5 3241,12 0-5015,15 0-1103,42-2-628,-28 0-305,26 2-1,14 3 143,47 5-35,-92-3-305,1-1 399,-17-4-359,-6-7-1253,-4 1-4135,2 7 1473,1 3 1318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52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83 3968,'0'-5'709,"0"0"630,0-1 0,0 0 0,-1 0 0,-1-7 1,2 12-1152,-1-1 0,0 0 1,1 1-1,-1-1 1,0 0-1,0 1 0,0 0 1,0-1-1,0 1 1,0-1-1,0 1 1,0 0-1,0 0 0,-1 0 1,1-1-1,-1 1 1,1 1-1,-1-1 0,-1-1 1,-6-1 0,0 0 1,1 0-1,-1 1 0,-1 1 1,1-1-1,0 2 1,0-1-1,0 1 0,0 0 1,-1 1-1,1 0 0,0 1 1,-12 3-1,13-3-131,0 1 1,0 0-1,0 0 0,1 0 1,0 1-1,-1 1 0,1-1 0,1 1 1,-1 0-1,1 1 0,0-1 1,0 1-1,0 0 0,1 1 0,-6 8 1,0 7 30,1 1 0,0 1-1,2-1 1,1 2 0,-6 33 0,10-41 18,0 0-1,1-1 1,1 1 0,1 0-1,0 0 1,1 0 0,4 21-1,-4-35-41,0 0-1,-1 1 0,1-1 1,0 0-1,1 0 0,-1 0 1,1 0-1,-1 0 0,1-1 0,0 1 1,0 0-1,0-1 0,0 1 1,0-1-1,1 0 0,-1 1 1,1-1-1,-1 0 0,1-1 0,0 1 1,0 0-1,0-1 0,0 0 1,0 0-1,0 0 0,0 0 1,1 0-1,-1 0 0,0-1 0,0 0 1,1 1-1,-1-1 0,0 0 1,6-1-1,2-2 12,-1-1 0,1 1 1,-1-2-1,0 1 0,0-2 0,14-9 0,-22 14-65,0-1 0,-1 1 0,1-1 0,0 0 0,0 0 0,-1 0 0,1 0-1,-1 0 1,1 0 0,-1 0 0,2-5 0,-3 6-25,1-1 1,-1 1-1,0 0 0,0 0 1,0-1-1,0 1 1,0 0-1,0-1 0,0 1 1,0 0-1,0 0 0,-1-1 1,1 1-1,0 0 0,-1 0 1,1 0-1,-1 0 0,1-1 1,-1 1-1,0 0 1,1 0-1,-1 0 0,0 0 1,0 0-1,-2-1 0,1 0 0,-1 0 0,0 0 0,0 1 0,0-1 0,0 1 0,0 0 0,0 0 0,0 0 0,0 0 0,-1 0 0,1 1 0,0 0 0,0-1 0,-6 2 0,1-1 43,0 1 0,0 0 1,0 0-1,-14 5 0,17-4 52,6 0 88,10 0 319,21 0 278,14-4-341,50-9 0,-21 1-421,-17 3-1386,-52 15-4570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53.6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63 1408,'22'-16'4341,"-21"15"-4091,0 0 1,-1 0-1,1-1 0,-1 1 0,1 0 0,-1-1 1,1 1-1,-1 0 0,0-1 0,1 1 1,-1-3-1,0-22 1894,-3 76-2749,1-34 657,1 0 0,1 0 0,0 0 0,1 0-1,4 18 1,-2-21 33,0-1 0,9 20 0,-9-26-3,-1-1 0,1 0 0,1 0 0,-1 0 1,1 0-1,0-1 0,7 8 0,-8-11 29,-1 1 0,0 0-1,0 0 1,1-1 0,-1 1-1,1-1 1,-1 0 0,1 0 0,0 0-1,2 1 1,-3-2-72,0 0 0,0 0 0,-1 0 0,1 0 0,0 0 0,0 0-1,-1 0 1,1-1 0,0 1 0,-1 0 0,1-1 0,0 0 0,-1 1 0,1-1 0,-1 0 0,1 0 0,-1 0 0,2-1 0,4-5 33,0 0 0,-1 0 0,1-1 1,-2 0-1,1 0 0,-1 0 0,-1-1 1,1 0-1,-1 0 0,4-14 0,-2-4-381,0 1 0,-2-1-1,-1 0 1,0-40 0,-6 104-312,2-27 698,0 1 0,2 19 0,-1 20 150,-1-38-23,0 0 1,2 0 0,2 21 0,-1-28-137,-1 1 0,2 0 0,-1-1 0,1 1 0,-1-1 0,2 0 0,2 5 0,-3-7-17,-1 0-1,0 0 0,1 0 1,0 0-1,-1-1 1,1 1-1,0-1 0,0 0 1,1 1-1,-1-1 1,0-1-1,4 3 1,-1-3 237,0 1 0,0-1 0,10 0 0,-14 0-387,0-1 1,0 0-1,0-1 0,0 1 0,0 0 1,0 0-1,0-1 0,0 1 1,0-1-1,0 0 0,0 0 1,-1 0-1,4-2 0,0 0-1127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2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4 284 2912,'-4'-43'1755,"5"43"-1638,-1 1 1,0-1-1,0 1 1,0-1-1,1 1 1,-1-1-1,0 0 1,1 1 0,-1-1-1,0 0 1,1 1-1,-1-1 1,0 0-1,1 1 1,-1-1 0,1 0-1,-1 0 1,1 1-1,-1-1 1,0 0-1,1 0 1,-1 0 0,1 0-1,-1 0 1,1 0-1,-1 0 1,1 0-1,-1 0 1,1 0-1,-1 0 1,1 0 0,-1 0-1,1 0 1,-1 0-1,1 0 1,-1 0-1,1 0 1,-1-1 0,0 1-1,1 0 1,-1 0-1,1-1 1,-1 1-1,0 0 1,1-1 0,-1 1-1,1 0 1,-1-1-1,0 1 1,0-1-1,1 1 1,-1 0-1,0-1 1,0 1 0,1-1-1,-1 1 1,0-1-1,0 1 1,0-1-1,0 1 1,0-1 0,0 1-1,0-1 1,0 1-1,0-1 1,0 1-1,0-1 1,13 26 1239,-1 1 0,-1 1 0,10 37 0,-11-30 78,26 58 0,-27-78-942,-4-8 165,-5-5-640,0-1 0,0 0 1,0 0-1,1 0 0,-1 0 1,0 0-1,0 0 0,0 0 1,0 0-1,0 0 0,0 0 0,0 0 1,0 0-1,0 0 0,0 0 1,1 0-1,-1 0 0,0 1 1,0-1-1,0 0 0,0 0 0,0 0 1,0 0-1,0 0 0,0 0 1,1 0-1,-1 0 0,0-1 1,0 1-1,0 0 0,0 0 0,0 0 1,0 0-1,0 0 0,0 0 1,0 0-1,1 0 0,-1 0 1,0 0-1,0 0 0,0 0 0,0 0 1,0 0-1,0 0 0,0 0 1,0-1-1,3-7 255,0 0 1,-1-1-1,3-15 0,4-41-76,9-54-79,-9 80-227,20-59 0,-23 83 96,1 0 0,0 1 0,0 0 0,2 0 0,-1 1 0,19-21 0,-24 30 46,1 1 1,-1 0 0,1 0-1,0 1 1,-1-1 0,1 1 0,0 0-1,1 0 1,-1 0 0,0 0 0,0 1-1,1 0 1,-1 0 0,1 0-1,-1 0 1,1 1 0,0-1 0,-1 1-1,1 0 1,-1 1 0,1-1-1,-1 1 1,1 0 0,-1 0 0,1 0-1,-1 1 1,0 0 0,1-1-1,-1 2 1,7 3 0,16 11 17,-15-10-143,0 0 1,0 1 0,19 17-1,-15-12-12595,-12-9 10079,9 7-464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54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28 2144,'0'0'699,"-7"-7"794,7 5-794,1 2-601,-1 0-1,0 0 0,0 0 1,0-1-1,0 1 0,0 0 1,0 0-1,0 0 1,0-1-1,0 1 0,0 0 1,0 0-1,0 0 0,0-1 1,0 1-1,0 0 1,0 0-1,0 0 0,0-1 1,0 1-1,0 0 0,0 0 1,0 0-1,0-1 1,0 1-1,0 0 0,0 0 1,0 0-1,-1 0 0,1-1 1,0 1-1,0 0 1,0 0-1,0 0 0,0 0 1,-1 0-1,1 0 0,0-1 1,0 1-1,0 0 1,0 0-1,-1 0 0,1 0 1,0 0-1,0 0 0,-2-4 2348,0 5-586,2-1-1707,1 1 0,-1-1-1,0 1 1,0-1 0,1 0-1,-1 1 1,0-1 0,1 1-1,-1-1 1,1 0 0,-1 1-1,0-1 1,1 0 0,-1 1-1,1-1 1,-1 0 0,1 1 0,-1-1-1,1 0 1,-1 0 0,1 0-1,0 0 1,-1 0 0,1 1-1,22 5 430,2-5 45,1-2-1,46-5 0,-1-1-138,-45 6-394,78-7 278,-85 8-297,-5 1 332,-14-1-315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54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6048,'2'18'6667,"-6"28"-3621,0 7-1544,8 80 354,10 21-1098,-12-135-705,1 0 0,6 20 1,-7-32-2834,5-12-1661,5-2 1577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55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56 4480,'-3'-7'7065,"6"23"-5480,13 142 3130,7 82-2635,-22-156-2129,-2-68-3614,4-51-2762,-2 24 5552,-1 0-1,0-15 1,-2 10 837,0 0 1,-2 0 0,0 0-1,-9-23 1,-17-25 3129,24 54-2240,1 0 1,1-1-1,0 0 0,1 0 0,0 0 1,0 0-1,-1-23 0,3 28-708,1-1 1,1 1-1,-1-1 0,1 1 0,0 0 0,0-1 0,0 1 1,1 0-1,0 0 0,1 0 0,-1 0 0,1 0 1,0 0-1,1 1 0,6-10 0,0 5-138,0 1 1,1 0-1,0 1 0,0 0 0,1 1 1,-1 0-1,2 1 0,-1 0 0,1 1 1,0 0-1,0 1 0,0 0 0,1 1 0,-1 1 1,1 0-1,-1 1 0,1 1 0,0 0 1,0 0-1,-1 1 0,21 5 0,-27-4-9,-1 0 0,0 1 0,0-1 0,0 1 0,0 1 0,0-1 0,-1 1 0,1 0 0,-1 0 0,0 1 0,7 7 0,-10-10 31,0 1 1,0 0 0,-1-1 0,1 1 0,0 0 0,-1 0 0,0 0-1,1 0 1,-1 0 0,-1 0 0,1 0 0,0 0 0,-1 1-1,1-1 1,-1 0 0,0 0 0,0 1 0,0-1 0,-1 0 0,1 0-1,-1 0 1,0 1 0,0-1 0,0 0 0,-1 3 0,-2 2 48,-1-1 0,1 0 1,-1 0-1,-1-1 0,1 1 1,-1-1-1,0 0 0,0-1 1,-1 1-1,0-1 0,-7 4 1,-12 6 106,-50 20-1,45-22-47,-14 7-10,45-20-125,0 0 0,-1 0 0,1 0 0,0 0 0,0 0 0,0 0 0,0 0 0,-1 0 0,1 0 0,0 0 0,0 1 0,0-1 0,0 0 0,0 0 0,0 0 0,-1 0 0,1 0 0,0 1-1,0-1 1,0 0 0,0 0 0,0 0 0,0 0 0,0 0 0,0 1 0,0-1 0,0 0 0,0 0 0,0 0 0,0 1 0,0-1 0,0 0 0,0 0 0,0 0 0,0 0 0,0 1 0,0-1 0,0 0 0,0 0 0,0 0 0,0 0 0,0 1 0,0-1 0,0 0 0,0 0 0,0 0 0,1 0 0,-1 0 0,0 1 0,0-1 0,0 0 0,0 0 0,0 0 0,0 0-1,1 0 1,-1 0 0,0 0 0,0 0 0,0 0 0,0 1 0,1-1 0,-1 0 0,0 0 0,0 0 0,0 0 0,0 0 0,1 0 0,-1 0 0,0 0 0,17 6 82,-14-5-85,42 12-93,-17-5 66,48 19 1,-68-23-4,0 0 0,0 1 0,0 0-1,-1 0 1,0 1 0,0-1 0,0 2 0,-1-1 0,12 15-1,-16-19 61,0 0-1,-1 1 0,1-1 1,-1 1-1,1 0 0,-1-1 1,0 1-1,0 0 0,0 0 1,-1 0-1,1 0 0,0 0 1,-1 0-1,0 0 0,0 0 1,0 0-1,0 0 0,0 0 1,-1-1-1,1 1 0,-1 0 1,0 0-1,0 0 0,0 0 1,-3 4-1,0-1 56,-1 0-1,-1 0 1,1-1-1,-1 0 1,0 0-1,0-1 1,-1 1-1,1-1 1,-1-1-1,0 1 1,0-1 0,0 0-1,0-1 1,-15 4-1,9-4-18,0 0 0,0 0 0,0-1 0,0-1 0,0 0 0,0 0-1,0-2 1,-16-3 0,19 2-220,0 0-1,0-1 0,0 0 1,1-1-1,-14-9 1,15 9-1080,0-1 1,0-1-1,-8-8 1,6 3-777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56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59 4800,'-1'0'-1,"-1"-3"562,0 1 1,0-1 0,0 1 0,0-1 0,-3-6-1,5 9-397,0-1 0,-1 0 0,1 1 0,0-1 0,0 0 0,0 0 0,0 1 0,0-1-1,0 0 1,0 0 0,0 1 0,1-1 0,-1 0 0,0 1 0,0-1 0,1 0 0,-1 1-1,0-1 1,1 0 0,-1 1 0,0-1 0,1 0 0,-1 1 0,1-1 0,-1 1 0,1-1-1,-1 1 1,2-1 0,1-1 4,0 0-1,0 0 1,0 0-1,0 1 0,1-1 1,-1 1-1,1 0 1,-1 0-1,0 0 0,1 0 1,0 1-1,-1-1 1,1 1-1,-1 0 1,1 0-1,0 0 0,5 2 1,-6-2-153,-1 0 0,0 1 0,1 0 0,-1-1 0,0 1 0,0 0 0,1 0 0,-1 0 0,0 0 0,0 1 0,0-1 0,0 0 0,-1 1 0,1 0 0,0-1 0,-1 1 0,1 0 0,-1 0 0,1 0 1,-1 0-1,0 0 0,0 0 0,0 0 0,0 0 0,0 0 0,0 1 0,0 3 0,-1 3 96,0 1 0,0-1 0,-2 0 1,1 0-1,-1 1 0,0-1 0,-6 13 1,2 1-5,-8 18 706,-27 57 1,39-94-675,0 0 0,0 0 0,1 0 0,0 1 1,0-1-1,-1 7 0,2-11-96,0 1 1,0 0 0,0 0-1,0 0 1,0-1-1,0 1 1,1 0-1,-1 0 1,0 0-1,0 0 1,1-1 0,-1 1-1,0 0 1,1 0-1,-1-1 1,1 1-1,-1 0 1,1-1-1,-1 1 1,1-1 0,-1 1-1,1 0 1,0-1-1,-1 1 1,1-1-1,0 0 1,-1 1-1,1-1 1,0 1 0,0-1-1,0 0 1,-1 0-1,1 1 1,0-1-1,0 0 1,0 0-1,0 0 1,7 1 74,-1-1 0,0 0-1,0 0 1,0-1 0,0 0 0,0 0 0,0-1 0,0 0-1,0 0 1,9-4 0,-5 1-115,-7 3-133,0 1-1,0-1 1,0 1 0,0 0 0,9-2-1,3 3-333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57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39 3072,'6'-7'1955,"0"2"788,-6 5-2439,0-1-1,0 0 0,0 1 1,0-1-1,0 0 0,0 1 0,0-1 1,0 0-1,0 1 0,-1-1 1,1 1-1,0-1 0,0 0 1,-1 1-1,1-1 0,0 1 0,-1-1 1,1 1-1,-1-1 0,1 1 1,-1-2-1,0 1-166,0 0 0,0 0-1,0 0 1,-1 0 0,1 0 0,0 0 0,0 0 0,0 1-1,-1-1 1,1 0 0,0 1 0,-1-1 0,1 1 0,-3-1-1,-4 0 14,0 1-1,0 1 1,0-1-1,1 1 1,-1 1-1,0-1 1,-14 6-1,-57 26 553,52-21-514,20-9-142,0 1 1,0-1 0,0 1-1,1 0 1,-9 8 0,14-11-33,0 0 1,0 0-1,-1 0 1,1 0-1,0 0 1,0 0-1,0 1 1,1-1-1,-1 0 1,0 1-1,0-1 1,1 0-1,-1 1 1,1-1-1,-1 1 1,1-1-1,0 1 1,-1-1-1,1 1 1,0 0-1,0-1 1,0 1-1,0-1 1,0 1-1,1-1 1,-1 1-1,0-1 1,1 1 0,-1-1-1,1 1 1,-1-1-1,1 1 1,1 1-1,0-1 20,0 1-1,1-1 1,-1 0-1,1 1 1,-1-1-1,1 0 1,0-1-1,0 1 1,0 0-1,0-1 1,5 2-1,2 0 128,-1 0 0,18 3 0,-3-4 65,0 0-1,0-2 0,30-3 1,-31-2-7,-22 5-214,0 0 0,0 0-1,-1 0 1,1-1-1,0 1 1,0 0 0,-1-1-1,1 1 1,0 0 0,-1-1-1,1 1 1,0-1-1,-1 1 1,1-1 0,-1 0-1,1 1 1,0-1 0,-1 0-1,0 1 1,1-1-1,-1 0 1,1 1 0,-1-2-1,0 1-9,0 0 0,-1 0 1,1 1-1,-1-1 0,0 1 0,1-1 0,-1 0 0,1 1 0,-1-1 0,0 1 0,1-1 0,-1 1 0,0 0 0,0-1 0,1 1 0,-1 0 0,0-1 0,0 1 1,1 0-1,-1 0 0,0 0 0,0 0 0,0 0 0,0 0 0,1 0 0,-2 0 0,-13-2-90,1 2 0,-1 0 0,0 0 0,0 1-1,-17 4 1,6 0 106,0 1 0,0 2-1,1 0 1,0 2 0,-32 17-1,53-25 11,1 1-1,-1-1 0,1 1 0,0-1 0,0 1 0,0 0 1,0 0-1,0 1 0,1-1 0,-1 1 0,1-1 1,0 1-1,0 0 0,-2 7 0,3-9 6,0 1 1,1-1-1,0 1 0,-1 0 1,1-1-1,0 1 0,0-1 0,1 1 1,-1 0-1,0-1 0,1 1 1,0-1-1,-1 1 0,1-1 0,0 1 1,0-1-1,0 0 0,1 1 1,-1-1-1,1 0 0,-1 0 0,1 0 1,0 0-1,2 2 0,2 1 79,0-1 0,0 1 0,1-1 0,-1 0 0,1-1 0,0 0 0,0 0 0,1 0 0,-1-1 0,1 0 0,-1-1 0,14 2 0,-4-2-8,-1 0 0,1-1 0,0-1 1,30-5-1,-37 3 49,0 1 1,0-1 0,0-1-1,18-9 1,-23 10-606,0 0 0,1-1 0,-1 1 0,-1-1 0,1 0 0,0-1 1,-1 1-1,0-1 0,4-5 0,-6 6-1210,1 0-1,-1 1 1,1 0 0,5-6 0,4 1-1803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58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86 4736,'-4'2'3016,"8"0"122,10 3-274,8-2-1603,0-2 0,0 0 0,0-1-1,26-3 1,-46 3-1216,0-1-1,0 1 1,0-1 0,0 0 0,0 1-1,0-1 1,-1 0 0,1 0-1,0 0 1,0 0 0,-1-1-1,1 1 1,-1 0 0,1-1 0,-1 1-1,0-1 1,1 1 0,-1-1-1,0 1 1,1-4 0,-1 4-42,-1 0 0,1-1 0,0 1 0,-1-1 1,0 1-1,1-1 0,-1 1 0,0-1 0,0 0 0,0 1 1,0-1-1,0 1 0,0-1 0,0 1 0,-1-1 0,1 0 0,0 1 1,-1-1-1,1 1 0,-1 0 0,0-1 0,1 1 0,-1-1 1,0 1-1,0 0 0,-1-2 0,-1 0-25,0 0 1,0 1-1,0-1 0,0 1 0,0 0 1,0 0-1,0 0 0,-1 0 1,1 1-1,-1-1 0,0 1 0,1 0 1,-8-2-1,5 3 10,0-1-1,0 1 1,0 0-1,-1 1 1,1 0-1,0-1 1,0 2-1,-9 2 1,-78 29 212,78-26-78,-1 0 0,1 1 0,-26 19 0,37-24-42,0 0 1,1 0-1,0 1 0,0-1 0,0 1 1,0-1-1,1 1 0,-1 0 1,1 0-1,0 0 0,-2 6 1,3-8-49,1 0 0,-1 1 0,1-1 1,-1 0-1,1 1 0,0-1 1,0 0-1,0 1 0,0-1 1,0 0-1,0 1 0,1-1 0,-1 0 1,1 1-1,0-1 0,0 0 1,0 0-1,0 0 0,0 1 0,0-1 1,0 0-1,1-1 0,1 4 1,3 1 97,0-1 1,1 1 0,-1-1 0,1 0-1,0-1 1,1 0 0,-1 0 0,16 6-1,-5-4 125,1-1 0,35 6 0,-35-10-197,1 0-1,-1-1 1,0-1 0,0 0 0,24-6 0,-21 1-1493,15-3-8890,-21 9 7168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59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 3648,'-5'-7'4983,"5"31"1855,1-10-7635,-2 45 2683,6 112 1171,-4-150-2823,-1 27-1,-1-19-294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59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27 4576,'-14'-3'1450,"14"3"-1399,-1 0-1,1-1 0,-2-6 6653,15 7-2762,24 2-944,-25-1-2412,0 0 0,15-1 0,90-8 524,-92 7-1016,1 0-361,-9-4-3424,-9 0 1388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00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97 4320,'0'-1'219,"0"0"0,0 1 1,0-1-1,1 0 0,-1 0 0,0 1 1,0-1-1,0 0 0,1 0 0,-1 1 1,0-1-1,1 0 0,-1 1 0,0-1 0,1 0 1,-1 1-1,1-1 0,-1 1 0,2-2 1,-1 2-19,-1-1 1,1 1-1,-1-1 0,0 1 1,1-1-1,-1 1 1,1-1-1,-1 1 1,0-1-1,1 0 1,-1 1-1,0-1 0,0 1 1,1-1-1,-1 0 1,0 1-1,0-1 1,0 0-1,0 1 0,0-1 1,0 0-1,0 1 1,0-1-1,0 0 1,0 1-1,-1-2 1,0-3 224,0 0 0,0 1 1,-1-1-1,0 1 0,0-1 1,0 1-1,0-1 0,-5-4 1,6 7-389,0 1 0,0-1 0,-1 1 0,1 0 1,-1-1-1,1 1 0,-1 0 0,1 0 1,-1 0-1,1 0 0,-1 0 0,0 1 1,0-1-1,1 0 0,-1 1 0,0-1 0,0 1 1,0 0-1,0 0 0,0-1 0,0 1 1,1 0-1,-1 1 0,0-1 0,0 0 1,-3 1-1,-4 3 13,0-1 0,0 1 1,0 1-1,0 0 0,1 0 1,0 1-1,0 0 0,1 0 1,-11 11-1,-7 10 36,-25 36 1,45-57-60,0 1 0,1-1 0,0 1 0,0 0 0,1 1 0,0-1 0,-2 9 0,4-11-4,0 0-1,0 0 1,0 0-1,1 0 1,0 0-1,0 0 1,0 1-1,1-1 1,0 0-1,0 0 1,3 9-1,3 4 79,0-1 0,1 0 0,14 19 0,-16-26 42,1-1 1,0 1-1,1-1 1,0-1-1,0 1 1,13 8-1,-19-15-89,1-1 0,0 1 0,-1-1 0,1 0 0,0 0-1,0 0 1,0 0 0,0 0 0,0 0 0,0-1 0,0 0 0,0 1 0,0-1 0,0 0-1,0-1 1,0 1 0,0 0 0,0-1 0,0 0 0,0 1 0,5-4 0,-4 3-11,0-1 1,0 0-1,-1-1 1,1 1-1,-1-1 1,0 1-1,1-1 1,-1 0-1,-1 0 1,1 0-1,0-1 1,-1 1-1,1-1 1,-1 1-1,2-6 1,-3 7-48,-1 0 0,1 1 0,-1-1-1,0 0 1,0 0 0,0 0 0,0 1 0,0-1 0,0 0 0,0 0 0,-1 1 0,1-1-1,0 0 1,-1 0 0,0 1 0,1-1 0,-1 1 0,0-1 0,0 0 0,0 1-1,0-1 1,0 1 0,0 0 0,0-1 0,0 1 0,-1 0 0,-2-2 0,-2-2-37,-1 0-1,0 0 1,0 1 0,-12-6 0,12 7-175,-11-6 266,18 9-36,-1-1-1,1 1 0,0 0 1,-1-1-1,1 1 1,-1 0-1,1 0 1,-1 0-1,1 0 1,-1 0-1,1-1 1,-1 1-1,1 0 1,-1 0-1,1 0 1,-1 0-1,1 0 1,-1 0-1,1 1 1,-1-1-1,0 0 1,2-1 95,-1 1 1,1-1-1,0 1 0,0-1 1,0 1-1,0-1 1,0 1-1,-1-1 1,1 1-1,0 0 0,0-1 1,0 1-1,0 0 1,2 0-1,22-3 405,-11 1 71,7-2-78,22-9 0,-2 2-431,-28 5-76,-6 3-1146,-9 12-4111,-4 5-1394,1 8 2037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27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501 3 1664,'1'0'52,"-1"0"0,1 0 0,0 0 0,13-3 12055,-15 4-11934,-7 11 1473,-17 11-2314,17-17 694,-21 13 261,1 1-1,-43 41 1,13 4 218,-70 103 0,-13 15-209,139-180-111,-1 0-1,1 0 1,-1 0 0,1 0-1,0 0 1,0 1 0,-3 6-1,9-7-108,-1-1-1,1 1 0,-1 0 0,5 6 0,9 8-120,13 9 88,0 1 0,41 49 0,42 71 649,-79-102-521,-10-15 164,1-1-1,2-1 1,33 27 0,-58-53-186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2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1 7872,'-1'5'619,"0"0"0,0 1 0,1-1-1,0 0 1,0 1 0,0-1 0,1 6 0,0 25 1715,-3-20-1331,0 0-1,-1 0 1,-1 0-1,-1 0 1,-12 27 0,12-32-853,-1-1 0,0 0 0,0 0 0,-1 0 0,-1-1 0,-9 10 0,15-17-331,1 0 0,-1-1 0,0 1-1,0-1 1,0 0 0,0 0 0,0 1 0,0-1-1,-1-1 1,1 1 0,0 0 0,0 0-1,-1-1 1,1 1 0,0-1 0,-1 0-1,1 0 1,-4 0 0,5 0-139,-1-1 1,1 1-1,0-1 1,0 0-1,0 1 1,-1-1-1,1 0 1,0 0-1,0 1 1,0-1-1,0 0 0,0 0 1,0 0-1,1 0 1,-1-1-1,0 1 1,0 0-1,1 0 1,-1 0-1,1-1 0,-1 1 1,1 0-1,-1 0 1,1-1-1,0 1 1,0 0-1,-1-1 1,1 1-1,0-1 1,0 1-1,1-3 0,1-16-2474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29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35 2304,'5'-6'601,"-7"3"-37,0-3 735,3-3 1668,-1-2 984,-3 20-2725,-11 77-176,10-55-747,1 0 0,3 58 0,0-42-12,0-36-213,1 0 0,0-1 0,1 1 0,0 0 0,6 18 0,-6-24 0,0 0 0,0 0 0,0 0 0,1 0-1,0-1 1,0 1 0,0-1 0,0 0 0,1 0-1,-1 0 1,1-1 0,0 1 0,8 4-1,-10-6-16,0-1-1,1 0 0,-1 0 0,1 0 0,-1 0 0,1 0 0,-1-1 1,1 1-1,-1-1 0,1 0 0,0 0 0,-1 0 0,1 0 0,0 0 1,-1 0-1,1-1 0,0 1 0,-1-1 0,1 0 0,-1 0 0,1 0 1,-1 0-1,0 0 0,1 0 0,-1-1 0,0 1 0,0-1 0,0 1 0,4-5 1,-1 0-12,1 0 1,-1 0-1,-1 0 1,1-1 0,-1 0-1,0 0 1,-1 0-1,5-12 1,-7 16-42,5-12 29,-2 1 0,0-1 0,0 0-1,2-24 1,-1-32 82,2-60-995,-6 166 708,-5 119 752,3-142-528,0 1-1,1-1 1,1 1 0,0-1 0,1 1-1,0-1 1,1 0 0,1 0 0,0 0-1,6 13 1,8 17 573,-18-42-655,1 1-1,0 0 1,-1-1-1,1 0 1,0 1-1,0-1 1,-1 1-1,1-1 1,0 0-1,0 1 1,-1-1 0,1 0-1,0 0 1,0 0-1,0 0 1,-1 0-1,1 0 1,0 0-1,0 0 1,0 0-1,0 0 1,-1 0-1,2 0 1,3-1-1829,3 1 154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30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3 4224,'0'-2'6865,"1"13"-3983,3 32-1408,1-14-842,-1-8-92,7 25 0,-10-45-507,-1 0 0,0-1 0,0 1 0,0 0 0,0-1-1,0 1 1,0 0 0,0-1 0,0 1 0,0 0 0,0-1 0,0 1 0,0 0 0,-1 0 0,1-1 0,0 1 0,0-1 0,-1 1 0,1 0 0,0-1 0,-2 2-1,1-1 12,0 1-1,-1-1 1,1 0-1,-1 0 0,1 1 1,-1-1-1,1 0 0,-3 0 1,-5 3 37,1-1 0,-17 3 0,18-4-47,-98 35 467,105-37-497,0 0-1,0 0 0,0 0 1,-1 0-1,1 0 1,0 0-1,0 0 1,0 0-1,0 0 1,0 0-1,0 0 0,0 0 1,-1 1-1,1-1 1,0 0-1,0 0 1,0 0-1,0 0 1,0 0-1,0 0 1,0 0-1,0 1 0,0-1 1,0 0-1,0 0 1,-1 0-1,1 0 1,0 0-1,0 1 1,0-1-1,0 0 0,0 0 1,0 0-1,0 0 1,0 0-1,0 1 1,0-1-1,1 0 1,-1 0-1,0 0 1,0 0-1,0 0 0,0 0 1,0 1-1,0-1 1,0 0-1,0 0 1,0 0-1,0 0 1,0 0-1,0 0 0,1 0 1,-1 1-1,0-1 1,0 0-1,0 0 1,0 0-1,0 0 1,0 0-1,1 0 0,-1 0 1,0 0-1,17 8 487,26 5 232,54-2-235,23 4-403,-110-12-279,12 1 619,-2-3-3405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3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5 4384,'-17'-4'1424,"5"8"4714,22-2-2548,-3-1-3045,0 0 1,0 0 0,0-1-1,14-1 1,1 0-192,92 6 747,-73-2-1039,-21-1-96,-1 0 0,30 8 0,-43-9-1064,2-1-428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3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2 2720,'0'0'55,"0"0"0,0 0 0,0 0 0,-1-1 0,1 1 0,0 0 0,0 0 0,-1 0 0,1 0 0,0 0 0,-1 0-1,1 0 1,0 0 0,0-1 0,-1 1 0,1 0 0,0 0 0,-1 0 0,1 0 0,0 0 0,0 1 0,-1-1 0,1 0 0,0 0 0,0 0 0,-1 0 0,1 0 0,0 0 0,-1 0 0,1 0 0,0 1 0,-1-1 0,1 0 174,-1 1 0,0-1-1,1 1 1,-1-1 0,0 0 0,0 1 0,0-1 0,1 0 0,-1 0 0,0 0 0,0 0 0,0 1 0,-1-2-1,-44 5 8391,63-5-8037,38 1-507,-50 0-83,0 1 0,0 0 0,0 0 0,0 0-1,-1 0 1,1 1 0,0 0 0,-1 0 0,8 4 0,-11-5 27,0 0 0,1 0 0,-1 0-1,0 1 1,0-1 0,0 0 0,0 1 0,0-1 0,0 1 0,0-1 0,0 1 0,-1-1 0,1 1 0,0 0 0,-1-1-1,1 1 1,-1 0 0,0 0 0,0-1 0,0 1 0,0 0 0,0-1 0,0 1 0,0 0 0,0 0 0,-1-1 0,1 1-1,0 0 1,-2 1 0,-1 6 161,-1 0 0,0 0 0,-1-1-1,-6 9 1,4-5 2,-53 84 1444,59-95-1378,1-1-122,7 0 370,5-1-280,0 0-1,0-1 1,17-5 0,9-1-295,-35 7 71,0 1 1,0-1 0,0 1 0,0 0 0,1 0-1,-1 0 1,0 0 0,0 1 0,0-1 0,0 1-1,5 2 1,-7-2-729,1 0-1,-1-1 1,1 2-1,-1-1 1,1 0 0,-1 0-1,0 0 1,2 2-1,5 6-4447,5 1 1686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4:33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9 4064,'-16'-8'7210,"9"7"-4479,4 2-1360,5 0-731,0-1-599,0 1 0,0-1 0,0 1 0,0 0 1,0 0-1,-1 0 0,1 0 0,0 0 0,1 2 1,15 9 303,30 6-54,-21-8-225,1 1-1,-2 1 0,0 2 1,28 18-1,-31-14-47,-1 1-1,-1 0 0,27 35 0,46 72 187,-83-111-103,3 5 51,-3-3-69,0-1-1,2 0 1,0-1-1,26 24 1,-18-17 253,-20-21-261,-7 10 399,1 0-318,-1 1 0,-1-2 0,1 1 0,-17 18 0,-41 38 334,36-39-304,-37 36 170,-34 36-205,-28 54-978,117-140 187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21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0 130 2976,'5'-75'8720,"0"114"-9019,-3 4 551,10 61 1,-1-24 53,8 121 1006,-9-144 336,-20-93 1285,0 5-2875,-3-54-143,9 55 64,2 10 18,0-25-1,0 3 16,1 14-45,0-1 0,6-48 0,-3 67 9,-1 0 1,1 1-1,1 0 0,0-1 0,0 1 1,0 0-1,2 0 0,-1 1 0,1-1 1,0 1-1,12-14 0,-13 18-12,1 0 0,-1 1 0,1 0 0,0 0-1,0 0 1,1 1 0,-1 0 0,0 0 0,1 0 0,-1 1 0,1-1-1,0 1 1,-1 0 0,1 1 0,0 0 0,0 0 0,8 1-1,-10-1 22,-1 1-1,0 0 1,0 0-1,0 0 0,0 0 1,0 0-1,0 1 0,-1-1 1,1 1-1,0 0 0,-1-1 1,1 1-1,-1 1 0,0-1 1,1 0-1,-1 0 0,0 1 1,-1 0-1,1-1 0,0 1 1,-1 0-1,1 0 0,-1 0 1,0 0-1,0 0 0,0 0 1,0 0-1,0 4 0,1 6 85,-1 0 0,0 0-1,-1 0 1,-1 0-1,-3 20 1,3-22 67,-2 1 1,1-1-1,-1 1 1,-1-1-1,0 0 1,-1 0-1,0-1 1,-8 12-1,9-15-66,-1 0 0,-1 0-1,1-1 1,-1 0-1,0 0 1,-1-1 0,1 1-1,-1-2 1,0 1 0,0-1-1,-16 7 1,19-8-27,-1-2 1,1 1-1,-1 0 1,1-1-1,-1 0 1,1 0-1,-1 0 1,0 0-1,0-1 1,0 0-1,1 0 1,-8-1-1,10 1-17,-5-3-118,17-3-1613,-2 4-281,1 0 0,0 0 0,-1 1 0,17 0 0,-6 5-163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21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68 3808,'0'0'98,"-1"0"1,1 0-1,0 1 1,0-1-1,0 0 0,-1 0 1,1 0-1,0 0 1,0 1-1,0-1 1,0 0-1,-1 0 0,1 1 1,0-1-1,0 0 1,0 0-1,0 0 1,0 1-1,0-1 0,0 0 1,-1 1-1,1-1 1,0 0-1,0 0 1,0 1-1,0-1 0,0 0 1,0 0-1,0 1 1,0-1-1,1 0 0,-1 0 1,0 1-1,0-1 1,0 0-1,0 0 1,0 1-1,0-1 0,0 0 1,1 1-1,5 14-166,-5-13 463,4 9 238,0 1-1,-1 0 0,0 0 1,0 1-1,-2-1 1,3 23 980,-10-43 750,2-7-2204,1 1 0,0-1 0,1 0 0,1 0 0,2-18 0,-1 24-168,-1 2-31,1 0 0,0 1 0,0-1 0,1 0 0,0 0 0,2-6 0,-3 11 45,0 1 0,0-1 0,0 1 0,0-1 0,0 1 0,1 0 0,-1-1 0,0 1 0,1 0 0,-1 0 0,1 0 0,-1 0 0,1 0 0,-1 0 0,1 0 0,0 1 0,-1-1 0,1 0 0,0 1 0,0 0 0,-1-1 0,1 1 0,0 0 0,0 0 1,0 0-1,-1 0 0,1 0 0,3 1 0,8 2 265,1 0 0,0 1 1,-1 0-1,25 13 0,-10-4 437,10 4-163,-37-17-160,1 2-510,5 2-5246,22 6-410,-8-5 3596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22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 4384,'0'-1'4840,"-2"11"-3350,-19 39 540,15-38-1745,0 1-1,1 0 1,-5 18-1,9-27-194,1 1 0,-1 0 0,1 0 0,0 0-1,0 0 1,0 0 0,1 0 0,-1 0 0,1-1-1,0 1 1,0 0 0,3 5 0,-3-7-11,0 0 0,0 0-1,0 0 1,0 0 0,1 0 0,-1 0 0,0 0 0,1-1 0,0 1-1,-1-1 1,1 1 0,0-1 0,0 1 0,0-1 0,0 0 0,0 0-1,0 0 1,0 0 0,0 0 0,0-1 0,0 1 0,3 0-1,-2-1-18,0 1-1,0-1 0,0 0 0,0 0 0,0 0 0,0-1 0,0 1 0,0-1 0,0 1 0,-1-1 0,1 0 1,0 0-1,0 0 0,-1-1 0,1 1 0,-1 0 0,1-1 0,-1 0 0,0 0 0,1 0 0,-1 0 0,0 0 0,0 0 1,0 0-1,-1-1 0,1 1 0,0 0 0,-1-1 0,0 0 0,0 1 0,1-1 0,-1 0 0,-1 0 0,1 0 0,0 1 1,-1-1-1,1-4 0,-1 3-65,1 0 0,-1 0 0,0 1 0,0-1 0,-1 0 1,1 0-1,-1 0 0,1 0 0,-1 1 0,-1-1 0,1 0 0,0 1 0,-4-6 1,4 7-15,0 0-1,0 1 1,-1-1 0,1 0 0,-1 1 0,0-1 0,1 1 0,-1 0 0,0-1 0,0 1 0,0 0 0,0 0 0,0 0 0,0 1 0,0-1 0,0 0-1,0 1 1,0-1 0,-1 1 0,1 0 0,0-1 0,0 1 0,0 0 0,-1 1 0,1-1 0,-2 1 0,-7-1 49,8 0-224,1 0 0,0 1 0,-1-1 0,1 0 0,0 1 0,-1-1 0,-2 2 0,4-2-67,10-3-6489,3 2 5002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23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13 3328,'-1'-1'122,"0"1"-66,1-1 1,0 1 0,0 0-1,-1 0 1,1 0 0,0-1-1,-1 1 1,1 0 0,0-1-1,0 1 1,-1 0 0,1-1 0,0 1-1,0 0 1,0-1 0,0 1-1,0 0 1,-1-1 0,1 1-1,0 0 1,0-1 0,0 1 0,0-1-1,0 1 1,0 0 0,0-1-1,0 1 1,0 0 0,0-1-1,1 1 1,-1-1 0,1 6 3855,3 22-2998,-9 278 2750,4-249-3221,-2 36 138,3-43 38,1-17 730,0-32-1256,0 0 1,0 0-1,0-1 0,0 1 1,0 0-1,0 0 0,-1-1 1,1 1-1,0 0 0,0-1 1,0 1-1,0-1 0,0 0 1,34-22 323,-18 11-468,19-11-1,-23 16-8,0 1 0,1 0 0,18-5 0,-28 10 43,0 0-1,0 0 1,1 1 0,-1-1-1,0 1 1,1 0 0,-1 0-1,0 0 1,1 1 0,-1 0 0,0-1-1,1 2 1,-1-1 0,0 0-1,7 4 1,-8-3 60,0 0 1,0 0-1,0 1 0,-1-1 0,1 1 1,0-1-1,-1 1 0,0 0 1,1 0-1,-1 0 0,-1 0 0,1 1 1,0-1-1,-1 0 0,2 6 0,-2-7 22,-1 0 0,1 0-1,-1 0 1,0 0 0,1 1-1,-1-1 1,0 0-1,0 0 1,-1 1 0,1-1-1,0 0 1,-1 0 0,1 0-1,-1 0 1,0 0-1,0 1 1,0-1 0,0 0-1,0-1 1,0 1 0,0 0-1,-1 0 1,1 0-1,-1-1 1,1 1 0,-4 2-1,-2 0 85,1 0-1,-1-1 1,0 1-1,0-1 1,-1-1-1,1 0 1,0 0-1,-1 0 1,1-1-1,-12 1 1,-4-1-15,-1-1 1,-26-3 0,42 2-56,0 0-1,0-1 1,-13-4 0,-6-2-1936,20 5-510,17-5-5857,-8 8 7834,14-1-2116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23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3904,'2'16'6425,"-1"-14"-6081,0 1 0,-1-1-1,0 0 1,1 1 0,-1-1-1,0 0 1,0 1-1,0-1 1,0 1 0,0-1-1,-2 4 1,-1 4 123,3-1-6523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2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22 7712,'-6'-3'670,"-6"-3"1340,11 5-1105,5 2-384,-3 0 487,-1 0-229,-7 22 278,0 0-1,2 0 1,1 1 0,-2 26 0,0-4-304,0 6-38,1 54 0,5-76-475,1 0 0,2 0 0,9 39-1,-10-59-104,1 0-1,1 0 0,-1 0 0,2-1 0,6 13 1,-9-20-77,-1 1 0,1 0 1,0-1-1,-1 0 1,1 1-1,0-1 1,1 0-1,-1 0 1,0 0-1,1 0 0,-1 0 1,1-1-1,-1 1 1,1-1-1,0 0 1,0 1-1,-1-1 1,1-1-1,0 1 0,0 0 1,0-1-1,0 1 1,4-1-1,-4 0-25,1-1 0,0 0 0,-1 0 0,1 0-1,-1 0 1,1 0 0,-1-1 0,1 0 0,-1 1-1,0-1 1,0-1 0,0 1 0,0 0 0,3-4 0,2-2 12,0-1-1,-1 0 1,7-12 0,4-9-10,-1-2 0,-1 0 0,13-41-1,-17 43-50,-2 3-137,0 0 1,-2-1-1,-1-1 1,4-39-1,-10 59 99,-1-1-1,0 1 0,0 0 1,-1 0-1,0 0 0,-1 0 1,-3-12-1,4 16 10,-2-1 0,1 1-1,0-1 1,-1 1 0,0 0 0,0 0 0,-1 0-1,0 1 1,1-1 0,-1 1 0,-1 0 0,1 0-1,-1 0 1,1 1 0,-1-1 0,0 1 0,0 0-1,-1 1 1,1-1 0,-1 1 0,1 0 0,-1 0-1,1 1 1,-1 0 0,0 0 0,0 0 0,0 1-1,0-1 1,0 1 0,0 1 0,1-1 0,-1 1-1,0 0 1,0 1 0,1-1 0,-1 1 0,0 0-1,1 0 1,-8 5 0,7-3 183,0 0 0,0 0 1,0 1-1,0-1 0,1 1 0,0 1 0,0-1 1,0 1-1,0 0 0,-4 8 0,7-10-60,0 0 0,0 0 1,0 0-1,1 0 0,0 0 0,0 0 0,0 0 0,0 1 0,1-1 0,-1 0 0,1 0 1,0 1-1,0-1 0,1 0 0,-1 1 0,1-1 0,0 0 0,0 0 0,3 5 1,-1-1 61,1 0 1,0-1-1,0 0 1,1 0 0,0 0-1,0 0 1,0-1 0,9 7-1,-11-10-98,1 0-1,-1 0 0,1 0 1,0-1-1,0 0 1,0 0-1,0 0 0,0 0 1,1-1-1,-1 0 0,0 1 1,1-2-1,-1 1 1,1 0-1,-1-1 0,1 0 1,4 0-1,3-2-287,0 0 1,0 0-1,20-8 0,-14 3-3147,27-15-1,-23 12 940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23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22 5888,'-3'-18'3102,"5"15"-1135,4 10-460,-4-1-1245,1 1 0,-1-1 1,0 0-1,0 1 1,-1-1-1,1 1 0,-1-1 1,-1 1-1,0 11 1,0 142 606,0-153-986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24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48 5824,'-30'-32'2624,"18"24"-2272,7 5 1216,2-2-1632,11 13-1152,1 3 1216,7 12 32,-4-1-2432,5 4 1312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24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4384,'0'0'68,"0"0"0,0 0-1,-1 0 1,1 0 0,0 0 0,0 0 0,-1 0 0,1 1-1,0-1 1,0 0 0,0 0 0,0 0 0,-1 0 0,1 0-1,0 0 1,0 1 0,0-1 0,0 0 0,-1 0 0,1 0 0,0 0-1,0 1 1,0-1 0,0 0 0,0 0 0,0 0 0,0 1-1,0-1 1,0 0 0,0 0 0,-1 1 0,1-1 0,0 0-1,0 0 1,0 0 0,0 1 0,1-1 0,-1 0 0,0 0-1,0 1 1,0-1 0,0 0 0,0 0 0,0 0 0,0 1 0,0-1-1,0 0 1,0 0 0,1 0 0,-1 0 0,0 1 0,0-1-1,4 11 732,-1 9 724,-2 0 0,-1 37-1,0-24-58,4-36-1017,0 0-1,-1 0 1,1 0-1,-1 0 1,0-1-1,5-6 0,59-92-1283,-57 88 475,-4 13 225,-1 9 167,-3-2 73,-1 1-1,0-1 1,0 0 0,-1 1 0,0 6-1,0-6 15,0 1-1,0-1 1,3 11-1,-3-4 231,2 0-2025,6-8-4553,0-2 3698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25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23 4992,'0'-3'110,"2"-14"2897,-5 15-1244,-5 6-825,-20 18-180,2 0-1,-30 34 0,55-55-731,-1 1-1,1-1 1,0 1-1,-1 0 0,1-1 1,0 1-1,0 0 1,0 0-1,0 0 1,0 0-1,1 0 0,-1 0 1,1 0-1,-1 0 1,1 0-1,0 0 1,-1 0-1,1 0 1,0 0-1,1 1 0,-1-1 1,0 0-1,0 0 1,1 0-1,-1 0 1,1 0-1,0 0 0,0 0 1,0 0-1,0 0 1,0-1-1,0 1 1,0 0-1,0 0 0,1-1 1,-1 1-1,1-1 1,2 3-1,65 37 413,-69-41-397,1 0 0,0 1 0,0-1 0,0 1 0,-1-1 0,1 1 1,0 0-1,-1-1 0,1 1 0,0 0 0,-1-1 0,1 1 0,-1 0 1,1 0-1,-1-1 0,1 1 0,-1 0 0,0 0 0,1 0 0,-1 0 0,0 0 1,0 0-1,1-1 0,-1 1 0,0 0 0,0 2 0,-1-2 24,1 0 0,-1 0 0,0 0 0,0 0 0,1 0 0,-1 0 0,0-1 0,0 1 0,0 0 0,0 0-1,0 0 1,0-1 0,0 1 0,0-1 0,0 1 0,-3 0 0,-6 3 139,-1-1 1,0 0-1,-13 1 1,22-4-256,-41 8 115,-4 1-114,15-7-6913,39-2 4515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25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10 408 6144,'6'-15'3893,"-8"23"-2565,-4 33-357,5-37-918,0-1-5,0 0 0,0 1 0,0-1 0,0 0 0,0 0 0,1 1 0,-1-1 0,1 0 0,0 1 0,0-1 0,1 5 0,0 12 109,-1-15-2314,1-10-467,6 1 811</inkml:trace>
  <inkml:trace contextRef="#ctx0" brushRef="#br0" timeOffset="1">49 73 4992,'0'-46'2240,"-5"31"-1952,0 7 480,-2 5-1024,7 6 160,-5 5-288,5 3 224,-3 15-1760,3 8 1056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26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186 460 4736,'-2'-1'475,"1"0"0,0 0 0,0-1 0,0 1 0,-1 0 0,1-1 0,0 1 0,1-1 0,-1 1 0,0-1 0,0 1 0,1-1 0,-2-2-1,-4-10 1431,-10 3-417,15 10-1301,0 1-197,-1-1 0,1 0 0,0 1 0,0-1 0,0 1 0,-1 0 1,1-1-1,0 1 0,-1 0 0,1 0 0,0-1 0,-1 1 0,1 0 0,0 1 0,-1-1 0,1 0 1,0 0-1,-3 1 0,1 1-61,-1-1 0,0 1 0,1-1 0,0 1 0,-1 0 1,-4 5-1,-4 3-99,1 2 0,-15 16 0,24-25 207,-5 5-80,0 1 0,-6 11 0,11-17 75,0 1 0,1-1 0,-1 1 0,1-1 0,0 1 0,0 0 0,0 0 0,0 0 1,0 7-1,1-10 16,0-1 0,0 1 0,0 0 1,1-1-1,-1 1 0,0 0 1,0-1-1,1 1 0,-1 0 1,1-1-1,-1 1 0,0-1 0,1 1 1,-1-1-1,1 1 0,-1-1 1,1 1-1,0-1 0,-1 0 0,1 1 1,-1-1-1,1 0 0,0 1 1,-1-1-1,1 0 0,0 0 0,-1 0 1,1 1-1,0-1 0,-1 0 1,1 0-1,0 0 0,0 0 1,2 0 103,1 0 0,-1 0 0,0 0 0,1 0 0,5-2 0,-1 0-50,0-1 0,0 0-1,0 0 1,0-1 0,0 0-1,0 0 1,-1-1 0,0 0 0,0 0-1,0 0 1,-1-1 0,0 0-1,10-12 1,-1-6-24,-1 0-1,-1 0 1,-1-1 0,10-30-1,27-109-138,-35 115 38,15-65-654,-28 113 642,-1 0 1,0 0 0,1 0-1,-1 1 1,0-1-1,0 0 1,1 0 0,-1 0-1,0 0 1,0 0-1,0 0 1,0 0 0,0 1-1,0-1 1,0 0-1,-1 0 1,1 0 0,0 0-1,-1-1 1,-7 14-329,-3 23 466,1 0-1,2 1 1,-4 41 0,2-20-18,-16 134 630,25-184-591,0-1-209,1-1 0,-1 1 0,2 0 0,-1 7 0,1-12-190,-1 0 0,0 0 0,0 0-1,0 0 1,1 0 0,-1 0 0,1 0-1,-1 0 1,1 0 0,-1 0 0,1 0-1,-1-1 1,1 1 0,0 0 0,-1 0-1,1 0 1,0-1 0,0 1 0,0 0 0,-1-1-1,1 1 1,0-1 0,0 1 0,0-1-1,0 1 1,0-1 0,0 0 0,2 1-1,12 3-2486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26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10 164 6048,'0'-2'350,"1"1"0,-1-1 1,1 0-1,0 1 0,-1-1 1,1 1-1,0-1 0,0 1 0,0-1 1,0 1-1,0 0 0,0-1 1,1 1-1,-1 0 0,0 0 1,3-2-1,7-7 15,-7 3-102,1 0 1,-1-1 0,0 1 0,0-1-1,-1 0 1,0 0 0,-1 0 0,1-1-1,-2 1 1,2-13 0,-3 20-283,0-1 0,0 1 0,0-1 0,0 1 1,-1-1-1,1 1 0,-1-1 0,1 1 0,-1-1 0,1 1 0,-1 0 1,0 0-1,0-1 0,0 1 0,0 0 0,-1-1 0,2 1 13,-1 1 0,1-1-1,0 1 1,-1 0 0,1-1 0,-1 1-1,1 0 1,-1 0 0,0-1 0,1 1-1,-1 0 1,1 0 0,-1 0 0,1 0-1,-1 0 1,0 0 0,1 0 0,-1 0-1,1 0 1,-1 0 0,0 0 0,1 0-1,-1 0 1,1 0 0,-1 1 0,1-1-1,-1 0 1,1 0 0,-1 1 0,1-1-1,-1 0 1,1 1 0,-1-1 0,1 0-1,-1 1 1,1-1 0,0 1 0,-1-1-1,0 2 1,-4 5 337,0 0 0,0 1 0,1 0 0,0 0 0,0 0 0,1 0-1,0 1 1,-3 13 0,4-16-137,1-1 0,0 1-1,1 0 1,-1-1-1,1 1 1,0 0 0,1 0-1,-1-1 1,1 1 0,0 0-1,1-1 1,-1 1-1,1-1 1,4 8 0,-5-10-107,1-1 1,0 1-1,0-1 1,0 0 0,0 1-1,0-1 1,1 0-1,-1 0 1,0-1 0,1 1-1,-1 0 1,1-1-1,0 0 1,0 1 0,-1-1-1,1 0 1,0-1-1,0 1 1,0 0-1,0-1 1,0 0 0,0 1-1,4-1 1,2-1-602,0 0 1,-1 0-1,1-1 0,-1 0 1,1-1-1,14-6 0,2-1-1710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29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32 3072,'-5'-13'3350,"5"12"-3221,0 1 0,0 0 0,0 0 0,0-1 0,1 1-1,-1 0 1,0 0 0,0-1 0,0 1 0,0 0 0,0 0-1,0-1 1,1 1 0,-1 0 0,0 0 0,0 0-1,0-1 1,1 1 0,-1 0 0,0 0 0,0 0 0,1 0-1,-1-1 1,0 1 0,0 0 0,1 0 0,-1 0 0,0 0-1,1 0 1,-1 0 0,0 0 0,0 0 0,1 0 0,-1 0-1,0 0 1,1 0 0,0 0-130,-1 0-1,1 0 1,0 1-1,-1-1 1,1 0 0,0 0-1,-1 1 1,1-1-1,-1 0 1,1 1 0,-1-1-1,1 1 1,-1-1-1,1 0 1,-1 1 0,1-1-1,-1 1 1,1 0-1,-1-1 1,0 1 0,1-1-1,-1 1 1,1 1-1,6 18 523,-5-13-341,44 154 1997,-42-147-1922,-1 2 53,1-2 679,-6-25 875,-1-3-1633,0 0 0,1 0 1,1 0-1,0-29 0,2 8-244,-1 28 6,0 0 1,0 0-1,0 0 1,1 0-1,0 0 1,0 0 0,0 1-1,1-1 1,0 1-1,1-1 1,4-9-1,-6 15-15,0-1 0,0 1 0,1-1 0,-1 1 0,0 0 1,1-1-1,-1 1 0,1 0 0,-1 0 0,1 0 0,0 0 0,-1 0 0,1 1 0,0-1 0,0 0 0,0 1 0,-1-1 0,1 1 0,0 0 0,0 0 1,0-1-1,3 2 0,3-1 41,0 2 0,-1-1 1,1 1-1,9 4 0,-2-2 106,-11-2-48,-1-1-1,0 1 1,1 0 0,-1 0 0,6 5 0,-2-2 68,-5-4 81,0 0-115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29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11 2976,'1'-2'338,"7"-5"1150,-8 7-1453,0 0 0,1 0 0,-1-1-1,0 1 1,0 0 0,0 0 0,0 0 0,1 0 0,-1 0 0,0 0 0,0 0 0,0 0-1,1 0 1,-1 0 0,0-1 0,0 1 0,0 0 0,1 0 0,-1 0 0,0 0 0,0 0 0,4 3 2992,-4-3-2941,0 1 0,0-1 0,1 0 0,-1 1 0,0-1 0,0 0 0,0 1 0,0-1 0,1 0 0,-1 1 1,0-1-1,0 1 0,0-1 0,0 0 0,0 1 0,0-1 0,0 1 0,0-1 0,0 0 0,0 1 0,0-1 0,-1 1 0,1-1 0,0 0 0,0 1 0,0-1 0,0 0 0,-1 1 0,1 0 0,-9 9 605,-1 0 0,0-1 0,-1 0-1,-22 14 1,11-6-267,-15 12 570,-40 42 1,74-68-969,0 1 0,0-1 0,0 0 0,1 1 0,-1 0 0,1-1 0,0 1 0,-3 6 0,4-6-30,1-4 23,0 0 0,0 1 0,0-1-1,0 0 1,0 0 0,0 0 0,0 0-1,0 0 1,0 0 0,0 1 0,0-1-1,0 0 1,0 0 0,0 0 0,0 0 0,0 1-1,0-1 1,0 0 0,0 0 0,0 0-1,0 0 1,0 0 0,0 1 0,0-1-1,0 0 1,0 0 0,0 0 0,0 0-1,1 0 1,-1 0 0,0 0 0,0 1 0,0-1-1,0 0 1,0 0 0,0 0 0,0 0-1,1 0 1,-1 0 0,0 0 0,0 0-1,0 0 1,0 0 0,7 5 114,-4-3-82,0 0 0,1 0 1,-1-1-1,1 1 0,-1-1 0,1 0 0,6 1 1,11 4-14,8 5-45,-13-5 68,0 0 0,-1 1-1,0 0 1,0 2 0,18 12-1,-16-9 4,11 10 560,-28-22-437,3 0-1160,0 0 0,-1-1 0,1 0 0,0 1 0,-1-1 0,1 0 0,0 0 0,-1-1 0,4-1 0,4-2-3057,6-2 180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30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14 5312,'-2'-10'2546,"3"7"-1339,0 5-224,4 31-45,-5-19-97,6 25 0,-4-26-399,2 26 0,4 232 1392,-4-246-2478,-4-25 581,0 0 1,0 0-1,0 1 0,0-1 1,0 0-1,0 0 1,0 0-1,0 0 1,0 0-1,0 0 1,0 1-1,1-1 1,-1 0-1,0 0 1,0 0-1,0 0 0,0 0 1,0 0-1,0 0 1,0 0-1,0 1 1,0-1-1,0 0 1,0 0-1,0 0 1,0 0-1,1 0 1,-1 0-1,0 0 0,0 0 1,0 0-1,0 0 1,0 0-1,0 0 1,0 0-1,1 0 1,-1 0-1,0 1 1,0-1-1,0 0 1,0 0-1,0 0 0,0 0 1,0 0-1,1-1 1,0-12-3931,-1-3 761,0 0 1088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3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1 7296,'-1'3'405,"0"1"1,1-1 0,0 1-1,-1 0 1,1-1 0,1 1 0,-1 0-1,1-1 1,-1 1 0,1-1-1,0 1 1,0-1 0,0 1-1,4 5 1,-4-5 19,-1 0 1,1 0-1,-1-1 1,0 1-1,0 0 1,0-1-1,0 1 1,-1 0 0,1 0-1,-1-1 1,0 1-1,0-1 1,-2 5-1,0 0 98,1-2-325,0 0 0,-1 0 0,1-1 0,-1 0 0,-1 1 0,1-1 0,-1-1 0,-5 7 0,-1-1 29,1-1 0,-20 13 1,19-15-224,0-2 1,0 1-1,0-1 1,0-1-1,-1 0 0,0 0 1,0-1-1,0-1 1,0 1-1,0-2 1,-19 1-1,23-2-383,-1 0 0,1-1 0,-1 0 0,0-1-1,1 1 1,0-1 0,-14-6 0,16 6-182,0-1 0,0 0 0,1 0 0,-1 0 0,1-1 0,-1 1 0,1-1 0,0 0 0,1-1 0,-1 1 0,-3-7 0,-8-13-2164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30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7 179 4992,'-1'-2'278,"0"0"0,0-1 0,0 1-1,1-1 1,-1 1 0,1 0 0,-1-1 0,1 0 0,0 1 0,0-1 0,0 1-1,0-1 1,1 1 0,-1-1 0,1 1 0,-1-1 0,1 1 0,2-5 0,2-3 857,2-5-363,0 1 1,2 0 0,-1 0-1,13-14 1,-19 25-752,0 1 1,1-1-1,-1 1 1,1-1-1,-1 1 1,1 0-1,0 0 1,0 0-1,0 0 1,0 1-1,0-1 1,0 1-1,0 0 1,0 0-1,1 0 1,-1 0-1,1 1 1,-1-1-1,0 1 1,1 0-1,-1 0 1,1 0-1,-1 0 1,1 1-1,-1-1 1,4 2-1,-4-1 0,-1 0 1,1 0-1,0 0 0,-1 0 0,1 0 0,-1 1 1,0-1-1,1 1 0,-1-1 0,0 1 0,0 0 1,0 0-1,0 0 0,0 0 0,-1 1 0,1-1 1,-1 0-1,1 1 0,1 4 0,-2-4 28,0 0-1,-1 0 1,1 0-1,-1 0 1,0 1-1,0-1 1,0 0-1,0 0 0,-1 1 1,1-1-1,-1 0 1,0 0-1,0 0 1,0 0-1,0 0 1,-2 5-1,0-2 21,-1-1-1,1 1 0,-1 0 1,0-1-1,0 0 1,-1 0-1,1 0 1,-1 0-1,0-1 1,-1 0-1,1 0 0,-1 0 1,0-1-1,1 0 1,-1 0-1,-1 0 1,-11 3-1,18-6-75,0 0-1,-1 0 1,1 0 0,0 0-1,0 0 1,-1 0 0,1 0-1,0 0 1,-1 0 0,1 1-1,0-1 1,0 0 0,0 0-1,-1 0 1,1 0 0,0 0-1,0 1 1,0-1 0,-1 0-1,1 0 1,0 0 0,0 1-1,0-1 1,0 0 0,-1 0-1,1 0 1,0 1 0,0-1-1,0 0 1,0 0 0,0 1-1,0-1 1,0 0 0,0 0-1,0 1 1,0-1 0,0 0-1,0 0 1,0 1 0,0-1-1,0 1 1,8 12 198,18 11 550,66 50 160,-84-68-911,-1 1-1,0 0 0,0 0 0,-1 0 0,0 1 0,6 10 0,4 12-5971,-5-8 2169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36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82 3904,'-5'-23'4458,"6"19"-2431,-2 7-2123,-60 373 2501,61-371-2530,-3 31 1849,3-36-1675,0 0 0,-1 0 0,1 1 0,0-1 1,0 0-1,0 1 0,0-1 0,0 0 0,0 1 0,0-1 0,0 0 0,1 0 0,-1 1 1,0-1-1,0 0 0,0 1 0,0-1 0,0 0 0,0 0 0,0 1 0,1-1 0,-1 0 1,0 0-1,0 1 0,0-1 0,1 0 0,7-13 834,3-29-467,0 2-160,-1 1-30,-1-1 0,5-61-1,-10 65 101,1-8 102,13-78-238,-18 122-195,0 0 0,0 0 1,0 0-1,0-1 0,0 1 0,0 0 0,0 0 0,0 0 0,0 0 0,0-1 0,0 1 0,0 0 0,0 0 0,0 0 0,0 0 0,0-1 0,0 1 0,1 0 0,-1 0 0,0 0 0,0 0 0,0 0 0,0-1 0,0 1 0,0 0 0,1 0 0,-1 0 0,0 0 0,0 0 0,0 0 0,0 0 0,1 0 1,-1 0-1,0 0 0,0 0 0,1 0 0,4 5-139,2 10-94,6 49 145,-9-39 161,13 45 0,6-7 196,34 66 0,-44-100-124,7 15 466,-20-43-674,0-1 0,0 0-1,1 0 1,-1 0 0,0 1-1,0-1 1,0 0-1,0 0 1,0 0 0,0 0-1,1 0 1,-1 1-1,0-1 1,0 0 0,0 0-1,0 0 1,1 0 0,-1 0-1,0 0 1,0 0-1,0 0 1,1 1 0,-1-1-1,0 0 1,0 0 0,0 0-1,1 0 1,-1 0-1,0 0 1,0 0 0,0 0-1,1 0 1,-1 0 0,0-1-1,0 1 1,0 0-1,1 0 1,-1 0 0,0 0-1,0 0 1,0 0-1,1 0 1,-1 0 0,0 0-1,0-1 1,0 1 0,0 0-1,0 0 1,1 0-1,-1 0 1,0-1 0,0 1-1,0 0 1,0 0 0,0-1-1,3-3-1445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36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8 5888,'-25'0'7845,"33"2"-6864,4 0-811,-1-1 0,1-1 0,-1 0 0,1-1 0,-1 0 0,14-3 0,17-2-3066,-18 5 1088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36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6304,'-1'0'200,"0"1"0,0-1 0,0 1 0,0-1 0,0 1 0,0 0 0,1 0 0,-1-1 0,0 1 0,0 0 0,0 0 0,1 0 1,-1 0-1,0 0 0,1 0 0,-1 0 0,1 0 0,-1 0 0,1 0 0,-1 0 0,1 0 0,-1 2 0,1 2 62,0 0 0,0 0 0,0 0 0,1 7 0,0 7 445,-1 55 2627,5-78-1969,4-2-1273,0 0 0,-1-1 0,1 0 0,-1 0 0,10-13 0,16-14-442,-29 29 340,11-9-364,-15 13 362,-1 1 1,1 0-1,-1 0 0,1 0 1,-1-1-1,1 1 0,-1 0 1,1 0-1,-1 0 1,1 0-1,-1 0 0,1 0 1,-1 0-1,1 0 0,-1 0 1,1 0-1,-1 1 1,1-1-1,-1 0 0,1 0 1,-1 0-1,1 1 0,-1-1 1,1 0-1,-1 0 0,1 1 1,-1-1-1,0 0 1,1 1-1,-1-1 0,0 0 1,1 1-1,-1-1 0,0 1 1,1-1-1,-1 1 0,0 0 1,2 3 13,0 1 1,0 0-1,-1-1 1,0 1 0,0 0-1,1 9 1,4 22 565,-6-35-500,0-1 0,1 1 0,-1 0 0,0 0 0,1 0 0,-1 0-1,0 0 1,1 0 0,-1-1 0,1 1 0,-1 0 0,1 0 0,0-1-1,-1 1 1,1 0 0,0-1 0,-1 1 0,1 0 0,0-1-1,1 1 1,-1-1-33,0 0-1,0-1 1,0 1-1,0-1 1,0 1-1,0-1 1,0 0-1,0 1 1,0-1-1,0 0 1,0 0-1,0 1 1,0-1-1,-1 0 0,1 0 1,0 0-1,0 0 1,0-1-1,3-5-84,1 1 0,0 1 0,1-1 0,-1 1 0,13-9 0,-17 13 27,0 0 0,0 0 0,1 1 0,-1-1 0,0 1 0,1-1-1,-1 1 1,0 0 0,1-1 0,-1 1 0,1 0 0,-1 0 0,0 0 0,1 0 0,-1 0-1,3 1 1,-3-1 27,1 1-1,0 0 1,-1 0-1,1 0 0,-1 0 1,1 0-1,-1 0 1,0 0-1,1 1 1,-1-1-1,0 0 1,0 1-1,0-1 0,0 1 1,0-1-1,1 3 1,23 51 726,-24-54-570,3 0-2757,1 3 955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37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9 123 4896,'0'1'115,"-1"-1"0,1 1 0,-1-1 0,1 0-1,-1 1 1,1-1 0,-1 1 0,1-1 0,-1 1 0,1 0 0,-1-1 0,1 1 0,0-1 0,-1 1 0,1 0 0,0-1-1,0 1 1,-1 0 0,1-1 0,0 1 0,0 0 0,0 1 0,0 21 648,1-11 103,1 42 1363,11 58-1,-3-37-1309,-7-41-343,-2-14 477,6 29 0,-6-46 366,-1-8-497,0-13-570,0-10-113,0-1-1,8-42 0,4 14-247,2 0-1,3 0 1,41-92 0,-56 143-78,1 1 0,0-1 0,0 1 0,1 0 0,5-6 0,-8 10 63,-1 0 0,1 0 1,0 0-1,0 1 0,0-1 0,0 0 0,-1 1 0,1-1 0,0 0 0,0 1 0,0-1 1,1 1-1,-1 0 0,0-1 0,0 1 0,0 0 0,0 0 0,0-1 0,0 1 0,0 0 1,1 0-1,-1 0 0,0 1 0,0-1 0,0 0 0,0 0 0,0 0 0,0 1 0,0-1 0,1 1 1,-1-1-1,0 1 0,0-1 0,-1 1 0,1 0 0,0-1 0,2 2 0,-1 1 25,1 0-1,-1 0 1,0 1 0,0-1-1,0 0 1,0 1-1,-1-1 1,1 1-1,-1 0 1,0-1-1,0 1 1,1 5-1,0 4 194,-1 1-1,1 16 0,-2-25-91,-1 0-1,1 0 1,-1 0-1,0 0 1,0 0 0,-1 0-1,1 0 1,-1-1-1,0 1 1,0-1 0,-5 7-1,6-9-45,0 0 0,-1 0-1,0 0 1,1 0 0,-1 0 0,0-1 0,0 1-1,0-1 1,0 1 0,0-1 0,0 0-1,0 0 1,0 0 0,0 0 0,-1 0-1,1 0 1,0-1 0,-1 1 0,1-1 0,-1 1-1,1-1 1,-1 0 0,1 0 0,-5-1-1,-2-1-516,-1-1-1,1-1 1,-1 0 0,1 0-1,-13-8 1,17 9-493,-4-1-924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37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20 4992,'-3'-12'1569,"2"5"1023,0 16-1356,-9 109 1554,4-65-1969,-22 183 1468,15-129-1672,11-84-346,1 38-1,2-26 816,-1-35-1089,0 0 0,0 1 0,0-1 0,0 0 0,0 0 1,0 1-1,0-1 0,0 0 0,0 0 0,0 1 0,0-1 1,0 0-1,0 0 0,0 1 0,0-1 0,0 0 0,0 0 0,0 1 1,0-1-1,1 0 0,-1 0 0,0 0 0,0 1 0,0-1 0,0 0 1,1 0-1,-1 0 0,0 1 0,0-1 0,0 0 0,1 0 0,-1 0 1,0 0-1,0 0 0,1 0 0,-1 1 0,0-1 0,0 0 0,1 0 1,-1 0-1,0 0 0,0 0 0,1 0 0,-1 0 0,0 0 0,1 0 1,10-6-2450,-10 6 2121,14-8-1589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38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0 351 4800,'3'0'2176,"2"8"-1888,-5-5 832,4 8-672,-4 5 672,0 2-640,-4 1 256,4 3-448,-5-7 128,10 4-256,-5-3 352,0-2-288,0-3-256,0-4 0,8-7-5344</inkml:trace>
  <inkml:trace contextRef="#ctx0" brushRef="#br0" timeOffset="1">121 37 4576,'-17'-26'2048,"17"18"-1760,0 5-256,0 6-64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38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 5984,'-1'1'224,"0"1"0,0-1 0,-1 1 0,1-1 0,0 1 1,1 0-1,-1 0 0,0-1 0,0 1 0,1 0 0,-1 0 0,1 0 0,-1 0 1,1 0-1,0 0 0,0 0 0,0 0 0,0 2 0,-1 7 579,-22 257 4208,14-165-4076,8 6-289,2-74-249,-6 61 0,6-65-1021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38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66 5216,'-9'-8'1063,"-3"-3"496,3 2 2251,9 9-3722,0 0 0,0 0 0,0 0 0,0 0 0,0 0 1,0-1-1,0 1 0,0 0 0,0 0 0,0 0 1,0 0-1,0 0 0,0-1 0,0 1 0,0 0 0,0 0 1,0 0-1,0 0 0,0 0 0,0-1 0,0 1 0,0 0 1,0 0-1,0 0 0,0 0 0,0 0 0,0-1 0,0 1 1,0 0-1,1 0 0,-1 0 0,0 0 0,0 0 0,0 0 1,0 0-1,0 0 0,0 0 0,1-1 0,-1 1 0,0 0 1,0 0-1,12-5 1563,14-4-574,-12 5-992,2 0 423,28-5 0,-39 9-814,0-1 1,0 1-1,-1 0 0,1 0 1,0 1-1,0-1 1,0 1-1,0 0 0,0 0 1,6 3-1,-2 0-1528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39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0 100 4064,'7'5'4213,"11"16"-2421,-10-8-721,-3-6-156,0 0 0,0 0 0,10 11 0,-13-17-747,-1 0 0,0 0 0,0 0 0,1 0-1,-1 0 1,0 0 0,1 0 0,-1 0 0,1-1 0,-1 1 0,1 0 0,-1-1 0,1 0 0,-1 1 0,1-1 0,0 0 0,-1 0 0,1 0 0,0 0 0,-1 0 0,1 0 0,0 0 0,-1 0 0,1-1 0,2 0 0,6-4 135,0 0-1,0-1 1,-1 0-1,0-1 0,0 0 1,15-15-1,-19 17-320,-1 0 1,1 0-1,-1 0 1,0-1-1,0 0 1,-1 0-1,0 0 0,0 0 1,0 0-1,-1 0 1,0-1-1,2-9 0,-3 13-114,-1 1 0,0-1-1,0 1 1,0-1 0,-1 0-1,1 1 1,-1-1-1,1 1 1,-1-1 0,0 1-1,-1-4 1,1 5-100,1 1 0,-1-1-1,1 0 1,-1 0 0,1 1 0,-1-1-1,1 1 1,-1-1 0,0 0 0,1 1-1,-1-1 1,0 1 0,1 0 0,-1-1-1,0 1 1,0 0 0,1-1 0,-1 1 0,0 0-1,0 0 1,0-1 0,0 1 0,1 0-1,-1 0 1,0 0 0,0 0 0,0 0-1,0 0 1,1 1 0,-1-1 0,0 0 0,0 0-1,0 0 1,1 1 0,-1-1 0,-1 1-1,-4 6-2225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3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8 7040,'-11'-7'2282,"10"7"-2226,1 0 0,0 0 0,-1 0-1,1 0 1,-1 0 0,1 0-1,0 0 1,-1 0 0,1 0-1,-1 0 1,1 0 0,0 0 0,-1 0-1,1 0 1,-1 0 0,1 0-1,0 1 1,-1-1 0,1 0 0,0 0-1,-1 0 1,1 1 0,-1-1-1,0 1 246,-9 2 192,0 1 1,1 0-1,-1 1 0,1 0 1,0 0-1,1 1 1,-1 0-1,1 1 0,0 0 1,1 0-1,-1 1 1,1-1-1,1 2 1,0-1-1,0 1 0,1 0 1,-7 14-1,6-11-324,1-1 0,1 1 0,0 0-1,1 0 1,0 0 0,1 1 0,0-1-1,1 0 1,0 1 0,1 0 0,1-1-1,0 1 1,1-1 0,3 17 0,-1-18-36,0 0 1,1-1-1,0 1 1,1-1 0,0 0-1,0 0 1,1-1-1,0 0 1,1 0 0,0 0-1,0-1 1,1-1-1,0 1 1,1-1 0,-1-1-1,1 0 1,1 0-1,-1-1 1,21 7 0,-25-10-79,0-1 0,0 0 0,1 0 1,-1-1-1,1 0 0,-1 0 0,0 0 0,1-1 1,-1 0-1,0 0 0,0-1 0,0 1 1,0-1-1,0-1 0,0 1 0,0-1 1,-1 0-1,1 0 0,8-7 0,4-5 89,0-1 0,-1 0 0,28-35 0,-34 38-95,0 0 0,-1 0 0,-1-1 0,0-1 0,-1 1 1,-1-2-1,0 1 0,7-28 0,-12 38-70,-2-1 0,1 1 0,0-1 0,-1 0 0,0 1 0,-1-1 0,1 0 0,-1 1 0,0-1 0,0 1 0,-1-1 0,0 1 0,0-1 0,0 1 0,-1 0 0,-3-6 0,2 5-95,-1-1 0,0 1 0,0 1 0,-1-1 0,0 1 0,0 0 0,0 0 0,0 0 0,-1 1 0,1 0 0,-10-4 0,3 3-398,-1-1 0,0 2 1,-27-6-1,31 9-656,0 0 1,-15 0-1,19 1-102,0 1-1,0 0 0,1 0 1,-1 0-1,-7 3 0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39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158 463 6048,'-1'0'117,"1"-1"0,0 1 0,0 0 0,-1-1 0,1 1 0,0-1 0,-1 1 0,1 0 0,0-1 0,-1 1 0,1 0 0,-1-1 0,1 1 0,0 0 0,-1 0 0,1-1 0,-1 1 0,1 0 0,-1 0 0,1 0 0,-1 0 0,1 0 0,-1 0 0,1-1 0,-1 1 0,1 0 0,-1 0 0,1 1 0,-1-1 0,1 0 0,-1 0 0,1 0 0,0 0 0,-1 0 0,1 0 0,-1 1 0,1-1 0,-1 0 0,0 1 0,-22 13 1474,15-8-1478,-9 5 246,2 1 1,-1 0-1,2 0 0,-21 24 1,34-35-304,0 1 1,-1-1-1,1 1 0,0 0 1,1-1-1,-1 1 0,0 0 1,0 0-1,1-1 1,-1 1-1,1 0 0,-1 0 1,1 0-1,0 2 0,0-3-10,0 0 0,0 0 0,0 0 0,0 0 0,1 0 0,-1 0 0,0-1 0,1 1 0,-1 0-1,0 0 1,1 0 0,-1 0 0,1-1 0,-1 1 0,1 0 0,-1 0 0,1-1 0,0 1 0,0 0 0,-1-1-1,1 1 1,0-1 0,0 1 0,-1-1 0,1 1 0,0-1 0,0 0 0,0 1 0,0-1 0,0 0 0,1 1 0,2-1 47,0 1 0,0 0 1,0-1-1,0 0 1,0 0-1,0 0 1,0-1-1,0 1 0,0-1 1,0 0-1,0 0 1,0 0-1,0 0 1,-1-1-1,6-2 1,-4 0-42,0 1 0,0-1 1,0 0-1,-1-1 1,1 1-1,-1-1 1,0 0-1,-1 0 1,4-5-1,3-8 14,-2 0 1,0 0-1,-1-1 1,9-37-1,1-15-219,-3 0 0,-3-2-1,1-100 1,-12 169 39,0 1 0,0-1 1,0 1-1,-1-1 0,0 1 0,-1-5 0,2 8 87,0-1 0,-1 1 1,1 0-1,0-1 0,0 1 0,0 0 0,0-1 1,-1 1-1,1 0 0,0-1 0,-1 1 0,1 0 1,0 0-1,0-1 0,-1 1 0,1 0 0,0 0 1,-1-1-1,1 1 0,-1 0 0,1 0 0,0 0 0,-1 0 1,0 0 2,0 0-1,1 0 1,-1 0 0,0 1 0,1-1 0,-1 0 0,1 0 0,-1 1 0,0-1 0,1 1-1,-1-1 1,1 0 0,-1 1 0,1-1 0,-1 1 0,1-1 0,-1 1 0,0 1-1,-2 2 41,0 1 0,0 0-1,1 0 1,0 0-1,0 0 1,0 0-1,0 1 1,-1 5-1,-5 48 451,6-41-362,-15 219 1773,12-150-1584,5-20-56,1-32 166,-1-33-370,0-1-1,0 1 1,0-1-1,1 1 1,-1-1-1,0 1 1,0-1-1,1 0 1,-1 1-1,2 2 1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40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 6976,'21'-11'6112,"-15"8"-5822,-1-1 0,1 1 0,0-1 0,6-6 0,2-3 290,-1 0 0,17-23-1,-27 31-519,0 0-1,0 0 1,0 0-1,0 0 0,-1 0 1,0-1-1,0 1 1,0-1-1,-1 1 1,0-1-1,0 0 1,0-6-1,-1 11-60,0 0 0,0 0 1,0 0-1,0 0 0,0 0 0,0 1 0,0-1 0,0 0 0,0 0 0,-1 0 0,1 0 1,0 1-1,-1-1 0,1 0 0,-1 0 0,1 1 0,0-1 0,-1 0 0,0 1 1,1-1-1,-1 0 0,1 1 0,-1-1 0,0 1 0,1-1 0,-1 1 0,0-1 1,0 1-1,1 0 0,-1-1 0,-1 1 0,0-1 1,0 1 0,1 0 0,-1 0 0,1 0 1,-1 0-1,1 1 0,-1-1 0,1 0 0,-1 1 0,1-1 0,-1 1 0,1-1 0,-1 1 0,1 0 0,-3 1 0,0 1 134,-1 1-1,0 1 0,1-1 0,0 0 0,0 1 1,0 0-1,-5 10 0,1-2 636,-10 28-1,16-36-627,0 0 0,1 0 0,0 0 0,-1 0 0,1 1 0,1-1 0,-1 0 0,1 1 0,1 6 0,-1-10-98,0 0 0,1 0 0,-1 0 0,1 0 0,0 0 1,-1-1-1,1 1 0,0 0 0,0 0 0,0-1 0,0 1 0,1-1 1,-1 1-1,0-1 0,1 0 0,-1 1 0,1-1 0,-1 0 0,1 0 1,0 0-1,-1 0 0,1 0 0,0 0 0,0-1 0,0 1 0,-1 0 1,1-1-1,0 0 0,2 1 0,8 1-86,1-1 1,-1-1-1,1 0 0,-1 0 1,16-3-1,62-16-5983,-78 16 4340,22-1-1220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41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4 3072,'0'0'976,"2"-1"-587,8-2 4543,-15 18 343,2-10-6479,-4 11 1367,0 0 0,2 1 0,0 0 0,0 0 1,2 0-1,0 0 0,1 0 0,0 1 0,3 28 1,-1-42-107,1 0 1,-1 1-1,1-1 1,0 0-1,1 0 1,-1 1-1,1-1 1,3 6-1,9 6-2356,-14-15 2205,1-1 0,-1 0 0,0 0 0,0 1-1,1-1 1,-1 0 0,0 0 0,0 0 0,1 1-1,-1-1 1,0 0 0,1 0 0,-1 0 0,0 0-1,1 0 1,-1 0 0,0 0 0,0 0 0,1 0-1,-1 0 1,0 0 0,1 0 0,-1 0 0,0 0-1,1 0 1,-1 0 0,0 0 0,1 0 0,-1 0 0,0 0-1,1-1 1,-1 1 0,0 0 0,0 0 0,1 0-1,-1 0 1,0-1 0,0 1 0,1 0 0,-1 0-1,0-1 1,0 1 0,0 0 0,1-1 0,2-2-969,10-5-1166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41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11 4896,'-8'-11'2208,"-1"11"-1920,6 0-576,6 0 96,-3 3-192,9 5 224,-4 0-1536,2 3 928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42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 3392,'-3'19'2071,"2"-17"-1880,1 1 1,-1-1 0,1 0 0,-1 1 0,1-1 0,0 1-1,0-1 1,1 5 0,4 37 2909,0 66 1,-2-114-958,7-28-1377,19-38 1,-21 55-939,0 1 1,0-1-1,1 2 1,19-23-1,-26 34 156,-1 1 0,0 0 0,1-1-1,0 1 1,-1 0 0,1 0 0,-1 0 0,1 0 0,3-1-1,-4 2 24,0-1 0,0 1 0,-1 0 0,1 0 0,0 0 0,-1 0 0,1 0 0,0 0 0,-1 0 0,1 0 0,0 1 0,-1-1 0,1 0 0,0 0 0,-1 1 0,1-1 0,0 0 0,-1 1 0,1-1 0,-1 0 0,1 1 0,-1-1 0,1 1 0,-1-1 0,1 1 0,-1-1 0,1 1 0,-1-1 0,0 1 0,1 0 0,-1-1 0,1 2 0,1 5 57,1 0 1,-2 0-1,1 0 0,-1 1 0,0-1 0,0 14 1,0-4-48,0 34 220,-2-33-96,3 21 0,-2-38-328,0 0 0,0 0-1,0 1 1,0-1 0,0 0-1,0 0 1,1 0-1,-1 0 1,1 0 0,-1 0-1,0 0 1,1 0-1,0 0 1,-1 0 0,1 0-1,0 0 1,-1 0-1,1 0 1,0 0 0,0-1-1,0 1 1,0 0 0,0 0-1,0-1 1,0 1-1,0-1 1,0 1 0,0-1-1,0 1 1,0-1-1,0 0 1,0 0 0,0 1-1,0-1 1,0 0 0,1 0-1,-1 0 1,1 0-1,13-1-1839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42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20 6976,'3'-13'2748,"-3"13"-2717,0 0 0,0 0-1,0-1 1,0 1-1,0 0 1,0 0-1,0 0 1,0 0-1,0-1 1,0 1-1,0 0 1,0 0 0,0 0-1,0 0 1,0-1-1,0 1 1,0 0-1,0 0 1,0 0-1,0 0 1,0-1 0,0 1-1,0 0 1,0 0-1,0 0 1,0 0-1,0-1 1,-1 1-1,1 0 1,0 0-1,0 0 1,0 0 0,0 0-1,0 0 1,0-1-1,-1 1 1,1 0-1,0 0 1,0 0-1,0 0 1,0 0 0,-1 0-1,1 0 1,0 0-1,0 0 1,0 0-1,0 0 1,-1 0-1,1 0 1,0 0-1,0 0 1,0 0 0,-1 0-1,1 0 1,0 0-1,0 0 1,0 0-1,0 0 1,-1 0-1,1 0 1,0 0 0,0 0-1,0 1 1,-9 4 90,1 1 0,0 0 0,0 1 0,1 0 0,-1 0 0,2 1 1,-1 0-1,1 0 0,0 0 0,1 1 0,0 0 0,0 0 0,-4 12 1,8-18-72,1-1 1,-1 0 0,1 1 0,-1-1-1,1 1 1,0-1 0,0 1 0,0-1 0,0 1-1,1-1 1,-1 1 0,1-1 0,-1 1-1,1-1 1,0 0 0,0 1 0,0-1 0,0 0-1,0 0 1,0 0 0,1 1 0,2 1-1,2 3 73,1-1-1,0 0 0,0 0 0,15 8 0,4 4-82,-9-6-29,-13-9 57,0-1-1,0 1 1,0 0-1,0 1 1,5 6-1,-9-10-30,1 1-1,-1-1 0,0 0 1,0 1-1,1-1 1,-1 1-1,0-1 0,0 1 1,0-1-1,0 1 1,0-1-1,1 1 0,-1-1 1,0 1-1,0-1 0,0 1 1,0-1-1,-1 1 1,1-1-1,0 1 0,0-1 1,0 1-1,0-1 1,0 1-1,-1-1 0,1 1 1,0-1-1,0 1 1,-1-1-1,1 0 0,0 1 1,-1-1-1,1 0 1,0 1-1,-1-1 0,1 0 1,-1 1-1,1-1 1,-1 1-1,-1 0-4,1 0 0,-1-1 0,0 1 0,1 0 0,-1-1 0,0 1 0,1-1 0,-1 1 0,0-1 0,-2 0 0,-2 0 102,0 0-1,0-1 1,-9-1-1,13 1-336,0 1 0,0-1 0,0 1 0,0-1 0,0 0 0,0 0 0,0 0-1,0 0 1,0-1 0,1 1 0,-1 0 0,0-1 0,-2-2 0,-1-4-1562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43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13 162 5824,'-7'3'2624,"2"21"-2272,5-13 0,5 3-256,-5 9 256,0-1-224,0 4 160,7 1-160,-2-1 352,-2-4-256,2-7-2144,3-4 1024</inkml:trace>
  <inkml:trace contextRef="#ctx0" brushRef="#br0" timeOffset="1">48 27 6400,'-14'-14'2880,"6"9"-2496,3 2 704,2-1-1312,-2 8 64,1-1-288,8 5 256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43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222 216 4224,'0'0'123,"0"-1"0,0 1 0,0 0 1,0-1-1,0 1 0,0-1 0,0 1 0,0-1 0,0 1 1,0 0-1,0-1 0,0 1 0,0-1 0,0 1 1,-1-1-1,1 1 0,0 0 0,0-1 0,0 1 0,-1 0 1,1-1-1,0 1 0,-1 0 0,1-1 0,0 1 0,-1 0 1,1-1-1,0 1 0,-1 0 0,1 0 0,0-1 1,-1 1-1,1 0 0,-1 0 0,1 0 0,0 0 0,-1 0 1,1 0-1,-1 0 0,1-1 0,-1 1 0,1 0 0,-1 0 1,1 1-1,0-1 0,-1 0 0,1 0 0,-1 0 0,1 0 1,-1 0-1,0 1 0,-13 2 303,-1 1 0,1 1 0,0 0 0,0 1 0,1 1 0,-16 9 0,20-10-352,1 0 1,0 0 0,0 0-1,1 1 1,0 1-1,0-1 1,0 1 0,1 0-1,1 1 1,-8 13 0,11-19-31,1 0 0,0 0 0,0 1 0,0-1 0,0 0 1,0 1-1,1-1 0,-1 1 0,1-1 0,0 1 1,0-1-1,1 1 0,-1-1 0,1 4 0,0-5-2,0 0 0,-1 0 0,1-1 0,0 1 0,0 0-1,0-1 1,0 1 0,0 0 0,0-1 0,0 0 0,0 1 0,1-1-1,-1 0 1,1 1 0,-1-1 0,1 0 0,-1 0 0,1 0-1,-1-1 1,1 1 0,0 0 0,0 0 0,-1-1 0,1 1 0,0-1-1,0 0 1,2 1 0,1-1 11,0 0 0,0-1 1,0 1-1,0-1 0,-1 0 0,1 0 0,0 0 0,0-1 0,-1 1 0,1-1 1,-1-1-1,1 1 0,-1 0 0,0-1 0,4-3 0,4-4 71,-1 0-1,0 0 1,15-21-1,-9 8-44,-1-1-1,-1 0 0,-1-1 1,-1-1-1,-1 0 1,-2-1-1,0 0 0,-2-1 1,6-38-1,-12 29-527,-3 26-3,-7 30-188,3-7 772,1 0 1,0 0-1,1 1 1,-2 24-1,2 52 566,3-78-661,0 7-13,-1-3 28,1 0 1,0 0-1,1 0 0,1 0 1,1 0-1,0-1 0,5 17 1,-7-29-232,0-1-1,-1 1 1,1-1 0,0 0 0,0 1-1,0-1 1,0 0 0,0 0 0,0 1-1,1-1 1,0 1 0,-1-2-176,0 1 0,0-1 1,0 1-1,0-1 0,-1 0 1,1 1-1,0-1 0,0 0 1,0 0-1,0 0 0,0 1 0,0-1 1,0 0-1,0 0 0,0-1 1,0 1-1,0 0 0,0 0 0,0 0 1,1-1-1,10-3-2114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43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1 162 5632,'1'-1'456,"0"0"0,1 0 0,-1 0 0,1 1 0,-1-1 0,0 0 1,1 1-1,-1-1 0,3 1 0,13-7 2071,-11 1-2098,0 1 1,-1-1 0,0 0 0,0 0 0,-1 0-1,1-1 1,-1 0 0,5-11 0,-8 14-315,1-1 0,0 1 0,-1-1-1,0 0 1,0 0 0,0-8 0,-1 11-62,0 0-1,0 0 1,0 0 0,0 0-1,-1 0 1,1 0 0,-1 0-1,1 0 1,-1 0-1,0 0 1,0 0 0,0 0-1,0 0 1,0 0 0,-2-2-1,2 4-57,0-1 0,1 0 0,-1 1 0,0-1 0,0 1 0,0-1 0,0 1 0,1 0 0,-1-1 0,0 1 0,0 0 0,0 0 0,0 0 0,0 0 0,0-1 0,0 1 0,0 0 0,0 1 0,0-1 0,0 0 0,0 0 0,0 0 0,0 1 0,0-1 0,1 0 0,-1 1 0,0-1 0,0 0 0,-1 2 0,-1-1 41,0 1 0,1 0 0,-1 0 0,0 0 1,1 0-1,-1 1 0,-1 2 0,0 1 84,1-1-1,-1 1 1,2 0 0,-1 0 0,1 0 0,-1 1 0,2-1-1,-1 0 1,1 1 0,0 0 0,0-1 0,1 1 0,0-1-1,1 14 1,0-14-61,0 0 0,0 0 0,0 0 0,1-1 0,-1 1 0,2-1 0,-1 1 0,0-1 0,1 1 0,0-1 0,0 0 0,1 0 0,0-1 0,-1 1-1,1-1 1,1 0 0,4 4 0,-6-6-126,1 0 0,-1 0 1,1-1-1,0 0 0,0 0 0,0 0 0,0 0 0,0 0 0,-1-1 0,1 0 0,0 1 0,0-2 0,0 1 0,6-1 0,-1 0-758,19 1-594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45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9 152 4736,'0'0'188,"-1"0"1,0-1-1,1 1 1,-1-1-1,1 1 0,-1-1 1,1 1-1,-1-1 1,1 0-1,-1 1 1,1-1-1,0 0 1,-1 1-1,1-1 0,0 0 1,0 1-1,-1-1 1,1 0-1,0 0 1,0 1-1,0-1 0,0 0 1,0 0-1,0 1 1,0-1-1,0 0 1,0-1-1,0-2 2093,17 49-190,8 37-395,-27-100 1542,3-29-2811,0-1-461,-1 30 55,1-38-61,0 51 74,0 0-1,-1 0 1,2 0-1,-1 0 1,1 0 0,-1 0-1,1 1 1,5-9-1,-6 11-21,-1 1-1,1 0 1,0 0-1,0 0 1,0 0 0,0 0-1,0 0 1,0 0-1,0 1 1,0-1-1,0 0 1,0 0 0,1 1-1,-1-1 1,0 1-1,0-1 1,1 1 0,-1-1-1,0 1 1,1 0-1,-1 0 1,2 0 0,0 0 7,-1 0 0,0 1 0,1-1 0,-1 1 0,1 0 0,-1 0 0,0 0 0,1 0 0,-1 0 0,0 0 0,3 3 0,4 3 25,-1 1 0,0 0 0,0 0 0,10 14 0,-9-6 203,-8-13-673,0-1 1,0 1 0,1-1 0,-1 1-1,1-1 1,3 4 0,-4-5-343,0 0 1,1 0-1,-1 0 1,0-1-1,0 1 0,1 0 1,-1-1-1,1 1 1,-1-1-1,3 1 1,8 3-1857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4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13 8384,'-8'-13'2704,"8"13"-2670,0 0 1,0 0 0,0 0 0,-1 0-1,1 0 1,0 0 0,0 0-1,0 0 1,0 0 0,0 0 0,-1 0-1,1 0 1,0 0 0,0 0 0,0 0-1,0 0 1,0 0 0,0 0-1,-1 0 1,1 0 0,0 1 0,0-1-1,0 0 1,0 0 0,0 0-1,0 0 1,0 0 0,-1 0 0,1 0-1,0 0 1,0 0 0,0 1 0,0-1-1,0 0 1,0 0 0,0 0-1,0 0 1,0 0 0,0 0 0,0 1-1,0-1 1,0 0 0,0 0-1,0 0 1,0 0 0,0 0 0,0 0-1,0 1 1,0-1 0,0 0 0,-2 11 1388,4-1-876,-1 1-1,-1-1 1,0 1-1,0 0 1,-1-1-1,-2 13 1,-1 6 160,-7 103 1747,-5 43-924,-7 56-656,17-172-734,-4 65-118,-6 54 236,0-59-4378,16-118 3826,0 1-128,-1-1-1,1 1 1,0-1-1,0 1 1,0-1 0,0 1-1,0-1 1,0 1-1,0-1 1,0 1-1,1-1 1,-1 1-1,1 1 1,7 1-2079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46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0 6560,'0'3'3473,"1"0"-2972,-1 0 0,0 0 0,0 0 0,0 0 1,-1 0-1,0 5 0,-6 21 1145,-17 44 0,18-60-1352,0-1 0,0 1 0,-1-1 0,-1-1 0,-16 21 0,4-12 52,0 0 0,-44 31 0,-53 26 149,105-69-439,-3-1-24,14-6-22,-1-1-1,0 1 0,0 0 1,0 0-1,0 0 1,1 0-1,-1 0 1,1 0-1,-1 0 0,1 1 1,-1-1-1,-1 3 1,3-4 2,0 1 0,0-1 0,-1 1 0,1-1-1,0 0 1,0 1 0,0-1 0,0 1 0,1-1 0,-1 1 0,0-1 0,0 1 0,0-1 0,0 0 0,0 1 0,1-1 0,-1 1 0,0-1 0,0 1 0,0-1 0,1 0 0,-1 1 0,0-1-1,1 0 1,-1 1 0,0-1 0,1 0 0,-1 0 0,1 1 0,-1-1 0,0 0 0,1 1 0,17 4 321,-12-3-276,80 18 442,-63-16-400,-1 1 0,0 0 0,0 2 0,0 1 0,31 16 0,-44-19-68,-1 0 1,0 1-1,0-1 1,-1 2-1,1-1 1,-1 1-1,9 11 1,-13-12-1727,1 0 0,0 0 0,4 11 0,-5-12-747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46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57 138 8224,'-1'0'101,"1"0"1,0 0 0,0 0-1,-1-1 1,1 1 0,0 0-1,0 0 1,-1 0-1,1 0 1,0 0 0,-1 0-1,1 0 1,0 0 0,-1 0-1,1 0 1,0 0-1,0 0 1,-1 0 0,1 0-1,0 0 1,-1 0 0,1 1-1,0-1 1,0 0-1,-1 0 1,1 0 0,0 0-1,0 0 1,-1 1 0,1-1-1,0 0 1,-1 1-1,-3 11 1179,3 24-708,1-28-23,-2 34 976,-14 76 0,3-30 353,7-73-1102,3-13-10,2-10-31,2-5-647,1-1 0,0 1 0,1 0 0,1-1 0,5-12 0,-1 2-66,8-28-38,21-62-74,-28 89 131,1 1-1,20-33 1,-26 51-54,0-1 1,1 1 0,0 0 0,0 0 0,0 1-1,11-10 1,-15 14 4,1 0 1,0-1-1,0 1 1,0 0-1,0 0 1,0 0-1,1 0 0,-1 0 1,0 1-1,0-1 1,1 1-1,-1-1 1,0 1-1,1 0 0,-1 0 1,0 0-1,1 0 1,-1 0-1,0 1 0,1-1 1,-1 1-1,0 0 1,0-1-1,0 1 1,4 2-1,-1 0-17,0 1-1,0-1 1,-1 1-1,0 0 1,1 0-1,-1 1 1,-1-1-1,1 1 1,-1 0-1,0 0 1,0 0-1,4 10 1,-2-2 45,-1-1 1,0 0-1,-1 1 0,3 22 1,-5-20 62,0 1 1,-1 17-1,-1-28-7,1 1-1,-1-1 1,0 1 0,0-1 0,-1 0 0,0 1-1,0-1 1,0 0 0,-3 5 0,4-9-59,0 0-1,1 0 1,-1 0 0,0 0 0,0 0 0,0 0 0,0 0 0,-1 0 0,1 0-1,0 0 1,0-1 0,0 1 0,-1-1 0,1 1 0,0-1 0,-1 1-1,1-1 1,0 0 0,-1 1 0,-2-1 0,-1 0-8,0 0 1,-1-1-1,1 0 1,-7-1-1,-14-3 32,26 5-46,0 0-1,0 0 0,0 0 0,0 0 0,-1 0 1,1 0-1,0 0 0,0 0 0,0 0 1,0 0-1,0 0 0,0 0 0,0 0 0,0 0 1,0 0-1,0 0 0,0 0 0,-1 0 1,1 0-1,0 0 0,0 0 0,0 1 1,0-1-1,0 0 0,0 0 0,0 0 0,0 0 1,0 0-1,0 0 0,0 0 0,0 0 1,0 0-1,0 0 0,-1 0 0,1 0 0,0 0 1,0 0-1,0 0 0,0 1 0,0-1 1,0 0-1,0 0 0,0 0 0,0 0 1,0 0-1,0 0 0,0 0 0,0 0 0,0 0 1,0 0-1,0 1 0,0-1 0,0 0 1,0 0-1,0 0 0,0 0 0,5 6-233,10 5 87,124 82 686,-134-90-803,16 11 123,-20-13-201,0 0 0,0 0 0,0 0 0,-1 0 0,1 0 0,0 0 0,0 0 0,-1 0 0,1 0 0,-1 0 0,1 0 0,-1 0 0,1 0 0,-1 1 0,0-1 0,1 0 0,-1 2 0,0 11-2917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53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8 445 2720,'-1'0'120,"1"0"-73,-1 0 0,1 0 0,0 0-1,-1-1 1,1 1 0,0 0 0,0 0-1,-1 0 1,1 0 0,0 0-1,-1-1 1,1 1 0,0 0 0,0 0-1,0 0 1,-1-1 0,1 1 0,0 0-1,0 0 1,0-1 0,-1 1 0,1 0-1,0 0 1,0-1 0,0 1-1,0 0 1,0-1 0,-1 0 1102,1 6 2823,2 10-2192,-2-14-1749,0-1 0,0 1-1,0-1 1,0 1 0,0-1-1,0 1 1,0-1 0,1 1 0,-1-1-1,0 1 1,0-1 0,1 1-1,-1-1 1,0 1 0,0-1-1,1 1 1,-1-1 0,0 1 0,1-1-1,-1 0 1,1 1 0,-1-1-1,1 0 1,-1 1 0,0-1-1,1 0 1,-1 0 0,1 1 0,-1-1-1,1 0 1,0 0 0,-1 0-1,1 0 1,-1 0 0,1 1-1,-1-1 1,1 0 0,-1 0 0,1-1-1,1 1 1,6-4 327,1 0-1,-1-1 1,0 0 0,10-8-1,-3 2-124,-5 51-361,7 83 123,-5-31 202,-4-25-169,-6-43 82,1 0 1,1 0-1,12 37 1,-13-51-70,-1 0 1,0 0-1,-1 1 1,0 15 0,2 14 96,15-6 140,-10-27 411,-4-14 473,1-3-800,2-7-98,-1-1 1,7-27 0,-2 6-89,56-144 6,-45 133-219,33-92 143,-26 41-220,30-82 121,-23 106 4,-28 64-18,-1 1-1,13-16 1,-3 3 24,-14 21-32,-1 0-7,1 1-1,-1-1 1,0 0-1,0 0 1,2-5-1,-4 8 20,0 0 0,1 1-1,-1-1 1,0 0 0,1 1-1,-1-1 1,0 1-1,1-1 1,-1 0 0,1 1-1,-1-1 1,1 1 0,-1 0-1,1-1 1,0 0-1,0 0 7,0 1-1,0-1 0,-1 1 0,1-1 0,-1 1 0,1-1 0,0 0 0,-1 1 0,1-1 0,-1 0 0,1 0 0,-1 1 0,0-1 1,1 0-1,-1 0 0,0 0 0,0 0 0,1 1 0,-1-1 0,0 0 0,0 0 0,0 0 0,0 0 0,0 0 0,0-1 0,3-9-524,-4 8-191,-6-1-4030,2 4 2930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56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91 2080,'-3'7'9722,"8"-6"-8810,11 0-771,1 0 0,-1 0 0,1-2 0,0 0-1,22-5 1,10 0 33,448-30 978,-228 19-997,-160 4 435,-72 7-183,-36 6-380,0 0 0,0 0 0,-1 0 1,1 0-1,0-1 0,0 1 0,-1 0 0,1-1 1,0 1-1,-1-1 0,1 1 0,0-1 1,0 0-1,-1 1-47,1 0 1,-1-1 0,0 1 0,0 0-1,0 0 1,0-1 0,0 1 0,1 0-1,-1 0 1,0-1 0,0 1 0,0 0-1,0 0 1,0-1 0,0 1 0,0 0-1,0 0 1,0-1 0,0 1 0,0 0-1,0 0 1,0-1 0,0 1 0,0 0-1,0 0 1,-1-1 0,1 1 0,0 0-1,0 0 1,0-1 0,0 1 0,0 0-1,-1 0 1,1 0 0,0-1 0,0 1-1,0 0 1,-1 0 0,1 0 0,-5-2-525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58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6 107 2656,'0'-1'318,"-1"0"-1,0 1 1,1-1 0,-1 0 0,1 0-1,0 0 1,-1-1 0,1 1-1,0 0 1,0 0 0,0 0 0,-1 0-1,1 0 1,0 0 0,0 0 0,1 0-1,-1 0 1,0-2 0,1-7 2263,-2 9-1929,0-2 67,6-3-660,-3 4 46,10-9 258,1 0-1,26-15 1,-35 24-366,-1-1-1,1 2 1,0-1 0,0 0-1,1 1 1,-1 0-1,0 0 1,0 0 0,1 0-1,-1 1 1,0-1-1,1 1 1,-1 0 0,0 1-1,1-1 1,5 2 0,-9-1 2,1-1 1,-1 1 0,1 0-1,-1 0 1,1 0-1,-1 0 1,0 0 0,1 0-1,-1 1 1,0-1 0,0 0-1,0 1 1,0-1 0,0 0-1,0 1 1,0-1 0,-1 1-1,1 0 1,0-1 0,-1 1-1,1-1 1,-1 1 0,0 0-1,1 0 1,-1-1 0,0 1-1,0 3 1,0 2 37,-1-1 0,1 1 0,-1-1 1,0 1-1,-1-1 0,-2 8 0,-6 9 102,-1 0 0,0-1-1,-2 0 1,-1-1 0,0 0-1,-24 25 1,28-36 71,-17 15 1,17-17 56,7-3 259,7-4-28,12-5 278,-11 3-592,84-23 621,-57 14-881,-27 7 77,1 1 0,-1 1 0,1-1 0,-1 1 0,1 0 0,7-1 0,-7 4-471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58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413 24 4576,'3'-23'5178,"-3"24"-4666,-12 44 171,5-25-280,0 0 0,-2 0 0,0-1 0,-1 0 0,-1-1 0,-1 0 0,0 0 0,-24 24 0,3-11 24,-47 32 0,50-41-186,1 1 0,1 2 0,-35 40 0,58-59-177,0 0-1,-7 13 0,11-18-74,1 1-1,-1-1 0,0 0 1,1 0-1,-1 1 0,1-1 1,-1 0-1,1 1 0,0-1 1,-1 0-1,1 1 0,0-1 1,0 1-1,0-1 0,0 0 1,0 1-1,1-1 0,-1 1 1,0-1-1,1 0 0,-1 1 1,1-1-1,-1 0 1,1 2-1,0-3-91,0 1 1,0 0-1,0-1 0,-1 1 1,1-1-1,0 1 0,0-1 1,0 1-1,0-1 0,0 0 1,0 1-1,0-1 0,0 0 1,0 0-1,0 1 0,0-1 1,0 0-1,0 0 0,0 0 1,0-1-1,0 1 1,0 0-1,1 0 0,4-1-569,18 0-1029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59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6048,'0'0'76,"0"0"1,0 0-1,1 0 1,-1 0-1,0 0 1,0 0 0,0 0-1,0 0 1,0 0-1,0 0 1,3 1 1913,-3-1-1914,0 0 1,0 0-1,0 1 1,0-1-1,0 0 1,0 0-1,0 0 1,0 0-1,0 0 1,0 0-1,0 1 1,1 8 824,-2 15-763,-2-1 248,0 5 392,-1 0 0,-12 41 0,0-14 45,3 0 0,-13 106 0,24-149-770,2-11-2,-1-1 1,1 1 0,0 0 0,0 0 0,-1 0 0,1-1-1,0 1 1,0 0 0,0 0 0,0 0 0,0-1-1,0 1 1,0 0 0,0 0 0,0 0 0,2 1 767,0-5-621,0 0-1,0 0 0,1 0 0,0 0 0,-1 0 0,1 0 0,5-3 1,-3 1-90,1 0-115,0 1 1,0-1-1,0 1 0,1 1 1,-1-1-1,12-3 0,43-13 83,-61 20-73,21-5 61,0 0 1,1 1 0,-1 1-1,39 1 1,-44 2-330,-1 2 1,0 0-1,26 6 1,-28-4-942,0 1 0,16 8 1,-16-7-960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50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46 4800,'-15'-19'11336,"8"11"-10299,2 8 347,1 0-539,5-3-274,50 0-22,103-3-253,-48 3-352,-42 3 197,-41 1-225,45-4 0,-67 3 3,9-1-14,-3 1-4688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5:50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35 5984,'-35'-9'1920,"34"9"-1676,-1-1 1,0 1-1,0 0 1,1-1-1,-1 1 1,0 0-1,0 0 0,1 0 1,-1 1-1,0-1 1,1 0-1,-4 1 1,5-1-207,0 0 1,0 0-1,0 0 1,0 0-1,0 0 1,0 0-1,0 0 1,0 0-1,0 0 1,0 0-1,0 0 1,0 0-1,0 0 1,0 1-1,0-1 1,-1 0-1,1 0 1,0 0-1,0 0 1,0 0-1,0 0 1,0 0-1,0 0 1,0 0-1,0 0 1,0 0-1,0 0 1,0 0-1,0 0 1,0 0-1,0 0 1,0 1-1,0-1 1,0 0-1,0 0 1,0 0 0,0 0-1,0 0 1,0 0-1,0 0 1,0 0-1,0 0 1,0 0-1,0 0 1,0 0-1,0 0 1,0 0-1,0 1 1,0-1-1,0 0 1,1 0-1,-1 0 1,0 0-1,0 0 1,0 0-1,0 0 1,0 0-1,0 0 1,0 0-1,0 0 1,0 0-1,0 0 1,0 0-1,0 0 1,0 0-1,12 2 1565,230-18 4288,-71 2-5147,-143 13-790,55 7 1,-81-5-205,-1-1 1,1 0-1,-1 1 1,0-1-1,1 1 1,-1-1-1,1 1 0,-1-1 1,2 2-1,-1 0-1513,1 1-1,-1-1 1,1 0-1,-1 1 1,3 4-1,4 5-2353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04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14 293 2720,'0'0'891,"-12"7"1412,12-6-2154,0-1 0,-1 1 0,1 0 0,0-1 0,0 1 0,0-1 0,-1 1 0,1 0 0,0-1-1,0 1 1,0 0 0,0-1 0,0 1 0,0 0 0,0 0 0,0-1 0,0 1 0,1-1-1,-1 1 1,0 0 0,0-1 0,1 1 0,-1 0 0,0-1 0,1 1 0,-1-1 0,0 1 0,1-1-1,-1 1 1,1-1 0,-1 1 0,1 0 0,1 0-43,-1 1 0,1-1 0,-1 1 0,1-1 1,-1 0-1,1 0 0,0 0 0,0 0 0,-1 0 0,1 0 0,0-1 1,4 2-1,25 1 385,1-1-1,49-5 1,14 1-166,144 3 523,-128-1-677,366-38 1469,-79 2-1350,-207 31-195,115-5 253,-119 5-118,62-5 46,491-36-185,-588 40 124,71-1 55,47-1-115,26-7 161,-11 0 109,238-17 183,-402 21-447,-20 2-55,197-12 17,443-20 1135,-559 32-1052,-41 1-1,242 4 60,-283 4-285,-57 2-15,47 8 0,-36-3-945,2 1-889,13 2-2532,-22-9-2086,-16-2 2679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4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8320,'2'-1'816,"-1"1"-704,0 0-1,-1 0 1,1 0 0,-1 0-1,1 0 1,0 0-1,-1 0 1,1 0-1,0 0 1,-1 0-1,1 0 1,0 0 0,-1 0-1,1 0 1,-1 1-1,1-1 1,-1 0-1,1 0 1,0 1 0,-1-1-1,1 0 1,-1 1-1,1-1 1,-1 1-1,1 0 1,6 4 327,-1 1 1,0 0-1,0 1 1,0 0-1,-1-1 1,0 2-1,0-1 1,-1 0-1,5 12 1,6 18 1606,18 66 1,1 49 297,-17-51-1408,-4 1 0,-5 0 0,-9 181 0,-3-232-724,-12 60 0,11-85-555,-1 0 0,-2-1 0,-1 0 0,-13 27 0,17-42-875,-1-1 0,0 1 0,-1-1 0,-14 16-1,3-4-1756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09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9 492 2144,'-1'0'198,"1"0"-1,-1 1 1,1-1 0,0 0 0,-1 0-1,1 1 1,-1-1 0,1 0-1,-1 1 1,1-1 0,0 0 0,-1 1-1,1-1 1,0 0 0,-1 1 0,1-1-1,0 1 1,0-1 0,-1 1 0,1-1-1,0 1 1,0-1 0,0 1-1,0-1 1,0 1 0,-1-1 0,1 1-1,0-1 1,0 1 0,0-1 0,0 1-1,1-1 1,-1 1 0,0-1-1,0 1 1,0 0 268,1 4 1818,1-10-746,4-6-1083,7-8-73,-1 0 0,12-25 0,-14 24 0,1 0 1,18-23-1,-23 31-383,-2 4-423,-3 9 406,-1-1 0,0 0 0,1 1 0,-1-1-1,0 0 1,1 0 0,-1 1 0,0-1 0,0 1 0,0-1 0,1 0-1,-1 1 1,0-1 0,0 0 0,0 1 0,0-1 0,0 1-1,0-1 1,0 1 0,0-1 0,0 0 0,0 2 0,14 101-183,5 25 423,-13-103-140,43 156 663,-15-53-258,-14-47-367,1 14 26,-4-14-121,-10-52 37,0 1 2927,-3-34-2933,0 0 0,0-1 0,-1 1 0,1-1 0,-1 0 1,0 0-1,0 0 0,-1-1 0,0 1 0,3-7 0,14-67 148,-5 22-17,11-19-165,39-129-66,-44 120 44,-16 67 11,1-23-1,0-3 145,12-79-330,-5 33 148,-7 46 88,3-12 6,8-37-275,-15 88 203,1-2-16,0-1-1,-1 0 1,2-11-1,-3 17 43,0 0 0,0 0 0,0-1 0,1 1 0,-1 0 0,1 0 0,0 0 0,1-3 0,-1 1-33,0 1 0,1 0 0,-2-1 0,1 1 0,0-1-1,-1 1 1,1-1 0,-1-5 0,0 8 11,0 0-1,0 0 1,0 0-1,0 0 1,0 0 0,1 1-1,-1-1 1,0 0-1,1 0 1,-1 0 0,0 1-1,1-1 1,-1 0-1,1 1 1,0-2 0,0 1 2,-1 1 0,0-1 1,1 1-1,-1-1 1,0 1-1,1-1 0,-1 1 1,0-1-1,0 0 1,1 1-1,-1-1 0,0 0 1,0 1-1,0-1 1,0 0-1,0-1-810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30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4320,'0'-20'2630,"0"5"2649,2 22-1862,4 21-2504,-2 21-180,0 3 90,11 52 0,-14-94-987,0-5 1696,4-14-404,20-67-570,-8 19-1041,8-7 74,-21 57 325,0-1-1,0 1 0,1-1 0,0 1 0,11-11 0,-16 18 83,1-1-1,-1 1 0,1-1 1,-1 1-1,1-1 0,-1 1 1,1-1-1,-1 1 0,1 0 0,0-1 1,-1 1-1,1 0 0,-1-1 1,1 1-1,0 0 0,0 0 1,-1 0-1,1 0 0,0 0 1,-1 0-1,1 0 0,0 0 0,-1 0 1,1 0-1,0 0 0,0 0 1,-1 0-1,1 0 0,0 1 1,1 0 31,-1 0 0,1 0 0,-1 0 0,1 1 0,-1-1 1,0 0-1,0 1 0,0-1 0,0 1 0,0-1 0,1 3 1,3 6 254,-1 1 1,6 19 0,-10-27-257,4 14 140,-1 0 0,-1 0-1,0 19 1,-1-16-234,4 29 0,-4-26-1747,-1-18 735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12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121 157 3136,'3'-8'1124,"-3"7"-864,0 0 0,1 0 0,-1 0-1,0 0 1,1 0 0,-1 0-1,1 0 1,-1 0 0,1 0-1,-1 0 1,1 0 0,-1 1 0,1-1-1,0 0 1,1 0 0,-2 9 3172,-3 17-3286,3-20 222,-7 49 222,-3-1 0,-2 0 0,-2-1 0,-35 87 0,13-57 439,34-74-148,6-11 153,7-14-203,12-25-735,-1-2-1,16-49 1,23-95-84,-20 70 515,-12 36 77,-28 70-485,-2 12-126,1-1 1,0 1-1,0-1 1,0 1-1,0-1 1,0 1-1,0-1 1,0 1-1,0-1 1,0 1-1,0-1 1,0 1-1,0-1 1,0 1-1,0-1 1,1 1-1,-1-1 1,0 1-1,0-1 1,0 1-1,1-1 1,-1 1-1,0 0 1,1-1-1,-1 1 1,0 0-1,1-1 1,0 0-1,0 17 71,14 61-122,19 90 77,-22-123 99,28 73 1,1-29 254,-12-38-181,-28-49-304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13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4 4992,'-10'1'588,"8"-1"-440,0 0 0,0 1 1,0-1-1,0 0 0,0 0 0,0-1 1,0 1-1,0 0 0,0 0 0,-3-2 0,-2 0 4343,13 2-2635,70 5 1192,1 0-2432,-31 0-545,-37-4-568,0 1 0,0-2-1,0 1 1,0-1 0,10-2 0,-5-1-2991,3 3 1051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13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64 3968,'-1'0'67,"1"1"0,0-1 1,-1 0-1,1 0 0,0 0 0,-1-1 1,1 1-1,0 0 0,-1 0 0,1 0 1,0 0-1,-1 0 0,1 0 0,0 0 1,-1-1-1,1 1 0,0 0 0,-1 0 1,1 0-1,0-1 0,0 1 0,-1 0 1,1 0-1,0-1 0,0 1 0,-1 0 1,1-1-1,-1-10 4069,2 5-2123,0 4-1812,1 1 1,0-1-1,-1 1 1,1 0-1,0-1 1,0 1-1,0 0 0,0 0 1,0 0-1,4-1 1,-5 2-82,17-6 63,1 0 1,-1 1-1,1 2 1,1 0 0,-1 0-1,27 2 1,-41 1-186,-1 0 1,1 0-1,0 1 1,-1 0-1,1 0 1,-1 0-1,6 2 1,-9-3 9,0 1 1,-1-1-1,1 1 0,0-1 1,0 0-1,0 1 0,-1 0 1,1-1-1,0 1 1,-1-1-1,1 1 0,-1 0 1,1 0-1,-1-1 1,1 1-1,-1 0 0,1 0 1,-1 0-1,0-1 0,1 1 1,-1 0-1,0 0 1,0 0-1,1 0 0,-1 0 1,0 0-1,0 0 0,0-1 1,0 1-1,0 0 1,-1 0-1,1 0 0,0 0 1,0 0-1,0 0 0,-1-1 1,1 1-1,-1 0 1,1 0-1,0 0 0,-1-1 1,0 1-1,1 0 0,-1 0 1,0 0-1,-6 9 74,-1-1-1,0 0 1,-1 0 0,-17 14-1,16-15 72,0 0 0,1 1 0,0 0 0,-14 19 0,18-21-123,-9 17 470,13-23-461,1 0-1,0 0 1,-1 0-1,1 0 1,0 0-1,0 0 1,0 0 0,0 0-1,-1 0 1,1 0-1,1 0 1,-1 0-1,0 0 1,0 0-1,0 0 1,0 0-1,1-1 1,-1 1 0,0 0-1,1 0 1,-1 0-1,1 0 1,-1 0-1,2 1 1,2 2 70,0-1 0,1 1 0,-1-1 1,1 0-1,0 0 0,0-1 0,0 1 1,7 1-1,46 13-47,-50-15-121,50 16-130,-34-8-2837,-13-3 495,-6 1-2021,-1 3 1475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14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35 156 5152,'1'1'8710,"6"0"-6533,11-2-1758,-4-2 13,-1 0 0,0-1 0,19-9 0,-28 11-406,9-4 150,-2 0 0,1-1 0,16-11 0,-26 16-158,0 1 0,0-1 0,0 0 0,0 1 0,0-1 0,-1 0 0,1 0 0,0 0 0,-1 0 0,0 0 0,1-1 0,-1 1 0,0 0 0,0-1 0,-1 1 0,1 0 0,0-1 0,-1 1 0,1-1 0,-1 1 0,0-1 0,0 0 0,0 1 0,0-1 0,0 1 0,-1-3 0,0 3-47,1 0 1,-1 0-1,0 1 0,0-1 0,0 0 1,0 0-1,0 1 0,0-1 0,-1 1 1,1-1-1,0 1 0,-1 0 0,1 0 1,-1-1-1,1 1 0,-1 0 1,0 0-1,0 0 0,1 1 0,-1-1 1,0 0-1,0 1 0,0-1 0,0 1 1,0-1-1,0 1 0,0 0 0,-2 0 1,-1 0 31,0 0 1,1 1-1,-1-1 1,1 1-1,-1 0 1,1 0-1,-1 0 1,1 1-1,0 0 1,-8 4-1,1 1 153,-1 1-1,1 1 0,0 0 0,1 0 0,0 1 0,1 1 0,0 0 1,0 0-1,2 0 0,-9 15 0,14-22-73,1 0 0,-1 0 0,1 1-1,0-1 1,0 0 0,0 1 0,1-1 0,0 1-1,-1-1 1,2 1 0,-1-1 0,0 1 0,1-1 0,0 0-1,0 1 1,0-1 0,1 0 0,-1 1 0,1-1-1,0 0 1,0 0 0,0-1 0,1 1 0,0 0-1,-1-1 1,1 1 0,0-1 0,1 0 0,-1 0 0,0 0-1,1 0 1,0-1 0,0 0 0,0 1 0,0-1-1,0-1 1,0 1 0,0-1 0,0 1 0,5 0 0,3-1-58,0 1 1,1-2 0,-1 0-1,20-2 1,49-11-1132,-12 0-6368,-51 13 4809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16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 2912,'-1'-1'361,"-1"1"0,0-1 0,1 1 0,-1-1 1,0 1-1,0 0 0,1-1 0,-1 1 0,0 0 0,0 0 0,0 0 1,1 1-1,-1-1 0,0 0 0,0 1 0,1-1 0,-4 2 0,-5 1 915,-4 1 950,8-2-712,1-1 0,0 1 0,-10 0 0,83-10 806,-23 4-1768,-20 2-441,0 0 0,39 3 0,-36 0 131,-3-1 283,-25 0-727,1 0 0,-1 0 1,0 0-1,1 0 0,-1 0 1,0 0-1,0 0 0,1 0 1,-1 0-1,0 0 0,1 0 1,-1 0-1,0 0 0,1 0 1,-1 0-1,0 0 0,1 0 1,-1 1-1,0-1 0,0 0 1,1 0-1,-1 0 0,0 0 1,1 2-808,-1-2 808,0 0-1,1 0 0,-1 1 1,0-1-1,0 0 1,0 1-1,0-1 0,0 0 1,0 1-1,-2 4-3435,2 3 1221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17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43 3552,'0'-1'523,"1"1"0,0-1 0,-1 1 0,1-1 0,0 0 1,-1 1-1,1-1 0,-1 0 0,1 1 0,-1-1 0,0 0 0,1 0 0,-1 0 1,0 1-1,0-1 0,1-2 0,-5-6 4938,-4 2-5773,5 5 457,0 1 0,1-1 0,-1 1 0,0 0 0,0 0 1,0 0-1,0 1 0,0-1 0,0 1 0,0-1 0,0 1 0,0 0 0,-3 0 0,-12 0 219,9-1-266,0 1-1,-1 0 1,1 0 0,-11 3 0,-2-1 74,7-1-48,1 1-1,-1 1 1,-26 8-1,36-9-77,-1 0-1,1 0 1,0 0 0,0 1 0,0 0-1,0 0 1,0 0 0,0 1-1,1 0 1,0 0 0,0 0-1,-5 6 1,3-1 16,1 0 1,1 1-1,0-1 0,0 1 0,1 0 1,0 0-1,1 1 0,0-1 0,0 0 1,0 15-1,2-7-14,1 1-1,0-1 1,1 0-1,1 0 1,6 18 0,-8-30 5,2 0-1,-1 0 1,1 0 0,0 0 0,0-1 0,0 0 0,1 1 0,0-1-1,0-1 1,0 1 0,1-1 0,-1 1 0,1-1 0,0 0 0,0-1 0,1 1-1,-1-1 1,1 0 0,-1-1 0,1 1 0,0-1 0,0 0 0,12 2 0,-11-3-22,-1 0 0,0-1 1,1 1-1,-1-1 0,1 0 1,-1-1-1,0 0 0,1 0 1,-1 0-1,0-1 0,0 0 1,0 0-1,0 0 0,0-1 1,0 0-1,-1 0 0,1-1 1,-1 1-1,0-1 1,0 0-1,0 0 0,-1-1 1,8-8-1,-10 9-30,0 1 1,0-1-1,0 1 0,0-1 0,0 1 1,-1-1-1,0 0 0,0 0 1,0 0-1,0 0 0,0 0 0,-1 0 1,0 0-1,0 0 0,-1-6 1,1 7-13,0 1 0,-1 0 1,0 0-1,1 0 0,-1 0 1,0 0-1,0 0 0,0 0 1,0 0-1,-1 0 1,1 1-1,-1-1 0,1 0 1,-1 1-1,1-1 0,-1 1 1,0-1-1,0 1 0,1 0 1,-1 0-1,0 0 0,0 0 1,0 0-1,0 0 0,-1 0 1,1 1-1,0-1 1,0 1-1,0 0 0,-3-1 1,1 1 44,-1 0 0,1-1-1,0 1 1,-1 1 0,1-1 0,0 1 0,-1-1 0,1 1 0,0 1 0,0-1 0,0 0 0,0 1 0,0 0 0,0 0 0,0 0 0,1 0 0,-1 1 0,-4 4 0,69 1 2057,-41-9-1981,1-2 1,-1 0 0,24-7 0,-17 3-389,-25 8-365,-1 3-1781,1 0 696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21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32 2560,'0'0'56,"0"-1"-1,0 1 1,-1-1 0,1 1 0,0-1-1,0 1 1,0-1 0,0 1 0,0-1-1,0 1 1,0-1 0,0 1 0,0-1-1,0 1 1,0-1 0,0 1 0,1-1-1,-1 1 1,0-1 0,0 1 0,1-1-1,-1 1 1,0-1 0,0 1 0,1 0-1,-1-1 1,0 1 0,1 0 0,-1-1-1,1 1 1,-1 0 0,0-1 0,1 1-1,-1 0 1,2-1 0,-2 1 193,1-1 0,0 1 0,0-1 0,-1 1 0,1-1 1,0 0-1,0 1 0,-1-1 0,1 0 0,-1 1 0,1-1 0,-1 0 0,1 0 1,0 0-1,0-5 3459,-3 10-2198,-4 13-1043,0 29 242,-2 13 113,1-20-79,-2 64 0,5-37-624,3 14 527,1-49-258,6-41-4329,-2 4 2203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21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30 3552,'-8'-4'13253,"95"6"-11879,-29 0-936,66-6 0,-106 3-291,-15 1-184,0 1 0,-1-1 0,1-1 0,0 1 0,0 0-1,-1-1 1,1 1 0,0-1 0,0 0 0,-1 0 0,4-2 0,-1 0-1566,1 0-1,-1 0 1,1 0 0,6-2 0,2 4-1074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5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44 5056,'-2'0'320,"1"-1"-1,-1 0 1,1 1 0,-1-1-1,1 0 1,-1 0 0,1 0 0,0-1-1,-1 1 1,1 0 0,0 0-1,0-1 1,0 1 0,0 0-1,0-1 1,0 1 0,0-1 0,0-2-1,1 3-157,0 1 0,0-1 0,-1 1 0,1-1 0,0 1 0,0-1 0,0 1 0,0-1 0,0 1 0,-1-1 0,1 1 0,0-1 0,0 1 0,-1 0 0,1-1 0,0 1 0,-1-1 0,1 1 0,0 0 0,-1-1 0,1 1 0,-1 0 0,1-1 0,-1 1-1,-4-7 5091,10 6-3425,16 1-172,24 4-1211,-20 0-262,76 11 89,-89-15-208,-9-1-66,-1 1 0,1 0 0,-1 0 0,1 0 0,-1 0 0,1 1 0,-1-1 0,0 1 0,1 0 0,-1-1 0,3 3 0,-4-3-116,-1 0 0,0 0 0,1 0 0,-1 0 0,0 0 0,1 0 1,-1 0-1,0 0 0,1 0 0,-1 0 0,0-1 0,1 1 0,-1 0 1,0 0-1,1 0 0,-1 0 0,0 0 0,0-1 0,1 1 0,-1 0 1,0 0-1,0 0 0,1-1 0,-1 1 0,0 0 0,0 0 0,1-1 1,-1 1-1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22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12 4736,'-1'-3'289,"1"3"-205,0 0 0,0-1 1,0 1-1,0-1 0,0 1 0,0 0 0,-1-1 1,1 1-1,0-1 0,0 1 0,0 0 0,-1-1 0,1 1 1,0 0-1,-1-1 0,1 1 0,0 0 0,-1 0 1,1-1-1,0 1 0,-1 0 0,1 0 0,0 0 1,-1-1-1,1 1 0,-1 0 0,1 0 0,-1 0 0,1 12 4266,0 22-2876,-5 65 1047,2-55-1965,2 56-1,3-57-180,-6 49 0,-1 4 288,9-14 180,-4-82-832,0 0 0,0 0 0,0 0 0,0 0 0,0 0 0,0 1-1,0-1 1,0 0 0,0 0 0,0 0 0,0 0 0,0 0 0,0 0 0,0 0 0,0 0 0,0 0-1,0 1 1,0-1 0,0 0 0,0 0 0,0 0 0,0 0 0,0 0 0,0 0 0,0 0 0,0 0-1,0 1 1,0-1 0,0 0 0,0 0 0,0 0 0,0 0 0,0 0 0,0 0 0,0 0 0,-1 0 0,1 0-1,0 0 1,0 0 0,0 0 0,0 0 0,0 1 0,0-1 0,0 0 0,0 0 0,0 0 0,0 0-1,-1 0 1,1 0 0,0 0 0,0 0 0,0 0 0,0 0 0,0 0 0,0 0 0,0 0 0,0 0 0,-1 0-1,1 0 1,0 0 0,0 0 0,0 0 0,0 0 0,0 0 0,0-1 0,-3-7 474,1-11-256,1 13-162,1 0 0,0 0 0,0-10-1,1 1-37,-1 0 0,-3-27 0,1 26 20,1-1 1,1-27-1,3-20-33,-2 38-3,4-35 1,-1 44-104,0 0 0,11-25 0,-4 13-3,-7 19 72,-1 2 1,2-1-1,-1 0 1,1 1-1,0 0 1,1 0-1,0 0 0,0 1 1,1 0-1,0 0 1,0 1-1,0-1 1,14-7-1,-16 12-1,-1 0 0,1 0 0,0 1 0,0-1 1,0 1-1,-1 0 0,1 0 0,0 1 0,0 0 0,0 0 0,0 0 0,0 0 0,0 1 1,0 0-1,0 0 0,8 2 0,-8-1-1,0 1 1,1-1-1,-1 1 1,0-1 0,0 1-1,-1 1 1,1-1-1,-1 1 1,1 0-1,-1 0 1,0 0-1,-1 0 1,1 1-1,3 6 1,-5-9 25,-1 1 1,0-1 0,-1 0-1,1 1 1,0-1-1,-1 1 1,1 0 0,-1-1-1,0 1 1,0-1-1,0 1 1,0 0 0,-1-1-1,1 1 1,0-1 0,-1 1-1,0-1 1,0 1-1,0-1 1,0 1 0,0-1-1,0 0 1,-1 0-1,1 1 1,-2 1 0,-5 6 58,-1 0 0,1-1 0,-18 15 0,20-19-52,-7 6 35,-1-1-1,-1-1 1,-16 9 0,6-4 5,10-8 126,0 0-315,13-6 83,10 2-96,37 19-49,-17-9 246,32 20-1,-57-30-43,0 0 0,0 0 0,-1 1 0,1-1 0,-1 0 0,1 1 0,-1-1 0,0 1 0,0 0 0,0 0 0,-1 0 0,1 0 0,-1 0 0,1 0 0,-1 0 0,0 1 0,0-1 0,0 0 0,0 4 0,-1-2 25,0-1-1,0 0 0,0 1 1,-1-1-1,0 0 0,1 1 1,-1-1-1,-1 0 0,1 0 1,-1 0-1,1 0 0,-1 0 1,0 0-1,-4 5 0,-2 2 113,0-1-1,-1 0 0,0 0 0,-1-1 0,-16 13 1,19-17-74,0 0 0,-1-1 1,1 0-1,-1 0 0,0-1 1,0 0-1,-1 0 0,1-1 1,-12 3-1,6-3-161,0-1-1,0 0 1,0 0 0,0-1-1,0-1 1,0-1 0,-24-5-1,21-2-3400,13 7 1685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24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27 104 1664,'0'0'528,"-9"0"3386,-9-8 2524,18 7-6388,0 1 1,0 0-1,0 0 1,0-1-1,0 1 1,0 0 0,0 0-1,0 0 1,0-1-1,0 1 1,0 0-1,0 0 1,0 0-1,0-1 1,0 1 0,0 0-1,1 0 1,-1 0-1,0-1 1,0 1-1,0 0 1,0 0 0,0 0-1,0 0 1,1-1-1,-1 1 1,0 0-1,0 0 1,0 0 0,0 0-1,0 0 1,1 0-1,-1-1 1,0 1-1,0 0 1,14-9 633,26-10-639,-27 12 286,11-3-215,1 1 1,0 0 0,1 2-1,0 1 1,0 2 0,0 0 0,1 1-1,27 2 1,-48 1-100,-2-1-3,1 1 0,-1 0 0,0 1 0,8 1 0,-12-2-10,1 0 0,-1 0 1,1 0-1,-1 0 0,1 1 0,-1-1 0,1 0 0,-1 0 0,1 1 0,-1-1 0,0 0 0,1 1 0,-1-1 0,0 0 0,1 1 0,-1-1 1,0 0-1,1 1 0,-1-1 0,0 1 0,0-1 0,1 1 0,-1-1 0,0 1 0,0-1 0,0 1 0,0-1 0,0 1 0,0-1 1,1 1-1,-1-1 0,0 1 0,-1-1 0,1 1 0,0-1 0,0 1 0,0-1 0,0 1 0,0-1 0,0 1 0,-1-1 0,1 0 0,0 1 1,0-1-1,-1 1 0,1-1 0,-1 1 0,-6 10 48,-1 0 0,0-1 1,-1 0-1,0-1 0,-1 0 1,-15 11-1,17-13-8,-68 51 541,-19 16 292,94-73-852,0 0 0,0 0 1,0-1-1,0 1 0,0 0 1,0 0-1,1 0 0,-1 0 0,0 0 1,1 0-1,-1 0 0,0 1 1,1-1-1,-1 0 0,1 0 0,-1 0 1,1 1-1,0-1 0,0 0 1,0 0-1,-1 1 0,1-1 0,0 0 1,0 0-1,1 1 0,-1-1 1,0 0-1,1 2 0,0-1 10,0 0-1,0 0 1,1-1-1,-1 1 1,1 0-1,-1-1 1,1 1-1,0-1 1,0 0-1,0 1 1,0-1-1,-1 0 1,1 0-1,1 0 1,2 1-1,24 7 129,0-1-1,32 6 1,61 3 192,-14-13 290,-104-6-1164,-4 2 359,0 0 0,0-1 0,0 1-1,0 0 1,0 0 0,0-1 0,0 1 0,-1 0 0,1 0 0,0 0 0,0-1 0,0 1-1,0 0 1,0 0 0,-3-2-2241,3 2 2241,-5-1-1808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27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406 60 2560,'3'0'7664,"-7"-11"-5238,3 10-2280,0 0 0,0 0 0,0 0 0,0 0 0,0 0 0,1 0 0,-1 0 0,0 0 0,-1-3 0,2 3-55,-1 0 0,0-1 1,1 1-1,-1 0 0,0 0 1,0-1-1,0 1 0,0 0 1,0 0-1,-2-1 0,-4-2 16,-1 1 0,1 0 0,-1 0 0,1 1 0,-1 0-1,0 1 1,0 0 0,0 0 0,1 0 0,-1 1 0,-10 1 0,-3 0 8,1 2 0,0 0 1,-26 8-1,34-7-50,1 0 0,-11 5 0,18-7-35,0 0-1,0 0 0,0 1 0,1-1 1,-1 1-1,1 0 0,0 0 1,-4 5-1,5-5-35,0 0 0,0 0 0,0 1 0,1-1 0,-1 1 0,1-1 0,0 1 1,0 0-1,0-1 0,0 8 0,1-10 25,0 1 1,0 0-1,0-1 0,0 1 1,0 0-1,0-1 1,1 1-1,-1 0 0,1-1 1,-1 1-1,1 0 1,-1-1-1,1 1 0,0-1 1,0 1-1,0-1 1,0 0-1,0 1 0,0-1 1,0 0-1,0 0 0,1 0 1,-1 1-1,0-1 1,1-1-1,1 2 0,7 2 163,0 0-1,0 0 0,0-1 1,0-1-1,1 1 0,-1-2 1,18 1-1,-27-2-117,-4 0-99,0 0-1,0-1 1,0 1 0,0 0-1,0 1 1,0-1 0,-5 2-1,-10 3 112,0 1 0,0 1-1,1 1 1,0 0-1,-29 20 1,43-26-41,0 0 0,1 1 0,-1-1 0,0 1 0,1 0 0,0 0 0,0-1 0,0 2 0,0-1 0,0 0 0,0 0 0,1 0 0,0 1 0,-1-1 0,1 1 0,1-1 0,-1 1 0,0-1 0,1 1 0,0 0 0,0-1 0,0 1 0,0 0 0,0-1 0,1 1 1,0-1-1,-1 1 0,1-1 0,1 1 0,-1-1 0,0 1 0,1-1 0,0 0 0,0 0 0,0 0 0,0 0 0,0 0 0,1 0 0,-1-1 0,1 1 0,-1-1 0,1 0 0,4 3 0,-3-3 6,0 0 0,1 0 0,0-1 0,-1 0-1,1 1 1,0-2 0,0 1 0,-1 0 0,1-1 0,0 0 0,0 0 0,0-1-1,-1 1 1,9-3 0,10-2 156,38-15 1,-43 14-198,7-2-30,-14 5-108,1-1 0,-1 0 0,0 0 0,-1-1 0,14-9-1,-21 12-629,-2 1 147,0 0 0,0 0-1,1 0 1,-1 1 0,0-1-1,1 0 1,-1 1 0,1-1 0,2 0-1,3 1-1484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51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2240,'13'-7'8399,"6"0"-4559,53-15-4315,-46 14 1825,-16 5-1299,16-4 213,-25 6-255,1 1 0,-1 0 0,0 0 0,1-1 0,-1 1 1,1 0-1,-1 0 0,0 0 0,1 0 0,-1 1 0,1-1 1,-1 0-1,2 1 0,-2 0 583,-12 21 202,3-11-652,0 1 0,0-1 0,-1-1-1,0 0 1,-1 0 0,-14 11 0,8-7-86,1 0 1,-12 16 0,26-30-32,0 1-1,0 0 1,1 0-1,-1-1 1,1 1-1,-1 0 0,1 0 1,-1 0-1,1-1 1,-1 1-1,1 0 1,0 0-1,0 0 1,-1 2-1,1-3 7,1 1 0,-1-1-1,1 1 1,-1-1 0,1 1-1,-1-1 1,1 1-1,0-1 1,-1 1 0,1-1-1,0 0 1,-1 1 0,1-1-1,0 0 1,-1 0 0,1 1-1,0-1 1,-1 0 0,1 0-1,0 0 1,-1 0-1,2 0 1,80 10 734,-46-9-5812,1 1-3684,-12 4 4918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5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178 134 4384,'-10'-12'10254,"12"14"-8754,1 0-1357,0 0-1,0 0 0,1 0 1,-1 0-1,0-1 0,1 1 1,-1-1-1,0 0 0,1 0 1,0 0-1,-1 0 0,1-1 1,7 1-1,-3-1 25,1 0 0,0 0-1,-1-1 1,17-3 0,-19 2-84,0 0 1,1 0-1,-2-1 0,1 1 1,0-1-1,0-1 0,-1 1 1,0-1-1,0 0 1,9-8-1,-13 10-64,1 0 1,-1 0-1,0 0 1,0 0-1,0 0 1,0 0-1,0 0 0,0-1 1,-1 1-1,1 0 1,-1-1-1,1 1 1,-1 0-1,0-1 0,0 1 1,0-1-1,0 1 1,0 0-1,-1-1 1,1 1-1,-1-1 0,0 1 1,0 0-1,1 0 1,-1-1-1,0 1 1,-1 0-1,1 0 0,0 0 1,-1 0-1,1 0 1,-1 1-1,0-1 1,1 0-1,-1 1 0,0-1 1,0 1-1,0 0 1,0-1-1,0 1 1,-3-1-1,-2 0-41,1 0 0,-1 0-1,1 0 1,-1 1 0,0 0 0,1 1 0,-1-1-1,0 1 1,0 1 0,-10 1 0,-8 3 191,-38 12 0,38-9-92,7-3-66,1 1 0,-24 11 0,37-15 15,-1 1 1,1-1-1,0 1 1,0-1 0,0 1-1,0 1 1,0-1-1,1 0 1,-1 1 0,1 0-1,0 0 1,0 0-1,0 0 1,-2 6 0,4-8-11,1-1 1,0 1 0,0-1-1,0 1 1,-1-1 0,1 1-1,0-1 1,1 1 0,-1 0-1,0-1 1,0 1 0,1-1-1,-1 1 1,1-1 0,-1 1-1,1-1 1,0 0 0,0 1-1,-1-1 1,1 0 0,0 1-1,0-1 1,0 0 0,1 0-1,-1 0 1,0 0 0,0 0-1,0 0 1,3 1 0,4 3 103,1 0 1,-1 0 0,14 4-1,-20-8-100,36 11 302,-1-1 0,2-2 0,46 5 0,-74-12-324,0 0-197,-1 1 0,0 0 1,0 0-1,0 1 0,9 5 1,26 15-4958,-37-19 3621,16 10-795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56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389 115 2144,'3'-9'1313,"-2"8"-1081,-1 0 0,1 1 0,-1-1-1,0 0 1,1 0 0,-1 1-1,0-1 1,1 0 0,-1 0 0,0 0-1,0 0 1,0 1 0,0-1-1,0-2 1,5-20 2867,-3 16-1986,-1 6-1028,-1 0 1,0 0 0,1 1-1,-1-1 1,0 0 0,0 1 0,1-1-1,-1 0 1,0 0 0,0 0-1,0 1 1,0-1 0,0 0-1,0 0 1,0 1 0,0-1 0,-1 0-1,1-1 1,-1 0 5,1 0 49,-1 0 0,1 0 0,-1 0 0,1 1 0,-1-1 1,0 0-1,0 0 0,0 1 0,0-1 0,0 1 0,0-1 0,0 0 0,-1 1 0,1 0 0,0-1 0,-1 1 0,1 0 0,-3-2 0,-3 1 6,1 0 0,0 0 0,-1 0 0,1 1 1,-1 0-1,0 0 0,1 0 0,-1 1 0,0 0 0,-10 2 0,-6 1 150,-39 13-1,35-8-285,14-4 81,1 0 1,0 1 0,0 0 0,0 1-1,0 0 1,1 1 0,-18 15-1,22-17-21,1 1-1,-1 1 1,1-1-1,1 1 1,-1 0-1,1 0 1,0 0-1,1 1 1,0 0-1,0 0 1,1 0 0,-3 10-1,4-11-30,0 0-1,1 0 0,0 0 1,1 1-1,-1-1 1,1 0-1,1 0 1,-1 0-1,1 0 1,3 10-1,-2-12 8,-1-1-1,1 1 1,0-1-1,1 1 1,-1-1 0,1 0-1,0 0 1,0 0-1,0 0 1,0 0-1,1-1 1,0 1-1,-1-1 1,1 0-1,9 5 1,-4-4 31,-1 0 0,1-1 0,0 0-1,0 0 1,1-1 0,-1 0 0,0-1 0,1 0 0,-1 0-1,1-1 1,14-1 0,-11-1-46,0 1 0,0-2-1,0 0 1,0-1 0,-1 0 0,1-1-1,19-10 1,-31 14-35,3-1 65,0 0-1,0-1 0,0 0 1,6-5-1,-9 7-55,0 0 0,-1 0 0,1 0 0,0 1 0,-1-1 0,1 0 0,-1 0 0,1 0 0,-1 0 0,1 0 0,-1 0 0,0 0 0,1 0 0,-1 0 0,0 0 0,0 0 0,0 0 0,0 0 0,0 0 0,0-1 0,0 1 0,0 0 0,0 0 0,0 0 0,-1 0 0,1 0 0,0 0 0,-1 0 0,0-1 0,-2-2-21,0 1 0,0-1 1,0 1-1,0 0 0,-1 0 0,1 1 0,-1-1 0,0 1 1,1-1-1,-1 1 0,0 0 0,-1 1 0,1-1 0,0 1 1,0-1-1,-1 1 0,1 1 0,-6-1 0,-9-1 92,0 0-1,-37 3 0,45 0 8,4-1-44,1 0 0,-1 1-1,0-1 1,1 2-1,-13 3 1,19-5-36,-1 0 0,1 0-1,0 0 1,0 0 0,0 0 0,-1 0 0,1 0 0,0 0-1,0 0 1,-1 0 0,1 1 0,0-1 0,0 0-1,0 0 1,0 0 0,-1 0 0,1 0 0,0 1 0,0-1-1,0 0 1,0 0 0,0 0 0,-1 1 0,1-1-1,0 0 1,0 0 0,0 0 0,0 1 0,0-1 0,0 0-1,0 0 1,0 0 0,0 1 0,0-1 0,0 0 0,0 0-1,0 1 1,0-1 0,0 0 0,0 0 0,0 1-1,0-1 1,0 0 0,0 0 0,0 0 0,1 1 0,-1-1-1,13 9 307,22 3 191,-13-8-282,-1-2 1,40 2-1,45-9-211,-103 5-13,75-9-2528,-33 3-6142,-24 5 5444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6:59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24 568 832,'0'0'26,"0"0"-1,0 0 1,0-1-1,0 1 1,0 0-1,0 0 1,0 0-1,0 0 1,1-1-1,-1 1 1,0 0-1,0 0 1,0 0 0,0 0-1,0 0 1,0-1-1,1 1 1,-1 0-1,0 0 1,0 0-1,0 0 1,0 0-1,1 0 1,-1 0-1,0 0 1,0 0 0,0 0-1,0 0 1,1 0-1,-1 0 1,0 0-1,1 0 1,0 0 1043,-3 0-128,1 0-825,1 0 1,0 0-1,-1-1 0,1 1 1,0 0-1,0 0 0,-1 0 0,1-1 1,0 1-1,-1 0 0,1 0 0,0-1 1,0 1-1,0 0 0,-1 0 0,1-1 1,0 1-1,0 0 0,0-1 0,0 1 1,-1 0-1,1-1 0,0 1 1,0 0-1,0-1 0,0 1 0,0 0 1,0-1-1,0 1 0,0 0 0,0-1 1,0 1-1,0 0 0,0-1 0,0 1 1,0 0-1,1-1 0,-1 1 0,0-1 1,-2 0 45,1-1 0,-1 0 0,0 0 0,1 0 0,0 0 1,-1 0-1,1-1 0,0 1 0,0 0 0,0 0 0,1-1 0,-1 1 0,0-1 1,1 1-1,0-1 0,-1 1 0,1-1 0,0 1 0,1-5 0,0 3-63,-1 0 0,0-1 0,0 1-1,0 0 1,0 0 0,0 0 0,-1 0-1,-1-6 1,1 7-83,0 0 0,1-1 1,-1 1-1,1-1 0,0 1 0,0-1 0,0 1 0,0 0 1,0-1-1,2-3 0,2-2 78,-4 8-69,1 0 0,0-1 1,-1 1-1,1 0 0,-1-1 0,1 1 1,-1-1-1,0 1 0,0-3 1,65-19 1862,-12 10-1912,1 3 1,0 1-1,1 3 1,84 2-1,85 13 115,-5-1 128,129-28 234,-49 9-350,-97 9 29,-85-6-30,57-2-103,-119 9 131,164-11-74,-163 7-37,60-9 112,-31-2-37,275-41-124,-271 48-59,37-4 103,77-4 274,-6 0-346,-38 16 87,-96 2 71,-1-2 1,69-10-1,-26-4 52,176-2 0,-239 17-95,58-1-13,44-13-2,-54 4 84,118 3 0,85 3-68,-193 0 44,206 9 890,-107-4-846,-108-2-404,17-1 534,36-1 45,-15 1-146,-35 0 167,-9-1-369,26-1-324,28 7 707,61 2 61,-99-4-179,-60-1-92,-16-2-23,0 0 1,-1-2-1,33-8 1,27-5 91,-51 11-694,-7 1-3271,-17 5-1066,4 6 1478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7:03.65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43 1 1056,'-4'2'6082,"4"-2"-5958,-8 10 1718,-11 1 218,11-8 2776,8 18-4042,-3 7-721,2 1 0,3 40 0,-1-61-35,0 0 0,0-1 0,1 1 1,0-1-1,0 1 0,1-1 0,0 0 1,0 0-1,1 0 0,0 0 0,0-1 0,1 0 1,-1 1-1,1-2 0,11 11 0,-9-10 71,0-1 0,0 1-1,0-1 1,1-1 0,0 1-1,0-1 1,0-1 0,1 1 0,-1-1-1,1-1 1,-1 0 0,1 0-1,12 1 1,-7-3-39,-1 0 1,1-1-1,-1 0 0,1-1 0,15-5 0,-17 6 6,-10 1-55,0 0-1,-1 0 0,1-1 1,0 1-1,-1 0 0,1-1 1,-1 1-1,1-1 0,0 1 1,-1-1-1,2-1 0,-2 2 98,-14-7-5462,4 6-261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7:04.53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263 138 2240,'0'-7'520,"1"0"0,1 0 0,-1 0 0,1 0-1,0 1 1,1-1 0,4-7 0,-4 6 867,-3 8-1263,0 0 0,1-1 0,-1 1 0,0-1 0,0 1 0,0-1 0,1 1 0,-1 0 0,0-1-1,0 1 1,0-1 0,0 1 0,0-1 0,0 1 0,0-1 0,0 1 0,0-1 0,0 1-1,0 0 1,0-1 0,0 1 0,-1-1 0,1 0-66,-1 1 1,1 0-1,0 0 1,-1 0-1,1 0 0,0 0 1,-1 0-1,1 0 0,0 0 1,-1 0-1,1 0 0,0 0 1,-1 0-1,1 0 1,0 0-1,-1 0 0,1 1 1,0-1-1,-1 0 0,1 0 1,-1 1-1,-19 12 608,-20 27 171,-39 50-1,-19 19 435,60-70 180,36-40-625,4-6-423,3-7-150,41-75-530,-2 1 508,-25 54 379,22-57 0,-38 81-558,1-3-25,-3 13-31,-1-1 0,1 1 0,-1 0 0,0 0 0,1 0 0,-1-1 0,1 1 0,-1 0 0,1 0 0,-1 0 0,1 0 0,-1 0 0,1 0 0,-1 0 0,0 0 0,1 0 0,-1 0 0,1 0 0,-1 0 0,1 0 0,-1 1 0,1-1 0,-1 0 0,0 0 1,1 0-1,-1 1 0,1-1 0,-1 0 0,0 0 0,1 1 0,0 0 0,4 3-28,0 0 1,0 1 0,-1 0-1,1 0 1,-1 0 0,0 0 0,0 1-1,-1-1 1,4 9 0,-1-5 66,0 1 0,7 9 0,-4-9-24,-1 1 0,-1 0 0,1 1 1,-2-1-1,0 1 0,0 0 0,-1 1 0,-1 0 1,3 13-1,-6-25 16,-2 0 1,1 1 0,0-1 0,0 1 0,0-1-1,0 0 1,-1 1 0,1-1 0,-1 1-1,1-1 1,-1 0 0,0 0 0,1 1-1,-1-1 1,0 0 0,0 0 0,0 0-1,0 0 1,0 0 0,0 0 0,0 0-1,0 0 1,0 0 0,0-1 0,-2 2-1,-5 3 109,-1-1-1,-14 6 1,19-8-123,-28 10-367,-1-2 1,-52 11-1,81-20 179,24 3-6743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7:08.8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41 136 2976,'-12'-5'6000,"20"5"-4742,6 0-632,0-1 0,1-1-1,-1 0 1,0-1-1,24-8 1,-28 8-520,-1-1 0,0 0 0,0-1 1,0 0-1,-1 0 0,1-1 0,-1 0 0,13-14 1,-20 19-76,1-1 1,-1 1 0,0-1-1,0 1 1,0-1 0,0 0 0,-1 1-1,1-1 1,0 0 0,-1 0 0,1 0-1,-1 0 1,1 0 0,-1-3 0,0 4-44,0 0-1,0 0 1,0 0 0,0 0 0,-1 0 0,1 0 0,0 0 0,0 0 0,-1 0 0,1 0 0,-1 0 0,1 0 0,-1 0 0,1 0 0,-1 1 0,0-1 0,1 0 0,-1 0 0,0 1 0,0-1 0,1 0-1,-1 1 1,0-1 0,0 1 0,0-1 0,0 1 0,-2-1 0,-1 0-44,0 1 1,-1 0-1,1 0 0,-1 0 1,1 0-1,-1 1 0,1 0 0,0 0 1,-8 3-1,6-3 27,-14 5 105,0 1 1,1 1 0,0 0 0,-25 15 0,40-20-42,0-1 0,0 1 1,1 0-1,-1 0 1,1 1-1,0-1 1,-1 0-1,2 1 1,-1 0-1,0 0 1,1 0-1,-1 0 1,1 0-1,0 1 0,1-1 1,-1 0-1,1 1 1,0 0-1,0-1 1,0 1-1,1 0 1,-1-1-1,1 1 1,0 0-1,1-1 0,-1 1 1,1 0-1,0-1 1,0 1-1,0-1 1,1 1-1,-1-1 1,1 1-1,0-1 1,1 0-1,2 5 1,-3-7 31,0 0 0,-1 0 0,1 1 1,0-1-1,1 0 0,-1-1 1,0 1-1,0 0 0,1-1 1,-1 1-1,1-1 0,-1 0 1,1 0-1,0 0 0,-1 0 1,1 0-1,0 0 0,0-1 1,3 1-1,-1-1 11,0-1-1,1 1 1,-1-1-1,0 0 1,1 0 0,-1-1-1,0 0 1,0 1-1,7-5 1,42-20 200,72-36-172,-90 43-7,9-4 143,-45 23-242,0 0 0,0-1 0,0 1 0,1 0 0,-1 0 0,0 0 0,0-1 0,1 1 0,-1 0 0,0 0 0,0 0 0,1 0 0,-1 0 0,0 0 0,1-1 0,-1 1 0,0 0 0,1 0 0,-1 0 0,0 0 0,0 0 0,1 0 0,-1 0 0,0 0 0,1 0 0,-1 0 0,0 1 0,1-1 0,-1 0 0,0 0 0,0 0 0,1 0 0,-1 0 0,0 0 0,0 1 0,1-1 0,-1 0 0,0 0 0,0 0 0,1 1 0,-1-1 0,0 0 0,0 0 0,0 1 0,0-1 0,1 0 0,-1 0 0,0 1 0,0-1 0,0 0 0,0 1 0,0-1-1,0 0 1,0 1 0,0-1 0,0 0 0,0 0 0,0 1 0,0-1 0,0 0 0,0 1 0,0-1 0,0 0 0,0 1 0,0-1 0,-4 22 204,-25 82 25,28-91 23,1-13-243,1 0-1,-1 0 1,0 0 0,0 0 0,0 0 0,0 0-1,0 0 1,1 0 0,-1 0 0,0 0-1,0 0 1,0 0 0,0 0 0,0 0-1,1 0 1,-1 0 0,0 0 0,0 0 0,0 0-1,0 0 1,0 0 0,1 0 0,-1 0-1,0 0 1,0 0 0,0 0 0,0 0 0,0-1-1,0 1 1,0 0 0,1 0 0,-1 0-1,0 0 1,0 0 0,0 0 0,0 0-1,0-1 1,0 1 0,0 0 0,16-21 473,-11 14-585,12-13 53,2 2 0,0 0 0,1 1 1,1 0-1,42-24 0,-69 51-17,0 0 0,1 0-1,1 0 1,-7 20 0,10-16 131,0-5-47,0-1 0,1 0 0,0 1 0,0-1-1,2 11 1,-2-18-6,1 4 7,0-1 0,0 1 0,1 0 0,-1-1 0,1 0 0,3 6 0,-5-9-12,1 0 0,0 0 0,0 0 0,0 0 0,0 0 0,0 0 0,1 0 0,-1 0 0,0 0 0,0 0 1,0-1-1,1 1 0,-1-1 0,1 1 0,-1-1 0,0 1 0,1-1 0,-1 0 0,1 1 0,-1-1 0,1 0 0,-1 0 0,0 0 0,3-1 0,7-1 71,-1 0 0,0-1 0,0-1 0,0 1 0,0-2 0,14-8-1,2 0 0,0 1-52,1-2 0,-2 0 0,26-20 0,-31 20 48,9-7 46,-27 19-119,0 0 0,-1 0 0,1 0-1,-1 1 1,1-2 0,-1 1 0,1 0 0,-1 0-1,0 0 1,0 0 0,1-4 0,-2 5 2,0 1 0,0-1-1,0 0 1,0 1 0,0-1 0,0 0 0,0 1 0,0-1 0,0 0 0,0 1 0,0-1 0,0 0 0,-1 1 0,1-1 0,0 1 0,0-1-1,-1 0 1,1 1 0,-1-1 0,1 1 0,0-1 0,-1 1 0,1-1 0,-1 1 0,1-1 0,-1 1 0,1 0 0,-1-1 0,1 1 0,-1 0 0,0-1-1,1 1 1,-1 0 0,1 0 0,-1-1 0,0 1 0,1 0 0,-1 0 0,0 0 0,1 0 0,-1 0 0,0 0 0,-28 0-313,22 1 287,-1 1 1,1-1 0,1 1 0,-1 0-1,0 0 1,0 1 0,1 0 0,-1 0-1,-10 8 1,13-8 13,1 0 0,-1 0 0,1 1 1,-1-1-1,1 1 0,0 0 0,0 0 0,1 0 0,-1 0 1,1 0-1,0 1 0,0-1 0,0 1 0,-2 9 0,4-11 17,-1 1 0,0 0 0,1 0 0,0 0 0,0-1 0,0 1-1,0 0 1,1 0 0,-1 0 0,1-1 0,0 1 0,0 0 0,1-1 0,-1 1-1,1-1 1,0 1 0,-1-1 0,1 0 0,1 1 0,-1-1 0,0 0-1,1-1 1,0 1 0,0 0 0,0-1 0,0 1 0,0-1 0,0 0 0,4 2-1,-3-3 31,0 1 0,0-1-1,0 0 1,1 0 0,-1 0 0,1-1-1,-1 0 1,0 0 0,1 0-1,-1 0 1,0 0 0,1-1-1,-1 0 1,6-2 0,3-1-15,0 0-1,0-1 1,17-11 0,-5 1 82,37-30-1,-4 2-275,-19 13 557,-35 25-688,-7 13 107,-1 52 165,3-50 52,1 0 0,0 1 0,0-1 1,1 1-1,0-1 0,1 0 1,1 0-1,-1 0 0,7 14 0,-9-23-13,1 0 0,-1 0 0,1 0 0,-1 0 1,1 0-1,0 0 0,0 0 0,-1 0 0,1 0 0,0-1 0,0 1 0,0 0 0,0 0 0,0-1 0,0 1 0,0-1 0,0 1 0,0-1 0,0 1 0,0-1 0,0 0 0,1 1 0,-1-1 0,0 0 0,0 0 0,0 0 0,0 0 0,1 0 0,-1 0 0,0 0 0,0-1 1,0 1-1,0 0 0,0 0 0,2-1 0,5-3 79,1 1 0,-1-1 0,14-9 0,-5 3-12,108-61-41,-36 18 201,-83 49-210,1 1 0,-1-1 0,0-1 0,-1 1 0,1-1 0,-1 0 0,8-10 0,-13 15-26,0 0 1,1 0-1,-1-1 0,0 1 1,0 0-1,0 0 0,0-1 1,0 1-1,0 0 0,0-1 1,0 1-1,1 0 0,-1 0 1,0-1-1,0 1 0,0 0 1,0-1-1,-1 1 0,1 0 1,0 0-1,0-1 0,0 1 1,0 0-1,0-1 0,0 1 1,0 0-1,0 0 0,-1-1 1,1 1-1,0 0 0,0 0 1,0-1-1,0 1 0,-1 0 1,-12-4-205,-14 4 11,12 4 175,0-1 0,1 2 0,0 0 0,-1 1 0,2 0 0,-1 1 0,-23 16-1,28-16-6,0 0 0,0 0-1,1 1 1,0 0-1,0 1 1,1-1-1,0 2 1,1-1-1,0 1 1,0-1-1,-5 15 1,9-18 23,0 0 1,1 0-1,0 1 1,-1-1 0,1 8-1,1-11 18,0 1 1,0-1-1,0 0 0,1 1 0,-1-1 0,1 0 0,0 1 0,0-1 1,0 0-1,0 0 0,3 5 0,-3-7-9,0 0 1,0 0-1,0 0 1,0 0-1,0 0 0,0 0 1,0 0-1,0-1 0,1 1 1,-1 0-1,0-1 0,0 1 1,1-1-1,-1 0 1,0 1-1,1-1 0,-1 0 1,1 0-1,-1 0 0,0 0 1,1 0-1,-1 0 1,1 0-1,-1 0 0,0 0 1,1-1-1,-1 1 0,0-1 1,2 0-1,6-2 48,0-1-1,-1 0 0,10-6 1,-17 9-51,27-18 99,-1-1 0,-2-2-1,28-27 1,-20 17-66,31-37 29,-62 66-113,-7 5-141,-9 8-126,-11 25 204,1 0 0,-34 70 0,10-16 69,33-63 44,-46 72 9,47-79-1,2-2 120,0-1-1,-1 0 0,-23 21 1,29-30-75,-6 6 153,8-14-130,3-8-69,2 5-17,1 0 0,0 0 0,0 1 0,0-1 0,0 1-1,0-1 1,1 1 0,0 0 0,-1-1 0,1 1 0,0 0-1,1 0 1,-1 0 0,0 0 0,1 1 0,3-4 0,8-6 5,0 1 0,17-10 0,-23 16-42,16-10 49,36-18-1,-23 14-6,-1-1 0,-1-2 0,0-1-1,43-40 1,-72 57 13,-1 1 0,0-1 1,7-12-1,-8 11 23,1 1 0,-1-1 0,11-9 0,-13 14-50,0 0-1,-1-1 1,1 1-1,-1 0 1,1-1 0,-1 0-1,0 1 1,0-1-1,1-3 1,-1 3 42,0 0 1,0 0 0,0 0-1,1 1 1,-1-1 0,1 0-1,-1 1 1,3-4 0,-3 5-27,0 1 0,0-1 1,0 0-1,-1 0 0,1 0 1,0 0-1,-1 0 0,1 0 1,-1 0-1,1 0 0,-1 0 1,1-1-1,-1 1 0,0 0 1,1-2-1,0 0 20,0 0 1,0-1-1,0 1 0,1 0 1,-1 0-1,1 0 1,0 0-1,2-2 0,0 2-60,-3 3 42,0-1 1,-1 0-1,1 1 0,0-1 0,-1 0 1,1 1-1,0-1 0,-1 0 0,1 0 1,-1 1-1,1-1 0,-1 0 0,1 0 1,-1 0-1,1 0 0,-1 0 0,0 0 1,0 1-1,1-3 0,3-10-3,-2 9-9,-1 0 1,0 1-1,0-1 1,0 0-1,0 1 0,-1-1 1,1-5-1,2 0-87,-7 15-143,2 0 244,-1-1 0,1 1 1,0 0-1,0 0 0,0 0 1,1 0-1,-1 10 1,1-7 31,-1 3-33,0-1-1,1 0 1,1 0 0,0 1-1,0-1 1,1 0 0,3 15-1,0 1 13,-4-24 59,0 1-1,0-1 1,1 1 0,-1-1-1,3 5 1,6-15 387,-2-3-399,-1 0 1,7-17-1,7-12 63,48-72 239,-60 100-465,-7 9 97,1 0-1,-1 0 1,0 0 0,1 0-1,-1 0 1,0 0 0,0 0 0,1-4-1,4-5 25,-6 11-299,-5 6 22,-4 11 249,5-7-60,1-4 73,1 1 1,0 0-1,0 0 1,-1 13-1,-2 7 161,-20 78-281,-3 7 293,22-79-396,-6 23 216,4-27 175,4-15-166,0 0 0,-10 22 0,8-23-86,3-8 95,1 0 1,-1 1-1,0-1 1,0-1-1,-7 9 1,9-11 0,-1-1 0,1 1 0,-1 0 0,0-1 0,1 1 0,-1-1 0,0 1 0,0-1 0,0 0 0,0 0 0,0 0 0,-1 0 0,1 0 0,0 0 1,0-1-1,-5 2 0,3-2 9,0 1 0,-1-1 1,1 0-1,0 0 0,0 0 0,0 0 1,0-1-1,-5-1 0,8 2-17,0 0-1,0 0 1,0 0 0,0 0-1,0 0 1,0-1-1,0 1 1,0 0-1,1-1 1,-1 1-1,0 0 1,0-1 0,0 1-1,0-1 1,1 0-1,-1 1 1,0-1-1,1 0 1,-1 1 0,0-1-1,1 0 1,-1 0-1,1 1 1,-1-1-1,1 0 1,0 0 0,-1 0-1,1 0 1,0 0-1,-1 0 1,1 1-1,0-1 1,0 0-1,0 0 1,0 0 0,0 0-1,0 0 1,0 0-1,0 0 1,0 0-1,0 0 1,1 0 0,-1 0-1,0 0 1,1 1-1,-1-1 1,1 0-1,-1 0 1,1 0-1,-1 0 1,2 0 0,2-6-20,0 2 1,1-1-1,0 0 1,0 1 0,0 0-1,1 0 1,8-6-1,4-1 172,25-12 0,-25 15-44,1 0 0,1 2-1,31-9 1,-50 16-272,-1-1 0,1 1 0,-1 0 0,1 0 0,0-1 0,-1 1 0,1 0 0,-1 0 1,1 0-1,0 0 0,-1 0 0,1 0 0,-1 0 0,1 0 0,0 0 0,-1 0 0,1 0 0,-1 1 0,1-1 0,-1 0 0,1 0 0,0 0 0,0 1 1,-4 10-8559,0-5 7004,0-1-1766,3-12-560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5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51 9792,'-6'-3'835,"-4"-1"2011,10 3-2710,1 1 1,-1-1-1,0 1 0,1 0 1,-1-1-1,1 1 0,0 0 0,-1-1 1,1 1-1,-1 0 0,1 0 1,-1 0-1,1 0 0,0-1 1,-1 1-1,1 0 0,-1 0 1,1 0-1,0 0 0,0 1 1,100-17 5847,40-5-3627,-129 19-2450,0 2 0,1-1 1,-1 2-1,0-1 0,0 2 1,0 0-1,15 4 0,-26-6-70,1 1-1,-1-1 0,1 1 1,-1-1-1,0 1 0,0 0 1,1-1-1,-1 1 0,2 1 1,-3-1-127,0-1-1,1 1 1,-1-1 0,1 1 0,-1-1-1,0 1 1,0-1 0,1 1 0,-1-1-1,0 1 1,0 0 0,0-1 0,1 1 0,-1-1-1,0 1 1,0 0 0,0 10-1843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7:16.99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0 496 2240,'1'1'240,"0"1"0,-1-1 0,1 0 0,0 0 0,0 0 0,-1 0 0,1-1 0,0 1 0,2 1 0,17 0 1894,-14-1-1559,-1 0-1,1-1 1,0 1 0,10-2 0,-11 0-415,1-1 1,-1 1-1,0-1 1,0-1-1,1 1 1,-2-1-1,1 0 1,0 0-1,0 0 0,-1 0 1,0-1-1,6-6 1,2-3 87,0-1 1,16-24 0,-15 17-80,-2-1 1,0 0-1,13-36 1,15-75 1257,-33 110-1116,4-20-189,-9 44-130,0-1-1,-1 0 1,1 0-1,-1 1 1,1-1-1,0 0 1,-1 1-1,1-1 1,-1 1-1,1-1 1,0 1-1,-1-1 1,1 1-1,-1-1 1,0 1-1,1-1 1,-1 1-1,1 0 1,-1-1-1,0 1 1,1 1-1,11 18 47,-7-5 102,-1 1-1,0-1 1,-1 1 0,1 29 0,-3 65 888,-1-62-931,0-45-75,0-1 0,0 1 1,0 0-1,0 0 0,1-1 1,-1 1-1,1 0 0,0-1 1,0 1-1,0-1 0,0 1 1,0-1-1,1 1 0,-1-1 0,1 0 1,-1 0-1,1 0 0,0 1 1,0-2-1,0 1 0,0 0 1,0 0-1,0-1 0,1 1 1,-1-1-1,0 0 0,1 1 0,-1-1 1,1 0-1,0-1 0,-1 1 1,1 0-1,0-1 0,3 1 1,6 0 75,0 0 0,0-1 0,0-1 0,0 0-1,0-1 1,17-4 0,-13 3-44,0-2 0,-1 0 0,0-1-1,0 0 1,28-17 0,-36 19-5,1-2 0,-2 1 0,1-1 0,-1 0 0,1 0 0,-2-1 0,1 1 0,-1-1 0,0-1 0,0 1 0,-1-1 0,6-14 0,-9 19-20,0-1 0,0 0 0,0 0 0,0 0-1,-1 0 1,1 0 0,-1 0 0,-1-5 0,1 8-40,0 0 1,0 0 0,0-1-1,0 1 1,0 0 0,-1 0 0,1 0-1,0 0 1,-1 0 0,1 0-1,-1 0 1,1 0 0,-1 0-1,0 0 1,1 1 0,-1-1-1,0 0 1,0 0 0,1 0-1,-1 1 1,0-1 0,0 0-1,0 1 1,0-1 0,0 1 0,0-1-1,0 1 1,0 0 0,0-1-1,0 1 1,0 0 0,0 0-1,0-1 1,0 1 0,-2 0-1,-2 1-34,1 0-1,-1 0 1,0 0-1,1 0 1,-1 1-1,1 0 1,-1 0-1,1 0 1,0 0-1,-1 1 0,-6 6 1,-4 3-138,-22 23 0,29-27 110,0 1 0,1 0 0,0 0-1,-7 11 1,12-17 58,1 0 1,0-1-1,-1 1 0,1 0 0,0 0 0,0 0 0,1 1 1,-1-1-1,1 0 0,-1 0 0,1 0 0,0 0 1,0 0-1,0 1 0,1-1 0,-1 0 0,1 0 1,0 0-1,0 0 0,1 4 0,0-3 29,0 0 0,0-1 0,1 1-1,-1 0 1,1-1 0,0 1 0,0-1 0,0 0-1,0 0 1,0 0 0,1-1 0,0 1 0,7 3-1,-5-3 41,-1-1 0,1 0-1,0 0 1,0-1 0,0 0-1,0 0 1,0 0-1,0-1 1,9 0 0,-6 0 17,1-2 1,0 1-1,-1-1 1,1 0-1,-1-1 1,0 0-1,0-1 0,0 0 1,0 0-1,-1-1 1,1 0-1,13-11 1,-17 11-48,0-1 0,0 0 0,0 0 0,0 0 1,-1-1-1,0 1 0,-1-1 0,4-8 0,19-62 38,-21 57-32,6-17 23,-2-1 1,-2 1-1,-1-1 0,0-61 1,-6 97-98,0 0 0,0 0-1,0 0 1,0 1 0,-1-1 0,1 0 0,-1 0 0,0 1 0,1-1 0,-2-2 0,2 4 31,0 0 1,-1-1-1,1 1 0,0 0 1,0 0-1,0-1 0,-1 1 1,1 0-1,0 0 0,0 0 1,-1-1-1,1 1 0,0 0 1,-1 0-1,1 0 0,0 0 1,0 0-1,-1 0 0,1 0 1,0 0-1,-1-1 0,1 1 1,-1 0-1,1 1 7,-1-1-1,0 0 1,1 0 0,-1 1-1,0-1 1,1 0 0,-1 1 0,1-1-1,-1 1 1,1-1 0,-1 0-1,1 1 1,-1-1 0,1 1-1,0-1 1,-1 2 0,-4 5-18,1 1 1,1 0 0,-1 0 0,1 1-1,1-1 1,0 1 0,-2 9 0,2-7-5,-25 147-121,25-134 188,1-1 1,1 1-1,1 0 1,7 42-1,-6-59-5,0 0-1,0 1 0,1-1 0,0-1 1,0 1-1,8 12 0,-10-17-11,1 0 0,-1 0 0,1 0 0,0 0-1,-1 0 1,1 0 0,0-1 0,0 1 0,0 0 0,0-1 0,0 0-1,1 1 1,-1-1 0,0 0 0,1 0 0,-1 0 0,0-1 0,1 1-1,-1-1 1,1 1 0,-1-1 0,1 0 0,3 0 0,14-4 29,-1 0 0,0-2 1,0 0-1,0-2 0,-1 0 1,1-1-1,24-16 0,-41 23 9,17-10-76,-19 12 20,1 0 1,-1-1-1,1 1 1,-1 0-1,1-1 1,-1 1-1,1-1 1,-1 1-1,1 0 0,-1-1 1,0 1-1,1-1 1,-1 1-1,0-1 1,1 1-1,-1-1 1,0 1-1,0-1 0,1 0 1,-1 1-1,0-1 1,0 1-1,0-1 1,0-1-1,0 2-5,-1 0-1,1 0 1,0-1 0,-1 1-1,1 0 1,-1 0 0,1 0-1,-1-1 1,1 1-1,-1 0 1,1 0 0,-1 0-1,1 0 1,-1 0 0,1 0-1,-1 0 1,1 0 0,0 0-1,-1 0 1,1 0-1,-1 1 1,1-1 0,-1 0-1,0 0 1,-14 6-93,13-5 110,-9 4-20,0 0-1,0 0 1,1 1-1,0 1 1,0 0-1,-9 9 1,13-11-10,1 0 0,0 1 0,0-1 0,1 1 0,-1 0 1,1 0-1,1 1 0,-1-1 0,1 1 0,0-1 1,-2 10-1,5-16 21,0 0-1,0 1 1,0-1 0,-1 0 0,1 0 0,0 1 0,0-1 0,0 0 0,0 0 0,0 0-1,0 1 1,0-1 0,0 0 0,0 0 0,0 1 0,0-1 0,0 0 0,1 0-1,-1 1 1,0-1 0,0 0 0,0 0 0,0 0 0,0 1 0,0-1 0,0 0-1,1 0 1,-1 0 0,0 0 0,0 1 0,0-1 0,1 0 0,-1 0 0,0 0-1,0 0 1,1 1 0,10-2 137,12-8 42,-22 8-173,12-6 58,22-15 0,-12 7-5,-23 15-65,4-3-19,1 0 0,-1 0 1,0 0-1,0 0 1,0-1-1,4-3 0,-8 6-62,1 4 57,-1 1 0,1-1 0,0 1 0,0-1 0,0 0 0,0 0 0,0 1-1,1-1 1,0 0 0,-1 0 0,1 0 0,0-1 0,1 1 0,-1 0 0,0-1 0,1 1 0,0-1-1,-1 0 1,1 0 0,6 4 0,-3-4 48,0 0 0,1 0 0,-1 0 0,1 0-1,-1-1 1,1 0 0,0-1 0,-1 1 0,1-1 0,9-2 0,3 0 114,0-1 1,26-7 0,-35 7-118,1 0 1,-1-1-1,0 0 0,0-1 0,0 0 0,-1 0 0,0-1 0,0-1 0,0 1 0,-1-1 0,0-1 1,0 1-1,0-1 0,-1-1 0,-1 0 0,1 0 0,-2 0 0,1 0 0,-1-1 0,5-15 0,1-5 9,-2-1-1,-2-1 0,-1 1 0,-1-1 0,1-60 1,-7 82-343,0 10 306,1 0 1,0 0 0,0 0-1,0 0 1,0 0-1,0 0 1,0 0 0,0-1-1,0 1 1,0 0-1,0 0 1,-1 0 0,1 0-1,0 0 1,0 0-1,0 0 1,0 0-1,0 0 1,0 0 0,0 0-1,-1 0 1,1 0-1,0 0 1,0 0 0,0 0-1,0 0 1,0 0-1,0 0 1,0 0-1,0 0 1,-1 0 0,1 0-1,0 1 1,0-1-1,0 0 1,0 0 0,0 0-1,0 0 1,0 0-1,0 0 1,-1 0-1,1 1-9,-1 1 0,0-1-1,0 0 1,0 0-1,1 1 1,-1-1-1,0 1 1,1-1-1,-1 0 1,1 3-1,-12 57 59,4 0 0,-2 86-1,10-130 62,-1 1-18,3 24 1,-1-38-73,0 1 0,-1-1 1,2 1-1,-1-1 0,0 0 0,1 0 0,0 0 0,-1 0 0,2 0 0,4 7 0,-7-10 13,1 0 0,0 0 0,0-1 0,0 1 0,-1 0 0,1 0 0,0-1-1,0 1 1,0-1 0,0 1 0,0-1 0,0 1 0,1-1 0,-1 1 0,0-1 0,0 0-1,0 0 1,0 0 0,0 1 0,1-1 0,-1 0 0,0-1 0,0 1 0,0 0 0,0 0 0,0 0-1,1-1 1,-1 1 0,0 0 0,0-1 0,0 1 0,0-1 0,2-1 0,2-1 39,0-1 1,0 0 0,0 0 0,7-9 0,-10 11-89,9-10-104,-1 0 0,15-21-1,-24 97-6,2-25 272,-3-39-131,0 1 0,0-1 0,0 1 1,0-1-1,0 0 0,1 1 0,-1-1 1,0 0-1,0 1 0,0-1 1,0 1-1,1-1 0,-1 0 0,0 0 1,1 1-1,-1-1 0,0 0 0,0 1 1,1-1-1,-1 0 0,0 0 0,1 0 1,-1 1-1,1-1 0,-1 0 0,0 0 1,1 0-1,-1 0 0,1 0 0,-1 0 1,0 0-1,1 0 0,-1 0 0,1 0 1,-1 0-1,0 0 0,1 0 0,15-2 169,12-11-141,0 0-1,-1-2 0,26-18 0,-27 16 22,-25 18-162,-2 4 53,-6 14 50,4-12 11,0 1 0,1 0 0,-3 12 0,5-20-7,0 1 1,0-1-1,0 0 1,0 1-1,0-1 1,0 1-1,0-1 1,0 1-1,0-1 1,0 1 0,0-1-1,0 1 1,0-1-1,0 1 1,0-1-1,1 0 1,-1 1-1,0-1 1,0 1-1,1-1 1,-1 0-1,0 1 1,0-1-1,1 0 1,-1 1-1,0-1 1,1 0-1,-1 1 1,0-1-1,1 0 1,-1 0-1,1 1 1,-1-1-1,1 0 1,-1 0-1,0 0 1,1 1-1,-1-1 1,1 0-1,-1 0 1,1 0-1,-1 0 1,1 0-1,-1 0 1,1 0-1,0 0 1,-1 0 7,10-2 27,0 1-1,0-1 1,0 0 0,0-1-1,-1-1 1,1 1 0,9-7-1,-3 2 67,-1-1-1,-1-1 0,22-17 1,35-40-321,-68 63 149,-2 3-96,0 7 128,-1-1 1,2 0 0,-1 1 0,3 6-1,-2-9 53,-1 0 0,1 0 0,0 0 0,0 0 0,0 0 0,1-1 1,-1 1-1,1-1 0,-1 1 0,1-1 0,0 0 0,0 0 0,0 0 0,5 2 0,-6-3 3,1 0 1,-1 0-1,0 0 0,1 0 1,0-1-1,-1 1 1,1-1-1,-1 0 1,1 1-1,0-1 1,-1 0-1,1-1 0,-1 1 1,1 0-1,0-1 1,-1 1-1,1-1 1,-1 0-1,5-2 1,-3 1-2,0-1 0,-1 0 1,1 0-1,0 0 0,-1-1 0,0 1 1,0-1-1,0 0 0,0 0 1,0 0-1,-1 0 0,0 0 1,0-1-1,0 1 0,0-1 0,1-5 1,0-3-44,-1-1 0,0 1 0,0-1 0,-2-18 0,0 32 27,0-1 0,1 1 1,-1 0-1,0-1 0,0 1 0,0-1 0,0 1 0,0 0 0,0-1 0,0 1 0,0-1 0,0 1 1,-1 0-1,1-1 0,0 1 0,0-1 0,0 1 0,0 0 0,0-1 0,-1 1 0,1 0 0,0-1 1,-1 0-1,-4 9-3,-4 19-247,9-26 206,-2 5-27,-1 1 51,1 0 1,-1 1-1,2-1 1,-1 1-1,1-1 1,0 1 0,1-1-1,0 1 1,0-1-1,2 11 1,-1-11 37,1-1-1,0 0 1,0 1-1,0-1 1,1 0 0,4 7-1,-6-11-37,1 0 0,0 0 0,-1 1-1,1-1 1,0 0 0,0-1 0,0 1 0,0 0 0,0-1-1,1 1 1,-1-1 0,0 1 0,1-1 0,-1 0 0,1 0-1,-1 0 1,1-1 0,3 2 0,39-1-4609,-26-1 705,-6 0-979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7:17.49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27 243 3488,'-1'-1'90,"0"1"0,1-1 0,-1 1 0,0-1 0,1 0 0,-1 1-1,1-1 1,-1 0 0,1 1 0,-1-1 0,1 0 0,-1 0 0,1 1 0,0-1 0,-1 0 0,1 0 0,0 0 0,0 0 0,0 0 0,0 1 0,-1-2 0,1 1 157,0 0 0,0 0 0,0 1 0,0-1 0,-1 0 1,1 0-1,0 0 0,-1 1 0,1-1 0,0 0 1,-1 1-1,1-1 0,-1 0 0,1 1 0,-2-2 0,1 1-105,1 1 0,-1-1 0,1 1 0,-1-1-1,1 0 1,0 1 0,-1-1 0,1 0 0,-1 1-1,1-1 1,0 0 0,0 0 0,-1 1 0,1-1 0,0-1-1,-5-17 3454,7 18-3184,40-10 1577,-21 5-1217,25-9 0,8-9-233,59-23-79,26-9-2885,-102 43-263,-23 10-740,0 1 0,16-1 0,-11 2 272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7:18.63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9 582 3328,'-8'6'7174,"12"-8"-5148,2-4-1635,-1 0 1,0 1 0,0-2-1,0 1 1,-1-1 0,7-13-1,-1 2-76,54-95 923,22-38-199,23 0 154,-76 108-701,-31 40-459,4-4 60,-1 0 0,0-1 0,7-13 0,-13 21-94,1 0-1,0 0 0,0 0 0,0 0 0,0 0 1,0 0-1,-1 0 0,1 0 0,0 0 0,0 0 1,0 0-1,0 0 0,-1 0 0,1 0 0,0 0 1,0 0-1,0 0 0,0 0 0,-1 0 1,1 0-1,0 0 0,0 0 0,0 0 0,0 0 1,0 0-1,-1-1 0,1 1 0,0 0 0,0 0 1,0 0-1,0 0 0,0 0 0,0 0 0,0-1 1,-1 1-1,1 0 0,0 0 0,0 0 0,0 0 1,0 0-1,0-1 0,0 1 0,0 0 1,0 0-1,0 0 0,0 0 0,0-1 0,0 1 1,0 0-1,0 0 0,0 0 0,0 0 0,0-1 1,0 1-1,0 0 0,0 0 0,0 0 0,1 0 1,-1-1-1,0 1 0,0 0 0,0 0 0,0 0 1,0 0-1,0 0 0,1-1 0,-14 9-112,3-1 133,2 1 0,-1 0 0,1 1 0,1-1 0,-1 2 1,1-1-1,1 1 0,0 0 0,0 0 0,-6 17 0,-2 12 228,-16 64-1,28-95-197,-3 13 79,-2 5 52,-6 43 1,12-62-143,0 0-1,1 0 1,0 0 0,1 0 0,-1 0 0,1 0 0,0 0 0,1-1 0,0 1 0,0 0 0,4 7 0,-4-10-6,0 0 1,1-1-1,-1 0 1,1 0-1,0 1 1,0-2-1,0 1 1,1 0-1,-1-1 1,1 1-1,-1-1 1,1 0-1,0 0 1,0-1-1,0 1 1,0-1-1,0 1 1,0-1-1,0-1 1,0 1-1,0-1 1,5 1 0,5-1 21,0 0 1,1-1 0,-1 0 0,0-2 0,19-4 0,-10 1-72,1-1 0,-1-1 0,-1-1 0,26-14 0,-46 21 24,0 1 1,0 0 0,1 0-1,-1 0 1,1 0 0,-1 0 0,5 0-1,-6 1-4,-1 0-1,0 0 1,0 0-1,0 0 0,0 0 1,0 0-1,0 0 1,1 0-1,-1 0 1,0 0-1,0 0 0,0 0 1,0 0-1,0 0 1,0 0-1,0 0 1,1 0-1,-1 0 0,0 0 1,0 0-1,0 0 1,0 0-1,0 0 1,0 0-1,0 0 0,1 0 1,-1 1-1,0-1 1,0 0-1,0 0 1,0 0-1,0 0 0,0 0 1,0 0-1,0 0 1,0 1-1,0-1 1,0 0-1,0 0 0,0 0 1,0 0-1,0 0 1,0 0-1,0 1 1,-7 9 23,-1-1-179,0 1-1,-10 16 1,11-14 154,6-11 0,0 0 0,1 0 0,-1-1 0,1 1-1,-1 0 1,1 0 0,-1 0 0,1 0 0,0 0-1,-1 0 1,1 0 0,0 0 0,0-1 0,0 1-1,0 0 1,0 0 0,0 0 0,0 0 0,0 0-1,0 0 1,0 0 0,0 0 0,0 0 0,1 2-1,1-1 27,-1-1-1,1 1 1,-1 0-1,1-1 1,0 1-1,0-1 1,-1 0-1,4 2 1,3 2 136,-7-4-155,0 0 0,0-1 0,0 1 0,0 0 0,1-1 0,-1 0 0,0 1 0,1-1 0,-1 0 0,0 1 0,1-1 0,-1 0 0,0 0 0,1 0 0,-1 0 0,0-1 0,1 1 0,-1 0 0,0 0 0,1-1 0,-1 1 0,0-1 0,0 1 0,0-1 0,1 0 0,-1 1 0,0-1 0,0 0 0,0 0 0,0 0 0,0 0 0,1-1 0,-1 1-1,0 0-1,0 0 1,0-1-1,0 1 1,0 0 0,0 0-1,0-1 1,-1 1-1,1-1 1,0 1-1,-1 0 1,1-1-1,-1 1 1,0-1 0,0 0-1,1 1 1,-1-1-1,0 1 1,0-1-1,0 1 1,0-1-1,-1 1 1,1-1-1,0 1 1,-1-1 0,1 1-1,-1-2 1,-3-3-36,1 1 1,-1-1-1,0 1 1,0 0-1,-7-6 1,11 11 29,0 0 0,0 0 0,-1 0 0,1 0 0,0 0 0,0 0 0,0 0 0,0 0 0,0 0 0,-1-1 0,1 1 0,0 0 1,0 0-1,0 0 0,0 0 0,0 0 0,0 0 0,0 0 0,0-1 0,0 1 0,-1 0 0,1 0 0,0 0 0,0 0 0,0 0 0,0-1 0,0 1 0,0 0 0,0 0 0,0 0 0,0 0 0,0-1 0,0 1 0,0 0 0,0 0 0,0 0 0,0 0 1,0 0-1,0-1 0,0 1 0,1 0 0,-1 0 0,0 0 0,0 0 0,0 0 0,0-1 0,0 1 0,0 0 0,0 0 0,0 0 0,0 0 0,1 0 0,-1 0 0,0 0 0,0 0 0,0 0 0,0-1 0,0 1 0,1 0 0,-1 0 0,0 0 1,0 0-1,0 0 0,0 0 0,1 0 0,6-1-1,63-8-275,-41 7 2,32-8 0,14-6-4938,-75 16 4956,1 0-1,0 0 1,0 0-1,0 0 1,0-1-1,0 1 1,0 0-1,-1-1 1,1 1-1,0-1 1,0 1-1,-1-1 0,1 1 1,1-2-1,-2 2 53,0 0 0,0-1-1,1 1 1,-1 0-1,0-1 1,0 1 0,0-1-1,0 1 1,0 0-1,0-1 1,0 1 0,0 0-1,0-1 1,0 1-1,0-1 1,0 1 0,0 0-1,0-1 1,0 1-1,0-1 1,0 1 0,-1 0-1,1-1 1,-2-2-618,0 0-1,0 0 1,0 1 0,-1-1 0,1 0-1,-4-2 1,-21-14-923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7:18.99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1 143 8640,'8'-4'3200,"12"-7"-2496,9-8-192,-11 11 864,11-6-864,13-1-64,17-4-288,5 1-320,-2 2 64,-7 5-4320,-17 8 2400,-20-2-3104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7:27.2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25 3136,'-3'-22'14915,"9"28"-14750,1 0 1,-2 1 0,9 11 0,-10-11-40,11 18 56,-1 0 0,-2 0 0,18 49-1,-25-54-72,0 0 0,0 0 0,-2 1 0,1 25-1,-2-35 188,-2-11-268,0 0 0,0 0 0,0 0 0,0 1 0,0-1 0,0 0 0,1 0 0,-1 0-1,0 0 1,0 0 0,0 0 0,0 0 0,0 0 0,0 0 0,1 0 0,-1 1 0,0-1 0,0 0 0,0 0 0,0 0 0,0 0 0,1 0 0,-1 0 0,0 0 0,0 0 0,0 0 0,0 0 0,0 0 0,1 0 0,-1 0 0,0 0 0,0 0 0,0-1 0,0 1 0,1 0 0,0-1 38,0 1 0,-1-1 0,1 0 0,0 0 1,0 0-1,0 0 0,-1 0 0,1 0 1,0 0-1,-1-1 0,1 1 0,-1 0 0,1-2 1,21-83 696,-15 55-685,1 0 0,17-40 0,-19 56-475,-1 2 409,14-24 0,-17 34-429,-1 1 0,1-1 1,0 1-1,0-1 0,0 1 1,0 0-1,0 0 0,0 0 0,1 0 1,-1 0-1,1 1 0,0-1 1,-1 1-1,6-3 0,-6 4-101,0 0 1,-1-1-1,1 1 0,0 0 0,-1 0 0,1 0 0,0 0 1,0 0-1,-1 0 0,1 1 0,0-1 0,-1 1 0,1-1 1,-1 1-1,1-1 0,0 1 0,1 1 0,0 0-193,0 0 0,0 1 0,-1-1 0,1 1 0,0-1 0,3 6 0,11 17-1033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7:29.64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17 599 4160,'-4'0'802,"-6"3"-468,7 4 5644,16-19-2804,12-17-1630,14-16-55,51-47 0,12 9-225,-86 70-1056,-16 13-191,0 0-1,1 0 1,-1 0-1,0 0 0,0 0 1,0 0-1,0 0 1,0 0-1,0 0 1,0-1-1,0 1 1,0 0-1,0 0 1,1 0-1,-1 0 1,0 0-1,0 0 1,0 0-1,0 0 1,0 0-1,0 0 1,0 0-1,1 0 1,-1 0-1,0 0 1,0 0-1,0 0 1,0 0-1,0 0 1,0 0-1,0 0 1,1 0-1,-1 0 1,0 0-1,0 0 0,0 0 1,0 0-1,0 0 1,0 0-1,0 0 1,1 0-1,-1 0 1,0 1-1,0-1 1,0 0-1,0 0 1,0 0-1,0 0 1,0 0-1,0 0 1,0 0-1,0 10 201,-8 12-112,7-21-98,0 1 1,0 0 0,0 0-1,1 0 1,-1 0 0,1-1-1,0 1 1,-1 0 0,1 0-1,0 0 1,0 0 0,0 0-1,0 0 1,1 0 0,-1 0-1,1 0 1,-1 0 0,1 0-1,1 3 1,1 1 41,0 0 1,0 0-1,0 0 0,6 6 1,11 11 88,-19-23-122,0 1 1,0 0-1,0-1 0,0 1 0,0 0 0,1-1 0,-1 0 0,0 1 0,0-1 1,0 0-1,1 1 0,-1-1 0,0 0 0,0 0 0,0 0 0,1 0 0,-1 0 1,0 0-1,2-1 0,0 1 8,-1-1 1,0 0 0,0 1-1,1-1 1,-1 0-1,0 0 1,0 0 0,3-2-1,11-11 48,0 0 0,-1-2 0,15-17 0,-24 25-76,-4 6-2,0 0 1,-1 0-1,1 0 1,-1 0 0,1 0-1,-1-1 1,0 1-1,1-4 1,1 2 53,-2 4-53,-1-1 0,1 1 0,-1 0 0,1-1 0,-1 1 0,0-1 1,1 1-1,-1-1 0,0 1 0,1-1 0,-1 0 0,0 1 0,0-1 0,1 1 0,-1-1 0,0 0 1,0 1-1,0-1 0,0 1 0,0-1 0,0 0 0,0 1 0,0-1 0,0 0 0,0 0-208,3 2 187,0 0 1,0 1-1,0 0 1,0 0-1,-1-1 0,1 1 1,-1 1-1,1-1 1,3 5-1,-4-2 31,-1 1 0,1-1 0,-1 1 0,0-1 0,-1 1 0,0-1-1,0 1 1,0-1 0,0 1 0,-1-1 0,0 1 0,-1 5 0,-3 27-69,5-33 60,1-1 0,-1 0 0,1 1 0,-1-1 0,1 0 0,0 0 0,1 0 0,1 6 0,-2-8 10,0-1 0,0 1-1,0-1 1,0 0 0,0 1-1,0-1 1,0 0 0,0 0 0,1 1-1,-1-1 1,0 0 0,1 0-1,-1 0 1,1-1 0,-1 1-1,1 0 1,-1 0 0,1-1-1,0 1 1,-1-1 0,1 0 0,0 1-1,-1-1 1,4 0 0,6-1 28,-1-1 0,0-1 0,0 1 1,0-2-1,0 1 0,-1-1 1,12-6-1,-6 2 1,44-20 77,-1-3 0,59-41 0,-104 62-58,-1-1 0,-1 0 1,0-1-1,0 0 0,11-18 0,-15 21-58,-1-1 0,-1 0-1,1 0 1,6-20 0,10-46 61,-21 69-50,12-56 46,-12 57-57,0 0 0,-1 0 0,0-1-1,0 1 1,-1 0 0,1 0 0,-1 0 0,-3-8 0,4 13-10,0 1 1,0-1-1,0 1 1,-1 0-1,1-1 0,0 1 1,0-1-1,0 1 1,-1 0-1,1-1 0,0 1 1,0 0-1,-1-1 1,1 1-1,0 0 0,-1-1 1,1 1-1,-1 0 1,1 0-1,0-1 0,-1 1 1,1 0-1,-1 0 1,1 0-1,0 0 0,-1 0 1,0-1-1,0 1-6,0 1 0,0-1 0,0 0-1,1 0 1,-1 1 0,0-1 0,0 0 0,0 1 0,0-1-1,0 1 1,1-1 0,-2 2 0,-20 20-110,-54 88 29,39-54 100,30-45 7,0-1 0,1 1 0,0 1 1,1-1-1,-6 19 0,10-24 2,-1 0 1,1 0-1,0 0 1,1-1 0,-1 1-1,1 0 1,1 0-1,-1 0 1,1 0 0,0 0-1,0 0 1,0-1-1,1 1 1,3 6 0,-3-7 26,0-1 1,0 1 0,1 0 0,0-1 0,0 0 0,0 1 0,1-1-1,-1-1 1,1 1 0,0 0 0,0-1 0,0 0 0,1 0-1,6 4 1,-7-5 1,1-1-1,-1 0 1,0 0-1,0 0 1,1 0-1,-1 0 1,0-1-1,1 0 1,-1 0-1,0 0 1,1-1-1,-1 1 1,0-1-1,1 0 1,-1 0-1,0-1 1,8-3-1,1-2 19,1-1 0,-1 0 1,-1-1-1,0 0 0,16-17 0,-3 4-162,-12 8 66,-12 13 11,-3 5-44,-1 3-15,0 2 88,1 0 1,0 0 0,1 0 0,0 1 0,0-1 0,1 0 0,2 16 0,-2 1-31,0-23 49,0-1-1,0 1 1,0 0 0,1 0 0,-1-1 0,1 1 0,0 0 0,-1-1 0,1 1 0,2 3 0,-2-6-3,-1 1 0,0-1 1,1 0-1,-1 0 0,1 0 0,-1 0 0,0 0 1,1 0-1,-1 0 0,0-1 0,1 1 0,-1 0 1,1 0-1,-1 0 0,0 0 0,1 0 0,-1 0 1,0-1-1,1 1 0,-1 0 0,0 0 0,0-1 1,1 1-1,-1-1 0,1 1 16,6-6 16,-1 0-1,0 0 1,0 0 0,8-13 0,-7 10-41,1 0-1,9-10 0,38-31-218,-55 49 149,-4 10-123,3-1 189,-1 0 0,1 0 0,0 0 0,0 0-1,2 14 1,-1-19 7,0 0-1,1 0 1,-1-1 0,1 1-1,-1 0 1,1-1 0,0 1-1,0 0 1,0-1-1,1 1 1,-1-1 0,1 0-1,-1 1 1,1-1 0,0 0-1,0 0 1,0 0-1,0 0 1,0-1 0,4 4-1,-4-4 3,0-1 0,-1 1 0,1-1 0,0 1 0,0-1 0,-1 0 0,1 0 0,0 0-1,0 0 1,0 0 0,-1 0 0,1 0 0,0 0 0,0-1 0,1 0 0,30-12 93,-19 7-57,81-30-61,61-26 140,-143 56-232,-7 2 119,-9 4 133,1 0-144,0 1-1,1 0 1,-1 0 0,0 0-1,0 0 1,1 0 0,-3 2-1,-10 6-62,5-5 41,0 0 0,1 1 0,0-1 1,0 2-1,0-1 0,0 1 0,1 1 0,0-1 1,1 1-1,-1 0 0,1 1 0,0 0 0,-4 8 1,9-15 25,1 0 1,-1 0 0,1 0-1,-1 0 1,1 0 0,-1 1-1,1-1 1,0 0 0,-1 0 0,1 0-1,0 1 1,0-1 0,0 0-1,0 2 1,0-2-4,1-1 0,-1 0-1,0 1 1,0-1 0,1 0-1,-1 0 1,0 1 0,0-1 0,1 0-1,-1 0 1,0 1 0,0-1-1,1 0 1,-1 0 0,0 0 0,1 1-1,-1-1 1,0 0 0,1 0-1,-1 0 1,1 0 0,-1 0-1,0 0 1,1 0 0,-1 0 0,0 0-1,1 0 1,-1 0 0,1 0-1,2 0 22,0-1-1,1 0 0,-1 0 0,0 0 0,0 0 0,0-1 0,0 1 0,4-4 0,98-72-236,-105 76 122,0 20-42,1-14 126,-1 0 0,0 0 0,1 0 1,0 1-1,0-1 0,1-1 0,-1 1 1,1 0-1,3 6 0,-4-9 15,0-1 0,0 1 0,-1-1 1,1 0-1,0 0 0,1 1 0,-1-1 0,0 0 0,0 0 0,0 0 0,1 0 0,-1 0 0,1 0 1,-1-1-1,0 1 0,1 0 0,0-1 0,-1 1 0,1-1 0,-1 1 0,1-1 0,-1 0 0,1 0 1,0 0-1,-1 0 0,1 0 0,0 0 0,-1 0 0,1 0 0,-1-1 0,1 1 0,0-1 0,1 0 1,4-3 16,0 1 0,0-1 0,-1-1 0,0 0 0,0 1 0,0-2 0,0 1 0,-1-1 0,5-7 0,8-6-57,0 1 59,-2-2 1,0 0-1,-1 0 0,-1-2 0,0 0 0,-2 0 0,-1-1 0,-1-1 1,0 0-1,10-48 0,-16 53-12,-1 10-20,-1-1 0,0 1 0,-1-1-1,-1 1 1,0-18 0,0 26-2,0 1 0,0-1 0,0 0 0,0 0 0,0 0 0,0 1 0,0-1 0,0 0 0,-1 0 0,1 1 1,0-1-1,0 0 0,-1 1 0,1-1 0,-1 0 0,1 1 0,-1-1 0,1 1 0,-1-1 0,1 0 0,-1 1 0,1-1 0,-2 0 0,2 1 3,-1 0 0,0 0-1,1 0 1,-1 1 0,0-1 0,1 0-1,-1 0 1,0 0 0,1 0-1,-1 1 1,0-1 0,1 0 0,-1 1-1,0-1 1,1 0 0,-1 1-1,1-1 1,-1 1 0,1-1-1,-1 1 1,-4 4 8,1 0-1,0 0 0,0 1 1,-3 6-1,-7 13 35,2 0 0,1 0 1,-10 38-1,16-45 41,0 0 1,2 1-1,0 0 0,2 0 1,0 35-1,2-47-104,0 1 1,0-1-1,1 0 0,0 0 1,0 0-1,1-1 0,0 1 0,0 0 1,1-1-1,-1 0 0,2 0 0,-1 0 1,0 0-1,1-1 0,10 10 1,-10-12-321,-1 1 0,1-1 0,0 0 0,0 0 0,0 0 0,0-1 0,1 0 0,9 3 0,-10-4-290,0 0 0,-1-1 0,1 1 0,0-1 0,0 0 0,-1-1 0,1 1 0,0-1 0,-1 0 0,1 0 1,6-2-1,-6 1-436,-2 1 374,0 0 0,0 0 0,0 0 0,0-1 0,0 1 0,-1-1 0,1 1 0,2-3 0,0-7-3415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7:30.0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 60 7136,'-17'0'2656,"22"3"-2080,20-6-160,0 3 416,21-4-544,18 0 1504,8 1-992,2-2-128,-5-1-448,2 1-160,-4 2-32,-3-2-256,-14 5 128,-8-3-3136,-8 3 1792,-14 0-4352,-15-8 3264,-10-6 1024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7:30.4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 86 6880,'-17'-14'2560,"34"6"-1984,3-10-160,6 10-512,7-8-32,9 2-3968,26 6 2240,7 8-704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7:32.2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6 647 2720,'-3'6'744,"3"-6"-721,-1 0 0,1 0-1,0 0 1,0 0 0,0 0 0,0 1-1,0-1 1,-1 0 0,1 0-1,0 0 1,0 0 0,0 1 0,0-1-1,0 0 1,0 0 0,0 0 0,0 1-1,0-1 1,0 0 0,0 0-1,0 1 1,-1-1 0,2 0 0,-1 0-1,0 0 1,0 1 0,0-1-1,0 0 1,0 0 0,0 0 0,0 1-1,0-1 1,0 0 0,0 0 0,0 0-1,0 1 1,0-1 0,1 0-1,-1 0 1,2 9 2233,-1-8-2083,-1 0 0,1 0-1,-1 0 1,1 0 0,-1 0 0,1 0-1,0 0 1,0 0 0,0 0 0,-1 0-1,1 0 1,0 0 0,0-1 0,0 1-1,0 0 1,0-1 0,1 1 0,-1-1-1,0 1 1,0-1 0,0 1-1,0-1 1,3 1 0,-2-2 18,0 1-1,0 0 1,0-1 0,0 1-1,0-1 1,0 1-1,0-1 1,-1 0 0,1 0-1,0 0 1,0 0 0,-1 0-1,3-2 1,5-5 388,-1 0 1,0 0-1,13-19 1,-19 25-513,14-19 336,2 0 0,1 1 0,0 1 1,34-26-1,64-53 254,-101 82-556,-1 0 0,0-1 0,-1-1 0,20-34 0,-20 25-20,15-38 0,-24 51-15,0-1 0,-1 0-1,-1 0 1,3-24 0,-6 36-81,1 1 1,-1 0-1,0-1 0,-1 1 1,1-1-1,0 1 0,-1-1 1,1 1-1,-1-1 0,-1-2 1,2 4 5,-1 1 0,1-1 0,-1 1 0,1-1 0,-1 1 0,1-1 0,-1 1 0,1-1 0,-1 1 0,0 0 0,1-1 0,-1 1 0,1 0 0,-1 0 0,0-1 0,1 1 0,-1 0 0,0 0 0,0 0 0,1 0 0,-1 0 0,0 0 0,1 0 0,-1 0 0,0 0 0,1 0 0,-1 0 0,0 0 0,1 1 0,-1-1 0,0 0 0,1 0 0,-1 1 0,1-1 0,-1 0 0,0 1 0,1-1 0,-2 2 0,-4 2 3,0 0 0,1 1 0,-1-1-1,1 1 1,0 1 0,-8 9 0,-23 38 165,34-50-142,-12 19 117,1 1-1,1 1 0,1 0 1,-10 35-1,18-48-94,0 0 0,0 0 0,2 1 0,-1-1 0,1 1 0,1-1 0,0 1 0,1 0 0,0-1 0,1 0 0,0 1 0,5 16 0,-5-24-5,-1 0 0,1 0 0,0 0 0,0 0 0,0 0 1,0 0-1,1 0 0,-1-1 0,1 1 0,0-1 0,0 0 0,0 0 0,1 0 1,-1 0-1,1 0 0,-1-1 0,1 0 0,0 0 0,0 0 0,0 0 0,0 0 1,1-1-1,-1 0 0,0 0 0,1 0 0,-1 0 0,0-1 0,1 1 1,6-2-1,0 0 11,-1 0 1,1-1 0,-1-1-1,1 1 1,-1-2-1,0 1 1,0-2 0,-1 1-1,1-1 1,-1-1 0,0 0-1,0 0 1,-1 0-1,0-1 1,0-1 0,-1 1-1,13-16 1,-12 12-45,-6 8-3,0 0-1,0 0 1,0 1 0,0-1 0,0 0 0,-1 0-1,1-1 1,-1 1 0,0 0 0,0 0 0,0-1 0,0 1-1,0-1 1,-1-6 0,1 9-16,-1 1 0,0-1 0,0 0 0,0 0 0,0 0 0,0 0 0,0 0-1,0 0 1,-1 0 0,1 0 0,0 0 0,0 0 0,-1 1 0,1-1 0,0 0 0,-1 0 0,1 0 0,-1 0 0,1 1 0,-2-2 0,1 2 8,0-1 1,0 1 0,-1 0-1,1 0 1,0 1-1,0-1 1,0 0 0,0 0-1,0 0 1,0 1 0,-1-1-1,1 1 1,0-1-1,0 1 1,0-1 0,-1 2-1,-4 1 50,0 0-1,1 1 1,0 0-1,-1 0 1,2 0-1,-1 0 1,0 1-1,-6 8 1,10-11-28,-1 1 1,0-1 0,1 1-1,0 0 1,-1-1 0,1 1-1,0 0 1,1 0 0,-1 0 0,0 0-1,1 0 1,0 0 0,-1 0-1,1 0 1,0 0 0,1 0-1,-1 0 1,1 0 0,-1 0 0,1 0-1,1 2 1,-1-1 15,1 0 0,-1 0 0,1 0 0,0 0 0,1-1 0,-1 1 0,1-1 0,-1 0 0,1 0 0,0 0-1,0 0 1,5 3 0,-6-4 7,0-1 1,0 0-1,0 0 0,0 0 0,1 0 0,-1-1 0,0 1 0,0 0 0,1-1 0,-1 0 0,0 0 0,1 1 0,-1-1 0,1-1 1,-1 1-1,0 0 0,1 0 0,-1-1 0,0 0 0,0 1 0,1-1 0,-1 0 0,2-1 0,5-3 37,-1-1-1,0 0 0,0 0 0,-1-1 0,0 0 1,9-11-1,5-5-186,-14 15 144,-1 0 0,1 0-1,6-14 1,-12 20-32,0 1-109,-2 9-314,-5 14 552,1 0 1,1 1 0,-2 40-1,6-51 34,0-8-141,-1-1 0,1 1-1,0-1 1,0 1 0,1-1-1,-1 1 1,1-1 0,0 0-1,1 6 1,8-17 168,3-7-79,23-32 1,-23 28-103,17-18 0,-13 17-124,12-12-79,-29 32 191,0 0-1,1 0 1,-1 0-1,0 0 1,0 0 0,1-1-1,-1 1 1,0 0-1,0 0 1,1 0-1,-1-1 1,0 1-1,0 0 1,0 0 0,0-1-1,1 1 1,-1 0-1,0 0 1,0-1-1,0 1 1,0 0 0,0 0-1,0-1 1,0 1-1,0 0 1,0-1-1,0 1 1,0 0-1,0-1 1,0 1 0,0 0-1,0 0 1,0-1-1,0 1 1,0-1-1,-1 1 0,1 0 0,0 1 0,-1-1 0,1 0 0,0 0 0,-1 0 0,1 0 1,0 1-1,-1-1 0,1 0 0,0 0 0,-1 1 0,1-1 0,0 0 0,0 1 0,-1-1 0,1 0 0,0 1 0,0-1 0,0 0 0,0 1 0,-1-1 0,1 0 0,0 1 0,0-1 0,0 1 0,0-1 0,0 0 0,0 1 0,0 0 0,-1 1 2,1 1 0,-1-1 0,1 1 0,-1 0 0,1-1-1,0 1 1,0-1 0,0 1 0,0 0 0,1-1 0,-1 1 0,1 0 0,0-1-1,-1 1 1,1-1 0,0 0 0,0 1 0,1-1 0,-1 0 0,3 3-1,-3-3 27,1 0-1,0 0 0,1-1 0,-1 1 0,0-1 0,0 1 0,1-1 0,-1 0 1,0 0-1,1 0 0,-1 0 0,1-1 0,0 1 0,-1-1 0,1 1 0,0-1 0,-1 0 1,1 0-1,-1 0 0,4-1 0,14-2 68,0-1 0,-1-1 0,0 0 0,0-2 0,0 0 0,-1-1 0,28-17 0,-37 20-103,0-2-1,-1 1 1,1-1 0,-1 0-1,-1-1 1,1 0 0,9-14-1,-16 22-4,-1-1 0,1 0 0,-1 0 0,1 1 0,-1-1 0,1 0 0,-1 0 0,1 0 0,-1 0 0,0 1 0,0-1 0,1 0 0,-1 0 0,0 0 0,0 0 0,0 0-1,0 0 1,0 0 0,0 0 0,0 0 0,0 0 0,0 1 0,-1-1 0,1-1 0,-1 1-7,0 1 0,0 0 0,0 0 1,1-1-1,-1 1 0,0 0 0,0 0 0,0 0 0,0 0 0,1 0 0,-1 0 0,0 0 1,0 0-1,0 1 0,0-1 0,0 0 0,1 0 0,-1 1 0,0-1 0,0 0 0,1 1 1,-1-1-1,0 1 0,0 0 0,-12 5 70,1 1 0,0 0 1,1 1-1,0 0 0,-12 12 0,20-17-26,0 0 0,1 0 0,-1 1 0,0-1 0,1 1 0,0 0-1,0 0 1,0-1 0,0 1 0,0 1 0,1-1 0,0 0-1,0 0 1,0 0 0,0 1 0,1-1 0,0 0 0,0 1 0,0-1-1,1 8 1,0-9-3,0 1-1,0-1 0,0 0 1,0 1-1,1-1 1,-1 0-1,1 0 1,0 0-1,0 0 0,0-1 1,0 1-1,0 0 1,1-1-1,-1 0 0,1 1 1,0-1-1,-1 0 1,1 0-1,0-1 0,0 1 1,0 0-1,1-1 1,-1 0-1,0 0 1,7 2-1,-2-2 23,0 0-1,-1 0 1,1 0 0,0-1-1,0 0 1,0-1 0,0 0-1,0 0 1,0-1 0,11-3 0,-5 0 40,0-2 1,-1 1 0,0-2-1,0 0 1,0 0 0,-1-1-1,-1-1 1,1 0 0,15-18 0,-13 11-94,0-1 0,-1 0 1,-1 0-1,-1-1 0,-1-1 1,9-22-1,-10 17-85,-1-1-1,8-48 1,-14 59 70,0-1 1,-1 0-1,0 0 1,-2 1-1,0-1 1,-3-19-1,-5 10-105,9 24 135,0 1 0,0-1 0,-1 1 0,1-1 0,0 1 1,0-1-1,-1 1 0,1-1 0,0 1 0,-1 0 0,1-1 0,0 1 0,-1 0 0,1-1 1,-1 1-1,1 0 0,0-1 0,-1 1 0,1 0 0,-1 0 0,1-1 0,-1 1 0,1 0 0,-1 0 1,1 0-1,-1 0 0,0 0 0,1 0 0,-1 0 0,1 0 0,-1 0 0,1 0 0,-1 0 1,1 0-1,-1 0 0,1 0 0,-1 0 0,1 1 0,-1-1 0,1 0 0,-1 0 0,0 1 1,-1 1 10,-1 0 1,1 1-1,0-1 1,0 0 0,0 1-1,0 0 1,1-1-1,-1 1 1,1 0 0,-3 5-1,-9 36 220,10-33-163,-8 34 453,2 0 0,-4 59 1,11-77-466,1 0 0,2 0 0,1 0 0,1 0 0,8 34 0,-9-49-226,2-1 1,8 20-1,-10-27-21,0 0 1,0 0-1,1-1 0,-1 1 1,1-1-1,0 0 1,0 0-1,0 0 0,0 0 1,0 0-1,6 2 1,2 1-1365,1 0 1,0-2 0,0 0-1,23 5 1,-25-6 581,39 8-7409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8:36.915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27 1408,'2'-16'6693,"35"13"-6480,-20 3 177,39-8-65,89 8 102,-69 4-166,-60-4-106,1 1-1,18 5 1,-31-5-181,0 0 0,0 0-1,0 1 1,0 0 0,0-1 0,6 6-1,-6-5 76,-1 0 1,1 0-1,-1 0 0,1 0 0,0-1 0,7 2 0,31 6 127,38 5-117,-44-9-85,-8-2-2,5-1 29,-27-3-6,0 1-1,0 0 1,0 1-1,8 1 1,6 2 4,0-1-1,30 0 1,11 2 21,74 6 321,-43-4-362,-68-4 1,46-1 1,-46-3 36,9 1-89,6 0 47,42 4 0,6 0 201,-56-2-173,42-2 1,-47-1 9,0 1 1,46 7 0,-66-6-28,4 1 31,-1 0-1,1-1 1,0 0-1,16-1 1,-15-1-34,1 0-1,-1 1 1,12 1-1,8 1-13,-6 2 34,-22-3-2,0-1 1,0 1 0,0 0-1,1-1 1,-1 0-1,0 0 1,6 0 0,2-2-5,-1 1 1,1 1-1,17 1 0,-1 0-2,95 4 95,-36-10-68,-51 3-17,50 1 0,-20 8-110,43 1 120,44-13 86,-120 2-107,20-1 7,-8 2 19,22 1-3,-15 2 169,-32-1-255,0 1 0,34 4 0,38 9-94,-59-10 262,5 0-113,42-2 0,16 0 127,22 2-92,56-1-250,-89 1 522,-75-3-344,1-1-1,-1 0 1,17-2-1,12-1 114,-27 2 0,0 0-1,0-1 0,0 0 1,12-4-1,-13 3-46,1 0 1,1 0-1,-1 2 1,13-2-1,114-1-212,-13 12-161,-123-8 343,27 5 37,-21-3-26,-1-1-1,1 0 1,7 0 0,125 7 233,-74-5-261,27 2 27,33-2 16,-25 2-118,-83-5 98,0 1-1,0 1 1,18 5 0,13-4 3,-40-2 72,1-1 0,16-2 0,5 1-114,23-7 32,22 11-566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6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29 5216,'-10'-2'1772,"0"-1"4034,10 3-5742,0 0 0,0 0-1,0 0 1,0-1 0,1-1 1724,-1 2-1724,3-4 2623,4 3-383,-6 1-2378,138-8 3594,-60 5-3043,55-1 6,-32 10-327,-86-5-157,15 5-1274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8:48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1049 3072,'-1'1'658,"-5"9"4545,6-10-5089,1 0-1,-1 0 1,1 0 0,-1 0-1,1 0 1,-1 0 0,1 0-1,-1 0 1,1 0 0,0-1-1,-1 1 1,1 0 0,-1 0-1,0 0 1,1-1-1,-1 1 1,1 0 0,-1-1-1,1 1 1,-1 0 0,1-1-1,-1 1 1,0 0 0,1-2-1,0 2 81,3-4 25,1 0 0,-1-1-1,0 1 1,0-1 0,-1 0 0,4-7 0,18-36 345,-10 18-351,7-10 1,49-84 596,-53 98-721,1 0 156,-1-2-1,-1 0 1,-1 0-1,12-36 1,-12 12 65,-2 0 0,7-68 0,-12 68-174,1 8-312,-11 44 169,1 0-1,0-1 1,0 1-1,0 0 0,0-1 1,0 1-1,0 0 1,1-1-1,-1 1 0,0 0 1,0 0-1,0-1 1,0 1-1,0 0 1,0-1-1,0 1 0,1 0 1,-1 0-1,0-1 1,0 1-1,0 0 0,1 0 1,-1 0-1,0-1 1,0 1-1,1 0 0,-1 0 1,0 0-1,0 0 1,1-1-1,-1 1 0,0 0 1,0 0-1,1 0 1,-1 0-1,0 0 0,1 0 1,-1 0-1,0 0 1,1 0-1,-1 0 0,0 0 1,0 0-1,1 0 1,-1 0-1,0 0 0,1 0 1,-1 0-1,0 1 1,0-1-1,1 0 0,-1 0 1,0 0-1,0 0 1,1 1-1,1 0-5,-1 0 0,0 0 0,1 1-1,-1-1 1,0 0 0,0 1 0,0-1 0,2 3-1,26 57 0,-3 0-1,-3 2 0,19 78 1,-33-102 93,-2 0 0,-2 1 1,-2 0-1,-1 0 0,-2 0 0,-10 74 0,9-108-46,-1 0-1,1 1 0,-1-1 0,0 0 0,-1 0 0,0-1 0,0 1 0,0-1 0,0 1 0,-1-1 0,0 0 0,-5 5 0,7-7 13,-1 0 0,0-1 0,-1 1-1,1-1 1,0 0 0,-1 0 0,1 0-1,-1 0 1,1-1 0,-1 1 0,0-1-1,0 0 1,0 0 0,0-1 0,0 1-1,0-1 1,0 0 0,0 0 0,-6-1-1,-2-1 34,0 0-1,1-1 1,-1-1-1,1 0 1,-21-10-1,-49-36-59,36 21-266,17 14-403,32 30 11,0-10 655,0 1 0,0-1-1,1 0 1,-1 0-1,1-1 1,0 0 0,1 0-1,-1 0 1,1 0-1,0-1 1,9 4-1,1 1 39,0-2-1,1 0 0,21 3 0,-29-6-5,0-2-1,1 1 1,0-1-1,-1-1 1,1 0-1,0 0 1,-1-1-1,1 0 1,-1-1 0,1 0-1,-1 0 1,1-1-1,-1 0 1,0-1-1,-1 0 1,1 0-1,-1-1 1,1 0-1,-1 0 1,-1-1-1,1 0 1,-1-1-1,0 1 1,11-15-1,10-22 122,-1-2-1,31-72 1,-45 90-100,26-62-15,-4-1 0,-4-2 1,-3-1-1,20-133 0,-47 217-67,2-2 30,-2 0-1,1 0 1,-1 0 0,0 0 0,-1 0 0,-1 0 0,-3-20-1,4 30-19,0 1-1,0 0 0,0 0 1,0 0-1,0 0 0,0 0 1,0 0-1,0 0 0,0 0 1,0 0-1,0-1 0,0 1 1,0 0-1,0 0 0,0 0 1,0 0-1,0 0 0,0 0 1,0 0-1,0 0 0,0 0 1,0 0-1,0 0 0,0 0 0,-1-1 1,1 1-1,0 0 0,0 0 1,0 0-1,0 0 0,0 0 1,0 0-1,0 0 0,0 0 1,0 0-1,0 0 0,0 0 1,-1 0-1,1 0 0,0 0 1,0 0-1,0 0 0,0 0 1,0 0-1,0 0 0,0 0 1,0 0-1,0 0 0,-1 0 1,1 0-1,-4 6-97,-5 16 76,6-16 8,-5 19-18,1 0-1,-8 46 0,8-32 35,-31 195 274,-12 80 70,28-109 239,21-181-114,1-17-168,3-14-46,2-19-184,0 0 0,3 0 1,0 1-1,16-35 0,-15 43-62,1 1-1,1-1 1,19-20-1,-24 30-48,0 0 1,1 1-1,0 0 1,1 0-1,-1 0 1,1 1-1,0 1 1,1-1-1,9-3 1,-16 7 29,-1 1 0,1-1 0,-1 1 0,1-1 0,-1 1 0,1 0 0,-1 0 0,1 0 0,0 0 1,-1 0-1,1 0 0,-1 0 0,1 0 0,0 1 0,-1-1 0,1 0 0,-1 1 0,1 0 0,-1-1 0,2 2 0,-1 0 3,0-1 0,0 1 0,0 0-1,0 0 1,0 0 0,-1 0 0,1 0 0,-1 1-1,1-1 1,-1 0 0,1 4 0,2 4 10,-1 0-1,-1 1 1,0-1-1,0 1 1,0 12 0,0 49 121,-3-45-60,2 1 0,1-1 0,1 1 0,8 32 0,-9-56-33,-1 0 0,0 0 1,1 0-1,0 0 1,0-1-1,0 1 0,5 5 1,-6-8-12,-1 0 0,1 0 1,1 0-1,-1 0 1,0 0-1,0 0 0,0 0 1,0 0-1,1-1 0,-1 1 1,0-1-1,1 1 0,-1-1 1,0 1-1,1-1 0,-1 0 1,1 0-1,-1 0 0,1 1 1,-1-1-1,0-1 1,1 1-1,-1 0 0,1 0 1,-1 0-1,2-1 0,5-2 12,0 0 0,0-1 0,-1 0 0,1 0 0,-1-1 0,0 0-1,0 0 1,-1-1 0,1 1 0,9-12 0,3-8 13,27-40 0,-32 44-68,30-43-15,31-50 32,-71 108 43,6-13 156,-9 18-206,-1 1 0,1-1 0,-1 0 1,0 1-1,0-1 0,1 0 1,-1 0-1,0 0 0,0 1 1,0-1-1,0 0 0,0 0 0,0 0 1,0 1-1,0-1 0,0 0 1,0 0-1,-1-1 0,1 2 6,0 0 0,-1 0 0,1 0 0,0 0 0,-1 0 0,1 0 0,0 0 0,0 0 0,-1 0 0,1 0 0,0 0 0,-1 0 0,1 0 0,0 0 0,0 0 0,-1 0 0,1 0 0,0 1 0,0-1 0,-1 0 0,1 0 0,0 0 0,0 0 0,0 1 0,-1-1 0,1 0 0,0 0 0,0 1 0,0-1 0,0 0 0,-1 1 0,-6 8-44,-7 18-64,-17 50 0,31-76 116,-10 26 5,1 1-1,1 1 1,2 0 0,1 0-1,-3 57 1,8-81 32,0 0 1,0 1 0,1-1 0,0 0 0,2 7 0,-3-12-22,0 1 0,0 0 0,0-1 0,0 1 0,1 0 0,-1-1 0,0 1 0,0-1 0,1 1 0,-1-1 1,1 1-1,-1-1 0,0 1 0,1-1 0,-1 1 0,1-1 0,-1 1 0,1-1 0,-1 0 0,1 1 0,-1-1 0,1 0 1,0 1-1,-1-1 0,1 0 0,-1 0 0,1 0 0,0 0 0,-1 1 0,1-1 0,0 0 0,-1 0 0,1 0 0,0 0 1,-1 0-1,1-1 0,0 1 0,-1 0 0,1 0 0,-1 0 0,1-1 0,0 1 0,-1 0 0,1 0 0,-1-1 0,1 1 1,-1 0-1,1-1 0,2-2 18,0 1 0,0-1 0,0 0 0,-1 1 0,0-1 0,1 0 0,-1-1 0,0 1 0,0 0 0,-1-1 0,3-5 0,12-46 57,-12 41-32,9-35 14,29-95-155,-21 82-760,-23 69 798,0 0-1,1 0 1,0-1 0,0 1-1,1 0 1,0 9-1,-1 9-25,-1 1 52,1 1-1,5 44 1,-3-62 55,1 1 1,0-1-1,0 0 0,1 1 1,0-1-1,1 0 0,-1-1 0,2 1 1,-1-1-1,12 15 0,-15-21-20,0-1-1,1 1 1,-1-1-1,1 1 1,-1-1-1,1 1 1,-1-1-1,1 0 1,0 0-1,0 0 1,0 0-1,-1 0 0,1-1 1,0 1-1,0 0 1,0-1-1,0 0 1,4 1-1,-3-1 7,0 0-1,-1-1 1,1 0 0,-1 1-1,1-1 1,-1 0-1,1 0 1,-1 0-1,1 0 1,-1-1-1,0 1 1,0-1-1,2-1 1,7-7 48,-2 0 0,1-1 0,-1 0 0,11-18 0,-11 15-82,70-111 217,-25 34-298,-7 16 87,-35 51-388,-10 19-6,-3 10 453,-8 14-229,-4 22 64,0 0 1,3 1-1,-8 65 1,0 1 98,-52 151 339,68-252-275,1-4 39,1 0-1,-1 0 1,0 0 0,-1 0 0,1 0 0,0-1-1,-1 1 1,0 0 0,-2 2 0,4-5-60,0-1-1,-1 0 1,1 1 0,-1-1-1,1 0 1,0 0 0,0 1-1,0-1 1,-1 0 0,1 1-1,0-1 1,0 0 0,0 0-1,0 1 1,0-1 0,0 0-1,0 0 1,0 1 0,1-1-1,-1-1 1,3-22 19,19-58-1,-3 18-112,43-158 1,-52 195-9,1 0 0,1 1 0,2 0-1,0 1 1,35-45 0,-47 68 40,0 0 1,0-1-1,1 1 1,-1 0-1,0 0 1,1 0-1,-1 1 1,1-1-1,0 1 1,0-1-1,-1 1 1,1 0-1,0 0 1,0 0-1,0 0 1,0 1-1,0-1 1,0 1-1,4 0 1,-5 0 28,0 0 1,0 1-1,0-1 0,0 1 1,-1-1-1,1 1 1,0 0-1,0 0 1,-1 0-1,1 0 1,0 0-1,-1 0 1,1 0-1,-1 1 0,1-1 1,-1 0-1,0 1 1,0-1-1,1 1 1,-1 0-1,0-1 1,0 1-1,-1 0 0,1 0 1,0 0-1,0-1 1,-1 1-1,0 0 1,1 0-1,-1 3 1,1 5 32,0 1 1,-1-1 0,0 1 0,-1-1 0,0 0 0,0 1 0,-1-1-1,-1 0 1,0 0 0,0 0 0,-1 0 0,0-1 0,-11 18 0,12-23-13,0 1 0,0-1 0,-1 0 1,0-1-1,1 1 0,-1-1 1,-1 1-1,1-1 0,0 0 0,-1-1 1,1 1-1,-1-1 0,-7 2 1,-22 2-19,35-6-7,0 1 0,0-1 0,-1 1 0,1-1 0,0 1 0,-1 0 0,1-1 0,-1 1 0,1 0 0,-1 0 0,1-1 0,-1 1 0,0 0 0,1 0 0,-1 0 0,0 0 0,1 1 0,-1 0 12,1-1 0,-1 1 0,1-1 0,0 0 0,-1 1 0,1-1 1,0 0-1,0 1 0,1 0 0,5 3-36,-5-3 62,0-1-1,0 1 0,0-1 0,0 0 1,0 0-1,0 0 0,0 0 0,0 0 1,0 0-1,1-1 0,-1 1 0,3 0 1,-5-1-122,34-8-16,-14 4 47,-15 4 76,-1 0-1,0-1 0,0 0 1,0 0-1,0 0 1,6-3-1,34-14-40,-34 14 50,0 1 0,-1-2-1,1 1 1,-1-1 0,0-1-1,0 0 1,0 0 0,8-9 0,39-38 222,47-51-126,-99 99-108,0 0 0,0 0 0,-1-1 0,0 1 1,0-1-1,2-7 0,-4 12-21,-1-1 1,1 1-1,-1 0 0,0 0 1,1-1-1,-1 1 0,0 0 1,0-1-1,1 1 0,-1 0 1,0-1-1,0 1 0,-1 0 1,1-1-1,0 1 0,0 0 1,-1-1-1,1 1 0,-1 0 1,1-1-1,-1 1 0,1 0 1,-1 0-1,0 0 0,0 0 1,1 0-1,-1 0 0,0 0 1,0 0-1,0 0 0,0 0 1,0 0-1,0 0 0,-2 0 1,0 0-26,1 0 1,0 1 0,0 0-1,-1-1 1,1 1 0,0 0-1,0 0 1,-1 0 0,1 1 0,0-1-1,0 0 1,-4 2 0,-26 9-159,31-11 183,-9 4-25,1 1 1,-1-1-1,1 1 0,1 1 1,-1 0-1,1 0 0,0 1 1,0 0-1,1 0 0,-7 9 1,11-12 42,0 0 0,0 1 0,0 0 1,0-1-1,1 1 0,0 0 0,0 1 1,0-1-1,1 0 0,-1 0 0,1 1 1,1-1-1,-1 1 0,1-1 0,0 0 1,0 1-1,0-1 0,1 1 0,0-1 1,3 9-1,-3-10 26,0 0 1,1 0-1,0-1 1,0 1-1,0 0 1,1-1-1,-1 1 1,1-1-1,0 0 1,0 0-1,0 0 1,0 0-1,0-1 1,0 1-1,1-1 1,0 0-1,-1 0 1,1 0-1,0-1 0,0 1 1,0-1-1,4 1 1,3 1 22,0-1 0,0-1 0,0 0 1,0 0-1,0-1 0,22-3 0,-13-1 65,-1 0 0,0-1 0,0-1-1,0-1 1,-1-1 0,28-15 0,26-23-1811,-5-4-6378,-54 41 4887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8:51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104 568 2656,'0'0'81,"0"0"0,0 0 0,-1-1 0,1 1 0,0 0 0,-1 0 0,1-1 0,0 1 0,0 0 0,0 0 0,-1-1 0,1 1 1,0 0-1,0-1 0,0 1 0,0 0 0,-1-1 0,1 1 0,0 0 0,0-1 0,0 1 0,0 0 0,0-1 0,0 1 0,0 0 0,0-1 0,0 1 0,0 0 0,0-1 0,0 1 0,0 0 0,0-1 0,0 1 0,1 0 1,-1-1-1,0 1 0,0 0 0,0-1 0,1 1 0,1-11 4069,-2 11-4089,0 0 0,0 0 0,0 0 0,0 0-1,0 0 1,0 0 0,0 0 0,0 0 0,0-1 0,0 1 0,0 0 0,0 0 0,-1 0 0,1 0 0,0 0 0,0 0 0,0 0 0,0 0 0,0 0 0,0 0 0,0 0 0,-1 0 0,1 0 0,0 0 0,0 0 0,0 0 0,0 0 0,0 0 0,0 0 0,-1 0-1,1 0 1,0 0 0,0 0 0,0 0 0,0 0 0,0 0 0,0 0 0,0 0 0,-1 0 0,1 0 0,0 0 0,0 0 0,0 0 0,0 0 0,0 0 0,0 1 0,0-1 0,0 0 0,0 0 0,-1 0 0,1 0 0,-12 9 1098,-10 13-592,14-13-488,2 0 0,0 1 0,0-1 0,0 1 0,1 1 0,1-1 0,0 1 0,-4 14 0,7-19-30,0 0 0,0 0 0,1 0 0,-1-1 0,1 1 0,0 0 0,1 0 0,0 0 0,0 0 0,0-1 1,0 1-1,1 0 0,0-1 0,0 1 0,1-1 0,-1 0 0,7 9 0,-7-11 4,0 0 0,0-1 0,0 1 0,0-1 0,1 0 0,-1 0 0,1 0 0,0 0 0,-1 0 0,1-1 0,0 1 0,0-1 0,0 0 0,0 1 0,5 0 0,-6-2-21,-1 0-1,1 0 1,0 0-1,-1 0 1,1 0-1,0 0 1,-1-1-1,1 1 0,0 0 1,-1-1-1,1 0 1,-1 1-1,1-1 1,-1 0-1,1 0 1,-1 0-1,1 0 1,-1 0-1,0 0 1,1 0-1,-1 0 0,0 0 1,0-1-1,0 1 1,0 0-1,0-1 1,0 1-1,-1-1 1,2-2-1,2-7-14,-1 1-1,-1-1 1,1 1 0,-2-1-1,1 0 1,-2 0-1,1 0 1,-2 0 0,1 1-1,-2-1 1,1 0 0,-1 0-1,-1 1 1,0-1 0,0 1-1,-7-12 1,9 20-41,0 0 1,0 0-1,-1 0 1,1 0-1,-1 1 1,0-1-1,1 0 1,-1 1-1,0-1 1,0 1-1,0 0 1,0 0-1,0-1 1,0 1-1,-1 1 1,1-1-1,0 0 1,-1 0-1,1 1 1,0 0-1,-1-1 1,1 1-1,0 0 1,-5 0-1,4 0 17,-1 1-1,1-1 0,-1 1 1,1 0-1,-1 0 1,1 0-1,0 0 0,0 0 1,-1 1-1,1 0 1,0-1-1,0 1 0,1 0 1,-1 0-1,-5 5 0,8-6 7,0-1-1,0 0 0,-1 1 1,1-1-1,0 0 0,0 1 1,-1-1-1,1 0 0,0 1 1,0-1-1,0 0 0,0 1 0,0-1 1,-1 0-1,1 1 0,0-1 1,0 1-1,0-1 0,0 0 1,0 1-1,0 0 10,1-1-1,-1 0 1,0 0 0,0 0 0,0 0-1,1 0 1,-1 0 0,0 0 0,0 0-1,1 0 1,-1 0 0,0 0-1,0 0 1,0 0 0,1 0 0,-1 0-1,0 0 1,0 0 0,1 0 0,-1 0-1,0 0 1,0 0 0,0 0 0,1 0-1,-1 0 1,0 0 0,0 0-1,0 0 1,1-1 0,-1 1 0,0 0-1,0 0 1,0 0 0,0 0 0,0-1-1,1 1 1,16-14 307,0 0 1,-2-1-1,1-1 0,16-22 0,-10 7 62,32-56 1,49-139 214,-50 102-518,-53 124-74,12-25-76,-11 24 59,-1-1 1,1 1-1,0 0 0,0-1 1,0 1-1,0 0 0,0 0 1,0 0-1,0 0 1,0 0-1,1 0 0,-1 0 1,2-1-1,-3 2 7,0 0 0,0 0 0,1 0 0,-1 0-1,0 0 1,0 0 0,1 0 0,-1 0 0,0 1 0,0-1 0,0 0 0,1 0 0,-1 0-1,0 0 1,0 0 0,0 0 0,0 1 0,1-1 0,-1 0 0,0 0 0,0 0 0,0 1-1,0-1 1,0 0 0,1 0 0,-1 0 0,0 1 0,0-1 0,4 9-87,0-1 1,0 1-1,-1 0 1,5 17-1,5 43-36,-12-59 109,5 31 37,-3 0 0,-3 70-1,-17 78-56,5-103 39,-23 88-1,19-116 152,-2-1 0,-36 76 0,43-107 14,5-14 47,1 1-1,-2-1 1,-14 21 0,20-31-168,0-1 0,0 1 1,-1-1-1,1 1 1,0-1-1,-1 0 0,1 0 1,-1 0-1,1 0 1,-1 0-1,0 0 0,1 0 1,-1-1-1,0 1 1,0 0-1,-3 0 0,3-1-26,1 0 0,-1-1 0,1 1 0,-1 0 0,1-1 0,-1 1 0,1 0 0,0-1 0,-1 0 0,1 1 0,0-1 0,-1 0 0,1 0 0,0 0 0,0 1 0,0-1 0,0-1 0,0 1 0,0 0 0,0 0 0,0 0 0,0 0 0,-1-2 0,1 1-3,0-1 0,-1 1 0,1 0 0,0-1 0,0 1 0,0 0-1,1-1 1,-1 1 0,0-1 0,1 0 0,0 1 0,-1-1 0,1 1 0,0-1 0,1 1 0,-1-1 0,0 0 0,1 1 0,-1-1-1,1 1 1,0-1 0,0 1 0,0 0 0,0-1 0,2-2 0,0 0-11,1 1-1,-1-1 1,1 1-1,0 0 1,1 0-1,-1 0 1,1 1-1,0 0 1,-1 0-1,1 0 1,7-3-1,37-17 139,1 2 0,85-23 0,-119 39-315,7-1 0,-7 6-5136,-7 2 2083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8:52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8 3968,'-4'-7'5249,"4"7"-4981,0 1 0,0 0 0,0-1 0,0 1 0,0-1-1,0 1 1,0-1 0,0 1 0,0 0 0,-1-1 0,1 1 0,0-1 0,0 1 0,-1-1 0,1 1 0,0-1 0,-1 0 0,1 1 0,-1 0 0,-8 10-68,1 1 1,1 0 0,-1 1-1,2-1 1,0 1-1,1 0 1,0 1 0,-4 16-1,3-5-59,2 0-1,0 1 1,0 43-1,4-54-106,0 5 176,4 38 0,-3-52-113,0-1 1,0 0-1,0 1 0,1-1 0,0 0 0,0 0 1,0 0-1,1-1 0,-1 1 0,1-1 0,0 1 1,5 4-1,-7-7-55,1-1 0,-1 0 0,0 0 0,1 0 1,-1 0-1,1 0 0,-1 0 0,1 0 0,0-1 1,-1 1-1,1 0 0,0-1 0,-1 1 0,1-1 0,0 0 1,0 0-1,-1 0 0,1 0 0,0 0 0,0 0 1,-1 0-1,1 0 0,0-1 0,0 1 0,-1-1 1,1 1-1,0-1 0,-1 0 0,4-1 0,2-2 52,0-1 0,-1 0 0,1-1 0,10-10 0,-16 15-96,29-32 77,-1-2-1,-2-1 1,-1-1 0,-2-1-1,36-79 1,-45 88-170,-10 21 59,-1 0 1,0 0 0,0 0 0,-1 0-1,0-1 1,-1 1 0,1-1 0,-2 0-1,2-10 1,-3 19 16,0 0 0,0 0 1,0 1-1,0-1 0,0 0 0,0 0 0,0 0 0,0 0 0,-1 0 1,1 0-1,0 0 0,0 0 0,0 0 0,0 0 0,0 0 1,0 0-1,0 0 0,0 0 0,0 0 0,0 0 0,0 0 0,0 0 1,0 0-1,0 0 0,-1 0 0,1 0 0,0 0 0,0 0 1,0 0-1,0 0 0,0 0 0,0 0 0,0 0 0,0 0 1,0 0-1,0 0 0,0 0 0,0 0 0,0 0 0,0 0 0,0 0 1,-1 0-1,1 0 0,0 0 0,0 0 0,0 0 0,0-1 1,0 1-1,0 0 0,0 0 0,0 0 0,-6 12-278,-6 19 289,7-12 141,1 0-1,1 1 1,1-1 0,1 1 0,1 26-1,2-16 245,2-1-1,14 54 0,-2-36 197,-14-42-500,0-1 0,0 0 0,0 1 0,1-1 0,0 0 0,0-1 0,5 6 0,-7-8-64,-1 0 0,1-1-1,0 1 1,-1 0 0,1-1-1,0 1 1,0-1 0,-1 1 0,1-1-1,0 0 1,0 1 0,0-1-1,0 0 1,0 1 0,-1-1-1,1 0 1,0 0 0,0 0-1,0 0 1,0 0 0,0 0-1,0 0 1,0 0 0,0 0-1,0-1 1,0 1 0,-1 0 0,1 0-1,0-1 1,0 1 0,0-1-1,0 1 1,-1-1 0,1 1-1,0-1 1,0 1 0,-1-1-1,1 0 1,0 1 0,-1-1-1,1 0 1,-1 0 0,1 1 0,-1-1-1,1 0 1,-1 0 0,1-1-1,2-5-1101,0 0-1,-1 0 1,0 0-1,2-12 1,1-1-4752,3 3 1813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8:53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4992,'10'0'6072,"-10"11"-2640,-1-2-3998,-2 12 1722,2 40 0,1-43-519,-1-6-268,1-9-267,-1 0 0,1 0 0,0 1 0,0-1 1,0 0-1,0 1 0,1-1 0,0 0 0,-1 0 1,1 1-1,2 2 0,-3-6-12,1 0-1,0 0 1,0-1 0,0 1-1,-1 0 1,1 0 0,0-1-1,0 1 1,-1-1 0,1 1-1,0-1 1,-1 1 0,1-1-1,0 1 1,-1-1 0,1 0-1,-1 1 1,1-1 0,0 0-1,2-3 182,20-18 38,38-45-1,-40 42 32,38-36-1,-58 60-344,0 0 1,0 0-1,1-1 1,-1 1-1,1 0 1,-1 0-1,1 1 1,-1-1-1,1 0 0,-1 0 1,1 1-1,0-1 1,-1 1-1,1-1 1,0 1-1,0 0 1,-1 0-1,1 0 0,0 0 1,0 0-1,-1 0 1,4 1-1,-2 0 14,0 1-1,0-1 0,-1 1 0,1 0 1,0 0-1,-1 0 0,0 0 1,1 0-1,-1 0 0,0 1 0,2 2 1,2 2 41,-1 0 1,0 0 0,0 1-1,0-1 1,-1 1 0,-1 0-1,1 0 1,-1 1 0,0-1-1,-1 1 1,2 16 0,0-8 239,0 0-1829,-6-8-4327,2-3 2512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02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 2144,'-2'-5'2853,"-1"6"-480,3 6 917,-3 31-2809,-1-12-303,2 0 0,3 46 0,0-55 4,1 0 0,1-1 0,0 1 0,1-1 1,9 23-1,-10-34-48,-1 0 1,0 0 0,1 0 0,0 0-1,0-1 1,4 5 0,-6-8-92,0 0-1,0 0 1,0 0 0,0 0-1,0 0 1,0 0 0,0 0-1,1-1 1,-1 1 0,0-1 0,0 1-1,0-1 1,1 1 0,-1-1-1,0 1 1,1-1 0,-1 0-1,0 0 1,1 0 0,-1 0-1,0 0 1,1 0 0,-1 0-1,0 0 1,1-1 0,-1 1-1,0 0 1,1-1 0,-1 1 0,2-2-1,5-4 82,0 0 0,-1-1 0,0 0 0,-1 0 0,1 0 0,-1-1 0,8-14 0,-2 4-6,102-142 383,-107 147-443,-5 11-180,-1-1 0,1 1 0,-1-1 0,1 1 0,0 0 0,-1-1 0,1 1 0,3-2 0,-5 4 111,0 0 1,0 0-1,1 0 1,-1 0-1,0 0 1,0 0-1,0 0 1,0 0-1,0 0 1,0 0-1,0 0 1,0 0-1,0 0 1,1 0-1,-1 0 1,0 0-1,0 0 1,0 0 0,0 0-1,0 0 1,0 0-1,0 0 1,0 0-1,0 0 1,0 0-1,0 0 1,0 0-1,1 1 1,-1-1-1,0 0 1,0 0-1,0 0 1,0 0-1,0 0 1,0 0-1,0 0 1,0 0-1,0 0 1,0 0-1,0 1 1,0-1-1,0 0 1,0 0-1,0 0 1,0 0-1,0 0 1,0 0-1,0 0 1,0 0-1,0 0 1,0 1-1,0-1 1,0 0-1,0 0 1,0 0-1,0 0 1,0 0-1,-1 0 1,1 8-3,0-7-38,-4 20-94,1 0 119,1 0 0,0 34-1,3-41 64,0 0 0,1 0 0,4 15 0,-5-25 25,1 0-1,-1 0 1,1 0 0,-1 0-1,1 0 1,0 0-1,0-1 1,1 1 0,-1-1-1,1 1 1,0-1-1,0 0 1,0 0 0,5 4-1,-6-6-8,-1 0 0,1 0 0,0-1 0,0 1 0,0 0 0,0-1-1,-1 0 1,1 1 0,0-1 0,0 0 0,0 0 0,0 0 0,0 0 0,0 0 0,0 0 0,0-1-1,0 1 1,-1-1 0,1 1 0,0-1 0,0 0 0,-1 0 0,1 0 0,0 0 0,1-1 0,4-3 16,0-1 0,0 1 1,-1-1-1,6-7 1,8-11-15,-2 0-1,26-47 1,-5 8-193,-37 61 123,12-18-191,-14 20 205,0 0 0,1 0 0,-1 0 0,0 0 0,0 0 0,0 0 0,0 0 0,0 0 0,0 0 0,0 0 0,0 0 0,0 0-1,0 0 1,0 0 0,1 0 0,-1-1 0,0 1 0,0 0 0,0 0 0,0 1 0,0-1 0,0 0 0,0 0 0,0 0 0,0 0-1,0 0 1,0 0 0,1 0 0,-1 0 0,0 0 0,0 0 0,0 0 0,0 0 0,0 0 0,0 0 0,0 0 0,0 0 0,0 0-1,0 0 1,0 0 0,0 0 0,0 0 0,0 1 0,0-1 0,0 0 0,0 0 0,1 0 0,-1 0 0,0 0 0,0 0 0,0 0 0,0 0-1,0 0 1,0 0 0,0 1 0,0-1 0,0 0 0,0 0 0,-1 0 0,0 15 20,-11 78-366,-6 55 289,0-1 196,2-51-69,15-71 732,2-22 491,1-14-643,6-44-497,28-93 1,-22 99-80,-10 33-97,37-114 10,-36 116-28,1 1 0,1-1 0,0 1 1,1 1-1,0-1 0,1 1 0,12-13 0,-18 23-4,0-1-1,0 0 1,0 1-1,0-1 1,1 1 0,-1 0-1,1 0 1,-1 0-1,1 1 1,0-1-1,0 1 1,0 0 0,4-1-1,-6 2 35,0 0 0,0 0 0,0 0 0,0 0 0,0 0 0,0 1 0,0-1 0,0 1 0,0-1 0,0 1 0,0 0 0,-1 0 0,1 0 0,0 0 0,0 0 0,-1 0 0,1 0 0,-1 1 0,1-1 0,-1 0 0,1 1 0,-1 0 0,0-1 0,0 1 0,1 0-1,-1-1 1,1 4 0,1 2 31,0 1 0,0 0 0,-1 0 0,0 0 0,0 0 0,-1 0 0,0 0 0,0 0 0,-1 0-1,-1 14 1,0-11 30,0-1 0,-1 0-1,-1 0 1,1 0-1,-2 0 1,1 0 0,-1-1-1,-6 10 1,7-13 46,-1 0 0,1-1 0,-1 1-1,-1-1 1,-8 10 0,10-14-60,1 1 0,0 0 0,-1-1 0,1 0 0,-1 1 0,1-1 0,-1 0 1,0 0-1,1-1 0,-1 1 0,0 0 0,0-1 0,0 0 0,1 0 0,-1 0 0,0 0 0,-3 0 0,1-1-33,0 0 0,1-1-1,-1 0 1,0 1 0,1-1 0,-9-6 0,1 1-1941,11 7 1770,1 0-1,-1 0 0,1 0 0,0 0 1,-1 0-1,1 0 0,0 0 0,-1 0 0,1 0 1,-1 0-1,1 0 0,0 0 0,-1 0 1,1 0-1,-1 1 0,1-1 0,0 0 1,-1 0-1,1 0 0,0 1 0,-1-1 0,1 0 1,0 0-1,-1 1 0,1-1 0,0 0 1,0 0-1,-1 1 0,1-1 0,0 0 0,0 1 1,0-1-1,-1 0 0,1 1 0,0 0 1,-1 10-2695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03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6 853 3328,'0'0'78,"0"1"1,0-1-1,0 1 1,0-1 0,0 1-1,0-1 1,0 1-1,-1-1 1,1 1-1,0-1 1,0 0-1,0 1 1,0-1-1,-1 1 1,1-1-1,0 1 1,0-1-1,-1 0 1,1 1-1,-2 0 1395,5-3 769,-2 1-2035,1 0 0,-1 0 1,0 0-1,0 0 0,0 0 0,0 0 0,0-1 0,0 1 1,0 0-1,0 0 0,0-1 0,-1 1 0,2-3 0,9-25 905,-8 20-836,14-38 228,2 1 1,3 0-1,1 2 1,55-78 0,-31 51-229,-2-2 0,-4-1 0,35-90-1,-32 55-381,-41 101-145,-6 13-30,-7 17 24,-41 126 144,-3 8 108,45-132 110,-22 66-149,27-76 136,0 0-1,1 0 0,1 1 0,0 21 1,2-33-47,0-1 1,0 1-1,0 0 1,0 0-1,1 0 1,-1 0 0,1 0-1,0-1 1,0 1-1,0 0 1,0-1 0,1 1-1,-1-1 1,3 5-1,-2-6 4,-1 0 0,1 0 0,-1 1 0,1-1 0,0 0 0,-1 0 0,1-1 0,0 1 0,0 0 0,-1 0-1,1-1 1,0 1 0,0-1 0,0 0 0,0 1 0,0-1 0,0 0 0,0 0 0,0 0 0,0-1 0,3 0-1,15-4 74,-1 0 0,0-2 0,0 0 0,-1-2-1,24-13 1,5-2-26,-38 19-272,1 0 0,-1 0 0,10-9 0,-32 63-549,13-40 769,0 0 0,0 1 1,1-1-1,0 1 0,0-1 1,1 0-1,0 0 0,1 0 1,0 0-1,1 0 0,-1 0 0,11 14 1,-13-21 3,0 0 1,0-1-1,0 1 1,1 0 0,-1-1-1,1 1 1,-1-1-1,3 2 1,-3-2-27,-1-1 1,1 0 0,-1 1-1,1-1 1,0 0 0,-1 0-1,1 0 1,-1 1 0,1-1 0,-1 0-1,1 0 1,0 0 0,-1 0-1,1 0 1,-1 0 0,1 0-1,0 0 1,-1 0 0,1 0-1,-1 0 1,1-1 0,0 1-1,-1 0 1,1 0 0,-1-1-1,1 1 1,-1 0 0,1-1-1,-1 1 1,1 0 0,0-1-1,2-4 27,0 0 0,0 1-1,0-1 1,-1 0 0,0 0-1,0-1 1,0 1 0,0 0-1,-1-1 1,0 1 0,0-1-1,0 1 1,-1-1 0,0 0-1,-1-9 1,0 10-54,0 0 0,0-1-1,0 1 1,0 0 0,-1 0-1,-4-7 1,5 10-8,0 0 0,0 0 0,0 1 0,-1-1 0,1 0 0,0 1 0,-1-1 0,0 1 0,1 0 0,-1 0 0,0-1 1,0 1-1,1 0 0,-1 0 0,0 1 0,0-1 0,0 0 0,0 1 0,0-1 0,-3 0 0,-2 0-1,5 0-10,0 1-1,0-1 1,0 1 0,0 0-1,1 0 1,-1-1-1,0 1 1,0 0 0,0 0-1,0 1 1,0-1 0,0 0-1,1 1 1,-1-1-1,0 1 1,0 0 0,0-1-1,1 1 1,-3 1-1,4-2 34,0 1 0,-1-1 0,1 0-1,0 0 1,0 0 0,0 1-1,0-1 1,-1 0 0,1 0-1,0 0 1,0 1 0,0-1 0,0 0-1,0 1 1,0-1 0,0 0-1,-1 0 1,1 1 0,0-1-1,0 0 1,0 0 0,0 1 0,0-1-1,0 0 1,0 1 0,0-1-1,1 0 1,-1 0 0,0 1 0,0-1-1,0 0 1,0 0 0,0 1-1,10 6 446,16 0-20,-10-4-309,0-1 0,0-1 0,0 0 1,1-1-1,-1 0 0,0-2 0,0 0 0,22-6 0,-28 5-185,-1 0 0,0 1 0,0 0 1,14 0-1,-27 9-5520,-9 4 974,0-1 2142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03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22 102 7040,'-22'-11'3200,"32"11"-2752,2-3 1056,4-2-896,18-1 896,8-2-864,29-7-64,6 7-352,11-6-64,-4 3-96,-8-2 96,-13 6-96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15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57 5056,'-4'-4'486,"-5"-6"2367,6 10-294,2 7 945,2 3-3280,0-1 0,1 0-1,0 0 1,0 0 0,1 0-1,1 0 1,6 13 0,-4-10 2,-1 0 1,5 20-1,11 28 4,-20-57-190,0 5 37,1-1 0,0 0 0,1 1 0,0-1-1,6 11 1,-7-14 551,0-1 572,1-9-1007,0-4-149,0 1-1,-1-1 0,0 1 1,1-16-1,2-12 178,2 3-147,-3 9-58,14-43 0,-16 63-21,0 0 18,0-1 0,0 1-1,1-1 1,6-9 0,-2 5-134,-6 8 112,0 0 0,0 0 0,0 0 0,1 0 0,-1 0 0,1 0 0,-1 1 0,1-1 0,0 1 0,-1-1 0,1 1 0,0 0-1,0 0 1,0-1 0,0 1 0,0 0 0,0 1 0,1-1 0,-1 0 0,0 1 0,3-1 0,4 0 53,1 0 0,-1 1 0,1 0 0,-1 1 0,1 0 0,-1 1 0,14 3 0,42 5 607,-45-9 99,-12-1-850,-8-4-2188,3 3 976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15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66 4384,'-8'-12'1424,"-1"7"-129,3 3 1383,5 1-2245,0 0-1,0 0 1,0 1-1,0-1 1,1 0 0,-1 0-1,0 0 1,0 0 0,1 0-1,-1 0 1,0 0-1,1 0 1,-1 0 0,1-1-1,0 1 1,-1-2-1,2 1 172,-1 1-576,1 0 0,0 0 0,0 0 1,-1 0-1,1-1 0,0 1 0,0 0 0,0 0 0,0 1 0,1-1 0,-1 0 0,0 0 0,0 0 0,0 1 1,1-1-1,-1 1 0,3-2 0,35-1 408,70 3 0,-47 1-204,148-1 306,-196-3 211,-10-1-1957,-21 9-13153,8 4 11758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16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2496,'10'-3'12551,"16"-9"-9619,10-5-3296,53-11 1120,95-18-1,-147 37-692,-19 5 13,-12 2-18,0 0 0,0 1 0,0-1-1,0 1 1,0 1 0,1-1 0,-1 1 0,10 1 0,-15-1-36,5 3-897,-7 1-2007,-3 2 281,-1 4 351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55.0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 2976,'0'-20'3370,"0"22"-3276,1 0 0,-1 0 0,1 0 0,-1-1-1,1 1 1,0 0 0,0-1 0,1 3 0,5 11 448,23 84 1100,-26-81-1180,0 1-1,-1 0 0,0 27 1,-3-44 231,5-12 683,8-9-986,25-40-374,-24 32-47,-7 12-165,0 1 1,1 0 0,1 1-1,12-15 1,-20 27 158,-1 0 1,1 0 0,0 0 0,0 0 0,0 0 0,0 0 0,1 1 0,-1-1 0,0 0-1,0 1 1,0-1 0,1 1 0,-1-1 0,0 1 0,0-1 0,2 1 0,-2 0 41,0 0 0,0 0 0,0 1 0,-1-1 0,1 0 0,0 1 0,-1-1 0,1 0 0,0 1-1,0-1 1,-1 1 0,1-1 0,-1 1 0,1-1 0,-1 1 0,1 0 0,0-1 0,-1 1 0,0 0 0,1-1 0,-1 1 0,1 0 0,-1-1 0,0 1 0,0 0 0,1 0 0,-1 0 0,0 0 0,19 54 877,-9-30-463,-2 1 0,10 51 0,-17-74-312,-1 0-1,0-1 1,1 1 0,0 0-1,0 0 1,0-1 0,1 5-1,-1-6 289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8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38 279 2976,'-5'3'354,"4"-2"-272,0 0 0,0-1 0,0 1 0,0-1 0,0 1 0,0-1 0,0 0 0,-5 2 4678,-1-2-962,-5 11 1070,16-14-3943,-1 1-735,137-133 1362,-97 95-1240,69-57 0,-109 94-330,1 1-1,0-1 0,0 1 0,0 0 0,0 0 0,1 0 1,-1 0-1,0 1 0,6-1 0,-9 2 15,0 0 0,1 0 0,-1 0 0,0 0 0,1 0 0,-1 0 0,0 0 0,1 1 0,-1-1 0,0 1 0,1-1 0,-1 1 0,0 0 0,0-1 0,0 1 0,1 0 0,-1 0 0,0-1 0,0 1 0,0 0 0,0 0 0,-1 0 0,1 1 0,0-1 0,0 0 0,-1 0 0,1 0 0,0 0 0,-1 1 0,1-1 0,-1 0 0,1 3 0,4 19 117,0-1-1,-2 1 1,-1 0-1,0 0 1,-3 31-1,1-19 282,5 50-1,-4-80-327,0 0 0,0-1 0,0 1 0,1 0 0,0 0 0,0-1 0,0 0 1,0 1-1,1-1 0,-1 0 0,1 0 0,4 5 0,-4-7 5,-1 0 0,0 0-1,0 0 1,1-1 0,-1 1 0,1-1-1,0 1 1,-1-1 0,1 0 0,0 0-1,0 0 1,0 0 0,0-1 0,-1 1-1,1-1 1,0 1 0,0-1 0,0 0-1,0 0 1,0-1 0,5 0 0,0-1 20,-1 0 1,0-1 0,1 0 0,-1 0 0,12-9-1,-2 1-6,17-14 0,-6-1-91,45-53 1,-22 22-70,-36 42 27,3-5-115,1 1 1,0 1-1,37-25 1,-54 41 131,-1 1 1,1 1 0,-1-1 0,1 0 0,0 0 0,0 0-1,0 1 1,-1-1 0,1 1 0,0 0 0,0-1 0,0 1-1,0 0 1,0 0 0,0 0 0,-1 0 0,1 1 0,3 0-1,-2 0 11,-1 0-1,0 0 0,1 0 0,-1 1 0,0-1 0,0 1 0,0-1 0,0 1 1,0 0-1,0 0 0,3 4 0,0 3-16,0-1 0,0 2 0,0-1 0,-1 1 0,5 15 0,-4-5-24,-1 0-1,0 1 0,-1-1 1,-1 37-1,-7 35-5624,5-66 3665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17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334 559 4640,'-5'-10'1088,"3"6"-331,0 1 0,0-1 0,0 1 0,0 0 0,0 0 0,-1 0 0,1 0 0,-1 0 0,0 0 0,-3-2 0,3 3-592,1 1 0,-1 0 0,0-1 0,1 1 0,-1 1 0,-4-2 0,-3 0 17,-1 1 0,0 0 0,1 1 0,-1 0 0,0 1 0,1 0 0,-1 1 0,1 0 0,-1 0 0,1 1-1,0 1 1,0-1 0,-11 7 0,13-6-204,0 0 0,1 1 0,0 0 0,-1 0 0,2 1-1,-1 0 1,1 0 0,0 0 0,0 1 0,0 0 0,1 0 0,0 0-1,1 1 1,-1 0 0,2 0 0,-6 13 0,6-10 6,0 0 1,0 1-1,1-1 0,1 1 1,0 0-1,0 0 0,2 12 1,-1-19 39,1 1 1,0-1 0,1 1 0,-1-1-1,1 0 1,0 0 0,1 0 0,-1 0-1,1 0 1,0 0 0,0 0-1,0-1 1,1 0 0,0 1 0,0-1-1,0-1 1,6 6 0,-5-6 39,1 1 0,-1-1 0,1 0 1,-1 0-1,1-1 0,0 0 0,0 0 1,0 0-1,1-1 0,-1 0 0,0 0 0,0 0 1,1-1-1,-1 0 0,0 0 0,1-1 1,-1 0-1,0 0 0,0 0 0,1-1 0,-1 0 1,0 0-1,6-3 0,-2-1 29,-1-1-1,0 1 0,-1-2 1,1 1-1,-1-1 1,-1 0-1,0-1 1,0 1-1,0-1 0,8-17 1,3-10 121,23-61 1,-37 86-210,5-11 69,-1-1 0,-1 0-1,-1 0 1,-1-1 0,0 1 0,0-43 0,-20-115-159,11 154 45,-1 0 0,-1 1 0,-1-1 0,-2 1 0,-23-49 0,31 74 15,0-1 1,1 1 0,-1 0 0,0-1 0,0 1-1,0 0 1,0 0 0,-1-1 0,1 1-1,0 0 1,-2-1 0,3 2 14,0 0 1,-1 0-1,1 0 1,-1-1-1,1 1 1,0 0-1,-1 0 1,1 0-1,-1 0 1,1 0-1,-1 0 1,1 0-1,0 0 1,-1 0-1,1 0 1,-1 0-1,1 1 1,-1-1-1,1 0 1,0 0-1,-1 0 1,1 0-1,0 1 1,-1-1-1,1 0 1,-1 0-1,1 1 1,-2 1-17,0 1 0,0 0 0,0 0 0,1-1 0,-1 1 0,1 0 0,0 0 0,0 0 0,0 0 0,-1 6 0,-4 27 125,0 1 0,3-1 0,1 1 1,5 66-1,32 149 562,-25-198-639,3-1-1,2 0 0,24 54 1,-23-75-188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26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5 460 2240,'0'0'50,"0"0"-1,-1 0 1,1 0-1,0 0 1,0 0-1,-1 1 1,1-1 0,0 0-1,0 0 1,0 0-1,-1 0 1,1 0-1,0 1 1,0-1 0,0 0-1,-1 0 1,1 0-1,0 0 1,0 1-1,0-1 1,0 0 0,0 0-1,0 1 1,-1-1-1,1 0 1,0 0 0,0 0-1,0 1 1,0-1-1,0 0 1,0 0-1,0 1 1,0-1 0,0 12 5271,0-7-3347,18-6 869,-14-4-2638,1-1 1,-1 1-1,0-1 1,0 0 0,-1 0-1,0-1 1,5-12-1,-5 13-73,87-252 832,-67 187-675,-18 55-264,-1 7-22,-1-1 0,-1 1 0,1 0 0,-2-1 0,2-13-1,-8 35-210,-3 19 337,6-23-157,0 0 0,0 0 0,-1 16-1,0 23 96,-1 66-131,4-95 93,2-1 1,0 1-1,0-1 0,8 23 1,-6-26 22,-4-10-6,1 0-1,0 0 1,0-1-1,1 1 1,-1 0-1,4 4 1,-5-7-21,1-1 1,-1 1-1,1-1 1,0 1 0,-1 0-1,1-1 1,0 1-1,-1-1 1,1 0-1,0 1 1,-1-1-1,1 0 1,0 1-1,0-1 1,-1 0 0,1 0-1,0 0 1,0 0-1,0 1 1,0-1-1,-1 0 1,1 0-1,0-1 1,0 1-1,0 0 1,-1 0 0,1 0-1,0 0 1,0-1-1,0 1 1,-1 0-1,1-1 1,0 1-1,-1-1 1,2 0-1,2-2 44,1-1 0,-1 0 0,0 0 0,-1 0 0,1-1 0,-1 1 0,1-1-1,-1 0 1,-1 0 0,4-6 0,3-6 5,33-65-49,-23 43 8,25-37 0,-27 48-109,-12 19 64,0 0 0,1 0-1,0 0 1,0 1 0,1 0-1,0 0 1,1 1 0,10-9-1,-18 16 1,0-1 0,1 1 0,-1 0 0,1 0 0,-1-1-1,1 1 1,-1 0 0,1 0 0,0 0 0,-1-1 0,1 1 0,-1 0-1,1 0 1,-1 0 0,1 0 0,-1 0 0,1 0 0,0 0-1,-1 0 1,1 0 0,-1 1 0,1-1 0,-1 0 0,1 0 0,-1 0-1,2 1 1,-1 0 3,-1 0 0,1-1-1,0 1 1,0 0 0,0 0 0,-1 0-1,1 0 1,0 1 0,-1-1 0,1 0 0,0 2-1,1 5 17,1 0-1,-2 1 0,1 8 1,-1-10-26,2 20 52,-1 0 0,-2 0 0,-1 1-1,-1-1 1,-1-1 0,-7 32 0,8-51 36,0 1 0,-1-1 1,1 0-1,-6 10 0,8-16-49,-1 0 0,1 0 0,-1 0-1,1 0 1,-1 0 0,1 0-1,-1 0 1,0 0 0,0 0 0,0 0-1,1 0 1,-1 0 0,0-1-1,0 1 1,0 0 0,0 0-1,0-1 1,0 1 0,-1-1 0,1 1-1,0-1 1,-2 1 0,1-1 12,1 0-1,-1 0 1,1 0 0,-1 0 0,1 0 0,-1 0-1,1 0 1,-1-1 0,1 1 0,-1 0 0,1-1-1,0 1 1,-1-1 0,1 0 0,0 0 0,-1 1-1,1-1 1,0 0 0,0 0 0,0 0-1,-2-2 1,-2-2 31,0 0-1,1-1 1,-5-6-1,5 5-87,0 0-1,1 0 1,0-1 0,0 1-1,1-1 1,-1 0 0,0-11-1,2 19 13,1-1 0,0 1 0,0-1 0,0 1-1,0-1 1,0 1 0,0-1 0,0 1 0,0-1-1,0 1 1,0-1 0,0 1 0,0-1 0,0 1-1,1-1 1,-1 1 0,0-1 0,0 1-1,0 0 1,1-1 0,-1 1 0,0-1 0,0 1-1,1 0 1,-1-1 0,0 1 0,1-1 0,0 1-4,0-1 1,0 1 0,0 0 0,0-1 0,0 1-1,0 0 1,0 0 0,0 0 0,1 0 0,-1 0 0,0 0-1,1 0 1,6 1-17,-1 1 0,0 0-1,7 2 1,-9-2 26,41 13 69,58 28-1,8 7-1435,-68-30-2286,-23-10 1884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26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52 6048,'-30'-19'2752,"18"5"-2400,2 6 544,10 4-576,0-3-640,5 7 160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30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200 276 2720,'-3'-3'713,"1"-1"0,0 0 0,0 1 0,1-1 0,-1 0 0,1 0 0,0 0 0,-1-7 1,1 8-327,1 2-286,-1 0-1,1 0 1,-1 0 0,1 1 0,0-1-1,-1 0 1,0 0 0,1 0-1,-1 1 1,1-1 0,-1 0 0,0 1-1,0-1 1,1 1 0,-1-1 0,0 1-1,0-1 1,0 1 0,0-1-1,1 1 1,-1 0 0,0-1 0,0 1-1,0 0 1,0 0 0,0 0-1,0 0 1,-1 0 0,-2 0 4,1 0 0,0 0-1,0 0 1,0 0 0,-1 1 0,1-1 0,-3 2 0,1 1-73,-1-1 0,1 1-1,0 0 1,0 0 0,1 1 0,-1 0 0,1-1 0,0 2-1,0-1 1,-5 6 0,1 2-18,0-1 0,1 1-1,-7 14 1,7-11-32,0 1-1,0 0 1,-7 34 0,13-45 65,0-1 0,0 1 0,1-1-1,0 1 1,-1-1 0,2 1 0,-1 0 0,1-1 0,-1 1 0,1-1 0,0 1 0,1-1 0,-1 0 0,1 1 0,0-1 0,0 0 0,0 0-1,1 0 1,-1 0 0,5 4 0,-6-7 1,1 1 0,-1-1 1,1 0-1,-1 1 0,1-1 0,-1 0 0,1 0 0,0 0 0,0 0 0,-1-1 0,1 1 0,0 0 1,0-1-1,0 1 0,0-1 0,0 0 0,0 0 0,0 1 0,0-1 0,0 0 0,0-1 1,0 1-1,0 0 0,-1-1 0,1 1 0,0-1 0,0 1 0,0-1 0,0 0 0,0 0 1,-1 0-1,1 0 0,0 0 0,2-2 0,2-2 61,-1 0 1,1 0-1,-1-1 1,0 0 0,0 1-1,-1-2 1,8-12-1,-4 1-111,-1 0 1,0-1-1,-1 0 0,-1 0 0,-1 0 0,0-1 1,-2 0-1,1-30 0,-3 49-46,0 0-1,0 0 1,0 0-1,0 0 1,0 0-1,0 0 1,0 1-1,0-1 1,0 0-1,-1 0 0,1 0 1,0 0-1,-1 0 1,1 0-1,0 1 1,-2-2-1,2 2 31,0 1-1,-1 0 1,1 0-1,0 0 0,0 0 1,0-1-1,-1 1 0,1 0 1,0 0-1,0 0 1,0 0-1,0 0 0,1 0 1,-1-1-1,0 1 0,1 2 1,0 13 66,0 33-1,-1-35 39,0 0-1,0-1 1,1 1-1,4 13 0,-1-2-77,-3-19 36,0-1 0,0 1 1,1 0-1,-1 0 0,1-1 0,1 1 0,-1-1 1,4 6-1,-4-8 38,0 0-1,1 0 1,-1 0 0,1 0 0,0 0-1,0 0 1,0-1 0,4 3 0,-6-4-8,19 9-175,-19-10 119,0 0-1,0 0 1,1 1-1,-1-1 1,0 0 0,0-1-1,1 1 1,-1 0-1,0 0 1,0 0 0,1-1-1,-1 1 1,0-1-1,0 1 1,0-1-1,0 1 1,0-1 0,0 0-1,0 1 1,0-1-1,0 0 1,0 0 0,0 0-1,0 0 1,1-2-1,2-2 64,1-1-1,-2 0 1,5-8-1,-6 11-32,62-136 561,-17 34-413,-43 97-196,15-32-72,19-52 0,-37 89 90,2-6-19,0-1 0,-1 1 0,0-1 0,0 1 0,-1-1 0,0-11 0,-1 6-485,0 15 494,-1-1 0,1 1-1,-1 0 1,1 0-1,-1 0 1,0 0 0,1 0-1,-1 0 1,1 0 0,-1 0-1,1 0 1,-1 0-1,0 0 1,1 0 0,-1 0-1,1 1 1,-1-1-1,1 0 1,-1 0 0,1 1-1,-1-1 1,-14 8-218,9-2 182,1 1 1,0 0-1,0 0 1,1 1-1,0 0 1,0-1-1,-5 17 1,-15 67-223,14-45 265,-6 68-1,15-90 3,0 0 0,2 0-1,0 0 1,9 43-1,-9-63 7,0-1-1,0 0 0,0 0 1,0 0-1,0 0 0,1-1 1,-1 1-1,1 0 1,2 2-1,-3-4 0,0 0 0,0 0 0,0 0 0,-1 0 0,1-1 1,0 1-1,1 0 0,-1-1 0,0 1 0,0-1 0,0 1 0,0-1 0,0 0 0,0 1 1,1-1-1,-1 0 0,0 0 0,0 0 0,0 0 0,1 0 0,-1 0 0,0 0 0,0 0 1,0-1-1,1 1 0,-1 0 0,2-1 0,4-3 37,0 0 0,0 0 0,0 0-1,0 0 1,-1-1 0,1-1 0,-2 1 0,1-1-1,0 0 1,-1 0 0,9-13 0,-7 7-48,0 0 0,0-1 1,-1 1-1,-1-1 0,8-28 0,-12 38-19,1-5-35,0 0-1,-1 0 1,1-14 0,-2 21-106,2 8-459,5 0 609,-1 0 1,2-1-1,-1 0 1,1 0 0,0-1-1,0 0 1,0-1-1,1 1 1,0-2 0,13 5-1,3-1 36,1 0 0,40 3 0,-11-9 32,-55-1-62,1 0-1,-1 0 1,1 0 0,-1 0-1,1 0 1,0 0-1,-1 0 1,1 0 0,-1 0-1,1 1 1,-1-1 0,1 0-1,-1 0 1,1 1-1,-1-1 1,1 0 0,-1 1-1,0-1 1,1 0 0,-1 1-1,1-1 1,-1 1-1,0-1 1,1 0 0,-1 1-1,0-1 1,0 1 0,1-1-1,-1 1 1,0 0-1,0-1 1,0 1 0,0-1-1,0 1 1,1-1 0,-1 1-1,0-1 1,0 1-1,-1 0 1,-4 26 194,4-20-176,-9 24-136,7-22 91,0 0 1,-3 17 0,6-22 40,0 0 0,0 0-1,0 0 1,0 0 0,0 1-1,1-1 1,0-1-1,0 1 1,0 0 0,2 5-1,-3-8-14,1 0-1,-1 0 1,1 1-1,0-1 1,-1 0-1,1 0 1,0 0-1,-1 0 1,1 0-1,0 0 1,2 2-1,-2-3 29,0 1-1,0-1 1,0 0-1,0 0 1,0 1-1,1-1 1,-1 0-1,0 0 0,0 0 1,0 0-1,0-1 1,1 1-1,-1 0 1,0 0-1,0-1 1,1 0-1,0 0-14,0 0 0,0 0 0,-1 0 0,1 0 0,0 0 0,-1-1 0,1 1 0,-1-1 0,0 1 0,1-1 0,-1 0 0,0 1 0,0-1 0,0 0 0,0 0 0,0 0 0,-1 0 0,1 0 0,0 1-1,0-5 1,1-3 17,-1 1-1,0-1 0,1-13 0,-2-3 46,1 5-90,-4-30 0,3 45-11,-1 1-1,0-1 1,0 0-1,0 1 1,0-1 0,-1 1-1,0 0 1,0-1 0,0 1-1,-1 0 1,-4-6-1,7 9 9,-1 1-1,1-1 0,-1 0 0,0 1 0,1-1 0,-1 0 1,0 1-1,1-1 0,-1 1 0,0-1 0,0 1 0,0-1 1,1 1-1,-1 0 0,0-1 0,0 1 0,0 0 1,0 0-1,0 0 0,0 0 0,0 0 0,1 0 0,-3 0 1,2 0 6,0 1 1,0-1 0,0 1 0,0-1-1,0 1 1,0 0 0,0 0 0,0-1-1,0 1 1,0 0 0,0 0-1,0 0 1,1 0 0,-1 0 0,0 1-1,-2 2-2,1 0-1,1 0 1,-1 0-1,1 0 0,-1 0 1,1 0-1,0 1 1,0 6-1,1-10 12,0 1 0,0 0 0,0-1-1,0 1 1,0-1 0,1 1 0,-1-1 0,1 0 0,-1 1-1,1-1 1,-1 1 0,1-1 0,0 0 0,-1 1 0,1-1-1,0 0 1,0 0 0,0 0 0,0 1 0,0-1 0,0 0-1,3 1 1,-2-1 3,0 0 1,0 0-1,0-1 0,0 1 0,0-1 1,0 1-1,0-1 0,1 0 1,-1 0-1,0 0 0,0 0 0,0 0 1,0 0-1,1 0 0,2-2 0,0 0 5,0 0 0,0 0-1,-1-1 1,1 0 0,-1 0 0,0 0-1,0 0 1,6-6 0,-1 1 20,30-31 157,-28 27-196,1 0-1,1 0 1,21-15 0,-18 18-102,0 0 0,22-8-1,-38 17 117,0 0 0,1 0 0,-1 0 0,0 0 0,0 0 0,1 0 0,-1 0-1,0 0 1,0 0 0,1 0 0,-1 0 0,0 0 0,0 0 0,1 0 0,-1 0-1,0 0 1,0 1 0,0-1 0,1 0 0,-1 0 0,0 0 0,0 0 0,0 1-1,1-1 1,-1 0 0,0 0 0,0 0 0,0 1 0,0-1 0,0 0 0,1 0-1,-1 0 1,0 1 0,0-1 0,0 0 0,4 15-3,-1 16 60,-6 10 86,-2-1-1,-1 0 1,-17 58 0,23-97-136,0-1-4,0 1 0,0-1 1,-1 0-1,1 0 0,0 0 1,0 1-1,0-1 0,0 0 1,0 0-1,0 1 0,0-1 1,0 0-1,0 1 0,0-1 1,0 0-1,0 0 0,0 1 0,0-1 1,0 0-1,0 0 0,0 1 1,0-1-1,0 0 0,0 0 1,0 1-1,1-1 0,-1 0 1,0 0-1,0 1 0,0-1 1,0 0-1,0 0 0,1 0 1,-1 1-1,0-1 0,0 0 1,1 0-1,-1 0 0,0 0 1,0 1-1,0-1 0,1 0 1,-1 0-1,0 0 0,1 0 1,-1 0-1,0 0 0,0 0 0,1 0 1,-1 0-1,0 0 0,0 0 1,1 0-1,-1 0 0,1 0 1,15-6 286,-14 5-272,11-6 18,0-1-1,19-16 0,-2 2 49,-21 15-42,-5 4-71,1 0 0,-1 0 0,0 1 0,1-1 1,-1 1-1,7-2 0,-10 4 11,-1 0 1,1 0 0,-1 0 0,1 0-1,-1 0 1,1 1 0,-1-1 0,1 0-1,-1 0 1,1 1 0,-1-1-1,1 0 1,-1 0 0,0 1 0,1-1-1,-1 0 1,1 1 0,-1-1 0,0 1-1,0-1 1,1 1 0,-1-1-1,0 0 1,1 1 0,-1-1 0,0 1-1,0-1 1,0 1 0,0-1 0,0 1-1,0 0 1,1-1 0,-1 1-1,4 25-32,-3-20 29,1 12-53,-1-9 75,0 0 0,0-1 0,1 1 0,0-1 1,4 11-1,-5-18 4,0 1 1,-1-1-1,1 1 1,0-1 0,0 1-1,0-1 1,0 0-1,0 1 1,1-1 0,-1 0-1,0 0 1,1 0-1,-1 0 1,0 0 0,1 0-1,-1 0 1,1 0-1,-1-1 1,1 1 0,0-1-1,-1 1 1,1-1-1,0 0 1,-1 1 0,1-1-1,0 0 1,0 0-1,-1 0 1,1 0 0,0 0-1,-1-1 1,4 0-1,0 0 21,0-1 1,0 0-1,0-1 0,0 1 0,-1-1 0,1 0 0,-1 0 0,0 0 0,1-1 0,-1 1 0,-1-1 0,1 0 0,-1-1 1,1 1-1,-1 0 0,5-10 0,3-6-17,-2-1 1,12-33-1,12-57 110,-6 19-90,-12 48-67,28-101-53,-42 139 46,0-1 0,0 1 0,-1-12 0,0 17 35,-1 10-106,-1-1 1,0 0-1,-4 13 0,-6 23 64,8-10 72,1 43 1,1-28-16,1 29 165,9 87 0,-8-162-163,0 0 1,1 1-1,-1-1 0,1 0 1,0 0-1,0 0 1,0 0-1,2 4 1,6 2-4642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30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53 6240,'-4'-3'635,"-13"-8"1620,12 6-906,5 5-1321,0 0-1,0 0 0,0 0 0,0 0 1,-1 0-1,1 0 0,0 0 0,0 0 0,0 0 1,0 0-1,0 0 0,0 0 0,0 0 0,0 0 1,0 0-1,0 0 0,0 0 0,0 0 1,0 0-1,0-1 0,0 1 0,0 0 0,0 0 1,0 0-1,0 0 0,0 0 0,0 0 1,0 0-1,0 0 0,0 0 0,0 0 0,0 0 1,0 0-1,0 0 0,1 0 0,-1 0 1,0 0-1,0 0 0,0 0 0,0 0 0,0 0 1,0 0-1,0 0 0,0 0 0,0 0 0,0-1 1,0 1-1,0 0 0,0 0 0,0 0 1,0 0-1,0 0 0,0 0 0,0 0 0,0 0 1,0 0-1,0 0 0,1 0 0,-1 0 1,0 0-1,0 0 0,0 0 0,0 0 0,0 0 1,0 0-1,0 1 0,0-1 0,36-6 2827,-7 7-1897,2-1-249,54-6 0,83-15-1722,-145 20-823,-1 7-3307,-4 3 1598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32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1 792 2656,'0'0'87,"0"0"1,0 0-1,0 1 0,0-1 1,0 0-1,0 0 0,0 1 1,0-1-1,0 0 1,0 0-1,0 1 0,0-1 1,0 0-1,0 0 0,0 1 1,0-1-1,1 0 0,-1 0 1,0 1-1,0-1 1,0 0-1,0 0 0,1 0 1,-1 1-1,0-1 0,0 0 1,1 0-1,-1 0 0,0 0 1,0 0-1,0 1 1,1-1-1,-1 0 0,0 0 1,0 0-1,1 0 0,-1 0 1,0 0-1,1 0 0,-1 0 1,16-6 2744,17-17-724,-12 5-1705,0-1 0,-2-2 0,0 0 0,26-39 0,55-104 110,-48 73-321,-19 35 520,32-72 0,-54 108-589,-9 18-145,-1 0 0,1 0 0,-1-1 0,0 1 1,0 0-1,0-1 0,0 1 0,0 0 0,0-1 1,0-3-1,-16 27-783,4 1 819,0-1 0,2 2 1,1-1-1,-11 46 1,10-20 79,-5 68 1,13-111-85,-2 72 142,3-68-59,1-1-1,-1 1 1,2-1 0,-1 1-1,1-1 1,5 12 0,-7-18-33,1-1 1,-1 0-1,1 1 1,-1-1-1,1 1 1,0-1-1,0 0 1,0 0-1,0 1 1,0-1-1,0 0 1,0 0-1,0 0 1,1 0-1,-1 0 1,3 1-1,-3-2-26,0 0 0,0 0 0,0 1 0,0-1 0,-1 0-1,1 0 1,0 0 0,0 0 0,0-1 0,0 1 0,0 0-1,0 0 1,0-1 0,0 1 0,0 0 0,0-1 0,0 1 0,0-1-1,1 0 1,3-3 58,0-1 0,-1 1-1,1-1 1,-1 0 0,7-11-1,4-9 34,-2 0 0,0-1 0,10-30-1,1-5-20,97-201-195,-108 230 578,12-43-1,-9 24 29,-15 48-542,-2 4-2,-4 8-19,-5 14 67,-31 92 195,21-59-105,-17 69 0,10 53 118,17-96-171,6-57-9,1-7 201,-2 26 1,9-49-87,-1 1 1,0-1 0,0 1-1,-1-1 1,3-6 0,9-26-205,-1 4 62,19-38-1,-27 63-44,-1 0 0,2 0-1,-1 0 1,1 1 0,0-1-1,0 1 1,1 1-1,0-1 1,12-8 0,-18 15 11,1-1 1,-1 0-1,0 1 1,0-1-1,1 1 1,-1-1-1,0 1 1,1 0-1,-1 0 1,0-1-1,1 1 1,-1 0 0,0 0-1,1 0 1,-1 0-1,0 1 1,1-1-1,-1 0 1,0 1-1,1-1 1,-1 0-1,0 1 1,1 0-1,-1-1 1,0 1-1,0 0 1,0-1-1,0 1 1,0 0-1,0 0 1,0 0 0,0 0-1,2 2 1,2 4-4,0 1 0,0 0 1,0-1-1,3 11 1,1-1-105,2 2 163,-4-6-27,0-1 0,0 0 0,18 20 0,-22-29 6,0 0-1,-1-1 1,1 1-1,0-1 1,0 0-1,1 0 1,-1 0-1,0 0 1,1-1-1,-1 1 1,1-1-1,0 0 1,-1 0-1,1 0 1,0 0-1,0-1 1,0 1-1,-1-1 1,5 0-1,-1-1 25,-1 0 0,0 0 0,0-1 0,-1 0 0,1 0 0,0 0 0,-1-1 0,1 1 0,-1-1 0,1-1 0,-1 1 0,-1-1 0,1 0 0,0 0 0,4-5 0,-2 0-5,-1-1 0,-1 1 0,0-1 0,0 0 0,-1-1 0,4-11 0,-1-2 17,7-41 1,-13 56-33,0 0 1,-1-18-1,0 24-54,0 1-1,0-1 1,-1 1 0,1 0-1,-1-1 1,0 1-1,1 0 1,-1-1-1,0 1 1,0 0 0,-1 0-1,1 0 1,0-1-1,-1 2 1,-1-4-1,2 5 20,0-1 0,1 1-1,-1 0 1,0-1 0,0 1-1,1-1 1,-1 1-1,0 0 1,0 0 0,0-1-1,0 1 1,0 0 0,0 0-1,1 0 1,-1 0 0,0 0-1,0 0 1,0 0 0,0 0-1,0 1 1,0-1 0,1 0-1,-1 0 1,0 1-1,0-1 1,0 1 0,1-1-1,-1 0 1,0 1 0,0 0-1,1-1 1,-1 1 0,0-1-1,0 2 1,-2 1-32,-1 1 1,1-1-1,0 1 0,-5 8 1,4-4 60,1-1 1,0 2-1,0-1 1,0 0-1,1 1 1,0-1-1,1 1 0,0-1 1,0 1-1,1 0 1,0-1-1,3 18 1,-1-12 12,0 0 1,2 0-1,0-1 0,0 1 1,1-1-1,1 0 0,8 15 1,-9-21 54,-1 0 0,2 0 0,-1 0 0,0-1-1,1 0 1,0 0 0,1 0 0,8 5 0,-13-9-160,1 0-1,-1-1 1,1 1-1,0-1 0,-1 0 1,1 0-1,0 0 1,0 0-1,0 0 0,0-1 1,0 1-1,0-1 1,0 0-1,0 0 1,0 0-1,0 0 0,0 0 1,0-1-1,0 1 1,0-1-1,0 0 0,-1 0 1,1 0-1,0 0 1,3-3-1,-2 2-1340,0-1 0,0 0-1,-1 0 1,1 0 0,5-7 0,-1 5-959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32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38 188 5472,'-38'-26'2816,"43"21"-1536,8 5-768,19-6 928,7 1-832,28-9 320,4-1-544,18-9-64,-10 10-192,15-9 416,-10 4-320,12-2-2048,-7 5 960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35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30 457 1984,'-15'-10'786,"14"10"-656,0-1-1,1 1 0,-1-1 1,1 1-1,-12 7 9771,21-8-8332,-6-2-1390,0 1 1,0-1 0,0 0-1,0 0 1,0 0-1,-1 0 1,0 0 0,0-1-1,0 1 1,0-1-1,0 1 1,2-8 0,1-4 67,5-28 0,-8 33-180,46-167 424,-33 129-271,-7 20-133,-5 15-68,1 1 0,0-1 0,1 1 0,8-15 0,-13 26-27,1 1 0,-1 0 0,0 0 0,0-1-1,0 1 1,0 0 0,0 0 0,1-1 0,-1 1 0,0 0 0,0 0-1,1 0 1,-1-1 0,0 1 0,0 0 0,0 0 0,1 0 0,-1 0-1,0 0 1,1 0 0,-1 0 0,0-1 0,0 1 0,1 0-1,-1 0 1,0 0 0,1 0 0,-1 0 0,0 0 0,0 0 0,1 0-1,-1 1 1,9 6-59,4 15 125,-13-22-59,8 20 3,0 1-1,-2 0 0,0 0 0,-1 0 0,-1 0 1,1 35-1,-3-9 193,-3-1 0,-6 49 1,6-88-123,0 0 0,-1 0 1,0 0-1,0-1 0,-3 9 0,4-13-35,0 0 0,0 0 0,0 0 0,0 0 0,0 0 0,-1-1 0,1 1 0,0 0 0,-1-1 0,1 1 1,-1-1-1,0 1 0,1-1 0,-1 0 0,0 0 0,0 0 0,0 0 0,0 0 0,0 0 0,-3 0 0,3-1-17,-1 0-1,0 0 1,1-1 0,-1 1 0,1-1 0,-1 0 0,1 0 0,-1 0-1,1 0 1,0 0 0,0 0 0,-1-1 0,1 1 0,0-1-1,0 0 1,0 1 0,0-1 0,-2-3 0,-4-4-41,1 0 1,-11-16-1,-13-32-346,32 58 134,7 9 81,0-1 0,17 15 0,-18-20 189,0 0 0,0-1 0,0 1 0,0-2 0,0 1 0,0-1 0,1 0 0,-1 0 0,1-1 0,0 0 0,0 0 0,-1-1 0,13-1 0,4-1 73,1-2 1,46-12-1,-38 4-27,-1-1 1,0-2 0,57-35 0,-69 38-126,37-27 93,-12 6-31,-31 23-64,-24 20 165,-8 13-146,1 0 1,2 1 0,-20 39-1,25-43 69,4-9-23,-19 38 95,24-46-99,-1 1-1,1-1 0,0 1 1,0 0-1,0 0 0,1-1 1,-1 1-1,1 0 0,0 0 1,0 7-1,1-10-5,-1 0-1,0 0 1,0 0-1,0 0 1,1 1-1,-1-1 1,1 0-1,-1 0 1,1 0-1,-1 0 1,1 0-1,-1-1 1,1 1-1,0 0 1,0 0-1,-1 0 1,1 0-1,0-1 1,0 1-1,0 0 1,0-1-1,1 1 1,-1 0 14,0-1-1,1 0 1,-1 0 0,0 0 0,0 0 0,1 0 0,-1 0 0,0 0 0,0 0-1,1-1 1,-1 1 0,0 0 0,0-1 0,0 1 0,0-1 0,2-1 0,2-1 56,1-1 1,-1 0 0,0 0-1,-1 0 1,1-1 0,4-5-1,-1-2-41,-1 1-1,0-1 0,-1-1 0,0 1 1,7-26-1,-7 19-118,15-29 0,-21 47 61,1 0 0,-1 0 1,0 1-1,1-1 0,-1 0 1,1 1-1,-1-1 0,1 0 1,-1 1-1,1-1 1,0 1-1,-1-1 0,2 0 1,-2 1 9,1 0 1,-1 0-1,0 0 0,0 0 1,0 0-1,1 0 1,-1 0-1,0 0 1,0 0-1,0 0 1,1 0-1,-1 0 1,0 1-1,0-1 1,0 0-1,0 0 0,1 0 1,-1 0-1,0 0 1,0 1-1,0-1 1,0 0-1,0 0 1,1 0-1,-1 0 1,0 1-1,0-1 1,0 0-1,0 0 0,0 0 1,0 0-1,0 1 1,5 26-355,-5-21 362,21 119 33,-20-120-8,1 0 0,-1 0 0,1 0 0,0-1 1,5 9-1,-7-12-5,0 0 0,1 0 0,-1 0 0,1-1-1,-1 1 1,1 0 0,-1 0 0,1-1 0,-1 1 0,1 0 0,0-1 0,-1 1 0,1-1 0,0 1 0,0-1 0,-1 1 0,1-1 0,0 1 0,0-1 0,0 0 0,0 1 0,0-1 0,-1 0 0,1 0 0,0 0 0,0 0 0,0 0 0,0 0 0,0 0 0,0 0 0,0 0 0,0 0 0,0 0 0,-1-1 0,1 1 0,0 0 0,0 0 0,0-1 0,0 1 0,1-1 0,3-4 26,0 0-1,-1 0 1,1-1 0,-1 1 0,0-1 0,0 0 0,3-6-1,13-20 51,3 3-120,1 1 0,39-36 0,-62 62 9,1 1 0,-1 0 0,1-1 0,-1 1-1,1 0 1,0 0 0,-1 0 0,1 0 0,0 1-1,0-1 1,0 0 0,0 1 0,0-1 0,0 1-1,0 0 1,0-1 0,0 1 0,0 0 0,0 0-1,0 1 1,0-1 0,2 1 0,-3-1 8,1 1 0,0 0 0,-1 0 0,1 0 1,0 0-1,-1 0 0,1 0 0,-1 0 0,0 1 1,1-1-1,-1 1 0,0-1 0,0 1 0,0-1 1,0 1-1,0-1 0,0 1 0,-1 0 0,1 0 1,0-1-1,-1 1 0,1 0 0,-1 2 0,2 12 55,-2 0 0,0 0 0,0 0 0,-2 0 0,0 0 0,-6 24 0,5-28-29,2-1 223,1-11-237,0 0-1,0 0 1,0 0 0,0 0 0,0 0 0,0 0 0,0 0 0,0 0-1,0 0 1,0 1 0,0-1 0,0 0 0,0 0 0,0 0-1,0 0 1,0 0 0,0 0 0,0 0 0,1 0 0,-1 0 0,0 0-1,0 0 1,0 0 0,0 0 0,0 0 0,0 0 0,0 0-1,0 0 1,0 0 0,0 0 0,0 0 0,0 0 0,0 0 0,0 0-1,0 0 1,0 0 0,1 0 0,-1 0 0,0 0 0,0 0-1,0 0 1,0 0 0,0 0 0,0 0 0,0 0 0,0 0 0,0 0-1,0 0 1,0 0 0,0 0 0,0 0 0,0 0 0,0 0-1,1 0 1,-1 0 0,0 0 0,0 0 0,0 0 0,0 0 0,0 0-1,0 0 1,12-16 366,-3 3-286,46-57-82,-31 39-55,0 1 1,2 1 0,32-28-1,-54 54 9,0 0 0,0 0-1,0 1 1,0-1 0,0 1-1,1 0 1,4-2-1,-8 4 37,0 0 0,0-1-1,0 1 1,0 0 0,0 0-1,0 0 1,0 0-1,-1 0 1,1 0 0,0 0-1,0 0 1,0 0-1,0 0 1,0 1 0,0-1-1,0 0 1,0 1 0,0-1-1,0 0 1,-1 1-1,1-1 1,0 1 0,0-1-1,-1 1 1,1 0-1,0-1 1,-1 1 0,1 0-1,0-1 1,-1 1 0,1 0-1,-1 0 1,1 0-1,-1 0 1,0-1 0,1 1-1,-1 0 1,0 0-1,1 0 1,-1 1 0,2 10-4,-1 0 0,0 0 0,-1 0 1,0 0-1,-1 0 0,-2 16 0,-2 26 329,6-49-113,2-7-129,3-9-66,-5 10 7,22-51 190,-17 37-233,0 1-1,1 0 1,0 0 0,1 1 0,10-13 0,-4 15-152,-14 10 173,0 1 0,1 0 0,-1 0 0,0 0 0,1 0 0,-1 0 0,1 0-1,-1 0 1,0 0 0,1 0 0,-1 0 0,0 0 0,1 0 0,-1 0 0,1 0 0,-1 0 0,0 0 0,1 0 0,-1 0 0,0 1 0,1-1 0,-1 0 0,0 0-1,1 0 1,-1 1 0,0-1 0,1 0 0,-1 0 0,0 1 0,0-1 0,1 0 0,-1 1 0,0-1 0,0 0 0,1 1 0,-1-1 0,0 0 0,0 1 0,0-1-1,0 0 1,0 1 0,0-1 0,0 1 0,0-1 0,1 0 0,-2 1 0,5 20-88,-1 0 1,0 36-1,-1-9 119,-1-35-3,-1-1 3,1 0-1,4 18 1,-5-30-17,0 1-1,0-1 1,0 1-1,1-1 1,-1 1 0,0-1-1,0 1 1,0-1-1,0 1 1,1-1-1,-1 0 1,0 1 0,1-1-1,-1 1 1,0-1-1,1 1 1,-1-1 0,0 0-1,1 1 1,-1-1-1,1 0 1,-1 0 0,0 1-1,1-1 1,-1 0-1,1 0 1,-1 1-1,1-1 1,-1 0 0,1 0-1,-1 0 1,1 0-1,-1 0 1,1 0 0,0 0-1,-1 0 1,1 0-1,-1 0 1,1 0 0,-1 0-1,1 0 1,-1-1-1,1 1 1,-1 0 0,1 0-1,-1 0 1,0-1-1,1 1 1,0-1-1,3-2 43,0 0-1,-1 0 1,1 0-1,4-5 0,-8 7-46,30-34 55,32-52 0,-16 20 152,-41 61-174,4-6-18,0-1 0,0 0 1,-2 0-1,12-27 1,-18 40-35,-1-1 0,0 0 0,1 0 1,-1 0-1,0 0 0,0 0 0,1 1 1,-1-1-1,0 0 0,0 0 0,0 0 1,0 0-1,0 0 0,-1 0 0,1 0 1,0 0-1,0 1 0,0-1 0,-1-2 1,0 3 9,1 0-1,-1-1 1,1 1 0,-1 0 0,1 0 0,-1-1 0,1 1 0,-1 0 0,1 0 0,-1 0 0,1 0 0,-1 0 0,1 0 0,-1 0 0,1 0 0,-1 0 0,1 0 0,-1 0 0,0 0 0,1 0 0,-1 0 0,1 0 0,-1 1 0,-3 0-21,0 0 1,1 1-1,-1 0 1,1 0-1,-1 0 1,1 0-1,-4 4 1,-2 3 42,1 0 0,0 1 0,0 0 0,1 1 0,1 0 0,0 0 0,0 0 0,1 1 0,1 0 0,0 0 0,0 0 0,1 0 0,1 0 0,-2 25 0,3-33 35,1 0 0,0 1 1,0-1-1,1 0 0,-1 1 0,1-1 1,0 0-1,0 0 0,0 0 1,1 0-1,-1 0 0,1 0 1,0 0-1,0 0 0,1-1 1,-1 1-1,1-1 0,-1 1 1,1-1-1,0 0 0,1 0 0,-1-1 1,0 1-1,1 0 0,-1-1 1,1 0-1,0 0 0,5 2 1,-1-2-9,1 1 0,0-1 0,0-1 0,0 0 0,0 0 0,0-1 0,0 0 0,1 0 0,-1-1 0,0 0 0,15-5 0,5-2-123,0-2 1,32-16-1,-37 13-1745,41-27-1,-30 17-2555,2 3 1171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36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247 825 2560,'-10'0'4480,"10"-7"-1307,5-8-1705,0 4-931,48-151 1892,-10 31-1743,17-43 210,-7-2-218,-18 56-828,-35 118 130,7-18-151,-4 13-6,-2 9-106,-4 25 303,0 0-1,-2-1 1,-15 48-1,16-61-17,-28 96 179,-53 121-1,65-184 46,-3-2 0,-1 0 0,-2-1 0,-2-2 0,-39 45 0,-57 32 829,110-105-782,-5 0 419,14-10-296,10-6 58,185-117-487,-155 93 10,0-1 1,-2-2-1,32-38 1,70-84-138,-125 139-52,-9 12 113,-2 3 23,-1 13 79,-17 104 114,18-107-99,0-7 6,0 1 0,0-1 0,1 0 1,0 1-1,0-1 0,1 0 0,-1 1 0,4 9 0,-4-14-10,0-1 0,0 1 1,0-1-1,0 0 0,1 1 0,-1-1 0,0 0 0,0 1 0,1-1 1,-1 0-1,0 1 0,1-1 0,-1 0 0,0 1 0,1-1 1,-1 0-1,0 0 0,1 0 0,-1 1 0,1-1 0,-1 0 0,0 0 1,1 0-1,-1 0 0,1 0 0,-1 0 0,1 0 0,13-4 325,-10 1-275,0 0 0,0 0 1,-1-1-1,5-3 0,0-4 13,0 0-1,-1 0 1,-1 0-1,1-1 1,5-16 0,19-63 247,-28 75-399,0 0 1,0 0-1,-1-1 0,-1-29 1,-1 45 61,1 0 0,-1 1 0,0-1 0,1 0 0,0 1 0,-1-1 0,1 1 0,-1-1 1,1 1-1,0-1 0,-1 1 0,1-1 0,0 1 0,-1-1 0,1 1 0,0 0 0,0-1 0,0 1 0,-1 0 1,1 0-1,0 0 0,0 0 0,0 0 0,0-1 0,-1 1 0,1 1 0,2-1 0,27 0 55,-14 1-65,-1 1 0,1 1-1,-1 0 1,19 6 0,-27-6 80,1 0 0,-1 1 0,1 0 0,-1 0 0,0 0 0,-1 1-1,1 0 1,-1 0 0,10 12 0,0 0 182,-1 1-1,-1 0 1,19 33 0,-31-48-171,-1 0 0,2 1 0,-1-1 0,0 0 0,1 0 0,-1 0 0,1 0 0,5 4 0,-7-7-47,0 1 1,0 0-1,0-1 1,0 1-1,1-1 1,-1 1-1,0-1 1,0 0 0,1 1-1,-1-1 1,0 0-1,0 0 1,1 0-1,-1 0 1,0 0-1,1 0 1,-1 0 0,0 0-1,0-1 1,1 1-1,-1 0 1,0-1-1,0 1 1,0-1-1,0 0 1,1 1 0,-1-1-1,0 0 1,1 0-1,15-17-1995,-15 15 1048,0 1 0,0 0 0,0-1 1,1 1-1,-1 0 0,0 0 1,1 1-1,-1-1 0,6-2 1,6-1-2547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40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206 267 3072,'0'0'2522,"-7"-6"790,5 7-3074,-1-1-1,0 1 1,1 0-1,-1 0 1,1 0 0,-1 0-1,1 0 1,-1 1-1,1-1 1,-3 3-1,-23 18 505,18-12-593,0 0 0,1 0 0,0 1 0,-12 19-1,-22 48 4,35-62-110,1 0 1,-9 32-1,14-42 44,0 1 1,1-1-1,0 1 0,0-1 1,1 1-1,0 0 1,0 0-1,1-1 0,-1 1 1,4 12-1,-3-18-42,-1 1 0,0-1-1,1 0 1,-1 1 0,0-1-1,1 0 1,0 0 0,-1 0 0,1 1-1,0-1 1,0 0 0,-1 0-1,1 0 1,0 0 0,0 0 0,0 0-1,0-1 1,0 1 0,1 0-1,-1 0 1,0-1 0,0 1 0,0-1-1,1 1 1,-1-1 0,0 1-1,0-1 1,1 0 0,-1 0 0,0 1-1,1-1 1,-1 0 0,1 0-1,-1 0 1,0-1 0,1 1 0,-1 0-1,0 0 1,0-1 0,1 1-1,-1-1 1,0 1 0,0-1 0,1 0-1,-1 1 1,0-1 0,0 0-1,0 0 1,0 0 0,2-1 0,3-4 38,-1 1 0,1-1 0,-1 0 1,0-1-1,-1 1 0,7-13 0,17-44 154,-19 41-152,12-27 43,17-42-296,-31 62-238,-5 22-35,-5 22-16,-19 131 161,20-118 299,1-1 1,1 1-1,6 39 0,-5-60 55,0 0 0,1 1 0,0-1 0,0 0 0,0 0 0,5 7 0,-7-13-25,1 0-1,0 0 0,0 1 0,0-1 0,0 0 0,-1 0 0,1 0 1,0 0-1,1-1 0,-1 1 0,0 0 0,0 0 0,0-1 0,0 1 1,1-1-1,1 1 0,-2 0 7,1-1 0,0 0 1,-1 0-1,1 0 0,0 0 0,-1 0 1,1-1-1,0 1 0,-1-1 0,1 1 0,0-1 1,-1 1-1,1-1 0,-1 0 0,1 0 1,1-1-1,10-7 78,0-1 0,-1 0 0,0-1 0,16-18 0,37-55-67,-46 58-1,30-38 38,62-87 179,-88 116-322,-1-1 1,23-56-1,-36 65-93,-9 26 138,0 1 0,0-1 1,0 0-1,1 1 0,-1-1 0,0 0 0,0 0 0,0 1 0,0-1 0,0 0 0,0 0 0,-1 1 0,1-1 0,0 0 0,0 0 0,0 1 1,-1-1-1,1 0 0,0 1 0,-1-1 0,1 0 0,-1 1 0,1-1 0,-1 1 0,1-1 0,-1 1 0,1-1 0,-2 0 0,2 1 6,0 0-1,-1 0 1,1 0-1,-1 0 0,1 0 1,0 0-1,-1 0 1,1 0-1,-1 0 0,1 0 1,-1 0-1,1 0 0,0 0 1,-1 0-1,1 1 1,0-1-1,-1 0 0,1 0 1,-1 0-1,1 1 1,0-1-1,-1 0 0,1 0 1,-1 1-1,-11 10-32,0 1-1,0 0 1,1 0-1,1 1 1,0 1 0,0-1-1,2 2 1,-9 16-1,2 2-39,2 0 0,-17 61 0,25-74 84,0 0 1,1 1-1,2-1 0,0 1 1,1 0-1,1-1 0,0 1 1,6 28-1,-5-43 53,1 1-1,0 0 1,1-1-1,-1 0 1,1 0-1,0 0 1,1 0 0,7 10-1,-9-13-12,0-1 0,0 0 0,0 0 0,0 0-1,0 0 1,1-1 0,-1 1 0,0-1 0,1 1 0,0-1 0,-1 0-1,1 0 1,0 0 0,-1 0 0,1 0 0,0-1 0,0 1 0,0-1-1,0 0 1,0 0 0,0 0 0,-1 0 0,6-1 0,-2-1 9,0 0 1,0 0 0,0-1-1,0 1 1,-1-1 0,1 0-1,-1-1 1,0 0 0,0 0-1,0 0 1,0 0-1,-1-1 1,1 1 0,6-11-1,3-5 64,-1-1-1,14-33 0,-25 50-110,69-144-113,-49 100 106,32-96 0,-33 62 146,-18 69-194,-2 1 1,1-1 0,-2 0-1,-1-18 1,1 30 34,0 0 0,1 0 1,-1 0-1,-1 1 0,1-1 0,0 0 1,0 0-1,0 0 0,0 0 0,-1 1 0,1-1 1,0 0-1,0 0 0,-1 1 0,1-1 1,-1 0-1,1 0 0,-1 1 0,1-1 0,-1 1 1,1-1-1,-2 0 0,2 1 4,-1 0-1,0 0 1,1 0 0,-1 0-1,1 0 1,-1 1-1,0-1 1,1 0 0,-1 0-1,1 1 1,-1-1 0,1 0-1,-1 1 1,1-1-1,-1 1 1,1-1 0,0 0-1,-1 1 1,1-1-1,-1 1 1,0 0 0,-3 6-13,0-1 1,0 0-1,-3 11 0,-8 23 192,2 0-1,2 1 1,2 0-1,2 1 1,1 0-1,3 0 1,1 1-1,6 72 1,-3-102-94,0 0-1,1 0 1,0-1 0,1 1 0,0 0 0,1-1 0,1 0 0,10 20-1,-14-30-154,1 0 0,-1-1 0,0 1 0,1 0 0,0-1 0,-1 1 0,1-1 0,0 0 0,0 1 0,0-1 0,-1 0 0,1 0 0,0 0 0,1-1-1,-1 1 1,0 0 0,0-1 0,0 1 0,4-1 0,1 0-1172,1 0 1,-1 0-1,1-1 1,11-2-1,18-5-2146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8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0 6304,'-5'1'2819,"9"4"-2145,-2 3-113,0 0 1,-1 1-1,0-1 1,0 1-1,0-1 0,-2 14 1,1 1 260,-10 289 4863,-21 1-3221,17-190-1840,1-7-171,-8 83 70,14-142-401,3-34-783,0 30 0,4-53 566,1 11-286,-1-10 273,0-1-1,1 0 0,-1 0 0,0 1 1,0-1-1,0 0 0,0 0 1,0 1-1,1-1 0,-1 0 0,0 0 1,0 1-1,0-1 0,1 0 1,-1 0-1,0 1 0,0-1 0,1 0 1,-1 0-1,0 0 0,0 0 1,1 0-1,-1 1 0,0-1 1,0 0-1,1 0 0,-1 0 0,0 0 1,1 0-1,-1 0 0,0 0 1,1 0-1,-1 0 0,0 0 0,1 0 1,11-3-2058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43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13 893 1472,'-13'-3'6928,"21"-3"-4091,-5 4-2550,-1 0-1,1 1 1,0-1-1,-1-1 1,0 1-1,1 0 1,-1-1-1,0 1 1,0-1-1,0 1 1,0-1-1,1-5 1,3-4 32,7-24 1,-8 20-81,41-145 605,-24 77-494,-20 77-343,3-12 40,0 0 1,1 1 0,2 0 0,-1 0 0,15-23-1,-22 41-56,0-1 0,1 1 0,-1 0 0,0-1 0,0 1 0,0 0 0,1-1 0,-1 1 0,0 0 0,1-1 0,-1 1 0,0 0 0,1 0 0,-1-1 0,0 1-1,1 0 1,-1 0 0,0-1 0,1 1 0,-1 0 0,1 0 0,-1 0 0,0 0 0,1 0 0,-1 0 0,1 0 0,-1 0 0,1 0 0,-1 0 0,0 0-1,1 0 1,-1 0 0,1 0 0,0 0 0,0 1-3,0 0 0,0 0 0,0-1 0,0 1 0,-1 0 0,1 0 1,0 0-1,0 0 0,-1 0 0,1 1 0,1 1 0,1 4-5,-1 0 0,1 0 0,1 12 0,2 26 132,-1 0 0,-3 0-1,-5 66 1,1-88 36,-1-1 1,-7 27-1,9-43-83,-1 1-1,0 0 1,-1-1-1,0 0 1,0 1-1,0-1 1,0 0-1,-1 0 1,0-1-1,-1 1 1,-5 5-1,9-10-43,0 0-6,0 0 0,1 0-1,-1-1 1,0 1 0,1 0 0,-1-1 0,0 1 0,0 0 0,0-1-1,1 1 1,-1-1 0,0 1 0,0-1 0,0 0 0,0 1-1,0-1 1,0 0 0,0 0 0,0 0 0,0 1 0,0-1 0,0 0-1,0 0 1,0 0 0,0-1 0,0 1 0,0 0 0,0 0 0,0 0-1,0-1 1,0 1 0,0-1 0,0 1 0,1 0 0,-1-1 0,0 0-1,0 1 1,0-1 0,-5-4 0,1 0-1,1 1 1,-1-2-1,1 1 1,0 0-1,0-1 1,0 0 0,1 0-1,0 0 1,0 0-1,1 0 1,-1-1-1,1 1 1,1-1 0,-1 0-1,0-7 1,2 13-39,0 1 1,0-1 0,0 0 0,0 0-1,0 1 1,0-1 0,1 0 0,-1 0-1,0 0 1,0 1 0,1-1 0,-1 0-1,0 1 1,1-1 0,-1 0 0,0 0 0,1 1-1,-1-1 1,1 1 0,-1-1 0,1 1-1,0-1 1,-1 1 0,1-1 0,-1 1-1,1-1 1,0 1 0,0-1 0,-1 1-1,1 0 1,1-1 0,1 1 1,1-1 0,-1 1 0,1 0 1,-1 0-1,7 1 0,3 0-31,9-2 83,0-1 0,-1 0 0,1-2 0,-1 0 0,1-1 0,-2-2 1,1 0-1,-1-1 0,0-1 0,0-1 0,-1 0 0,-1-2 0,0 0 0,33-29 0,-12 4 128,-1-1 1,32-45-1,-54 62-143,-1 0-1,-2-1 1,0-1 0,-1 0 0,-2-1-1,12-34 1,-11 18-4,-2 0 0,-1-1 0,-2 1 0,1-43-1,-9 67-272,2 16 256,0 0 0,0 0-1,0 0 1,0 0-1,0 0 1,0 0-1,0-1 1,0 1-1,0 0 1,0 0-1,0 0 1,-1 0 0,1 0-1,0 0 1,0 0-1,0 0 1,0 0-1,0-1 1,0 1-1,0 0 1,0 0-1,-1 0 1,1 0-1,0 0 1,0 0 0,0 0-1,0 0 1,0 0-1,0 0 1,0 0-1,-1 0 1,1 0-1,0 0 1,0 0-1,0 0 1,0 0 0,0 0-1,0 0 1,-1 0-1,1 0 1,0 0-1,0 0 1,0 0-1,0 0 1,0 0-1,-1 1 1,-1 1-11,0 0-1,0 1 1,1-1-1,-1 1 1,0-1-1,-2 6 1,-4 10-56,1 1 1,0-1-1,1 1 0,-3 20 1,-10 83 204,17-109-125,-4 38 16,2 0 0,3 53-1,2-75 26,2-1-1,1 1 0,1-1 0,2 0 1,10 31-1,-15-56-24,-1 1 1,1 0 0,0-1 0,0 1-1,0-1 1,0 1 0,0-1 0,1 0-1,-1 0 1,1 0 0,0 0 0,6 4-1,-6-5-2,0-1-1,0 0 0,0 1 0,0-1 0,0 0 0,0-1 1,0 1-1,0 0 0,1-1 0,-1 0 0,0 0 0,0 0 0,1 0 1,-1 0-1,0-1 0,6-1 0,6-2 68,0-1 1,0-1-1,-1 0 0,26-16 0,48-40-51,22-34 253,-104 91-341,13-14 123,-18 18-78,-1 1 0,1-1 0,-1 0-1,1 1 1,-1-1 0,1 1 0,-1-1 0,0 0-1,1 1 1,-1-1 0,0 0 0,1 1 0,-1-1-1,0 0 1,0 1 0,0-1 0,0 0-1,0 0 1,0 1 0,0-1 0,0 0 0,0 0-1,0 1 1,0-2 0,-4 2-109,-5 4 87,0 1-1,1 1 1,0 0 0,0 0 0,0 0-1,1 1 1,-10 11 0,-43 61 44,46-59-49,6-8-2,-13 16-76,1 1-1,-31 62 0,51-90 129,-1 1-1,0-1 1,1 1-1,-1-1 1,1 1-1,0-1 1,-1 1-1,1 0 1,0-1-1,0 1 0,0-1 1,0 1-1,0 0 1,0-1-1,1 1 1,-1-1-1,1 1 1,-1-1-1,2 3 1,-1-3-1,-1 0 0,1 0 0,0 0 1,0-1-1,0 1 0,0-1 0,0 1 1,0 0-1,0-1 0,0 0 1,0 1-1,0-1 0,0 0 0,0 1 1,0-1-1,0 0 0,0 0 0,0 0 1,0 0-1,1 0 0,-1 0 1,0 0-1,0 0 0,0 0 0,0-1 1,0 1-1,0 0 0,0-1 0,0 1 1,2-2-1,5-1 64,-1-2 1,1 1-1,-1-1 1,0 0-1,0 0 1,0-1-1,0 0 0,5-7 1,5-7-57,21-30 0,-16 16-77,-14 20-58,1 0 1,16-19-1,-25 33 99,1-1 1,-1 1-1,1-1 1,-1 1-1,1-1 1,-1 1-1,1-1 1,-1 1-1,1 0 0,-1-1 1,1 1-1,-1 0 1,1-1-1,-1 1 1,1 0-1,0 0 1,-1-1-1,1 1 0,0 0 1,-1 0-1,1 0 1,0 0-1,-1 0 1,1 0-1,0 0 0,-1 0 1,2 0-1,-1 1 2,0-1-1,-1 1 0,1 0 0,0 0 0,0-1 0,-1 1 0,1 0 0,-1 0 0,1 0 1,0-1-1,-1 1 0,0 0 0,1 0 0,-1 0 0,1 2 0,1 4 15,0 1-1,-1 0 1,1 9 0,-2-16-4,1 10-65,1 0-1,0 0 1,6 21 0,-7-28 74,0-1 0,0 0 0,1 0 0,-1 0 0,1 0 0,0 0 0,0 0 0,0 0 0,0-1 1,0 1-1,1-1 0,-1 0 0,1 1 0,-1-1 0,1 0 0,0 0 0,5 2 0,-7-4-3,1 0-1,-1 1 1,1-1 0,-1 0-1,1 0 1,-1 0 0,1 0-1,-1-1 1,1 1 0,-1 0-1,0-1 1,1 1 0,-1-1-1,1 1 1,-1-1 0,0 0-1,1 1 1,-1-1 0,0 0-1,0 0 1,2-2 0,2-1 58,0-1 0,0 0 0,6-8 0,-1-4-4,0 0 0,-1 0 1,-1 0-1,0-1 0,4-19 0,-2 8-58,54-151 21,-48 131 28,-2-1 0,11-68 0,-17 77 8,-6 32-50,-1 5-43,0 0 0,0 0 0,-1 0 0,1 0 0,-1 0-1,0 0 1,0 0 0,-1 0 0,1 0 0,-2-7 0,2 11 24,0 0 1,0 0 0,0 0 0,0 0 0,0 0-1,0 0 1,0 0 0,0-1 0,0 1 0,0 0-1,0 0 1,0 0 0,0 0 0,0 0 0,0 0-1,-1 0 1,1 0 0,0 0 0,0-1 0,0 1-1,0 0 1,0 0 0,0 0 0,0 0 0,0 0-1,0 0 1,0 0 0,0 0 0,0 0 0,-1 0-1,1 0 1,0 0 0,0 0 0,0 0 0,0 0-1,0 0 1,0 0 0,0 0 0,0 0 0,-1 0-1,1 0 1,0 0 0,0 0 0,0 0 0,0 0-1,0 0 1,0 0 0,0 0 0,0 0 0,-1 0-1,1 0 1,0 0 0,-5 7-165,-2 10-28,-7 33 30,-12 90 0,18-94 160,4-1 99,1-1-1,2 0 0,6 57 1,-1 41 368,1-171-16025,-1 14 13199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43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58 5632,'-8'-4'808,"1"1"0,0-1 0,-7-6 0,7 7 3352,18 5-2278,202-12 2069,-187 8-3758,129-15 250,-132 14-1122,4 0-2588,-23 3 2030,0 0-1,0 0 1,-1 0-1,1 1 1,4 0-1,8 6-1924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44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14 198 4896,'-11'22'1584,"11"-21"-1545,0-1 0,-1 1 0,1 0 0,0 0 0,0-1 0,-1 1 0,1 0 0,0 0 0,0 0 0,0-1 0,0 1 0,0 0 0,0 0 0,0 0 0,0-1 0,0 1 0,0 0 0,1 0 0,-1-1 1,0 1-1,0 0 0,1 0 0,0 0 0,0 1 181,-1 0-70,1-1 0,0 0 0,0 1 1,0-1-1,0 0 0,0 0 0,0 0 0,0 0 0,0 0 0,0 0 1,0 0-1,1 0 0,-1 0 0,0 0 0,1 0 0,-1-1 0,0 1 0,1-1 1,1 1-1,29 6 1215,-25-7-1177,0 0-1,-1-1 1,1 1 0,0-1-1,0 0 1,-1-1 0,1 0 0,-1 0-1,1 0 1,-1-1 0,0 0-1,0 0 1,0-1 0,-1 1-1,1-1 1,-1-1 0,0 1-1,0-1 1,0 1 0,0-2 0,4-5-1,-4 4-91,0 0-1,0-1 1,0 1 0,-1-1-1,0 0 1,-1 0-1,0-1 1,0 1-1,-1-1 1,0 1 0,0-1-1,-1 0 1,0 0-1,-1 1 1,0-17-1,0 24-105,0 0-1,-1 0 0,1 0 0,0 0 1,0 1-1,0-1 0,0 0 0,-1 0 1,1 0-1,0 0 0,-1 1 0,1-1 1,-1 0-1,1 0 0,-1 1 0,1-1 1,-1 0-1,0 1 0,1-1 0,-2 0 1,1 1 0,0-1 0,1 1 0,-1 0 0,0 0 0,0 0 0,1 0 0,-1 0 0,0 0 0,0 0 0,1 0 0,-1 0 0,0 0 0,1 1 0,-1-1 0,0 0 0,1 0 1,-1 1-1,0-1 0,0 1 0,-3 2 10,1-1 1,-1 1-1,1 0 0,0 0 1,0 0-1,0 0 1,-3 6-1,2-2 33,-1 2 0,1-1 0,1 0 0,-1 1 0,1 0 0,1 0 0,0 0 0,0 0 0,1 0 0,0 0 0,0 0 0,1 0 0,1 0 0,1 12 0,-2-15 39,1 0 0,1 0 0,-1-1 0,1 1 0,0 0 0,0-1 0,1 0 0,-1 1 0,1-1 0,1 0 0,-1 0 0,1-1 0,-1 1 0,1-1 1,0 1-1,1-1 0,-1-1 0,1 1 0,0 0 0,0-1 0,0 0 0,0-1 0,6 3 0,-8-4-29,-1 0 0,1 0 0,0 0 0,-1-1 0,1 1 0,0-1 0,-1 0-1,1 0 1,0 0 0,0 0 0,-1 0 0,1-1 0,0 1 0,-1-1 0,1 0 0,3-1 0,-2 0 12,0 0-1,0-1 1,-1 1 0,0-1-1,1 0 1,-1 0 0,0 0-1,0 0 1,4-6 0,2-6 40,0 0 1,-1-1-1,-1 0 0,7-18 1,-9 20-106,12-29 81,-6 11-157,1 2 0,26-45 0,-38 75 84,0 0 0,0 0 0,0 0 0,0 0 0,0 0 0,0 0 0,0 0 0,0 0 0,0 0 0,0 0 0,0 0 0,0 0 0,0 0 0,0 0 0,0 1 0,0-1 0,0 0 0,0 0 0,0 0 0,0 0 0,0 0 0,0 0 0,0 0 0,0 0 0,1 0 0,-1 0 0,0 0 0,0 0 0,0 0 0,0 0 0,0 0 0,0 0 0,0 0 0,0 0 0,0 0 0,0 0 0,0 0 0,0 0 0,0 0 0,0 0 0,0 0 0,0 0 0,0 0 0,0 0 0,0 0 0,0 0 0,0 0 0,0 0 0,0 0 0,0 0 0,1 0 0,-1-1 0,0 1 0,0 0 0,0 0 0,0 0 0,0 0 0,0 0 0,0 0 0,0 0 0,0 0 0,0 0 0,0 0 0,0 7-40,-1 16 63,1-13-32,-5 46 138,-2 1-1,-24 94 0,28-141 43,0 0 0,-1 0 0,0-1 0,0 1-1,-10 12 1,12-20 270,2-7-275,2-6-68,1 4-107,0 1 0,1-1 0,0 1 0,0 0 0,0 0 0,1 1 0,-1-1 0,1 1 1,1 0-1,-1 1 0,10-7 0,-4 3-27,0 1 0,1 1 1,-1 0-1,2 0 0,19-5 1,30-6-2476,1 7-4478,-38 10 4490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44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0 102 6720,'0'3'3040,"21"-6"-2624,0 0 1248,4 6-992,13-11 704,0 0-800,25-10-160,0-4-256,26-5-64,-2 9-32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49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42 2240,'1'-1'203,"-1"0"0,1 0-1,0-1 1,-1 1 0,1 0 0,0 0 0,0 0 0,0 0-1,0 0 1,0 0 0,0 0 0,2-1 0,9-9 2381,-7 4-819,3-1 418,-8 8-2127,0 1-1,0-1 1,0 1-1,1-1 1,-1 1-1,0-1 1,0 1-1,0-1 1,0 1-1,0-1 1,0 1-1,0-1 1,0 1-1,0 0 1,0-1-1,0 1 1,-1-1-1,1 1 1,0-1-1,0 1 1,0-1-1,-1 0 0,1 1 1,-43 134 2368,25-82-1780,-14 64 0,-34 229 913,64-331-222,8-31-551,0-3-652,11-22-202,1 1 1,2 0 0,2 2-1,2 0 1,41-50 0,-56 78-8,-1 1 1,1 0-1,1 0 1,-1 1 0,13-8-1,-21 16 75,0 0-1,-1-1 1,1 1-1,0-1 1,-1 1-1,1 0 1,0-1-1,0 1 1,-1 0-1,1 0 1,0 0-1,0-1 1,-1 1-1,1 0 1,0 0 0,0 0-1,0 0 1,-1 0-1,1 1 1,0-1-1,0 0 1,-1 0-1,1 0 1,0 1-1,0-1 1,-1 0-1,2 1 1,-1 1 28,1-1 1,-1 0-1,0 1 1,0-1-1,0 1 0,0-1 1,0 1-1,0-1 1,0 1-1,-1 0 0,2 2 1,0 3 38,0 1 1,-1 0 0,0-1-1,0 13 1,-6 74 197,2-62-123,1 1 0,4 39 0,-2-68-94,1-1-1,-1 0 1,1 0 0,0 1 0,0-1 0,0 0 0,0 0-1,0 0 1,4 4 0,-5-6-35,1 0-1,0 0 0,-1 0 1,1-1-1,0 1 0,0-1 1,-1 1-1,1 0 0,0-1 1,0 1-1,0-1 1,0 0-1,0 1 0,-1-1 1,1 0-1,0 1 0,0-1 1,0 0-1,0 0 0,0 0 1,0 0-1,0 0 1,0 0-1,0 0 0,0 0 1,0 0-1,0 0 0,0-1 1,0 1-1,0 0 1,0-1-1,0 1 0,-1-1 1,2 0-1,10-7 45,-1 0-1,0 0 1,-1-2 0,0 1-1,0-1 1,15-21-1,-1 2-100,139-145-7,-162 173 53,0 0 0,0 0 1,0-1-1,0 1 1,0 0-1,0-1 0,0 1 1,0-1-1,-1 1 1,2-3-1,-2 4-2,0 0-1,0 0 1,0 0 0,0 0-1,0 0 1,0 0 0,0 0 0,0 0-1,0 0 1,0 0 0,0-1-1,0 1 1,0 0 0,0 0-1,0 0 1,0 0 0,0 0 0,0 0-1,0 0 1,0 0 0,0 0-1,0 0 1,0 0 0,-1 0 0,1 0-1,0 0 1,0-1 0,0 1-1,0 0 1,0 0 0,0 0-1,0 0 1,0 0 0,0 0 0,0 0-1,0 0 1,0 0 0,0 0-1,0 0 1,0 0 0,0 0 0,0 0-1,-1 0 1,1 0 0,0 0-1,0 0 1,0 0 0,0 0-1,0 0 1,0 0 0,0 0 0,0 0-1,0 0 1,0 0 0,0 0-1,0 0 1,0 0 0,-1 0-1,1 0 1,0 0 0,0 0 0,0 0-1,-9 9-150,-5 7 193,1 1-1,0 0 1,2 1-1,-17 34 0,9-8 55,-15 47-1,30-78-38,0 1-1,1-1 0,1 0 0,0 1 0,0 13 1,2-25-32,0-1 0,0 1 0,0-1 0,0 1 0,0-1 0,1 1 0,-1-1 0,1 1 0,-1-1 0,1 1 0,0-1 0,-1 1 0,1-1 0,0 0 0,2 2 0,-3-2-8,1 0-1,0-1 1,-1 1-1,1-1 1,0 1-1,0-1 1,0 0-1,-1 1 0,1-1 1,0 0-1,0 0 1,0 1-1,0-1 1,0 0-1,0 0 1,-1 0-1,1 0 0,0 0 1,0 0-1,0 0 1,0 0-1,0-1 1,0 1-1,0 0 1,-1 0-1,1-1 1,2 0-1,1-2 27,0 1 1,0-1-1,-1 0 0,1 0 0,-1 0 1,1-1-1,-1 1 0,0-1 0,4-6 1,22-41 18,-27 47-53,36-80 35,11-21-191,-47 102 121,7-10-152,-5 13 55,-1 10-27,0 15 116,-2-10 79,1 0 1,0-1-1,1 1 1,9 24-1,-8-28-17,1 0-21,0 1 0,10 16 0,-13-25 24,-1 0 1,1-1-1,0 1 1,1-1-1,-1 1 1,0-1-1,1 0 0,-1 0 1,1 0-1,0 0 1,-1 0-1,1-1 1,0 1-1,0-1 1,4 1-1,-6-1-12,1-1 0,0 0 0,-1 0 0,1 0-1,0 0 1,-1 0 0,1 0 0,0-1 0,-1 1-1,1-1 1,-1 1 0,1-1 0,0 1 0,-1-1-1,1 0 1,-1 0 0,0 0 0,1 1 0,-1-2 0,0 1-1,1 0 1,-1 0 0,1-2 0,4-3 51,-1-1 1,0 0 0,6-10 0,-8 13-38,11-24 3,0 0 1,16-53-1,-20 52-148,1 1-1,23-44 1,-32 72-25,-1 6 51,0 8 48,4 109 254,-3-104-156,1 0-1,1-1 0,1 1 1,11 28-1,-8-34 2,-7-12-52,-1-1 1,0 0-1,1 0 1,-1 1 0,0-1-1,1 0 1,-1 0-1,0 1 1,1-1 0,-1 0-1,0 0 1,1 0 0,-1 0-1,1 0 1,-1 1-1,1-1 1,-1 0 0,0 0-1,1 0 1,-1 0-1,1 0 1,-1 0 0,1-1-1,-1 1 1,0 0-1,1 0 1,-1 0 0,1 0-1,-1 0 1,0-1-1,1 1 1,-1 0 0,0 0-1,1 0 1,-1-1-1,0 1 1,1 0 0,-1-1-1,1 0 1,6-9 36,1-2 0,-2 1 1,0-1-1,9-22 0,-8 18-25,13-29-8,37-94 42,-55 134-24,-1 2-47,0 0 0,0 0-1,0 0 1,-1 0 0,1 0-1,-1 0 1,1-4 0,-1 7 16,0-1 1,0 1 0,0 0 0,0-1-1,0 1 1,0-1 0,0 1 0,1 0-1,-1-1 1,0 1 0,0 0 0,0-1-1,1 1 1,-1 0 0,0-1-1,0 1 1,1 0 0,-1 0 0,0-1-1,1 1 1,-1 0 0,0 0 0,1 0-1,-1-1 1,1 1 0,14-3-52,24 4-13,-24 0 111,16-3-61,-13 1 10,27 2 0,-41 0 4,1-1 1,-1 1-1,0 0 0,1 0 1,-1 0-1,0 1 0,0-1 1,0 1-1,0 0 0,0 0 1,4 4-1,-6-4-3,0 0 0,0 0 0,0 0 0,-1 0 0,1 0 0,-1 1 0,1-1 0,-1 1 0,0-1 0,0 1 0,0-1 0,0 1 0,-1 0 0,1-1 0,0 4 0,0 6-22,-1 0 1,0 15 0,-1-6 14,0 31 75,0-19 44,1 1 0,7 51 0,1-68-1532,-8-17 1276,0 0 0,0 1 0,0-1 0,0 0 0,0 1 0,1-1 0,-1 0 0,0 0 0,0 1 0,0-1 0,1 0 0,-1 1 0,0-1 0,0 0 0,1 0 0,-1 0 0,0 1 0,1-1 0,-1 0 0,0 0 0,1 0 0,-1 0 0,0 0 1,1 1-1,-1-1 0,0 0 0,1 0 0,-1 0 0,1 0 0,-1 0 0,0 0 0,1 0 0,-1 0 0,0 0 0,1-1 0,-1 1 0,0 0 0,1 0 0,-1 0 0,0 0 0,1 0 0,-1-1 0,0 1 0,1 0 0,-1 0 0,0 0 0,1-1 0,7-11-3397,4-3 1205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49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45 6304,'-13'-14'2848,"13"2"-2464,-4 9 1952,-1-1-1504,5 0-512,-5 1-576,10 3 160,0-5-704,-1 10 448,12 2-4000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50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70 4736,'-3'9'2922,"3"-8"-2774,-1 0 1,1 0 0,0-1 0,-1 1-1,1 0 1,0-1 0,0 1-1,-1 0 1,1 0 0,0-1 0,0 1-1,0 0 1,0 0 0,0 0-1,1 0 1,0 14 1322,0-1 0,-2 22 0,0-6-257,-7 53 1580,8-83-2768,1 0-1,-1 0 1,0 0 0,0 0-1,0 0 1,1 0 0,-1 0-1,0 0 1,0 0 0,0 0 0,0 0-1,1 0 1,-1-1 0,0 1-1,0 0 1,0 0 0,0 0-1,0 0 1,1 0 0,-1 0-1,0 0 1,0-1 0,0 1-1,0 0 1,0 0 0,0 0-1,0 0 1,1-1 0,-1 1-1,0 0 1,0 0 0,0 0-1,0 0 1,0-1 0,0 1-1,0 0 1,0 0 0,0 0-1,0 0 1,0-1 0,0 1-1,0 0 1,43-121 570,-20 65-563,-21 52-36,0-3-44,1 0 1,0 1-1,5-9 1,-7 14 61,-1 0 0,1 0 0,0 0 0,-1 0-1,1 0 1,0 0 0,0 0 0,0 0 0,0 0 0,0 0 0,0 1 0,0-1-1,0 0 1,0 1 0,1-1 0,-1 1 0,0-1 0,0 1 0,0 0-1,1-1 1,-1 1 0,0 0 0,1 0 0,-1 0 0,2 0 0,-2 0 13,0 1 0,0 0 0,0-1 0,-1 1 0,1 0 0,0 0 0,-1-1 0,1 1 1,0 0-1,-1 0 0,1 0 0,-1 0 0,1 0 0,-1 0 0,0 0 0,1 0 0,-1 0 0,0 0 1,0 0-1,0 0 0,0 0 0,0 2 0,2 29 406,-2-30-378,0 20 126,-1-6-77,1 1 1,1-1-1,0 0 1,7 31-1,-7-45-177,-1-1 1,1 1-1,0-1 0,-1 0 1,1 1-1,0-1 0,0 0 1,0 0-1,0 0 0,0 1 1,0-1-1,0 0 0,0 0 1,1-1-1,-1 1 0,0 0 1,0 0-1,1 0 0,-1-1 1,1 1-1,-1-1 0,1 1 1,-1-1-1,1 0 0,-1 1 1,1-1-1,-1 0 0,1 0 1,-1 0-1,1 0 0,1-1 1,5 0-530,-1 0 0,1-1 0,-1 0 0,0 0 0,10-5 1,14-8-1320,0-1 0,43-32 0,52-49 1509,-107 84 819,-15 11-90,-1 0-1,0 0 0,0 0 1,0 0-1,0-1 0,0 1 0,0-1 1,-1 0-1,1 0 0,-1 0 1,0 0-1,4-6 0,-6 9-295,0 0 1,0 0-1,0-1 0,0 1 0,0 0 0,0 0 1,0 0-1,0 0 0,0 0 0,0 0 0,0 0 1,0 0-1,0 0 0,0 0 0,0-1 0,0 1 1,0 0-1,0 0 0,0 0 0,0 0 0,0 0 1,0 0-1,0 0 0,0 0 0,0 0 0,0-1 1,0 1-1,0 0 0,0 0 0,0 0 0,0 0 1,-1 0-1,1 0 0,0 0 0,0 0 0,0 0 1,0 0-1,0 0 0,0 0 0,0 0 0,0 0 1,0 0-1,0 0 0,0 0 0,-1-1 0,1 1 1,0 0-1,0 0 0,-7 2 477,-10 7 7,17-8-466,-10 5 220,0 1-1,1 0 0,1 1 0,-1 0 0,1 0 0,0 1 0,1 0 0,-8 13 0,4-5 59,1 1 1,1 1-1,-14 36 1,23-52-269,-1 0 1,0 0 0,1 0 0,-1 0 0,1 0-1,0 0 1,0 0 0,0 1 0,0-1-1,1 0 1,-1 0 0,1 0 0,0 0-1,1 3 1,-2-5-28,1 0 0,0 1 0,-1-1-1,1 0 1,0 0 0,-1 0 0,1 0 0,0 0-1,0-1 1,0 1 0,0 0 0,0 0 0,0 0-1,0-1 1,0 1 0,0-1 0,0 1 0,0-1 0,0 1-1,1-1 1,-1 1 0,0-1 0,0 0 0,0 0-1,1 0 1,-1 0 0,0 0 0,0 0 0,1 0-1,-1 0 1,0 0 0,0 0 0,1-1 0,-1 1-1,0 0 1,2-2 0,2 0 26,-1 0-1,0-1 1,1 1-1,-1-1 1,0 0-1,0 0 1,-1-1-1,1 1 1,0-1 0,5-7-1,2-5-13,13-26 0,-16 28-26,29-60-9,-35 70 0,0 7 0,-2 11 0,0-11 0,-1 71 411,-3-1 0,-24 131-1,14-135 16,6-25-132,-2-1-1,-25 71 1,33-109-239,0 0 1,-1 0-1,0 0 1,-5 8 0,7-12-30,0 0 0,0 1 0,-1-1 0,1 0 0,0 0 0,-1 0 0,1 0 0,-1 0 0,1 0 0,-1 0 1,1 0-1,-1-1 0,1 1 0,-1-1 0,0 1 0,1-1 0,-1 0 0,-3 1 0,2-2 7,-1 1 0,1-1 0,0 0 0,0 0-1,0 0 1,0 0 0,0 0 0,0-1 0,0 0-1,0 1 1,-2-3 0,-28-24 123,14 8-61,0 0 0,-24-37 0,35 46-114,3 4-26,1 1 0,-1-1 0,1 0 0,0 0 0,-4-13-1,7 18 48,1 1 0,-1 0 0,1-1 0,0 1-1,0-1 1,0 1 0,0-1 0,0 1 0,0-1-1,0 1 1,1-1 0,-1 1 0,0 0 0,1-1-1,-1 1 1,1-1 0,-1 1 0,1 0-1,0 0 1,0-1 0,0 1 0,-1 0 0,1 0-1,0 0 1,0 0 0,1 0 0,-1 0 0,0 0-1,0 0 1,0 0 0,1 1 0,-1-1 0,0 0-1,1 1 1,-1-1 0,0 1 0,3-1 0,9-3 90,0 2 1,1-1 0,0 1-1,-1 1 1,21 1 0,-6-1 28,21 0-210,33-2 805,-71 2-1247,1-1 1,-1 0 0,0-1 0,0 0-1,12-6 1,-17 7-1006,0-1 0,0 1 0,0 0 0,9-1 0,2 2-1919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53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10 824 5152,'-2'5'490,"1"0"0,-1-1 0,1 1 0,0 0 0,-1 8 0,2-11-89,0 0-1,0-1 1,0 1 0,0 0 0,1 0-1,-1 0 1,1-1 0,-1 1 0,1 0-1,-1 0 1,3 2 0,-3-4-242,0 0 0,1 0 1,-1 0-1,1 1 0,-1-1 0,1 0 0,0 0 1,-1 0-1,1 0 0,-1 0 0,1 0 0,-1 0 1,1 0-1,-1 0 0,1 0 0,-1-1 0,1 1 1,-1 0-1,1 0 0,-1 0 0,1-1 0,-1 1 0,0 0 1,1-1-1,1 0 32,0 1-1,-1-1 1,1 0 0,-1-1 0,0 1 0,1 0-1,-1 0 1,0 0 0,3-3 0,2-8 160,0 0 0,-1-1 0,0 1-1,-1-1 1,4-18 0,-1 1-72,20-72 590,22-76 272,-41 153-829,5-33 0,-6 42-384,-2 11-37,-5 5 106,1-1-1,-1 1 0,0 0 1,0 0-1,0 0 1,1 0-1,-1 1 0,0-1 1,0 0-1,0 0 1,0 0-1,1 0 0,-1 0 1,0 0-1,0 0 0,0 0 1,0 0-1,0 0 1,1 0-1,-1 0 0,0 1 1,0-1-1,0 0 1,0 0-1,0 0 0,0 0 1,0 0-1,1 1 1,-1-1-1,0 0 0,0 0 1,0 0-1,0 0 0,0 1 1,0-1-1,0 0 1,12 25-183,-6-12 177,0 1 1,-1-1 0,4 15 0,-1 19 60,-1-1 1,-2 1-1,-3 0 1,-1 0-1,-9 72 1,8-116-13,0 1 1,-1 0-1,0 0 1,1 0-1,-1-1 1,0 1-1,-1 0 1,1-1-1,-1 1 1,1-1-1,-1 1 1,0-1 0,-1 0-1,-2 4 1,4-6-31,0-1 1,0 1-1,1-1 0,-1 1 1,0-1-1,0 0 1,0 1-1,1-1 1,-1 0-1,0 0 1,0 0-1,0 0 1,0 0-1,0 0 1,0 0-1,1 0 1,-1 0-1,0 0 1,0 0-1,0 0 0,0-1 1,0 1-1,1 0 1,-1-1-1,0 1 1,0 0-1,0-1 1,1 1-1,-2-2 1,-1 0 6,1 0-1,-1 0 1,1 0 0,-1-1 0,1 1 0,-4-5 0,1-2-14,1 0 0,0 0 0,0-1 0,1 1 0,0-1 1,-2-16-1,3 15-20,-1 0 0,0 1 0,0 0 0,-1 0 0,-5-10 0,8 18 2,0 1 0,1 0 0,-1-1 0,0 1 1,0 0-1,1-1 0,-1 1 0,1-1 0,-1 1 0,1-1 1,-1 0-1,1 1 0,0-1 0,0 1 0,0-1 1,0 0-1,0-2 0,5 6-46,-1 0 1,0 0-1,0 1 1,0 0-1,0 0 1,4 3-1,-3-1 26,-2-3 56,0-1-1,0 1 1,-1 0 0,1-1-1,0 1 1,0-1 0,0 0-1,0 0 1,1 0-1,-1 0 1,0-1 0,0 1-1,1-1 1,-1 0-1,0 0 1,0 0 0,1 0-1,-1-1 1,0 1-1,0-1 1,0 0 0,5-2-1,3-2 91,0-1-1,0 0 0,0-1 0,15-12 1,2-2-129,201-119 130,-201 124-175,10-6-66,-35 21 141,0 0 1,0 0 0,0 0-1,0 0 1,0 0 0,0 1-1,0 0 1,1-1 0,-1 1-1,5 1 1,-6-1-10,-1 0-1,0 1 1,0-1 0,0 0 0,1 1-1,-1-1 1,0 1 0,0 0 0,0-1-1,0 1 1,0 0 0,0 0 0,0-1-1,-1 1 1,1 0 0,0 0 0,0 0-1,-1 0 1,1 0 0,0 0 0,-1 1-1,1-1 1,-1 0 0,1 0 0,-1 2-1,2 3-17,-1 0 0,0 0 0,0 12 0,-1-10-12,-1 109 223,-2-40 3,7-29 478,6-80-540,2 0 1,1 1-1,23-40 0,-30 59-243,1 1 1,1 0-1,-1 0 0,2 0 0,16-15 1,-23 24 71,-1 1 1,1 0-1,-1 0 0,1-1 1,0 1-1,0 1 1,-1-1-1,4-1 1,-4 2 30,-1 0 0,0 0 0,1-1-1,-1 1 1,0 0 0,1 0 0,-1 0 0,1 0 0,-1 0 0,0 0 0,1 0 0,-1 0 0,1 1 0,-1-1-1,0 0 1,1 0 0,-1 0 0,0 0 0,1 0 0,-1 1 0,0-1 0,1 0 0,-1 0 0,0 1 0,0-1-1,1 0 1,-1 0 0,0 1 0,0-1 0,1 0 0,-1 1 0,0-1 0,0 0 0,0 1 0,1-1-1,-1 0 1,0 1 0,0-1 0,0 0 0,0 1 0,0-1 0,0 1 0,0-1 0,0 0 0,0 1 0,0-1-1,0 0 1,0 2 0,0 122 622,0-124-610,0 0 1,1 0 0,-1 0-1,0 0 1,1 0-1,-1 0 1,0 0-1,1 0 1,-1 0-1,0 0 1,0 0 0,1 0-1,-1-1 1,0 1-1,1 0 1,-1 0-1,0 0 1,0 0 0,1-1-1,-1 1 1,0 0-1,0 0 1,1 0-1,-1-1 1,0 1-1,0 0 1,0 0 0,1-1-1,8-13-17,1 1 0,1 0 0,0 0 0,1 1 0,0 1 0,1 0 0,23-16 0,-24 20-30,-6 2 11,1 1 1,0 0-1,0 1 1,13-5-1,-19 7 12,1 1 0,0-1 0,0 1 0,-1 0-1,1-1 1,0 1 0,0 0 0,-1 0 0,1 0-1,0 1 1,0-1 0,-1 0 0,1 1 0,0-1-1,-1 1 1,1 0 0,0-1 0,-1 1 0,1 0-1,-1 0 1,1 0 0,-1 0 0,1 0 0,-1 0-1,0 1 1,2 1 0,0 2 5,0 0 0,0 0 1,0 0-1,-1 1 0,0-1 0,0 1 1,-1-1-1,2 11 0,8 22 199,-10-35-177,0-1 1,0 1-1,1-1 1,-1 1-1,1-1 1,0 0-1,-1 1 1,1-1-1,0 0 1,0 0-1,4 2 1,-4-3-7,0 0 1,0 0-1,0-1 1,0 1 0,0 0-1,0-1 1,0 1-1,0-1 1,0 0 0,0 0-1,0 0 1,0 0-1,1 0 1,-1 0 0,0-1-1,0 1 1,0-1-1,4-1 1,4-2 56,0 0 0,14-9 0,-18 10-4,93-58 156,-56 33-302,-14 9-174,-34 23 241,1 1 1,0-1 0,0 1 0,0 0-1,1 0 1,0 0 0,-4 8 0,-17 45 111,6-13-62,14-36-12,-8 19 75,11-26-77,0-1 0,1 1 0,-1-1 0,1 1 0,0 0 0,0-1 0,-1 1 0,1 0 0,0-1 1,0 1-1,0 0 0,1 2 0,12-16 154,6-18-222,0-2 0,-2 0 0,14-39 0,-26 61-165,-6 15-118,-1 8 226,-3 28 36,3-24 12,0 0 1,1-1 0,1 22-1,0-23 43,3 18 87,-3-31-55,0-1 1,0 1-1,1-1 1,-1 0-1,0 1 1,1-1-1,-1 0 1,1 1-1,-1-1 1,1 0-1,0 1 1,0-1-1,0 0 1,-1 0-1,3 2 1,-2-3-7,-1 1-1,1-1 1,0 0 0,0 0 0,-1 0 0,1 1-1,0-1 1,-1 0 0,1 0 0,0 0 0,-1 0-1,1 0 1,0 0 0,0 0 0,-1 0 0,1-1-1,0 1 1,-1 0 0,1 0 0,0-1 0,-1 1-1,1 0 1,0-1 0,-1 1 0,1 0 0,-1-1-1,2 0 1,14-16 181,-13 13-169,33-35 12,50-52 74,-31 43-174,-27 24-29,44-48 1,-48 42 37,-2 0 0,0-2 0,16-34 1,44-111-96,-73 149-146,-8 18 84,-5 15-90,-57 111 162,52-101 125,-26 42 26,-30 72 0,57-110 19,1 1 0,0 0 0,1 0 0,2 0 0,0 0 0,1 1 1,1 0-1,0 25 0,3-36-10,0 0 1,0-1-1,1 1 1,0-1 0,1 1-1,0-1 1,4 10 0,-5-16-3,-1-1 0,1 1 1,0 0-1,0-1 0,0 1 0,0-1 1,0 1-1,0-1 0,1 0 0,-1 0 1,4 2-1,-4-3 3,0 0-1,0 0 1,0 0-1,0-1 1,1 1-1,-1-1 1,0 1 0,1-1-1,-1 0 1,0 0-1,1 0 1,-1 0-1,0 0 1,1 0 0,-1-1-1,0 1 1,3-2-1,2 0 23,0-1 0,0-1 1,0 1-1,-1-1 0,1 0 0,7-8 0,35-33 162,-30 25-197,-1-1 0,-2-1 0,0-1 0,-1 0 0,-2-1 1,17-38-1,-4-5-80,23-90 0,-34 103-9,11-89 0,-26 141 58,0 1 1,0-1 0,0 0 0,0 1 0,0-1 0,-1 1 0,1-1-1,0 1 1,-2-3 0,2 4 23,0 0 1,0 0-1,0 0 0,0 0 0,0-1 1,0 1-1,0 0 0,0 0 0,0 0 1,0 0-1,0 0 0,0 0 0,0-1 1,0 1-1,0 0 0,0 0 0,0 0 1,0 0-1,-1 0 0,1 0 0,0 0 1,0 0-1,0-1 0,0 1 0,0 0 1,0 0-1,0 0 0,-1 0 0,1 0 1,0 0-1,0 0 0,0 0 0,0 0 1,0 0-1,-1 0 0,1 0 0,0 0 1,0 0-1,0 0 0,0 0 0,0 0 1,0 0-1,-1 0 0,1 0 0,0 0 1,0 0-1,0 0 0,0 0 0,0 0 1,0 0-1,-1 1 0,1-1 0,0 0 1,0 0-1,0 0 0,0 0 0,0 0 1,0 0-1,0 0 0,0 0 0,-1 1 1,-2 4-4,-1 1 0,1 0 0,0 0 1,1 0-1,-4 11 0,3-8 25,-45 159 565,34-116-379,9-30-67,0 1 0,-2 28 0,6-43-133,1 1 0,0-1 0,0 1 0,1 0 0,0-1 0,1 1 0,0-1 0,0 0 0,4 11 0,-4-17-164,-1 1-1,0-1 1,1 0 0,-1 0 0,1 0 0,0 0 0,-1 0-1,1 0 1,0 0 0,0-1 0,1 1 0,-1-1-1,0 1 1,0-1 0,1 0 0,-1 0 0,0 0-1,1 0 1,3 1 0,27 10-1692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0:00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0 3072,'-26'5'7578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0:06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71 631 1728,'0'-2'176,"1"1"1,-1-1-1,1 1 0,-1-1 0,1 1 1,0-1-1,-1 1 0,1 0 0,0-1 1,0 1-1,0 0 0,0-1 1,0 1-1,0 0 0,0 0 0,1 0 1,0-1-1,11-11 1797,-11 10-1440,-1-1-1,1 1 0,-1 0 1,0-1-1,0 1 0,0-1 1,0 1-1,0-1 0,-1 0 1,0-6-1,0 9-427,0 0 0,0-1 0,0 1 0,0 0 0,-1 0 0,1-1 0,0 1 0,-1 0 0,1 0 0,-1 0 0,1 0 0,-1 0 0,0-1 0,1 1 0,-1 0 0,0 0 0,0 1 0,0-1 0,0 0 0,0 0 0,0 0 0,0 0 0,0 1 0,0-1 0,0 1 0,0-1 0,0 1 0,0-1 0,-1 1 0,1-1 0,0 1 0,0 0 0,-1 0 0,1 0 0,0 0 0,0 0-1,-2 0 1,1 0-67,0 0 0,0 0 0,0 1 0,0-1-1,0 1 1,0-1 0,0 1 0,0 0-1,1-1 1,-1 1 0,0 0 0,0 0-1,1 0 1,-4 3 0,2-1-16,0 0-1,1 1 1,-1-1 0,0 0 0,1 1 0,-3 6-1,0 0-27,1 0 0,0 1 0,0 0 0,-2 17-1,5-17 34,-1-1 0,2 1 0,-1 0-1,2 0 1,-1-1 0,1 1-1,1 0 1,0-1 0,5 14 0,-6-19 19,1 1 1,0-1 0,1-1-1,-1 1 1,1 0 0,0 0 0,0-1-1,0 0 1,1 1 0,-1-1-1,1-1 1,0 1 0,0 0-1,1-1 1,-1 0 0,1 0 0,-1 0-1,1-1 1,0 1 0,6 1-1,-1-2-1,0 0-1,0 0 1,1-1-1,-1 0 1,0 0-1,0-2 1,1 1-1,-1-1 1,16-4-1,-12 2 12,-1-1 0,0-1 1,0 0-1,0 0 0,0-2 0,16-10 0,-17 8-10,0-1 0,0 0 0,-1 0 0,-1-1 0,1-1 0,7-12 0,2-6 43,22-43 1,-22 34 31,-1-1 0,21-72 0,-25 64-129,-3-1 0,-2 0 0,6-85 0,-15 109-11,0-2-254,-3-44-1,-1 63-36,-1 10 83,-5 15 50,-8 47 255,8-25-98,0-7 75,2 1-1,1 1 0,2-1 0,1 1 1,2 37-1,3-28-2,10 57 0,-7-74 19,1 0 0,1 0 1,15 35-1,-18-52 25,0-1 0,0 0 0,1 0-1,0 0 1,1-1 0,11 13 0,-15-18-73,0 0-1,0 0 1,0 0 0,1 0 0,-1-1 0,1 1 0,-1-1-1,1 1 1,0-1 0,-1 0 0,1 0 0,0 0-1,0 0 1,0-1 0,0 1 0,0-1 0,0 0-1,0 0 1,0 0 0,0 0 0,-1 0 0,1-1 0,0 1-1,0-1 1,3-1 0,1-1-19,-1 0 1,1 0-1,-1-1 1,0 0-1,0-1 0,0 1 1,10-11-1,31-42 42,-34 40 28,-4 5 77,-9 11-155,1 1 0,-1 0 1,0 0-1,0-1 1,0 1-1,1 0 0,-1-1 1,0 1-1,0-1 0,0 1 1,0 0-1,0-1 1,0 1-1,0 0 0,0-1 1,0 1-1,0-1 1,0 1-1,0 0 0,0-1 1,0 1-1,0 0 0,0-1 1,0 1-1,0-1 1,-1 1-1,-7 7-220,3 0 222,0 0 1,1 0-1,0 0 1,0 1-1,1-1 1,0 1-1,-3 12 1,-10 60-122,16-75 135,-1 2-30,0-1 0,1 0 0,-1 1 0,2-1 0,-1 0 0,1 1 0,0-1 0,2 7 0,-3-11 31,1 0 0,-1 0 0,1-1-1,0 1 1,0 0 0,-1-1 0,1 1 0,0-1 0,0 1-1,1-1 1,-1 1 0,0-1 0,0 0 0,1 0 0,-1 1-1,1-1 1,-1 0 0,1 0 0,-1-1 0,1 1 0,0 0-1,-1 0 1,1-1 0,0 1 0,0-1 0,0 1 0,-1-1-1,1 0 1,0 0 0,0 0 0,0 0 0,2 0 0,0-1 25,0 0 0,-1 0 0,1 0 0,-1 0 0,0 0 0,1-1 1,-1 1-1,0-1 0,0 0 0,0 0 0,0 0 0,0-1 0,0 1 0,-1-1 1,1 1-1,-1-1 0,1 0 0,-1 0 0,0 0 0,0 0 0,-1 0 0,1-1 1,-1 1-1,1 0 0,-1-1 0,1-6 0,0 3-52,-1 0-1,0 0 1,0 0-1,0 0 1,-1 0-1,0 0 1,-1 0-1,0 0 1,0 0-1,0 0 1,-1 0-1,0 1 1,-3-9-1,4 14-4,1 0-1,-1 0 0,0 0 1,1 0-1,-1 0 1,0 0-1,0 0 0,0 0 1,1 0-1,-1 0 1,0 0-1,0 0 0,-1 1 1,1-1-1,0 1 1,0-1-1,0 0 0,0 1 1,-1 0-1,1-1 0,0 1 1,0 0-1,-1 0 1,1-1-1,-2 1 0,2 0 9,0 1-1,0-1 1,0 0-1,0 0 1,0 1-1,1-1 1,-1 0-1,0 1 1,0-1 0,0 1-1,0-1 1,1 1-1,-1-1 1,0 1-1,1 0 1,-1-1-1,0 1 1,1 0-1,-1 0 1,1-1-1,-1 1 1,1 0-1,-1 0 1,1 0-1,0 0 1,-1 0-1,1-1 1,0 1-1,0 0 1,0 0-1,0 0 1,0 0-1,0 0 1,0 1-1,0 2 13,0-1 0,0 1-1,1-1 1,0 0-1,-1 1 1,1-1-1,0 0 1,1 1 0,-1-1-1,1 0 1,-1 0-1,1 0 1,0 0 0,0-1-1,0 1 1,0 0-1,1-1 1,-1 1 0,1-1-1,-1 0 1,1 0-1,0 0 1,0 0-1,0-1 1,0 1 0,0-1-1,1 1 1,3 0-1,1 0 34,-1 0-1,0-1 0,0 1 0,1-2 0,-1 1 0,1-1 0,-1 0 1,1-1-1,-1 1 0,1-1 0,-1-1 0,9-2 0,-6 0 0,1-1 0,-1 0-1,0-1 1,0 0 0,-1 0-1,0-1 1,0-1 0,-1 1 0,1-1-1,-2-1 1,14-17 0,-4 0 27,0-1 1,-2 0-1,13-35 1,-11 21-19,-11 22-338,20-34 1,-24 54 82,0 6 74,0 9 27,2 128 207,-5-124 23,-1-1 1,0 1-1,-2-1 0,0 0 1,-10 25-1,13-41-86,0 0 0,0 0 0,-1 0 0,1 0 0,-1 0 0,0 0 0,0 0 0,0-1 0,0 1 0,-1-1 0,1 0 1,-4 4-1,4-5-9,-1 0 0,1 0-1,-1 0 1,1 0 0,-1 0 0,1-1 0,-1 1 0,1-1 0,-1 1 0,0-1 0,1 0 0,-1 0 0,1 0 0,-1-1 0,-5 0 0,0-2-21,7 3-13,1 0 0,0 0 1,0-1-1,0 1 1,-1 0-1,1 0 1,0 0-1,0 0 1,0 0-1,-1 0 0,1-1 1,0 1-1,0 0 1,-1 0-1,1 0 1,0 0-1,0 0 1,-1 0-1,1 0 0,0 0 1,0 0-1,-1 0 1,1 0-1,0 0 1,-1 0-1,1 0 0,0 0 1,0 1-1,0-1 1,-1 0-1,1 0 1,0 0-1,0 0 1,-1 1-1,19 6-597,-9-2 639,0-1 0,0 0 0,0 0 0,1-1 1,-1-1-1,1 1 0,0-1 0,18 0 0,-20-2-1,0 0 0,0-1 0,0 0 0,0 0 0,0-1 0,0 0 0,-1 0 0,1-1 0,-1 0 0,0-1 0,11-6 0,-8 4 14,0-1 0,-1-1 0,1 0 1,-2 0-1,1 0 0,-1-1 0,0-1 0,8-13 0,-13 19-38,0-1 0,-1 0 0,1 0-1,-1 0 1,0 0 0,-1 0-1,1 0 1,-1 0 0,0-1-1,0 1 1,-1 0 0,1-1 0,-1 1-1,0 0 1,-1-1 0,1 1-1,-1-1 1,0 1 0,-1 0 0,-1-6-1,2 9-13,1 1-1,-1 0 0,1 0 1,-1 0-1,0 0 1,1 0-1,-1 0 0,0 0 1,0 0-1,0 0 0,0 0 1,0 0-1,0 0 0,0 0 1,0 1-1,-1-2 1,1 2 8,0 0 0,0-1 0,0 1 0,0 0 0,1 0 0,-1 0 0,0 0 0,0 0 0,0 0 1,0 0-1,0 0 0,1 1 0,-1-1 0,0 0 0,0 0 0,0 1 0,0-1 0,0 1 0,-2 1 28,1-1-1,-1 1 0,1 0 0,0 0 0,0 0 1,0 1-1,0-1 0,0 0 0,0 1 0,1-1 0,-3 5 1,2-2 25,0 1 1,0 0-1,1-1 1,-1 1-1,1 0 1,1 0-1,-1 0 1,1-1-1,0 1 1,1 11-1,0-13-18,-1-1 0,1 0 0,0 0 0,0 0 0,0 0 0,0 0 0,0 0 0,1 0 0,-1 0 0,1 0 0,0 0 0,0-1 0,0 1 0,0-1-1,0 1 1,1-1 0,-1 0 0,1 0 0,-1 0 0,7 3 0,2-1-39,0 0 0,0 0 0,1-2 1,-1 1-1,1-1 0,0-1 0,0 0 0,0 0 0,12-2 0,18-3-2975,49-11 1,-44 7-1868,8 0 889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9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72 7040,'-1'0'77,"1"0"-1,0 0 1,0 0 0,0-1-1,0 1 1,0 0 0,0 0 0,-1 0-1,1 0 1,0 0 0,0-1 0,0 1-1,-1 0 1,1 0 0,0 0-1,0 0 1,0 0 0,0 0 0,-1 0-1,1 0 1,0 0 0,0 0 0,-1 0-1,1 0 1,0 0 0,0 0-1,0 0 1,-1 0 0,1 0 0,0 0-1,0 0 1,0 0 0,-1 0 0,1 0-1,0 0 1,0 0 0,0 1-1,0-1 1,-1 0 0,1 0 0,0 0-1,0 0 1,1 11 2823,1 0-1793,5 122 2828,1 0-1774,-8-25 612,0-121-2584,-1-84 141,15-111-1,-13 204-349,1-11 17,0 1 0,1 0 0,0-1 0,10-23 0,-11 35 40,-1 0-1,1 0 1,-1 0-1,1 0 0,0 0 1,0 1-1,1-1 1,-1 1-1,0-1 1,1 1-1,-1 0 0,1 0 1,0 0-1,0 0 1,0 1-1,0-1 0,0 1 1,0 0-1,0 0 1,0 0-1,1 0 1,-1 0-1,0 1 0,1-1 1,6 1-1,3 1-34,0 0 0,1 1-1,-1 0 1,25 9-1,49 23-185,-80-30-414,0-1 0,-1 1 0,9 8 0,6 6-8268,-14-10 5981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0:08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1 860 4064,'0'1'189,"0"0"1,0-1-1,0 1 0,0 0 1,0 0-1,0 0 1,0 0-1,1 0 0,-1 0 1,0-1-1,1 1 1,-1 0-1,1 0 0,-1 0 1,1-1-1,-1 1 0,1 0 1,-1-1-1,1 1 1,0 0-1,-1-1 0,1 1 1,0-1-1,0 1 1,-1-1-1,1 1 0,0-1 1,0 0-1,0 1 0,0-1 1,-1 0-1,1 0 1,0 1-1,2-1 0,-1 0 122,0 0-1,1 0 1,-1 0-1,0-1 1,1 1-1,-1 0 0,0-1 1,0 0-1,1 1 1,-1-1-1,0 0 1,0 0-1,0 0 0,2-2 1,12-11 90,0 0 1,0-1-1,-2-1 1,0 0-1,-1-1 1,13-23-1,55-99-110,-42 68-80,-3 10-18,33-62 296,-52 85-249,-1-2 0,-2 0 0,-1 0 0,-3-1 0,-1 0 0,4-53 0,-12 83-300,-1 11 53,0 0 1,0 0 0,0 0 0,0 0-1,0 0 1,0 0 0,0 0 0,0 0-1,0 0 1,0 0 0,0 0 0,0 0-1,0 0 1,0 0 0,0 0-1,0 0 1,0 0 0,0 0 0,0 0-1,0 0 1,0 0 0,0 0 0,-1 0-1,1 0 1,0 0 0,0 0 0,0 0-1,0 0 1,-3 19-226,-16 98 70,-1-2 244,16-68-9,1 0-1,2 1 1,3-1 0,1 1 0,18 82 0,-20-124-12,1-1-1,0 0 1,0 1 0,0-1-1,1 0 1,0 0-1,6 9 1,-8-13-54,0 0-1,-1 0 1,1 0 0,0 0-1,0 0 1,0 0 0,0-1-1,0 1 1,0 0-1,0-1 1,0 1 0,0-1-1,0 1 1,0-1 0,1 1-1,-1-1 1,0 0 0,0 1-1,0-1 1,1 0 0,-1 0-1,0 0 1,0 0-1,0 0 1,1 0 0,-1-1-1,0 1 1,0 0 0,0 0-1,1-1 1,-1 1 0,0-1-1,0 1 1,0-1 0,0 0-1,0 1 1,0-1 0,0 0-1,0 0 1,0 1-1,0-1 1,-1 0 0,1 0-1,1-1 1,6-9 112,0 0 0,0 0 0,-1-1-1,10-21 1,20-56 98,-31 72-212,-5 14-21,1-1 1,-1 1-1,0-1 1,-1 0-1,1 1 1,0-1-1,-1 0 1,0 0-1,0 1 1,-1-9-1,0 13 1,1-1 0,-1 0-1,0 1 1,1-1 0,-1 1-1,1-1 1,-1 1-1,1-1 1,0 1 0,-1-1-1,1 1 1,-1-1 0,1 1-1,0-1 1,0 1 0,-1 0-1,1-1 1,0 1 0,0 0-1,-1 0 1,-7 21-100,3-6 69,1 0-1,1 1 1,0-1-1,2 1 1,-1-1-1,3 20 1,-1-21 250,0-11-164,0 1 0,0 0 0,0-1 0,2 7 0,-2-10-34,0 0 1,1 0 0,-1 0 0,0-1 0,0 1 0,1 0 0,-1-1 0,1 1 0,-1 0 0,1-1 0,-1 1 0,1 0 0,-1-1 0,1 1-1,-1-1 1,1 1 0,0-1 0,-1 1 0,1-1 0,0 0 0,-1 1 0,1-1 0,0 0 0,0 1 0,-1-1 0,1 0 0,0 0 0,0 0-1,-1 0 1,3 0 0,-2 0 15,0 0-1,0 0 1,0-1-1,0 1 1,0 0-1,0-1 0,0 1 1,0-1-1,0 1 1,0-1-1,0 0 1,0 1-1,0-1 1,0 0-1,0 0 1,0 0-1,-1 0 0,1 0 1,0 1-1,-1-1 1,1 0-1,0-2 1,10-24 163,-10 23-186,2-6 19,0 1 1,-2 0 0,1-1-1,-1 1 1,0-12-1,0-2 20,0 10-33,-1 0 1,0 1-1,-1-1 0,-3-18 1,5 9-492,22 29 550,-4-2-38,0 0 0,0-1 0,1-1 0,32 1 0,79-8-929,-79 1-857,-39 2-191,0 0 0,-1-1 0,1 0 1,22-8-1,-32 6-1628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0:08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24 7296,'-62'-15'3328,"49"19"-1152,21-4-1472,4 0-288,10 0-256,15-4 192,10 4-192,12-3-64,3-2-64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57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484 76 2496,'-2'-1'14155,"-2"2"-15100,-8-12 3892,6 4-2534,-1 1 1,-11-9-1,7 9-263,1 1 0,-1 0 0,-1 1 0,1 0 0,0 0 0,-1 1 0,0 1 0,0 0 0,0 1 0,0 0 0,-16 1 0,5 1-76,0 1 0,-1 2 0,1 0 0,-42 13 0,58-14-43,0-1-1,0 2 0,0-1 1,0 1-1,0 0 0,1 0 1,0 1-1,0 0 0,-11 10 1,15-12-16,0 0 1,0-1-1,0 1 1,0 0-1,0 0 1,0 0 0,1 1-1,0-1 1,-1 0-1,1 1 1,0-1 0,1 0-1,-1 1 1,1-1-1,-1 1 1,1-1 0,0 1-1,0-1 1,1 1-1,-1-1 1,1 1-1,0-1 1,1 6 0,0-5 17,1 1 0,-1 0 0,1-1 0,0 0-1,0 0 1,0 0 0,1 0 0,0 0 0,-1-1 0,1 0 0,0 0 0,9 5 0,-7-4-6,0-1 0,1 1 0,-1-1 0,1-1 0,0 0 0,0 0 1,0 0-1,11 1 0,-9-2-2,-1 0 103,1-1-1,0 1 0,0-2 1,0 1-1,0-1 1,13-3-1,-22 4-127,0 0-1,0 0 1,0 0 0,0 0 0,0 0-1,0 0 1,0 0 0,0 0 0,0 0 0,0 0-1,-1 0 1,1 0 0,0 0 0,0-1-1,0 1 1,0 0 0,0 0 0,0 0-1,0 0 1,0 0 0,0 0 0,0 0-1,0 0 1,0 0 0,0 0 0,0 0 0,0 0-1,0 0 1,0 0 0,0 0 0,0 0-1,0 0 1,0 0 0,0-1 0,1 1-1,-1 0 1,0 0 0,0 0 0,0 0-1,0 0 1,0 0 0,0 0 0,0 0 0,0 0-1,0 0 1,0 0 0,0 0 0,0 0-1,0 0 1,0 0 0,0 0 0,0 0-1,0 0 1,0 0 0,0 0 0,0 0-1,0 0 1,0 0 0,1 0 0,-1 0 0,0 0-1,0 0 1,0 0 0,0 0 0,0 0-1,0 0 1,0 0 0,0 0 0,-6-2-186,-11 2-172,7 2 338,-1 1-1,1 1 1,-1 0 0,1 0 0,1 1-1,-1 0 1,0 1 0,1 0 0,0 1-1,1-1 1,0 2 0,0-1-1,0 1 1,-10 14 0,9-8 63,1 0 0,1 0 0,0 1 0,0 0 0,2 0 0,0 0 0,1 1 0,0-1 0,1 1 0,1 0 0,1 0 1,0 0-1,2 29 0,0-40-6,-1-1 1,1 1-1,0-1 1,0 1 0,1-1-1,-1 1 1,1-1-1,0 0 1,5 8 0,-5-9 4,0-1 0,0 0 0,0 0 0,0 0 1,1 0-1,-1 0 0,1-1 0,-1 1 0,1-1 1,0 1-1,0-1 0,0 0 0,-1 0 0,1 0 1,0-1-1,5 1 0,2 1 124,0-2 1,0 0-1,0 0 1,0-1-1,11-1 1,50-15 492,-46 11-530,3-3-25,0-1 0,-1-1 0,42-22 0,-55 26-185,4-2-438,-8 1-3911,-8 7 3015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49:58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8 5728,'-12'-8'11509,"12"13"-9989,8 33-176,3 49 0,-5-12-352,-6-75-980,-1 0 0,1 0 0,0 0-1,0 1 1,0-1 0,0 0 0,0 0 0,0 0 0,0 0 0,0 0 0,0 1 0,0-1 0,0 0 0,0 0 0,0 0 0,0 0 0,1 0 0,-1 1 0,0-1 0,0 0 0,0 0 0,0 0 0,0 0 0,0 0 0,0 0 0,0 1 0,0-1 0,0 0 0,0 0-1,1 0 1,-1 0 0,0 0 0,0 0 0,0 0 0,0 0 0,0 0 0,0 0 0,1 0 0,-1 0 0,0 0 0,0 1 0,6-6 458,8-11 39,-14 16-508,49-72-326,-33 52 271,-4 5-33,16-17 0,-24 29 92,0-1-1,0 1 1,0-1 0,1 1-1,-1 1 1,1-1 0,0 0-1,0 1 1,5-2 0,-6 4 31,0-1 1,0 1-1,1 0 1,-1 0-1,0 0 1,1 1-1,-1-1 1,0 1-1,0 0 1,0 0-1,0 1 1,0-1-1,0 1 1,0 0-1,0 0 1,4 3 0,6 4 169,-2 0 0,1 1 0,12 12 0,-11-7 64,18 23 0,0 2-842,-26-32-1220,-1 3 485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1:21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1 919 2720,'0'0'891,"16"3"2730,-14-2-3479,-1 0 0,0 0 1,1-1-1,-1 1 0,0-1 1,1 1-1,-1-1 0,1 1 0,-1-1 1,1 0-1,-1 0 0,1 0 1,-1 0-1,1 0 0,-1 0 0,1 0 1,-1-1-1,1 1 0,2-1 1,-1-1 29,-1 1 1,1 0 0,-1-1 0,1 0-1,-1 0 1,1 0 0,-1 0-1,0 0 1,3-4 0,3-5 126,-1 0 1,0-1-1,8-18 1,-13 26-285,57-156 578,-43 112-546,5-17 228,18-95 1,-32 119-5,-2 0 1,-2-1 0,-4-63 0,1 100-356,-1 0 1,0 0 0,0 0-1,0 0 1,-1 0 0,1 0-1,-5-7 1,6 11 73,0 1 1,0 0-1,0 0 1,0-1-1,0 1 1,-1 0-1,1 0 1,0 0-1,0-1 0,0 1 1,0 0-1,0 0 1,0 0-1,0-1 1,-1 1-1,1 0 1,0 0-1,0 0 1,0 0-1,0-1 0,-1 1 1,1 0-1,0 0 1,0 0-1,0 0 1,-1 0-1,1 0 1,0 0-1,0 0 1,0 0-1,-1 0 0,1-1 1,0 1-1,0 0 1,-1 0-1,1 0 1,0 0-1,0 1 1,0-1-1,-1 0 1,1 0-1,0 0 0,0 0 1,-1 0-1,1 0 1,0 0-1,0 0 1,0 0-1,0 0 1,-1 1-1,1-1 1,0 0-1,0 0 0,0 0 1,0 0-1,-1 1 1,1-1-1,0 0 1,0 0-1,0 0 1,0 1-1,0-1 1,0 0-1,0 0 0,0 0 1,0 1-1,-1-1 1,-5 19-273,5-16 242,-9 31-94,-12 37 28,-14 89 0,33-133 172,1 1 1,2-1 0,0 0-1,2 0 1,1 0 0,1 0-1,2-1 1,0 1 0,2-1-1,1-1 1,13 28 0,-20-49 9,0 1 0,0-1 0,0-1 0,1 1 0,0 0 0,0-1 0,0 1 0,6 5 1,-8-8-51,0-1 0,0 1 1,0-1-1,1 1 1,-1-1-1,0 1 1,0-1-1,0 0 1,1 1-1,-1-1 1,0 0-1,0 0 0,1 0 1,-1 0-1,0 0 1,0 0-1,1 0 1,-1 0-1,0-1 1,0 1-1,0 0 1,1-1-1,-1 1 0,0-1 1,0 1-1,0-1 1,0 0-1,0 0 1,0 1-1,0-1 1,0 0-1,0 0 0,0 0 1,0 0-1,1-2 1,4-5 102,0 0 0,0-1 0,-1 0 0,0 0 0,0 0 0,-1-1 0,4-11 0,17-75-35,-24 91-127,2-13-2,0 0 1,-1 0-1,-1-20 0,-3 29-306,-1 12-55,-5 17-8,8-18 436,-4 11-78,1 0-1,1 0 1,0 0-1,0 26 1,7 54 49,11 11 205,-16-103-185,1 0 0,-1 0 0,0 1 0,0-1 0,1 0 0,-1 0 0,1 0 0,-1 0 0,1 0 0,-1 0 0,1 0 0,0 0 0,0 0 0,-1 0 0,1 0 0,0 0 0,0 0 0,0 0 0,0-1 0,0 1 0,0 0 0,0-1 0,0 1 0,0-1 0,0 1 0,0-1 0,1 1 0,-1-1 0,2 1 0,-1-2 10,0 1 0,0 0 0,0-1 0,0 1 0,0-1 1,0 1-1,0-1 0,0 0 0,-1 0 0,1 0 0,0 0 0,-1 0 0,1 0 0,-1-1 0,1 1 0,-1 0 0,3-4 0,2-3 18,-1 1 0,0-1-1,-1-1 1,0 1 0,0-1-1,0 0 1,-1 0 0,-1 0 0,0 0-1,2-10 1,-3 6-52,1 1 0,-2-1 0,0 1 0,0-1 0,-1 1 0,0-1 0,-4-12-1,3 21-14,1 0-1,-1 0 0,0 0 0,-1 1 0,1-1 1,-1 0-1,1 1 0,-1 0 0,0 0 0,0 0 0,0 0 1,-5-3-1,4 2-18,3 4 31,-1 0 2,1 1 1,-1-1 0,0 1 0,1-1-1,-1 0 1,0 1 0,0-1-1,1 0 1,-1 0 0,-3-1-1,4 1-4,0 0-1,0 0 0,0 1 0,0-1 0,0 0 0,0 0 0,0 1 0,0-1 0,0 0 0,0 1 1,0-1-1,0 1 0,0-1 0,0 1 0,0 0 0,-1 0 0,2 0 1,-1 0 0,0-1 0,1 1 0,-1 0 0,0 0 0,1-1-1,-1 1 1,1 0 0,0 0 0,-1 0 0,1 0 0,0 0 0,-1 0 0,1-1 0,0 1 0,0 0 0,0 0-1,0 0 1,-1 0 0,2 2 0,2 3-124,-3-5 125,0-1 0,0 1 0,1-1 0,-1 1 0,0-1 0,1 1 0,-1-1 0,0 0 0,1 1 0,-1-1 0,0 1 0,1-1 0,-1 0 0,1 1 0,-1-1 0,1 0-1,-1 0 1,1 1 0,-1-1 0,1 0 0,-1 0 0,1 0 0,-1 0 0,1 1 0,5 0 24,0 1 0,-1-1 1,1 0-1,0 0 0,0-1 0,0 1 0,0-1 0,-1-1 1,12-1-1,5-2 9,27-11 1,4 1 42,93-15-130,-145 29 52,-1 0 0,1 0-1,-1 0 1,0 0-1,1 0 1,-1 0 0,1 0-1,-1 0 1,1 0-1,-1 1 1,1-1 0,-1 0-1,1 0 1,-1 0-1,0 0 1,1 1-1,-1-1 1,1 0 0,-1 0-1,0 1 1,1-1-1,-1 0 1,0 1 0,1-1-1,-1 1 1,0-1-1,1 0 1,-1 1 0,0-1-1,0 1 1,0-1-1,1 0 1,-1 1-1,0-1 1,0 1 0,0-1-1,0 1 1,0-1-1,0 1 1,0-1 0,0 1-1,0 0 1,-2 26-45,1-20 97,-16 126-13,16-122-24,0 0 0,1-1 0,1 1 0,-1-1 0,5 19 0,-5-27 13,1-1 0,-1 0-1,0 0 1,1 0 0,-1 0-1,1 1 1,-1-1 0,1 0-1,0 0 1,-1 0 0,1 0 0,0 0-1,0 0 1,0-1 0,0 1-1,0 0 1,0 0 0,0-1 0,0 1-1,0 0 1,0-1 0,0 1-1,0-1 1,0 1 0,1-1-1,-1 0 1,0 0 0,0 1 0,1-1-1,-1 0 1,0 0 0,0 0-1,0 0 1,1 0 0,-1 0 0,0-1-1,0 1 1,1 0 0,-1-1-1,0 1 1,0-1 0,0 1-1,0-1 1,0 1 0,0-1 0,0 0-1,0 0 1,0 0 0,0 1-1,1-3 1,2-2 50,0 0 0,-1 0 0,0 0 0,0-1 0,0 1 0,-1-1-1,1 0 1,0-7 0,9-52-157,-5 24 19,-6 17-87,-1 23-60,1 15-607,17 38 736,-14-36 121,2 1-1,11 22 0,-17-38-20,1 0 0,-1 0 0,1 0 0,-1 0 0,1 0 0,0 0 0,-1 0-1,1 0 1,0 0 0,0-1 0,0 1 0,-1 0 0,1 0 0,0-1 0,0 1-1,0-1 1,0 1 0,0-1 0,2 1 0,-2-1 7,0 0 1,0 0-1,0 0 1,0 0-1,0 0 0,0-1 1,-1 1-1,1 0 1,0 0-1,0-1 0,0 1 1,-1-1-1,1 1 1,0-1-1,0 1 0,-1-1 1,1 0-1,0 1 1,0-2-1,3-3 77,-1 0 0,1 0 0,-1 0-1,0-1 1,4-11 0,1-8 54,-1 1-1,3-29 1,3-8-307,-12 47-49,0 9-446,5 13 237,16 39 268,-11-29 126,-5-9 62,0 1-1,1-1 1,0 0 0,12 12-1,-17-20-23,-1 1-1,1-1 1,0 0-1,-1 1 1,1-1-1,0 0 1,0 0-1,0 0 1,-1-1-1,1 1 1,0 0-1,0-1 1,0 1 0,0-1-1,1 0 1,-1 1-1,0-1 1,0 0-1,0 0 1,0-1-1,0 1 1,0 0-1,0-1 1,0 1-1,0-1 1,0 1-1,0-1 1,0 0-1,0 0 1,2-2-1,3-2 83,1-1 0,-1 0 0,0 0-1,-1 0 1,1-1 0,-1 0-1,0-1 1,7-13 0,-9 16-93,-1-1 0,-1 1 1,1-1-1,-1 0 0,0 0 0,0 0 1,-1 0-1,0 0 0,0 0 1,0 0-1,-1 0 0,1-1 0,-3-10 1,2 14-30,-1 1 0,1 0 0,-1 0 0,0 0 0,0 0-1,0 0 1,0 0 0,0 0 0,0 0 0,-1 0 0,1 0 0,-1 1 0,1-1 0,-1 0 0,1 1 0,-1-1 0,0 1 0,-3-2 0,4 2-8,-1 1 0,1-1-1,0 1 1,-1 0 0,1-1 0,-1 1 0,1 0-1,-1 0 1,1 0 0,-1 0 0,1 0 0,-1 0-1,1 0 1,-1 0 0,1 0 0,-1 1 0,1-1-1,-1 1 1,1-1 0,0 1 0,-1 0 0,1-1-1,0 1 1,0 0 0,-1 0 0,1 0 0,0 0 0,0 0-1,-2 2 1,1 0 9,0 0 0,0 0 0,0 0-1,0 0 1,0 0 0,1 1 0,0-1-1,-1 0 1,1 1 0,0-1 0,1 1 0,-1 0-1,0-1 1,1 6 0,0 3 1,1 1 1,4 23-1,-3-30 15,-1 0 0,1 1 0,1-1 0,0 0 1,-1-1-1,2 1 0,-1 0 0,6 5 0,-3-2-11,0-2 0,1 1 0,0-1 0,13 10 0,-9-10 70,0 0 0,0-1 0,0 0 0,1-1 0,0 0 0,0-1 0,0 0 0,24 3 1,-28-6-19,-1 0 1,0 0 0,1-1-1,-1 0 1,1 0 0,-1-1-1,1 0 1,-1 0 0,0-1 0,1 0-1,-1 0 1,0-1 0,0 0-1,-1 0 1,1 0 0,9-7-1,-6 1 16,-1 0 0,-1-1 0,1 1-1,-1-1 1,-1-1 0,0 0-1,-1 0 1,0 0 0,0-1 0,-1 0-1,-1 0 1,0 0 0,4-23-1,4-42-10,-11 70-113,0 0-583,-1 7 641,0 0-1,1 0 1,-1 0 0,0 0-1,1 0 1,-1 0 0,0 0-1,0 0 1,1 0 0,-1 0-1,0 0 1,0 0 0,1 0-1,-1 1 1,0-1 0,1 0-1,-1 0 1,0 0 0,0 0-1,0 1 1,1-1-1,-1 0 1,0 0 0,0 0-1,0 1 1,0-1 0,1 0-1,-1 1 1,0-1 0,4 5-47,0 0 0,-1 0 0,1 1 0,-1 0 0,0-1 0,0 1-1,-1 0 1,0 0 0,2 10 0,1 7 93,1 30-1,-3-23-59,0-11 113,-1 0 0,-1 0 0,-1 1 0,-1-1 0,-1 0 0,-5 26-1,7-44-61,0 0-1,-1 0 0,1 0 0,0 0 0,-1 0 0,1 0 0,0 0 0,-1 0 0,0 0 0,1 0 0,-1-1 1,1 1-1,-1 0 0,0 0 0,1-1 0,-1 1 0,0 0 0,0-1 0,0 1 0,0-1 0,1 1 0,-1-1 1,-2 1-1,2-1 0,-1 1 0,1-1 0,-1-1 0,1 1 1,-1 0-1,1 0 0,-1 0 0,1-1 0,-1 1 0,1-1 1,0 1-1,-1-1 0,1 0 0,0 1 0,-1-1 0,1 0 1,-2-1-1,-3-4-26,-1-1 1,1 1-1,0-1 0,1 0 1,-1 0-1,2-1 1,-1 1-1,1-1 0,-6-15 1,6 17-483,10 14 157,-2-2 327,1-1 0,0 1-1,1-1 1,-1 0 0,1 0 0,0-1-1,12 7 1,-15-9 10,0-1 0,0 0 0,0 0 0,0 0 0,0 0 0,0 0 0,0-1 0,0 0 0,0 1 0,0-1 0,1 0 0,-1 0 1,0-1-1,0 1 0,0-1 0,0 1 0,0-1 0,0 0 0,0 0 0,0-1 0,5-2 0,5-5 50,1-2 0,-2 1 0,1-2 0,-2 0 0,13-15 0,-9 10-10,51-55 181,51-56 216,-113 122-428,13-14-40,-1-1 0,-1-1 0,16-31 1,-11 9 30,-2-1 1,-3 0 0,-1-1-1,10-61 1,-21 87-176,1-30-1,-5 43-56,-1 9 8,-1 14-11,-15 78-221,-26 199 332,43-265 178,1 0 0,1 0 0,9 53 1,-6-61-33,1 0-1,1 0 1,1-1 0,0 0 0,1 0 0,13 20 0,-18-33-724,-2-4 330,0 0 0,1 0 0,-1 0 0,0 1 1,1-1-1,-1 0 0,1-1 0,0 1 0,0 0 0,-1 0 1,1-1-1,0 1 0,1-1 0,-1 0 0,0 1 1,0-1-1,4 1 0,10 2-1867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1:22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57 7040,'-62'-35'3200,"27"40"-2752,23-5 448,4 3 2624,21-6-2304,2-2-769,29-2-191,1 0-160,19 0-224,-2 7 64,2 0 32,-5 3 32,12 5-6079,-4 7 3327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1:26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23 595 3232,'-9'-2'1113,"-2"0"2645,11 2-3722,0 0 0,0 0 0,0 0 0,0 0 0,0 0-1,0 0 1,0 0 0,0 0 0,0 0 0,-1 0 0,1 0-1,0 0 1,0 0 0,0 0 0,0 0 0,0 0 0,0 0-1,0 0 1,0 0 0,0 0 0,0-1 0,0 1 0,-1 0-1,1 0 1,0 0 0,0 0 0,0 0 0,0 0-1,0 0 1,0 0 0,0 0 0,0 0 0,0 0 0,0-1-1,0 1 1,0 0 0,0 0 0,0 0 0,0 0 0,0 0-1,0 0 1,0 0 0,0 0 0,0 0 0,0-1 0,0 1-1,0 0 1,0 0 0,0 0 0,0 0 0,0 0 0,0 0-1,0 0 1,0 0 0,0 0 0,0 0 0,0 0 0,1-1-1,-1 1 1,0 0 0,0 0 0,0 0 0,0 0 0,0 0-1,0 0 1,0 0 0,0 0 0,0 0 0,5-14 1222,-4 12-1222,1 0 0,0 0-1,0 0 1,0 0-1,0 0 1,5-2 0,3-3-440,-7 11 440,-1 1 1,0 0-1,0 0 0,0 0 1,1 9-1,1 72 263,0-60-136,-1-1 49,2 0 1,8 29-1,-13-53-157,0-1-1,1 1 1,-1 0-1,0 0 1,1-1-1,-1 1 1,0 0 0,1-1-1,-1 1 1,1 0-1,-1-1 1,1 1-1,-1-1 1,1 1 0,-1-1-1,1 1 1,0 0-1,0-1-18,-1 0-1,1 0 0,-1 0 1,0 0-1,1 0 1,-1 0-1,1 0 0,-1 0 1,1 0-1,-1 0 1,0 0-1,1 0 0,-1 0 1,1 0-1,-1-1 1,0 1-1,1 0 0,-1 0 1,0 0-1,1-1 1,-1 1-1,1-1 0,1-1 117,1-1-1,-1 0 0,1 0 1,-1 0-1,2-4 1,-3 5-132,11-22 160,-1-1-1,-1 0 0,7-28 1,4-10-194,-5 2 105,-15 46 142,-1 15-233,0 0 1,0-1-1,-1 1 0,1 0 1,0 0-1,0-1 1,0 1-1,0 0 1,0 0-1,0-1 0,0 1 1,0 0-1,0 0 1,0-1-1,0 1 0,0 0 1,0 0-1,1-1 1,-1 1-1,0 0 1,0 0-1,0-1 0,0 1 1,0 0-1,0 0 1,1 0-1,-1-1 0,0 1 1,0 0-1,0 0 1,1 0-1,-1-1 1,0 1-1,0 0 0,0 0 1,1 0-1,-1 0 1,0 0-1,0 0 1,1 0-1,-1 0 0,0 0 1,0-1-1,1 1 1,-1 0-1,0 0 0,1 0 1,-1 0-1,0 0 1,0 1-1,1-1 1,-1 0-1,0 0 0,1 0 1,37-10 319,75-5-38,-83 8-330,17-1-122,-29 6 148,26-5 1,-44 7 13,0 0 0,0 0 0,1 0 0,-1 0 0,0 0-1,0 0 1,1 0 0,-1 0 0,0 0 0,0 0 0,1 0 0,-1 0-1,0 0 1,0 0 0,1 0 0,-1 0 0,0 1 0,0-1 0,1 0 0,-1 0-1,0 0 1,0 0 0,0 0 0,1 1 0,-1-1 0,0 0 0,0 0 0,0 0-1,0 0 1,0 1 0,1-1 0,-1 0 0,0 1 0,2 11-78,-8 15-16,0-10 80,-1-1 21,2-1 1,-6 26-1,10-37 18,0 0 0,0 1 0,1-1 0,0 0 0,0 0-1,0 0 1,0 0 0,1 0 0,0 0 0,0 0-1,0 0 1,0 0 0,0 0 0,1 0 0,3 6-1,-4-9-5,-1 0 0,1 0 0,-1-1-1,1 1 1,-1-1 0,1 1-1,0 0 1,-1-1 0,1 1 0,0-1-1,0 0 1,-1 1 0,1-1-1,0 1 1,0-1 0,0 0-1,0 0 1,-1 0 0,1 1 0,0-1-1,2 0 1,-1 0 43,0-1 1,0 1-1,0 0 0,0-1 0,1 0 1,-1 1-1,0-1 0,3-2 0,2-1 85,-1 0 0,0 0 0,0-1 0,9-9 0,0-2-9,17-17-131,34-46 0,-57 63-127,12 27-336,-17-6 439,1 0-1,-1 1 0,0-1 1,-1 0-1,0 1 1,1 0-1,-2 0 0,1 0 1,-1 0-1,0 1 1,0-1-1,0 0 0,-1 1 1,1 8-1,0-2 46,1-1 1,0-1-1,1 1 0,8 19 0,-11-30 4,0 1-1,-1-1 0,1 1 0,0-1 0,0 0 0,0 1 0,0-1 0,0 0 1,0 0-1,1 1 0,-1-1 0,0 0 0,0 0 0,1 0 0,-1-1 0,1 1 1,-1 0-1,1 0 0,-1-1 0,1 1 0,-1-1 0,1 1 0,0-1 0,-1 0 1,1 0-1,0 0 0,-1 0 0,1 0 0,-1 0 0,1 0 0,0 0 0,-1-1 1,1 1-1,0 0 0,-1-1 0,1 0 0,-1 1 0,3-2 0,6-3 54,0-1 0,-1 0 0,0-1 0,14-11 0,-18 14-62,45-36 61,59-53 205,-98 81-225,0 1-1,-2-2 1,1 1 0,-2-2-1,0 1 1,0-1 0,-1 0-1,-1 0 1,8-28-1,-1-9-247,11-80 0,-21 110 137,0 1 27,6-50 102,-8 60-196,-1 0 0,0-1 0,-1 1-1,-2-16 1,3 25 112,0 1 0,0 0 0,0 0-1,0 0 1,0-1 0,0 1 0,0 0 0,0 0 0,-1 0 0,1-1-1,0 1 1,0 0 0,0 0 0,0 0 0,0 0 0,0-1-1,0 1 1,-1 0 0,1 0 0,0 0 0,0 0 0,0 0 0,0-1-1,-1 1 1,1 0 0,0 0 0,0 0 0,0 0 0,-1 0-1,1 0 1,0 0 0,0 0 0,0 0 0,-1 0 0,1 0-1,0 0 1,0 0 0,0 0 0,-1 0 0,1 0 0,0 0 0,0 0-1,0 0 1,-1 0 0,0 1-11,1-1-1,-1 1 1,0-1-1,0 1 1,1-1-1,-1 1 1,0 0-1,1-1 1,-1 1-1,1 0 1,-1-1 0,0 2-1,-10 21-118,2 0-1,0 0 0,-10 45 1,7-24 137,2-11 26,-24 93-3,28-100 13,2-1 0,1 1 1,0 26-1,3-42-22,1 1 0,0-1 0,0 0 0,1 1 0,1-1 0,5 14 0,-7-19 34,1-1 1,0 1-1,1-1 0,-1 1 0,1-1 0,0 0 0,0 0 0,0-1 1,0 1-1,1 0 0,-1-1 0,1 0 0,0 0 0,0 0 1,8 3-1,-9-4-9,0-1 1,1 0-1,-1 0 1,1-1-1,-1 1 1,1-1-1,-1 0 1,1 0 0,-1 0-1,1 0 1,-1-1-1,1 1 1,-1-1-1,1 0 1,-1 0-1,0 0 1,5-2-1,5-4 4,0 0-1,23-17 1,-22 14 186,34-26 123,-44 32-321,1 0-1,-1 0 1,0 0 0,0-1 0,-1 0-1,1 0 1,4-9 0,0 3-473,-5 13 254,-5 8 198,-16 46-557,14-35 617,1 0-1,0 1 0,1 25 0,2-32 8,1 0-1,1 0 0,0-1 0,1 1 0,7 23 0,-10-37-58,0 0-1,1 0 0,-1-1 0,0 1 0,0 0 0,1 0 0,-1-1 1,1 1-1,-1 0 0,1-1 0,-1 1 0,1 0 0,-1-1 1,1 1-1,-1-1 0,1 1 0,0-1 0,-1 1 0,1-1 0,0 0 1,-1 1-1,1-1 0,0 0 0,0 1 0,-1-1 0,1 0 1,0 0-1,0 0 0,1 0 0,-1 0 11,1 0-1,-1-1 1,0 1-1,0 0 1,0-1-1,1 0 1,-1 1-1,0-1 1,0 0-1,0 0 1,0 1-1,0-1 1,0 0-1,0 0 1,-1 0-1,1 0 1,0 0 0,0-2-1,33-52 387,-11 17-275,41-53 0,-53 77-154,47-60-487,-60 77 87,-2 2 318,0 0-1,1 0 0,-6 10 0,5-4 107,1 0 0,0-1 0,0 1 0,1 0 0,1 0 0,-1 19 0,2-24-10,0 1 0,1 0 0,0-1 0,0 1-1,0-1 1,1 1 0,0-1 0,0 1 0,1-1 0,-1 0 0,1 0 0,6 8 0,-8-13 30,0 1 0,1-1 0,-1 1-1,1-1 1,0 1 0,0-1 0,-1 0 0,1 0-1,0 0 1,0 0 0,0 0 0,0 0 0,0 0-1,0-1 1,0 1 0,0-1 0,1 0 0,-1 1 0,0-1-1,0 0 1,0 0 0,0 0 0,3-1 0,5-1 41,-1 0 0,0 0 0,18-8 0,-18 6-11,25-9 105,58-35 1,26-27 27,-53 38-213,-20 12-384,-89 62-40,32-27 411,0-1-1,1 2 1,0 0 0,-11 15-1,8-7 40,0 0 0,2 0 0,0 1-1,2 1 1,-13 32 0,20-46 47,-6 22 126,9-29-168,0 1 0,0-1 0,0 1 0,0 0 0,-1-1 0,1 1 0,0-1 0,0 1 0,0-1 0,1 1 0,-1-1 0,0 1 0,0-1 0,0 1 0,0-1 0,0 1 0,1-1 0,-1 1 0,0-1 0,0 1 0,1-1 0,-1 0 0,0 1 0,1-1 0,-1 1 0,0-1 0,1 0 0,-1 1 0,1-1 0,-1 0 0,1 1 0,-1-1 0,0 0 0,1 0 0,-1 0 0,1 1 0,-1-1 0,1 0 0,0 0 0,-1 0 0,1 0 0,-1 0 0,1 0 0,0 0 0,1 0 24,0 0 0,0-1 0,-1 1 0,1-1 0,0 0 0,0 1 0,0-1 0,0 0 0,-1 0 0,1 0 0,0 0 0,2-3 0,18-17 159,-21 19-170,7-7 23,-1 0 0,0-1 0,-1 0 0,8-16 0,2-4 35,57-95-120,-65 114-81,-3 4-64,-4 5 23,-2 2-66,0 2 211,0-1 1,0 1 0,1-1-1,-1 1 1,1-1-1,-1 1 1,1-1 0,0 1-1,-1-1 1,1 1 0,0 0-1,0-1 1,0 3 0,0 2-13,-2 11-74,0-2 88,1 1 0,0-1-1,1 1 1,0-1 0,6 29 0,-5-40 49,1 5-11,0 0-1,1 0 1,0 0-1,8 17 1,-10-24-5,0 0 1,0-1-1,1 1 0,-1 0 1,0-1-1,1 1 1,-1-1-1,1 1 1,-1-1-1,1 0 1,-1 0-1,1 0 1,0 0-1,0 0 1,0 0-1,-1 0 1,1 0-1,0-1 1,0 1-1,0-1 1,0 1-1,0-1 1,0 0-1,0 0 1,0 0-1,0 0 1,1 0-1,-1 0 1,3-2-1,3 0 35,-1 0-1,0-1 1,0 0 0,0-1 0,0 1-1,9-8 1,38-33 118,-35 28-133,-10 9-42,44-39 131,54-58 1,-91 87-87,-1-2 1,-1 0-1,-1 0 0,-1-1 1,0-1-1,-1 0 1,10-30-1,-14 26-103,-2 1 0,0 0 0,-1-1 0,-2 0 0,0-28 0,-2 50 14,0-1 0,0 1-1,0 0 1,0 0 0,-1-1 0,-1-4 0,2 7 38,-1 1 0,1 0 1,0-1-1,0 1 0,0 0 1,-1-1-1,1 1 0,0 0 0,-1-1 1,1 1-1,0 0 0,-1-1 1,1 1-1,0 0 0,-1 0 1,1 0-1,0-1 0,-1 1 1,1 0-1,0 0 0,-1 0 1,0 0-9,0 0 1,0 0 0,0 0 0,0 0 0,0 0 0,0 0-1,1 1 1,-1-1 0,0 0 0,0 1 0,0-1 0,1 0-1,-1 1 1,-1 0 0,-4 4-12,0 0-1,0 0 0,0 1 1,1-1-1,-1 1 1,1 1-1,1-1 1,-5 8-1,-28 57-53,36-68 70,-5 8 19,1 1 0,1 0 0,0 0-1,0 1 1,1-1 0,1 1 0,0 0 0,1-1 0,0 1 0,1 0-1,0 0 1,1 0 0,1 0 0,0-1 0,0 1 0,2-1 0,4 15-1,10 15-381,36 64 0,-37-78-3870,27 34-1,-26-42 1103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1:26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8 5152,'-5'-8'2336,"25"24"-2048,-3-10 1472,0 6-1024,18-4 480,7-2-704,17 2-32,0 0-288,3 0 32,-8-1-128,-2-4 160,-10 1-160,-5 0-2080,-7-1 1088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1:26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7 6880,'-37'-6'3136,"42"6"-2720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1:30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0 782 2560,'0'3'3088,"9"-3"-1184,3-3-1371,0-1 1,-1 0-1,1 0 1,-1-1-1,0-1 1,15-10-1,-8 6-155,12-7-145,-2 0-1,0-2 1,-2-1 0,0-1 0,29-31 0,-21 12-111,-2-2 0,-2-1 0,-2-1 0,-2-2-1,-1-1 1,27-77 0,-46 107-41,0 0 1,-2-1-1,4-23 0,-7 35-107,-1 0 0,1 0 0,-1 0 0,0 0 1,0 0-1,-1 0 0,0 1 0,0-1 0,0 0 0,-1 0 0,1 0 1,-2 1-1,-4-11 0,6 15 1,1 0 0,-1 0 0,0 0 1,0 0-1,1 0 0,-1 0 0,0 0 0,0 0 0,0 0 1,0 0-1,0 1 0,-1-1 0,1 0 0,0 1 0,0-1 1,0 1-1,-1-1 0,1 1 0,0 0 0,0 0 0,-1-1 1,1 1-1,0 0 0,-1 0 0,1 0 0,0 0 1,0 0-1,-1 1 0,1-1 0,0 0 0,0 1 0,-1-1 1,1 0-1,0 1 0,0 0 0,0-1 0,-1 1 0,0 0 1,-4 4-26,0 0 0,0 0 1,0 0-1,1 1 0,-5 6 1,3-4 83,-1 0-12,1 0 0,1 1-1,-1 0 1,1 0 0,1 0 0,0 1-1,0 0 1,1 0 0,0 0 0,1 1-1,-4 19 1,4-8-36,1 0 0,2 0-1,0 0 1,1 0 0,1 0-1,7 29 1,1-13 101,0-1-1,28 61 1,-28-77 196,0-1 0,25 37-1,-33-55-218,0 1 0,0-1 0,1 0 0,-1 1 0,0-1 0,1 0 0,-1 0 0,1 0 0,-1-1 0,1 1 0,0-1 0,0 1 0,0-1 0,0 0 0,0 0 0,0 0 0,0-1 0,4 1-1,-4-1-15,-1 0-1,1 0 0,0 0 1,0-1-1,-1 1 0,1-1 1,0 0-1,-1 0 0,1 0 1,-1 0-1,1 0 0,-1 0 0,1-1 1,-1 1-1,0-1 0,0 0 1,0 1-1,0-1 0,0 0 1,0 0-1,2-4 0,3-5 27,0 0-1,-1-1 0,0 1 1,-1-1-1,-1 0 0,6-22 1,-7 24-50,-1 0-1,-1 0 1,0 1 0,0-1 0,-1 0 0,0 0 0,-1 0-1,0 0 1,-3-12 0,-7-1-195,11 23 167,0 0 0,0 0 0,0 0 0,0 0-1,0-1 1,-1 1 0,1 0 0,0 0-1,0 0 1,0 0 0,0 0 0,0 0-1,0-1 1,0 1 0,0 0 0,-1 0-1,1 0 1,0 0 0,0 0 0,0 0-1,0 0 1,0 0 0,0 0 0,-1 0 0,1 0-1,0 0 1,0 0 0,0 0 0,0 0-1,-1 0 1,1 0 0,0 0 0,0 0-1,0 0 1,0 0 0,0 0 0,-1 0-1,1 0 1,0 0 0,0 0 0,0 0-1,0 0 1,0 0 0,-1 0 0,1 0 0,0 1-1,-7 7-110,-2 14 3,5-3 21,1 0-1,1 1 1,0-1 0,2 27-1,0-37 101,1 0 0,0 1-1,1-1 1,0 0 0,0 0 0,1 0-1,0 0 1,1 0 0,0-1-1,0 1 1,7 8 0,-9-14 39,1 0-1,-1 0 1,1 0 0,0 0 0,0-1-1,0 1 1,1-1 0,-1 0 0,1 0-1,-1 0 1,1 0 0,-1 0 0,1-1-1,0 0 1,0 0 0,0 0 0,0 0-1,0-1 1,0 1 0,0-1 0,0 0-1,0 0 1,0 0 0,6-2 0,-4 1 21,0-1 0,0 0 0,0 0 0,0 0 0,0-1 0,0 0 0,-1 0 0,1-1 0,-1 1 0,0-1 0,0 0 0,0 0 0,-1-1 0,0 1 0,5-6 0,1-8-94,0 1-1,-1-1 0,0 0 0,-2-1 1,0 0-1,4-20 0,-8 27-18,0 5 30,-1 7-147,0 14-300,0 3 340,0-10 83,6 17 85,15 36 0,-20-54-3,0 0-1,1 0 1,0 0 0,0 0 0,0 0 0,0-1 0,1 0 0,0 0 0,0 0 0,10 6 0,-14-9-5,1-1 0,0 0 0,0-1 0,0 1 0,0 0 0,0 0 1,0-1-1,0 1 0,0-1 0,0 0 0,0 1 0,0-1 0,0 0 0,0 0 0,0 0 1,0-1-1,3 0 0,-2 0 5,0 0 1,0 0-1,0-1 1,0 1-1,0-1 1,-1 0-1,1 0 1,-1 0-1,1 0 1,2-3-1,2-3-18,-1-1 0,0 0 0,0 0 0,-1 0 0,7-17 0,-2 5-104,-7 15 65,0 1 0,0-1-1,-1 0 1,0 0 0,0 0 0,0 0-1,-1 0 1,1-7 0,-2 11-185,2 3 164,0-1-1,0 1 1,0 0-1,0 0 1,0-1-1,0 1 0,0 0 1,0 1-1,0-1 1,0 0-1,-1 0 1,1 1-1,0-1 1,-1 1-1,1 0 0,-1-1 1,2 4-1,14 12-15,-7-11 54,-7-3 29,-1-1 0,1 0 0,0-1-1,0 1 1,1 0 0,-1-1 0,0 0 0,0 1 0,1-1 0,-1-1 0,1 1 0,-1 0 0,5-1-1,-5 0 3,-1 0-1,1 0 0,-1 0 0,1-1 0,0 1 0,-1-1 0,1 0 0,-1 1 0,1-1 0,-1 0 1,0-1-1,1 1 0,-1 0 0,0-1 0,0 1 0,0-1 0,0 0 0,2-1 0,-2-1 5,1 1 0,-1 0 0,0-1 0,0 0 0,0 1 0,-1-1 0,1 0 0,-1 0 0,0 0 0,1-7 0,-1 3-26,0-1 0,0 0-1,-1 1 1,-1-1 0,0 1-1,0-1 1,0 1-1,-1-1 1,0 1 0,-6-14-1,7 20-46,0 0-1,0 1 1,0-1-1,0 1 1,0-1-1,0 1 1,0-1-1,0 1 0,-1-1 1,1 1-1,0 0 1,-1 0-1,1 0 1,-3-1-1,3 1 21,0 1 1,0 0-1,0 0 0,1 0 0,-1 0 0,0 0 1,0 0-1,0 0 0,0 0 0,0 0 0,0 0 1,0 1-1,0-1 0,0 0 0,1 1 0,-1-1 0,0 0 1,0 1-1,0-1 0,1 1 0,-1 0 0,0-1 1,1 1-1,-1-1 0,0 1 0,1 0 0,-1 0 1,1-1-1,-1 1 0,1 0 0,-1 1 0,-4 6-8,0 0 0,1 1 0,0-1 0,1 1 0,0 0 0,0 0 0,1 0 0,-1 10 0,0-1 17,2 1 0,0 0 0,2 18 0,-1-31 15,1 0 0,0 0 0,0 0 0,1 0 0,-1-1 0,1 1 0,0 0 0,1-1 0,3 6 1,-4-8 9,0 0 1,0 0 0,0 0-1,1 0 1,-1-1 0,1 1-1,0-1 1,0 1 0,0-1 0,0 0-1,0 0 1,0-1 0,1 1-1,-1-1 1,7 3 0,3-2 65,-1 0 0,1-1 0,0 0 0,0-1 0,-1 0 0,1-1 1,0 0-1,-1-1 0,1-1 0,-1 0 0,0 0 0,1-2 0,12-5 0,-9 2-70,1 0-1,-1-2 1,0 0-1,-1 0 0,-1-1 1,1-1-1,-2-1 0,20-21 1,-19 13 57,-1-1 1,0 0 0,-2 0-1,13-36 1,-10 21-36,-1 0 0,9-47 0,-18 65-43,-1-1 0,-1 0 0,-1-1 1,0 1-1,-5-40 0,3 57-30,1-1 0,-1 1 0,0-1 0,0 1 0,0 0 0,-1 0 0,1-1-1,-1 1 1,0 0 0,0 0 0,0 0 0,-4-4 0,5 6 16,0 0 0,0 1 0,0-1 0,0 0 0,0 1 0,-1-1 0,1 1 0,0-1 1,0 1-1,-1-1 0,1 1 0,0 0 0,0 0 0,-1 0 0,1 0 0,0 0 0,0 0 0,-1 0 0,1 0 0,0 0 0,-1 0 0,1 1 0,0-1 0,0 1 0,0-1 0,-1 1 0,1-1 0,0 1 0,0 0 0,0-1 0,0 1 1,0 0-1,0 0 0,0 0 0,0 0 0,0 1 0,-8 7-1,0 1 1,1 1 0,0-1 0,1 1-1,1 0 1,-1 1 0,2 0 0,0 0-1,0 0 1,1 0 0,0 1-1,-2 17 1,2-3 80,1-1-1,1 1 0,2-1 1,0 1-1,5 29 1,-3-40 23,1 1 0,1-1 0,0 0 0,1 0 0,1 0 0,12 22 0,-15-32-13,1 1 0,0-1-1,0 0 1,0 0 0,1-1-1,0 1 1,0-1 0,1 0 0,0-1-1,-1 1 1,2-1 0,-1 0-1,0 0 1,1-1 0,-1 0 0,1 0-1,9 2 1,-10-4-29,1 0 0,-1 0 0,1-1 0,-1 0 0,1 0 0,-1 0 0,1-1-1,7-1 1,53-18-639,-30 8-447,28-6-3414,6 4 1226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9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 7232,'-34'12'2314,"33"-12"-2274,0 1 0,0-1 0,0 1 0,0-1 0,1 1 0,-1-1 0,0 1-1,0-1 1,1 1 0,-1 0 0,0-1 0,1 1 0,-1 0 0,1 0 0,-1 0-1,1-1 1,-1 1 0,1 0 0,-1 0 0,1 0 0,0 0 0,-1 1 0,-8 15 128,-40 80 2133,26-49-859,6-10 160,-20 57-1,22-45-1034,2 0 1,2 1-1,3 0 0,-4 104 1,13-123-549,1 1 0,1-1 1,13 53-1,-10-62-199,1-1 1,1 1-1,1-2 0,1 1 0,22 33 0,-27-47-304,0-1 1,0 0 0,1 0-1,0 0 1,0-1 0,1 0 0,13 10-1,11 0-1238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1:36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 3904,'0'0'5479,"-6"2"-2798,-6 0 503,11 15-3206,-1-1 1,-1 1-1,0-1 1,-8 21 0,-5 24-16,4 11 91,-24 109 217,12-64-20,17-76-214,0-18 70,6-20-13,-1 1 0,1-1 1,0 1-1,1-1 0,-2 6 0,3-9 15,1-1 0,-1 1 0,0 0 1,0 0-1,0-1 0,0 1 0,0 0 0,0-1 0,0 1 1,0-1-1,0 0 0,0 1 0,0-1 0,1 0 0,10-6-114,23-4 67,0 1 0,49-6 0,-37 8-35,-6 2 89,0 2-1,58 1 1,-94 3-93,-1 0-1,0 0 1,0 0 0,0-1 0,0 0-1,1 0 1,-1 0 0,0-1 0,-1 1 0,6-3-1,-8 2 492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1:37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42 111 2496,'-10'-13'1330,"10"13"-1257,0 0 1,0-1-1,0 1 1,0 0-1,0-1 1,-1 1-1,1 0 1,0 0-1,0-1 1,0 1-1,0 0 1,-1 0-1,1-1 1,0 1-1,0 0 1,0 0-1,-1-1 1,1 1-1,0 0 1,0 0-1,-1 0 1,1 0-1,0-1 1,0 1-1,-1 0 1,1 0 0,0 0-1,-1 0 1,1 0-1,0 0 1,-1 0-1,1 0 1,-1 0-1,-14 4 3079,6 3 1995,14-10-3825,59-23 367,-25 10-1406,1 1 0,47-10 1,-6 10-50,-73 14-249,-7 0 32,1 1 0,-1 0 1,1-1-1,-1 1 0,1 0 1,-1 0-1,1 0 0,-1 0 0,1 1 1,-1-1-1,3 1 0,-3-1 282,12 4-10363,-9 0 7446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1:38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2080,'-3'0'152,"-11"4"11845,18-4-11560,183-12 1340,0-1-914,-77 12-79,-109 1-748,0 0-1,0 0 1,0 0 0,0 0-1,0 0 1,0 0-1,0-1 1,0 1 0,0 0-1,-1-1 1,1 1 0,2-1-1,-1-4-1229,-2 2 314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1:39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7 3232,'-8'-7'5909,"-2"8"-3328,-10 8-1979,12-5 268,4-3-784,-1 1 0,1 0 0,0 0 0,0 0 0,-8 6 0,10-7-83,1 1-1,0-1 0,0 1 1,-1-1-1,1 1 0,0-1 1,0 1-1,0 0 0,0-1 1,1 1-1,-1 0 0,0 0 0,1-1 1,-1 1-1,1 0 0,0 0 1,-1 0-1,1 3 0,0 3 72,1-1 0,0 1 0,0-1-1,0 0 1,3 8 0,-2-10 1,1-1 1,0 1-1,0-1 0,0 0 1,0 0-1,1 0 0,0 0 1,0-1-1,0 1 1,0-1-1,0 0 0,1 0 1,-1-1-1,1 1 0,0-1 1,0 0-1,0 0 0,0-1 1,0 1-1,0-1 0,0 0 1,6 0-1,-4-1 44,-1 0-1,1 0 1,0 0 0,-1-1-1,1 0 1,-1-1-1,1 1 1,-1-1 0,12-5-1,-15 5-83,1 1 0,-1-1-1,0 1 1,0-1 0,0 0-1,0 0 1,0 0 0,-1-1-1,1 1 1,-1-1 0,1 1 0,-1-1-1,0 0 1,0 0 0,0 0-1,-1 0 1,1 0 0,2-6-1,-4 7-3,0 0 0,0 1 0,0-1 0,0 0 0,-1 1 0,1-1 0,0 0 0,-1 1 0,1-1 0,-1 1 0,0-1 0,1 1 0,-1-1 0,0 1 0,0-1 0,0 1 0,0 0 0,0-1 0,0 1 0,0 0 0,-1 0 0,1 0 0,0 0 0,-3-2 0,-1 0 1,1 0 0,-1 1-1,0-1 1,0 1 0,-10-3 0,3 1 17,0 1-1,-1 1 1,1 0 0,0 0 0,-1 2-1,-20 0 1,6 1 58,21-1-130,-1 0 1,1 0-1,-11 2 0,8 3-1509,9-5 1373,0 1 0,0-1 1,0 1-1,0-1 0,0 1 1,0-1-1,0 0 0,0 1 1,0-1-1,0 1 0,1-1 1,-1 1-1,0-1 1,0 0-1,0 1 0,1-1 1,-1 1-1,0-1 0,1 0 1,-1 1-1,0-1 0,1 0 1,-1 1-1,0-1 0,1 0 1,-1 0-1,1 1 1,0-1-1,10 7-2086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1:41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13 1984,'-17'-11'2736,"9"10"-413,0 1 1,0 0 0,-11 0-1,2 1-401,22 2-1861,1 1 1,-1 0-1,0 0 1,8 9-1,0-1 37,146 142 163,-148-140-201,-1 0-1,0 0 1,-1 1 0,-1 0-1,0 0 1,-1 1 0,0 0-1,-2 0 1,0 1 0,5 25-1,-1 16 304,2 99 0,-10-141-294,0 23 192,-2 1 0,-2-1 1,-2 0-1,-1-1 0,-11 39 1,-39 129 637,39-155-704,-47 97 1,-16-9 866,80-139-1188,0 1 0,0-1 0,-1 1 0,1-1 0,0 1 0,-1-1 1,1 1-1,-1-1 0,1 0 0,0 1 0,-1-1 0,1 1 0,-1-1 1,1 0-1,-1 0 0,1 1 0,-1-1 0,1 0 0,-1 0 0,1 1 1,-1-1-1,1 0 0,-1 0 0,0 0 0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0:03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3 2816,'-2'-2'6399,"11"5"-2107,-4 1-4791,-3-1 660,-1-1 1,1 1 0,-1 0 0,0-1-1,0 1 1,0 0 0,0 0-1,0-1 1,-1 1 0,1 0 0,-1 4-1,-2 34 792,1-25-609,-58 371 2637,54-361-2636,1 1 0,0 48 0,4-74-319,0-1 0,1 1 1,-1 0-1,0 0 0,1 0 1,-1-1-1,1 1 0,0 0 1,-1 0-1,1-1 0,0 1 1,-1-1-1,1 1 0,0 0 1,-1-1-1,1 0 0,0 1 0,0-1 1,0 1-1,0-1 0,-1 0 1,1 1-1,0-1 0,0 0 1,1 0-1,26 5 143,22-2 131,-1-1 1,95-11-1,-137 9-253,-1-1 0,1 1 0,8 1 0,5 0-901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0:03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52 176 2976,'-24'-9'971,"22"8"-634,0 0 0,0 1 0,1-1 0,-1 0 1,0 0-1,1 0 0,-1 0 0,1-1 1,-1 1-1,1 0 0,-1-1 0,1 1 0,0-1 1,0 1-1,-2-3 0,3 3-212,0 1-1,0-1 1,-1 1-1,1-1 1,0 1-1,0-1 1,0 1-1,0-1 1,0 1-1,0-1 1,0 1-1,0 0 1,0-1-1,0 1 1,0-1-1,0 1 1,0-1-1,0 1 1,0-1-1,0 1 1,0-1-1,1 1 1,-1-1-1,0 1 1,0-1-1,1 1 1,-1 0-1,0-1 1,1 1-1,-1 0 1,0-1 0,1 1-1,-1 0 1,0-1-1,1 1 1,-1 0-1,1 0 1,-1-1-1,1 1 1,-1 0-1,0 0 1,1 0-1,-1 0 1,1-1-1,-1 1 1,2 0-1,25-6 490,1-2 0,38-17 0,-24 9-525,-30 11-227,0-1 1,0 0-1,12-9 1,11-12-6230,-28 19 2911,0 2 1184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0:04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12 3712,'-43'0'1556,"33"0"3778,166-1 452,78-9-5369,-206 10-2559,-9 5-2276,-3 1 1789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0:04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20 5152,'-8'-8'2773,"7"6"-825,5 4 899,-2 2-1130,1 1-1434,1-1 1,-1 1-1,0 0 1,0 0-1,-1 1 0,1-1 1,2 11-1,-1 2 160,3 23 0,-7-40-418,3 10 1004,1-10-319,8-13-28,-5 3-601,6-6 75,1-3-365,34-29 0,-43 42 168,0 1-1,0 0 1,1 1 0,-1-1 0,1 1-1,0 0 1,0 1 0,1 0-1,-1 0 1,0 0 0,9-1-1,-10 3 127,0 0 0,-1 0 0,1 0 0,-1 1 0,0 0 0,1 0-1,-1 0 1,1 1 0,-1-1 0,0 1 0,0 0 0,0 0 0,0 1 0,0-1-1,-1 1 1,6 4 0,-3-2 36,-1 1-1,1-1 1,-1 1-1,0 0 1,0 1 0,-1-1-1,0 1 1,5 10-1,-5 0-1743,-1-3-2545,4-1 1384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1:45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0 2144,'-5'5'9280,"9"17"-8400,-31 67 858,22-77-1547,1 0 0,-3 17 0,-5 16 191,0-8-335,2 1 0,2 0-1,1 1 1,-2 41 0,6-10 415,7 98-1,2-109-53,1 0 0,22 79 0,-17-97-54,1-1-1,2-1 1,2 0-1,23 39 1,-33-66-488,17 28 1436,-9-24-2900,-13-15 918,-1 0 1,1 0-1,0 0 1,-1 0-1,1 0 1,0 0-1,3 0 1,8 3-2745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7:59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4 8320,'0'0'351,"0"0"-291,0-1 0,1 1 0,-1 0 1,0 0-1,0-1 0,0 1 0,0 0 0,1 0 0,-1 0 0,0-1 0,0 1 0,1 0 0,-1 0 1,0 0-1,0 0 0,1 0 0,-1-1 0,0 1 0,1 0 0,-1 0 0,0 0 0,0 0 0,1 0 1,-1 0-1,0 0 0,1 0 0,-1 0 0,0 0 0,0 0 0,1 0 0,-1 0 0,0 0 1,1 1-1,-1-1 0,0 0 0,0 0 0,1 0 0,-1 0 0,0 0 0,0 1 0,1-1 0,-1 0 1,0 0-1,0 0 0,0 1 0,0-1 0,1 0 0,-1 0 0,0 1 0,0-1 0,0 0 1,0 0-1,0 1 0,0-1 0,1 1 0,14 24 1569,-1 0-1,14 38 1,19 65 2551,-37-95-3358,-1 2-1,9 66 0,-6 69 870,-10-119-1472,-2 1 1,-2-1-1,-2 0 1,-3 0-1,-2 0 0,-17 56 1,23-97-292,-49 139 11,42-125-890,-1-1-1,-1-1 1,-1 1-1,-19 24 0,30-44 493,0 0-1,-1 1 0,0-1 0,1 0 0,-1 0 0,0 0 0,0-1 1,-1 1-1,1-1 0,-1 0 0,1 0 0,-1 0 0,0 0 1,1-1-1,-1 1 0,0-1 0,-4 1 0,-22 3-3150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30.0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0 950 1824,'4'6'6018,"-4"-6"-5804,1 0 1,-1 0 0,0 1 0,0-1 0,1 0 0,-1 0 0,14-2 2349,-12 1-2521,1 0-1,-1 0 1,0 0-1,0 0 1,0 0-1,1-1 1,-1 1 0,-1-1-1,1 1 1,0-1-1,2-2 1,2-7 32,0 0 0,-1 0-1,-1-1 1,7-21 0,0-5 42,89-195 1027,18 6-16,-93 182-1112,-25 44-24,1 0 1,-1 0 0,0 1 0,1-1 0,-1 0 0,0 1 0,1-1 0,-1 0-1,1 1 1,-1-1 0,1 1 0,0-1 0,-1 1 0,1-1 0,-1 1 0,1-1 0,0 1-1,-1 0 1,2-1 0,-1 1 6,-1 0 0,1 0 0,-1 0 0,1 1 0,-1-1 0,0 0 0,1 0 0,-1 0 0,1 1 0,-1-1 0,0 0 0,1 1 0,-1-1 0,0 0 0,1 0 0,-1 1 0,0-1 0,0 1 0,1-1 0,-1 0 0,0 1 0,0-1 0,1 1-1,1 6 16,0-1-1,0 1 1,1 8-1,-2-9-22,3 20 33,-3-17-7,0-1 1,1 0 0,0 0-1,0 0 1,1 0 0,0 0-1,4 9 1,-6-16 17,0 0-1,-1-1 1,1 1-1,0 0 1,-1 0-1,1 0 1,0-1-1,0 1 1,0 0-1,0-1 1,0 1-1,0 0 1,0-1-1,0 1 1,0-1-1,0 0 1,0 1-1,0-1 1,0 0-1,2 1 1,-1-1 31,0-1 0,0 1 0,0 0 1,0 0-1,0-1 0,0 1 0,0-1 0,-1 0 0,1 0 1,3-1-1,3-3 173,0-1 1,0 0 0,12-13-1,-16 15-202,11-10 100,-2-1 0,0-1 0,13-20 0,28-55 290,-50 85-399,73-144 259,-48 92-388,-16 28-1067,-13 30 1133,0 0-1,0 0 0,0 0 0,0 0 0,1 0-611,-1 0 611,0 0 0,0 0 0,0 0 0,0 0 0,0 0 1,0 0-1,0 0 0,0 0 0,0 0 0,0 0 0,0 0 0,0 0 0,0 0 0,0 0 0,0 0 0,0 0 0,1 0 0,-1-1-610,0 1 610,0 0 0,0 0 0,0 0 0,0 0 0,0 0 0,0 0 0,0 0 0,1 7-1716,-2 11-830,-6 12-3236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31.17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61 307 2976,'0'0'6970,"-13"-11"-4090,9 4-2647,0-1 0,1 1 0,-1-1 0,2 1 0,-1-1 1,1 0-1,-3-13 0,2 2-169,1-1 1,1-21 0,1-100-257,0 141 16,0 12 5,10 48 85,26 152 44,-34-190 34,-2-18 33,0 0 0,1 0 0,-1 0-1,1 0 1,0 0 0,2 5 0,5 13 103,-7-21 160,13 1 43,-12-1-300,5-1-3,0 0 1,-1 0-1,1-1 0,0 0 1,0 0-1,-1-1 0,1 1 0,-1-1 1,9-4-1,3-1-12,-6 3 23,-1-2 0,0 1-1,0-2 1,0 1 0,-1-1 0,15-14 0,-24 20-17,0 1 1,-1-1 0,1 1-1,0-1 1,-1 0-1,1 0 1,-1 1 0,1-1-1,-1 0 1,1 0-1,-1 0 1,1 0 0,-1 1-1,0-1 1,0 0-1,1 0 1,-1 0 0,0 0-1,0 0 1,0 0-1,0 0 1,0-1 0,-1 0 25,1 0 1,-1 0 0,0 0-1,0 0 1,1 0 0,-1 0 0,0 1-1,-1-1 1,1 0 0,-2-1-1,-2-2 36,0 0 0,0 0-1,-1 0 1,0 1 0,-6-4-1,-6 0-179,0 0 0,-1 1 0,1 1 0,-1 0 0,-1 2 0,1 0 0,-1 1 0,1 1 0,-27 1 0,42 1-949,-11 0-583,20-14-8813,8-10 8377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35.4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54 2912,'2'-27'6405,"-2"27"-6360,0 0 0,0 0 0,0 0 1,0 0-1,0 0 0,0 0 0,0 0 0,0 0 0,0 0 1,0 0-1,0 0 0,0 0 0,0 0 0,0 0 0,0 0 1,0-1-1,2 7 707,-2 73-225,3 126 1367,-2-194-1859,0-1 0,1 1-1,5 19 1,-6-27-19,0-1-1,-1 0 1,1 1 0,0-1 0,0 0 0,1 0-1,-1 1 1,0-1 0,1 0 0,-1 0-1,1-1 1,0 1 0,0 0 0,-1 0-1,1-1 1,0 1 0,1-1 0,-1 0 0,0 0-1,0 0 1,0 0 0,4 1 0,-3-1 77,0-1 0,-1 0 0,1 0 1,-1-1-1,1 1 0,0-1 1,-1 1-1,1-1 0,-1 0 0,4-1 1,26-14 138,-24 11-152,6-2 85,-1-1 0,-1 0-1,14-12 1,-22 17-149,0-1 1,0 0 0,-1 1-1,0-1 1,0-1-1,0 1 1,0 0-1,0-1 1,-1 1 0,0-1-1,0 0 1,0 0-1,1-6 1,1-22 107,-1 0-1,-1 0 1,-2 0 0,-5-49-1,4 71-156,0 1 0,-1 0 0,0-1 0,-6-15 0,8 26 29,0 0 0,0 0 0,0 0 0,0-1 0,0 1 0,0 0 0,0 0 0,0 0 0,0 0 0,0 0 0,0 0-1,0 0 1,-1 0 0,1 0 0,0-1 0,0 1 0,0 0 0,0 0 0,0 0 0,0 0 0,0 0 0,0 0 0,0 0 0,0 0 0,0 0 0,0 0 0,0 0 0,-1 0-1,1 0 1,0 0 0,0 0 0,0 0 0,0 0 0,0 0 0,0 0 0,0 0 0,0 0 0,0 0 0,-1 0 0,1 0 0,0 0 0,0 0 0,0 0 0,0 0 0,0 0 0,0 0-1,0 0 1,0 0 0,0 0 0,-1 0 0,1 0 0,0 0 0,-4 7-112,-1 15 5,4 2 70,2 37 0,0-14 64,0-6-111,6 46 0,-5-78 122,-1 0 0,1 0 0,1 0 0,0 0 1,0 0-1,1-1 0,0 1 0,0-1 0,1 0 0,0 0 0,1-1 0,0 1 1,0-1-1,12 10 0,-11-9 134,6 2-6,-12-9 414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36.12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0 2912,'-4'2'4008,"5"-2"-3837,0 0 1,-1 1-1,1-1 1,-1 1-1,1 0 1,-1-1 0,1 1-1,-1-1 1,1 1-1,-1 0 1,0-1-1,1 1 1,-1 0-1,0 0 1,39 185 3220,-38-178-3215,1-1 1,1 1-1,4 10 0,-6-16 127,13-58 1535,13-56-1907,-13 58-396,-11 47 257,1 7 131,3 13 193,3 23 310,-10-36-427,5 28 477,0 34 1,-3-47-446,0 27-197,-2-27-45,0 0 1,1 0-1,1 0 0,1 0 1,0 0-1,7 19 1,-10-34 158,0 0 1,0 0-1,0 0 1,0 0-1,0 0 1,0 1-1,1-1 1,-1 0-1,0 0 0,0 0 1,0 0-1,0 0 1,0 0-506,0 0 505,0 0 1,1 0-1,-1 0 1,0 1-1,0-1 1,0 0-1,0 0 1,0 0-1,0 0 0,0 0 1,0 0-1,0 0 1,0 0-1,0-1 1,0 1-1,1 0 1,-1 0-1,0 0 1,0 0-1,0 0 0,0 0 1,0 0-1,0 0 1,0 0-1,1 0-505,-1-1 506,0 1-1,0 0 1,0 0-1,0 0 1,13-12-2857,4-11-1818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38.1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47 6 3072,'4'-6'6650,"-35"83"-4842,26-64-1737,2 0-1,-1 0 0,1 1 1,1-1-1,1 1 0,0-1 0,0 1 1,1 0-1,1-1 0,4 20 1,-5-30-39,1 0 0,0-1 0,0 1 0,1 0 0,-1-1 0,0 1 0,1-1 0,2 4 1,-3-5-3,-1-1 0,0 1 0,1-1 0,-1 1 0,1-1 0,-1 1 0,1-1 0,-1 1-1,1-1 1,-1 0 0,1 1 0,-1-1 0,1 0 0,0 1 0,-1-1 0,1 0 0,-1 0 0,1 0 0,0 0 0,-1 1 0,1-1 0,0 0 0,-1 0 0,1 0 0,0 0 0,-1 0 0,1-1 0,-1 1 0,1 0 0,0 0 0,-1 0 0,1 0 0,0-1 0,-1 1 0,1 0 0,-1-1 0,1 1 0,-1 0 0,1-1 0,-1 1 0,1-1 0,0 0 0,6-8 232,-1 0-1,0-1 1,7-12-1,2-5-69,23-48-598,-38 75 382,0 0 1,1 0-1,-1 0 0,0 0 0,0 0 1,0 0-1,1 0 0,-1 0 0,0 0 1,0 0-1,0 0 0,1 0 1,-1 0-1,0 0 0,0 0 0,0 1 1,1-1-1,-1 0 0,0 0 0,0 0 1,0 0-1,1 0 0,-1 0 0,0 0 1,0 1-1,0-1 0,0 0 0,0 0 1,0 0-1,1 0 0,-1 1 0,0-1 1,0 0-1,0 0 0,0 0 0,0 1 1,0-1-1,0 0 0,0 0 0,0 0 1,0 1-1,0-1 0,0 0 0,0 1 1,7 16-143,-3-9 158,-1-2 24,0 0 0,0-1 0,0 0 1,1 0-1,0 0 0,0 0 0,0-1 0,1 1 1,6 4-1,-10-8 38,1 0 1,0 1-1,0-1 0,0 0 1,0 0-1,0 0 0,0-1 0,0 1 1,0 0-1,1-1 0,-1 1 1,0-1-1,0 0 0,1 0 1,-1 0-1,0 0 0,0 0 1,1 0-1,-1-1 0,0 1 1,0-1-1,0 1 0,0-1 1,0 0-1,1 0 0,-1 0 1,-1 0-1,1 0 0,2-2 1,2-1 80,1-1 1,-2 0-1,1-1 1,9-10-1,-13 13-84,0 0 0,-1 0 0,1 0 0,0-1-1,-1 1 1,0 0 0,0 0 0,0-1 0,0 1 0,0-1-1,-1 1 1,1-7 0,-3-2 143,2 10-265,0 1 1,0 0 0,-1-1 0,1 1 0,0-1-1,0 1 1,0 0 0,0-1 0,0 1 0,1-1-1,-1 1 1,0 0 0,1-2 0,23-2-495,166-27 277,-164 30 209,-18 2 127,0-1-1,0 0 1,-1 0 0,9-3 0,-13 2-39,1 0-3,14 2-32,-17 0 32,-1 0 1,0 0-1,1 0 1,-1 0-1,1 0 0,-1 0 1,1 0-1,-1 0 1,0 1-1,1-1 0,-1 0 1,0 0-1,1 0 1,-1 1-1,0-1 0,1 0 1,-1 1-1,0-1 1,1 0-1,-1 1 0,0-1 1,0 0-1,1 1 1,-1-1-1,0 0 1,0 1-1,0-1 0,0 1 1,1-1-1,-1 0 1,0 1-1,0-1 0,0 1 1,0 0-1,-1 13 384,1-12-364,-8 43 91,7-16-272,0-21 203,1 1 0,-1-1 0,2 0 0,1 13 1,1 2-24,1 33 0,1 13 26,-3-49-881,0 0-889,2-8-4489,-8-21 2144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38.4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 0 1472,'-30'3'544,"26"-3"-320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38.9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119 1 3712,'2'13'4531,"1"1"-3868,0 391 3983,2-179-3404,-1-100-676,-3-114-918,0-1 1,2 13 0,-3-22 119,2 4-1320,4-21-4053,-5 13 5514,5-13-3663</inkml:trace>
  <inkml:trace contextRef="#ctx0" brushRef="#br0" timeOffset="1">18 618 5056,'-17'-8'1888,"17"1"-1184,0 3 224,5-3-576,2-1-224,6-3-96,1-5 32,1 2-32,12-1 64,2-1-64,1 5 416,3 1-256,1-1-2464,-5-5 1216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39.2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 0 4800,'-6'3'429,"5"-2"-373,0-1-1,0 1 1,0-1 0,0 1 0,0-1 0,0 1 0,0 0-1,0-1 1,0 1 0,0 0 0,0 0 0,1 0 0,-1 0 0,0 0-1,1-1 1,-1 1 0,1 0 0,-1 1 0,1-1 0,-1 0-1,1 0 1,-1 0 0,1 0 0,0 0 0,0 0 0,0 0-1,0 1 1,0-1 0,0 0 0,0 2 0,9 186 3080,3-81-1427,42 167 0,-52-267-1619,0-1 0,0 0 0,1 0-1,0 0 1,5 8 0,-8-14-64,1 0 1,-1-1-1,1 1 1,-1 0-1,0-1 0,1 1 1,-1 0-1,1-1 1,0 1-1,-1-1 0,1 1 1,-1-1-1,1 1 1,0-1-1,0 0 1,-1 1-1,1-1 0,0 0 1,0 1-1,-1-1 1,1 0-1,0 0 0,0 0 1,-1 0-1,1 0 1,0 0-1,0 0 1,0 0-1,-1 0 0,1 0 1,0 0-1,0 0 1,0 0-1,-1-1 0,1 1 1,0 0-1,-1-1 1,1 1-1,0-1 1,0 1-1,0-1 0,4-3 93,-1 0 0,0 0-1,0 0 1,6-9 0,-6 7-62,79-102-750,-82 107 668,0 0 0,0 0 0,0 0 0,0 0 0,0 0 0,0 0 0,0 0 0,0 0 0,1 0 0,-1 1 0,0-1 0,0 0 0,2 0 0,-2 1 34,-1 0 1,1 0-1,-1 1 1,1-1-1,0 0 0,-1 0 1,1 0-1,-1 0 0,1 1 1,-1-1-1,1 0 1,-1 0-1,1 1 0,-1-1 1,1 0-1,-1 1 0,0-1 1,1 0-1,-1 1 1,1-1-1,-1 1 0,0-1 1,1 1-1,-1-1 0,0 1 1,0-1-1,1 1 1,-1-1-1,0 1 0,0-1 1,0 1-1,0-1 0,0 1 1,0 0-1,3 10 138,-2 0 0,1-1 0,-1 17 0,1 6-63,-1-20 15,7 38-2326,-8-50 1988,1-1 0,-1 1 0,0 0-1,1 0 1,-1-1 0,1 1 0,-1-1-1,1 1 1,-1 0 0,1-1 0,-1 1-1,1-1 1,0 1 0,-1-1 0,1 1 0,0-1-1,-1 0 1,1 1 0,0-1 0,-1 0-1,1 0 1,0 1 0,0-1 0,0 0-1,-1 0 1,1 0 0,1 0 0,18 1-3697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40.4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39 2 2816,'0'-1'6248,"2"7"-2980,-1 3-4240,-13 259 4449,6-189-2962,4-40-123,-1 0 0,-11 50-1,12-82-322,1 1-1,0 0 0,0-1 0,1 10 1,0-16-59,0 0 21,0-1-1,0 0 0,0 1 0,0-1 0,0 1 0,1-1 0,-1 1 0,0-1 0,0 0 0,0 1 0,1-1 0,-1 1 1,0-1-1,0 0 0,1 1 0,-1-1 0,0 0 0,1 1 0,-1-1 0,0 0 0,1 1 0,-1-1 0,0 0 0,1 0 1,-1 0-1,1 1 0,-1-1 0,0 0 0,1 0 0,-1 0 0,1 0 0,-1 0 0,1 0 0,-1 0 0,1 0 0,-1 0 0,1 0 1,-1 0-1,0 0 0,1 0 0,-1 0 0,1 0 0,0 0 0,22-7 76,-19 5-80,23-7 13,-14 4-205,1 1 1,21-4-1,-22 6 269,-1 0 1,1 1-1,0 1 1,19 1-1,-13 0-224,-14-1 165,0 1 0,0-1 0,-1 1 1,1 0-1,6 2 0,-10-3 4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40.83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27 6048,'-4'0'621,"4"0"-553,0 0 0,-1-1 0,1 1 0,-1 0 0,1 0 0,0 0 0,-1 0 0,1 0 0,-1 0 0,1 0 1,0 0-1,-1 0 0,1 0 0,-1 0 0,1 0 0,0 0 0,-1 0 0,1 0 0,0 1 0,-1-1 0,1 0 0,-1 0 0,1 0 1,0 1-1,-1-1 0,1 0 0,0 0 0,0 1 0,-1-1 0,1 0 0,0 0 0,0 1 0,-1-1 0,1 0 0,0 1 0,0-1 0,0 1 1,-1-1-1,1 1 0,0-1 34,0 0-1,0 1 1,1-1 0,-1 0 0,0 0 0,0 1 0,0-1-1,0 0 1,1 0 0,-1 1 0,0-1 0,0 0 0,0 0 0,1 0-1,-1 1 1,0-1 0,0 0 0,1 0 0,-1 0 0,0 0-1,0 1 1,1-1 0,-1 0 0,0 0 0,0 0 0,1 0-1,-1 0 1,0 0 0,1 0 0,-1 0 0,1 0 0,10 0 930,-8 0-785,35-2 602,0-2 0,60-14 1,-50 9-1073,-11 5-5040,-27 4 3359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01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55 4064,'-11'-26'1307,"11"25"-1269,0 0 0,-1 1 0,1-1 0,0 1 0,0-1 1,-1 0-1,1 1 0,0-1 0,0 0 0,0 1 1,0-1-1,0 0 0,0 1 0,0-1 0,0 0 0,0 1 1,0-1-1,0 0 0,1 1 0,-1-1 0,0 0 0,1 0 1,0-6 2960,0 7-2923,-1 0 0,0-1 0,0 1 0,0 0 0,0-1 0,0 1 1,1 0-1,-1-1 0,0 1 0,0 0 0,0 0 0,1-1 0,-1 1 0,0 0 1,0 0-1,1 0 0,-1-1 0,0 1 0,1 0 0,-1 0 0,0 0 0,1 0 0,-1 0 1,0-1-1,1 1 0,-1 0 0,0 0 0,1 0 0,-1 0 0,0 0 0,1 0 1,-1 0-1,0 0 0,1 0 0,-1 0 0,0 1 0,1-1 0,-1 0 0,0 0 0,1 0 1,-1 0-1,0 0 0,0 1 0,1-1 0,-1 0 0,0 0 0,0 0 0,1 1 1,-1-1-1,0 0 0,0 0 0,1 1 0,-1-1 0,0 1 0,12 24 774,-2 0 0,-1 1 0,-1 1-1,7 35 1,3 11 165,1-3-192,20 64-198,-29-103-297,3 0 0,17 34 0,-27-59-106,1 0 1,-1-1-1,1 1 0,0-1 0,8 9 1,-11-13-145,1 0 0,-1 0 0,0 0 0,1 0 0,-1 0 0,1-1 0,-1 1 0,1 0 0,-1-1 0,1 1 0,-1-1 0,1 1 0,0-1 0,-1 0 0,1 0 0,0 0 0,0 0 0,-1 0 0,1 0 0,0 0 0,-1 0 0,1-1 0,0 1 0,-1 0 0,1-1 0,-1 0 0,1 1 1,-1-1-1,3-1 0,16-12 26,0 0 0,-1-1 1,-1-1-1,0 0 1,-1-1-1,-1-1 0,-1-1 1,25-40-1,1-13-197,40-97-1,-68 141 136,-3 7-296,22-56 201,-16 24-4274,-16 45 2096,-12 17-3677,1 6 3962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41.2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7 5152,'-15'0'5254,"21"0"-4258,73-3 2398,-53 0-3116,-1 2 0,1 1 0,-1 2 0,43 6 0,-22 2-966,64 6 0,-90-16-1178,-3 0-2822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41.7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76 3232,'-6'-13'1035,"6"11"-496,1 0 1,0 0 0,0 0 0,0 0 0,0 1 0,0-1-1,1 0 1,1-1 0,-3 2-458,0 1 0,0 0 0,1 0 0,-1 0 0,0-1 0,0 1 0,1 0 0,-1 0 0,0 0-1,1 0 1,-1 0 0,0-1 0,1 1 0,-1 0 0,0 0 0,0 0 0,1 0 0,-1 0 0,0 0 0,1 0 0,-1 0 0,0 0 0,1 0 0,-1 0 0,0 0-1,1 0 1,-1 0 0,0 1 0,1-1 0,-1 0 0,6 10 779,0 21-796,-6-25 282,6 29 80,-1 0 80,2 46-1,-7-75-404,0 1-1,0-1 0,0 0 1,4 11-1,-4-17-94,0 0 0,0 0 0,0 1 0,0-1 0,0 0 0,0 0 0,0 0 1,0 1-1,0-1 0,0 0 0,0 0 0,0 0 0,1 0 0,-1 0 0,0 1 0,0-1 0,0 0 0,0 0 0,0 0 0,1 0 1,-1 0-1,0 0 0,0 0 0,0 1 0,0-1 0,1 0 0,-1 0 0,0 0 0,0 0 0,0 0 0,1 0 0,-1 0 1,0 0-1,0 0 0,0 0 0,1 0 0,-1 0 0,0 0 0,0 0 0,0 0 0,0 0 0,1 0 0,-1-1 0,0 1 0,0 0 1,0 0-1,0 0 0,1 0 0,-1 0 0,0 0 0,0 0 0,0-1 0,0 1 0,0 0 0,0 0 0,1 0 0,-1 0 1,0 0-1,0-1 0,0 1 0,0 0 0,0 0 0,0 0 0,0-1 0,0 1 0,0 0 0,0 0 0,8-15 248,17-62 18,-15 46-387,0 1 0,22-43 0,-26 60 82,-4 9 74,-1 1-1,1-1 0,0 1 1,0-1-1,0 1 1,0 0-1,1 0 0,-1 0 1,1 0-1,0 0 0,0 1 1,4-4-1,-7 6-11,1 0 0,-1 1 1,1-1-1,-1 0 0,1 0 0,-1 0 0,0 1 0,1-1 1,-1 0-1,1 0 0,-1 1 0,1-1 0,-1 0 0,0 1 1,1-1-1,-1 1 0,0-1 0,1 0 0,-1 1 0,1 0 1,-1 0 50,3 3 11,0 0-1,-1 0 1,1 0 0,-1 0 0,0 0-1,-1 1 1,1-1 0,1 6-1,6 40 149,-5-20-271,1-3 122,-3-14-1691,0 0 0,7 20 0,-2-17-4202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48.02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192 462 2496,'-3'5'3944,"2"-6"-3832,1 1 0,0 0 0,0-1 0,0 1 0,-1 0 0,1 0 0,0-1 1,-1 1-1,1 0 0,0 0 0,0-1 0,-1 1 0,1 0 0,0 0 0,-1 0 0,1 0 0,0-1 0,-1 1 0,1 0 1,0 0-1,-1 0 0,1 0 0,-1 0 0,1 0 0,0 0 0,-1 0 0,1 0 0,0 0 0,-1 0 0,-28 5 432,0-1 1510,18-1-1638,8-2-337,1-1 0,0 1 0,0 0 0,0 0 1,0 0-1,0 0 0,0 0 0,0 0 0,0 0 0,0 0 1,1 1-1,-3 1 0,-28 23 348,29-22-407,1-1 1,-1 0 0,0 0-1,0-1 1,0 1 0,-1-1-1,-4 4 1,-6 8 230,8-5-486,24-6 379,-16-2-140,0-1 1,0 0-1,0 0 1,0 0-1,-1 0 1,1-1-1,0 1 1,3-1-1,9-1-151,-10 2 123,0-1 13,0 1-1,0 0 0,0 0 0,0 0 1,0 0-1,0 1 0,0 0 0,0 0 0,0 0 1,-1 0-1,1 1 0,0-1 0,-1 1 1,1 0-1,-1 0 0,5 3 0,-3-1 100,0 0 0,1 0-1,-2 1 1,1 0 0,0 0-1,6 9 1,-10-12-53,0 1 0,0-1 0,0 1 0,0-1 1,0 0-1,-1 1 0,1-1 0,-1 1 0,0-1 0,0 1 0,0-1 1,0 1-1,0 0 0,0-1 0,-1 1 0,1-1 0,-1 0 0,0 1 0,0-1 1,0 1-1,-2 2 0,-2 7 155,-1-2-1,0 1 1,-1-1 0,-11 13 0,13-18-131,1 0 1,-1 0 0,0 0 0,-1-1 0,1 0-1,-1 0 1,0 0 0,0-1 0,-8 3-1,12-5-63,0-1 0,1 1 0,-1-1-1,0 0 1,0 0 0,0 0-1,0 0 1,-2 0 0,-2-1-43,5 1-118,2-2-130,0 0 235,1-1-1,-1 1 1,0 0 0,1 0 0,0 0-1,-1 0 1,1 0 0,0 1 0,3-4-1,0 0-54,16-13 360,-20 18-229,5-5-208,-1 4 200,0-1 1,0 0 0,1 0-1,-2 0 1,1 0 0,5-4-1,-1 1-57,72-32 73,-44 22-118,12-6 394,-10 5-140,0-2 0,46-29 0,-73 40-127,-1-1 0,0-1 0,-1 0-1,0 0 1,0-1 0,-1-1 0,0 1-1,-1-1 1,0-1 0,-1 0 0,7-15-1,2-12 25,-3-2 0,-1 0 0,-2 0 0,-2-1 0,5-67 0,-12 100-54,0 1 1,-1-1-1,0 0 1,0 0 0,-1 0-1,0 1 1,-1-1-1,-4-14 1,5 23-27,1-1 1,0 0-1,-1 1 1,1-1-1,-1 0 1,1 1-1,-1-1 1,1 0-1,-1 1 1,1-1-1,-1 1 1,0-1-1,1 1 1,-1 0-1,0-1 1,1 1-1,-1-1 1,0 1-1,0 0 1,1 0-1,-1 0 1,0-1-1,0 1 1,0 0-1,1 0 1,-1 0-1,0 0 1,0 0-1,0 0 1,1 0-1,-1 1 1,0-1-1,0 0 1,1 0-1,-1 1 1,0-1-1,0 0 1,1 1-1,-1-1 1,0 1-1,1-1 1,-1 0-1,0 1 1,1 0-1,-1-1 1,1 1-1,-1-1 1,1 1-1,-1 1 1,-13 19-141,10-15 107,0-1 0,1 1 0,0 0 0,-3 7 0,-41 147 32,6-18 224,35-122-253,4-14 61,1-1 0,-1 1 0,-5 10 0,-15 30 28,-6 9 365,26-52-422,0 0 1,0 0-1,0 0 1,0 0 0,-4 3-1,5-4 69,1 3-11,5 25 17,-5-29 79,2 1-252,0 0 112,-1-1 0,1 1 0,0 0 0,-1 0 1,1 1-1,-1-1 0,0 0 0,2 3 0,-3-3 33,3 3-26,-1 0 0,1 1 0,0-1 0,1 0 0,-1 0 0,1-1 0,8 9 0,-3-6 243,1 1-1,16 9 0,-23-16-172,0 1 0,1 0 0,-1-1 0,1 0 0,-1 1 0,1-1 0,0-1 0,-1 1 0,1-1 0,0 1 0,-1-1 0,1 0 0,5-1 0,-7 0-30,0 1-1,1-1 1,-1 0-1,0-1 1,0 1 0,0 0-1,0-1 1,0 1-1,-1-1 1,1 1-1,2-3 1,-2 1-76,0 1 1,1 0-1,0 0 1,-1 0-1,6-3 0,-7 4 56,0 1-1,0 0 0,0-1 0,0 1 0,-1-1 0,1 1 0,0-1 0,0 1 1,0-1-1,-1 0 0,1 1 0,0-1 0,-1 0 0,1 0 0,0 0 0,-1 1 0,1-1 1,-1 0-1,1 0 0,-1 0 0,0 0 0,1-1 0,1-4 16,-1 4-28,0 0-1,0 1 1,0-1-1,0 0 0,0 0 1,1 0-1,-1 1 1,1-1-1,1-1 1,7-8-61,-6 8 27,-1-2 0,0 1 1,0 0-1,0 0 0,2-6 1,1 1 186,-5 9-166,0-1-1,-1 0 0,1 1 1,0-1-1,-1 0 0,1 0 1,-1 0-1,1 0 1,-1 1-1,0-1 0,1 0 1,-1 0-1,0 0 0,0 0 1,1 0-1,-1 0 1,0 0-1,0 0 0,0 0 1,-1-2-1,1 3 76,0 49-517,-3-30 261,2 38-1,1-44 227,0-13-30,1 1-1,0-1 1,0 1-1,-1-1 1,1 1-1,0-1 0,0 0 1,0 1-1,-1-1 1,1 0-1,0 0 1,0 0-1,0 0 0,0 0 1,0 0-1,-1 0 1,1 0-1,2 0 0,5-3 34,1-1 0,-1 0-1,0 0 1,0 0 0,11-9-1,-10 7-82,-1 0 0,1 1-1,1 0 1,11-4-1,28-12-52,-35 14 120,0 1 0,18-6 0,-16 7-21,0-1 1,24-13-1,-33 15 257,-12 2-16,-14 5-146,-2 5-256,2 0 0,-27 16 0,40-20 142,0 0 0,0 0 0,0 1 0,1-1 0,0 1 1,0 0-1,0 1 0,1-1 0,0 1 0,0 0 0,-5 8 0,7-10-42,0 1 0,1-1-1,-1 0 1,1 0 0,0 1-1,0-1 1,1 1 0,-1 8-1,1-11 52,0-1-1,0 1 0,1 0 0,-1 0 1,1 0-1,-1 0 0,1-1 0,0 1 1,0 0-1,0-1 0,0 1 0,0-1 1,0 1-1,0-1 0,0 1 0,1-1 1,-1 0-1,1 1 0,-1-1 1,1 0-1,-1 0 0,1 0 0,-1 0 1,3 0-1,-1 0 41,-1 0 1,0 0 0,0-1-1,1 1 1,-1-1 0,0 1-1,1-1 1,-1 0-1,1 0 1,-1 0 0,0 0-1,1-1 1,-1 1 0,0-1-1,1 1 1,-1-1 0,0 0-1,0 0 1,1 0-1,-1 0 1,0 0 0,0 0-1,0-1 1,0 1 0,-1-1-1,3-2 1,5-4 46,-1-1 0,0 0 0,12-20 0,-17 23-66,9-13 0,-1-2 0,8-20 0,-17 35-463,-5 9-40,-5 11 243,-22 113 50,13-51 261,-50 138 1,63-203 52,0-1-1,-1-1 1,0 1-1,-1-1 0,0 1 1,-1-2-1,0 1 1,0-1-1,-16 15 1,19-21-41,1 1-1,0 0 1,-1-1 0,0 0 0,0 1 0,-6 1-1,8-3-82,1-1 1,-1 0-1,1 0 0,-1 1 0,1-1 0,-1 0 0,1 0 0,-1-1 0,1 1 1,-1 0-1,1 0 0,-1-1 0,1 1 0,0-1 0,-1 1 0,1-1 0,-1 0 1,1 1-1,0-1 0,0 0 0,-1 0 0,1 0 0,-2-2 0,1 1-31,1 0 0,-1 0 0,0 0 0,1 0 0,-1-1-1,1 1 1,0 0 0,-1-1 0,1 1 0,0-1-1,1 0 1,-1 1 0,0-1 0,1 1 0,0-1 0,-1 0-1,1 0 1,0 1 0,0-1 0,1 0 0,-1 1 0,0-1-1,1 0 1,0 1 0,0-1 0,1-3 0,2-4-22,1 0 0,0 1 0,0-1 0,1 1 1,8-10-1,-1 4-26,1 0 1,0 0 0,32-23 0,54-30 2,-23 17 137,-34 19 76,0-2 0,65-69 1,-97 91-90,-1-1 1,-1-1-1,-1 1 1,0-1 0,0 0-1,-1-1 1,-1 0-1,-1 0 1,0 0-1,3-20 1,2-20-57,3-87 1,-12 124 24,0-87-392,-1 104 358,0 1-1,0-1 1,0 1-1,0-1 1,0 1-1,0-1 1,0 1 0,0-1-1,0 1 1,0 0-1,0-1 1,-1 1-1,1-1 1,0 1-1,0-1 1,0 1-1,0 0 1,-1-1 0,1 1-1,-1-1 1,-1 11-564,-7 132 34,0-31 686,6-78-151,-1-1-1,-11 40 0,0 0 41,14-65-5,-2 13 163,0-1 0,-11 29 0,5-28 151,5-14-151,6-10 103,5-13-273,1 1-1,1 0 1,0 0-1,1 1 1,13-16-1,-22 30-39,-1 1 0,1-1 0,-1 0 0,1 1 0,-1-1 0,1 1 0,-1-1 0,1 1 0,0-1 0,-1 1 0,1-1 0,0 1 0,-1-1 0,1 1 0,0 0 0,0 0 0,-1-1 0,1 1 0,0 0 0,0 0 0,0 0 0,-1 0 0,1 0 0,0 0 0,0 0 0,0 0 0,1 0 0,-1 1 2,0 0 0,0 0 0,0 0-1,0 0 1,0 0 0,0 0-1,0 0 1,-1 0 0,1 1-1,0-1 1,-1 0 0,1 0-1,0 1 1,0 2 0,7 20 101,-5-12-3,2 0 0,0 0 0,7 13-1,-11-23 276,16-11-256,-7 2-34,0 0 1,0 0-1,-1-1 1,0 0-1,0-1 1,-1 0-1,0 0 1,7-13-1,-5 6 46,-1-1 1,-1 0-1,0 0 0,-1 0 1,-1-1-1,6-33 0,9-113-10,-18 130-189,1-10 7,-2 0 0,-5-51 0,3 91 55,-1 1-1,0 0 0,1 0 1,-1 0-1,0 0 0,-1 0 1,1 0-1,0 1 0,-3-4 1,4 5 25,0 1 0,0 0 0,0 0-1,0 0 1,-1-1 0,1 1 0,0 0 0,0 0 0,0 0 0,-1-1 0,1 1 0,0 0 0,0 0 0,0 0-1,-1 0 1,1 0 0,0 0 0,0-1 0,-1 1 0,1 0 0,0 0 0,0 0 0,-1 0 0,1 0 0,0 0-1,-1 0 1,1 0 0,0 0 0,0 0 0,-1 0 0,1 1 0,-9 5-163,-5 13-59,6-3 115,0-1 0,2 1-1,0 1 1,0-1-1,-2 18 1,-11 87 238,19-121-122,-6 153-160,7-117 80,-1-25 93,0 0-1,1 0 0,0-1 0,1 1 1,0-1-1,6 17 0,-7-25 3,0 1 0,0 0 0,1 0 0,-1-1 0,1 1 0,-1 0 0,1-1 0,0 0 1,0 1-1,0-1 0,0 0 0,1 0 0,-1 0 0,0 0 0,1-1 0,0 1 0,-1-1 0,1 1 0,0-1 0,-1 0 0,1 0 0,0 0 0,0 0 0,0-1 0,0 1 0,0-1 0,3 0 0,10-1 57,-1-1 0,1 0 1,-1-1-1,0-1 0,0-1 0,19-8 0,-25 10-70,2-2 40,0 0 1,0-1 0,-1 0-1,0-1 1,0 0 0,0-1-1,-1 0 1,0 0 0,-1-1-1,1 0 1,-2 0 0,0-1-1,0 0 1,11-22 0,-8 5 60,-1-1 0,10-54 0,0-59-292,-17 125 154,1-95-54,-3 87 194,0 23-131,0-1 0,0 0 0,0 1 0,0-1 0,-1 1 0,1-1 0,0 0 0,-1 1 0,1-1 0,-1 1-1,-1-3 1,2 4-1,-1-1-1,1 0 1,-1 1-1,1-1 1,-1 1-1,1-1 1,-1 1-1,1 0 1,-1-1-1,0 1 1,1-1-1,-1 1 1,0 0-1,1 0 1,-1-1-1,0 1 1,1 0-1,-1 0 1,-1 0-1,1 0-17,-1 0-1,0 0 1,0 1-1,0-1 1,1 1-1,-1-1 1,0 1-1,1 0 1,-1-1-1,0 1 0,1 0 1,-1 0-1,1 0 1,-1 1-1,1-1 1,0 0-1,-1 0 1,-1 3-1,-5 7 1,1 0 0,-1 0 0,2 0 0,-1 1 0,2 0 0,-6 17 0,-17 78 79,25-95-30,-17 124-255,5-29 283,14-98-3,0 0 1,0 1-1,1-1 0,0 0 1,1 1-1,0-1 0,0 0 1,1 0-1,5 17 0,-6-23-15,1 0-1,-1 0 1,1 0-1,-1 0 1,1 0-1,0 0 1,0-1-1,0 1 0,1-1 1,-1 1-1,0-1 1,6 3-1,-7-3 38,1-1 1,0 0-1,-1 0 0,1 0 0,0-1 0,-1 1 0,1 0 1,0-1-1,0 1 0,0-1 0,0 1 0,0-1 0,-1 0 0,1 0 1,0 0-1,0 0 0,0 0 0,0 0 0,0-1 0,0 1 1,0-1-1,-1 1 0,4-2 0,9-5-34,-1-2 0,1 1-1,-2-2 1,1 0 0,-1 0 0,15-17-1,-19 19 121,-7 8-140,-1 0 0,0 0 0,0 0 1,0 0-1,0 0 0,0 0 1,0 0-1,0 0 0,1 0 0,-1 0 1,0 0-1,0 0 0,0 0 0,0 0 1,0 0-1,0 0 0,1 0 0,-1 0 1,0 0-1,0 0 0,0 0 0,0 0 1,0 0-1,0 0 0,0 1 1,0-1-1,1 0 0,-1 0 0,0 0 1,0 0-1,0 0 0,0 0 0,0 0 1,0 0-1,0 0 0,0 1 0,0-1 1,0 0-1,0 0 0,1 18-278,-2-8 439,-6 68 440,6-58-515,0-11 31,1-1-1,0 1 1,2 12 0,-2-21-107,0 1 0,0-1-1,0 0 1,0 0 0,0 1 0,1-1-1,-1 0 1,0 0 0,0 1-1,0-1 1,0 0 0,0 0-1,1 0 1,-1 1 0,0-1-1,0 0 1,0 0 0,0 0-1,1 0 1,-1 1 0,0-1-1,0 0 1,1 0 0,-1 0-1,0 0 1,0 0 0,1 0 0,-1 0-1,0 0 1,0 0 0,1 0-1,-1 0 1,0 0 0,0 0-1,1 0 1,-1 0 0,0 0-1,0 0 1,1 0 0,-1 0-1,0 0 1,0 0 0,1 0-1,-1 0 1,0-1 0,0 1 0,1 0-1,10-8 207,-1-5-161,13-19 0,-18 24-42,-1 1 0,2 0 0,-1 0 0,1 0-1,0 1 1,0 0 0,0 0 0,1 0 0,12-7-1,-19 13-12,0 0 0,1 0 0,-1 0 0,0 0-1,0 0 1,1 0 0,-1 0 0,0 0 0,0 1-1,1-1 1,-1 0 0,0 0 0,0 0 0,0 0-1,1 0 1,-1 1 0,0-1 0,0 0 0,0 0-1,0 0 1,0 1 0,1-1 0,-1 0 0,0 0-1,0 0 1,0 1 0,0-1 0,0 0 0,0 0-1,0 1 1,0-1 0,0 0 0,0 0 0,0 1-1,0-1 1,0 0 0,0 0 0,0 1 0,0-1-1,0 12-44,-21 84 112,12-54 27,-1-1 0,-3-1-1,-1 1 1,-36 71 0,43-100 16,0-1 1,-10 14 0,15-23-79,0 0 1,1 0 0,-1 0 0,0 0-1,0 0 1,0 0 0,-1 0 0,1-1-1,0 1 1,-1-1 0,1 0 0,-1 0 0,1 1-1,-1-2 1,1 1 0,-1 0 0,-3 0-1,6-1-20,-1 0 0,0 0 0,0 0 0,1 0 0,-1-1 0,0 1 0,0 0 0,1 0 0,-1-1 0,0 1 0,1 0 0,-1-1 0,1 1 0,-1-1 0,0 1 0,1-1 0,-1 1 0,1-1-1,-1 1 1,1-1 0,-1 0 0,1 1 0,0-1 0,-1 0 0,1 1 0,0-1 0,-1 0 0,1 1 0,0-1 0,0 0 0,0 0 0,-1-3 11,1 0-1,-1 1 1,1-1 0,0 0 0,0-3 0,3-9-14,-1 0-1,2 0 1,0 1 0,8-19 0,29-60-266,-38 88 235,3-5-40,0-1 1,1 1 0,1 0 0,0 0 0,0 1 0,1 0-1,0 0 1,1 1 0,0 0 0,22-14 0,-18 15-880,0 0 1,24-9 0,-3 4-598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55.7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38 3232,'0'0'8400,"1"8"-3771,2-7-4481,-1-1 1,1 0-1,0 0 1,-1 0-1,1 0 1,-1-1-1,1 1 1,-1-1-1,1 1 1,-1-1-1,1 0 1,-1 0-1,0 0 0,1 0 1,2-2-1,10-4 10,9 0-231,0 0-1,1 2 0,0 1 1,45-2-1,-54 6-1789,32 4 1,-25-1-2215,-2-4 429,-11-5-448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56.5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26 45 8640,'-18'-14'3200,"15"14"-2496,-1-5-192,4 2-896,7-1-288,3-4 384,2-3-3168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04.23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34 3488,'0'-2'412,"0"0"0,0 0 0,0 0 0,0 1 1,0-1-1,0 0 0,-1 0 0,1 1 0,0-1 0,-1 0 0,1 1 1,-1-1-1,0 0 0,0 1 0,0-1 0,1 1 0,-4-3 1638,4 8-1309,-1 9-426,0 0 0,-6 23-1,-1 6 171,1 84 294,6-111-610,0 0 1,1 0-1,2 19 0,-2-33-149,0 0 0,0-1-1,0 1 1,0-1 0,1 1 0,-1 0 0,0-1-1,0 1 1,0 0 0,1-1 0,-1 1-1,0-1 1,1 1 0,-1-1 0,1 1-1,-1-1 1,0 1 0,1-1 0,-1 1-1,1-1 1,-1 1 0,1-1 0,-1 0-1,1 1 1,0-1 0,-1 0 0,1 0-1,-1 1 1,1-1 0,0 0 0,-1 0 0,1 0-1,0 0 1,-1 0 0,1 0 0,0 0-1,-1 0 1,1 0 0,0 0 0,-1 0-1,1 0 1,-1 0 0,2-1 0,3-1 56,-1 0 1,0 0 0,1 0-1,6-5 1,-6 4 3,15-10-60,2 0-1,27-10 1,-41 20-79,0 0 0,0 0 1,0 1-1,0 0 1,0 0-1,0 1 0,1 0 1,-1 1-1,1 0 0,10 1 1,-12 0 52,-1 1-1,1 1 1,-1-1 0,0 1 0,1 0 0,-1 0-1,-1 1 1,1 0 0,0 0 0,-1 0 0,5 6-1,3 2 75,-2 1 0,1 0 0,9 16 0,-10-11 48,14 32-1,-19-37-95,0 0 0,1 0 0,0-1 1,1 0-1,12 14 0,-3-12-2484,-17-13 2242,1-1-1,0 1 1,-1-1 0,1 1 0,0-1-1,0 0 1,0 1 0,0-1-1,-1 0 1,1 0 0,0 1 0,0-1-1,0 0 1,0 0 0,0 0-1,0 0 1,-1 0 0,1-1 0,0 1-1,0 0 1,1-1 0,8-8-2146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05.0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106 107 2144,'-9'-14'7738,"8"23"-6298,-5 14-337,-33 113 850,21-80-1449,-6 14 0,15-45-97,9-25-393,0 0 1,0 0-1,1 0 0,-1 0 0,0 0 0,0 0 0,0 0 0,0 0 0,0 0 1,0 0-1,0 0 0,0 0 0,0 0 0,0 1 0,0-1 0,0 0 0,0 0 1,0 0-1,0 0 0,0 0 0,0 0 0,0 0 0,0 0 0,0 0 0,0 0 1,0 0-1,0 0 0,0 0 0,0 0 0,0 0 0,0 0 0,0 0 0,0 0 1,0 0-1,0 0 0,0 0 0,0 0 0,0 1 0,0-1 0,0 0 0,0 0 1,7-13 371,4-13-221,-1 0 0,8-34 0,-6 21-191,2-11 92,22-60-292,-24 66 46,2-2-83,-14 46 262,0 0-1,0 0 0,0 1 1,0-1-1,0 0 0,0 0 1,0 0-1,0 0 0,0 0 1,0 0-1,0 0 0,0 0 1,0 0-1,0 0 0,0 0 1,0 0-1,0 0 0,0 0 1,0 0-1,0 0 0,0 0 1,0 0-1,0 0 0,0 1 0,1-1 1,-1 0-1,0 0 0,0 0 1,0 0-1,0 0 0,0 0 1,0 0-1,0 0 0,0 0 1,0 0-1,0 0 0,0 0 1,0 0-1,0 0 0,0 0 1,0 0-1,1 0 0,-1 0 1,0 0-1,0 0 0,0 0 0,0 0 1,0 0-1,0-1 0,0 1 1,0 0-1,0 0 0,0 0 1,0 0-1,0 0 0,0 0 1,0 0-1,0 0 0,0 0 1,0 0-1,0 0 0,0 0 1,0 0-1,0 0 0,0 0 1,0 0-1,0 0 0,1 0 0,-1-1 1,2 10-20,2 12 32,19 104 346,-1-1 11,-21-118-197,-1-1-1,0 0 1,0 0 0,-1 0 0,1 0-1,-1 0 1,-3 9 0,4-13-138,0 0-1,-1 0 1,1 0 0,-1 0-1,1 1 1,-1-1 0,1 0-1,-1 0 1,0 0 0,1 0-1,-1 0 1,0 0 0,0 0-1,0-1 1,0 1 0,0 0-1,0 0 1,0-1 0,0 1 0,0-1-1,0 1 1,0 0 0,0-1-1,0 0 1,-1 1 0,1-1-1,0 0 1,0 0 0,-1 0-1,1 0 1,0 0 0,0 0-1,0 0 1,-1 0 0,1 0-1,0 0 1,-3-1 0,-7-4 178,-21-11-1,9 4-253,17 9-210,0-1-1,0 1 1,1-1-1,-1 0 1,-6-6-1,10 8-166,0 0-1,1 0 1,-1 0-1,0 0 0,1-1 1,-1 1-1,1 0 1,0 0-1,0-1 0,0 1 1,0-1-1,0 1 1,0-1-1,0 0 1,0-5-1,4-6-5984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06.93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76 10 3328,'-1'0'243,"1"-1"0,0 1 0,0-1 0,0 1-1,-1-1 1,1 1 0,0-1 0,-1 1 0,1-1 0,0 1 0,-1-1 0,1 1 0,-1 0 0,1-1-1,-1 1 1,1 0 0,0-1 0,-1 1 0,1 0 0,-1 0 0,0-1 0,1 1 0,-1 0 0,0 0 0,-5 13 5718,2-2-6971,-3 15 1394,1 1 0,1-1 0,2 1 0,-1 31 0,0-5-81,0-12 66,-14 123 270,16-138-283,1 28 0,1-45-65,0-8-46,8-1 155,10-5-332,-2-1-1,21-9 0,-18 7-112,30-10 0,-9 10 49,58-5 1,-56 8 50,-38 5-58,0-1 0,1 1 0,-1 1 0,0-1 0,4 1 0,25 2-32,-32-3-1016,8-19-8735,-5 11 7669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07.3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34 119 2912,'-34'-24'4042,"46"22"3386,41-15-5656,-6-1-1380,1 3 0,1 2 0,94-12 0,-127 24-349,-14 1-59,0 1 0,0-1 0,0 0 0,1-1 0,-1 1 0,0 0 0,0-1 0,0 1 0,0-1 0,2-1 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07.8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41 3392,'-1'-1'71,"1"1"-31,0 0 1,0-1-1,0 1 1,-1 0-1,1-1 0,0 1 1,-1 0-1,1 0 1,0-1-1,0 1 0,-1 0 1,1 0-1,-1-1 1,1 1-1,0 0 0,-1 0 1,1 0-1,0 0 1,-1 0-1,1 0 0,-1 0 1,1 0-1,0 0 0,-1 0 1,1 0-1,0 0 1,-1 0-1,1 0 0,-1 0 1,1 0-1,0 0 1,-1 0-1,-1 2 1793,21-3 5401,32-5-5554,-2 0-1303,182-7 364,-97 8-1776,-133 5 622,1 0 1,-1 0-1,0 0 0,0-1 1,0 1-1,0 0 0,0 0 1,0 0-1,0-1 0,0 1 0,0-1 1,1 0-1,0-2-2296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02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 5568,'-2'3'804,"1"0"-388,-1 0-1,1 0 1,0 0 0,0 1-1,0-1 1,1 0 0,-1 0-1,1 0 1,0 1 0,0-1-1,0 0 1,1 6 0,0 5 994,-1 1 1,-3 26-1,1-12-260,0 18-45,-12 170 1773,8-159-2395,-24 98 0,26-144-610,0 1-237,1 0 0,0 1-1,-1 22 1,5-30-547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18.81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18 2720,'0'-2'306,"0"1"-273,0 1 0,0 0 0,0 0 0,0-1 0,0 1 0,0 0 0,0 0 0,0-1 0,0 1 0,0 0 0,0-1 0,0 1 0,0 0 0,0 0 0,0-1 0,0 1 1,-4-10 9188,6 13-9119,0 1 0,-1 1 0,1-1 0,-1 0 1,0 0-1,0 0 0,0 1 0,-1 4 0,1 39 423,-1-28-236,0 51 2531,0-75-2790,2-1 0,-1 1-1,0 0 1,1 0-1,0 0 1,0 0 0,3-4-1,4-10 88,21-61-65,-29 77-105,0 0 0,0-1 0,0 1-1,1 0 1,-1 0 0,1 0-1,2-2 1,4-7-442,0 19 596,0 1-1,10 11 0,-15-14-18,0-1-1,0 0 0,0 1 0,-1-1 1,0 1-1,0 0 0,0 0 0,-1 0 0,1 9 1,0 6 480,-1 29 1,-1-31-492,0-18-110,8-5-3055,4-6 1259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25.68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10 986 3552,'-9'-1'1090,"9"1"-1075,0 0-1,-1 0 1,1 0 0,0 0 0,3 6 4970,12-6-4116,8 1 152,-19 0-889,0-1 0,0 1 1,0-1-1,0 0 0,-1 0 0,1 0 0,0-1 0,0 0 0,0 1 0,0-1 0,-1-1 1,1 1-1,0 0 0,4-3 0,0-2 8,0 1 0,0-1 0,0 0 0,-1-1 0,0 1 0,0-2 0,-1 1 0,1-1 0,-2 0 0,1 0 0,5-12 0,7-21 50,-2-1 1,-2-1-1,10-48 1,-4 15 338,-14 48-365,-5 22-269,0-1 0,0 0 0,4-9 0,-5 16 89,1 0 1,-1 0-1,0-1 1,0 1 0,0 0-1,0 0 1,0 0 0,1-1-1,-1 1 1,0 0-1,0 0 1,0 0 0,1 0-1,-1-1 1,0 1 0,0 0-1,0 0 1,1 0 0,-1 0-1,0 0 1,0 0-1,1 0 1,-1 0 0,0 0-1,0 0 1,1 0 0,-1 0-1,0 0 1,0 0-1,1 0 1,-1 0 0,0 0-1,0 0 1,1 0 0,-1 0-1,0 0 1,0 0 0,1 0-1,-1 1 1,0-1-1,0 0 1,0 0 0,1 0-1,-1 0 1,0 0 0,0 1-1,0-1 1,0 0-1,1 0 1,-1 0 0,0 1-1,9 10 42,-2 2 17,0 0 1,-1 0-1,0 1 0,-1-1 0,6 27 1,6 74 246,-15-97-101,-1-1 1,-1 0 0,-2 32 0,1-44-117,1 0 0,-1 0 0,0 0 0,0-1 0,0 1 0,0 0 0,-1-1 0,1 1 0,-1-1-1,0 1 1,0-1 0,-1 0 0,1 1 0,0-1 0,-1 0 0,0-1 0,0 1 0,0 0 0,0-1 0,0 0 0,0 0 0,-6 3 0,3-3 10,-1 0 1,1 0-1,-1-1 1,1 0 0,-1 0-1,-12 0 1,-42-6-104,1 0-124,59 5 93,-1 0-1,1 0 1,-1 0-1,1 0 1,0 0 0,-1 1-1,1-1 1,-1 0-1,1 1 1,0-1-1,-1 1 1,0 1 0,1-2 24,1 0 0,-1 1 0,1-1 0,-1 1 0,1-1 0,0 0 0,-1 1-1,1-1 1,0 1 0,-1-1 0,1 1 0,0-1 0,0 1 0,-1 0 0,1-1 0,0 1 0,0-1 0,0 1 0,0-1 0,0 1 0,0 0 0,0 1-2,1 0-1,-1-1 0,1 1 0,-1 0 0,1-1 1,0 1-1,-1-1 0,1 1 0,0-1 0,0 0 0,0 1 1,0-1-1,1 0 0,-1 0 0,0 1 0,0-1 0,1 0 1,2 1-1,3 2 30,0-1 0,0 0 0,0 0 0,1 0 0,-1-1 0,1-1 0,0 1 0,0-1 0,0 0 0,-1-1-1,1 0 1,15-1 0,-1-2 69,0-1-1,-1-1 0,28-9 0,-32 7-57,0 0 1,-1 0-1,0-2 0,-1 0 1,1-1-1,-2 0 0,1-1 1,-2-1-1,0 0 1,0-1-1,-1-1 0,0 1 1,-1-2-1,11-19 0,61-113 143,16-24 370,-82 146-481,-2-1 0,-1 0 1,-1-1-1,-1 0 0,-1-1 1,-1 0-1,7-42 0,-3-28-80,-14 87 8,1-1 0,-1 0 0,-1 0 0,-1 1 0,1-1 0,-5-15 0,6 26 12,-1 0 0,1 0 0,0 0 0,0 0 0,-1 0 0,1 0 0,0 0 0,-1 1 0,1-1 0,-1 0 0,0 0 0,1 0 0,-1 0 0,1 0 0,-1 1 0,0-1 0,0 0 0,0 1 0,1-1 0,-1 0 0,0 1 0,0-1 0,0 1 0,0 0 0,0-1 0,0 1 0,0 0 0,0-1 0,0 1 0,0 0 0,0 0 0,0 0 0,-1 0 0,0 0-11,0 1 0,0 0 0,-1 0 0,1 0-1,0 0 1,1 0 0,-1 0 0,0 1 0,0-1-1,0 1 1,1-1 0,-1 1 0,1-1 0,-1 1-1,-1 2 1,-6 11-65,0-1-1,1 1 1,0 1-1,-5 15 1,-20 70 299,26-80-14,-7 25-144,-11 67 0,21-84-134,-1-2 331,-2 49 1,4 6-296,0-50 70,4 59-1,0-54 132,-2-29-94,1 0-1,0 0 1,1 0 0,0 0-1,2 8 1,4 14 152,-7-25-238,1 1 0,0-1 0,1 1 0,0-1 0,-1 0 0,5 7-1,-6-11 55,1-1 0,-1 1-1,0-1 1,1 1-1,-1-1 1,1 1 0,-1-1-1,1 1 1,-1-1-1,1 0 1,-1 1-1,1-1 1,-1 0 0,1 1-1,-1-1 1,1 0-1,0 0 1,-1 0 0,1 1-1,0-1 1,-1 0-1,1 0 1,-1 0-1,1 0 1,0 0 0,0 0-1,4-1-13,-1 0 1,0 0-1,0-1 0,7-3 0,-6 3 14,-1-1-1,1 0 0,-1-1 0,1 1 0,-1-1 0,0 0 0,4-5 0,25-33-31,-29 37 3,12-20 117,25-50 0,-36 64-94,21-35 72,-15 27-118,11-25 0,-18 38-17,-3 6 36,-1-1-1,1 0 0,0 0 0,-1 0 0,0 0 0,1 1 0,-1-1 0,1 0 0,-1 0 0,0 0 0,0 0 0,1 0 1,-1 0-1,0 0 0,0 0 0,0 0 0,0 0 0,-1-2 0,1 7-57,-1 0 0,0 0 0,0-1 1,-1 1-1,-2 4 0,-4 13 34,0 17 25,1 0-1,2 0 1,2 1 0,1 47-1,2-82 29,0 1 1,1-1-1,-1 0 0,1 1 1,0-1-1,2 7 0,-2-9-17,0 0 0,0 0 0,0 1 0,1-1-1,-1 0 1,1 0 0,-1-1 0,1 1 0,0 0 0,0 0-1,0-1 1,0 1 0,2 0 0,-1 0 17,1 0 1,0 0-1,0 0 0,0-1 1,0 0-1,0 0 1,1 0-1,-1 0 1,0-1-1,0 1 1,1-1-1,-1 0 0,0-1 1,0 1-1,1-1 1,-1 0-1,7-2 1,-2 0-11,0 0 1,0-1 0,0 0 0,-1-1 0,0 0 0,14-10 0,-6 1-22,0-2 1,0 0-1,-2 0 1,20-30-1,-24 32 56,13-18-68,-21 29-4,0 1 1,0 0-1,0 0 1,0 1-1,1-1 1,-1 0-1,0 1 0,1-1 1,0 1-1,-1 0 1,4-1-1,-4 2 32,-1-1 0,0 1 0,0 0 0,1 0 0,-1 0 0,0 0 0,1 1 0,-1-1 0,0 0 0,0 0 0,0 1 0,1-1 0,-1 1 0,0-1 0,0 1 0,0-1 0,0 1 0,0 0 0,0-1 0,0 1 0,0 0 0,0 0 0,1 1 0,3 3-63,-1 1-1,-1-1 1,5 8-1,-2-3 11,-4-8 406,-2-4-66,-5-8 107,-10-14-268,9 16-74,1 2-72,-1 1 0,1-1 0,-1 1 1,0 0-1,-11-7 0,16 11-9,-1 1 0,1-1 0,0 0 0,-1 1 1,1-1-1,-1 1 0,1 0 0,-1-1 0,0 1 0,1 0 0,-1 0 0,1 0 0,-1 0 0,0 0 0,1 0 1,-1 1-1,1-1 0,-1 0 0,1 1 0,-1-1 0,1 1 0,-1 0 0,1 0 0,0-1 0,-1 1 1,1 0-1,0 0 0,0 0 0,-1 0 0,1 0 0,0 0 0,0 1 0,0-1 0,-1 2 0,-4 6-9,1 0 0,0 0 0,0 0 0,1 0 0,0 1 0,0 0 0,1 0 0,1 0 0,-1 0 0,2 0 0,-1 0 0,1 1 0,1-1 0,0 0 0,1 1 0,2 14 0,-2-19 44,1 0 0,0 0 0,1 0 0,-1 0-1,1-1 1,0 1 0,0-1 0,1 0 0,-1 0-1,6 5 1,-8-9 6,1 1-1,-1-1 1,1 1 0,0-1-1,-1 0 1,1 1-1,0-1 1,0 0 0,0 0-1,0 0 1,0-1 0,0 1-1,0 0 1,0-1-1,0 1 1,0-1 0,1 0-1,-1 0 1,0 0-1,0 0 1,0 0 0,1 0-1,-1 0 1,0-1-1,0 1 1,0-1 0,0 0-1,0 0 1,0 1 0,0-1-1,3-2 1,-2 0-6,0 1 1,0-1-1,0 0 0,-1 0 1,1 0-1,-1 0 1,0 0-1,0-1 1,0 1-1,0 0 0,0-1 1,1-5-1,3-8 10,4-24 0,-8 31-35,-1 5-3,2-5-11,-1 0 1,1-21-1,-3 31 5,-1 7-330,-15 80 106,-7 32 166,17-96 166,-1 0-1,-1 0 1,-11 22-1,17-42-45,0 0-1,1 0 1,-1 0-1,0 0 0,-1 0 1,1 0-1,0-1 1,-1 1-1,1-1 0,-1 0 1,0 0-1,0 0 1,-6 3-1,4-3 29,0 0-1,0 0 1,-1-1 0,1 0 0,-1 0-1,1-1 1,-11 1 0,5-2-53,1 1 0,0-2 0,-1 0-1,-11-3 1,16 4-71,-6 0-93,11 1 142,1 0 1,0 0 0,0 0-1,0 0 1,0 0-1,0 0 1,-1 0 0,1 0-1,0 0 1,0 0-1,0 0 1,0 0-1,0-1 1,0 1 0,-1 0-1,1 0 1,0 0-1,0 0 1,0 0 0,0 0-1,0 0 1,0-1-1,0 1 1,0 0 0,0 0-1,0 0 1,-1 0-1,1 0 1,0-1 0,0 1-1,0 0 1,0 0-1,0 0 1,0 0 0,0 0-1,0-1 1,0 1-1,0 0 1,0 0 0,1 0-1,-1 0 1,0-1-1,0 1 1,0 0 0,0 0-1,0 0 1,0 0-1,0 0 1,0 0 0,0-1-1,0 1 1,0 0-1,1 0 1,-1 0 0,0 0-1,0 0 1,0 0-1,0 0 1,0 0-1,0 0 1,1-1 0,1 0-49,0 0 0,0 0 0,0 0 0,0 0 1,0 0-1,0 0 0,2 0 0,10-5-24,0 0 55,1 0 0,25-7 0,-27 10 14,0-1 0,0 0 0,0-1 0,18-11 0,-4 0 113,-5 3-35,21-17 1,-16 9-6,-8 7-77,-1-1 0,31-33 0,-14 6 135,-1-2 1,-2-1-1,40-77 0,-61 99-34,29-63 194,-16 33-219,-15 37-251,-2 0-1,11-33 1,-16 41 180,-1-1-566,0 15 140,-2 5 482,-1 0-1,0-1 0,-1 1 1,0-1-1,-1 0 1,0 1-1,-10 17 1,-4 10-51,-18 58-32,16-40 195,-37 69 1,-18 3 384,63-110-246,11-17-218,2-2-138,66-55-188,-57 48 209,5-7 32,0 1 0,1 1-1,1 1 1,0 0-1,23-10 1,-39 21-7,0 1 0,0-1 0,0 1 0,0-1 0,0 1 0,0-1 0,1 1 0,-1 0 0,0 0 0,0 0 0,1-1 0,-1 1 0,0 0 0,0 0 0,0 1 0,1-1 0,-1 0 0,0 0 0,0 1 0,0-1 0,1 0 0,-1 1 0,0-1 0,0 1 0,0 0 0,0-1 0,0 1 0,0 0 0,0 0 0,0-1 0,0 1 0,0 0 0,-1 0 0,1 0 0,0 0 0,0 2 0,2 3 5,-1 0 1,1 0 0,-1 1-1,-1-1 1,2 12 0,2 4 173,-2-11-176,-2-7 6,0 0 0,0 0 1,0 0-1,0 0 1,1 0-1,-1 0 1,1 0-1,0-1 1,1 1-1,-1-1 0,0 0 1,1 1-1,0-1 1,0 0-1,0 0 1,5 3-1,-6-5 31,0 0 1,0 0-1,0 0 0,1 0 0,-1 0 1,0 0-1,1-1 0,-1 1 0,0-1 1,1 0-1,-1 0 0,0 0 0,1 0 1,-1 0-1,1 0 0,-1-1 0,0 1 1,1-1-1,-1 1 0,0-1 0,0 0 1,1 0-1,-1 0 0,0 0 0,0 0 0,3-3 1,2-1-22,-1 0 1,0 0-1,0-1 1,-1 0-1,1 0 1,-1 0 0,0 0-1,-1-1 1,0 0-1,0 0 1,5-13-1,2-8 67,11-52 0,-19 69-40,57-228-8,-53 211-105,-2 0 1,-1-1-1,-1 1 0,0-31 0,-5 55-327,-2 7 182,-3 8 160,-3 12 249,4-10-190,0 1 0,1-1 0,1 1 0,-4 18 0,8-29-5,-12 72-78,-4 116 0,17-172 156,0-1 1,1 1-1,0 0 1,2 0 0,0-1-1,10 26 1,-13-42-56,0 0 0,0 0 0,0-1 0,0 1 0,0 0 0,0-1 0,1 1 1,-1-1-1,0 1 0,1-1 0,-1 0 0,1 1 0,-1-1 0,1 0 0,0 0 0,0 0 0,2 1 1,-1-1 3,1-1 0,-1 1 0,0 0 1,0-1-1,1 0 0,-1 0 1,0 0-1,1 0 0,5-1 1,-1-1 25,0 0 1,0-1-1,0 0 1,0 0-1,0 0 1,-1-1-1,12-8 1,2-4-8,-1-1 1,-1-1-1,0-1 1,27-36-1,55-93 226,-76 107-130,-8 12-215,-1-1 1,-2-1-1,15-48 0,-26 69 119,0 0-1,0 0 1,-1 0 0,-1-1-1,1-13 1,-2 24-47,0-1 1,0 1 0,0-1 0,0 1-1,0 0 1,0-1 0,0 1 0,0-1-1,0 1 1,0-1 0,0 1 0,0-1 0,0 1-1,0 0 1,0-1 0,0 1 0,-1-1-1,1 1 1,0-1 0,0 1 0,0 0-1,-1-1 1,1 1 0,0 0 0,-1-1-1,1 1 1,0 0 0,-1-1 0,1 1-1,0 0 1,-1 0 0,1-1 0,-1 1-1,1 0 1,0 0 0,-1 0 0,1 0-1,-1-1 1,1 1 0,-1 0 0,1 0-1,0 0 1,-1 0 0,1 0 0,-1 0-1,1 0 1,-1 0 0,1 0 0,-1 1-1,1-1 1,0 0 0,-1 0 0,1 0 0,-1 0-1,0 1 1,-4 1-57,0 1-1,1 0 1,-9 7-1,4-4 106,-45 35-75,40-31 25,0 0 1,0 1-1,2 0 0,-1 1 0,1 0 1,1 1-1,0 0 0,1 1 0,-12 22 1,16-23 16,1-1-1,1 1 1,0 0 0,1 0 0,0 0 0,-1 24-1,2-1 9,3 46-1,0-67 42,1 0-1,0 0 0,1 0 1,1 0-1,0 0 0,1-1 1,10 23-1,-11-31-45,0-1 0,0 0 0,0 0 0,0 0 0,1 0 0,0-1 0,0 0 0,0 0 0,11 6 0,-14-9 6,0 0 0,-1 0 0,1-1 0,0 1 0,1-1 0,-1 0 0,0 1 0,0-1 0,0 0 0,0 0 0,0 0 0,0-1 0,0 1 0,0 0 0,0-1 0,2 0 0,1-1 47,-1 1 1,1-1 0,-1 0 0,1 0-1,7-6 1,19-18-103,-1-1 0,26-31 0,-26 16 201,-25 36-147,-1 3-30,-4 8 20,-1 8 84,0 13-24,-1 0 0,-1 0 0,-2 0 1,-1-1-1,0 0 0,-11 26 0,-1 1 321,18-52-379,0 0 0,0 0 0,0 0 0,0 0 0,0 0 0,0 0 0,-1 1 0,1-1 0,0 0 0,0 0 0,0 0 0,0 0 0,0 0 0,0 1 0,0-1 0,0 0 0,0 0 0,0 0 0,0 0 0,0 0 0,0 1 0,0-1 0,0 0-1,0 0 1,0 0 0,0 0 0,0 0 0,0 0 0,0 1 0,0-1 0,0 0 0,1 0 0,-1 0 0,0 0 0,0 0 0,0 0 0,0 1 0,0-1 0,0 0 0,0 0 0,0 0 0,1 0 0,-1 0 0,0 0 0,0 0 0,0 0 0,0 0 0,0 0 0,1 0 0,8-4 204,9-13 21,12-22-187,37-65 0,-67 104-45,0-1 0,0 1 1,1 0-1,-1 0 1,0 0-1,0 0 1,0 0-1,0-1 1,0 1-1,1 0 0,-1 0 1,0 0-1,0 0 1,0 0-1,0 0 1,1 0-1,-1 0 0,0 0 1,0 0-1,0 0 1,0 0-1,1 0 1,-1 0-1,0 0 0,0 0 1,0 0-1,1 0 1,-1 0-1,0 0 1,0 0-1,0 0 1,0 0-1,1 0 0,-1 0 1,0 0-1,0 0 1,0 0-1,0 0 1,1 0-1,-1 1 0,0-1 1,0 0-1,0 0 1,0 0-1,0 0 1,1 0-1,-1 1 0,0-1 1,0 0-1,0 0 1,0 0-1,0 0 1,0 1-1,5 7-116,-4 3 71,0 1 1,-1-1-1,0 0 0,-1 0 1,0 0-1,-1 0 0,-3 13 0,3-13 26,-9 31 200,-1 0 0,-2-1-1,-24 50 1,31-76-179,-1 1-1,-1-1 1,-18 24-1,23-34 33,0-1-1,0 1 0,-1-1 1,1 0-1,-1 0 0,0 0 1,0 0-1,-1-1 1,1 0-1,-1 0 0,1-1 1,-1 1-1,-9 1 0,10-3-11,0-1 1,1 0-1,-1 0 0,0 0 0,1 0 0,-1-1 0,0 0 1,1 0-1,-1 0 0,1-1 0,-1 1 0,1-1 0,0 0 1,0 0-1,0-1 0,0 1 0,0-1 0,-5-5 0,3 4-34,1-1-1,0 0 1,0-1-1,0 1 0,1-1 1,0 0-1,0 0 1,0-1-1,1 1 0,0-1 1,-3-9-1,5 13 12,0 0-1,1-1 1,-1 1 0,1-1-1,0 1 1,-1 0-1,2-1 1,-1 1 0,0-1-1,1 1 1,-1-1-1,1 1 1,0 0 0,0-1-1,0 1 1,4-6-1,-2 4 10,1 1 0,-1-1 0,1 1 0,0-1-1,0 1 1,1 1 0,-1-1 0,1 0-1,7-3 1,3-1-47,0 0 0,0 2-1,1 0 1,30-8 0,-17 8-195,56-5 1,-80 11 257,4-1-808,-1 1 0,1 0 0,-1 0 0,10 2 0,-17-2 447,0 0 0,1 0 1,-1 0-1,0 1 0,0-1 1,0 0-1,0 1 0,1-1 1,-1 1-1,0 0 0,0-1 1,0 1-1,0 0 0,0-1 0,0 1 1,0 0-1,0 0 0,-1 0 1,1 0-1,0 0 0,0 0 1,-1 0-1,1 0 0,-1 0 1,1 0-1,-1 0 0,1 0 1,-1 1-1,0-1 0,1 0 1,-1 0-1,0 0 0,0 1 1,0-1-1,0 3 0,-3 11-3634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26.0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62 6048,'0'0'99,"-1"0"0,1 0 1,0 0-1,-1-1 0,1 1 1,0 0-1,-1-1 0,1 1 0,0 0 1,0 0-1,-1-1 0,1 1 1,0 0-1,0-1 0,0 1 0,-1-1 1,1 1-1,0 0 0,0-1 1,0 1-1,0-1 0,0 1 0,0 0 1,0-1-1,0 1 0,0-1 1,0 1-1,0 0 0,0-1 0,0 1 1,0 0-1,1-1 0,-1-1 292,1 1 1,1 0-1,-1 0 0,0 0 1,0 0-1,0 0 0,0 0 0,1 0 1,1-1-1,7-4 109,1 1 1,0 0-1,0 1 1,0 0-1,0 1 0,15-3 1,-16 4-1066,0 1 1,0 0-1,0 0 1,0 1-1,0 0 1,0 1-1,17 3 1,-14-1-1356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26.49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79 52 8896,'-54'-22'3296,"37"26"-2560,9-4-224,8-4-832,3-3 64,6 4-192,9-5 288,6 5-3008,6-2 1728,-5 2-2944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2:59.6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109 23 2976,'0'-22'13994,"-10"34"-12001,8-10-1868,0 1 0,0-1 0,0 0 0,0 1 0,1-1 0,-1 1 0,1 0 0,0-1 0,-2 6 0,-13 84 315,12-64-75,-1 0 0,-8 28 1,-5 23 136,7-28-354,8-37-50,1 0-1,0 0 0,0 23 1,-2 11-29,4-47 272,9-8-440,-1 3 284,-1-1-184,-1 0 0,1 1 1,0-1-1,0 2 0,1-1 1,-1 1-1,1 0 0,0 1 1,0 0-1,0 0 0,0 0 1,0 1-1,0 0 0,0 1 1,10 0-1,173 0 90,-180-3-7312,4-15 655,-10 10 1628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00.0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8 5888,'1'-7'11301,"117"8"-6999,4 1-4050,65-5-2406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00.5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10 105 3648,'-9'-6'3562,"14"-10"3788,-2 11-6955,1 0 0,-1 1 0,1 0 0,0 0 0,-1 0 0,2 0 0,-1 1 0,0-1 0,1 1 0,0 0 0,0 0 0,0 1 0,0 0 0,8-4 0,13 1-20,-1 0 0,1 1 1,30 0-1,-6 0-84,101 0-294,-117 4-1210,-34 16-11902,-7-6 8753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01.18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217 128 3968,'-8'-4'811,"7"4"-599,0 0 0,0 0 0,0-1 0,0 1-1,0 0 1,1-1 0,-1 1 0,0-1 0,0 0 0,0 1-1,0-1 1,1 1 0,-1-1 0,0 0 0,1 0 0,-1 1 0,1-1-1,-1 0 1,0 0 0,1 0 0,-1-1 0,1 1-103,0 1 0,0 0 0,0-1 0,0 1 0,0 0 0,0-1 0,0 1 0,0-1 0,0 1 0,-1 0 0,1-1 0,0 1 0,0 0 0,0-1 0,0 1 1,-1 0-1,1-1 0,0 1 0,0 0 0,-1 0 0,1-1 0,0 1 0,-1 0 0,1 0 0,0 0 0,-1-1 0,1 1 0,0 0 0,-1 0 0,1 0 0,0 0 0,-1 0 0,1-1 0,0 1 1,-1 0-1,1 0 0,-1 0 0,1 0 0,0 0 0,-1 0 0,1 0 0,0 1 0,-1-1 0,1 0 0,-1 0 0,1 0 0,0 0 0,-1 0 0,1 0 0,0 1 0,-1-1 0,1 0 0,0 0 0,0 1 1,-1-1-1,1 0 0,0 0 0,0 1 0,-1-1 0,1 0 0,0 1 0,0-1 0,0 0 0,-1 1 0,1-1 0,0 1 0,-3 6 92,0 1 0,0-1 0,1 1 0,0 0 0,0 0 0,1 0 0,0 0 0,1 0 0,0 0 0,0 9 0,1-10-169,0 0 1,0 0-1,0 0 0,1 0 0,0-1 0,1 1 1,-1 0-1,1-1 0,0 0 0,1 0 0,7 11 0,-9-15 13,-1 0 0,1 0 0,0 0 0,0-1-1,0 1 1,0 0 0,0-1 0,0 1 0,1-1-1,-1 0 1,0 0 0,1 0 0,-1 0-1,1 0 1,-1-1 0,1 1 0,-1-1 0,1 1-1,0-1 1,-1 0 0,1 0 0,-1 0 0,1 0-1,3-1 1,-3 0 25,-1 0 0,0 0 1,0 0-1,0 0 0,0-1 0,1 1 0,-2 0 0,1-1 0,0 0 0,0 1 1,0-1-1,-1 0 0,1 0 0,-1 0 0,1 0 0,-1 0 0,0 0 0,0 0 1,0-1-1,0 1 0,0 0 0,-1-1 0,1 1 0,0 0 0,-1-1 1,0-2-1,2-7 88,-1 0 1,-1 1 0,0-1 0,0 0 0,-1 1 0,-3-13-1,3 20-157,0 0 0,-1-1 0,1 1 0,-1 0 0,0 0 0,0 0 0,-1 0 0,1 1 0,-1-1 0,1 1 0,-1-1 0,0 1 0,-1 0 0,1 0 0,0 0 0,-1 1-1,0-1 1,0 1 0,-4-2 0,-14-5-431,0 2-1,0 0 0,-1 2 1,0 0-1,-25-1 1,3 0-2176,43 6 2291,1-1 0,-1 1-1,1 0 1,-1 0 0,1-1 0,-1 1 0,1-1-1,0 1 1,-1-1 0,1 1 0,-1-1 0,1 0-1,0 0 1,0 0 0,-1 0 0,1 0 0,-1-1-1,2 1-3,-1 0-1,1 0 0,0-1 0,0 1 0,0 0 1,0 0-1,0 0 0,0 0 0,0-1 1,0 1-1,0 0 0,0 0 0,1 0 0,-1 0 1,0 0-1,1 0 0,-1 0 0,1-1 1,-1 1-1,1 0 0,1-1 0,6-13-2933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4:12.3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306 0 2144,'2'4'7203,"0"-1"-7862,-2-2 941,1 1-191,-1 0 0,0 0 1,-1 0-1,1 0 0,0 0 0,0 0 0,-1 0 0,0 0 0,1 0 0,-1 0 0,0 0 0,0 0 0,0 0 0,0-1 0,0 1 0,0 0 0,0-1 0,-1 1 0,1-1 0,0 1 0,-1-1 0,0 0 0,1 1 0,-1-1 1,0 0-1,1 0 0,-5 1 0,-212 95 1669,215-95-1725,-27 8 417,28-10-370,-1 1 1,1-1-1,0 1 1,0-1-1,0 0 1,0 0-1,-1 0 1,1 0-1,0 0 1,0-1-1,-2 1 1,16 5 113,-3-1-172,-1-1 1,1 0-1,15 3 0,111 22 931,2 0-235,-129-26-774,45 5 423,-48-7-384,0 0 0,1 0 1,-1 0-1,1 0 0,-1-1 1,1 0-1,5-2 0,-3-1-1947,0-2 506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31.30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89 17 3072,'0'0'28,"0"0"1,0 0 0,0 0-1,-1 0 1,1 0-1,0 0 1,0-1 0,0 1-1,0 0 1,0 0-1,0 0 1,0 0 0,-1 0-1,1 0 1,0 0-1,0 0 1,0-1-1,0 1 1,0 0 0,0 0-1,0 0 1,0 0-1,0 0 1,0-1 0,0 1-1,0 0 1,0 0-1,0 0 1,0 0-1,0 0 1,0-1 0,0 1-1,0 0 1,0 0-1,0 0 1,0 0 0,0 0-1,0-1 1,0 1-1,0 0 1,0 0 0,0 0-1,0 0 1,3-11 9518,-20 47-7712,10-13-1401,-5 44 0,5-25-252,-25 148 721,24-128-824,1 69 0,8-126 34,-1 0 0,0-1 0,1 1-1,0 0 1,0 0 0,2 5 0,-2-9 297,-1 0-401,0-1 0,0 0 0,0 1 0,0-1 0,0 0 0,0 1 0,0-1 0,0 0-1,0 1 1,0-1 0,0 0 0,0 0 0,0 1 0,0-1 0,0 0 0,0 1 0,0-1-1,1 0 1,-1 1 0,0-1 0,0 0 0,0 0 0,1 1 0,12-2 96,0 0 1,-1-2-1,1 1 1,24-9 0,-24 6-70,-1 1 1,2 1-1,-1 0 0,0 1 1,14 0-1,51 2-25,-76 0 90,15-4-6255,-5 0 1013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02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4 539 3808,'-1'3'289,"-2"3"696,3-6-965,0 0 1,0 0-1,0 0 0,0 0 0,0 1 0,0-1 1,0 0-1,0 0 0,0 0 0,0 0 0,0 0 0,0 0 1,0 0-1,0 0 0,0 0 0,1 1 0,-1-1 0,0 0 1,0 0-1,0 0 0,0 0 0,0 0 0,0 0 1,0 0-1,0 0 0,0 0 0,0 0 0,0 0 0,0 0 1,1 1-1,-1-1 0,0 0 0,0 0 0,0 0 1,0 0-1,0 0 0,0 0 0,0 0 0,2 0 1433,-1-1-1198,0 1-1,-1-1 0,1 1 0,0-1 0,0 1 1,0 0-1,0-1 0,0 1 0,0 0 0,0 0 1,0 0-1,0 0 0,2 0 0,1-1 283,4-2-84,0 0 0,0 0 0,-1 0 0,1-1 1,-1 0-1,0-1 0,12-10 0,42-45 841,-37 34-885,24-21 91,79-86 168,-102 104-448,-2-1 1,36-58-1,-55 81-217,-1 0 0,0 0-1,0-1 1,0 1 0,-1-1-1,0 0 1,-1 0 0,0 1-1,1-9 1,-2 15-12,0 1 0,0 0 0,0-1 0,0 1 1,0-1-1,0 1 0,0 0 0,-1-1 0,1 1 0,0 0 0,0-1 0,0 1 0,0 0 0,0-1 0,-1 1 1,1 0-1,0 0 0,0-1 0,-1 1 0,1 0 0,0 0 0,0-1 0,-1 1 0,1 0 0,0 0 0,-1 0 1,1-1-1,0 1 0,-1 0 0,1 0 0,0 0 0,-1 0 0,1 0 0,0 0 0,-1 0 0,1 0 0,0 0 1,-1 0-1,1 0 0,0 0 0,-1 0 0,1 0 0,-1 0 0,1 0 0,0 0 0,-1 0 0,1 0 0,0 0 1,0 1-1,-1-1 0,1 0 0,-1 1 0,-16 8-100,4 2 346,1 0 0,1 1 1,0 0-1,0 1 0,1 0 1,1 0-1,0 1 0,1 0 1,1 1-1,0 0 0,1 0 1,0 0-1,1 1 0,1 0 1,-2 18-1,4-16-138,2 0 0,0 0 1,1 0-1,1 0 0,0 0 0,2-1 0,0 1 1,1-1-1,9 22 0,-13-35-226,1-1 0,-1 0-1,1 0 1,0 0 0,0 0 0,0 0 0,0-1-1,1 1 1,-1-1 0,1 1 0,-1-1 0,1 0-1,0 0 1,0 0 0,0 0 0,0-1 0,0 1-1,1-1 1,4 2 0,11 0-1452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32.0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65 9 2720,'-1'-1'151,"0"1"0,0 0-1,1-1 1,-1 1 0,0 0 0,0-1 0,1 1 0,-1 0 0,0 0-1,0 0 1,0 0 0,0 0 0,1 0 0,-1 0 0,0 0-1,0 0 1,0 0 0,0 0 0,1 1 0,-1-1 0,0 0 0,0 0-1,1 1 1,-1-1 0,0 1 0,0-1 0,1 1 0,-1-1-1,0 1 1,-22 19 3681,20-18-3136,-8 8 224,11-9-812,0-1 0,-1 0 0,1 0 0,0 1 0,-1-1 0,1 0 0,0 0 0,0 1 0,0-1 0,-1 0 0,1 1 0,0-1 0,0 0 0,0 1 0,0-1 1,0 0-1,-1 1 0,1-1 0,0 0 0,0 1 0,0-1 0,0 1 0,0-1 0,0 0 0,0 1 0,0-1 0,0 0 0,1 1 0,-1-1 0,0 1 0,18-6 1060,14-7-607,-23 7-513,1 1 1,-1 1-1,1-1 1,0 2 0,1-1-1,-1 1 1,14 0-1,-12 3 7,-1 0-1,0 1 0,0 0 1,14 5-1,10 2-59,-31-8-162,0-1-1,1 0 1,-1 0 0,1 0 0,-1 0-1,0-1 1,1 0 0,6-2-1,33-13-5693,-38 13 4583,15-7-1591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32.84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75 2720,'-4'-6'9816,"4"6"-9611,10-6 3088,22-3-3664,-27 7 1273,36-10-206,2 2 0,-1 1 0,62-4 0,-3 14-640,-16 1 544,-69-12-9171,-8 9 2449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3:34.31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288 15 3072,'1'-7'1528,"-1"7"-1418,0 0 1,0 0 0,0 0-1,0 0 1,0-1-1,0 1 1,0 0 0,0 0-1,0 0 1,0 0-1,0 0 1,0-1 0,0 1-1,-1-2 1992,1 2-1992,-1 0 1,1 0 0,0-1-1,0 1 1,0 0-1,0 0 1,0 0 0,-1 0-1,1 0 1,0 0 0,0 0-1,0 0 1,0 0-1,0 0 1,-1 0 0,1 0-1,0 0 1,0 0-1,0 0 1,0 0 0,-1 0-1,1 0 1,0 1-1,0-1 1,0 0 0,0 0 220,-1 0-220,-6 0-282,-9 1 2632,-30 6 1,29-4-1747,3-1-314,-1 1-1,1 0 1,0 1 0,0 1-1,0 0 1,-14 8-1,26-12-380,1 0 0,0 0 0,-1 1 0,1-1 0,0 1 0,0-1-1,0 1 1,0-1 0,0 1 0,1 0 0,-1-1 0,0 1 0,1 0 0,-1-1-1,1 1 1,0 0 0,-1 0 0,1 0 0,0 0 0,0-1 0,0 1 0,0 0-1,1 2 1,-1 1-9,1-1-1,0 1 1,0-1-1,1 0 0,-1 1 1,1-1-1,0 0 1,3 6-1,0-2 11,0-1 1,1 1-1,0-1 0,1 0 1,-1-1-1,1 1 0,1-1 1,-1-1-1,1 1 0,0-1 1,10 5-1,-13-8 0,1 1 0,-1-1 0,1 0 0,0 0-1,0 0 1,-1-1 0,1 0 0,0 0 0,0-1 0,0 1 0,0-1-1,0-1 1,0 1 0,0-1 0,0 0 0,0 0 0,0-1 0,-1 0 0,1 0-1,0 0 1,-1-1 0,8-4 0,-8 4 38,1-2 1,-1 1-1,0-1 1,0 1-1,0-1 0,0-1 1,-1 1-1,0-1 0,0 0 1,-1 0-1,1 0 1,-1 0-1,3-9 0,-5 12-28,0-1 0,0 1-1,-1 0 1,1 0-1,-1 0 1,0-1 0,1 1-1,-1 0 1,-1 0 0,1-1-1,0 1 1,-1 0 0,0 0-1,0 0 1,0 0 0,0-1-1,0 1 1,0 1 0,-1-1-1,0 0 1,1 0 0,-1 0-1,0 1 1,0-1-1,0 1 1,-1 0 0,1 0-1,-1-1 1,1 1 0,-5-2-1,-3-1 55,0 0 0,0 1 0,-1-1 1,1 2-1,-1 0 0,0 0 0,-19-2 0,-79 0 248,96 5-365,-1 0 0,1 0 0,0 1 0,0 1 0,0 1 0,-21 5 0,33-7-30,-1-1 1,1 1-1,0-1 1,0 1-1,0 0 1,-1 0-1,1-1 1,0 1 0,0 0-1,0 0 1,0 0-1,0 0 1,1 0-1,-1 0 1,0 0-1,0 0 1,1 1-1,-1-1 1,0 2 0,1-2-93,0 0 0,0-1 0,0 1 0,0 0 1,0 0-1,0 0 0,0 0 0,0 0 0,1 0 0,-1 0 1,0 0-1,1 0 0,-1 0 0,1 0 0,-1-1 1,1 1-1,-1 0 0,1 0 0,0 0 0,-1-1 0,1 1 1,0 0-1,0-1 0,-1 1 0,1-1 0,0 1 1,1 0-1,28 16-4225,12 10 1393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4:17.4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42 2144,'0'0'134,"-1"-1"0,1 1 1,0 0-1,0-1 0,-1 1 0,1-1 0,0 1 1,0-1-1,0 1 0,0-1 0,-1 1 0,1 0 1,0-1-1,0 1 0,0-1 0,0 1 1,0-1-1,0 1 0,0-1 0,1 1 0,-1-1 1,0 1-1,0-1 0,0 0 0,2-14 4863,-2 15-4888,-1-1-1,1 0 1,0 1 0,-1-1 0,1 1 0,0-1 0,-1 1 0,1-1 0,-1 1-1,1-1 1,-1 1 0,1-1 0,-1 1 0,1-1 0,-1 1 0,1 0-1,-1-1 1,0 1 0,1 0 0,-1 0 0,0-1 0,1 1 0,-1 0 0,0 0-1,1 0 1,-1 0 0,0 0 0,0 0 0,2-2 1447,6-1-1219,-2 3-300,0 1 1,0-1-1,0 1 0,0 0 0,1 0 0,-2 0 0,1 1 1,0-1-1,0 1 0,4 3 0,2 2 13,-1 0 0,0 1-1,10 9 1,-17-14-25,27 24 12,1-1 1,1-1 0,36 21 0,-33-26 81,0 2-1,-1 2 1,33 29 0,-51-41-152,-13-9 48,1-1 0,0 1 0,-1 0 0,5 6 0,-7-8-57,-1 0 62,0-1 0,0 1 1,0-1-1,0 1 0,0 0 1,0-1-1,0 1 0,0-1 1,0 1-1,0-1 0,0 1 1,1 0-1,-1-1 0,0 1 0,0-1 1,1 2-1,2 4 195,-4-5-202,1 0 1,0 0 0,-1 0-1,1 0 1,-1 1-1,1-1 1,-1 0 0,1 0-1,-1 0 1,0 0-1,1-1 1,-1 1-1,0 0 1,0 0 0,0 0-1,0-1 1,0 1-1,1 0 1,-3 0 0,-25 13 121,22-11-78,-14 5 358,-41 9 0,4 0-35,35-10-317,-7 3 167,-28 14 0,49-20-414,0 0 0,0 0-1,1 1 1,0 0 0,0 1-1,0 0 1,1 0 0,-7 8-1,12-13 60,1-1 0,0 0 0,-1 0-1,1 1 1,0-1 0,0 0 0,-1 1-1,1-1 1,0 0 0,0 1-1,-1-1 1,1 0 0,0 1 0,0-1-1,0 1 1,0-1 0,0 0-1,-1 1 1,1-1 0,0 1 0,0-1-1,0 0 1,0 1 0,0-1 0,0 1-1,0-1 1,1 0 0,-1 1-1,0-1 1,0 1 0,0-1 0,0 0-1,0 1 1,1-1 0,-1 1 0,0-1-1,0 0 1,1 1 0,-1-1-1,0 0 1,0 1 0,1-1 0,-1 0-1,0 0 1,1 1 0,-1-1 0,0 0-1,1 0 1,18 11-3032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5:49.8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558 119 1984,'4'4'13173,"-9"-5"-12955,-1 0 1,1 1-1,0-2 1,-1 1-1,1-1 1,0 1 0,-8-5-1,6 2 10,-1 1 1,1 1-1,-10-3 0,-27-7 65,32 7-151,0 2-1,0 0 0,-22-3 1,-3 3 247,16 0-230,1 1 0,-1 2 0,1 0 0,-1 1 1,-29 5-1,44-4-194,0 0 0,0 0 0,0 1 1,0 0-1,0 0 0,0 1 0,1-1 0,0 1 1,-7 6-1,2 0 63,0 0 0,1 1 1,-10 14-1,12-14 6,0 1 0,0 1 0,1-1 0,1 1 0,0 0 0,-4 22 0,5-17 17,1 1-1,1-1 1,0 1-1,2 26 1,4-13-10,1-1 1,1 0 0,2 0-1,22 57 1,-26-80-20,0-1 0,0 1 1,0-1-1,1 1 0,0-2 1,0 1-1,1 0 0,0-1 0,0 0 1,13 9-1,-15-12-5,0 0 1,0 0-1,0-1 0,1 0 1,-1 0-1,1 0 0,-1 0 0,1-1 1,0 0-1,-1 0 0,1 0 1,9 0-1,2-1 184,-1-1-1,26-5 1,-3 0-41,-31 5-152,0 0 0,0-1 1,1 0-1,-1-1 0,-1 1 1,9-5-1,36-23-13,-45 26 42,21-15 9,32-30-1,-34 28-173,37-26 0,-32 26 78,-15 11 41,1-1 0,27-12-1,-39 21-2,1 0 1,-1 0-1,1 1 0,0 0 0,0 0 0,0 0 0,0 0 0,0 1 0,0-1 0,-1 2 1,1-1-1,0 0 0,0 1 0,8 2 0,-1 2 25,-2-1 362,-15-11 48,4 7-418,-7-7 40,0 0 1,-1 0-1,-16-8 1,23 14-68,0-1 0,0 1 0,0 0 1,0 0-1,-1 1 0,1-1 0,0 0 0,-1 1 1,1-1-1,0 1 0,-1 0 0,1 0 1,0 0-1,-1 0 0,1 0 0,-1 1 1,1-1-1,0 1 0,-1-1 0,1 1 0,0 0 1,0 0-1,0 0 0,-4 2 0,-2 4-7,1 0 1,-1 1-1,2 0 0,-1 0 0,1 0 0,0 1 0,1 0 0,0 0 0,0 0 0,-6 20 0,7-18 38,0 1-1,1 0 0,1 1 1,0-1-1,1 0 0,0 0 1,0 1-1,2-1 0,1 14 1,-1-17 4,1 0 0,1-1 1,5 17-1,-7-23 16,0 1 0,0-1 0,1 0 0,-1 1 0,1-1 0,-1 0 0,1 0 0,-1 0 0,1 0 0,0 0 0,0 0 0,0-1 1,0 1-1,1-1 0,-1 1 0,0-1 0,3 1 0,-3-1-10,0-1 1,-1 0 0,1 0 0,-1 0 0,1 0 0,-1 0-1,1 0 1,0 0 0,-1-1 0,1 1 0,-1-1-1,1 1 1,-1-1 0,1 1 0,-1-1 0,0 0-1,1 0 1,-1 0 0,0 0 0,1 0 0,-1 0-1,0 0 1,0 0 0,0 0 0,0-1 0,1-1 0,3-4 29,0 0 1,-1 0 0,0 0 0,3-9 0,4-16 55,14-62 1,-11 33-19,-10 48-237,-2 1-1,1-1 0,0-25 1,-3 210-720,1-162 908,0 1-1,0-1 1,1 1-1,0-1 1,1 0-1,6 15 1,-7-20-31,0 1 1,1-1-1,-1 1 0,1-1 0,1 0 1,-1 0-1,1-1 0,0 1 1,0-1-1,0 0 0,0 0 0,10 7 1,-11-10 17,1 0 0,-1 1-1,1-1 1,-1-1 0,1 1 0,0 0 0,-1-1 0,1 0 0,0 0 0,-1 0 0,1 0 0,0-1 0,-1 1 0,1-1 0,0 0-1,-1 0 1,1 0 0,-1 0 0,0-1 0,7-3 0,2-2-18,1-1-1,-1-1 1,18-16-1,-19 15-45,0-1 0,-1-1 0,0 1 0,-1-2 0,-1 1 1,11-22-1,33-87 27,-40 89 61,5-14-177,-2 1 0,-2-2 0,-2 0 0,-2 0 0,-2-1 0,1-74 0,-15 148-1360,3 22 1512,1 1-1,3 0 1,2 0-1,10 58 1,-5-65 63,2-1 1,1 0-1,2 0 1,19 41-1,-29-78-42,1 1 1,-1-1-1,1 1 0,0-1 0,0 0 0,5 5 1,-7-8-30,0 0 1,0 0 0,-1-1 0,1 1 0,0 0 0,0-1-1,0 1 1,0 0 0,0-1 0,0 1 0,0-1-1,0 1 1,0-1 0,0 0 0,0 0 0,0 1-1,0-1 1,0 0 0,0 0 0,0 0 0,0 0-1,0 0 1,0 0 0,1 0 0,-1 0 0,0-1 0,0 1-1,0 0 1,0-1 0,0 1 0,0 0 0,0-1-1,0 1 1,0-1 0,0 0 0,1 0 0,1-3 30,1-1 1,0 1-1,-1 0 0,0-1 1,0 0-1,0 0 1,-1 0-1,3-7 1,12-49-147,-13 47 96,34-154-141,4-15 325,-39 168-143,-2 0 1,0-1-1,-1 1 0,0 0 0,-1 0 0,-3-17 0,3 27-76,-1 1 0,1 0 0,0-1 0,-4-6 1,4 10 17,1 1 1,-1-1-1,1 0 1,-1 0 0,1 1-1,-1-1 1,0 0-1,1 1 1,-1-1 0,0 1-1,1-1 1,-1 0 0,-1 1-1,2-1 9,-1 1 1,1 0-1,-1 0 0,1 0 0,0 0 0,-1 0 1,1 0-1,-1 0 0,1 0 0,-1 0 1,1 0-1,-1 1 0,1-1 0,-1 0 0,1 0 1,0 0-1,-1 0 0,1 1 0,-1-1 1,1 0-1,0 0 0,-1 1 0,1-1 0,0 0 1,-1 1-1,1-1 0,-1 1 0,-1 3 23,-1 0 0,0 0 0,1 0 0,0 0 0,0 0 0,0 1 0,-2 8-1,-8 38 120,9-34 86,-4 16-49,2 1-1,1 0 1,2 0-1,2 0 1,0 0 0,9 55-1,-4-64-129,0 0 0,12 34 0,-13-51-68,-1 0 0,1-1 0,0 1 0,0-1 1,1 0-1,0 0 0,0-1 0,1 0 0,0 1 0,0-2 0,8 7 0,-3-5-1098,0-1-1,0 0 1,0 0 0,1-2-1,0 1 1,20 4 0,10 2-1880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5:51.6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65 409 3552,'-3'-10'10095,"3"10"-9957,-7 5 3057,4-2-3007,1 0-1,0-1 1,0 1 0,0 0-1,-2 5 1,-5 17 53,1 1 0,2 1 0,0-1 0,-3 51 0,8-63-116,1 24 0,0-33-57,1 0 0,-1-1-1,1 1 1,0-1 0,1 1-1,-1-1 1,1 1-1,4 6 1,-6-11-55,0 1 1,0-1-1,0 0 0,0 0 1,1 1-1,-1-1 0,0 0 1,0 0-1,1 1 0,-1-1 1,0 0-1,0 0 0,1 0 1,-1 1-1,0-1 0,1 0 1,-1 0-1,0 0 0,1 0 0,-1 0 1,0 0-1,0 0 0,1 0 1,-1 0-1,0 0 0,1 0 1,-1 0-1,0 0 0,1 0 1,-1 0-1,0 0 0,1 0 1,-1 0-1,0 0 0,1 0 1,-1 0-1,1-1 0,8-7 313,-8 7-257,4-5-20,0-1 0,-1 1 0,0-1 0,0 0 0,0-1 0,-1 1 0,0-1 0,3-12 0,-2 3-32,-1 0-1,3-33 1,-5 36-20,0 0-143,-1 0-1,-2-26 0,2 40 137,0 0-1,0 0 1,0 0-1,0-1 1,0 1-1,0 0 1,0 0-1,0 0 0,0 0 1,0 0-1,0 0 1,0-1-1,0 1 1,0 0-1,0 0 1,0 0-1,0 0 0,0 0 1,0-1-1,0 1 1,0 0-1,0 0 1,0 0-1,-1 0 1,1 0-1,0 0 1,0 0-1,0 0 0,0-1 1,0 1-1,0 0 1,0 0-1,0 0 1,-1 0-1,1 0 1,0 0-1,0 0 1,0 0-1,0 0 0,0 0 1,-1 0-1,1 0 1,0 0-1,0 0 1,0 0-1,0 0 1,0 0-1,0 0 0,-1 0 1,1 0-1,0 0 1,0 0-1,0 0 1,0 0-1,0 0 1,0 0-1,-1 0 1,1 0-1,0 0 0,0 0 1,0 1-1,0-1 1,0 0-1,0 0 1,-1 0-1,-3 10-429,3 5 415,0 0 0,1 0-1,1 0 1,1 0 0,0 0-1,1-1 1,1 1 0,0-1-1,0 0 1,2 0 0,13 25-1,-17-35 70,0-1 1,0 0-1,1 0 0,-1 0 0,1 0 0,0 0 0,-1 0 0,2-1 0,-1 0 0,0 1 0,0-1 1,1 0-1,-1-1 0,1 1 0,-1 0 0,1-1 0,0 0 0,-1 0 0,1 0 0,0-1 0,0 1 1,0-1-1,6 0 0,-3 0 16,0-1 1,0 0-1,0-1 1,-1 0-1,1 0 1,0 0-1,-1-1 1,0 0 0,1 0-1,-1 0 1,0-1-1,8-7 1,-3 1-26,-1 0 0,-1 0 0,0-1 0,0 0 0,-1-1 0,0 1 0,9-22 0,34-94 109,-45 109-195,14-40-9,17-79 0,-32 110 18,-1-1 1,-1 1 0,-1-1 0,-1 0-1,-5-33 1,-2 39-628,6 22 647,0 0-1,0-1 1,0 1-1,0 0 1,0-1-1,-1 1 1,1 0-1,0 0 1,0-1-1,-1 1 1,1 0-1,0-1 1,0 1-1,-1 0 1,1 0-1,0 0 1,-1-1-1,1 1 1,0 0-1,-1 0 1,1 0-1,0 0 1,-1-1-1,1 1 1,0 0 0,-1 0-1,1 0 1,0 0-1,-1 0 1,1 0-1,0 0 1,-1 0-1,1 0 1,-1 0-1,1 0 1,0 1-1,-1-1 1,1 0-1,0 0 1,-1 0-1,1 0 1,0 0-1,-1 1 1,1-1-1,0 0 1,0 0-1,-1 1 1,1-1-1,0 0 1,0 0-1,-1 1 1,1-1-1,0 0 1,0 1-1,0-1 1,-1 0-1,1 1 1,-4 5-36,0 0 1,1 1 0,-1 0-1,1-1 1,1 1-1,-3 8 1,-10 45 333,15-59-273,-11 56 394,3 1-1,-2 96 0,17-1-1,-7-152 149,-4 10-752,4-11 145,0 0 0,-1 0 0,1 0-1,0 0 1,0 0 0,0 0 0,0 0 0,0 0 0,0 0-1,0 0 1,-1 0 0,1 0 0,0 0 0,0 0 0,0 0-1,0 0 1,0 0 0,-1 0 0,1 0 0,0 0 0,0 0-1,0 0 1,0 0 0,0 0 0,0 0 0,-1 0 0,1 0-1,0 0 1,0 0 0,0-1 0,0 1 0,0 0 0,0 0 0,0 0-1,0 0 1,0 0 0,-1 0 0,1 0 0,0 0 0,0-1-1,0 1 1,0 0 0,0 0 0,0 0 0,0 0 0,0 0-1,0 0 1,0-1 0,0 1 0,0 0 0,0 0 0,-3-16-6868,3 16 6922,-1-15-3281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5:53.0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5 572 2656,'0'1'132,"-1"-1"1,1 1-1,0-1 0,-1 1 1,1-1-1,0 1 0,-1 0 1,1-1-1,0 1 1,0-1-1,-1 1 0,1 0 1,0-1-1,0 1 0,0-1 1,0 1-1,0 0 0,0-1 1,0 1-1,0 0 1,0-1-1,0 1 0,1 0 1,2 20 1559,0-17-1434,0 1 0,0 0-1,0-1 1,0 1 0,1-1 0,-1 0-1,1 0 1,5 3 0,-1 1 96,-1 1-1,1-1 1,-1 1 0,5 10-1,-2-4 12,-9-15-284,-1 1-1,0-1 0,1 1 1,-1-1-1,0 0 0,1 1 1,-1-1-1,1 0 0,-1 1 1,0-1-1,1 0 1,-1 1-1,1-1 0,-1 0 1,1 0-1,-1 1 0,1-1 1,-1 0-1,1 0 0,0 0 1,-1 0-1,1 0 0,-1 0 1,1 0-1,0 0 0,0 0-16,1-1 0,-1 1 0,0-1 0,0 1 0,0-1-1,0 1 1,0-1 0,0 0 0,0 0 0,0 1 0,1-3-1,2-1-2,0-1 0,-1 0 0,7-11 0,3-11 98,-2-2 1,0 0 0,9-43-1,1-1-216,-12 44 46,10-28 265,-3-1 1,12-75-1,-16 3-174,-11 83-245,-1 46 58,0 18-154,-2 9 791,0 0 1,-7 26-1,4-22 64,-2 33-1,6 20 119,11 101 0,-8-169-660,0 1-1,2-1 1,6 19 0,-7-25-115,0-1 1,1 0-1,0 0 1,0 0-1,1-1 1,0 1 0,7 6-1,-10-11-366,0-1 0,1 0 0,-1 0 0,1 0 0,0 0 0,0-1 0,0 1 0,5 1 0,9 5-1688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5:55.9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9 811 2976,'-9'0'4432,"11"0"-3504,-1 1-713,1-1-1,0 1 1,0-1 0,0 0 0,0 1 0,0-1 0,0 0 0,0 0-1,0 0 1,0-1 0,0 1 0,0 0 0,0-1 0,-1 1 0,1-1-1,0 0 1,2-1 0,-1 0-5,0 0 0,0 0 0,0 0-1,0 0 1,-1-1 0,1 0 0,-1 1 0,4-7-1,2-4 62,-1-1-1,0 0 0,7-23 1,-10 26-95,31-98 509,31-170 0,-50 161-205,-14 98-613,-3 18-75,1 13 96,0 40 275,2 149 440,2-142-386,14 81 0,-14-115-107,-2-14 37,0 1 0,0-1 1,6 16-1,-8-25-115,0-1 0,1 1 0,-1 0 0,0-1 0,1 1 0,-1 0 0,1 0 0,-1-1 0,1 1 0,-1-1 0,1 1 0,-1 0 0,1-1 0,0 1 0,-1-1 0,1 1 0,0-1 0,-1 0 0,2 1 0,-1-1 3,-1 0 0,1 0 0,-1 0 0,1 0 0,0 0 0,-1 0 0,1 0 0,-1 0 0,1 0 0,-1-1 0,1 1 0,0 0 0,-1 0 0,1-1 0,-1 1 0,1 0 0,-1-1 0,1 1 0,0-1 0,2-2 55,0-1-1,-1 1 1,1-1-1,-1 1 1,4-8-1,3-10-68,0-2 0,-2 1 1,7-32-1,1-6-21,72-195 119,-30 92-110,-53 152-106,-1 0-1,0-1 0,-1 1 0,0-1 0,1-17 1,-11 83 198,6-33 4,-2 0 1,-1-1-1,0 1 0,-12 26 0,-10 39 20,14-32 31,-45 214 189,48-212 135,7-49-299,1-12 125,0-16 108,2 9-453,0-1 0,1 1-1,1-1 1,0 1-1,1 0 1,0 0 0,0 0-1,2 0 1,-1 0-1,1 1 1,1 0 0,10-15-1,-15 25 24,-1 0-1,1 0 0,-1 0 0,1 0 1,-1 1-1,1-1 0,0 0 0,0 0 0,-1 1 1,1-1-1,0 0 0,0 1 0,0-1 1,0 1-1,0-1 0,0 1 0,0-1 1,0 1-1,0 0 0,0-1 0,0 1 1,0 0-1,0 0 0,0 0 0,0 0 1,0 0-1,0 0 0,0 0 0,0 0 0,0 0 1,0 1-1,0-1 0,0 0 0,0 1 1,0-1-1,0 1 0,0-1 0,0 1 1,0-1-1,-1 1 0,3 1 0,5 5-31,1 2 0,-1-1 0,-1 1 0,0 0 0,11 17 0,4 6 75,-16-24-24,13 18 1,33 32-1,-46-51 21,1-1 0,1 0 0,-1 0 0,1-1 0,0 1 0,0-2 0,1 1 1,0-1-1,13 4 0,-19-7 5,-1-1 0,1 1 0,0-1 0,0 1 0,0-1 0,0 0 0,0 0 0,0 0 0,-1 0 0,1-1 0,0 1 0,0-1 0,0 0 1,-1 0-1,1 0 0,3-1 0,-3-1-1,1 1 1,-1-1 0,1 1-1,-1-1 1,0 0 0,0 0-1,-1 0 1,1-1 0,0 1-1,1-4 1,2-5 18,0-1-1,-1 1 0,0-1 1,-1 0-1,5-25 1,-6 19-39,0-1 0,-2 1 0,0 0 0,-1-1 0,-3-25 0,2 36-34,0-9-28,1 17 42,0 1 0,0-1-1,0 1 1,0 0 0,0-1 0,0 1 0,0 0-1,0-1 1,0 1 0,0-1 0,-1 1-1,1 0 1,0-1 0,0 1 0,0 0-1,-1-1 1,1 1 0,0 0 0,0 0 0,-1-1-1,1 1 1,0 0 0,-1 0 0,1-1-1,0 1 1,-1 0 0,1 0 0,0 0-1,-1 0 1,0-1 0,0 2-43,1 0-1,-1-1 1,0 1 0,0 0-1,1 0 1,-1-1 0,0 1-1,1 0 1,-1 0 0,1 0-1,-1 0 1,1 0 0,-1 0-1,1 0 1,0 1 0,-7 17-36,4-4 66,0 0 1,1 0-1,0 0 1,1 0-1,2 19 1,13 77 294,-12-102-242,1 1 1,0-1 0,1 0-1,0 0 1,0 0 0,1-1-1,6 9 1,-11-17-17,0 1 0,0-1-1,1 0 1,-1 0 0,0 1 0,0-1-1,1 0 1,-1 0 0,0 0 0,1 0-1,-1 1 1,0-1 0,1 0 0,-1 0-1,0 0 1,1 0 0,-1 0 0,0 0-1,1 0 1,-1 0 0,0 0 0,1 0-1,-1 0 1,0 0 0,1 0 0,-1 0-1,0 0 1,1 0 0,-1-1 0,0 1-1,1 0 1,7-5 172,-4 2-134,-1 0 0,0 0 0,0 0 0,-1-1 0,1 1 0,-1-1 1,1 0-1,-1 1 0,0-1 0,2-6 0,1-6 128,6-21 0,-5 8-21,4-12-241,23-63 0,-25 79-10,-8 21 56,1 0 1,0 0-1,0 0 1,1 0-1,-1 1 1,1-1-1,0 0 1,0 1-1,0-1 1,0 1-1,4-5 1,-3 9-5,-1 1 0,0-1 0,1 1 0,-1 0 0,0 0 0,0 0-1,0 0 1,2 2 0,-1 2 53,0-1-1,0 1 1,0 0-1,-1-1 1,0 1-1,0 0 1,-1 0-1,1 0 1,-1 1 0,0-1-1,-1 0 1,0 0-1,0 1 1,0-1-1,-3 13 1,3-13 26,-1-1-1,-1 1 1,1 0 0,-1 0 0,0 0 0,0-1 0,-1 1-1,0-1 1,0 0 0,0 0 0,0 0 0,-1 0 0,0 0-1,0-1 1,0 0 0,-9 8 0,0-3-55,11-8-4,1 1-1,-1 0 1,0-1 0,0 1-1,0-1 1,0 0 0,0 0 0,-1 0-1,1 0 1,0 0 0,0 0-1,-1 0 1,1-1 0,-1 1-1,1-1 1,0 0 0,-1 0 0,1 0-1,-3 0 1,10 14-53,0-9 76,0-1-1,0 1 0,0-2 1,1 1-1,-1 0 1,1-1-1,0 0 0,0-1 1,1 1-1,-1-1 0,0 0 1,1-1-1,9 2 0,10 0 133,53 0-1,-69-3-98,-1 0 8,0-1 0,0 0 0,0-1-1,0 0 1,0 0 0,0-1 0,-1 0 0,1 0-1,-1-1 1,0 0 0,0-1 0,0 0 0,-1 0-1,8-7 1,-10 8-14,1-2-1,-1 1 0,0 0 1,0-1-1,-1 0 1,0 0-1,0-1 0,0 1 1,-1-1-1,0 0 1,0 0-1,0 0 0,-1 0 1,0 0-1,-1 0 0,0-1 1,1-12-1,-2 15-52,-1 1 1,0 0-1,0-1 0,0 1 0,0 0 0,-1 0 1,1 0-1,-1 0 0,0 0 0,0 0 0,-1 0 1,1 1-1,-1-1 0,-5-4 0,7 6 15,0 1 0,0 0 0,0 0 0,-1 0 0,1 0 0,0 0 0,-1 0 0,1 0 0,-1 0 0,1 1 0,-1-1 0,1 0 0,-1 1 0,1 0 0,-1-1 0,0 1-1,1 0 1,-1 0 0,0-1 0,1 1 0,-1 1 0,0-1 0,1 0 0,-1 0 0,0 1 0,1-1 0,-1 1 0,1-1 0,-1 1 0,1-1 0,-1 1 0,1 0 0,-1 0 0,1 0 0,-1 0 0,1 0-1,0 0 1,0 0 0,0 1 0,-2 1 0,0 1 27,-1 0-1,1 1 0,0-1 1,0 1-1,1-1 0,0 1 0,-1 0 1,2 0-1,-1 0 0,0 0 1,1 0-1,0 0 0,0 1 1,1-1-1,0 10 0,0-7 37,1-1 0,1 0-1,-1 1 1,1-1-1,1 0 1,-1 0 0,1 0-1,0 0 1,1 0 0,5 8-1,-2-6 7,0 0 1,0 0-1,0-1 0,1 1 0,1-2 0,-1 1 1,1-1-1,1-1 0,-1 0 0,1 0 0,0-1 1,0 0-1,1 0 0,19 5 0,-22-9-125,1 1 0,-1-1-1,0-1 1,1 0 0,-1 0-1,1 0 1,-1-1 0,10-2-1,-14 2-308,-1 0-1,1 0 0,-1-1 0,0 1 1,1-1-1,-1 1 0,0-1 0,0 0 0,0 0 1,0-1-1,-1 1 0,1-1 0,-1 1 1,1-1-1,-1 0 0,0 0 0,0 0 1,0 0-1,0 0 0,-1 0 0,3-5 1,-3 0-833,1 0 1,-1 1-1,0-1 1,0 0-1,-1-12 1,0 17 916,0-38-4365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5:56.2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5 217 6240,'-5'-11'2816,"10"11"-2464,-1-8 1952,9 5-1344,4-13 1280,8 2-1280,9-12-353,3 7-383,22-7-32,8-1-128,14 6-1919,3 2 991,-9 3-6400,-7 13 4000,7-4 800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5:58.33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34 0 2304,'-11'0'11269,"10"0"-11493,1 0 885,7 3 315,-9 0-645,0 1 0,1 0-1,-1-1 1,1 1-1,0 0 1,-1 6 0,-5 33 92,1 0 1,3 0-1,1 0 1,7 68-1,-2-93-310,1-1 0,1 0-1,0 0 1,1 0 0,1 0 0,18 29-1,-24-44-70,0 0-1,0 0 0,0 0 0,0-1 1,1 1-1,-1 0 0,1-1 1,-1 1-1,1-1 0,0 0 0,0 1 1,-1-1-1,1 0 0,3 1 1,-4-2-16,0 1 0,0-1 1,0 0-1,0 0 1,0 0-1,0 1 1,0-1-1,0 0 1,0-1-1,0 1 1,0 0-1,0 0 1,0 0-1,0-1 1,0 1-1,0 0 1,0-1-1,0 1 1,0-1-1,-1 1 1,1-1-1,0 1 1,0-1-1,0 1 0,-1-1 1,1 0-1,0 0 1,-1 1-1,1-1 1,0-2-1,3-3 67,-1-1 0,0 0-1,-1 0 1,3-12-1,1-1 21,1-4-82,-1 0 0,5-38-1,-1-52 51,-7 71 2,1-62-216,-4 105 115,0-1 1,0 1-1,0-1 1,0 0-1,0 1 1,0-1-1,1 1 1,-1-1-1,0 1 1,0-1-1,0 1 1,1-1-1,-1 1 1,0-1-1,0 1 1,1-1-1,-1 1 1,0-1-1,1 1 1,0-1-1,0 2 65,-3 5 98,1-3-112,0 1 0,0-1 0,1 0 0,-1 1 0,1-1 0,0 0 0,-1 1 0,2-1 0,-1 1 0,0-1 1,1 0-1,0 5 0,2 16-68,5 161 344,-5-155-268,-2-15-10,1 0 1,0 0-1,1 0 1,1 0-1,0-1 1,11 26-1,-13-34-73,-1-5 51,-1-1 0,0 1 0,0 0 0,1 0 0,-1-1 0,1 1 0,-1 0 0,0-1 0,1 1 0,-1 0-1,1-1 1,0 1 0,-1 0 0,1-1 0,-1 1 0,1-1 0,0 1 0,0-1 0,5 3 482,-5-2-452,1 0 1,0 0 0,0 0 0,0 0 0,0-1-1,0 1 1,0-1 0,0 1 0,0-1 0,2 1-1,-3-1 228,-1-1-263,0 1 0,0 0 0,0 0 0,0 0-1,1 0 1,-1 0 0,0 0 0,0 0 0,0-1 0,0 1 0,0 0 0,1 0 0,-1 0 0,0 0-1,0 0 1,0 0 0,0 0 0,0 0 0,1 0 0,-1 0 0,0 0 0,0 0 0,0 0 0,0 0 0,1 0-1,-1 0 1,0 0 0,0 0 0,0 0 0,0 0 0,1 0 0,-1 0 0,0 0 0,0 1 0,0-1-1,0 0 1,0 0 0,1 0 0,-1 0 0,0 0 0,0 0 0,0 0 0,0 1 0,0-1 0,-1-2-1793,0-1 719,1 2 356,-1 0-1,1-1 1,0 1-1,0 0 0,0-1 1,0 1-1,0 0 1,1-1-1,-1 1 1,0 0-1,0 0 0,1-1 1,-1 1-1,1 0 1,0-2-1,2-3-1713,4-13-2158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03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8384,'-2'0'6710,"4"13"-4754,-3 24-313,-3 0-1,-12 60 1,12-80-1284,2-1 0,-1 19 0,3-35-348,0 0-1,0 0 1,0 0-1,0 0 1,0 0-1,0 0 1,0 0-1,0 0 1,0 0-1,0 0 1,0 0-1,0 0 1,0 0-1,0 1 1,0-1-1,0 0 1,0 0-1,0 0 1,0 0-1,0 0 1,1 0-1,-1 0 1,0 0-1,0 0 1,0 0-1,0 0 1,0 0-1,0 0 1,0 0-1,0 0 1,0 0-1,0 0 1,0 0-1,0 0 1,0 0-1,0 0 1,0 0-1,1 0 1,-1 0-1,0 0 1,0 0-1,0 0 1,0 0-1,0 0 1,0 0-1,0 0 1,0 0-1,0 0 1,0 0-1,0 0 1,0 0-1,0 0 1,0 0-1,0 0 1,0 0-1,1 0 1,-1-1-1,0 1 1,0 0-1,0 0 1,0 0-1,0 0 1,0 0-1,0 0 1,0 0-1,0 0 1,0 0-1,0 0 1,0 0-1,7-9 321,11-16-195,-15 21-100,54-69 61,-48 63-88,0 0 1,0 1 0,1 0-1,1 1 1,12-8-1,-12 9-8,-5 3 3,1 0-1,0 0 1,-1 1-1,1-1 0,9-1 1,-15 4-3,0 1 0,0 0 0,0 0 0,0-1 0,1 1 0,-1 0-1,0 0 1,0 1 0,0-1 0,0 0 0,0 0 0,0 0 0,0 1 0,0-1 0,0 0 0,0 1 0,1 0 0,0 0 0,-2 0 0,1 0 0,0 0 0,0 0 0,0 0 1,0 0-1,-1 0 0,1 1 0,0-1 0,-1 0 0,1 0 0,-1 1 0,1-1 0,-1 0 1,0 1-1,0-1 0,0 2 0,1 12 79,-1 0 0,0 0-1,-1 0 1,-4 17 0,2-11-2,-1 29 0,8-33 86,-4-16-147,0-1 0,0 0 0,0 1 1,0-1-1,0 1 0,1-1 0,-1 1 0,0-1 0,0 0 0,1 1 0,-1-1 0,0 0 1,1 1-1,-1-1 0,0 0 0,1 1 0,-1-1 0,1 0 0,-1 0 0,0 1 0,1-1 1,-1 0-1,1 0 0,-1 0 0,1 0 0,-1 0 0,0 1 0,1-1 0,-1 0 1,1 0-1,-1 0 0,1 0 0,-1 0 0,1 0 0,-1-1 0,1 1 0,-1 0 0,1 0 1,7-5 62,-1 0-1,-1 0 1,1 0 0,-1-1 0,11-13 0,2 0 22,-13 13-90,17-16-156,1 1-1,36-25 1,-58 44 113,1 1 1,-1-1-1,1 1 1,-1 0-1,1 0 1,-1 0 0,1 0-1,0 0 1,0 1-1,0-1 1,-1 1 0,1 0-1,0 0 1,0 0-1,3 0 1,-4 1 20,0 0 1,0-1-1,0 1 0,0 0 1,0 0-1,0 0 1,0 0-1,-1 0 0,1 1 1,0-1-1,-1 0 0,1 1 1,-1-1-1,0 1 0,1-1 1,-1 1-1,0 0 0,0 0 1,0 0-1,0-1 1,1 4-1,2 6 21,-1 0 0,0 0 0,0 0 0,-1 0 0,2 21 0,-6 58 425,2 6 326,0-51-629,0-45-298,0 0-1,0-1 1,0 1 0,-1 0-1,1-1 1,0 1-1,0 0 1,0-1-1,0 1 1,-1 0 0,1 0-1,0-1 1,0 1-1,-1 0 1,1 0-1,0-1 1,-1 1 0,1 0-1,0 0 1,-1 0-1,1 0 1,0 0 0,-1-1-1,1 1 1,0 0-1,-1 0 1,1 0-1,0 0 1,-1 0 0,1 0-1,0 0 1,-1 0-1,1 0 1,0 0 0,-1 0-1,1 1 1,0-1-1,-1 0 1,1 0-1,0 0 1,-1 0 0,1 0-1,0 1 1,0-1-1,-1 0 1,1 0 0,0 1-1,-1-1 1,1 0-1,0 0 1,0 1-1,0-1 1,-1 0 0,1 0-1,0 1 1,0-1-1,0 0 1,0 1-1,2-9-2169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5:58.98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56 4480,'3'3'10469,"-2"-1"-10092,1 0 0,-1 1-1,1-1 1,-1 0-1,0 0 1,0 1 0,1 2-1,2 15 649,-3-12-669,1 0 0,0-1 0,0 1 0,7 14 0,-8-21 98,-1-1-438,0 0 1,0 0 0,0 1-1,0-1 1,0 0 0,0 0-1,0 0 1,0 0 0,0 0-1,1 0 1,-1 0 0,0 0 0,0 0-1,0 0 1,0 0 0,0 0-1,0 0 1,0 0 0,1 0-1,-1 0 1,0 0 0,0 0-1,0 0 1,0 0 0,0 0-1,0 0 1,1 0 0,-1 0-1,0 0 1,0 0 0,0 0-1,0 0 1,0 0 0,0 0-1,0 0 1,1 0 0,-1 0-1,0 0 1,0 0 0,0-1 0,0 1-1,0 0 1,0 0 0,0 0-1,0 0 1,0 0 0,0 0-1,0-1 1,7-4 227,-6 4-185,134-134-257,-134 134 205,0 0-1,0 0 1,0 0-1,0 0 0,0 0 1,0 1-1,1-1 0,-1 0 1,0 0-1,1 1 1,-1-1-1,1 1 0,-1 0 1,0-1-1,1 1 1,2 0-1,-3 0 23,0 0 1,1 0-1,-1 1 0,0-1 1,0 0-1,0 1 0,0-1 0,0 1 1,0-1-1,-1 1 0,1 0 1,0-1-1,0 1 0,0 0 0,0 0 1,-1 0-1,2 1 0,1 3 156,0 1-1,0 0 1,0 0-1,-1 0 1,3 12 0,-3-14-137,1 7-241,-1 0 0,0 0 0,-1 0 0,0 21 0,-1-31-391,0 0-1,-1-1 1,1 1 0,0 0 0,-1 0-1,1-1 1,0 1 0,-1 0-1,1-1 1,-6 6-4090,-2 4-2531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00.6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295 1 1056,'9'3'11210,"-24"1"-8660,-29 17-735,33-16-1556,-1 0 1,1 1-1,-13 9 1,-19 14 120,24-16-64,-30 24 1,43-33-314,4-2 12,0 0 0,0 0 0,0-1 0,0 1 0,1 0 0,-1 0 0,-1 3 0,-12 16-15,12-18-16,0 0 0,1 0 0,0 0 0,-1 0 0,1 1 0,1-1 0,-1 1 0,-2 5 0,0 4-144,3-11 184,0 0 0,1 0 0,-1 1 0,0-1 0,1 0 0,-1 0 0,1 1 0,0-1 0,0 0 0,0 1 0,0 3 0,3 7 155,-3-12-179,0 1 0,0-1 0,0 0 0,1 0 1,-1 0-1,0 1 0,1-1 0,-1 0 0,1 0 0,-1 0 0,1 0 1,0 0-1,-1 0 0,2 1 0,32 50 149,37 34 107,-70-84-247,0-1 0,1 1 0,-1 0 0,0 0 0,0 0 0,-1 0 0,1 0 0,0 0 0,-1 0 0,1 0 0,-1 0 0,0 0 0,1 0 0,-1 0 0,0 0 0,0 0 0,-1 1 0,1-1 0,0 0 0,-1 3 0,-2 3 167,0 0-1,-1-1 1,-7 15-1,-1 1 140,8-16-237,-1 0 0,1-1 0,-1 1 0,0-1 0,-7 6 0,-15 22 168,19-24-79,1 0 1,-13 11-1,20-21-164,0 0 0,-1 0 0,1 0 0,0 1-1,0-1 1,0 0 0,0 0 0,0 1 0,-1-1 0,1 0 0,0 1 0,0-1 0,0 0 0,0 0 0,0 1 0,0-1 0,0 0 0,0 1 0,0-1 0,0 0 0,0 0 0,0 1 0,0-1 0,0 0 0,0 1 0,1-1 0,-1 0 0,0 0-1,0 1 1,0-1 0,0 0 0,0 0 0,1 1 0,-1-1 0,0 0 0,0 0 0,0 0 0,1 1 0,-1-1 0,0 0 0,0 0 0,1 0 0,-1 0 0,0 0 0,0 0 0,1 1 0,14 5-174,-12-5 171,34 14 118,-7-3-209,42 22 0,-71-34 106,0 1 1,0 0 0,1-1 0,-1 1-1,0 0 1,0 0 0,0 0 0,0 0 0,0 0-1,0 0 1,-1 0 0,1 0 0,0 0-1,0 0 1,-1 0 0,1 1 0,-1-1-1,1 0 1,-1 0 0,1 1 0,-1 2-1,0-2 7,0 0-1,0 0 0,-1 0 1,1-1-1,-1 1 0,0 0 1,1 0-1,-1 0 0,0 0 1,0-1-1,0 1 0,0 0 1,0-1-1,-1 1 0,-1 2 1,-8 6 113,0 0 0,-1-1 1,-16 10-1,12-8-114,-17 15-1,28-22 2,1 1 0,0-1 0,0 1-1,0-1 1,1 1 0,-1 0 0,1 1 0,-2 5-1,3-7-5,1-1-1,0 0 0,1 1 0,-1 0 1,0-1-1,1 1 0,0-1 1,0 1-1,0 0 0,0-1 1,1 1-1,-1-1 0,1 1 0,2 4 1,1 3-16,0 0 0,1-1 0,8 13 0,-9-17 43,0-1 1,1 1-1,0-1 1,0 0 0,0 0-1,0 0 1,1-1-1,6 4 1,-2-1 4,1-1 1,0-1-1,0 0 1,12 4-1,-15-7-421,0 1-1,0-2 0,1 1 1,-1-1-1,14 0 0,-17-2-646,1 1 0,-1-1 0,0 0 0,0 0 0,0 0 0,0 0 0,0-1 0,0 0 0,8-4 0,8-6-2121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02.2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9 1248,'0'-9'14046,"8"9"-13349,6 1-289,-7 0-326,0 0 0,0 0 0,0 1 0,0 0-1,-1 1 1,1-1 0,0 1 0,-1 1-1,0-1 1,0 1 0,7 5 0,14 8 360,-15-10-399,-1 1 0,-1-1-1,1 2 1,16 16 0,-5 7 693,-22-31-711,1 0 0,-1 0 1,0 0-1,1 0 0,-1 0 1,0 0-1,0 0 0,0 0 0,0 0 1,0 0-1,0 0 0,0 0 1,0 0-1,0 0 0,0 0 0,-1 0 1,1 0-1,0 0 0,-1 0 1,1 0-1,-1 1 0,-2 8 315,2-7-307,0-1 1,0 0-1,0 0 1,0 0-1,0 0 1,-1 0-1,1 0 1,-1 0-1,1-1 0,-1 1 1,0 0-1,1-1 1,-1 1-1,-4 1 1,-8 10 392,1 2-290,0 1 0,2 0 0,-13 23 0,23-38 18,1 4-245,-1-4 91,1 0 1,0-1-1,0 1 1,0 0-1,0 0 1,0 0 0,0-1-1,0 1 1,1 0-1,-1 0 1,0 0-1,0-1 1,1 1-1,-1 0 1,0 0 0,1-1-1,-1 1 1,1 0-1,-1-1 1,1 2-1,15 20-105,-13-19 107,0 1-1,-1-1 1,1 0-1,-1 1 1,2 4-1,-2-3-8,0-3 19,-1 0 1,0 1 0,0-1 0,0 0-1,0 0 1,-1 1 0,1-1 0,-1 0-1,1 1 1,-1-1 0,0 1 0,0-1-1,0 0 1,0 1 0,0-1 0,-1 1-1,1-1 1,-2 4 0,-4 6-29,1 1 0,-5 18 0,9-21 92,1-10-81,0 1-1,0-1 1,0 1-1,0-1 1,0 1 0,-1-1-1,1 1 1,0-1-1,0 1 1,0-1 0,0 1-1,-1-1 1,1 1-1,0-1 1,0 0-1,-1 1 1,1 0 0,2 4 24,1-1 0,0 1 1,0-1-1,0 0 0,1 0 1,-1 0-1,6 4 0,19 12-23,28 24 72,-32-23-7,36 36 113,-55-52-214,6 7 117,-1-1 0,0 1 0,-1 1 0,12 22 0,-19-32-24,-1 1 0,1-1 0,-1 1 0,0-1 0,0 1 0,-1 0 0,1-1-1,-1 1 1,1 0 0,-2 6 0,1-7-14,-1 0-1,0 0 1,0-1 0,1 1-1,-2-1 1,1 1 0,0-1-1,0 1 1,-1-1-1,0 0 1,1 1 0,-1-1-1,0 0 1,0 0 0,0 0-1,-3 2 1,-5 2 59,1 0 0,-1-1 0,-1 0 1,1 0-1,-1-1 0,1-1 0,-1 1 0,0-2 0,-20 3 1,14-3-565,-1-1 0,1 0 0,0-2 0,0 0 1,-31-6-1,41 6-533,-10-3-2558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22.87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367 136 736,'5'-11'16454,"-6"3"-17602,-4-3 1663,0 0 0,-1 0 0,0 1 0,-1 0 0,0 0 0,-9-9 0,12 15-446,0 0-1,-1 1 1,0 0-1,1 0 1,-1 0-1,0 1 1,0 0-1,0 0 0,-1 0 1,1 0-1,0 1 1,-1 0-1,1 0 1,-1 0-1,1 1 0,-1 0 1,-9 1-1,-8 0 60,19-2-103,0 1 0,0 0 0,0 1 0,0-1 0,0 1-1,-1-1 1,1 1 0,-6 3 0,0 1 51,0 0 0,0 1-1,1 0 1,0 0 0,0 1 0,1 0-1,-1 1 1,2-1 0,-1 2-1,1-1 1,0 1 0,1 0-1,0 1 1,1-1 0,-1 1 0,2 0-1,0 1 1,0-1 0,1 1-1,0-1 1,0 1 0,2 0-1,-1 0 1,1 0 0,1 1-1,0-1 1,1 0 0,0 0 0,0 0-1,5 16 1,-3-17-10,0 0 0,1 0 0,1-1 0,-1 1 1,2-1-1,-1 0 0,1 0 0,0 0 0,1-1 0,0 0 0,1-1 1,-1 1-1,1-1 0,13 8 0,75 52-77,-91-63 32,0 0 1,0 0-1,0 0 0,-1 0 0,1 1 0,-1 0 0,7 10 0,-10-12 19,0-1 0,0 0-1,0 1 1,0-1-1,-1 1 1,1-1-1,-1 1 1,1-1 0,-1 1-1,0 0 1,0-1-1,0 1 1,0-1 0,-1 1-1,1-1 1,-1 1-1,1-1 1,-1 1-1,0-1 1,0 1 0,-3 4-1,-3 4-59,-1 0 0,0-1-1,-1 1 1,0-2 0,-18 16-1,-2 2-22,16-15-47,-21 15 1,15-13-2879,11-12 467,5-2 13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23.6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29 2976,'-10'-8'14860,"17"8"-11489,19-3-4103,-19 3 1654,36-8-468,-30 5-327,23-2 1,21 3 617,0 2 0,98 14 0,-126-11-258,-15-4-1077,-5-4-3329,-5 1 1615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24.8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 9 3488,'0'-1'228,"-1"1"0,1-1-1,0 1 1,-1-1 0,1 1 0,-1-1 0,1 1 0,0-1-1,-1 1 1,1-1 0,-1 1 0,1 0 0,-1-1 0,1 1-1,-1 0 1,0 0 0,1-1 0,-1 1 0,1 0 0,-1 0 0,0 0-1,1 0 1,-1 0 0,1 0 0,-1 0 0,-1 0 0,-4 0 4446,17 23-24,8 18-3780,-11-19-593,-7-20-210,0 1 1,0 0 0,0-1 0,0 1 0,0-1 0,0 1 0,1-1 0,-1 0 0,1 1 0,3 3 1739,-5 9-1653,5 11 1814,-6-36-1846,0 0-1,-3-14 1,3 17-124,0 0 0,0 0 0,0 0 0,1 0-1,0-9 1,1 4-57,-1 11 60,0-1-1,0 1 0,0 0 0,0-1 0,0 1 1,0 0-1,0-1 0,1 1 0,-1 0 0,1-1 1,-1 1-1,1 0 0,-1-1 0,1 1 0,0 0 1,0 0-1,-1 0 0,1 0 0,0 0 0,0 0 1,0 0-1,0 0 0,0 0 0,1 0 0,-1 0 1,2 0-1,0-1 129,1 0 0,-1 1 0,1-1 0,-1 1 1,1 0-1,0 0 0,0 0 0,6 0 0,35 1 644,-20 1-468,-11-1-260,-1 2 1,1-1-1,23 7 0,-33-7 1412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25.4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103 1 4224,'0'0'215,"0"0"0,0 0 0,-1 0 0,-6 3 6454,7-3-6454,-1 1 0,-7 14 1264,2-3-37,-5 6 153,1 0 0,-9 24 1,10-19-958,1 0 0,1 1 0,-5 37 0,10-45-486,1 0 0,1 1-1,0-1 1,2 0 0,3 23 0,3-2 14,16 42 0,-17-57-259,0 1 63,1 0 0,12 22 0,-18-40-488,1 0-1,0 1 1,1-1 0,-1 0-1,1-1 1,0 1 0,0-1-1,1 1 1,-1-1-1,1-1 1,0 1 0,0-1-1,7 4 1,-9-5-42,0-1 1,-1-1-1,1 1 1,0 0-1,0-1 1,0 0-1,0 1 1,0-1-1,0 0 1,0-1-1,0 1 1,0 0-1,-1-1 1,1 0 0,4-1-1,-6 2 413,32-8-3735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26.0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16 4992,'-7'-15'5210,"21"27"-1968,-11-8-2537,2 2-197,0 0 0,0 0 0,-1 1 1,0-1-1,0 1 0,5 13 0,14 48 1532,-16-45-1552,15 45 991,35 125 1389,-54-168-2755,0 0 1,-1-1-1,-1 1 1,-1 0-1,-2 0 1,-8 43-1,6-43-222,-11 27 0,12-43-498,-1 0 1,1 0-1,-2 0 1,1-1-1,-1 0 1,-6 8-1,10-14 281,0-1 0,-1 1 0,1-1 0,0 1 0,0-1 0,-1 0 0,1 0-1,-1 0 1,1 0 0,-1 0 0,1 0 0,-1 0 0,0 0 0,0-1 0,1 1 0,-1 0-1,0-1 1,0 0 0,0 1 0,1-1 0,-1 0 0,0 0 0,0 0 0,0 0 0,0 0-1,-2-1 1,-23-6-3524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28.2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431 711 2144,'-5'3'14373,"5"-21"-11659,1-25-1836,0 19-484,-1-1 0,-1 0 0,-1 1 0,-10-47 0,9 58-251,-1-1 73,0 0 0,-1 0 0,0 1 0,-1-1 1,-1 1-1,0 0 0,-11-15 0,8 16-190,0 1-1,-1 0 1,0 1-1,-17-13 1,9 7 145,5 4-165,-2-1 77,1 1 0,-31-18 1,1 6-20,27 15-96,4 2-92,13 7 121,1 0 0,-1 0 1,1 0-1,-1 0 0,1 0 0,-1 0 0,1 1 1,-1-1-1,1 0 0,-1 0 0,1 0 0,-1 0 0,1 1 1,-1-1-1,1 0 0,-1 0 0,1 1 0,-1-1 0,1 1 1,0-1-1,-1 0 0,1 1 0,0-1 0,-1 1 0,1 0 1,-4 3 3,4-4-2,0 0-1,-1 1 1,1-1-1,-1 1 1,1-1 0,0 0-1,-1 1 1,1-1-1,0 1 1,0-1-1,-1 1 1,1-1-1,0 1 1,0-1-1,0 1 1,0-1-1,-1 1 1,1-1-1,0 1 1,0-1-1,0 1 1,0-1-1,0 1 1,0-1-1,0 1 1,1 0-1,-1-1 1,0 1-1,0 0 1,1 1-14,0 1-1,-1-1 1,0 0-1,1 1 1,-1-1-1,0 1 1,0-1 0,0 1-1,-1 3 1,0 4-87,1 0 66,-1-7 37,1 1 0,0-1-1,0 0 1,0 1 0,1-1 0,-1 0-1,1 1 1,-1-1 0,1 0 0,0 0 0,3 7-1,2 6 118,-5-13-122,0 1 1,0-1 0,1 0-1,0 0 1,-1 1 0,1-1 0,0 0-1,1 0 1,-1-1 0,1 1 0,-1 0-1,4 2 1,-5-4 510,-2-2-602,1 1 107,-1-1 0,1 1 0,-1-1 0,0 1 0,1-1 0,-1 0 0,1 1 0,0-1 0,-1 0 0,1 1 0,-1-1 0,1 0 0,0 1 0,0-1 0,-1 0 0,1 0 0,0 0 0,0 1 0,0-1 0,0 0 0,0 0 0,0 0 0,-3-9 47,-53-119 63,25 34 54,10 25-314,21 62-31,1 0 66,0 10 107,1 0 1,0-1-1,-1 1 1,1-1 0,0 1-1,0-1 1,0 0-1,0 1 1,2 0 0,14 10 29,134 107-264,-87-65 483,-34-26-250,-31-28 3,0 0-1,1 0 0,-1 0 1,0 1-1,1-1 0,-1 0 1,0 1-1,1-1 1,-1 0-1,0 0 0,0 1 1,1-1-1,-1 1 0,0-1 1,0 0-1,0 1 0,1-1 1,-1 1-1,0-1 1,0 0-1,0 1 0,0-1 1,0 1-1,0-1 0,0 0 1,0 1-1,0 0 0,-8 5 207,4-3-190,-4 0-43,1 0-1,0 0 1,-1-1-1,0 0 1,0 0-1,-13 0 1,7 0 33,-12 5 4,18-7-38,0-4-595,4 1-2920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36.3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166 52 2816,'-5'0'142,"5"0"96,1 0 1,-1 0 0,0 0-1,1 0 1,-1 0-1,0 0 1,1 0-1,1-2 1910,-2 1-1910,0 1 1,1 0-1,-1-1 1,0 1-1,0 0 1,0-1 0,0 1-1,1 0 1,-1-1-1,0 1 1,0 0-1,0-1 1,0 1 0,0 0-1,0-1 1,0 1-1,0 0 1,0-1-1,0 1 1,0 0-1,0-1 1,0 1 0,-1 0-1,1-1 1,0 1-1,0 0 1,0-1-1,0 1 1,-1 0 0,1-1 476,-1 0-476,0 0-114,0 0 0,0 0-1,1 0 1,-1 0 0,0 0 0,-1 0 0,1 0 0,0 1 0,0-1-1,0 0 1,0 0 0,-1 1 0,1-1 0,0 1 0,-1 0-1,1-1 1,0 1 0,-1 0 0,1-1 0,0 1 0,-1 0 0,1 0-1,0 0 1,-1 1 0,1-1 0,-3 0 0,1 1-24,0 0-1,0 0 1,0 0 0,0 0 0,0 0 0,0 1-1,0-1 1,1 1 0,-1 0 0,-4 3 0,-3 5 140,1 0 0,0 0 0,0 1 0,1 1 0,1-1 0,-11 22 0,14-24-140,0 0 0,1 1 0,0-1 1,0 1-1,1-1 0,0 1 0,1 0 0,0 0 0,1 0 0,1 12 1,0-17-72,0 0 1,0 0 0,0 0-1,1 0 1,0 0 0,0 0 0,0 0-1,1-1 1,0 1 0,0-1-1,0 1 1,5 5 0,-1-4 12,-1 0 1,1 0-1,0 0 1,1-1 0,-1 0-1,12 6 1,-15-10-21,0 1 1,0-1 0,0 0 0,0 0 0,1 0 0,-1-1 0,0 0 0,1 1-1,-1-2 1,0 1 0,1 0 0,4-2 0,6-1 29,-1-1 0,18-6 0,-15 3 3,1-2 0,-1 1 0,-1-2 0,0 0 0,21-17 0,-28 19-60,-1-1 0,1 0 1,-2-1-1,1 0 0,-1 0 0,9-18 0,-8 2 113,-7 25-113,-1 1 0,0-1 0,0 1 0,0-1 0,0 1 0,0-1 0,0 1 0,0-1 0,0 1 0,0-1 0,0 1 0,-1-1 0,1 1 0,0-1 0,0 1 0,0-1-1,0 1 1,-1-2 0,0 2-5,1 0-1,-1 0 0,1 0 1,-1 0-1,1 0 1,-1 0-1,1-1 0,-1 1 1,1 0-1,-1 0 0,1 1 1,0-1-1,-1 0 0,1 0 1,-1 0-1,1 0 0,-1 0 1,1 0-1,-1 1 1,1-1-1,-1 0 0,1 0 1,0 1-1,-1-1 0,0 1 1,-3 1-17,0 1 1,0 1 0,0-1-1,1 1 1,-1-1 0,1 1 0,0 0-1,0 0 1,0 1 0,0-1-1,1 0 1,-4 10 0,1-2 38,1 0 1,1 0-1,0 0 1,-1 15-1,3-24 0,1 0-1,0-1 1,0 1-1,0 0 1,0 0-1,0 0 1,1 0-1,-1 0 1,1 0-1,0 0 0,0-1 1,0 1-1,0 0 1,0-1-1,1 1 1,-1 0-1,3 2 1,-2-3 9,1 1 0,-1-1 0,1 1 1,0-1-1,0 0 0,0 0 0,1 0 1,-1-1-1,0 1 0,0-1 0,1 1 1,4 0-1,1 0 33,0-1 0,0 0 1,1 0-1,-1-1 0,1 0 1,-1 0-1,1-1 0,-1 0 1,17-5-1,-23 5-43,0 0 0,0-1 1,0 1-1,0 0 0,0-1 0,0 0 1,0 0-1,-1 0 0,1 0 1,-1 0-1,4-4 0,-2 0 15,0 1 0,-1 0 0,0-1 0,5-11 1,-6 12-11,-1 1 0,0-1 0,0 0 0,-1 1-1,1-1 1,-1 0 0,0 1 0,-1-1 0,1 0 0,-1 1 0,-1-9 0,-2 0-26,0 0 0,-9-20 0,8 23-54,1 1 0,-2 0 0,1 0 0,-13-14 0,14 18 18,0 1 1,0 1-1,0-1 1,-1 0-1,1 1 0,-1 0 1,0 0-1,0 1 0,-1-1 1,-5-1-1,8 3 40,-1 1 0,1-1 0,0 1 0,-1 0-1,1 0 1,-1 0 0,1 0 0,0 0 0,-1 1-1,1 0 1,0-1 0,-1 1 0,1 1 0,0-1 0,0 0-1,0 1 1,0 0 0,0-1 0,0 1 0,0 0-1,1 1 1,-5 3 0,2-1-6,0 0-1,1 0 1,0 0-1,0 0 1,0 1-1,1 0 1,0 0-1,0 0 1,0 0-1,-3 11 1,5-15 31,1 1-1,0-1 1,-1 0 0,1 0-1,0 1 1,0-1 0,0 0-1,0 0 1,1 1 0,-1-1-1,1 0 1,-1 0 0,1 0-1,0 0 1,-1 0 0,1 0 0,0 0-1,1 0 1,-1 0 0,0 0-1,3 3 1,-1-3 3,-1 0 0,0 0 0,1-1 0,-1 1 0,1-1 0,0 1 0,-1-1 0,1 0 0,0 0 0,0-1 1,0 1-1,0 0 0,0-1 0,-1 0 0,1 1 0,0-1 0,4-1 0,3 0 1,1-1 0,-1 0 0,0-1 0,0 0 1,0-1-1,0 0 0,10-6 0,64-41 108,7-16-112,15-9 510,-106 76-519,1-1 1,0 0-1,0 1 0,0-1 1,0 0-1,-1 1 1,1 0-1,0-1 1,0 1-1,0-1 1,0 1-1,0 0 1,0 0-1,0 0 1,0-1-1,0 1 1,1 0-1,-1 0 1,0 0-1,0 1 1,0-1-1,0 0 1,1 1-1,-1 0 2,0 0-1,0 0 1,0 0 0,-1 0-1,1 1 1,0-1 0,0 0-1,-1 1 1,1-1 0,-1 1-1,1-1 1,-1 1 0,0-1-1,0 1 1,1-1 0,-1 3-1,1 15 117,-1 1 0,-1-1 0,-1 0 0,0 0 0,-6 23 0,-4 30 41,7-34-84,10-42 79,31-61 5,-27 46-154,1 0 0,22-30 0,-21 36-67,1-1-1,1 1 0,0 1 0,0 0 0,1 1 1,23-14-1,-35 24 51,0 0 1,-1 0-1,1 0 0,0 1 1,0-1-1,-1 0 0,1 1 1,0 0-1,0-1 0,0 1 1,0 0-1,-1 0 0,1 0 1,0 0-1,0 0 1,0 1-1,2 0 0,-2-1 1,-1 1 0,0 0 0,0-1 0,0 1 0,1 0 0,-1 0 0,0 0 1,0-1-1,0 1 0,0 0 0,0 1 0,-1-1 0,1 0 0,0 0 0,0 0 0,-1 0 0,1 1 0,-1-1 0,1 0 0,-1 1 0,1-1 0,-1 0 0,0 1 0,0 1 0,1 8 34,-1 1 0,0-1 0,-1 1 0,0-1 0,-5 17 0,3-14 56,0 1 0,0 24 1,3-39-89,0 0 0,0 0 1,0 0-1,0 0 0,0 0 0,0 0 0,0 0 1,0 0-1,0 0 0,0 1 0,0-1 1,0 0-1,0 0 0,0 0 0,0 0 1,0 0-1,0 0 0,0 0 0,0 0 0,0 0 1,0 0-1,0 0 0,0 0 0,0 1 1,0-1-1,0 0 0,0 0 0,1 0 1,-1 0-1,0 0 0,0 0 0,0 0 0,0 0 1,0 0-1,0 0 0,0 0 0,0 0 1,0 0-1,0 0 0,0 0 0,0 0 0,1 0 1,-1 0-1,0 0 0,0 0 0,0 0 1,0 0-1,0 0 0,0 0 0,0 0 1,0 0-1,0 0 0,0 0 0,0 0 0,1 0 1,-1 0-1,0 0 0,0 0 0,0 0 1,0 0-1,0 0 0,0 0 0,0 0 1,0 0-1,0 0 0,0 0 0,0-1 0,0 1 1,8-8 63,7-13-25,-5 5 6,48-68-14,-47 69-30,1 1 0,1 0-1,21-17 1,-31 29-27,0-1 0,0 1 1,0 0-1,0 0 0,0 0 0,1 0 1,-1 1-1,6-2 0,-8 3 18,0-1-1,1 1 1,-1 0-1,0 0 1,1 0-1,-1 0 1,0 0-1,1 1 1,-1-1-1,0 0 1,0 1-1,1-1 1,-1 1 0,0-1-1,0 1 1,1-1-1,-1 1 1,0 0-1,0 0 1,0-1-1,0 1 1,0 0-1,0 0 1,0 0 0,-1 0-1,1 0 1,1 2-1,1 3 3,0-1-1,0 0 0,-1 1 1,0 0-1,0-1 0,2 12 1,4 40 101,-5-30-77,10 69 210,-12-93-208,-1 0 1,1 0-1,0 0 1,0 0-1,0 0 1,0 0-1,1 0 1,1 4-1,-2-7-18,-1 0 0,0 0 0,0 0 0,1 1 0,-1-1-1,0 0 1,0 0 0,1 0 0,-1 0 0,0 0 0,0 0-1,1 0 1,-1 0 0,0 1 0,1-1 0,-1 0 0,0 0-1,0 0 1,1 0 0,-1 0 0,0-1 0,1 1-1,-1 0 1,0 0 0,0 0 0,1 0 0,-1 0 0,0 0-1,0 0 1,1 0 0,-1-1 0,0 1 0,0 0 0,1 0-1,-1 0 1,0-1 0,8-5 9,-5 1-12,0 1-1,0 0 0,0-1 1,0 1-1,-1-1 1,2-5-1,5-10 173,10-19-48,-9 18-181,0 1-1,1 1 0,21-30 1,-26 42-24,4-6-69,-10 13 150,1 0 1,-1 0-1,0 0 1,1 0 0,-1 0-1,0 0 1,1 0-1,-1 0 1,1 0-1,-1 0 1,0 0-1,1 0 1,-1 0 0,0 1-1,1-1 1,-1 0-1,0 0 1,1 0-1,-1 0 1,0 1-1,1-1 1,-1 0 0,0 0-1,0 0 1,1 1-1,-1-1 1,0 0-1,0 1 1,0-1-1,1 0 1,-1 1-1,0-1 1,0 0 0,0 1-1,0-1 1,0 0-1,1 1 1,-1-1-1,0 0 1,0 1-1,2 6-7,0 0-1,0 1 0,-1-1 0,0 0 1,0 1-1,-1-1 0,0 1 0,-1 9 1,1 4 66,0 2 14,-1-1-1,-1 0 0,-7 31 1,8-48 61,4-8 58,3-11-132,-2-3-85,1 0 1,0 0-1,1 1 0,1 0 1,0 0-1,1 1 0,1 0 0,11-16 1,-19 30 1,0 0 0,0 0-1,-1 0 1,1 0 0,0 0 0,0 0 0,0 0 0,1 1 0,-1-1-1,0 0 1,0 1 0,0-1 0,3-1 0,-3 2 20,-1 1 1,1-1-1,-1 0 1,1 0-1,-1 0 1,1 0-1,-1 0 1,1 0-1,0 1 1,-1-1-1,1 0 1,-1 0-1,1 1 1,-1-1-1,0 0 1,1 1-1,-1-1 1,1 1-1,-1-1 1,0 0-1,1 1 1,-1-1-1,0 1 1,1-1-1,-1 1 1,0-1-1,0 1 1,1-1-1,-1 1 1,0 0-1,0-1 1,0 1-1,0-1 1,0 2-1,2 7-11,-1 1-1,0 0 0,-1 0 1,0-1-1,-1 1 1,0 0-1,0 0 1,-4 11-1,2-6 170,1 0 1,-1 19-1,4-37-160,-1 1 0,1-1 0,0 1 1,0-1-1,1 1 0,-1-1 0,0 1 1,1 0-1,1-3 0,4-6-92,2-5 20,0 1 0,22-28 0,-26 37 56,0 0 0,0 0-1,1 1 1,0 0-1,0 0 1,0 0 0,1 1-1,-1 0 1,11-5-1,-15 9 20,0-1 0,0 0 0,0 1 0,0-1 0,0 1 0,1 0 0,-1-1 0,0 1 0,0 0 0,0 0 0,0 0 0,0 1-1,0-1 1,0 0 0,0 1 0,0 0 0,4 1 0,-3-1-2,-1 1 0,0 0 1,0-1-1,0 1 0,0 0 0,0 0 0,0 1 0,0-1 0,0 0 1,-1 0-1,3 6 0,1 4-8,0 1-1,-1-1 1,-1 1 0,3 21-1,-4-22 10,-1-11 3,-1 4 17,1 0 1,1 1-1,-1-1 1,1 0-1,0 0 1,2 5-1,-4-10-13,1 1 0,-1 0 0,1-1 0,-1 1 1,1 0-1,0-1 0,-1 1 0,1-1 0,0 1 0,-1-1 0,1 1 0,0-1 0,-1 1 0,1-1 0,0 0 0,0 1 0,-1-1 0,2 0 0,0 0-1,-1 0 0,0 0 0,1 0 0,-1 0 0,0-1 0,1 1-1,-1 0 1,0-1 0,0 1 0,1-1 0,-1 1 0,0-1 0,0 0 0,0 0 0,2-1-1,12-11-58,-1 0-1,-1-1 0,1-1 1,20-32-1,6-6-290,-34 48 285,-2 6 46,-3 4-5,0 5-16,-1 1 0,0-1 0,0 1 0,-1-1 0,-1 1-1,-4 14 1,3-6-25,1-12 28,-6 50 84,8-53-23,-1 0 1,1 0-1,0 0 0,1 0 0,-1 0 1,1 0-1,0 0 0,0 0 0,0 0 1,0 0-1,3 4 0,-4-8-21,0 0 0,1 0-1,-1 1 1,0-1 0,1 0-1,-1 0 1,1 0 0,-1 0-1,0 1 1,1-1 0,-1 0 0,1 0-1,-1 0 1,1 0 0,-1 0-1,0 0 1,1 0 0,-1 0-1,1 0 1,-1 0 0,0 0 0,1 0-1,-1-1 1,1 1 0,0 0-1,10-4 19,-11 3-16,2 0-17,0 0 0,1-1-1,-1 1 1,0-1 0,0 1 0,-1-1-1,1 0 1,0 0 0,0 0 0,-1 0-1,0 0 1,1 0 0,-1-1-1,0 1 1,0 0 0,0-1 0,0 1-1,0-1 1,-1 1 0,1-1 0,-1 1-1,1-4 1,-1-7-37,1 0 0,-2 1 0,-1-17 0,0 9-1,1 12-16,1 1-1,-1 0 1,-1 0-1,0 0 1,1 0 0,-2 0-1,-5-11 1,7 15 64,-1 0 0,0 0 1,0 1-1,0-1 0,0 1 1,0-1-1,0 1 0,-1 0 1,1 0-1,-1 0 0,0 0 0,1 0 1,-1 1-1,0-1 0,0 1 1,0 0-1,0 0 0,0 0 1,-4-1-1,6 2-9,0 0 0,0-1 0,0 1 1,0 0-1,0 0 0,1 0 0,-1 0 0,0 0 1,0 0-1,0 1 0,0-1 0,0 0 0,0 0 1,0 1-1,-1 0 0,4 1-26,9 0 68,-2-3-6,0-1-1,-1 0 0,1 0 1,-1-1-1,0 0 0,1 0 1,-1-1-1,12-8 0,13-4 160,-16 8-252,31-12-222,-44 18 294,1 1-1,-1 0 0,1 0 1,-1 0-1,1 1 1,0 0-1,0 0 1,5 0-1,-8 0 6,-1 1 0,1-1-1,-1 0 1,1 1 0,-1 0-1,1-1 1,-1 1 0,0 0 0,1-1-1,-1 1 1,0 0 0,0 0-1,1 0 1,-1 0 0,0 0-1,0 1 1,0-1 0,0 0 0,0 0-1,-1 1 1,1-1 0,0 0-1,-1 1 1,1-1 0,-1 1-1,1-1 1,-1 1 0,1-1 0,-1 1-1,0 2 1,0 3 60,1-1 1,-2 0-1,1 1 0,-1-1 0,0 0 1,-2 7-1,-6 17 90,-23 49 0,8-21 236,23-57-382,1 0 1,0 0-1,-1 0 0,1-1 1,-1 1-1,1 0 0,-1 0 1,1 0-1,-1 0 0,1 0 1,-1 0-1,0-1 0,0 1 0,1 0 1,-2 0-1,0-4 47,5-8-69,4-7-81,0 1 1,1 0-1,0 1 0,18-25 1,-23 37 75,1-1 1,-1 1 0,1 0 0,0 0-1,1 0 1,-1 0 0,0 1 0,1 0-1,0 0 1,0 0 0,0 0 0,0 1 0,0 0-1,0 0 1,1 0 0,-1 1 0,1 0-1,-1 0 1,11-1 0,-10 3 9,0-1 0,1 1 1,-1 0-1,0 0 0,0 1 1,0 0-1,0 0 0,-1 0 1,1 1-1,0 0 0,-1 0 1,7 5-1,4 5 219,1 1-1,17 20 0,4 3 221,-26-26-407,-5-4 89,0-1 0,1 0 0,-1 0 0,10 5 0,-15-10-129,0 0-1,0 0 0,0 0 1,0 0-1,0 0 0,0-1 1,0 1-1,0-1 1,0 0-1,0 1 0,0-1 1,0 0-1,0 0 1,0 0-1,0-1 0,0 1 1,0 0-1,0-1 0,0 1 1,0-1-1,0 0 1,0 0-1,0 1 0,2-3 1,1-1-485,-1 1-1,1-1 1,-1 0 0,0 0 0,0-1 0,-1 1-1,0-1 1,4-6 0,2-6-3095,8-21-1,5-9-2309,5 3-950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04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1 6976,'-1'0'178,"0"0"0,0 0 0,0-1 1,0 1-1,0 0 0,0 0 0,0 0 0,0 0 1,0 0-1,0 0 0,0 0 0,0 1 0,0-1 1,0 0-1,1 0 0,-1 1 0,0-1 0,0 1 0,0-1 1,0 0-1,-1 2 0,0 0 3,0 0 1,1 0-1,-1 1 0,1-1 1,-1 1-1,-1 2 0,-7 13 822,-177 265 4943,166-251-5545,2 0 0,1 1 0,1 1 0,-19 57 0,22-47 122,-15 83-1,25-101-282,1 1 0,1 0 0,2 0 0,4 43 1,-3-62-120,0 0-1,1 0 1,0 0 0,6 13 0,-7-18-73,0-1 0,1 1 0,-1-1 0,1 1 0,-1-1-1,1 0 1,0 0 0,0 1 0,0-1 0,0-1 0,0 1 0,1 0 0,-1 0 0,0-1-1,1 1 1,4 1 0,-3-2 2,-1 0 0,1 0 1,0-1-1,0 1 0,0-1 0,0 0 0,0 0 0,0 0 0,-1-1 0,1 1 1,0-1-1,0 0 0,0 0 0,5-3 0,3-1 45,-1-1-1,0 0 1,12-10 0,-7 4-40,0 0 0,-1-2 0,23-24 0,33-57-120,-46 56-78,-1-1 0,-3-2 1,-1 0-1,-2-1 1,-2-1-1,-1-1 1,-3 0-1,-2 0 1,-2-1-1,3-48 1,-10 73 54,0 0 0,-2-1 0,-4-25 0,5 41 17,-1 1 1,0 0 0,0-1 0,-1 1-1,1 0 1,-1 0 0,0 0 0,-1 0 0,1 0-1,-1 0 1,-6-7 0,7 9 18,0 0 0,-1 1-1,0 0 1,1-1 0,-1 1 0,0 0 0,0 0-1,0 1 1,0-1 0,0 1 0,-1-1 0,1 1-1,0 0 1,-1 0 0,1 1 0,0-1 0,-1 1 0,1 0-1,-1-1 1,1 1 0,-1 1 0,-4 0 0,-3 1-20,1 0 0,0 1 1,0 0-1,0 1 1,1 0-1,-11 6 1,-7 6 188,0 1 1,1 1 0,1 2 0,1 0 0,0 2 0,2 0-1,0 2 1,2 0 0,1 2 0,-28 45 0,41-60 3,1 0-1,0 0 1,0 0 0,1 1 0,0-1 0,1 1 0,-2 13 0,5-22-59,-1 1 1,1-1 0,0 1-1,0-1 1,0 1-1,0-1 1,1 1 0,0 0-1,-1-1 1,1 0-1,1 1 1,-1-1 0,0 0-1,1 1 1,-1-1-1,1 0 1,0 0 0,0 0-1,0-1 1,1 1-1,-1 0 1,1-1 0,-1 1-1,1-1 1,0 0-1,0 0 1,6 3 0,2 0 97,0-1 1,0-1-1,1 1 1,-1-2 0,1 0-1,-1 0 1,1-1 0,0 0-1,-1-1 1,19-2 0,13-4-361,62-16 0,-80 16-202,-15 3-1153,0 0-1,-1-1 1,15-8 0,-8 4-1925,7-1 675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40.47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45 612 3328,'-8'8'6176,"8"-9"-5824,1-1 0,-1 1 0,1 0 0,-1 0 0,1 0 1,0 1-1,0-1 0,-1 0 0,1 0 0,0 0 0,1-1 0,6-5 313,4-14 84,0-1-1,-2 1 1,0-2-1,11-39 1,-2 8-471,35-76 5,-45 111-77,-1 0-1,-1-1 1,0 0-1,-2 0 1,0-1 0,-1 1-1,-1-1 1,-1 0-1,-1 0 1,-2-31-1,-1 40-173,0 44-71,-8 49-1,-1-5 530,-84 453 982,84-490-1305,-1 0 0,-24 52 0,34-86-107,-1 1 0,0-1-1,-1 0 1,-4 7-1,7-12-41,1 1-1,-1 0 0,1 0 1,-1 0-1,0-1 0,0 1 1,1 0-1,-1 0 0,0-1 1,0 1-1,0-1 0,0 1 0,0-1 1,0 1-1,0-1 0,0 0 1,0 1-1,0-1 0,0 0 1,0 0-1,0 0 0,0 0 1,0 0-1,0 0 0,0 0 0,0 0 1,0 0-1,0 0 0,0-1 1,0 1-1,0 0 0,-2-2 1,2 2-17,0-1 1,0 0 0,0 0 0,1 0 0,-1 0 0,0 0-1,1 0 1,-1 0 0,1 0 0,-1 0 0,1 0 0,-1 0-1,1-1 1,0 1 0,-1 0 0,1 0 0,0 0 0,0-1 0,0 1-1,0 0 1,0 0 0,0 0 0,0-1 0,0 1 0,1 0-1,-1 0 1,0 0 0,1 0 0,-1 0 0,1-2 0,3-5-67,0-1 1,9-14 0,-11 19 34,14-20-8,1 1 0,0 1-1,2 0 1,0 2 0,2 0-1,0 1 1,1 1 0,1 1 0,0 1-1,50-24 1,65-21 406,-135 60-319,-1 0-1,1-1 1,0 0 0,-1 0-1,1 1 1,-1-1 0,0-1-1,1 1 1,-1 0 0,0-1 0,0 1-1,-1-1 1,1 1 0,0-1-1,-1 0 1,0 0 0,2-3-1,0-2-60,22-50 657,-19 44-222,-4 11-403,-4 11 44,-1 2-148,1 0 0,1 0 0,-1 20 0,0-1 73,-4 16 1,2-16-41,-1 30 0,5-50 99,0 0 0,0 0 0,1 0 0,1 0 0,0-1 0,0 1 0,6 15 0,-7-22-30,0 1 0,0-1 0,0 0-1,0 0 1,1 1 0,-1-1 0,1 0 0,0-1 0,-1 1-1,1 0 1,0 0 0,0-1 0,0 1 0,0-1 0,0 1-1,1-1 1,-1 0 0,0 0 0,0 0 0,1 0-1,-1-1 1,1 1 0,-1 0 0,1-1 0,-1 0 0,3 0-1,-1 0 7,-1 0 0,0-1-1,0 1 1,0-1-1,1 0 1,-1 0-1,0-1 1,0 1-1,0 0 1,-1-1 0,1 0-1,0 0 1,-1 0-1,1 0 1,-1 0-1,1 0 1,-1-1-1,0 1 1,0-1 0,2-3-1,11-21-42,-1 0-1,-1-2 0,13-40 1,-9 20 92,-13 37-56,-1 4-135,-3 16 96,4 106-53,-2-93 180,1 0 1,0 0-1,11 30 1,-14-51-96,0 1-1,0 0 1,0-1 0,0 1 0,1-1 0,-1 1 0,0 0-1,1-1 1,-1 1 0,0-1 0,1 1 0,-1-1-1,1 1 1,-1-1 0,1 1 0,-1-1 0,1 1-1,-1-1 1,1 0 0,-1 1 0,1-1 0,-1 0 0,1 1-1,0-1 1,0 0 0,0 0 4,0 0-1,0 0 1,0 0 0,0 0-1,0-1 1,0 1 0,0 0-1,0-1 1,0 1 0,0-1-1,0 1 1,0-1-1,0 1 1,1-2 0,3-3 19,0-1 0,0 1 1,7-10-1,-11 14-40,38-57 100,-22 31-198,25-29 0,-40 53 103,1 0 0,0 0-1,0 0 1,0 1 0,0-1 0,1 1 0,-1 0-1,5-2 1,-7 3 3,0 1 0,0 0 0,0-1-1,-1 1 1,1 0 0,0 0 0,0 0 0,0 0 0,0 0-1,0-1 1,-1 1 0,1 1 0,0-1 0,0 0-1,0 0 1,0 0 0,-1 0 0,1 1 0,0-1 0,0 0-1,0 1 1,-1-1 0,1 1 0,0-1 0,0 1-1,-1-1 1,1 1 0,-1-1 0,1 1 0,0-1 0,-1 1-1,1 0 1,-1 0 0,1-1 0,-1 1 0,0 0-1,1 0 1,-1-1 0,0 1 0,1 0 0,-1 0 0,0 0-1,0 1 1,4 18 32,-1 1-1,-1 0 1,-2 36 0,0-40-15,18-37 324,27-33-308,-33 37-104,1 1 0,0 0 1,1 0-1,17-12 0,-30 26 70,0 0 0,0 1-1,0-1 1,0 1 0,0-1-1,0 1 1,0-1 0,0 1-1,0-1 1,0 1 0,0 0-1,0 0 1,0-1 0,0 1 0,0 0-1,0 0 1,1 0 0,-1 0-1,0 1 1,0-1 0,0 0-1,0 0 1,0 1 0,0-1-1,0 0 1,0 1 0,0-1 0,0 1-1,0-1 1,0 1 0,0 0-1,0-1 1,0 1 0,-1 0-1,1 0 1,0 0 0,0-1-1,-1 1 1,1 0 0,0 2-1,4 4-26,-2 1-1,1 0 1,-1-1 0,4 12-1,-5-11 13,28 85 4,-30-91 14,1-1-1,-1 1 1,1-1-1,-1 1 1,1-1-1,0 0 0,0 1 1,0-1-1,-1 0 1,1 0-1,1 0 1,-1 1-1,0-1 1,0 0-1,0 0 1,0-1-1,1 1 1,-1 0-1,0 0 1,1 0-1,2 0 0,-2-1 7,1 1 0,-1-1-1,0 0 1,0 0-1,1-1 1,-1 1 0,0 0-1,0-1 1,1 1-1,-1-1 1,0 0 0,0 0-1,3-1 1,4-3 21,0-1 1,0 0-1,0-1 1,-1 0-1,8-8 0,21-26-2,-26 28-50,0 0-1,1 1 0,0 1 1,18-13-1,-29 23 66,-11 27-118,-8 32-43,13-46 136,1 0-1,0 1 1,1 0 0,0 0-1,1 0 1,-1 14-1,3-23-10,0 1-1,0 0 0,1-1 0,-1 1 0,1 0 0,0-1 0,3 8 0,-4-10 0,1-1 0,0 0 0,0 1 0,0-1 0,0 1 0,0-1 0,1 0 0,-1 0 0,0 0 0,1 1 0,-1-1 0,0-1 0,1 1 0,-1 0 0,1 0 0,0 0 0,-1-1 0,1 1 0,0-1 0,-1 1 0,1-1 0,0 0 0,2 0-1,4 1 21,-1-2 0,0 1 0,0-1-1,0 0 1,0 0 0,0-1 0,0 0-1,11-4 1,-1-2 44,0 0 1,18-12-1,-23 11-53,0 0 0,0-1 0,0 0 0,-1-1 0,-1 0 0,0-1 0,10-15 0,51-94-10,-64 107-6,-5 10-4,100-208 182,-94 186-181,-1 1 0,-1-1 0,-1 0 0,2-33-1,-6 56-15,-1 1 5,1 0 0,-1 0-1,0 0 1,0 0 0,0 0 0,0 0 0,0 0 0,0 0 0,-1 0-1,1 0 1,-1 0 0,1 0 0,-2-2 0,-3 13-361,-3 11 366,1 2 0,1-1-1,1 1 1,-5 39-1,4 90 275,7-114-170,5 42-1,-4-63-61,1 1 0,1-1 0,0-1 0,1 1 0,8 16 0,-12-29-30,1-1 0,-1 1-1,1-1 1,-1 0 0,1 1 0,0-1-1,0 0 1,0 0 0,0 0-1,0 0 1,0 0 0,0-1 0,1 1-1,4 2 1,-5-4 9,-1 1 0,1-1 0,-1 0 0,1 1 0,0-1 0,-1 0 0,1 0 0,0 0 0,-1 0 0,1 0-1,0-1 1,-1 1 0,1 0 0,0-1 0,-1 1 0,1-1 0,-1 0 0,1 1 0,-1-1 0,1 0 0,-1 0 0,1 0 0,-1 0 0,0 0 0,0 0 0,2-2-1,6-9 15,1 0-1,-2-1 1,1 0-1,-2 0 0,0-1 1,8-23-1,-2 6 13,-3 6-141,2-5-30,-12 32 87,-1 1 1,1 0 0,0-1 0,0 1-1,0 0 1,1 4 0,0 4 18,-2 30 70,0-11-38,2 0 1,0 0-1,7 32 0,-8-60-9,1 0 0,-1 1 0,1-1 0,0 0 0,-1 0 0,1 0 0,0 0 0,1 0 0,-1 0 1,0 0-1,3 3 0,-3-4 10,0-1-1,0 1 1,0 0 0,1 0 0,-1-1 0,0 1 0,0-1 0,1 1 0,-1-1 0,0 1 0,1-1 0,-1 0 0,0 0 0,1 0 0,-1 0 0,0 0 0,1 0 0,-1 0 0,0 0 0,1 0 0,1-1-1,4-1 11,0 0 1,0-1-1,0 0 0,0 0 0,0 0 0,9-8 0,37-29-66,-35 25 96,18-15-33,-13 10-149,31-20 0,-53 39 143,1 0 0,-1 1 0,0-1 0,1 0 0,-1 0 0,1 1 0,-1-1 0,1 1 0,0 0 0,-1-1 0,4 1 1,-4 0-10,-1 0 1,1 0-1,0 1 1,-1-1 0,1 0-1,-1 0 1,1 1 0,0-1-1,-1 0 1,1 1 0,-1-1-1,1 1 1,-1-1 0,1 0-1,-1 1 1,1-1-1,-1 1 1,0 0 0,1-1-1,-1 1 1,0-1 0,1 1-1,-1-1 1,0 1 0,0 0-1,1-1 1,-1 1 0,0 0-1,0-1 1,0 1-1,0 1 1,3 30 9,-3-25-32,0 0-1,1 0 0,0 0 0,0-1 0,1 1 0,-1 0 0,1-1 1,1 1-1,4 10 0,-4-13 64,0 0 1,0 0 0,0-1-1,0 1 1,0-1-1,7 6 1,-9-8-35,0-1 1,0 1-1,0-1 0,0 1 1,0-1-1,0 1 1,0-1-1,0 0 0,0 1 1,0-1-1,0 0 1,0 0-1,0 0 0,0 0 1,1 0-1,-1 0 0,0 0 1,0 0-1,0 0 1,0 0-1,0-1 0,0 1 1,0 0-1,0-1 1,0 1-1,0-1 0,0 0 1,0 1-1,0-1 1,0 1-1,0-1 0,0 0 1,1-1-1,0-1-1,1 0 1,-1 0-1,0 0 0,0 0 1,0 0-1,-1 0 0,1 0 1,-1 0-1,1-1 0,-1 1 1,0-1-1,-1 1 0,1-1 1,0 1-1,-1-1 0,0 0 0,0 1 1,0-1-1,0 0 0,-1 1 1,0-1-1,1 1 0,-3-7 1,1 6-25,1-1 0,-1 1 1,0 0-1,-1 0 0,1 0 1,-1 0-1,0 0 1,0 0-1,0 0 0,0 1 1,0 0-1,-1-1 0,0 1 1,0 1-1,0-1 0,0 0 1,-7-2-1,6 3 8,-1 1 0,1 0 0,0 0-1,-1 0 1,1 1 0,-1-1 0,0 1 0,1 1-1,-1-1 1,-9 3 0,11-2 12,0 0-1,0 0 1,1 0 0,-1 0-1,0 1 1,1-1 0,-1 1 0,1 0-1,-1 0 1,1 1 0,0-1-1,0 1 1,0-1 0,0 1-1,-4 6 1,7-9-7,0 0-1,0 0 1,0 1 0,0-1-1,0 0 1,0 1 0,0-1-1,0 0 1,0 0 0,0 1-1,0-1 1,0 0 0,0 0-1,0 1 1,0-1 0,0 0-1,0 0 1,0 1 0,0-1-1,1 0 1,-1 0 0,0 1-1,0-1 1,0 0 0,0 0-1,1 0 1,-1 0 0,0 1-1,0-1 1,0 0 0,1 0 0,-1 0-1,0 0 1,1 1-1,7 2-123,3-2 140,-1 0-1,1-1 1,-1-1-1,0 1 1,1-2-1,-1 1 1,15-6-1,-4 1 40,0-2 1,28-14-1,3-9 18,-41 24-26,0 0 1,0 1 0,0-1-1,1 2 1,-1 0 0,1 0-1,17-3 1,-28 8-28,1 0 0,-1-1 0,1 1 0,-1 0 0,0 0 0,1 0 0,-1 0 0,1 1 0,-1-1 0,1 0 0,-1 1 0,0-1 0,1 1 0,-1-1 0,0 1 0,1-1 0,-1 1 0,0 0 0,0 0 0,0 0 0,1 0 0,-1 0 0,0 0 0,0 0 0,-1 0 0,1 0 0,0 0 0,0 0 0,0 1 0,-1-1 0,1 0 0,0 3 0,0 0 8,1 0 0,-2 0 0,1 0 0,0 0 0,-1 0 0,0 1 1,0-1-1,0 0 0,-1 7 0,-4 14 38,0 6 153,-14 48-1,20-87-221,1 0-1,1 0 1,3-10 0,-2 11-50,0 0 1,1-1-1,0 2 1,8-11-1,-12 16 56,0 0-1,0 0 1,0 0-1,0 0 1,1 0-1,-1 0 1,0 0-1,0 0 1,1 0-1,-1 1 1,0-1 0,1 1-1,-1-1 1,1 1-1,-1-1 1,1 1-1,-1 0 1,1 0-1,-1 0 1,1 0-1,-1 0 1,1 0-1,-1 0 1,1 0-1,-1 0 1,1 1-1,-1-1 1,0 1-1,1-1 1,-1 1 0,1 0-1,-1-1 1,2 2-1,4 3 88,-1 0 1,0 0-1,0 1 0,6 7 1,1 9-748,-12-20 150,0 1 1,0-1-1,0 1 1,0-1-1,-1 1 1,0-1-1,1 5 1,-1-4-1432,-1 1 0,0-1 0,1 0 0,-1 0 0,0 1 0,0-1 0,-3 5 0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40.8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661 176 9472,'-59'-19'3520,"54"19"-2752,2-3-192,3-2-1120,-5 5 192,1-3-608,4-1 512,17 8-8416</inkml:trace>
  <inkml:trace contextRef="#ctx0" brushRef="#br0" timeOffset="1">47 128 10880,'-47'-19'4928,"64"14"-4289,8 2-255,12-5-352,10 1 1728,7-4-928,5 0-352,13-5-320,9-2-3136,8 7 1633,27-8-7489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41.9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349 59 4480,'10'-7'9955,"-10"7"-9833,0 0 0,0 0 0,1 0 0,-1-1 0,0 1 0,0 0 0,0 0-1,0 0 1,0 0 0,0-1 0,0 1 0,0 0 0,0 0 0,0 0 0,0 0 0,0-1 0,0 1 0,0 0 0,0 0 0,0 0 0,0 0 0,0-1 0,0 1-1,-1 0 1,1 0 0,0 0 0,-7-8 2240,-13-5-861,16 10-1140,-3 0-181,0-1 1,1 1-1,-1 1 0,0-1 0,-1 1 0,1 0 0,0 1 0,0-1 1,-1 2-1,1-1 0,-1 1 0,1 0 0,-1 0 0,1 1 1,-8 2-1,-11 3-122,0 1 0,-45 19 0,53-19 107,13-5-137,0 0 1,1 0 0,-1 1 0,1 0 0,-1 0 0,1 0 0,0 0 0,0 1 0,-6 7-1,9-9-17,-1 0-1,1-1 0,0 1 0,0 0 0,-1 0 1,1 1-1,1-1 0,-1 0 0,0 0 1,0 0-1,1 1 0,0-1 0,-1 0 0,1 1 1,0-1-1,0 0 0,0 1 0,0-1 0,0 0 1,1 1-1,-1-1 0,1 0 0,0 0 0,0 3 1,7 9 48,0-1 0,1 0 0,1-1 0,0 0 1,18 18-1,7 7 34,-15-10 153,-2 1 0,-1 0 1,-1 1-1,18 46 1,-28-63-59,-1 1 1,-1 1-1,0-1 1,-1 1 0,0 0-1,-1-1 1,1 20 0,-3-26-151,0 0 1,-1 0-1,0 0 1,0 0 0,0 0-1,-1 0 1,0-1-1,0 1 1,-1-1 0,0 1-1,0-1 1,0 0-1,-1 0 1,0 0 0,0-1-1,-8 8 1,1-1-301,-13 11 332,22-21-570,0-1-1,-1 0 0,1 1 1,-1-1-1,1 0 0,-4 1 1,-2-2-3093,14-20-11910,-1 9 13714,-3-10-1368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42.37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32 109 7392,'-25'-13'2373,"25"13"-2292,0 0 0,-1-1 1,1 1-1,0 0 0,-1 0 0,1 0 0,0 0 1,-1 0-1,1-1 0,0 1 0,0 0 1,-1 0-1,1 0 0,0-1 0,0 1 0,0 0 1,-1 0-1,1-1 0,0 1 0,0 0 0,0-1 1,-1 1-1,1 0 0,0 0 0,0-1 0,0 1 1,0 0-1,0-1 0,0 1 0,0 0 0,0-1 1,0 1-1,0 0 0,0-1 0,0 1 0,0 0 1,0-1-1,0 1 0,0 0 0,0-1 1,0 1-1,1 0 0,-1-1 0,0 1 0,0 0 1,0 0-1,1-1 0,-1 1 0,0 0 0,0 0 1,0-1-1,1 1 0,-1 0 0,1-1 0,15-6 3314,-16 7-3368,29-8 1830,1 2 0,47-4-1,-4 0-642,-16 0-201,96-12 203,-115 19-2892,49-1 5118,-56 4-5470,2-1-5320,1 1-7537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42.92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11 183 5632,'0'0'54,"0"0"0,0-1 1,0 1-1,0 0 0,0 0 0,0-1 1,0 1-1,0 0 0,0 0 0,0-1 1,-1 1-1,1 0 0,0 0 1,0-1-1,0 1 0,0 0 0,-10 1 7925,12 2-7590,0 0-1,-1 0 1,1 0-1,-1 0 1,0 1 0,0-1-1,0 0 1,0 0 0,0 4-1,6 21 1422,-3-19-1422,-1 1 0,0-1 0,-1 1 0,0 0 0,0 0 0,-1 0 0,0 12 0,2-8 209,-1-12-150,-3-8-126,-4-18-63,-2-32 0,6 38-241,-2-22-30,6-76 0,-3 115 52,1-8 251,0-1 0,0 1 0,1 0 0,4-13 0,-6 20-260,0 1 0,1-1 0,0 1 0,-1-1 0,1 1 0,0-1 0,0 1 0,-1 0 0,1-1-1,0 1 1,1 0 0,-1 0 0,0 0 0,0 0 0,0 0 0,1 0 0,-1 0 0,0 0 0,1 0 0,-1 0 0,1 1 0,-1-1 0,1 1 0,-1-1 0,1 1 0,-1 0 0,1-1 0,0 1 0,-1 0 0,1 0 0,-1 0 0,1 0 0,0 0 0,1 1 0,25 6-11,0 2-1,0 0 1,30 16 0,-55-23-600,1 0 1,0 0-1,-1 1 0,1-1 1,4 5-1,1 5-4482,-5 2-4379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43.28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174 1 8128,'-8'2'787,"1"0"0,0 1 0,0 0 0,0 0 0,0 1 1,0-1-1,1 1 0,-1 1 0,1 0 0,-7 6 0,6-3-184,0-1 1,1 1-1,0 1 0,0-1 0,1 1 0,-8 18 1,4-2-88,1 0 0,1 1 0,1 0 0,-4 52 0,9-63-418,1 1 0,0 0 1,1 0-1,0 0 0,1-1 1,1 1-1,1-1 0,0 0 1,1 0-1,0 0 0,12 20 1,-11-23-224,2 0 0,0 0 0,0-1 1,1 0-1,15 14 0,-15-17-519,1 1 1,1-2-1,-1 1 0,1-2 1,1 1-1,14 5 0,-21-10-194,0 0 0,0 0 1,0-1-1,0 1 0,0-1 0,1-1 0,-1 1 0,0-1 1,11 0-1,27-4-5274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43.69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4 7456,'1'0'93,"-1"0"0,0-1 0,1 1 0,-1 0 0,1-1 1,-1 1-1,0 0 0,1 0 0,-1-1 0,1 1 0,-1 0 0,1 0 0,-1 0 1,1-1-1,-1 1 0,1 0 0,-1 0 0,1 0 0,-1 0 0,1 0 0,-1 0 1,1 0-1,-1 0 0,1 0 0,0 1 0,79 21 1827,-64-18-928,0 1 1,0 0 0,-1 1-1,0 1 1,0 0-1,-1 1 1,0 1-1,20 15 1,-25-17-732,-1 1-1,0 1 1,-1-1 0,1 1 0,-2 1 0,1-1 0,-1 1 0,-1 0 0,0 0 0,0 1 0,-1 0 0,4 16 0,-2-3-29,-1 1 0,-1 0 0,-1 0 0,-2 1 0,-1 33 0,-1-48-413,0 0 0,0-1 0,-1 1 0,-1-1 0,0 1 0,0-1 0,-1 0 0,0 0 0,-1-1 0,0 1 0,0-1 0,-1 0 0,0 0 0,-1-1 0,-9 10 0,-17 9-3979,0-1 1222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31.3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160 20 992,'6'-8'584,"-3"7"211,1 2 525,-2-2-545,-1 1 1,1-1 0,-1 1 0,1-1 0,-1 0 0,1 0-1,-1 0 1,1 0 0,-1 0 0,4-3 2409,-10 13 1089,-18 32-2660,-1 11-658,-21 66 1,-8 58-287,37-119-346,14-51-294,-4 14 188,0-1 0,2 2 0,0-1 0,-1 24 0,5-43-182,0 0 1,0 1-1,1-1 1,-1 0-1,0 0 1,1 0 0,-1 0-1,0 1 1,1-1-1,-1 0 1,1 0-1,0 0 1,-1 0 0,1 0-1,0 0 1,0 0-1,-1 0 1,1 0-1,0-1 1,0 1 0,0 0-1,0 0 1,0-1-1,0 1 1,0-1-1,1 1 1,-1-1 0,0 1-1,0-1 1,0 0-1,0 1 1,1-1-1,-1 0 1,0 0 0,2 0-1,2 0 40,1 0-1,-1 0 1,0-1-1,1 1 1,-1-1-1,10-3 1,67-16 255,-9 3-449,-63 15 18,-1 0 0,15-1 0,-2 1-1576,-1-3-3526,-11 6-979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31.7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71 150 2720,'-49'-18'1664,"30"6"3918,16 5-1936,3 7-3499,1 0-1,-1 0 1,0-1-1,1 1 1,-1 0-1,0 0 0,1-1 1,-1 1-1,0 0 1,1 0-1,-1 0 1,1 0-1,-1 0 1,0 0-1,1 0 1,-1 0-1,1-1 1,-1 1-1,0 0 0,1 1 1,-1-1-1,1 0 1,25-1 1033,-1-1 1,0-1-1,0-1 1,39-11 0,-38 7-2314,-1-2 0,0 0 1,0-2-1,27-17 1,-26 13-985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32.2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 3 6144,'-14'-3'1978,"14"3"-1850,0 0-1,0 0 0,0 1 0,-1-1 1,1 0-1,-1 0 509,1 1-509,0-1 0,0 0 1,0 0-1,0 0 0,0 0 0,0 1 1,0-1-1,0 0 0,-1 0 0,1 0 1,0 1-1,0-1 0,0 0 0,0 0 0,0 0 1,0 1-1,0-1 0,0 0 0,0 0 1,0 0-1,0 1 0,0-1 0,1 0 1,-1 0-1,0 0 0,0 0 0,0 1 0,0-1 1,0 0-1,3 11 515,-3-10-218,5 26 1332,-1-1 0,-1 1 0,-2 45 0,-18 230 302,12-183-1652,5-101-149,0-18-253,0 0 1,0-1-1,0 1 1,0 0 0,0 0-1,0 0 1,0 0-1,0 0 1,0 0 0,0 0-1,0 0 1,0 0 0,0 0-1,0 0 1,0 0-1,0 0 1,0 0 0,0 0-1,0 0 1,0 0-1,0 0 1,1 0 0,-1 0-1,0 0 1,0 0-1,0 0 1,0 0 0,0 0-1,0 0 1,0 0-1,0 0 1,0 0 0,0 0-1,0 0 1,0 0 0,0 0-1,0 0 1,0 0-1,1 0 1,-1 0 0,0 0-1,0 0 1,0 0-1,0 0 1,0 0 0,0 0-1,0 0 1,0 0-1,0 0 1,0 0 0,0 0-1,0 0 1,0 0-1,10-28 196,-4 10-489,9-28 62,-10 30 206,0 0 0,0 1 0,2 0 1,11-21-1,-17 35 14,-1 1 0,1-1 0,-1 0 1,1 0-1,-1 1 0,1-1 0,0 1 0,-1-1 0,1 0 0,0 1 1,-1-1-1,1 1 0,0-1 0,0 1 0,0-1 0,0 1 13,-1 0-1,1 0 0,-1 0 0,0 0 1,1 0-1,-1 0 0,1 0 0,-1 1 0,1-1 1,-1 0-1,0 0 0,1 0 0,-1 0 1,0 1-1,1-1 0,-1 0 0,1 0 1,-1 0-1,0 1 0,0-1 0,1 0 0,-1 1 1,3 2 77,-1 0 0,0 1-1,0-1 1,-1 1 0,3 5 0,1 2 70,0 2 55,1 0 0,-2 1-1,6 23 1,3 45 555,-11-67-607,2 27-119,-4-42-117,0 0 0,0 0 0,0 0 0,0 1 0,0-1 0,0 0 1,0 0-1,0 1 0,0-1 0,0 0 0,0 0 0,0 0 0,0 1 0,0-1 0,1 0 1,-1 0-1,0 0 0,0 1 0,0-1 0,0 0 0,0 0 0,0 0 0,1 0 0,-1 1 0,0-1 1,0 0-1,0 0 0,1 0 0,-1 0 0,0 0 0,0 0 0,0 1 0,1-1 0,-1 0 1,0 0-1,0 0 0,0 0 0,1 0 0,-1 0 0,0 0 0,0 0 0,0 0 0,1 0 0,-1 0 1,0 0-1,0 0 0,1 0 0,-1 0 0,0 0 0,0-1 0,0 1 0,1 0 0,-1 0 0,0 0 1,0 0-1,0 0 0,1 0 0,-1-1 0,16-10-6693,-10 6 4644,15-5-1081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56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2144,'2'15'4101,"1"25"-2149,3 34-371,1 0-1034,-4 249 1341,-2-300-1807,7 36 1,-3-22 171,-1 45 2856,-4-96-2730,2 4-359,0 0 1,0 0-1,0 0 1,2 1-1,3-11 1,-1 10-79,1 0 1,0 1 0,0 0 0,0 0 0,1 1 0,12-10 0,0-1-151,-16 15 148,1 0 1,0 1 0,0-1-1,0 1 1,1 0 0,-1 0 0,1 1-1,-1-1 1,1 1 0,0 0-1,0 1 1,0 0 0,0 0 0,0 0-1,0 0 1,0 1 0,1 0-1,-1 0 1,0 1 0,0 0 0,0 0-1,0 0 1,0 1 0,0 0 0,8 4-1,-6-2 102,-1 0 0,0 1 0,0 0 0,0 1 0,-1-1 0,0 1 0,0 0-1,0 1 1,-1 0 0,0-1 0,0 2 0,-1-1 0,7 16 0,-10-20-44,3 5 112,-2-1 0,1 1 0,-1 1 0,2 11-1,-4-18-83,0 0-1,0 0 1,0 0-1,0 0 1,0 0-1,0 0 1,-1 0-1,1 0 1,-1 0-1,1 0 1,-1 0-1,0 0 1,1 0-1,-1-1 1,0 1-1,0 0 1,0-1-1,-1 1 1,1-1-1,0 1 1,-1-1-1,1 1 1,-1-1 0,1 0-1,-4 2 1,-1 0 87,-1 0 0,0 0 1,1-1-1,-1 0 0,0-1 1,0 1-1,0-1 1,-11 0-1,-63-4 602,55 1-515,10 0-307,-28-6-1,6-4-3308,29 11 2056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0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0 3552,'1'1'143,"0"0"1,-1 0-1,1-1 1,0 1-1,0 0 1,-1 0-1,1 0 1,0 0-1,-1 0 1,1 0-1,-1 0 1,1 0-1,-1 0 1,1 0-1,-1 2 1,3 4 1090,0 0-212,0 1-1,0 0 0,3 16 0,-3-8-322,4 18 807,-2 0 0,2 46 0,-8 71 1501,0-126-2531,-2 1 1,0-1-1,-8 28 0,6-38-344,0 0 1,0 0-1,-1 0 1,-1-1-1,-1 0 1,-10 14-1,16-25-181,0 1-1,-1-1 1,0 0-1,0 0 0,0 0 1,0-1-1,0 1 1,-1-1-1,-5 4 0,7-5-88,1-1 0,0 1 0,0 0 0,-1-1 0,1 1 0,0-1 0,-1 0 0,1 1 0,-1-1-1,1 0 1,-1 0 0,1 0 0,0 0 0,-1 0 0,1 0 0,-1 0 0,1 0 0,-1-1 0,1 1 0,0 0 0,-3-2-1,2 1-167,-13-3-1470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32.7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86 120 5888,'-23'-3'1898,"22"3"-1854,1 0 0,-1 0-1,0 0 1,1-1 0,-1 1-1,0 0 1,1 1-1,-1-1 1,0 0 0,1 0-1,-1 0 1,1 0 0,-1 0-1,0 1 1,1-1-1,-1 0 1,1 1 0,-1-1-1,0 0 1,1 1 0,-1-1-1,1 0 1,-1 2-1,-1-1 137,2-1 34,-1 0 0,0 0 0,1 0 0,-1 1 0,0-1 0,1 0 0,-1 0 0,1 1-1,-1-1 1,0 0 0,1 1 0,-1-1 0,1 1 0,-1-1 0,1 1 0,-1-1 0,1 1 0,0-1 0,-1 1 0,1-1 0,0 1 0,-1-1 0,1 1-1,0 0 1,-1-1 0,1 1 0,0 1 0,1 0 148,0 0 0,0 0 0,0 0-1,1 0 1,-1 0 0,1 0 0,-1-1 0,3 3 0,-2-2-356,3 4 526,0-1-1,0 0 0,8 6 1,-11-10-409,0 0 1,1 1 0,-1-1-1,1 0 1,-1 0 0,1 0-1,-1-1 1,1 1 0,-1-1-1,1 1 1,-1-1 0,5 0-1,-6 0-87,1 0 0,-1 0 0,1 0 0,-1 0 0,1-1 0,-1 1 0,1-1 0,-1 1 0,1-1 0,-1 1 0,0-1-1,1 0 1,-1 0 0,0 0 0,1 0 0,-1 0 0,0 0 0,0 0 0,1-1 0,0-1-4,0 0 0,0 0 0,-1 1-1,1-1 1,-1 0 0,0 0 0,0-1 0,0 1 0,0-3 0,0-3-1,0 1 1,0-1 0,-1 1-1,-1-1 1,1 0-1,-4-13 1,3 17-28,0 0-1,-1 0 1,0 1-1,0-1 1,0 1 0,-1-1-1,1 1 1,-1 0-1,0 0 1,0 0 0,-4-4-1,5 6 11,0 1 0,0-1-1,0 1 1,0-1 0,0 1 0,0 0-1,0 0 1,0 0 0,-1 0-1,1 0 1,0 0 0,-1 1 0,1-1-1,0 1 1,-1 0 0,1 0-1,-1-1 1,1 2 0,-1-1 0,1 0-1,0 0 1,-1 1 0,1-1 0,0 1-1,-5 2 1,3-2 62,0 1 0,1 1 0,-1-1 1,0 0-1,1 1 0,0 0 0,0 0 0,0 0 1,0 0-1,0 0 0,1 1 0,-1-1 0,1 1 0,0 0 1,0 0-1,0 0 0,1 0 0,-1 0 0,1 0 1,0 0-1,0 0 0,0 0 0,0 6 0,1-1 91,-1 0 0,2 0 0,-1 0 0,1 0 0,0 0-1,1 0 1,0 0 0,1-1 0,-1 1 0,6 10 0,-1-8-74,-1-1 0,1 1 0,1-1 0,0-1 0,0 1 1,1-2-1,1 1 0,-1-1 0,1 0 0,0-1 0,1 0 0,16 8 0,-23-13-73,0 0-1,1-1 0,-1 1 0,0-1 0,0 0 0,1 0 1,-1 0-1,7 0 0,-8-1-212,-1 0 1,0 0-1,0 0 0,1-1 1,-1 1-1,0-1 0,0 1 1,0-1-1,1 0 0,-1 0 1,0 0-1,0 0 0,0 0 1,-1 0-1,1-1 1,0 1-1,0-1 0,2-2 1,6-16-3915,2 1 1248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46.4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52 2976,'1'0'480,"0"-1"0,0 0 0,0 0 0,0 0 0,0 0 0,0 0 0,0 0 0,-1 0 0,1 0 0,0 0 0,-1 0 0,1-1 0,-1 1 0,1 0 0,-1 0 0,0 0 0,0-1 0,1-2 1109,-6 10 304,4 0-1639,-1 0 0,1 0-1,0 0 1,1 0 0,-1 0 0,1 0-1,1 0 1,0 9 0,0 6 150,-1-8-84,1-1 1,1 0-1,2 15 0,-2-21-200,0 1 1,0-1 0,0 0-1,0 0 1,1 0-1,0-1 1,8 12-1,-10-16-75,0 1-1,1 0 1,-1-1-1,1 0 1,-1 1 0,1-1-1,0 0 1,0 0-1,-1 0 1,1 0-1,0 0 1,0 0-1,0 0 1,0-1-1,0 1 1,0-1-1,4 1 1,-3-1 3,0 0 0,1 0-1,-1-1 1,0 1 0,0-1 0,1 0 0,-1 0 0,0 0 0,0 0 0,4-3-1,2-1-47,0-1 0,0-1 0,-1 0 0,0 0 0,13-15 0,-5 0-11,6-7-58,-20 27 36,-1 0 1,1 1-1,0-1 1,0 0 0,-1 1-1,1-1 1,0 1-1,1 0 1,-1 0-1,3-2 1,-4 3 19,0 0-1,-1 0 1,1 0 0,-1 0-1,1 0 1,-1 0 0,1 0-1,0 0 1,-1 0 0,1 0-1,-1 0 1,1 1 0,-1-1-1,1 0 1,0 0 0,-1 1-1,1-1 1,-1 0 0,0 1-1,1-1 1,-1 0 0,1 1-1,-1-1 1,1 1 0,-1-1-1,0 1 1,1-1 0,-1 1-1,0-1 1,0 1 0,1-1-1,-1 1 1,0-1 0,1 2-1,4 21-160,-5-20 138,18 74 526,-17-66-136,1-1 0,0 0 0,1 0-1,0 1 1,7 12 0,-10-22-329,0-1-1,0 0 1,0 1-1,0-1 1,0 1-1,0-1 1,1 1 0,-1-1-1,0 0 1,0 1-1,1-1 1,-1 1-1,0-1 1,1 0 0,-1 1-1,0-1 1,1 0-1,-1 0 1,1 1-1,-1-1 1,0 0 0,1 0-1,-1 1 1,1-1-1,-1 0 1,1 0-1,-1 0 1,0 0-1,1 0 1,-1 0 0,1 0-1,-1 0 1,1 0-1,-1 0 1,1 0-1,-1 0 1,1 0 0,-1 0-1,1 0 1,-1 0-1,0-1 1,1 1-1,-1 0 1,1 0 0,-1 0-1,1-1 1,-1 1-1,0 0 1,1-1-1,-1 1 1,0 0 0,1-1-1,-1 1 1,0 0-1,0-1 1,1 1-1,-1-1 1,0 1 0,0 0-1,1-1 1,1-3 104,-1 1 1,1-1-1,0 0 1,-1 0-1,0 0 1,2-7-1,1-28-126,-1 0 0,-2 0-1,-5-54 1,3 79-256,-2-20 488,3 32-480,0 0 1,-1 0 0,1 0 0,-1-1-1,0 1 1,0 0 0,0 0 0,0 0-1,0 0 1,0 1 0,-3-4 0,5 17-5857,6 6 1583,5 4 1516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46.78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 3 6976,'-13'-3'2592,"9"14"-2016,4 8-160,0-11 1792,0 3-1280,0-1 1887,-5 6-1599,2 3 512,-2 2-992,1-2-288,4 0-288,0-1 96,0-2-160,0 0-256,0-6 96,4 1-3008,4-6 1664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47.1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15 3072,'0'0'71,"0"-1"-1,0 0 1,0 1-1,1-1 1,-1 0 0,0 1-1,0-1 1,1 0 0,-1 1-1,0-1 1,1 1-1,-1-1 1,0 1 0,1-1-1,-1 1 1,1-1 0,-1 1-1,1-1 1,-1 1 0,1-1-1,0 1 1,-1 0-1,1-1 1,-1 1 0,1 0-1,0-1 1,-1 1 0,1 0-1,0 0 1,-1 0-1,1 0 1,0 0 0,-1 0-1,1 0 1,0 0 0,-1 0-1,1 0 1,1 0-1,1 0 621,0 1 0,0-1 0,0 1 0,0-1 0,0 1 0,0 0 0,6 3 0,-5-1-180,-1-1-1,1 1 0,-1 0 0,1 0 1,-1 1-1,0-1 0,0 1 1,-1 0-1,1 0 0,3 7 0,-1-1 355,-1 0 0,0 0-1,4 17 1,6 50 965,6 120-1,-4-29-1739,-9-136-520,-5-25-989,-1 1 0,1-1 0,0 10 0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6:47.4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18 304 7456,'-17'-8'2784,"17"11"-2176,4-3 1824,9-3-1632,-1-1 224,9 1-608,0-5-128,9 0-160,-1-3-384,1 3 160,3-3-2368,-7 1 1344,-1-1-3328,9-5 2496,11-6-1344</inkml:trace>
  <inkml:trace contextRef="#ctx0" brushRef="#br0" timeOffset="1">539 1 7712,'-3'1'186,"0"0"1,0 1 0,1-1-1,-1 1 1,1-1 0,-1 1-1,1 0 1,0 0 0,-1 0-1,1 1 1,0-1 0,0 0-1,1 1 1,-1-1 0,0 1-1,1 0 1,0 0 0,-1-1-1,1 1 1,0 0 0,-1 6-1,-12 58 4201,-10 118-1,24-181-4342,-6 57 838,4 93 0,2-150-843,1 1-1,-1-1 0,1 0 1,0 0-1,2 6 0,-3-9-49,0-1 0,1 1 0,-1-1 1,0 1-1,1 0 0,-1-1 0,0 1 0,1-1 0,-1 1 0,1-1 0,-1 1 0,0-1 0,1 1 0,-1-1 0,1 0 0,0 1 0,-1-1 0,1 0 1,-1 1-1,1-1 0,0 0 0,-1 0 0,1 1 0,-1-1 0,1 0 0,0 0 0,-1 0 0,1 0 0,0 0 0,-1 0 0,1 0 0,0 0 0,-1 0 0,1 0 1,0-1-1,-1 1 0,1 0 0,0 0 0,-1 0 0,1-1 0,0 0 0,4-2-131,0-1 1,0 0-1,0-1 0,-1 1 1,1-1-1,-1 0 1,6-10-1,-6 11 32,14-23-233,-9 13 353,1 0 0,0 1 1,1 0-1,1 0 0,0 2 0,19-16 0,-30 26 43,1-1 0,-1 1-1,1 0 1,-1 0 0,1 0-1,0 0 1,0 1-1,-1-1 1,1 0 0,0 1-1,0-1 1,0 1 0,0 0-1,0-1 1,0 1-1,-1 0 1,1 0 0,0 0-1,0 1 1,0-1 0,0 0-1,0 1 1,0-1-1,0 1 1,-1 0 0,1-1-1,0 1 1,0 0 0,-1 0-1,1 0 1,-1 0 0,1 1-1,-1-1 1,1 0-1,-1 1 1,0-1 0,2 2-1,1 3 47,0 0 0,-1-1 0,1 1-1,-1 0 1,0 1 0,3 10 0,7 42 56,-6-23-138,-4-23-70,10 36-658,1-19-2706,1-10 1006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4:12.99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287 300 1664,'-5'2'6406,"-15"8"-6428,4 0 412,1 2 1,0 0 0,-25 28 0,-33 49 190,18-21-251,48-60-273,0 1 1,1 0-1,-9 16 0,13-21-41,0 0 1,1 0-1,-1 0 1,1 1-1,0-1 1,0 0-1,0 0 1,0 1-1,1-1 1,0 0-1,0 1 1,0 4-1,1-7 7,-1-1-1,0 1 1,1-1 0,-1 1 0,1-1-1,0 1 1,-1-1 0,1 1 0,0-1-1,0 0 1,0 1 0,0-1 0,0 0-1,0 0 1,0 0 0,1 0 0,1 2-1,0-2 47,-1 1 0,1-1-1,0 0 1,0 0 0,-1 0-1,1-1 1,0 1 0,0-1-1,3 1 1,3-1 122,0 0-1,-1-1 1,1 0 0,0 0-1,13-5 1,-12 4-85,-1-2-1,0 1 1,-1-1 0,1-1 0,-1 1-1,1-2 1,-1 1 0,-1-1-1,1 0 1,-1 0 0,9-12 0,-11 12-69,0-1 0,0 1 1,-1-1-1,0 0 0,-1-1 1,1 1-1,-2-1 1,1 1-1,-1-1 0,0 0 1,0 0-1,-1 0 0,0 0 1,0-9-1,-1 11-75,0-1-1,0 1 0,-1 0 1,0-1-1,0 1 1,0 0-1,-1 0 1,1 0-1,-1 0 0,-1 0 1,1 0-1,-1 0 1,0 1-1,-1-1 0,1 1 1,-7-7-1,9 11 13,1 1-1,-1-1 0,1 1 1,-1 0-1,1-1 0,-1 1 1,1-1-1,-1 1 0,0 0 1,1-1-1,-1 1 1,1 0-1,-1 0 0,0 0 1,1-1-1,-1 1 0,0 0 1,1 0-1,-1 0 0,0 0 1,0 0-1,1 0 1,-1 0-1,0 1 0,1-1 1,-1 0-1,1 0 0,-1 0 1,0 1-1,1-1 0,-1 0 1,0 1-1,1-1 1,-1 0-1,1 1 0,-1-1 1,1 1-1,-1-1 0,1 1 1,-1-1-1,1 1 0,0-1 1,-1 2-1,-1 1-66,0 0 1,0 0-1,1 0 0,-1 0 0,1 0 0,0 1 0,-1 3 1,-3 12 174,2 1 0,0 0 1,2 0-1,0 34 0,1-49-31,1 1-1,0-1 1,0 0-1,0 0 1,0 1-1,1-1 1,-1 0-1,1 0 1,1-1-1,-1 1 1,1 0-1,0-1 1,0 1-1,0-1 1,0 0-1,1 0 1,0 0-1,0-1 1,0 1-1,0-1 1,0 0-1,10 5 1,-11-6 37,1 0 0,0 0 1,0-1-1,0 1 0,0-1 0,0 0 1,0 0-1,0 0 0,0 0 1,0-1-1,1 0 0,-1 0 0,0 0 1,0 0-1,1-1 0,-1 1 0,0-1 1,0 0-1,7-3 0,-3 1-34,0 0 0,-1-1 1,1 0-1,-1 0 0,0-1 0,0 0 0,-1 0 0,1 0 1,-1-1-1,0 0 0,-1 0 0,9-12 0,0-1-57,-10 13-137,0 1-1,0-1 0,5-10 1,-9 15 124,0 1 0,0 0 0,0 0 1,0 0-1,0 0 0,0 0 0,0 0 0,0 0 0,0 0 1,0 0-1,0-1 0,0 1 0,0 0 0,0 0 0,0 0 1,0 0-1,0 0 0,0 0 0,0 0 0,0 0 0,1 0 1,-1 0-1,0 0 0,0-1 0,0 1 0,0 0 0,0 0 1,0 0-1,0 0 0,0 0 0,0 0 0,0 0 0,1 0 1,-1 0-1,0 0 0,0 0 0,0 0 0,0 0 0,0 0 1,0 0-1,0 0 0,0 0 0,1 0 0,-1 0 0,0 0 1,0 0-1,0 0 0,0 0 0,3 6-335,2 13 304,-4-16 58,3 20 76,0 0 0,-2 1-1,0 45 1563,-2-70-1579,1 0 0,-1 0 0,1 0 0,-1 0 0,1 0 0,-1 0-1,1 1 1,-1-1 0,1 0 0,0 0 0,0 1 0,0-2 0,4-2 67,29-48 10,2-4-661,-32 50 457,1 1-1,0 0 1,0 0-1,0 0 1,0 1-1,1-1 1,7-3-1,-12 7 28,1 0 0,-1 0 0,1 0 0,0 0 0,-1 1 0,1-1 0,0 0 0,0 1 0,-1 0-1,1-1 1,0 1 0,0 0 0,0 0 0,0 0 0,-1 0 0,1 0 0,0 0 0,0 1 0,0-1 0,0 0 0,-1 1 0,1 0 0,0-1 0,2 3-1,-1-1 14,-1 0-1,0 0 0,0 0 0,0 0 0,0 1 1,0-1-1,-1 1 0,1 0 0,-1-1 0,1 1 1,-1 0-1,0 0 0,0 0 0,0 3 1,3 10 115,-2 0 1,0 0 0,-1 33-1,-1-48 793,2-1-823,0-1 0,1 1 0,-1 0 0,-1-1 1,1 0-1,0 1 0,0-1 0,0 0 0,0 0 0,0 0 1,2-2-1,21-18 65,-4 4-284,29-21-97,4-3-342,-46 38 292,-7 2 122,4 9-53,-4-6 219,1 0 1,-1 0 0,1 1-1,-1-1 1,0 0 0,0 1-1,0-1 1,0 1 0,-1-1-1,1 1 1,-1-1 0,1 1-1,-1 0 1,0-1 0,0 1-1,0 0 1,-1 3 0,1 3 29,0-1 1,1 0 0,1 12-1,3 1 39,-5-20 410,8-1-117,-5 0-329,0 0 0,0 0 0,-1-1 0,1 0 0,0 1 0,-1-1 0,1 0 0,0 0 0,-1 0 0,1-1 0,-1 1 0,4-3 0,-3-1 34,-3 5-63,0-1 0,1 1 1,-1 0-1,0 0 0,0-1 1,0 1-1,0 0 0,0 0 1,0 0-1,0-1 0,1 1 0,-1 0 1,0 0-1,0 0 0,0-1 1,1 1-1,-1 0 0,0 0 1,0 0-1,0 0 0,1 0 1,-1-1-1,0 1 0,0 0 0,1 0 1,-1 0-1,2 0-75,1 0 0,-1 0-1,0 1 1,0-1 0,0 0 0,0 1-1,4 1 1,-3-1 129,2 2-11,-4-2-7,1 0-1,0-1 0,-1 1 0,1-1 1,-1 0-1,1 0 0,-1 0 0,1 1 1,0-1-1,-1-1 0,1 1 0,-1 0 1,1 0-1,-1-1 0,1 1 0,-1 0 0,1-1 1,-1 0-1,1 1 0,-1-1 0,1 0 1,-1 0-1,2-1 0,0 0 0,-1 0 0,1 0 0,-1 0 0,0 0 1,0 0-1,0 0 0,0-1 0,0 1 0,0-1 0,-1 1 0,3-5 0,25-50 78,-28 55-138,-1 0-60,1 0 1,0 0-1,-1 0 0,1 0 0,0 0 0,0 0 1,0 0-1,0 1 0,0-1 0,3-2 0,0 20-231,-4-14 276,5 63-117,-2-26 113,-2-18 91,0 0 0,-2 1-1,0-1 1,-1 0-1,-1 0 1,-2 0 0,-6 22-1,9-34-3,2-9 7,0 1-1,0 0 0,0 0 0,0-1 1,0 1-1,0 0 0,-1 0 1,1-1-1,0 1 0,0 0 0,-1-1 1,1 1-1,-1 0 0,1-1 1,-1 1-1,1 0 0,-1 0 0,1-20 1232,7-20-980,-6 26-421,8-25 0,-7 30 125,5-16-154,1-1-1,1 1 0,1 1 1,25-43-1,-29 55 14,-3 5 56,0 0 1,1 1-1,-1 0 0,6-6 0,-8 10 64,-1 0-1,1 1 1,0-1-1,-1 0 1,1 1 0,0-1-1,0 1 1,-1-1 0,1 1-1,0-1 1,0 1-1,0-1 1,0 1 0,0 0-1,0 0 1,0-1-1,0 1 1,0 0 0,0 0-1,0 0 1,-1 0-1,1 0 1,0 0 0,0 0-1,0 0 1,0 1 0,0-1-1,0 0 1,0 0-1,0 1 1,0-1 0,0 1-1,0-1 1,0 1-1,3 2 5,-1 0 0,0 0-1,0 0 1,0 1-1,-1-1 1,1 1-1,-1-1 1,0 1-1,0 0 1,0 0-1,0 0 1,-1 0 0,0 0-1,2 9 1,-2-7 46,0 1 0,0-1 0,-1 1 1,0-1-1,0 1 0,-1 0 0,1-1 0,-1 1 1,-3 8-1,2-12 38,1 0 1,-1 0-1,0 0 0,0-1 1,0 1-1,0-1 1,0 1-1,-1-1 0,1 0 1,-1 0-1,1 0 1,-1 0-1,0 0 1,0-1-1,0 1 0,0-1 1,0 0-1,0 0 1,0 0-1,0 0 0,0 0 1,-1-1-1,1 1 1,0-1-1,0 0 0,-1 0 1,1 0-1,0-1 1,0 1-1,-4-2 0,0-2 99,7 3-174,-1 1 1,1-1 0,-1 1 0,1-1-1,0 1 1,-1 0 0,1-1 0,-1 1 0,0 0-1,1-1 1,-1 1 0,1 0 0,-1 0-1,1 0 1,-1 0 0,0-1 0,0 1-1,-6 0-473,11-2-296,16 0 294,102-4 584,-104 3 15,0 0 1,0-1 0,-1-1-1,29-11 1,-32 10-69,0 0 1,-1-1-1,0-1 1,0 0 0,-1 0-1,0-1 1,-1-1-1,0 0 1,0 0-1,-1-1 1,12-17-1,-9 8-6,-1 0 0,-1-1 0,16-42 0,13-70 20,-34 111 2,-2 4-41,-1 0-1,-1 0 0,0 0 0,-3-36 0,0 15-223,2 39 175,-1-1 1,0 1-1,0 0 0,0-1 0,0 1 0,0-1 0,0 1 0,0-1 0,0 1 0,0-1 0,0 1 0,0-1 0,0 1 0,0 0 0,-1-1 0,1 1 0,0-1 0,0 1 0,0 0 0,-1-1 0,1 1 0,0-1 1,0 1-1,-1 0 0,1-1 0,0 1 0,-1 0 0,1-1 0,0 1 0,-1 0 0,1 0 0,-1 0 0,1-1 0,0 1 0,-1 0 0,1 0 0,-1 0 0,0 0 0,0 0-22,1 0-1,-1 0 1,0 1 0,0-1-1,0 0 1,1 1-1,-1-1 1,0 1-1,0-1 1,1 1-1,-1-1 1,0 1-1,1-1 1,-1 1 0,1 0-1,-1-1 1,0 2-1,-3 6 8,0-1 0,0 0 0,1 1 0,0 0 0,1 0 0,-1 0 0,0 9 0,-5 59 64,8 158-214,10-125 325,-9-96-95,2 1 1,5 17-1,-1-3-30,-6-26 37,-1 0 0,1 0 0,0 0 1,-1 0-1,1-1 0,0 1 0,0 0 1,0 0-1,1 0 0,-1-1 1,0 1-1,1-1 0,-1 1 0,1-1 1,-1 1-1,4 1 0,-4-3-6,0 1 0,0-1 0,0 1-1,0-1 1,1 1 0,-1-1 0,0 0 0,0 0-1,1 0 1,-1 1 0,0-1 0,0-1 0,1 1-1,-1 0 1,0 0 0,0 0 0,1-1 0,-1 1-1,0 0 1,0-1 0,0 1 0,0-1-1,1 1 1,-1-1 0,0 0 0,0 0 0,2-1-1,5-6 59,-1-1 0,0 0 0,0-1-1,0 1 1,7-17 0,1 0-160,-6 11-145,12-26 0,-22 45 71,1 0 1,0-1-1,0 1 1,0 0-1,0 0 1,0-1-1,1 1 1,1 3-1,9 39 320,-6-25-233,10 28 79,-14-48-3,0 1 0,-1-1 0,1 0 0,0 1 0,0-1-1,0 0 1,0 0 0,0 0 0,0 0 0,0 0 0,0 0 0,0 0 0,0 0-1,1 0 1,-1-1 0,0 1 0,3 1 0,-2-2 31,1 1 1,0 0-1,0-1 1,0 1-1,0-1 1,0 0-1,0 0 0,4-1 1,1 0 42,1-1 0,-1 0 1,0-1-1,0 1 0,11-7 0,-2 0-54,0 0-1,-1-1 1,0-1-1,-1-1 1,0 0-1,-1-1 1,0 0-1,-1-1 1,-1 0-1,0-2 1,-1 1-1,-1-1 1,0-1-1,11-26 1,68-203 354,-75 176-535,-8 36 46,-3 14-97,-1 1 0,-1-39 1,-1 31-640,-11 63-149,1-1 844,2 6 80,2 0 0,-1 73-1,14 82-49,-7-196 101,3 43 57,16 83 1,-16-108-24,-3-15 49,1 1 1,-1 0-1,1 0 0,0-1 1,0 1-1,0 0 0,3 3 0,-3-5 23,-1-2-90,0 0 0,0 1 0,1-1 0,-1 0-1,0 0 1,1 1 0,-1-1 0,0 0 0,1 0 0,-1 0 0,0 1-1,1-1 1,-1 0 0,0 0 0,1 0 0,-1 0 0,1 0 0,-1 0-1,0 0 1,1 0 0,-1 0 0,1 0 0,-1 0 0,0 0 0,1 0-1,-1 0 1,1 0 0,-1 0 0,1-1 0,13-2 320,-8-2-302,0 0 0,-1-1 1,1 1-1,-1-1 0,0 0 0,0 0 1,-1-1-1,0 0 0,0 1 0,0-1 1,4-13-1,-3 9-74,5-9-30,-7 15 25,0 0 0,-1 0-1,1 0 1,-1 0 0,0 0-1,1-8 1,-2 10 6,-1 0-1,1 1 1,-1-1-1,1 1 1,0-1-1,0 1 0,0 0 1,2-4-1,-2 4-121,-1 15-208,3 107-37,2-44 629,-5-76-206,0 0 0,0 0 0,0 1 0,0-1 0,0 0 0,0 0 0,0 1 0,0-1 0,0 0 0,0 0 0,0 1 0,0-1 0,0 0 0,0 0 0,0 1 0,0-1 0,0 0 0,0 0 0,0 1 0,1-1 0,-1 0 0,0 0 0,0 0 0,0 1 0,0-1 0,0 0 0,1 0 0,-1 0 0,0 0 0,0 1 0,1-1 0,-1 0 0,0 0 0,0 0 0,0 0 0,1 0 0,-1 0 0,0 0-1,0 0 1,1 0 0,-1 1 0,0-1 0,0 0 0,1 0 0,-1 0 0,0 0 0,0-1 0,1 1 0,-1 0 0,0 0 0,0 0 0,1 0 0,-1 0 0,0 0 0,0 0 0,1 0 0,-1-1 0,13-8 555,3-6-512,-2-1 1,0 0-1,21-34 0,3-13-573,-38 63 506,0 0 0,0 0-1,0 0 1,0 0-1,0 0 1,0 0 0,0 0-1,0 0 1,0 0-1,0 0 1,0 0 0,0 0-1,0 0 1,0 0-1,0 0 1,0 0-1,0 0 1,1 0 0,-1 0-1,0 0 1,0 0-1,0-1 1,0 1 0,0 0-1,0 0 1,0 0-1,0 0 1,0 0 0,0 0-1,0 1 1,0-1-1,0 0 1,0 0-1,1 0 1,-1 0 0,0 0-1,0 0 1,0 0-1,0 0 1,0 0 0,0 0-1,0 0 1,0 0-1,0 0 1,0 0 0,0 0-1,0 0 1,0 0-1,0 0 1,0 0 0,0 0-1,0 0 1,0 0-1,0 0 1,0 1-1,0-1 1,0 0 0,0 0-1,0 0 1,0 0-1,0 0 1,0 0 0,0 0-1,0 0 1,0 0-1,0 0 1,0 0 0,0 0-1,2 10-144,-2 14 95,0-21 17,0 4-1,0 1 35,0 1 0,0-1 0,1 0 0,3 13 0,-3-18 12,0 1 0,1-1-1,-1 1 1,1-1 0,0 0 0,-1 0-1,1 0 1,1 0 0,-1 0 0,0 0-1,1 0 1,0-1 0,-1 0 0,1 1-1,4 2 1,-4-4 37,-1 0 0,0-1 0,1 1 0,-1 0 0,0 0 0,1-1 0,-1 0 0,1 1 0,-1-1 0,1 0-1,-1 0 1,1-1 0,-1 1 0,1 0 0,-1-1 0,5-1 0,5-2 48,0 0-1,11-7 1,-10 6-159,17-10 102,1 0 1,41-30-1,-67 42-90,-3 2 44,0 0 0,0 0 0,0-1 0,0 1 0,-1 0 0,1-1 1,0 1-1,-1-1 0,1 1 0,-1-1 0,0 0 0,0 0 0,1 1 1,0-5-1,-2 6-133,-1 0 119,0 1 0,0-1 1,1 0-1,-1 1 0,0-1 0,0 1 0,0 0 1,0-1-1,1 1 0,-1 0 0,0-1 1,1 1-1,-1 0 0,0 1 0,-3 3-30,-81 76-366,83-79 431,0 0 1,0 0-1,0 1 1,0-1-1,0 0 1,0 1-1,0 0 1,1-1-1,0 1 0,-1 0 1,1-1-1,0 1 1,-1 3-1,2-5 4,0 0-1,0 0 1,0 0-1,0 0 1,0 0-1,0 0 1,0 0-1,0 0 1,1 0-1,-1 0 0,0 0 1,0 0-1,1 0 1,-1 0-1,1 0 1,-1 0-1,1 0 1,-1 0-1,1 0 1,0-1-1,-1 1 1,1 0-1,0 0 1,0-1-1,-1 1 0,1-1 1,0 1-1,0 0 1,0-1-1,0 1 1,0-1-1,0 0 1,0 1-1,0-1 1,0 0-1,0 0 1,0 0-1,0 1 1,0-1-1,1 0 0,2 0 6,0 0-1,-1 0 1,1-1-1,0 1 0,-1-1 1,1 0-1,0 0 1,-1 0-1,1 0 0,-1 0 1,0-1-1,1 0 1,4-3-1,-1 0 15,0 0 1,0 0 0,-1-1-1,0 1 1,6-9-1,-3 2 21,-2 1 0,0-1-1,0 0 1,-1-1 0,0 1 0,7-27 0,13-85-98,-19 83 4,3-9 1,16-113 20,-24 142 14,-1 14-47,0 0-1,0 0 1,-1 0-1,-1-8 1,1 10 49,-4-11-932,0 15 395,-3 9 311,3-1 202,0 0 0,1 0-1,0 1 1,0-1 0,0 1-1,1 0 1,0 0-1,1 0 1,-1 8 0,0 14 26,3 33 1,0-24-83,-1-28 74,4 131 72,-2-122-27,1-1-1,0-1 1,2 1-1,0 0 0,11 24 1,-14-37 24,1 0 1,0-1 0,0 1 0,0-1-1,1 0 1,0 0 0,0 0-1,6 5 1,-8-8-19,0-1 0,0 1 0,1-1 0,-1 0-1,0 0 1,0 0 0,1 0 0,-1 0 0,1 0 0,-1 0 0,1-1 0,-1 1-1,1-1 1,-1 0 0,1 0 0,0 0 0,-1 0 0,1 0 0,-1 0-1,1-1 1,-1 0 0,5 0 0,12-7 70,1-1 0,-2 0 0,1-1 0,-1-1 0,30-24 0,-33 22-111,1-1 1,22-29-1,-32 36 8,-1 0 0,1-1 0,-2 0 0,1 0 0,-1 0 0,-1 0 0,1-1 0,3-14 0,-7 21-21,0 0 0,1 0 0,-1 0 0,0 0 0,0 0 0,-1 0 0,1 0 0,0 0 0,-1 0 0,1 0 0,-2-3 0,2 4-5,0 1 1,-1-1 0,1 0-1,-1 1 1,1-1 0,0 1 0,-1-1-1,1 0 1,-1 1 0,1-1-1,-1 1 1,0 0 0,1-1-1,-1 1 1,0-1 0,1 1 0,-1 0-1,0-1 1,1 1 0,-1 0-1,0 0 1,1 0 0,-1-1 0,0 1-1,0 0 1,1 0 0,-1 0-1,0 0 1,0 0 0,1 0 0,-1 1-1,0-1 1,-1 0 0,-3 2 1,0 0 1,-1 1-1,1-1 0,0 1 1,0 0-1,0 1 1,1-1-1,-1 1 0,1 0 1,-6 6-1,4-3 19,-1 1-1,1 0 1,1 0 0,-1 1-1,-4 11 1,8-17 22,1 1-1,0-1 0,0 0 1,0 1-1,0 0 1,0-1-1,1 1 1,-1-1-1,1 1 1,0 0-1,0-1 0,1 1 1,-1 0-1,1-1 1,0 1-1,0-1 1,0 1-1,0-1 1,0 1-1,1-1 1,2 4-1,-1-2 24,0-1 1,1 0-1,-1 0 1,1-1-1,0 1 1,0-1-1,0 1 0,0-1 1,1-1-1,-1 1 1,1 0-1,0-1 1,0 0-1,5 1 0,5 2-19,1-1 1,1 0-1,-1-1 0,0-1 0,1-1 0,-1 0 0,1-1 0,-1-1 0,1 0 0,16-5 0,-12 3-667,-16 3 6,0-1 1,0 1-1,0-1 1,-1-1-1,1 1 1,0-1-1,0 1 1,-1-1-1,1-1 0,6-3 1,-11 6 505,1 0 1,-1-1-1,0 1 1,0 0-1,1 0 0,-1 0 1,0 0-1,0-1 1,1 1-1,-1 0 0,0 0 1,0-1-1,0 1 1,1 0-1,-1 0 1,0-1-1,0 1 0,0 0 1,0-1-1,0 1 1,0 0-1,1 0 0,-1-1 1,0 1-1,0 0 1,0-1-1,0 1 0,0 0 1,0-1-1,0 1 1,0 0-1,-1 0 1,1-1-1,0 1 0,0 0 1,0-1-1,0 1 1,0 0-1,0 0 0,-1-1 1,1 1-1,0 0 1,0 0-1,0-1 1,-1 1-1,1 0 0,0 0 1,0-1-1,-1 1 1,1 0-1,-18-6-3652,13 5 3674,-27-10-1780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4:13.4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 16 6240,'-9'-5'771,"7"3"-616,1 1 1,-1 0-1,1 0 0,-1 0 0,0 1 1,1-1-1,-1 0 0,0 1 0,0-1 0,1 1 1,-1-1-1,-4 1 1355,9 0-892,13 5-54,0-1-1,0-1 0,33 2 0,19 4-208,24 15 136,22 5-619,-97-26-916,13 2-4093,-17-5 929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4:13.78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38 15 6560,'-38'-14'2432,"42"14"-1888,10 0-160,-2 0-896,5 0 192,8 0-1440,8 3 992,1 12-2880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4:14.85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 91 2560,'0'-1'61,"-1"1"-1,1-1 1,0 1-1,-1-1 1,1 0 0,0 1-1,0-1 1,0 1-1,0-1 1,-1 0 0,1 1-1,0-1 1,0 1-1,0-1 1,0 0 0,0 1-1,0-1 1,1 0 0,-1 1-1,0-1 1,0 0-1,2-8 2943,-10-17 3349,8 25-6216,-1 0 1,1 0 0,0 0-1,-1 0 1,1 0 0,-1 0-1,0 1 1,1-1 0,-1 0-1,0 0 1,-1 0 0,-4-7 609,6 8-740,0 0 0,0 0-1,0 0 1,0 0 0,0-1 0,0 1 0,0 0-1,0 0 1,0 0 0,0 0 0,0 0 0,0 0-1,0 0 1,0-1 0,0 1 0,0 0 0,0 0-1,0 0 1,0 0 0,0 0 0,0 0 0,0 0 0,0-1-1,0 1 1,0 0 0,0 0 0,0 0 0,0 0-1,0 0 1,0 0 0,0 0 0,0 0 0,0-1-1,0 1 1,1 0 0,-1 0 0,0 0 0,0 0-1,0 0 1,0 0 0,0 0 0,0 0 0,0 0 0,0 0-1,1 0 1,-1 0 0,0 0 0,0 0 0,0 0-1,0 0 1,22-6 226,-12 3-161,0 0 0,-1 1 0,1 0 0,16-1 0,101 3 190,-103 4-128,-23-4-31,0 1-954,-1 0 315,1 1-1,-1-1 1,1 0 0,-1 1-1,0-1 1,0 1 0,0-1-1,0 0 1,0 1 0,0 2-1,-3 11-1520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4:15.36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11 4224,'-4'-1'214,"3"1"-136,1-1 0,-1 1 0,0-1 0,1 1 0,-1 0 0,0 0 0,0-1 1,0 1-1,1 0 0,-1 0 0,0 0 0,0 0 0,0 0 0,1 0 0,-1 0 0,0 0 0,0 0 0,0 0 0,1 0 0,-1 1 0,0-1 0,0 0 0,0 1 1,1-1-1,-1 0 0,0 1 0,-1 0 1221,78-2 4632,68 2-3963,-56 2-1664,-78-3-1874,-1 0 1,1-1 0,16-5-1,-5-1-712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05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60 8736,'0'0'105,"0"0"1,0 0 0,0 0 0,0-1-1,-1 1 1,1 0 0,0 0-1,0 0 1,0 0 0,0 0 0,-1-1-1,1 1 1,0 0 0,0 0-1,0 0 1,-1 0 0,1 0 0,0 0-1,0 0 1,0 0 0,-1 0-1,1 0 1,0 0 0,0 0 0,-1 0-1,1 0 1,0 0 0,0 0-1,0 0 1,-1 0 0,1 0 0,-10 6 1483,-13 16-281,16-14-303,-2 2-671,1-1 0,0 2 0,0-1 0,1 1 0,1 0 0,0 1 0,1 0 0,0-1 0,0 2 0,1-1 0,1 0 0,0 1 0,1 0 0,-1 13 0,2-15-198,1 0 0,0 0 0,1 1 0,0-1 0,0 0 0,1 0 0,1 0 0,0 0 0,1 0 0,0-1 0,0 1 0,1-1 0,0 0 0,1 0 0,0-1 0,11 13 0,-14-18-75,0-1-1,1 0 1,-1 1-1,1-1 1,-1 0-1,1-1 0,0 1 1,0-1-1,1 0 1,-1 0-1,0 0 1,1 0-1,-1-1 1,1 0-1,-1 0 0,1 0 1,0 0-1,-1-1 1,1 0-1,0 0 1,0 0-1,-1 0 0,1-1 1,0 0-1,-1 0 1,1 0-1,-1-1 1,1 1-1,7-5 1,0-1 2,1-1 1,-2-1 0,1 0-1,-1 0 1,18-21 0,44-62 141,-55 69-30,-10 13-144,0-2-1,0 1 0,-1-1 1,-1 0-1,0 0 1,-1-1-1,6-19 1,-10 27-80,1-1 0,-2 0 0,1 0 1,-1 0-1,0 0 0,0 1 0,0-1 1,-1 0-1,0 0 0,0 0 0,0 0 1,-1 1-1,0-1 0,0 1 1,-1-1-1,1 1 0,-1 0 0,-7-10 1,5 8-50,-1 0 0,0 1 0,0-1 0,0 1 0,-1 1 0,0-1 0,0 1 0,-1 0 0,1 0 0,-15-5 0,15 7 16,-1 1-1,0 0 1,1 0-1,-1 0 1,0 1 0,0 0-1,0 1 1,0 0-1,0 0 1,-14 3-1,8-1-425,0 1 0,1 1-1,0 0 1,0 1-1,-21 10 1,28-12-396,0 0 0,1 1-1,-1-1 1,1 1 0,-1 0-1,1 1 1,1-1 0,-9 11 0,6 1-1272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4:16.0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2 129 4736,'-1'-3'4983,"21"8"96,-1-7-4816,-14 0-163,-1 0 0,1 0 0,0 0 0,-1-1 0,1 0 0,-1 0 0,0 0 0,0 0 1,0-1-1,0 0 0,-1 0 0,1 0 0,-1 0 0,0 0 0,0-1 0,3-7 0,23-47 76,-27 54-563,-3 11 289,1 61 162,12 298 485,1-163 726,-13-201-1062,-6 2 123,5-3-323,1 1-1,0-1 1,-1 0-1,1 1 1,-1-1-1,1 0 1,-1 0-1,1 1 1,-1-1-1,1 0 1,-1 0-1,1 0 1,-1 0-1,1 0 1,-1 0-1,1 0 1,-1 0-1,1 0 1,-1 0 0,1 0-1,-1 0 1,0 0-1,-60-18 281,58 17-333,-1 0 0,1 1 0,-1-1 0,1 1 0,-1-1 0,1 1 0,-1 0 0,1 1 0,-1-1 0,1 0 0,-5 2 0,4 1-21,4-3 63,0 0 1,0 0-1,0 0 0,0-1 0,0 1 0,0 0 0,0 0 1,0 0-1,0 0 0,0 0 0,0 0 0,0 0 0,0 0 1,0 0-1,0 0 0,0 0 0,0 0 0,0 0 0,0 0 0,0 0 1,0 0-1,0 0 0,0 0 0,0 0 0,0-1 0,0 1 1,0 0-1,0 0 0,0 0 0,0 0 0,-1 0 0,1 0 1,0 0-1,0 0 0,0 0 0,0 0 0,0 0 0,0 0 1,0 0-1,0 0 0,0 0 0,0 0 0,0 0 0,0 0 0,0 0 1,0 0-1,0 0 0,0 0 0,-1 0 0,1 0 0,0 1 1,0-1-1,0-1 600,2 1-511,28-2 224,44-7 0,-44 4-358,45-1 0,10 3-4943,-53 3 2874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4:19.6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29 1888,'-1'-1'2436,"10"0"3241,-1-4-5268,-8 5-283,1-1 0,-1 1-1,1 0 1,-1 0 0,1-1-1,0 1 1,-1 0 0,1 0-1,-1 0 1,1 0 0,-1 0-1,1 0 1,0 0-1,-1 0 1,1 0 0,-1 0-1,1 0 1,-1 0 0,2 0-1,3 1 264,159-4 2661,-59 4-2069,-86 0-871,34 6 0,-20-3 481,18 1 97,-49-5-652,0 0 0,1 1-1,-1-1 1,1 0 0,-1-1-1,1 1 1,-1 0 0,1-1 0,-1 0-1,0 1 1,1-1 0,3-2 0,26-15 499,-25 13-484,-6 5-100,-1-1 0,0 1 0,1 0 0,-1 0-1,0 0 1,1-1 0,-1 1 0,0 0 0,1-1 0,-1 1 0,0 0 0,0 0 0,0-1 0,1 1 0,-1-1 0,0 1 0,0 0 0,0-1 0,0 1 0,1-1 0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4:21.16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10 368 3232,'0'0'69,"0"0"0,-1 0 0,1 1 0,0-2 0,0 1 0,0 0 1,0 0-1,0 0 0,-1 0 0,1 0 0,0 0 0,0 0 0,0 0 0,0 0 0,0 0 0,0 0 1,-1 0-1,1 0 0,0 0 0,0 0 0,0 0 0,0-1 0,0 1 0,0 0 0,0 0 0,0 0 0,-1 0 1,1 0-1,0 0 0,0-1 0,0 1 0,0 0 0,0 0 0,0 0 0,0 0 0,0 0 0,0 0 1,0-1-1,0 1 0,0 0 0,0 0 0,0 0 0,0 0 0,0 0 0,0-1 0,0 1 0,0 0 0,0 0 1,0 0-1,9-2 5448,3 0-5535,-1-2 251,-1 0 0,1-1 0,-1-1 0,0 0 0,-1 0 0,0-1 0,0 0 0,0-1 0,-1 0 0,0 0 0,0-1 0,-1 0 0,8-11 0,4-12 121,0 0 1,23-59 0,-3-2 87,-38 88-259,-2 6 0,-3 8-80,-1 10 92,2 0 1,0 0-1,0 29 0,0 4-37,-26 197 695,28-227-752,-3 15 65,2-26-6,1-1 1,0 21-1,1-23-38,0-7 0,-1 0-76,0 0-1,-1-1 0,1 1 1,0 0-1,0-1 0,0 1 1,-1 0-1,1 0 0,0 0 0,0 0 1,-1 2-1,-9 7-2,-60 20 439,-30 12-740,81-32-3,19-9 357,1-1-102,0 0-1,0 0 1,0 0 0,0 0 0,0 0 0,0 0 0,0 0-1,0 0 1,0 0 0,0 0 0,0 0 0,0 1 0,0-1-1,0 0 1,0 0 0,0 0 0,0 0 0,0 0 0,0 0-1,0 0 1,0 0 0,0 0 0,0 0 0,0 0 0,0 0-1,0 0 1,0 0 0,0 1 0,0-1 0,0 0 0,0 0 0,0 0-1,0 0 1,-1 0 0,1 0 0,0 0 0,0 0 0,0 0-1,0 0 1,0 0 0,0 0 0,0 0 0,0 0 0,0 0-1,0 0 1,0 0 0,0 0 0,-1 0 0,1 0 0,0 0-1,0 0 1,0 0 0,6 3-126,6-2 226,-1-1 0,0 1 1,0-2-1,0 0 0,18-3 0,4-1 45,189-2 247,-217 7-393,-4 0-74,1 0 0,-1 0 0,1 0 0,-1 0 1,1 1-1,-1-1 0,1 1 0,-1-1 0,1 1 1,-1-1-1,3 2 0,-3-1-283,0 0 1,0 0-1,0 0 1,-1-1-1,1 1 1,0 0 0,0 0-1,-1 0 1,1 0-1,0 0 1,-1 1-1,1-1 1,-1 0-1,1 0 1,-1 0-1,0 0 1,0 1-1,1-1 1,-1 0-1,0 0 1,0 0-1,0 1 1,0-1-1,0 0 1,0 0-1,-1 1 1,1-1-1,0 0 1,-1 0-1,1 0 1,-1 0-1,0 3 1,0-3-165,-1 0 0,1 1 0,0-1 0,0 0 0,-1 0 0,1 0 0,-1 0 0,-2 2 0,4-3 512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16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2912,'13'-9'10010,"-14"24"-8626,0 9-1466,16 263 903,-14-270-692,1 0 1,1 0-1,0-1 0,1 1 1,1 0-1,1-1 0,9 18 1,-14-32-93,0 0 0,0 0 0,0 0 0,1 0 1,-1 0-1,1 0 0,-1-1 0,1 1 1,0 0-1,0-1 0,0 1 0,0-1 1,0 0-1,0 0 0,0 0 0,0 0 1,0 0-1,0 0 0,1 0 0,-1-1 1,0 1-1,1-1 0,-1 1 0,0-1 0,1 0 1,-1 0-1,1 0 0,-1-1 0,0 1 1,1 0-1,-1-1 0,0 1 0,0-1 1,1 0-1,-1 0 0,3-1 0,3-3 57,0 0 0,-1 0 0,1 0-1,-1-1 1,0 0 0,0 0 0,11-15-1,4-10-54,-1-1-1,30-65 1,-45 86 16,55-132 193,-54 126-277,3-12 127,8-36 1,-14 47-83,-4 16-213,-1 3 79,-5 10 26,-5 18-141,3 18 265,3 1 0,2-1 0,4 64 0,0-97-6,0 0-1,1 0 1,1-1-1,0 1 1,1-1-1,6 15 1,-7-21 61,0-1 1,0 0 0,1 0 0,0 0 0,0 0 0,1 0-1,-1-1 1,1 0 0,1 0 0,-1 0 0,1-1-1,-1 0 1,10 6 0,-5-5 43,-8-3-82,0-1-1,0 0 0,1 0 0,-1 0 0,0 0 0,0 0 1,0-1-1,1 1 0,-1 0 0,0-1 0,1 0 0,2 0 0,-4 0 331,5 10-480,-2 1 143,-4-11-41,0 0 0,0 1 0,0-1 0,0 0 0,0 0 0,0 1-1,0-1 1,0 0 0,1 1 0,-1-1 0,-1 0 0,1 0 0,0 1 0,0-1 0,0 0 0,0 0 0,0 1 0,0-1 0,0 0 0,0 1 0,0-1 0,0 0 0,-1 0 0,1 0 0,0 1 0,0-1 0,0 0 0,0 0 0,-1 0 0,1 1 0,0-1 0,0 0-1,-1 0 1,1 0 0,0 0 0,0 0 0,-1 1 0,1-1 0,0 0 0,0 0 0,-1 0 0,1 0 0,0 0 0,-1 0 0,-26 8-843,2-1-4924,14-3 3132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17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24 4736,'-7'-6'6554,"8"10"-5780,4 3-513,-1 1 1,0 0 0,0 0 0,-1 0-1,1 1 1,-2-1 0,1 1-1,0 8 1,6 76 662,-7-60-561,-2-8 246,-1-14 633,3-22-309,4-28-661,12-46 0,-14 71-312,1 0-1,0 1 1,1 0 0,0 0-1,1 0 1,13-18-1,-19 29 37,0 1 0,0-1 0,0 1-1,0 0 1,0 0 0,0-1 0,1 1-1,-1 0 1,0 0 0,1 0-1,-1 1 1,1-1 0,-1 0 0,1 0-1,-1 1 1,1-1 0,0 1 0,-1-1-1,1 1 1,0 0 0,-1 0 0,1 0-1,0 0 1,0 0 0,-1 0-1,1 0 1,0 0 0,-1 1 0,1-1-1,0 1 1,-1-1 0,1 1 0,-1 0-1,1-1 1,1 2 0,1 1 75,0 0 0,-1 0 0,1 0 0,-1 0 0,0 0 0,0 1 0,0 0 0,0-1 0,-1 1 0,1 0 0,3 8 0,-1 5 137,1 1 0,-2-1 0,4 36 0,-2-14 32,-3-23-176,3 21-1488,-6-34 309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18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 3808,'-5'-6'7690,"14"36"-5268,-8 18-1421,0-3-600,21 103 348,-12-87-399,-7-46-209,2 26 1120,-16-74 563,2-2-1751,1-1-1,2 1 1,2-1 0,0-47-1,5 72-11,-1 1 1,1-1-1,0 0 0,1 0 1,6-18-1,-7 27-48,-1 0 0,1 0-1,0 1 1,0-1 0,0 0-1,1 0 1,-1 1 0,0-1 0,1 1-1,-1-1 1,1 1 0,-1-1 0,1 1-1,0 0 1,-1 0 0,4-2-1,-1 2 8,0-1 0,0 1 0,0 0 0,-1 0 0,1 1 0,0-1 0,0 1 0,6 0-1,1 0 142,0 2 0,1 0 0,-1 0-1,0 1 1,14 5 0,-19-6-47,0 0 0,0-1 1,0 1-1,1-1 0,6 0 0,6-2-2842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1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0 5984,'-24'12'1920,"23"-12"-1889,1 0 0,0 0 0,-1 1 0,1-1 0,-1 0 0,1 0 1,0 0-1,-1 1 0,1-1 0,0 0 0,-1 1 0,1-1 0,0 0 0,0 0 0,-1 1 1,1-1-1,0 0 0,0 1 0,-1-1 0,1 1 0,0-1 0,0 0 0,0 1 0,-9 21 1344,1 0-1,-6 34 0,10-24-1122,1 1 0,2-1 1,1 0-1,2 1 0,1-1 0,2 0 1,1 0-1,1 0 0,15 39 1,-13-48-132,1-1 1,1 0-1,1-1 1,1 0-1,1-1 1,19 22-1,37 29-1315,6-7-4510,-47-42 2920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19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4160,'2'-1'229,"-1"1"0,1-1 0,0 1 0,0-1 0,-1 1-1,1 0 1,0 0 0,0 0 0,0 0 0,0 0 0,-1 0 0,1 0 0,0 1 0,0-1 0,-1 1 0,3 0 0,33 14 2545,-29-12-2512,30 15 1247,-1 0 0,55 40 1,-83-52-1324,0 1 0,-1 0 0,0 1 0,0 0 0,-1 0 0,0 1 0,-1-1 1,0 1-1,7 13 0,-6-7-40,-1 0-1,0 1 1,-1-1 0,-1 1 0,4 25-1,-4 2 130,-2 0 0,-1 0-1,-10 76 1,7-98-181,-1 0 1,-10 36-1,0-19-20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20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18 147 4736,'-17'-8'11973,"25"8"-9723,29-11-1114,65-30 0,7-2-448,-67 27-539,-31 11-132,1 1 0,0-1 1,0 2-1,25-4 0,29 4 63,-65 3-245,-10 9-6267,-2 11 2219,6-7 2453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20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4 5472,'-21'7'1760,"15"-4"-349,9 1 1187,4-1 534,2 0-2393,-1-1 1,0 0-1,1-1 0,-1 1 1,1-2-1,10 1 1,55-6 1555,-70 4-2156,130-16 1385,-92 11-1512,-26 4-102,1 2 0,0 0-1,-1 1 1,24 4 0,-20-2-1480,-18-3 1200,8 2-1156,-5 2-2700,-1 3 1394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05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0 8544,'-3'117'9374,"-14"68"-5757,-40 303-1985,53-457-1582,-18 133-3742,17-139-111,5-8 1169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23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10 535 2976,'-9'0'8442,"10"-3"-7098,1 2-1190,0 1 0,0-2-1,0 1 1,-1 0 0,1 0-1,0 0 1,-1-1 0,1 1-1,-1-1 1,1 1 0,1-3-1,14-25 430,-5 10-375,1-1-141,1 2 0,0 0 0,1 0 1,19-15-1,-32 32-43,12-10 113,-13 11-141,-1 0 0,1 0 0,-1 0 0,1-1 0,0 1 1,-1 0-1,1 0 0,-1 0 0,1 0 0,-1 0 0,1 1 0,-1-1 0,1 0 0,-1 0 0,1 0 1,-1 0-1,1 0 0,-1 1 0,1-1 0,-1 0 0,1 0 0,-1 1 0,0-1 0,1 0 0,-1 1 1,1-1-1,-1 1 0,1-1 0,2 5 4,1-1 1,-1 1-1,0 0 0,-1 0 1,1 0-1,-1 0 0,3 7 1,9 42 41,-7-22-87,14 40 97,2-1 0,4-1 0,40 75 0,10-11 1009,-74-128-1411,-3-5 421,1-1 1,-1 1 0,0 0 0,0-1-1,0 1 1,1-1 0,-1 1-1,0-1 1,1 1 0,-1-1 0,0 1-1,1-1 1,-1 1 0,0-1 0,1 0-1,-1 1 1,1-1 0,-1 0 0,1 1-1,-1-1 1,1 0 0,-1 0 0,1 1-1,-1-1 1,1 0 0,0 0-1,-1 0 1,1 0 0,-1 0 0,1 1-1,0-1 1,-1 0 0,1-1 0,-1 1-1,1 0 1,-1 0 0,1 0 0,0 0-1,-1 0 1,1 0 0,-1-1-1,1 1 1,-1 0 0,1-1 0,0 1-1,2-2-38,0 0-1,0 0 1,0-1-1,0 1 1,0-1-1,0 0 1,-1 1-1,1-1 0,-1 0 1,0 0-1,0-1 1,0 1-1,0 0 1,1-6-1,2-2 52,-1-1-1,-1 0 1,4-22 0,28-214 65,69-235-586,-104 483 433,5-13-54,-2 0 0,0 0 0,-1-1 0,2-25 0,-4 37 15,1-1-1,-1 1 1,1 0-1,0-1 1,-1 1-1,1 0 1,0-1-1,0 1 0,1 0 1,-1 0-1,2-3 1,1 1 117,9-7-122,-11 11 317,1-7-202,-3 29-915,0-2-3471,0-1 1439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24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5 181 3808,'-4'-5'5920,"4"7"-5711,0-1 0,0 0 0,0 1 0,1-1 0,-1 0 0,0 1 0,1-1 0,0 0 0,0 2 0,8 0 140,-1-2 0,1 1 0,0-1 0,0 0 0,0-1 0,15 0 0,58-12 243,-14 3-469,194-5 98,-157 9-160,142 6-79,-152 2 68,117 6 324,118-1 905,-241-10-868,123-6 181,-85-5-64,-100 10-425,-1-1 0,1-1-1,-1-2 1,0 0 0,-1-2 0,0 0 0,0-2-1,-1-1 1,0-1 0,24-18 0,-10-1-1869,-20 18 726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25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9 142 3968,'-8'-13'1285,"8"12"-1250,0 0 0,0 1 1,0-1-1,-1 1 0,1-1 0,0 0 0,0 1 0,0-1 0,0 1 0,0-1 0,0 0 1,0 1-1,1-1 0,-1 1 0,0-1 0,0 0 0,0 1 0,1-1 0,-1 1 1,0-1-1,0 1 0,1-1 0,0 0 0,-1 0 135,3-5 886,1-1-1,-1 1 0,1 0 0,0 0 0,5-5 0,-4 5-623,1 1 1,-1-1-1,1 1 1,8-5-1,-5 4-398,0 1 0,1 0 0,0 1 0,0-1 0,1 2 0,19-5 0,-27 7-48,0 1 0,0-1 1,0 1-1,0 0 0,0 0 0,0 0 1,0 0-1,0 0 0,0 1 1,0-1-1,0 1 0,0 0 0,-1 0 1,1 0-1,0 0 0,0 1 0,-1-1 1,1 1-1,-1 0 0,1-1 1,-1 1-1,0 0 0,0 0 0,1 1 1,-2-1-1,1 0 0,2 4 0,0 0 22,-1 0 0,0 0 1,-1 1-1,1-1 0,-1 1 0,0-1 0,-1 1 0,0 0 0,0 0 0,0 0 0,-1 6 0,0 10 173,-1 0 0,-2 0 0,-6 32 0,5-43-101,1 1 0,-2 0 1,1-1-1,-2 0 0,0 0 0,0-1 0,-11 15 0,8-12 78,-1-2 0,-1 1 0,0-1 0,-20 16-1,30-28-145,1 1-1,-1-1 0,1 0 0,0 0 0,-1 1 0,1-1 0,-1 0 0,1 1 0,0-1 0,-1 0 0,1 1 1,0-1-1,0 1 0,-1-1 0,1 1 0,0-1 0,0 0 0,0 1 0,-1-1 0,1 1 0,0-1 0,0 1 0,0 0 1,0-1 17,1 1 1,-1-1-1,0 0 1,0 1 0,1-1-1,-1 0 1,0 1 0,1-1-1,-1 0 1,0 0 0,1 1-1,-1-1 1,1 0 0,-1 0-1,0 0 1,1 1-1,-1-1 1,1 0 0,-1 0-1,1 0 1,28 2 816,-26-2-890,79-5 784,-59 2-733,0 2 0,0 0 0,40 5 0,-30-2-1506,-1-6-5082,-19 3 2848,11 0 192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25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3 4800,'1'-3'2730,"-1"7"-122,-32 39 46,-2 2-1788,-48 104 789,53-93-1181,-35 53 0,-62 70 198,123-175-914,0 0 0,1 0-1,-1 0 1,-2 7 0,5-11 167,0 1 0,0-1 0,0 0 1,0 0-1,0 0 0,0 0 0,0 0 0,0 0 0,0 0 0,0 0 0,0 1 0,0-1 0,0 0 0,0 0 0,0 0 1,0 0-1,0 0 0,0 0 0,0 0 0,0 1 0,0-1 0,0 0 0,0 0 0,0 0 0,0 0 0,0 0 0,0 0 1,0 0-1,1 1-824,-1-1 824,0 0 0,0 0 0,1 0 0,-1 0 0,0 0 0,0 0 0,0 0 0,0 0 0,0 0 1,0 0-1,0 0 0,1 0 0,-1 0 0,0 0 0,0 0 0,0 0 0,0 0 0,0 0 0,0 0 0,0 0 0,0 0 1,1 0-1,7 0-2277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26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13 5152,'5'-10'2739,"-4"8"-1059,1 7 1581,1 2-3100,-1 0 0,0 1 0,-1 0-1,0-1 1,0 1 0,0 0 0,-1-1 0,0 1 0,-1 0 0,-2 10 0,-6 41 317,-4-1 1,-2 0-1,-2-1 0,-3 0 0,-40 78 0,59-133-509,0 0 118,0 0 0,0 0 0,0 0 1,0 0-1,0 0 0,1 0 1,-1 4-1,1-5-35,0-1-1,0 1 1,0 0 0,0-1-1,1 1 1,-1-1 0,0 1-1,0-1 1,1 1 0,-1-1-1,1 1 1,-1-1 0,0 1-1,1-1 1,-1 0 0,1 1-1,-1-1 1,1 1 0,-1-1-1,1 0 1,-1 0 0,1 1-1,-1-1 1,1 0 0,-1 0-1,1 0 1,-1 1 0,1-1-1,0 0 1,-1 0 0,2 0-1,5 1 104,1-1 0,0 0 0,-1 0-1,1 0 1,-1-1 0,9-2 0,15-1-12,18-2-59,-36 3-81,0 1 1,0 1-1,1 0 1,25 2-1,-29 0 11,-1 0 1,17-1-1,-6-1-2617,-8 1 1067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28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3 231 2720,'1'2'217,"-1"-2"-198,0 0 0,0 0 0,-1 0 0,1 0 0,0 0 0,0 0 0,0 0 0,0 0 0,0 0 0,0 0 0,-1 0 0,1 0 0,0 0 0,0 0 0,0 0 0,0 0 0,0 0 0,0 1 0,-1-1 0,1 0 0,0 0 0,0 0 0,0 0 0,0 0 0,0 0 0,0 0 0,0 0 0,0 0 0,0 1 0,0-1 0,0 0 0,0 0 0,-1 0 0,1 0 0,0 0 0,0 0 0,0 1 0,0-1 0,0 0 0,0 0 0,0 0 0,0 0 0,0 0 0,0 0 0,0 1 0,0-1 0,0 0 0,1 0 0,-1 0 0,0 0 0,0 0 0,0 0 0,0 0 0,0 1 0,0-1 0,0 0 0,0 0 0,0 0 0,0 0 0,0 0 0,1 0 0,-1 0 0,0 0 0,0 0 0,0 0 0,0 1 0,0-1 0,0 0 0,1 0 0,16 9 4981,-8-3-4705,0-1 0,1-1 1,9 5-1,-8-7-72,1 0-1,17 1 1,10 1 5,22 4 112,0-3 1,74-3 0,1 0 482,-23 0-639,23 1-165,223 12 1842,-204-25-787,3 1-676,39 14-356,-130-5-6,77-1 307,120-10 11,-50 3 161,37 1 451,189 14-246,-248-11-528,-148 1-102,171-15 372,-8 1-241,-46 0 63,-29 3-93,448-54-154,-147 3 960,-51 23-808,-124 17-127,-211 18-98,0 3 0,0 2 0,52 4 0,-77 3-887,-5 6 235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51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49 2656,'19'-5'3461,"-17"5"-2872,-1 0 0,0 0-1,0 0 1,0 0 0,0-1 0,1 1-1,-1 0 1,0-1 0,0 1 0,0-1-1,0 1 1,1-2 0,-1 1-507,-1 1 0,1-1 0,-1 1 1,0-1-1,1 1 0,-1-1 0,0 0 0,0 1 0,1-1 0,-1 0 1,0 1-1,0-1 0,0 0 0,0 1 0,0-1 0,0-1 1,0 1 19,0 1 0,-1-1 1,1 0-1,0 0 0,-1 1 1,1-1-1,-1 0 1,1 0-1,-1 1 0,1-1 1,-1 1-1,0-1 1,1 0-1,-1 1 0,0-1 1,1 1-1,-1 0 0,0-1 1,0 1-1,0-1 1,-18-7 997,17 7-980,-2 0-35,0 0 0,0 0-1,0 1 1,0-1 0,0 1 0,0 0 0,0 0-1,0 0 1,-6 2 0,-13-1 294,19-1-326,-1 1 1,1-1-1,-1 1 0,1 0 1,-1 0-1,1 0 0,-1 1 1,1 0-1,0 0 1,0 0-1,0 0 0,0 0 1,0 1-1,1 0 1,-1 0-1,1 0 0,-1 0 1,1 0-1,0 1 0,1-1 1,-4 6-1,-3 6 68,0 1 1,1 1-1,-11 32 0,17-45-100,-4 14 219,-5 24 1,9-35-210,1 0 0,0 0 0,1 0 0,-1 1 0,1-1 0,2 10 0,0 6 30,-2-19-15,0 0 0,0 0 0,1 0 1,-1-1-1,2 5 0,-1-6-30,0-1 0,-1 1 1,1-1-1,0 0 0,0 1 0,0-1 1,0 0-1,0 1 0,0-1 0,1 0 1,-1 0-1,0 0 0,0 0 0,1 0 0,2 1 1,-1 0 25,0-1 0,0 0 1,0 0-1,1 0 1,-1 0-1,1 0 0,-1-1 1,0 1-1,1-1 0,4 0 1,34-7 146,-23 4-34,1 0-130,39-8 179,-53 9-142,-1 1 0,0-1 0,1 0 0,-1 0 0,0-1 0,0 1 1,8-7-1,-13 9-62,0 0 0,0 0 1,1 0-1,-1 0 0,0-1 1,0 1-1,1 0 0,-1 0 1,0 0-1,0-1 0,0 1 1,1 0-1,-1 0 1,0-1-1,0 1 0,0 0 1,0 0-1,0-1 0,0 1 1,1 0-1,-1 0 0,0-1 1,0 1-1,0 0 0,0-1 1,0 1-1,0 0 0,0 0 1,0-1-1,0 1 0,0 0 1,0-1-1,0 1 1,-1 0-1,1 0 0,0-1 1,0 1-1,0 0 0,0 0 1,0-1-1,0 1 0,-1 0 1,0-1-20,0 0-1,0 0 1,-1 1 0,1-1 0,0 0 0,-1 1-1,1-1 1,-1 1 0,-1-1 0,-3 0-69,0 0 1,0 0 0,0 1 0,-10 0-1,-30 3 904,45-3-682,27-4 1092,47-10-725,-9 1-1696,-20 7-2505,-29 6 2062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31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1 697 3808,'0'-3'408,"0"2"-121,0 0 0,0 0 0,0-1-1,0 1 1,0 0 0,0-1 0,1 1 0,-1 0 0,0 0-1,1-1 1,-1 1 0,1 0 0,-1 0 0,1-1 0,-1 1-1,1 0 1,0 0 0,0 0 0,-1 0 0,3-1 0,16-30 1665,-10 21-1337,0 0 0,9-17 0,-18 28-624,0 0 0,0-1 1,0 1-1,0 0 0,1 0 0,-1 0 0,0-1 1,0 1-1,0 0 0,1 0 0,-1 0 0,0-1 0,0 1 1,0 0-1,1 0 0,-1 0 0,0 0 0,0 0 1,1 0-1,-1 0 0,0 0 0,0-1 0,1 1 1,-1 0-1,0 0 0,1 0 0,-1 0 0,0 0 1,0 0-1,1 1 0,-1-1 0,0 0 0,0 0 1,1 0-1,-1 0 0,0 0 0,0 0 0,1 0 1,-1 0-1,0 1 0,0-1 0,0 0 0,1 0 1,-1 0-1,0 0 0,0 1 0,0-1 0,0 0 1,1 0-1,-1 1 0,0-1 0,0 0 0,0 0 1,0 1-1,0-1 0,0 0 0,0 1 0,9 18-152,-8-17 150,12 35 93,-2 0 1,8 52-1,-8-36 2,81 268 641,-54-224-415,-8 10 431,-31-138 875,6-57 0,47-155-1270,-40 195-244,60-186 25,15 4-392,-87 229 264,59-170 113,-46 125-184,-9 29 52,9-22 0,-4 16 79,-1 8-38,-2-1 1,0 0-1,-1 0 0,4-23 0,-2 9-161,-5 26 149,-1 0 0,0-1 0,0 1 1,0-1-1,1-8 0,-2 3-142,-1 8-669,6 15-7233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32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28 3072,'0'-2'222,"0"1"1,0-1-1,0 1 0,0-1 1,0 0-1,1 1 0,-1-1 1,0 1-1,1-1 0,-1 0 0,1 1 1,0-1-1,-1 1 0,1 0 1,1-3-1,-2 4-190,0 0 0,1 0 1,-1 0-1,0 0 0,0 0 0,0 0 0,0 0 0,0 0 0,0 0 1,0 0-1,0 0 0,0 0 0,1 0 0,-1 0 0,0 0 1,0 0-1,0 0 0,0 0 0,0 0 0,0 0 0,0 0 0,0 0 1,0 0-1,1 0 0,-1 0 0,0 0 0,0 0 0,0 0 0,0 0 1,0 0-1,0 0 0,0 0 0,0 1 0,0-1 0,0 0 1,0 0-1,0 0 0,0 0 0,0 0 0,0 0 0,1 0 0,-1 0 1,0 0-1,0 0 0,0 1 0,1 7 488,-1 10-76,-32 140 1495,12-69-1516,13-52-210,-48 211 1468,51-232-1882,-5 16 2324,9-28-1420,1-4-49,8-15 269,-3 1-873,-1 0-1,-1 0 0,0-1 1,-1 1-1,2-28 1,2-3-48,11-44-66,5 1 0,44-113 0,-64 190-77,-3 9 109,1 0 1,-1 0-1,1 0 0,-1 0 1,1 0-1,-1 0 1,1 0-1,0 0 1,0 0-1,0 1 1,0-1-1,1 0 1,-1 1-1,0-1 1,1 1-1,2-3 0,-3 4 14,-1 0 0,1 0-1,-1 0 1,1 0-1,-1 0 1,1 0 0,0 0-1,-1 0 1,1 0-1,-1 0 1,1 0-1,-1 1 1,1-1 0,-1 0-1,1 0 1,-1 1-1,1-1 1,-1 0-1,1 1 1,-1-1 0,0 1-1,1 0 1,11 12-122,-9-9 53,5 6 121,-1 1 1,0 1-1,-1-1 0,0 1 1,5 16-1,18 64 71,-28-89-96,28 105 324,41 138 438,-37-127 26,-32-113-704,2 6 319,-4-9-1777,-8-17-9537,5 9 8518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32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42 4224,'-11'-4'622,"9"4"-391,-1-1 0,1 0 0,-1 0 0,1 1 0,-1 0-1,0-1 1,-4-1 4248,7 2-4399,11-6 2125,16-3-829,9 3-1219,0 1 0,1 2 0,0 2-1,68 6 1,-81-5-1854,-10-4-2371,-6 1 1743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06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21 5408,'-8'-17'1728,"8"17"-1710,0 0 0,0 0 0,0-1 0,0 1 0,0 0 0,-1 0 0,1 0-1,0 0 1,0 0 0,0-1 0,0 1 0,0 0 0,0 0 0,0 0 0,0 0 0,-1 0 0,1-1 0,0 1 0,0 0 0,0 0 0,0 0 0,0 0 0,-1 0 0,1 0 0,0 0 0,0 0 0,0 0 0,-1 0 0,1 0 0,0 0 0,0 0 0,0 0 0,0 0 0,-1 0 0,1 0-1,0 0 1,0 0 0,-6 0 36,4 0 75,0-1-1,1 1 1,-1 0 0,0 0-1,0 1 1,0-1 0,0 0-1,0 1 1,0-1 0,0 1-1,0-1 1,0 1 0,1 0-1,-1 0 1,0 0-1,1 0 1,-1 0 0,0 0-1,1 1 1,-1-1 0,1 0-1,0 1 1,-2 2 0,-7 9 445,2 0-1,-1 1 1,2 0 0,-6 16 0,-74 241 3756,55-133-3116,-22 209-1,48-285-1051,3 74 0,4-99-89,3 0 1,0-1 0,13 46 0,-13-69-328,0 0 0,1 0 1,0 0-1,1-1 1,0 1-1,1-1 0,0-1 1,17 20-1,24 19-1133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33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67 2496,'-5'-7'7972,"5"-1"-6110,2 4-1771,0 1 1,0-1-1,0 0 0,0 1 0,0-1 0,1 1 0,0 0 0,0 0 1,0 0-1,3-3 0,-3 5-90,-1-1 1,0 1-1,0 0 0,1 0 1,-1 0-1,0 0 0,1 0 1,-1 1-1,1-1 0,-1 0 1,1 1-1,0 0 0,-1 0 1,1 0-1,-1 0 0,1 0 1,-1 0-1,1 1 0,-1-1 1,1 1-1,-1 0 0,1 0 1,-1 0-1,1 0 0,-1 0 1,0 0-1,0 1 0,0-1 0,0 1 1,4 3-1,-3-3 6,-1 1-1,1 0 0,-1 0 1,0 0-1,0 0 0,0 0 1,0 0-1,-1 1 0,1-1 1,-1 1-1,0-1 1,1 1-1,-2-1 0,1 1 1,0 0-1,-1-1 0,0 1 1,0 0-1,0-1 1,0 1-1,-1 4 0,-4 10 134,0-2-1,-1 1 1,0 0-1,-1-1 0,-1 0 1,-13 18-1,18-30-132,2-3 33,1 0-1,-1 0 1,0 0-1,1 0 1,-1-1-1,1 1 1,-1 0-1,1 0 1,0 0 0,-1 0-1,1 1 1,0 0-1,0-1-7,0-1-1,1 1 0,-1-1 1,0 1-1,1-1 1,-1 1-1,1-1 1,-1 1-1,1-1 0,-1 1 1,1-1-1,0 0 1,-1 1-1,1-1 1,-1 0-1,1 1 0,0-1 1,-1 0-1,1 0 1,0 0-1,-1 0 1,1 0-1,0 1 0,0-2 1,17 4 305,0-1 0,0-1 0,19-1 0,-14 0-171,26 2 0,4-1 26,-51-1-139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34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8 228 3648,'-2'-1'227,"2"1"-150,0 0-1,-1 0 1,1 0-1,0 0 1,-1-1-1,1 1 0,0 0 1,-1 0-1,1-1 1,0 1-1,-1 0 1,1 0-1,0-1 1,0 1-1,0 0 0,-1-1 1,1 1-1,0 0 1,0-1-1,0 1 1,0 0-1,-1-1 1,1 1-1,0-1 0,12 5 6377,44 11-4596,-38-12-1271,1-1 1,33-1 0,-46-1-457,1 0 0,0-1 1,-1 0-1,1 0 0,0-1 0,-1 0 0,0 0 0,1 0 1,-1-1-1,0 0 0,6-5 0,-7 5-66,-1-1-1,0 0 1,0 0-1,-1 0 1,1-1-1,-1 0 1,0 1-1,0-1 1,-1 0-1,1 0 1,-1-1-1,0 1 1,0 0-1,-1-1 0,2-8 1,-2 6-68,0 1 0,-1-1 1,0 0-1,0 1 0,-1-1 0,0 0 1,0 1-1,0-1 0,-1 1 0,0 0 1,-4-9-1,4 13-69,1 0 0,-1 0 1,0 0-1,0 1 0,0-1 1,0 1-1,0-1 0,-4-2 1,5 4 35,-1 0 1,1 0 0,0 0 0,-1 0 0,1 0 0,-1 1 0,0-1 0,1 0 0,-1 1 0,0-1 0,1 1 0,-1 0-1,0-1 1,1 1 0,-1 0 0,0 0 0,0 0 0,1 0 0,-3 1 0,-1 1 3,-1 0 1,1 0 0,0 1-1,-1 0 1,1 0 0,1 0-1,-1 0 1,0 1 0,1 0-1,0 0 1,0 0 0,0 0-1,0 1 1,1-1 0,-1 1-1,-2 6 1,-5 10 146,0 1 0,-11 32 0,18-45-21,1 0 1,1 0-1,-1 0 1,2 0-1,-1 1 0,1-1 1,0 14-1,2-17 44,0 1-1,0 0 0,0-1 0,1 1 0,0-1 0,0 1 0,0-1 1,1 0-1,0 0 0,8 11 0,-5-8 60,0 0 0,1 0 1,0-1-1,1 0 0,-1-1 0,1 0 0,10 6 0,-14-10-127,0 0-1,0-1 0,1 0 1,-1 0-1,1 0 1,0-1-1,-1 1 0,1-1 1,0 0-1,0-1 0,0 1 1,0-1-1,0 0 1,0 0-1,-1 0 0,1-1 1,9-2-1,15-6-2283,13-7-5943,-22 8 4937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35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3 4320,'-2'-1'220,"0"1"0,0-1 0,0 1 0,-1 0 0,1-1 1,0 1-1,0 0 0,-1 1 0,1-1 0,-4 1 0,3 0 944,-1 0-1,1 0 0,-1-1 1,1 1-1,-1-1 0,-3 0 1,91 0 2434,50 0-2439,-11 0-828,-67 3-27,-50-7-4020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36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428 144 3648,'4'-7'6732,"-4"5"-6445,1 0 1,-1 0-1,0-1 1,0 1-1,0 0 1,0 0-1,0 0 1,0-1-1,0 1 1,-1 0-1,1 0 0,-2-4 1,-2-1-73,0-1 1,0 1-1,-1 0 1,1 0-1,-2 0 0,1 0 1,-7-6-1,7 9-162,0-1 0,0 1-1,0 1 1,0-1 0,-1 1 0,1-1 0,-1 2-1,0-1 1,0 1 0,-11-3 0,9 4-66,0 0 0,0 1 0,0 0-1,0 0 1,0 1 0,0 0 0,0 1 0,0 0 0,0 0 0,0 0 0,1 1 0,-1 0-1,1 1 1,-12 7 0,6-3 69,0 1-1,1 0 0,1 1 0,0 0 0,0 1 1,1 0-1,-12 15 0,11-9 67,0 0 0,0 0 0,2 1 0,0 0 0,1 1 0,1 0 0,-8 31 0,15-47-98,-1 0-1,1 0 1,0 0-1,-1 0 1,1 0-1,1-1 1,-1 1-1,0 0 1,1 0 0,-1 0-1,1 0 1,0-1-1,0 1 1,0 0-1,0 0 1,3 3-1,-2-2 37,1-1 0,0 0 0,0 0 0,0 0 0,0 0 0,0-1 0,0 1 0,1-1 0,0 0-1,5 3 1,0-1 84,0-1 0,0 0-1,0-1 1,0 0 0,0 0-1,0-1 1,1 0 0,-1-1-1,15-1 1,7-2 354,45-12 0,-66 13-433,-1-1 0,0 0-1,0-1 1,0 0 0,0-1 0,0 0-1,-1 0 1,14-11 0,-21 15-65,0 1 1,-1-1 0,1 0 0,-1 1 0,1-1-1,0 0 1,-1 1 0,1-1 0,-1 0 0,0 1-1,1-1 1,-1 0 0,1 0 0,-1 0 0,0 0-1,0 1 1,1-1 0,-1 0 0,0 0-1,0 0 1,0 0 0,0 0 0,0 1 0,0-1-1,-1-1 1,1 0-8,-1 1 0,0 0-1,1-1 1,-1 1 0,0 0 0,0 0-1,0-1 1,0 1 0,0 0 0,0 0-1,-1 0 1,1 0 0,-2-1 0,-3-2-69,-2 0 1,1 1-1,0 0 1,-12-4-1,12 6 72,1-1 0,0 1 0,0 0 0,-1 0 0,1 1 0,-1-1 0,-9 2 0,5 1-83,9-2 88,-1 0-1,1 0 0,-1 0 1,1 1-1,0-1 1,-1 1-1,1 0 1,0-1-1,0 1 1,-1 0-1,1 1 1,0-1-1,0 0 1,-3 3-1,0-3 230,12-1 68,29 7 249,1-2-1,0-1 1,58-2 0,-83-3-400,0 0 1,20-5-1,-4 1-675,-26 5-443,1-1 0,-1 1 0,1 0-1,-1 0 1,1 0 0,-1 1 0,1-1-1,3 1 1,2 3-2127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38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4 4064,'1'-4'8586,"-6"19"-8020,-6 26-1,5 1-24,2 0 0,1 0 1,5 54-1,-1-19-167,-1-31-92,0-3-277,0-19-3876,0-27 2015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39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5632,'0'-8'7770,"8"7"-6191,90-18 1686,52-3-2797,42 3-31,-188 19-608,17-1 110,-6 3-4090,-7 2 1575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39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3648,'2'-8'2510,"1"13"1208,1 13-1456,-4 13-984,4 188 1524,9-83-2389,-10-105-367,1-5 216,0 9 276,6-54-9589,-6 5 6513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40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20 129 4320,'-2'-3'311,"1"0"1,0 1-1,-1-1 0,0 1 0,0 0 1,0-1-1,-3-2 0,5 4-26,-1 0-1,1 0 0,0 0 0,-1 0 0,1 0 1,0 0-1,-1 0 0,1 0 0,0 0 0,0 0 0,0 0 1,0 0-1,0 0 0,0 0 0,0 0 0,1 0 1,-1 0-1,0 0 0,0 0 0,1 0 0,-1 0 0,1-1 1,1-2 57,0 0 0,-1 1 1,1-1-1,0 1 1,0-1-1,4-3 1,0 1-273,0 2 1,0-1 0,1 1-1,-1 0 1,1 0 0,0 1-1,0 0 1,0 0 0,0 0-1,0 1 1,1 0 0,7 0-1,3-1-51,-1 1 0,1 0 0,0 2 0,22 1 0,-25 1-16,0 1-1,0 0 1,0 0 0,16 7-1,-24-8 40,-1 1-1,1 0 1,-1 0 0,1 1-1,-1 0 1,0 0-1,0 1 1,-1-1-1,0 1 1,1 0-1,3 6 1,-7-9 1,-1-1 0,0 1 0,0 0 0,-1-1 0,1 1 1,0 0-1,-1 0 0,1 0 0,-1-1 0,1 1 0,-1 0 0,0 0 1,0 0-1,0 0 0,0 0 0,0 0 0,0 0 0,-1 2 0,0 0 24,0-1 0,0 1 0,-1-1 0,0 1 0,0-1 0,0 0 0,0 1 0,-4 4 0,-5 3 56,-1 1 0,0-2 0,-20 14 0,32-24-123,-48 31 167,25-17-149,-25 21 0,38-28 18,8-6-24,1 0 1,-1 0-1,1 0 1,-1 0-1,1 0 0,-1 0 1,1 0-1,0 1 1,0-1-1,0 1 1,0-1-1,-2 3 0,3-3-8,0 0 0,0 0-1,0 0 1,0-1 0,0 1-1,1 0 1,-1 0-1,0 0 1,1-1 0,-1 1-1,0 0 1,1-1 0,-1 1-1,1 0 1,-1-1-1,1 1 1,-1 0 0,1-1-1,-1 1 1,1-1 0,0 1-1,-1-1 1,1 1-1,0-1 1,-1 0 0,1 1-1,0-1 1,0 0 0,1 1-1,1 0-26,53 25-104,-38-18 130,0 0 0,26 17 0,-27-14-80,-2 0 0,1 1 0,20 22 0,-32-30 95,-1 0 0,1 0 0,-1 1-1,0 0 1,0-1 0,-1 1-1,1 0 1,-1 0 0,0 0-1,-1 0 1,1 1 0,-1-1 0,0 1-1,0-1 1,0 0 0,-1 1-1,0 7 1,-1-10 34,0 0-1,1 0 1,-1 0-1,0 0 1,0-1-1,-1 1 1,1 0-1,-1-1 1,1 1-1,-1-1 0,0 1 1,0-1-1,0 0 1,0 0-1,0 1 1,-1-2-1,1 1 1,0 0-1,-1 0 1,0-1-1,1 1 1,-1-1-1,-4 1 1,-5 3 114,-1-1-1,0 0 1,-23 3 0,-3-3-104,1-1 1,-1-2 0,-70-7-1,88 2-2154,20 3 1592,0 1-1,0-1 0,0 1 1,0-1-1,0 1 0,0-1 0,0 0 1,0 1-1,1-1 0,-3-2 1,24-10-11084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42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84 3552,'0'-1'182,"1"0"-142,-1 1-1,0 0 0,0 0 1,0 0-1,0-1 1,0 1-1,0 0 0,0 0 1,0 0-1,0 0 0,0-1 1,0 1-1,0 0 0,0 0 1,0 0-1,0-1 0,0 1 1,0 0-1,-1 0 0,1 0 1,0 0-1,0-1 0,0 1 1,0 0-1,0 0 1,0 0-1,0 0 0,-1 0 1,1-1-1,0 1 0,0 0 1,0 0-1,0 0 0,0 0 1,-1 0-1,1 0 0,0 0 1,0 0-1,0-1 0,-1 1 1,1 0-1,0 0 0,0 0 1,0 0-1,-1 0 0,1 0 1,-5-4 3827,5 4-3838,0 0 0,0 0 0,0 0 0,0 0 1,-1-1-1,1 1 0,0 0 0,0 0 0,0 0 0,0 0 0,0 0 0,0 0 0,-1 0 0,1 0 0,0 0 0,0 0 0,0 0 1,0 0-1,0 0 0,0 0 0,-1 0 0,1 0 0,0-1 0,0 1 0,0 1 0,0-1 0,0 0 0,-1 0 0,1 0 0,0 0 1,0 0-1,0 0 0,0 0 0,0 0 0,-1 0 0,1 0 0,0 0 0,0 0 0,0 0 0,0 0 0,0 0 0,0 1 0,0-1 1,0 0-1,-1 0 0,1 0 0,0 0 0,0 0 0,0 0 0,0 0 0,0 1 0,0-1 0,0 0 0,0 0 0,6-8 3934,11-8-3376,-16 15-569,8-6-9,-1 0 1,1 1-1,0 0 1,20-10 0,-27 16-27,0-1 0,0 0 1,0 0-1,0 0 0,0 1 0,0-1 1,1 1-1,-1 0 0,0 0 1,0 0-1,0 0 0,1 0 0,-1 0 1,0 0-1,0 1 0,0-1 1,1 1-1,-1 0 0,0 0 0,0-1 1,0 1-1,0 0 0,0 1 1,-1-1-1,1 0 0,0 1 0,0-1 1,-1 1-1,1-1 0,-1 1 1,1 0-1,1 2 0,-1 0 21,0 0 0,0 1 0,0-1 0,0 1-1,-1 0 1,0-1 0,0 1 0,0 0 0,-1 0 0,1 0 0,-1 0-1,0 0 1,0-1 0,-1 1 0,-1 8 0,-2 2 48,0 0 1,0-1 0,-12 26-1,3-17 103,0 0 1,-28 36-1,1-4 387,39-53-495,0-1 0,0 0 0,0 1-1,1-1 1,-1 0 0,0 1 0,1-1 0,-1 1-1,0-1 1,1 1 0,0 0 0,-1-1 0,1 1-1,0 1 1,0-3-12,0 1 0,0-1 0,1 0-1,-1 1 1,0-1 0,0 0 0,0 1-1,1-1 1,-1 0 0,0 0 0,0 1-1,1-1 1,-1 0 0,0 0 0,1 0 0,-1 1-1,0-1 1,1 0 0,-1 0 0,0 0-1,1 0 1,0 1 0,16-1 666,104-3 179,-89 4-726,55-1-61,-50 0-2618,-34-1 1844,4 2-484,-1 2-3138,2 1 1541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43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24 2976,'-9'0'6778,"9"-6"-3219,-2-1-2551,2 6-1001,0 1 0,0 0 0,0 0-1,0 0 1,0 0 0,-1-1-1,1 1 1,0 0 0,0 0-1,0 0 1,0 0 0,0 0-1,0-1 1,0 1 0,-1 0-1,1 0 1,0 0 0,0 0-1,0 0 1,0 0 0,0 0 0,-1 0-1,1 0 1,0-1 0,0 1-1,0 0 1,0 0 0,-1 0-1,1 0 1,0 0 0,0 0-1,0 0 1,0 0 0,-1 0-1,1 0 1,0 0 0,0 0-1,0 1 1,0-1 0,-1 0-1,1 0 1,0 0 0,0 0 0,0 0-1,-1 0 1,1 1 30,-1-1 1,0 0-1,0 1 0,0-1 1,0 0-1,0 0 0,0 0 1,0 0-1,0 0 0,0 0 1,0 0-1,0 0 0,0 0 1,0 0-1,0-1 0,0 1 1,0 0-1,0-1 0,0 1 1,0 0-1,0-1 0,0 1 1,-1-2-1,1 2-24,0-1 0,0 0 0,0 1 0,0-1 0,0 1 0,0 0 0,0-1 0,0 1 0,-1 0-1,1 0 1,0-1 0,0 1 0,-2 0 0,-19 4 28,16-3-59,1 0 1,-1 0-1,1 1 0,-9 2 0,9-1 19,-1 0-1,0 0 1,1 0 0,-1 1-1,1-1 1,0 1-1,0 1 1,0-1 0,1 1-1,0 0 1,0 0-1,0 0 1,-5 10 0,6-10 44,1 0-1,1 0 1,-1 0 0,1 0 0,0 0 0,0 0 0,0 1 0,1-1-1,0 1 1,0-1 0,0 0 0,1 1 0,0-1 0,0 0 0,0 0-1,0 0 1,3 6 0,-2-7 19,0 0 1,0 0-1,0 0 0,1 0 1,-1-1-1,1 1 0,0 0 1,0-1-1,0 0 0,1 0 0,-1 0 1,1 0-1,0-1 0,0 1 1,5 1-1,-6-2-10,0 0-1,1-1 1,-1 0 0,1 1-1,0-1 1,0-1-1,-1 1 1,1-1 0,0 1-1,0-1 1,-1 0 0,1 0-1,0-1 1,0 1 0,0-1-1,-1 0 1,1 0-1,3-1 1,-4 0 56,9-4 104,-11 2-251,-8 0-101,5 3 122,1 1 0,0 0 0,-1 0 0,1 1 0,-1-1-1,1 0 1,0 0 0,-1 1 0,1-1 0,0 0 0,-1 1-1,1 0 1,0-1 0,0 1 0,0 0 0,-1-1 0,-1 3 0,-3 1-40,-3 2-21,0 1 0,-15 14 1,5-4 92,-149 136 358,164-148-350,0 0 0,0 0 1,1 0-1,-1 0 1,1 1-1,1-1 0,-1 1 1,-2 7-1,4-11 10,1 0 0,-1 1 1,1-1-1,-1 1 0,1-1 0,0 0 0,0 1 1,0-1-1,0 1 0,0-1 0,0 1 0,1-1 1,-1 0-1,1 1 0,0-1 0,0 0 0,0 1 1,0-1-1,0 0 0,0 0 0,0 0 0,1 0 1,2 3-1,2 0 98,1 0-1,-1 0 1,1-1 0,0 0 0,0 0 0,0 0-1,1-1 1,-1 0 0,1-1 0,-1 0 0,1 0-1,0-1 1,0 1 0,14-1 0,-10-1 1,-1 0 1,1-1-1,-1 0 1,0-1-1,1 0 1,-1 0-1,0-2 1,0 1-1,19-10 1,-24 10-329,-1 0-1,0 0 1,0-1 0,0 1 0,-1-1 0,1 0 0,-1 0 0,0-1 0,0 1 0,-1-1-1,6-9 1,-7 11-1487,0 0 0,0 0 0,0 0-1,0 1 1,0-1 0,3-2 0,3 0-1022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06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3 7296,'0'0'44,"0"0"0,0 0 0,0 0 0,0 0 0,0 0 1,0 0-1,0 0 0,0 0 0,0 0 0,0 0 0,0 0 0,0 0 1,0-1-1,0 1 0,0 0 0,0 0 0,0 0 0,0 0 0,0 0 0,0 0 1,0 0-1,0 0 0,0 0 0,0 0 0,0 0 0,0 0 0,0-1 0,0 1 1,0 0-1,0 0 0,0 0 0,0 0 0,0 0 0,1 0 0,-1 0 1,0 0-1,0 0 0,0 0 0,0 0 0,0 0 0,0 0 0,0 0 0,0 0 1,0 0-1,0 0 0,0 0 0,0 0 0,1 0 0,-1 0 0,0 0 1,0 0-1,0 0 0,0 0 0,0 0 0,0 0 0,0 0 0,0 0 0,0 0 1,0 0-1,0 0 0,0 0 0,1 0 0,-1 0 0,0 0 0,6 7 1148,11 18-304,-11-17 190,21 34 1111,-2 1-1,32 76 1,-30-49-680,20 78 0,-33-90-1222,-3 0 1,-2 1-1,-3 0 1,-2 0-1,-3 1 1,-3-1-1,-2 1 1,-3-1-1,-15 63 1,12-81-316,-2-1 0,-1 0 0,-2-1 1,-28 51-1,25-57-407,-34 48-1,-5-13-3738,50-60 3090,0-1 1,-13 9 0,15-13-53,0 0 0,0 0 1,0 0-1,0-1 1,-7 3-1,-13 4-3189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44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5312,'3'42'7237,"-15"22"-4433,4-23-1768,3-28-571,3-9 417,6-6 475,32-31-808,-19 15-465,-1 1-96,2 1 0,22-18-1,-35 30 47,1 1 0,0-1 0,0 1 1,0 0-1,0 0 0,0 1 0,1 0 0,-1 0 0,1 0 0,-1 1 0,1 0 1,9 0-1,-14 1-1,0 0-1,1 0 1,-1 1 0,0-1 0,0 1 0,0 0-1,1 0 1,-1-1 0,0 1 0,0 1 0,0-1-1,0 0 1,0 0 0,-1 1 0,1-1 0,0 1-1,-1 0 1,1-1 0,-1 1 0,1 0 0,-1 0-1,2 4 1,0-1 90,0 1-1,-1 0 0,0 0 0,0 0 1,0 0-1,1 13 0,-2-12-16,0 0-1,0-1 0,1 1 0,3 8 0,-1-7-3060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47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63 3232,'-1'0'173,"0"0"1,-1-1-1,1 1 1,0 0-1,0 0 0,-1 0 1,1-1-1,0 1 1,0 1-1,-1-1 1,1 0-1,0 0 0,0 0 1,-1 1-1,0 0 1,-15 1 4688,17-1-4807,0-1 0,-1 1 0,1-1 0,0 1 0,0-1 0,0 1 0,0-1 0,0 1 0,0-1 0,0 0 0,0 1 0,0-1 0,0 1 0,0-1 0,0 1 0,1-1 0,-1 1 0,0-1 0,0 0 0,0 1 0,1-1 0,-1 1 0,0-1 0,0 0 0,1 1 0,-1 0 0,12 15 849,-8-12-668,0-1-1,0-1 0,1 1 0,-1-1 0,1 1 1,-1-1-1,1 0 0,0-1 0,0 1 1,0-1-1,0 0 0,10 0 0,0 0 277,1-1-1,30-4 0,-30 2-146,-1-1 0,1 0-1,19-8 1,-32 10-327,1 0 0,-1-1-1,1 1 1,-1-1 0,0 0 0,0 1-1,1-1 1,-1-1 0,-1 1-1,1 0 1,0-1 0,-1 0-1,1 1 1,-1-1 0,0 0 0,0 0-1,0 0 1,0-1 0,2-5-1,-4 8-35,1 0-1,-1 0 1,0 0-1,0 0 0,0 0 1,0 0-1,0 0 1,0 0-1,0 0 1,-1 0-1,1 0 0,0 0 1,-1 0-1,1 0 1,0 0-1,-1 0 0,1 0 1,-1 0-1,1 0 1,-2-1-1,0 0 0,0 0-1,0 1 1,0-1 0,0 1-1,0-1 1,0 1-1,0 0 1,-4-2 0,-1 1-31,1 0 1,0 0-1,-1 1 1,1 0 0,-1 0-1,-6 0 1,1 1 5,0 0 1,1 1-1,-1 1 1,1 0-1,0 0 1,0 1-1,0 0 1,0 1-1,0 1 1,1 0-1,-1 0 1,1 1-1,1 0 1,-1 0-1,1 1 1,0 1-1,1 0 1,0 0-1,0 0 1,0 1-1,1 0 1,1 1-1,-1-1 1,2 1-1,-1 0 1,-7 21-1,8-15 125,0 1-1,1-1 1,1 1 0,0 0 0,1 0-1,1 0 1,2 30 0,-1-41-23,1 1 0,0 0 0,0-1 0,1 1 0,-1-1 0,2 1 1,-1-1-1,1 0 0,0 0 0,0 0 0,0 0 0,1-1 0,0 1 0,0-1 1,1 0-1,-1 0 0,1 0 0,0-1 0,1 0 0,-1 0 0,1 0 1,7 4-1,-5-5-24,1 0 1,-1 0 0,1-1 0,-1 0-1,1 0 1,-1-1 0,13 0 0,63-4 103,-63 2-109,60-10-243,-39 1-1945,-6-5-3517,-18-2 488,2-1 1707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7:54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30 297 1312,'0'0'13,"0"0"0,0 0 1,-1 0-1,1-1 0,0 1 0,0 0 1,0 0-1,0 0 0,0 0 0,0 0 0,-1-1 1,1 1-1,0 0 0,0 0 0,0 0 1,0 0-1,0 0 0,-1 0 0,1 0 0,0 0 1,0 0-1,0 0 0,0 0 0,-1 0 1,1 0-1,0 0 0,0 0 0,0 0 0,0 0 1,-1 0-1,1 0 0,0 0 0,0 0 1,0 0-1,0 0 0,-1 0 0,1 0 0,0 0 1,0 0-1,0 0 0,0 0 0,-1 0 1,1 1-1,0-1 0,0 0 0,0 0 0,0 0 1,0 0-1,0 0 0,0 1 0,-1-1 1,1 0-1,0 0 0,-9 8 1268,1 2 1108,4-5 1413,16-3-2154,-10-2-1462,-1 1 0,1-1 0,0 0 0,-1 1 0,1-1 0,0 0 0,0 0 0,-1 0 0,1-1 0,0 1 0,0 0 0,-1-1 0,1 1 0,0-1 0,1 0 0,15-2 998,-15 2-1130,0 0-1,1 0 0,-1 1 1,0-1-1,1 1 0,-1 0 1,1 0-1,-1 1 0,5 0 1,8 0 132,2-1-127,-1 0 22,1 0 1,-1-1-1,24-5 0,3-6 287,52-21-1,-14 3-83,-73 27-259,117-33-31,-107 31-31,0 2 0,1 1 0,-1 0 0,34 2 0,-32 2 88,37 10 0,-36-6 181,29 3 0,96 9 24,-88-14-79,0 2 0,0 3 1,71 20-1,-113-24-102,1-1-1,1-1 0,-1-1 1,36 0-1,74-11 410,-59 3-401,97 0 27,-32 3 30,37-13 32,-122 10-205,374-42 748,-271 22-582,-3 5 105,-80 13-87,26-1-40,50-8-147,-26-2 329,-59 9-149,90-3 0,36 10-88,14 0 267,-27-17-35,66 15 197,-158 6-378,-59 0-113,-1 1 1,23 5-1,-27-4 59,0 0 1,0-1 0,0-1-1,23-1 1,94-4 95,54-1 370,-136 6-606,327-16 626,-52 7-442,-225 9-34,-62-4-38,-28 2-2,0 0 0,0 1 0,13 1 0,-15 0-1,0-1 0,-1 0 0,18-3-1,8 0-151,21-1 408,12 0-225,-19 1-138,-37 1 80,0 1-1,1 0 1,17 2-1,-4 2 105,-1-2-1,26-3 0,-6 1-307,40 1 150,-74-1 80,-1 0 1,0-1-1,18-6 0,-27 8-14,-1 0 0,1 0 0,-1 0 0,1-1 0,-1 1 0,1 0 0,-1 0 0,1 0 0,-1 0 0,1 0 0,-1 0 0,1 0 0,-1 0 0,1 0 0,0 0 0,-1 0 0,1 0 0,5 1 33,-5-1-104,0 0-46,-1 0 103,1 0 0,-1 0 0,0 0 0,1 1 1,-1-1-1,0 0 0,1 0 0,-1 0 0,0 1 1,1-1-1,-1 0 0,0 0 0,1 1 1,-1-1-1,0 0 0,0 1 0,1-1 0,-1 1 1,0-1-1,0 0 0,0 1 0,1-1 0,-1 0 1,0 1-1,0-1 0,0 1 0,0 9-35,1-5-13,-1 0 0,0 0 1,-1 1-1,1-1 0,-1 0 1,0 0-1,0 0 0,0 0 1,-1 0-1,0 0 0,-4 8 1,-3 2-1600,4 2 486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8:25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404 159 3072,'0'1'35,"0"-1"0,0 0 0,1 0 0,-1 0 0,0 0 0,0 0 0,0 0 0,0 1 0,0-1 0,1 0 0,-1 0 0,0 0 0,0 0 0,0 0 0,0 0 0,1 0 0,-1 0 0,0 0 0,0 0 0,0 0 0,1 0 0,-1 0 0,0 0 0,0 0 0,0 0 0,1 0 0,-1 0 0,0 0 0,0 0 0,0 0 0,0 0 0,1 0 0,-1 0 0,0 0 0,0 0 0,0 0 0,0-1 0,1 1 0,-1 0 0,0 0 0,0 0 0,0 0 0,0 0 0,0 0 0,0-1 0,0 1 0,1 0 0,-1 0 1,0 0-1,0 0 0,0-1 0,0 1 0,0 0 0,0 0 0,0 0 0,0-1 0,0 1 0,0 0 0,0 0 0,0 0 0,0-1 0,0 1 0,0 0 0,0 0 0,0 0 0,0-1 82,0 1 1,0-1-1,0 1 1,0 0-1,0-1 0,0 1 1,0 0-1,0-1 1,0 1-1,0 0 1,0-1-1,0 1 1,0 0-1,0-1 1,1 1-1,-1 0 1,0-1-1,0 1 0,0 0 1,1-1-1,-1 1 1,0 0-1,0 0 1,1-1-1,-1 1 1,0 0-1,1 0 1,-1-1-1,1 1 58,0-1 1,0 1-1,-1-1 1,1 1-1,0-1 0,-1 0 1,1 1-1,0-1 1,-1 0-1,1 0 0,-1 0 1,1 1-1,-1-1 0,0 0 1,1 0-1,-1 0 1,0 0-1,1 0 0,-1 0 1,0 0-1,0 0 1,0 0-1,0 1 0,0-1 1,0 0-1,0 0 0,0 0 1,0 0-1,-1-1 1,-9-33 2425,9 32-2283,0-1-120,-1 0 1,0 0-1,0 1 0,0-1 0,-1 1 0,1-1 0,-1 1 1,0 0-1,0 0 0,0 0 0,-6-5 0,3 4 29,0 0-1,-1 1 0,0-1 0,1 1 0,-1 0 0,-9-2 0,2 2 13,0 0 0,0 1-1,0 0 1,0 1 0,-1 1-1,-21 2 1,25-1-150,0 0 0,0 1 0,1 0 0,-1 1 0,1 0 0,0 1 0,-1 0 0,2 1 0,-1 0 0,0 0 0,1 1 0,-12 9 0,15-9 17,-1 0 0,1 0-1,1 1 1,-1 0 0,1 0 0,0 0-1,-5 11 1,8-14-48,1 0 0,-1-1 1,1 1-1,0 0 0,0 0 0,0 0 0,1 0 1,0 0-1,-1 0 0,1 0 0,1 0 0,-1 0 1,1 0-1,-1 0 0,1 0 0,0 0 0,3 6 1,0-1 107,0-1 0,1 1 1,0-1-1,1-1 0,-1 1 1,1-1-1,9 9 0,6 2 146,26 19-1,12 9 82,-49-37-294,-1-1 0,0 2 0,-1-1 0,1 1 0,-2 1 0,0-1 0,0 1 0,7 16 0,-6-6 2,0 0 0,-2 1 1,0 0-1,-1 0 0,-2 0 1,0 1-1,-2 0 0,0-1 1,-1 1-1,-1 0 0,-6 25 1,5-37-1,0 0 0,-2 0 0,1 0 0,-6 10 0,-8 7-1770,14-24 351,1-1 0,-1 0 0,-1 0 0,1 0 0,-4 3 0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8:25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6400,'0'-1'399,"0"0"0,0 1-1,0-1 1,0 0 0,0 0 0,0 1 0,0-1 0,0 0-1,0 0 1,0 1 0,0-1 0,1 0 0,-1 0 0,0 1 0,0-1-1,1-1 1,9-19 4956,-5 10-3368,-3 7-1654,0 0 0,0 0-1,1 0 1,-1 1 0,1-1 0,0 1 0,0-1-1,0 1 1,1 0 0,-1 0 0,1 1-1,-1-1 1,1 1 0,0 0 0,5-2 0,7-3 15,1 1 0,28-6 0,-24 6 131,33-6-194,1 2 0,0 2 1,95-1-1,-101 11 174,-23-1-1408,-1-1-4417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8:27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45 3232,'0'0'55,"0"0"0,-1 0 0,1-1 0,0 1 0,0 0 0,-1 0 1,1 0-1,0 0 0,-1-1 0,1 1 0,0 0 0,0 0 0,-1 0 0,1-1 0,0 1 0,0 0 1,0-1-1,-1 1 0,1 0 0,0 0 0,0-1 0,0 1 0,0 0 0,0-1 0,0 1 0,0 0 1,0-1-1,-1 1 0,1 0 0,0-1 0,0 1 0,0 0 0,1-1 0,-1 1 0,0 0 0,0-1 0,0 1 1,0 0-1,0-1 0,0 1 0,0 0 0,1-1 0,-1 1 0,0 0 0,0 0 0,1-1 0,-1-12 10258,0 12-9876,-1 1 0,1-1 0,-1 1 0,1 0-1,-1-1 1,1 1 0,-1 0 0,0 0 0,1 0-1,-1-1 1,0 1 0,0 0 0,0 29 1805,0-15-1664,1 22-1,5 123 692,-4-126-1187,-1-19-21,1 0 0,0 0 0,5 19 0,-6-33-66,0 0 1,0 0-1,0 0 1,0 0-1,0 0 1,0 0-1,0 0 1,0 0-1,0 0 1,0 0-1,0 0 1,0 0-1,0 0 1,0 0-1,0 0 1,1 0 0,-1 0-1,0 0 1,0 0-1,0 0 1,0 0-1,0 0 1,0 0-1,0 0 1,0 0-1,0 0 1,0 0-1,0 0 1,0 0-1,0 0 1,0 0 0,0 0-1,0 0 1,0 0-1,0 0 1,0 1-1,0-1 1,0 0-1,0 0 1,0 0-1,0 0 1,0 0-1,0 0 1,0 0-1,0 0 1,1-7-272,0-8-165,-1-210-247,0 203 1022,2 0 0,6-26 1,-8 47-252,0-1 1,1 1 0,-1 0-1,1 0 1,-1 0 0,1-1-1,0 1 1,0 0 0,-1 0-1,1 0 1,0 0 0,0 0-1,0 1 1,0-1 0,0 0 0,0 0-1,0 1 1,0-1 0,0 0-1,1 1 1,-1-1 0,0 1-1,0-1 1,1 1 0,-1 0-1,0 0 1,0-1 0,1 1-1,-1 0 1,0 0 0,1 0 0,1 1-1,7 0 221,0 0 0,-1 1 0,15 4-1,-11-3-232,1 0-674,45 9 1682,-39-9-3950,0-3-4056,-15 0 4052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8:28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34 5728,'0'-1'167,"-1"-2"380,-1 0 0,1 0 0,-1 0 0,0 0 0,0 0 0,0 0 0,0 1 0,0-1 0,-5-3 0,6 6-373,0-1 0,1 1 0,-1 0 1,0 0-1,0 0 0,1 1 0,-1-1 0,0 0 0,1 0 0,-1 0 1,0 0-1,1 1 0,-1-1 0,0 0 0,1 1 0,-1-1 0,1 0 1,-1 1-1,0 0 0,0 0 247,-16 11 921,1 0 1,0 2-1,1 0 1,-22 26-1,35-37-1174,-4 3 33,-9 10 457,1 0 0,0 2 0,1 0 0,1 0 0,-13 26 0,14-21-303,2 0-1,0 1 1,2 1 0,0-1 0,2 1-1,-3 33 1,6-38-290,2 0 0,0 0 0,1-1-1,1 1 1,1 0 0,0-1 0,2 0 0,12 35-1,-11-42-112,0 0 0,1 0 0,0-1 0,0 0 0,1-1-1,14 15 1,-5-9-492,1 0 0,33 24 0,-39-32-655,0 0 0,1-1-1,21 8 1,1-4-3522,-6-3 1720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8:28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8640,'4'0'493,"1"0"0,-1 0 1,1 0-1,-1 0 0,1 1 1,-1 0-1,0 0 0,1 0 1,4 2-1,5 3 951,-1-1 0,1 2 0,-1 0 0,0 0 0,-1 1-1,22 18 1,-21-14-497,-1 0 0,0 1 0,-1 0-1,0 1 1,11 20 0,-11-13-625,0-1 1,-2 1-1,-1 1 1,0-1-1,-2 1 1,-1 0-1,0 1 1,-2 0-1,2 28 1,-5-9-306,0-1 0,-13 75 0,9-93-17,-1 0 1,-1 0-1,-2-1 0,0 0 0,-1 0 1,-19 32-1,20-43-85,0 1 0,-1-1 0,0-1 1,-16 14-1,-46 34-4259,16-15-5453,29-17 4651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8:51.55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6 599 2080,'0'0'24,"-1"0"0,1 0 0,0 0 0,0 0 0,0 0 0,-1 0-1,1 0 1,0 0 0,0 0 0,0 0 0,-1 0 0,1 0 0,0 0 0,0 0 0,0 0 0,0 0 0,-1 1 0,1-1 0,0 0 0,0 0 0,0 0-1,0 0 1,-1 0 0,1 0 0,0 0 0,0 1 0,0-1 0,0 0 0,0 0 0,-1 0 0,1 0 0,0 1 0,6 1 3836,4 5-564,14 20-2693,40 96 464,-36-58-670,-23-52-362,0 0 1,0 0-1,2 0 0,0-1 1,0 0-1,12 14 1,-4-9 123,0-2 1,19 16-1,-27-26-102,1 0-1,-1 0 1,1-1-1,0 0 1,0 0-1,0-1 1,1 0-1,8 2 1,31 6 308,79 6 0,-41-6-237,-43-5-170,-30-4 147,1 0 1,-1-1-1,21-1 0,-26-1-47,-1 1 7,-1-1 0,1 1 0,0-2 1,12-3-1,-8 2-9,-1 0-1,16-2 1,12-3 38,69-18 221,-24 7-123,85-28 20,-126 32-46,80-38 0,-78 31-103,2 2 0,0 1 0,1 3 0,85-18-1,206-46 253,-296 69-247,-1 2 0,60-6 0,88 7-37,23 18 97,-62 5-32,-121-12-18,-1 1 0,0 1 0,30 11 0,-44-11-38,0 0-1,0 1 1,0 0 0,-1 1-1,0 1 1,-1 0-1,21 17 1,-29-21 2,-1-2 21,-1 0 0,1 0 0,-1 0 0,0 0 0,1 1 0,-1-1 0,0 1 0,-1-1 0,4 6 0,-5-7-13,0 0-48,0-1 0,0 0 1,0 0-1,0 0 0,-1 1 0,1-1 0,1 0 0,-1 0 1,0 1-1,0-1 0,0 0 0,0 0 0,0 0 1,0 1-1,0-1 0,0 0 0,0 0 0,0 0 1,0 1-1,0-1 0,1 0 0,-1 0 0,0 0 1,0 0-1,0 1 0,0-1 0,1 0 0,-1 0 1,0 0-1,0 0 0,0 0 0,0 0 0,1 0 1,-1 1-1,0-1 0,0 0 0,1 0 0,0 0 233,6 18-306,-1-6 99,5 10-166,-10-21 714,7-17-172,-3 6-467,15-30-14,-12 25 79,0-1 0,1 1 0,14-18 0,-19 27-19,0 1 1,1 0 0,0 0 0,0 0-1,0 1 1,0 0 0,1 0-1,-1 0 1,1 1 0,0-1-1,0 2 1,1-1 0,-1 0 0,0 1-1,1 0 1,0 1 0,6-1-1,22-4 44,-23 4-81,-1 0 0,1 0 0,0 1-1,0 1 1,12 1 0,2 1 163,51-2 0,-28-2-269,141 16 122,-149-9 103,170 9 63,-69-14-95,305-4 537,-356-3-470,8-1-211,2 6 212,197 23 1,-178-9 128,162-5 0,-243-7-141,9-1 54,1-1-1,-1-2 1,65-15 0,240-44 132,-118 26 180,0-18-155,-124 26-184,-90 24-38,0-1 0,-1-1 0,0-1 0,0-1-1,30-19 1,-36 19 4,-1 0-1,-1-1 1,1-1-1,-2 0 0,1-1 1,-2 0-1,0 0 1,11-18-1,13-28-630,-3-1 0,46-123-1,-75 172-3620,2 5 1141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8:54.87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166 445 2656,'0'-1'667,"0"-1"-1,0 0 1,0 1-1,-1-1 1,1 0 0,0 1-1,-1-1 1,1 1-1,-1-3 1,0 4-594,1-1 0,0 1-1,-1 0 1,1-1 0,0 1 0,-1 0 0,1-1 0,-1 1 0,1 0-1,-1-1 1,1 1 0,0 0 0,-1 0 0,1-1 0,-1 1-1,1 0 1,-1 0 0,1 0 0,-1 0 0,1 0 0,-1 0 0,1 0-1,-1 0 1,0 0 0,1 0 0,-1 0 0,1 0 0,-1 0-1,1 0 1,-1 0 0,0 1 0,-6 1-20,0 1 1,0 0-1,0 1 0,1 0 0,-1 0 1,1 0-1,0 0 0,0 1 0,1 0 1,-1 1-1,1-1 0,0 1 0,0 0 1,1 0-1,0 0 0,-6 12 0,2-3-40,1 1-1,1 1 1,0-1-1,2 1 0,-1 0 1,-1 23-1,5-35 18,1-1 1,0 1 0,0-1-1,0 1 1,0-1-1,1 1 1,0-1-1,0 0 1,0 1-1,1-1 1,1 5-1,-2-8 24,0 0 0,-1 1 0,1-1 0,0 0 0,0 1 0,0-1-1,0 0 1,0 0 0,0 0 0,0 0 0,0 0 0,1 0-1,-1 0 1,0 0 0,1-1 0,-1 1 0,0 0 0,1-1 0,-1 1-1,1-1 1,-1 0 0,1 1 0,-1-1 0,1 0 0,-1 0-1,1 0 1,-1 0 0,1 0 0,-1 0 0,1 0 0,-1-1 0,1 1-1,1-1 1,2-1 39,0-1 0,0 1 0,-1-1 0,1 0 0,-1 0-1,0 0 1,0-1 0,0 1 0,0-1 0,-1 0 0,1 0 0,5-9 0,0-2 73,-1 0 0,11-27 1,-15 33-219,-1-1 0,0 0 0,0 0 1,-1 0-1,-1-1 0,1-14 0,-5 29-504,0 5 515,3-3 44,0-1-1,1 1 1,0 0 0,0 0 0,0 0-1,1-1 1,0 1 0,0-1 0,0 1 0,1-1-1,0 0 1,0 0 0,0 0 0,1 0-1,0-1 1,-1 1 0,2-1 0,6 6-1,-7-7 69,0 0 0,0 0-1,1-1 1,-1 1-1,1-1 1,0 0-1,-1 0 1,1-1 0,0 1-1,0-1 1,0 0-1,0-1 1,0 1 0,0-1-1,1 0 1,-1 0-1,0 0 1,0-1-1,0 0 1,0 0 0,9-4-1,1-1-10,-1 0 0,0-2 0,0 0 0,-1 0 0,16-14 0,59-57-176,-47 39 69,-40 39 34,-1 0 0,1 1-1,0-1 1,0 0-1,0 0 1,0 1-1,0-1 1,0 1-1,0-1 1,1 1-1,-1-1 1,0 1-1,0 0 1,0-1-1,0 1 1,3 0-1,-3 0 4,-1 0-1,1 1 0,0-1 0,-1 0 0,1 1 0,0-1 0,-1 0 1,1 1-1,-1-1 0,1 1 0,0-1 0,-1 1 0,1 0 0,-1-1 1,0 1-1,1-1 0,-1 1 0,1 0 0,-1 0 0,0-1 0,1 1 1,-1 0-1,0-1 0,0 1 0,0 0 0,0 0 0,0-1 0,0 2 0,2 12 81,0 0-1,-1 1 0,-1-1 1,-1 0-1,-3 23 0,3-17 91,2-17-94,-1 0 1,-1 0-1,1 0 0,0 0 1,-1 1-1,-1 4 0,7-12 1167,-1 2-1233,-1-1 0,1 1 0,-1-1 0,0 0 0,5-6-1,4-8 20,-7 9 1,1 0-1,0 0 1,0 1 0,10-10 0,-16 17-45,1 0 0,-1-1 0,0 1 0,1 0 0,-1-1 0,1 1 0,-1 0 0,0-1 0,1 1 1,-1 0-1,1 0 0,-1 0 0,0 0 0,1-1 0,-1 1 0,1 0 0,-1 0 0,1 0 0,-1 0 0,1 0 0,-1 0 1,1 0-1,-1 0 0,1 0 0,-1 0 0,1 1 0,0-1-11,0 1 0,0 0 0,0 0 0,-1 0 0,1 0 0,0 1 0,-1-1 0,1 0 1,0 0-1,-1 0 0,1 2 0,2 5 51,-1 0 0,0 1 0,2 14 0,-3-14 42,1 0 0,0 0 0,4 12 0,-6-21-45,0 1 1,0-1 0,1 0-1,-1 1 1,0-1-1,0 1 1,1-1 0,-1 0-1,0 1 1,1-1 0,-1 0-1,0 0 1,1 1-1,-1-1 1,1 0 0,-1 0-1,0 1 1,1-1 0,-1 0-1,1 0 1,-1 0-1,0 0 1,1 0 0,-1 0-1,2 0 1,13-3 336,13-12-80,-27 15-282,58-45 298,-43 32-314,1 0 0,28-16-1,-43 28 0,-1 0-1,1 0 1,-1 0 0,1 0-1,-1 1 1,1-1-1,-1 1 1,1-1-1,0 1 1,-1 0-1,1-1 1,0 1-1,-1 0 1,1 0-1,0 0 1,-1 0-1,4 1 1,-3 1-7,1-1 0,-1 1 0,0-1 0,0 1 1,0 0-1,0 0 0,0 0 0,0 0 0,2 4 0,0-1-65,-3-3 136,0-1 0,1 1 0,-1 0-1,1-1 1,-1 1 0,1-1-1,-1 1 1,1-1 0,2 2 0,-3-3-3,1 0 1,-1 0 0,0 0-1,0 0 1,0 0 0,0 0 0,0 0-1,1 0 1,-1 0 0,0-1-1,0 1 1,0 0 0,0-1-1,0 1 1,0-1 0,0 1 0,0-1-1,0 1 1,0-1 0,1-1-1,40-31 204,-39 31-207,16-7-376,-19 9 335,1 0 1,-1 0-1,1 0 1,-1 0 0,1 0-1,-1 0 1,1 0-1,-1 0 1,1 0-1,-1 1 1,1-1-1,-1 0 1,1 0 0,-1 0-1,1 0 1,-1 1-1,1-1 1,-1 0-1,0 1 1,1-1 0,-1 0-1,0 1 1,1-1-1,-1 0 1,0 1-1,1-1 1,-1 0 0,0 1-1,1-1 1,-1 1-1,0-1 1,0 1-1,0-1 1,0 1-1,0-1 1,1 1 0,-1-1-1,0 1 1,2 15-89,0 0-1,0 1 1,-2-1 0,-1 17 0,-10 66 175,10-94-58,-32 260 309,30-237-139,1-10 292,1-14-10,1-6 208,2-33-475,1-1 1,3 0-1,9-35 0,-5 33-269,1 1-1,3 0 1,0 1-1,3 1 0,1 0 1,40-58-1,-56 90 18,1 0-1,0-1 0,0 1 1,0 0-1,0 0 0,1 1 1,-1-1-1,7-3 0,-9 6 29,0-1-1,0 1 0,0 0 0,0-1 0,0 1 0,0 0 0,0 0 1,0 0-1,0-1 0,0 1 0,0 0 0,0 0 0,0 1 0,0-1 1,0 0-1,0 0 0,1 1 0,-1-1 7,0 1 0,0 0-1,0 0 1,0-1 0,0 1 0,0 0 0,0 0-1,-1 0 1,1 0 0,0 0 0,-1 0-1,1 0 1,-1 0 0,1 0 0,-1 0 0,1 1-1,-1-1 1,1 1 0,0 6 14,1-1 0,-1 0-1,-1 1 1,1-1 0,-1 1 0,-1-1-1,1 1 1,-3 8 0,3-12 47,-1 0 0,0-1 0,0 1 0,0-1 0,0 0-1,-1 1 1,1-1 0,-1 0 0,0 0 0,0 0 0,0 0 0,-1 0 0,1 0 0,0 0 0,-1-1 0,0 0 0,0 1-1,-4 2 1,3-3 37,3-2-58,0 1-1,0-1 1,0 1-1,0-1 1,0 0-1,0 1 1,0-1-1,0 0 1,0 0-1,0 0 1,0 1-1,-2-1 1,3-1-27,0 1 1,0 0 0,0 0 0,0 0-1,0 0 1,0 0 0,0 0-1,0 0 1,0 0 0,0 0 0,1 0-1,-1-1 1,0 1 0,0 0-1,0 0 1,0 0 0,0 0 0,0 0-1,0 0 1,0 0 0,0 0-1,0-1 1,0 1 0,-1 0 0,1 0-1,0 0 1,0 0 0,0 0-1,0 0 1,0 0 0,0 0 0,0 0-1,0-1 1,0 1 0,0 0-1,0 0 1,0 0 0,0 0 0,0 0-1,0 0 1,-1 0 0,1 0-1,0 0 1,0 0 0,0 0-1,0 0 1,0 0 0,0 0 0,0 0-1,0 0 1,0 0 0,-1 0-1,1 0 1,0 0 0,0 0 0,9-5-43,1 3 40,-1-1 0,0 0-1,0-1 1,0 0 0,10-5-1,39-28 77,-26 12-41,-1-1 0,-1-1-1,-1-2 1,49-63 0,74-142 147,-146 225-158,10-17 45,-1-1 1,12-31-1,-24 53-116,-1-1 0,0 1-1,-1 0 1,1-1 0,-1 1-1,0-1 1,-1 1 0,1-1-1,-1 1 1,-1-9 0,1 13 37,0 1 1,0-1 0,-1 1-1,1-1 1,0 1-1,0-1 1,-1 1 0,1-1-1,0 1 1,-1 0 0,1-1-1,0 1 1,-1 0-1,1-1 1,-1 1 0,1 0-1,0 0 1,-1-1 0,1 1-1,-1 0 1,1 0-1,-1 0 1,1 0 0,-1-1-1,1 1 1,-1 0-1,1 0 1,-1 0 0,1 0-1,-1 0 1,1 0 0,-1 0-1,1 0 1,-1 1-1,1-1 1,-1 0 0,1 0-1,-1 0 1,1 0 0,-1 1-1,1-1 1,0 0-1,-1 1 1,1-1 0,-1 1-1,-20 15-316,13-7 297,0 1 0,1 0 0,0 0 0,1 0 0,0 1 1,0 0-1,1 0 0,1 0 0,0 0 0,1 1 0,0 0 0,-2 14 0,0 11 13,2 0 0,2 39-1,2-53 39,1 0-1,1 1 1,1-1 0,10 31-1,-12-49 31,0 0 0,0 0 0,0 0 0,1-1 0,0 1 0,0-1 0,0 1 0,0-1 0,7 6 0,-9-9-19,1 1 1,-1-1-1,1 0 0,-1 0 1,1 0-1,0 0 1,-1 0-1,1 0 0,0 0 1,0-1-1,0 1 0,-1-1 1,1 1-1,0-1 0,0 0 1,0 0-1,0 1 0,0-1 1,0-1-1,0 1 1,0 0-1,0 0 0,0-1 1,0 1-1,-1-1 0,1 0 1,0 1-1,3-3 0,2-1 15,-1-1 0,0 0-1,0 0 1,-1 0-1,1-1 1,-1 0-1,5-7 1,30-51-6,-31 48-111,14-31-224,-22 49 247,0-1 0,0 1 0,0 0 1,0 0-1,-1 0 0,1 0 0,-1-1 0,1 1 0,-1 0 0,1 3 0,6 109-223,-2-25 385,2-58 301,-6-30-414,-1 0-1,0 0 1,1 0 0,-1 0 0,0 0 0,1 0-1,-1 0 1,1 0 0,0 0 0,-1 0 0,1 0-1,0 0 1,0 0 0,-1-1 0,1 1 0,0 0-1,0-1 1,0 1 0,0 0 0,0-1 0,0 1-1,0-1 1,0 0 0,1 1 0,0-2-606,-1-1 0,1 0 0,-1 1 0,1-1 0,-1 0 0,0 0 1,0 0-1,0 0 0,0 0 0,1-4 0,0 2-538,7-10-1349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15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19 353 2400,'-4'-4'268,"3"3"-217,0 0 0,0 0-1,0 0 1,1 0-1,-1 0 1,0 0-1,1 0 1,-1 0-1,1 0 1,-1-1-1,1 1 1,-1 0 0,1 0-1,0 0 1,-1-2-1,0-3 6,0 3 232,1 0 0,-1 1 1,1-1-1,-1 0 0,1 1 1,0-1-1,0 0 0,1-4 1,0-1 727,0 0 0,-1-15 0,1-5 565,0 12-473,-2 13-792,1 0 1,0 0-1,0 0 0,1 0 1,-1 0-1,0 0 1,1 0-1,0 0 0,1-3 1,-2 6-282,1 0 0,-1 1-1,1-1 1,-1 1 0,0-1 0,1 1 0,-1-1-1,0 1 1,1-1 0,-1 1 0,0-1 0,0 1 0,1-1-1,-1 1 1,0-1 0,0 2 0,19 151 925,-13-116-764,19 97 253,60 288 1108,-83-414-1380,-2-6-62,1-1-1,-1 1 1,0 0 0,1-1-1,-1 1 1,0-1-1,0 1 1,0 0 0,-1-1-1,1 1 1,0 0-1,0-1 1,-2 3 0,2-4-65,-1 0 1,1 0 0,-1-1-1,1 1 1,0 0 0,-1-1-1,1 1 1,0 0 0,-1-1-1,1 1 1,0 0 0,-1-1 0,1 1-1,0-1 1,-1 1 0,1 0-1,0-1 1,0 1 0,0-1-1,0 1 1,-1-1 0,1 1-1,0-1 1,0 1 0,0-1-1,-8-24 158,-22-109 309,21 93-597,2 0 0,1-1-1,2 0 1,3 0-1,1 0 1,1 0 0,3 0-1,2 0 1,1 1 0,2 0-1,2 0 1,1 1-1,32-67 1,-38 95 42,1 0 0,0 0-1,0 1 1,2-1 0,-1 2 0,1-1-1,1 1 1,0 1 0,0 0 0,1 0 0,19-12-1,-25 19-3,-1 0-1,0 0 0,1 0 1,-1 1-1,1-1 0,7 0 1,-10 2 28,0-1 1,0 1-1,-1 0 0,1 0 1,0 1-1,0-1 1,0 0-1,-1 0 1,1 1-1,0-1 0,-1 1 1,1 0-1,0-1 1,-1 1-1,1 0 1,-1 0-1,1 0 0,-1 0 1,1 0-1,-1 0 1,2 3-1,2 3 3,0 0 0,-1 1 0,0-1 0,0 1 1,-1 0-1,5 15 0,10 55 12,-10-34 69,-2 0-1,0 82 1,-6-106-8,-1 0 0,-1 0 0,-1 0 1,-1 0-1,-1-1 0,-1 0 0,0 0 0,-16 31 0,20-45 5,-1 0-1,0 0 0,0 0 1,0-1-1,-1 1 1,0-1-1,1 0 0,-1 0 1,-1-1-1,1 1 0,-1-1 1,1 0-1,-1 0 1,0 0-1,0-1 0,0 1 1,0-1-1,-1-1 0,1 1 1,-1-1-1,1 0 0,-1 0 1,1 0-1,-1-1 1,1 0-1,-12-1 0,-23-4-450,40 5 370,0-1 0,-1 1-1,1 0 1,0 0 0,0 0-1,0 0 1,-1 0 0,1 0-1,0 0 1,0 0 0,-1 0-1,1 0 1,0 0-1,0 0 1,0 0 0,-1 0-1,1 0 1,0 0 0,0 0-1,0 0 1,-1 0 0,1 0-1,0 0 1,0 1 0,0-1-1,-1 0 1,1 0 0,0 0-1,0 0 1,0 0 0,0 1-1,-1-1 1,1 0 0,0 0-1,0 0 1,0 0 0,0 1-1,0-1 1,0 0 0,0 0-1,-1 0 1,1 1-1,0-1 1,0 0 0,0 0-1,0 1 1,0-1 0,0 0-1,0 0 1,0 0 0,0 1-1,0-1 1,0 0 0,0 0-1,0 1 1,1-1 0,-1 0-1,0 0 1,0 0 0,0 1-1,7 15-263,-6-15 263,19 34-99,-7-12 115,11 26 0,-5 0 50,-10-23 13,2 0 1,0 0 0,19 29 0,-27-52-20,-1 0 0,1 1 1,0-1-1,-1 0 1,1 0-1,1-1 0,-1 1 1,0 0-1,7 2 0,-8-4-26,0 0-1,0 0 1,1 0-1,-1-1 1,0 1-1,1-1 1,-1 1-1,1-1 1,-1 0-1,0 0 1,1 0-1,-1 0 1,1-1-1,-1 1 1,0-1-1,1 1 1,-1-1 0,3-1-1,8-4 50,-1-1 0,0 0 1,-1 0-1,15-13 0,43-42 8,-24 20-13,97-79-159,-136 115-20,4-3 46,-10 9 39,0 0-1,0 1 1,0-1-1,0 0 1,0 0 0,0 0-1,0 0 1,0 0-1,0 0 1,0 0 0,0 0-1,0 0 1,0 0-1,0 0 1,0 0-1,1 0 1,-1 0 0,0 0-1,0 0 1,0 0-1,0 0 1,0 0 0,0 1-1,0-1 1,0 0-1,-25 41-8,2 2 0,2 1 0,1 1 0,3 0 0,-13 53 0,28-92 60,-10 47 107,11-50-90,1 0 1,0 1-1,-1-1 1,1 1 0,1-1-1,-1 0 1,0 1-1,1-1 1,-1 0-1,1 1 1,0-1-1,2 4 1,-3-6-5,1-1-1,-1 1 1,0-1-1,1 1 1,-1-1-1,0 1 1,1-1-1,-1 1 1,1-1-1,-1 1 1,1-1 0,-1 1-1,1-1 1,-1 0-1,1 1 1,0-1-1,-1 0 1,1 0-1,-1 1 1,1-1-1,0 0 1,-1 0 0,1 0-1,0 0 1,-1 0-1,1 0 1,0 0-1,-1 0 1,1 0-1,0 0 1,-1 0-1,1 0 1,0-1 0,18-10 286,-17 9-246,7-6-28,0 0 1,-1 0-1,-1-1 1,1 0-1,-1 0 1,-1-1-1,0 0 1,6-12-1,4-12-137,13-42-1,-27 70 85,0-2-154,1 0 1,0 0 0,0 1-1,1-1 1,5-7 0,-9 15 148,0 0 1,0 0-1,0-1 1,0 1-1,0 0 1,1 0-1,-1 0 1,0 0 0,0 0-1,0-1 1,0 1-1,0 0 1,1 0-1,-1 0 1,0 0-1,0 0 1,0 0-1,0 0 1,1 0 0,-1 0-1,0 0 1,0 0-1,0 0 1,1 0-1,-1 0 1,0 0-1,0 0 1,0 0-1,0 0 1,1 0 0,-1 0-1,0 0 1,0 0-1,0 0 1,1 0-1,-1 0 1,0 0-1,0 0 1,0 0-1,0 0 1,1 1 0,-1-1-1,0 0 1,0 0-1,0 0 1,0 0-1,0 0 1,0 1-1,0-1 1,1 0-1,-1 0 1,0 0 0,0 0-1,0 1 1,0-1-1,0 0 1,0 0-1,0 0 1,0 0-1,0 1 1,0-1-1,0 0 1,0 0 0,0 0-1,0 1 1,0-1-1,0 0 1,0 0-1,0 1 1,1 15-268,-1 0 246,1-1 1,1 0 0,3 17 0,-3-24 97,0 0 0,0-1 0,1 1 0,0 0 0,1-1-1,0 0 1,8 12 0,-10-17-47,-1 0-1,1 0 1,-1 0-1,1-1 1,0 1-1,0-1 0,0 0 1,0 1-1,0-1 1,0 0-1,0 0 1,0 0-1,1 0 1,-1-1-1,0 1 1,0 0-1,1-1 0,-1 0 1,0 1-1,1-1 1,-1 0-1,1 0 1,-1-1-1,4 0 1,-1 0 10,0 0 0,-1-1 0,1 0 0,0 0 0,-1 0 0,0 0 0,0-1 0,1 1 0,-1-1 0,-1 0 0,6-5 0,22-26 89,28-41 0,17-20-76,-62 80-1,8-10-101,1 2 1,1 0-1,31-23 0,-32 26-162,-30 27-844,-10 11 968,-1 6 101,2 1-1,1 1 1,0 0-1,2 1 1,2 1 0,0-1-1,1 2 1,2 0-1,-7 46 1,14-69 90,0 1 1,1-1 0,0 1 0,1 9 0,-1-15-72,0 0 0,0 1 0,0-1 0,0 0 0,0 0 0,1 1 0,-1-1 0,0 0 0,1 0 0,-1 0 0,1 1 0,0-1 0,-1 0 0,1 0 0,0 0 0,-1 0 0,1 0 0,0 0 0,0 0 0,0-1 0,0 1 0,0 0 0,0 0 1,0-1-1,0 1 0,0-1 0,1 1 0,0 0 0,1-1 17,0-1 1,0 1 0,-1-1 0,1 0-1,0 0 1,-1 0 0,1 0-1,0 0 1,-1 0 0,1-1-1,-1 1 1,0-1 0,5-3 0,22-26 205,-1 0 1,26-38-1,76-114-349,-107 147 75,-2 0 0,-1-2 1,19-52-1,-19 29-31,-2-2 0,17-127-1,-31 165-175,-2 1 1,0-1-1,-2 0 0,-4-49 0,3 73 177,1-1 1,0 0 0,-1 1-1,1-1 1,-1 1-1,1-1 1,-1 0-1,0 1 1,0 0-1,0-1 1,0 1-1,-1-2 1,2 2 34,-1 1 1,1 0 0,-1 0 0,1-1-1,0 1 1,-1 0 0,1 0-1,-1-1 1,1 1 0,-1 0 0,1 0-1,-1 0 1,1 0 0,-1 0 0,1 0-1,-1 0 1,1 0 0,-1 0-1,0 0 1,0 0-3,0 1 0,-1-1 0,1 1 1,0-1-1,0 1 0,0 0 0,0-1 0,0 1 0,0 0 0,0 0 0,-1 1 0,-5 6-25,0 0-1,0 1 0,1 0 1,0 1-1,-5 10 0,-22 54 126,12-22 185,3 0 0,1 1 0,3 0 0,-11 89 0,22-112-122,2 0 0,6 60 0,-3-70-10,2 1 1,1 0-1,0-1 1,1 1-1,10 20 0,-13-35-42,0 0-1,1 0 0,0 0 1,0 0-1,5 5 0,-8-9-35,1-1 0,-1 1-1,1 0 1,0-1 0,0 0 0,0 1-1,-1-1 1,1 0 0,0 0-1,1 0 1,-1 0 0,0 0-1,0 0 1,0-1 0,0 1 0,1-1-1,-1 0 1,3 1 0,0-3 4,-1 1 0,1-1 1,-1 0-1,0 0 1,0-1-1,0 1 0,0-1 1,-1 0-1,1 0 1,5-6-1,8-10-31,-1-1-1,21-37 1,-13 21-164,-4 0 97,-14 24-238,1 0 0,15-19 0,-22 31 273,0 0 0,0-1 0,0 1 0,0 0 0,0 0 0,0 0-1,1 0 1,-1 0 0,0 0 0,0 0 0,0 0 0,0 0 0,0 0 0,0 0 0,0 0-1,0 0 1,0 0 0,1 0 0,-1 0 0,0 0 0,0 0 0,0 0 0,0 0 0,0 0-1,0 0 1,0 0 0,0 0 0,1 0 0,-1 0 0,0 0 0,0 0 0,0 0-1,0 0 1,0 0 0,0 0 0,0 0 0,0 0 0,0 0 0,0 0 0,1 0 0,-1 0-1,0 0 1,0 0 0,0 0 0,0 1 0,0-1 0,0 0 0,0 0 0,0 0 0,0 0-1,0 0 1,0 0 0,0 0 0,0 0 0,0 0 0,0 1 0,0-1 0,0 0 0,3 11-192,-2 13 173,-2 45 73,-1-26 138,3-1 0,7 61-1,-6-91-83,8 25-1,-9-35-58,-1 1-1,1-1 1,0 1 0,1-1 0,-1 0-1,0 1 1,1-1 0,-1 0 0,1 0-1,0 0 1,0 0 0,-1 0 0,1 0-1,0 0 1,4 1 0,-4-2-13,-1-1 0,1 1 0,-1-1 0,0 0 0,1 0 0,0 1 0,-1-1 1,1 0-1,-1-1 0,1 1 0,-1 0 0,1 0 0,-1-1 0,0 1 0,1-1 0,-1 1 0,3-2 0,25-16 119,-21 12-116,95-72 46,39-27-72,68-25-27,-157 99-646,-74 52 654,1 2 1,1 0 0,-17 26-1,26-35 35,-10 14-29,-23 44-1,39-65 63,0 2 0,1-1 0,-1 0 1,2 1-1,-1-1 0,1 1 0,1 0 1,0 0-1,0 0 0,1 15 0,0-24-36,0 1 0,0 0 0,0-1 0,0 1 0,0-1 0,0 1 0,0-1 0,0 1 0,0 0 0,1-1 0,-1 1 0,0-1 0,0 1 0,1-1 0,-1 1 0,0-1 0,1 1 0,-1-1 0,1 0 0,-1 1 0,1-1 0,-1 0 0,0 1 0,1-1 0,-1 0 0,1 1 0,0-1 0,-1 0 0,1 0 0,-1 0 0,1 1 0,-1-1 0,2 0 0,-1 0 7,1 0-1,-1-1 0,1 1 0,-1 0 1,0-1-1,1 1 0,-1-1 0,1 1 0,-1-1 1,0 0-1,1 0 0,-1 1 0,0-1 1,0 0-1,2-2 0,9-11-106,-1 1 0,0-2 0,-2 0 0,1 0-1,11-27 1,-2 5-37,14-32-20,-18 38-178,20-34 1,-33 60 266,10-13-627,-8 17 190,-6 11 0,0 2 546,0 0-1,1-1 1,0 1-1,2 24 1,9 50 436,-5-55-322,-5-29-152,2 13 138,6 22 1,-7-33-94,0 0 1,1 0-1,0 0 0,-1-1 1,1 1-1,0-1 0,1 1 1,-1-1-1,0 0 0,7 6 1,-9-9-49,1 1 1,-1-1 0,1 1-1,-1-1 1,1 0 0,-1 1-1,1-1 1,0 0 0,-1 0-1,1 1 1,-1-1 0,1 0-1,0 0 1,-1 0-1,1 0 1,0 0 0,-1 0-1,1 0 1,0 0 0,-1 0-1,1 0 1,-1 0 0,1 0-1,0 0 1,0-1 0,1 0 11,-1 0-1,1 0 1,-1 0 0,1 0 0,-1 0-1,0 0 1,1-1 0,-1 1 0,2-3-1,2-4 54,0-1-1,7-15 1,-9 17-63,95-165 415,-61 111-380,44-95 1,19-122 137,-61 160-346,-34 102 85,0 0 1,4-24 0,-9 36 52,2-12-41,-2 16 55,0 0 0,0-1 0,0 1 0,0-1 0,0 1 0,0 0 0,0-1 0,-1 1 0,1 0 0,0-1 0,0 1 0,0 0 0,0-1 0,-1 1 0,1 0 0,0-1 0,0 1 0,0 0 0,-1-1 0,1 1 0,0 0 0,-1 0 0,1-1 0,0 1 0,-1 0 0,1 0 0,0 0 0,-1-1 0,1 1 0,-1 0 2,1 0 1,0 0-1,-1 0 1,1 0-1,0 1 1,-1-1-1,1 0 1,0 0-1,0 0 1,-1 0-1,1 0 1,0 1-1,-1-1 1,1 0-1,0 0 1,0 1-1,0-1 1,-1 0-1,1 0 1,0 1-1,0-1 1,0 0-1,-1 0 1,1 1-1,0-1 1,0 0-1,0 1 1,0-1-1,0 0 1,0 1-1,0-1 1,0 0-1,0 1 1,-12 30 48,2 1 0,-8 40 1,-8 72 250,22-123-237,-1 20-15,2 0 1,1 0 0,3 0-1,1 0 1,2 0 0,17 77 0,-3-42-1085,4 24-5234,-14-71 3948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8:55.2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55 35 6304,'-12'-16'2848,"0"10"-2464,2 1 1856,2 2-1952,1-1-608,7 8 192,-5-1-320,10 2 288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8:57.8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7 786 4064,'-7'5'1007,"12"-3"475,15-5 1714,-10 0-2785,-1-1 0,0-1-1,0 0 1,-1 0 0,1 0-1,-1-1 1,12-12 0,48-53 277,-68 71-683,32-39 60,-1-1 0,-3-2 1,33-62-1,-52 88-51,127-253 1897,-133 262-1788,8-20-191,-11 27 64,0 0-1,0 0 1,0 0 0,0 0 0,0 0 0,0 0 0,0 0 0,0 1 0,0-1-1,0 0 1,0 0 0,0 0 0,0 0 0,0 0 0,-1 0 0,1 0 0,0 0-1,0 0 1,0 0 0,0 0 0,0 0 0,0 0 0,0 0 0,0 0 0,0 0-1,0 0 1,0 0 0,0 0 0,0 0 0,0 0 0,-1 0 0,1 0 0,0-1 0,0 1-1,0 0 1,0 0 0,0 0 0,0 0 0,0 0 0,0 0 0,0 0 0,0 0-1,0 0 1,0 0 0,0 0 0,0 0 0,0 0 0,0 0 0,0 0 0,0 0-1,0 0 1,0-1 0,0 1 0,0 0 0,0 0 0,0 0 0,0 0 0,0 0 0,0 0-1,-13 14-186,2 0 215,1 1 1,0 1-1,2-1 0,0 2 0,0-1 1,1 1-1,1 0 0,-4 21 0,-2 19 131,-4 67 0,13-104-2,2 0 0,0 0 0,2 0 0,0 0 0,6 33-1,-7-52-110,1 1-1,-1-1 0,0 1 0,1-1 0,-1 0 1,1 1-1,-1-1 0,1 0 0,0 1 0,0-1 0,-1 0 1,1 0-1,0 0 0,2 2 0,-2-2-10,0-1-1,0 0 1,0 1-1,0-1 1,0 0-1,0 0 1,0 0-1,0 0 1,-1 0-1,1 0 1,0 0-1,0 0 0,0 0 1,0 0-1,0 0 1,0 0-1,0-1 1,0 1-1,0 0 1,-1-1-1,1 1 1,0-1-1,1 0 1,2-2 23,1 0 0,-1 0 0,1 0-1,-1-1 1,0 1 0,-1-1 0,1 0 0,-1-1 0,4-5 0,4-8-17,10-21 0,4-9-176,-24 47 91,-1 0 0,1 0-1,-1 0 1,1 0-1,-1 0 1,1 0-1,0 0 1,-1 1 0,1-1-1,0 0 1,0 0-1,-1 1 1,1-1 0,1 0-1,0 16-814,-2-6 911,-1 15-124,1-3 144,0 0-1,1 0 1,1 0-1,6 30 0,-7-50-32,-1 1-1,0-1 0,1 1 1,0-1-1,-1 1 0,1-1 0,0 1 1,0-1-1,0 0 0,0 0 0,0 1 1,0-1-1,0 0 0,0 0 1,0 0-1,0 0 0,1 0 0,-1 0 1,2 0-1,-1 0 2,1 0 1,-1-1-1,0 0 1,0 1-1,0-1 1,0 0-1,0 0 1,0 0-1,0 0 1,0-1-1,0 1 1,4-2-1,5-2 30,-1 0-1,0-1 1,0 0 0,13-10-1,-13 9-97,10-7 113,1 1-5,-1-1-1,0-1 1,-2-1 0,25-23-1,-30 25-166,-12 12 52,0 1 0,0-1 1,0 0-1,0 0 0,0 0 0,-1 0 0,1 0 1,0 0-1,0 0 0,-1 0 0,1 0 1,0-1-1,-1 1 0,1 0 0,-1 0 0,0-1 1,1 0-1,-7 36-292,3-21 283,-12 51 48,12-54 42,2-7-59,0-1 0,1 0 1,-1 1-1,0-1 0,1 1 0,0-1 0,0 1 0,-1-1 1,1 0-1,1 1 0,-1 3 0,1-4 81,-1-1 40,0 0-96,0-1-1,0 1 1,0 0-1,0-1 1,0 1-1,0-1 1,0 1-1,0 0 1,0-1-1,0 1 1,0-1 0,1 1-1,-1-1 1,0 1-1,0-1 1,1 1-1,-1 0 1,0-1-1,0 1 1,1-1-1,-1 0 1,1 1-1,0 0 36,7 8 154,-4-7-186,-3-1 37,2 1-11,27 13-74,-29-14-102,2 3 13,-2-3 138,-1 0-1,1 0 1,-1 0-1,1 0 1,-1 0-1,1 0 1,0 0 0,-1 0-1,1-1 1,0 1-1,0 0 1,0 0-1,-1-1 1,1 1 0,1 0-1,7 2 16,0 0 0,-1-1 0,1 0 0,0 0 0,0-1 0,0 0 0,0-1 0,0 0 1,0 0-1,0-1 0,0 0 0,0 0 0,16-6 0,-16 5-8,0 0 0,0-1-1,0-1 1,0 0 0,-1 0 0,0 0 0,1-1 0,-2 0 0,1-1 0,10-9 0,97-128-62,-97 121-83,-17 21 106,1-1-1,-1 1 0,0-1 1,1 1-1,-1 0 1,1-1-1,-1 1 0,1 0 1,-1 0-1,1 0 0,2 0 1,-4 1 11,1 0 0,0 0 0,-1 0 0,1 0 0,0 0 0,-1 0 0,1 0 0,0 0 0,-1 0 0,1 1 1,-1-1-1,1 0 0,0 0 0,-1 1 0,1-1 0,-1 1 0,1-1 0,-1 0 0,1 1 0,-1-1 0,1 1 0,-1-1 0,0 1 1,1-1-1,-1 1 0,1-1 0,-1 1 0,0 0 0,0-1 0,1 1 0,-1-1 0,0 1 0,0 0 0,0-1 0,0 1 0,0 0 1,0-1-1,0 1 0,0 0 0,0-1 0,0 1 0,0 1 0,-1 3 11,0 0 1,0 0-1,-1 0 0,-2 6 1,2-6 22,-7 15-56,-1 0 0,-1-1 0,-1-1 1,0 0-1,-18 20 0,14-18 61,8-10 79,-2 2-126,1 0-1,1 0 0,-8 17 0,15-29 31,1 0-1,0 0 1,0 0 0,0 1 0,0-1 0,0 0-1,0 0 1,-1 1 0,1-1 0,0 0 0,0 0-1,0 1 1,0-1 0,0 0 0,0 1 0,0-1-1,0 0 1,0 0 0,0 1 0,1-1 0,-1 0-1,0 0 1,0 1 0,0-1 0,0 0 0,0 0-1,0 1 1,0-1 0,1 0 0,-1 0 0,0 0 0,0 1-1,1-1 1,10 2 392,13-7 173,-14 0-524,0 0-1,0-1 0,-1-1 0,0 0 1,0 0-1,-1-1 0,0 0 0,0 0 0,-1-1 1,7-9-1,7-14-37,28-54 1,-21 27 74,-3-1-1,-2-2 1,-4 0 0,16-79-1,-31 120-170,-1 1 0,-1 0 0,-1-1 0,0 1 0,-2-1 0,-4-29 0,5 47 29,-1 1 0,1-1 0,-1 0 0,0 0 0,0 0 0,0 0 0,-1 1 0,1-1-1,0 0 1,-3-2 0,3 4 34,1 1 0,-1-1 0,0 1 0,1-1 0,-1 1 0,0-1 0,1 1 0,-1 0 0,0-1 0,0 1 0,0 0 0,1 0 1,-1-1-1,0 1 0,0 0 0,0 0 0,0 0 0,1 0 0,-1 0 0,0 0 0,0 0 0,0 0 0,0 0 0,1 1 0,-1-1 0,0 0 0,0 1 0,0-1 0,1 0 0,-1 1 0,0-1 0,0 1 0,1-1 0,-1 1 0,0 0 0,-5 4-42,0 0 0,1 0 0,0 0 0,0 1 0,1-1 0,-8 13 0,5-6-31,0 1 0,-8 20 0,4 1 104,1 0-1,2 1 1,1 0-1,-4 60 0,9-44 143,2 1-1,12 82 1,-11-123-95,1 0 0,1-1 0,-1 1 0,2 0 0,0-1 0,0 0 0,6 10 0,-8-15-1,1-1 0,1 1 0,-1-1 0,1 0 0,-1 0 1,1 0-1,0 0 0,1-1 0,-1 1 0,0-1 0,1 0 1,0-1-1,0 1 0,0-1 0,9 3 0,0-2 19,-1 0 0,0-1 0,1-1 0,-1 0 0,1-1 0,-1 0 0,1-1 0,-1-1 0,1 0 0,-1-1 0,0 0 0,0-1-1,0-1 1,23-11 0,-27 11-75,-1-1-1,-1 0 1,1 0-1,-1-1 1,0 0-1,0-1 1,-1 1-1,0-1 1,-1 0-1,1-1 1,-1 1-1,-1-1 1,0 0-1,0 0 1,-1-1-1,0 1 0,-1-1 1,1 0-1,-2 1 1,0-1-1,0 0 1,-1-11-1,0 20-15,0 0-1,0-1 1,0 1-1,0 0 0,0 0 1,0 0-1,0 0 1,-1-1-1,1 1 0,0 0 1,-1 0-1,1 0 0,-1 0 1,1 0-1,-1 0 1,0 0-1,1 0 0,-1 0 1,0 0-1,0 1 1,0-1-1,0 0 0,1 0 1,-1 1-1,0-1 1,0 1-1,0-1 0,0 0 1,-1 1-1,1 0 1,0-1-1,0 1 0,0 0 1,0 0-1,0-1 1,0 1-1,-1 0 0,1 0 1,0 0-1,0 0 1,0 1-1,-2-1 0,-2 1-18,0 1 0,1-1 0,-1 1 0,0 0 0,1 0 0,0 0 0,-1 1 0,-6 5 0,0 1 39,-18 20 0,24-24 47,1 0 1,0 0 0,1 0-1,-1 1 1,1-1 0,-4 10-1,6-13-36,1 0-1,0 0 1,-1 0-1,1 0 1,0 0-1,0 0 0,0 0 1,1 0-1,-1 0 1,0 0-1,1 0 1,-1 0-1,1 0 1,0 0-1,-1 0 0,1-1 1,0 1-1,0 0 1,0-1-1,1 1 1,-1 0-1,0-1 1,0 1-1,1-1 0,-1 0 1,4 3-1,1 0 64,0 0-1,0 0 1,1 0-1,-1-1 1,14 5-1,-8-4-122,1-1-1,-1 0 1,1-1 0,0 0 0,-1-1-1,1 0 1,0-1 0,23-3 0,-21 0-1631,-1 0 0,0-1 0,0 0 0,19-8 1,-12 3-985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8:58.23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30 203 7712,'-30'-16'3520,"43"13"-3072,4-8 896,5 3-832,40-15 480,6 1-544,19-12-128,2 8-192,17-7-32,-5 7-32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8:59.3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6 278 4160,'0'0'72,"0"0"1,-1 0 0,1 0-1,0 0 1,0 0 0,-1 0-1,1 0 1,0 0-1,0 0 1,-1 0 0,1 0-1,0 0 1,0 1-1,-1-1 1,1 0 0,0 0-1,0 0 1,0 0-1,-1 1 1,1-1 0,0 0-1,0 0 1,0 1-1,0-1 1,0 0 0,0 0-1,-1 0 1,1 1-1,0-1 1,0 1 0,7 2 2396,14-1 373,-15-2-2553,1-1 0,-1 0 0,1 0 0,-1 0 0,0-1 0,1 0 0,-1 0 1,0-1-1,0 0 0,0 0 0,-1 0 0,1-1 0,-1 0 0,8-7 0,1-2-84,-1-1 1,0-1-1,17-23 0,-21 25-116,-1 0 0,1-1 0,-2 1 0,0-1 0,-1-1 0,0 1 0,-1-1 0,5-28-1,-8 30-34,-4 18-224,-4 22-124,-3 20 295,4-26 94,1 1 0,1 0 0,1 0-1,1 0 1,2 26 0,-1-44-6,1 0-1,0 0 1,0 0-1,0 0 0,3 6 1,-3-9-48,-1 0 1,0-1 0,1 1 0,-1 0 0,1 0 0,-1-1 0,1 1-1,-1 0 1,1-1 0,-1 1 0,1-1 0,0 1 0,-1 0-1,1-1 1,0 1 0,0-1 0,-1 0 0,1 1 0,0-1-1,0 0 1,0 1 0,-1-1 0,1 0 0,0 0 0,0 0-1,0 0 1,0 0 0,0 0 0,-1 0 0,1 0 0,0 0 0,0 0-1,0 0 1,1-1 0,2 0 64,-1-1-1,1 0 1,-1 0 0,1-1-1,-1 1 1,0-1-1,6-5 1,21-27 138,-17 19-176,120-127-468,-131 141 381,1-1-1,0 0 1,0 1-1,0-1 0,0 1 1,5-2-1,-7 3 16,-1 1 0,1 0 0,0 0 0,-1 0 0,1-1 0,0 1 0,-1 0 0,1 0-1,0 0 1,-1 0 0,1 0 0,0 0 0,-1 0 0,1 1 0,0-1 0,-1 0 0,1 0 0,0 0 0,-1 1 0,1-1 0,0 0 0,-1 1 0,1-1 0,-1 0-1,1 1 1,-1-1 0,1 1 0,-1-1 0,1 1 0,-1-1 0,1 1 0,-1-1 0,0 1 0,1-1 0,-1 1 0,0 0 0,1-1 0,-1 1 0,0 0-1,0 1 1,2 2 5,-1 0 0,0 0 0,0 0 0,0 1 0,-1-1 0,1 0 0,-1 1 0,0-1 0,-1 8 0,-2 3 0,-7 23 0,7-28 85,0 0 0,1 1 0,0-1 1,-1 16-1,3-26-74,0 0 1,0 1-1,0-1 1,0 0-1,0 0 0,0 0 1,0 0-1,0 0 1,0 1-1,0-1 0,0 0 1,0 0-1,0 0 1,0 0-1,0 0 0,0 0 1,0 1-1,0-1 0,0 0 1,0 0-1,0 0 1,0 0-1,1 0 0,-1 0 1,0 0-1,0 1 1,0-1-1,0 0 0,0 0 1,0 0-1,1 0 1,-1 0-1,0 0 0,0 0 1,0 0-1,0 0 0,0 0 1,0 0-1,1 0 1,-1 0-1,0 0 0,0 0 1,0 0-1,0 0 1,9-4 391,13-13-33,-18 13-371,20-15 91,-5 2-271,1 2 1,37-24-1,-53 38 165,-1-1 0,1 0-1,-1 1 1,1 0 0,0 0-1,-1 0 1,1 0 0,0 1 0,0-1-1,-1 1 1,1 0 0,0 0-1,0 0 1,0 1 0,0-1-1,-1 1 1,1 0 0,0 0-1,-1 1 1,1-1 0,6 4 0,2 3-148,-1 0 1,0 0-1,0 1 1,16 18-1,3 1-2474,-26-24-568,0 1 997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8:59.75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16 5632,'-8'-8'2560,"8"5"-2208,3-2-768,6 10 160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00.67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104 423 3072,'-28'0'976,"27"0"-939,-1 0-1,1 0 1,0 0 0,0 0-1,0 0 1,-1 0 0,1 0-1,0 0 1,0 1 0,0-1 0,0 0-1,0 1 1,-1-1 0,1 1-1,-1 0 1,-2 2 149,-10 2 1445,-9 3 1065,8-6 2246,16-3-4814,-1 0-1,0 0 1,1 1 0,-1-1-1,1 0 1,-1 0-1,0 0 1,1 0 0,-1 1-1,0-1 1,0 0-1,0 0 1,0-1 0,4-13 453,34-69 1184,12-86-559,-45 150-1207,0 1 0,1 0 0,1 1 1,1-1-1,0 2 0,12-19 0,-19 35-18,0 0 0,0 0 0,0 0 0,0 0-1,0 0 1,0 0 0,0 0 0,0 0 0,0 1-1,0-1 1,0 0 0,0 1 0,1-1 0,-1 0-1,0 1 1,1 0 0,-1-1 0,0 1 0,1 0 0,-1 0-1,0 0 1,1 0 0,-1 0 0,1 0 0,-1 0-1,0 0 1,1 0 0,-1 1 0,0-1 0,1 0-1,-1 1 1,0-1 0,0 1 0,1 0 0,-1-1-1,0 1 1,1 1 0,3 2-30,0 0-1,0 0 1,-1 0-1,1 1 1,-1-1-1,0 1 1,4 8-1,-1-1-10,0 1 1,-1 0-1,-1 0 1,0 1-1,-1-1 0,3 18 1,-3-4 63,0-1 0,-1 40 0,-3-54 60,-1 0 0,0 1 0,0-1 0,-1 0 0,-1 0 1,0 0-1,-5 13 0,5-20-26,1-1 1,0 1-1,-1 0 0,0 0 1,0-1-1,0 0 1,-1 1-1,0-1 0,0-1 1,0 1-1,0 0 1,0-1-1,-1 0 0,1 0 1,-1 0-1,0-1 1,0 1-1,-7 1 0,4-1 48,0-1 0,-1 0-1,1-1 1,0 0 0,-1 0 0,1-1-1,-1 0 1,1 0 0,-12-2-1,14 0-86,0 1-1,0-1 0,1 0 0,-1 0 0,0-1 1,1 0-1,0 0 0,0 0 0,0 0 1,0-1-1,0 0 0,0 0 0,-6-8 0,11 12-4,0 0 0,0-1-1,-1 1 1,1 0 0,0 0 0,0 0-1,0-1 1,0 1 0,-1 0-1,1 0 1,0-1 0,0 1-1,0 0 1,0-1 0,0 1-1,0 0 1,0-1 0,0 1-1,0 0 1,0 0 0,0-1 0,0 1-1,0 0 1,0-1 0,0 1-1,0 0 1,0 0 0,0-1-1,0 1 1,0 0 0,1-1-1,-1 1 1,0 0 0,0 0 0,0-1-1,0 1 1,1 0 0,-1 0-1,0 0 1,0-1 0,0 1-1,1 0 1,-1 0 0,0 0-1,1 0 1,-1-1 0,0 1-1,0 0 1,1 0 0,-1 0 0,0 0-1,1 0 1,-1 0 0,2-1-46,1 1 0,-1-1 1,0 1-1,0 0 1,0 0-1,1 0 0,-1 0 1,3 0-1,29 5 0,5 1 275,0-1 1,0-3 0,44-1 0,-76-2-181,-1 1 0,1-1 0,0-1 0,0 1 0,-1-1 0,1 0-1,-1-1 1,0 1 0,1-1 0,-1-1 0,-1 1 0,1-1 0,0 0 0,-1 0 0,0 0 0,0-1 0,8-9 0,4-12-65,0-1 0,-1-1 0,-2 0-1,11-33 1,-12 32-112,-13 29 130,0 0 1,0 0 0,0 0-1,0 0 1,0 0 0,0 0-1,0 0 1,0 0 0,0 0-1,0 0 1,0 0 0,0 0-1,1 0 1,-1 0-1,0 0 1,0 0 0,0 0-1,0 0 1,0 0 0,0 0-1,0 0 1,0 0 0,0 0-1,0 0 1,0 0 0,0 0-1,0 0 1,0 0 0,0 0-1,0 0 1,0 0 0,0 0-1,0 0 1,1 0 0,-1 0-1,0 0 1,0 0 0,0 0-1,0 0 1,0 0-1,0 0 1,0 0 0,0 0-1,0 0 1,0 0 0,0 0-1,0 0 1,0 0 0,0 0-1,0-1 1,0 1 0,0 0-1,0 0 1,0 0 0,0 0-1,0 0 1,0 0 0,0 0-1,0 0 1,0 0 0,0 0-1,0 0 1,0 0-1,1 7-144,-1 10 31,-2-1 137,-6 92 164,8-92-108,0-1 0,1 0 0,1 1 1,0-1-1,5 15 0,-5-25-233,8-21-11376,-1 0 8461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01.0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4 5984,'-8'-3'2688,"13"6"-2240,-2 2-1056,6 5 352,3 9 384,1 3-64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01.4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118 387 3552,'1'0'126,"-1"0"1,0 1-1,0-1 1,0 0 0,0 0-1,0 1 1,1-1-1,-1 0 1,0 0-1,0 1 1,0-1-1,0 0 1,0 1-1,0-1 1,0 0-1,0 0 1,0 1 0,0-1-1,0 0 1,0 0-1,0 1 1,0-1-1,-1 0 1,1 1-1,0-1 1,0 0-1,0 0 1,0 1-1,0-1 1,-1 0-1,-8 14 1507,-14 13-436,5-9-650,10-11-256,0 0 0,1 0 0,1 1 0,-1 0 1,1 0-1,0 1 0,1 0 0,-8 18 1,12-26-261,1 0 1,0 0 0,0 0-1,0 0 1,-1 0 0,1 0-1,0 0 1,0 0 0,0 0 0,1 0-1,-1 0 1,0 0 0,0 0-1,0 0 1,1 0 0,-1-1-1,0 1 1,1 0 0,-1 0-1,1 0 1,-1 0 0,1 0 0,0 0-1,-1-1 1,1 1 0,0 0-1,-1-1 1,1 1 0,0 0-1,0-1 1,0 1 0,0-1-1,0 1 1,-1-1 0,1 1 0,0-1-1,2 1 1,1 0 94,0 0 0,0 0 0,0-1 0,1 1 1,-1-1-1,0 0 0,8 0 0,-6-2-38,0 1 0,-1-1-1,1 0 1,0 0 0,-1 0 0,1-1 0,-1 0-1,0 0 1,0-1 0,0 1 0,0-1 0,0 0 0,-1 0-1,0-1 1,5-6 0,2-4 25,0 0-1,-1-1 1,13-26 0,-9 10-9,-1 1 1,12-52-1,7-67 207,-29 133-358,-1 0 0,0-1 0,-2 1 0,-1-21 0,1 36 31,0 0-1,0 0 1,-1 1-1,1-1 1,0 1-1,-1-1 1,1 0-1,-1 1 1,0-1-1,1 1 1,-1-1 0,0 1-1,0-1 1,0 1-1,0 0 1,0-1-1,-2 0 1,2 1 3,0 1 1,0-1-1,0 1 1,0 0-1,0-1 1,0 1 0,-1 0-1,1 0 1,0-1-1,0 1 1,0 0-1,0 0 1,-1 0-1,1 1 1,0-1-1,0 0 1,0 0-1,0 1 1,0-1-1,0 0 1,0 1 0,0-1-1,0 1 1,-2 1-1,-1 1-3,-1 0-1,2 0 1,-1 1-1,0 0 1,1 0-1,-1 0 1,1 0-1,0 0 1,0 1 0,-2 4-1,4-7 11,-5 10 31,0 0-1,1 0 1,0 1-1,1 0 0,1 0 1,0 0-1,0 1 0,0 19 1,2-9 176,1 1 0,1-1 0,7 42 0,-4-50-59,0 0 0,0 0-1,1-1 1,1 0-1,1 0 1,9 15 0,-10-20-30,0 0 1,1-1-1,0 0 1,1-1 0,-1 1-1,2-1 1,-1-1 0,1 0-1,13 9 1,-19-15-64,1 1 0,-1-1 1,1 1-1,-1-1 1,1 0-1,0 0 0,-1-1 1,1 1-1,0-1 1,-1 0-1,1 0 0,0 0 1,0 0-1,-1-1 0,1 0 1,0 1-1,-1-1 1,1-1-1,0 1 0,-1 0 1,0-1-1,1 0 0,-1 0 1,0 0-1,0 0 1,4-4-1,-1 1-28,-1-1 0,-1 0-1,1 0 1,-1 0 0,0-1 0,6-12 0,13-44 41,-15 39-100,-1-1-1,-1-1 1,-2 1-1,4-47 1,-11 53-207,3 19 236,0-1 1,0 1-1,-1 0 1,1 0-1,0-1 0,0 1 1,0 0-1,0 0 1,0 0-1,-1-1 1,1 1-1,0 0 0,0 0 1,0 0-1,-1 0 1,1-1-1,0 1 1,0 0-1,-1 0 0,1 0 1,0 0-1,0 0 1,-1 0-1,1 0 0,-1 0 1,1 0-5,-1 0 1,0 0 0,1 0-1,-1 1 1,0-1-1,1 0 1,-1 1 0,1-1-1,-1 0 1,1 1-1,-1-1 1,0 1 0,1-1-1,0 1 1,-1 0-1,-3 4-5,0-1-1,1 1 0,0 0 1,0 1-1,1-1 0,-1 1 1,1-1-1,-1 7 0,-12 52 265,12-51-169,-1 9 389,-2 42 0,5-57-364,1 1-1,1 0 1,-1-1-1,1 1 0,1 0 1,0-1-1,0 0 1,0 1-1,4 7 1,-4-12-71,-1 0 1,1-1-1,0 0 1,0 1-1,0-1 1,0 0-1,0 0 1,0 0 0,0 0-1,1 0 1,-1-1-1,1 1 1,0-1-1,-1 0 1,1 1-1,0-1 1,0 0-1,4 0 1,3 1 50,0-1-1,0 0 1,0 0 0,12-2 0,-2 0-395,0-2-1,1 0 1,24-7 0,57-24-5723,-97 33 5528,45-16-2740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11.59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1 572 2080,'4'22'8978,"5"7"-6498,18 37-3231,-21-52 1750,0-3-841,0 0-1,1-1 0,0 0 1,0-1-1,11 11 1,1 2 151,-19-21-291,10 11 182,16 15-1,-23-24-114,0-1-1,0 0 0,0 1 0,0-1 1,1 0-1,-1 0 0,1-1 1,-1 1-1,1-1 0,0 1 1,4 0-1,-1-1 158,-3 0-187,0-1-1,-1 1 1,1-1 0,0 0 0,0 0 0,-1 0 0,1 0 0,5-2 0,8-3 167,0-1 0,0-1 1,-1 0-1,0-1 0,21-15 0,-14 9 151,-2 0-131,0-2-1,33-31 0,10-8-63,-54 46-163,1-1 0,14-17 0,14-13 132,23-10-281,-62 50 131,1-1-1,-1 1 1,1-1-1,0 0 1,-1 1-1,1-1 0,0 1 1,-1-1-1,1 1 1,0 0-1,-1-1 1,1 1-1,0 0 0,0-1 1,-1 1-1,1 0 1,0 0-1,0 0 1,0 0-1,0 0 1,-1 0-1,1 0 0,0 0 1,1 0-1,8 0 195,-9 0-229,0 0 75,0 0 47,1 0 1,-1 0-1,0 0 1,0 0-1,1 1 1,-1-1-1,0 0 1,0 1 0,1-1-1,-1 0 1,2 2-1,6 14-93,-1 2 0,7 19 0,-8-8-129,3 6 52,-4-10 86,-6-22 2,0 0-1,1 0 1,-1 0-1,1 0 1,-1 0-1,1-1 1,0 1-1,0 0 1,1-1 0,-1 1-1,0 0 1,1-1-1,2 3 1,-3-4 600,0-1-575,0-1-1,0 1 1,0 0-1,0-1 1,0 1-1,1-1 1,-1 1-1,0-1 1,0 0-1,0 1 1,0-1-1,0 0 1,-1 0-1,1 1 1,0-1-1,0 0 1,0 0-1,-1 0 1,1 0-1,0 0 1,-1 0-1,1 0 1,-1 0-1,0-1 1,1 1-1,-1 0 1,1-2-1,1-8 61,0 0-1,2-14 1,-2 6-177,2-4 89,1 0 0,0 1-1,10-23 1,-12 37-58,0 1 1,0 0-1,1 0 0,0 0 1,0 0-1,8-9 0,-9 11-269,-3 5 327,0 0 1,0-1-1,0 1 0,0 0 1,0-1-1,0 1 1,1 0-1,-1 0 1,0-1-1,0 1 1,0 0-1,0 0 1,1-1-1,-1 1 1,0 0-1,0 0 1,1-1-1,-1 1 1,0 0-1,0 0 0,1 0 1,-1 0-1,0 0 1,0-1-1,1 1 1,-1 0-1,0 0 1,1 0-1,-1 0 1,0 0-1,1 0 1,-1 0-1,0 0 1,0 0-1,1 0 1,-1 0-1,0 0 0,1 0 1,-1 0-1,0 1 1,0-1-1,1 0 1,-1 0-1,5 2-29,0 1-1,-1-1 0,0 1 1,1 0-1,-1 1 0,0-1 1,-1 1-1,1-1 0,-1 1 1,5 6-1,15 15 86,7 2-157,-25-23 102,-1 1 0,1-1 0,5 8 0,-6-8 0,-1 1 0,1-1 0,0-1 0,8 7 0,2-1 14,1-1 0,-1 0 0,2-2-1,-1 0 1,0 0 0,26 4-1,-15-4 276,45 8-226,-53-12 94,0-1-1,36-1 0,-46-1-106,1 0 1,-1-1-1,0 0 1,0 0-1,0 0 1,0-1-1,0-1 1,13-7-1,7-7 118,-1-2 0,-1 0 0,-1-2 0,-1-1 0,-1-1 0,-1 0 0,31-46 0,2-11 170,61-95 284,-109 164-651,28-53 46,-32 58-29,0 0 0,0-1 1,-1 1-1,0 0 0,-1-1 0,1 0 0,-1-10 0,0 17-126,-1 1-1,0-1 0,0 0 1,0 1-1,0-1 1,0 1-1,0-1 0,0 0 1,0 1-1,0-1 1,0 1-1,-1-1 0,1 0 1,0 1-1,0-1 1,0 1-1,-1-1 1,1 1-1,0-1 0,-1 1 1,1-1-1,0 1 1,-1-1-1,1 1 0,-1 0 1,1-1-1,-1 1 1,1-1-1,-1 1 0,0 0-159,0 0 0,0 0 0,0 0 0,0 0 0,0 1 0,0-1 0,1 0 0,-1 1 0,0-1 0,0 1 0,0-1 0,0 1 0,1-1 0,-1 1 0,0-1 0,0 2 0,-6 4-2462,1 0 0,-9 13 1,-2 9-937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15.09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211 172 2240,'-1'0'340,"0"-1"0,0 1-1,1-1 1,-1 1 0,0-1 0,1 1 0,-1-1-1,1 1 1,-1-1 0,1 0 0,-1 0-1,1 1 1,-1-1 0,1 0 0,-1-1 0,-8-11 1919,7 11-2172,0 1-1,0 0 1,0 0 0,-1 0 0,1 0 0,0 0 0,-1 0 0,1 0-1,-1 1 1,1 0 0,-1-1 0,1 1 0,-1 0 0,1 0 0,-1 0-1,1 0 1,-1 1 0,1-1 0,0 1 0,-4 1 0,-3 0 97,0 1 1,0 0-1,1 1 1,-11 5-1,13-6-131,0 1 0,0 0 1,0 1-1,0 0 0,1 0 0,0 0 0,0 0 0,0 1 0,1-1 0,0 1 0,0 1 1,0-1-1,1 0 0,0 1 0,-4 10 0,6-11 13,-1 0-1,1 1 1,0-1-1,1 0 1,-1 0 0,1 0-1,1 0 1,-1 0-1,1 0 1,0 1 0,0-1-1,1 0 1,0-1-1,0 1 1,0 0-1,1 0 1,-1-1 0,8 10-1,-6-10-6,0 0 1,0 0-1,0 0 0,1 0 1,0-1-1,0 0 0,0 0 0,0 0 1,1-1-1,-1 0 0,1 0 0,0 0 1,0-1-1,0 0 0,0 0 0,1 0 1,-1-1-1,0 0 0,1 0 0,-1 0 1,1-1-1,-1 0 0,1 0 0,-1-1 1,0 0-1,7-2 0,2-1 9,-1 0-1,0-2 1,-1 0-1,1 0 0,21-15 1,60-49 314,-94 69-380,17-13 39,-1 1 88,-1 0 1,0-1-1,-1 0 1,24-31-1,-33 31-225,-6 14 87,0 0-1,0-1 0,0 1 1,0 0-1,0-1 1,0 1-1,0 0 0,0 0 1,0-1-1,0 1 1,0 0-1,0 0 1,0-1-1,-1 1 0,1 0 1,0 0-1,0-1 1,0 1-1,0 0 0,-1 0 1,1 0-1,0 0 1,0-1-1,0 1 0,-1 0 1,1 0-1,0 0 1,-1-1-1,0 1-11,0 0 0,0 0 0,0 0 0,-1 0 0,1 0 0,0 0 0,0 0 0,0 0 0,-1 1 0,1-1 0,0 0 0,0 1 0,0-1 0,0 1 0,0-1 0,0 1 0,-2 1 0,-2 1 11,1 1-1,-1 0 1,1 0-1,-1 1 1,1 0-1,1-1 1,-7 11-1,3-4 32,1 1 0,-7 18 0,10-20 21,0 0 0,0 0 0,1 1 0,0-1 0,1 1 0,0-1 0,1 1-1,0-1 1,3 21 0,-3-27 6,1-1 0,0 0 0,0 0 1,0 1-1,0-1 0,0 0 0,0 0 0,1 0 0,0 0 0,-1 0 0,1-1 0,0 1 0,0 0 0,1-1 0,-1 1 0,1-1 0,-1 0 0,1 0 0,0 0 1,-1 0-1,1-1 0,0 1 0,0-1 0,0 1 0,1-1 0,-1 0 0,0 0 0,0 0 0,1-1 0,-1 1 0,0-1 0,1 0 0,-1 0 0,6-1 0,-3 1 12,-1-1-1,1 0 1,0-1 0,-1 1-1,1-1 1,-1 0-1,1-1 1,-1 1-1,0-1 1,8-6-1,-3 2 21,-1 0 1,0-1-1,-1-1 0,9-10 0,-13 14-61,1-1-1,-1-1 0,0 1 0,0-1 1,-1 0-1,0 1 0,0-1 0,0-1 1,-1 1-1,0 0 0,-1-1 0,0 1 1,0-1-1,0 1 0,-1-1 0,0 1 1,0-1-1,-2-7 0,1 12-35,0 0 0,0 0 0,0 0 0,0 1 0,0-1 0,0 0 0,-1 1 0,1-1 0,-1 1 0,0 0 1,1-1-1,-1 1 0,0 0 0,-1 0 0,1 0 0,0 1 0,-1-1 0,1 0 0,-1 1 0,1-1 0,-1 1 0,1 0 0,-1 0 0,-6-1 0,1 0-15,-1 1 1,1 0-1,-1 0 0,1 1 1,-1 0-1,0 1 0,-10 1 1,-5-1-103,63-13 481,-39 12-346,67-18 271,91-11-1,-153 29-263,0-1 1,0 1-1,0 0 1,9 1-1,-13-1 0,0 1-1,0-1 1,0 0-1,0 0 1,0 1-1,0-1 1,0 1-1,0-1 1,0 1-1,0-1 1,0 1 0,0-1-1,0 1 1,0 0-1,-1 0 1,1-1-1,0 1 1,0 0-1,-1 0 1,1 0-1,-1 0 1,1 0-1,-1 0 1,1 0-1,-1 0 1,1 1-1,1 15 111,-1-1 0,-1 1 0,0-1-1,-1 1 1,-5 25 0,2-11-9,-1-14 710,13-32-70,14-21-531,-15 22-224,1 1 0,1 0 0,0 0 0,1 1 0,0 0 0,23-20 0,-24 25-100,-8 5 58,1 1 1,-1-1-1,1 1 1,-1 0-1,1 0 1,0 0-1,0 0 1,2-1-1,-4 2 38,0 0 1,1 0-1,-1 0 0,0 0 0,1 0 0,-1 0 0,0 0 1,1 0-1,-1 0 0,0 0 0,1 0 0,-1 0 0,0 0 1,1 0-1,-1 0 0,0 1 0,0-1 0,1 0 0,-1 0 0,0 0 1,0 0-1,1 1 0,4 11-163,-4-7 181,0 0 0,-1 0 0,0 1 0,0-1 0,0 0 1,-1 0-1,-2 9 0,0 17 162,2-31-154,1 0 0,0 0 0,0 0 1,0 1-1,0-1 0,0 0 1,0 0-1,0 0 0,0 0 0,0 0 1,0 1-1,0-1 0,0 0 0,0 0 1,0 0-1,1 0 0,-1 1 0,0-1 1,0 0-1,0 0 0,0 0 1,0 0-1,0 0 0,0 0 0,0 1 1,0-1-1,1 0 0,-1 0 0,0 0 1,0 0-1,0 0 0,0 0 0,0 0 1,0 0-1,1 0 0,-1 1 1,0-1-1,0 0 0,0 0 0,0 0 1,1 0-1,-1 0 0,0 0 0,0 0 1,0 0-1,0 0 0,0 0 0,1 0 1,-1 0-1,0 0 0,0-1 1,12-6 383,11-17-309,-21 21-100,8-7 50,0 1 1,16-13-1,-22 18-110,1 1 0,0 0 0,0 0 0,0 1 0,0-1 0,0 1 1,1 0-1,8-2 0,-13 4 49,0 0 1,1 0-1,-1 0 1,0 0-1,0 0 1,1 1-1,-1-1 1,0 0-1,0 1 1,1-1 0,-1 1-1,0-1 1,0 1-1,0-1 1,0 1-1,0 0 1,0 0-1,0 0 1,0-1-1,0 1 1,0 0-1,0 0 1,-1 0 0,1 0-1,0 0 1,0 3-1,2 1 21,0 1-1,-1-1 1,0 1-1,1 6 1,-1-6-7,0-1 1,0 1-1,0-1 1,1 1 0,0-1-1,0 0 1,0 0-1,1 0 1,6 6-1,-9-9 34,1 0 0,0-1 0,-1 1 0,1-1 0,0 1 0,0-1 0,0 0 0,0 0 0,0 0 0,0 0 0,1 0 0,-1 0-1,0 0 1,0-1 0,1 1 0,-1-1 0,0 0 0,1 0 0,-1 0 0,0 0 0,1 0 0,-1 0 0,1 0 0,-1-1 0,4 0 0,3-4 34,1-1 1,-1 0-1,0 0 0,0-1 1,0 0-1,-1 0 0,13-16 1,21-16-18,-28 27 68,26-18-340,-37 28 181,0 0 0,0 0 0,0 1 1,1-1-1,-1 1 0,0 0 0,1 0 0,-1 0 0,1 0 0,5 0 0,-8 2 33,0-1-1,-1 0 0,1 0 0,0 1 1,0-1-1,-1 1 0,1-1 1,-1 0-1,1 1 0,0-1 0,-1 1 1,1 0-1,-1-1 0,1 1 0,-1-1 1,1 1-1,-1 0 0,0-1 1,1 1-1,-1 0 0,0 0 0,1-1 1,-1 1-1,0 0 0,0 1 1,4 20-111,-7 0 237,3-18-108,-1-1 0,0 1 1,1 0-1,0 0 0,0-1 0,1 7 1,0 0 496,0-8-7,1-4-161,3-4-375,22-26 200,-15 18-217,0 0-1,1 1 1,15-13 0,-27 26 31,0-1 0,-1 0 1,1 1-1,0-1 0,0 1 1,0-1-1,0 1 0,0-1 1,0 1-1,0 0 0,0-1 1,0 1-1,0 0 0,0 0 1,0 0-1,0 0 0,0 0 1,1 0-1,-1 0 15,-1 0 0,1 1 0,-1-1 0,1 0 0,-1 1-1,1-1 1,-1 1 0,0-1 0,1 1 0,-1-1 0,0 0 0,1 1 0,-1-1 0,0 1 0,0-1 0,1 1 0,-1-1 0,0 1-1,0 0 1,0-1 0,0 1 0,0-1 0,0 1 0,0-1 0,0 1 0,0-1 0,0 1 0,0 0 0,0-1 0,0 1 0,0-1-1,-1 1 1,1 0 0,-3 13 28,1-6 29,0 0-1,-1 15 1,3-23-38,0 0-1,0 0 1,0 0 0,0 0 0,0 0 0,0 0 0,0 1 0,0-1 0,0 0-1,0 0 1,0 0 0,0 0 0,0 0 0,0 0 0,0 0 0,0 0 0,0 1 0,0-1-1,0 0 1,0 0 0,0 0 0,0 0 0,0 0 0,0 0 0,0 0 0,0 0 0,1 0-1,-1 0 1,0 0 0,0 1 0,0-1 0,0 0 0,0 0 0,0 0 0,0 0-1,0 0 1,0 0 0,1 0 0,-1 0 0,0 0 0,0 0 0,0 0 0,0 0 0,0 0-1,0 0 1,0 0 0,0 0 0,1 0 0,-1 0 0,0 0 0,0 0 0,0 0-1,0 0 1,0 0 0,0 0 0,0 0 0,0-1 0,1 1 0,-1 0 0,0 0 0,0 0-1,7-5 468,-6 4-521,24-21 177,22-18-97,-41 36-104,-1 0 1,1 1-1,0 0 1,1-1-1,-1 2 1,11-4-1,-16 5 56,0 1 0,0-1 0,0 1 0,0 0-1,0 0 1,1-1 0,-1 1 0,0 0 0,0 0-1,0 0 1,1 0 0,-1 0 0,0 0 0,0 1 0,0-1-1,1 0 1,-1 1 0,0-1 0,0 1 0,0-1-1,0 1 1,0-1 0,0 1 0,0 0 0,0-1 0,0 1-1,0 0 1,0 0 0,-1 0 0,1 0 0,0 0-1,0 0 1,-1 0 0,1 0 0,0 1 0,1 4 12,-1 0 0,0 0 0,0 0 0,-1 0 0,1 0 0,-2 7 1,1-8 23,0 0 1,0 0-1,1 0 1,1 10 0,-1-15-13,-1 0 1,0 0 0,0 1 0,0-1-1,1 0 1,-1 0 0,0 0 0,0 0 0,1 1-1,-1-1 1,0 0 0,0 0 0,1 0-1,-1 0 1,0 0 0,1 0 0,-1 0 0,0 0-1,0 0 1,1 0 0,-1 0 0,0 0-1,1 0 1,-1 0 0,0 0 0,0 0-1,1 0 1,-1 0 0,0 0 0,0 0 0,1-1-1,0 1 31,27-8 160,-1-1 0,45-21 0,-28 11-182,-7 2-96,20-8-196,-57 25 267,0 0-1,0 0 1,0 0-1,0 0 1,1 0-1,-1 0 1,0 0-1,0 0 1,0 0 0,0 0-1,0 0 1,0 0-1,0 0 1,1 0-1,-1 0 1,0 0-1,0 0 1,0 0-1,0 0 1,0 1-1,0-1 1,0 0-1,0 0 1,0 0-1,1 0 1,-1 0-1,0 0 1,0 0 0,0 0-1,0 0 1,0 0-1,0 0 1,0 1-1,0-1 1,0 0-1,0 0 1,0 0-1,0 0 1,0 0-1,0 0 1,0 0-1,1 8-117,-5 11 73,3-15-1,-4 15-117,3-12 176,0 1 0,0-1 0,1 0 0,-1 10 0,2-15 23,0-1 1,0 1 0,0-1-1,0 1 1,1-1-1,-1 1 1,0 0 0,1-1-1,-1 1 1,1-1-1,-1 0 1,1 1 0,0-1-1,0 1 1,0-1-1,0 0 1,0 0 0,0 1-1,0-1 1,0 0 0,0 0-1,0 0 1,1 0-1,-1 0 1,2 0 0,-1 0-21,0-1 1,0 1 0,0-1-1,0 0 1,0 1-1,0-1 1,-1 0 0,1 0-1,0 0 1,0-1 0,0 1-1,0-1 1,0 1 0,0-1-1,0 1 1,0-1-1,-1 0 1,1 0 0,0 0-1,-1 0 1,1 0 0,0 0-1,-1 0 1,0-1 0,3-2-1,1 0 31,-1 0 0,0-1 0,0 0 0,-1 0 0,0 0 0,1 0 0,2-8 0,-5 10-49,-1 0 0,1 0-1,-1 0 1,0 0 0,0 0 0,0 0-1,0 0 1,0 0 0,-1 0 0,1 0-1,-3-5 1,3 6-1,0 1-1,-1-1 1,1 1 0,0 0 0,-1-1-1,0 1 1,1 0 0,-1 0-1,0-1 1,0 1 0,1 0 0,-1 0-1,0 0 1,0 0 0,0 0-1,0 0 1,-1 0 0,1 0 0,0 1-1,0-1 1,0 0 0,-1 1-1,1-1 1,0 1 0,-3-1 0,2 1 9,-1 0-1,1 0 1,0 0 0,0 0 0,0-1 0,0 1 0,0 0 0,0-1 0,0 1 0,-3-2 0,5 2 4,0 0 0,0-1 0,0 1-1,0 0 1,0 0 0,0 0 0,0 0 0,0-1 0,0 1 0,0 0 0,0 0 0,0 0-1,0 0 1,0-1 0,0 1 0,0 0 0,0 0 0,0 0 0,0-1 0,0 1 0,0 0 0,0 0-1,0 0 1,0 0 0,0 0 0,0-1 0,0 1 0,1 0 0,-1 0 0,0 0 0,0 0-1,0 0 1,0-1 0,0 1 0,0 0 0,1 0 0,-1 0 0,15-10 5,11-5-108,-10 6 139,0 0 0,22-7-1,-17 9-121,37-8-1,-49 13 59,1 1 0,0 1 0,-1-1 1,1 2-1,0-1 0,11 3 0,-19-3 13,0 1-1,0-1 1,0 1-1,-1-1 1,1 1 0,0 0-1,0-1 1,-1 1-1,1 0 1,0 0-1,-1 0 1,1 1 0,-1-1-1,1 0 1,-1 1-1,0-1 1,0 0 0,1 1-1,-1 0 1,0-1-1,0 1 1,-1-1 0,1 1-1,0 0 1,0 2-1,0-2 22,-1 1 0,0 0-1,1-1 1,-1 1-1,0-1 1,-1 1-1,1-1 1,0 1-1,-1-1 1,1 1-1,-1-1 1,0 1 0,0-1-1,0 1 1,0-1-1,0 0 1,-1 0-1,-1 3 1,-15 17 36,-8 12 582,68-63-110,-24 18-512,2-3-75,1 1-1,0 1 1,1 1 0,0 1 0,25-8 0,-43 17 60,-1 1-1,1-1 1,-1 1-1,1-1 1,-1 1-1,0 0 1,1 0-1,-1 1 1,1-1-1,-1 1 1,1-1 0,-1 1-1,0 0 1,1 1-1,-1-1 1,0 0-1,0 1 1,0 0-1,0 0 1,0 0-1,0 0 1,-1 0-1,1 0 1,-1 1-1,1-1 1,-1 1-1,2 3 1,-1-2 73,1 0 1,-1 0-1,1 0 1,0-1 0,7 6-1,-9-8 7,0 0-1,0 0 1,0 0-1,0 0 1,1 0-1,-1 0 1,0-1-1,1 1 1,-1-1-1,1 1 1,-1-1-1,1 0 1,-1 0-1,4-1 1,-2 1-82,33-7-1106,-14-3-5699,-15 6 3714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15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20 10400,'-76'-19'4704,"47"27"-4096,21-5-480,3 2-192,-3-5-320,13 0-1504,8 7 1120,9 1-5248,6 0 3360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19.0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13 837 1728,'-13'8'10581,"21"-13"-7360,5-5-2243,-6 5-853,0 0 1,-1 0-1,1-1 1,-1 0-1,-1 0 1,7-8-1,5-15 294,-1 0-1,17-46 0,17-65 757,-39 106-1045,-8 22-33,-2 9-118,-1 1 0,1 0 1,-1 0-1,1-1 0,0 1 0,0 0 0,0 0 0,1-2 0,-1 4 7,-1 0 0,0 0 0,0 0 1,1 0-1,-1 0 0,0 0 0,0 0 0,1 0 0,-1 0 0,0 1 0,0-1 0,0 0 0,1 0 0,-1 0 0,0 1 0,0-1 0,0 0 0,1 0 0,-1 0 0,0 1 0,0-1 0,0 0 0,0 0 0,0 1 0,0-1 0,0 0 0,1 0 0,-1 1 0,0-1 0,0 0 0,0 1 0,3 9 29,7 37 9,-1 1 0,-3 1 0,-3-1 0,-1 1 0,-5 56 0,3-97 18,-1 2 78,0 0 1,-2 13-1,3-22-100,0 0 1,0 0-1,-1 0 0,1 0 1,0 0-1,-1 0 0,1 0 1,0 0-1,-1 0 1,1 0-1,-1 0 0,0 0 1,1 0-1,-1 0 0,0 0 1,1 0-1,-1 0 0,0-1 1,0 1-1,0 0 0,0-1 1,0 1-1,0 0 1,0-1-1,0 1 0,0-1 1,0 0-1,0 1 0,-1-1 1,0 0 18,-1-1 1,1 1-1,0-1 0,0 0 1,0 1-1,0-1 1,0 0-1,0-1 0,0 1 1,0 0-1,0 0 1,-3-4-1,-20-20 46,22 21-106,-27-26-145,26 23-228,10 8 111,13 7 50,-15-6 253,6 2 67,0 0 0,0 0 0,15 3 0,-20-7-6,0 1 1,0-1-1,0 0 1,0 0-1,0 0 1,-1 0-1,1-1 0,0 0 1,9-3-1,-2-1 33,-1 0 0,0-1 0,0-1-1,-1 0 1,0 0 0,0-1 0,0 0 0,14-17-1,11-16-7,60-90 0,-74 98-104,10-14 15,15-21-8,-39 59-13,21-29 100,36-61-1,-50 70-138,0 0-1,-2 0 1,-2-1-1,0-1 1,-3 1-1,9-58 1,-17 76-138,1 12 175,0 0 0,0 0-1,0 0 1,-1 0-1,1 0 1,0 0-1,0 0 1,0 0-1,0 0 1,0 0-1,0 0 1,0-1-1,0 1 1,-1 0-1,1 0 1,0 0-1,0 0 1,0 0-1,0 0 1,0 0-1,0 0 1,0 0 0,-1 0-1,1 0 1,0 0-1,0 0 1,0 0-1,0 0 1,0 0-1,0 0 1,0 1-1,-1-1 1,1 0-1,0 0 1,0 0-1,0 0 1,0 0-1,0 0 1,0 0-1,0 0 1,0 0 0,0 0-1,-1 1 1,-10 16-228,-44 84 174,-23 45 37,60-107 49,-25 78-1,0 58 386,18-74-176,23-91-85,1-1 1,0 1-1,0-1 1,1 11 0,0-17-40,0-3-101,0 0 0,0 0 0,0 0 0,0 0 0,0 0 0,0 0 0,0 0 1,0 0-1,0 0 0,0 1 0,0-1 0,0 0 0,0 0 0,0 0 0,0 0 0,0 0 1,0 0-1,0 0 0,0 0 0,0 0 0,0 0 0,0 0 0,0 0 0,0 0 1,0 0-1,0 0 0,1 0 0,-1 0 0,0 1 0,0-1 0,0 0 0,0 0 0,0 0 1,0 0-1,0 0 0,0 0 0,0 0 0,0 0 0,0 0 0,0 0 0,0 0 1,0 0-1,0 0 0,1 0 0,-1 0 0,0 0 0,0 0 0,0 0 0,0 0 0,0 0 1,0 0-1,0 0 0,0 0 0,0 0 0,0 0 0,0 0 0,0-1 0,6-3 174,4-7-122,136-192 87,-146 203-146,13-15-244,-12 14 228,-1 1 0,0 0 0,1-1 0,-1 1 0,1 0 1,-1 0-1,0 0 0,1-1 0,-1 1 0,1 0 0,-1 0 0,1 0 1,-1 0-1,1 0 0,-1 0 0,0 0 0,1 0 0,-1 0 1,1 0-1,-1 0 0,1 0 0,-1 0 0,1 0 0,-1 0 1,0 1-1,1-1 0,-1 0 0,1 0 0,-1 0 0,0 1 1,1-1-1,-1 0 0,0 1 0,1-1 0,-1 0 0,0 1 0,1-1 1,-1 0-1,1 1 0,1 3-19,0 0 0,0 0 0,0 0-1,0 0 1,-1 0 0,1 0 0,1 7 0,3 35 48,-3-18-26,-1-16 71,0-1 0,1 0-1,0 0 1,0-1 0,1 1-1,9 16 1,-11-25-28,-1 0 1,1 0-1,-1 0 1,1 0-1,0 0 1,0 0-1,0 0 0,0-1 1,0 1-1,0-1 1,0 1-1,0-1 0,1 0 1,2 1-1,-2-1 4,0-1 0,-1 1 0,1-1 0,0 0-1,-1 0 1,1 0 0,-1-1 0,1 1 0,0-1-1,-1 1 1,1-1 0,-1 0 0,1 0 0,-1 0 0,1 0-1,3-3 1,1-1-4,-1 1-1,0-1 1,-1 0 0,1-1-1,-1 1 1,0-1-1,0 0 1,0 0 0,5-13-1,4-7 38,12-32-1,-20 42-64,70-153-256,-156 425-506,78-249 798,0 0 1,0 0-1,1 1 1,-1-1-1,2 0 0,-1 1 1,1-1-1,1 10 1,-1-17-33,0 0 1,0 0-1,0 0 0,0 0 1,0 1-1,0-1 1,0 0-1,1 0 0,-1 0 1,0 0-1,0 0 1,0 1-1,0-1 0,0 0 1,0 0-1,0 0 0,0 0 1,0 0-1,1 0 1,-1 1-1,0-1 0,0 0 1,0 0-1,0 0 1,0 0-1,0 0 0,1 0 1,-1 0-1,0 0 1,0 0-1,0 0 0,0 0 1,1 0-1,-1 0 0,0 0 1,0 0-1,0 0 1,0 0-1,1 0 0,-1 0 1,0 0-1,0 0 1,0 0-1,0 0 0,0 0 1,1 0-1,-1 0 0,9-9 214,9-17-43,-8 7-76,-2 0 0,0-1 1,8-34-1,-3 9-185,3-7-404,-13 63-53,-2 11 425,-1-13 126,1 0-1,0 0 0,0 0 0,1 0 1,0 0-1,0 0 0,1 0 0,0-1 1,9 16-1,-12-22-4,1-1 0,0 0 0,0 1 0,0-1 0,0 0 0,0 0 0,0 0 0,0 0 0,1 0 0,-1 0 1,0 0-1,1 0 0,-1 0 0,1-1 0,-1 1 0,0-1 0,1 1 0,1 0 0,0-1 7,-1 0 0,1 1-1,0-1 1,0-1 0,-1 1 0,1 0 0,0-1-1,-1 1 1,6-2 0,0-2 33,-1 1 1,1-1-1,0 0 1,-1-1-1,12-9 1,0-3 17,22-16-128,-38 31 36,0 0-1,0 0 1,0 0-1,0 1 0,0-1 1,1 1-1,-1 0 1,0 0-1,1 0 0,-1 0 1,5 0-1,-6 2 16,-1-1-1,1 1 0,-1-1 0,1 1 1,-1-1-1,1 1 0,-1 0 1,0-1-1,1 1 0,-1 0 1,0 0-1,0 0 0,0 0 0,1 0 1,-1 0-1,0 1 0,0-1 1,-1 0-1,1 0 0,0 1 1,0-1-1,-1 1 0,1-1 0,0 1 1,-1-1-1,0 1 0,1 1 1,1 5-19,0 1-1,0 0 1,0 13 0,-2 3-46,-2 0 1,-8 45-1,7-50 69,-21 115 2,-4 20 122,27-142-26,0-7 12,1 0-1,-1 0 0,0-1 1,-1 1-1,1 0 1,-1 0-1,0-1 0,-5 9 1,7-33 766,15-51-679,3 1 0,32-77 1,-25 75-319,57-131-52,-56 141 77,-22 53 43,-3 4 2,0 0 0,1 0 0,0 0-1,0 0 1,0 0 0,1 0 0,-1 1 0,1-1 0,0 1 0,-1 0-1,2 0 1,4-5 0,-7 8 41,-1 0 0,1-1 0,-1 1 0,0 0 0,1 0 0,-1 0 0,1-1 0,-1 1 0,1 0 0,-1 0 0,0 0-1,1 0 1,-1 0 0,1 0 0,-1 0 0,1 0 0,-1 0 0,1 0 0,-1 0 0,1 0 0,-1 0 0,1 1 0,-1-1 0,0 0 0,1 0 0,-1 0-1,1 1 1,0-1 0,0 1-5,-1 0 1,1 0-1,0 0 0,0 1 0,-1-1 0,1 0 0,-1 0 0,1 0 0,-1 0 0,1 3 1,1 4-22,-1 1 1,1 13-1,-2-16 16,1 25 37,-1 0 1,-6 52 0,5-76 43,0 1 1,-1-1-1,0 1 1,0-1-1,0 0 1,-1 1-1,0-1 1,-6 8-1,9-14-39,0-1 0,-1 1 1,1 0-1,0-1 0,-1 1 0,1-1 0,-1 1 0,1-1 0,-1 0 0,1 1 0,-1-1 0,1 1 0,-1-1 1,1 0-1,-1 1 0,0-1 0,1 0 0,-1 0 0,0 0 0,1 1 0,-1-1 0,0 0 0,1 0 1,-1 0-1,0 0 0,1 0 0,-1 0 0,0 0 0,1 0 0,-1-1 0,0 1 0,1 0 0,-1 0 1,1 0-1,-1-1 0,0 1 0,1 0 0,-1-1 0,1 1 0,-1-1 0,1 1 0,-1 0 0,1-1 1,-1 1-1,1-1 0,-1 1 0,1-1 0,0 0 0,-1 1 0,1-1 0,0 1 0,-1-1 0,1 0 0,0 1 1,0-1-1,0 1 0,0-1 0,-1 0 0,1 1 0,0-1 0,0 0 0,0 1 0,0-1 0,1-1 1,3-2-51,0 0 1,0 1 0,1-1 0,6-3 0,7-6 60,-1 0 0,-1 0 0,0-2 0,-1 0 0,26-33 0,55-96 53,-90 134-79,0 0 1,0-1 0,-1 0-1,0 0 1,-1 0 0,0 0-1,3-19 1,-7 29-21,0 0 0,0 0 0,1 0 0,-1 0 0,0 0 0,0 0 0,0 0 0,0 0-1,0 1 1,0-1 0,-1 0 0,1 0 0,0 0 0,0 0 0,-1 0 0,1 0 0,-1 0 0,1 0 0,0 0 0,-1 1 0,0-1 0,1 0 0,-1 0 0,1 1 0,-1-1 0,0 0 0,-1 0 0,1 0-9,0 1 0,-1 0 1,1 0-1,0 0 0,0-1 1,-1 1-1,1 0 1,0 1-1,0-1 0,-1 0 1,1 0-1,0 0 0,0 1 1,-1-1-1,1 1 0,0-1 1,0 1-1,0-1 0,0 1 1,-2 1-1,-1 1 47,-1 1 0,1 0 0,1 0 0,-1 0 0,0 0 0,1 0 0,0 1 0,0-1 0,0 1 0,1 0 0,0 0 0,0 0 0,0 0 0,0 1 0,1-1 0,0 0 0,0 1 0,0-1 0,1 1 0,0-1 0,0 1 0,0-1 0,2 11 0,-1-13 22,0 0-1,0-1 1,0 1-1,0-1 1,0 1-1,1-1 1,-1 1-1,1-1 1,-1 0-1,1 0 1,0 0-1,0 0 1,0 0-1,0 0 1,0 0-1,1-1 1,-1 1-1,0-1 1,1 1-1,-1-1 1,1 0-1,-1 0 1,1 0-1,0-1 1,-1 1-1,1 0 1,4-1-1,3 1 6,1 0 0,-1-1 0,1 0 0,-1 0 0,21-5 0,9-4-279,61-23 0,-56 14-3866,1-2-5550,-34 17 6381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20.74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416 39 3328,'17'-14'4208,"-19"14"-3832,1-1 0,-1 1 0,1-1-1,-1 1 1,1-1 0,0 0 0,-1 1 0,1-1 0,0 0 0,-2-2 0,-9-4 299,1 4-434,1 1-1,-1 0 0,0 1 1,0 0-1,0 1 1,-14 1-1,7 1-44,0 1 1,-31 8-1,35-7-136,0 1 0,0 0 0,1 1 0,0 0 0,0 2 0,0-1 0,-13 12 0,16-11-26,1-1-1,0 2 1,0-1-1,1 1 1,1 1-1,-1-1 1,1 1-1,1 1 0,0-1 1,0 1-1,1 0 1,-5 18-1,8-22-12,0 0-1,0 0 1,1 1-1,0-1 1,0 0-1,1 1 1,0-1-1,1 1 0,-1-1 1,1 0-1,1 1 1,-1-1-1,1 0 1,1 0-1,-1 0 1,1 0-1,0 0 1,1-1-1,0 1 1,0-1-1,9 11 1,9 5 129,0-2 1,46 33 0,7 6 559,-70-55-654,-2-1 1,1 1-1,0 1 0,-1-1 1,1 0-1,-1 1 0,0 0 1,-1 0-1,5 10 0,-6-12-26,0 1 1,0-1-1,-1 1 0,1-1 0,-1 1 0,0-1 0,0 1 0,0 0 1,0-1-1,0 1 0,-1-1 0,0 1 0,0-1 0,0 1 0,-3 5 0,3-5-70,-1-1-1,1 0 0,-1 0 0,0 0 1,0 0-1,0-1 0,-4 4 0,6-5-87,0-1 0,-1 0 0,1 0 0,-1 1 0,1-1 0,0 0 0,-1 0 0,1 0 0,-1 1 0,1-1 0,0 0 0,-1 0 0,1 0 0,-1 0-1,1 0 1,-1 0 0,1 0 0,-1 0 0,1 0 0,-1 0 0,1 0 0,0 0 0,-2 0 0,1-1-293,1 0 0,-1 1-1,0-1 1,0 0 0,0 1 0,1-1 0,-1 0 0,0 0-1,1 0 1,-1 0 0,1 0 0,-1 0 0,1 1 0,-1-3-1,-1-6-2388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21.10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26 155 4992,'-14'-2'1350,"14"2"-1196,-1 0 0,1 0 0,-1-1 0,1 1 0,-1 0-1,1 0 1,-1 0 0,1 0 0,-1 0 0,0 0 0,1 0 0,-1 1-1,1-1 1,-1 0 0,1 0 0,-1 0 0,1 0 0,-1 1-1,1-1 1,-1 1 0,17-6 4129,121-39-445,74-5-2754,-139 35-1388,31-7 748,-37 1-8290,-58 19 5094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24.23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1005 4224,'0'0'33,"0"0"0,0 0 0,0 0 0,0 0 0,0 0 0,0 0 0,0 0 0,0 0 0,0 0 0,0 1 0,0-1 0,0 0 0,0 0 0,0 0 0,0 0 0,0 0 0,0 0 0,0 0 0,0 0 0,0 0 0,0 1 0,0-1 0,0 0 0,0 0 0,0 0 0,0 0 0,0 0 0,0 0 0,0 0 0,0 0 0,0 0 1,0 0-1,0 0 0,0 1 0,0-1 0,0 0 0,0 0 0,-1 0 0,1 0 0,0 0 0,0 0 0,0 0 0,0 0 0,0 0 0,0 0 0,0 0 0,0 0 0,0 0 0,-1 0 0,1 0 0,0 0 0,0 0 0,0 0 0,0 0 0,0 0 0,0 0 0,2 4 2767,14-26 1707,15-19-3205,-3-2 0,26-50 0,-11 17-579,6-16-159,-22 38-381,-20 45-276,-4 14-255,-6 20-6,-10 38 669,-6 94-1,18-148-265,0 7 192,0-1 1,3 22 0,1-28 261,3-8-202,5-14 17,-9 11-240,56-85 658,-42 60-635,36-45 0,20-17-31,-70 87-122,-1 0-1,1 0 1,0 1 0,-1-1 0,1 1 0,0-1 0,0 1 0,4-2 0,-6 3 37,0 0 0,1 0-1,-1 0 1,0-1 0,0 1 0,1 0 0,-1 0 0,0 0 0,0 0 0,1 0 0,-1 0-1,0 0 1,1 0 0,-1 0 0,0 0 0,0 0 0,1 0 0,-1 0 0,0 1-1,0-1 1,1 0 0,-1 0 0,0 0 0,0 0 0,1 0 0,-1 1 0,0-1 0,0 0-1,1 1 9,-1 0 1,0-1-1,1 1 0,-1 0 0,0 0 0,0-1 0,0 1 0,0 0 0,0 0 0,0 0 0,0-1 0,0 1 0,0 0 0,0 0 0,-1 1 0,1 1-19,-5 25 1,-2 35 0,7-56 79,0 0-1,0 1 1,1-1-1,-1 0 0,2 1 1,-1-1-1,1 0 1,0 0-1,0 0 1,5 9-1,-6-15-30,-1 0 0,0-1 0,1 1 0,-1 0 0,1-1 0,-1 1 0,1 0 0,0-1 0,-1 1 0,1-1 0,0 1 0,-1-1 0,1 1 0,0-1 0,-1 0 1,1 1-1,0-1 0,0 0 0,0 1 0,-1-1 0,1 0 0,0 0 0,0 0 0,0 0 0,0 0 0,-1 0 0,1 0 0,0 0 0,0 0 0,0 0 0,-1 0 0,1-1 0,0 1 0,0 0 0,0-1 0,-1 1 0,1 0 0,0-1 0,5-3 102,-1 1 0,1-1 0,-1 0 0,5-6 0,2 0-64,63-55 164,14-10-365,-81 68 111,-6 5-20,0-1 0,1 1 0,0 0 0,-1 1 0,1-1 0,0 0 0,4-1 0,-7 3 41,1 0 1,-1 0 0,1 0-1,-1 0 1,1 0-1,-1 0 1,1 0 0,-1 0-1,1 0 1,-1 0 0,0 0-1,1 0 1,-1 0 0,1 0-1,-1 1 1,1-1-1,-1 0 1,0 0 0,1 0-1,-1 1 1,0-1 0,1 0-1,-1 1 1,1 0 5,0 0 0,0 0 0,-1 0-1,1 1 1,0-1 0,-1 0 0,1 0 0,-1 1 0,0-1 0,1 0-1,-1 3 1,2 12 10,-2 0 0,0 0 0,0-1 0,-4 20 0,-1 26 459,5-61-455,0 1 0,0-1 0,0 0 0,0 0 0,0 0-1,0 0 1,0 0 0,0 0 0,0 0 0,0 0 0,0 0 0,0 1 0,0-1 0,0 0 0,0 0 0,0 0 0,1 0 0,-1 0-1,0 0 1,0 0 0,0 0 0,0 0 0,0 0 0,0 0 0,0 0 0,0 0 0,0 1 0,0-1 0,0 0 0,1 0 0,-1 0-1,0 0 1,0 0 0,0 0 0,0 0 0,0 0 0,0 0 0,0 0 0,0 0 0,0 0 0,1 0 0,-1 0 0,0 0 0,0 0-1,0 0 1,0 0 0,0 0 0,0 0 0,0 0 0,0-1 0,0 1 0,0 0 0,1 0 0,-1 0 0,0 0 0,0 0-1,0 0 1,0 0 0,0 0 0,0 0 0,0 0 0,0 0 0,0 0 0,0 0 0,0-1 0,0 1 0,0 0 0,10-10 246,9-15-159,1-7 48,-12 17-225,1 1 1,13-17 0,-16 24-26,4-7 78,-10 13 7,1 1 0,-1 0 1,0-1-1,1 1 1,-1 0-1,1-1 0,-1 1 1,0 0-1,1-1 0,-1 1 1,1 0-1,-1 0 0,1-1 1,-1 1-1,1 0 0,-1 0 1,1 0-1,-1 0 1,1 0-1,-1 0 0,1 0 1,-1 0-1,1 0 0,-1 0 1,1 0-1,0 0-8,-1 1-1,1-1 1,-1 1 0,1-1 0,-1 1 0,1-1-1,-1 1 1,0 0 0,1-1 0,-1 1-1,0 0 1,1-1 0,-1 1 0,0-1-1,0 1 1,0 0 0,1 0 0,-1 0-1,2 18-35,-1-10 68,0 5 83,2 15 48,-3-28-115,0 0 0,0 0 0,0 0-1,0 0 1,0 0 0,1 0 0,-1 0 0,0 0-1,1 0 1,-1 0 0,0 0 0,1-1 0,-1 1-1,1 0 1,0 0 0,-1 0 0,1-1-1,1 2 1,0-2 37,1-1 1,-1 0-1,1 0 0,-1 0 0,1 0 0,-1 0 1,1 0-1,-1 0 0,0-1 0,3-2 0,4-1 16,-7 4-62,87-51 191,105-44 0,-185 92-258,1 1 0,0 1 0,0 0 0,0 1-1,0-1 1,13 2 0,4 3 294,-25-3-256,-2-4 86,-1 5-88,0-1 1,0 1-1,0 0 1,0-1 0,0 1-1,0-1 1,0 1-1,0-1 1,0 1 0,0-1-1,-2 0 1,-10 5-201,-60 48-113,62-47 302,1 1-1,-16 15 0,23-19 27,0 0 0,0 0-1,0 0 1,1 1-1,-1-1 1,1 1-1,0-1 1,0 1 0,0 0-1,1 0 1,-1 0-1,0 4 1,2-7 16,-1 0 0,1 0 0,0 0 0,0 0 0,0 0 0,0 0 1,0 0-1,0 1 0,0-1 0,0 0 0,0 0 0,0 0 0,1 0 0,-1 0 0,0 0 0,1 0 0,-1 0 0,1 0 1,-1 0-1,1 0 0,-1-1 0,1 1 0,0 0 0,-1 0 0,1 0 0,0-1 0,0 1 0,0 0 0,0-1 0,-1 1 1,1-1-1,0 1 0,0-1 0,0 1 0,0-1 0,0 1 0,0-1 0,0 0 0,0 0 0,1 0 0,-1 0 0,1 1 1,6-1 68,-1 0 1,1-1-1,-1 0 1,14-3-1,-17 4-38,13-4-8,-1-1-1,0 0 1,-1-1 0,1-1 0,-1 0 0,-1-1 0,1 0 0,-1-1 0,-1-1 0,0-1 0,0 1 0,-1-2-1,0 0 1,15-20 0,-5 1-44,-1 0-1,-1-2 1,-2 0 0,-2-1-1,0 0 1,13-51 0,-28 67-184,-1 18 193,0 0 1,0 0-1,0 0 1,0 0-1,0 0 1,0 0-1,0 0 1,0 0 0,0 0-1,0 0 1,0 0-1,0 0 1,-1 0-1,1 0 1,0 0-1,0 0 1,0 0 0,0 0-1,0 0 1,0 0-1,0 0 1,0 0-1,0 0 1,0 0-1,0 0 1,0 0 0,0 0-1,0 0 1,-1 0-1,1 0 1,0 0-1,0 0 1,0 0-1,0 0 1,0 0-1,0 0 1,0 0 0,0 0-1,0 0 1,0 0-1,0-1 1,0 1-3,0 0-1,0 0 1,0 0 0,0 0 0,0 0 0,0 0 0,0 0-1,0 0 1,0 0 0,-1 0 0,1 0 0,0 0 0,0 0-1,0 0 1,0 0 0,0 0 0,0 0 0,0 0 0,0 0-1,0 0 1,0 0 0,0 0 0,0 0 0,0 0-1,0 0 1,0 0 0,-1 0 0,1 0 0,0 0 0,0 0-1,0 0 1,0 0 0,0 0 0,0 0 0,0 0 0,0 0-1,0 0 1,0 0 0,0 0 0,0 0 0,0 0 0,1-21 100,1 0 0,2 0 1,10-37-1,-7 31-55,6-39 0,-12 57-41,0 3-19,0 0-1,-1 1 1,0-1 0,1 0-1,-2 1 1,1-1 0,-1 0-1,-1-5 1,1 5-78,0-1-54,1 7 142,0 0 1,-1 0 0,1 0-1,0-1 1,0 1-1,0 0 1,0 0 0,0 0-1,-1 0 1,1 0-1,0 0 1,0 0 0,0 0-1,0 0 1,-1 0-1,1 0 1,0 0-1,0 0 1,0 0 0,0 0-1,-1 0 1,1 0-1,0 0 1,0 0 0,0 0-1,0 0 1,-1 0-1,1 1 1,0-1 0,0 0-1,0 0 1,0 0-1,0 0 1,0 0 0,-1 0-1,1 0 1,0 1-1,0-1 1,0 0-1,0 0 1,0 0 0,-4 5-54,0 0 0,1-1 1,0 1-1,0 0 1,0 0-1,1 1 1,0-1-1,-3 10 1,-1 1-18,-4 12 12,2 0 0,-6 34-1,-5 63 105,13-81-15,2-14-12,-4 23 135,2 0 1,1 69 0,5-98-176,0 11 194,0-33-126,0 0-1,1 0 1,-1 0 0,0 0 0,1 0 0,0 0 0,-1 0 0,1 0 0,0-1 0,0 1 0,0 0 0,2 2 0,-3-4-16,1 1 1,-1-1 0,0 1 0,1-1 0,-1 0 0,1 1 0,-1-1-1,1 0 1,-1 1 0,1-1 0,0 0 0,-1 0 0,1 1-1,-1-1 1,1 0 0,-1 0 0,1 0 0,0 0 0,-1 0 0,1 0-1,-1 0 1,1 0 0,0 0 0,-1 0 0,1 0 0,-1-1 0,1 1-1,-1 0 1,2 0 0,12-11 188,-11 8-153,22-19 120,31-37-1,0 1-295,-39 46-406,-16 12 509,-1-1 0,0 1 0,1 0 0,-1 0 0,1 0 0,-1-1 0,1 1 0,-1 0 0,0 0 0,1 0 0,-1 0 0,1 0 0,-1 0 0,1 0 0,-1 0 0,1 0 0,-1 0 0,1 0 0,-1 0 0,0 1 0,1-1 0,-1 0 0,1 0 0,-1 0 0,0 1 0,1-1 0,-1 0 0,1 0-1,-1 1 1,0-1 0,1 0 0,-1 1 0,0-1 0,0 0 0,1 1 0,-1-1 0,0 0 0,0 1 0,1-1 0,-1 1 0,2 5-10,-1 0 1,0 0-1,0 0 0,0-1 0,-1 1 0,0 0 1,-1 12-1,1-10 16,-1 0 0,2 0 1,1 14-1,-2-21 21,0 0 0,0 0 0,1 0 0,-1 0 0,0 0 0,1-1-1,-1 1 1,1 0 0,-1 0 0,1-1 0,-1 1 0,1 0 0,0 0 0,-1-1 0,1 1 0,0-1 0,-1 1 0,1 0 0,0-1 0,0 1 0,0-1 0,-1 0-1,1 1 1,0-1 0,0 0 0,0 0 0,0 1 0,0-1 0,0 0 0,0 0 0,-1 0 0,1 0 0,0 0 0,0 0 0,0 0 0,0 0 0,0-1 0,0 1-1,0 0 1,1-1 0,5-1 81,-1-1 0,1 0 0,-1 0 1,7-4-1,-11 5-85,28-18-13,-2-1 0,0-1-1,-2-2 1,34-37 0,-53 51-105,-4 6-339,-3 10 66,-9 32 59,-2 15 242,10-48 98,1-1 0,-1 1 0,1 0 0,1 0 0,-1 0 0,1-1 0,-1 1 0,4 8 0,-4-12-2,1 1 0,0 0 1,-1 0-1,1-1 1,0 1-1,0 0 1,0-1-1,1 1 0,-1-1 1,0 0-1,0 1 1,1-1-1,-1 0 1,1 0-1,-1 1 0,1-1 1,0 0-1,-1-1 1,1 1-1,0 0 0,-1 0 1,1-1-1,0 1 1,0-1-1,0 0 1,0 1-1,0-1 0,0 0 1,-1 0-1,1 0 1,0 0-1,4-1 1,-3 0 19,1 0 0,-1 0 1,1 0-1,-1-1 1,1 1-1,-1-1 0,0 0 1,1 0-1,-1 0 0,0 0 1,0-1-1,-1 1 1,1-1-1,0 1 0,-1-1 1,3-4-1,-1 1-25,0-1-1,-1 0 0,0-1 0,0 1 1,-1 0-1,1-1 0,-2 1 1,1-1-1,-1 0 0,0 0 0,-1 1 1,1-1-1,-2 0 0,1 0 1,-1 0-1,-3-14 0,4 21-28,-1 0 1,1 0-1,0 0 0,-1 0 0,1 0 0,0 0 0,-1 0 0,1 0 1,-1 0-1,0 0 0,1 0 0,-1 1 0,0-1 0,0 0 1,1 0-1,-1 1 0,0-1 0,0 0 0,0 1 0,0-1 1,0 1-1,0-1 0,0 1 0,0-1 0,0 1 0,0 0 1,0-1-1,0 1 0,0 0 0,0 0 0,0 0 0,0 0 0,0 0 1,0 0-1,0 0 0,-1 0 0,1 1 0,0-1 0,0 0 1,0 0-1,-1 2 0,-6 0-20,1 2 1,0-1-1,0 1 0,-9 6 1,9-5-103,124-103 864,-109 92-787,-1 0-1,1 1 1,0 0-1,0 1 1,0-1 0,1 2-1,11-4 1,-18 6 55,0 0 0,0 1 0,0-1-1,0 1 1,0-1 0,0 1 0,0 0 0,1 0 0,-1 0 0,0 0 0,0 1 0,0-1 0,0 0 0,0 1 0,0 0 0,0-1 0,0 1 0,0 0-1,0 0 1,0 0 0,0 0 0,-1 0 0,1 1 0,0-1 0,-1 0 0,1 1 0,-1 0 0,0-1 0,1 1 0,-1 0 0,0-1 0,0 1 0,0 0-1,0 0 1,0 0 0,0 0 0,0 4 0,1 0-3,-1 0 0,0 0 0,0 1-1,0-1 1,-1 0 0,0 1 0,0-1 0,-2 8-1,-2 6 42,-7 23 0,-2 10 581,13-53-599,-1 0 0,1 1 0,0-1 0,0 0 0,0 0 0,0 0 0,0 0 0,0 0 0,0 0 0,0 0 0,0 0 0,0 1 0,0-1 0,0 0 0,0 0 0,0 0 0,0 0 0,0 0 0,-1 0 0,1 0-1,0 1 1,0-1 0,0 0 0,1 0 0,-1 0 0,0 0 0,0 0 0,0 0 0,0 1 0,0-1 0,0 0 0,0 0 0,0 0 0,0 0 0,0 0 0,0 0 0,0 0 0,0 0 0,0 1 0,0-1 0,0 0 0,1 0 0,-1 0 0,0 0 0,0 0 0,0 0 0,0 0 0,0 0 0,0 0 0,0 0 0,1 0 0,-1 0 0,0 0 0,0 0 0,0 0 0,0 0 0,0 0 0,0 0 0,0 0 0,1 0 0,-1 0 0,8-8 252,8-13-141,-10 12-137,4-5-29,-1 0 1,2 1-1,13-14 0,-21 24 21,0 0-1,0 0 1,1 1 0,-1-1-1,1 1 1,0 0-1,-1 0 1,1 0 0,0 0-1,0 1 1,0 0-1,1-1 1,-1 2-1,0-1 1,0 0 0,1 1-1,4 0 1,2 1-14,0 0 0,0 2 0,-1-1 1,1 1-1,-1 1 0,12 5 0,4 4 112,26 18-1,-38-20 116,-12-9-701,0 0 0,0 0 0,1 0 0,-1 0 0,0-1 0,5 3 1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24.6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 62 6816,'-26'-18'3488,"26"15"-1344,9-1-1248,-1-3-224,4 2-416,5-6-224,5 8 0,-6-5-32,1 8 0,-5-3-2112,1 3 1152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25.00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26 278 8736,'-25'-22'3936,"42"-1"-3424,0 9 1568,3-2-1248,22-14 223,5 4-639,37-11 32,-5 7-288,19-1-288,-6 12 64,-8 1-288,-13 7 224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26.5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155 816 2816,'0'-7'516,"0"5"-304,0 1 0,0-1 0,0 1 0,0 0-1,0-1 1,0 1 0,0-1 0,0 1 0,0-1-1,1 1 1,-1-1 0,1 1 0,-1 0 0,1-1 0,-1 1-1,2-1 1,-1 0 516,0 1 0,0 0-1,0 0 1,0-1 0,0 1 0,0-1-1,0 1 1,0 0 0,-1-1-1,2-3 1,-6 7-455,0 1 0,-1-1-1,2 0 1,-1 1 0,0 0-1,0 0 1,-5 6 0,-24 30 222,18-18-256,2 0 0,1 1-1,0 1 1,1 0 0,2 0-1,1 1 1,-8 34 0,14-53-133,1 1 0,1-1 1,-1 1-1,1-1 1,0 0-1,1 7 0,-1-11-78,0 0 0,0 0 0,0 0 0,0 0 0,0 0 0,0 0 0,1 0 0,-1-1 0,0 1 0,1 0 0,-1 0 0,1 0 1,-1-1-1,1 1 0,-1 0 0,1 0 0,0-1 0,-1 1 0,1-1 0,0 1 0,-1 0 0,1-1 0,0 1 0,0-1 0,-1 0 0,1 1 0,0-1 0,0 0 0,0 1 0,0-1 0,0 0 0,-1 0 0,1 0 0,0 0 0,0 0 0,0 0 0,0 0 0,0 0 0,0 0 0,0 0 0,0 0 0,-1 0 0,1-1 0,2 0 0,3-1 58,0-1 0,0 0 0,0-1 0,0 0 1,0 0-1,-1 0 0,8-8 0,33-37 110,32-51-17,-16 17-48,-52 69-189,-8 10-24,1 1-1,-1 0 1,0 0 0,1 0 0,0 0 0,-1 0 0,6-3 0,-8 6 74,0 0 0,0-1 0,0 1 1,0 0-1,1 0 0,-1 0 0,0 0 0,0 0 0,0 0 1,0-1-1,1 1 0,-1 0 0,0 0 0,0 0 0,0 0 1,1 0-1,-1 0 0,0 0 0,0 0 0,1 0 0,-1 0 1,0 0-1,0 0 0,0 0 0,1 0 0,-1 0 0,0 0 0,0 0 1,0 1-1,1-1 0,-1 0 0,0 0 0,0 0 0,0 0 1,0 0-1,1 0 0,-1 1 0,0-1 0,0 0 0,0 0 1,0 0-1,0 0 0,0 1 0,1-1 0,-1 0 0,0 0 1,0 0-1,0 1 0,0-1 0,0 0 0,0 0 0,0 1 0,1 15-122,0-3 25,0-7 106,3 15 44,13 37-1,-15-54 4,0 1 0,0 0 0,0-1 0,0 0 0,1 1 1,-1-1-1,1 0 0,0 0 0,1 0 0,-1-1 0,1 1 0,-1-1 0,1 0 0,4 3 0,-6-6-24,-1 1 0,1-1 0,-1 1 0,1-1-1,-1 0 1,1 0 0,-1 1 0,1-1 0,-1 0 0,1 0 0,-1-1 0,1 1-1,-1 0 1,1 0 0,-1-1 0,1 1 0,-1-1 0,0 0 0,1 1 0,-1-1-1,0 0 1,1 0 0,-1 1 0,0-1 0,0 0 0,0 0 0,0 0 0,0-1 0,1 0-1,3-4 72,0 0-1,0 0 0,6-13 0,-3 4-50,0 1-1,-1-2 0,-1 1 1,0-1-1,-1 0 0,-1 0 1,3-19-1,-6 25-17,1-16-290,-2 25 240,0-1-1,0 1 1,-1 0 0,1 0-1,0 0 1,-1-1-1,1 1 1,-1 0 0,1 0-1,-1 0 1,0 0 0,1 0-1,-1 0 1,0 0-1,0 0 1,0 0 0,0 0-1,0 1 1,-1-2 0,2 0-185,3 2 128,11-1 116,1 1-42,239-15-259,-251 15 262,-1 0 1,1 0 0,-1 0-1,1 0 1,-1 1-1,1-1 1,-1 1 0,0-1-1,1 1 1,2 1-1,-4-1 6,0-1 0,-1 1-1,1 0 1,-1 0-1,1-1 1,-1 1 0,1 0-1,-1 0 1,1-1-1,-1 1 1,0 0 0,1 0-1,-1 0 1,0 0-1,0 0 1,0-1 0,1 1-1,-1 0 1,0 0-1,0 0 1,0 0 0,0 0-1,-1 0 1,1 0-1,0 0 1,0-1 0,-1 1-1,1 0 1,-1 1-1,-11 32 33,9-28-27,0 0 0,1 0 0,0 0 0,0 0 0,1 0 1,-1 1-1,1-1 0,1 0 0,-1 1 0,1 8 0,0-15-3,0 1 0,1 0 0,-1-1 0,0 1 0,0 0 0,0-1 0,0 1 0,1-1 0,-1 1 0,0-1 0,1 1 0,-1 0 0,0-1 1,1 1-1,-1-1 0,0 1 0,1-1 0,-1 1 0,1-1 0,-1 0 0,1 1 0,0-1 0,-1 0 0,1 1 0,0-1 0,0 1 32,1-1 1,-1 0 0,0 0 0,1 0 0,-1 0 0,1 0-1,-1 0 1,0 0 0,1 0 0,-1-1 0,2 0-1,4-1 141,0-1-1,0 0 1,9-6-1,-14 8-196,16-10 52,0-2 0,-1 0 0,-1 0-1,0-2 1,-1 0 0,0-1 0,-2 0-1,1-1 1,-2-1 0,13-24 0,9-23 143,41-116 1,-43 98-141,-13 38-153,-8 21-140,14-46 0,-25 70 232,0-2 0,0 1 0,0 0 0,0 0 1,1 0-1,-1 0 0,0 0 0,-1 0 0,1 0 1,0 0-1,0 0 0,0 0 0,-1-1 0,1 2 20,0 0-1,0 0 1,0 0-1,0-1 0,0 1 1,-1 0-1,1 0 1,0 0-1,0 0 1,0 0-1,0 0 0,0 0 1,0 0-1,0 0 1,0 0-1,0 0 1,-1 0-1,1 0 0,0 0 1,0 0-1,0 0 1,0 0-1,0 0 0,0 0 1,0 0-1,-1 0 1,1 0-1,0 0 1,0 0-1,0 0 0,0 0 1,0 0-1,0 0 1,0 0-1,0 0 1,0 0-1,-1 0 0,1 0 1,0 0-1,0 1 1,0-1-1,0 0 0,0 0 1,-7 11-213,-13 38 85,-22 83 0,-3 60-103,34-145 182,4-15 96,1 1 0,-2 62 0,11-71 217,-3-24-234,0 1 0,0 0 0,0 0 0,0-1 0,1 1-1,-1 0 1,0 0 0,0-1 0,1 1 0,-1 0-1,1 0 1,-1-1 0,0 1 0,1-1 0,-1 1-1,1 0 1,0-1 0,-1 1 0,1-1 0,-1 1-1,1-1 1,0 1 0,0-1 0,-1 0 0,1 1-1,1-1 1,1-1 18,1 0 1,-1 0-1,0 0 0,0-1 0,0 0 0,0 1 0,0-1 0,0 0 0,3-3 1,14-12-33,-1-1 0,-1-1 0,23-31 1,37-67 246,13-48-54,-19 32-358,-42 81 141,-4-1 0,24-65 0,-34 78-259,-13 36 123,-3 4 14,-7 24 7,-51 190 452,-5 16 79,-16-7 1230,79-222-1199,4-3-137,8-8-1,13-12-76,-14 11-206,-1-1 1,16-22 0,-18 23-120,0-1-1,1 2 1,12-12 0,-20 21 79,0 0 1,0 0 0,0 0 0,0 0 0,0 0 0,0 0 0,1 0 0,-1 1 0,0-1 0,1 0 0,-1 1 0,0-1 0,1 1 0,-1 0 0,1-1 0,1 1 0,-1 0-13,-1 1 0,1-1 0,-1 1 0,1 0 0,-1-1 0,1 1 0,-1 0 0,0 0 0,1 0 0,-1 0 0,0 0 0,0 1 0,0-1 0,0 0 0,1 2 0,17 21-114,-2 0-1,-1 1 1,21 42 0,-35-62-720,7 16-3960,-8-20 4185,-1 0-1,1 0 0,-1-1 0,0 1 1,0 0-1,1 0 0,-1 0 1,0 0-1,0 0 0,0 0 0,0 0 1,0 0-1,0 0 0,0 0 0,-1 1 1,0 1-2232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26.96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476 131 8544,'-17'-10'3872,"17"-6"-3360,3 8 1760,6 5-1344,9-8 543,2-1-863,19-7-352,3 8-160,12-3-32,0 2-32,-4 6-96,-3 1 32,-8 2-4191,-7 6 2303</inkml:trace>
  <inkml:trace contextRef="#ctx0" brushRef="#br0" timeOffset="1">33 15 7136,'-33'-6'3232,"33"16"-2816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29.83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7 421 4640,'-1'-2'459,"-4"-4"2870,5 10-201,2 14-2220,-2 185 1705,0-196-2489,0 1 0,0 0 1,1-1-1,1 1 0,-1-1 0,1 1 0,0-1 1,1 1-1,4 9 0,-5-15-55,0 1-1,-1 0 1,1-1-1,0 1 1,0-1-1,0 0 1,0 0-1,1 0 1,-1 0-1,1 0 1,-1 0-1,1 0 1,0-1-1,0 0 1,-1 1-1,1-1 1,0 0 0,0 0-1,0-1 1,0 1-1,0-1 1,0 1-1,1-1 1,-1 0-1,3 0 1,0-1 3,-1 0 1,0 0-1,1 0 1,-1-1 0,0 1-1,0-1 1,0-1-1,0 1 1,0-1-1,0 0 1,-1 0 0,8-6-1,-1-1-12,-1 0 0,-1 0 1,14-20-1,-7 7 1,-2-1 0,0 0 1,20-53-1,14-82-264,-42 126-293,-7 36 471,0 0-1,0 0 0,0 0 1,1 0-1,0 0 0,-1 0 1,1 5-1,0 4-30,-3 24 68,-3 93 32,6-108 77,2 0 0,0-1 0,1 0 0,8 27 0,-10-44-32,0 0 0,0 1 0,1-1 0,-1 0 0,1 0 0,0-1 0,0 1 0,0 0 0,4 3-1,-6-5-56,1 0-1,0-1 1,0 1-1,-1-1 0,1 1 1,0-1-1,0 1 0,0-1 1,0 1-1,-1-1 0,1 0 1,0 1-1,0-1 0,0 0 1,0 0-1,0 0 1,0 0-1,0 0 0,0 0 1,0 0-1,0 0 0,0 0 1,0 0-1,0-1 0,0 1 1,0 0-1,-1-1 0,1 1 1,0 0-1,0-1 1,0 1-1,0-1 0,-1 1 1,1-1-1,0 0 0,0 1 1,-1-1-1,2-1 0,6-9 90,0 0-1,0-1 1,-1 0-1,-1 0 1,0 0-1,5-18 1,-3 10-79,16-41-21,24-56-330,-37 102 158,-11 15 130,0-1 1,0 1-1,0 0 1,0-1 0,1 1-1,-1-1 1,0 1-1,1-1 1,-1 1-1,0 0 1,1-1-1,-1 1 1,0 0-1,1-1 1,-1 1 0,1 0-1,-1 0 1,0-1-1,1 1 1,-1 0-1,1 0 1,-1 0-1,1 0 1,-1-1-1,2 1 1,-1 7 1,1-1 0,-1 1 0,0-1 0,0 1 0,-1-1 0,-1 13 0,1-6 13,-8 102 209,2-37 181,5-67-251,0-3-18,0-1 1,1 0-1,0 1 0,1-1 0,-1 0 0,3 8 0,-3-15-101,0 0 1,0 0 0,0 0 0,0 1-1,1-1 1,-1 0 0,0 0 0,0 0-1,0 0 1,0 0 0,0 0 0,1 0-1,-1 1 1,0-1 0,0 0 0,0 0-1,0 0 1,1 0 0,-1 0 0,0 0-1,0 0 1,0 0 0,0 0 0,1 0-1,-1 0 1,0 0 0,0 0 0,0 0-1,0 0 1,1 0 0,-1 0 0,0 0-1,0 0 1,0-1 0,0 1 0,1 0-1,-1 0 1,0 0 0,0 0 0,0 0-1,8-6 214,137-160 236,-77 89-875,-67 76 395,0 0 1,0 0-1,0 0 0,0 0 1,0 1-1,0-1 1,0 0-1,0 0 0,0 1 1,0-1-1,0 1 0,1-1 1,-1 1-1,0-1 0,0 1 1,1 0-1,1-1 1,-3 1 1,1 1 0,0-1 0,0 0 0,0 0 0,-1 1 0,1-1 1,0 0-1,0 1 0,-1-1 0,1 1 0,0-1 0,-1 0 1,1 1-1,0 0 0,-1-1 0,1 1 0,-1-1 0,1 1 1,0 1-1,1 2-27,0 1 0,0-1 0,0 1 0,-1 0 0,1-1 0,-1 1 1,0 6-1,3 32 201,-2 56 0,-2-71 10,0-27-140,0 1-1,0-1 0,0 1 0,0-1 1,1 1-1,-1-1 0,0 0 0,1 1 1,-1-1-1,2 3 0,-2-4-5,0 1 0,1-1 0,-1 0 0,0 1 0,1-1 0,-1 0 0,0 1-1,1-1 1,-1 0 0,0 0 0,1 1 0,-1-1 0,0 0 0,1 0 0,-1 0 0,1 0-1,-1 1 1,0-1 0,1 0 0,-1 0 0,1 0 0,-1 0 0,1 0 0,2-1 25,-1 1-1,0-1 1,0 0 0,0 0 0,0 0 0,0 0 0,-1 0 0,1 0 0,0-1 0,0 1 0,1-2 0,6-7-20,0 0 1,-1-1-1,0 0 0,-1 0 1,0 0-1,7-19 1,-4 11-69,13-21 0,-15 31-361,-8 9 393,0 0-1,0 0 0,0 0 1,0 0-1,0 0 1,1 0-1,-1 0 0,0 0 1,0 0-1,0 0 0,0 0 1,0 0-1,0 0 0,0 0 1,1 0-1,-1 0 0,0 0 1,0 0-1,0 0 0,0 0 1,0 0-1,0 0 0,1 0 1,-1 0-1,0 0 0,0 0 1,0 0-1,0 0 1,0 0-1,0 0 0,0 0 1,0 1-1,0-1 0,1 0 1,-1 0-1,0 0 0,0 0 1,0 0-1,0 0 0,0 0 1,0 1-1,2 19-413,-2-7 299,3 28 64,-1-21 120,0-1 0,6 27 0,-8-44-33,1 0-1,-1-1 1,1 1-1,0 0 1,0 0-1,0-1 1,0 1-1,0-1 1,0 1 0,1-1-1,-1 0 1,0 1-1,1-1 1,2 2-1,-4-2-7,1-1 0,0 1 0,0-1-1,0 0 1,1 1 0,-1-1-1,0 0 1,0 1 0,0-1-1,0 0 1,0 0 0,0 0-1,0 0 1,0 0 0,1 0 0,-1 0-1,0 0 1,0-1 0,0 1-1,0 0 1,0-1 0,0 1-1,0-1 1,0 1 0,0-1 0,0 1-1,1-2 1,2-2 20,0 1 1,0-2-1,0 1 0,-1 0 1,0-1-1,0 1 0,0-1 1,4-8-1,17-48 123,-24 60-161,28-79 109,50-133-310,-51 148 273,24-92 0,-48 145-178,-1 0 0,0 0 1,0-22-1,-2 33 91,0 1 1,0 0-1,0 0 1,0 0-1,0-1 1,1 1-1,-1 0 1,0 0-1,0 0 1,0-1-1,0 1 1,0 0-1,0 0 0,0 0 1,0 0-1,0-1 1,0 1-1,-1 0 1,1 0-1,0 0 1,0-1-1,0 1 1,0 0-1,0 0 1,0 0-1,0 0 1,0-1-1,-1 1 0,1 0 1,0 0-1,0 0 1,0 0-1,0 0 1,0-1-1,-1 1 1,1 0-1,0 0 1,0 0-1,0 0 1,0 0-1,-1 0 1,1 0-1,0 0 0,-8 7-242,-6 15 35,0 5 187,2 1 1,1 0-1,1 1 1,-8 34-1,-13 123 131,21-75-70,9-93 32,2 0 1,0 0-1,1-1 0,5 25 1,3-17 263,-10-24-295,0 0 1,1-1 0,0 1 0,-1 0 0,1 0 0,-1 0 0,1 0 0,0 0-1,0-1 1,0 1 0,-1 0 0,1-1 0,0 1 0,0-1 0,0 1-1,0-1 1,0 1 0,0-1 0,0 1 0,0-1 0,0 0 0,2 0 0,0 0 3,-1 0 0,1-1 0,-1 1 0,0-1 0,1 0 0,-1 0 0,1 0 0,-1 0 0,0 0 0,0 0 0,0-1 0,0 1 0,0-1 0,4-3 0,3-5-5,14-17 0,-17 19 5,76-114 257,-39 53-576,-42 68 257,0-1 0,0 1 0,0-1 0,0 1 0,0 0 0,0 0 0,0 0 0,1 0 0,-1 0 0,0 0 1,1 0-1,-1 0 0,0 0 0,1 0 0,-1 1 0,3-2 0,-4 2 14,1 0-1,-1 0 1,1 0-1,-1 0 1,1 0 0,-1 1-1,1-1 1,0 0-1,-1 0 1,1 0 0,-1 0-1,1 1 1,-1-1-1,1 0 1,-1 0-1,0 1 1,1-1 0,-1 0-1,1 1 1,0 1-6,0-1 1,0 0-1,0 1 1,0-1-1,0 1 1,-1-1-1,1 1 0,1 2 1,5 25 8,-1 0 1,2 33-1,1 6 70,-8-64-41,0 1 1,0-1-1,0 1 1,4 5-1,-5-10-6,0 1 0,0 0 0,0-1-1,1 1 1,-1-1 0,0 1-1,1 0 1,-1-1 0,0 1-1,1-1 1,-1 1 0,1-1 0,-1 1-1,1-1 1,-1 1 0,1-1-1,-1 0 1,1 1 0,-1-1 0,1 0-1,0 1 1,-1-1 0,1 0-1,0 0 1,-1 0 0,1 1-1,0-1 1,-1 0 0,1 0 0,0 0-1,-1 0 1,1 0 0,0 0-1,-1 0 1,1 0 0,0-1 0,-1 1-1,2 0 1,2-3 62,0 0 0,0 0 0,-1 0 0,1-1 0,-1 1 0,5-8 0,19-29 127,-18 26-152,7-15-51,-13 21-58,1 1-1,0 0 1,0 0-1,1 0 1,0 1-1,0-1 1,8-6 0,-13 13 49,0-1 1,1 1-1,-1 0 0,0 0 1,1-1-1,-1 1 1,0 0-1,1 0 1,-1 0-1,0 0 1,1-1-1,-1 1 1,1 0-1,-1 0 1,0 0-1,1 0 1,-1 0-1,1 0 1,-1 0-1,0 0 1,1 0-1,-1 0 1,0 0-1,1 0 1,-1 1-1,1-1 1,-1 0-1,0 0 1,1 0-1,-1 0 1,0 1-1,1-1 1,0 1-12,0 0 1,0 0-1,0 1 1,0-1-1,-1 0 1,1 0-1,0 0 1,-1 1-1,2 1 0,-1 4-28,1-1 0,-1 1 0,2 9 0,-3 16-3,-1 0-1,-9 47 1,1-23 88,-4 0-1,-1-1 1,-32 77 0,32-98 101,-19 34 1,29-60-63,0 0 1,-1 0-1,0-1 1,-1 0-1,0 0 1,0-1 0,0 1-1,-1-1 1,1 0-1,-9 4 1,14-9-63,0-1-1,1 1 1,-1-1 0,0 1 0,1-1-1,-1 1 1,0-1 0,0 0 0,1 0-1,-1 1 1,0-1 0,0 0 0,0 0-1,1 0 1,-1 0 0,0 0 0,0 0-1,0 0 1,1 0 0,-1 0-1,0 0 1,0 0 0,1-1 0,-1 1-1,0 0 1,0 0 0,1-1 0,-1 1-1,0-1 1,0 1 0,1-1 0,-1 1-1,1-1 1,-1 1 0,0-1 0,1 1-1,-1-2 1,0 0 8,0-1 0,0 0 1,0 1-1,0-1 0,0 1 0,1-1 0,0 0 0,-1 0 0,1 1 1,0-1-1,1-4 0,0-8 5,2 0 0,0 0-1,0 1 1,2-1 0,0 1 0,0 0 0,1 0 0,1 1-1,0-1 1,16-20 0,9-7-334,65-65 0,-87 95 185,69-62-5023,-28 26-3077,-48 45 7643,-1 1 131,-1 0-1,0 0 0,0 0 1,0 0-1,0-1 0,0 1 1,0 0-1,0 0 0,0-1 1,-1 1-1,1 0 0,0-1 1,0-2-1,0-5-2157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30.2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186 168 8064,'-50'-34'3648,"50"28"-3168,0 1 1856,8 5-1376,4-3 223,5-1-703,25-7-224,5 3-160,20 2-160,0 1 32,4 2 224,-2 3-96,-15 0-2367,-7 3 1247,-10 2-4480,-7-2 3104</inkml:trace>
  <inkml:trace contextRef="#ctx0" brushRef="#br0" timeOffset="1">38 19 7392,'-30'-19'3360,"27"27"-2944,-1-8-128,8 0-256,4 0-1216,9 3 640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19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2976,'5'-7'13781,"-5"26"-13628,1 1 0,1-1-1,1 0 1,1 0 0,0 0 0,1 0 0,1-1 0,1 0 0,1 0 0,0-1 0,11 17-1,-14-26-13,0-1-1,0-1 1,1 1-1,-1-1 1,1 0-1,8 7 0,-12-12-71,0 1 0,0-1 0,1 0 0,-1 0 0,0 0-1,0 0 1,1 0 0,-1 0 0,0 0 0,1-1 0,-1 1-1,1-1 1,-1 0 0,0 0 0,1 0 0,-1 0-1,1 0 1,-1 0 0,1-1 0,-1 1 0,0-1 0,1 1-1,-1-1 1,0 0 0,1 0 0,2-2 0,1-1 30,0 0 1,-1 0 0,0-1 0,0 1-1,0-1 1,-1 0 0,5-6 0,26-44 237,-24 36-603,15-20 0,-16 29-334,-10 10 565,1 0-1,-1 0 1,0 0-1,0 0 1,1 0 0,-1 0-1,0-1 1,0 1-1,1 0 1,-1 0-1,0 0 1,1 0-1,-1 0 1,0 0 0,0 0-1,1 0 1,-1 1-1,0-1 1,0 0-1,1 0 1,-1 0-1,0 0 1,1 0-1,-1 0 1,0 1 0,1 0-21,1 1 0,-1-1 0,0 1 0,0 0 0,0-1 0,-1 1 0,1 0 0,0 0 0,-1 0 0,1 2 0,13 43 58,0 4 499,25 59-1,-35-103-233,0 0 0,0 1 0,9 11 0,-12-17-212,0-1 0,0 0 0,0 1 1,0-1-1,0 0 0,0 0 0,0 0 0,1 0 0,-1 0 1,0 0-1,1 0 0,-1 0 0,1-1 0,-1 1 1,1 0-1,-1-1 0,1 1 0,-1-1 0,1 0 1,0 0-1,-1 1 0,1-1 0,0 0 0,-1 0 0,4-1 1,-2 0-4,-1-1 0,1 1 0,0-1-1,0 0 1,-1 1 0,1-1 0,-1-1 0,0 1 0,1 0 0,-1 0 0,0-1 0,0 0 0,-1 1 0,3-4 0,3-8 178,10-24-1,-12 26-151,6-16 81,24-60 42,-31 75-181,-1 1 1,0-1 0,-1 0 0,0-1 0,0-13 0,-3 16-145,-1 0-1,0 0 1,0 1-1,-1-1 1,0 0 0,-1 1-1,-1 0 1,1 0-1,-10-14 1,14 24 115,0 0 1,0 0-1,0 0 1,0 0-1,0-1 1,0 1-1,0 0 1,0 0-1,0 0 1,0-1-1,0 1 1,0 0-1,0 0 1,0 0-1,0-1 1,0 1-1,0 0 1,0 0-1,0 0 1,0 0-1,0-1 1,0 1-1,0 0 1,1 0-1,-1 0 1,0 0-1,0-1 1,0 1-1,0 0 1,0 0-1,0 0 1,1 0-1,-1 0 1,0 0-1,0 0 1,0-1-1,0 1 1,1 0-1,-1 0 0,0 0 1,0 0-1,0 0 1,0 0-1,1 0 1,-1 0-1,0 0 1,0 0-1,0 0 1,1 0-1,-1 0 1,0 0-1,0 0 1,0 0-1,0 0 1,1 0-1,-1 0 1,0 0-1,20 2-4,-8-1-43,212 2 213,12 13-230,-182-15 97,-53-1-17,-1 0 0,0 0 0,0 0 0,0 0 1,0 1-1,0-1 0,1 0 0,-1 0 0,0 0 1,0 1-1,0-1 0,0 0 0,0 0 0,0 0 1,0 1-1,0-1 0,0 0 0,0 0 0,0 1 0,0-1 1,0 0-1,0 0 0,0 1 0,0-1 0,0 0 1,0 0-1,0 0 0,0 1 0,0-1 0,0 0 1,0 0-1,0 0 0,0 1 0,0-1 0,-1 0 1,1 0-1,0 1 0,-24 36 68,-26 52 1,42-72-77,0 1-1,2-1 1,0 1 0,1 1 0,-4 33 0,8-40 22,-4 50 122,5-57-94,0 1 1,1-1-1,-1 0 1,1 1-1,0-1 0,0 1 1,1-1-1,3 8 1,-5-12-17,1 0 0,-1 0 0,1 0 0,-1 0 0,1 0 0,-1 0 0,1-1 1,0 1-1,-1 0 0,1 0 0,0 0 0,0-1 0,-1 1 0,1 0 0,0-1 1,0 1-1,0-1 0,0 1 0,0-1 0,0 1 0,1-1 0,-1 0 5,0 0 0,0 0 0,0 0 0,0-1-1,0 1 1,-1 0 0,1-1 0,0 1 0,0 0-1,-1-1 1,1 1 0,0-1 0,0 1 0,-1-1-1,1 0 1,0 1 0,-1-1 0,1 0 0,0-1-1,3-4 79,0-1-1,0 0 1,-1 0-1,3-11 1,11-28-132,-3-1 1,-2-1 0,11-85-1,-20 103-164,-1 19-214,-1 9 34,-1 5-143,0 36 385,10 64 0,-6-81 251,1 1 0,1-1 0,0 0 1,12 24-1,-7-30 91,-11-15-207,1-1 1,-1 0-1,1 1 1,-1-1-1,0 0 1,1 0-1,-1 0 0,1 1 1,-1-1-1,1 0 1,-1 0-1,1 0 0,-1 0 1,1 0-1,-1 0 1,1 0-1,-1 0 1,1 0-1,-1 0 0,1 0 1,0 0-1,2-1 47,0-1 0,-1 0-1,1 0 1,-1 0 0,1 0 0,-1 0-1,0 0 1,0-1 0,4-4 0,14-21 116,19-31-1,-21 29-200,31-38 0,22-10-110,-66 71 93,-3 4-25,0 0-1,1 0 1,-1 0 0,1 0 0,0 0-1,-1 1 1,1-1 0,0 1 0,1-1-1,5-2 1,-9 5 52,0 0 0,1 1-1,-1-1 1,1 0 0,-1 0-1,1 0 1,-1 1 0,1-1-1,-1 0 1,0 0-1,1 1 1,-1-1 0,1 0-1,-1 1 1,0-1 0,1 1-1,-1-1 1,0 0 0,0 1-1,1-1 1,-1 1 0,0-1-1,0 1 1,0-1 0,0 1-1,1-1 1,-1 0 0,0 1-1,0-1 1,0 1 0,0 0-1,3 22-115,-2-20 104,4 45 4,9 70 17,-9-95 151,0 0 0,16 44 0,-21-66-119,1 1 0,-1 0 0,1-1 1,0 1-1,0-1 0,-1 1 0,1-1 0,0 0 0,0 1 1,0-1-1,1 0 0,-1 1 0,0-1 0,0 0 0,1 0 1,-1 0-1,2 1 0,-2-2-14,0 0 0,-1 0-1,1 0 1,0 0 0,-1 0 0,1 0 0,-1 0-1,1 0 1,0 0 0,-1 0 0,1-1 0,-1 1 0,1 0-1,0 0 1,-1-1 0,1 1 0,-1 0 0,2-1 0,12-15 160,39-83-194,-12 19-461,-29 57 326,-5 11 8,0 0 0,0 0 0,1 1-1,13-15 1,-21 26 127,1-1 0,-1 1 0,1 0 0,-1-1 0,1 1 0,-1 0 0,1-1 0,-1 1 0,1 0 0,0-1 0,-1 1 0,1 0 0,-1 0 0,1 0 0,0 0 0,-1 0 0,1 0 1,0 0-1,-1 0 0,1 0 0,-1 0 0,1 0 0,1 0 0,-1 1 3,1-1 1,0 1-1,-1 0 0,1 0 1,-1 0-1,0 0 1,1 0-1,1 2 1,2 2-3,0 0 0,-1 0 0,5 10 0,-2-5 113,0 1 0,0-1-1,1-1 1,0 1 0,0-1 0,11 8-1,-15-14-51,0 0 0,0-1-1,0 1 1,0-1-1,0 0 1,0 0-1,0 0 1,1-1 0,-1 0-1,1 1 1,-1-2-1,1 1 1,0 0-1,-1-1 1,1 0 0,0 0-1,-1 0 1,1-1-1,7-1 1,-4-1 28,1 0-1,-1 0 1,0-1-1,0 0 1,0 0 0,-1-1-1,1 0 1,-1 0-1,10-10 1,-12 10-57,0-1-1,0 1 1,0-1 0,-1 0-1,1 0 1,-2 0 0,1 0-1,-1-1 1,0 0 0,0 0-1,3-13 1,-5 17-35,-1 1 0,0-1 1,1 0-1,-1 1 0,0-1 1,0 1-1,-1-1 0,1 0 0,-1 1 1,1-1-1,-1 1 0,0-1 1,-1-2-1,1 4-12,1 0 1,-1 0-1,0 0 0,0 0 0,0 0 1,0 0-1,0 0 0,0 0 1,0 0-1,0 1 0,-1-1 1,1 0-1,0 1 0,0-1 1,0 1-1,-1 0 0,1-1 1,0 1-1,-1 0 0,1 0 1,0 0-1,-1-1 0,-2 2 0,0-1-24,0 0 0,-1 1 0,1-1 0,0 1 0,-7 2 0,5 0 87,0 0 1,0 0 0,1 0 0,-1 0 0,1 1 0,0 0 0,0 0 0,0 1 0,1-1 0,0 1 0,-1 0 0,2 0-1,-1 1 1,1-1 0,-1 1 0,1-1 0,-2 8 0,-1 2 167,2 1 1,0-1-1,0 1 0,1-1 1,-1 31-1,4-33-90,-1 0 0,2 0 1,0 0-1,1 0 0,0 0 0,1 0 0,0 0 0,1-1 0,10 23 1,-11-29-64,1 0 1,0 1-1,0-1 1,0-1-1,1 1 1,0-1 0,0 1-1,0-1 1,1-1-1,0 1 1,0-1-1,0 0 1,0 0-1,1-1 1,-1 0 0,1 0-1,0-1 1,0 1-1,8 1 1,-3-3-138,-1 1 0,1-2 0,-1 0 0,0 0 0,1-1 0,-1 0 0,1-1 0,-1 0 0,0-1 0,0 0 0,12-5 0,-9 2-1002,1-1 0,-2-1-1,1 1 1,-1-2 0,0 0 0,-1-1 0,21-20 0,-2-6-4510,0 3 1797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32.50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174 660 3328,'1'-1'213,"-1"0"1,1 0 0,-1 0-1,1 0 1,-1 1-1,0-1 1,1 0-1,-1 0 1,0 0 0,0 0-1,1 0 1,-1 0-1,0 0 1,0 0-1,0 0 1,0 0 0,0 0-1,0 0 1,-1 1-1,1-1 1,0 0-1,0 0 1,-1 0 0,1 0-1,-1 0 1,1 0-1,-1 0 1,0 0 125,-1 0 0,1 1 0,-1-1 1,1 1-1,-1-1 0,1 1 0,-1 0 1,1 0-1,-1-1 0,1 1 0,-1 0 1,1 0-1,-1 1 0,1-1 0,-3 1 1,-2 0-232,1 0 1,-1 1 0,0 0 0,0 0 0,1 0-1,-1 1 1,1 0 0,0 0 0,0 0 0,0 1 0,0-1-1,1 1 1,-1 1 0,1-1 0,0 0 0,0 1 0,0 0-1,-3 6 1,-1 2 32,1 1-1,1 0 0,0 0 1,0 0-1,2 0 1,-4 16-1,7-25-61,0-2-15,0 1 0,0-1 0,0 1 0,1 0 0,-1-1 0,1 1 0,0 0 0,0 0 1,0-1-1,1 1 0,-1 0 0,1-1 0,0 1 0,2 5 0,-3-9-45,0 1 0,1-1-1,-1 1 1,0-1 0,1 1 0,-1-1-1,0 1 1,1-1 0,-1 1 0,0-1-1,1 0 1,-1 1 0,1-1 0,-1 0-1,1 0 1,-1 1 0,1-1 0,-1 0-1,1 0 1,-1 0 0,1 1 0,0-1-1,-1 0 1,1 0 0,-1 0 0,1 0-1,0 0 1,1-1 17,-1 1-1,1 0 1,-1-1-1,1 0 1,0 1-1,-1-1 1,0 0-1,1 0 1,1-1-1,5-4 91,-1-1 0,10-11-1,-15 16-107,17-20 47,-1-1 1,0-1-1,-2 0 1,-1-1-1,0-1 1,11-32-1,-24 53-145,-1 0 0,0-1 0,0 1 0,0-10 0,-9 25-645,7-6 741,-1 0 0,1 1 0,1-1 0,-1 0 0,1 1 0,-1-1 0,1 0 0,0 1 0,1-1 0,-1 0 0,1 1 0,0-1 0,0 0 0,0 1 0,0-1 0,1 0 0,0 0 0,0 0 0,0 0 0,0-1 0,1 1 0,-1-1 0,1 1 0,0-1 0,0 0 0,4 3 0,-3-3 63,0-1 0,0-1 0,0 1 0,0 0 0,0-1 0,1 0 0,-1 0 0,1 0 0,-1-1 0,0 0 0,1 1 0,-1-2 0,8 0 0,0 0 58,0-2-1,0 1 0,-1-1 0,12-6 0,-9 4-82,-1-2 0,1 0 1,-2 0-1,1-1 0,-1-1 0,0 0 1,0-1-1,-1 0 0,-1 0 1,17-22-1,-7 6-280,-19 25 190,0 0 0,0 1 0,0-1 0,0 0 1,0 1-1,0-1 0,0 0 0,0 1 0,0-1 0,2 0 0,-3 1 24,0 0 0,1 0-1,-1 0 1,0 0 0,1 0-1,-1 1 1,0-1 0,0 0-1,1 0 1,-1 0 0,0 0-1,1 0 1,-1 0 0,0 1-1,0-1 1,1 0 0,-1 0-1,0 0 1,0 1 0,1-1-1,-1 0 1,0 0 0,0 1-1,0-1 1,1 0-1,-1 0 1,0 1 0,0-1-1,0 0 1,0 1 0,0-1-1,0 0 1,0 1 0,0-1-1,0 0 1,0 1 0,2 10 7,0 1 0,-2-1 0,0 20 0,-1-20 132,1 1 1,1-1 0,0 0 0,2 13-1,-3-24-110,0 0-1,0 1 0,0-1 0,0 0 1,1 0-1,-1 0 0,0 0 0,0 1 1,0-1-1,0 0 0,0 0 0,0 0 1,0 0-1,0 0 0,1 1 0,-1-1 1,0 0-1,0 0 0,0 0 0,0 0 1,0 0-1,1 0 0,-1 0 0,0 0 1,0 1-1,0-1 0,0 0 0,1 0 1,-1 0-1,0 0 0,0 0 1,0 0-1,0 0 0,1 0 0,-1 0 1,0 0-1,0 0 0,0 0 0,1 0 1,-1 0-1,0 0 0,0-1 0,0 1 1,0 0-1,1 0 0,-1 0 0,0 0 1,0 0-1,0 0 0,0 0 0,1-1 1,11-11 294,10-19-310,-17 25-52,-1 0 0,1 0-1,0 0 1,1 0 0,-1 1 0,11-8 0,-15 13 35,-1-1 1,0 1-1,1 0 0,-1-1 0,1 1 0,-1 0 0,1 0 1,-1-1-1,1 1 0,0 0 0,-1 0 0,1 0 0,-1 0 0,1 0 1,-1-1-1,1 1 0,-1 0 0,1 0 0,0 0 0,-1 1 0,1-1 1,-1 0-1,1 0 0,-1 0 0,1 0 0,-1 1 0,1-1 0,-1 0 1,1 0-1,-1 1 0,1-1 0,-1 0 0,1 1 0,-1-1 1,1 0-1,-1 1 0,0-1 0,1 1 0,-1-1 0,0 1 0,1-1 1,-1 1-1,0-1 0,0 1 0,1-1 0,-1 1 0,0-1 0,0 2 1,2 3-4,-1 0 0,0 0 0,0 0 0,1 6 0,-2-8 26,1 24 6,-2-22 38,1 1 1,0-1 0,0 0-1,1 0 1,0 0-1,2 9 1,-3-14-40,0 0 1,0 1-1,0-1 1,0 0-1,1 1 1,-1-1 0,0 0-1,0 0 1,0 1-1,0-1 1,0 0-1,1 0 1,-1 0 0,0 1-1,0-1 1,0 0-1,1 0 1,-1 0-1,0 1 1,0-1-1,1 0 1,-1 0 0,0 0-1,1 0 1,-1 0-1,0 0 1,0 0-1,1 0 1,-1 0 0,0 1-1,1-1 1,-1 0-1,0 0 1,0-1-1,1 1 1,-1 0-1,0 0 1,1 0 0,-1 0-1,0 0 1,0 0-1,1 0 1,-1-1-1,10-7 192,-9 6-144,2-1-15,53-54 91,-54 56-164,0 0 0,-1-1 1,1 1-1,0 0 0,0 0 0,0 0 0,-1 0 1,1 0-1,0 1 0,0-1 0,0 0 0,0 1 1,1 0-1,-1-1 0,0 1 0,0 0 0,2 0 1,-2 0 7,-1 1 0,0-1 0,1 1 0,-1-1 0,0 1 1,1-1-1,-1 1 0,0 0 0,0-1 0,0 1 0,1 0 1,-1 0-1,0 0 0,0 0 0,0 0 0,0 0 0,-1 0 0,1 0 1,0 1-1,0-1 0,-1 0 0,1 1 0,-1-1 0,1 0 1,-1 1-1,1-1 0,-1 3 0,3 18-16,-1 0-1,-1 1 1,-3 32-1,1-31 103,0 34 60,0-4 139,-2 1 1,-16 83 0,16-125 143,2-12-169,1-3-2,3-20 333,-2 14-648,9-51 72,1 0-1,4 1 1,24-64 0,-30 100-78,1 1 0,1 0 0,1 1 0,1 0 0,1 0 0,0 2 0,1 0 0,34-31 0,-44 45 23,0 0 0,1 0 1,0 0-1,-1 0 0,1 1 0,12-5 1,-17 8 46,1-1 1,-1 1 0,1-1 0,-1 1 0,1-1-1,0 1 1,-1 0 0,1 0 0,-1 0 0,1 0-1,0 0 1,-1 0 0,1 0 0,0 0-1,-1 1 1,1-1 0,-1 1 0,1-1 0,0 1-1,-1-1 1,1 1 0,-1 0 0,0 0 0,1 0-1,-1 0 1,0 0 0,0 0 0,1 0-1,-1 1 1,0-1 0,0 0 0,1 2 0,0 2-12,0 0 1,0-1 0,0 1 0,-1 0 0,0 0-1,0 0 1,0 0 0,-1 0 0,1 1 0,-1-1-1,-1 9 1,-2 6 101,-8 32 0,10-48-57,-2 6 69,0 0-1,-1 0 0,-4 9 0,7-16-36,-1 0-1,0 0 1,1 0 0,-1 0-1,0 0 1,-1-1-1,1 1 1,0-1-1,-1 1 1,0-1-1,1 0 1,-6 3-1,7-5-33,-1 1 0,0-1 1,0 1-1,0-1 0,1 0 0,-1 0 0,0 1 0,0-2 0,0 1 0,0 0 0,0 0 0,1 0 0,-1-1 0,0 1 1,0-1-1,0 0 0,1 1 0,-1-1 0,0 0 0,1 0 0,-1 0 0,1 0 0,-1 0 0,1-1 0,0 1 0,-1 0 1,-1-3-1,2 2-32,-1 1 1,1-1 0,-1 0-1,1 0 1,0 0 0,0 0-1,0 0 1,0 0 0,0-1-1,0 1 1,0 0 0,1 0-1,-1-1 1,1 1 0,0 0-1,-1-1 1,1 1 0,1-1-1,-1 1 1,0 0 0,0-1-1,1-2 1,1 2-13,0-1 0,0 1 0,-1-1 0,2 1 0,-1 0 0,0 0 0,1 0 0,-1 0 0,1 1 0,0-1 0,0 1 0,0-1 0,0 1 0,5-2 0,5-3 11,1 1-1,21-6 1,9-5 96,-22 8-70,-1-2-1,0 0 1,-1-1 0,30-24 0,-17 5 62,-2 0 0,-1-2 0,-1-1 0,-2-2 0,-2 0 0,-1-2 0,-2-1 0,33-81 0,-46 97-133,9-38 0,-16 52 48,0 0-1,-1 0 0,0-1 0,0 1 0,-1 0 0,0 0 0,-2-14 0,1 22-11,1 0 1,0-1-1,0 1 1,-1 0-1,1-1 0,0 1 1,-1 0-1,0 0 1,1-1-1,-1 1 0,0 0 1,1 0-1,-1 0 1,0 0-1,0 0 0,0 0 1,0 0-1,0 0 1,0 0-1,0 1 0,0-1 1,0 0-1,-1 1 1,-1-2-1,1 2-8,0 0-1,0 0 1,0 0 0,0 0-1,0 0 1,0 0-1,-1 0 1,1 1 0,0-1-1,0 1 1,0 0 0,0-1-1,-3 3 1,-2 1-8,0 0 0,0 0-1,1 1 1,-1 0 0,1 0 0,0 0 0,-5 7 0,1 3-7,-1 0 1,2 0 0,0 1-1,-12 31 1,-14 70 10,27-89 116,2 0 0,1 1 0,1 0 0,2 0 0,1 48 0,2-73-51,-1 0 1,1-1-1,0 1 1,-1 0-1,2-1 1,-1 1-1,0-1 1,1 1-1,-1-1 1,1 0-1,0 0 1,0 0-1,1 0 1,-1 0-1,0 0 1,1 0-1,0-1 1,0 1-1,5 3 1,-4-4 29,1 0 0,0 0 0,-1 0 0,1 0 0,0-1 0,0 0 0,0 0 0,0 0 0,1 0 0,-1-1 0,0 0 0,0 0 0,9-2 0,-4 0 0,1 0 0,-1-1-1,0 0 1,0-1-1,0 0 1,0-1 0,-1 0-1,0 0 1,0-1 0,12-10-1,6-8-18,42-46 0,-50 49-107,-18 19 41,1 0-1,-1 0 1,1 1-1,0-1 1,-1 1-1,1 0 1,0-1-1,0 1 1,0 0 0,0 0-1,0 0 1,3 0-1,-4 1 7,0 0-1,0 0 1,0 0 0,0 0-1,-1 0 1,1 0-1,0 0 1,0 1 0,0-1-1,0 0 1,-1 0 0,1 1-1,0-1 1,0 1-1,-1-1 1,1 1 0,0-1-1,-1 1 1,1-1 0,-1 1-1,1 0 1,0-1-1,-1 1 1,1 0 0,-1 0-1,0-1 1,1 1-1,-1 0 1,0 0 0,1 0-1,-1-1 1,0 2 0,3 9-16,0 1 1,-2-1-1,1 0 1,-1 1-1,-1-1 1,-1 22-1,0 0 111,1 49 543,0-81-544,3-12-4385,-2-43-1353,-2-59 997,-6-63 3780,-9 16 2043,15 144-1026,0 12-226,0 0-1,1 0 0,0 0 0,0 0 1,1 0-1,-1 0 0,2-6 0,-2 10 71,0-1-1,0 1 0,0 0 0,0 0 0,0 0 0,0-1 0,1 1 1,-1 0-1,0 0 0,0 0 0,0 0 0,0-1 0,0 1 0,1 0 1,-1 0-1,0 0 0,0 0 0,0 0 0,0 0 0,1-1 0,-1 1 1,0 0-1,0 0 0,0 0 0,1 0 0,-1 0 0,0 0 0,0 0 1,0 0-1,1 0 0,-1 0 0,0 0 0,0 0 0,1 0 0,-1 0 1,0 0-1,0 0 0,0 0 0,1 0 0,-1 0 0,0 1 0,0-1 1,0 0-1,0 0 0,1 0 0,7 7-475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4:59:34.2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137 189 5632,'0'-8'5346,"-2"13"-2533,-4 27-1288,2-11-548,-8 58 414,-3 85 0,12-120-1181,2-31-150,-5 114 174,6-101-60,1 0 0,9 46 0,-9-63-518,1-1 0,-1 1 0,-1 10 0,-24-51-10947,-16-43 12289,5 1 6319,34 72-7170,0 0 0,1 0-1,0-1 1,-1 1 0,1 0 0,0 0 0,0-1 0,0 1-1,0 0 1,1 0 0,-1-1 0,0 1 0,1 0 0,0 0 0,-1 0-1,1 0 1,0 0 0,0 0 0,0 0 0,1 0 0,-1 0 0,0 0-1,1 0 1,-1 1 0,1-1 0,1-1 0,6-5-173,0 1-1,0-1 1,16-8 0,-23 15 102,129-67 9,-119 62-125,2 1 1,15-5-1,-25 9-10,1 0 0,0 0 1,0 0-1,-1 1 0,1 0 0,0 0 0,0 0 1,0 0-1,-1 1 0,6 1 0,-8-2 25,1 1-1,-1 0 0,0 0 0,0 0 0,-1 0 0,1 1 0,0-1 1,0 0-1,0 1 0,-1-1 0,1 1 0,-1 0 0,1-1 0,-1 1 1,0 0-1,0 0 0,1 0 0,-1 0 0,-1 0 0,1 0 0,0 0 1,0 3-1,1 4 22,0 1 0,-1 0 0,1 17 0,-2-13 102,1 18 379,-2-24-258,1 0 0,0-1 0,1 1 0,-1 0 0,1-1 0,1 1 0,0 0 0,0-1 0,0 0 0,6 12 0,-7-18-134,-1 1 0,1-1 0,0 0 0,0 0-1,0 0 1,0 0 0,0 0 0,0 0 0,0 0 0,0 0 0,0 0 0,0 0 0,0 0 0,1-1 0,-1 1 0,0 0 0,0-1 0,1 1 0,-1-1 0,1 0 0,-1 1 0,0-1 0,1 0 0,-1 0 0,1 0 0,-1 0 0,1 0 0,-1 0 0,0 0 0,1 0 0,-1-1 0,1 1-1,-1-1 1,0 1 0,1-1 0,-1 1 0,0-1 0,2-1 0,4-2 136,-1 0 0,0-1 0,0 0 0,-1 0 0,10-10 1,-7 5-178,0-1 1,-1 1-1,0-1 1,-1 0 0,9-22-1,16-62-538,-9 22-4895,-21 72 5053,-1-1 1,0 1-1,1 0 1,-1 0-1,1 0 1,-1 0-1,1 0 1,0 0-1,0-1 1,-1 1 0,1 1-1,0-1 1,0 0-1,0 0 1,0 0-1,0 0 1,0 1-1,0-1 1,0 0-1,0 1 1,0-1-1,0 1 1,1-1-1,-1 1 1,0 0-1,0-1 1,0 1 0,1 0-1,-1 0 1,0 0-1,0 0 1,1 0-1,-1 0 1,0 0-1,0 0 1,1 1-1,-1-1 1,0 0-1,0 1 1,2 0-1,-2-1 352,1 0-1,0 0 0,0 1 1,0-2-1,-1 1 0,1 0 0,0 0 1,0 0-1,-1-1 0,1 1 1,3-2-1,-5 2 257,1-1 1,0 1-1,0 0 0,0-1 1,-1 1-1,1 0 0,0-1 1,0 1-1,-1-1 0,1 0 1,0 1-1,-1-1 0,1 1 1,-1-1-1,1 0 0,-1 0 1,1 1-1,-1-1 1,1 0-1,-1 0 0,0 1 1,1-1-1,-1-2 0,-5 19 2278,-5 31-1525,4-26-638,2 0-1,1 0 0,-1 28 0,4-48-344,0 1-1,0-1 1,0 0-1,0 0 1,0 1-1,0-1 0,1 0 1,-1 0-1,0 1 1,1-1-1,-1 0 1,1 0-1,0 0 1,-1 0-1,2 2 1,-1-3-19,-1 0 0,1 1 0,-1-1 0,1 0-1,-1 0 1,1 0 0,-1 0 0,1 1 0,-1-1 0,1 0 0,-1 0 0,1 0 0,-1 0 0,1 0 0,-1 0-1,1 0 1,-1-1 0,1 1 0,-1 0 0,1 0 0,-1 0 0,1 0 0,-1-1 0,1 1 0,-1 0 0,1 0-1,-1-1 1,0 1 0,1 0 0,-1-1 0,1 1 0,-1-1 0,0 1 0,1 0 0,-1-1 0,0 1 0,0-1-1,1 0 1,6-10 70,-1 0 0,0-1 0,0 0-1,-1 1 1,-1-2 0,5-16 0,3-9-1,10-33 71,-3 0 1,11-81-1,-26 133-195,-1 1 0,-1-1 0,-1 0 0,0 0 0,-3-23 0,2 42 30,0 0 0,0 0-1,0-1 1,0 1 0,0 0-1,0 0 1,0-1 0,0 1-1,0 0 1,0 0 0,0-1-1,0 1 1,-1 0 0,1 0-1,0 0 1,0-1 0,0 1-1,0 0 1,0 0 0,-1 0-1,1-1 1,0 1 0,0 0-1,0 0 1,-1 0 0,1 0-1,0-1 1,0 1 0,-1 0-1,1 0 1,0 0 0,-7 5-52,-6 15 60,4 1 136,1 1 0,0 0 0,2 0 0,0 0 0,2 1 0,0 0 0,2 0 0,0 0 0,2 0 0,2 28 0,-1-40-61,0 0-1,1 0 0,1 1 1,0-1-1,0 0 0,1-1 1,0 1-1,1-1 0,10 17 1,-12-22-29,1-1 0,0 1 1,-1-1-1,2 0 1,-1 0-1,0 0 0,1 0 1,0-1-1,-1 1 1,2-1-1,-1-1 1,0 1-1,0-1 0,1 0 1,-1 0-1,1 0 1,0-1-1,0 0 0,-1 0 1,8 0-1,-2-1 2,0-1-1,-1-1 1,1 1 0,0-2-1,-1 1 1,0-2-1,0 1 1,0-1-1,0-1 1,0 0-1,-1 0 1,0-1 0,0 0-1,14-13 1,-9 7-37,-1-1 1,0-1-1,-1 1 1,-1-2 0,0 0-1,-1 0 1,15-32-1,-23 43-39,0 0-1,0 0 1,-1-1-1,1 1 1,-1 0-1,0 0 1,0-1-1,0-5 1,-1 9 7,0 0 1,0 0-1,0 0 1,-1 0-1,1 0 1,0 0 0,0 1-1,0-1 1,-1 0-1,1 0 1,0 0-1,-1 0 1,1 1-1,-1-1 1,1 0 0,-1 0-1,1 1 1,-1-1-1,0 1 1,1-1-1,-1 0 1,0 1 0,1-1-1,-1 1 1,0-1-1,0 1 1,0 0-1,1-1 1,-1 1-1,0 0 1,0-1 0,0 1-1,0 0 1,0 0-1,0 0 1,1 0-1,-1 0 1,0 0 0,-2 0-1,-1 1-18,-1-1-1,0 1 1,0 0-1,1 0 0,-9 3 1,6 0 95,0-1 0,0 1 0,1 0 0,0 0 0,0 1 1,0 0-1,0 0 0,1 1 0,-1-1 0,2 1 0,-1 0 0,0 0 0,1 1 0,0-1 0,1 1 1,0 0-1,0 0 0,0 0 0,1 1 0,-2 9 0,3-12-11,-1 0 0,2 0 1,-1 1-1,1-1 0,0 0 0,0 1 1,0-1-1,1 0 0,0 1 0,0-1 0,0 0 1,1 0-1,-1 0 0,1 0 0,0 0 0,1 0 1,-1 0-1,1-1 0,0 1 0,0-1 1,1 0-1,-1 0 0,1 0 0,0 0 0,0-1 1,0 1-1,0-1 0,10 5 0,-2-3-542,0 0 0,0 0 0,25 5 0,13-1-6451,-47-8 6184,28 6-3449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0:26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160 727 3136,'-3'-12'6111,"4"-6"-3288,8-21-1364,-7 31-967,16-60 820,31-73 0,5 17-998,-34 71 64,20-86-1,-15 48-252,-20 70-103,-1 9-399,-7 27-20,-9 34 369,-2 0 0,-29 65-1,7-22 29,-32 112-77,19-51 165,22-87 472,-2 0 0,-58 94 0,72-138 826,23-26-1087,11-17-189,-1-1-1,20-33 1,-25 36-103,19-28-63,-1 0-25,2 0 0,65-69 0,-10 38 58,-73 66-84,0 1 0,1 1-1,0 1 1,23-10-1,-39 20 98,1 0 0,-1 0 0,0 1 0,0-1 0,0 0 0,0 0 0,0 0 0,0 0 0,0 0 0,0 1 0,0-1 0,0 0 0,-1 0 0,1 0 0,-1 2 0,-8 25-54,-7 47-1,14-62 83,0 0 0,2 1-1,-1-1 1,2 1 0,0-1-1,2 14 1,-2-24-5,-1-1 0,1 0 1,0 0-1,-1 0 0,1 0 0,0 0 1,0 0-1,0 0 0,1 0 0,-1 0 0,0 0 1,1-1-1,0 1 0,-1 0 0,1-1 0,0 1 1,2 1-1,-2-2 11,-1-1 0,0 1 0,0-1 0,1 0 0,-1 1 0,1-1 0,-1 0 0,0 1 0,1-1 0,-1 0 0,0 0 0,1 0 0,-1-1 0,1 1 0,-1 0 0,0 0 0,1-1 0,-1 1 0,0-1-1,1 1 1,-1-1 0,0 1 0,0-1 0,0 0 0,1 0 0,-1 0 0,0 0 0,1-1 0,2-2 8,-1 1-1,0-2 0,1 1 1,-1 0-1,-1-1 0,1 1 0,-1-1 1,0 0-1,0 0 0,0 0 1,0 0-1,-1 0 0,0 0 1,0-1-1,-1 1 0,1 0 0,-1-1 1,0 1-1,-1-7 0,-1 1-30,0 1 0,0 0 0,0-1 0,-2 1 0,1 0 0,-1 1-1,0-1 1,-1 1 0,-6-10 0,1 1 58,10 18-68,0-1 0,0 0-1,0 1 1,0-1 0,0 0 0,0 1 0,0-1 0,0 0 0,0 1 0,0-1 0,0 0 0,0 1 0,0-1 0,0 1 0,1-1 0,-1 0 0,0 1-1,0-1 1,1 1 0,-1-1 0,1 0 0,-1 1 0,0-1 0,1 1 0,-1-1 0,1 1 0,-1 0 0,1-1 0,0 0 0,5-1-23,1-1 1,-1 1 0,1 0 0,-1 0-1,1 1 1,0 0 0,-1 0 0,1 1-1,7 0 1,9-1 34,-10 0-4,-1 0 1,0 1-1,21 2 0,-29-1 4,0 0 0,0 0 0,0 0 0,0 0 0,0 0 0,0 1 0,0 0 0,0 0 0,0 0 1,-1 0-1,1 1 0,-1-1 0,0 1 0,4 4 0,-2-1 84,0 0 0,-1 1 0,0 0-1,0 0 1,0 0 0,-1 0 0,4 14 0,-1 2 73,3 30 0,-7-38-99,0-1 0,1 0-1,0 0 1,1 0 0,1 0-1,10 21 1,-15-34-46,1 0 1,-1 0-1,1 0 1,-1 0-1,1 0 1,-1-1-1,1 1 1,0 0-1,-1 0 1,1 0-1,0 0 1,0-1-1,0 1 1,0 0-1,0-1 1,0 1-1,0-1 1,0 1-1,0-1 1,0 0-1,0 1 1,0-1-1,0 0 1,0 0-1,0 1 1,0-1-1,0 0 1,0 0-1,0 0 1,1 0-1,-1-1 1,0 1-1,0 0 1,0 0-1,0-1 1,0 1-1,0-1 1,0 1-1,0-1 1,1 0-1,3-3-319,0 0 0,0 0 0,0 0 0,-1-1-1,7-8 1,-8 10-53,22-24-987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0:27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3072,'0'-2'403,"0"1"1,0 0 0,0 0-1,0-1 1,0 1-1,0 0 1,0-1-1,1 1 1,-1 0-1,0 0 1,1 0-1,-1-1 1,1 1 0,-1 0-1,1 0 1,0 0-1,1-2 1,-2 10 307,0 0 1,1 0-1,0 0 0,2 11 1,11 59 672,-8-43-812,17 60 0,-16-65-108,3 9 1210,-8-36-991,0-7-215,1-13 109,1-45 91,10-89-408,-12 132-321,-1 9 85,1 0 0,5-18 1,-6 26-22,0 1 1,0 0-1,0-1 1,0 1-1,0 0 1,0 0-1,1-1 1,-1 1-1,1 0 1,-1 1-1,1-1 1,0 0-1,0 0 1,0 1-1,0-1 1,0 1-1,3-2 1,-3 3-25,0-1 0,0 0 0,0 1 0,0 0 0,1 0 0,-1-1 0,0 1 0,0 1 0,0-1 0,1 0 1,2 1-1,27 8 96,-18-5-54,46 11-1061,-48-11 272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0:27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0 3392,'4'4'11606,"-5"-1"-11810,-16 14 1364,12-12-820,0 1-1,0-1 0,-10 7 0,-245 149 2861,178-120-2026,81-38-966,1-3-200,-1 0 0,1 0 0,0 1 0,0-1 1,0 0-1,0 0 0,0 1 0,-1-1 0,1 0 0,0 0 1,0 1-1,0-1 0,-1 0 0,1 0 0,0 0 0,0 0 1,-1 1-1,1-1 0,0 0 0,0 0 0,-1 0 0,1 0 1,0 0-1,0 0 0,-1 0 0,1 0 0,0 0 0,-1 0 0,1 0 1,0 0-1,-1 0 0,34 19 296,56 15-235,-83-32-68,113 54 9,-87-38 9,-13-7-74,41 18 0,-59-29 45,-1 1-193,1-1 0,-1 0 0,1 0 0,-1 0 0,0 0 1,1 0-1,-1 1 0,1-1 0,-1 0 0,1 0 0,-1 0 0,1 0 0,-1 0 0,0 0 1,1 0-1,-1 0 0,1-1 0,-1 1 0,1 0 0,-1 0 0,1 0 0,-1 0 0,1-1 0,4 0-2388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0:28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350 511 2912,'3'-6'1294,"-1"0"3518,-14 6-3078,-27 2-220,14 1-1125,0 1-1,0 2 1,1 0-1,0 2 0,-37 16 1,52-19-343,0-1 1,1 1-1,-1 1 0,1 0 1,0 0-1,1 0 0,-1 1 1,1 0-1,0 1 0,-6 9 1,9-12 26,1 0 0,0 0 1,1 0-1,-1 0 0,1 1 1,0-1-1,0 1 1,1-1-1,-1 1 0,1 0 1,1-1-1,-1 1 1,1 0-1,0 0 0,0 0 1,1-1-1,-1 1 0,3 9 1,-2-13-27,0 0-1,0 0 1,0 0 0,0 1-1,0-1 1,0 0 0,1 0-1,-1-1 1,1 1 0,-1 0-1,1 0 1,0-1 0,-1 1-1,1-1 1,0 0 0,0 1-1,0-1 1,0 0 0,0 0-1,1 0 1,-1 0 0,0-1-1,0 1 1,3 0 0,0 0 23,0-1 0,0 1 1,0-1-1,0 0 0,0-1 1,0 1-1,0-1 0,0 0 1,0 0-1,0-1 0,5-1 0,6-5 45,-1 0 0,0-1-1,-1 0 1,19-16 0,50-51 351,-71 64-432,-2 0 0,1 0 0,-2-1 0,1-1 0,-2 1 0,0-1 0,-1-1 0,0 0 0,-1 0-1,0 0 1,-2 0 0,0-1 0,3-17 0,-2-14 25,-1-1-1,-2-1 1,-3 1 0,-1 0-1,-17-87 1,18 129-83,-1 1 1,1 0-1,-1-1 1,0 1-1,-1 0 0,-2-6 1,5 11 13,0 0 0,-1-1 0,1 1 0,0 0 1,0-1-1,0 1 0,0 0 0,-1-1 0,1 1 0,0 0 0,0-1 1,-1 1-1,1 0 0,0 0 0,0-1 0,-1 1 0,1 0 1,0 0-1,-1 0 0,1 0 0,0-1 0,-1 1 0,1 0 0,-1 0 1,1 0-1,0 0 0,-1 0 0,1 0 0,0 0 0,-1 0 1,1 0-1,-1 0 0,1 0 0,0 0 0,-1 0 0,1 0 1,0 0-1,-1 0 0,1 0 0,0 1 0,-1-1 0,1 0 0,0 0 1,-1 0-1,1 1 0,0-1 0,-1 1 0,-1 1-22,1-1 0,-1 1 0,1 1-1,0-1 1,0 0 0,0 0 0,0 0-1,-1 4 1,-7 23 81,2 1 1,1 0-1,-3 55 0,7-27 490,6 68 0,1-80-256,2-1 0,14 49 1,34 86 444,-42-146-600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0:53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57 2656,'16'-26'1984,"-13"20"-490,1 0 1,-1 0 0,8-7-1,-14 34 2056,1 5-3324,-7 18 699,-22 60 0,-24 42 206,-21 68-656,24 1 112,47-200-388,5-13-154,-1-1 0,0 1 0,1 0 1,-1-1-1,1 1 0,0 0 0,0 0 0,-1-1 1,1 1-1,0 0 0,0 0 0,1-1 1,-1 4-1,4 1 499,3-10-258,-4 1-247,16-9 102,0 0 0,0 2 0,31-14 0,-10 6-1,-13 5-65,0 1-1,0 1 1,1 1 0,55-11-1,-77 20-17,0 1 0,1 0 0,-1 0 0,0 1 0,0 0 0,0 0 0,0 0 0,0 1 0,0 0 0,0 0 0,0 1 0,6 3 0,-9-5-32,0 1 0,0 0-1,0 0 1,-1 0-1,1 0 1,0 0 0,-1 1-1,1-1 1,-1 1-1,0-1 1,0 1 0,0 0-1,0 0 1,0 0-1,-1 0 1,0 0-1,1 1 1,-1-1 0,0 0-1,0 1 1,-1-1-1,1 5 1,-2-2 932,-2-2-3780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0:54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61 725 6880,'-4'-4'3627,"19"8"783,-7-5-4204,1 0 0,-1 0 0,0-1 0,0 0-1,0 0 1,0-1 0,0 0 0,-1 0 0,1-1 0,-1 0 0,0-1 0,0 1 0,0-1 0,-1-1 0,0 1 0,0-1 0,6-7-1,-11 12-214,-1 1 0,1-1-1,0-1 1,0 1-1,-1 0 1,1 0-1,0 0 1,-1 0-1,1 0 1,-1-1 0,0 1-1,1 0 1,-1 0-1,0-1 1,0 1-1,0 0 1,0 0-1,0-1 1,0 1 0,0 0-1,0-1 1,0 1-1,-1 0 1,1 0-1,0-1 1,-1 1-1,1 0 1,-1 0 0,1 0-1,-1 0 1,0 0-1,0 0 1,1 0-1,-1 0 1,0 0-1,0 0 1,0 0 0,0 0-1,0 0 1,0 1-1,0-1 1,0 0-1,-1 1 1,1-1-1,0 1 1,0-1 0,-3 0-1,1 1 5,-1-1 0,0 1-1,0 0 1,0 0 0,0 0-1,0 0 1,0 1 0,0 0-1,1-1 1,-1 1 0,0 1 0,0-1-1,1 0 1,-1 1 0,1 0-1,-1 0 1,1 0 0,0 0-1,0 1 1,-5 3 0,-3 5 149,0 1-1,1-1 1,-18 26 0,21-26-19,0 1-1,1 0 1,0 0 0,1 1-1,0-1 1,1 1 0,1 0 0,-3 15-1,5-21-43,0 1 0,0-1 0,1 0-1,0 0 1,0 1 0,1-1 0,0 0 0,0 0 0,1 0-1,0 0 1,0 0 0,0 0 0,1 0 0,0-1-1,0 1 1,9 10 0,-9-13-8,1 0 1,0 0-1,0-1 1,0 1-1,1-1 1,-1 0-1,1-1 1,0 1-1,0-1 1,-1 0-1,2 0 0,-1 0 1,10 1-1,-8-2-14,0 0 0,0 0 0,1-1-1,-1 0 1,0 0 0,0-1 0,0 0-1,0 0 1,0-1 0,9-2 0,-6-1-16,0 0 0,0-1 0,0 0 0,-1 0 1,0-1-1,0 0 0,-1-1 0,0 0 1,10-11-1,9-16 18,23-37-1,-37 51-5,99-138 89,-73 102-56,39-78 0,11-71-149,-83 190 47,9-23-110,-2 0 0,-2 0 0,7-45 0,-18 83 105,0 0 1,1 1-1,-1-1 0,0 0 0,0 0 1,0 0-1,0 0 0,0 1 0,-1-1 1,1 0-1,0 0 0,0 0 0,-1-1 1,-3 4-153,-2 9 23,-13 43 114,2 1 1,2 0 0,-11 89-1,19-97 175,3 0-1,2 0 0,2 0 0,2 0 0,2 0 0,19 87 1,-16-103-293,2 0 0,2 0 0,21 43 0,-32-72-128,1 0 0,0-1 1,0 1-1,0-1 1,0 1-1,1-1 1,-1 0-1,0 1 0,0-1 1,1 0-1,1 2 1,-2-3 135,-1 0 1,1 0 0,-1 0-1,0 0 1,1 0-1,-1 0 1,1 0 0,-1 0-1,1 0 1,-1 0 0,1 0-1,-1 0 1,0 0 0,1 0-1,-1 0 1,1 0-1,-1 0 1,1-1 0,-1 1-1,0 0 1,1 0 0,-1 0-1,0-1 1,1 1-1,-1 0 1,0-1 0,1 1-1,-1 0 1,0-1 0,1 1-1,-1 0 1,0-1 0,0 1-1,1-1 1,-1 1-1,0 0 1,0-1 0,0 1-1,0-1 1,0 1 0,0-1-1,0 0 1,2-3-773,-1 1-1,0-1 1,-1 0 0,1 0 0,-1 0-1,0-7 1,0 9 498,0-18-2243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0:5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37 123 7648,'-21'-12'2453,"20"11"-2389,1 1-1,-1 0 1,1 0-1,0 0 1,-1 0 0,1 0-1,-1 0 1,1 0 0,-1 0-1,1 0 1,-1 0-1,1 0 1,-1 0 0,1 1-1,-1-1 1,1 0 0,-1 0-1,1 0 1,0 1-1,-1-1 1,1 0 0,-1 0-1,1 1 1,0-1-1,-1 0 1,1 1 0,-3 1 2330,19 1 1850,-7-1-3475,7-2-228,1-1 0,-1 0 1,0-1-1,1-2 0,24-7 0,-16 5-295,307-75-235,-316 78-1736,9-1-70,-24 4 1215,0 0 1,0-1 0,0 1-1,0 0 1,0 0 0,-1-1 0,1 1-1,0-1 1,0 1 0,0 0-1,0-1 1,-1 0 0,1 1 0,0-1-1,1-1 1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0:55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9 5216,'0'0'112,"0"-1"0,0 1 0,0-1 0,0 1 0,-1 0 1,1-1-1,0 1 0,-1-1 0,1 1 0,0 0 0,0-1 0,-1 1 0,1-1 1,-1 1-1,1 0 0,0 0 0,-1-1 0,1 1 0,-1 0 0,1 0 0,-1-1 1,1 1-1,-1 0 0,1 0 0,-1 0 0,1 0 0,-1 0 0,1 0 0,-1 0 0,1 0 1,-1 0-1,1 0 0,-1 0 0,1 0 0,-1 0 0,1 0 0,0 0 0,-1 0 1,1 0-1,-1 1 0,1-1 0,-1 0 0,1 0 0,-1 1 0,1-1 0,0 0 1,-1 1-1,-12 5 1828,-5 0-1656,1 0 1,0 2-1,0 0 0,1 1 0,0 0 0,1 2 0,0-1 0,1 2 1,0 0-1,1 1 0,0 0 0,1 1 0,0 1 0,1 0 0,1 0 1,0 1-1,-8 19 0,1 1-122,2 1 0,2 0 0,1 2 0,-9 56 0,20-87-46,1 1-1,0 0 0,0 0 1,1 0-1,4 16 0,-5-22-160,1 1 0,1-1 0,-1 1 0,0-1 0,1 0-1,0 0 1,3 5 0,-4-7-103,0 0-1,0 0 1,0 0-1,0 0 0,0 0 1,0 0-1,0 0 1,0 0-1,1-1 1,-1 1-1,0-1 1,1 1-1,-1-1 1,0 1-1,1-1 1,-1 1-1,0-1 1,1 0-1,1 0 1,9 0-1596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23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40 917 4800,'-2'-1'650,"1"1"-578,1 0 1,0-1-1,0 1 0,0 0 1,0 0-1,0 0 1,-1 0-1,1 0 0,0 0 1,0-1-1,0 1 1,0 0-1,-6 3 5083,21-3-1101,1 0-3502,0-1-1,0 0 1,0-1 0,0-1 0,21-6 0,-32 8-456,0-1 0,-1 0-1,1-1 1,-1 1 0,1-1-1,-1 0 1,0 0-1,0 0 1,5-5 0,-7 5-45,0 1 1,0-1-1,0 0 1,0 0 0,-1 0-1,1 0 1,-1 0-1,0 0 1,0-1-1,0 1 1,0 0-1,0-1 1,-1 1 0,1 0-1,-1-5 1,0 6-61,0 1 1,0 0-1,0 0 1,0-1-1,0 1 0,-1 0 1,1 0-1,0-1 1,-1 1-1,1 0 1,0 0-1,-1 0 1,0 0-1,1 0 1,-1 0-1,0 0 0,1 0 1,-1 0-1,0 0 1,0 0-1,-2-1 1,2 1-10,-1 0 0,1 0 0,-1 1 0,0-1 1,1 1-1,-1-1 0,0 1 0,1 0 0,-1 0 0,0 0 1,0 0-1,1 0 0,-4 0 0,-2 2-31,0-1 1,0 1-1,1 1 0,-1-1 0,1 1 1,-8 4-1,1 1 93,1-1-1,1 1 1,-1 1 0,2 0-1,-1 1 1,1 0 0,1 1-1,-10 13 1,15-18 12,0 0 0,0 1-1,1-1 1,0 1 0,0 0 0,1 0 0,0 0-1,0 0 1,0 1 0,1-1 0,0 0 0,1 1-1,-1-1 1,2 1 0,-1-1 0,1 1 0,2 8-1,0-3 18,1 1 0,0-1 0,2 0 1,-1-1-1,1 1 0,14 20 0,-16-28-6,0 1 0,0-1 1,1 0-1,-1 0 1,1 0-1,0-1 0,0 0 1,1 0-1,-1 0 0,1 0 1,0-1-1,0 0 1,0 0-1,1-1 0,10 4 1,-11-6-15,0 1 1,0-1-1,0 0 0,0-1 1,-1 1-1,1-1 1,0 0-1,0-1 1,0 1-1,0-1 1,-1 0-1,1-1 1,4-2-1,9-6 0,-1 0 0,20-17 0,-38 28-54,98-70 351,127-67-1,-209 128-331,102-64 220,-95 51-156,-21 21-111,-1-1-1,0 1 0,1-1 0,-1 1 1,0-1-1,0 0 0,0 0 1,0 0-1,0 1 0,0-1 0,-1 0 1,2-4-1,-2 4 19,0 2-1,-6-3-290,4 2 247,-2-2 24,-7 6-97,-4 5-49,-23 16-1,15-9 107,4-2 57,0 2 1,2 0-1,-1 0 1,2 2-1,0 0 1,1 1-1,-19 28 1,7-2-10,2 0 0,-25 62 1,43-91 26,-3 7 75,1 1 0,0-1 0,2 1 1,-6 31-1,13-52-18,0 0 1,0 0-1,0 0 1,0-1 0,0 1-1,0 0 1,0 0-1,1 0 1,0 3 0,0-4-41,-1-1 0,0 1 0,1-1 0,-1 1 0,0 0 0,1-1 0,-1 1 0,1-1 0,-1 1 0,1-1 1,-1 0-1,1 1 0,-1-1 0,1 1 0,-1-1 0,1 0 0,-1 0 0,1 1 0,0-1 0,0 0 1,2 0 6,-1 0 1,0 0 0,0 0-1,1-1 1,-1 1 0,0-1-1,0 1 1,1-1 0,-1 0-1,0 0 1,0 0 0,0 0-1,0 0 1,0-1 0,0 1 0,2-3-1,18-15 180,-1-1-1,30-35 0,35-55-37,-75 96-156,145-190 28,-120 163-272,-17 20-4,-17 18 157,-2 3 62,1 0 0,-1 0-1,0 0 1,0 0-1,1 0 1,-1 0 0,0-1-1,0 1 1,0 0 0,1 0-1,-1 0 1,0 0 0,0-1-1,0 1 1,1 0 0,-1 0-1,0-1 1,0 1 0,0 0-1,0 0 1,0 0-1,0-1 1,0 1 0,0 0-1,0 0 1,1-1 0,-1 1-1,0 0 1,0-1 0,0 1-1,0 0 1,-1 0 0,1-1-1,0 1 1,0 0-1,0 0 1,0-1 0,0 1-1,0 0 1,0 0 0,0-1-1,0 1 1,-1 0 0,1-1-1,-3 3-298,-7 12 200,1-1 0,0 2 0,1-1 0,-6 17 0,9-20 70,-114 200 221,-18-10-284,-3 4 437,87-116 230,44-75-421,36-58 160,-2 18-229,1 0 1,1 1 0,38-26 0,15-13 46,-44 29-149,-1-1 0,-2-1 0,30-45 0,58-95 118,-4 4-28,-111 165-4,1 0-422,-8 24 154,-10 81 443,-8 88 59,18-164-287,-1 11 220,4 62 0,1-85 179,3-8-75,-4-3-271,0 1 0,0-1 0,0 0 0,0 1 0,-1-1 0,3-4 0,84-126 372,-67 95-466,3 1-1,54-65 0,-62 84-25,0 0 39,1-1-1,1 2 1,27-20-1,-31 26-41,-11 8-3,0-1-1,0 1 1,0 0-1,0 0 0,1 1 1,-1-1-1,0 1 1,1 0-1,3-1 1,-6 2 58,-1 0-1,1 0 1,0 0 0,-1 0-1,1 0 1,-1 1 0,1-1-1,-1 0 1,1 0 0,-1 1-1,1-1 1,-1 0 0,1 1 0,-1-1-1,1 0 1,-1 1 0,1-1-1,-1 1 1,0-1 0,1 1-1,-1-1 1,0 1 0,1-1-1,-1 1 1,0-1 0,0 1 0,0-1-1,1 1 1,-1 0 0,7 24-22,-5-15 5,5 19 173,-3-13-115,0 0 0,10 23 0,-12-35 9,0 0 0,0-1-1,0 1 1,0-1-1,1 1 1,-1-1 0,1 0-1,0 0 1,0 0-1,0 0 1,0 0-1,0-1 1,1 1 0,6 3-1,-7-6-16,-1 1-1,0 0 0,0-1 1,0 1-1,0-1 1,0 0-1,1 0 1,-1 0-1,0 0 0,0 0 1,0 0-1,1 0 1,-1-1-1,0 1 1,0-1-1,0 0 0,3-1 1,3-1 1,-1-1-1,-1-1 1,10-6 0,-5 2 54,70-54-235,-21 14 259,28-11-93,-66 42-104,-22 17 87,1 1 0,-1 0 0,0-1 0,1 1 0,-1-1 0,0 1 0,0-1 0,1 1 0,-1 0-1,0-1 1,0 1 0,0-1 0,0 1 0,1-1 0,-1 1 0,0-1 0,0 0 0,0 0 0,0 1-1,-1 0 0,1-1-1,0 1 1,-1 0 0,1-1 0,0 1 0,-1 0 0,1 0 0,0-1-1,-1 1 1,1 0 0,-1 0 0,1 0 0,0-1 0,-1 1 0,1 0 0,-1 0-1,1 0 1,-1 0 0,1 0 0,0 0 0,-1 0 0,1 0 0,-1 0-1,1 0 1,-1 0 0,-3 1-60,0-1 1,0 1-1,0 0 0,0 0 0,0 1 0,0-1 1,1 1-1,-1 0 0,1 0 0,-1 0 0,-5 5 1,-2 1 57,1 1 0,-12 13 1,11-9 2,1 0 0,0 2 0,0-1-1,2 1 1,0 0 0,-9 25 0,6-10 135,2 1-1,-9 48 1,18-76-79,0 0 0,-1 0 1,1 0-1,1-1 1,-1 1-1,0 0 0,2 3 1,-2-6-34,0 1 0,0-1 1,0 0-1,0 0 0,0 0 1,0 1-1,0-1 0,0 0 1,0 0-1,0 0 0,0 1 1,0-1-1,0 0 0,0 0 1,1 0-1,-1 0 0,0 1 1,0-1-1,0 0 0,0 0 0,0 0 1,1 0-1,-1 0 0,0 0 1,0 1-1,0-1 0,1 0 1,-1 0-1,0 0 0,0 0 1,0 0-1,1 0 0,-1-1 6,1 1 1,-1 0-1,1-1 0,-1 0 0,1 1 0,-1-1 0,1 1 0,-1-1 0,0 0 0,1 1 1,-1-1-1,0 1 0,0-1 0,1 0 0,-1 0 0,6-15 83,34-91-333,21-33-695,-60 139 893,-1 0 0,1 0 0,-1 0 0,1 0 0,0 0 1,-1 0-1,1 0 0,0 0 0,-1 1 0,1-1 0,0 0 0,0 0 0,0 1 1,0-1-1,0 0 0,0 1 0,1-1 0,-1 1 22,-1 0 1,0 0-1,0 0 0,1 0 0,-1 0 1,0 0-1,0 0 0,1 0 0,-1 0 1,0 0-1,0 0 0,1 0 0,-1 0 1,0 0-1,0 0 0,1 0 0,-1 1 1,0-1-1,0 0 0,0 0 0,1 0 1,-1 0-1,0 1 0,0-1 0,0 0 1,0 0-1,1 1 0,1 12-165,-2 3 185,0 1 0,2-1 0,-1 1-1,2-1 1,0 0 0,1 0 0,1 0 0,0 0-1,1-1 1,14 26 0,-18-38 21,0 0 0,0 0 0,1 0 0,-1 0 0,1 0 0,-1 0 1,1-1-1,0 1 0,0-1 0,0 0 0,0 0 0,1 0 0,-1 0 0,0-1 0,1 1 0,-1-1 0,1 0 1,0 0-1,-1 0 0,1-1 0,0 1 0,0-1 0,-1 0 0,1 0 0,0 0 0,0 0 0,-1-1 0,1 1 0,4-2 1,2-2 24,0 1 1,-1-1 0,0-1 0,0 1 0,16-12 0,38-34 190,-61 49-235,22-19 57,5-4 38,-1-2 0,30-33 0,-38 33-202,-1 0 0,-2-1 0,0-1 0,15-37 0,42-124-738,-55 137 728,16-44-66,92-276 86,-122 354 60,-1 1-1,1-21 1,-5 17-17,-3 14 1,2 7 40,1 0 0,0 0 0,-1 1 0,1-1 0,-1 0 0,1 0 0,0 0 0,-1 0 0,1 0 0,-1 1-1,1-1 1,0 0 0,-1 0 0,1 1 0,0-1 0,-1 0 0,1 1 0,0-1 0,0 0 0,-1 0 0,1 1-1,0-1 1,0 1 0,-14 19-30,2 1-1,0 1 0,1 0 1,2 0-1,-9 27 0,-34 149 470,15 6 186,7-36-461,23-127 86,2 0-1,0 57 0,5-95-194,0-1 1,0 1-1,0 0 0,0 0 1,1-1-1,-1 1 0,1-1 0,0 1 1,0 0-1,2 4 0,-2-7-43,-1 1 0,1 0 0,-1-1-1,1 1 1,0-1 0,-1 1 0,1-1 0,0 1-1,0-1 1,-1 1 0,1-1 0,0 0 0,0 0 0,0 1-1,-1-1 1,1 0 0,0 0 0,0 0 0,0 0-1,0 0 1,0 0 0,-1 0 0,1 0 0,0 0-1,0 0 1,0 0 0,0-1 0,-1 1 0,1 0-1,0-1 1,0 1 0,0 0 0,-1-1 0,2 0 0,13-8-140,0-1 0,-1 0 0,14-12 0,12-9-92,-17 15-38,0 2 1,47-20 0,-69 33 234,1 1 1,0-1-1,0 0 1,-1 1-1,1-1 1,0 1-1,0 0 1,0-1 0,-1 1-1,1 0 1,0 0-1,0 0 1,0 0-1,2 1 1,-3 0 19,0-1 1,0 1-1,0-1 1,-1 1-1,1 0 0,0-1 1,-1 1-1,1 0 1,0-1-1,-1 1 0,1 0 1,-1 0-1,1 0 1,-1-1-1,1 1 0,-1 0 1,0 0-1,0 0 1,1 0-1,-1 0 0,0 0 1,0 0-1,0 0 1,0 0-1,0 0 0,0 0 1,0 1-1,-6 67-21,4-55 90,0 1-1,1 0 1,1-1-1,0 1 1,3 21 0,-2-30-48,0 0 1,1 0 0,0-1 0,0 1 0,0 0 0,1-1 0,0 1 0,0-1 0,7 9-1,-9-12 13,1-1-1,0 1 0,0 0 0,0-1 0,0 1 0,0-1 0,0 0 0,0 0 0,0 0 1,0 0-1,1 0 0,-1 0 0,0 0 0,1-1 0,-1 1 0,0-1 0,1 0 0,-1 1 1,1-1-1,-1 0 0,1-1 0,-1 1 0,0 0 0,1-1 0,-1 1 0,1-1 0,1-1 1,10-3 6,0-1 0,-1-1 0,23-14 0,37-33-52,-26 19 2,36-36-519,-75 64 330,-1 2-377,-8 9 317,-8 14 252,3-8 40,1 4 51,1 0-1,0 0 1,0 0 0,2 0-1,0 1 1,0-1 0,1 1 0,1-1-1,0 1 1,2-1 0,-1 1-1,7 23 1,-7-36-35,-1 1 0,1-1 0,0 0 1,0 0-1,0 0 0,0 0 0,1-1 0,-1 1 0,0 0 0,1 0 0,-1-1 0,4 3 0,-5-4-19,1 1 0,-1-1 0,1 0 0,-1 1 0,1-1 0,-1 0 0,1 0 0,0 0 0,-1 0 0,1 1 0,0-1 0,-1 0 0,1 0 0,-1 0 0,1 0 0,0 0 0,-1 0 0,1-1 0,0 1 0,1-1-5,-1 1 1,0-1 0,0 1 0,0-1 0,0 0-1,0 0 1,0 0 0,-1 0 0,1 1-1,0-1 1,0 0 0,-1 0 0,2-3 0,4-5-22,-1-1 1,0 0 0,-1-1 0,0 1 0,-1-1 0,0 0 0,0 1 0,-1-1 0,-1-1 0,0 1 0,0 0 0,-2-15 0,1 23-50,-1-1 1,0 1-1,1 0 0,-1 0 1,-1 0-1,1 0 0,0 0 1,-1 0-1,0 0 1,1 1-1,-1-1 0,0 0 1,0 1-1,-1 0 0,1-1 1,0 1-1,-1 0 1,0 0-1,1 0 0,-1 1 1,0-1-1,0 1 0,0-1 1,-5-1-1,-5 0-67,-12-3-67,21 2 389,10 0 374,26-7-534,1 2 0,48-7 0,67 1 303,-55 13-56,-81 2-209,-1 1 1,1 0-1,-1 1 0,1 0 1,20 8-1,-30-9-60,0 0 0,0-1 0,0 1 0,-1 0 1,1 1-1,0-1 0,0 0 0,-1 0 0,1 1 0,-1-1 0,1 1 0,0 1 0,-1-1-10,0-1 0,-1 0-1,1 0 1,-1 0 0,0 1-1,1-1 1,-1 0 0,0 0 0,0 1-1,1-1 1,-1 0 0,0 1-1,0-1 1,-1 0 0,1 2 0,-2 3 24,0 0 1,0 0-1,-1 0 1,0-1 0,0 1-1,-7 8 1,7-9 40,-1 1 1,1-1-1,0 1 1,-5 11-1,17-27 63,1 0 0,16-14-1,-16 16-149,3-3-34,1 1-1,23-14 1,-33 22 20,-1 1 1,1-1 0,-1 0-1,1 1 1,0 0-1,-1 0 1,1 0 0,0 0-1,0 1 1,0-1 0,0 1-1,0 0 1,-1 0-1,1 1 1,0-1 0,0 1-1,4 1 1,0 2 48,-1 0 0,0 0 1,-1 1-1,1 0 0,-1 1 1,0 0-1,0-1 0,5 9 0,16 22 198,-20-26-116,0 0-1,1 0 1,14 13-1,-19-21-242,0 1 0,0-1 0,1 1-1,-1-1 1,1-1 0,-1 1 0,1 0-1,0-1 1,-1 1 0,1-1 0,0 0 0,0-1-1,0 1 1,0-1 0,4 1 0,-3-1-608,-1 0 1,1-1 0,-1 1 0,0-1-1,1 0 1,4-2 0,-8 3 371,1-1 1,-1 1-1,0-1 0,0 1 1,0-1-1,0 0 0,0 1 1,0-1-1,0 0 0,0 0 1,0 0-1,0 0 0,0 0 1,-1 0-1,1 0 0,0 0 1,-1 0-1,1 0 0,-1 0 1,1 0-1,-1-1 0,1 0 1,3-10-2204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0:55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63 4896,'-29'-40'2768,"28"38"-2376,0 1 1,0-1-1,0 1 1,1-1-1,-1 1 1,0-1-1,0 0 1,0-3-1,3 1 1011,7 6-1133,10 10 393,-1 1-1,0 0 1,26 26-1,-12-10-149,-2-4-154,21 19 442,60 65 1,-98-93-608,-2 1-1,1 0 1,-2 1 0,-1 0 0,0 1-1,-1 0 1,-1 0 0,-1 0-1,7 36 1,-2 14 525,3 101 0,-14-167-707,4 115 782,-7-102-1513,6-32-8929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0:56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37 5312,'-2'-4'752,"-1"-7"1573,6 19 3195,4 19-4155,0 23 0,-4-30-495,2 36-1,-5-46-639,-1 16 159,1-24-325,0-1 0,0 0 1,0 0-1,0 0 0,0 0 1,0 0-1,0 0 0,1 0 1,-1 0-1,0 0 0,1 0 1,-1 0-1,1 0 0,-1 0 1,2 1-1,0-22 1680,4-4-1712,2 1 1,15-35-1,-16 45-53,0 0 1,0 1-1,1-1 0,1 2 1,16-19-1,-24 28 22,1 1-1,0-1 1,-1 0-1,1 1 1,0 0-1,0-1 0,0 1 1,0 0-1,0 0 1,0 0-1,1 0 1,-1 0-1,0 1 0,0-1 1,1 1-1,-1-1 1,0 1-1,1 0 1,-1 0-1,0 0 0,1 0 1,-1 0-1,1 1 1,-1-1-1,0 1 1,0-1-1,1 1 1,-1 0-1,0 0 0,0 0 1,0 0-1,0 0 1,0 1-1,3 2 1,4 3 240,0 2 1,-1-1 0,0 1 0,-1 0 0,11 17 0,44 75 697,-61-100-1053,0 0 1,-1 0-1,1 0 1,0-1 0,0 1-1,0 0 1,0 0 0,0 0-1,-1-1 1,1 1-1,1 0 1,-1-1 0,0 1-1,0-1 1,0 1-1,2-1 1,-2 1-506,0-1-1,0 0 1,1 0 0,-1 0-1,0 0 1,0 0 0,1 0-1,-1-1 1,0 1 0,0 0-1,2-1 1,9-3-3162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0:58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57 3808,'-4'-26'1227,"4"25"-1132,0-1 1,0 0-1,-1 1 1,1-1 0,-1 1-1,0 0 1,1-1 0,-1 1-1,0-1 1,-1-1-1,1 3-16,1 0 0,0-1 0,0 1 0,-1 0 0,1-1-1,0 1 1,0 0 0,-1-1 0,1 1 0,0 0 0,0-1-1,0 1 1,0 0 0,0-1 0,0 1 0,-1-1-1,1 1 1,0 0 0,0-1 0,0 1 0,0-1 0,0 1-1,1 0 1,-1-1 0,0 1 0,0-1 0,0 1 0,0 0-1,0-1 1,0 1 0,1 0 0,-1-1 0,-2 25 2890,1-10-2733,-7 153 1201,-1 11-21,-13 129 456,7-90-128,13-183 981,8-63-1984,23-96-330,-27 121-430,7-27-93,27-53 0,-32 76 42,0 1 1,0 0-1,0 0 1,1 0-1,1 1 1,-1 0 0,1-1-1,0 2 1,0-1-1,1 1 1,-1 0-1,14-7 1,-18 11 45,0 0 1,0 0-1,0 0 1,0 1-1,1-1 0,-1 0 1,0 1-1,1 0 1,-1 0-1,0-1 1,1 1-1,-1 1 1,1-1-1,-1 0 1,0 0-1,0 1 1,1 0-1,1 0 0,-1 1 22,0-1 0,-1 1-1,1-1 1,-1 1 0,0 0-1,1 0 1,-1 0 0,0 1-1,0-1 1,0 0 0,-1 1-1,3 3 1,0 2 16,-1-1 0,0 1 0,0 0 0,0 0 0,-1 0 0,-1 1 0,1-1 0,0 17 0,-3-8 48,0-1 1,-1 1 0,-1 0-1,-1-1 1,0 0 0,-1 0-1,0 0 1,-14 26 0,12-29 54,0 0 0,-1-1 0,-1 0-1,0 0 1,0 0 0,-1-1 0,-1-1 0,0 0 0,0 0 0,-14 8 0,22-16-89,-1 1 0,1-1 0,-1 0 0,0 0 0,0 0-1,0-1 1,0 1 0,0-1 0,0 0 0,-1 0 0,1 0 0,0-1-1,-1 1 1,1-1 0,0 0 0,-1 0 0,-6-2 0,3 1 3,7 1-32,0 0-1,-1-1 0,1 1 0,0 0 1,-1-1-1,1 1 0,0 0 0,0-1 1,-1 0-1,1 1 0,0-1 0,0 0 1,0 1-1,-1-2 0,-5 2-396,4 0 192,5 0 111,15 13-33,-11-11 154,1 0-1,-1 0 0,0 0 0,1-1 1,-1 0-1,1 0 0,-1-1 1,1 0-1,7-1 0,9-1 149,29-7 0,-34 5-172,25-4 69,1-3 1,44-16-1,-74 21-27,0 0 1,0-1-1,0 0 0,-1-1 0,-1 0 0,1-1 0,-1 0 1,-1-1-1,20-22 0,-20 18 24,-1-1-1,0 0 1,-1-1 0,-1 0 0,13-32-1,-17 35-96,0 1 0,-1-1 0,0 0 0,-1 0 0,-1 0-1,0 0 1,-1 0 0,-1-21 0,1 33 8,0 1-1,-1-1 1,1 0-1,0 0 1,0 0-1,0 0 1,0 0 0,-1 1-1,1-1 1,0 0-1,-1 0 1,1 1-1,0-1 1,-1 0 0,1 0-1,-1 1 1,0-1-1,1 1 1,-1-1-1,-1-1 1,2 2 6,-1 0 0,0 0 0,1 0 0,-1 0 0,1 0 0,-1 0 0,0 0 0,1 0 0,-1 0 0,0 1 0,1-1 0,-1 0 0,1 0 0,-1 0 0,1 1 0,-1-1 0,0 0 0,1 1-1,-1-1 1,1 0 0,-1 1 0,-4 3-24,1 1-1,0-1 0,0 1 1,1-1-1,-4 7 0,-1 1 78,1 2-1,1-1 1,0 1-1,1 0 0,0 0 1,1 0-1,0 1 1,2-1-1,0 1 0,0 0 1,1 18-1,1-24 52,1 0 0,0 0 0,1 0 0,0 0-1,0 0 1,1 0 0,0-1 0,7 14 0,-6-16-11,-1 0 0,1 0 0,1-1-1,-1 1 1,1-1 0,0 0 0,0 0 0,1-1 0,-1 1 0,1-1 0,0-1 0,7 4 0,-7-4-21,1 0 1,-1 0 0,0-1 0,1 0 0,0-1-1,-1 1 1,1-1 0,0-1 0,0 1 0,0-1 0,0 0-1,-1-1 1,1 0 0,0 0 0,9-2 0,-3-2-566,1 0 0,-1-1 0,0 0 1,-1-1-1,0-1 0,14-10 0,9-6-1716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00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1042 1056,'-2'1'169,"1"0"0,-1 0 1,1 0-1,0 0 0,0 0 0,-1 0 0,1 0 1,0 1-1,0-1 0,0 0 0,0 1 0,1-1 1,-2 2-1,-12 24 2651,11-22-2261,-3 8 1907,8-11-860,7-5 88,2-4-1265,-1 0 0,0-1 0,0-1 0,-1 1 0,0-1 0,0-1 0,11-15 0,-1 2-138,-8 9-251,214-270 602,-192 232-375,46-98-1,-51 94 103,-41 89-844,-13 59 1,21-74 420,-1 4 110,-42 180 133,42-165 31,1 0 0,2 1 0,2 59 0,1-91-73,1 0-1,0 0 1,3 10-1,-4-15-107,1-1 0,-1 1 0,0 0 0,0 0 0,1 0-1,-1 0 1,0 0 0,1 0 0,-1-1 0,1 1 0,-1 0 0,1 0 0,-1-1 0,1 1 0,-1 0 0,1-1 0,0 1-1,-1 0 1,1-1 0,0 1 0,0-1 0,0 1 0,-1-1 0,1 0 0,0 1 0,0-1 0,0 0 0,0 0 0,0 1-1,1-1 1,0-1 23,0 0 0,0 0 0,0 0 0,0 0-1,-1 0 1,1-1 0,0 1 0,-1-1 0,1 1 0,1-4-1,18-24 273,32-80 122,-17 34-379,90-159-18,-32 32 85,79-144-182,-155 306 135,-10 21-327,-85 210-230,10-23 845,-34 61 239,78-172-393,-19 80 0,-1 61 481,43-197-675,-5 24 424,4-19-88,2-14 324,4-18-663,2 0 0,1 0 0,1 1 0,1 0 0,1 1 0,1 0 0,24-34 0,-32 53-70,0-1 0,0 1 1,1 0-1,-1 0 1,1 0-1,0 0 1,12-6-1,-16 10 9,1 0 0,-1 0-1,1 0 1,-1 0 0,1 0 0,0 1 0,-1-1-1,1 1 1,0 0 0,0-1 0,-1 1-1,1 0 1,0 0 0,0 0 0,-1 0 0,1 0-1,0 0 1,0 1 0,0-1 0,-1 0-1,1 1 1,0 0 0,-1-1 0,1 1 0,-1 0-1,1 0 1,-1 0 0,1 0 0,-1 0-1,1 0 1,-1 0 0,0 1 0,0-1 0,2 2-1,7 12-19,-1 0-1,0 0 1,10 28-1,10 17 217,-25-53-113,0 0 0,0 0 0,1 0 0,0-1 0,1 0 0,-1 0 0,1 0 0,10 7 0,-13-12-36,-1 1 0,1-1 0,-1 0 1,1 0-1,0 0 0,-1 0 0,1 0 0,0-1 0,-1 1 0,1-1 0,0 1 0,0-1 0,0 0 0,0 0 0,-1-1 1,1 1-1,0 0 0,0-1 0,-1 0 0,1 1 0,0-1 0,-1 0 0,1-1 0,-1 1 0,1 0 0,-1-1 0,5-3 1,1-2 17,1 0 0,-1-1 0,-1 0 0,0-1 0,0 0 0,0 0-1,-1 0 1,0-1 0,-1 1 0,7-21 0,0-3 1,-2-2-1,7-36 1,-17 66-87,1 0 0,-1 0 0,0 0 0,0-5 0,0 9 28,-1 0-1,1 0 0,0 0 1,0 0-1,0 1 0,-1-1 1,1 0-1,0 0 0,-1 0 1,1 1-1,0-1 0,-1 0 1,0 0-1,1 0 7,-1 1 1,1 0-1,0 0 1,-1 0-1,1 0 0,0 0 1,-1-1-1,1 1 0,0 0 1,-1 0-1,1 0 1,-1 0-1,1 0 0,0 0 1,-1 0-1,1 1 0,0-1 1,-1 0-1,1 0 1,0 0-1,-1 0 0,1 0 1,0 0-1,-1 1 1,1-1-1,0 0 0,-1 0 1,1 0-1,0 1 0,0-1 1,-1 0-1,1 0 1,0 1-1,-2 1 1,0 0 1,0 1-1,1-1 1,-1 0-1,1 1 1,-1 0-1,1-1 1,0 1-1,0-1 0,0 1 1,0 0-1,1 0 1,-1 0-1,1-1 1,0 1-1,-1 0 1,1 0-1,1 3 0,0 5 33,0-1 0,1 0-1,5 18 1,-4-18 43,1 0 0,0-1 1,0 1-1,1-1 0,0 0 0,1 0 1,12 15-1,-15-21-81,0 0 0,0 0 1,0 0-1,0-1 0,0 1 0,1-1 0,-1 1 0,1-1 1,0 0-1,0-1 0,-1 1 0,1-1 0,0 1 0,0-1 1,0 0-1,1-1 0,-1 1 0,0-1 0,0 0 0,0 0 1,0 0-1,8-1 0,-3-2-896,0 0-1,0 0 1,0-1 0,-1 0-1,1 0 1,-1-1 0,0 0-1,0-1 1,0 0 0,-1 0 0,0 0-1,0-1 1,-1 0 0,0-1-1,8-12 1,0-3-1635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00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18 165 8224,'-17'-7'3712,"29"3"-3200,0 0 1120,10 4-992,25-11 512,7 3-672,18-11 63,-5 9-287,17-9-320,1 5 32,7-5-224,-3 7 160,-10-10-6655,-8 7 3711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02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245 136 4800,'-4'-3'7145,"4"3"-6946,-10 1 1973,-9 5-2479,18-5 719,-8 3-331,-1 2 1,1-1-1,0 1 1,1 0-1,-1 1 1,1 0 0,1 1-1,-11 12 1,13-15-53,-8 10 85,1 0 1,0 2 0,1-1 0,0 2 0,2-1 0,0 1 0,1 1-1,1-1 1,0 1 0,1 1 0,2-1 0,-4 27 0,7-42-42,1 0 0,0 1 0,0-1 0,0 0 0,0 1 0,1-1 0,0 0 0,1 7 0,-1-10-39,-1 0 0,1 0 0,-1 0-1,1 0 1,-1 0 0,1 0 0,-1-1 0,1 1 0,0 0-1,0 0 1,-1 0 0,1-1 0,0 1 0,0 0 0,0-1-1,0 1 1,0-1 0,0 1 0,0-1 0,0 0 0,0 1-1,0-1 1,0 0 0,0 0 0,0 1 0,0-1 0,0 0 0,0 0-1,0 0 1,0 0 0,0-1 0,1 1 0,-1 0 0,0 0-1,0-1 1,1 1 0,5-3 52,1 0-1,-1 0 1,0-1-1,0 0 1,0 0-1,-1-1 1,1 1-1,6-8 1,46-50 167,-49 51-199,47-58 126,24-26-312,-76 89 64,10-10-212,-15 16 266,0-1 0,1 1 1,-1 0-1,0 0 1,0-1-1,0 1 1,1 0-1,-1 0 1,0-1-1,0 1 0,1 0 1,-1 0-1,0 0 1,0 0-1,1 0 1,-1-1-1,0 1 0,1 0 1,-1 0-1,0 0 1,0 0-1,1 0 1,-1 0-1,0 0 1,1 0-1,-1 0 0,0 0 1,1 0-1,-1 0 1,0 0-1,1 0 1,-1 0-1,0 1 1,0-1-1,1 0 0,-1 0 1,0 0-1,1 0 1,-1 0-1,0 1 1,0-1-1,0 0 0,1 0 1,-1 1-1,0-1 1,0 0-1,0 0 1,1 1-1,1 6-23,0 1 1,-1-1-1,0 1 0,0 0 0,0 11 0,1 16 98,2-14 14,6 27-1,-8-41-7,1-1 0,-1 1 0,1-1 0,0 1 0,1-1 0,-1 0 0,1 0 0,5 5 0,-8-10-30,0 1 0,0-1 0,0 0 0,0 0 0,1 0 0,-1 0 0,0 0 0,1 0-1,-1 0 1,1 0 0,-1-1 0,1 1 0,-1-1 0,1 1 0,-1-1 0,4 1 0,-4-1-10,1 0-1,-1 0 1,0 0-1,0-1 1,1 1-1,-1-1 1,0 1 0,0 0-1,1-1 1,-1 0-1,0 1 1,0-1 0,0 0-1,0 0 1,0 0-1,2-1 1,0-2 29,1-1-1,-1 0 1,1 0 0,-1 0-1,-1 0 1,1 0 0,3-11-1,8-27 8,-2 0-1,11-70 0,-22 108-94,-1 0 0,0 0 0,0 0 0,-1 0 0,1 0 0,-1 0 0,-2-8 0,-1 6-16,7 8-18,-1 1 0,1-1 1,0 0-1,0 0 0,0 0 0,0-1 0,0 1 0,0-1 0,0 0 1,4 0-1,42 2 299,244-12 402,-283 9-620,16-1 187,0-1-1,-1-1 1,51-14-1,-128 39 338,32-10-551,0 2 0,1 0 1,0 2-1,1 0 0,-16 17 0,22-19 15,0 1-1,1 0 1,0 1-1,1 0 1,1 1-1,-14 32 1,20-42 1,0 2 1,1-1-1,1 0 1,-1 0-1,1 1 1,0 13-1,0-20 14,1 1-1,0-1 1,1 1 0,-1-1-1,0 1 1,0-1 0,1 1-1,-1-1 1,0 1 0,1-1-1,0 0 1,-1 1 0,1-1-1,0 1 1,0-1 0,0 0-1,0 0 1,0 0 0,0 1-1,0-1 1,0 0-1,0 0 1,0 0 0,1-1-1,-1 1 1,0 0 0,1 0-1,-1-1 1,0 1 0,1-1-1,-1 1 1,1-1 0,-1 0-1,1 1 1,-1-1 0,1 0-1,-1 0 1,3 0 0,0-1 39,1 1 1,0-1 0,-1 0 0,1-1 0,-1 1-1,1-1 1,-1 0 0,0 0 0,0 0-1,0 0 1,0-1 0,0 0 0,0 0 0,5-5-1,4-5 30,-1-1-1,14-18 0,-3-2-10,-1 0 1,21-48-1,-37 73-110,-1-1-1,-1 1 0,0-1 1,0 0-1,-1-1 0,0 1 1,2-20-1,-5 30 16,0 0 0,0 0 0,0-1 1,0 1-1,0 0 0,0 0 0,0-1 0,0 1 1,0 0-1,0 0 0,0-1 0,0 1 0,0 0 0,0 0 1,-1 0-1,1-1 0,0 1 0,0 0 0,0 0 1,0-1-1,0 1 0,0 0 0,-1 0 0,1 0 0,0 0 1,0-1-1,0 1 0,-1 0 0,1 0 0,0 0 1,0 0-1,-1 0 0,1 0 3,0 0 1,-1 0-1,1 0 1,0 0-1,0 0 1,-1 1-1,1-1 1,0 0-1,0 0 1,-1 0-1,1 1 0,0-1 1,0 0-1,0 0 1,-1 1-1,1-1 1,0 0-1,0 1 1,0-1-1,0 0 1,0 0-1,0 1 1,0-1-1,0 0 1,0 1-1,-1-1 1,2 1-1,-5 18 11,2 1-1,0 34 1,2-46 58,1 0 0,0-1-1,0 1 1,1-1 0,0 1 0,0-1 0,1 1 0,0-1 0,0 0-1,4 7 1,-6-13-25,-1 0 0,1-1 0,-1 1-1,1 0 1,-1-1 0,1 1-1,-1 0 1,1-1 0,-1 1 0,1-1-1,0 1 1,-1-1 0,1 1 0,0-1-1,0 0 1,-1 1 0,1-1 0,0 0-1,0 0 1,0 1 0,-1-1 0,1 0-1,1 0 1,-1 0 1,1 0 0,-1-1-1,0 1 1,0-1 0,0 1-1,0-1 1,0 1 0,1-1-1,-1 0 1,0 1 0,0-1 0,-1 0-1,1 0 1,1-1 0,4-5 58,-1 0 1,0 0 0,7-14 0,-6 11-69,86-155-8,-91 163-70,5-8-491,-7 17 172,-1 3 378,-4 26-20,-5 35-83,9-49 132,1-7 42,0 28 1,1-38-22,1-1 1,-1 0-1,1 0 1,0 0 0,0 0-1,0 0 1,1 0-1,0 0 1,-1 0 0,2 0-1,2 5 1,-4-9-37,-1 1 1,1 0-1,0-1 0,-1 1 1,1 0-1,0-1 0,0 1 1,-1-1-1,1 1 1,0-1-1,0 1 0,0-1 1,0 0-1,-1 0 0,1 1 1,0-1-1,0 0 0,0 0 1,0 0-1,0 0 0,0 0 1,0 0-1,0 0 1,0 0-1,0 0 0,0 0 1,0-1-1,-1 1 0,1 0 1,0-1-1,0 1 0,0-1 1,0 1-1,-1 0 1,2-2-1,4-2 70,0-1-1,-1 1 1,10-11-1,-6 6 26,8-7 31,166-169-35,-174 175-267,1-1-1,-1 1 0,19-14 1,-7 56-297,-16-26 480,-1 0 1,1-1-1,1 0 0,-1 0 0,1 0 1,0-1-1,0 0 0,0 0 1,0 0-1,1-1 0,0 0 1,0 0-1,-1-1 0,10 2 0,-10-3 36,0 0 0,0 0 0,0-1 0,-1 0 0,1 0 0,0-1 0,0 0 0,0 0 0,0 0 0,0-1-1,-1 1 1,1-1 0,0-1 0,-1 1 0,0-1 0,0 0 0,9-7 0,-8 6-28,0-1 0,0 1 0,0-1 0,-1-1 0,0 1 0,0-1 1,-1 0-1,1 0 0,-1 0 0,3-8 0,3-16-134,-10 28 86,1 0-1,-1 0 0,0 0 1,0 0-1,1 0 0,-1 1 0,-1-1 1,1 0-1,0 0 0,0 0 1,-1 0-1,1 0 0,-1 0 1,0-2-1,1 4 5,-1 0 1,1-1-1,0 1 1,0-1-1,-1 1 0,1 0 1,0 0-1,0-1 1,-1 1-1,1 0 1,0-1-1,-1 1 1,1 0-1,0 0 0,-1 0 1,1-1-1,0 1 1,-1 0-1,1 0 1,-1 0-1,1 0 1,0 0-1,-1 0 0,1 0 1,-1 0-1,1 0 1,-1 0-1,-11 6-234,-8 15-33,12-12 282,1 0 1,0 1-1,1 0 0,0 0 0,1 0 0,-4 12 0,7-18 42,1-1-1,0 0 0,1 0 1,-1 0-1,0 1 0,1-1 0,0 0 1,0 1-1,0-1 0,0 0 1,0 1-1,1-1 0,0 0 0,-1 0 1,1 0-1,0 1 0,1-1 1,-1 0-1,0 0 0,1 0 0,0 0 1,0-1-1,0 1 0,0 0 1,0-1-1,0 0 0,3 3 1,-1-2-6,1 0 0,-1 0 0,1-1 0,-1 1 0,1-1 1,0 0-1,0-1 0,0 1 0,0-1 0,0 0 1,0 0-1,0 0 0,0-1 0,1 0 0,5 0 1,11-2 194,0-1 0,28-7 1,-23 4-167,65-15-2689,-50 12 1024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05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1 920 2720,'2'1'899,"1"0"0,-1-1 0,0 0 0,1 0 0,0 1-1,-1-2 1,1 1 0,-1 0 0,1 0 0,2-1 0,37-12 1832,-26 6-2555,-1 0 0,1-2-1,17-11 1,-21 11-83,0-1 0,-1-1 0,0 0 1,11-14-1,-19 20-79,25-31 123,-2-2 0,41-79 0,-28 45-84,-19 37-35,47-86 87,-54 94-36,-1 0 0,13-47 1,-23 65-89,0 0 0,-1 0 1,0 0-1,0-13 0,-1 17 18,0 1 0,-1 0 0,1 0 0,-1 0 0,0 0 0,0 0 0,0 0 0,-1 0-1,1 0 1,-1 0 0,-4-6 0,5 9-10,0 0-1,0 0 1,0 0-1,0 0 0,0 0 1,0 1-1,0-1 1,0 0-1,-1 1 1,1-1-1,0 1 1,0-1-1,-1 1 1,1 0-1,0 0 1,-1-1-1,1 1 1,0 0-1,-1 0 0,1 0 1,0 0-1,-1 1 1,1-1-1,0 0 1,-1 0-1,1 1 1,0-1-1,0 1 1,0-1-1,-3 2 1,-2 1-39,1 0 0,-1 1 0,1 0 1,0 0-1,-7 5 0,2 2 19,1 0-1,0 1 0,0 0 1,1 0-1,1 1 1,0 0-1,-9 23 1,4-4 67,2 1 0,-7 38 0,8-20 119,2 1-1,3 0 1,2 57 0,2-95-48,1-1 0,1 0 0,0 1 0,1-1 0,0 0 0,8 19 0,-10-28-37,1 0 0,0 0 0,0-1 0,0 1-1,0-1 1,0 1 0,1-1 0,0 0 0,-1 0 0,1 0 0,0 0-1,1 0 1,-1-1 0,0 1 0,1-1 0,-1 0 0,1 0 0,0 0 0,0-1-1,0 1 1,0-1 0,0 0 0,0 0 0,6 0 0,1-1-7,-1 0 1,1-1-1,0-1 1,-1 0 0,1 0-1,-1-1 1,0 0-1,0-1 1,0 0 0,0-1-1,-1 0 1,1 0-1,-1-1 1,-1-1 0,1 1-1,-1-1 1,0 0-1,-1-1 1,0 0-1,0 0 1,0-1 0,-1 0-1,-1 0 1,1 0-1,5-16 1,-9 20-75,-1-1-1,1 1 1,-1 0 0,0-10-1,-1 14-4,1 0 1,-1 0-1,0 0 0,0 0 0,0 0 0,0 0 0,0 0 0,-1 0 0,1 0 0,0 0 1,0 0-1,-1 0 0,1 0 0,0 0 0,-1 0 0,1 1 0,-1-1 0,1 0 0,-1 0 0,0 0 1,1 1-1,-1-1 0,0 0 0,1 0 0,-1 1 0,0-1 0,0 1 0,0-1 0,1 1 1,-1-1-1,-1 0 0,0 2-16,1-1 1,-1 0-1,1 0 1,0 0 0,-1 1-1,1-1 1,-1 1-1,1-1 1,0 1-1,-1 0 1,1-1 0,0 1-1,0 0 1,0 0-1,0 0 1,-1 0 0,1 0-1,1 0 1,-3 2-1,0 0-86,-8 7 108,1 1 0,0 1 0,1-1 0,0 2-1,1-1 1,0 1 0,1 0 0,1 1 0,-9 22 0,15-34 41,-1 0 1,1 0-1,-1 0 1,1 0-1,-1 0 1,1 1-1,0-1 0,0 0 1,0 0-1,0 0 1,1 0-1,-1 0 1,1 0-1,-1 0 1,1 0-1,0 0 1,-1 0-1,1 0 1,0 0-1,0 0 1,0 0-1,1-1 0,-1 1 1,0 0-1,1-1 1,-1 1-1,1-1 1,-1 0-1,1 1 1,0-1-1,0 0 1,-1 0-1,1 0 1,0 0-1,0 0 1,0-1-1,0 1 0,0 0 1,4 0-1,2-1 101,0 0-1,0-1 0,0 1 0,1-1 0,14-5 1,41-14 279,-60 19-394,35-15 0,59-33-1,-38 17-65,-58 31 21,0 0-1,0 0 0,0 1 0,0-1 0,0 0 0,1 1 1,-1-1-1,0 1 0,0 0 0,0 0 0,1 0 1,-1 0-1,0 0 0,0 0 0,3 1 0,-4-1 20,1 1 0,-1-1-1,0 1 1,0 0-1,0 0 1,0-1 0,0 1-1,0 0 1,0 0-1,0 0 1,0 0 0,0 0-1,0 0 1,-1 0-1,1 0 1,0 0 0,-1 0-1,1 1 1,-1-1-1,1 0 1,-1 0 0,0 1-1,1-1 1,-1 0-1,0 1 1,0 1 0,0 11 82,0 0 0,-4 25 0,0 12 486,4-50-530,-1-1 0,1 1-1,0-1 1,0 1 0,0-1-1,0 1 1,0-1 0,0 1 0,1-1-1,-1 1 1,0-1 0,0 0-1,0 1 1,0-1 0,0 1-1,1-1 1,-1 1 0,0-1-1,0 1 1,1-1 0,-1 0 0,0 1-1,1-1 1,-1 0 0,0 1-1,1-1 1,0 1 0,0-1-1,-1 0 0,1 0 0,0 0 1,0 0-1,-1-1 0,1 1 1,0 0-1,-1 0 0,1 0 0,0-1 1,-1 1-1,1 0 0,0-1 1,-1 1-1,1 0 0,0-1 0,6-4 91,-1-1-1,9-9 1,-11 10-89,17-17-14,-16 15-78,1 1-1,1-1 0,-1 1 1,1 0-1,0 1 1,9-6-1,-16 10 53,1 1 1,0-1-1,0 1 0,-1 0 0,1-1 0,0 1 1,0 0-1,0-1 0,0 1 0,0 0 0,0 0 0,-1 0 1,1 0-1,0 0 0,0 0 0,0 0 0,0 0 1,0 0-1,0 0 0,0 0 0,0 1 0,-1-1 0,1 0 1,0 1-1,0-1 0,0 0 0,-1 1 0,1-1 1,0 1-1,0-1 0,-1 1 0,1 0 0,0-1 0,-1 1 1,1 0-1,-1-1 0,1 1 0,0 1 0,1 3-68,0 0-1,0 1 0,-1-1 0,1 0 1,0 9-1,3 8-52,-4-21 147,0 1 1,0 0-1,0 0 0,0-1 1,0 1-1,1 0 1,-1-1-1,1 0 1,-1 1-1,1-1 1,0 0-1,-1 0 0,1 1 1,0-1-1,0-1 1,0 1-1,0 0 1,0 0-1,0-1 1,0 1-1,0-1 0,0 0 1,0 1-1,0-1 1,0 0-1,4-1 1,6 0 149,-1 0 1,1-1 0,18-6-1,-8 3-60,18-3-4,0-2 1,-1-1 0,58-25-1,-84 30-134,0 0 0,-1-1 0,0 0 0,0-1 0,0 0 0,-1-1 0,-1 0 0,0-1 0,17-20 0,-27 30 28,-1 0-1,1 0 1,0 0-1,0 0 0,0 0 1,0 0-1,0 0 1,0 0-1,0 0 0,0 0 1,-1 0-1,1 0 1,0 0-1,0 0 0,0 0 1,0 0-1,0 0 1,0 0-1,0 0 1,0 0-1,0 0 0,0 0 1,-1 0-1,1 0 1,0 0-1,0-1 0,0 1 1,0 0-1,0 0 1,0 0-1,0 0 1,0 0-1,0 0 0,0 0 1,0 0-1,0 0 1,0-1-1,0 1 0,0 0 1,0 0-1,0 0 1,0 0-1,0 0 0,0 0 1,0 0-1,0 0 1,0-1-1,0 1 1,0 0-1,0 0 0,0 0 1,0 0-1,0 0 1,0 0-1,0 0 0,0 0 1,0 0-1,1 0 1,-1-1-1,0 1 1,0 0-1,0 0 0,0 0 1,-13 5-220,-3 4 85,0 0 0,-21 18 0,10-7 113,10-9-28,5-3 46,1 0 1,-14 12-1,23-18 12,0 0 0,0 0 0,0 0 0,0 1 0,0-1-1,0 0 1,0 1 0,1 0 0,0-1 0,-1 1 0,1 0 0,0 0 0,0-1 0,0 1 0,1 0 0,-1 5 0,1-7 8,0 1 1,0-1-1,0 0 1,1 1 0,-1-1-1,1 0 1,-1 1-1,1-1 1,-1 0 0,1 0-1,0 0 1,-1 0-1,1 1 1,0-1 0,0 0-1,0 0 1,0 0-1,0-1 1,0 1 0,0 0-1,0 0 1,0 0-1,0-1 1,0 1 0,1-1-1,-1 1 1,0-1-1,3 1 1,0 0 48,-1 0 1,1 0-1,0-1 0,0 1 1,0-1-1,0 0 0,-1 0 1,8-1-1,-4-1-22,-1-1 1,1 1 0,-1-1-1,1 0 1,-1-1-1,0 0 1,0 0-1,-1 0 1,1 0-1,-1-1 1,0 0-1,0 0 1,-1 0-1,1-1 1,-1 0-1,6-11 1,-5 8-714,-7 20-42,0-7 709,-89 282-287,40-160 446,39-102-74,0 0-1,-33 44 0,41-63 6,-1 1 0,0-1 0,0 0 0,0 0 0,0-1 0,0 0 0,-1 0 0,-7 4 0,13-8-73,-1 1 0,1-1 0,-1 0 0,1 0 1,-1 1-1,0-1 0,1 0 0,-1 0 0,1 0 0,-1 0 0,0 0 1,1 0-1,-1 0 0,1 0 0,-1 0 0,0 0 0,1 0 0,-1 0 0,1 0 1,-1 0-1,0-1 0,1 1 0,-1 0 0,1 0 0,-1-1 0,1 1 1,-1 0-1,1-1 0,-1 1 0,1-1 0,-1 1 0,1 0 0,-1-1 0,1 1 1,0-1-1,-1 1 0,1-1 0,0 0 0,0 1 0,-1-1 0,1 1 1,0-1-1,0 1 0,0-1 0,-1 0 0,1 1 0,0-2 0,0-1-38,-1-1 0,1 1 0,0 0 0,0-1 0,0 1 0,0-1 1,1 1-1,0-5 0,3-4-116,1 1 1,0 0 0,0 0 0,1 0 0,11-14-1,41-49-114,-57 72 250,44-50-4,3 1-1,1 3 0,3 1 0,96-65 0,-113 88 46,0-3 1,-1 0-1,-2-2 0,-1-2 0,-1 0 0,-2-2 1,-1-1-1,22-39 0,77-150-46,-108 185 16,-1 0-1,-2-1 1,-2-1-1,8-43 1,0-19-723,-19 98 377,-3 9 68,-2 18-35,-16 45-103,-7 33 335,13-38 98,-28 148-61,34-163 123,3-1-1,2 73 1,2-107 40,0-9-52,0-1-1,0 1 0,0-1 1,0 1-1,1-1 1,0 1-1,-1-1 0,1 1 1,1-1-1,-1 1 1,3 4-1,-4-7-54,1-1 1,-1 0-1,0 1 1,0-1-1,1 0 1,-1 1-1,0-1 0,1 0 1,-1 1-1,1-1 1,-1 0-1,0 0 1,1 1-1,-1-1 1,1 0-1,-1 0 0,1 0 1,-1 0-1,1 1 1,-1-1-1,0 0 1,1 0-1,-1 0 0,1 0 1,-1 0-1,1 0 1,-1 0-1,1-1 1,-1 1-1,1 0 0,-1 0 1,1 0-1,-1 0 1,0-1-1,1 1 1,0 0-1,1-2 10,0 1-1,-1 0 1,1-1-1,0 0 1,-1 1-1,1-1 1,-1 0-1,0 1 0,2-4 1,6-11 55,0-1 0,7-21 0,50-153-155,-41 134 57,2 1-1,2 1 0,63-88 1,-87 135-26,1 0-45,-1 1 0,1-1 1,0 1-1,0 0 0,14-11 1,-20 18 80,0 0 1,0 0-1,0 0 1,0 0 0,0 0-1,1 0 1,-1 0 0,0 0-1,0 0 1,0 0-1,0-1 1,0 1 0,0 0-1,0 0 1,0 0-1,1 0 1,-1 0 0,0 0-1,0 0 1,0 0-1,0 0 1,0 0 0,0 0-1,0 0 1,1 0-1,-1 0 1,0 0 0,0 0-1,0 0 1,0 0 0,0 0-1,0 0 1,0 0-1,0 0 1,1 1 0,-1-1-1,0 0 1,0 0-1,0 0 1,0 0 0,0 0-1,0 0 1,0 0-1,0 0 1,0 0 0,0 0-1,1 0 1,-1 1 0,0-1-1,0 0 1,0 0-1,0 0 1,0 0 0,0 0-1,0 0 1,0 0-1,0 1 1,0-1 0,0 0-1,0 0 1,0 0-1,0 0 1,0 0 0,0 1-1,-2 7-114,-23 48-139,-25 90 335,-45 215 1,89-334 10,-13 80 667,19-105-702,0 0 0,0-1 0,0 1 0,0 0 0,0 0 0,0-1-1,1 1 1,0 2 0,-1-4-37,0 1 0,0-1 0,0 1 0,1-1 0,-1 0 0,0 0 0,0 1 0,1-1 0,-1 0 0,0 1 0,1-1 0,-1 0 0,0 0 0,1 0 0,-1 1 0,0-1 0,1 0 0,-1 0 0,1 0 0,-1 0-1,0 0 1,1 0 0,-1 1 0,0-1 0,1 0 0,-1 0 0,1 0 0,-1-1 0,0 1 0,1 0 0,-1 0 0,1 0 0,-1 0 0,0 0 0,1 0 0,-1 0 0,0-1 0,1 1 0,-1 0 0,0 0 0,1 0 0,-1-1 0,0 1 0,1 0 0,-1-1 0,15-10 51,-1 0 0,25-25 1,-27 23-145,0 2-1,1 0 1,0 0 0,15-9 0,-24 18 51,-1 1 0,1-1 0,0 1 0,0-1 0,-1 1 1,1 0-1,0 1 0,0-1 0,0 1 0,0-1 0,0 1 1,0 0-1,0 1 0,0-1 0,0 1 0,0-1 0,0 1 1,0 1-1,-1-1 0,6 2 0,2 3-21,0 1 0,0-1 0,0 2-1,-1-1 1,9 11 0,38 39-1070,-41-39-3467,-7-12 2332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06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41 8544,'-12'-7'3872,"24"11"-3360,6-4 1280,2 3-1088,22 2 1119,4-2-1023,9-6 192,-1 3-576,1-8 128,1 0-320,-2-2-128,-4 5-64,-3-6-1376,-6 8 736,-11 6-7071,-5 5 4223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07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181 534 5056,'0'-1'187,"0"1"1,0-1-1,0 0 0,0 1 1,0-1-1,0 0 0,0 1 1,-1-1-1,1 0 0,0 1 1,0-1-1,-1 0 0,1 1 1,0-1-1,-1 1 0,1-1 1,0 0-1,-1 1 0,1-1 1,-1 1-1,0-1 0,-1 0 159,1 0-1,-1 1 0,1-1 1,-1 1-1,1-1 1,-1 1-1,1 0 1,-1 0-1,1-1 0,-1 1 1,-1 1-1,-2-1-158,0 1-1,1-1 1,-1 1-1,1 1 1,-1-1-1,1 1 1,-1-1-1,1 1 1,0 1-1,0-1 1,0 0-1,-7 7 1,-4 4 98,-23 25 0,35-34-218,-1 0-27,0 1 1,1 0-1,-1 0 1,1 0 0,1 1-1,-1-1 1,1 1-1,0-1 1,0 1 0,0 0-1,0 6 1,1-10 8,1 0 0,0 1 1,0-1-1,-1 0 0,1 0 1,1 0-1,-1 1 0,0-1 1,0 0-1,1 0 0,-1 0 1,1 0-1,0 0 0,0 0 1,0 0-1,0 0 0,0 0 0,0 0 1,0 0-1,0-1 0,1 1 1,-1 0-1,1-1 0,-1 1 1,1-1-1,0 0 0,0 1 1,-1-1-1,1 0 0,0 0 1,0 0-1,0 0 0,0 0 0,3 0 1,-1 0 33,1-1 1,-1 1-1,1-1 0,0 0 1,-1 0-1,1-1 1,-1 1-1,1-1 0,-1 0 1,1 0-1,6-3 1,-3 1 18,0 0 1,0-1-1,0 0 1,-1-1-1,9-5 1,-13 7-93,1 0 1,-1-1-1,0 1 1,0 0-1,0-1 1,0 0-1,0 0 1,-1 0-1,0 0 1,0 0-1,0 0 1,0 0-1,-1-1 0,2-6 1,-2 7-19,-1 1 0,0-1 0,1 1-1,-2-1 1,1 1 0,0-1 0,-1 1 0,1-1 0,-1 1 0,0-1 0,0 1-1,0 0 1,-1-1 0,1 1 0,-1 0 0,1 0 0,-1 0 0,0 0 0,-5-4-1,5 5-8,0 0 0,-1 0-1,1 0 1,-1 1-1,0-1 1,1 1-1,-1-1 1,0 1-1,0 0 1,0 0 0,0 1-1,0-1 1,0 0-1,0 1 1,0 0-1,0 0 1,0 0-1,0 0 1,0 0 0,-1 1-1,1-1 1,0 1-1,0 0 1,1 0-1,-1 0 1,0 0-1,0 0 1,0 1 0,1-1-1,-1 1 1,1 0-1,-1 0 1,1 0-1,0 0 1,-1 0 0,-2 4-1,4-5 27,1 0 0,-1 0 1,0 0-1,1 1 0,-1-1 0,0 0 1,1 0-1,-1 0 0,1 0 0,0 1 0,-1-1 1,1 0-1,0 1 0,0-1 0,0 0 0,0 0 1,0 1-1,0-1 0,0 0 0,0 0 1,0 1-1,1-1 0,-1 0 0,1 0 0,-1 1 1,1-1-1,-1 0 0,1 0 0,-1 0 0,1 0 1,0 0-1,0 0 0,0 0 0,0 0 1,-1 0-1,1 0 0,0 0 0,1-1 0,-1 1 1,0 0-1,0-1 0,0 1 0,3 0 0,6 1 131,1 0-1,-1-1 0,1-1 0,0 0 0,0 0 1,12-3-1,62-15 265,-78 16-369,34-9 136,0-1 1,-1-3 0,-1-1 0,52-30-1,-73 34-30,-15 10-123,0-1 0,0 1 0,0 0 0,0 0 0,1 0 0,5-2 0,-8 4-20,-1 0-1,0 0 1,1 0-1,-1 0 1,0 0-1,1 0 1,-1 0-1,0 0 1,1 1 0,-1-1-1,0 0 1,1 0-1,-1 0 1,0 1-1,1-1 1,-1 0 0,0 0-1,0 1 1,1-1-1,-1 0 1,0 0-1,0 1 1,0-1-1,1 0 1,-1 1 0,0-1-1,0 0 1,0 1-1,0-1 1,0 0-1,0 1 1,1-1-1,-1 1 1,0-1 0,0 0-1,0 1 1,0-1-1,-1 0 1,1 1-1,0-1 1,0 1 0,-2 17-2,2-18 3,-4 15 0,-1-1 0,0 0 0,-1 0 0,0-1 0,-1 0 0,-13 18 0,10-15 187,0 0-1,-13 35 1,22-51-172,1 0 0,0 1 0,0-1 0,0 0 0,-1 1 1,1-1-1,0 1 0,0-1 0,0 1 0,0-1 0,0 0 1,-1 1-1,1-1 0,0 1 0,0-1 0,0 1 0,0-1 1,1 1-1,-1-1 0,0 1 0,0-1 0,0 0 0,0 1 0,0-1 1,0 1-1,1-1 0,-1 0 0,0 1 0,0-1 0,1 1 1,-1-1-1,0 0 0,1 1 0,-1-1 0,0 0 0,1 0 1,-1 1-1,0-1 0,1 0 0,-1 0 0,1 1 0,-1-1 1,0 0-1,1 0 0,-1 0 0,1 0 0,-1 0 0,1 0 0,-1 0 1,0 0-1,2 0 0,1 0 57,0 0 1,0 0 0,0-1-1,0 0 1,0 0-1,4-1 1,3-2-12,-1-1-1,1 0 1,-1 0 0,1-1-1,-2 0 1,11-10 0,0-2-106,23-27-1,-41 44 4,1-1 0,0 0 0,-1 0 0,1 1 0,0-1 0,0 1 0,0 0 0,0-1 0,0 1 0,0 0 0,0 0 0,2 0 0,-3 1 32,0-1-1,0 1 1,-1 1 0,1-1-1,0 0 1,0 0-1,-1 0 1,1 0 0,0 0-1,0 1 1,-1-1-1,1 0 1,0 1 0,-1-1-1,1 1 1,0-1-1,-1 0 1,1 1-1,0-1 1,-1 1 0,1 0-1,-1-1 1,1 1-1,-1-1 1,1 1 0,-1 0-1,0-1 1,1 1-1,-1 0 1,0 0-1,0-1 1,1 1 0,-1 0-1,0 0 1,0-1-1,0 3 1,4 25-94,-4-20 100,1-1 0,0 1 0,0 0 1,5 12-1,-6-19 31,1 1 0,0-1 1,-1 1-1,1-1 0,0 1 1,0-1-1,0 0 0,0 1 1,0-1-1,0 0 0,0 0 1,0 0-1,1 0 0,-1 0 1,0 0-1,1 0 0,-1 0 1,1-1-1,-1 1 0,0-1 1,1 1-1,0-1 0,-1 1 1,1-1-1,-1 0 0,1 0 1,2 1-1,9-3 65,-1 0-1,0 0 1,0-1 0,0-1-1,0 0 1,0 0 0,-1-1-1,20-12 1,-11 4-47,0-1 0,0 0-1,-1-2 1,-1 0 0,-1-1 0,0-1 0,-1-1 0,24-37 0,-10 6-80,39-92 0,11-64-113,-73 188 114,-4 10 40,-1 2-74,1 0 1,-1 0-1,-1 0 1,1 0-1,-1 0 1,0-7-1,-2 12-234,-1 4 169,-4 7 11,-5 11 41,2 0 1,1 0-1,-11 41 1,-5 68 75,19-97 18,1-9-9,-17 117 393,18-111-259,2 0 0,3 51 1,0-64-38,6 26 0,-7-39-133,0 0-1,0 0 1,1 0-1,-1-1 0,1 1 1,0 0-1,0-1 0,0 1 1,1-1-1,-1 1 1,7 4-1,-9-7-92,0-1 0,1 0 1,-1 1-1,0-1 0,1 0 0,-1 0 0,0 0 1,1 1-1,-1-1 0,1 0 0,-1 0 1,1 0-1,-1 0 0,0 0 0,1 0 0,-1 0 1,1 0-1,-1 0 0,1 0 0,-1 0 1,0 0-1,1 0 0,-1 0 0,1 0 0,-1 0 1,1 0-1,-1 0 0,0-1 0,1 1 0,-1 0 1,1 0-1,-1-1 0,1 1 0,0-2-374,0 1-1,1 0 1,-1-1-1,0 1 1,0-1-1,0 0 1,0 1-1,1-4 1,0-1-492,0 0 1,-1 1-1,0-1 1,1 0-1,-1-7 1,-1 5 343,-1 0 0,0-1 0,-1 1 0,0 0 0,0 1 0,-1-1 0,-5-12 0,-2 0-91,-16-25 1,14 27 1415,-1 0 1,-29-30-1,26 33 702,0 1-1,0 1 1,-1 0-1,-1 1 1,-25-12-1,34 19-674,7 4-493,-1 0 1,1 0-1,0 0 0,0 0 1,0-1-1,0 1 1,0 0-1,0-1 1,0 0-1,-1-1 1,3 2-174,0 1 1,-1 0 0,1-1-1,0 1 1,0 0 0,0-1 0,0 1-1,0 0 1,0-1 0,0 1 0,0-1-1,0 1 1,0 0 0,0-1-1,0 1 1,0 0 0,0-1 0,0 1-1,0-1 1,0 1 0,0 0 0,0-1-1,0 1 1,1 0 0,-1-1-1,0 1 1,0 0 0,0-1 0,1 1-1,-1 0 1,0 0 0,1-1 0,9-6 520,-10 7-519,11-6 257,1 2 0,0-1 1,0 1-1,14-2 0,10-4 3,41-16-8,-45 14-762,0 1-1,1 2 1,59-10 0,-48 19-4116,-1 7 1274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1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1 748 4480,'30'7'7472,"-25"-7"-7088,0 0 1,-1-1-1,1 1 1,0-1 0,-1 0-1,1-1 1,0 1-1,-1-1 1,1 0 0,-1 0-1,7-4 1,-5 1-96,0 0 0,0 0 0,-1 0 0,1-1 0,-1 1 0,7-11 0,0-5 30,0 0 0,-1-1 0,13-37 0,3-22 228,10-28-358,-36 107-191,0-1-18,1-1 0,-1 1 0,1 0 0,0 0 0,2-3 0,-4 5 7,1 1 0,-1-1 1,1 1-1,-1-1 1,1 1-1,-1-1 0,1 1 1,-1 0-1,1-1 1,-1 1-1,1 0 0,-1-1 1,1 1-1,0 0 1,-1 0-1,1-1 0,0 1 1,-1 0-1,1 0 1,0 0-1,-1 0 0,1 0 1,0 0-1,-1 0 1,1 0-1,-1 0 0,1 1 1,0-1-1,-1 0 1,1 0-1,0 0 0,-1 1 1,1-1-1,-1 0 1,2 1-1,1 2-44,0-1-1,0 1 1,0 0 0,0 0-1,-1 0 1,1 0 0,3 7 0,14 29 56,-13-26 1,-1 1 8,0 0 0,0 0-1,-2 0 1,0 1-1,3 19 1,-6-27 27,0 1 0,0 0-1,-1 0 1,0 0 0,-1 0 0,0 0 0,0 0 0,0 0 0,-1 0 0,-1-1 0,-5 14-1,7-18 14,-1 0-1,-1 0 1,1 0-1,0-1 1,-1 1-1,1-1 1,-1 1-1,0-1 1,0 0-1,0 0 1,0 0-1,0 0 1,0-1-1,0 1 1,-1-1-1,1 0 1,-1 0-1,1 0 1,-4 1-1,-9 0 126,0 0 0,-31-1 0,34-2-196,-38-3-617,111 11 618,-20-5 26,59-6 0,-75 1 111,-1 0 1,1-2-1,41-14 1,-55 15-90,1-1 1,-1 0-1,0 0 1,0-2-1,-1 1 0,0-1 1,0 0-1,-1-1 1,1 0-1,12-17 1,-9 8 54,-1 0 0,0-1 1,-1 0-1,-1-1 0,7-22 0,-7 19-171,-6 30-278,-4 6 311,-1 1 0,-5 22-1,1-7-5,1-8-9,-4 37 198,9-53-48,-1 0 1,1 0 0,1 0-1,-1 1 1,1-1-1,0 0 1,2 7 0,-2-13-59,-1 1 0,1 0 1,-1 0-1,1-1 0,-1 1 0,1 0 1,-1-1-1,1 1 0,0-1 1,-1 1-1,1-1 0,0 1 0,0-1 1,-1 0-1,1 1 0,0-1 1,0 0-1,0 0 0,0 1 0,-1-1 1,1 0-1,0 0 0,0 0 1,0 0-1,0 0 0,-1 0 0,1 0 1,0 0-1,0 0 0,1-1 1,3 0 23,-1 0 1,1 0 0,-1-1 0,7-2 0,211-113-141,-202 106 181,35-27 0,-46 30-45,1 0-1,-1 0 0,-1-1 0,1-1 0,8-12 0,-16 20-43,0 0 1,0 1-1,0-1 0,0 0 0,-1 1 0,1-1 1,-1 0-1,2-3 0,-2 5 2,0-1 0,0 1 0,0 0 0,0 0 0,0 0 0,0-1 0,0 1 0,-1 0 0,1 0 0,0 0 0,0-1 0,0 1 0,0 0 0,0 0 0,0 0 0,0 0 0,0-1 0,-1 1 0,1 0 1,0 0-1,0 0 0,0 0 0,0-1 0,0 1 0,-1 0 0,1 0 0,0 0 0,0 0 0,0 0 0,-1 0 0,1 0 0,-13 2-114,4 2 36,0 0 0,1 0-1,-1 1 1,1 1 0,-9 7 0,-37 36-100,37-34 94,8-6 85,0 0 0,0 0-1,0 1 1,2 0 0,-1 1-1,1-1 1,-7 16 0,13-25 6,1 1-1,-1 0 1,0 0 0,1 0 0,-1 0 0,1 0 0,0 0 0,0 0 0,0-1 0,0 1 0,0 4-1,1-5 5,-1-1 0,0 1-1,0 0 1,1-1-1,-1 1 1,1 0 0,-1-1-1,1 1 1,-1 0-1,1-1 1,-1 1 0,1-1-1,0 1 1,-1-1-1,1 1 1,0-1 0,-1 1-1,1-1 1,0 0-1,0 1 1,-1-1 0,1 0-1,0 0 1,0 0-1,0 0 1,-1 1 0,1-1-1,0 0 1,0 0-1,1-1 1,4 1 41,-1-1-1,0 1 1,1-1-1,-1-1 1,0 1-1,0-1 1,0 0-1,0 0 1,6-4-1,3-2 74,24-19 0,-22 13-105,0-1 0,-1-1 0,-1 0-1,0-1 1,-1 0 0,-1-1 0,11-22-1,58-139 55,-68 149-51,27-76-43,-35 91-23,-1-1 0,-1 1 1,0-1-1,1-29 1,-4 44 32,0 0 0,0 1-1,0-1 1,0 1 0,0-1 0,0 1 0,0-1 0,0 1 0,0-1 0,0 0 0,-1 1 0,1-1 0,0 1 0,0-1 0,0 1 0,-1-1 0,1 1 0,0-1 0,-1 1 0,1 0 0,-1-1 0,1 1-3,-1-1 0,1 1 1,0 0-1,-1 0 0,1 0 1,-1 0-1,1 0 0,0 0 1,-1 0-1,1 0 1,-1 1-1,1-1 0,0 0 1,-1 0-1,1 0 0,0 0 1,-1 0-1,1 1 0,0-1 1,-1 0-1,1 0 1,-1 1-1,-18 18-380,18-17 416,-7 8-103,1 0 1,0 1 0,0-1-1,1 1 1,-8 22-1,6-8 28,-10 43-1,14-44 43,0 1 0,1-1-1,2 1 1,2 40-1,0-50 56,1 0 1,1 1-1,0-1 0,1-1 0,1 1 0,1 0 0,0-1 0,12 22 0,-15-31 21,1 0 0,-1-1 0,1 1 0,0-1 0,0 0 1,0 1-1,1-2 0,0 1 0,5 3 0,-8-6-36,0 0-1,0 0 1,0 0-1,0 0 1,0 0-1,0-1 1,0 1-1,0-1 1,0 1 0,1-1-1,-1 0 1,0 0-1,0 0 1,0 0-1,1 0 1,-1 0-1,0-1 1,0 1-1,0-1 1,0 1-1,0-1 1,0 0-1,0 0 1,0 0-1,0 0 1,0 0 0,0 0-1,2-3 1,2-2 30,0-1 0,0 0 0,-1 0 0,0-1 1,0 1-1,0-1 0,-1 0 0,0 0 0,4-14 0,-1-2 19,-1 0-1,4-29 0,-6 29-213,-1 1 0,-1 0-1,-2-37 1,-2 52-106,-2 9-11,-5 13-92,4-1 336,1 1 0,0 0-1,1 1 1,0-1 0,1 0 0,1 1-1,0 0 1,1-1 0,0 1-1,1-1 1,1 1 0,1-1 0,8 28-1,-9-36 34,0-1 0,0 1 0,1-1-1,-1 0 1,1 0 0,1 0-1,-1 0 1,1 0 0,0-1 0,0 0-1,0 1 1,0-2 0,1 1 0,0 0-1,-1-1 1,11 5 0,-8-5-483,0 0 0,0 0 0,0-1 1,15 3-1,-11-4-1681,1 0 0,21-1 0,-8 0-611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2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68 8640,'-40'-8'3904,"22"5"-3392,13-2 1696,5 10-1312,-4-10 639,8 5-927,1-3-1376,8-1 384,5-9-1887,1 6 1279,-1-9-2560,-1 7 1984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13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72 6400,'-37'-42'2880,"32"35"-2496,2 4 416,6 3-512,6-4-384,8 0 32,8-4 320,8 5-96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18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26 3136,'0'-1'67,"0"1"1,0-1 0,1 1-1,-1-1 1,0 1-1,0-1 1,0 1-1,0-1 1,1 1 0,-1-1-1,0 1 1,0 0-1,1-1 1,-1 1-1,0-1 1,1 1 0,-1 0-1,0-1 1,1 1-1,0-1 1,3-4 1243,-4 4-1197,0 1 0,0 0 0,0-1 0,0 1-1,0-1 1,-1 1 0,1 0 0,0-1 0,0 1-1,0-1 1,0 1 0,0 0 0,0-1 0,-1 1-1,1 0 1,0-1 0,0 1 0,-1 0 0,1-1-1,0 1 1,0 0 0,-1 0 0,1-1 0,0 1-1,-1 0 1,1 0 0,0-1 0,-1 1 0,1 0-1,-1 0 1,1 0 0,0 0 0,-1 0 0,1 0-1,-1 0 1,1-1 0,0 1 0,-1 0 0,1 0-1,-1 1 1,1-1 0,-1 0 0,-18 5 1038,15-4-867,-18 8 152,1 1 0,0 1-1,-24 15 1,38-22-355,-10 7 95,0 1 0,0 0 0,-28 28-1,37-31-92,0 1 0,0 0-1,0 0 1,2 0-1,-1 1 1,1 0 0,-8 21-1,7-11 24,2 0 1,0 1-1,1-1 0,2 1 1,0 0-1,1 1 0,1-1 1,1 0-1,1 0 0,1 0 0,1-1 1,1 1-1,1-1 0,0 0 1,2 0-1,13 25 0,-13-32 35,2 1 0,0-1 1,0-1-1,1 0 0,1-1 0,19 17 0,-20-20-80,0-1-1,0 0 0,0-1 0,1 0 1,0-1-1,1 0 0,-1-1 0,21 5 1,-16-8-1988,0 2 503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19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23 5888,'-3'-22'3253,"22"74"70,-13-26-2433,-2 1 0,-2 0 0,0 37 0,2 20-56,4 79 617,-8-160-1340,1 21 144,-1-23-220,0 0 1,0-1-1,0 1 1,0-1-1,0 1 1,0 0-1,0-1 1,0 1-1,0-1 1,0 1-1,1 0 1,-1-1-1,0 1 1,0-1-1,1 1 1,-1-1-1,0 1 1,1-1-1,-1 1 1,1-1-1,-1 1 1,1-1-1,-1 0 1,0 1-1,1-1 1,-1 0-1,2 1 1,2-5 406,1-6-232,-1 0 0,5-15 0,3-11-72,-2 17-155,0 0 1,0 1-1,2 0 0,0 1 0,2 0 0,-1 1 0,2 1 0,0 0 0,1 0 0,0 2 1,22-13-1,-30 21-28,0 1 0,0 0 0,1 0 0,0 1 0,0 0 0,0 0 0,0 1 0,0 1 0,15-2 0,-20 3 47,1 0-1,-1 0 0,0 0 0,0 1 0,0 0 0,0-1 1,0 1-1,0 1 0,0-1 0,0 0 0,-1 1 0,1 0 1,0 0-1,-1 0 0,1 1 0,-1-1 0,0 1 0,0-1 1,0 1-1,0 0 0,0 0 0,-1 1 0,4 5 0,-2-1 52,0 0 0,-1 1 0,0-1 0,0 1-1,-1 0 1,0 0 0,-1 0 0,0 0-1,0 0 1,-1 0 0,0 0 0,-1 0 0,0 0-1,0 0 1,-4 13 0,2-11 70,0 0-1,-1-1 1,0 0-1,-1 0 1,0 0-1,-1 0 1,0-1-1,0 0 1,-1 0-1,0-1 1,-1 0-1,-11 10 1,11-12-39,0-1 1,0 0-1,0 0 1,0-1-1,-1 0 1,0-1-1,0 0 1,0 0-1,0-1 1,0 0-1,-1 0 1,-17 0 0,12-3-46,1 1 0,0-2 0,0 1 1,0-2-1,0 0 0,1-1 1,-24-9-1,-3-3-4796,33 16 853,6 4 1259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19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522 3 4224,'5'-2'6352,"-4"2"-6180,-4 7 1719,-9 10-1048,4-8-350,-1 0-1,0-1 1,0 0-1,-1-1 1,-14 9-1,-58 28 536,53-29-590,-231 130 1664,242-134-2011,11-8-75,1 1 0,-1 0 0,1 1 0,0-1-1,0 1 1,-7 8 0,12-13-17,1 1 0,0-1 0,-1 0-1,1 1 1,0-1 0,0 1-1,-1 0 1,1-1 0,0 1 0,0-1-1,0 1 1,0-1 0,0 1-1,0-1 1,-1 1 0,1-1 0,0 1-1,1 0 1,-1-1 0,0 1 0,0-1-1,0 1 1,0-1 0,0 1-1,0-1 1,1 1 0,-1-1 0,0 1-1,0-1 1,1 1 0,-1-1-1,1 1 1,-1-1 0,0 1 0,1-1-1,-1 0 1,1 1 0,-1-1-1,1 1 1,23 12 123,-21-11-123,101 40 96,-63-26 76,64 33 0,-68-28 0,67 51-1,-63-42-324,-40-30-88,-1 1 0,1-1-1,-1 0 1,1 0 0,-1 0 0,1 0 0,-1 1 0,1-1 0,-1 0 0,1 0 0,-1 0 0,1 0 0,-1 0-1,1 0 1,-1 0 0,1-1 0,-1 1 0,1 0 0,-1 0 0,1 0 0,-1 0 0,1-1 0,-1 1 0,1 0-1,-1 0 1,1-1 0,-1 1 0,1 0 0,-1-1 0,0 1 0,1-1 0,-1 1 0,0 0 0,1-1 0,-1 1 0,0-1-1,0 1 1,1-1 0,-1 1 0,0-1 0,0 1 0,0-2 0,1 1-548,6-11-2639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20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5568,'0'-15'3127,"0"23"-852,4 41 360,1 240 4191,-4-331-5866,8-58 0,-6 77-990,2 0 0,1 1 0,0 0 1,11-23-1,-14 37 50,1 0-1,0 0 1,1 1 0,0-1-1,0 1 1,1 0-1,10-10 1,-11 13-4,1-1 1,-1 2-1,0-1 0,1 1 0,0 0 1,0 0-1,0 0 0,0 1 0,1 0 1,9-2-1,-2 1-16,1 1 0,0 1 0,0 0 0,19 2 0,-25 0-249,0 0 1,-1 0 0,1 1 0,0 0-1,-1 1 1,0 0 0,1 0 0,14 9-1,-9 0-2374,-8 2-1948,-5 1 1190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21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3648,'2'-7'3120,"2"26"-1984,3 54 221,-2-8-78,24 111-1,-27-167-1056,1 0 0,0 0 0,7 13 0,10 7-3387,-4-7 920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22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23 2400,'5'-5'564,"-4"4"-234,0-1 1,0 1 0,0 0 0,0-1-1,1 1 1,-1 0 0,1 0 0,-1 0-1,1 0 1,-1 0 0,1 0 0,0 1-1,-1-1 1,1 1 0,0-1-1,-1 1 1,1-1 0,0 1 0,2 0-1,-4 0-264,1 0 0,-1 0 1,0-1-1,0 1 0,0 0 0,1 0 0,-1 0 0,0 0 0,0 0 0,0 0 0,0 0 0,1 0 0,-1 0 0,0 1 0,0-1 0,0 0 0,0 0 0,1 0 0,-1 0 0,0 0 0,0 0 0,0 0 0,0 0 0,0 0 1,1 0-1,-1 1 0,0-1 0,0 0 0,0 0 0,0 0 0,0 0 0,0 0 0,0 1 0,1-1 0,-1 0 0,0 0 0,0 0 0,0 0 0,0 0 0,0 1 0,-5 7 1313,-19 10-79,-7 1-375,-8 5-357,0 2 0,-37 33 0,23-7 83,1 2-1,-46 67 1,83-107-376,6-5 33,9-8-307,0-1 0,-1 0 0,1 0 0,0 1 1,0-1-1,0 0 0,0 0 0,0 1 0,-1-1 0,1 0 0,0 0 0,0 1 0,0-1 0,0 0 0,0 1 0,0-1 1,0 0-1,0 0 0,0 1 0,0-1 0,0 0 0,0 1 0,0-1 0,0 0 0,0 0 0,1 1 0,-1-1 0,2 3 34,0 0 0,1 0 0,-1-1 0,1 1 0,-1-1 0,1 1 0,0-1 0,0 0 0,0 0 0,0 0 1,5 1-1,7 3 166,20 6 1,-9-4-258,84 28 142,48 18 548,-119-36-4511,-23-11 1499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25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28 2976,'0'-1'81,"-1"1"1,1 0-1,0-1 1,0 1-1,-1 0 0,1-1 1,0 1-1,0-1 1,0 1-1,0 0 0,-1-1 1,1 1-1,0 0 1,0-1-1,0 1 1,0-1-1,0 1 0,0-1 1,0 1-1,0 0 1,0-1-1,0 1 0,1-1 1,-1 1-1,0 0 1,0-1-1,0 1 1,0 0-1,1-1 0,-1 1 1,0-1-1,0 1 1,0 0-1,1 0 0,-1-1 1,0 1-1,1 0 1,-1-1-1,0 1 0,1 0 1,-1 0-1,0 0 1,1-1-1,-1 1 1,1 0-1,0 0 152,-1-1 1,1 1-1,-1 0 1,1-1-1,-1 1 0,1 0 1,-1-1-1,1 1 1,-1-1-1,0 1 0,1-1 1,-1 1-1,0-1 0,1 1 1,-1-1-1,0 1 1,0-1-1,1 0 0,-1 1 1,0-1-1,0-1 1,10 96 2982,-17 83-666,2-56-1229,-9 47 12,5-85-826,9-49 683,2-34-1090,0 0 1,0 0 0,-1 0 0,1 0 0,0 0-1,-1-1 1,1 1 0,-1 0 0,3-2 0,18-4 36,0 1 1,0 1-1,33-2 1,70 5-33,23-2 408,-141 2-645,21-3-859,-12-3-2596,-8-1 1619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25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5568,'4'-25'1786,"-4"25"-1749,0-1-1,0 1 1,0-1-1,0 0 1,0 1-1,1-1 1,-1 1-1,0-1 0,0 1 1,1-1-1,-1 1 1,0-1-1,1 1 1,-1 0-1,0-1 0,1 1 1,-1-1-1,1 1 1,-1 0-1,1-1 1,-1 1-1,1 0 1,-1 0-1,1-1 0,-1 1 1,1 0-1,-1 0 1,1 0-1,0 0 1,0-1 171,1 1-42,0-1 1,-1 1-1,1-1 1,0 1 0,-1 0-1,1 0 1,0 0-1,0 0 1,-1 0 0,1 0-1,0 0 1,0 0-1,-1 1 1,1-1-1,0 1 1,1 0 0,27 15 329,-18-6-223,1 0 1,-2 1-1,1 0 1,-2 1-1,1 0 1,13 22-1,-5-4 746,27 61 0,-26-47-317,-3 1 0,-1 1 0,-2 1 0,-3 0 1,7 53-1,-3 128 838,-15-167-1182,-15 110 0,11-146-211,-2-1 0,-1 1 0,0-1 0,-17 34 0,16-42-1499,-18 27 1,4-16-1203,-14 5-5553,5-5 2843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33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2816,'0'-14'2419,"0"5"4287,0 8-6608,0 1 0,0 0 0,0 0 0,0-1-1,0 1 1,0 0 0,0 0 0,0 0 0,0-1 0,0 1 0,0 0 0,0 0 0,0-1-1,0 1 1,1 0 0,-1 0 0,0 0 0,0-1 0,0 1 0,0 0 0,0 0 0,0 0-1,1 0 1,-1-1 0,0 1 0,0 0 0,0 0 0,0 0 0,1 0 0,-1 0 0,0-1 0,0 1-1,0 0 1,1 0 0,7 4 2022,7 12-600,-12-10-1231,1 1 1,-1 0-1,3 9 0,7 15 101,-3-13-254,-1 1 0,-1 1 0,-1-1 0,0 1 0,6 33 0,-8-20-83,4 17 430,3 84 0,-12-134-361,0 0-98,0 0 0,0 0 1,0 0-1,0 0 0,0 0 0,0 0 0,0 0 0,1 0 0,-1 0 0,0 0 0,0 0 0,0 0 0,0 0 0,0 0 0,0 0 0,0 0 0,0 0 0,1 0 1,-1 0-1,0 0 0,0 0 0,0 0 0,0 0 0,0 0 0,0 0 0,0 0 0,1 0 0,-1 0 0,0 0 0,0 0 0,0 0 0,0 0 0,0 0 0,0 0 1,0 0-1,0 0 0,0 1 0,0-1 0,0 0 0,1 0 0,4-23 380,5-45-1,-7 43-337,9-39 0,-5 36-17,-2 10 32,0 0 1,15-34-1,-17 47-41,0-1-1,0 1 1,0 0 0,1 0-1,4-5 1,-7 9-35,0 0 1,0 0-1,0 0 1,0 0-1,0 0 0,1 0 1,-1 0-1,0 1 1,1-1-1,-1 0 0,0 1 1,1-1-1,-1 1 1,1 0-1,-1-1 0,1 1 1,-1 0-1,1 0 1,-1 0-1,1 0 0,-1 0 1,1 1-1,-1-1 1,0 0-1,1 0 1,1 2-1,1 0 81,0 0 0,1 0 0,-1 1 0,-1-1 0,1 1 0,0 0 0,-1 0 0,1 1 0,-1-1 0,0 1 0,0-1 0,2 6 0,4 4 179,-1 1 1,7 17-1,-6-9-149,-1 0 0,0 1 0,-2 0 0,5 37-1,-8-39-1895,-1 24 0,-2-40-220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15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40 2240,'-36'-20'3669,"24"15"-2671,11 5-960,1 0 1,-1 0 0,0 0-1,1 0 1,-1 0-1,0 0 1,1 0 0,-1-1-1,1 1 1,-1 0-1,0 0 1,1-1 0,-1 1-1,1-1 1,-1 1-1,1 0 1,-1-1 0,1 1-1,-1-1 1,1 1 0,-1-1-1,1 1 1,0-1-1,-1 1 1,1-1 0,0 0-1,-1 1 1,1-2-1,0 2-14,0 0 1,0 0-1,0-1 0,0 1 0,0 0 0,0 0 0,0 0 0,0 0 0,-1-1 0,1 1 0,0 0 0,0 0 0,0 0 0,0 0 1,0 0-1,0-1 0,0 1 0,0 0 0,-1 0 0,1 0 0,0 0 0,0 0 0,0 0 0,0 0 0,-1-1 0,1 1 0,0 0 1,0 0-1,0 0 0,0 0 0,-1 0 0,1 0 0,0 0 0,0 0 0,0 0 0,0 0 0,-1 0 0,1 0 0,0 0 0,0 0 1,0 0-1,-1 0 0,1 0 0,0 0 0,0 0 0,0 1 0,0-1 0,-1 0 0,1 0 0,0 0 0,0 0 0,0 0 0,0 0 0,0 0 1,0 1-1,-1-1 0,1 0 0,0 0 0,0 0 0,0 0 0,0 1 0,0-1 0,0 0 0,0 0 0,0 0 0,0 0 0,0 1 1,0-1-1,0 0 0,-1 10-23,2 0 1,0 0 0,0-1 0,0 1 0,4 9-1,6 25 123,-2 0 0,-1 0 0,1 51 0,-1-2-113,-8-67 109,6 36 0,-3-47-72,1 10 128,1 43 384,-5-67-561,0 0-1,0 0 1,0 0-1,0 0 1,-1 0 0,1 0-1,0 0 1,0 0-1,-1 0 1,1 0 0,-1 0-1,1 0 1,-1 0 0,1 0-1,-1 0 1,0-1-1,1 1 1,-1 0 0,-1 1-1,1-2-151,1 0 1,-1 0-1,1 1 0,-1-1 0,0 0 1,1 0-1,-1 0 0,1 0 0,-1 0 1,1 0-1,-1 0 0,0 0 0,1 0 0,-1 0 1,1 0-1,-1-1 0,1 1 0,-1 0 1,1 0-1,-1 0 0,1-1 0,-1 1 1,1 0-1,-1-1 0,1 1 0,-1 0 0,1-1 1,0 1-1,-1-1 0,1 1 0,-1-1 1,1 1-1,0-1 0,0 1 0,-1-1 1,1 1-1,0-1 0,0 1 0,-1-2 1,-8-13-2723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56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13 2560,'-7'-12'4210,"-5"13"-2015,10 0-2131,0 0 1,0-1-1,0 1 0,1 0 1,-1 0-1,0 0 0,0 0 1,1 1-1,-1-1 0,1 0 1,-1 1-1,1-1 0,-1 1 1,0 1-1,-15 28 399,8-13-232,4-9-97,1 0 0,0 0 1,0 0-1,1 0 0,-3 15 0,5-20-74,0 0 1,0 1-1,1-1 0,-1 1 0,1-1 0,1 0 0,-1 1 0,1-1 0,-1 0 0,1 1 0,0-1 0,1 0 0,-1 0 0,3 5 0,-2-5 27,0-1 0,0 1-1,0-1 1,1 0 0,0 1 0,-1-1-1,1 0 1,0-1 0,0 1-1,1 0 1,-1-1 0,1 0-1,-1 0 1,1 0 0,-1 0 0,1-1-1,0 1 1,0-1 0,0 0-1,0 0 1,0 0 0,0-1-1,0 1 1,0-1 0,0 0 0,1 0-1,-1-1 1,0 1 0,0-1-1,0 0 1,0 0 0,0 0-1,0 0 1,7-5 0,-5 4-13,-1-1 1,1 0-1,-1-1 0,0 1 1,0-1-1,0 0 0,0-1 1,-1 1-1,1-1 1,-1 0-1,0 0 0,-1 0 1,7-11-1,-9 13-78,0 0 0,0 0 1,0 0-1,0 0 0,0 0 0,-1 0 1,0-1-1,1 1 0,-1 0 0,0 0 0,-1-1 1,1 1-1,0 0 0,-1 0 0,0 0 1,0 0-1,0-1 0,0 1 0,0 0 1,-1 1-1,1-1 0,-1 0 0,0 0 0,0 1 1,0-1-1,0 1 0,0-1 0,-1 1 1,-3-3-1,3 2-50,0 1 0,0-1 1,-1 1-1,1 0 0,-1 0 0,1 0 0,-1 1 1,0-1-1,0 1 0,1 0 0,-1 0 1,0 0-1,0 1 0,0-1 0,0 1 0,0 0 1,0 0-1,0 0 0,0 1 0,0-1 1,0 1-1,0 0 0,-7 3 0,7-3 99,-22 11-529,18-4-1180,8-8 1554,0 0 0,0 1 1,0-1-1,0 0 1,0 1-1,0-1 1,-1 0-1,1 0 1,0 1-1,0-1 1,1 0-1,-1 1 1,0-1-1,0 0 1,0 0-1,0 1 1,0-1-1,0 0 1,0 1-1,0-1 1,0 0-1,1 0 1,1 2-767,5 6-788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24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52 11136,'-45'-28'5056,"45"25"-4417,10 0 1505,8 3-1312,12-5 1408,7 1-1248,26-4-320,5 8-416,35 0-192,0 3-32,5 2-32,-13 4 0,-10-6-2624,-17 5 1440,-2 0-3871,-6-1 2815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37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30 1248,'7'-9'394,"3"0"951,-10 9-1217,1-1 0,-1 1 0,3-11 9029,-8 19-4422,-15 33-2091,-50 78 0,-2 4-1596,67-113-1060,0 0 0,1 0 0,1 1 0,0-1 0,-4 22 0,7-26-468,-1 0-1,1 0 1,1 0-1,0 7 1,-1-11 1,3 9-486,4-6-2882,4-4 1517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37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10 5888,'-25'-3'1898,"25"4"-1841,0-1 0,0 0 0,-1-1 0,1 1 0,0 0-1,0 0 1,-1 0 0,1 0 0,0 0 0,0 0 0,0 0-1,-1 0 1,1 0 0,0 0 0,0 0 0,0-1 0,-1 1-1,1 0 1,0 0 0,0 0 0,0 0 0,0-1 0,0 1-1,-1 0 1,1 0 0,0 0 0,0 0 0,0-1 0,0 1-1,0 0 1,0 0 0,0-1 0,0-1 1641,3 3-1288,0 1 0,0-1 0,1 0 0,-1 0 0,0-1 0,0 1 0,1-1 0,3 1 1,4 1 196,7 3-222,-1 0-1,1 2 1,-1 0-1,0 1 1,-1 0-1,0 1 1,0 1-1,-1 1 1,18 15-1,0 5 335,-2 0-1,48 62 0,-60-68-280,-1 1 0,-1 0 0,-2 2 0,0 0 0,-2 0 0,16 54 1,-25-71-522,-2 1 1,1 0-1,-2 0 1,1 0 0,-2 0-1,1 0 1,-2 0 0,-2 20-1,3-29-402,0-3 368,0 0-1,0 0 1,0 1 0,0-1-1,0 0 1,0 0 0,0 0-1,0 0 1,0 1 0,0-1-1,0 0 1,0 0 0,-1 0-1,1 0 1,0 1 0,0-1-1,0 0 1,0 0 0,0 0-1,0 0 1,0 0 0,-2 2-1174,2-2 1174,0 0-1,0 0 1,0 0 0,0 0-1,-1 0 1,1 0 0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38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2400,'-3'4'13357,"2"10"-9781,0 20-4829,1-30 2474,0 9-714,0 21-110,2-23 205,-2-11-581,0 0 0,0 0 0,0 1-1,0-1 1,0 0 0,0 0 0,0 0-1,0 0 1,0 0 0,0 0 0,0 0-1,0 0 1,0 0 0,0 0 0,0 0-1,0 0 1,0 1 0,0-1 0,0 0-1,0 0 1,0 0 0,0 0 0,0 0-1,0 0 1,0 0 0,0 0-1,1 0 1,-1 0 0,0 0 0,0 0-1,0 0 1,0 0 0,0 0 0,0 0-1,0 0 1,0 0 0,0 0 0,0 0-1,0 0 1,0 0 0,1 0 0,-1 0-1,0 0 1,0 0 0,0 0 0,0 0-1,0 0 1,0 0 0,0 0 0,0 0-1,0 0 1,0 0 0,0 0 0,0 0-1,0 0 1,1 0 0,-1 0 0,0 0-1,0 0 1,0 0 0,0 0 0,0-1-1,0 1 1,0 0 0,0 0-1,0 0 1,0 0 0,23-23-438,-4 5 349,-12 11 128,0 0 1,0 1 0,0 0 0,1 0 0,0 0-1,12-5 1,-18 10 18,1-1 0,-1 1 0,1 0 0,-1 0 0,1 1 0,0-1-1,-1 0 1,1 1 0,0 0 0,0-1 0,0 1 0,-1 0 0,1 1 0,0-1 0,0 0 0,-1 1-1,1 0 1,0-1 0,0 1 0,-1 0 0,1 0 0,-1 1 0,1-1 0,-1 1 0,0-1-1,1 1 1,1 2 0,1 0-28,-1 0 0,1 0-1,-1 1 1,0-1 0,0 1-1,-1 0 1,0 0 0,0 0-1,4 9 1,-5-6-2891,-5 15-16378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39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75 6880,'-12'-7'6794,"34"8"-3391,50 0 378,89-3-485,73-12-1854,24-1-1065,-188 14-285,39-3-328,-106 4-192,0-1 0,0 1 0,0-1 1,1 0-1,-1 0 0,0-1 0,3-1 1,-5 3 18,0-1 0,0 1 1,0-1-1,-1 1 1,1-1-1,0 0 1,0 1-1,0-1 1,-1 0-1,1 0 0,0 0 1,-1 0-1,1 1 1,0-1-1,-1 0 1,0 0-1,1 0 0,-1 0 1,1 0-1,-1 0 1,0-2-1,0-2-2513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40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52 6048,'-11'-6'3276,"7"3"-1365,7 4 118,-2-1-1692,0 0 0,0 0 1,0 1-1,0-1 1,0 0-1,0 0 1,0-1-1,0 1 1,0 0-1,0 0 1,2-1-1,17-8 1341,-19 9-1598,10-7 525,1 2 0,1-1 0,13-3-1,-20 8-525,1-1 1,-1 1-1,0 0 0,1 0 0,-1 0 0,0 1 0,1 0 0,10 2 0,-15-2-26,0 1 0,0-1 1,0 1-1,0 0 0,0 0 0,0 0 0,0 0 0,0 0 1,0 0-1,-1 0 0,1 1 0,0-1 0,-1 1 1,1-1-1,-1 1 0,0-1 0,1 1 0,-1 0 0,0 0 1,0 0-1,0 0 0,0 0 0,0 0 0,-1 0 1,1 0-1,-1 0 0,1 0 0,-1 0 0,0 0 1,1 0-1,-1 0 0,0 1 0,-1 2 0,0 8 107,-1 0-1,0 0 0,-1 0 1,-7 17-1,4-9-119,-1 5 38,-1-1 0,-2 1-1,0-2 1,-1 1 0,-2-2 0,-24 37-1,36-59-54,1-1 0,-1 1 0,1 0 0,-1 0 1,1-1-1,-1 1 0,0 0 0,1-1 0,-1 1 0,0-1 0,1 1 0,-1-1 0,0 1 0,0-1 0,1 1 0,-1-1 0,0 0 0,-2 1 0,4-2 16,0 0 0,0 1 0,0-1 0,0 1 0,0-1-1,0 1 1,0-1 0,0 1 0,0 0 0,0-1 0,0 1 0,0 0-1,0 0 1,0 0 0,1-1 0,1 2 0,40-7 682,-9 1-383,44 0 0,-24 6-527,72 13-1,-123-13 222,17 1-1286,-19-2 939,0 0-1,0 0 1,0 0-1,0 0 1,0 0-1,0 0 1,0 0-1,0-1 1,0 1-1,0 0 1,0-1-1,0 1 1,-1 0-1,1-1 1,0 1-1,0-1 1,1-1-1,4-10-5822,2 1 1941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42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0 3552,'-3'0'12890,"3"17"-9695,0 22-837,-1 52-380,-13 8-891,1-8-558,12-87-501,-4 52 502,4 92 0,2-62-323,-1-52 231,0-33 367,6-4-538,46-8 550,-28 5-556,41-6-1,177 7 243,-203 5-515,-12 2 70,4 0-539,-11-6-2579,-16 3 445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51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75 3072,'-2'-8'19007,"48"-9"-17946,48-17-193,-79 30-806,0 0-1,0 1 0,0 1 0,23-1 0,-34 4-43,0-1 0,0 0 0,-1 1 0,1 0 0,0 0 0,0 0 0,0 0 0,0 1 0,-1-1 0,1 1 0,-1 0 0,1 0 0,-1 1 0,6 4 0,1 2 96,-1 2 0,0-1 1,8 13-1,-9-12 165,1 0-1,16 16 1,-22-24-179,0-1 1,0 1 0,1-1 0,-1 1 0,1-1 0,7 3 0,-9-4-49,0-1 0,0 1 0,0-1 1,0 0-1,0 0 0,0 0 0,0 0 1,0 0-1,0 0 0,0 0 1,0-1-1,0 1 0,0-1 0,0 1 1,0-1-1,2-1 0,3-2 1,0 0 0,-1-1 0,1 1 0,-1-2 0,0 1 0,0 0 0,-1-1 0,0 0-1,0-1 1,0 1 0,-1-1 0,7-12 0,-8 10-1471,3-6-6024,1 26 852,-6 7 1497,3 6 1701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52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7 109 3072,'-6'-18'15978,"15"12"-12134,32-17-3727,-26 15 1074,-8 3-988,13-6 405,32-14 0,-46 23-529,0-1 0,1 1 0,-1 1 0,1-1 0,-1 1-1,1 1 1,0-1 0,-1 1 0,13 1 0,-16-1-19,-1 1 0,1 0-1,0 0 1,-1 0 0,1 0 0,-1 0 0,1 1 0,-1-1 0,0 1 0,4 2-1,20 23 437,-17-18-338,-8-8-152,11 13 213,1-2-1,0 1 0,1-1 1,18 11-1,-24-17-169,1-1-1,0-1 0,0 1 0,0-1 0,14 3 0,-21-6-47,1-1 0,0 1-1,-1-1 1,1 1-1,0-1 1,0 0 0,0 0-1,-1 0 1,1 0-1,0-1 1,0 1 0,-1-1-1,1 0 1,0 1-1,-1-1 1,1 0 0,-1-1-1,1 1 1,-1 0-1,1-1 1,-1 1 0,0-1-1,0 0 1,3-2-1,1-5-1356,-1 1 0,1-1 0,-2 0 0,1 0-1,3-10 1,8-17-8197,-3 16 4519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1:57.93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232 10 2240,'-4'-9'10970,"-8"28"-10143,-20 25 0,11-20-550,2 1 0,2 2 1,0 0-1,1 0 0,2 2 0,-17 46 1,19-37-44,1 2 1,-11 76 0,20-93-91,0 0 0,2 0 0,1 1 0,0-1 0,2 0 0,10 41 0,-1-24 448,2-1 0,30 62 0,-24-59-446,-14-27-17,1-1-1,0 0 1,1-1-1,1 0 0,0 0 1,14 15-1,-23-27-176,0-1 0,0 0 1,0 0-1,0 0 0,0 0 0,1 0 1,-1 0-1,0 1 0,0-1 0,0 0 0,0 0 1,0 0-1,1 0 0,-1 0 0,0 0 1,0 0-1,0 0 0,0 0 0,1 0 0,-1 0 1,0 0-1,0 0 0,0 0 0,0 0 0,1 0 1,-1 0-1,0 0 0,0 0 0,0 0 1,0 0-1,1 0 0,-1 0 0,0 0 0,0 0 1,0 0-1,0 0 0,0 0 0,1 0 1,-1 0-1,0-1 0,0 1 0,0 0 0,0 0 1,0 0-1,0 0 0,1 0 0,-1 0 0,0-1 1,0 1-1,0 0 0,0 0 0,0 0 1,0 0-1,0-1 0,0 1 0,0 0 0,0 0 1,0 0-1,0-1 0,1 0-354,4-7-1667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01.20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1 133 1824,'-1'4'15951,"5"-9"-15609,1-5-183,1 1 1,-1 0 0,2 0-1,-1 1 1,1 0-1,1 0 1,-1 0-1,1 1 1,1 0 0,-1 0-1,1 1 1,16-8-1,-23 13-172,-1 1 0,1 0-1,-1 0 1,1-1 0,-1 1 0,1 0-1,0 0 1,-1 0 0,1 1-1,-1-1 1,1 0 0,-1 1-1,1-1 1,-1 0 0,1 1-1,-1 0 1,1-1 0,-1 1 0,1 0-1,-1 0 1,0 0 0,0 0-1,1 0 1,-1 0 0,0 0-1,1 2 1,5 4 71,-2 1-1,1 0 1,5 10-1,-6-10-18,2 4 53,-2-4 155,0 0-1,1-1 1,8 10-1,-11-14-77,0-1-1,0 1 0,0-1 1,0 0-1,0 0 0,1 0 1,-1-1-1,1 1 0,-1-1 1,1 1-1,5 0 0,-3-2-52,-1 1 0,1-1-1,0 0 1,0 0 0,0-1-1,-1 1 1,1-1 0,0-1-1,0 1 1,-1-1 0,1 0-1,-1 0 1,0-1 0,0 0-1,7-4 1,-4 2-82,0 0 1,-1-1-1,1 0 1,-1 0-1,-1-1 0,1 0 1,-1 0-1,9-14 0,-12 15-391,0 0 0,0 0 0,-1 0 0,3-10 0,-2 3-3287,-2 0-3561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26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392 714 5888,'-6'-5'1067,"-1"1"1,0 0 0,0 0-1,0 0 1,0 1 0,-1 0-1,-8-2 1,0 1-175,-1 1 1,-20-2-1,22 4-823,-1 1 1,1 0 0,0 2-1,0-1 1,0 2-1,0 0 1,1 1-1,-1 0 1,1 2-1,0-1 1,0 2 0,-25 15-1,35-19-50,0 0 0,0 0 0,0 1 0,1-1 1,-7 9-1,8-10-10,1 0 1,0 0-1,-1 1 0,1-1 1,0 0-1,1 1 1,-1-1-1,0 0 1,1 1-1,-1-1 1,1 1-1,0-1 1,0 1-1,0 4 0,0-3 49,1 1-1,0-1 0,0 1 0,0-1 0,1 0 1,-1 0-1,1 1 0,0-1 0,0 0 0,0 0 1,1-1-1,-1 1 0,1-1 0,0 1 0,0-1 1,1 0-1,-1 0 0,0 0 0,1 0 0,0-1 1,0 1-1,0-1 0,0 0 0,0 0 0,0-1 0,0 1 1,0-1-1,8 2 0,-1-2 102,-1 1 1,1-2-1,-1 1 0,1-2 0,-1 1 1,0-1-1,1-1 0,-1 0 0,0 0 1,1-1-1,10-5 0,-7 2-29,1-2 0,-2 0 1,1-1-1,-1 0 0,0-1 0,-1 0 0,0-1 1,-1-1-1,12-14 0,-11 9-84,0 0 0,-1 0-1,-1-1 1,0-1 0,-2 0 0,0 0-1,-1 0 1,7-32 0,0-20 59,6-78 0,-16 107-88,5-223-729,-9 236 403,0 18-13,-2 14-121,-2 20-173,2-14 692,-5 46-43,3 1 1,3 60-1,1-82-9,2 441 1281,1-453-1061,-1-5-5167,-1-23 1141,3-2 1216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01.87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57 5728,'0'-2'350,"0"2"-306,0 0 1,0 0-1,0 0 1,0 0-1,0 0 1,0 0-1,0 0 1,0 0 0,0 0-1,0 0 1,-1 0-1,1 0 1,0 0-1,0 0 1,0 0-1,0 0 1,0 0-1,0 0 1,0 0-1,0 0 1,0 0-1,-1 0 1,1 0 0,0 0-1,0 0 1,0 0-1,0 0 1,0 0-1,0 0 1,0 0-1,0 0 1,0 0-1,0 0 1,0 0-1,0 0 1,0 0 0,-1-1-1,1 1 1,0 0-1,0 0 1,0 0-1,0 0 1,0 0-1,0 0 1,0 0-1,0 0 1,0 0-1,0-1 1,0 1-1,0 0 1,0 0 0,0 0-1,0 0 1,0 0-1,0 0 1,0 0-1,0 0 1,0 0-1,0-1 1,-1 2 138,3 7 3227,4 37-1631,-2 64 1056,-4-87-2555,-7 30 973,43-120 1150,-23 43-2305,6-10-110,0 1-1,39-50 1,-54 78 2,1 1 1,-1 0-1,1 1 1,0-1-1,10-6 1,-14 10-6,1 0 1,-1 0-1,0 1 0,1-1 1,-1 1-1,1-1 1,-1 1-1,1-1 1,-1 1-1,1 0 1,-1 0-1,1 0 1,0 0-1,-1 0 1,1 0-1,-1 0 0,1 0 1,-1 1-1,1-1 1,-1 0-1,1 1 1,-1 0-1,1-1 1,-1 1-1,0 0 1,1 0-1,-1-1 1,0 1-1,0 0 0,1 0 1,0 2-1,4 4 84,0 0 0,-1 0-1,1 0 1,-2 1 0,1-1-1,-1 1 1,-1 0 0,1 1 0,-1-1-1,-1 1 1,4 16 0,-3-4 137,-1 0-1,-1 1 1,-3 39 0,2-58-325,-1 40 841,4-21-3335,6-4-5883,-2-7 4539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04.33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113 90 4480,'-1'-12'2153,"3"11"-813,1 6-817,-2-3-381,-1-1 0,0 1 0,1 0 0,-1 0 0,0 0 0,0 0 0,0-1 0,0 1 0,-1 2 0,1 4 171,-3 48 1325,-15 83 1,10-86-1167,-48 246 1598,52-282-1795,-2 9 814,-17 44 0,65-128 607,68-96-1872,-108 151 129,1 0 1,-1 0 0,1 0 0,0 0-1,0 0 1,0 1 0,0-1-1,5-2 1,-8 4 32,1 1 0,0 0-1,0 0 1,-1-1 0,1 1 0,0 0 0,-1 0-1,1 0 1,0 0 0,0 0 0,-1 0-1,1 0 1,0 0 0,0 0 0,-1 0-1,1 0 1,0 0 0,0 0 0,1 1 0,-1 0 5,0 0 1,0 0-1,0 0 1,0 0-1,0 0 1,-1 0-1,1 0 1,0 0-1,0 0 0,-1 0 1,1 0-1,-1 0 1,1 1-1,-1-1 1,1 2-1,4 19 23,-1 0 0,-1 0 0,0 27 0,-1-16 96,0-14-46,-2-6 8,1-1 1,0 0-1,1 0 1,5 17-1,-6-27-36,0-1 0,-1 1 0,1 0-1,0-1 1,0 1 0,0 0 0,1-1-1,-1 0 1,0 1 0,1-1-1,-1 0 1,0 1 0,1-1 0,0 0-1,-1 0 1,1 0 0,0 0 0,-1-1-1,1 1 1,0 0 0,0-1-1,-1 1 1,1-1 0,0 0 0,0 1-1,0-1 1,0 0 0,0 0 0,0 0-1,0 0 1,-1-1 0,4 0-1,4 0 33,-1-2 0,0 1 0,0-1-1,0 0 1,0-1 0,9-5 0,22-14-19,2 1 25,74-55 0,-110 73-77,5-4 32,0-1 1,-1 1-1,0-1 1,12-16-1,-19 23-58,1-3-151,-5 7-41,-11 11-64,10-10 262,-37 29-25,3 2 1,-66 75 0,99-104 126,-8 9-9,12-14-44,-1 1 0,1-1 1,-1 1-1,1-1 0,0 1 0,-1-1 0,1 1 0,0-1 1,0 1-1,-1-1 0,1 1 0,0-1 0,0 1 0,0 0 1,0-1-1,0 1 0,0-1 0,0 1 0,0 0 0,0 0 1,0-1-2,1 1 1,-1-1 0,0 0 0,1 0-1,-1 0 1,1 0 0,-1 0 0,1 0 0,-1 0-1,1 0 1,-1 0 0,0 0 0,1 0-1,-1 0 1,1 0 0,-1 0 0,1-1-1,-1 1 1,0 0 0,1 0 0,-1 0 0,1-1-1,-1 1 1,15-8 284,0-3-277,0-1-1,-1-1 1,0 0 0,-1-1 0,16-21 0,13-28-353,-39 62 32,-3 7 120,-2 9-48,2-14 184,-1 2 30,0 1 0,1 0 0,0 0 0,0-1 0,0 1 0,0 0 0,0 0 0,1 0 0,0-1 0,-1 1 0,1 0 1,1-1-1,-1 1 0,1-1 0,-1 1 0,1-1 0,0 0 0,0 1 0,0-1 0,1 0 0,-1 0 0,1-1 0,0 1 0,-1 0 0,1-1 0,1 0 0,-1 0 0,0 0 0,7 3 0,-1-1 74,1-1 0,0 0 0,0-1 0,0 0 0,0-1 0,0 0 0,0 0 0,1-1 0,-1 0 0,13-3 0,-15 2-46,0-1-1,0 0 1,0-1 0,0 1 0,0-2-1,-1 1 1,1-1 0,-1 0 0,0 0-1,0-1 1,0 0 0,-1-1 0,8-7-1,-5 2 38,0-1 0,-1 0 0,13-25 0,16-43 32,16-64-58,-30 79-37,9-18-16,17-48-55,-41 104-72,-1 0-1,7-53 1,-14 79 138,0-17-226,-3 13-58,-4 11-162,-4 10 366,0 1 0,1 0 1,1 0-1,1 1 0,0 0 0,-5 22 1,-23 118-70,15 36 179,19-169-7,-1 6 35,3 33 1,1-51 13,0-1-1,1 0 1,0 0-1,1 0 1,8 20 0,-11-31-42,1 1 0,-1-1 1,0 0-1,1 1 0,0-1 0,-1 0 1,1 0-1,0 0 0,0 0 1,0 1-1,-1-1 0,1 0 0,0 0 1,0-1-1,0 1 0,1 0 1,-1 0-1,0 0 0,0-1 1,0 1-1,1-1 0,-1 1 0,0-1 1,1 1-1,-1-1 0,0 0 1,1 0-1,-1 1 0,0-1 0,1 0 1,-1 0-1,1 0 0,-1-1 1,3 1-1,2-2 3,-1 0 0,1-1 0,-1 1 0,1-1 0,-1 0 0,0-1 0,0 1 0,-1-1 0,1 0 0,5-5 0,4-7 18,23-32 0,44-81 53,-46 70-139,22-32 104,55-120 0,-105 191-290,0 0 0,6-24 0,-21 77-824,-22 59 842,-4 29 236,-16 49 24,-54 150-15,-32 71 998,133-384-988,2-4 17,0 1 0,0-1 0,-1 1 0,0-1 0,1 0 0,-1 1 0,-1-1 0,1 0 0,0 0 1,-1-1-1,-4 5 0,7-6-49,-1-1 1,1 0-1,-1 1 1,1-1 0,-1 0-1,1 1 1,-1-1 0,0 0-1,1 0 1,-1 1-1,1-1 1,-1 0 0,0 0-1,1 0 1,-1 0 0,1 0-1,-1 0 1,0 0-1,1 0 1,-1 0 0,0 0-1,1 0 1,-1 0-1,1-1 1,-1 1 0,0 0-1,1 0 1,-1-1 0,1 1-1,-1-1 1,-1 0 4,1 0 0,0-1 1,0 1-1,-1-1 0,1 1 1,0-1-1,0 1 0,0-1 1,1 0-1,-2-2 0,-1-4 2,1-1 0,0 0 0,-1-14-1,1-5-66,2 0 0,1 0 0,1 0 0,2 0 1,1 0-1,9-31 0,-11 49 74,0 1 1,0 0 0,1-1-1,0 2 1,1-1-1,11-16 1,-12 20-48,0 0 0,1 1 0,-1-1 0,1 1 0,0 0 0,0 0 0,1 0 0,-1 1 0,1 0 0,-1 0 0,1 0 0,7-1 0,39-10 445,105-12 0,-20 4-934,-134 22-501,0-1 0,-1 1 0,1-1 0,0 0 0,-1 0 0,1 0 0,-1 0 0,0-1 0,1 1 0,-1-1 0,0 1 0,0-1 0,0 0 0,3-2 0,11-12-4069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08.97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142 632 3328,'2'-23'3178,"0"18"-638,-2 14 190,0-7-2548,0-1 1,-1 1-1,1 0 1,-1-1 0,0 1-1,0 0 1,1-1 0,-1 1-1,-2 1 1,-3 8 167,-15 32 297,-81 191 1543,100-228-2096,0-1 1,1 1 0,0-1 0,0 1-1,0 0 1,1 0 0,0 9-1,0-14-60,0 1 0,0-1 1,0 0-1,1 1 0,-1-1 0,0 0 0,1 0 0,-1 1 0,1-1 0,0 0 0,-1 0 0,1 0 1,0 0-1,0 0 0,-1 1 0,1-1 0,0-1 0,0 1 0,0 0 0,0 0 0,0 0 0,0 0 1,1-1-1,-1 1 0,0-1 0,0 1 0,0-1 0,1 1 0,-1-1 0,0 1 0,1-1 0,-1 0 1,0 0-1,1 0 0,-1 0 0,0 0 0,3 0 0,0-1 15,-1 0 0,0 1 0,0-1 0,0 0 0,0 0 0,0-1 0,0 1 0,0-1 0,0 0 0,-1 1 0,5-4 0,24-26 168,-30 30-206,13-15 40,-1-1 0,-1-1 1,0 0-1,10-23 0,-14 26-80,7-22 0,-11 24-19,0 2 0,1-1 0,11-17-1,-10 24-382,-3 9 181,-3 17 66,0-14 148,1 25 87,1 0-1,1 0 1,13 52 0,-14-79 37,-1 0 0,1-1 0,0 1-1,4 6 1,-6-10-65,1 0-1,-1 0 0,1 0 0,-1-1 1,1 1-1,0 0 0,-1 0 0,1 0 0,0-1 1,0 1-1,0 0 0,-1-1 0,1 1 1,0-1-1,0 1 0,0-1 0,0 1 1,0-1-1,0 0 0,0 1 0,0-1 1,0 0-1,0 0 0,0 0 0,0 0 1,1 0-1,1 0 26,-1-1 0,0 0 0,0 0 0,0 0 0,0 0 1,0 0-1,0-1 0,0 1 0,0-1 0,-1 1 0,1-1 0,0 0 0,-1 0 1,1 1-1,-1-1 0,0 0 0,0 0 0,2-3 0,1-5 65,0 1 0,4-18 0,-7 24-108,3-12-21,-1 0-1,-1-1 0,-1 1 0,0-27 1,-9-61-176,6 81 131,-1 8-24,1 4-374,2 10 450,1 0 0,-1 0 0,0 0-1,1 0 1,-1 0 0,0 0 0,1 0 0,-1 0 0,0 0 0,1 0 0,-1 0 0,0 0 0,1 1-1,-1-1 1,0 0 0,0 0 0,1 0 0,-1 0 0,0 1 0,1-1 0,-1 0 0,0 0 0,0 0-1,1 1 1,-1-1 0,0 0 0,0 0 0,0 1 0,1-1 0,-1 1 0,13 9 13,1 0 0,0 0 1,0-2-1,1 0 0,0 0 0,0-2 1,1 1-1,29 6 0,-6-5 115,1 0 0,62 2-1,-86-10-32,0 0 1,-1-1-1,1 0 0,0-1 0,-1-1 0,19-6 0,-24 7 46,-9 2-89,0 1-1,0-1 1,0 0-1,0 0 1,0-1-1,0 1 1,0 0-1,0 0 0,0 0 1,0-1-1,-1 1 1,1 0-1,0-1 1,0 1-1,0-1 1,0 1-1,-1-1 0,1 1 1,1-2-1,-20 13-228,-64 70-152,44-43 292,-22 29 89,53-58-24,0 0 0,1 0 0,0 0 0,1 1 0,0 0 0,-4 12 0,8-20 18,1 0 0,-1-1 0,1 1 0,-1 0 0,1 0 0,0 0 1,0-1-1,0 1 0,0 0 0,0 0 0,0 0 0,0-1 0,1 1 0,-1 0 0,1 0 1,-1-1-1,1 1 0,-1 0 0,1-1 0,0 1 0,0-1 0,0 1 0,0-1 1,3 3-1,-3-2-2,1-1 0,0 0 0,0 0 0,-1 0 0,1-1 0,0 1 0,0 0 0,0-1 0,0 1 0,0-1 0,0 1 0,0-1 0,0 0 0,0 0 0,0 0 0,0 0 0,0-1 0,0 1 0,0 0 0,0-1 0,0 1 0,2-2 0,3-1-1,0 1 1,-1-2-1,1 1 0,-1-1 1,0 0-1,0 0 0,-1-1 1,1 1-1,-1-1 1,0-1-1,0 1 0,-1-1 1,8-11-1,0-5 25,-1 0 0,14-38 0,-17 41-72,0-4-395,9-40 0,-14 115-56,-3-47 465,0 30 50,1 1 0,7 44 1,-7-75 6,1 0-1,-1 0 1,1 0-1,0 0 1,0 0 0,0-1-1,1 1 1,4 5 0,-6-9-24,0 0 1,-1 1 0,2-1 0,-1 0 0,0 0 0,0 0 0,0 0 0,0 0-1,1 0 1,-1 0 0,0 0 0,1-1 0,-1 1 0,1-1 0,-1 1 0,1-1 0,-1 1-1,1-1 1,-1 0 0,1 0 0,-1 1 0,1-1 0,0 0 0,-1-1 0,1 1-1,-1 0 1,1 0 0,-1-1 0,1 1 0,2-2 0,0 0-10,0 0-1,0-1 1,-1 1-1,1-1 1,-1 0 0,0 0-1,0 0 1,0-1-1,0 1 1,0-1 0,-1 0-1,3-4 1,4-9 19,10-29 1,-6 14 21,1-3-88,13-48 1,-6 14-134,-9 40-85,-11 41-64,-8 40 252,0-11 89,2-1 0,3 1 0,2 66 0,5-86 137,-5-20-154,0-1 0,0 1 1,0 0-1,0 0 0,1 0 1,-1 0-1,0-1 0,1 1 1,-1 0-1,1 0 1,-1 0-1,1-1 0,-1 1 1,1 0-1,-1-1 0,1 1 1,0-1-1,0 2 0,3-4 74,-1 0 0,0 1 0,0-1 0,0-1 0,0 1 1,-1 0-1,1-1 0,3-3 0,-2 2-13,6-8-33,-1 1-1,0-2 1,-1 1-1,0-1 1,-1 0-1,9-24 1,1-1-285,51-101-200,-66 135 407,0 0-1,0 1 1,0-1 0,6-6 0,-8 10 22,0-1 0,0 1 0,1 0 0,-1-1 0,1 1 0,-1 0 0,0-1 1,1 1-1,-1 0 0,1-1 0,-1 1 0,1 0 0,-1 0 0,1 0 0,-1-1 0,1 1 0,-1 0 0,1 0 0,-1 0 1,1 0-1,-1 0 0,1 0 0,0 0 0,-1 0 0,1 0 0,-1 0 0,1 0 0,-1 1 0,1-1 0,-1 0 1,1 0-1,-1 0 0,1 1 0,-1-1 0,0 0 0,1 1 0,-1-1 0,1 0 0,-1 1 0,0-1 0,1 0 1,-1 1-1,0-1 0,1 1 0,-1-1 0,0 1 0,1-1 0,-1 1 0,5 9-44,0-1 1,0 1-1,-1 0 0,3 14 0,-4-13 51,1 1 1,10 19-1,-8-21 27,0-1-1,0 0 1,0-1 0,12 13 0,-16-19-3,0-1 1,-1 1-1,1 0 1,0-1-1,0 1 1,0-1 0,0 0-1,0 0 1,0 0-1,1 0 1,-1 0-1,0 0 1,1 0 0,-1-1-1,0 1 1,1-1-1,-1 0 1,1 1-1,-1-1 1,1 0-1,-1-1 1,0 1 0,1 0-1,-1-1 1,4 0-1,-1-2 3,-1 1 0,1-1 0,-1 0-1,0 0 1,0 0 0,0 0 0,-1-1 0,1 0 0,-1 0-1,1 0 1,-1 0 0,4-8 0,2-4 111,13-37 1,-21 49-135,6-16 1,-2 0 0,0-1 0,-1 0 1,1-23-1,-4 38-18,0-23-301,-1 28 294,0 0 0,0 1 0,0-1 1,0 0-1,0 1 0,0-1 0,0 1 1,0-1-1,0 0 0,-1 1 0,1-1 1,0 1-1,0-1 0,-1 0 0,1 1 1,0-1-1,-1 1 0,1-1 0,0 1 1,-1-1-1,1 1 0,-1-1 0,1 1 1,-1 0-1,1-1 0,-1 1 0,1 0 1,-1-1-1,1 1 0,-1 0 0,0-1 1,1 1-1,-2 0 0,1 0 10,0 1 0,0-1 0,0 0 0,0 1 0,0-1 0,0 1 0,0 0 0,0-1 0,0 1 0,0 0 0,0 0 0,1-1 0,-1 1-1,0 0 1,1 0 0,-1 0 0,0 0 0,1 0 0,-1 0 0,1 0 0,-1 0 0,0 2 0,0 0-12,-12 28 0,1 0 0,2 1 0,1 1-1,2 0 1,-5 41 0,11-60 54,0 1-1,1-1 1,3 25-1,-3-32 6,2 0-1,-1 0 0,1 0 0,0-1 1,1 1-1,-1-1 0,1 0 0,0 1 1,7 8-1,-9-13-16,0-1-1,0 0 1,0 1-1,1-1 1,-1 0 0,0 0-1,0 0 1,1 0 0,-1 0-1,0 0 1,1 0 0,-1-1-1,1 1 1,0-1 0,-1 1-1,1-1 1,-1 1-1,1-1 1,0 0 0,-1 1-1,1-1 1,0 0 0,-1 0-1,1-1 1,0 1 0,-1 0-1,1 0 1,-1-1 0,1 1-1,0-1 1,-1 1 0,1-1-1,-1 0 1,1 0-1,-1 1 1,0-1 0,3-2-1,2-2 34,0-1 1,0 1-1,-1-1 0,1 0 0,-2 0 0,1 0 0,5-9 0,65-116 130,30-45-129,13-18-160,-83 123 71,-3-1 0,-4-1 0,24-91 0,-50 156-74,0-1 0,0 0 1,-1 0-1,0-9 0,-1 18 100,0 0 0,1 0 0,-1 0 0,0-1-1,0 1 1,0 0 0,0 0 0,0 0 0,0 0 0,0-1 0,0 1 0,0 0 0,0 0 0,0 0 0,0 0 0,0-1-1,0 1 1,0 0 0,-1 0 0,1 0 0,0 0 0,0-1 0,0 1 0,0 0 0,0 0 0,0 0 0,0 0 0,0 0 0,-1-1-1,1 1 1,0 0 0,0 0 0,0 0 0,0 0 0,0 0 0,-1 0 0,1 0 0,0-1 0,-6 7-230,-8 19 9,-109 257-20,111-250 244,2 0 1,2 0-1,1 1 0,1 0 0,-3 65 0,9-80 40,0 0-1,1 0 1,1-1 0,1 1 0,1-1-1,0 1 1,1-1 0,1 0-1,0-1 1,2 1 0,0-1 0,17 25-1,-22-37-11,0 0 0,0 0 0,1 0 0,-1-1 0,1 1-1,0-1 1,0 0 0,0 0 0,0 0 0,1-1 0,-1 0 0,1 0-1,0 0 1,-1 0 0,1-1 0,6 2 0,-7-3-6,1 0-1,-1 1 1,0-2 0,0 1 0,0 0 0,1-1-1,-1 0 1,0 0 0,0 0 0,0 0 0,0-1-1,0 0 1,0 1 0,-1-1 0,1-1 0,-1 1-1,1 0 1,-1-1 0,6-5 0,-1-1 52,0-1 1,-1 1-1,0-1 1,-1 0 0,9-18-1,19-58 19,-31 80-146,-1-1 0,0 0 1,0 0-1,0 1 0,-1-1 1,0-1-1,0 1 0,-1 0 1,0 0-1,-1-9 1,1 15 50,0 1 1,0 0-1,0-1 1,0 1-1,0 0 1,0-1-1,0 1 1,-1 0-1,1-1 1,0 1-1,0 0 1,0-1-1,0 1 1,0 0 0,-1 0-1,1-1 1,0 1-1,0 0 1,0 0-1,-1-1 1,1 1-1,0 0 1,0 0-1,-1 0 1,1-1-1,0 1 1,0 0-1,-1 0 1,1 0 0,0 0-1,-1 0 1,0 0-1,-8 6-143,-5 17-3,4 2 170,2 0 0,0 1 1,2 0-1,0 0 0,2 1 0,-1 45 1,5-69 7,0 1 0,0 0 0,0-1 0,1 1 0,0-1-1,0 1 1,0-1 0,0 1 0,0-1 0,1 1 0,-1-1 0,1 0 0,0 0 0,3 4 0,-4-6-14,0 0 0,0-1 0,-1 1 0,1 0 0,0 0 1,1-1-1,-1 1 0,0-1 0,0 1 0,0-1 0,0 1 0,0-1 0,1 1 0,-1-1 0,0 0 0,0 0 0,3 0 0,-2 0-2,0 0 0,0-1 0,0 1 1,0-1-1,0 0 0,0 1 0,0-1 0,-1 0 1,1 0-1,0 0 0,0-1 0,-1 1 0,4-3 1,18-18 14,23-29 1,14-15 35,-51 58-76,1-1-1,0 1 0,0 1 1,21-12-1,-29 18 0,-1 0 1,0 1-1,1-1 0,-1 0 0,1 1 1,-1-1-1,1 1 0,-1 0 0,1-1 0,-1 1 1,1 0-1,0 0 0,-1 0 0,1 0 1,2 1-1,-3-1 9,0 1 0,0-1 0,0 1 1,-1 0-1,1-1 0,0 1 0,-1 0 0,1 0 1,0 0-1,-1 0 0,1-1 0,-1 1 0,1 0 0,-1 0 1,0 0-1,1 0 0,-1 0 0,0 0 0,0 0 1,0 0-1,1 0 0,-1 0 0,0 0 0,0 0 1,-1 0-1,1 2 0,-2 18 5,-1 1 0,-1 0-1,0-1 1,-2 0 0,-10 26 0,3-9 52,13-24 51,0-14-92,0 1 0,0-1 0,0 0 0,0 1 0,1-1 0,-1 0 0,0 0 0,0 1 0,0-1 0,1 0 0,-1 0 0,0 0 0,0 1-1,0-1 1,1 0 0,-1 0 0,0 0 0,1 1 0,-1-1 0,0 0 0,0 0 0,1 0 0,-1 0 0,0 0 0,1 0 0,-1 0 0,0 0 0,0 0 0,1 0-1,-1 0 1,0 0 0,1 0 0,-1 0 0,0 0 0,1 0 0,-1 0 0,0 0 0,1 0 0,-1 0 0,0-1 0,0 1 0,1 0 0,-1 0 0,0 0-1,0 0 1,1-1 0,-1 1 0,0-1 0,19-12 95,0-2 0,-2 0 0,21-21 0,-22 18-85,2 1 1,0 1-1,22-14 1,-36 28-59,-1 0 1,1 0 0,-1 0 0,1 1-1,5-2 1,-8 3 25,0-1 0,0 1-1,0 0 1,0 0 0,0 0-1,0 0 1,0 0 0,0 0-1,0 0 1,0 0 0,0 0-1,0 0 1,0 0 0,0 1 0,0-1-1,-1 0 1,1 1 0,0-1-1,0 0 1,0 1 0,0-1-1,0 1 1,-1 0 0,1-1-1,0 1 1,0 0 0,0 1 0,3 5-32,-1 1 0,0 0 0,-1 1 0,0-1 0,0 0 0,1 10 0,-1 10 43,2 13 15,-3-38 4,-1 0-1,1 0 1,0 0 0,0 0 0,0 0 0,1 0 0,-1 0 0,1-1 0,3 6 0,-4-7 14,1 0 1,0 1 0,-1-1 0,1 0 0,0 0 0,-1-1 0,1 1 0,0 0-1,0 0 1,0-1 0,0 1 0,0-1 0,0 0 0,0 0 0,0 0 0,0 0 0,0 0-1,0 0 1,0 0 0,0 0 0,0-1 0,-1 1 0,1-1 0,0 1 0,3-3-1,3 0-25,0 0-1,0-1 1,-1 0-1,11-9 0,-3 0-3,-2 0 1,1-1-1,-2-1 0,0 0 0,16-26 0,-5 6 108,-16 25-155,-1 0 1,0-1 0,0 1 0,-1-1 0,6-22 0,-11 28-101,-5 7-8,-4 8 1,-6 18 108,1 2-1,-18 54 0,25-66 31,0 2-18,-12 37-55,18-52 111,0 0 0,0 1 0,0 0 0,1-1 0,0 1 0,0-1 0,0 1 0,2 7 0,-2-12-11,1 1 0,-1-1 0,1 1 0,-1-1 0,1 1 0,0-1-1,-1 1 1,1-1 0,0 0 0,0 0 0,0 1 0,0-1 0,0 0 0,0 0-1,0 0 1,0 0 0,1 0 0,2 1 0,-3-1-5,0-1-1,0 0 1,0 1-1,0-1 1,0 0-1,0 0 1,1 0-1,-1 0 1,0 0-1,0 0 1,0 0-1,0-1 1,0 1-1,0 0 1,0-1 0,0 1-1,0 0 1,1-1-1,-2 1 1,1-1-1,0 0 1,0 1-1,0-1 1,0 0-1,0 0 1,0 1-1,1-3 1,5-6-17,0 0 0,-1 0 0,0-1 1,0 0-1,-1 0 0,-1-1 0,1 1 0,-2-1 1,1 0-1,-2 0 0,1 0 0,-2-1 0,2-18 1,-3 30 3,0 0 1,0 0 0,0 0 0,0 1 0,0-1 0,0 0-1,0 0 1,0 0 0,0 0 0,0 0 0,-1 0-1,1 0 1,0 0 0,0 0 0,0 0 0,0 0 0,0 0-1,0 0 1,0 0 0,0 0 0,0 0 0,0 0 0,0 0-1,0 0 1,0 0 0,0 0 0,0 0 0,0 0-1,0 0 1,0 0 0,0 0 0,0-1 0,0 1 0,0 0-1,0 0 1,0 0 0,0 0 0,0 0 0,0 0 0,0 0-1,0 0 1,0 0 0,0 0 0,0 0 0,0 0-1,-1 0 1,-2 7-125,-3 9 63,-63 253-203,56-218 369,-19 63 62,30-108-113,0-1 0,-1 0 0,-5 9 1,8-14-40,0 1 0,-1 0 0,1-1 0,0 1 0,-1-1 0,1 1 0,0-1 0,-1 1 0,1-1 0,-1 1 1,1-1-1,-1 1 0,1-1 0,-1 0 0,1 1 0,-1-1 0,1 0 0,-1 0 0,1 1 0,-1-1 0,0 0 0,1 0 0,-1 0 0,1 1 1,-1-1-1,0 0 0,1 0 0,-1 0 0,0 0 0,1 0 0,-1 0 0,0-1 0,1 1 0,-1 0 0,1 0 0,-1 0 0,0-1 1,1 1-1,-1 0 0,1 0 0,-1-1 0,1 1 0,-1-1 0,1 1 0,-1 0 0,0-1 0,-1-3-43,0 1 1,-1-1-1,1 1 0,1-1 0,-1 1 0,1-1 1,-1 0-1,1 0 0,0 0 0,0 0 1,1 0-1,-1 0 0,1-5 0,-1-3-196,2 1 0,-1-1 0,5-18 0,-4 25 213,1 0 0,-1 0 0,1 0 0,0 0 1,1 0-1,-1 0 0,1 1 0,0 0 0,0-1 0,1 1 0,-1 0 0,8-6 1,5-3 35,0 1 0,20-11 1,-26 16-22,16-7-69,33-14 0,12-6 112,-40 17-15,-1-2 0,0 0 0,46-42 0,-30 13 93,-2-3 1,50-73-1,-71 92-121,-2-1 1,27-56-1,-33 53 11,-2-1 0,15-73 1,-21 78-57,1-4-99,-1-2 1,4-69 0,-13 98-244,-1 13 87,-3 16 71,-24 87 205,-36 145-86,55-200 234,3 1 0,-3 97 1,11-145-8,0 1 0,0-1 0,0 0 0,3 10 0,-3-14-101,0-1 0,0 0 0,0 1 0,1-1 0,-1 0 0,0 1 0,0-1 0,0 0 0,0 0 0,1 1 0,-1-1 0,0 0 0,0 0 0,1 1 0,-1-1 0,0 0 0,0 0 0,1 0 0,-1 1 0,0-1 0,0 0 0,1 0 0,-1 0 0,0 0 0,1 0 0,-1 0 0,0 0 0,1 1 0,-1-1 0,0 0 0,1 0 0,-1 0 0,0 0 0,1-1 0,-1 1 0,0 0 0,1 0 0,-1 0 0,0 0 0,1 0 0,-1 0 0,0 0 0,1-1 0,-1 1 0,0 0 0,0 0 0,1 0 0,-1-1 0,0 1 0,0 0 0,1 0 0,-1-1 0,0 1 0,0 0 0,0 0 0,1-1 0,10-14 221,2-9-147,15-37 0,-1 2-66,50-69-56,-37 66 62,127-231 75,-152 263-100,26-43-429,-41 73 399,1-1-1,-1 0 0,1 0 0,0 0 1,-1 0-1,1 1 0,0-1 0,0 0 1,-1 1-1,1-1 0,0 0 0,1 0 1,0 5-311,-5 8 149,-79 212 169,-16 49 119,29 16 168,65-271-205,-12 51 756,15-49-389,1-20-420,0 0 0,0 1 0,0-1 1,0 0-1,0 0 0,0 0 0,0 0 1,1 0-1,-1 1 0,0-1 0,0 0 1,0 0-1,0 0 0,0 0 0,0 0 1,0 0-1,0 0 0,0 1 1,1-1-1,-1 0 0,0 0 0,0 0 1,0 0-1,0 0 0,0 0 0,0 0 1,1 0-1,-1 0 0,0 0 0,0 0 1,0 0-1,0 0 0,0 0 0,1 0 1,-1 0-1,0 0 0,0 0 0,0 0 1,0 0-1,1 0 0,-1 0 0,0 0 1,0 0-1,0 0 0,0 0 1,0 0-1,0 0 0,1 0 0,-1 0 1,0 0-1,0 0 0,0-1 0,0 1 1,0 0-1,0 0 0,0 0 0,1 0 1,-1-1-1,7-7 98,43-77 108,8-11-341,-55 92 87,-1 0 0,1 0 1,0 0-1,1 1 0,-1-1 0,1 1 0,-1 0 0,9-5 0,-12 7 33,1 1-1,-1 0 1,1 0 0,-1 0-1,1 0 1,-1 0 0,1 0-1,0 0 1,-1 0-1,1 0 1,-1 0 0,1 0-1,-1 0 1,1 0 0,-1 0-1,1 0 1,-1 1-1,1-1 1,-1 0 0,1 0-1,-1 1 1,1-1-1,-1 0 1,1 0 0,-1 1-1,0-1 1,1 1 0,-1-1-1,0 0 1,1 1-1,-1-1 1,0 1 0,1-1-1,-1 1 1,0-1 0,0 1-1,0-1 1,1 1-1,-1-1 1,0 1 0,0-1-1,0 1 1,0 0 0,4 29-180,-3-27 179,-1 50-58,-1-39 126,1 0 0,0 0 0,1 0 0,1 0 1,5 22-1,-7-34-31,1 0 1,-1 0-1,1 0 0,0 0 1,0-1-1,0 1 1,0 0-1,0 0 0,0 0 1,0-1-1,0 1 0,1 0 1,-1-1-1,1 1 1,-1-1-1,1 0 0,0 0 1,-1 1-1,1-1 1,0 0-1,0 0 0,0 0 1,0-1-1,0 1 0,0 0 1,0-1-1,4 1 1,1-2 18,-1 1 0,1-2 0,0 1 1,-1-1-1,1 0 0,0 0 0,-1-1 0,0 1 1,0-1-1,0-1 0,0 1 0,0-1 1,-1 0-1,0-1 0,10-9 0,-1-1-22,0-1-1,-1-1 1,21-35-1,-2-12 12,5-8-547,-33 68 271,-3 7 66,-4 14-7,2-10 158,-7 39-5,-3 1 0,-1-1 0,-29 66 0,41-110-7,-2 3 159,0 0 0,0 0 1,-1 9-1,2-13-96,1 0 1,0-1 0,0 1 0,0 0-1,0-1 1,0 1 0,0 0 0,0-1 0,0 1-1,0 0 1,0-1 0,0 1 0,0 0-1,1-1 1,-1 1 0,0 0 0,0-1-1,1 1 1,-1-1 0,0 1 0,1 0-1,-1-1 1,1 1 0,-1-1 0,1 1 0,-1-1-1,1 0 1,-1 1 0,1-1 0,-1 1-1,1-1 1,-1 0 0,1 1 0,0-1-1,-1 0 1,1 0 0,0 0 0,0 1 0,4-1 0,0 0 0,0 0 0,0-1 1,0 1-1,0-1 0,0 0 0,7-3 1,33-13-158,4-9-2537,-18 7-3038,-14 11 2872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09.32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65 133 10464,'-52'-42'4736,"40"38"-4096,17 0 1247,2 4-1151,23-3 64,9 0-480,15-10-224,5 7-64,25-10 32,-4 5-32,16-4-1504,-7 7 800,-9 0-5055,-5 8 3135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12.4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6 443 3648,'-1'0'52,"1"-1"1,0 1-1,0 0 0,0 0 1,0 0-1,0 0 0,-1 0 1,1 0-1,0 0 0,0 0 0,0 0 1,0 0-1,-1 0 0,1 0 1,0 0-1,0 0 0,0 0 1,0 1-1,-1-1 0,1 0 1,0 0-1,0 0 0,0 0 1,0 0-1,0 0 0,-1 0 1,1 0-1,0 0 0,0 1 1,0-1-1,0 0 0,0 0 1,0 0-1,0 0 0,0 0 1,-1 1-1,1-1 0,0 0 1,0 0-1,0 0 0,0 0 1,0 1-1,0-1 0,0 0 1,0 0-1,0 0 0,0 0 1,0 1-1,0-1 0,0 0 1,0 0-1,0 0 0,0 0 1,0 0-1,0 1 0,1-1 1,-1 0-1,0 0 0,0 0 1,0 0-1,0 0 0,0 1 0,0-1 1,0 0-1,0 0 0,1 0 1,-1 0-1,0 0 0,0 0 1,13 12 4150,-12-11-3983,1 0-1,0 0 0,-1 0 0,1-1 1,0 1-1,0-1 0,-1 1 0,1-1 1,0 1-1,0-1 0,0 0 1,0 0-1,0 0 0,-1 0 0,1-1 1,0 1-1,0 0 0,0-1 0,0 1 1,-1-1-1,1 1 0,0-1 1,-1 0-1,1 0 0,0 0 0,-1 0 1,3-2-1,3-2 107,0-1 0,0 1 0,-1-1 1,8-9-1,-1-1-159,-2 0 0,0-1 1,-1 0-1,-1 0 0,14-37 1,23-99 830,-44 144-904,2-6 48,18-78 766,-22 81-817,-5 26-272,-7 51 158,3 0-1,-1 122 1,10-168 86,1-1-1,5 35 0,-6-52-23,1 0 1,-1 1-1,0-1 1,0 0-1,1 0 1,-1 0-1,1 0 1,-1 0-1,1 1 0,0-1 1,-1 0-1,1 0 1,0 0-1,0 0 1,-1-1-1,1 1 1,2 1-1,-3-1-13,1-1 0,0 0 1,-1 0-1,1 0 0,0 0 0,-1 0 0,1 0 0,0 0 1,-1 0-1,1 0 0,0 0 0,-1 0 0,1 0 1,0 0-1,-1-1 0,1 1 0,0 0 0,-1 0 0,1-1 1,0 1-1,-1 0 0,1-1 0,4-3 75,-1 0 1,0 0-1,0 0 0,-1 0 1,5-8-1,57-89-36,-2 1-134,-49 80 51,1 0-1,30-28 1,-44 47 18,0 0 0,0 0-1,0 0 1,0 0-1,1 0 1,-1 0 0,0 1-1,1-1 1,-1 1 0,0-1-1,1 1 1,-1-1 0,1 1-1,2-1 1,-3 1 1,-1 0 0,1 1 0,0-1 0,0 0 0,0 0 0,0 1 0,0-1 0,-1 0 0,1 1 0,0-1 0,0 0 0,0 1 0,-1 0 0,1-1 0,0 1 0,-1-1 0,1 1 0,0 0 0,-1-1 0,1 1 0,-1 0 0,1 0 0,-1-1 0,0 1 0,1 0 0,0 1 0,1 6 24,1 0 1,-1 0 0,0 0 0,0 0-1,-1 0 1,0 12 0,-5 50 90,1-8 185,6-46-222,-3-16-77,0 1 0,1-1 0,-1 0-1,0 1 1,0-1 0,0 0 0,0 1 0,0-1-1,1 1 1,-1-1 0,0 0 0,0 0 0,1 1-1,-1-1 1,0 0 0,0 1 0,1-1 0,-1 0-1,0 0 1,1 1 0,-1-1 0,0 0-1,1 0 1,-1 0 0,1 0 0,-1 0 0,0 1-1,1-1 1,-1 0 0,0 0 0,1 0 0,-1 0-1,1 0 1,-1 0 0,0 0 0,1 0 0,-1 0-1,1-1 1,-1 1 0,0 0 0,1 0 0,9-7 9,0-1 0,-1 0 1,9-10-1,-15 14-24,3-1 13,-1 0 0,1 0 0,0 0 0,0 1 0,0-1 1,1 1-1,-1 1 0,10-4 0,-12 5-11,-1 1 0,1 1-1,-1-1 1,1 0 0,0 1 0,-1 0-1,1 0 1,0 0 0,-1 0-1,1 1 1,-1-1 0,1 1 0,-1 0-1,1 0 1,-1 0 0,1 1-1,-1-1 1,0 1 0,6 3 0,-1 1 32,-1 0 0,0 0-1,0 0 1,0 1 0,0 0 0,-1 1 0,8 13 0,2 5-1057,12 31 0,-22-44-131,3 2-567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12.8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55 22 8224,'-47'-21'3712,"43"21"-3200,1 0-448,6 0-128,9 0-800,5 3 448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15.07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9 479 5312,'0'0'97,"-1"1"0,1-1 0,-1 0 0,1 0 1,-1 0-1,1 0 0,-1 1 0,1-1 0,0 0 0,-1 0 0,1 1 0,0-1 1,-1 0-1,1 1 0,0-1 0,-1 0 0,1 1 0,0-1 0,0 1 1,-1-1-1,1 0 0,0 1 0,0-1 0,0 1 0,-1-1 0,1 1 0,0 0 1,1-1 100,0 0 0,-1 1 1,1-1-1,0 0 0,-1 0 0,1 1 1,0-1-1,0 0 0,-1 0 1,1 0-1,0 0 0,0 0 1,-1 0-1,2 0 0,34-7 2881,-23 3-2694,-1-2 1,1 0-1,-1 0 1,0-1-1,0-1 1,-1 0-1,0-1 1,0 0-1,-1 0 1,0-1-1,14-19 1,6-12 456,46-82 1,-63 98-557,15-27 92,13-22 156,-41 74-533,0-1 0,0 1 0,0 0 0,0 0 0,0 0 0,0 0 0,0 0 0,0 0 0,0 0 0,0 0 0,0 0 0,0 0 0,0 0 0,0 0 0,0 0 0,1 0 0,-1 0 0,0 0 0,0 0 0,0 0 0,0-1 0,0 1 0,0 0 0,0 0 0,0 0 0,0 0 0,0 0 0,0 0 0,0 0 0,0 0 0,0 0 0,1 0 0,-1 0 0,0 0 0,0 0 1,0 0-1,0 0 0,0 0 0,0 0 0,0 1 0,0-1 0,0 0 0,0 0 0,0 0 0,0 0 0,0 0 0,0 0 0,1 0 0,-1 0 0,0 0 0,0 0 0,0 0 0,0 0 0,0 0 0,2 7 37,2 12-21,-4-16-21,6 48-85,11 64 10,-13-95 136,2 0-1,0 0 1,13 30-1,-16-43 29,1-1 0,-1 1 0,1-1 0,1 0 0,-1 0-1,7 6 1,-9-10-38,0 0 0,0 0 0,0-1 0,1 1-1,-1 0 1,1-1 0,-1 0 0,1 1 0,-1-1 0,1 0-1,0 0 1,-1-1 0,1 1 0,0 0 0,0-1 0,-1 0-1,1 0 1,0 0 0,5 0 0,0-2 8,1 0 1,-1 0 0,0-1-1,1 0 1,-1 0-1,-1-1 1,1 0-1,-1 0 1,1-1-1,-1 0 1,0 0-1,-1-1 1,1 0-1,-1 0 1,-1 0-1,6-8 1,4-7 22,-1-1 1,-1-1-1,14-33 1,22-77 50,-46 124-138,-1 0-1,1 0 1,0-13 0,-3 20-14,0 1 0,1-1-1,-1 1 1,0-1 0,0 1-1,0-1 1,0 1 0,-1-1-1,1 1 1,0-1 0,-1 1-1,1-1 1,-1 1-1,1-1 1,-1 1 0,0 0-1,1-1 1,-1 1 0,0 0-1,0-1 1,0 1 0,0 0-1,0 0 1,0 0 0,-1 0-1,0-1 1,0 2 10,0-1-1,1 1 1,-1 0 0,0 0-1,0 0 1,1 0 0,-1 0-1,0 1 1,1-1 0,-1 0-1,1 1 1,-1 0 0,0-1-1,1 1 1,-1 0 0,1-1-1,-1 1 1,1 0 0,0 0-1,-1 0 1,0 2 0,-3 1 7,0 1 1,1-1 0,0 1 0,0 0-1,0 0 1,0 1 0,-4 10 0,0 2-28,-7 22 1,15-40 32,-7 20 13,2 0 1,0 1-1,-3 29 0,7-42 5,0 1 0,1-1 0,0 1-1,1-1 1,0 1 0,0-1 0,1 0-1,0 1 1,0-1 0,1 0 0,5 11 0,-4-13-7,-1-1 1,1 0 0,0 0 0,1-1 0,-1 1 0,1-1 0,0 0 0,0 0 0,0 0-1,0-1 1,1 0 0,0 0 0,-1 0 0,1 0 0,0-1 0,0 0 0,0-1-1,1 1 1,-1-1 0,9 0 0,-5 0 18,0-1-1,0 0 1,0 0 0,0-1-1,-1 0 1,1-1-1,0 0 1,-1-1 0,1 0-1,-1-1 1,0 1 0,16-10-1,-12 4 6,0-1 1,-1-1-1,0 0 0,19-22 0,39-60 88,-32 40-48,63-86 181,-101 139-256,1-1-5,1 0 0,-1-1 0,0 1 0,0-1 0,0 1 0,0-1 0,0 1 0,0-1 0,-1 0 0,1 1 0,0-1 0,-1 0 0,1 0 0,-1-2 0,0 4-1,0 0 1,0-1-1,0 1 0,0 0 1,0 0-1,0 0 0,0-1 1,0 1-1,0 0 0,-1 0 1,1 0-1,0 0 0,0-1 1,0 1-1,0 0 0,0 0 1,-1 0-1,1 0 0,0 0 1,0-1-1,0 1 0,0 0 1,-1 0-1,1 0 1,0 0-1,0 0 0,0 0 1,-1 0-1,1 0 0,0 0 1,0 0-1,0 0 0,-1 0 1,1 0-1,0 0 0,0 0 1,0 0-1,-1 0 0,1 0 1,0 0-1,0 0 0,0 0 1,-1 1-1,-9 2-166,7-1 157,0 0 0,0 0 1,0 0-1,0 0 1,0 0-1,0 1 0,1-1 1,-1 1-1,-4 6 1,-15 31 92,18-32-96,-13 26-35,2 0 0,2 1-1,1 0 1,-14 66 0,25-92 57,-1-1 18,1 1-1,0 0 1,0 0-1,1 0 0,0 0 1,2 14-1,-2-22-4,1 1 0,-1-1 1,1 1-1,-1-1 0,1 1 0,0-1 0,-1 0 0,1 1 0,0-1 0,0 0 0,0 0 1,0 0-1,0 0 0,0 0 0,2 2 0,-2-3-12,0 1-1,0-1 1,-1 0-1,1 1 1,0-1 0,-1 0-1,1 0 1,0 0-1,0 0 1,-1 0 0,1 0-1,0 0 1,0 0 0,-1 0-1,1 0 1,0 0-1,0 0 1,-1 0 0,1 0-1,0-1 1,-1 1-1,1 0 1,0-1 0,-1 1-1,1 0 1,0-1 0,-1 1-1,1-1 1,-1 1-1,1-1 1,0 0 0,4-5 51,-1 1 0,0-1 1,-1 0-1,1 0 1,-1-1-1,0 1 1,2-7-1,13-53 227,-16 60-265,22-129-42,-19 102-176,-3 25 85,-3 9-51,-1 21-92,-14 194-238,-12 12 943,12-110-105,-15 82 480,31-195-780,-1-2 32,1 1 1,-1 0-1,0-1 0,0 1 0,0 0 0,-1-1 0,1 1 0,-1-1 0,-4 7 1,6-10-66,0 0 1,0 1 0,-1-1 0,1 0 0,0 0 0,0 1 0,-1-1 0,1 0 0,0 1 0,-1-1 0,1 0 0,0 0 0,-1 0 0,1 1 0,0-1 0,-1 0 0,1 0 0,0 0 0,-1 0 0,1 0 0,0 0 0,-1 1 0,1-1 0,-1 0 0,1 0 0,0 0 0,-1 0 0,1-1 0,0 1 0,-1 0 0,1 0 0,-1 0 0,1 0 0,0 0-1,-1 0 1,1 0 0,0-1 0,-1 1 0,1 0 0,-1-1 0,-1-1 0,0 0 1,0 0-1,1 0 0,-1-1 0,1 1 0,-3-5 0,-7-20-62,-11-41-1,16 50 57,-4-17-70,2 0 1,-5-55-1,12 85 24,1 0 1,0 0-1,0 0 0,0 0 1,2-7-1,-2 10 19,1-1-1,-1 1 1,1 0 0,0 0 0,0 0-1,0 0 1,0 1 0,0-1 0,0 0-1,0 0 1,1 1 0,-1-1 0,1 0-1,-1 1 1,1-1 0,2 0 0,7-4 13,0 1-1,1 0 1,0 1 0,0 0 0,25-4 0,7-2 17,112-42 129,-123 39-53,-1-2-1,47-29 1,-66 35-39,0-1 0,-1 0 1,0-1-1,-1 0 0,0-1 0,-1 0 0,0-1 0,9-15 0,4-14 159,25-60-1,-29 59 111,-11 20-114,1 2-45,-8 20-144,-1 4-14,-2 15-57,-6 29 66,-9 72-107,16-103 96,0 0 0,2 0 0,0 0 0,1 0 0,5 23 0,-7-37 10,1 0 0,-1 0-1,1-1 1,-1 1 0,1 0 0,0 0-1,0-1 1,0 1 0,0-1 0,0 1-1,0-1 1,0 1 0,1-1 0,-1 0-1,0 1 1,1-1 0,-1 0 0,1 0-1,0 0 1,2 1 0,-2-1 3,0-1 0,0 0 1,0 1-1,-1-1 0,1 0 0,0 0 1,0-1-1,0 1 0,0 0 0,0-1 1,-1 1-1,1-1 0,0 1 0,0-1 1,-1 0-1,1 0 0,0 0 0,-1 0 1,1 0-1,-1 0 0,1 0 0,1-2 0,18-19 5,-2-1-1,0 0 1,31-51-1,-34 49 18,-4 7-18,-3 5 73,-1 0 0,0-1 0,10-23 0,-17 31-168,-5 8-71,-7 11-65,3-1 142,1 1 0,0-1-1,1 1 1,-8 27 0,5-8 130,-6 37-1,15-64-59,-1-1 0,1 1-1,-1-1 1,1 1 0,1-1-1,-1 1 1,1-1 0,-1 0 0,1 1-1,1-1 1,2 7 0,-3-8 10,0-1 0,0 0 0,1 0 0,-1 0 0,1 0 1,-1 0-1,1-1 0,0 1 0,-1 0 0,1-1 0,0 1 0,0-1 1,0 0-1,1 0 0,-1 1 0,0-2 0,0 1 0,1 0 0,-1 0 1,0-1-1,1 1 0,-1-1 0,3 1 0,-1-1 16,0 0-1,-1 0 1,1 0-1,0-1 1,-1 1 0,1-1-1,-1 0 1,1 0-1,-1 0 1,1-1-1,-1 1 1,0-1 0,4-2-1,-2 1 17,0-1 0,0 0-1,-1 0 1,1-1 0,-1 1 0,0-1-1,4-7 1,-1 1 2,0-1 0,-1 0 0,-1-1 0,0 1 0,-1-1 0,5-22 0,-8 30-53,0-1 1,-1 0-1,1 0 0,-1 0 1,0 1-1,-1-1 0,0 0 0,0 0 1,0 1-1,0-1 0,-1 0 1,0 1-1,0-1 0,-4-6 0,4 9 9,0 0-1,0 1 0,0-1 0,0 1 0,0 0 0,0-1 0,-1 1 0,1 0 0,-1 0 0,0 1 0,1-1 0,-1 0 0,0 1 0,0 0 0,0 0 0,0-1 0,0 2 0,0-1 0,0 0 0,-1 1 0,1-1 1,0 1-1,0 0 0,0 0 0,-1 0 0,1 1 0,-5 0 0,1 1-37,0 0 0,1 1 1,-1-1-1,0 1 0,1 1 0,0-1 1,-11 9-1,7-5 1,37-12 24,74-30 57,-49 15-43,61-13-1,-84 25-62,-9 3 89,36-5 0,-52 9-8,1 1 0,0 0 0,0 0 1,-1 0-1,1 0 0,0 1 0,-1 0 0,1 0 0,0 0 0,-1 0 0,1 1 0,7 4 0,-8-3 24,0-1-1,-1 1 0,1 0 1,-1 1-1,0-1 1,0 1-1,0-1 1,0 1-1,-1 0 0,1 0 1,-1 0-1,0 0 1,-1 1-1,1-1 1,-1 1-1,1-1 0,0 8 1,0 6 84,-1 1-1,0-1 1,-3 22 0,1-3-121,2-25 2,1-10 73,5-16 90,-1 2-175,3-9 64,-1 3-55,13-20 1,-19 33-8,1 1-1,0 0 0,0 0 1,0 1-1,1-1 1,-1 0-1,1 1 1,0 0-1,0 0 1,4-3-1,-5 5 11,0 0-1,0 0 0,0 1 1,0-1-1,0 1 1,0-1-1,1 1 1,-1 0-1,0 0 0,0 0 1,0 1-1,0-1 1,0 1-1,0-1 0,0 1 1,0 0-1,0 0 1,0 1-1,-1-1 1,1 0-1,0 1 0,3 3 1,7 4 72,0 1 1,0 1-1,10 12 0,-13-13-23,-5-5-26,78 73 200,-64-63-248,0 0 0,34 20 0,-20-20-2409,-12-11-2854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15.45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97 30 9152,'-71'-16'4128,"49"10"-3584,19 1-96,11 2-1056,9 3 352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15.81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42 0 10976,'3'0'6111,"0"9"-4959,3 25-73,-2 0-1,-2 0 0,-1 0 0,-1 0 0,-7 45 1,-46 371-1789,52-434-644,3-11-1399,2-9 866,4-18-1537,8-3 1131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16.19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28 152 6560,'4'-12'967,"-3"10"-610,0-1-1,-1 1 0,1-1 1,-1 1-1,1-1 1,-1 0-1,0-4 0,4 17 4372,1 3-3301,-3 3-448,-1 0 1,0 1 0,-2-1-1,-2 24 1,0-1 202,-9 90 1053,0 23-1409,12-149-821,-11 187-442,7-170-723,1 2-3872,6-25 2941</inkml:trace>
  <inkml:trace contextRef="#ctx0" brushRef="#br0" timeOffset="1">230 13 8800,'-4'-12'3106,"2"24"-831,-1 5-691,-33 179 5205,11-50-5128,-9 205 1,32-332-1763,1-13-543,0 0 0,1 1 0,0-1 1,0 0-1,0 1 0,2 6 0,8-42-12183,3 0 9089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27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40 8960,'-3'-2'1015,"2"2"-861,1 0 0,-1 0 0,1 0 0,-1 0 0,1-1 0,-1 1 0,1 0 0,-1-1 0,1 1 0,-1 0 0,1-1 0,-1 1-1,1-1 1,0 1 0,-1 0 0,1-1 0,0 1 0,-1-1 0,1 1 0,0-1 0,0 1 0,-1-1 0,1 1 0,0-2 0,19-6 4797,30-8-4351,-43 15-602,0 0 0,1 0-1,-1 0 1,1 1-1,-1 0 1,1 0-1,-1 1 1,7 1-1,-8-1-12,-1 0 0,1 0 0,-1 1 0,0-1 0,0 1 0,0 0-1,0 0 1,0 0 0,0 1 0,0 0 0,-1-1 0,4 5 0,-6-6 29,0 0 0,0 1 0,0-1 0,0 1 0,0-1 0,-1 0 0,1 1 0,-1-1 0,1 1-1,-1 0 1,0-1 0,1 1 0,-1-1 0,0 1 0,0 0 0,0-1 0,0 1 0,0-1 0,-1 1 0,1 0 0,0-1 0,-2 3 0,0 3 99,-1-1 0,0 0 0,-6 11 0,-3 2 169,-65 116 1660,76-134-1904,0 1 0,0 0 0,0 0 0,1-1 0,-1 1 0,1 0 0,-1 0 0,1 0 0,0 0 0,-1 0 0,1 0 0,0-1 0,0 1 0,1 0 0,-1 0 0,0 0 0,1 0 0,-1 0 0,1-1 0,-1 1 1,1 0-1,0 0 0,0-1 0,0 1 0,0 0 0,0-1 0,0 1 0,0-1 0,0 1 0,1-1 0,1 2 0,5 3 16,-1-1 0,1-1 0,0 1 1,0-1-1,12 4 0,-10-4-55,34 14 119,51 24-1270,-82-35 557,18 10-2839,-12 0-2553,-11-6 3230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16.5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 91 9888,'-10'-7'2458,"10"7"-2418,0 0-1,0 0 0,0 0 0,0 0 1,0 0-1,0 0 0,0-1 1,0 1-1,0 0 0,0 0 1,0 0-1,0 0 0,0 0 0,0 0 1,0 0-1,0 0 0,0-1 1,0 1-1,0 0 0,0 0 1,0 0-1,0 0 0,0 0 0,0 0 1,0 0-1,0 0 0,0-1 1,0 1-1,0 0 0,0 0 1,0 0-1,0 0 0,1 0 0,-1 0 1,0 0-1,0 0 0,0 0 1,0 0-1,0 0 0,0 0 1,0 0-1,0 0 0,0 0 1,1 0-1,-1 0 0,0 0 0,0 0 1,24-3 2960,-17 2-2255,233-13 1746,351-32 3919,-494 35-9290,-62 6 1152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16.97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40 83 10400,'-39'11'4704,"39"-7"-4096,4-4 2143,4 3-1631,22-3 1792,4 0-1664,25-3 832,0 3-1184,8-7 0,0 3-544,4-8 192,-7 6-288,8-13-288,-8 7 0,2-10-2400,-7 6 1344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17.4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12640,'34'41'5674,"-17"-17"-4701,-1 1-1,25 51 0,24 91 1839,-61-157-2662,24 74 692,-3 1 0,21 129 0,-30-104-50,3 134 0,-18-188-773,-3 1-1,-2 0 0,-3-1 1,-17 71-1,17-103-483,-1-1 1,0 0-1,-2 0 1,-17 27-1,14-28-1117,-1-2 0,-17 21 0,-13 9-1292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32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4224,'0'-10'10037,"8"51"-8864,-2 1-555,-3 0 1,-2 68-1,-2-47-164,-9 220 1066,11-255-2912,-2-26-485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32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17 161 5728,'-17'-8'5114,"23"8"-2938,27-5-663,-11 1-1084,91-16 1287,83-13-137,123-13-443,133 5-608,-425 40-571,-16 0-455,0 0 0,0 1 0,0 0 0,21 3 0,-25 8-5208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33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11 5312,'0'-11'4250,"-2"15"-2751,-1 4-1105,1 0-1,-1 0 1,0 0 0,-1-1-1,0 1 1,0-1 0,-7 10-1,-43 45 1278,1-1-950,39-43-842,2-1 0,0 2-1,1 0 1,1 0 0,1 0-1,0 2 1,-5 22 0,13-41-1059,1-4 99,2-5-1042,4-4 59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3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26 6560,'-4'-16'2117,"4"16"-2082,0 0-1,0-1 1,0 1 0,0 0 0,0-1-1,0 1 1,0 0 0,0-1-1,0 1 1,0 0 0,0-1 0,0 1-1,0 0 1,1-1 0,-1 1-1,0 0 1,0 0 0,0-1 0,0 1-1,0 0 1,1 0 0,-1-1-1,0 1 1,0 0 0,0 0 0,1-1-1,-1 1 1,0 0 0,0 0-1,1 0 1,-1 0 0,0-1 0,1 1-1,-1 0 1,0 0 0,1 0-1,-1 0 1,11 0 369,6 6-102,-1 1 0,0 1 0,-1 1 0,0 0 0,0 1 0,17 15 0,72 79 1491,-78-77-1396,120 144 1506,-128-147-1635,-1 1 0,-1 0 0,-1 1 0,-2 1 0,-1 0 0,0 1-1,-3 0 1,11 47 0,-15-46 20,-2-21-203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34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22 6048,'-5'-11'5040,"6"15"-3334,3 5-1294,-1 1 0,-1-1 0,1 1-1,-1 0 1,0 11 0,0 53 836,0-2-615,-1-56-393,-1-12-96,0 0 0,0 1 0,1-1 0,0 0 0,1 8 0,-1-12-124,-1 1 0,0-1 0,0 0 0,0 1 1,0-1-1,0 0 0,0 0 0,0 1 0,1-1 0,-1 0 0,0 0 0,0 0 0,0 1 0,1-1 1,-1 0-1,0 0 0,0 0 0,0 0 0,1 1 0,-1-1 0,0 0 0,0 0 0,1 0 0,-1 0 0,0 0 1,1 0-1,-1 0 0,0 0 0,0 0 0,1 0 0,-1 0 0,0 0 0,1 0 0,-1 0 0,0 0 0,0 0 1,1 0-1,-1 0 0,0 0 0,0 0 0,1 0 0,-1 0 0,0-1 0,0 1 0,1 0 0,-1 0 0,0 0 1,0 0-1,0-1 0,1 1 0,-1 0 0,0-1 0,15-16 622,70-111-307,-57 86-366,-22 32-30,1 0 0,0 1 0,0 0 0,1 0 0,1 1 0,-1 0-1,1 1 1,18-12 0,-26 18 64,0 0-1,1 1 1,-1-1-1,0 1 1,1 0-1,-1-1 1,0 1-1,1 0 1,-1 0 0,1 0-1,-1 0 1,0 0-1,1 0 1,-1 0-1,1 0 1,-1 0-1,0 1 1,1-1-1,-1 1 1,0-1-1,1 1 1,-1-1-1,0 1 1,0 0-1,1 0 1,-1 0-1,0-1 1,0 1-1,0 0 1,0 0-1,0 1 1,0-1-1,1 2 1,1 1 53,0 0 1,-1 1 0,1 0-1,-1 0 1,0 0 0,0 0-1,2 8 1,-1 7 133,-1 1-1,-1 0 1,-1 29-1,-1-25-904,5 41 0,-4-57-2677,0-4 934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39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90 1728,'-6'-7'9234,"6"5"-8772,4-6 2992,14-3-2895,-17 10-268,27-11-199,0 2 0,0 0 1,1 2-1,0 1 1,46-4-1,-65 9-86,0 2 0,0-1 1,-1 2-1,1-1 0,0 1 0,14 3 0,-21-3 16,0 0 0,0-1 0,0 1-1,0 1 1,0-1 0,0 0-1,-1 1 1,1-1 0,0 1 0,-1 0-1,1 0 1,-1 0 0,0 0 0,1 0-1,-1 0 1,0 1 0,-1-1 0,1 1-1,0 0 1,-1-1 0,1 1 0,-1 0-1,0 0 1,1 3 0,-1-2 24,-1 1 0,1-1 1,-1 0-1,0 1 0,-1-1 0,1 1 1,-1-1-1,0 0 0,0 1 1,0-1-1,-3 7 0,-3 5 120,-16 26 0,12-24-93,-10 20 207,-49 64 0,63-93-140,0-1-1,0 2 1,1-1 0,-4 11-1,9-19-122,1 0-1,0 0 0,-1 0 0,1 0 0,0 0 0,0-1 1,-1 1-1,1 0 0,0 0 0,0 0 0,0 0 0,0 0 1,1 0-1,-1 0 0,0 0 0,0 0 0,0-1 0,1 1 0,-1 0 1,0 0-1,1 0 0,-1 0 0,1-1 0,-1 1 0,1 0 1,-1 0-1,1-1 0,0 1 0,-1 0 0,1-1 0,0 1 1,-1-1-1,1 1 0,0-1 0,0 1 0,0-1 0,-1 1 1,1-1-1,0 0 0,0 0 0,0 1 0,1-1 0,4 2 91,-1-1-1,1 0 1,0 0-1,0 0 0,7-1 1,8-1 134,0-1 1,0-1-1,-1-1 0,31-10 1,-8 3 183,-42 10-554,-1 1 1,1 0-1,0 0 1,-1-1 0,1 1-1,-1 0 1,1-1-1,-1 1 1,1-1 0,-1 1-1,1-1 1,-1 1-1,1-1 1,-1 1 0,1-1-1,-1 1 1,0-1-1,1 0 1,6-9-5315,1 5 2953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40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13 5312,'0'0'124,"0"-1"1,0 1-1,0-1 1,0 1-1,0-1 1,0 1-1,0-1 1,0 1-1,1-1 0,-1 1 1,0-1-1,0 1 1,0 0-1,0-1 1,1 1-1,-1-1 1,0 1-1,0 0 1,1-1-1,-1 1 1,0 0-1,1-1 1,-1 1-1,0 0 0,1-1 1,-1 1-1,1 0 1,-1 0-1,0-1 1,1 1-1,-1 0 1,1 0-1,-1 0 1,1 0-1,-1 0 1,1-1-1,21 5 1586,-11-2-1215,-11-2-432,1 0 0,0 0-1,-1 0 1,1 1 0,0-1-1,-1 0 1,1 0 0,0 1-1,-1-1 1,1 0 0,0 1-1,-1-1 1,1 1 0,-1-1-1,1 1 1,-1-1 0,1 1-1,-1-1 1,1 1 0,-1 0-1,0-1 1,1 2 0,0 0 50,-1-1 0,0 1 0,1-1 0,-1 1 1,0-1-1,0 1 0,0-1 0,0 1 0,0-1 1,-1 3-1,-1 4 316,-1 0 0,1 0 0,-6 9 0,5-10-187,-20 45 730,-32 82-6,45-105-686,1 1 1,-8 51-1,17-80-243,-1 1 0,1-1-1,0 0 1,0 1 0,0-1 0,0 1 0,0-1-1,0 0 1,0 1 0,0-1 0,1 1 0,-1-1-1,1 0 1,-1 1 0,1-1 0,-1 0-1,1 0 1,0 1 0,-1-1 0,1 0 0,0 0-1,0 0 1,0 0 0,0 0 0,0 0 0,0 0-1,0 0 1,0 0 0,1-1 0,-1 1 0,0 0-1,0-1 1,1 1 0,-1-1 0,0 1-1,1-1 1,-1 0 0,2 1 0,5 0 115,-1-1 0,0 0 0,0 0 0,1 0 0,12-4 0,32-8 124,0-2 0,60-26 0,-65 23-70,-30 9-460,-13 6 343,-1 0 1,1 0 0,0 0-1,0 1 1,6-2 0,-9 3-247,0 0 1,0 0-1,0 0 1,0 0 0,0 0-1,-1 0 1,1 0-1,0 0 1,0 0 0,0 1-1,0-1 1,0 0-1,-1 1 1,1-1 0,0 0-1,0 1 1,-1-1-1,1 1 1,0-1 0,-1 1-1,1 0 1,0-1-1,-1 1 1,1 0 0,-1-1-1,1 1 1,-1 0-1,1 0 1,-1-1-1,1 2 1,0 1-440,4 10-3287,-2-2-2379,-1 2 1521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27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60 7296,'-22'-9'4064,"22"9"-3985,0 1 0,-1-1 0,1 0 0,0 0 0,0 0 0,0 0 0,0 0 0,-1 0 0,1 0 1,0 0-1,0 0 0,0 0 0,-1-1 0,1 1 0,0 0 0,0 0 0,0 0 0,0 0 0,-1 0 0,1 0 1,0 0-1,0 0 0,0 0 0,0 0 0,0-1 0,0 1 0,-1 0 0,1 0 0,0 0 0,0 0 0,0 0 1,0-1-1,0 1 0,0 0 0,0 0 0,0 0 0,0 0 0,0-1 0,0 1 0,0 0 0,0 0 0,0 0 1,0-1-1,0 1 0,0 0 0,0 0 0,0 0 0,0 0 0,0-1 0,0 1 0,0 0 0,0 0 0,0 0 1,0 0-1,0-1 0,0 1 0,0 0 0,0 0 0,1 0 0,7-6 1554,19 1-633,0 1-1,1 1 1,43 1-1,-33 2-522,197-12 670,115-1-40,-266 15-1162,0 3 1,95 17-1,-72 4-1486,-105-25 1212,0-1 1,0 1 0,0 0-1,0 0 1,0 0-1,0 0 1,0 0-1,-1 0 1,1 0-1,0 1 1,2 2-1,-4-4 216,1 0 1,-1 1-1,0-1 0,0 1 0,0-1 0,1 0 0,-1 1 0,0-1 1,0 1-1,0-1 0,0 1 0,0-1 0,0 1 0,0-1 0,0 1 1,0-1-1,0 0 0,0 1 0,0-1 0,0 1 0,0-1 0,0 1 1,-1 0-126,1 0 1,-1 0-1,0 0 1,1 0 0,-1-1-1,0 1 1,0 0-1,1 0 1,-1-1 0,0 1-1,0-1 1,0 1-1,-2 0 1,-26 9-5198,-3 1 1713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55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87 1472,'-4'-2'47,"0"-4"4536,4 5-4321,1 1 1,-1-1-1,1 0 1,-1 0-1,0 0 1,0 0-1,1 0 1,-1 0-1,0 0 1,0 1-1,0-1 1,0-2-1,0 1 169,-1-17 3095,1 19-3450,0 0-1,0-1 1,0 1-1,0 0 1,0 0-1,0 0 1,0-1-1,0 1 0,0 0 1,0 0-1,0-1 1,0 1-1,0 0 1,0 0-1,0-1 1,0 1-1,0 0 1,0 0-1,0 0 1,0-1-1,-1 1 1,1 0-1,0 0 1,0 0-1,0-1 1,0 1-1,-1 0 1,1 0-1,0 0 0,0 0 1,0 0-1,-1-1 1,1 1-1,0 0 1,0 0-1,0 0 1,-1 0-1,1 0 1,0 0-1,0 0 1,-1 0-1,1 0 1,0 0-1,0 0 1,-1 0-1,1 0 1,0 0-1,0 0 1,-1 0-1,1 0 0,0 0 1,0 0-1,1 58 475,19 302 1162,9-89-752,-26-247-881,-2-12 181,1-1 0,0 1 1,6 21-1,-5-30 218,0-8-611,0-12-1108,-2 12 531,13-27-2466,-11 25 2249,1 0 0,-2 0-1,4-10 1,-4 7 309,0 0 377,0 1 0,0 0 1,-1-1-1,0 1 1,-1-1-1,0 1 1,0-1-1,-3-12 0,-7-25 1461,-2 0-1,-28-72 1,-6-9 1650,14 34-1196,29 86-1620,0 0 0,1-1-1,0 0 1,1 0 0,0 1 0,0-1 0,1 0 0,0 0 0,0 0 0,3-11 0,-2 16-66,-1 0 0,1 1 0,0-1 0,1 1 0,-1-1 0,1 1 1,-1 0-1,1-1 0,0 1 0,0 0 0,0 0 0,1 0 0,-1 1 0,1-1 0,-1 1 1,1-1-1,0 1 0,0 0 0,0 0 0,0 0 0,1 0 0,-1 0 0,0 1 0,1 0 1,-1 0-1,6-2 0,0 2 45,-1 0 1,0 1 0,1 0 0,-1 0-1,0 1 1,0 0 0,1 0-1,-1 1 1,0 0 0,9 4 0,-5-1 33,-1 0 0,0 0 1,-1 1-1,0 0 1,0 1-1,13 11 0,-14-11 50,-1 1-1,0 1 0,-1-1 0,0 1 0,-1 1 0,0-1 0,0 1 1,-1 0-1,0 0 0,-1 1 0,0-1 0,0 1 0,1 12 0,-3-9 99,0-1-1,-1 1 0,-1 0 1,0 0-1,-1 0 1,0-1-1,-1 1 0,-1 0 1,0-1-1,-6 17 0,7-25-156,0 0-1,0 0 0,-1 0 0,0 0 1,0 0-1,0 0 0,0-1 1,-1 1-1,1-1 0,-1 0 1,-1 0-1,1 0 0,-6 3 0,7-5-35,-1 0 0,1 0 0,-1 0 0,0-1-1,1 0 1,-1 0 0,0 0 0,0 0-1,0 0 1,0-1 0,0 0 0,0 0 0,0 0-1,0 0 1,0 0 0,0-1 0,0 0-1,-7-2 1,3 0-265,0 0 0,0-1 1,-9-5-1,14 7-546,-1 0-1,1-1 1,0 1 0,-5-6 0,24 19-7959,5 4 4734,4 6 1022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55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25 2976,'-8'-11'10185,"12"24"-4870,4 28-4789,0 32 452,1 16-132,-8-84-714,0-1-31,0 1 0,0-1-1,0 0 1,3 6 0,-4-9-85,0-1 1,0 0-1,0 0 1,0 1 0,0-1-1,1 0 1,-1 0 0,0 1-1,0-1 1,0 0 0,1 0-1,-1 1 1,0-1-1,0 0 1,1 0 0,-1 0-1,0 0 1,0 0 0,1 1-1,-1-1 1,0 0-1,0 0 1,1 0 0,-1 0-1,0 0 1,1 0 0,-1 0-1,1 0 1,-1 0 34,1-1 1,0 1-1,0-1 1,-1 1-1,1-1 1,0 1-1,-1-1 1,1 0-1,0 1 1,-1-1-1,1 0 0,-1 1 1,1-1-1,-1 0 1,1 0-1,31-61 612,-19 36-629,17-28 0,-20 39-114,1 1-1,0 1 1,18-17 0,-24 25 100,-1 1 0,1 0 0,0 0 1,1 0-1,-1 1 0,1 0 0,-1 0 0,1 0 1,0 1-1,0 0 0,0 0 0,11-2 0,-14 4 30,-1 0-1,1 0 0,0 0 0,-1 1 0,1-1 1,0 1-1,0-1 0,-1 1 0,1 0 0,-1 0 1,1 0-1,-1 0 0,1 1 0,3 2 1,-2-1 3,-1 0-1,1 0 1,-1 1 0,1 0 0,-1-1 0,0 1 0,3 8 0,0 0-11,0 1 0,-1 0-1,0 0 1,4 25 0,-3-5-61,11 41-3615,-16-71 3094,0-1 0,-1 1 0,2-1 0,-1 1 0,0-1 0,0 0 0,1 1 0,2 2-1,-3-4 38,0 0 0,0 0 0,0 0-1,0-1 1,1 1 0,-1 0-1,0 0 1,0-1 0,1 1 0,-1-1-1,1 1 1,-1-1 0,0 0-1,1 0 1,-1 1 0,1-1-1,2 0 1,20 0-3918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56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97 2656,'-4'-2'245,"2"1"-14,1 0 0,-1 0 1,1 0-1,0 0 0,-1 0 0,1 0 1,0 0-1,0 0 0,0-1 0,0 1 1,0 0-1,0-1 0,-1-1 0,2 2 32,-1 0-1,1 0 0,-1 0 1,1 0-1,-1 1 0,1-1 0,-1 0 1,1 0-1,-1 0 0,0 1 1,0-1-1,1 0 0,-1 0 0,0 1 1,0-1-1,0 1 0,-1-1 0,-18-11 3981,20 12-4124,-17-10 3721,18 10-3766,1 1-1,-1-1 1,1 0 0,-1 1 0,1-1 0,0 0 0,-1 0-1,1 0 1,-1 0 0,1 0 0,-1-1 0,1 1 0,2-1-1,33-8 302,-16 5 89,25-6-155,0 2 0,1 3 1,89 0-1,-110 7-254,100 3-361,-126-5 150,1 0-1,0 0 0,0 0 0,-1 0 1,1 0-1,0 0 0,0 0 1,-1 0-1,1 0 0,0 1 0,-1-1 1,1 0-1,0 0 0,-1 1 1,1-1-1,0 0 0,-1 1 0,1-1 1,0 1-1,-1-1 0,1 1 0,-1-1 1,1 1-1,-1-1 0,1 1 1,-1 0-1,0-1 0,1 1 0,-1 0 1,0-1-1,1 1 0,-1 0 1,0-1-1,0 1 0,0 0 0,0 0 1,1-1-1,-1 1 0,0 0 1,0 0-1,0-1 0,-1 2 0,1 2-948,-1-1-1,0 1 0,0 0 0,0-1 0,0 1 1,-3 4-1,-5 14-2462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56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18 101 8960,'-15'-6'2548,"12"6"-1095,8 1-601,15-5 2526,-14 2-2623,54-10 303,0 2 0,86-2 0,-8 0-1832,-59 0-4532,-27-4-1158,-6 0 2496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57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91 2080,'-6'-3'7101,"12"-6"-5728,0-1-594,0 1 0,1 0 0,0 0 0,15-15 0,-19 22-693,-1 0 0,1 0 0,-1 0 0,1 1 0,-1-1 1,1 1-1,0 0 0,0 0 0,0 0 0,4-2 0,-5 3-39,0 0 1,0 0-1,-1 0 1,1 0-1,0 0 1,-1 1 0,1-1-1,0 0 1,-1 1-1,1-1 1,0 1-1,-1 0 1,1 0-1,-1-1 1,1 1-1,-1 0 1,1 0 0,-1 0-1,0 0 1,2 2-1,0 1 104,0 0-1,0 0 1,-1 0 0,0 0-1,0 0 1,0 1 0,3 7-1,5 33 624,-7-30-631,-1 0 0,-1 0 0,0 0 1,-1 0-1,-1 0 0,-4 27 0,4-37-2618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36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22 103 2656,'0'-1'39,"0"1"1,-1 0-1,1 0 0,0 0 1,0 0-1,0 0 1,0 0-1,-1-1 0,1 1 1,0 0-1,0 0 0,0 0 1,0 0-1,0 0 1,0-1-1,-1 1 0,1 0 1,0 0-1,0 0 0,0-1 1,0 1-1,0 0 0,0 0 1,0 0-1,0-1 1,0 1-1,0 0 0,0 0 1,0 0-1,0-1 0,0 1 1,0 0-1,0 0 1,0-1-1,0 1 0,0 0-14,1 0 0,-1 0-1,0 0 1,0 0-1,0 0 1,0 0 0,0-1-1,0 1 1,0 0 0,0 0-1,0 0 1,0 0 0,0 0-1,0 0 1,0 0-1,0 0 1,0 0 0,0 0-1,0 0 1,0-1 0,0 1-1,0 0 1,0 0 0,0 0-1,-1 0 1,1 0-1,0 0 1,0 0 0,0 0-1,0 0 1,0 0 0,0 0-1,0 0 1,0 0 0,0 0-1,0 0 1,0-1-1,0 1 1,0 0 0,0 0-1,0 0 1,-1 0 0,1 0-1,0 0 1,0 0-1,0 0 1,0 0 0,0 0-1,0 0 1,0 0 0,0 0-1,0 0 1,0 0 0,0 0-1,-1 0 1,1 0-1,0 0 1,0 0 0,0 0-1,0 0 1,0 1 0,0-1-1,0 0 1,0 0-1,-13-26 10046,11 24-8886,1 0-13,10-1-689,54-13 128,2 3-1,110-9 1,-167 21-619,-4 1-4,-1 0 0,1 0-1,-1-1 1,1 1 0,-1-1 0,1 0-1,-1 0 1,7-3 0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36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46 6816,'-10'-6'4444,"30"6"536,105-20-778,26 1-5525,-149 19 758,6 0-39,-2 10-7746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37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3392,'0'-10'4805,"4"13"-3728,0 2-901,0-1 0,0 1-1,-1 0 1,0 0 0,0 0-1,0 0 1,0 1 0,-1-1-1,0 1 1,0-1 0,2 11-1,1 9 358,2 34 0,-6-48-427,5 86 482,5 38 355,-9-120-263,-1 27 0,-1-40 173,1-7 14,0-7-107,40-110-462,-15 40-410,-10 31 50,16-37-120,-28 79 130,1 0 0,0 0-1,0 0 1,1 1 0,0 0 0,0 0 0,9-8 0,-14 16 55,-1-1 0,1 1 0,-1 0 1,1-1-1,-1 1 0,1-1 0,0 1 0,-1 0 0,1 0 0,0-1 0,-1 1 0,1 0 0,0 0 0,-1 0 1,1 0-1,0-1 0,-1 1 0,1 0 0,0 0 0,0 1 0,-1-1 0,1 0 0,0 0 0,-1 0 1,1 0-1,0 0 0,-1 1 0,1-1 0,0 0 0,-1 1 0,1-1 0,-1 0 0,1 1 0,-1-1 0,1 1 1,-1-1-1,1 1 0,-1-1 0,1 1 0,0 0 0,2 3 62,-1 0 0,1 0 0,-1 0 0,0 0 0,2 6 0,4 16 229,0 0 0,-2 1 0,3 39 0,-4-34 14,14 56 0,-15-65-65,-4-20-501,1 1 1,-1 0-1,1-1 0,0 1 1,0-1-1,0 1 0,4 6 1,-2-7-1205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2:38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28 139 2816,'-28'-3'1733,"58"2"7628,58-9-7842,111-25 126,-71 11-1141,315-29-61,-367 47-414,136-1-16,-204 8-31,-4-1-11,-1 0 1,1 0 0,0 0 0,0 1 0,-1-1-1,1 1 1,0 0 0,-1 1 0,1-1 0,-1 0-1,5 4 1,-7-5-39,-1 0 0,1 0 0,-1 1 0,0-1 0,1 1 0,-1-1 0,0 0 0,1 1 0,-1-1 0,0 1 0,1-1 0,-1 1 0,0-1 0,0 1 0,0-1 0,1 1 0,-1-1 0,0 1 1,0-1-1,0 1 0,0-1 0,0 1 0,0-1 0,0 1 0,0 0 0,0-1 0,0 1 0,0-1 0,0 1 0,-1-1 0,1 1 0,0 0 0,-12 19-4296,7-11 2376,-8 13-919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00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1568,'0'-48'3902,"0"26"3284,0 49-6370,10 481 4239,-4-473-4791,-2-22 146,-4-13-387,0 0 0,0 1 0,0-1 0,0 0 0,0 0 0,0 0 1,0 0-1,0 0 0,0 0 0,0 0 0,0 0 0,0 1 0,0-1 0,0 0 0,0 0 0,0 0 0,0 0 0,0 0 0,0 0 0,0 0 0,0 0 0,0 0 0,0 1 0,0-1 0,0 0 0,0 0 0,0 0 0,1 0 0,-1 0 0,0 0 0,0 0 1,0 0-1,0 0 0,0 0 0,0 0 0,0 0 0,0 0 0,0 0 0,1 0 0,-1 0 0,0 0 0,0 0 0,0 0 0,0 0 0,0 0 0,0 0 0,0 0 0,0 0 0,1 0 0,-1 0 0,0 0 0,27-44 612,-4-12-729,-15 33-42,2 0 0,21-39 1,-28 58 57,-1 1 1,1-1 0,0 1-1,0-1 1,6-3 0,-9 6 81,1 1 1,-1-1-1,1 1 1,-1-1-1,1 1 0,-1-1 1,1 1-1,0 0 1,-1 0-1,1-1 1,-1 1-1,1 0 1,0 0-1,-1 0 0,1-1 1,0 1-1,-1 0 1,1 0-1,0 0 1,0 0-1,-1 0 1,1 1-1,0-1 0,-1 0 1,1 0-1,0 0 1,-1 0-1,1 1 1,-1-1-1,1 0 1,0 1-1,-1-1 0,1 0 1,-1 1-1,1-1 1,-1 1-1,1-1 1,-1 1-1,1-1 1,-1 1-1,1 0 0,4 9 156,0 0-1,-1 1 0,0-1 0,-1 1 0,0 0 0,0 0 0,-1 0 1,0 17-1,4 11 115,-3-14-438,-2 0-1,0 32 1,-2-27-2148,2-20-1272,1 0 1067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28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162 538 5888,'-22'-4'3344,"20"4"-2957,1 0 1,0 1-1,0-1 1,0 1-1,-1-1 0,1 1 1,0 0-1,0-1 1,0 1-1,-1 1 1,-5 3 694,-1 1-715,0 0-1,1 1 1,-1 0 0,2 0 0,-1 1 0,1 0 0,-7 10 0,2-1 100,1 1 0,-12 31-1,19-41-395,0 0-1,1 0 0,1 0 0,-1 0 0,1 0 0,1 1 1,0 9-1,0-16-29,0 1 0,0-1 1,1 1-1,-1-1 0,1 1 0,0-1 1,0 1-1,0-1 0,0 0 0,0 1 1,3 3-1,-3-5 2,0 0 1,0 0-1,0 0 0,0 0 1,1 0-1,-1 0 0,0-1 1,1 1-1,-1 0 1,0-1-1,1 1 0,-1-1 1,1 1-1,-1-1 0,1 0 1,-1 1-1,1-1 1,-1 0-1,1 0 0,-1 0 1,3-1-1,-1 1-14,-1-1-1,1 0 1,-1 1 0,1-1-1,-1 0 1,0 0 0,1-1-1,-1 1 1,0 0-1,0-1 1,0 0 0,0 1-1,0-1 1,0 0 0,3-3-1,2-4-25,-1-1 0,8-12 0,-7 8 42,8-12-116,-2 0 0,-1-2 0,-2 1 0,0-1-1,10-53 1,38-295 18,-56 272 238,-3 65 211,2 39-394,-1 0 0,0 0 0,0 0 0,0 0 0,0 0 0,0 1 0,0-1-1,0 0 1,0 0 0,0 0 0,0 0 0,1 0 0,-1 0 0,0 0 0,0 0-1,0 0 1,0 0 0,0 0 0,0 1 0,1-1 0,-1 0 0,0 0 0,0 0 0,0 0-1,0 0 1,0 0 0,1 0 0,-1 0 0,0 0 0,0 0 0,0 0 0,0 0-1,0 0 1,0-1 0,1 1 0,-1 0 0,0 0 0,0 0 0,0 0 0,0 0 0,0 0-1,0 0 1,0 0 0,1 0 0,-1 0 0,0 0 0,0-1 0,0 1 0,0 0-1,0 0 1,0 0 0,0 0 0,0 0 0,0 0 0,0-1 0,0 1 0,0 0 0,0 0-1,0 0 1,1 0 0,-1 0 0,0 0 0,0-1 0,0 1 0,-1 0 0,1 0-1,0 0 1,7 7 41,-3 2 41,0 0-1,0 0 1,-1 1-1,0-1 1,-1 1-1,0 0 1,0 13-1,2 3 12,15 90 179,-8-37-75,36 128 0,-40-185-590,1 0 0,16 30 1,-20-45-414,0 1 1,1-1-1,0 0 1,0 0-1,1-1 1,0 0-1,0 0 1,0 0-1,1 0 1,7 4-1,-12-8 378,1-1 0,-1 0-1,0 0 1,1 0 0,-1 0-1,0-1 1,1 1 0,-1 0-1,1-1 1,-1 0 0,1 0-1,-1 1 1,1-1 0,-1-1-1,1 1 1,2-1-1,17-4-2383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05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52 4640,'-4'-16'4405,"1"10"-1834,-1-3-538,4 8-1871,0 1-1,-1-1 1,1 0-1,0 1 1,-1-1-1,1 1 1,0-1-1,0 1 1,-1-1 0,1 0-1,0 1 1,0-1-1,0 0 1,0 1-1,0-1 1,0 0-1,0 1 1,0-1 0,0 1-1,0-1 1,1 0-1,-1 0 1,1-4 2015,-1 11-589,0 39-1500,-3 139 670,0-140-393,-2-1 0,-13 52 0,-5-9 56,10-40-378,1-1 0,-5 55 0,17-51 751,2-49-800,0 1 0,-1-1 0,1 1 1,0-1-1,-1 0 0,1 1 0,0-1 0,2 0 0,0-1 12,0 1 0,0-1 0,0 1 0,0-1 0,0 0 0,0-1 0,-1 1 1,1-1-1,5-3 0,32-22 25,-25 15-6,8-3 1,1 0 0,0 2 0,1 1 0,0 1 0,1 1 0,30-7 0,-36 13-210,-15 4-139,-1-1 0,0 0-1,0-1 1,1 1 0,9-5 0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05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27 142 5824,'-15'-15'1866,"15"14"-1813,0 1 0,0 0-1,0 0 1,0 0 0,0-1-1,-1 1 1,1 0 0,0 0-1,0 0 1,0 0 0,0 0-1,-1-1 1,1 1-1,0 0 1,0 0 0,0 0-1,-1 0 1,1 0 0,0 0-1,0 0 1,-8 2 6697,17-7-606,30-10-4614,-21 9-1065,139-45 399,-117 41-883,38-9-309,-75 19 152,1-1 0,-1 0 0,0 0 0,1-1-1,-1 1 1,6-4 0,5-2-3487,-5 6 1764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06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43 147 4064,'-2'-2'213,"0"1"1,0 0-1,0 0 0,0 0 1,0 0-1,0 0 0,0 0 1,0 1-1,0-1 0,-1 1 1,-2-1-1,-10 1 6912,24 1-2128,-3 0-4483,0-1 1,-1 1-1,1-1 0,7-1 0,136-34 2300,-76 16-2466,150-39 81,-144 37-3172,-73 19 1022,7 0-1168,-12 2 2631,-1 0 0,0 0 0,1 0 0,-1 0 0,0 0-1,1 0 1,-1 1 0,0-1 0,1 0 0,-1 0 0,0 1 0,1-1-1,0 2-1548,0-2 1549,-1 1 0,0-1 0,0 0 0,0 1 0,0-1-1,1 0 1,-1 1 0,0 0 0,4 9-3443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06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7456,'-3'1'6165,"4"5"-2990,6 17-2170,1 5-439,-2 81 1908,-4-53-1593,-1 52-253,-1-69 328,9-80 41,26-67-1245,-4 15 208,-29 88 35,12-36-46,-13 39 56,0 0 0,0 0 1,0 0-1,0 0 0,1 0 0,-1 0 0,0 0 1,1 0-1,0 1 0,-1-1 0,1 1 0,0-1 0,0 1 1,0-1-1,2 0 0,-3 2 6,0 0 0,0-1 0,0 1 0,-1 0 0,1 0 1,0 0-1,0 0 0,0 0 0,-1 0 0,1 0 0,0 1 0,0-1 0,-1 0 0,1 0 0,0 0 1,0 1-1,-1-1 0,1 1 0,0-1 0,-1 0 0,1 1 0,0-1 0,-1 1 0,1-1 0,-1 1 1,1 0-1,-1-1 0,1 1 0,-1 0 0,1-1 0,-1 1 0,1 0 0,-1-1 0,1 2 0,8 27 377,-9-28-385,9 42 71,-3 1 1,-1 0 0,-2 57-1,-3-87-1839,4-3 490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07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28 3392,'0'-1'54,"0"1"1,0 0-1,0-1 1,0 1-1,0 0 0,0-1 1,0 1-1,0 0 1,0-1-1,-1 1 0,1 0 1,0-1-1,0 1 1,0 0-1,-1 0 0,1-1 1,0 1-1,0 0 1,-1 0-1,1-1 1,0 1-1,0 0 0,-1 0 1,1 0-1,0-1 1,-1 1-1,1 0 0,0 0 1,-1 0-1,1 0 1,0 0-1,-1 0 0,-3-3 1649,-4-14 11819,2 18-11215,15-1-1935,272 11 1816,-168-3-2385,-111-8-934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08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44 7648,'-5'0'8394,"16"5"-3509,1-3-3495,1-1-1,23 0 0,58-11 352,-40 3-1516,122-14-263,-101 10-2596,-65 9 1256,0 1 0,0 1 0,1 0 1,-1 0-1,16 3 0,12 4-2584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10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36 1984,'-7'-23'2138,"5"11"4225,4 20 502,8 45-5229,7 26-90,-10-53-1011,-1-1 1,2 33-1,-5 89-60,-2-54-123,-1-51-5419,0-38 2945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11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38 4800,'-25'6'1557,"13"-5"7858,18-1-8883,61 2 3004,46-1-1238,505-30-570,-453 26-1687,88-6 78,-247 9-426,68-5 645,-50 4-3263,-1 1-4277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12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102 172 5408,'-13'-7'2096,"12"7"-2012,1 0 1,0 0 0,-1 0-1,1 0 1,0 0 0,-1 0-1,1 0 1,0 0 0,-1 0-1,1-1 1,0 1 0,-1 0 0,1 0-1,0 0 1,-1 0 0,1-1-1,0 1 1,-1 0 0,1 0-1,0-1 1,0 1 0,0 0-1,-1 0 1,1-1 0,0 1-1,0 0 1,0-1 0,-1 1-1,1 0 1,0-1 0,0 1-1,0 0 1,0-1 0,0 1-1,0 0 1,0-1 0,0 1-1,0-1 1,0 1 0,0 0 0,0-1-1,0 1 1,0 0 0,0-1-1,0 1 1,0 0 0,1-1-1,-1 1 1,5-29 4134,-2 21-3738,1 1 1,1 0 0,-1 1-1,10-12 1,6-8 512,-16 21-881,-1 0-1,1 0 1,1 1-1,-1-1 1,0 1-1,1 0 1,10-7 0,-13 10-100,0 0 1,0 0-1,0 0 1,0 0-1,0 0 1,0 1 0,0-1-1,0 0 1,0 1-1,1 0 1,-1-1-1,0 1 1,0 0 0,0 0-1,1 0 1,-1 1-1,0-1 1,0 0-1,0 1 1,1 0 0,-1-1-1,0 1 1,0 0-1,0 0 1,2 1-1,1 2 34,0 0 0,-1 1 0,0-1-1,0 1 1,0 0 0,0 0 0,-1 0 0,1 0-1,-1 1 1,-1-1 0,1 1 0,-1 0-1,0 0 1,0-1 0,-1 1 0,0 1 0,0-1-1,0 8 1,0 1 62,-1 0-1,0 0 0,-1-1 1,-1 1-1,0 0 1,-8 22-1,6-23-60,-2-1-1,0 0 0,0 0 0,-1-1 0,-1 0 1,0 0-1,-1-1 0,-14 15 0,-7 3 122,-51 40 0,62-55-92,4-3 192,1 1 1,-26 26-1,40-38-259,0 0 0,0 0 0,0 0 0,0 0 0,0 0 0,-1 0 0,1 0 0,0 0 0,0 1 0,0-1 0,0 0 0,0 0 0,0 0 0,0 0 1,0 0-1,0 1 0,0-1 0,0 0 0,0 0 0,0 0 0,-1 0 0,1 0 0,0 1 0,0-1 0,0 0 0,0 0 0,0 0 0,1 0 0,-1 1 0,0-1 0,0 0 0,0 0 0,0 0 0,0 0 0,0 0 0,0 1 0,0-1 0,0 0 0,0 0 0,0 0 0,0 0 0,1 0 0,-1 0 0,0 1 0,0-1 0,0 0 0,0 0 0,0 0 0,0 0 0,1 0 0,-1 0 0,13 1 211,14-4-29,67-22 646,-65 16-484,53-9 0,-51 14-1420,36 0-1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12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17 562 5824,'-17'-1'10554,"34"-12"-7999,-7 1-1871,-1-1 1,0 0-1,12-23 1,3-5-165,146-187 697,-115 160-908,-7-1 16,-13 17 144,-29 43-292,-1 3 49,-6 18-181,-4 12-62,-14 38 0,13-46 52,1 1 0,1 0 0,0 0 0,1 0 0,-2 24 0,5-40-33,0 0 0,0 0 0,0 0 0,0 1 0,0-1 0,1 0 0,-1 0 0,0 0 0,1 0 0,-1 0 0,0 0 0,1 0 0,-1 0 0,2 2 0,-2-3 13,0 0 0,1 1 0,-1-1 0,0 0 0,1 0 1,-1 0-1,1 1 0,-1-1 0,0 0 0,1 0 0,-1 0 0,1 0 0,-1 0 0,1 0 1,-1 0-1,0 0 0,1 0 0,-1 0 0,1 0 0,-1 0 0,1 0 0,-1 0 1,0 0-1,1 0 0,0 0 0,2-2 88,1 0 0,-1 0 0,1-1-1,-1 1 1,6-6 0,3-4-57,0 0 1,-2-2-1,1 1 0,14-26 0,-13 19-25,18-23-1,-25 37-18,-3 4-20,-1 0 0,1 0-1,0 0 1,0 0 0,0 0-1,3-2 1,-4 4 16,-1-1 0,0 1 0,1 0 0,-1 0 0,0 0 0,0 0 0,1 0 0,-1 0 0,0 0 0,1 0 0,-1 0 0,0 0 0,1 0 0,-1 0 0,0 0 0,1 0 0,-1 0 0,0 0 0,0 0 0,1 0 0,-1 0 0,0 0 0,1 1 0,-1-1 0,1 1 4,0-1 1,-1 1-1,1 0 0,-1 0 0,1 0 0,-1-1 0,1 1 0,-1 0 0,1 0 0,-1 0 0,0 0 0,1 1 0,8 46 248,-6-32-18,0 0 0,8 23 0,-10-35-207,1-1 0,-1 1 1,1 0-1,0-1 0,0 1 0,0-1 0,1 0 1,-1 0-1,1 0 0,0 0 0,0 0 0,0 0 1,0-1-1,0 0 0,4 3 0,-4-4-205,-1 0 1,1 0-1,0 0 0,0 0 1,0-1-1,0 1 0,0-1 0,1 0 1,-1 0-1,0 0 0,0 0 1,0 0-1,4-2 0,4 0-1269,0-2 0,13-4-1,-18 5 426,0 1-1,-1-1 1,1 0 0,-1 0-1,0-1 1,0 0-1,0 0 1,-1 0-1,1 0 1,5-8-1,20-22-4009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28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1 182 7040,'0'0'2282,"1"2"-1386,16 51 4831,-16-48-3226,-3-12 674,0-6-3051,1 1 1,-1-1-1,2 1 0,0-1 1,0 0-1,2 1 1,-1-1-1,2 1 1,-1-1-1,2 1 1,-1 0-1,2 0 0,0 0 1,11-20-1,-15 30-78,0 0 0,0 1 0,0-1 0,1 0 0,-1 0 0,0 1-1,1-1 1,-1 1 0,1-1 0,-1 1 0,1 0 0,0 0 0,0-1 0,0 1 0,-1 0-1,1 1 1,0-1 0,0 0 0,0 0 0,0 1 0,0-1 0,1 1 0,-1 0-1,0 0 1,0 0 0,0 0 0,0 0 0,0 0 0,0 0 0,0 1 0,0-1-1,0 1 1,0-1 0,3 2 0,6 3 51,0 1 0,-1 0 0,0 1-1,0 0 1,9 8 0,3 3-44,3 1-741,-14-35-13057,-9 14 12323,10-11-2306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17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13 176 2976,'-8'-13'9649,"7"13"-9500,1 0 1,0-1-1,-1 1 0,1 0 0,0-1 1,-1 1-1,1 0 0,0-1 1,-1 1-1,1-1 0,0 1 0,0-1 1,0 1-1,0-1 0,-1 1 1,1 0-1,0-1 0,0 1 0,0-1 1,0 1-1,0-1 0,0 1 1,0-1-1,0 1 0,0-1 0,0 1 1,1-1-1,-1 1 0,0-1 1,0 0-1,2-3-80,0-1-1,0 1 1,1 0 0,0-1 0,-1 1 0,1 0 0,0 1-1,1-1 1,-1 1 0,5-4 0,42-31-105,-39 30 83,4-2-72,0 1 0,29-15 1,-39 22 26,0 0 0,0 0 0,0 1 0,0-1 0,0 1 0,0 0 0,0 1 0,1-1 0,-1 1 1,0 0-1,0 0 0,0 0 0,1 1 0,5 1 0,-8 0 4,1 0 1,-1 0-1,1 0 1,-1 0-1,0 1 0,0-1 1,0 1-1,0 0 0,-1-1 1,1 1-1,-1 1 0,0-1 1,1 0-1,2 7 0,1 2 103,-1 1 0,8 24-1,-11-27 62,0 1 0,0 0 0,-1-1 0,-1 1 0,0 0 0,-2 14 0,2-19-42,-1 1 1,-1-1-1,1 0 1,-1 0-1,0 0 1,-1 0 0,1 0-1,-1 0 1,0 0-1,-1-1 1,1 0-1,-1 0 1,0 0-1,0 0 1,-1 0-1,0-1 1,0 0 0,0 0-1,-10 6 1,2-2 50,-1-1 1,-1 0 0,1-1 0,-1-1-1,0 0 1,-29 4 0,30-6-223,0-1 1,0-1-1,-19-1 1,2-4-3543,42 0-3177,5-1 3845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17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0 118 4320,'11'-19'1392,"-10"11"-848,-1 5-592,-1 2 251,1-1 0,0 0-1,-1 1 1,1-1 0,0 1-1,0-1 1,0 0-1,0 1 1,0-1 0,1 1-1,-1-1 1,1 1 0,-1-1-1,1 0 1,-1 1-1,1 0 1,0-1 0,1-1-1,10-16 8312,-11 37-7359,-1-11-1040,1 1 0,0-1 0,1 8 0,4 18 183,-4 53 918,-2-87-1165,1 0 1,-1-1-1,0 1 1,1 0-1,-1 0 1,0 0 0,1 0-1,-1 0 1,1 0-1,0 1 1,-1-1-1,2-1 1,5-9 14,13-45-63,-14 38-24,0 0 1,12-21-1,-15 34 5,0-2-5,1 0 0,0 1 0,0-1 0,8-7 0,-11 13 25,-1 0 0,1 1 1,-1-1-1,1 0 0,0 1 0,-1-1 0,1 1 0,0-1 1,0 1-1,-1-1 0,1 1 0,0 0 0,0-1 1,0 1-1,0 0 0,-1-1 0,1 1 0,0 0 1,0 0-1,0 0 0,0 0 0,0 0 0,0 0 0,0 0 1,-1 0-1,1 0 0,0 1 0,0-1 0,0 0 1,0 0-1,0 1 0,-1-1 0,1 1 0,0-1 1,0 0-1,0 1 0,-1 0 0,1-1 0,0 1 0,-1-1 1,1 1-1,-1 0 0,1-1 0,-1 1 0,1 0 1,-1 0-1,1 1 0,2 2 23,-1 1 0,0 0 0,0 0 0,0-1 0,0 1 0,-1 1 0,0-1 0,1 10 0,-1 46 196,-1-39-236,0 19-3907,1-37 225,7 1 1167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18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28 3328,'-4'-3'759,"1"1"0,-1 0 0,0 0 0,0 0 0,0 1 0,0-1 1,0 1-1,-8-1 0,10 2-93,-1-1-1,1 1 1,-1-1 0,1 1 0,0-1 0,-1 0 0,-2-2 0,-5 0 3345,21 3-3936,6 0-25,33 4-1,-45-4-32,0 1-1,0 1 0,0-1 0,0 1 0,-1 0 0,1 0 0,0 0 0,-1 0 1,0 1-1,1 0 0,3 3 0,-6-4 24,0 0 1,0 0-1,-1 0 0,1 0 0,-1 0 1,1 1-1,-1-1 0,0 0 1,0 1-1,0-1 0,0 1 0,0-1 1,0 1-1,-1 0 0,1-1 0,-1 1 1,0-1-1,0 1 0,0 0 1,0-1-1,0 1 0,0 0 0,-2 3 1,-1 6 130,-1-1 1,0 1 0,-1-1-1,-6 12 1,5-12 145,-8 22 0,13-31-248,1 0 0,-1 0 1,1 0-1,0 0 1,-1 0-1,1 0 0,0 0 1,0 0-1,1 4 0,-1-5-43,1 0 0,-1 0 0,0 0 0,1 0 0,-1 0-1,1 0 1,0 0 0,-1 0 0,1 0 0,0-1 0,0 1 0,-1 0-1,1 0 1,0 0 0,0-1 0,0 1 0,0-1 0,0 1-1,1 0 1,11 4 11,0-1-1,0-1 0,0 0 1,0-1-1,25 1 1,-7 0-74,-18-1-108,44 6-2576,-49-6 1567,0 0-1,0 1 1,0 0 0,-1 0-1,10 6 1,12 9-1891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07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57 3392,'-2'0'-288,"-21"-4"14252,21 2-12988,-5-3 179,-22-14 3619,24 16-3441,5 3-1331,0-1 0,0 1 1,0 0-1,0 0 0,0 0 1,0 0-1,0-1 0,0 1 0,0 0 1,0 0-1,0-1 0,0 1 1,0 0-1,0 0 0,0 0 0,0-1 1,0 1-1,0 0 0,0 0 1,0 0-1,0 0 0,0-1 0,0 1 1,1 0-1,-1 0 0,0 0 1,0-1-1,0 1 0,0 0 0,0 0 1,1 0-1,-1 0 0,0 0 1,0 0-1,0-1 0,0 1 0,1 0 1,-1 0-1,0 0 0,0 0 1,0 0-1,1 0 0,-1 0 0,0 0 1,0 0-1,0 0 0,1 0 0,-1 0 1,0 0-1,1 0 0,22-5-62,29 0 175,149-1 290,-118 6-185,-41 0-141,-26 5 150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08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14 109 3968,'-4'-3'828,"3"3"-572,1-1 0,-1 1 0,0-1 0,1 1 0,-1-1-1,1 1 1,-1-1 0,1 0 0,-1 1 0,1-1 0,-1 0 0,1 1 0,-1-1 0,1 0 0,0 0 0,0 1-1,-1-3 1,1 3 165,1-1 0,-1 0 0,0 0-1,0 0 1,1 0 0,-1 0 0,0 0-1,0 0 1,0 0 0,0 0 0,0 0 0,0 0-1,0 1 1,0-1 0,-1 0 0,1-2-1,-1 3-151,1-1-1,0 0 1,0 0-1,0 0 1,-1 0-1,1 0 1,0 0-1,0 0 1,0 1-1,0-1 1,1 0-1,-1 0 0,0 0 1,0 0-1,0 0 1,1-1-1,1 1-38,0-1 0,0 1-1,0-1 1,0 1 0,0-1-1,0 1 1,0 0 0,0 0-1,0 0 1,3-1 0,31-2 278,-5 2-105,74-7 682,64-10-600,-119 13-398,52 2 0,-39 4-4537,-49 0 2513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14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28 2720,'-2'-2'9003,"1"-4"-5414,1 5-3372,0 0 1,0 0 0,0 0 0,0 1-1,0-1 1,0 0 0,-1 0 0,1 0-1,0 0 1,0 1 0,-1-1 0,1 0 0,-1 0-1,1 1 1,0-1 0,-1 0 0,-1-1-1,2-1 1471,1 16-917,4 99 226,-2 22-479,6 4-401,-4-83-677,-5-53 113,0 1 1,0-1-1,0 0 1,0 0-1,0 0 1,1 1-1,-1-1 1,1 0-1,0 0 1,1 4-1,5 0-1563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14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39 3072,'-1'-1'149,"1"0"0,-1 0 0,1 0 0,-1 0-1,1 0 1,0 0 0,-1 0 0,1 1 0,0-1 0,0 0 0,0 0 0,0 0 0,0 0 0,0 0 0,0 0 0,0 0-1,0 0 1,0 0 0,1 0 0,-1-1 0,3-15 5326,-6 49 4383,-7 26-8026,-1 6-1517,2 37 129,-4 32-397,11-111-842,5 13-6191,0-27 3381,1 0 1189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15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3808,'0'0'17770,"1"-3"-17045,16-9-350,1 1 1,-1 1-1,2 1 0,-1 0 0,26-7 0,-42 15-345,-1 1-26,-1-1 0,1 1 0,0 0 0,-1 0 0,1-1-1,0 1 1,-1 0 0,1 0 0,-1 0 0,1 0 0,0 0 0,-1 0 0,1 0 0,0 0-1,-1 0 1,1 1 0,-1-1 0,1 0 0,0 0 0,-1 0 0,1 1 0,-1-1 0,1 0-1,0 1 1,-1-1 0,1 0 0,-1 1 0,1-1 0,-1 1 0,0-1 0,1 1 0,30 33 418,-24-26-19,0 0 1,1 0 0,15 13 0,-21-20-351,0 0 1,0 0-1,0 0 1,-1-1-1,1 1 1,0-1-1,0 1 0,0-1 1,0 0-1,0 1 1,0-1-1,0 0 1,0 0-1,0 0 1,0-1-1,0 1 0,0 0 1,0-1-1,0 0 1,0 1-1,2-2 1,3-1 10,1-1 0,-1 0 1,10-8-1,-16 12-57,38-30-1768,-15 8-5379,-16 13 4494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16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15 3136,'-3'-15'1872,"2"34"8343,0 3-5190,-11 87-4378,5-58-227,-7 80 344,13-106-711,-5 155 252,7-142-117,2 0 1,13 67-1,-14-98-43,-1 1 1,0 0-1,0 11 0,-1-19-131,0 0-1,0 1 1,0-1 0,0 0-1,0 0 1,0 0-1,0 0 1,0 1 0,0-1-1,0 0 1,0 0-1,0 0 1,1 0 0,-1 1-1,0-1 1,0 0-1,0 0 1,0 0-1,0 0 1,0 0 0,1 0-1,-1 1 1,0-1-1,0 0 1,0 0 0,0 0-1,0 0 1,1 0-1,-1 0 1,0 0 0,0 0-1,0 0 1,1 0-1,-1 0 1,0 0 0,0 0-1,0 0 1,0 0-1,1 0 1,-1 0-1,0 0 1,0 0 0,0 0-1,0 0 1,1 0-1,-1 0 1,0 0 0,0 0-1,0-1 1,0 1-1,1 0 1,-1 0 0,0 0-1,0 0 1,10-9 188,2-11-275,-1-2 0,-1 1 0,10-36 0,-3 10 7,-6 17-6,-7 18 23,0 0 1,1 1-1,9-17 1,-9 19-50,-3 5-11,0 0 0,0 1 1,1-1-1,-1 1 0,1 0 1,4-4-1,-7 7 106,0-1 0,0 1 0,0 0 0,1 0 0,-1 0 0,0 0 0,0 0 0,0-1 0,1 1 0,-1 0 0,0 0 0,0 0 0,1 0 0,-1 0 0,0 0 0,0 0 0,1 0 0,-1 0 0,0 0 0,0 0 0,1 0 0,-1 0 0,0 0 0,0 0 0,1 0 0,-1 0 0,0 0 0,0 0 0,1 0-1,-1 1 1,0-1 0,6 9 51,1 20 211,-5-20-186,5 26 381,5 61 1,-8-45-202,-2-27-272,-3-19-2,1 0 0,1 0 0,-1 0 1,1-1-1,1 6 0,0 0-665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17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527 1 3808,'-10'5'10920,"7"-1"-8039,-2 0-3712,-2 1 1672,0-1 1,0 0-1,-13 5 0,-26 7 122,0-2-1,-60 10 0,18-4-883,52-11-287,-45 11 251,28-5-3398,42-14-789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29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10464,'0'0'160,"0"0"1,0 0-1,0 0 1,0-1-1,0 1 1,0 0-1,0 0 1,0-1-1,2-2 2890,-2 3-2889,0 0-1,0 0 1,1 0-1,-1-1 1,0 1-1,0 0 1,0 0-1,1 0 1,-1 0-1,0 0 1,15-7 1888,9 3-666,-9 1-881,-1 0 1,1 1-1,0 1 1,-1 1 0,1 0-1,22 3 1,-34-2-467,0 0 1,-1 0-1,1 0 0,-1 0 1,1 0-1,-1 1 0,0-1 1,1 1-1,-1-1 0,0 1 1,0 0-1,0 0 0,0 0 1,0 0-1,-1 0 0,1 1 1,-1-1-1,1 1 0,-1-1 1,0 1-1,0-1 0,0 1 1,0-1-1,0 1 0,-1 0 1,1 0-1,-1 3 0,1 6 98,0 1-1,-1 0 1,0 0 0,-4 19-1,-4 12 148,5-32-106,1-1-1,0 0 1,1 0-1,0 1 1,1 19-1,1-29-107,-1 1 0,1-1 1,0 1-1,0-1 0,0 1 0,0-1 0,1 1 0,-1-1 0,1 0 0,-1 0 0,1 0 1,0 0-1,0 0 0,0 0 0,0 0 0,0-1 0,0 1 0,1-1 0,1 2 1,-1-1-276,0-1 0,0 0 0,0 1 0,-1-1 0,1 0 0,0 0 0,1-1 0,-1 1 0,0-1 1,0 1-1,0-1 0,0 0 0,0 0 0,0 0 0,6-2 0,4-1-1584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22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 1664,'-10'2'-1480,"-9"4"18015,2 0-13950,12-5-1813,5-1-438,1 0-105,5 1 214,40 5 278,50 0-1,-36-3-337,321-8 971,-180-3-991,-122 6-202,13-1-20,121 12 0,-176-8-749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22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8 4384,'0'-7'10128,"0"20"-7153,-2 25-1090,-10 58 0,0-7-1137,-11 123 46,18-100 630,5-111-938,13-15 426,2-5-839,-12 15-44,0 0 1,0 0-1,0 0 1,0 1-1,1-1 1,-1 1-1,1 0 1,0 0-1,7-4 1,-2 3-52,0 1 1,1-1-1,-1 2 1,1 0-1,0 0 1,0 0-1,0 1 1,0 1-1,16 1 1,10 2 7,45 10 1,-66-10 73,45 13 25,0-1-3764,-39-11 1689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23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14 4896,'0'0'30,"0"0"-1,0 0 1,0-1 0,0 1-1,0 0 1,0 0 0,0 0 0,0 0-1,0 0 1,0 0 0,0 0-1,0 0 1,0 0 0,0 0-1,0 0 1,0 0 0,0 0 0,0 0-1,0 0 1,0 0 0,0 0-1,0-1 1,0 1 0,0 0 0,0 0-1,0 0 1,0 0 0,0 0-1,0 0 1,0 0 0,0 0-1,0 0 1,0 0 0,0 0 0,0 0-1,0 0 1,0 0 0,0 0-1,0 0 1,0 0 0,0 0 0,0 0-1,0 0 1,0 0 0,1 0-1,-1 0 1,0 0 0,0 0-1,0-1 1,0 1 0,0 0 0,0 0-1,0 0 1,0 0 0,0 0-1,0 0 1,0 0 0,0 1 0,0-1-1,0 0 1,0 0 0,0 0-1,1 0 1,-1 0 0,0 0 0,0 0-1,0 0 1,0 0 0,-2-7 1881,0 3 432,5 10 1001,-1 1-2806,-1 0 1,0 0-1,0 1 1,0-1-1,-1 1 1,0-1 0,-1 10-1,0 8 103,1 186 3012,0-218-3561,1 0 0,1 0 0,-1 1 0,3-8 0,1-2-56,-1-4-29,2-1 0,1 1-1,0 0 1,13-23 0,-15 35-30,0 0 0,0 0 0,0 0 1,1 1-1,1 0 0,-1 0 0,1 1 0,0-1 0,0 1 1,1 1-1,14-9 0,-11 9 74,0 0 0,0 0-1,0 1 1,1 0 0,19-3 0,-25 6 28,0 0 1,0 1-1,0 0 1,-1 0 0,1 1-1,0 0 1,0 0-1,0 0 1,0 1-1,-1-1 1,1 1-1,0 1 1,7 3 0,-7-2 19,0 0 1,0 1 0,0-1 0,0 1 0,-1 0 0,1 1 0,-1-1-1,-1 1 1,1 0 0,-1 0 0,0 0 0,-1 1 0,1 0 0,3 9-1,0 6-615,-2 1-1,0-1 0,3 30 1,-5-28-1129,-1-8-2765,5 2 1317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19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81 4736,'-21'0'1646,"18"1"-708,-1-1 1,1 0-1,-1 0 0,1 0 1,-1 0-1,1 0 0,-1-1 1,1 1-1,0-1 0,-7-2 0,10 3-872,0-1-1,0 1 1,-1 0-1,1 0 1,0 0-1,0 0 0,-1 0 1,1 0-1,0 0 1,0-1-1,0 1 1,-1 0-1,1 0 0,0 0 1,0 0-1,-1 0 1,1 0-1,0 0 1,0 0-1,-1 0 0,1 0 1,0 0-1,0 0 1,-1 0-1,1 1 1,0-1-1,0 0 0,-9 2 2397,79 0-313,-9-5-1860,0-3 1,-1-2-1,99-28 0,-63 10-513,-95 26 17,-1 1 0,0-1 0,0 0 0,1 1 0,-1-1 0,0 1 0,0-1 0,0 1 0,1-1 0,-1 1 0,0-1 0,0 1 0,0-1 0,0 1 0,0-1 0,0 1 0,0-1 0,0 1 0,0-1 0,0 1 0,0-1 0,-1 1 0,1-1 0,0 1 0,-4 20-2990,4-19 2540,-12 46-5812,3-22 4000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19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58 6304,'-10'-4'2083,"2"0"1505,7 4-3433,1-1-1,0 1 0,0 0 0,0-1 1,0 1-1,0 0 0,0 0 0,0-1 0,0 1 1,0 0-1,1-1 0,-1 1 0,0 0 1,0-1-1,0 1 0,0 0 0,0 0 0,0-1 1,1 1-1,-1 0 0,0-1 0,0 1 1,0 0-1,1 0 0,-1 0 0,0-1 0,0 1 1,1 0-1,-1 0 0,3-2 271,0 1 0,0 0 0,-1 0 0,1 0 0,0 0 1,0 0-1,0 0 0,0 1 0,4 0 0,6-3 28,37-3 336,0 1-1,80 3 1,-27 1-600,-84 1-225,91-9-755,-66 3-2281,-1 5 837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20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26 6048,'4'-25'3472,"-6"37"4404,1 22-6791,-1-7-404,-23 225 2454,10-118-2617,12-114-562,1-15-47,1 1 0,1-1 0,-1 1-1,1-1 1,0 1 0,1 11 0,5-5-8746,-2-9 6069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21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33 138 7392,'-2'-1'304,"0"0"-1,0 0 1,0 0 0,-1 1-1,1-1 1,0 1 0,0-1 0,0 1-1,-1 0 1,1 0 0,-4 0 0,3 0 1789,26-1 1774,0-1-3175,251-38 2888,222-29-2327,-292 54-1200,-185 15-21,-16 1-392,1-1-1,-1 0 1,0 0 0,1 0-1,-1-1 1,6 0 0,-9 1 315,0 0-1,0 0 1,0 0 0,0 0 0,0 0 0,0 0-1,0 0 1,0 0 0,0 0 0,1 0 0,-1 0-1,0 0 1,0 0 0,0 0 0,0 0-1,0 0 1,0 0 0,0 0 0,0 0 0,0 0-1,1 0 1,-1 0 0,0 0 0,0 0 0,0 0-1,0-1 1,0 1 0,0 0 0,0 0 0,0 0-1,0 0 1,0 0 0,0 0 0,0 0 0,0 0-1,1 0 1,-1 0 0,0 0 0,0 0 0,0-1-1,0 1 1,0 0 0,0 0 0,0 0 0,0 0-1,0 0 1,0 0 0,0 0 0,0 0 0,0 0-1,0 0 1,0-1 0,0 1 0,0 0 0,0 0-1,0 0 1,0 0 0,0 0 0,0 0 0,-1 0-1,-7 0-3788,-7 6 837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2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84 173 7136,'-2'-4'626,"1"-1"1,-1 0-1,1 0 1,0 0-1,1 0 1,-1 0-1,1 0 1,0 0-1,0 0 0,1 0 1,-1 0-1,1 0 1,0 0-1,4-9 1,-3 8-266,1 1 0,0 0 1,0 0-1,1 0 0,0 0 1,-1 0-1,9-7 0,-7 8-299,1-1-1,-1 1 1,1 0-1,-1 1 0,1-1 1,1 1-1,-1 0 1,0 1-1,1-1 0,6-1 1,-9 4-41,1-1-1,-1 0 1,0 1 0,1 0 0,-1 0 0,0 0 0,1 0-1,-1 1 1,0-1 0,0 1 0,1 0 0,-1 1-1,0-1 1,0 1 0,0 0 0,7 4 0,-8-4-2,0 1 1,0 0-1,0 0 1,0 0 0,0 0-1,-1 0 1,1 1-1,-1-1 1,0 1 0,0 0-1,0-1 1,0 1-1,-1 0 1,0 0 0,0 0-1,0 0 1,0 1-1,0-1 1,-1 0 0,0 0-1,0 6 1,-1 6 43,-1-1 0,0 0 0,-1 0 0,-7 21 0,-3 1 121,-3 0 0,0-2-1,-24 36 1,37-65-140,-7 9-7,0 0 0,0-1 0,-2-1-1,1 0 1,-2 0 0,0-1 0,0-1 0,-1 0 0,-1 0-1,-23 12 1,-4 6 651,64-32 64,58-18-89,-6 1-339,73-2 727,-138 21-934,-6 1-87,-2 0-22,0 0-1,0 0 0,0-1 0,0 1 0,0 0 1,0-1-1,0 1 0,0 0 0,0-1 0,0 1 1,0-1-1,0 1 0,0-1 0,1-1 1,-1 2 45,-7-3-5057,34-5-12930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3:22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13 688 4480,'-3'1'442,"2"-1"-379,1 0-1,-1 0 1,1 1-1,-1-1 1,1 0-1,-1 0 1,1 1-1,-1-1 1,1 0-1,-1 0 1,1 1-1,0-1 1,-1 0-1,1 1 1,0-1-1,-1 1 1,1-1-1,0 0 1,-1 1 0,1-1-1,0 1 1,-1 2 2188,9-12 2261,3-2-3682,-1 0 0,-1 0 0,1-1 0,-2 0 0,12-20 0,-8 11-194,114-200 2193,-98 163-2438,36-114-1,-23 53-6,-38 113-277,-4 6-2,-4 16 35,-29 127 207,20-83-298,8-40-15,1 0-1,1 0 0,1 0 1,1 1-1,0-1 0,2 24 1,5-27 232,-5-16-249,1-1 1,-1 1-1,0-1 0,0 1 1,1-1-1,-1 1 0,1-1 1,-1 0-1,0 1 0,1-1 1,-1 0-1,1 1 0,-1-1 1,1 0-1,-1 0 0,1 1 1,-1-1-1,1 0 0,-1 0 1,1 0-1,0 0 0,-1 0 1,1 0-1,-1 0 1,1 0-1,-1 0 0,1 0 1,-1 0-1,1 0 0,0 0 1,0 0-1,5-2 36,1-1 1,-1 0-1,0 0 0,0 0 1,0 0-1,7-6 0,36-31 30,-47 37-75,28-25 36,43-52 0,21-41-111,-31 37 185,-61 80-75,1 1 0,1-1 1,-1 0-1,1 1 1,-1-1-1,7-3 1,-10 7-38,1-1 0,-1 1 1,0 0-1,0 0 0,1 0 1,-1 0-1,0 0 1,0 0-1,1 0 0,-1 0 1,0 0-1,0 0 1,1 0-1,-1 0 0,0 0 1,1 0-1,-1 0 1,0 0-1,0 1 0,1-1 1,-1 0-1,0 0 0,0 0 1,0 0-1,1 0 1,-1 1-1,0-1 0,0 0 1,0 0-1,1 0 1,-1 0-1,0 1 0,0-1 1,0 0-1,0 0 0,0 1 1,1-1-1,-1 0 1,0 0-1,0 1 0,0-1 1,0 0-1,0 0 1,0 1-1,0-1 0,0 0 1,0 0-1,0 1 1,0-1-1,0 0 0,0 1 1,0 20 154,0-15-142,0 226 925,0-225-928,0 1 1,1 0 0,0-1 0,0 1 0,1-1 0,0 0 0,4 10-1,-5-14-215,0-1 0,0 0-1,0 0 1,0 0-1,1 0 1,-1 0-1,0 0 1,1 0-1,0 0 1,-1-1 0,1 1-1,0 0 1,0-1-1,0 0 1,0 1-1,0-1 1,0 0 0,0 0-1,1 0 1,-1 0-1,0 0 1,1-1-1,-1 1 1,0-1-1,4 1 1,12-1-2004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27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73 4064,'-1'-2'244,"0"0"-1,0 1 1,0-1 0,0 0-1,0 0 1,0 0-1,1 0 1,-1-3 0,0-30 7477,2 18-3353,0 30-3321,1 0 0,6 20 1,1 10-702,-7-36-285,5 38 146,18 55 0,-24-93-1281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31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9 3072,'6'-5'-499,"8"2"10925,-22 8-6930,-6 0-2730,0 0-1,-1-1 1,-27 3-1,22-4-114,-30 9-1,43-9-586,0-1 1,0 1-1,0 0 0,1 0 0,-1 1 1,-11 9-1,14-10-28,1 1 0,-1 0 1,1 0-1,0 0 0,0 0 1,0 1-1,0-1 0,1 1 0,0 0 1,0 0-1,-2 6 0,-1 9-12,1 0-1,0 0 1,2 0-1,-1 39 1,13 84 235,-2-42-150,1 23-76,4 94 211,-13 35 668,-2-175-800,2-27 40,-12 95 0,-1-42-51,8-52 27,4-47-72,1-1-1,0 0 0,0 0 0,0 1 1,0-1-1,1 0 0,1 6 1,-2-9-23,1 1 1,-1-1 0,1 1-1,-1-1 1,1 0 0,0 0 0,0 1-1,0-1 1,0 0 0,0 0-1,0 0 1,0 0 0,0 0 0,0 0-1,0 0 1,0 0 0,1-1 0,-1 1-1,0 0 1,1-1 0,-1 1-1,0-1 1,1 1 0,2-1 0,0 1 8,39 7 257,46 14 0,-56-13-220,-22-6-93,1 1 0,14 6 0,-20-8-362,-12-37-16336,1 11 12478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28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5312,'-4'1'10263,"6"3"-6875,1 2-3861,-1 12 1045,0-1 0,-1 0 0,-1 1 1,0-1-1,-1 1 0,-4 16 0,1 2-209,2-10-251,-5 38-69,7-50-402,0 3-1305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28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4 314 4992,'-1'-1'625,"0"-1"1,1 1-1,0-1 1,-1 1-1,1 0 1,0-1-1,0 1 1,-1-1-1,1 1 1,0-1-1,0 1 1,1-1-1,-1 1 1,0-1-1,0 1 1,1 0-1,0-2 1,1-1 269,0 1 0,0-1 0,1 1 0,-1 0 0,4-3 1,13-18-588,1-7 343,39-45 0,-47 63-526,0 1 0,1 0 0,0 1 1,1 1-1,27-16 0,-32 21-33,4-3 10,-1 1 0,2 1 0,-1 0 0,1 1 0,24-6 0,-35 11-85,0-1 0,0 2-1,0-1 1,1 0-1,-1 1 1,0-1 0,0 1-1,0 0 1,0 0 0,0 0-1,0 0 1,0 1 0,-1-1-1,1 1 1,0 0 0,-1 0-1,1 0 1,-1 0 0,0 0-1,1 0 1,-1 1 0,2 2-1,5 7 85,-1 0 1,-1 1-1,10 19 0,-11-18 55,2 1 18,-4-5-40,0-1 0,1 1 0,0-1 0,1-1 0,0 1 0,0-1 0,1 0 1,0 0-1,8 7 0,-13-14-102,-1 0 1,1 0-1,0 0 1,-1-1-1,1 1 1,0 0-1,0-1 1,0 1-1,0-1 0,-1 1 1,1-1-1,0 0 1,0 0-1,0 0 1,0 0-1,0 0 1,0 0-1,0 0 1,0-1-1,-1 1 0,1-1 1,0 0-1,0 1 1,0-1-1,-1 0 1,1 0-1,2-2 1,4-3 2,0 0 1,-1 0 0,0-1-1,8-9 1,-7 6-73,2 0-216,-1 0 0,-1-1-1,0-1 1,0 1 0,7-17 0,-7 11-1356,-5 8-958,1 1 0,0 0 0,7-9 0,-3 7-585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29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7 7232,'-21'-6'2314,"12"9"3110,41-2 243,4 4-4372,-29-3-1258,-1-1 0,1 1 0,-1 1 0,0-1 1,0 1-1,0 0 0,0 0 0,0 1 0,6 5 0,-11-8-15,0 0-1,0-1 0,0 1 0,0 0 0,0 0 1,-1 1-1,1-1 0,0 0 0,-1 0 0,1 0 0,-1 0 1,1 1-1,-1-1 0,1 0 0,-1 0 0,0 1 1,0-1-1,0 0 0,0 1 0,0 1 0,0-1 32,0 1-1,-1-1 0,0 0 0,1 1 0,-1-1 0,0 0 0,0 1 1,-1-1-1,1 0 0,-3 4 0,-20 24 897,26-29-882,0 0-1,0 0 1,0 0-1,0 0 1,0-1 0,0 1-1,0-1 1,0 1-1,0-1 1,0 0-1,4 0 1,37 4-76,-36-4-13,65 0-2295,1 5-6331,-45 2 5123,-2 7-2224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31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4224,'-5'1'5686,"4"-1"-5537,-2 9 2728,1 19-1423,1-17-484,-7 57 1279,-12 197 931,23 25-1490,-3-268-1415,1 0 0,1 0-1,10 43 1,-12-65-260,0 0-1,0 0 1,0 0 0,0 0-1,0 0 1,0 1-1,0-1 1,0 0 0,0 0-1,0 0 1,0 0 0,0 0-1,0 1 1,0-1 0,0 0-1,0 0 1,0 0 0,1 0-1,-1 0 1,0 0 0,0 1-1,0-1 1,0 0 0,0 0-1,0 0 1,0 0-1,1 0 1,-1 0 0,0 0-1,0 0 1,0 0 0,0 0-1,0 0 1,1 0 0,-1 0-1,0 0 1,0 0 0,0 0-1,0 0 1,1 0 0,-1 0-1,0 0 1,0 0-1,0 0 1,0 0 0,0 0-1,1 0 1,-1 0 0,7-8 147,3-12-258,18-51-127,-9 23-10,24-47 1,-36 81 175,1 1 0,1 0 1,0 0-1,0 1 1,2 0-1,-1 1 0,23-19 1,-31 29 48,0-1 0,1 0 1,-1 1-1,1 0 0,-1-1 1,1 1-1,-1 0 0,1 0 1,0 0-1,-1 1 1,1-1-1,0 1 0,0-1 1,0 1-1,-1 0 0,1 0 1,3 1-1,-4-1 28,1 1 0,-1 0 1,0 0-1,1 0 0,-1 0 0,0 0 1,0 0-1,1 1 0,-1-1 0,0 1 0,-1 0 1,1-1-1,0 1 0,0 0 0,-1 0 0,1 0 1,-1 0-1,0 0 0,3 5 0,2 6 127,-1 1 0,0 0 0,-1 1 0,0-1 0,-1 1 0,1 15 0,-2-5-186,-1-1 0,-5 49 0,3-67-211,0 0 0,-1 1 0,-4 10 0,1-3-2003,4-10 1715,1-4 394,0 0 0,0 0 0,0 1 1,0-1-1,0 0 0,0 1 0,0-1 0,0 0 0,-1 1 0,1-1 0,0 0 1,0 0-1,0 1 0,0-1 0,0 0 0,-1 0 0,1 1 0,0-1 0,0 0 1,-1 0-1,1 0 0,0 1 0,0-1 0,-1 0 0,1 0 0,0 0 0,0 0 1,-1 1-1,1-1 0,0 0 0,-1 0 0,1 0 0,0 0 0,0 0 0,-1 0 1,1 0-1,0 0 0,-1 0 0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32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434 15 4992,'-18'-13'1589,"18"13"-1573,0 0 0,0 0 1,0 0-1,0 0 0,0 0 0,-1-1 0,1 1 0,0 0 0,0 0 0,0 0 1,0 0-1,0 0 0,0 0 0,-1 0 0,1 0 0,0 0 0,0-1 1,0 1-1,0 0 0,-1 0 0,1 0 0,0 0 0,0 0 0,0 0 1,0 0-1,-1 0 0,1 0 0,0 0 0,0 0 0,0 0 0,0 0 0,0 0 1,-1 0-1,1 1 0,0-1 0,0 0 0,0 0 0,-1 0 0,-2 2 549,-1 0 0,0-1-1,0 0 1,0 1 0,-4-1-1,-19 7 2608,-117 64 3361,127-60-6217,1 0 0,0 0-1,-23 25 1,1-1-165,22-22-653,1 2 1,0 0 0,-16 23-1,22-25-650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32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22 6976,'-8'-17'8792,"8"17"-8692,1-1-1,-1 1 1,1-1-1,-1 1 1,1-1-1,0 1 1,-1 0-1,1-1 1,0 1-1,-1 0 1,1 0-1,0 0 1,-1-1-1,1 1 1,0 0-1,-1 0 1,1 0-1,0 0 1,-1 0-1,1 0 1,0 0-1,-1 0 0,1 0 1,1 1-1,2 2-29,1-1 0,-1 1-1,0 0 1,0 1-1,0-1 1,0 1-1,-1-1 1,1 1-1,-1 0 1,0 0-1,0 1 1,-1-1-1,1 1 1,-1-1-1,0 1 1,0 0 0,-1 0-1,1 0 1,-1 0-1,1 5 1,0 7 155,0 0 0,-1 0 0,-1 0 1,-3 32-1,1-38 44,0 1 0,-1-1 0,-1 0 0,-8 18 1,7-17 120,0 1 0,1-1 0,-3 15 1,6-26-359,1 1-1,0-1 1,0 0 0,0 0 0,0 0 0,0 1 0,0-1 0,0 0 0,0 0 0,0 0 0,1 0 0,-1 2-1,1-2-12,-1-1-1,1 1 0,-1-1 0,1 1 0,-1-1 0,1 1 0,-1-1 0,1 1 0,0-1 0,-1 0 0,1 1 0,0-1 0,-1 0 0,1 0 0,0 1 0,-1-1 0,1 0 0,0 0 0,0 0 0,-1 0 0,1 0 1,0 0-1,1 0 0,47-1-206,18 0-3883,-51 1 1918,-1 1 0,1 1 0,0 1 0,18 4 0,-4 4-3132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35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1 174 1728,'0'1'16000,"13"9"-15814,-9-9 12,1 0 0,-1 0 1,1-1-1,0 1 0,-1-1 0,1 0 0,6-1 1,-9 1-164,224-23 2035,4-15-1079,-47 7-702,185-22-127,0 17 102,-285 31-308,0 3-1,92 12 1,-171-10-157,-1 0-1,0 1 1,0 0 0,1 0-1,-1 0 1,0 0 0,5 3 0,-6-3-268,0 1 0,0 0 0,0 0 0,0 0 0,0-1 0,-1 2 0,1-1 0,0 0 0,-1 0 0,0 0 0,0 1 0,0-1 0,0 1 0,2 4 0,2 11-5744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35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3 5632,'-3'-3'10229,"2"23"-7392,-24 82-641,0 1-1533,-19 117 539,23-120-906,20-93-255,-4 15 119,1-1 1,-1 30 0,5-50 618,2-1-667,30-1 150,33-7 0,26-1 40,150 15 285,-152-5-784,-82 0-1418,9-25-18487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36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18 7136,'-1'-1'330,"-1"0"1,1 0 0,-1 0-1,1 0 1,-1 1 0,0-1-1,1 1 1,-8-6 6858,10 6-7082,2-1 121,1 0 1,-1 0-1,1 0 1,-1 1-1,1-1 1,-1 1-1,1 0 1,0 0 0,-1 0-1,1 1 1,-1-1-1,1 1 1,-1 0-1,5 1 1,-2 0-156,0 0 1,1 0-1,-1 1 1,0 0-1,-1 1 1,1-1-1,6 6 1,-10-7-29,0 0-1,0 0 1,-1 0 0,1 1 0,-1-1 0,1 0 0,-1 1-1,0-1 1,0 1 0,0 0 0,0-1 0,0 1 0,-1 0-1,1 0 1,-1-1 0,0 1 0,0 0 0,0 0 0,0-1-1,0 1 1,-1 0 0,1 0 0,-1-1 0,0 1 0,0 0-1,0-1 1,0 1 0,0 0 0,0-1 0,-1 0-1,-1 4 1,-39 38 1299,41-43-1013,11-2-107,0 0 0,-1 0-1,17-5 1,-14 3-503,23-3-1,8 3-2238,-27 2-150,1 1-1,-1 1 0,0 0 1,19 5-1,-1 3-2168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38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4736,'-7'-1'14002,"12"20"-10845,-1-6-3305,0 0-1,1 16 1,-2 58 1196,-4-56-764,8 59 0,-5-78-253,2 13 18,-2-17 255,-2-8-290,0 0 0,0-1-1,0 1 1,0 0 0,0 0 0,0 0 0,1 0-1,-1 0 1,0 0 0,0 0 0,0 0 0,0 0 0,0 0-1,0 0 1,0 0 0,0 0 0,0 0 0,0 0 0,0 0-1,0 0 1,0 0 0,0 0 0,0 0 0,0 0-1,0 0 1,0 0 0,0 0 0,0 0 0,0 0 0,0 0-1,0 0 1,0 0 0,0 0 0,0 0 0,0 0 0,0 0-1,0 0 1,0 0 0,1 0 0,-1 0 0,0 0-1,0 0 1,0 0 0,0 0 0,0 0 0,0 1 0,0-1-1,0 0 1,41-137 562,-32 113-532,2 0-1,22-38 1,-24 47-52,-8 13-5,1 0 0,-1 0 0,1 0 0,-1 0 0,1 0 0,0 1 0,0-1 0,4-2 0,-5 3 17,-1 1 1,1-1-1,0 1 0,0-1 0,0 1 0,0 0 1,0-1-1,0 1 0,0 0 0,0 0 0,0-1 1,0 1-1,-1 0 0,1 0 0,0 0 0,0 0 1,0 0-1,0 1 0,0-1 0,0 0 0,0 0 0,0 1 1,2 0-1,5 5 149,0 0 0,0 1 0,0 0 0,0 1 0,-1 0 0,-1 0 0,1 1 0,-2-1 0,1 1 1,-1 0-1,0 1 0,-1 0 0,0-1 0,4 15 0,-3-5-496,0 1 0,1 23 0,-1 32-7713,-5-80 5491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33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15 128 6560,'-13'-12'2117,"13"12"-2061,0-1-1,0 1 1,-1-1 0,1 1 0,0-1-1,0 1 1,0-1 0,0 1-1,0-1 1,0 1 0,0-1-1,0 1 1,0-1 0,0 1 0,0-1-1,0 1 1,0-1 0,0 1-1,1-1 1,-1 1 0,0 0 0,0-1-1,0 1 1,1-1 0,-1 1-1,1-1 1,-1 1 69,0-1 1,0 1-1,0 0 0,0-1 1,0 1-1,0 0 0,0-1 0,0 1 1,1 0-1,-1-1 0,0 1 1,0 0-1,0-1 0,1 1 0,-1 0 1,0 0-1,0-1 0,1 1 1,-1 0-1,0 0 0,0-1 1,1 1-1,-1 0 0,0 0 0,1 0 1,-1 0-1,0 0 0,1-1 1,-1 1-1,0 0 0,1 0 1,-1 0-1,0 0 0,1 0 0,-1 0 1,0 0-1,1 0 0,-1 0 1,0 0-1,1 0 0,1 1 76,-1 0-1,1 0 1,0 0-1,-1 0 1,0 0-1,1 0 1,-1 1-1,3 1 1,20 32 686,-10-12-141,-2 1 1,15 40-1,10 54 353,-32-101-949,-3-10 24,-1-2-18,1-1 0,-1 1 1,0 0-1,0 9 0,-1-13-114,0 7 1494,9-176-202,-5 143-1296,0 0 1,2 1-1,0-1 0,16-36 1,-17 50-29,0 1 1,0 0 0,1 0 0,0 1-1,1 0 1,9-10 0,-13 16-9,-1 0 0,1 1-1,0-1 1,0 1 0,0 0 0,1 0 0,-1 0 0,0 0-1,1 0 1,0 1 0,-1-1 0,1 1 0,0 0-1,-1 0 1,1 1 0,0-1 0,0 1 0,0 0 0,-1 0-1,1 0 1,0 0 0,5 2 0,-2 0 64,1 0 1,-1 1 0,1 0-1,-1 0 1,0 1-1,0 0 1,-1 0-1,1 1 1,-1 0-1,0 0 1,6 6-1,5 8 45,0 1-1,14 23 0,-23-31-103,5 14 156,-11-22-368,-1 0 1,1 0-1,0-1 0,0 1 1,0-1-1,4 5 1,-5-50-17252,4 13 13339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4:39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53 6304,'-50'-19'3504,"42"16"-1772,8 2-1588,-1 1 1,1 0-1,0 0 0,-1-1 0,1 1 1,0 0-1,-1 0 0,1 0 0,-1 0 0,1-1 1,0 1-1,-1 0 0,1 0 0,0 0 0,-1 0 1,1 0-1,-1 0 0,1 0 0,0 0 0,-1 0 1,1 0-1,-1 0 0,1 0 0,0 1 1,-1-1-1,1 0 0,-1 0 0,10-4 7002,28-6-6270,-35 10-605,21-5 18,45-4-1,-55 8-291,0 1 1,0 0-1,1 1 0,-1 1 0,13 3 0,-24-5-2,0 0-1,0 1 1,-1-1-1,1 1 1,-1 0 0,1 0-1,-1-1 1,1 1-1,-1 0 1,1 0-1,-1 0 1,0 0-1,1 1 1,-1-1 0,0 0-1,0 0 1,0 1-1,0-1 1,0 1-1,1 1 1,-1 0 16,-1 0 0,1 0-1,-1 0 1,1 0 0,-1 0 0,0 0 0,0 0 0,0 0 0,-1-1 0,0 7 0,-3 6 83,0 0 1,-1 0 0,-1 0 0,0-1 0,-1 1 0,-13 19 0,-61 74 654,79-107-722,1 1 1,0-1-1,-1 1 1,1 0-1,0-1 1,0 1-1,0 0 0,1 0 1,-1 0-1,0 0 1,1 0-1,-1 3 1,1-4-8,0 0 1,0 0-1,0 0 1,1 0-1,-1 1 1,0-1-1,1 0 1,-1 0-1,1 0 1,-1 0-1,1 0 1,0 0-1,-1 0 1,1 0-1,0-1 1,0 1-1,-1 0 1,1 0-1,0 0 1,0-1-1,0 1 1,0 0-1,0-1 1,2 1-1,11 6-148,1 0-1,0-1 0,0-1 1,0 0-1,1-2 0,22 4 1,8-4-5229,-3-5-5820,-18-1 5668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0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2571 3072,'-1'-2'113,"1"2"-26,-1-1-1,1 1 1,-1-1-1,1 1 1,-1-1-1,1 1 1,-1 0-1,0-1 1,1 1-1,-1-1 1,1 1-1,-1 0 1,0 0-1,1-1 1,-1 1-1,-1 0 1,50 15 3001,-21-10-2523,1-2-1,-1 0 1,1-2 0,0-1 0,0-1-1,-1-2 1,1 0 0,-1-2 0,51-16 0,-56 13-291,-2-1 1,1-2 0,25-16 0,51-42 481,-93 66-734,204-164 850,-166 127-597,-1-1-1,54-70 1,-46 41-134,40-76-1,-78 126-112,128-239 521,-124 233-502,19-36 178,30-72-1,25-119-133,-35 88-38,-42 130-35,107-268-196,-110 283 100,1 1 0,1 0 0,0 0 0,2 1-1,28-32 1,-24 33 77,0 2 0,2 0 0,-1 1 0,2 1 0,0 1 0,0 1-1,1 0 1,33-11 0,4 3-51,1 2 1,64-9-1,509-61 814,-589 84-741,-23 2 6,1-1 0,-1-1 0,25-7-1,-30 9 241,-15 1-215,1 0 1,0 0 0,0 0-1,0 0 1,0 0 0,-1 0-1,1 0 1,0 0-1,0 0 1,0 0 0,-1-1-1,1 1 1,0 0-1,0-1 1,-1 1 0,1 0-1,0-1 1,0 1 0,-1-1-1,1 1 1,1-2-1,-3 1-43,1 0 0,0-1 0,0 1 0,-1 0 0,1-1 0,-1 1 0,1 0 0,-1 0 0,0-1 0,0 1 0,1 0 0,-1 0 0,0 0 0,0 0 0,0 0 0,0 0 0,0 0 0,0 0 0,0 1 0,0-1 0,-1 0 0,0 0 0,-35-14 72,28 12-113,-66-28 72,40 15-6,-43-12-1,72 27-29,3 0-4,1 1 0,0-1 0,-1 0 0,1 1 1,0-1-1,0 0 0,0 0 0,-3-2 0,5 2-5,-1 1 0,1 0 0,0 0-1,-1 0 1,1 0 0,0 0-1,-1-1 1,1 1 0,0 0 0,-1 0-1,1-1 1,0 1 0,-1 0 0,1-1-1,0 1 1,0 0 0,0-1-1,-1 1 1,1 0 0,0-1 0,0 1-1,0 0 1,0-1 0,-1 1 0,1 0-1,0-1 1,0 1 0,0-1 0,0 1-1,0 0 1,0-1 0,0 1-1,0-1 1,0 0 0,4-1-131,1 1 99,0-1 0,0 1 0,0 1 0,0-1 0,0 1-1,0-1 1,10 2 0,-2 0 20,5-1-2,-1 1 1,1 1-1,-1 0 1,1 1-1,-1 2 1,0-1 0,0 2-1,-1 0 1,1 1-1,-1 1 1,-1 0-1,25 18 1,-38-24 42,1 0 0,-1 0 1,0 0-1,0 0 0,1 0 0,-2 1 1,1-1-1,0 1 0,0 0 1,-1 0-1,1-1 0,-1 1 0,0 0 1,0 0-1,0 0 0,0 0 1,-1 0-1,1 6 0,-1-1 28,0 0-1,-1 0 0,0 0 1,-1 0-1,1-1 1,-5 11-1,-3 7-158,-15 30 0,-1 4-831,6-12-1723,1 3 736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04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301 526 2240,'0'-1'335,"-1"0"1,0 0-1,0 0 1,1 0-1,-1 0 0,0 0 1,1 0-1,-1 0 0,1-1 1,0 1-1,-1 0 1,1 0-1,0-1 0,0 1 1,0-2-1,-1 1-18,1 1-1,0-1 1,0 0-1,-1 0 1,1 0-1,-1 0 1,0 0-1,0 1 1,1-1-1,-1 0 1,0 1-1,0-1 0,-2-1 1,-1 0-96,0 0-1,-1 0 1,1 1-1,-1-1 1,1 1 0,-1 0-1,0 1 1,0-1-1,0 1 1,0 0 0,0 0-1,0 1 1,0-1 0,0 1-1,0 0 1,-1 0-1,-9 3 1,4-2-177,0 2 1,0 0-1,1 0 0,-1 1 0,1 0 1,0 1-1,-13 7 0,17-8-51,0 1-1,0-1 0,1 1 1,0 0-1,0 0 1,0 1-1,0 0 1,1-1-1,0 1 1,-5 10-1,4-4 95,0 1 0,0-1 0,1 1 0,-3 23 0,6-31-19,0 0 0,1 0-1,0 1 1,0-1 0,0 0-1,1 0 1,0 0 0,0 0-1,0 0 1,1 0 0,-1 0-1,5 7 1,-5-10-17,0 0 1,0 0-1,0 0 1,1 0-1,-1 0 0,1-1 1,-1 1-1,1-1 1,0 1-1,-1-1 0,1 0 1,0 1-1,0-1 1,0 0-1,0 0 0,0 0 1,0-1-1,0 1 1,1 0-1,-1-1 0,0 0 1,0 1-1,0-1 1,1 0-1,-1 0 0,0 0 1,0 0-1,1-1 1,-1 1-1,0 0 0,0-1 1,2-1-1,7-1 89,-1-1 0,0-1-1,0 0 1,0-1 0,-1 0 0,11-8-1,-1-1 20,29-32 0,-40 37-111,0 0 0,-1 0-1,0 0 1,-1-1 0,0 0 0,0 0-1,4-14 1,-3 2-29,0-1-1,5-35 0,-6 7 60,0-95-1,-7 124-74,0 0 1,-9-44-1,7 54-78,-1 0-1,0 0 1,0 0 0,-2 1-1,1 0 1,-11-17 0,14 27-25,1 0 0,0 1 0,-1-1 0,1 0 0,-1 1 0,1-1 0,-5-2-1,6 4 82,-1-1-1,1 1 1,0 0-1,-1 0 0,1 0 1,0 0-1,-1 0 1,1-1-1,-1 1 0,1 0 1,-1 0-1,1 0 1,0 0-1,-1 0 0,1 0 1,-1 0-1,1 1 1,0-1-1,-1 0 0,1 0 1,-1 0-1,0 1 1,0-1 0,1 1 0,-1 0-1,0-1 1,1 1 0,-1 0 0,1-1-1,-1 1 1,1 0 0,-1 0 0,1-1-1,-1 1 1,1 0 0,-1 1 0,-2 11-8,0-1 1,1 1-1,0 0 1,1 0-1,1 17 1,-1-9 46,13 289 1217,-11-293-1194,2 12 161,8 39 1,-9-56-169,1-1 0,1 0 0,0-1 0,0 1 0,1-1 0,8 14 0,-12-22-228,0 0 0,0-1 0,1 1-1,-1-1 1,0 1 0,0-1 0,1 1-1,-1-1 1,1 0 0,-1 0 0,1 0-1,0 0 1,-1 0 0,1 0 0,0 0-1,0 0 1,-1-1 0,1 1 0,0-1-1,3 1 1,8 3-1770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04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4 5888,'-9'-4'8241,"9"21"-7026,-7 68 944,2-13-1151,-29 175 1343,6-47-1064,23-172-1139,4-20-80,-1-1-1,1 1 0,0-1 1,0 1-1,1-1 1,0 1-1,1 7 1,1-3 448,-2-12-125,8-6 3,16-8-397,0 1-1,1 1 1,0 2 0,1 0-1,0 2 1,0 1 0,48-7-1,-31 9-113,67 0 0,-88 5-45,11 0 95,-12 0-4126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05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41 102 6240,'-28'-7'2005,"16"7"838,19 2-177,55-5-27,79-15 0,-139 17-2605,178-37 1033,-95 18-1350,-82 20-208,0-1 1,0 0-1,1 0 0,-1 0 1,0-1-1,0 1 1,0-1-1,0 1 0,3-4 1,-1 4-1174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05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38 7232,'-6'-1'-226,"-12"-1"7455,26 2-5747,107-4 2208,-34 0-2746,63-7-456,-66 4-624,-44 3-3,6 0-773,-12 4-2895,-7 4 1338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06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5568,'0'-1'229,"1"1"1,-1-1-1,0 0 0,0 1 1,1-1-1,-1 1 1,1-1-1,-1 1 1,0-1-1,1 1 0,-1 0 1,1-1-1,-1 1 1,1-1-1,-1 1 0,1 0 1,-1-1-1,1 1 1,0 0-1,-1 0 0,1-1 1,-1 1-1,1 0 1,0 0-1,-1 0 0,1 0 1,0 0-1,-1 0 1,1 0-1,-1 0 1,1 0-1,0 0 0,-1 0 1,1 0-1,0 1 1,2-1 22,-1 0 1,0 1 0,0-1 0,1 1 0,-1-1-1,0 1 1,0 0 0,0 0 0,0 0 0,3 2-1,-3 0-64,1 0 0,-1 0-1,1 0 1,-1 0 0,0 1-1,0-1 1,0 1-1,-1-1 1,1 1 0,-1 0-1,0 0 1,0 0-1,0-1 1,0 6 0,0 7 48,0 1 0,-2 17 0,0-6 295,1-28-516,0 0 0,0 0 1,0 0-1,1 1 0,-1-1 1,0 0-1,0 0 0,0 0 1,0 0-1,1 0 0,-1 0 1,0 0-1,0 0 0,1 0 1,-1 0-1,0 0 0,0 0 1,0 0-1,1 0 0,-1 0 1,0 0-1,0 0 0,0 0 1,1 0-1,-1 0 0,0 0 1,0 0-1,0 0 0,1 0 1,-1 0-1,0 0 0,0-1 1,0 1-1,1 0 0,-1 0 1,0 0-1,0 0 0,0 0 1,0-1-1,32-30 61,1 0 1,38-25-1,-55 44-186,-7 5 91,1 0-1,0 0 1,1 0-1,-1 1 0,1 1 1,0 0-1,14-4 1,-24 9 65,1-1 1,0 1-1,0 0 0,-1 0 1,1 0-1,0 0 1,0 0-1,-1 0 0,1 0 1,0 1-1,0-1 1,-1 1-1,1-1 0,0 1 1,-1 0-1,1-1 1,-1 1-1,1 0 0,2 2 1,-2-1 8,0 1-1,1-1 1,-1 1 0,-1-1-1,1 1 1,0 0 0,-1-1 0,1 1-1,-1 0 1,1 4 0,1 3 10,0 1 0,-1 0 0,-1 0 0,0 0 0,0 11 0,1-9-329,-2-13 140,1 0-1,-1 0 1,0 1 0,0-1 0,0 0-1,0 0 1,0 1 0,0-1-1,0 0 1,0 0 0,0 1-1,0-1 1,0 0 0,0 0-1,0 1 1,0-1 0,0 0-1,0 0 1,0 1 0,0-1-1,0 0 1,0 0 0,0 1-1,0-1 1,0 0 0,-1 0-1,1 1 1,0-1 0,0 0-1,0 0 1,0 0 0,-1 1-1,1-1 1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10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71 4896,'-17'-19'15941,"29"19"-15632,3-1-130,0-1 0,0 0 0,-1-1 0,0-1 0,16-6 0,35-7-10,-43 12-166,-1 2 0,0 0 1,1 2-1,-1 0 0,1 1 1,-1 2-1,26 4 0,-24-2-99,-19-11-5845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11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4736,'8'-3'2694,"0"0"0,0 1 1,1 0-1,15-1 0,-22 2-2405,0 1-1,0-1 1,0 1-1,-1-1 0,1 0 1,0 0-1,0 0 0,2-2 1,12-5 166,54-8 628,-18 5-1070,85-8 0,-40 7-295,-83 10 36,60-6-2488,-66 8-187,0 0 1,1 1 0,14 2 0,-15 1-1432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13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20 5728,'-5'-19'8192,"2"23"-6416,2 8-1380,-1 1 1,2-1-1,0 13 1,-1 10 283,-3 26 17,-4 120 686,9-106-682,0-30-1561,-1-16-2592,9-36-3091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34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10 234 2976,'-10'0'11744,"28"11"-8603,-14-10-2882,-1 0 1,0-1 0,1 0-1,-1 1 1,1-1-1,-1 0 1,1-1 0,-1 1-1,1-1 1,-1 1-1,5-3 1,0 1 156,1-2 0,14-7-1,-3-1-104,-2-1-1,1-1 0,-2 0 0,0-1 0,22-26 1,27-23 134,-56 56-431,-1 1 0,1 0 0,0 1-1,0 0 1,20-8 0,-28 13-35,0 0-1,1 1 1,-1-1 0,1 1 0,-1-1 0,1 1 0,-1 0 0,1 0 0,-1 0 0,1 0 0,-1 1 0,1-1 0,-1 1 0,1-1-1,-1 1 1,5 2 0,-3-1 0,0 0 0,-1 1 0,1 0 0,0-1-1,-1 1 1,1 1 0,-1-1 0,4 6 0,2 5 43,0-1 0,-1 1 1,-1 0-1,7 19 0,17 63 242,-22-64-160,2 0 0,21 44 0,-30-71-55,1 0-1,1 0 1,-1-1-1,5 6 0,-7-8-21,1-1-1,-1 0 1,0 1 0,1-1-1,-1 0 1,1 0-1,-1 0 1,1 0-1,0 0 1,-1 0-1,1-1 1,0 1 0,0-1-1,-1 1 1,1-1-1,0 1 1,0-1-1,3 0 1,-2-1-1,1 0 0,-1 1 0,1-2 0,-1 1-1,1 0 1,-1-1 0,0 1 0,0-1 0,0 0 0,5-4 0,30-28 184,-29 26-198,14-17-119,-1-1 1,-1-1-1,30-49 1,16-23-146,-64 94 222,1 1-1,-1-1 0,1 1 1,0 0-1,1 0 0,-1 1 1,8-6-1,-10 8 31,0 1 0,-1-1 0,1 0-1,-1 1 1,1 0 0,0-1 0,-1 1 0,1 0-1,0 0 1,-1 0 0,1 0 0,0 0 0,0 0-1,-1 0 1,1 0 0,0 1 0,-1-1 0,1 1-1,-1-1 1,1 1 0,0 0 0,-1 0 0,1-1 0,-1 1-1,0 0 1,1 0 0,-1 1 0,1 0 0,13 10 239,-2 1 0,0 0 0,0 1 0,15 23 1,-24-30-478,0 0 0,0 0 0,-1 0 0,0 1 0,3 10 0,-5-12-642,0 0 0,0 1 1,0-1-1,-1 0 0,0 1 1,0-1-1,-2 11 0,1-15 428,0 0-1,1-1 0,-1 1 0,0 0 1,0 0-1,0 0 0,0 0 0,-1-1 0,1 1 1,0 0-1,-1-1 0,1 1 0,-1-1 0,0 0 1,1 0-1,-1 1 0,0-1 0,0 0 1,-2 1-1,-11 5-4331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13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30 8544,'-17'-29'4725,"18"39"-493,-2 25-2879,1-4-666,0 94 1257,0 45-719,0-56-3760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14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1 202 3552,'0'-2'314,"0"1"0,0-1 1,0 0-1,0 1 0,1-1 0,-1 0 0,0 1 1,1-1-1,0 1 0,-1-1 0,1 0 0,0 1 1,0 0-1,0-1 0,0 1 0,0-1 0,0 1 1,0 0-1,0 0 0,2-2 0,3 0 1018,-1 0 0,0 0-1,1 0 1,8-2-1,19-10 1583,-19 5-2477,0-1 0,15-14-1,-14 11-51,19-13 0,-28 23-307,0 0 1,1 1-1,-1-1 1,1 1-1,0 0 1,13-3-1,-14 5 0,-1 0-1,1 0 0,0 0 0,0 1 0,0-1 0,0 1 1,0 1-1,0-1 0,0 1 0,-1 0 0,1 1 1,0-1-1,-1 1 0,1 0 0,-1 0 0,1 1 1,-1 0-1,6 3 0,-2 0 103,-1 0 169,1-1 0,0 0 0,13 5 0,-18-9-244,-1 0 0,0 0-1,1 0 1,-1-1 0,1 1-1,-1-1 1,1 0 0,-1 0-1,0 0 1,1-1 0,-1 1-1,1-1 1,-1 0 0,4-1 0,68-31 545,-7 2-698,-64 30 130,0-1-660,1 1 0,-1-1 1,1 1-1,6-1 0,-10 2-58,0 0-1,0 0 1,1 0 0,-1 0 0,0 0 0,0 0 0,1 1 0,-1-1 0,0 0 0,0 1-1,0-1 1,3 2 0,5 4-2446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14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55 108 5984,'-4'-5'805,"3"4"-507,0 0-1,0 0 1,0 0-1,0 0 0,0 0 1,0 0-1,0 0 1,0 0-1,1 0 1,-1 0-1,0-1 1,1 1-1,-1 0 1,1 0-1,0-1 1,-1 1-1,1-2 1,1-11 2285,-1 12-2368,0 0-1,0 0 1,0 0 0,1 1 0,-1-1-1,0 0 1,1 0 0,-1 0-1,2-1 1,-2 2-148,3-4 349,-1 0 1,1 0 0,0 0-1,1 0 1,5-7-1,-8 11-407,0 0-1,0 1 0,0-1 1,-1 0-1,1 1 1,0-1-1,0 1 0,0-1 1,0 1-1,0-1 1,0 1-1,0-1 0,0 1 1,1 0-1,-1 0 1,0 0-1,0 0 0,0 0 1,0 0-1,0 0 1,0 0-1,0 0 0,0 0 1,1 0-1,-1 1 1,0-1-1,0 1 0,0-1 1,0 0-1,0 1 1,0 0-1,-1-1 0,1 1 1,0 0-1,0-1 1,0 1-1,1 1 0,1 1 19,-1 0-1,0 0 1,1 0-1,-1 1 1,0-1-1,0 1 0,-1-1 1,1 1-1,-1-1 1,0 1-1,0 0 1,0 0-1,0-1 1,-1 1-1,1 0 0,-1 0 1,0 5-1,-1 0 49,0-1-1,0 1 1,0 0-1,-1-1 1,-1 1-1,-4 11 1,1-7 33,-2-1 1,1 0-1,-1-1 0,-1 1 1,-15 14-1,23-25-92,-4 5 123,-1 1-1,0-1 1,0-1 0,-1 1 0,1-1-1,-9 5 1,15-10-125,0 0 0,0 0 0,0 0 0,0 0-1,-1 0 1,1 0 0,0 0 0,0 1 0,0-1 0,0 0 0,0 0 0,0 0 0,0 0-1,0 0 1,0 0 0,0 1 0,0-1 0,0 0 0,0 0 0,0 0 0,0 0 0,0 0-1,0 0 1,0 0 0,0 1 0,0-1 0,1 0 0,-1 0 0,0 0 0,0 0 0,0 0-1,0 0 1,0 0 0,0 0 0,0 1 0,0-1 0,0 0 0,0 0 0,0 0 0,1 0-1,-1 0 1,0 0 0,0 0 0,0 0 0,0 0 0,0 0 0,0 0 0,0 0 0,1 0-1,-1 0 1,0 0 0,0 0 0,0 0 0,0 0 0,0 0 0,0 0 0,1 0 0,14 6 282,18 2-273,68 3-1063,-69-10-4937,-19-1 2616,5 0 524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15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6656,'0'46'6501,"0"-24"-5664,2 111 1526,0 76 90,-14-72-1282,-30 138-1,36-244-1016,3-19-21,0 0 1,2 0 0,-2 12-1,3-24-126,0 0 0,0 0 0,0 0 0,0 1 0,0-1 0,0 0 0,0 0 0,0 0 0,0 0 0,0 1 0,0-1 0,0 0 0,0 0 0,0 0 1,1 0-1,-1 1 0,0-1 0,0 0 0,0 0 0,0 0 0,0 0 0,0 0 0,0 1 0,0-1 0,1 0 0,-1 0 0,0 0 0,0 0 0,0 0 0,0 0 0,1 0 0,-1 0 0,0 0 0,0 1 0,0-1 0,1 0 0,7-3 207,10-11 47,-14 11-233,4-5-19,0 1 1,0-1-1,0-1 1,-1 0-1,7-10 0,27-53-220,-19 34 169,-22 36 42,13-21 18,1 1-1,18-21 1,-26 34 7,-5 7-28,1 0 0,-1 0 0,1 1 0,-1-1 0,1 0 0,-1 1 0,1-1 0,0 1 0,2-2 0,-4 3 13,1-1 1,-1 1 0,1 0 0,-1 0-1,1 0 1,-1 0 0,0 0 0,1 0-1,-1 0 1,1 0 0,-1 0 0,1 1-1,-1-1 1,0 0 0,1 0 0,-1 0-1,1 0 1,-1 0 0,0 1 0,1-1-1,-1 0 1,0 0 0,1 1 0,-1-1-1,0 0 1,1 1 0,-1-1 0,0 0-1,0 1 1,1-1 0,-1 0 0,0 1-1,0-1 1,1 1 0,4 15 251,-5-15-228,9 49 524,5 100 0,-12-78-9541,-2-76 6365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15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1 2976,'-7'0'10166,"1"10"-8878,2-4-465,-3 3-255,0 0 0,-1 0 0,0-1 0,-1 0 0,0-1 0,0 0 0,-12 7 0,-12 4 16,0-2 1,-2-1-1,-50 15 0,45-16-313,24-8-242,8-3-194,0 0 0,0 0 0,0-1 0,0 0 1,-14 1-1,22-3 99,0 0 1,0 0 0,0 0 0,-1 0 0,1 0-1,0 1 1,0-1 0,-1 0 0,1 0-1,0 0 1,0 0 0,-1 0 0,1 0 0,0 0-1,0 0 1,0 0 0,-1 0 0,1 0-1,0-1 1,0 1 0,-1 0 0,1 0 0,0 0-1,0 0 1,0 0 0,-1 0 0,1 0-1,0-1 1,0 1 0,0 0 0,0 0 0,-1 0-1,1 0 1,0-1 0,0 1 0,0 0-1,0 0 1,0 0 0,0-1 0,-1 1 0,1 0-1,0 0 1,0-1 0,0 1 0,0 0-1,0 0 1,0 0 0,0-1 0,0 1 0,0 0-1,0 0 1,0-1 0,0 1 0,0 0-1,0 0 1,1 0 0,-1-1 0,0 1 0,0 0-1,0-1 1,7-5-1945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16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34 6304,'-3'-3'667,"1"2"-148,0 0 0,0-1 1,1 1-1,-1-1 0,0 1 0,1-1 0,-1 0 1,1 0-1,0 1 0,-2-4 0,7 4 83,-1-1 0,0 1 1,0 0-1,1-1 0,-1 2 0,1-1 0,6-1 0,-3 2-227,1-1 1,-1 2-1,9 0 1,6 3-2,32 9 0,-49-12-321,0 0-1,0 1 1,0 0 0,-1 0 0,1 0 0,0 1-1,6 5 1,-9-6-16,0 0-1,0 0 1,0 0 0,0 0-1,-1 0 1,1 1-1,-1-1 1,1 1 0,-1-1-1,0 1 1,0 0-1,0-1 1,-1 1 0,1 0-1,0 4 1,0 0 38,-1-1-1,0 1 1,-1 0 0,1 0 0,-1-1 0,0 1 0,-1 0 0,0-1-1,0 1 1,0-1 0,-1 0 0,-3 7 0,-7 10 290,-31 39 0,15-23 70,22-28-441,2-5 66,1 0-1,0 0 0,0 0 0,1 0 1,-5 12-1,8-16-43,-1-1 0,1 0 0,0 0-1,0 0 1,0 0 0,0 0 0,0 0 0,0 0 0,0 0 0,0 1-1,0-1 1,0 0 0,1 0 0,-1 0 0,0 0 0,1 0-1,0 2 1,0-2 1,0 0 0,1 0 0,-1 0 0,0 0 0,0 0 0,1 0 0,-1 0 0,0 0 0,1 0 0,-1-1 0,1 1 0,-1-1 0,1 1 0,-1-1 0,4 1 0,12 1-387,0-1 1,0 0-1,30-3 0,-24 1-1479,11 0-2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22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44 179 5216,'-33'0'4382,"22"0"460,27 0 1320,35-2-5879,72-13 0,-50 5 180,151-22 341,65-8-109,570-29 180,-706 60-721,-41 7 60,-73 2-673,-48 2-1203,1 1 1,0-1 0,0 1-1,0 1 1,0 0-1,-10 6 1,5-3-1263,-18 11-1188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23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5 557 3904,'0'2'226,"0"-2"-186,0 1 1,0-1 0,1 0-1,-1 0 1,0 0 0,0 0-1,0 1 1,0-1-1,0 0 1,0 0 0,0 0-1,0 1 1,0-1 0,0 0-1,0 0 1,-1 0-1,1 0 1,0 1 0,0-1-1,0 0 1,0 0 0,0 0-1,0 0 1,0 1-1,0-1 1,-1 0 0,1 0-1,0 0 1,0 0 0,0 0-1,0 1 1,0-1-1,-1 0 1,1 0 0,0 0-1,0 0 1,0 0 0,0 0-1,-1 0 1,1 0-1,0 0 1,0 0 0,0 0-1,-1 0 1,1 0 0,0 0-1,0 0 1,26 12 11723,-10-10-10995,-9-5-480,0 1 0,-1-1 0,1 0 0,-1 0 1,1-1-1,-1 0 0,0 0 0,6-7 0,-8 9-214,11-11 67,0 0 0,-1 0 0,-1-2 0,0 0 0,15-22 0,49-92 264,3-3-235,-42 84-96,49-48 0,-86 95-70,2-2 66,0-1 1,0 1-1,0-1 1,2-5-1,-3 5 63,-4 4-6,-8 9 5,-5 11-135,2 0 0,0 1 0,1 0 0,0 1 0,-13 41 0,-29 124-2,53-182 4,0-3 14,1 0 0,-1 1 0,1-1 0,0 0 0,0 0 0,0 0 0,0 0 0,0 0 0,1 4 0,-1-6-7,0 1 0,0-1 0,0 0-1,0 1 1,1-1 0,-1 1-1,0-1 1,0 0 0,1 0-1,-1 1 1,0-1 0,0 0-1,1 1 1,-1-1 0,0 0 0,1 0-1,-1 1 1,0-1 0,1 0-1,-1 0 1,1 0 0,0 1 2,0-1-1,-1 0 1,1 0 0,0 0 0,0-1 0,0 1 0,0 0 0,-1 0 0,1 0 0,0-1 0,0 1 0,0 0-1,-1-1 1,2 0 0,12-7 47,-1-1 0,-1 0 0,15-13 0,35-39-280,-60 59 224,203-198-405,-194 187 470,-9 10-67,0 1 0,0-1 0,0 1 0,0 0 0,1-1 1,-1 1-1,1 0 0,5-3 0,-8 6-1,1-1-1,-1 0 1,0 0 0,1 0-1,-1 1 1,0-1 0,0 0 0,1 0-1,-1 1 1,0-1 0,0 0-1,1 0 1,-1 1 0,0-1-1,0 0 1,0 1 0,1-1 0,-1 0-1,0 1 1,0-1 0,0 0-1,0 1 1,0-1 0,0 0-1,0 1 1,0 0 0,0-1 1,3 14 161,-2 0 0,0 0 0,-1 19 0,0 14 144,2 12-166,-2-30-62,2 0 0,6 34 1,-7-56 199,0-3-644,0 1 0,0-1 0,0 0-1,3 7 1,-4-10 148,0-1 0,1 1 0,-1 0 1,0-1-1,1 1 0,-1-1 0,1 1 0,-1-1 0,0 1 0,1-1 0,-1 1 0,1-1 0,-1 0 1,1 1-1,0-1 0,-1 1 0,1-1 0,-1 0 0,1 0 0,0 1 0,-1-1 0,1 0 0,0 0 1,-1 0-1,1 0 0,0 0 0,-1 0 0,1 0 0,0 0 0,-1 0 0,1 0 0,0 0 0,-1 0 1,1 0-1,0-1 0,0 1 0,11-4-2344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23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12 6464,'0'0'96,"0"-1"-18,0 1 0,-1 0 1,1-1-1,0 1 1,0 0-1,0 0 1,0-1-1,0 1 1,0 0-1,0-1 1,0 1-1,0 0 1,0-1-1,0 1 1,0 0-1,0-1 1,0 1-1,0 0 1,1 0-1,-1-1 1,0 1-1,0 0 1,0 0-1,0-1 1,0 1-1,1 0 1,-1 0-1,0-1 1,0 1-1,1 0 1,-1 0-1,0 0 1,0-1-1,1 1 1,-1 0-1,0 0 1,0 0-1,1 0 1,-1 0-1,0 0 1,1-1-1,-1 1 1,3 0 2178,-3 0-2106,0 0 0,0 0 0,1 0 0,-1 0 0,0 0 0,0 0 0,1 0 0,-1-1 0,0 1 0,0 0 0,1 0 1,-1 0-1,0 0 0,1 0 0,-1 0 0,0 1 0,0-1 0,1 0 0,-1 0 0,0 0 0,0 0 0,1 0 0,-1 0 0,0 0 1,0 1-1,1-1 0,-1 0 0,0 0 0,0 0 0,1 0 0,-1 1 0,0-1 0,0 0 0,0 0 0,0 1 0,1-1 0,6 8 1417,-6-3-1298,0 0 0,0 0 0,0 1 0,-1-1 0,0 0 1,0 0-1,0 0 0,-2 7 0,-12 42 443,9-36-529,-25 98 426,-37 114 76,33-141-361,33-85-265,-7 16-39,8-20-3,-1 1-1,1-1 1,0 0-1,0 1 1,0-1-1,-1 0 1,1 1-1,0-1 1,0 0-1,0 1 1,0-1 0,0 1-1,0-1 1,0 0-1,0 1 1,0-1-1,0 0 1,0 1-1,0-1 1,0 1-1,0-1 1,0 0-1,0 1 1,0-1 0,1 0-1,-1 1 1,108-5 175,47 1-56,-102 6-312,34 2-3756,-67-1 2309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24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64 5824,'-18'-12'6400,"18"12"-6211,0 0 1,0-1 0,0 1 0,-1 0-1,1-1 1,0 1 0,0 0 0,0-1-1,-1 1 1,1 0 0,0-1-1,0 1 1,-1 0 0,1-1 0,0 1-1,-1 0 1,1 0 0,0 0 0,-1-1-1,1 1 1,-1 0 0,1 0-140,-1 0-1,1 0 1,0 0 0,0 0-1,-1-1 1,1 1 0,0 0 0,0 0-1,-1 0 1,1 0 0,0 0-1,0-1 1,-1 1 0,1 0 0,0 0-1,0 0 1,0-1 0,0 1-1,-1 0 1,1 0 0,0 0 0,0-1-1,0 1 1,0 0 0,0 0-1,0-1 1,0 1 0,-1 0 0,1-1-1,0 1 1,0 0 0,0 0 0,0-1-1,0 1 1,0 0 0,0-1-1,0 1 1,1 0 0,-1 0 0,0-1-1,0 1 1,0 0 0,0 0-1,0-1 1,0 1 0,0 0 0,1 0-1,-1-1 1,0 1 0,0 0-1,0 0 1,1 0 0,-1-1 0,0 1-1,0 0 1,0 0 0,1 0-1,-1 0 1,0 0 0,1 0 0,-1-1-1,0 1 1,6-4 342,-2 0-183,1 0 0,-1 0 1,1 1-1,0 0 0,8-4 0,-12 7-196,1-1-1,-1 0 0,1 1 1,0 0-1,-1-1 0,1 1 1,-1 0-1,1 0 0,0 0 1,-1 0-1,1 0 0,0 0 1,-1 1-1,1-1 0,-1 0 1,1 1-1,-1 0 0,1-1 1,-1 1-1,1 0 0,-1-1 1,1 1-1,-1 0 0,0 0 1,3 2-1,-1 0 3,-1 0-1,1-1 1,0 1 0,-1 0-1,1 1 1,3 6-1,-5-8 13,-1 0 0,1 0-1,0 0 1,-1 0-1,0 0 1,1 0 0,-1 0-1,0 0 1,0 1-1,0-1 1,0 0 0,-1 0-1,1 0 1,0 0-1,-2 3 1,-3 10 160,0 0-1,-2-1 1,0 1 0,0-1-1,-1 0 1,-1-1 0,-20 24-1,28-36-135,0-1-1,0 1 1,1 0-1,-1 0 1,0 0-1,1 0 1,-1 0-1,1 0 1,-1 0 0,1 0-1,-1 0 1,1 1-1,0-1-32,0-1 1,0 0-1,0 1 0,0-1 1,0 0-1,0 0 0,0 1 1,0-1-1,0 0 0,0 0 0,1 1 1,-1-1-1,0 0 0,0 0 1,0 0-1,1 1 0,-1-1 1,0 0-1,0 0 0,0 0 1,1 0-1,-1 1 0,0-1 0,0 0 1,1 0-1,-1 0 0,0 0 1,0 0-1,1 0 0,-1 0 1,5 1 79,0-1 0,0 1 1,0-2-1,8 0 0,-5 1-160,88-11-951,60-3-9275,-110 17 7328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57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17 2656,'-5'-15'1934,"5"13"-1081,0 7 834,-1-5-1592,1 0-1,-1 0 0,1 0 0,0 0 1,-1 1-1,1-1 0,0 0 0,-1 0 0,1 0 1,-1 0-1,1 0 0,0 0 0,-1 1 1,1-1-1,0 0 0,-1 0 0,1 0 0,0 1 1,0-1-1,-1 0 0,1 0 0,0 1 0,-1 0 1,1 8 134,-2 0 1,1 0-1,-3 9 1,-4 24 590,7-33-626,0 0 1,1-1-1,0 1 0,1 0 0,0 0 0,3 11 0,-3-16-75,0 0 0,0 0-1,1-1 1,0 1 0,-1 0-1,1-1 1,1 1 0,-1-1 0,0 0-1,1 0 1,0 0 0,0 0 0,0 0-1,0-1 1,6 5 0,-8-7-23,1 1-1,-1-1 1,1 0 0,-1 0 0,1 1-1,-1-1 1,1 0 0,0 0 0,-1-1-1,1 1 1,-1 0 0,1 0 0,-1-1-1,1 1 1,-1-1 0,1 1 0,-1-1 0,1 0-1,1-1 1,1 0 24,0 0 1,0-1-1,0 0 1,7-6-1,-6 4-82,-1 0 0,1-1-1,-1 0 1,-1 0 0,1 0-1,-1 0 1,5-12 0,-4 4 0,0-1 0,2-24 0,-2-11-113,-4 27-2778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34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13 6560,'-12'-12'2117,"13"12"-1990,-1 0-1,1 0 1,-1 0 0,1 0-1,-1 0 1,1 0 0,-1 0-1,0 0 1,1 0 0,-1 0-1,1 1 1,-1-1 0,0 0-1,1 0 1,-1 1 0,0-1-1,1 0 1,-1 0 0,0 1-1,1-1 1,-1 0 0,0 1-1,1-1 1,-1 0 0,0 1-1,0-1 1,0 1 0,1-1-1,-1 0 1,0 1 0,0 0-1,20 73 4223,-1 40-2084,-12-66-1199,2 14 579,2 120 1,-16 94-588,-19 2-799,19-253-1428,-7 24 1,-3-2-5753,11-30 3929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25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19 6304,'-1'0'132,"1"-1"0,0 1 1,-1 0-1,1-1 0,0 1 1,0-1-1,-1 1 1,1 0-1,0-1 0,0 1 1,0-1-1,-1 1 0,1-1 1,0 1-1,0-1 0,0 1 1,0-1-1,0 1 0,0-1 1,0 1-1,0-1 0,0 1 1,0 0-1,0-1 0,1 1 1,-1-1-1,0 1 0,6-7 5027,-6 9-4066,-8 188 3072,0 2-3109,8-190-994,1 13 341,2-11-142,2-8 53,1-6-252,-1 0-1,0 0 1,-1-1 0,0 0 0,0 0-1,1-13 1,12-31-9,-6 26-105,1 1-1,1 1 1,2 0 0,1 0-1,26-33 1,-41 58 53,1 1 1,-1-1-1,1 0 1,-1 1 0,1 0-1,0-1 1,0 1-1,-1 0 1,1 0-1,0 0 1,0 0 0,0 0-1,0 0 1,3 0-1,-5 1 20,1 0-1,0 0 0,-1 0 0,1 0 1,0 0-1,-1 0 0,1 0 1,0 0-1,-1 1 0,1-1 0,0 0 1,-1 0-1,1 1 0,0-1 1,-1 0-1,1 1 0,-1-1 0,2 1 1,-1 0 26,0 0 0,-1 1 0,1-1 1,0 0-1,0 0 0,-1 1 0,1-1 1,-1 0-1,1 1 0,-1-1 0,1 3 1,3 24 256,-2-1 0,-1 1 0,-4 44 0,-3 44-21,5-68-3329,32-61-11182,-20 9 12846,18-7-2474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26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259 507 4576,'0'-1'112,"0"1"-1,0 0 1,1-1 0,-1 1 0,0-1 0,0 1-1,0 0 1,0-1 0,1 1 0,-1 0-1,0-1 1,0 1 0,0 0 0,1 0 0,-1-1-1,0 1 1,1 0 0,-1 0 0,0-1-1,1 1 1,-1 0-48,0 0 0,1 0 0,-1 0 0,0 0 0,0 0 0,0-1 0,0 1-1,0 0 1,1 0 0,-1 0 0,0 0 0,0 0 0,0 0 0,0 0 0,0 0 0,0-1 0,0 1-1,0 0 1,1 0 0,-1 0 0,0 0 0,0 0 0,0-1 0,0 1 0,0 0 0,0 0 0,0 0 0,0 0-1,0-1 1,0 1 0,0 0 0,0 0 0,0 0 0,0 0 0,0-1 0,0 1 0,0 0 0,0 0-1,0 0 1,0 0 0,0-1 0,0 1 0,-1 0 0,1 0 0,0 0 0,0 0 0,0 0 0,0 0 0,0-1-1,0 1 1,0 0 0,-1 0 0,1 0 0,0 0 0,0 0 0,0 0 0,0 0 0,0 0 0,-1 0-1,1 0 1,0 0 0,0-1 0,0 1 0,-1 0 0,-2-1 382,0 0 0,0-1 0,0 1 0,-1 0 1,1 0-1,0 1 0,-1-1 0,1 1 0,0-1 0,-1 1 0,1 0 0,-1 1 0,-3 0 1,-5 0-39,1 2 1,-16 4 0,19-4-305,0 0 1,1 0-1,-1 1 0,1 0 1,0 0-1,0 1 0,0 0 1,1 0-1,0 0 0,-7 8 1,5-4-71,1 0 0,1 1 0,-1-1 0,2 1 1,-1 1-1,-6 17 0,5-6-8,1 0 0,1 0-1,1 0 1,1 1 0,1-1 0,1 44 0,2-56 78,0 0 1,0 0-1,3 11 0,-3-17-62,0-1-1,0 0 0,0 0 1,1 0-1,-1 0 0,1 0 1,0 0-1,0 0 0,0 0 0,0-1 1,0 1-1,4 3 0,-5-5-16,0-1-1,1 1 0,-1-1 0,0 1 0,0-1 1,1 1-1,-1-1 0,0 0 0,0 0 1,1 1-1,-1-1 0,0 0 0,1 0 0,-1-1 1,0 1-1,0 0 0,1 0 0,-1 0 1,0-1-1,0 1 0,1-1 0,-1 1 1,0-1-1,0 0 0,0 1 0,0-1 0,0 0 1,0 0-1,0 1 0,0-1 0,0 0 1,1-2-1,3-2 15,-1 0 0,1 0 0,-1-1 1,-1 1-1,4-7 0,13-32-122,-2 0 0,16-60 0,-22 64 7,-6 19 9,14-38 60,21-121 1,-29 66 232,-2-120 1,-10 231-210,0-1 7,1 1-1,-2-1 1,1 1-1,0 0 1,-1-1 0,1 1-1,-1 0 1,-1-5-1,2 8-20,0 0-1,0 0 1,-1 0-1,1 0 1,0-1-1,0 1 1,0 0-1,0 0 1,0 0-1,0 0 1,0 0-1,0-1 1,0 1-1,0 0 1,0 0-1,0 0 1,-1 0-1,1 0 1,0 0-1,0 0 1,0-1-1,0 1 1,0 0-1,0 0 1,-1 0-1,1 0 1,0 0-1,0 0 1,0 0-1,0 0 1,0 0-1,-1 0 1,1 0-1,0 0 1,0 0-1,0 0 1,0 0-1,-1 0 1,1 0-1,0 0 1,0 0-1,0 0 1,0 0-1,0 0 1,-1 0-1,1 0 1,0 0-1,0 1 1,0-1-1,0 0 1,0 0-1,-1 0 1,1 0-1,0 0 1,0 0-1,0 0 1,0 0-1,0 1 1,0-1-1,0 0 1,0 0-1,0 0 1,0 0-1,-1 1 1,-3 12 16,-3 20 8,1 1-1,-1 46 1,4 73 530,3-113-426,1-2-130,1 0-1,2 0 1,2 0 0,1-1 0,16 50 0,-21-82-348,0 0 1,0 0-1,0-1 0,0 1 0,1-1 1,0 0-1,0 0 0,0 1 1,0-2-1,1 1 0,0 0 1,0-1-1,0 0 0,0 0 1,7 4-1,-2-2-956,0-2-1,0 1 1,1-1 0,-1-1 0,1 0 0,0 0-1,9 0 1,9 2-2894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26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35 7808,'-10'-26'2506,"6"20"1629,5 16-2392,0 3-967,0 1 1,-1 0-1,-3 26 1,1-10-332,-2 180 2441,5-219-2764,0-1 1,1 0-1,0 0 1,5-14-1,0 0-206,1-7-46,24-58 0,-26 77 138,0 1 0,0-1-1,1 1 1,1 0 0,0 0 0,0 1 0,17-15-1,-23 23 57,1-1 0,0 1 0,0 0 0,0 0 0,0 0 0,0 0 0,0 1 0,0-1 0,1 1 0,-1 0-1,0 0 1,1 0 0,-1 0 0,1 1 0,-1-1 0,1 1 0,-1 0 0,1 0 0,-1 0 0,1 1 0,-1-1 0,7 2 0,-6 0-3,-1 0 0,1 0 1,0 0-1,-1 0 1,1 0-1,-1 1 0,0-1 1,0 1-1,0 0 1,0 0-1,0 0 1,-1 1-1,1-1 0,-1 1 1,0-1-1,0 1 1,0 0-1,0 0 0,1 4 1,0 6 8,1 0 0,-2-1 0,0 1 0,0 0 0,-2 0 0,0 20 0,-14 87-3486,11-99 1350,2-14 1266,-3 14-2859,0-3-3882,4-18 6892,0-1 568,0 0-1,0 0 1,0 0 0,0 0 0,0 0 0,-8-5-6553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32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86 2144,'54'-53'8757,"-51"50"-8108,-1 0 0,1 0 1,-1 0-1,1 0 0,1-5 0,-1-1 3578,-4 30-3771,-7 36 0,0-6-141,-1 9 480,-23 82-1,15-73-500,-22 71 24,-14 70 238,53-209-526,0 0 1,0 0-1,-1 0 0,1 0 0,0 0 0,0 0 0,0 0 1,1 0-1,-1 0 0,0 0 0,1 2 0,-1-3-9,0 0 0,0 1-1,0-1 1,1 0 0,-1 1-1,0-1 1,1 0 0,-1 1 0,0-1-1,0 0 1,1 0 0,-1 1-1,0-1 1,1 0 0,-1 0 0,1 0-1,-1 1 1,0-1 0,1 0-1,0 0 1,1 0 39,1 0-1,0 0 1,0 0-1,-1-1 1,1 1-1,-1-1 1,4-1-1,-4 2-68,97-36 545,-74 25-499,0 1-1,0 2 1,44-9 0,-28 16-106,-24 1-7505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33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72 6880,'-4'-4'384,"2"1"-5,-1 1-1,0-1 1,0 0 0,0 1-1,-1 0 1,1 0-1,-1 0 1,-3-6 5279,7 8-5561,4-3 1476,0 2-1286,1 0 1,-1 1-1,1-1 0,-1 1 1,1 0-1,-1 0 0,6 1 1,16 0 399,26-7 107,-28 2-684,30 0 0,37-1-868,-44-1-5780,-18-2-4886,-23 4 9483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33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11 108 6976,'-11'-6'5479,"15"9"-3833,-1-2-1290,1 0-1,-1 0 1,0 0 0,1 0 0,-1 0 0,1-1-1,6 1 1,-2-1 163,11 0-144,0 0 0,-1-1 1,1-1-1,18-5 0,-10 2-331,58-8-1497,97-30-1,-94 16-4972,-57 14 981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34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4224,'-3'29'11743,"-12"25"-8104,-4 25-3715,15-55 190,1-5 165,-2 33 0,18-74 761,-3 5-1051,0 0 0,1 1-1,1 1 1,1 0 0,20-20 0,-25 28-52,0 0 0,0 1 0,0-1 0,1 1 1,0 1-1,1 0 0,-1 0 0,1 1 0,0 0 0,0 1 1,20-4-1,-28 7 98,-1-1 1,1 1-1,-1 0 0,1 1 1,-1-1-1,1 0 1,-1 0-1,1 0 1,-1 1-1,0-1 1,1 1-1,-1-1 0,0 1 1,1 0-1,-1-1 1,0 1-1,3 2 1,-2-1 38,0 0-1,0 0 1,0 1 0,-1-1 0,1 1 0,-1-1 0,1 1 0,1 4-1,0 2 119,0 1 0,0 0 0,-1 0-1,1 13 1,0 82 245,-2-96-447,-1-7-156,0 0 0,0 0 0,0-1 0,0 1 0,1 0 0,-1 0 0,1 0 0,0 3 0,0-5 6,-1 0 0,0 0 0,1 0 0,-1 0 0,1 0-1,-1 0 1,0 0 0,1 0 0,-1 0 0,1 0 0,-1 0 0,0 0-1,1 0 1,-1-1 0,0 1 0,1 0 0,-1 0 0,0 0 0,1 0-1,-1-1 1,0 1 0,1 0 0,0-1-375,28-19-6228,-12 7 3969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34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7296,'-4'0'7098,"4"16"-2986,-8 69-1616,2-13-1878,0 2-873,6-68-2341,2-21-7279,-1 10 10069,3-7-3714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35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19 5056,'-24'1'10629,"32"1"-10029,0 1 0,0-1-1,1 0 1,-1-1 0,0 0 0,1 0 0,-1-1 0,13-1-1,6-2-1483,35-9 0,0-1-6154,-41 10 4745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36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14 3968,'-5'7'14453,"5"-6"-14219,0 0-36,0 2-97,0-1-31,-1-1 1,1 1-1,-1-1 0,1 1 1,-1-1-1,0 1 0,0-1 1,0 0-1,-1 2 0,-2 3-90,-2 5 128,0-2 1,-8 12-1,-10 13 52,11-9 100,1 0-1,-18 52 1,25-60 141,2-10 258,7-17-365,92-228-774,-94 234 494,8-17 164,-9 21-182,0 0 0,0 0 0,-1 0 0,1 0 0,0 0 0,0 0 0,0 0-1,-1 0 1,1 1 0,0-1 0,0 0 0,-1 0 0,1 1 0,1 0 0,-2-1 1,16 8 65,-1 0 0,-1 1 0,16 12 0,6 4 48,-23-16-71,0 0 1,-1 1-1,0 1 1,-1 0-1,0 1 1,-1 0 0,-1 1-1,1 0 1,-2 0-1,0 1 1,8 19-1,-1-5 37,-10-20-94,-1 0 1,0 0-1,0 1 0,-1-1 1,0 1-1,-1-1 0,1 1 0,-2 0 1,2 11-1,-3-19 52,0 1 1,0-1-1,0 0 1,0 0-1,0 1 0,0-1 1,-1 0-1,1 0 1,0 1-1,-1-1 0,1 0 1,-1 0-1,1 0 1,-1 0-1,0 0 1,1 0-1,-1 0 0,0 0 1,0 0-1,0 0 1,1 0-1,-1 0 0,0 0 1,0-1-1,0 1 1,-1 0-1,1-1 0,0 1 1,0-1-1,0 1 1,0-1-1,-1 0 0,1 1 1,-1-1-1,-5 0 34,1 1 0,0-1-1,0-1 1,-1 1 0,-8-3 0,-37-8 101,-83-31 0,75 21-305,44 16-506,0-1-1,-1-1 0,-19-11 1,36 18 566,0-1 0,0 1 1,0 0-1,-1 0 0,1 0 1,0 0-1,0 0 0,0 0 1,-1 0-1,1 0 1,0-1-1,0 1 0,0 0 1,-1 0-1,1 0 0,0 0 1,0-1-1,0 1 0,0 0 1,0 0-1,0-1 0,-1 1 1,1 0-1,0 0 0,0 0 1,0-1-1,0 1 0,0 0 1,0 0-1,0-1 1,0 1-1,0 0 0,0 0 1,0-1-1,0 1 0,0 0 1,0 0-1,0 0 0,0-1 1,1 1-1,-1 0 0,0 0 1,0 0-1,0-1 0,0 1 1,0 0-1,0 0 0,1 0 1,-1-1-1,0 1 1,0 0-1,0 0 0,0 0 1,1 0-1,-1 0 0,0-1 1,0 1-1,1 0 0,-1 0 1,0 0-1,0 0 0,0 0 1,1 0-1,-1 0 0,23-7-3089,-16 5 2528,22-5-2515,4-1 1083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35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60 5408,'2'-5'761,"0"1"1,0-1 0,0 1-1,0-1 1,1 1-1,0 0 1,0 0-1,0 0 1,3-4 0,2-5 6539,-9 14-7143,0 0 0,0 0 0,0 0 0,0 0 0,0 1 0,0-1 0,1 0 0,-1 0 0,0 1 0,1-1 0,-1 0 0,1 1 0,-1 1 1,-7 13 118,-25 22 291,23-27-402,-1 1 0,2 0 0,-13 20 0,-7 22 53,2 2 0,2 1-1,3 1 1,2 2 0,-13 65-1,26-91-76,2 0 0,-1 34 0,6-51-111,0 0 0,1 0 1,1 0-1,1 0 0,8 30 1,-5-30 13,0-1 0,14 27 0,-14-34-789,-1-1-1,1 1 1,9 9-1,-14-17 451,0 0 0,0 0 0,0 0 0,1 0 0,-1 0 0,0 0 0,0 0 0,0 0 0,1-1 0,-1 1 0,0-1 0,1 1 0,-1-1 0,1 1 0,-1-1 0,1 0 0,-1 1 0,1-1 0,-1 0 0,1 0 0,-1 0 0,0 0 0,1-1 0,-1 1 0,1 0 0,-1-1 0,3 0 0,-1 0-331,0-1 1,-1 1-1,1-1 1,-1 0-1,0 0 0,1 0 1,-1 0-1,0 0 1,0 0-1,0-1 1,-1 1-1,3-4 0,7-14-3273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36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5152,'0'-6'7930,"4"13"-5332,-2 2-2145,0 0 0,-1 0 1,0-1-1,0 1 0,-1 0 1,0 0-1,-2 10 0,1 8 102,6 62 821,2-98-592,15-50-403,-16 38-445,2 1 1,1-1 0,17-30 0,-20 42-13,-3 3 87,1 0 1,0 0-1,1 1 0,-1 0 1,10-9-1,-13 13 19,0 0-1,0 0 1,0 1-1,1-1 1,-1 0-1,0 1 1,0-1-1,1 1 1,-1-1-1,0 1 1,1 0 0,-1 0-1,0 0 1,1-1-1,-1 1 1,0 1-1,1-1 1,-1 0-1,0 0 1,1 0-1,-1 1 1,0-1 0,1 0-1,-1 1 1,0-1-1,0 1 1,1 0-1,-1-1 1,0 1-1,0 0 1,0 0-1,0 0 1,0 0 0,0 0-1,1 1 1,2 2 39,-1 0 1,0 0 0,0 0 0,-1 0 0,1 1 0,-1-1-1,0 1 1,0-1 0,-1 1 0,2 5 0,1 7-5,2 27 1,-2-13-101,-1-13 79,-2-10-676,0 0 0,0 0 1,1 0-1,4 9 0,-6-16 467,0-1 0,0 0 0,0 1 1,0-1-1,0 1 0,1-1 0,-1 0 0,0 1 0,0-1 0,1 0 1,-1 1-1,0-1 0,0 0 0,1 1 0,-1-1 0,0 0 0,1 0 0,-1 1 1,0-1-1,1 0 0,-1 0 0,0 0 0,1 0 0,-1 1 0,1-1 1,-1 0-1,0 0 0,1 0 0,0 0 0,0 0-226,0-1 1,0 1-1,0-1 0,0 1 1,0-1-1,-1 1 0,1-1 1,0 1-1,0-1 0,0 0 0,-1 0 1,1 1-1,1-3 0,13-16-2595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37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11 2560,'-9'0'217,"2"0"15,1 0 1,-1 1-1,-12 2 1,-9-1 1827,6-3 2130,2 1 6028,42 7-8143,2-3-1403,0-1 0,29-1 0,-21 0-469,80 0 518,-56-7-1334,-39 2-1510,21-6-1,-35 8 1106,0 0 0,1 0 0,-1 0 1,0 0-1,0-1 0,3-2 0,3-4-2011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38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16 2720,'9'-16'13674,"-8"24"-11626,1 18-1500,-1-1-1,-1 0 1,-1 1-1,-1-1 1,-6 27-1,-2 23-93,3 16-34,2-16-73,-21 106 0,24-174-227,1 0 0,1 0 0,-1 10 512,9-17-482,2-1-50,-1 0 0,0 0 0,0-1 0,0 0 0,-1-1 0,13-5 0,27-7 186,-7 6-314,1 3-1,76-2 1,-117 8-1103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38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32 5152,'-1'-2'135,"0"1"0,1 0 1,-1 0-1,0 0 0,0 0 1,0 0-1,0 0 0,0 0 1,0 0-1,0 1 0,0-1 1,-1 0-1,1 0 0,0 1 1,0-1-1,-1 1 0,1-1 1,-2 1-1,-5-3 5112,20 4-943,-2 1-3414,0 0 1,0-1-1,0 0 0,0-1 1,19-2-1,-2 2-541,-16-1-307,0 0 0,13-3 0,-13 2-106,0 1 1,13-1 0,-16 1 2467,1-1-5730,-7 1 1833,0 1 0,-1-1-1,1 1 1,0-1-1,0 1 1,0 0 0,0 0-1,-1 0 1,1 0-1,0 0 1,0 0 0,2 1-1,4 4-303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38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82 6560,'-3'-1'646,"-14"-9"717,16 10-1176,0-1-1,1 0 1,-1 1 0,0-1 0,1 1-1,-1-1 1,0 0 0,1 0 0,-1 1-1,1-1 1,-1 0 0,1 0-1,0 0 1,-1 0 0,1 1 0,0-1-1,-1 0 1,1-1 0,0 1 0,1 0 1,-1 1-1,0-1 1,1 1-1,-1-1 0,0 1 1,1-1-1,-1 1 1,1 0-1,-1-1 0,1 1 1,-1 0-1,1-1 0,-1 1 1,1 0-1,-1-1 1,1 1-1,-1 0 0,1 0 1,0 0-1,-1-1 1,2 1-1,19-5 1265,-14 4-740,10-2 600,27-2-1,-5 2-531,33-8-416,40-4-1302,-37 11-4733,-36 7-1502,-26-3 2437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39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 3968,'-4'-9'1301,"12"10"1296,1 1 2166,-7-1-4584,-1 0 0,0-1 0,1 1 0,-1 0 0,0-1 0,1 1 0,-1 0 0,0 0 0,0 0 0,1 0 0,-1 1 0,0-1 0,0 0 0,0 0 1,-1 0-1,1 1 0,0-1 0,0 1 0,-1-1 0,1 1 0,-1-1 0,1 0 0,-1 1 0,0 0 0,1-1 0,-1 3 0,1 4 260,-1 0 1,1 0-1,-3 15 1,0-9 41,-1-1 1,-8 26 0,-2 3 105,9-28-409,-1 6 422,11-25-248,22-23-1044,35-45 1,-29 31 496,-21 25 160,-8 10 37,1 0-1,-1 0 1,8-6-1,-11 12 52,-1 0 0,1-1 0,-1 1-1,1 0 1,0 0 0,0 0 0,-1 0 0,1 0 0,0 1 0,0-1 0,0 0 0,0 1-1,0 0 1,0-1 0,0 1 0,0 0 0,0 0 0,3 0 0,-4 1 2,0-1 1,0 0-1,1 1 0,-1-1 1,0 1-1,0 0 1,0-1-1,0 1 0,0 0 1,-1-1-1,1 1 1,0 0-1,0 0 1,0 0-1,-1 0 0,2 1 1,10 19 450,-7-10-258,-3-7-135,0 1 0,0-1 0,-1 1 0,1 0 0,-1-1 0,0 1 0,-1 0 0,1 6 0,3 16 70,-3-17-228,2 5-1174,-2-14 93,29-24-16873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40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53 3552,'-11'-3'9879,"5"-1"-4171,-1 3-5322,7 1-328,0 0 1,0 0-1,0 0 0,-1 0 1,1 0-1,0-1 0,0 1 1,0 0-1,0 0 1,0 0-1,0 0 0,0-1 1,0 1-1,0 0 1,-1 0-1,1 0 0,0-1 1,0 1-1,0 0 1,0 0-1,0 0 0,0-1 1,0 1-1,0 0 0,0 0 1,1 0-1,-1-1 1,0 1-1,0 0 0,0 0 1,0 0-1,0-1 1,0 1-1,0 0 0,0 0 1,0 0-1,1 0 1,-1-1-1,5-7 502,0 6-450,1-1-1,0 1 1,0 1-1,0-1 1,0 1-1,0 0 1,1 0-1,-1 1 1,8 0-1,8-1 108,398-12 822,-411 13-1049,36-3-1206,-72 21-18666,27-17 19781,-20 7-2187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40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85 2240,'-11'-3'8237,"2"-7"-3070,-1-3-2076,7 10-2788,-3-5 2355,6 7-2601,0 1 0,0 0 0,1 0 0,-1-1 0,0 1 0,0 0 0,1 0 0,-1-1 0,0 1 0,1 0 0,-1 0 0,0 0 0,1 0 0,-1-1 0,0 1 1,1 0-1,-1 0 0,0 0 0,1 0 0,-1 0 0,1 0 0,-1 0 0,0 0 0,1 0 0,-1 0 0,0 0 0,1 0 0,-1 0 0,1 1 0,166-8 2093,-94 2-1617,271-25-6901,-315 28 336,-3 4 1878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4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29 2912,'0'0'112,"-1"-1"0,0 0 0,1 0 0,-1 0 1,0 1-1,1-1 0,-1 0 0,1 0 0,-1 0 0,1 0 1,0 0-1,-1 0 0,10-17 14296,-7 26-12505,-1 11-1758,-2-3 413,-1 0 1,-5 22-1,0 7-121,-5 126 304,12-125-1466,8-51-2976,43-36-6054,-26 23 7329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45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9 7968,'-7'-8'5762,"6"15"-902,0 8-3552,-22 58 1407,13-32-2427,-3 44 0,8-65-195,4-18-148,0 1 0,1 0 0,-1 0 0,0 0 0,1-1 0,0 1 1,0 0-1,0 0 0,0 0 0,0 0 0,1 4 0,-1-62-18392,-4 36 15839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36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10 130 9728,'0'0'171,"-1"1"0,0-1 0,0 1 0,1 0 0,-1-1 0,0 1 0,1 0 0,-1 0 0,1 0 0,-1-1 0,1 1 0,-1 0 0,1 0 0,0 0 0,-1 0 0,1 0 0,0 0 0,0 0 0,0 0 0,-1 0 0,1 0 0,0 0 0,0 0 0,1 0 0,-1 1 0,6 27-18,-4-20 288,2 22 590,-2-17-281,1 0 0,-1-1 0,6 15 0,-5-20-315,2 3 6,-2-1 0,0 1 0,0-1 0,2 22 0,-3-22 387,2-13 226,4-17-509,7-31-468,-4 6-21,32-69 89,-36 99-67,1 0-1,0 0 0,2 1 0,-1 0 0,14-15 0,-18 24-30,0 0 1,0 1-1,1-1 0,-1 1 0,1 0 0,0 1 0,11-6 0,-12 7-1,-1 1-1,0-1 1,0 1-1,1 0 1,-1 0-1,1 1 1,-1-1-1,0 1 0,1 0 1,-1 0-1,1 1 1,-1-1-1,6 2 1,0 2 17,1-1 0,-1 2 0,0-1 0,-1 1 1,1 1-1,-1 0 0,0 0 0,12 11 1,-5-2-451,-1 1 1,0 0 0,16 24 0,-14-10-5422,-35-42-9648,0-9 13195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45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22 203 4480,'-21'-1'12932,"50"-7"-10937,49-18 148,11-3-1315,-62 22-649,-11 2-60,0 1 1,0 1-1,1 0 1,-1 1-1,18 0 1,-27 3-31,-1 0 0,1 1 0,-1-1 0,0 1 0,0 0-1,0 1 1,0 0 0,0 0 0,0 0 0,5 4 0,3 4 420,0 0 1,16 17 0,-29-27-270,9 0 355,-9-1-541,1 0-1,-1 0 1,0 1-1,0-1 0,0 0 1,0 0-1,1-1 1,-1 1-1,0 0 0,0 0 1,0-1-1,0 1 1,1 0-1,-1-1 0,0 1 1,0-1-1,0 1 1,0-1-1,2-1 0,15-15-46,-1 0-1,0-1 1,20-28-1,17-20-6826,-53 64 6182,1 0 0,0 0 0,0 1 0,0-1 0,1 0-1,-1 1 1,0-1 0,1 1 0,-1 0 0,1 0 0,-1 0 0,1 0 0,-1 0 0,1 1 0,0-1-1,2 0 1,16 1-2204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46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37 4896,'-22'-7'2088,"10"3"2245,11 4-4210,1 0 1,0 0-1,0 0 0,-1 0 0,1 0 1,0 0-1,-1-1 0,1 1 0,0 0 1,0 0-1,-1 0 0,1 0 0,0 0 1,0-1-1,-1 1 0,1 0 0,0 0 1,0 0-1,0-1 0,-1 1 0,1 0 1,0 0-1,0-1 0,0 1 0,0 0 1,0-1-1,-1 1 0,1 0 0,0 0 1,0-1-1,0 1 0,0 0 1,0-1-1,0 1 0,0 0 0,0 0 1,0-1-1,0 1 0,0 0 0,0-1 1,0 1-1,1-1 0,-1 1-11,0-1 1,1 1-1,-1-1 1,1 1-1,-1-1 0,1 1 1,-1-1-1,1 1 0,0-1 1,-1 1-1,1-1 0,-1 1 1,1 0-1,0 0 0,-1-1 1,1 1-1,1 0 0,8-3 91,0 1-1,0 1 0,0 0 0,0 0 1,0 1-1,0 0 0,0 1 0,0 0 1,0 0-1,0 1 0,0 1 0,11 4 1,-20-7-185,1 1-1,0 0 1,-1 0 0,1 0 0,-1 0 0,0 0 0,1 0 0,-1 0 0,0 0-1,0 0 1,0 1 0,0-1 0,0 1 0,0-1 0,0 1 0,0-1-1,0 1 1,-1-1 0,2 3 0,-2-1 7,1 0 0,-1 0 0,0 0 0,0 0 0,0 0 0,0 0 0,-1 0 0,1 0 0,-1 0 0,-1 4 0,-2 4 55,-1 1 1,0-1-1,-1 1 1,-8 10-1,-12 15 243,-2-2-1,-1-1 0,-37 33 0,61-62-299,3-3 16,0 0 0,1 0 0,-1-1 0,1 1 0,-1 0 0,1 1 0,0-1 0,0 0 0,-2 3 0,3-5-25,0 1 1,0 0-1,0-1 1,0 1-1,0 0 1,0-1-1,0 1 1,0-1-1,0 1 0,0 0 1,0-1-1,1 1 1,-1 0-1,0-1 1,0 1-1,1-1 1,-1 1-1,0-1 0,1 1 1,-1 0-1,0-1 1,1 1-1,-1-1 1,1 0-1,-1 1 1,1-1-1,-1 1 0,1-1 1,-1 0-1,1 1 1,-1-1-1,1 0 1,0 0-1,-1 1 1,1-1-1,-1 0 0,2 0 1,8 2 15,0 0 1,0-1 0,0-1-1,1 0 1,-1 0-1,0-1 1,16-2-1,-3 0-23,64-11-229,-29 1-2754,-8 2-4551,-45 10 6215,1-1 1,-1 1 0,0-1 0,0-1 0,7-3 0,9-5-2278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47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 7040,'-3'-1'2892,"5"3"-673,-1 0-1846,1 0 0,-1-1 0,0 1 0,0 0 0,-1 0 1,1 0-1,0 0 0,0 3 0,1 24 896,-2-1 0,-6 55 0,2-34-458,-37 231 2091,21-142-2372,15-97-442,4-31 7,3-8 147,8-11 147,1-2-720,15-11 24,1 0 1,1 2-1,35-19 0,-53 33 386,1 0-49,-1 0-1,1 1 1,0 0 0,1 1 0,12-3-1,-22 6 7,0 1-1,0-1 1,0 1-1,1 0 1,-1 0-1,0 0 1,0 0-1,1 0 1,-1 0-1,0 1 0,0-1 1,0 1-1,1 0 1,-1-1-1,0 1 1,0 0-1,0 0 1,0 0-1,0 1 1,-1-1-1,1 0 1,0 1-1,0-1 1,-1 1-1,1-1 1,-1 1-1,0 0 1,1 0-1,-1 0 1,0 0-1,0 0 1,0 0-1,0 0 0,0 2 1,1 5 31,0 0 0,-1 0 1,0 0-1,0 0 0,-1 0 0,0 0 0,-2 10 1,1-7-115,-8 59-292,1-25-5461,8-46 5746,0 0 0,0 1 1,0-1-1,0 0 0,0 0 0,0 0 0,0 0 0,0 0 0,0 0 1,0 0-1,0 1 0,0-1 0,0 0 0,0 0 0,0 0 0,0 0 1,0 0-1,0 0 0,0 0 0,0 0 0,0 1 0,0-1 1,0 0-1,0 0 0,0 0 0,0 0 0,-1 0 0,1 0 0,0 0 1,0 0-1,0 0 0,0 0 0,0 0 0,0 1 0,0-1 0,0 0 1,0 0-1,-1 0 0,1 0 0,0 0 0,0 0 0,0 0 0,0 0 1,0 0-1,0 0 0,0 0 0,0 0 0,-1 0 0,1 0 1,0 0-1,0 0 0,0 0 0,0 0 0,0 0 0,0 0 0,0 0 1,-1 0-1,-2-8-3239,-2-8 643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47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511 14 5984,'-14'-12'1920,"13"12"-1861,1 0 0,0 0 0,-1 0 0,1-1-1,0 1 1,-1 0 0,1 0 0,0 0 0,-1 0 0,1 0 0,0 0 0,-1 0 0,1 0 0,0 0 0,-1 0 0,1 0 0,0 0 0,-1 0 0,1 0 0,0 0 0,-1 1-1,1-1 1,0 0 0,-1 0 0,1 0 0,0 0 0,-1 1 0,1-1 0,0 0 0,-1 1 0,-7 9 1847,3-5-807,-15 11 346,0 0 0,-1-2 1,-30 16-1,16-11-555,-33 20 265,-119 47 0,170-81-2441,-32 8 1,45-13-1437,10-4 38,-4 4 2213,12-7-2174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48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 7040,'0'-1'360,"-1"0"-1,1 0 1,-1 1 0,1-1 0,-1 0 0,-6-5 5553,12 7-4021,-4-1-1889,4 1 305,-1 0 0,1 0 0,-1 1-1,0-1 1,1 1 0,-1 0-1,7 5 1,-8-5-213,-1 0-1,1 0 1,-1-1 0,0 1-1,0 1 1,0-1 0,0 0-1,0 0 1,0 1-1,-1-1 1,1 1 0,-1 0-1,2 4 1,-2-1 88,0 0 1,0 0-1,0 0 0,-1 0 0,0 0 1,-1 1-1,1-1 0,-3 8 0,-14 50 882,12-50-856,-4 12 77,3-9 86,0 1 0,-5 32 0,11-49-351,0-1 0,0 1 0,0 0 0,0-1 0,0 1 0,0 0 0,0 0 0,0-1 0,0 1 0,0 0 0,1-1 1,-1 1-1,0 0 0,0-1 0,1 1 0,-1 0 0,0-1 0,1 1 0,-1-1 0,1 1 0,-1 0 0,1-1 0,-1 1 0,1-1 0,-1 1 0,1-1 0,-1 0 0,1 1 0,0-1 0,-1 0 0,1 1 0,-1-1 0,1 0 0,0 0 0,0 1 0,-1-1 0,1 0 0,0 0 0,-1 0 0,1 0 0,0 0 0,0 0 0,-1 0 0,1 0 0,0 0 0,-1 0 0,2-1 0,4 0-4,0 0 0,-1-1 0,1 0 0,8-3 0,31-21-727,-32 19-1022,23-12 1,-31 17 1019,0 0 0,0 1 0,0-1 1,0 1-1,0 0 0,0 1 0,0-1 1,0 1-1,6 0 0,15 6-2178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48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8 155 4992,'-7'3'8197,"20"-4"-6801,0-1 0,18-3 0,7-2-208,193-20 1558,328-30-467,0 30-1699,-422 22-676,107-11-731,-225 11-1200,-12 3-1259,-27 2-8472,-3-3 8206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49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9 476 2912,'0'0'51,"-1"0"-1,1 0 1,0 0 0,-1 0 0,1 0-1,-1 0 1,1 1 0,0-1 0,-1 0-1,1 0 1,0 0 0,-1 1 0,1-1-1,0 0 1,-1 0 0,1 1 0,0-1-1,-1 0 1,1 1 0,0-1-1,0 0 1,-1 1 0,1-1 0,0 0-1,1 6 5060,14-3-683,-7 1-1878,-5-4-2362,-1 1 1,1 0-1,-1-1 0,1 0 1,-1 0-1,1 0 0,0 0 0,-1 0 1,1 0-1,-1-1 0,1 1 1,-1-1-1,1 0 0,-1 0 1,1 0-1,-1 0 0,0 0 0,0 0 1,1-1-1,-1 1 0,0-1 1,0 1-1,0-1 0,2-3 0,3-3-122,0-1 0,-1 0-1,-1 0 1,8-16 0,-7 13 97,9-18 10,2 1 1,0 1-1,2 1 1,1 0-1,39-40 1,64-35 582,-83 70-657,-17 12 47,30-20 1214,-56 42-1280,1 1 0,-1-1 1,1 1-1,-1 0 0,-2 6 0,-6 6 43,-9 7 12,5-6 72,-18 27 0,29-37-193,0 0 0,1 1 0,0-1 0,0 1-1,0-1 1,1 1 0,0 0 0,-1 12 0,2-18-11,1 0 1,0 0-1,0 0 1,-1 0-1,1 0 1,0 0 0,0 0-1,0 1 1,0-1-1,1 0 1,-1 0-1,0 0 1,0 0-1,1 0 1,-1 0 0,1 0-1,-1 0 1,0 0-1,1 0 1,0 0-1,-1 0 1,1 0 0,0 0-1,-1-1 1,1 1-1,0 0 1,0 0-1,0-1 1,0 1 0,0 0-1,0-1 1,0 1-1,0-1 1,0 1-1,0-1 1,0 0 0,0 1-1,2-1 1,1 0 14,0 0 0,1 0 1,-1 0-1,1-1 0,-1 1 1,0-1-1,0 0 0,8-3 1,29-15-63,-1-1 0,59-40 0,-87 52 20,76-52-130,-85 59 138,-1-1 0,0 1 0,0 0 0,1-1 0,-1 1-1,1 0 1,-1 1 0,1-1 0,3-1 0,-5 3 12,-1-1 0,1 1 0,-1-1 1,1 0-1,-1 1 0,0-1 0,1 1 0,-1-1 0,0 1 0,0 0 0,1-1 0,-1 1 0,0-1 0,0 1 1,0-1-1,0 1 0,1 0 0,-1 0 0,0 0 2,0 1 19,0 1 0,0 0 0,0-1 0,0 1 1,0 0-1,-1-1 0,0 3 0,-1 14-75,-1 70 256,3-87-328,0 0-1,0-1 1,0 1 0,0 0 0,1-1 0,-1 1-1,1 0 1,-1-1 0,1 1 0,0 0 0,0-1 0,0 1-1,-1-1 1,1 0 0,2 3 0,-2-3-123,0-1 0,0 1 1,-1 0-1,1-1 0,0 1 1,0-1-1,0 1 0,0-1 0,0 0 1,0 1-1,0-1 0,0 0 1,0 1-1,0-1 0,0 0 1,0 0-1,0 0 0,0 0 0,0 0 1,0 0-1,0 0 0,0 0 1,0-1-1,0 1 0,0 0 0,2-1 1,49-25-10024,-29 15 6421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50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4 6144,'-3'-3'1922,"6"2"-1583,5 4 4333,-3 9-3550,-1 0 0,-1 0-1,0 0 1,-1 1 0,0-1 0,0 26 0,-2-17-559,-1 0 0,-2 0 1,-6 30-1,-9 6 58,12-40-430,1 0 1,-4 19-1,-7 32 257,16-67-436,-1-1 1,1 1-1,0-1 1,0 1-1,0-1 0,0 0 1,0 1-1,0-1 1,0 1-1,0-1 0,0 1 1,0-1-1,0 1 1,0-1-1,0 0 0,1 1 1,-1-1-1,0 1 1,0-1-1,0 1 0,0-1 1,1 0-1,-1 1 1,0-1-1,1 0 1,-1 1-1,1-1 0,-1 1 15,1-1 0,0 1-1,0-1 1,0 0 0,0 0 0,0 1-1,0-1 1,0 0 0,0 0-1,0 0 1,0 0 0,1 0-1,6-1 149,0 0-1,13-5 1,-11 3-92,6-1-63,0 1-1,1 0 0,-1 1 1,1 0-1,0 2 0,-1 0 1,28 3-1,-16 6-747,-24-7-400,0 0 1,1-1 0,-1 0 0,6 1-1,-7-2 377,-1 1-1,1-2 0,-1 1 0,0 0 0,1 0 1,-1-1-1,1 1 0,-1-1 0,0 0 0,1 0 0,2-1 1,18-9-2337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50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91 5888,'-2'-4'374,"-8"-16"1183,9 19-1476,1 1 0,0-1 0,0 0 0,0 1 1,0-1-1,0 0 0,0 0 0,0 1 1,0-1-1,0 0 0,1 1 0,-1-1 1,0 0-1,0 1 0,1-1 0,-1 0 1,0 1-1,1-1 0,-1 1 0,0-1 1,1 0-1,-1 1 0,1-1 0,-1 1 0,1-1 1,-1 1-1,1 0 0,0-1 0,0 0 1,18-12 2663,-14 9-2232,0 1 1,0-1-1,1 1 1,-1 0-1,1 1 1,-1-1-1,8-1 1,-5 2-189,1 0 0,-1 0 1,1 1-1,0 0 0,0 1 1,-1 0-1,1 0 0,13 3 1,-19-3-270,0 1 0,0 0-1,0 0 1,-1 0 0,1 0 0,0 0 0,0 1 0,-1-1 0,1 1 0,-1-1 0,0 1 0,1 0-1,-1 0 1,0 0 0,0 1 0,0-1 0,0 0 0,0 1 0,-1-1 0,1 1 0,-1 0 0,0-1 0,0 1-1,0 0 1,0 0 0,0 0 0,0-1 0,0 6 0,-1-1 40,1 0 1,-2 0-1,1 1 1,-1-1-1,0 0 0,0 1 1,-1-1-1,0 0 0,0 0 1,-1-1-1,0 1 0,0 0 1,-5 8-1,-7 7 81,0-1-1,-25 26 0,28-34-113,-5 2-80,14-13 22,1 1 0,-1-1-1,0 1 1,0-1-1,-3 7 1,6-9 0,-1 0-1,1 1 1,0-1 0,0 1 0,0-1-1,0 0 1,0 1 0,0-1-1,-1 1 1,1-1 0,0 1-1,0-1 1,0 1 0,1-1 0,-1 1-1,0-1 1,0 0 0,0 1-1,0-1 1,0 1 0,0-1 0,1 1-1,-1-1 1,0 0 0,0 1-1,1-1 1,-1 0 0,0 1 0,0-1-1,1 0 1,-1 1 0,0-1-1,1 0 1,-1 1 0,1-1 0,-1 0-1,0 0 1,1 0 0,-1 1-1,1-1 1,-1 0 0,1 0 0,0 0-1,23 6 31,-21-5-48,42 4-1004,1-2 0,51-3 1,-39-1-3704,-52 1 3608,1 0 0,-1-1 0,1 0 0,-1 0 0,1-1 0,-1 1 0,7-4 0,16-6-3053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51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3552,'0'-11'4976,"4"19"-2208,0-1-2137,-1 1 0,-1-1 0,0 1 0,0 0 0,0 0 0,-1 0 0,0 0 0,-1 0 0,0 9 0,0-3 195,4 23 0,0-16-62,0 1 1,0 35-1,5-62 4,-5-1-721,0 0-1,0-1 0,-1 1 0,0-1 0,0 0 1,-1 0-1,0 0 0,2-11 0,1-3-83,11-30-83,43-96 0,-58 144 138,1 0-1,0-1 1,0 1-1,0 0 1,0 0-1,5-4 1,-6 6-3,0 0 0,-1 1 0,1-1 1,0 0-1,0 1 0,0-1 0,0 1 1,0-1-1,0 1 0,0-1 0,0 1 0,0 0 1,1 0-1,-1-1 0,0 1 0,0 0 1,0 0-1,0 0 0,0 0 0,0 0 1,0 1-1,1-1 0,-1 0 0,0 0 1,0 1-1,0-1 0,1 1 0,3 3 85,0 0 0,-1 0 0,1 0-1,-1 0 1,0 1 0,0 0 0,0 0-1,-1 0 1,4 8 0,1-1 17,6 11 82,-1 0 0,-1 1 0,-1 1 0,-1 0 0,10 38 1,-19-61-460,-1 1 0,1-1 0,0 0 1,0 1-1,0-1 0,0 0 1,0 0-1,0 0 0,1 0 0,-1 0 1,3 3-1,-3-4-65,0-1 1,0 1-1,0-1 1,0 1-1,0-1 1,0 0-1,0 1 0,0-1 1,0 0-1,0 1 1,0-1-1,1 0 1,-1 0-1,0 0 0,0 0 1,0 0-1,0 0 1,0-1-1,0 1 1,0 0-1,0-1 0,0 1 1,0 0-1,0-1 1,0 1-1,0-1 1,0 1-1,0-1 0,0 0 1,0 0-1,2-1-224,0-1 0,0 1-1,-1-1 1,1 1 0,-1-1-1,3-3 1,12-26-4192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36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0 9376,'3'2'511,"0"-1"0,-1 0 0,1 1 1,-1 0-1,1-1 0,2 4 0,18 23 500,-14-17-379,8 11 1307,-5-9-1283,-1 1 0,0 0 1,-1 1-1,-1 0 0,0 1 1,7 20-1,3 19-33,-3 1 0,-2 0 0,-2 1 0,7 111 0,-18-118-119,-11 96 1,-20 44-213,29-184-287,-33 156-73,23-120-754,-29 72 0,36-104 22,-1 0 0,0 0 0,0-1 0,-1 0 0,-14 16 0,19-24 477,0 1 0,0-1 0,0 0 0,-1 0 0,1 0-1,0 0 1,-1 0 0,1 0 0,-1 0 0,1-1 0,-1 1-1,1 0 1,-1-1 0,1 1 0,-1-1 0,0 0 0,1 1-1,-4-1 1,2-1-19,0 1-1,0-1 0,1 0 1,-1 1-1,0-2 0,1 1 1,-1 0-1,1 0 1,-1-1-1,-3-2 0,-6-6-2272,-17-16-1,29 26 2589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52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109 109 5472,'0'0'81,"0"0"1,-1-1-1,1 1 0,0 0 1,0-1-1,0 1 0,0-1 1,0 1-1,-1 0 0,1-1 1,0 1-1,0-1 1,0 1-1,0 0 0,0-1 1,0 1-1,0 0 0,1-1 1,-1 1-1,0-1 1,0 1-1,0 0 0,0-1 1,0 1-1,1 0 0,4-5 4326,-5 14-1399,-1 2-2363,0 1 1,-1 0-1,0-1 0,-5 14 0,-3 13-68,-68 269 1806,70-277-2222,3-1 719,14-42-427,-2-5-524,0 0 0,-1 0 0,6-31 0,-3 10 24,89-312 1514,-95 339-1186,6-22 526,-8 32-792,0 0 0,0 0 1,-1 0-1,1 0 0,1 0 0,-1 1 0,0-1 0,0 0 1,1 0-1,-1 1 0,1-1 0,1-1 0,-2 3-21,0 0-1,-1-1 1,1 1-1,0 0 1,0 0-1,0-1 1,-1 1-1,1 0 1,0 0-1,0 0 1,0 0-1,-1 0 1,1 0-1,0 0 1,0 0-1,0 1 1,0-1-1,-1 0 1,1 0-1,0 1 0,0-1 1,-1 1-1,1-1 1,0 0-1,-1 1 1,1-1-1,0 1 1,-1-1-1,1 1 1,0 0-1,19 25-169,-13-17 154,19 23 313,48 68-443,-26-24 132,81 134 35,-119-193-44,-7-13 66,0-1 0,-1 0-1,0 1 1,0 0 0,0-1 0,-1 1-1,1 0 1,-1 0 0,0 0 0,0 0-1,0 0 1,0 0 0,-1 0-1,1 9 1,-2-12-32,1-1-1,0 1 1,-1 0-1,1 0 1,0 0-1,-1 0 1,1-1-1,-1 1 1,0 0-1,1 0 1,-1-1-1,1 1 0,-1 0 1,0-1-1,0 1 1,1-1-1,-1 1 1,-2 0-1,-16 7 34,13-7 15,-33 10 306,-1-2-1,1-2 0,-47 3 0,17-2-116,-105 0-8818,218-9 1014,-10-5 4554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5:05:53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 8064,'-2'-8'2566,"3"11"-871,1 1-1269,-1 1 0,0-1 0,0 1 1,-1-1-1,1 1 0,-1-1 0,0 1 0,0 0 1,-1 6-1,0 9 357,1 39 761,1 9 105,-10 89 1,6-132-960,1 28 1,3-53-637,-1 0 0,1 0 1,0 0-1,-1 0 0,1 0 0,-1 0 0,1-1 1,-1 1-1,1 0 0,-1 0 0,1-1 1,-1 1-1,1 0 0,-1-1 0,1 1 0,-1-1 1,1 0-1,6-8 12,-1 1 0,-1-2-1,0 1 1,0-1 0,0 0 0,5-19 0,-4 12-42,-3 8 3,45-110-66,-38 98 235,1 1 1,0 0-1,25-29 1,-35 46-146,1 1 0,0 0 0,-1 1 0,1-1 0,0 0 1,0 0-1,1 1 0,-1-1 0,0 1 0,0 0 1,1 0-1,-1-1 0,6 0 0,-7 2-25,1 0 0,0 0-1,0 0 1,-1 0 0,1 0-1,0 0 1,-1 1 0,1-1-1,0 1 1,-1-1 0,1 1-1,0 0 1,-1-1 0,1 1 0,-1 0-1,0 0 1,1 0 0,-1 0-1,0 0 1,1 1 0,-1-1-1,0 0 1,1 2 0,4 5 19,0 1 1,-1-1-1,0 1 1,0 0-1,-1 1 1,0-1-1,3 17 1,13 71-160,-17-72-176,4 17-1158,1-16-2781,-7-25 3936,-1 1 0,1-1 1,-1 0-1,1 0 1,0 0-1,-1 0 0,1 0 1,0 0-1,0 0 1,0 0-1,0 0 0,-1 0 1,1-1-1,2 2 0,-1-1-530,0-1-1,-1 0 0,1 0 0,-1 0 0,1 0 1,-1 0-1,1 0 0,-1 0 0,1 0 0,3-1 0,-5 1 767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7:41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1 238 2560,'0'3'13054,"0"-14"-10416,1-14-3221,2 18 704,0-1 1,1 0-1,0 1 0,0 0 1,8-10-1,-6 8-71,1 0 7,0-1 0,1 2 0,0-1-1,1 1 1,-1 0 0,1 1-1,20-12 1,-11 8-185,1 2 0,0 0 0,30-8 0,-34 12 129,1 1 0,-1 1 1,20-1-1,-29 3 19,0 1-1,0-1 0,0 2 1,0-1-1,0 1 0,0 0 1,1 0-1,-2 1 1,1-1-1,11 6 0,-13-5-4,-1 1 0,0-1 0,0 0-1,0 1 1,-1 0 0,1 0-1,-1-1 1,1 2 0,-1-1-1,0 0 1,0 0 0,0 1 0,-1-1-1,1 1 1,-1-1 0,1 6-1,0 0 2,0 0 1,0 1-1,-2-1 0,1 1 0,-1 12 0,-1 4 20,-1 1 0,-1 0 0,-2-1-1,0 0 1,-2 0 0,-13 35 0,11-40-10,-1-1 1,-1-1 0,0 1-1,-2-2 1,0 0 0,-1 0-1,0-1 1,-2-1 0,-26 22-1,25-25 131,0 0 0,-1-1 0,0-1 0,-1 0 0,0-2 0,-34 13 0,34-19 334,17-6-265,7-4-170,3 2-70,-1 0-1,1 1 0,-1 0 1,1 1-1,0 0 0,15-4 1,-13 4 20,14-4 60,0 2 0,0 0 0,0 2 0,1 1 0,0 1 0,-1 1 0,1 1 0,-1 1 0,1 1 0,46 12 0,-68-14-70,0 0-1,-1 0 1,1 0 0,0 0 0,-1 0 0,1 0 0,-1 1-1,1-1 1,-1 1 0,1 0 0,-1 0 0,0 0 0,0 0 0,0 0-1,0 0 1,-1 0 0,3 3 0,-4-3-1118,1-2 982,-1 0 0,0 0-1,0 1 1,0-1 0,0 0 0,0 0-1,0 0 1,0 0 0,0 1 0,0-1-1,0 0 1,0 0 0,0 0 0,0 1-1,0-1 1,0 0 0,-1 0 0,1 0-1,0 1 1,0-1 0,0 0 0,0 0-141,-9 3-7481,0-3 4034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7:41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0 6048,'-3'4'5162,"-11"7"-3275,-5 4-1416,7-3-178,0 1 1,2 0-1,-1 0 1,1 1 0,1 0-1,-8 17 1,-37 93 1028,54-123-1313,-10 24 165,-76 221 1142,78-215-1229,1 0 0,2 1 1,1 0-1,1 0 1,2 0-1,3 34 0,1-34-39,1 0-1,2 0 0,1-1 1,1 1-1,2-2 0,1 0 1,23 46-1,-29-67-410,0-1 1,1 1-1,8 9 0,-11-15-80,0 0 0,0 0 0,0 0 0,1 0 0,-1-1 0,1 0-1,0 1 1,0-1 0,0-1 0,4 3 0,21 4-2042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7:42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5152,'7'-25'1648,"-7"25"-1631,0-1 1,0 1-1,0 0 0,0 0 1,0-1-1,0 1 1,0 0-1,0 0 0,0-1 1,0 1-1,0 0 1,0 0-1,1-1 0,-1 1 1,0 0-1,0 0 1,0 0-1,1-1 0,-1 1 1,0 0-1,0 0 1,0 0-1,1 0 0,-1-1 1,0 1-1,0 0 1,1 0-1,-1 0 0,0 0 1,0 0-1,1 0 1,-1 0-1,0 0 0,0 0 1,1 0-1,-1 0 1,1 0-1,15-4 738,1 2-1,0 0 0,-1 1 1,1 0-1,0 2 1,0 0-1,0 1 1,24 5-1,-30-4-578,0 0 1,0 1-1,0 0 0,0 1 1,-1 0-1,1 1 0,-1 0 1,0 0-1,-1 1 0,0 1 1,0-1-1,-1 1 0,12 14 0,-10-8 25,-1 0 0,-1 1 0,-1 0 0,0 0 0,0 0-1,6 26 1,15 99 1017,-20-79-757,-2 1 0,-4 79-1,-22 121 105,3-153-256,5-64-3322,5-31 219,7-13 2472,-1-1 1,0 0 0,1 1-1,-1-1 1,1 0 0,-1 0 0,0 1-1,1-1 1,-1 0 0,1 0 0,-1 0-1,0 0 1,1 0 0,-1 0 0,0 0-1,1 0 1,-1 0 0,1 0 0,-1 0-1,-1-1 1,-12-2-4212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13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3136,'3'0'7009,"-2"0"-6877,6 13 1097,7 18-1610,30 111 854,-36-112-487,19 81 228,25 84 548,-48-183-714,25 62 469,-27-60 2196,1-20-1764,-3 4-969,63-160 148,-59 152-444,1 0 1,-1 0-1,9-11 0,-13 20 293,0 1 0,0 0 0,0 0 0,1 0 0,-1-1 0,0 1 0,0 0 0,0 0 0,0 0 0,1 0-1,-1-1 1,0 1 0,0 0 0,0 0 0,0 0 0,1 0 0,-1 0 0,0 0 0,0 0 0,0 0 0,1-1 0,-1 1 0,0 0 0,0 0 0,1 0 0,-1 0 0,0 0 0,0 0 0,0 0 0,1 0 0,-1 0 0,1 1 0,4 6-302,3 16 230,-7-17-11,5 12-46,5 26 1,-8-27 241,2-1 1,7 22-1,-7-26-4,-2-5 29,0 1 0,0-1 0,0 0 0,1 0 0,1 0 0,8 11 0,-12-18-17,1 1 0,-1-1-1,0 0 1,0 1 0,0-1 0,0 0 0,1 0 0,-1 0 0,0 0-1,0 0 1,0 0 0,1 0 0,-1 0 0,0 0 0,0-1 0,0 1-1,0 0 1,0-1 0,1 1 0,-1-1 0,0 0 0,0 1 0,1-2-1,28-18 744,-17 7-799,0-1 0,-1-1 0,-1 0 0,0-1 0,-1 0 0,12-27-1,67-143 403,18-34-253,-91 195-272,-11 19 147,0-2-1,-1 1 1,5-11-1,-8 10-56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14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5 180 2720,'-4'-2'3636,"4"4"-1898,7 9-1579,3 4-124,3 13 385,-8-18-56,-1-1 0,0 0 1,4 13-1,3 11 585,-8-26 51,-2-12 945,0-11-554,-1-12-1132,4-85-482,-3 101 191,1 1 1,0-1-1,1 1 0,0 0 0,1 0 0,0 0 0,8-15 1,-9 22 35,-1 0 0,1 0 1,0 0-1,0 0 0,1 0 1,-1 1-1,1-1 1,0 1-1,0 0 0,0 0 1,0 1-1,0-1 0,1 1 1,6-3-1,-7 4 15,0 0 1,-1 0-1,1 1 0,0-1 1,0 1-1,0 0 0,0 0 0,0 0 1,0 0-1,0 1 0,-1 0 1,1-1-1,0 1 0,0 1 0,-1-1 1,1 1-1,-1-1 0,7 5 1,-1 0 51,0 1 1,0 0 0,0 0-1,-1 1 1,0 0 0,0 1-1,-1 0 1,8 13 0,-14-20 968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14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3808,'1'0'70,"-1"0"1,1 0 0,-1 0-1,1 0 1,-1 0-1,0 1 1,1-1 0,-1 0-1,1 0 1,-1 0-1,0 1 1,1-1 0,-1 0-1,0 0 1,1 1-1,-1-1 1,0 0 0,1 1-1,-1-1 1,0 0-1,0 1 1,1-1 0,-1 0-1,0 1 1,0-1-1,0 1 1,1-1 0,-1 0-1,0 1 1,0-1-1,0 1 1,0 0 0,1 20 766,-1-7-282,10 146 1920,-8-134-1818,-2-19-593,0 0-1,1 0 1,-1 0 0,3 8 0,-3-15-129,0 0-1,0 0 1,0 0-1,0 0 1,0 1-1,0-1 1,0 0-1,0 0 1,0 0 0,0 0-1,0 0 1,0 0-1,0 0 1,0 1-1,0-1 1,0 0-1,0 0 1,0 0 0,0 0-1,0 0 1,0 0-1,0 0 1,0 0-1,0 1 1,0-1-1,0 0 1,1 0 0,-1 0-1,0 0 1,0 0-1,0 0 1,0 0-1,0 0 1,0 0-1,0 0 1,0 0 0,0 0-1,0 1 1,1-1-1,-1 0 1,0 0-1,0 0 1,0 0-1,0 0 1,0 0 0,0 0-1,0 0 1,1 0-1,-1 0 1,0 0-1,0 0 1,0 0-1,0 0 1,0 0 0,0 0-1,0 0 1,0 0-1,1-1 1,3 1-1807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15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64 4992,'-12'-23'2240,"12"4"-1952,-5 13 416,5 1-448,-4-2-96,8 7-96,1-4-512,-2 4 256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18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3 4480,'0'-3'7632,"-5"15"-7296,-16 67 640,4-8-503,-41 233 702,57-302-1134,1 3 116,-1 1 1,1 0-1,1 11 0,-1-16-120,0 0 0,0 0 0,0 0 0,0 1-1,1-1 1,-1 0 0,0 0 0,1 0 0,-1 0-1,1 0 1,-1 0 0,1 0 0,0 0 0,-1 0-1,1 0 1,0-1 0,0 1 0,-1 0 0,1 0-1,0-1 1,0 1 0,0 0 0,0-1 0,0 1-1,0-1 1,0 1 0,2 0 0,10 0 77,0 0 0,-1-1 0,1 0-1,0-1 1,0 0 0,22-6 0,24-2 54,-17 4-188,-25 3 46,21-1 0,-32 4 120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38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41 8320,'-2'-3'592,"-7"-5"820,9 7-1368,0 1 0,0 0 0,0 0 0,0 0 0,-1 0 0,1-1 0,0 1-1,0 0 1,0 0 0,0 0 0,-1 0 0,1 0 0,0 0 0,0-1 0,0 1 0,-1 0 0,1 0 0,0 0 0,0 0-1,0 0 1,-1 0 0,1 0 0,0 0 0,0 0 0,-4 2 2875,13-2-477,-3 0-1829,0-1 0,0 0 0,12-4 0,1 0-115,20-1 58,0 1 1,70 0-1,-106 5-548,5 0 32,0 0 1,0 0-1,0 1 1,12 3-1,-17-4-38,0 1 0,-1 0 0,1 1 0,-1-1 0,0 0 0,1 1 0,-1-1 0,0 1 0,0 0 0,0 0 0,0 0 0,0 0 0,0 0-1,0 0 1,-1 0 0,1 0 0,1 4 0,6 15 50,-1 0 0,0 0 0,5 32-1,-7-30 25,39 173 239,7 122-18,-17-76-168,-6-102 102,22 137 472,-38-194-630,-3-23 426,3 101 1,-13-154-384,0-1 0,0 0 1,-1 1-1,0-1 1,0 0-1,-3 9 1,3-13-67,0 1 0,0-1 1,0 0-1,-1 0 0,1 0 1,0 0-1,-1 0 0,1-1 1,-1 1-1,0 0 0,1-1 1,-1 1-1,0-1 0,0 1 1,0-1-1,0 0 0,0 0 1,-1 0-1,1 0 0,-4 1 1,-10 1 54,-1-1 1,0-1 0,1 0 0,-27-3 0,0 1-22,-151 1-327,110 0-4522,83 0 4525,-9-1-1240,10 1 1386,0 1 0,0-1 1,0 0-1,0 0 0,-1 0 0,1 0 0,0 0 0,0 0 0,0 0 1,0 0-1,0 0 0,-1 0 0,1 0 0,0 0 0,0 0 1,0 0-1,0 0 0,0 0 0,0 0 0,-1 0 0,1-1 1,0 1-1,0 0 0,0 0 0,-1-2-1689,1 2 1689,0 0 1,0 0-1,0 0 0,0 0 0,0-1 0,0 1 0,0 0 1,0 0-1,0 0 0,0 0 0,0 0 0,0 0 0,0-1 1,15-9-3059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19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68 5152,'-3'-2'459,"-14"-10"739,16 11-1026,1 1 0,-1-1 1,1 1-1,-1 0 0,0-1 1,1 1-1,-1 0 1,0-1-1,1 1 0,-1 0 1,0 0-1,1-1 0,-1 1 1,0 0-1,0 0 0,1 0 1,-1 0-1,0 0 0,0 0 1,29-1 3739,-8 0-3435,178-16 1634,-10 0-1412,-178 16-639,1 1 36,0 0 1,0-2 0,-1 1 0,1-1 0,12-4 279,-19 5-1747,-3 2 1005,-1-1 1,1 0-1,-1 0 1,1 0 0,0 0-1,-1 0 1,1 1-1,-1-1 1,1 0 0,-1 0-1,1 1 1,-1-1-1,1 0 1,-1 1 0,1-1-1,-1 1 1,1-1-1,4 7-1740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19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2912,'5'2'540,"-1"1"-1,1-1 1,-1 0-1,1-1 1,0 1 0,0-1-1,0 0 1,-1 0-1,1-1 1,0 1 0,9-2-1,-3 1-39,-1-1 0,1-1 0,-1 0 1,17-5-1,-23 6-472,5-2 155,1 0 1,-1-1-1,-1 0 0,9-5 1,-14 7-96,-1 1 1,1-1-1,-1 0 1,0 0-1,0 0 1,0-1-1,0 1 1,0 0-1,-1-1 1,1 1 0,-1-1-1,1 1 1,-1-1-1,0 0 1,0 0-1,0 1 1,0-6-1,0 7-67,-1 0 1,0 0-1,0 0 0,0 1 0,0-1 0,0 0 0,0 0 1,0 0-1,0 0 0,0 0 0,-1 0 0,1 0 0,0 0 1,-1 0-1,1 0 0,0 0 0,-1 0 0,1 0 0,-1 1 1,1-1-1,-1 0 0,-1-1 0,1 1-10,-1 0-1,1 0 1,-1 0-1,1 1 1,-1-1-1,1 0 1,-1 1-1,1-1 1,-1 1-1,0 0 1,1-1-1,-3 1 1,-1 0-12,-1 0-1,1 0 1,0 1 0,0 0-1,0-1 1,0 2 0,-9 2 0,4 1 208,0 0 0,1 0 0,0 1 0,0 0 0,-8 9 0,13-12-149,0 0 1,1 0 0,0 1-1,0-1 1,0 1 0,0 0-1,1 0 1,0 0 0,-1 0 0,2 1-1,-1-1 1,0 0 0,-1 8-1,3-10-15,0-1-1,0 1 1,0-1-1,0 1 0,0-1 1,0 1-1,0-1 0,1 1 1,-1-1-1,0 1 1,1-1-1,0 0 0,-1 1 1,1-1-1,0 0 0,-1 1 1,3 1-1,-1-1 33,0 0-1,1 0 0,-1 0 0,1 0 1,-1 0-1,1 0 0,5 2 1,2 0 93,-1-1 0,1 0 0,0 0 0,14 1 0,-1-1 5,0-2 0,0-1 0,0 0 1,42-8-1,1-4-4244,-41 8 1767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21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14 351 2976,'-13'0'8531,"15"-9"-6797,6-10-1461,17-33 698,-15 29-639,1 1 1,15-24-1,-12 27-282,1 0 1,1 0-1,0 2 0,1 0 1,1 1-1,37-26 0,-51 40-83,1-2-89,0 1-1,1-1 1,0 1-1,0 0 1,0 1-1,0-1 0,0 1 1,11-2-1,-14 4 121,-1 1-1,0-1 1,1 1-1,-1-1 1,0 1 0,1 0-1,-1 0 1,0 0-1,0 0 1,0 0-1,0 1 1,0-1-1,0 0 1,0 1 0,-1 0-1,1-1 1,0 1-1,-1 0 1,0 0-1,1 0 1,-1 0-1,0 0 1,2 3 0,2 6 27,-1 0 0,0 0 1,4 15-1,6 38 22,7 22 43,-17-74 32,0 0 0,1-1 0,0 0 0,1 0 0,7 11 0,-12-20-66,0-1 0,0 1 0,0 0 0,1-1-1,-1 1 1,0-1 0,1 0 0,-1 1 0,1-1 0,-1 0 0,1 0-1,-1 0 1,1 0 0,0 0 0,-1 0 0,1-1 0,0 1 0,0-1-1,0 1 1,0-1 0,0 1 0,-1-1 0,1 0 0,0 0 0,0 0-1,0 0 1,0 0 0,0-1 0,0 1 0,0-1 0,0 1 0,-1-1-1,1 1 1,0-1 0,0 0 0,2-2 0,4-2 52,0-1 0,-1 0-1,0 0 1,0-1 0,-1 0 0,7-9-1,43-61 194,-41 54-321,0 1-1,2 1 0,0 0 0,37-33 1,-49 51-15,-1 0 1,0 1-1,1 0 0,0-1 1,-1 2-1,1-1 1,0 0-1,0 1 1,0 0-1,0 0 0,0 0 1,0 1-1,0 0 1,1 0-1,-1 0 1,0 1-1,0-1 0,0 1 1,0 0-1,0 1 1,0-1-1,0 1 1,-1 0-1,1 0 0,0 1 1,-1-1-1,0 1 1,8 6-1,9 8 66,-1 1-1,-1 0 1,-1 1-1,0 2 1,-2 0-1,23 36 0,21 41 706,-60-98-751,0 0-1,0 0 0,0 0 1,0 0-1,0 0 0,0 1 1,0-1-1,0 0 0,0 0 1,0 0-1,0 0 0,0 0 1,0 0-1,0 0 0,0 0 1,1 0-1,-1 0 0,0 0 1,0 1-1,0-1 1,0 0-1,0 0 0,0 0 1,0 0-1,0 0 0,0 0 1,0 0-1,0 0 0,1 0 1,-1 0-1,0 0 0,0 0 1,0 0-1,0 0 0,0 0 1,0 0-1,0 0 0,0 0 1,1 0-1,-1 0 0,0 0 1,0 0-1,0 0 0,0 0 1,0 0-1,0 0 0,0 0 1,0 0-1,0 0 0,0 0 1,1 0-1,-1-1 0,0 1 1,0 0-1,0 0 0,0 0 1,0 0-1,0 0 0,-1-11-3699,-6-1-1149,-2 1 1520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21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3552,'0'-19'1597,"0"7"2800,3 111-385,-1 20-2909,4 86-139,-2-94-435,2-22-82,0 22 167,-6-83 252,0-15-4281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26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5824,'-14'0'2624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28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2496,'3'5'9312,"-26"21"-7974,-25 7-474,-35 27-152,70-50-653,1 1 0,0 1 1,1 0-1,-11 15 0,8-7-6,1 2 0,1-1-1,-14 37 1,-17 71 243,38-109-199,1-1 0,0 1 0,-1 35 0,5-44-15,0 0 1,1-1-1,0 1 1,1 0-1,0-1 1,1 1-1,0-1 1,9 19-1,71 116 964,5-2-12,-83-135-605,3-20-8809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29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1 155 5216,'0'0'161,"0"-1"-1,0 1 1,0-1 0,0 0-1,0 1 1,0-1 0,0 1 0,0-1-1,0 1 1,0-1 0,0 0-1,0 1 1,0-1 0,0 1-1,1-1 1,-1 1 0,0-1 0,0 1-1,1-1 1,-1 1 0,1-2-1,0 2-66,-1 1 0,1-1-1,-1 0 1,1 1 0,-1-1-1,0 1 1,1-1 0,-1 0-1,1 1 1,-1-1 0,0 1-1,0-1 1,1 1-1,-1-1 1,0 1 0,0-1-1,1 1 1,11 32 679,-7-7-333,20 81 1718,-19-76-1754,2 5 498,-7-35-102,-1-1-610,1 0 0,0 0 1,-1 0-1,1 0 0,-1 0 0,1 0 0,-1 0 0,1 0 0,-1 0 0,1 0 0,-1 0 1,1 0-1,-1 0 0,1 0 0,-1-1 0,1 1 0,1-69 134,3 0-1,18-88 1,-22 148-319,1 0 0,1 1 1,0-1-1,0 1 0,1 0 1,-1 0-1,8-10 0,-10 17-13,0 0-1,0 0 1,0 0-1,-1 0 1,2 1-1,-1-1 1,0 0-1,0 0 1,0 1-1,0-1 0,0 1 1,0-1-1,1 1 1,-1 0-1,0 0 1,0-1-1,1 1 1,-1 0-1,0 0 1,1 0-1,-1 0 1,0 0-1,0 0 1,1 1-1,-1-1 0,2 1 1,3 1 21,1 1 0,-1-1 0,-1 2 0,7 2 1,-2 1 113,35 17-132,-44-23 101,16-2 442,-12-5-3210,3 5 977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29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39 2912,'0'-1'135,"0"0"-1,0 0 1,0 0 0,1 0-1,-1 0 1,0 0 0,1 1-1,-1-1 1,1 0-1,-1 0 1,1 0 0,-1 0-1,1 1 1,-1-1 0,1 0-1,0 0 1,0 1 0,1-2-1,17-10 3065,-6 4 52,-13 8-3207,0 0 0,1 0 0,-1 0 0,0 0 1,0-1-1,0 1 0,1 0 0,-1 0 0,0 0 0,0 0 1,0 0-1,1 0 0,-1 0 0,0 0 0,0 0 1,1 0-1,-1-1 0,0 1 0,0 0 0,1 0 1,-1 1-1,0-1 0,0 0 0,1 0 0,-1 0 0,0 0 1,0 0-1,0 0 0,1 0 0,-1 0 0,0 0 1,0 0-1,0 0 0,1 1 0,-1-1 0,7 10 1190,-5-7-1036,-1 1-1,0-1 1,0 0-1,0 1 1,0-1 0,-1 1-1,1 3 1,-3 25 706,-11 62 0,10-80-738,-1 0 0,0 0 1,-1-1-1,-7 15 0,8-20-77,0-1 1,-1 1-1,1-1 1,-2 0-1,1 0 1,-1-1-1,-11 10 0,14-13-36,0-1 0,0 0 0,-1-1 0,1 1 0,0 0 0,-1-1 0,0 0 0,1 0 0,-1 0 0,0 0 0,0-1 0,1 1 0,-1-1 0,0 0 0,-7-1 0,3 0-467,0 0 1,0-1-1,1 0 0,-1 0 1,1-1-1,-10-5 0,0 0-1345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31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0 3328,'5'4'14369,"-5"1"-16418,-6 13 2171,-15 28 0,-1 2 44,-17 43-29,-22 59 206,59-144-290,0 1-1,0-1 0,1 1 1,0-1-1,0 1 0,0 7 1,1-12-8,1 0 0,-1-1 0,0 1 0,1 0 0,-1-1 0,1 1 0,-1-1 0,1 1 0,0-1 0,-1 1 0,1-1 0,0 1 0,0-1 0,0 0 0,0 1 0,1-1 0,-1 0 0,0 0 0,0 0 0,1 0 0,-1 0 0,1 0 0,-1 0 0,1-1 0,-1 1 0,1 0 0,-1-1 0,1 1 0,2 0 0,6 0 82,0 0 0,0 0-1,-1-1 1,1 0-1,17-3 1,-6 1-97,-16 2-24,8-1 5,1 0-1,15 2 0,-18 0-373,0 0-1,0 0 0,-1-1 1,1 0-1,15-3 1,-26 3 16,1 0 0,-1 0 0,1-1 0,-1 1 0,1 0 0,-1 0 0,1-1 0,-1 1 0,1 0 0,-1 0 1,1-1-1,-1 1 0,0-1 0,1 1 0,-1 0 0,0-1 0,1 1 0,0-2 0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31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23 3072,'-6'-4'13674,"9"6"-13535,0-1 1,0 0-1,0 0 0,1 0 0,-1 0 0,0 0 1,0-1-1,6 1 0,32-2 502,-20 0-482,109-7 223,-51 0-209,-45 9 32,8-1-262,-39 0-843,1-1-1,-1 0 1,1 0 0,0 0 0,3-2 0,2-1-1265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41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39 100 5152,'-19'-6'2933,"18"6"-2660,1 0-1,-1 0 1,1 0 0,-1-1-1,1 1 1,-1 0 0,1 0 0,-1-1-1,1 1 1,0 0 0,-1-1-1,1 1 1,0-1 0,-1 1-1,1 0 1,0-1 0,-1 1-1,1-1 1,0 1 0,0-1 0,-1 1-1,1-2 1,0 2-45,0-1 0,0 1 0,0 0-1,-1-1 1,1 1 0,0 0 0,0-1 0,0 1 0,0 0 0,-1-1 0,1 1 0,0 0-1,0 0 1,-1-1 0,1 1 0,0 0 0,-1 0 0,1-1 0,0 1 0,-1 0 0,1 0 0,0 0-1,-1-1 1,1 1 0,-1 0 0,-2-2 1658,10-2-839,3 0-534,-2 0-355,1 1 1,0 0-1,-1 0 0,1 1 1,0 0-1,11-1 1,96-5 188,122-6-262,-214 14-69,373-9 320,-378 4-1078,-32-1-6730,-18 2 1574,9 3 3669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32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4480,'0'8'9557,"8"-9"-7989,22-9-68,-25 7-1455,1 1 1,0 0 0,0 0 0,0 1-1,0 0 1,0 0 0,0 0 0,0 1-1,11 0 1,4 1 198,-20-1-245,0 0 1,0 0 0,0 0 0,0 0-1,0 0 1,0 0 0,0 0 0,0-1 0,-1 1-1,1 0 1,0-1 0,0 1 0,0 0 0,0-1-1,1-1 1,3-3-4394,-5 7 2954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32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54 4576,'-5'-2'4138,"5"3"-3944,1-1-1,0 0 1,-1 0 0,1 1 0,0-1 0,0 0-1,-1 0 1,1 0 0,0 0 0,-1 0 0,1 0-1,0 0 1,0 0 0,-1 0 0,1 0 0,0 0-1,0-1 1,71-19 6286,-32 8-5965,45-7-1,-74 18-1230,1 0-1,19 2 1,0 0-5609,-18-1 4336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33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76 5632,'-6'-14'2364,"6"14"-2268,0 0-1,-1-1 0,1 1 1,0 0-1,0 0 1,0-1-1,-1 1 1,1 0-1,0-1 1,0 1-1,-1 0 0,1 0 1,0-1-1,0 1 1,-1 0-1,1 0 1,0 0-1,-1 0 1,1-1-1,0 1 0,-1 0 1,1 0-1,0 0 1,-1 0-1,1 0 1,0 0-1,-1 0 1,1 0-1,-1 0 0,1 0 1,-1 0-1,-15 4 1975,10 0-1978,0 1 0,1-1 0,0 1 0,0 0 0,0 0 0,0 0 0,1 0 0,-6 10 0,8-11-53,-1 0 0,1 1 0,0-1 0,0 1 0,1 0 1,0 0-1,-1-1 0,1 1 0,1 0 0,-1 0 0,1 0 0,0 0 0,0 5 1,1-6 48,0-1 0,1 1-1,-1-1 1,1 1 0,-1-1 0,1 1 0,0-1 0,0 0 0,1 0 0,-1 0 0,1 0 0,-1-1 0,1 1 0,0-1 0,0 1 0,0-1 0,4 2 0,0 0 178,0 1 0,0-2 0,1 1 0,0-1 0,0 0 0,14 3 0,-18-5-201,1 0 1,0-1-1,-1 1 1,1-1-1,0 0 1,0-1-1,-1 1 0,1-1 1,0 0-1,-1 0 1,1 0-1,-1-1 1,1 1-1,-1-1 1,0-1-1,1 1 0,-1 0 1,0-1-1,-1 0 1,1 0-1,0 0 1,-1 0-1,0-1 1,0 1-1,0-1 1,0 0-1,0 0 0,-1 0 1,1 0-1,-1 0 1,0 0-1,-1-1 1,1 1-1,-1-1 1,0 1-1,0-1 1,0 0-1,-1 0 0,1 1 1,-1-1-1,0 0 1,-1 0-1,0-4 1,-1-4-141,-1 0 0,0 1 0,-9-22 0,9 28-15,1 0 0,-2 0 0,1 1 0,0-1 0,-1 1 0,0 0 0,-1 0 0,1 0 0,-7-4 0,9 7 70,-1 0 0,0 1 0,1-1 0,-1 1 0,0 0 0,0 0 0,0 0 0,0 0 0,0 1 0,0-1 0,-1 1 0,1 0 0,0 0 0,0 0 0,0 0 0,0 0 0,0 1 0,0 0 0,0-1 0,-5 3 0,3-1-207,0-1 0,1 1 0,-1 1 0,1-1 0,0 1 0,-1-1 0,1 1 0,0 1 0,1-1 0,-1 0 0,0 1 0,-3 5 0,1 5-1239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33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 5216,'1'0'158,"-1"0"-1,0 0 1,0-1 0,0 1 0,1 0-1,-1 0 1,0-1 0,0 1-1,1 0 1,-1 0 0,0 0 0,0 0-1,1-1 1,-1 1 0,0 0 0,1 0-1,-1 0 1,0 0 0,1 0-1,-1 0 1,0 0 0,1 0 0,-1 0-1,0 0 1,0 0 0,1 0 0,-1 0-1,0 0 1,1 0 0,0 0 0,10 8 1158,7 14-856,-7-1 3,-1-1 1,-1 1-1,7 26 0,16 69 681,-11-31-349,-5-27-13,8 61 0,-20-85-477,-1-1 0,-1 1 0,-5 48 0,0-55-168,-2-1 1,0 0-1,-2 0 0,-10 26 0,0-10 104,-36 64 0,43-88-862,-36 58 1716,29-53-4347,-2-1-4466,17-18 4604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37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30 3808,'-12'0'6258,"-4"0"-2935,12 0-3326,0 0 0,0 1 0,0-1 0,0 1 0,0 0 0,0 0 0,-4 2 0,-14 6-227,6-2 252,-29 15 0,41-20-1,1 0 0,0 0 1,-1 0-1,1 1 0,0-1 1,1 1-1,-1 0 0,0 0 0,1 0 1,0 0-1,-1 0 0,1 1 1,-3 6-1,5-8 12,-1-1-1,1 0 1,0 0 0,0 1 0,0-1 0,0 1-1,0-1 1,0 0 0,0 1 0,0-1 0,0 0-1,0 1 1,1-1 0,-1 0 0,1 0 0,-1 1-1,1-1 1,0 2 0,1-1 50,0 1 1,0-1-1,0 0 0,0 0 1,0 0-1,0 0 0,0 0 1,5 2-1,-2-1 37,-1-1-1,1 0 1,1 0 0,-1 0 0,0 0-1,0-1 1,1 1 0,-1-1 0,7 0 0,-5-1 6,-1-1 0,0 1 0,0-1 1,0-1-1,0 1 0,0-1 1,-1 0-1,1 0 0,0 0 1,-1-1-1,0 0 0,1 0 1,-1-1-1,0 1 0,6-7 1,-10 9-159,0-1 1,1 1-1,-1-1 1,0 1 0,0-1-1,0 0 1,-1 1-1,1-1 1,0 0-1,0 0 1,-1 1 0,1-1-1,-1 0 1,0 0-1,0 0 1,1 0-1,-1 1 1,-1-4-1,2 11-373,0 0-1,1-1 0,0 1 0,0 0 0,4 8 0,-5-10 521,1-1 0,0 1 0,0-1 0,0 1 0,0-1 0,1 0 0,-1 0 0,1 0 0,0 0 0,0 0 0,5 3 0,-6-5-49,-1-1 0,1 1 0,0-1 1,0 0-1,0 1 0,-1-1 0,1 0 1,0 0-1,0 0 0,0 0 1,0 0-1,-1-1 0,1 1 0,0-1 1,0 1-1,-1-1 0,1 1 0,0-1 1,-1 0-1,1 0 0,0 0 1,1-1-1,5-4 114,0 0 1,14-14-1,-9 7 32,7-3-120,1 1 1,42-23 0,-12 9-121,-26 10 52,-19 13 26,0 1 0,1 1 0,13-8 0,-19 12-72,0-1-1,0 1 0,1 0 0,-1 0 0,0 0 0,0 0 0,0 0 0,1 0 0,-1 0 1,0 0-1,0 1 0,0-1 0,1 0 0,-1 1 0,0-1 0,0 1 0,0-1 0,0 1 1,0 0-1,0-1 0,0 1 0,0 0 0,0 0 0,0 0 0,1 2 0,1 0 3,0 0 0,-1 0 0,1 1 0,-1-1 0,0 1 0,2 4-1,-2-3 11,0 1-1,-1-1 0,0 1 0,0-1 0,-1 1 0,1-1 0,-1 7 0,-5 39 80,3-40-77,-1 7 88,-1-1 0,-1 1-1,-13 28 1,10-25 107,6-16-117,0 0-1,0 0 0,0 0 0,-1-1 0,0 1 0,0-1 1,0 0-1,0 1 0,-8 6 0,9-10-34,0 1-1,0-1 1,0 0 0,0 0 0,0 0-1,0 0 1,0-1 0,0 1 0,0-1-1,0 1 1,0-1 0,0 1-1,-1-1 1,1 0 0,0 0 0,0 0-1,0-1 1,-1 1 0,1 0 0,0-1-1,0 1 1,0-1 0,0 0 0,0 0-1,-4-2 1,-2-1 3,0-1-1,0 0 1,1 0 0,-1-1-1,1 0 1,1 0 0,-1-1 0,1 1-1,0-2 1,1 1 0,-1 0-1,1-1 1,1 0 0,-7-16-1,11 24-41,0-1 0,-1 1 0,1 0 0,0-1 0,0 1 0,0 0 0,0 0 0,0-1 0,0 1 0,0 0 0,0-1 0,0 1 0,0 0 0,0-1 0,0 1 0,0 0 0,0-1 0,0 1 0,0 0 0,0 0 0,0-1 0,1 1 0,-1 0 0,0-1 0,0 1 0,0 0 0,1-1 0,13-1-204,7 4 180,0 0 1,0 1-1,0 2 0,27 9 0,-19-6 66,40 7-1,-40-12-8,50 9-5492,-61-8 2242,-1 6 1077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38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37 1984,'2'0'280,"-1"0"0,1 0 0,-1-1 1,1 1-1,-1-1 0,1 1 0,-1-1 0,1 0 0,-1 0 1,0 1-1,1-1 0,-1 0 0,0 0 0,0 0 0,1 0 0,0-2 1,3-2 2508,-4 5-2743,-1 0 1,0 0-1,0 0 1,0 0-1,0 0 1,0 0 0,0 0-1,0-1 1,0 1-1,0 0 1,0 0-1,0 0 1,0 0-1,0 0 1,0 0-1,0 0 1,0 0 0,0-1-1,0 1 1,0 0-1,0 0 1,0 0-1,0 0 1,0 0-1,0 0 1,0 0 0,0 0-1,0-1 1,0 1-1,0 0 1,0 0-1,0 0 1,0 0-1,0 0 1,0 0-1,0 0 1,0 0 0,0 0-1,0-1 1,-1 1-1,1 0 1,0 0-1,0 0 1,0 0-1,0 0 1,0 0 0,0 0-1,0 0 1,0 0-1,0 0 1,-1 0-1,1 0 1,-10-5 966,-13-1-419,7 4-468,-1 1 0,0 1 0,1 0 0,-1 1 0,1 1 0,-1 0 0,-19 6 0,18-3-129,1 1 0,0 1 0,0 0-1,-27 17 1,43-24 22,0 1-1,0-1 0,0 1 0,0 0 1,1-1-1,-1 1 0,0-1 1,0 1-1,1 0 0,-1 0 0,0 0 1,1-1-1,-1 1 0,0 0 1,1 0-1,-1 0 0,1 0 1,0 0-1,-1 0 0,1 0 0,0 0 1,0 0-1,-1 0 0,1 0 1,0 0-1,0 0 0,0 0 0,0 0 1,0 0-1,1 0 0,-1 0 1,0 0-1,0 0 0,1 0 0,-1 0 1,1 0-1,-1 0 0,1 0 1,-1 0-1,1 0 0,-1 0 1,1 0-1,0 0 0,-1-1 0,1 1 1,0 0-1,0-1 0,1 2 1,3 2 31,1 0 1,1 0-1,-1 0 1,0 0 0,14 4-1,19 7-79,43 23 0,-78-36 47,-1 0 0,0 0 0,1 0 0,-1 1 1,0 0-1,0-1 0,0 1 0,-1 0 1,1 0-1,-1 0 0,0 1 0,1-1 1,-2 0-1,4 8 0,-4-9 40,0 0 0,-1 1 0,0-1 0,1 0 0,-1 1 0,0-1 0,0 1 0,0-1 0,0 0 0,-1 1 0,1-1 0,-1 1 0,1-1 0,-1 0 0,0 0 0,0 1-1,0-1 1,0 0 0,0 0 0,0 0 0,-1 0 0,1 0 0,-1 0 0,-3 3 0,-2 2 30,-1 0 0,0-1-1,0 0 1,0 0 0,-1-1 0,0 0-1,0 0 1,0-1 0,-1 0-1,1-1 1,-1 0 0,0-1 0,0 1-1,0-2 1,0 0 0,0 0 0,0-1-1,-1 0 1,-15-2 0,3-4-313,10-2-4425,20 22-1856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39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18 4480,'3'-5'832,"5"-4"3162,-2 5-1362,-8 7-1579,-14 13-684,11-9-262,1 0 1,0 1-1,1 0 1,-1 0-1,1 0 1,1 0-1,0 0 1,0 1 0,0-1-1,1 1 1,0 14-1,1-17 33,0 1-1,1-1 1,-1 0-1,1 0 1,1 0 0,-1 0-1,1 0 1,0 0-1,0 0 1,1 0-1,5 8 1,-8-13-96,1-1 0,-1 1 0,1-1 0,-1 1 1,1-1-1,0 1 0,-1-1 0,1 1 0,-1-1 0,1 0 1,0 1-1,-1-1 0,1 0 0,0 0 0,0 1 0,-1-1 0,1 0 1,0 0-1,-1 0 0,1 0 0,0 0 0,0 0 0,-1 0 1,1 0-1,0 0 0,0 0 0,0-1 0,18-10 355,-14 8-232,4-5-28,1 0 0,-1 0-1,-1-1 1,11-12 0,2-3-54,37-40 96,-47 49-418,-11 14 182,1 1 1,-1-1 0,0 1-1,0-1 1,1 1 0,-1-1-1,0 1 1,0-1 0,1 1-1,-1 0 1,1-1 0,-1 1-1,0 0 1,1-1 0,-1 1-1,1 0 1,-1-1 0,1 1 0,0 1 11,-1 1 0,1-1 1,-1 1-1,0-1 0,1 1 1,-1-1-1,0 1 1,0-1-1,0 1 0,-1 2 1,2 7 140,0 0 1,0 1 0,5 19-1,-4-25-118,-1 0-1,1 0 0,1-1 0,-1 1 1,1 0-1,0-1 0,0 0 1,7 9-1,-9-13-182,0 0 0,1 0 1,-1 1-1,0-1 0,1 0 1,-1 0-1,0 0 1,1 0-1,-1-1 0,1 1 1,0 0-1,-1-1 0,3 1 1,13 4-1302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39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46 4800,'-1'0'143,"1"1"0,-1-1 1,0 1-1,0-1 0,1 1 1,-1-1-1,0 1 0,0 0 0,1-1 1,-1 1-1,1 0 0,-1-1 1,1 1-1,-1 0 0,1 0 1,-1 0-1,1-1 0,0 1 0,-1 0 1,1 0-1,0 0 0,0 1 1,-8 26 419,7-24-337,-7 45 1244,-4 66 0,2-7-271,3-61-546,-14 130 1408,13-110 366,8-67-2403,0 0 1,0 0-1,0 0 0,0 0 1,0 0-1,0 0 1,0 0-1,0 0 0,0 0 1,0 0-1,1 0 0,-1 0 1,0 0-1,0 0 1,0 0-1,0 0 0,0 0 1,0 0-1,0 0 1,0 0-1,0 0 0,0 0 1,0 0-1,0 0 1,0 0-1,0 0 0,0 0 1,0 0-1,0 0 0,1 0 1,-1 0-1,0 0 1,0 0-1,0 0 0,0 0 1,0 0-1,0 0 1,0 0-1,0 0 0,0 0 1,0 0-1,0 0 1,0 0-1,0 0 0,0 0 1,0 0-1,0 0 0,0 0 1,0 0-1,0 0 1,0 0-1,0 0 0,0 0 1,0 0-1,0 0 1,0 0-1,0 1 0,1-1 1,-1 0-1,0 0 1,0 0-1,0 0 0,0 0 1,5-8 635,8-13-364,0-6-193,-2 0-1,0 0 1,8-36 0,31-132 105,-40 153-171,23-76-270,-28 104 205,1 1 0,0-1 1,1 1-1,0 1 1,1-1-1,11-12 0,-17 22-41,1 0 1,1 0-1,-1 0 0,0 0 0,1 0 0,3-1 0,-6 3 55,-1 1-1,1-1 0,0 1 0,-1 0 1,1-1-1,0 1 0,-1 0 0,1 0 1,0-1-1,-1 1 0,1 0 0,0 0 1,-1 0-1,1 0 0,0 0 1,0 0-1,-1 0 0,1 0 0,0 0 1,-1 0-1,1 1 0,0-1 0,-1 0 1,1 0-1,0 1 0,-1-1 0,1 0 1,0 1-1,-1-1 0,1 1 1,-1-1-1,1 0 0,-1 1 0,1 0 1,-1-1-1,1 1 0,-1-1 0,0 1 1,1-1-1,-1 1 0,0 0 0,1-1 1,-1 1-1,0 0 0,0-1 0,1 1 1,-1 1-1,1 4 39,0 0 0,0 1 0,0-1 0,-1 1 0,0-1 0,0 1-1,-1-1 1,-2 13 0,-2 4 225,-10 24 0,9-31-109,4-7-36,-1-1 0,0 0 0,-1 1 0,0-2 0,0 1 0,-1 0 0,-9 10 0,14-17-90,-1 0 1,0-1-1,1 1 0,-1 0 0,0-1 0,0 1 0,0-1 1,0 1-1,1-1 0,-1 1 0,0-1 0,0 0 0,0 1 0,0-1 1,0 0-1,0 0 0,0 0 0,0 0 0,0 0 0,0 0 0,0 0 1,-1 0-1,0-1 60,-1 1 1,1-1-1,0 0 1,0 0-1,0 0 1,0 0-1,0 0 1,0 0 0,-2-3-1,-16-15-965,8 3-3694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4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98 5216,'-6'-4'2890,"19"4"-386,1 0-1200,-3-2-695,1-1 0,-1 0 0,0 0 0,18-10 0,-25 11-511,0 1-1,0-1 0,-1-1 1,1 1-1,-1 0 0,0-1 1,1 0-1,-1 1 0,0-1 1,-1-1-1,1 1 0,0 0 1,-1-1-1,0 1 0,3-6 1,-5 8-102,1 0 0,-1 1-1,0-1 1,0 0 0,1 0 0,-1 1 0,0-1 0,0 0 0,0 1 0,0-1-1,0 0 1,0 0 0,0 1 0,0-1 0,0 0 0,-1 1 0,1-1 0,0 0-1,0 0 1,-1 1 0,1-1 0,-1-1 0,0 2-37,1 0 0,-1-1 0,0 1 0,1 0 0,-1-1 0,0 1 0,1 0 0,-1 0 0,0 0 0,1-1 0,-1 1 0,0 0 0,1 0 0,-1 0 0,0 0 0,0 0 0,1 1 0,-2-1 0,-3 1-90,0 1 0,0 0 0,0 0 1,0 0-1,-7 5 0,1 0 192,1 0-1,0 1 0,0 1 1,1 0-1,0 0 1,0 1-1,1 0 0,-11 17 1,14-18 58,0-1 0,1 1 1,0-1-1,1 1 1,0 0-1,0 1 1,1-1-1,0 0 0,1 1 1,0-1-1,0 1 1,2 11-1,-1-18-25,0 0-1,0 0 1,1 0 0,-1-1-1,1 1 1,0 0-1,0 0 1,0-1 0,0 1-1,1 0 1,-1-1-1,1 1 1,-1-1 0,5 4-1,-5-4-36,1-1 0,0 0 1,-1 0-1,1 0 0,0 0 0,0 0 0,0 0 0,0 0 0,0-1 1,0 1-1,0-1 0,0 0 0,0 1 0,0-1 0,0 0 1,0 0-1,1 0 0,-1 0 0,0-1 0,0 1 0,3-1 0,1-1 38,0-1 0,0 1-1,0-1 1,0 0-1,0 0 1,5-4 0,34-27 205,-30 21-201,51-43 112,11-9-454,-68 57 120,8-7-120,-16 14 194,0 1 0,0-1 1,-1 1-1,1-1 0,0 1 0,0-1 0,0 1 1,0-1-1,0 1 0,0 0 0,0 0 0,0-1 0,-1 1 1,1 0-1,2 0 0,-2 0 30,0 1 1,-1-1-1,1 1 1,0-1-1,-1 1 1,1 0-1,0-1 0,-1 1 1,1-1-1,-1 1 1,1 0-1,-1 0 0,1-1 1,-1 1-1,1 0 1,-1 0-1,1 1 0,5 18-8,-5-16 42,1 4 63,3 13 632,14 31 0,-17-48-584,0 1 1,0-1-1,0 1 1,1-1-1,0 0 1,0 0-1,0 0 0,0 0 1,1 0-1,0-1 1,0 0-1,6 5 1,-7-6-81,1-1 0,-1 0 1,0 0-1,1 0 0,-1-1 1,1 1-1,-1-1 0,1 0 1,-1 0-1,1 0 0,-1 0 1,1 0-1,-1-1 0,0 0 0,1 1 1,5-4-1,1 0-240,0 0 0,0-1 0,18-11-1,-24 13-462,-1 1 1,1-1-1,-1 0 0,0 1 0,6-8 0,3-2-1353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44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30 646 5632,'-2'5'3283,"1"17"-2839,0-5-81,-10 175 2977,0 1-658,11-168-1674,2-15-219,-2-10-768,0 0 0,0-1 1,0 1-1,0 0 0,0 0 0,0 0 1,0 0-1,0 0 0,0 0 0,0 0 1,0 0-1,0 0 0,0 0 0,0 0 1,0 0-1,0 0 0,0 0 0,0 0 1,0 0-1,0-1 0,0 1 0,0 0 1,0 0-1,1 0 0,-1 0 0,0 0 1,0 0-1,0 0 0,0 0 0,0 0 1,0 0-1,0 0 0,0 0 1,0 0-1,0 0 0,0 0 0,0 0 1,0 0-1,0 0 0,1 0 0,-1 0 1,0 0-1,0 0 0,0 0 0,0 0 1,0 0-1,0 0 0,0 0 0,0 1 1,0-1-1,0 0 0,0 0 0,0 0 1,0 0-1,0 0 0,0 0 0,0 0 1,0 0-1,1 0 0,-1 0 0,0 0 1,0 0-1,0 0 0,0 0 0,0 0 1,0 0-1,0 1 0,0-1 1,0 0-1,0-2 61,0 0 0,1 0 0,-1 0 0,0 0 1,0 0-1,0 0 0,0 0 0,-1 0 0,1 0 0,-1 0 1,0-3-1,-2-11 201,0-99 474,2 78-604,3 0-1,0 0 1,3 0-1,13-55 1,-15 81-161,0 0-1,0 1 1,1 0-1,1-1 1,-1 1-1,2 1 1,-1-1 0,2 1-1,-1 0 1,1 0-1,0 1 1,1 0 0,0 0-1,0 1 1,1 0-1,0 0 1,0 1-1,13-7 1,-17 11-31,1-1 0,0 1 0,0 1 0,0-1 0,-1 1 0,1 0 0,1 0 0,-1 1 0,0-1 0,6 2 0,-8-1-3,0 0-1,-1 1 1,1 0 0,0 0 0,-1 0 0,1 0-1,-1 0 1,1 0 0,-1 1 0,0 0-1,0 0 1,0 0 0,0 0 0,0 0-1,0 0 1,0 1 0,3 4 0,-4-5 40,-1 0 0,0 0 0,0 0 0,0 0 0,0 1 0,-1-1 0,1 0 0,0 0 0,-1 1 0,0-1 0,1 0 0,-1 0 0,0 1 0,0-1 0,-1 0 0,1 1 0,0-1 0,-1 0 0,1 1 0,-1-1 0,0 0 0,0 0 0,0 0 0,0 0 0,-2 4 0,-3 3 42,0-1 0,-1 1 0,1-1-1,-10 7 1,14-12-22,-8 6 88,1 1 0,-2-2 0,1 1 0,-13 7 1,19-14-49,0 0 1,0 0 0,0 0 0,0-1 0,-1 0 0,1 1-1,0-1 1,0-1 0,-1 1 0,1-1 0,-1 0 0,1 1-1,0-2 1,-1 1 0,1-1 0,-5 0 0,9 1-57,-1 0 0,1 0 1,0 0-1,-1 0 0,1-1 1,-1 1-1,1 0 0,0 0 0,-1 0 1,1 0-1,0 0 0,-1-1 1,1 1-1,0 0 0,-1 0 1,1 0-1,0-1 0,0 1 1,-1 0-1,1 0 0,0-1 1,0 1-1,-1 0 0,1-1 0,0 1 1,0 0-1,0-1 0,0 1 1,0 0-1,-1-1 0,1 1 1,0-1-1,0 1 0,0-1-8,1 0-1,-1 0 1,0 0-1,1 0 1,-1 0-1,1 1 1,-1-1-1,1 0 1,-1 0 0,1 1-1,0-1 1,-1 0-1,2 0 1,2-2-34,0 0 1,1-1 0,-1 2 0,6-4 0,17-5-24,2 1 1,-1 2 0,35-6 0,92-9 23,-144 22 39,-3 0-16,69-6-278,-76 7 273,0 0 1,0 0-1,0 0 0,0 0 0,0 1 0,0-1 0,0 0 0,0 0 0,0 1 1,0-1-1,0 1 0,0-1 0,0 1 0,0-1 0,0 1 0,0-1 0,0 1 1,-1 0-1,1-1 0,0 1 0,-1 0 0,1 0 0,0 0 0,-1 0 0,1 0 1,-1-1-1,1 1 0,-1 0 0,0 0 0,1 0 0,-1 0 0,1 2 0,-1 3 22,1 1-1,-1-1 1,0 0 0,-1 11-1,0 1-7,1-14 14,0-1 0,0 0-1,0 1 1,1-1 0,-1 0 0,1 0 0,0 1-1,0-1 1,0 0 0,3 5 0,1 1 11,-5-7 28,1-1 0,0 0 0,0 1 0,-1-1 0,1 0-1,0 0 1,0 1 0,0-1 0,2 1 0,-2-1-28,0-1 1,-1 0-1,1 0 1,0 1-1,0-1 0,0 0 1,0 0-1,-1 0 1,1 0-1,0 0 0,0 0 1,0 0-1,0-1 1,-1 1-1,1 0 1,0 0-1,0-1 0,0 1 1,-1 0-1,2-1 1,2-1 20,-1 0 1,0 0 0,0-1 0,0 1 0,0-1-1,0 1 1,0-1 0,0 0 0,-1 0-1,0 0 1,3-5 0,-1 2-20,-1 0 0,0 0 0,0-1 0,-1 1 0,2-10 0,-3 14-43,-1 1 0,0 0 0,0-1 0,0 1 0,0 0 0,-1-1 0,1 1 0,0 0 0,0-1-1,-1 1 1,1 0 0,-1 0 0,1-1 0,-1 1 0,0 0 0,1 0 0,-1 0 0,0 0 0,0 0 0,0 0 0,0 0 0,0 0 0,-1-1 0,-4-2 10,0-1 1,0 1 0,-8-3 0,3 1 22,11 5-14,-1 1-1,1 0 1,0-1-1,-1 1 1,1 0-1,-1-1 1,1 1-1,-1 0 1,1 0-1,0-1 1,-1 1-1,1 0 1,-1 0-1,1 0 1,-1 0-1,1 0 1,-1 0-1,1 0 1,-1 0 0,1 0-1,-1 0 1,1 0-1,-1 0 1,1 0-1,-1 0 1,1 0-1,-1 1 1,-6 0-351,6-1 238,26 7 127,-11-6 30,-1-1-1,1 0 1,-1-2-1,26-4 1,-16 0 152,1-1 0,-1 0 0,28-15 0,-21 9-80,-10 4-143,0 0 0,0-2 1,-1 0-1,-1-1 0,0-1 1,0 0-1,16-19 0,-25 23-106,1 0 1,15-12-1,-25 20 125,0 1 1,0 0 0,0 0-1,0 0 1,0 0-1,0 0 1,0 0 0,1 0-1,-1 0 1,0 0-1,0 0 1,0 0 0,0 0-1,0 0 1,1 0-1,-1 0 1,0 0 0,0 0-1,0 0 1,0 1-1,0-1 1,0 0 0,0 0-1,1 0 1,-1 0-1,0 0 1,0 0 0,0 0-1,0 0 1,0 0 0,0 0-1,0 0 1,0 1-1,0-1 1,0 0 0,1 0-1,-1 0 1,0 0-1,0 0 1,0 0 0,0 1-1,0-1 1,0 0-1,0 0 1,0 0 0,0 0-1,0 0 1,0 0-1,0 1 1,0-1 0,0 0-1,0 0 1,0 0 0,0 0-1,0 0 1,0 0-1,-1 1 1,1 9-272,-5 17 178,4-17 121,0 1-1,-1-1 1,0 0 0,-1 0 0,0 0 0,-1 0-1,0 0 1,-7 12 0,3-11 3,2-1 26,0 0 0,-1-1 0,0 0 0,-1 0 0,-12 10 0,18-17 8,-1 0 0,1 0 0,-1 0 0,0-1 0,0 1 0,0-1 0,0 0 1,0 0-1,0 0 0,0 0 0,0-1 0,-1 1 0,1-1 0,0 0 0,0 0 0,0 0 0,-1 0 0,1-1 0,0 1 1,0-1-1,0 0 0,0 0 0,0 0 0,-5-2 0,-28-18-68,24 13 19,3 2-125,3 2 46,7 6 127,0-2-206,3 1-502,0 0 619,-1 0 0,1 0 0,0 0 0,-1 1 0,1 0 0,-1-1 0,5 4 0,5 2 13,-4-3 39,1 0 0,0-1 0,0 0 0,0-1 0,13 2 0,53 0 236,-24-5-46,73-11 1,-112 10-148,1-1 0,-1 0 0,1-1 0,-1-1 0,-1 0 0,1-1 1,-1 0-1,1-1 0,13-11 0,0-6-91,-10 8 7,-14 14 0,0 0 0,0 0 0,0 0 0,0 0 0,0-1 0,0 1-1,-1 0 1,1-1 0,1-3 0,-3 5-166,-4 23-405,-9 16 369,11-33 225,0 0 1,0 1 0,0-1 0,1 1-1,-1-1 1,1 1 0,1 0 0,-1-1-1,1 12 1,1-4 64,-1-12-45,0 0 0,0 1 1,0-1-1,0 0 0,0 1 1,1-1-1,-1 0 0,0 0 1,1 1-1,-1-1 0,1 0 1,-1 0-1,1 0 0,0 1 1,-1-1-1,1 0 0,0 0 0,0 0 1,0 0-1,0 0 0,0 0 1,0-1-1,0 1 0,0 0 1,2 1-1,-2-2 5,0 1-1,1 0 1,-1-1 0,1 1 0,-1-1-1,0 0 1,1 1 0,-1-1 0,1 0-1,-1 0 1,1 0 0,-1 0-1,1 0 1,-1 0 0,3-1 0,26-6 265,-13 2-197,19-6 103,56-25 0,-53 20-163,-22 10-5,0-1 0,-1-1 0,0 0 0,-1-1 0,27-20 0,-28 16-9,0-1 0,0-1 0,-2 0 0,0-1 0,0 0 0,10-22 0,87-201-68,-46 91-46,-55 121-211,-8 27 284,0-1 0,0 1 0,1 0 0,-1-1 0,0 1 0,0-1 0,0 1 0,0 0 0,0-1 0,0 1 0,0-1 0,0 1 0,-1 0 0,1-1 0,0 1 0,0 0 0,0-1 0,0 1 0,0 0 0,-1-1 0,1 1 0,0-1 0,-1 1 0,0 0 1,1 0-1,-1 1 0,1-1 1,-1 0-1,0 0 0,1 0 1,-1 1-1,1-1 0,-1 0 1,1 1-1,-1-1 0,1 0 0,-1 1 1,1-1-1,0 1 0,-1-1 1,1 1-1,-1-1 0,1 1 1,-9 10-28,0 1 1,2 0 0,-1 0 0,2 0-1,-1 1 1,-7 23 0,-20 84-54,-15 119-18,47-225 166,-7 45-17,8-52 26,1 0 1,0 0 0,0 0-1,1 0 1,0 0 0,2 9-1,-3-15-32,0 0-1,0-1 1,1 1-1,-1 0 1,0 0-1,0 0 1,1-1-1,-1 1 1,1 0-1,-1 0 1,1-1-1,-1 1 1,1 0-1,-1-1 1,1 1-1,0-1 1,-1 1 0,1-1-1,0 1 1,-1-1-1,1 1 1,0-1-1,1 1 1,0-1 43,0 0 0,0 0 0,1 0 1,-1 0-1,0 0 0,0-1 0,0 1 1,2-1-1,5-1 62,-1-1-94,-1 0 0,1 0 0,-1-1 0,0 0 0,0 0 0,0-1 0,0 1 0,-1-1-1,1-1 1,4-6 0,0 3-190,-1 0-1,16-10 0,-25 19 150,-1 0 0,0 0 1,0 0-1,0 0 0,0 0 0,1 0 0,-1 0 0,0 0 0,0 0 0,0 1 0,0-1 0,1 0 0,-1 0 0,0 0 1,0 0-1,0 0 0,0 0 0,0 0 0,0 1 0,1-1 0,-1 0 0,0 0 0,0 0 0,0 0 0,0 0 0,0 1 0,0-1 1,0 0-1,0 0 0,0 0 0,0 0 0,0 1 0,0-1 0,0 0 0,0 0 0,0 0 0,0 0 0,0 1 0,0-1 0,0 0 1,0 0-1,0 0 0,0 0 0,0 1 0,0-1 0,0 0 0,0 0 0,0 0 0,0 0 0,-1 1 0,0 13-171,0-12 95,-3 19-104,3-15 191,0 1 0,-1-1 0,2 1 0,-1-1-1,2 13 1,-1-18 12,0 1 0,0-1 0,1 1-1,-1-1 1,1 0 0,-1 1 0,1-1-1,0 0 1,-1 1 0,1-1 0,0 0 0,0 0-1,0 0 1,0 0 0,0 0 0,0 0-1,0 0 1,0 0 0,0 0 0,1 0 0,-1-1-1,0 1 1,1 0 0,-1-1 0,0 1-1,1-1 1,-1 0 0,1 1 0,-1-1-1,0 0 1,3 0 0,13 1 128,-1-1 0,0 0-1,1-1 1,-1-1 0,28-8 0,77-29-47,-108 35-44,-8 2-63,1 0 0,0 0 0,0 0 0,-1-1 0,0 0 0,1 0 0,5-5 0,-1 1-342,-19 13-122,0-2 436,0 1-1,-15 10 0,22-13 28,-1 0-1,0 0 1,1 0-1,0 1 0,-1-1 1,1 1-1,0-1 1,0 1-1,1 0 0,-1-1 1,0 1-1,-1 5 1,3-6 24,0-1 1,0 1 0,0-1 0,0 1-1,1-1 1,-1 0 0,0 1-1,1-1 1,0 0 0,-1 1 0,1-1-1,-1 0 1,1 1 0,0-1-1,0 0 1,0 0 0,0 0 0,0 0-1,0 0 1,2 1 0,-1 0 12,0 0 1,0 0 0,0-1-1,0 1 1,0-1 0,1 0-1,-1 0 1,0 1 0,1-2-1,2 2 1,4-2 118,-1 0 0,1-1 0,-1 0-1,12-4 1,-17 4-128,0 0 0,0 0 0,-1 0-1,1 0 1,0 0 0,-1-1 0,1 1-1,-1-1 1,1 0 0,-1 0-1,0 0 1,0 0 0,0 0 0,0 0-1,0 0 1,0-1 0,-1 1 0,1-1-1,-1 1 1,0-1 0,0 0 0,1 0-1,-2 1 1,1-1 0,1-6 0,-2 8-30,-1-1 0,1 1 0,0-1 1,0 1-1,-1-1 0,1 1 0,-1-1 1,0 1-1,1 0 0,-1-1 1,0 1-1,0 0 0,0-1 0,0 1 1,0 0-1,0 0 0,0 0 0,0 0 1,0 0-1,0 0 0,-1 0 0,-1 0 1,-4-3-30,1 1 1,-1 0 0,-10-2-1,7 2 110,9 2-55,-12-4 107,12 1-73,8 1-34,76-16-184,9-3 132,-77 20 44,0 0-1,0 1 1,0 0 0,16 2-1,-28-1-24,-1 0-1,1 1 1,-1-1-1,1 1 1,-1-1-1,1 1 1,-1 0-1,0 0 1,0 0-1,1 0 1,-1 0-1,0 0 1,0 1-1,0-1 1,0 1-1,3 2 1,-4-2 32,0 0-1,0 0 1,0-1 0,-1 1 0,1 0 0,0 0-1,-1 0 1,1 0 0,-1 0 0,0 0-1,1 0 1,-1 0 0,0 0 0,0 0-1,0 0 1,-1 0 0,1 0 0,0 0 0,-1 2-1,-7 27 478,23-38-270,-1 0 1,22-6 0,-12 4-297,4-1 84,1 1 0,0 1 0,53-7 0,-76 15-24,0 0 1,0 0-1,0 1 0,0 0 0,0 0 0,-1 0 1,1 1-1,0-1 0,-1 1 0,1 1 0,-1-1 1,8 5-1,2 3 139,0 0 1,24 23 0,-27-19 187,-12-14-394,0 1-1,1-1 0,-1 0 0,0 0 1,0 1-1,0-1 0,0 0 0,1 1 0,-1-1 1,0 0-1,0 1 0,0-1 0,0 0 1,0 1-1,0-1 0,0 0 0,0 1 1,0-1-1,0 0 0,0 1 0,0-1 1,0 0-1,0 1 0,0-1 0,0 0 1,-1 1-1,1-1 0,0 0 0,0 1 0,0-1 1,-1 0-1,1 1 0,0-1 0,0 0 1,0 0-1,-1 1 0,1-1 0,0 0 1,-1 0-1,1 1 0,-5 2-1939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41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27 6656,'-11'-12'2144,"11"11"-1990,0 0-1,0 0 1,0 1 0,0-1 0,0 0 0,0 0-1,0 1 1,0-1 0,0 0 0,0 1 0,0-1 0,1 0-1,-1 0 1,0 1 0,0-1 0,1 0 0,-1 1-1,1-2 1,-1 3-30,0-1 0,0 0-1,0 0 1,0 1-1,1-1 1,-1 0-1,0 0 1,0 0 0,0 1-1,0-1 1,1 0-1,-1 0 1,0 0 0,0 1-1,0-1 1,0 0-1,1 0 1,-1 0 0,0 0-1,0 0 1,1 0-1,-1 0 1,0 1 0,0-1-1,1 0 1,-1 0-1,0 0 1,0 0 0,1 0-1,-1 0 1,1 0-1,9 4 1405,-8-3-1376,0 1 0,0 0 1,0 0-1,0 0 0,-1 0 1,1 0-1,-1 0 0,0 0 0,1 1 1,-1-1-1,0 0 0,0 1 1,0 2-1,8 41 1118,-8-42-1163,9 96 1829,-2 107 0,-18 51-1488,2-149-4251,6-92 22,4-4 1179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44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 8896,'-9'-8'4032,"14"8"-3520,-1 0 576,9 0-704,4 0-448,3 0 32,2 0-192,3 5 128,-8-2-512,0 2 352,-9-2-2144,4 5 1312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45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450 158 6880,'-13'-3'3136,"18"0"-2720,3-2 1440,9 5-1088,12-8 544,6 5-768,10-8 256,6 3-480,25-7-224,-4 9-96,2-7 0,-2 7 0,-13-2 0,-8 8 0,-13-4-1344,-4 8 736</inkml:trace>
  <inkml:trace contextRef="#ctx0" brushRef="#br0" timeOffset="1">33 20 7968,'-30'-19'3616,"27"24"-3136,11-2-1184,9 1 608,8 7 64,17-8-2336,9 5 1280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46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139 585 4480,'0'0'1445,"9"-3"4688,-9 3-6085,0 0 0,0-1 0,0 1 0,-1 0 0,1 0 0,0-1 0,0 1 0,-1 0 0,1 0 0,0-1 0,0 1 0,-1 0 0,1 0-1,0 0 1,-1 0 0,1-1 0,0 1 0,-1 0 0,1 0 0,0 0 0,-1 0 0,1 0 0,0 0 0,-1 0 0,1 0 0,-1 0 0,1 0 0,0 0 0,-1 0 0,1 0-1,0 0 1,-1 0 0,1 1 0,-16 2 347,15-3-324,-11 3-29,2-2-57,-1 2 0,1-1-1,0 1 1,0 1 0,0 0-1,0 1 1,1-1 0,-11 9-1,19-13 34,1 0 0,-1 0 1,1 1-1,-1-1 0,1 0 0,-1 1 0,1-1 0,-1 0 0,1 1 0,0-1 0,-1 0 1,1 1-1,0-1 0,-1 1 0,1-1 0,0 1 0,0-1 0,-1 1 0,1-1 0,0 1 0,0-1 1,0 1-1,0 0 0,0-1 0,0 1 0,0-1 0,0 1 0,0-1 0,0 1 0,0-1 1,0 1-1,0-1 0,0 1 0,0 0 0,0-1 0,1 1 0,-1-1 0,0 1 0,0-1 1,1 0-1,-1 1 0,0-1 0,1 1 0,-1-1 0,0 1 0,1-1 0,-1 0 0,1 1 0,-1-1 1,1 0-1,0 1 0,1 0 102,1 1 0,-1-1 0,1 0 1,0 0-1,-1-1 0,1 1 0,0 0 1,-1-1-1,6 0 0,0 0-2,0 0 1,0-1-1,0 0 0,0-1 1,0 0-1,-1 0 0,1 0 0,-1-1 1,1 0-1,-1-1 0,0 0 0,0 0 1,0 0-1,-1-1 0,1 0 0,7-9 1,-8 8-100,-3 3 37,0-1-1,0 1 1,0-1-1,0 0 1,2-4-1,-4 7-72,-1 0 0,0 0 0,1 0 0,-1 0 0,0-1 0,1 1-1,-1 0 1,0 0 0,0 0 0,0 0 0,0 0 0,0 0 0,0 0 0,0 0-1,0 0 1,-1 0 0,1 0 0,0 0 0,-1 0 0,1 0 0,-1 0 0,1 0 0,-1 0-1,1 0 1,-1 0 0,1 0 0,-1 0 0,-1-1 0,-14-5-335,16 7 417,-1-1 1,0 0 0,1 1-1,-1-1 1,1 0 0,-1 0-1,1 1 1,-1-1-1,1 0 1,-1 0 0,1 0-1,0 0 1,-1 0 0,1 1-1,0-1 1,0 0-1,0 0 1,0 0 0,0 0-1,0 0 1,0 0 0,0 0-1,0 0 1,1-1 0,7-28 18,-6 24-1,15-41-156,1 2 1,48-85-1,-47 100-20,1 1 0,1 0 0,1 2 0,51-48 0,-59 63-122,1 0 1,0 2-1,22-12 0,-37 21 198,0 1-1,1 0 1,-1 0-1,1-1 1,-1 1-1,0 0 1,1 0-1,-1 0 1,1-1-1,-1 1 1,1 0-1,-1 0 1,0 0-1,1 0 1,-1 0-1,1 0 1,-1 0-1,1 0 1,-1 0-1,1 0 1,-1 0-1,1 1 1,-1-1-1,0 0 1,1 0-1,-1 0 0,1 0 1,-1 1-1,0-1 1,1 0-1,-1 0 1,0 1-1,1-1 1,-1 0-1,0 1 1,1-1-1,-1 0 1,0 1-1,0-1 1,1 1-1,-1-1 1,0 0-1,0 1 1,0-1-1,1 1 1,-1-1-1,0 1 1,0-1-1,0 1 1,0-1-1,0 0 1,0 1-1,0-1 1,0 1-1,0-1 0,0 1 1,0 5-25,0 1-1,-1-1 1,-2 12-1,-12 53 46,-34 91-1,-40 71 67,24-65-63,42-104 40,-59 150-128,58-160 476,-55 93 0,77-144-250,1 0-1,-1 0 0,-1 0 1,1 0-1,0 0 0,-1 0 0,1-1 1,-1 1-1,0-1 0,1 0 1,-1 0-1,0 0 0,-1 0 0,-2 2 1,5-4-120,1 0 1,0 0-1,0 0 1,-1 0-1,1 0 1,0 0-1,-1 0 1,1 0-1,0 0 1,-1 0-1,1 0 0,-1 0 1,1 0-1,0 0 1,-1 0-1,1 0 1,0 0-1,0 0 1,-1 0-1,1 0 1,0-1-1,-1 1 1,1 0-1,0 0 1,-1 0-1,1-1 1,0 1-1,0 0 1,0 0-1,-1-1 1,1 1-1,-4-14 329,6-17-268,12-17-61,-4 16 16,-4 14-8,-1 0-1,2 0 1,0 1-1,14-23 1,-17 34-43,-1 1 1,1-1-1,0 1 0,1 0 1,-1 1-1,1-1 1,0 1-1,0 0 1,0 0-1,1 0 1,-1 1-1,1 0 1,0 0-1,0 0 1,0 1-1,9-3 1,1 2 13,1 1 0,0 1 0,0 0 0,17 2 1,3 0-463,-12 0-1744,1 3 587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49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69 133 3232,'-36'3'1824,"10"3"1350,19-1-1566,8-5-1522,-1 1-1,0-1 0,1 1 1,-1-1-1,0 0 1,1 0-1,-1 1 0,0-1 1,1 0-1,-1 0 1,1 1-1,-1-1 0,1 0 1,-1 0-1,1 0 1,-1 0-1,1 0 0,-1 0 1,0 0-1,1 0 1,-1 0-1,1 0 0,12 1 308,-1-1-1,1 0 1,-1-1-1,1 0 0,-1-1 1,0 0-1,0-1 1,0-1-1,0 0 1,0 0-1,17-10 0,-24 11-344,0-1 0,0 1-1,0-1 1,-1 0-1,1 0 1,-1 0 0,0 0-1,0-1 1,0 0-1,-1 0 1,1 0 0,4-10-1,-8 14-43,1 0 0,-1 0 0,1-1 0,-1 1 0,1 0 0,-1 0 0,0-1 0,0 1 0,0 0 0,0-1 0,0 1 0,0 0 0,0 0 0,0-1 0,0 1 0,0 0 0,-1-1 0,1 1 0,-1 0 0,1 0 0,-1 0 0,1-1 0,-1 0-1,-1 1-35,1 0 0,0 0 0,-1-1 1,1 1-1,-1 0 0,1 0 0,-1 1 0,0-1 0,1 0 0,-1 1 0,0-1 0,1 0 0,-1 1 0,-3-1 0,-1 1-91,0-1 0,0 1 1,0 0-1,0 1 1,0-1-1,0 1 0,0 0 1,-10 4-1,11-3 106,0 1 0,1 0 0,-1 0 0,1 0 0,0 1 0,0-1 0,0 1 0,-5 7-1,5-7 18,1-1 28,0 0 0,1 1 0,-1-1 0,1 0 1,0 1-1,0 0 0,0-1 0,0 1 1,1 0-1,0 0 0,-2 6 0,3-8-6,0 1-1,0-1 1,0 0-1,0 0 0,0 0 1,1 0-1,-1 0 1,1 1-1,-1-1 1,1 0-1,0 0 1,0 0-1,0 0 0,0-1 1,0 1-1,0 0 1,1 0-1,-1-1 1,1 1-1,-1-1 1,1 1-1,-1-1 0,4 3 1,4 1 161,-1 1-1,1-1 1,0-1 0,0 0 0,0 0-1,1-1 1,-1 0 0,1-1-1,0 0 1,-1 0 0,12 0 0,-7-2-72,-1 0 0,0 0 1,0-2-1,0 1 0,0-2 0,-1 0 1,1 0-1,12-6 0,-7 1-76,-1-1-1,0 0 0,0-2 1,-1 0-1,0 0 0,27-28 0,-43 38-35,7-5 29,0 0 0,0-1-1,-1 1 1,0-2 0,8-11 0,-6 6-98,-2 4-106,-8 12-469,-8 10 567,2 1 1,0 0-1,0 0 0,2 1 1,0 0-1,-6 20 0,11-32 92,1 1-1,-1-1 1,1 0 0,-1 1-1,1-1 1,0 1 0,1-1 0,-1 0-1,1 1 1,-1-1 0,1 1-1,1 2 1,-1-4 9,-1-1 1,1 1 0,0-1-1,0 1 1,-1-1-1,1 1 1,0-1-1,0 0 1,0 0-1,1 0 1,-1 1 0,0-1-1,0 0 1,1-1-1,-1 1 1,0 0-1,1 0 1,-1 0-1,1-1 1,-1 1 0,1-1-1,-1 1 1,1-1-1,-1 0 1,1 1-1,0-1 1,1 0-1,22-1 282,1-2 0,43-9 0,-10 0-217,-35 9-86,11-1 21,1-2 1,-1-2-1,62-22 1,-83 25-30,9-4 65,28-17-1,-46 23-44,0 0 0,0 0-1,0-1 1,0 1 0,-1-1-1,0 0 1,0-1-1,0 1 1,0-1 0,6-10-1,-10 15-22,0 0-1,0 0 1,0 0-1,1-1 0,-1 1 1,0 0-1,0 0 1,0-1-1,0 1 1,0 0-1,0 0 0,1-1 1,-1 1-1,0 0 1,0-1-1,0 1 1,0 0-1,0 0 0,0-1 1,0 1-1,0 0 1,0 0-1,0-1 1,0 1-1,-1 0 0,1-1 1,0 1-1,0 0 1,0 0-1,0-1 1,0 1-1,0 0 0,-1 0 1,1 0-1,0-1 1,0 1-1,-12 0-370,-12 10-38,-104 63 242,123-70 113,-3 2 36,0 1 0,0-1-1,0 1 1,1 0 0,-9 10 0,15-15 36,0 0 1,-1 1 0,1-1 0,0 1-1,0-1 1,1 1 0,-1-1-1,0 1 1,1 0 0,-1-1 0,0 1-1,1 0 1,0 0 0,-1-1 0,1 1-1,0 0 1,0 0 0,0-1 0,0 1-1,1 0 1,-1 0 0,0-1-1,1 1 1,-1 0 0,1 0 0,-1-1-1,1 1 1,0-1 0,0 1 0,0-1-1,0 1 1,0-1 0,0 1 0,0-1-1,0 0 1,3 2 0,-1 0 34,0 0-1,0 0 1,0-1 0,0 0 0,1 1 0,-1-1 0,1-1-1,-1 1 1,1 0 0,0-1 0,0 0 0,0 0-1,0 0 1,0 0 0,0 0 0,0-1 0,0 0 0,0 0-1,0 0 1,0 0 0,0-1 0,5-1 0,-4 1 15,1-1 0,-1 0 0,0 0 0,0-1 0,0 1 0,0-1 0,0 0 0,-1-1 0,1 1 0,-1-1 0,0 0 0,0 0 0,0 0 0,-1 0 0,5-7 0,-4 5-82,0 1-1,-1-1 1,1 1 0,-1-1 0,-1 0 0,1 0 0,-1 0 0,0-1 0,0 1 0,-1-1-1,1-8 1,-13 25-1038,-25 47 885,-54 117 0,5 7 169,62-139-5,-2 0 0,-33 40 0,47-69 71,-19 19 0,25-28 41,1 0 0,0 0 0,-1-1 0,0 0 1,0 0-1,0 0 0,0 0 0,-6 1 0,9-4-67,0 1 1,0-1-1,1 0 1,-1 0-1,0 0 0,0 0 1,1 0-1,-1 0 1,0 0-1,0-1 0,1 1 1,-1-1-1,0 1 0,1-1 1,-1 0-1,1 0 1,-1 1-1,1-1 0,-1 0 1,1 0-1,-1-1 1,1 1-1,0 0 0,0 0 1,-1-1-1,1 1 0,0 0 1,0-1-1,-1-2 1,-1-2-26,-1-1 0,1 1 0,0-1 0,1 0 0,-3-12 1,4 15-23,0-1 0,1 0 1,0 1-1,0-1 0,0 0 1,1 1-1,0-1 0,-1 1 1,2-1-1,-1 1 0,0-1 1,1 1-1,0-1 0,0 1 1,0 0-1,1 0 0,5-7 0,-3 4-24,2 0-1,-1 0 1,1 0-1,0 1 1,0 0-1,1 0 1,12-6-1,146-65-57,-42 22 69,-81 32 153,44-32-1,4-4-114,-14 17-14,24-14 290,-80 43-215,-2 0 1,33-30-1,-49 40-99,0-1 0,0 1 0,-1 0 0,1-1 0,-1 0 0,4-7 0,-6 11 11,0-1 1,1 0-1,-1 1 1,0-1 0,0 0-1,1 1 1,-1-1-1,0 1 1,0-1-1,0 0 1,0 1-1,0-1 1,0 0-1,0 1 1,0-1-1,0 0 1,0 1 0,0-1-1,0 0 1,-1 1-1,1-1 1,0 0-1,0 1 1,-1-1-1,1 1 1,0-1-1,-1 0 1,1 1 0,0-1-1,-1 1 1,1-1-1,-1 1 1,1 0-1,-1-1 1,1 1-1,-1-1 1,0 1-1,1 0 1,-1-1-1,1 1 1,-1 0 0,0 0-1,1 0 1,-1-1-1,0 1 1,1 0-1,-1 0 1,0 0-1,1 0 1,-1 0-1,0 0 1,1 0-1,-2 1 1,-4-1-44,-1 1-1,1 0 1,0 0-1,0 1 1,0 0-1,0 0 1,0 0 0,0 1-1,0 0 1,1 0-1,-10 7 1,8-4 60,-1 0 0,1 0 0,1 0 1,-1 1-1,1 0 0,0 0 0,-7 14 0,12-21 9,1 1 1,-1 0-1,1-1 1,-1 1-1,1 0 1,0 0-1,-1-1 0,1 1 1,0 0-1,-1 0 1,1 0-1,0 0 1,0-1-1,0 1 0,0 0 1,0 0-1,0 0 1,0 0-1,0 0 1,0-1-1,0 1 0,1 0 1,-1 0-1,0 0 1,1 0-1,-1-1 0,0 1 1,1 0-1,-1 0 1,1-1-1,-1 1 1,1 0-1,-1-1 0,1 1 1,0-1-1,-1 1 1,1 0-1,0-1 1,-1 1-1,1-1 0,0 0 1,0 1-1,-1-1 1,1 0-1,0 1 1,0-1-1,0 0 0,1 0 1,3 1 73,0 0 0,0 0 0,0-1 0,0 1 1,0-1-1,0-1 0,6 0 0,190-41 460,-139 28-688,-62 13 140,1 1 0,-1 0 0,0 0 0,0 0 0,1 0 0,-1 0 1,0 0-1,0 0 0,1 0 0,-1 0 0,0 0 0,0 1 0,1-1 0,-1 0 0,0 0 0,0 0 0,1 0 0,-1 0 0,0 0 0,0 0 1,0 1-1,1-1 0,-1 0 0,0 0 0,0 0 0,0 0 0,1 1 0,-1-1 0,0 0 0,0 0 0,0 1 0,0-1 0,3 12-69,-3 22 61,0-24 51,0-5 9,-1-4 8,1 0 1,0 0-1,0 1 0,0-1 0,0 0 1,0 0-1,0 0 0,1 1 0,-1-1 0,1 1 1,-1-1-55,0-1 1,1 1 0,-1 0-1,0-1 1,1 1 0,-1-1-1,1 1 1,-1-1 0,1 0-1,-1 1 1,1-1 0,-1 1-1,1-1 1,0 0 0,-1 0-1,1 1 1,0-1 0,-1 0-1,1 0 1,-1 0-1,1 1 1,0-1 0,-1 0-1,1 0 1,0 0 0,1 0-1,1 0 28,7 2-72,-7 0 54,0-1 0,0 0 0,0 0 1,0-1-1,1 1 0,-1-1 0,0 1 0,0-1 0,1 0 0,-1 0 1,0-1-1,0 1 0,5-2 0,-3 0 20,-1 0 0,1 0 0,-1-1 0,0 1 0,0-1 0,7-6 0,3-2-187,-14 11 132,0 0-18,1-1 0,-1 1 0,0 0 0,1 0-1,-1 0 1,0 0 0,0-1 0,1 1 0,-1 0-1,0 0 1,0 0 0,0-1 0,1 1 0,-1 0 0,0 0-1,0-1 1,0 1 0,0 0 0,1 0 0,-1-1-1,0 1 1,0 0 0,0-1 0,0 1 0,0 0-1,0-1 1,0 1 0,0 0 0,0-1 0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50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4480,'0'0'5210,"-1"11"-4132,-15 74 2116,14-79-3037,1 0 0,0 0-1,0 0 1,1 0 0,0 0-1,0 0 1,1 7 0,1-4-1272,4-9-186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52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10 795 4064,'-4'3'438,"-2"1"570,12-3 1130,10-7 745,-10 3-2492,52-24 1663,7-3-662,78-48 0,-125 65-1142,-2 0 1,0-1 0,-1-1 0,17-21 0,30-28-391,-61 63 126,-1 1 0,0 0-1,0 0 1,0 0 0,1 0 0,-1-1-1,0 1 1,0 0 0,0 0 0,1 0-1,-1 0 1,0 0 0,0 0-1,1 0 1,-1 0 0,0 0 0,0 0-1,1 0 1,-1 0 0,0 0 0,1 0-1,-1 0 1,0 0 0,0 0 0,1 0-1,-1 0 1,0 0 0,0 0 0,1 0-1,-1 0 1,0 0 0,0 0-1,0 1 1,1-1 0,-1 0 0,0 0-1,0 0 1,0 0 0,1 1 0,-1-1-1,0 0 1,0 0 0,0 0 0,0 1-1,0-1 1,1 0 0,-1 0 0,0 1-1,0-1 1,0 0 0,0 0-1,0 1 1,0-1 0,0 0 0,0 0-1,0 1 1,0-1 0,0 0 0,0 1-1,0-1 1,1 20-216,-1-19 242,0 15 29,-2 0 0,0 0 0,-1-1 0,-7 25 0,-27 58 405,34-91-371,0 1 0,-1-1 1,0 0-1,-1 0 0,1 0 0,-1-1 1,0 0-1,-12 11 0,16-16-12,-1 0 0,1-1 0,-1 1-1,1 0 1,-1 0 0,1-1 0,-1 1 0,0 0-1,1-1 1,-1 0 0,0 1 0,1-1 0,-1 0 0,0 0-1,1 0 1,-1 0 0,0 0 0,0 0 0,1-1-1,-1 1 1,0-1 0,1 1 0,-1-1 0,1 1 0,-1-1-1,1 0 1,-1 0 0,1 0 0,-1 0 0,1 0-1,0 0 1,-1 0 0,0-2 0,-2 0-37,1-1 0,-1 0 0,1 0-1,0-1 1,1 1 0,-1-1 0,1 1 0,-1-1 0,-1-6 0,4 11-53,0-1 0,0 0 0,-1 1 0,1-1 0,0 1 0,0-1 0,0 0 0,0 1 0,0-1 0,0 0 0,0 1 0,0-1 0,0 1 0,0-1 0,0 0 0,0 1 0,1-1 0,-1 1 0,0-1 0,0 0 0,1 1 0,-1-1 0,1 0-3,0 1 0,0-1 1,-1 1-1,1-1 0,0 1 1,0 0-1,0-1 0,0 1 1,0 0-1,0 0 0,0-1 1,0 1-1,-1 0 0,1 0 1,0 0-1,1 0 0,48 5-230,-37-3 309,1-1 1,23-1-1,-14-2 100,0-2 0,0-1-1,0-1 1,27-10-1,86-42 229,-105 43-329,-12 7-8,-1-2 0,0 1 0,0-2-1,-1-1 1,-1 0 0,0-1-1,-1 0 1,17-19 0,-6 0 46,-1-2 0,34-59 0,33-84-166,-67 127 8,-14 28 6,-4 8-163,0 0 0,0-1 1,5-18-1,-12 32 202,0 1 1,0-1-1,1 0 0,-1 1 0,0-1 0,0 1 1,0-1-1,0 1 0,0-1 0,0 1 1,0-1-1,0 0 0,0 1 0,0-1 0,0 1 1,0-1-1,0 1 0,0-1 0,0 1 1,-1-1-1,1 0 0,0 1 0,-1-1 0,1 1 8,-1 0 0,1 0-1,-1 0 1,1 0 0,-1 0-1,1 0 1,-1 0-1,1 1 1,-1-1 0,1 0-1,-1 0 1,1 1 0,-1-1-1,1 0 1,-1 1 0,1-1-1,-1 0 1,1 1-1,-1 0 1,-24 26-176,23-24 225,-19 23-42,1 1-1,-29 52 0,-22 65-153,41-81 221,17-37 23,-24 56 207,31-69-225,2 0-1,0 1 1,0 0 0,-1 15-1,4-25-24,1 0 0,-1 1 0,1-1 0,0 1 0,1-1-1,-1 1 1,1-1 0,0 0 0,0 1 0,0-1-1,1 0 1,-1 1 0,4 5 0,-2-7 37,-1 1 1,1-1-1,0 0 0,0-1 1,0 1-1,0 0 1,0-1-1,0 1 0,1-1 1,0 0-1,-1 0 1,1-1-1,0 1 0,5 1 1,2-1 23,-1 1-1,0-2 1,0 1 0,1-2 0,-1 1 0,1-1 0,-1-1-1,1 0 1,13-3 0,6-3-52,54-20-1,-60 16-23,0-1 1,-1 0-1,0-2 0,22-17 0,-42 28-70,1 0-1,-1 0 1,0 0-1,1 0 1,-2-1 0,4-4-1,-6 8 43,1 0-1,-1 0 1,0 0-1,0 0 1,0-1 0,0 1-1,0 0 1,1 0-1,-1 0 1,0 0-1,0-1 1,0 1 0,0 0-1,0 0 1,0-1-1,0 1 1,0 0-1,0 0 1,0 0 0,0-1-1,0 1 1,0 0-1,0 0 1,0-1-1,0 1 1,0 0 0,0 0-1,0 0 1,0-1-1,0 1 1,0 0-1,-1 0 1,1 0 0,0-1-1,0 1 1,0 0-1,0 0 1,0 0 0,-1 0-1,1 0 1,0-1-1,-2 1-18,1 0 0,-1 0-1,1 0 1,-1 0 0,1 1-1,-1-1 1,0 0 0,1 1 0,0-1-1,-1 1 1,-1 0 0,-10 4-10,1 1 1,0 1-1,1 0 0,-15 10 1,-39 37 96,60-48 6,0-1 1,0 1-1,0 0 0,1 1 1,-5 8-1,4-6 299,8-9-192,1-1 1,-1 1 0,0-1 0,1 0-1,-1 0 1,6-3 0,57-37-28,-29 15-570,-33 24-138,-5 3 266,-11 12 253,12-13 53,-8 25 139,8-24-146,0-1-1,0 1 0,0-1 1,0 1-1,0-1 0,0 0 1,0 1-1,0-1 0,0 1 1,0-1-1,0 1 0,1-1 1,-1 0-1,0 1 0,0-1 1,0 0-1,0 1 0,1-1 1,-1 1-1,0-1 0,1 0 0,-1 1 1,0-1-1,0 0 0,1 0 1,-1 1-1,1-1 0,-1 0 1,0 0-1,1 1 0,-1-1 1,0 0-1,1 0 0,-1 0 1,1 0-1,-1 0 0,1 0 1,-1 0-1,0 0 0,1 0 1,-1 0-1,1 0 0,-1 0 1,1 0-1,-1 0 0,0 0 1,1 0-1,-1 0 0,1 0 1,-1 0-1,0-1 0,1 1 1,30-6 472,-18 4-367,0 0 0,20-8 1,1-4-84,0-2-1,35-22 1,-53 28-3,0 0 0,-1-1 0,0 0 0,-1-1 0,0-1 0,-1 0 0,-1-1 0,15-20 0,82-146 75,-46 70-77,21-16-212,-69 101-394,-15 25 572,0 0 0,0-1 0,0 1 1,0 0-1,0 0 0,0 0 0,0 0 1,0 0-1,0-1 0,1 1 0,-1 0 1,0 0-1,0 0 0,0 0 0,0-1 1,0 1-1,0 0 0,0 0 0,0 0 1,0-1-1,0 1 0,-1 0 0,1 0 1,0 0-1,0 0 0,0 0 0,0-1 1,0 1-1,0 0 0,0 0 1,0 0-1,0 0 0,0 0 0,-1-1 1,1 1-1,0 0 0,0 0 0,0 0 1,0 0-1,0 0 0,-1 0 0,-13 7-289,3 2 254,-1 1 0,1 1 0,0 0 0,1 0 0,1 1 0,0 0 0,-13 24-1,7-8 36,2 2-1,-18 54 0,22-55 46,-60 201 114,64-213-100,2 0-1,-3 22 1,5-35 33,1 0-1,-1 1 1,1-1-1,1 1 0,-1-1 1,1 1-1,-1-1 1,1 0-1,0 1 1,1-1-1,-1 0 1,1 0-1,0 0 1,4 7-1,-5-10-34,1 1 0,0 0 0,0-1 0,0 0 0,0 1-1,0-1 1,0 0 0,0 0 0,0 0 0,0 0 0,1 0 0,-1-1 0,0 1 0,1 0 0,-1-1-1,0 0 1,1 0 0,-1 0 0,1 0 0,-1 0 0,4-1 0,3 0 7,1-1 0,-1 0 0,0-1 1,11-5-1,-7 1 4,0 0-1,-1-1 1,0 0 0,0-1 0,-1-1 0,0 0 0,0 0 0,15-21 0,-23 27-83,0 0 0,0 0 1,-1 0-1,3-7 0,-4 10 6,-1 0 0,1 0 0,-1-1 0,1 1 0,-1 0 0,0-1 0,0 1 0,0 0 0,1-1 0,-1 1 0,0 0 0,-1-1 0,1 1 0,0 0 0,0-1 0,-1 1 0,1 0 0,-1-2 0,0 2 8,1 1 0,-1-1 0,1 1 0,-1-1 0,0 1 0,0 0 0,1-1 0,-1 1 0,0 0 0,1-1 0,-1 1 0,0 0 0,0 0 0,0-1 0,1 1 0,-1 0 0,0 0 0,0 0 0,0 0 0,1 0 0,-1 0 0,0 1 0,0-1 0,0 0 0,1 0 0,-1 1 0,0-1 0,-1 1 0,-20 10-334,12-3 280,0 2 1,0-1 0,-14 21-1,18-23 74,1 0 0,1 1 0,-1-1-1,2 1 1,-1 0 0,-4 15 0,7-20 28,0 0 1,1 0-1,-1 0 1,1 0 0,0 0-1,0 0 1,0 0-1,1 0 1,-1-1 0,0 1-1,1 0 1,0 0-1,0 0 1,0 0 0,2 3-1,-3-5-4,1 0-1,1 1 0,-1-1 0,0 0 1,0 0-1,0 0 0,0 0 0,1 0 0,-1 0 1,1 0-1,-1-1 0,0 1 0,1 0 1,0-1-1,-1 1 0,1-1 0,-1 0 1,1 1-1,-1-1 0,1 0 0,0 0 1,-1 0-1,1 0 0,-1 0 0,1 0 1,0-1-1,-1 1 0,1 0 0,-1-1 1,2 0-1,25-8 261,34-17-1,-29 11-198,15-5-76,0-3 1,-2-2 0,68-49-1,-51 32-328,-63 42 301,0 0 1,0-1 0,0 1-1,1 0 1,-1 0 0,0 0 0,0-1-1,1 1 1,-1 0 0,0 0-1,0 0 1,1 0 0,-1 0 0,0 0-1,1-1 1,-1 1 0,0 0-1,1 0 1,-1 0 0,0 0-1,1 0 1,-1 0 0,0 0 0,0 0-1,1 0 1,-1 0 0,0 1-1,1-1 1,-1 0 0,0 0 0,1 0-1,-1 0 1,-1 10-228,-9 16 11,5-18 208,0 0 0,0-1 0,-1 1 0,0-1 0,0-1 0,-14 12 0,-46 32 24,-51 23 301,76-53 85,39-19-341,-1 0 0,1 0 0,-1 0 0,1 0 0,-1-1 0,1 1 0,-1-1 0,1 0 0,-1 0 0,1 0 0,-1 0 0,1 0 0,-5-1 0,7 1-44,-1 0 1,1 0-1,0 0 0,0 0 0,-1 0 0,1-1 0,0 1 1,0 0-1,0 0 0,-1 0 0,1 0 0,0-1 0,0 1 1,0 0-1,-1 0 0,1 0 0,0-1 0,0 1 0,0 0 0,0 0 1,0 0-1,0-1 0,-1 1 0,1 0 0,0 0 0,0-1 1,0 1-1,0 0 0,0 0 0,0-1 0,0 1 0,0 0 1,0 0-1,0-1 0,0 1 0,0 0 0,0 0 0,1-1 1,-1 1-1,0 0 0,0 0 0,0-1 0,0 1 0,0 0 0,0 0 1,1 0-1,-1-1 0,0 1 0,0 0 0,0 0 0,0 0 1,1-1-1,-1 1 0,0 0 0,0 0 0,1 0 0,-1 0 1,0 0-1,0 0 0,1 0 0,-1 0 0,0-1 0,16-7 236,15-2-175,0 1 0,1 2 1,42-5-1,-24 7-28,-22 2-218,44-9 0,-59 9-413,-5 1-226,0 1-1,0-2 1,0 1 0,0-1 0,10-6 0,-5 1-1159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53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9216,'5'-2'4248,"16"1"-2573,32 1-201,288-5 478,-203 1-2845,-81 4-5542,-67-2-834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53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8480,'0'-3'3840,"25"6"-3360,4-6 1536,9 3-1216,33-3 31,10-2-511,6-2-96,-6 0-128,-2-8 0,-10 4-32,-2-8-895,-13 7 447,-12 1-3584,-12 3 2208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53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44 9984,'-20'-37'4512,"23"34"-3936,-3 0-1280,0 6 256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55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82 143 3136,'0'-2'234,"1"0"-1,0 0 1,-1 0 0,1 0-1,0 1 1,0-1 0,0 0 0,0 1-1,0-1 1,0 1 0,1-1-1,1-1 1,19-18 2368,-20 18-2285,12-12 1492,-9 9 39,-7 19 650,-7 17-2157,-2-1 1,-1-1-1,-24 42 1,-6 15 217,38-77-470,0 2 0,-1 0 0,1 1 0,-4 18-1,8-27-27,-1 0-1,1 1 1,0-1-1,-1 0 1,1 0-1,0 0 0,1 1 1,-1-1-1,0 0 1,1 0-1,-1 0 1,1 1-1,-1-1 0,1 0 1,0 0-1,0 0 1,0 0-1,0 0 1,0 0-1,1-1 1,-1 1-1,1 0 0,-1-1 1,1 1-1,1 1 1,0-2 42,-1 1 1,1-1 0,-1 0-1,1 0 1,0 0 0,0-1-1,-1 1 1,1-1 0,0 1-1,0-1 1,0 0 0,-1 0 0,1 0-1,3-1 1,8-1 268,21-6-1,-23 4-237,4 1-108,-1-1-1,0-1 1,0-1 0,0 0 0,-1-1 0,0-1 0,0 0 0,-1-1-1,0 0 1,-1-1 0,0 0 0,0-1 0,-1-1 0,0 0 0,-1 0 0,-1-1-1,0 0 1,0 0 0,11-27 0,45-132-223,-62 164 83,-1-1-1,0 1 1,0-1 0,1-14 0,-3 23 105,0 0 1,0 0-1,1 0 1,-1 0-1,0-1 1,0 1-1,0 0 1,0 0-1,0 0 0,0 0 1,0 0-1,0-1 1,0 1-1,0 0 1,0 0-1,0 0 0,0 0 1,-1 0-1,1-1 1,0 1-1,0 0 1,0 0-1,0 0 0,0 0 1,0 0-1,0 0 1,0 0-1,0-1 1,0 1-1,0 0 1,-1 0-1,1 0 0,0 0 1,0 0-1,0 0 1,0 0-1,0 0 1,0 0-1,-1 0 0,1 0 1,-5 4-197,-4 10-44,3 2 96,-9 31 0,6-16 235,-7 20-48,-17 95 1,32-136 39,1 0 0,0 1 0,0-1 0,1 0 0,0 0 0,1 0 1,0 0-1,4 13 0,-5-20 0,0-1 1,1 1 0,-1-1-1,0 1 1,1-1-1,0 0 1,-1 0 0,1 0-1,0 0 1,0 0-1,0 0 1,0 0 0,1-1-1,-1 1 1,0-1 0,1 0-1,-1 1 1,1-1-1,-1 0 1,1-1 0,-1 1-1,1 0 1,5 0 0,-1 0-2,1-1 0,-1 0 1,1 0-1,-1 0 1,1-1-1,-1 0 1,9-3-1,9 0 13,6-3 143,-14 4-219,-16 3-56,0 0-1,0 0 0,1 0 1,-1 0-1,0 0 0,0 0 1,0-1-1,0 1 1,0 0-1,0-1 0,2 0 1,-3 1-21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53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42 172 3808,'-19'0'2305,"7"0"3262,11-9-373,0 7-4855,-1 0 1,1-1-1,0 1 0,0 0 1,0-1-1,0 1 0,0-4 1,2 5-294,0 0 0,0 0 1,-1 1-1,1-1 0,1 0 1,-1 0-1,0 1 0,0-1 1,0 1-1,2-1 0,-3 0-22,66-35 642,-32 17-596,8-8-40,-26 15 252,21-10 0,-32 20-289,0 0 0,0-1-1,0 2 1,0-1-1,1 0 1,-1 1 0,0 0-1,11 0 1,-15 1-4,0 0-1,1 0 1,-1 0 0,0 1-1,0-1 1,1 0-1,-1 1 1,0-1 0,0 1-1,0-1 1,1 1 0,-1 0-1,0 0 1,0-1-1,0 1 1,0 0 0,0 0-1,0 0 1,-1 0 0,1 0-1,0 0 1,0 0-1,-1 0 1,1 0 0,0 0-1,-1 1 1,1-1 0,-1 0-1,0 0 1,1 3-1,0 4-20,0-1 0,0 0-1,0 1 1,-2 8-1,1-8 31,0 6 42,-1 1 1,0-1-1,-1 0 0,-1 0 1,0 1-1,-1-2 1,-1 1-1,0 0 1,0-1-1,-2 0 1,-7 13-1,-18 23 77,7-9 163,-52 63 0,28-43 947,48-59-891,10-2 368,69-23 827,-31 9-1169,-5-1-139,-30 11-150,1 0 1,24-5-1,-29 9-249,-7 1 53,-1-12-9103,0 10 8996,0 1-432,0 1 441,0 0 0,0-1 1,0 1-1,0 0 0,0-1 0,0 1 1,0 0-1,0 0 0,0-1 0,0 1 1,0 0-1,0 0 0,0-1 0,0 1 1,0 0-1,19-1-10832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8:57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3232,'12'-8'7187,"-12"8"-7041,1 0 1,-1 0-1,0 0 0,0 0 0,1 0 1,-1 0-1,0 0 0,0 0 1,1 0-1,-1 0 0,0 1 0,0-1 1,0 0-1,1 0 0,-1 0 0,0 0 1,0 1-1,0-1 0,0 0 1,1 0-1,-1 0 0,0 1 0,0-1 1,0 0-1,0 0 0,0 1 0,0-1 1,0 0-1,0 0 0,0 1 1,1-1-1,-1 0 0,0 0 0,0 1 1,0-1-1,-1 0 0,1 1 0,0-1 1,0 0-1,0 0 0,0 1 1,0-1-1,5 30-344,-6 26 708,-12 89-1,13-139-394,-1 0-1,1 0 1,1 10-1,0 3 409,-1-18-368,1-13 1733,5 3-1708,-1 0 0,5-13 0,1-1 11,3-5-88,2 0 0,23-29 0,-32 46-109,2 2 0,-1-1 0,1 2 0,1-1 1,0 1-1,0 0 0,1 1 0,15-8 0,-14 9-82,0 1 0,25-8 1,-32 11 47,-1 1 1,1 1 0,0-1-1,-1 1 1,1-1-1,0 1 1,-1 1-1,1-1 1,0 1 0,-1-1-1,9 4 1,-11-4 30,-1 1 1,0 0 0,0 0 0,0 0 0,1-1-1,-1 1 1,0 0 0,0 0 0,0 1 0,0-1-1,-1 0 1,1 0 0,0 0 0,0 1 0,-1-1-1,1 0 1,0 2 0,6 24 193,-7-25-158,1 9-23,-1 0 0,0-1 0,-1 1 0,0 0 1,-3 13-1,1-10 77,-25 136 410,27-111-305,2-14 87,-1-25-33,0-19-5792,0 9 3499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00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4 202 2912,'-1'0'27,"1"0"0,0 0 1,0 0-1,0 0 0,0 0 0,0 0 1,0 0-1,0 0 0,0 0 0,-1 0 1,1 0-1,0 0 0,0 0 0,0 0 1,0 0-1,0 0 0,0 0 1,0-1-1,0 1 0,0 0 0,0 0 1,-1 0-1,1 0 0,0 0 0,0 0 1,0 0-1,0 0 0,0 0 0,0 0 1,0 0-1,0 0 0,0 0 0,0-1 1,0 1-1,0 0 0,0 0 0,0 0 1,0 0-1,0 0 0,0 0 0,0 0 1,0 0-1,0 0 0,0-1 0,0 1 1,0 0-1,0 0 0,0 0 0,0 0 1,0 0-1,0 0 0,0 0 0,0 0 1,0 0-1,0-1 0,0 1 0,0 0 1,0 0-1,0 0 0,0 0 0,0 0 1,0 0-1,7-9 2032,1-2 2474,-8 41 227,0 23-3592,0 2-440,0-54-669,0 1 1,0-1 0,0 0-1,0 0 1,1 0 0,-1 0-1,0 1 1,1-1-1,-1 0 1,3 3 1658,0-13-859,10-28-831,-1-1-1,-3 0 1,-1-1 0,6-72 0,-13 104-113,0 1 0,1-1 0,3-10 1,-1 5-20,-4 11 104,0 1 0,1-1-1,-1 0 1,0 1 0,1-1 0,-1 1-1,1-1 1,-1 1 0,1-1-1,-1 1 1,1-1 0,0 1 0,-1-1-1,1 1 1,-1 0 0,1-1 0,0 1-1,-1 0 1,1 0 0,0-1 0,0 1-1,-1 0 1,1 0 0,0 0 0,-1 0-1,1 0 1,0 0 0,0 0 0,-1 0-1,1 0 1,0 0 0,-1 0 0,1 1-1,0-1 1,0 0 0,0 1 0,29 11 74,-25-10-32,14 7 110,-12-5-131,-1-1 1,1 0-1,0-1 1,0 0 0,0 0-1,0 0 1,0-1-1,0 0 1,9 1 0,-10-2-98,18 0 292,-23 0-289,-1 0 0,1 0-1,-1 0 1,1 0 0,-1 0-1,1 0 1,0 0-1,-1 0 1,1 0 0,-1 0-1,1 0 1,-1-1 0,1 1-1,-1 0 1,1 0 0,-1-1-1,1 1 1,-1 0 0,1-1-1,-1 1 1,1 0 0,-1-1-1,0 1 1,1-1 0,-1 1-1,0-1 1,1 1-1,-1-1 1,0 1 0,1-1-1,-2-1-691,0 1-1,0 0 0,0 0 0,0 0 1,0 0-1,0 0 0,0 0 0,-1 0 1,1 1-1,0-1 0,-3-1 0,-5 1-1964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01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397 8 3072,'0'-1'116,"-1"1"0,0-1 0,0 0 0,0 0 0,0 1 0,0-1 0,0 1 0,-1-1 0,1 1 0,0-1 0,0 1 0,0 0 1,0 0-1,-1-1 0,1 1 0,0 0 0,0 0 0,0 0 0,-1 0 0,1 0 0,0 0 0,-2 1 0,-2 1 331,0 0 0,0 0-1,0 0 1,-5 3 0,1 1 84,-14 6 202,1 1-1,1 2 0,0 0 0,-33 32 0,20-13 88,-46 61 1,69-81-702,1 0 0,1 1 0,0 0 0,1 0 0,-12 33 0,18-42-55,0 1 0,1-1 0,-1 0-1,1 1 1,1-1 0,-1 1-1,1-1 1,0 0 0,1 1 0,-1-1-1,1 1 1,1-1 0,-1 0 0,1 1-1,0-1 1,0 0 0,1 0-1,0-1 1,4 8 0,-1-6 14,0 0 0,0 0 1,0 0-1,1-1 0,0 0 1,0 0-1,10 5 0,0-1-558,0-1-1,26 9 0,-1-3-516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01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13 4064,'-1'-5'358,"1"5"-324,0-1 0,0 1 0,0 0 0,0 0 0,0-1 0,1 1 0,-1 0 0,0 0-1,0 0 1,0-1 0,0 1 0,-1 0 0,1 0 0,0-1 0,0 1 0,0 0 0,0 0 0,0 0 0,0-1 0,0 1 0,0 0 0,0 0 0,0 0 0,-1-1 0,1 1 0,0 0 0,0 0 0,0 0-1,0 0 1,-1-1 0,1 1 0,0 0 0,0 0 0,0 0 0,-1 0 0,1 0 0,0 0 0,0 0 0,0 0 0,-1 0 0,1 0 0,0-1 0,0 1 0,0 0 0,-1 0 0,1 0 0,0 0 0,0 1 0,-1-1-1,1 0 1,0 0 0,0 0 0,0 0 0,-1 0 0,1 0 0,0 0 0,-4 2 768,6-2 478,0 0-999,-1-1 0,1 1 0,-1 0 1,1 0-1,-1 1 0,1-1 0,-1 0 0,1 0 0,-1 1 1,1-1-1,1 1 0,8 7 195,0 0 1,0 0-1,0 1 1,-1 0-1,11 13 1,47 57 792,81 123 0,-143-193-1145,-1 0 0,1 1 0,-2 0 0,1 0 0,-1 0 0,-1 0 0,5 22 0,-7-24-19,-1 0 1,0 1 0,0-1 0,0 1 0,-1-1-1,0 0 1,-1 0 0,0 0 0,0 1 0,-1-2 0,-4 10-1,-4 5 220,0 0 0,-30 39 0,-37 36 5,53-67-259,14-17-302,-52 60 277,17-30-6996,35-32 3734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14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301 168 2816,'0'-2'10787,"-2"-9"-7511,1 6-3273,0-1-1,0 1 1,-1 0 0,1 0 0,-4-6-1,-13-31 140,3 6-102,14 34-42,-1-1-1,0 0 1,1 1 0,-1 0-1,0-1 1,0 1 0,0 0-1,0 0 1,0 0 0,-1 0-1,1 0 1,-1 1 0,1-1-1,-1 1 1,0-1 0,1 1 0,-1 0-1,0 0 1,0 0 0,-5 0-1,5 0-11,-1 1 1,0 0-1,1 0 0,-1 0 0,0 0 1,1 1-1,-1-1 0,0 1 0,1 0 1,-1 0-1,1 1 0,-1-1 0,1 1 0,0-1 1,0 1-1,-6 4 0,-4 5 34,0 0 0,1 1 0,1 1 0,0 0 0,0 0 0,1 1 0,1 1 0,0-1 0,1 1 0,1 1 0,-9 26 0,14-36 39,1-1 0,0 1 0,0-1 0,0 1 0,1 0 0,0-1 0,0 1 0,0-1 1,0 1-1,1 0 0,2 7 0,-2-10-17,1 1-1,-1-1 1,1 0 0,0 0 0,0 0 0,0 0 0,1 0 0,-1 0-1,1-1 1,-1 1 0,1-1 0,0 1 0,0-1 0,0 0 0,0 0-1,0 0 1,1-1 0,4 3 0,-7-4-30,12 5 53,0 0 0,-1 1 0,0 1-1,14 10 1,-21-14-59,0 0-1,0-1 0,0 1 1,0-1-1,1 0 1,7 2-1,-6-2-13,0 0 1,-1 0-1,1 1 1,6 4-1,4 3 45,19 16 1,-32-23-59,2 2 106,0 0 0,0 1-1,7 9 1,-11-13-70,-1 0-1,0 0 1,0 0 0,0 0-1,0 0 1,0 0-1,-1 0 1,1 0 0,-1 0-1,1 0 1,-1 1-1,0-1 1,1 0 0,-1 0-1,-1 0 1,1 1-1,0 2 1,-2-1 70,0 0 0,0 0 0,0-1 0,0 1 0,0-1 0,-1 1 0,0-1-1,1 0 1,-1 0 0,0 0 0,-1 0 0,-6 4 0,5-3-17,0-1 0,0 0 0,0-1 0,0 1-1,-1-1 1,1 0 0,-1 0 0,1 0 0,-1-1 0,-9 1 0,-7-2 112,0 0 1,1-2 0,-1-1-1,-22-5 1,0 0-66,41 8-202,1 0-87,-1 0 1,1-1 0,-1 1-1,1-1 1,0 1 0,0-1-1,-1 0 1,1 0-1,0 0 1,-3-2 0,27 15-12584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15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95 490 4896,'-16'0'5989,"49"13"-2938,-26-12-2795,-1-1 1,0 1 0,1-2 0,-1 1 0,0-1 0,0 0 0,0 0-1,1-1 1,5-2 0,-10 4-253,-1-1 0,1 1 0,-1-1 0,1 0 0,-1 0 0,0 1 1,1-1-1,-1 0 0,0 0 0,0-1 0,1 1 0,-1 0 0,0 0 0,0-1 0,0 1 0,0 0 0,-1-1 0,1 1 0,0-1 0,-1 1 0,1-1 0,-1 1 0,1-1 0,-1 1 0,0-1 0,1 0 1,-1 1-1,0-1 0,0 0 0,0 1 0,0-1 0,-1 0 0,1 1 0,0-1 0,-1 1 0,1-1 0,-1 1 0,1-1 0,-2-1 0,1 1-12,1 1 0,-1 0 0,0-1 0,1 1 0,-1 0 0,0 0 0,0 0 0,0 0 0,0 0 0,0 0 0,0 0 0,-1 0 0,1 0 0,0 0 0,0 0 0,-1 1 0,1-1 0,0 1 0,-3-1 0,1 0 18,0 0 0,0 1 0,-1 0 0,1-1 0,0 1-1,-1 1 1,1-1 0,-4 1 0,-5 2 85,0 0 0,1 1 0,-17 7 0,21-7-12,-1-1 0,1 1 0,-1 0 0,1 1 0,1 0 0,-1 0 0,1 0 0,-8 8 0,13-11-38,-1 0 0,1 0 1,-1 1-1,1-1 0,0 1 0,0-1 1,0 1-1,0-1 0,0 1 0,1-1 1,-1 1-1,1 0 0,-1-1 0,1 1 1,0 0-1,0-1 0,0 1 0,1 0 1,-1-1-1,1 1 0,-1 0 0,1-1 1,0 1-1,0-1 0,0 1 0,0-1 1,1 1-1,1 2 0,-1-1 16,1-1 0,-1 1 0,1-1 0,0 1 0,-1-1 0,2 0 0,-1 0 0,0-1 0,0 1 0,1 0 0,0-1-1,-1 0 1,1 0 0,0 0 0,0-1 0,0 1 0,0-1 0,0 0 0,1 0 0,-1 0 0,0-1 0,0 1 0,1-1 0,-1 0 0,0 0 0,0-1 0,6 0 0,5-2 67,0-1 0,-1-1 0,0 0 0,0-1 0,0 0 0,20-13 0,0-3-67,0-1 1,-2-1 0,-1-2-1,0-1 1,36-43 0,-37 33-40,-2-1 0,-1 0 0,-1-3 0,25-54 0,-25 29 14,-9 22-190,-13 29-188,-4 15 331,-1 0-1,1 0 1,0 0 0,0 0-1,-1 0 1,1 1 0,0-1-1,0 0 1,-1 0 0,1 0 0,0 0-1,-1 0 1,1 0 0,0 0-1,0 1 1,-1-1 0,1 0-1,0 0 1,0 0 0,0 1 0,-1-1-1,1 0 1,0 0 0,0 0-1,0 1 1,0-1 0,-1 1-1,-20 30-113,8-5 113,2 1 0,-12 40-1,-11 63-53,28-106 84,0 6 61,0 0 0,2 0 0,-1 55 1,5-70 17,1 0 1,0-1 0,1 1 0,1 0 0,0-1 0,1 0 0,1 1 0,0-2 0,13 25 0,-17-37-168,0 1 0,0 0 1,0 0-1,0-1 0,1 1 0,-1-1 0,1 0 1,-1 1-1,1-1 0,-1 0 0,1 0 0,0 0 1,-1 0-1,1 0 0,2 1 0,-2-2-259,0 1 1,-1-1-1,1 0 0,0 0 0,-1 0 0,1 0 1,0 0-1,0 0 0,-1-1 0,1 1 1,0-1-1,-1 1 0,1-1 0,-1 1 0,1-1 1,-1 0-1,1 0 0,-1 0 0,1 0 0,-1 0 1,0 0-1,1 0 0,1-3 0,12-10-2209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15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16 8128,'-24'-11'4448,"44"12"915,33-2-4279,-35 0-625,29 0-210,242-1 238,-252 2-393,-28-1-833,0 1-1,0 0 1,-1 1-1,1 0 1,0 0-1,10 4 1,-9 0-3885,-6 2 1472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16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418 263 4064,'7'-31'7029,"-7"23"-6666,0 0-1,-1 0 1,-1 0-1,1 0 1,-1 1-1,0-1 1,-1 0 0,0 1-1,-4-9 1,-2 1 60,-1 0 0,-20-25 1,23 33-385,0 1 1,0-1 0,-1 1-1,1 1 1,-1-1 0,0 1-1,-1 1 1,1 0 0,-1 0-1,0 0 1,-14-3-1,11 4-2,1 1 0,-1 0-1,0 0 1,0 1 0,1 0-1,-1 1 1,0 1 0,-22 3-1,28-2-41,1-1 0,0 1 0,0 0 0,-1 0 0,2 0 0,-1 1 0,0 0 1,0 0-1,1 0 0,0 0 0,-1 1 0,-4 6 0,4-4 11,0 0 0,1 0 0,0 0 0,1 1 0,-1 0 1,1 0-1,0 0 0,-2 9 0,1 1 57,1 0 0,1 0 0,0 1 0,1 0 0,1-1 0,4 35 0,-1-37 45,1 0 0,1-1 0,0 0 0,1 0 0,0 0 0,1-1 0,13 19 0,-12-20 33,17 16 1,-17-19 22,0 0 0,13 20 1,-19-26-101,0 0 1,-1 1-1,1-1 1,-1 0 0,0 1-1,0-1 1,0 1-1,0-1 1,-1 1-1,1 0 1,-1-1-1,0 1 1,0-1 0,-1 5-1,-1 2 15,0-1-1,-1 1 1,-1-1 0,1 0-1,-1 1 1,-1-2 0,-6 11-1,6-8 65,5-10-112,-1 1 0,0 0-1,0 0 1,0 0 0,0-1 0,0 1 0,0 0-1,0-1 1,0 1 0,-1-1 0,-1 2-1,3-3-94,0 0 1,0 0-1,-1 0 0,1 0 0,0 0 0,0 0 0,0 0 0,0 0 0,-1 0 1,1-1-1,0 1 0,0 0 0,0 0 0,0 0 0,0 0 0,-1 0 0,1-1 1,0 1-1,0 0 0,0 0 0,0 0 0,0-1 0,0 1 0,0 0 0,0 0 1,0 0-1,0-1 0,0 1 0,0 0 0,0 0 0,0 0 0,0-1 0,0 1 1,0 0-1,0 0 0,0 0 0,0-1 0,0 1 0,0 0 0,0 0 0,3-11-2724,-2 10 2222,5-12-1380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17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26 6560,'-17'0'3653,"30"1"1861,38 1-3092,67-12-441,23-1-1093,41 5-371,-170 6-646,8-1-445,-9 3-5634,-7 2 3776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18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4480,'9'0'9323,"-9"1"-9041,8 12 2065,-1 18-2284,-1 54 1297,-5-74-1109,1 8-19,-1-18 518,-1-11 823,0-4-1509,1 1 1,0-1-1,1 0 1,0 0-1,1 0 1,1 1-1,0 0 1,1 0-1,6-13 1,-8 21-23,0 0 0,0 1 0,1 0 0,-1-1 0,1 1 0,0 0 0,1 1 0,-1-1 0,0 1 0,1 0 0,0 0 0,0 0 0,0 1 0,0 0 0,0 0 0,0 0 0,1 0 0,-1 1 1,1 0-1,-1 0 0,1 0 0,-1 1 0,1 0 0,8 1 0,21 0 222,-30-2-291,0 1 1,-1 0 0,1 0-1,0 1 1,0-1-1,-1 1 1,1 0 0,7 3-1,-5-2-438,1 2 1077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54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0 560 5888,'16'-1'5328,"7"-14"-3873,-1 0-1,-1-2 1,-1 0 0,21-23 0,66-86-531,-47 52-195,-7 11-385,83-93 278,-122 140-487,-12 13-85,0 0-1,0 1 0,0 0 1,0-1-1,6-3 1,-8 6-48,0 0 0,0 0 0,0 0 0,0 0 0,0 0 0,0 0 0,0 0 0,0 0 0,0 0 0,1 0 0,-1 0 0,0 0 0,0 0 0,0 0 0,0 0 0,0 0 1,0 0-1,0 0 0,0 0 0,0 0 0,1 0 0,-1 0 0,0 0 0,0 0 0,0 0 0,0 0 0,0 0 0,0 0 0,0 0 0,0 1 0,0-1 0,0 0 0,0 0 0,0 0 0,1 0 0,-1 0 0,0 0 1,0 0-1,0 0 0,0 0 0,0 0 0,0 1 0,0-1 0,0 0 0,0 0 0,0 0 0,0 0 0,0 0 0,0 0 0,0 0 0,0 0 0,0 1 0,0 8-32,-3 10-38,-32 140 692,30-137-519,-4 34 132,8-51-175,1 1-1,0-1 0,0 1 0,0-1 1,1 1-1,0-1 0,3 10 0,-4-14-45,0-1-1,0 0 1,0 1-1,0-1 1,0 1-1,0-1 1,1 1 0,-1-1-1,0 0 1,0 1-1,0-1 1,1 0-1,-1 1 1,0-1-1,1 1 1,-1-1-1,0 0 1,1 0-1,-1 1 1,0-1-1,1 0 1,-1 0-1,1 1 1,-1-1 0,1 0-1,-1 0 1,0 0-1,1 0 1,-1 0-1,1 0 1,-1 0-1,1 0 1,-1 0-1,1 0 1,-1 0-1,0 0 1,1 0-1,-1 0 1,1 0-1,-1 0 1,1 0 0,-1 0-1,1-1 1,-1 1-1,0 0 1,1 0-1,-1 0 1,0-1-1,1 1 1,-1 0-1,0-1 1,1 1-1,-1 0 1,0-1-1,1 1 1,-1-1-1,3-2 32,-1 0-1,1 0 0,-1 0 0,0 0 1,3-6-1,5-15-7,24-54-57,-25 56-62,2 0 0,0 1 0,1 1 0,16-20-1,-19 26-78,-6 10 89,-1 1-1,1-1 0,0 1 0,5-4 0,-8 6 72,0 1-1,1 0 1,-1-1-1,0 1 1,0 0-1,1-1 0,-1 1 1,1 0-1,-1 0 1,0-1-1,1 1 1,-1 0-1,1 0 0,-1 0 1,0 0-1,1-1 1,-1 1-1,1 0 1,-1 0-1,1 0 0,-1 0 1,1 0-1,-1 0 1,0 0-1,1 0 1,-1 0-1,1 1 0,-1-1 1,1 0-1,-1 0 1,0 0-1,1 0 1,-1 1-1,1-1 0,-1 0 1,0 0-1,1 1 1,-1-1-1,0 0 1,1 0-1,-1 1 0,0-1 1,0 1-1,1-1 1,-1 0-1,0 1 1,0-1-1,1 0 0,-1 1 1,0-1-1,0 1 1,0-1-1,0 1 1,4 13 136,-1-1 1,0 1 0,-1-1-1,1 16 1,-3 57 26,-1-40-72,5 60 415,-1-42-1537,-2-22-2463,-1-41 2922,0 1 0,0-1 0,0 1 0,0-1 0,0 1 0,0 0 1,-1-1-1,1 0 0,-1 1 0,1-1 0,-1 1 0,0 1 0,0-3 357,1 0 0,-1 1-1,1-1 1,-1 0 0,1 0-1,-1 1 1,1-1 0,-1 0-1,1 0 1,-1 0 0,0 0-1,1 1 1,-1-1 0,1 0-1,-1 0 1,0 0 0,1 0-1,-1 0 1,1-1 0,-1 1-1,1 0 1,-1 0 0,0 0-1,1 0 1,-1-1 0,1 1-1,-1 0 1,1-1 0,-1 1-1,1 0 1,-1-1 0,1 1-1,-1-1 1,-21-14-3098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18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1 5152,'-49'0'1648,"48"0"-1609,0 0 0,0 0-1,-1 0 1,1 0 0,0 0 0,0 0 0,0 1 0,0-1 0,0 0 0,-1 1 0,1-1 0,0 1 0,0-1-1,0 1 1,0-1 0,-1 2 0,-87 56 2074,72-45-1216,1 0 0,0 1 0,-26 29 0,32-29-661,0 0 0,1 1 0,0 0 0,1 0 0,1 1 0,0 0 0,1 0 0,1 1 0,1 0 0,0-1 0,-2 33 0,5-32-115,0 1-1,2 0 0,0 0 1,1-1-1,1 1 1,0-1-1,11 32 0,-10-39-65,0-1 0,0 0 0,1 0-1,0 0 1,1 0 0,0-1 0,0 0 0,0 0 0,1-1-1,1 0 1,-1 0 0,1-1 0,0 1 0,0-2-1,11 6 1,-7-5-75,1 0 0,0-2 0,25 7 0,16-3-2854,-12-3 922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22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5 2816,'0'0'169,"0"-1"1,-1 1-1,1 0 1,0-1-1,-1 1 1,1 0-1,-1-1 1,1 1-1,-1 0 1,1 0-1,-1-1 1,1 1-1,-1 0 1,1 0-1,-1 0 1,1 0-1,-1-1 1,1 1-1,-1 0 1,1 0-1,-1 0 1,0 0-1,1 0 1,-1 0-1,1 1 1,-1-1-1,1 0 1,-1 0-1,1 0 1,-1 0-1,1 1 1,-1-1-1,0 1 1,-19 4 11880,21-3-12028,1 0 1,-1 0-1,1-1 0,-1 1 1,1-1-1,0 0 1,0 1-1,0-1 0,1 1 1,17 8 59,1-1-1,22 7 1,-19-7-2,25 8 7,-19-7 61,47 23 1,-58-25-140,1 0-119,-20-8 135,0 0 0,1 0 0,-1 0 0,0 0 0,0 0 1,1 0-1,-1 0 0,0 0 0,0 0 0,1 0 0,-1 0 0,0 0 0,0 1 1,0-1-1,1 0 0,-1 0 0,0 0 0,0 0 0,0 1 0,1-1 0,-1 0 0,0 0 1,0 0-1,0 1 0,0-1 0,0 0 0,1 0 0,-1 1 0,0-1 0,0 0 0,0 0 1,0 1-1,0-1 0,0 0 0,0 0 0,0 1 0,0-1 0,-7 6-27,1-1 0,-1 1 0,-1-2-1,-11 7 1,-10 7 19,-126 82 489,141-93-839,-15 10 940,29-17-778,-1 1 0,0-1 0,1 0 0,-1 1 0,1-1 1,-1 0-1,1 1 0,-1-1 0,1 1 0,0-1 0,-1 1 0,1-1 1,-1 1-1,1 0 0,0-1 0,0 1 0,-1-1 0,1 1 1,0 0-1,0-1 0,0 1 0,0-1 0,-1 1 0,1 0 1,0-1-1,0 1 0,0 0 0,1-1 0,-1 1 0,0 0 0,0-1 1,0 1-1,0 0 0,1-1 0,-1 1 0,0 0 0,6 3-4015,6-1 1381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23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385 366 4480,'0'-1'500,"0"0"1,0 1-1,-1-1 0,1 0 1,0 0-1,0 0 0,-1 1 1,1-1-1,0 0 0,-1 0 1,1 1-1,0-1 0,-1 0 1,1 1-1,-1-1 0,1 0 1,-2 0-1,-14-8 1709,11 7-2129,0 1 0,0 0 0,-1 0 0,1 0 0,-7 0 1,-9 2 108,1 0 1,0 1-1,0 1 1,0 1-1,1 1 1,-1 0-1,1 2 1,0 0 0,1 1-1,-23 14 1,34-17-175,0 0 0,0 0-1,1 1 1,0 0 0,0 0 0,0 1 0,1-1 0,0 1 0,0 1 0,1-1-1,0 1 1,-5 12 0,7-16 21,0 1-1,1 0 0,0 0 1,0 0-1,0 0 0,0 0 0,1 0 1,0 1-1,0-1 0,0 0 1,0 0-1,1 0 0,0 0 1,0 0-1,1 0 0,-1 0 1,1 0-1,0-1 0,0 1 1,1-1-1,5 8 0,-5-8 18,1 0 0,-1-1 0,1 0-1,0 1 1,0-2 0,1 1-1,-1 0 1,1-1 0,-1 0-1,1 0 1,0 0 0,7 2-1,-5-3 29,-1 0-1,0 0 0,1 0 1,-1 0-1,1-1 0,-1 0 0,1-1 1,-1 1-1,11-3 0,-7-1-7,0 1-1,0-1 0,0-1 0,-1 0 1,0 0-1,0-1 0,13-10 0,-10 5-13,0 0-1,-1-1 0,0-1 1,13-18-1,-10 8-24,0 0 0,-2 0-1,-1-1 1,-1-1 0,13-48-1,-17 47-130,-1 0 0,-1 0 0,-2 0 0,0 0 0,-2 0 0,-1 0 0,-1 0 0,-2 0 0,-11-47 0,15 71 44,-1 1 1,1-1 0,-1 0-1,0 0 1,1 1 0,-1-1-1,0 0 1,0 1 0,0-1-1,-1 1 1,1-1 0,0 1 0,-2-2-1,2 3 32,1-1 1,-1 1-1,0 0 0,1 0 0,-1-1 1,0 1-1,0 0 0,1 0 0,-1 0 0,0 0 1,0 0-1,1 0 0,-1 0 0,0 0 1,0 0-1,1 0 0,-1 1 0,0-1 0,0 0 1,1 0-1,-1 1 0,0-1 0,1 0 1,-1 1-1,0-1 0,1 1 0,-1-1 0,1 1 1,-1-1-1,1 1 0,-1 0 0,-4 4-17,1 0-1,0 0 1,0 1-1,1-1 0,0 1 1,0 0-1,-4 10 1,0 0 16,0-1 99,2 0 1,0 1-1,0-1 1,1 1-1,1 0 1,1 0 0,0 0-1,1 0 1,1 1-1,1-1 1,0 0-1,5 28 1,0-10 14,3 18 148,2 0-1,31 92 0,-40-140-921,0 1-1,1-1 0,-1 1 1,6 7-1,1-1-1455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24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 3968,'-6'-15'1285,"6"15"-1258,0 0 1,0-1-1,0 1 0,-1 0 1,1 0-1,0 0 0,0 0 1,0-1-1,0 1 0,0 0 1,0 0-1,0-1 0,0 1 1,0 0-1,0 0 0,0 0 1,0-1-1,0 1 0,0 0 0,0 0 1,0 0-1,0-1 0,0 1 1,0 0-1,0 0 0,0 0 1,1-1-1,-1 1 0,0 0 1,0 0-1,0 0 0,0 0 1,0-1-1,5 0 3753,-3 1-3573,0 1 1,1-1-1,-1 1 0,0 0 0,1 0 0,-1-1 0,0 1 0,0 1 0,0-1 0,0 0 0,0 0 1,0 1-1,0-1 0,3 4 0,25 31 1222,-21-25-738,5 7-234,0 2 0,-2 0-1,0 0 1,-1 1 0,-1 0 0,7 24 0,-8-16-141,-1 0 0,-2 1 0,-1-1 0,2 40 0,-5-24 34,-2 0 0,-7 57 0,2-71-159,0-1 0,-3 1 1,0-1-1,-15 33 0,14-40-115,-1 0 1,-2 0-1,0-1 0,-1 0 1,-32 38-1,37-49-236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25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3392,'8'-11'11568,"58"10"-5850,0-1-3297,189 4-2529,-228 0 39,88 5 106,-98-6 288,1 1-3967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26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47 3328,'-1'0'162,"-18"-7"1198,4 7 9912,22-2-6024,4-2-3555,28-8-2031,54 1 754,161 0 0,-242 11-373,112 3-28,-115-2 12,-1 0 0,0 1 0,0 0 0,8 3 0,18 5-162,-25-10 82,-9 0 101,30-11-17130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2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83 5824,'-3'-2'438,"0"1"0,0-1 0,1 0 0,-1 1 1,0 0-1,-1 0 0,1 0 0,0 0 0,0 0 0,0 1 0,0 0 1,-6-1-1,5 2 20,-1 0 0,0 0 0,0 0 0,0 1 0,1-1 0,-1 1 0,-5 4 0,-11 4 159,2 1 1,-1 1 0,-30 25 0,41-30-492,1 1 1,0 1 0,0-1 0,1 1-1,0 1 1,1-1 0,0 1 0,1 0-1,-7 16 1,8-15-33,0 1 0,1 0 0,0 0 1,1 0-1,1 0 0,0 0 0,0 0 0,1 1 0,1-1 0,2 19 0,-1-22 4,0-1 0,1 0-1,-1 0 1,1 0-1,1 0 1,0 0-1,0-1 1,0 1-1,1-1 1,0 0-1,1-1 1,-1 1-1,1-1 1,0 0-1,1-1 1,8 7-1,-8-7 44,1 0 0,0-1 0,0 0-1,0 0 1,1-1 0,-1 0 0,1 0-1,11 1 1,-14-3-95,0 0 0,0-1 0,0 0 0,1 0 0,-1-1-1,0 1 1,0-1 0,0-1 0,0 1 0,0-1 0,0 0 0,0-1 0,7-3 0,7-6 57,-2-1 1,0 0 0,0-1 0,23-26 0,58-72 81,-91 103-169,0-1-12,28-32-9,-3-1 0,33-54 0,-61 88-13,-1 2 20,-1 1 0,1-1 0,3-11 0,-6 15 0,-1 0 1,1 0 0,-1 0 0,1 0 0,-1 0 0,0 0 0,0 0-1,-1 0 1,1 0 0,-1 0 0,1 0 0,-2-3 0,1 2-20,-1 0 0,1 1 0,-1-1 0,0 1 0,0-1 0,0 1 0,-1 0 0,1 0 0,-1 0 0,0 0 0,0 0 0,1 1 0,-2-1 0,1 1 0,0 0 0,0 0 0,-1 0 0,0 0 0,1 1 0,-1-1 0,0 1 0,1 0 0,-1 0 0,0 0 0,0 1 0,-7-1 0,-7 0-71,-1 2-1,1 0 0,0 1 1,-25 6-1,41-8 89,-18 4-148,-1 1-1,1 1 0,0 1 0,1 1 1,-1 0-1,2 2 0,-1 0 0,-18 14 1,18-5-626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53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1 469 5472,'-1'-1'12361,"7"0"-13069,9-4 1234,0 0 1,0-1-1,0 0 0,-1-1 1,0-1-1,19-14 0,-12 6-293,-1-1 1,36-37-1,-29 20 94,-1-1 0,32-55 1,-1 0 71,-41 63-329,-12 21-112,0 0 0,0 0 0,0 0 0,0 0 1,7-5-1,-11 11 39,0-1 0,0 1 0,1 0 0,-1 0 0,0 0 0,0-1 0,0 1 0,0 0 0,0 0 0,0 0 0,1 0 0,-1 0 0,0-1 0,0 1 0,0 0 0,0 0 0,1 0 0,-1 0 0,0 0 0,0 0 0,0 0 0,1 0 0,-1 0 0,0 0 0,0 0 0,0 0 0,1 0 1,-1 0-1,0 0 0,0 0 0,0 0 0,1 0 0,-1 0 0,0 0 0,0 0 0,0 0 0,1 0 0,-1 0 0,0 0 0,0 0 0,0 0 0,1 1 0,-1-1 0,0 0 0,0 0 0,0 0 0,0 0 0,0 1 0,1-1 0,-1 0 0,0 0 0,3 18-24,-1 109-62,-2-31 109,0-83 3,1 15-13,7 42 0,-6-63 22,-1 0 0,1 0 0,0 0 0,0-1 0,1 1 0,0-1 0,0 1 0,1-1 0,0 0 0,0 0 0,6 7 0,-8-11 1,1 0 0,-1-1 0,0 1 0,0 0 0,1-1 0,-1 0 1,1 0-1,-1 1 0,1-1 0,-1-1 0,1 1 0,0 0 0,-1-1 0,1 1 1,3-1-1,0 0 24,0 0 0,-1 0 1,1-1-1,0 0 1,-1 0-1,12-4 0,-4-1 8,-1 0 1,1 0-1,-1-1 0,0 0 0,13-12 0,-7 4-11,-1-2 0,0 0 0,-1-1 0,24-36-1,43-86-143,-64 107 7,-15 25 21,-3 5 20,1 0-1,-1 0 0,1 0 0,0 0 0,0 0 0,0 1 1,0-1-1,0 0 0,1 1 0,-1 0 0,1 0 0,3-3 1,-5 5 33,0 0 0,-1 0-1,1 0 1,0 0 0,-1 0 0,1 0 0,0 0 0,-1 1 0,1-1 0,-1 0 0,1 0 0,0 1 0,-1-1 0,1 0 0,-1 1 0,1-1 0,-1 0 0,1 1 0,-1-1 0,1 1 0,-1-1 0,0 1-1,1-1 1,-1 1 0,1-1 0,-1 1 0,0-1 0,0 1 0,1 0 0,-1-1 0,0 1 0,0-1 0,0 2 0,9 25 80,-9-25-69,32 174 619,-5-23-346,-18-94-1405,-6-42-3346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53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5568,'-4'3'6169,"4"-2"-6011,2 8 529,0-1 32,0 33 1603,-2 44 1,-2-21-1240,-1 112 1262,1 92-45,3-162-1863,0-26-207,10 87-1,-10-158-432,1 0 1,0 0-1,0 1 0,1-1 1,5 13-1,-8-22 100,0 1 0,1-1 0,-1 1 1,0-1-1,1 1 0,-1 0 0,0-1 0,1 0 1,-1 1-1,1-1 0,-1 1 0,1-1 0,-1 1 0,1-1 1,-1 0-1,1 1 0,-1-1 0,1 0 0,0 0 1,-1 1-1,1-1 0,-1 0 0,1 0 0,0 0 0,-1 0 1,1 0-1,1 0 0,-1 0-169,0 0 0,0-1 1,0 1-1,1-1 0,-1 1 0,0-1 1,0 1-1,0-1 0,0 0 0,0 0 1,0 1-1,0-1 0,0 0 1,0 0-1,0 0 0,-1 0 0,2-1 1,14-26-6359,5 1 2060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56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11 4480,'2'-11'10842,"-5"12"-10491,-1 0 0,0-1-1,1 1 1,-1 0 0,1 1 0,0-1-1,-1 0 1,1 1 0,0 0 0,0 0 0,0 0-1,0 0 1,-4 5 0,-3 2-118,2 0 0,-14 16 1,-56 94 639,6-7-205,57-92-586,-45 66 330,51-70-273,0 1 0,1 0 0,-11 32 1,10-15-8,2 0 0,1 0 0,2 1 1,1 0-1,1 0 0,3 0 0,0 0 1,3-1-1,12 60 0,-7-65-68,1-1 0,1 0 0,1 0 0,2-1 0,0-1 0,2 0 0,1-1 0,35 39 0,-45-56-117,-2-2-88,1 1-1,-1-1 1,9 7 0,13-31-20184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54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65 203 8064,'-42'0'2267,"19"0"2340,141-8 833,63-22-2971,-60 8-1509,354-57-10,-80 22-2860,-373 52 357,-10 3-2287,-24 6-420,-14 2 1306,-9 3-2550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56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8 138 7232,'-3'-7'866,"3"6"-630,-1 0 1,0-1-1,1 1 1,-1 0 0,1-1-1,-1 1 1,1-1-1,0 1 1,0-3 0,0 3-188,0 1 1,0 0 0,0 0-1,0 0 1,0 0 0,0 0 0,0 0-1,0-1 1,0 1 0,0 0-1,0 0 1,0 0 0,0 0-1,0 0 1,0 0 0,0 0 0,1 0-1,-1 0 1,0-1 0,0 1-1,0 0 1,0 0 0,0 0-1,0 0 1,0 0 0,0 0 0,1 0-1,-1 0 1,0 0 0,0 0-1,0 0 1,0 0 0,0 0-1,0 0 1,0 0 0,1 0 0,-1 0-1,0 0 1,0 0 0,0 0-1,0 0 1,0 0 0,0 0-1,0 0 1,1 0 0,-1 0 0,0 0-1,0 0 1,0 0 0,0 1-1,0-1 1,0 0 0,0 0-1,0 0 1,1 0 0,-1 0 0,0 0-1,0 0 1,0 0 0,7 8 1992,-1 5-1244,-1 0 1,0 0-1,-1 1 1,4 19 0,3 57 923,-1-7-707,-9-65-455,-1-16 101,0-4-181,-1-82 536,3-98-1056,10 89 280,-12 91-217,0 0-1,1 1 1,-1-1-1,0 0 1,1 1-1,-1-1 1,1 0-1,-1 1 1,1-1-1,0 1 1,0-1-1,0 1 1,0-1-1,0 1 1,0 0-1,0 0 1,0-1-1,0 1 1,1 0-1,-1 0 1,1 0-1,-1 0 1,0 0-1,1 1 1,0-1-1,-1 0 1,1 1-1,-1-1 1,1 1-1,0-1 1,-1 1-1,1 0 1,0 0-1,0-1 1,-1 1-1,1 1 0,0-1 1,2 1 0,7 1 104,-1 0 0,1 1 1,-1 0-1,18 9 1,-24-10-80,87 42 368,-64-28-405,-24-14 158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5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17 5632,'-1'0'131,"1"0"1,-1 0-1,1-1 0,-1 1 1,1 0-1,-1-1 0,1 1 1,0 0-1,-1-1 0,1 1 1,0 0-1,-1-1 0,1 1 1,0-1-1,-1 1 1,1-1-1,0 1 0,0-1 1,0 1-1,-1-1 0,1 0 1,9-1 3422,-6 3-2852,10-4 2693,-12 2-3247,0 1 0,0-1 0,0 1 0,0 0 1,0-1-1,1 1 0,-1 0 0,0 0 0,0 0 0,0 0 1,0 0-1,0 0 0,1 0 0,-1 0 0,2 1 0,0 0 140,0 1 0,-1 0 0,1-1 0,0 1 0,0 0-1,-1 0 1,1 0 0,-1 1 0,0-1 0,0 1 0,0-1-1,3 5 1,-2-2-34,0 0-1,-1-1 0,0 1 0,0 1 0,0-1 1,2 9-1,-2-3-89,-1 0 0,0-1 0,-1 1 0,0 0 0,-1 0 0,0 0 0,-1-1 0,0 1 0,-1-1 0,0 1 0,0-1 0,-1 0 0,-1 0 0,0 0 0,-7 11 0,10-18-160,0-1 0,-1 0-1,1 0 1,0 1 0,-1-1 0,1-1 0,-1 1 0,0 0-1,1-1 1,-1 1 0,0-1 0,0 0 0,0 0 0,0 0 0,0 0-1,0 0 1,-4 0 0,3-1-188,0 0-1,0 0 1,-1-1 0,1 1-1,0-1 1,0 0-1,0 0 1,0 0 0,0 0-1,0-1 1,0 0 0,0 1-1,-4-4 1,-12-10-2195,3 2 747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57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6 7040,'-3'-5'6151,"2"6"-5508,-15 6 2730,7-4-2671,-5 4-109,1 1 1,0 0-1,0 1 1,1 0-1,-13 14 0,18-16-492,0 1-1,1 0 1,0 0-1,0 1 1,1 0-1,0 0 1,1 0-1,0 0 1,-3 12-1,3-7-40,0 0 0,1 0 0,1 0 0,0 1-1,1-1 1,0 1 0,4 28 0,-2-34 20,1 0 0,0 0 0,0 0 0,1-1 0,0 1 1,1-1-1,0 1 0,0-1 0,1 0 0,0-1 0,0 1 0,1-1 0,13 13 0,-16-17-12,0 0 0,0-1 1,1 1-1,-1-1 0,1 0 1,0 0-1,0 0 0,0 0 0,0 0 1,0-1-1,0 0 0,0 0 0,0 0 1,0 0-1,6 0 0,-4-2 1,-1 1 0,1-1 0,-1 0 0,0 0-1,1 0 1,-1-1 0,0 0 0,0 0 0,0 0 0,8-5-1,-3 0-21,0 0 1,0-1-1,-1 0 0,0-1 0,0 0 0,-1 0 0,0-1 0,-1 0 0,11-19 0,-4 0-52,0-1-1,11-39 1,-22 59-16,0 1 0,-1 0 1,0-1-1,-1 1 0,0-1 0,0 1 1,-1-1-1,0 0 0,-1 1 1,0-1-1,-1 1 0,-3-12 0,4 16-73,-1 0 0,0 0-1,-1 1 1,1-1-1,-1 1 1,0 0 0,0-1-1,-1 1 1,1 0-1,-1 1 1,1-1 0,-1 1-1,-1 0 1,1 0 0,0 0-1,-1 0 1,1 1-1,-1-1 1,0 1 0,0 1-1,0-1 1,0 1-1,0-1 1,-5 1 0,3 0-469,-1 0 0,1 1 1,0 0-1,0 0 1,0 0-1,-13 4 1,17-4-13,-1 1 0,0 0 0,0 1 0,0-1 1,1 1-1,-1 0 0,1-1 0,0 1 1,-1 1-1,1-1 0,0 0 0,0 1 1,0 0-1,-2 3 0,4-5 215,1-1 0,-1 1 1,1 0-1,-1 0 0,1-1 0,0 1 1,-1 0-1,1 0 0,0 0 0,0 0 0,-1 0 1,1 1-1,3 9-2792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58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 6816,'1'-2'3846,"3"5"-953,3 8-1371,23 53 327,-3 0 0,18 69-1,-37-105-1489,-2 0 0,-1 1 0,-1 0-1,1 48 1,-17 116 1330,2-127-969,-34 119 0,38-164-746,-2-1 0,0 0 0,-17 27 0,-16 17-4617,35-52 2787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59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 5216,'-8'-3'19082,"88"-4"-17674,29 3-743,53-4 105,-88 8-402,-29 1-5174,-45 10-3481,-3-1 4089,3 1 1404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8:59:59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46 7872,'-1'0'219,"1"0"-1,-1 0 1,1-1 0,0 1 0,-1 0 0,1 0 0,-1-1-1,1 1 1,0 0 0,-1 0 0,1-1 0,0 1 0,-1-1-1,1 1 1,0 0 0,0-1 0,-1 1 0,1 0 0,0-1 0,0 1-1,0-1 1,-1 1 0,1-1 0,0 1 0,0-1 0,0 1-1,0-1 1,0 1 0,0 0 0,0-1 0,1 0 98,-1 0 0,1 0-1,-1 1 1,1-1 0,-1 0 0,1 1 0,0-1 0,0 1 0,-1-1 0,1 1 0,0-1 0,0 1 0,0-1-1,1 1 1,9-4 1049,0 1-1,13-2 1,-18 4-1310,21-4 857,1 1 0,45 1 1,55 9-540,-121-5-357,62 1-657,-58-3-1209,0 0 0,13-3 0,-7 1-546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0:00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75 5472,'-1'-5'432,"-1"-2"832,0-1 0,-1 1 0,0 0 0,-5-9 0,7 14-1055,0 0 0,-1 1 0,1-1 0,-1 0 0,1 1 0,-1-1 0,1 1 0,-1-1 0,0 1 0,0 0 0,0 0 0,0 0 0,0 0 1,0 0-1,0 0 0,0 0 0,0 1 0,0-1 0,-4 1 0,0-1-41,1 1 0,-1 1-1,0-1 1,1 1 0,-1 0 0,1 0 0,-1 1 0,1 0 0,0 0-1,0 0 1,0 0 0,0 1 0,0 0 0,0 0 0,0 0 0,1 1 0,0-1-1,0 1 1,0 0 0,0 0 0,-3 5 0,-1 2-48,1-1 0,0 1 0,0 0 0,1 0 0,1 1 0,0 0 0,1 0 0,-4 15 0,4-8 20,0 0 1,2 1-1,0-1 1,2 1-1,0-1 1,1 1-1,0-1 1,2 0-1,0 1 0,2-1 1,6 20-1,-1-11 150,-1 2 1,-2-1-1,0 1 0,2 41 0,-6-28 57,-3-1 0,-4 47 0,3-76-360,-1 0 1,-1 0-1,0 0 1,-1 0-1,0 0 1,-1-1-1,0 0 1,-1 0-1,-1 0 1,0-1-1,-9 12 1,11-16-384,-16 15-1476,20-21 1508,0 0 0,0-1 0,0 1 0,-1 0 0,1-1 0,0 1 0,-1-1-1,1 1 1,0-1 0,-1 0 0,1 1 0,-1-1 0,1 0 0,0 0 0,-1 0 0,1 0 0,-3-1-1,3 1 163,0 0 0,1 0 0,-1 0 0,1-1 0,-1 1 0,1 0 0,-1-1 0,0 1 0,1 0 0,-1-1 0,1 1 0,-1 0 0,1-1 0,0 1-1,-1-1 1,1 1 0,-1-1 0,1 1 0,0-1 0,-1 1 0,1-1 0,0 0 0,0 1 0,-1-1 0,1 1 0,0-1 0,0 0 0,-1-1-695,0-6-1764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0:00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7 8640,'-21'-7'2784,"9"8"2273,16 0-3507,145 9 5705,0 0-4889,-15-10-2259,-107-2-1685,-11-3-4337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0:01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0 170 6048,'1'3'7669,"0"8"-3071,2 24-3778,2 125 1804,-3-134-2233,-1-16 80,0-9-62,-1-3 155,-5-54-29,2 21-878,2-14 126,7-64-1,-4 85 178,-1 17 150,1 1-1,0-1 0,0 1 1,1-1-1,6-13 1,-8 21-6,0 0 0,0 0 1,1 0-1,0 0 0,-1 0 1,1 0-1,0 1 0,1-1 1,-1 1-1,0-1 1,1 1-1,-1 0 0,1-1 1,0 2-1,0-1 0,-1 0 1,1 0-1,1 1 0,-1 0 1,6-3-1,9 2 244,0 1 1,0 0-1,33 3 0,55 14 137,-30-4-416,-44-11-1808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0:01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0 6816,'-18'7'2197,"17"-7"-2152,1 0 0,-1 0 0,1 0 0,-1 1 0,1-1 0,-1 0-1,1 0 1,0 1 0,-1-1 0,1 1 0,-1-1 0,1 0 0,0 1 0,-1-1 0,1 1 0,0-1 0,0 1-1,-1 0 1,-23 34 2842,1 1-1,-33 74 0,40-71-1533,-15 56 0,21-58-1031,3 0-1,1 1 1,1 0-1,2 62 0,4-72-651,1 0 0,2 0 0,0 0 0,2 0 0,2-1 0,19 50-1,-23-70-345,0 1 0,0-1-1,1-1 1,-1 1-1,8 7 1,4 5-1073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57.9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 4320,'0'0'1392,"7"15"560,-5-10-1607,-1 0 0,0 0 0,0 1 1,-1-1-1,0 0 0,1 0 0,-2 0 0,0 9 1,-2 3 335,-7 21 0,0 0-121,4-16-286,4-16-108,1 0 0,-1 0 0,1 0 0,-1 8 0,8-17 284,-1 0-1,0 0 1,0-1 0,0 0 0,4-5-1,41-32-1032,102-66-1,-151 106 587,1 1 0,0-1 0,-1 0 1,1 1-1,0-1 0,0 1 1,0 0-1,-1-1 0,1 1 0,0 0 1,0 0-1,0 0 0,-1 0 1,1 1-1,0-1 0,0 0 1,0 1-1,-1-1 0,1 1 0,0 0 1,-1-1-1,1 1 0,0 0 1,-1 0-1,1 0 0,-1 0 0,0 0 1,1 1-1,-1-1 0,0 0 1,2 3-1,0 0 72,0-1-1,0 1 1,0 0 0,-1 0 0,1 0 0,-1 0-1,0 1 1,0-1 0,-1 0 0,1 1-1,0 5 1,-1 3 37,6 68 219,-4-55 164,-3-25-600,0 0 1,1 0 0,-1 1 0,1-1 0,-1 0 0,1 0-1,0 0 1,-1 0 0,1 1 0,1 0 0,20-1-7896,-5-2 5126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56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33 5408,'-2'-4'938,"1"3"-794,1 0 0,-1 0 1,1 1-1,-1-1 0,1 0 0,-1 0 1,1 0-1,0 0 0,-1 0 0,1 0 0,0 0 1,0 0-1,0 1 0,0-1 0,0 0 1,0 0-1,0 0 0,0 0 0,0 0 1,0 0-1,0 0 0,1 0 0,-1 0 0,7-6 5725,-5 14-2788,0 20-2199,-2 0 0,-2 39 0,-1-24-344,-18 144 803,4-56-1056,12-81-147,-5 86 866,19-153-1234,-1 0 59,1 0-1,0 1 1,1 0 0,1 0-1,1 1 1,17-19-1,-20 26 143,0 0-1,1 0 0,0 1 1,1 0-1,-1 1 1,2 0-1,-1 0 1,1 2-1,-1-1 1,24-6-1,-31 11 64,0 0 1,-1 0-1,1 1 1,0-1 0,0 1-1,0 0 1,0 0-1,0 0 1,0 1-1,0-1 1,0 1-1,0 0 1,0 0-1,0 0 1,-1 1-1,5 1 1,-5 0 33,1-1 1,-1 1 0,0-1-1,0 1 1,0 0 0,0 1-1,0-1 1,-1 0 0,0 1-1,1-1 1,-1 1 0,-1 0-1,1 0 1,0 0 0,1 6-1,2 10-18,0 1-1,-2 0 0,2 33 1,-4 69 135,-2-61-189,-2-17-757,1-3-3897,2-41 4502,0-1 1,0 0-1,0 0 0,0 1 0,0-1 0,0 0 0,0 1 0,0-1 0,0 0 0,0 1 0,0-1 0,0 0 1,0 1-1,0-1 0,0 0 0,-1 0 0,1 1 0,0-1 0,0 0 0,0 1 0,0-1 0,-1 0 0,1 0 1,0 0-1,0 1 0,0-1 0,-1 0 0,1 0 0,-1 1 0,1-2-51,0 1 1,-1-1-1,1 1 1,0 0-1,-1-1 1,1 1-1,0-1 0,0 1 1,0-1-1,-1 1 1,1-1-1,0 1 0,0-1 1,0 1-1,0-1 1,0 1-1,0-1 0,0 1 1,0-1-1,0 1 1,0-1-1,0 0 0,3-30-5323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0:02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10 7296,'0'0'70,"0"-1"1,0 1-1,-1 0 1,1 0-1,0 0 1,0-1-1,0 1 0,0 0 1,0 0-1,0 0 1,-1-1-1,1 1 1,0 0-1,0 0 1,0-1-1,0 1 1,0 0-1,0-1 1,0 1-1,0 0 1,0 0-1,0-1 0,0 1 1,0 0-1,0 0 1,0-1-1,0 1 1,1 0-1,-1 0 1,0-1-1,0 1 1,0 0-1,0 0 1,0 0-1,1-1 1,-1 1-1,0 0 0,0 0 1,0 0-1,0-1 1,1 1-1,10 2 962,-7-2-949,-1 1 303,0 0-1,1 0 0,-1 1 0,0-1 1,0 1-1,0-1 0,0 1 1,0 0-1,0 0 0,-1 0 0,1 1 1,3 3-1,0 1 504,0 1 1,9 17-1,-5-8 106,4 7-344,-1 0-1,-1 1 1,-1 1 0,-1 0-1,-2 0 1,0 1 0,-2 0-1,-1 0 1,-1 1 0,-2-1-1,0 1 1,-4 47-1,-2-31-301,-1-1 0,-3 1-1,-24 78 1,23-97-549,-1 0-1,-26 43 1,25-50-605,-1-1 0,-1 0 0,0 0 0,-20 17 0,-9 0-3382,3-4 1312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0:39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122 199 2080,'8'-14'1890,"-1"0"1,0 0-1,4-16 1,-6 15-891,-1-1 0,-1 0 0,0 0 0,-1 0 0,0-21 0,-3 27-1117,-2 21-58,-1 23 233,-9 54 641,5-38-273,-47 177 545,5-22-636,20-55 924,26-140-2729,0-15-1870,3-3 1820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0:39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18 195 3232,'-14'-7'1035,"11"6"-614,7-6 4251,9 3-794,17-10-2218,-5 2-852,14-1-289,1 1 0,64-11 0,-56 14-337,242-40 607,-255 47-736,-24 1 15,-1 0 0,13-2-1,-10 1 357,3-2-2615,-15 3 1687,1 0 1,-1 0-1,1 0 0,-1 0 1,1 0-1,-1 0 0,0 0 0,0 0 1,1-1-1,-1 1 0,0 0 1,0-1-1,0 1 0,0-3 1,7-7-1529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0:40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2 4800,'-2'-1'5123,"-3"16"-3552,-5 30-703,-21 151 1654,-17 83-377,25-156-1652,19-98-96,2-12 1269,9-25-1118,12-15-468,-6 8-115,17-20-1,-26 34-41,1 1 0,0-1 0,0 1 0,0 0 1,0 0-1,0 0 0,1 1 0,10-5 0,-16 8 67,1-1-1,-1 1 1,1 0 0,-1 0-1,1 0 1,0 0 0,-1-1-1,1 1 1,-1 0 0,1 0 0,-1 0-1,1 0 1,0 0 0,-1 1-1,1-1 1,-1 0 0,1 0-1,-1 0 1,1 0 0,0 1-1,-1-1 1,1 0 0,-1 0-1,1 1 1,-1-1 0,1 1-1,0 0 6,0 0 1,-1 0-1,1 0 0,0 0 0,-1 0 0,1 1 0,-1-1 0,1 0 1,-1 0-1,0 1 0,1 1 0,-1 2 48,1 0 0,-1 0 0,0 0-1,0 0 1,-2 8 0,-11 50 349,-6 84 0,13-110-349,4-26-71,0 1-1,0 13 0,-1 25 141,-1-28-149,8 0 133,-3-21-73,0 1 1,0-1-1,0 0 0,0 0 1,0 0-1,0 0 0,1 0 1,-1-1-1,0 1 0,0 0 0,1 0 1,-1-1-1,1 1 0,-1-1 1,0 1-1,1-1 0,-1 0 1,1 1-1,-1-1 0,1 0 1,-1 0-1,1 0 0,-1 0 0,1 0 1,-1-1-1,1 1 0,1-1 1,5 0 38,4 0 9,-1 0 0,1-1 1,-1 0-1,0-1 0,0-1 1,0 1-1,0-2 0,0 0 1,-1 0-1,0-1 0,0 0 1,-1 0-1,0-1 0,0-1 1,10-9-1,-11 7-37,4-2-5,-2 0 1,1-1-1,-2-1 1,0 1-1,0-1 1,10-26-1,-14 26 12,0 1-57,0 0-1,-1-1 0,0 0 1,-2 0-1,3-17 0,-5 29 2,0 0-1,0 0 0,-1 0 1,1-1-1,0 1 1,-1 0-1,1 0 0,-1 0 1,0 0-1,0 0 1,0 1-1,0-1 0,0 0 1,0 0-1,0 0 1,0 1-1,-1-1 0,-1-1 1,2 2-7,0 1 1,0-1-1,-1 0 0,1 1 1,0-1-1,-1 1 1,1-1-1,0 1 0,-1 0 1,1-1-1,-1 1 1,1 0-1,-1 0 0,1 0 1,0 0-1,-1 0 1,1 0-1,-1 1 1,1-1-1,0 0 0,-1 1 1,1-1-1,0 1 1,-1 0-1,1-1 0,0 1 1,0 0-1,-2 1 1,-2 2-13,-1 1 1,1-1 0,0 2 0,0-1-1,1 0 1,-1 1 0,1 0 0,1 0 0,-1 0-1,1 0 1,0 1 0,0 0 0,1-1-1,-3 15 1,1-7 52,2 1-1,0-1 1,0 1 0,2 0-1,0 0 1,2 18 0,-1-26-10,0 1 0,1-1 0,0 0 0,0-1 0,0 1 0,1 0 0,0-1 0,1 1 0,-1-1 0,7 8 1,-8-11 31,0-1 0,0 0 0,0 1 1,0-1-1,1 0 0,-1 0 1,1-1-1,-1 1 0,1 0 0,0-1 1,0 0-1,0 1 0,0-1 1,0 0-1,0-1 0,0 1 0,0-1 1,0 1-1,0-1 0,0 0 1,0 0-1,0 0 0,0 0 0,1-1 1,4 0-1,-1-2-12,1 0-1,-1 0 1,0 0 0,0-1-1,0 0 1,-1 0 0,1 0-1,-1-1 1,0 0 0,7-8-1,6-9-2,25-35-1,-15 17-44,-4 7-29,-25 32 37,1 0 0,0-1 0,-1 1 0,1 0 0,0 0 0,0 0 0,0 0 0,0 1 0,0-1 0,0 0 1,0 0-1,0 1 0,0-1 0,1 0 0,-1 1 0,0-1 0,0 1 0,1-1 0,-1 1 0,2 0 0,-3 0 7,1 0 0,-1 0 0,0 0 0,1 0 0,-1 0 0,0 1 0,0-1 0,1 0 0,-1 0 1,0 1-1,0-1 0,1 0 0,-1 0 0,0 1 0,0-1 0,0 0 0,1 0 0,-1 1 0,0-1 0,0 0 0,0 1 0,0-1 0,0 0 0,0 1 0,0-1 0,0 0 0,0 1 0,2 11 37,-2-9-24,1 14 88,-1 0 0,0 0 0,-1-1 0,-4 24 0,1-10-97,1 2-19,4-20 175,-1-12-147,0 0 1,0 0-1,0 0 0,0 0 0,0 0 1,0 0-1,0 0 0,0 0 0,0 0 1,0 0-1,1 0 0,-1 0 0,0 0 1,0 0-1,0 0 0,0 0 0,0 0 1,0 0-1,0 0 0,0 0 0,0 0 1,0 0-1,0 0 0,0 0 0,0 0 1,0 0-1,1 0 0,-1 0 0,0 0 1,0 0-1,0 0 0,0 0 0,0 0 1,0 0-1,0 0 0,0 0 0,0 0 1,0 1-1,0-1 0,0 0 0,0 0 1,0 0-1,0 0 0,0 0 0,0 0 1,0 0-1,0 0 0,0 0 0,0 0 1,0 0-1,0 0 0,0 0 0,0 0 1,0 0-1,0 1 0,0-1 0,0 0 1,0 0-1,37-70 396,10-15-373,-2 22-113,-40 57 69,1-1 0,0 1 0,0 1 0,1-1 0,0 1 0,11-7 0,-17 11-3,0 0 0,0 1 0,0-1 0,1 1 0,-1-1 0,0 1 0,0-1 0,1 1 0,-1 0 0,0-1 0,0 1-1,1 0 1,-1 0 0,0 0 0,1 0 0,-1 0 0,0 1 0,1-1 0,-1 0 0,0 0 0,0 1 0,1-1 0,-1 1 0,2 0 0,-2 1 3,1-1 0,0 1 0,-1-1 1,1 1-1,-1 0 0,0 0 0,0 0 0,0-1 0,1 1 0,-2 0 0,1 1 1,0-1-1,0 2 0,2 7 51,-1 0 0,0 0 0,-1 0 0,0 16 0,-1 140 239,0-161-291,1 0 1,0 0 0,0 0-1,1 0 1,0 0-1,0 0 1,0 0 0,6 10-1,1 4-3063,-2 2-4253,-3-11 4065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0:41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4 3968,'0'-4'1521,"0"8"702,-1 3-266,-11 55 1136,-22 91-400,10-35-1780,6-34-370,17-81-584,1-1-1,-1 0 0,1 1 1,0-1-1,0 1 0,0-1 1,0 1-1,0-1 0,0 1 1,1 2-1,2 0-3265,4-4 881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0:58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108 894 2144,'0'-1'58,"0"1"0,-1-1 0,1 1 0,0 0 1,0-1-1,0 1 0,-1-1 0,1 1 0,0 0 0,0-1 0,0 1 0,0-1 0,0 1 1,0-1-1,0 1 0,0-1 0,0 1 0,0-1 0,0 1 0,0 0 0,0-1 0,0 1 1,1-1-1,0-6 2584,-8-1 894,7 4-1908,-1 8-1175,-2 11-587,-8 32 424,-2 18 348,-8 72 215,11-39-362,-21 133 1045,31-230-1454,-1 1 1,1-1-1,0 0 0,0 0 1,-1 0-1,1 0 1,0 0-1,0 0 1,0 0-1,1 1 1,-1-1-1,0 0 1,0 0-1,1 2 1,0-2 711,-2-4-260,-3-17-181,1-1-1,1 0 1,0-42 0,12-70-267,-8 116-58,1-8-91,9-27 1,-2 7-64,10-54-188,49-147-1,-65 235 348,10-27-121,-12 36 69,-1 0 0,0-1 0,0 1 0,1 0-1,-1 0 1,1 0 0,0 0 0,-1 1 0,1-1 0,0 0-1,0 1 1,3-3 0,-4 4 16,-1 0 0,1 0 0,0 0 0,0-1 0,0 1 0,-1 0 0,1 0 0,0 0 1,0 0-1,0 0 0,-1 1 0,1-1 0,0 0 0,0 0 0,0 0 0,-1 1 0,1-1 0,0 0 0,0 1 0,-1-1 0,1 0 0,0 1 0,-1-1 0,1 1 0,0 1 0,2 0 4,-1 0-1,0 1 0,0-1 1,0 1-1,0-1 0,2 5 0,4 10 0,-1 0 0,-1 1 0,5 22 0,8 60 0,-16-84 68,-1 0-1,-1 0 0,-1 0 0,-1 0 0,0 0 1,0 0-1,-2-1 0,0 1 0,-6 16 0,9-30-32,-1 0-1,0-1 1,1 1-1,-1-1 0,0 1 1,0-1-1,1 1 0,-1-1 1,0 0-1,0 1 0,-1-1 1,1 0-1,0 0 1,0 0-1,-1 0 0,1 0 1,0 0-1,-1 0 0,1 0 1,-1-1-1,0 1 1,1 0-1,-1-1 0,1 0 1,-1 1-1,0-1 0,1 0 1,-1 0-1,0 1 1,1-1-1,-1-1 0,0 1 1,1 0-1,-1 0 0,0-1 1,1 1-1,-1-1 0,1 1 1,-1-1-1,1 1 1,-1-1-1,1 0 0,-1 0 1,1 0-1,0 0 0,-1 0 1,1 0-1,0 0 1,0-1-1,0 1 0,0 0 1,0-1-1,-2-2 0,1 0-22,-15-24-204,16 26 177,0 1 0,1-1 1,-1 0-1,1 1 1,-1-1-1,1 0 0,0 1 1,-1-1-1,1 0 0,0 0 1,0 1-1,0-1 1,0 0-1,1-3 0,0-4-201,-1 8 205,0 1-1,0 0 1,0-1-1,0 1 0,0-1 1,0 1-1,0 0 1,0-1-1,0 1 1,0-1-1,0 1 0,0 0 1,0-1-1,1 1 1,-1-1-1,0 1 0,0 0 1,0-1-1,1 1 1,-1 0-1,0-1 1,0 1-1,1 0 0,-1-1 1,0 1-1,1 0 1,-1 0-1,0-1 1,1 1-1,-1 0 0,0 0 1,1 0-1,-1-1 1,0 1-1,1 0 1,-1 0-1,1 0 0,63-13 122,-43 10-61,42-13 0,-30 5 2,-1-1 0,-1-2 1,0-1-1,-1-2 0,-1-1 0,53-42 0,-51 30 66,-45 67-469,1-10 324,-11 31-1,20-46 43,1 0 0,0 0 0,1 0 0,0 1 0,-1 16 0,3-27-7,0 0 1,0 1 0,1-1-1,-1 0 1,0 0-1,1 0 1,-1 0 0,1 0-1,0 0 1,-1 0-1,1 0 1,0 0 0,0 0-1,0 0 1,1-1-1,-1 1 1,0 0 0,1-1-1,-1 1 1,1-1-1,-1 1 1,1-1 0,0 0-1,0 0 1,-1 0-1,1 0 1,0 0 0,0 0-1,0 0 1,0-1-1,0 1 1,0-1 0,0 1-1,0-1 1,3 0 0,2 1 41,-1-1 1,1 0 0,0-1 0,-1 1-1,1-1 1,0-1 0,-1 1 0,1-1-1,-1 0 1,7-4 0,4-2-59,-1-1 0,-1-1 0,1 0 0,-1-1 1,-1 0-1,0-2 0,-1 1 0,21-27 0,-42 121-508,6-61 631,0 33 1,2-54-106,0 0 1,0 0-1,0 1 0,0-1 1,0 0-1,0 0 0,0 0 0,0 0 1,0 1-1,0-1 0,0 0 1,0 0-1,0 0 0,0 0 1,0 0-1,0 1 0,0-1 1,0 0-1,1 0 0,-1 0 0,0 0 1,0 0-1,0 1 0,0-1 1,0 0-1,0 0 0,0 0 1,0 0-1,1 0 0,-1 0 0,0 0 1,0 1-1,0-1 0,0 0 1,0 0-1,0 0 0,1 0 1,-1 0-1,0 0 0,0 0 1,0 0-1,0 0 0,1 0 0,-1 0 1,0 0-1,0 0 0,0 0 1,0 0-1,0 0 0,1 0 1,-1 0-1,0 0 0,7-7 351,-5-2-253,-1 1 0,1-1 0,-1 0 0,-1 0 0,0-17 0,0 12-77,-1 5-113,1-1 1,-1 1-1,0 0 0,-1 0 0,0 0 0,0 0 0,-1 0 0,0 0 0,-1 1 0,-8-15 0,12 23 76,0 0 0,0 0 0,0 0 0,0 0 0,0 0 0,0 0 0,0 0 0,0 0 0,0 0 0,0-1-1,0 1 1,0 0 0,0 0 0,0 0 0,0 0 0,0 0 0,0 0 0,0 0 0,0 0 0,0 0 0,0 0 0,-1 0 0,1 0-1,0 0 1,0 0 0,0-1 0,0 1 0,0 0 0,0 0 0,0 0 0,0 0 0,0 0 0,0 0 0,-1 0 0,1 0 0,0 0-1,0 0 1,0 0 0,0 0 0,0 0 0,0 0 0,0 0 0,0 0 0,0 0 0,0 0 0,-1 0 0,1 0 0,0 0 0,0 1-1,0-1 1,0 0 0,0 0 0,0 0 0,0 0 0,0 0 0,0 0 0,-2 8-216,4 11 49,-1-17 184,-1 0 0,2 1 0,-1-1 0,0 0 0,0 0 0,1 0-1,-1-1 1,1 1 0,0 0 0,-1 0 0,1-1 0,0 1 0,0-1 0,0 0-1,0 0 1,0 1 0,0-1 0,0 0 0,1-1 0,-1 1 0,0 0 0,1-1-1,-1 1 1,0-1 0,1 0 0,-1 0 0,0 0 0,1 0 0,-1 0 0,0 0-1,5-1 1,3-2 51,0 0-1,0 0 0,0-1 0,0 0 0,14-8 1,-8 2-32,-1 0 0,0-1 0,15-15 1,-4 5 13,-1-1 15,-1-2 0,31-39 0,37-61 82,-67 85-161,22-49 0,-44 80-95,-7 7-223,3 1 311,0 1 0,0-1 0,0 1 0,0 0 0,0-1 0,0 1 0,0 0 0,0 0 0,0-1 0,-2 3 0,-6 10-26,0 0 0,1 0 0,0 0 0,1 1 0,-7 20 0,-22 79 118,27-84-44,-20 92 193,6-25-319,12-46 190,10-45-43,0-1 0,0 1 0,1 0-1,0 0 1,0 0 0,1 0 0,0 7-1,0-11-13,-1 0 0,0-1 0,1 1 1,-1-1-1,1 1 0,-1-1 0,0 1 0,1-1 0,-1 0 0,1 1 0,-1-1 0,1 1 0,0-1 0,-1 0 0,1 0 0,-1 1 0,1-1 0,0 0 0,-1 0 0,1 0 0,0 1 0,-1-1 0,1 0 0,-1 0 0,1 0 0,0 0 1,-1 0-1,1 0 0,0-1 0,-1 1 0,1 0 0,0 0 0,-1 0 0,1-1 0,-1 1 0,1 0 0,0-1 0,27-12 213,-26 11-260,7-3 37,-1-1 0,0-1 0,0 1 0,-1-1 0,1 0 0,-2-1 0,1 0 0,-1 0 0,0 0 0,5-11 0,4-3-62,1-5-358,-16 27 395,0 0 1,0 0-1,0 0 1,0 0-1,0 0 0,0 0 1,0-1-1,0 1 0,0 0 1,0 0-1,0 0 1,0 0-1,0 0 0,0 0 1,0 0-1,1 0 0,-1-1 1,0 1-1,0 0 1,0 0-1,0 0 0,0 0 1,0 0-1,0 0 1,1 0-1,-1 0 0,0 0 1,0 0-1,0 0 0,0 0 1,0 0-1,1 0 1,-1 0-1,0 0 0,0 0 1,0 0-1,0 0 0,0 0 1,1 0-1,4 5-140,2 7 104,-7-12 45,1 2 1,1 0 0,0 0 0,0 0 0,-1 0 0,1 0 0,0 0 0,1 0 0,-1 0 0,0-1 0,0 1 0,1-1 0,2 1 0,1 1-7,-1-1 0,0 0 0,1 0-1,10 1 1,-3-2 40,-1-1 0,1 0 1,0-1-1,24-6 0,-20 3 11,23-8 0,-25 7 49,-10 3-75,0 0 0,-1 0 0,1 0 0,-1 0 0,1-1 0,-1 0 0,0 0 0,0 0 0,0 0 0,0-1 0,3-4 0,-53 55-378,33-31 346,1-1 71,0 0 0,-16 29 1,27-41-71,-1 0 4,1-1-1,-1 0 1,1 1-1,0-1 1,0 1-1,0-1 1,0 1-1,0 0 1,1 0-1,-1-1 1,1 1-1,0 0 1,0 0-1,0 5 1,1-7 199,2-3-145,1 1 1,0-1-1,-1 0 0,1 0 1,-1-1-1,0 1 1,0-1-1,0 1 0,0-1 1,4-6-1,-1 3 19,9-9-74,21-30 0,-31 39-185,-5 10-5,-1 5 130,5 35-279,-4-43 347,0 0 0,0 0 0,0 0 0,1 0 0,-1 0 0,0 0-1,0 0 1,1 0 0,-1 0 0,0 0 0,1 0 0,-1 0 0,1 0 0,-1-1-1,1 1 1,-1 0 0,1 0 0,0 0 0,-1-1 0,1 1 0,0 0 0,-1-1-1,2 2 1,0-2 23,0 1 0,0 0 0,0 0 0,0-1 0,0 1-1,0-1 1,0 0 0,0 0 0,0 1 0,4-2 0,2 1 61,0-2 1,0 1 0,0-1 0,12-4-1,-7 0-67,-1 1 0,0-2 0,0 0 0,0 0-1,-1-1 1,0 0 0,0-1 0,-1 0 0,0-1-1,-1 0 1,0-1 0,11-16 0,3-11 17,-2-2 1,25-61-1,-11 22-89,8-22 165,-22 51-161,-16 38-7,1-1 0,-2 0 0,0-1 1,0 1-1,2-27 0,-23 63-518,-15 32 334,-23 46 196,40-65 49,3 0 0,1 2 1,-7 44-1,10-43-43,4-21 83,-2 28 1,6-39 28,0 1 0,0-1 0,0 0 1,1 1-1,0-1 0,4 13 0,-5-19-56,1 0-1,-1 0 1,1-1-1,-1 1 0,1 0 1,-1 0-1,1 0 1,0-1-1,-1 1 0,1 0 1,0-1-1,-1 1 1,1-1-1,0 1 0,0-1 1,0 1-1,0-1 1,0 1-1,-1-1 0,1 0 1,0 1-1,0-1 1,0 0-1,0 0 0,0 0 1,0 0-1,0 0 1,0 0-1,0 0 0,0 0 1,0 0-1,0 0 1,0-1-1,0 1 0,0 0 1,1-1-1,1 0 2,0 0 0,0-1 0,0 1 0,0 0 0,-1-1 0,1 0 0,0 0 1,-1 0-1,1 0 0,3-4 0,6-9 12,-1 0 1,0-1 0,-2-1-1,0 0 1,0 0-1,-2-1 1,0 0 0,6-28-1,-8 31-215,-4 6 154,-1 9 16,0-1 0,1 1 1,-1 0-1,1-1 0,-1 1 0,0-1 1,1 1-1,-1 0 0,1 0 1,-1-1-1,1 1 0,-1 0 1,1 0-1,-1 0 0,1-1 0,-1 1 1,1 0-1,-1 0 0,1 0 1,-1 0-1,1 0 0,-1 0 0,1 0 1,0 0-1,24 0 25,-7 0-15,18-6 6,-26 4 3,0 1-1,0-1 0,1 2 0,20 0 0,0 1 70,-25-1-78,0 0 1,0 1-1,1-1 0,-1 1 0,0 0 1,7 3-1,-10-3 8,0 0-1,0 0 1,0 1 0,-1-1 0,1 1-1,-1-1 1,1 1 0,2 2 0,17 26-178,-21-30 191,0 1-1,0 0 1,0 0 0,1-1 0,-1 1-1,0-1 1,0 1 0,0-1 0,0 1-1,1-1 1,-1 0 0,0 0 0,1 1-1,-1-1 1,0 0 0,2 0 0,-3 0 49,0 5-242,-1 0 182,-1 0 1,1 0-1,-1-1 0,0 1 0,0 0 0,0 0 0,-4 4 0,1-1 23,-26 44-152,21-37 82,1 0 0,0 1-1,-10 24 1,19-39 56,-1 1 1,0 0 0,1-1-1,-1 1 1,1 0-1,-1 0 1,1 0 0,0-1-1,0 1 1,0 0-1,0 0 1,0 0 0,0-1-1,0 1 1,1 0 0,0 3-1,0-4 12,0 0 1,0 0-1,0 0 1,1 0-1,-1 0 0,0-1 1,0 1-1,1 0 0,-1 0 1,0-1-1,1 1 0,-1-1 1,0 1-1,1-1 0,-1 0 1,1 0-1,-1 1 1,1-1-1,-1 0 0,1 0 1,2-1-1,6 0 12,1 0-1,-1-1 1,0 0-1,0-1 1,0 0-1,16-7 1,-3 1-58,2-2 23,24-6 81,-41 14-64,-1 0-1,13-6 1,4-2-43,-24 11 25,0 0 0,0 0 0,1 0 1,-1 0-1,0 0 0,0 0 0,1-1 0,-1 1 0,0 0 0,0 0 1,0 0-1,1 0 0,-1-1 0,0 1 0,0 0 0,0 0 1,0 0-1,1-1 0,-1 1 0,0 0 0,0 0 0,0-1 0,0 1 1,0 0-1,0 0 0,0-1 0,0 1 0,0 0 0,1-1 1,-1 1-7,-1 0 1,2 0-1,-1 0 1,0 0 0,0-1-1,0 1 1,0 0-1,0 0 1,0 0 0,0 0-1,0 0 1,0-1-1,0 1 1,0 0 0,0 0-1,0 0 1,0 0-1,0 0 1,1 0 0,-1-1-1,0 1 1,0 0-1,0 0 1,0 0-1,0 0 1,0 0 0,0 0-1,1 0 1,-1 0-1,0 0 1,0 0 0,0 0-1,0 0 1,0 0-1,1 0 1,-1 0 0,0 0-1,0 0 1,0 0-1,0 0 1,0 0 0,1 0-1,-1 1 16,0 0 37,2-2-46,0 1-1,0-1 1,0 0-1,0 0 1,0 0 0,0 0-1,-1 0 1,1 0-1,0-1 1,0 1 0,-1 0-1,1-1 1,2-3-1,19-26 201,62-129 76,-48 87-369,-26 53-2,14-28 203,31-82 1,-33 58-290,18-92 0,-41 162-93,-2 4 80,-6 13-18,-9 23 36,-37 107 84,27-67-60,13-38 166,4-9-30,1 0 1,2 0-1,0 0 0,-1 34 0,-4 71 211,10-119-268,1 26-1,2-37 100,-1-1-1,1 1 1,0 0 0,0 0 0,1 0 0,-1 0-1,1-1 1,3 7 0,-4-12-16,-1 1-1,0-1 1,1 1 0,-1 0-1,1-1 1,-1 1 0,1-1 0,-1 1-1,1-1 1,-1 1 0,1-1-1,-1 1 1,1-1 0,0 0-1,-1 1 1,1-1 0,0 0-1,-1 0 1,1 1 0,0-1-1,0 0 1,-1 0 0,1 0 0,0 0-1,-1 0 1,1 0 0,0 0-1,0 0 1,-1 0 0,1 0-1,0 0 1,0-1 0,-1 1-1,1 0 1,0 0 0,-1-1-1,1 1 1,-1 0 0,1-1 0,0 1-1,-1-1 1,1 1 0,0-2-1,3-1 27,0 0 0,-1 0 0,1-1-1,-1 0 1,0 1 0,3-6 0,45-79 56,3-6-135,-38 68-322,-14 26 187,0 7 113,1 8 20,-5 26-149,1-24 115,0 28-1,3-4 72,-2-28 45,0-1-1,1 0 0,0 0 0,1 0 1,6 19-1,-8-29-30,0-1 1,1 0-1,-1 0 1,1 0-1,-1 0 1,1 0-1,-1 0 1,1 0-1,0-1 0,-1 1 1,1 0-1,0 0 1,0 0-1,0-1 1,0 1-1,0 0 1,0-1-1,0 1 1,0-1-1,0 1 0,0-1 1,0 1-1,0-1 1,0 0-1,0 0 1,0 1-1,0-1 1,0 0-1,2 0 0,2-1 40,0 0-1,0 0 1,0 0-1,0 0 1,6-3-1,-6 2-14,11-5 1,-1 0 1,0-2 0,0 0-1,0 0 1,-1-1 0,-1-1-1,23-23 1,-7 3 48,-2-1 0,46-71 1,-21 27-131,41-74 41,41-140-10,-92 202-94,-14 30-46,-21 38-155,-7 14 145,-7 15 93,-6 15 31,0 1 0,-14 42-1,26-63 37,-51 128-237,-45 122 230,85-213 89,2 0 0,1 0 0,-3 48 0,8-52-152,1-14 111,0 1-1,3 46 0,0-67-6,1 0 0,-1 0 0,1 0 1,0 0-1,-1 0 0,1 0 0,2 3 1,-3-6-19,0 0 1,0 1 0,1-1-1,-1 0 1,0 1 0,0-1-1,1 0 1,-1 1-1,0-1 1,1 0 0,-1 0-1,0 1 1,1-1 0,-1 0-1,1 0 1,-1 0 0,0 0-1,1 1 1,-1-1 0,1 0-1,-1 0 1,1 0 5,0 0 0,0-1 0,0 1-1,0 0 1,-1 0 0,1-1 0,0 1 0,0 0 0,-1-1 0,1 1 0,0 0 0,-1-1-1,1 1 1,1-2 0,10-11 23,0 0 0,-1 0-1,0-1 1,-1-1 0,12-23 0,14-21-21,-31 52-9,38-49-2,-30 46-232,-13 10 218,0 0 1,0 0-1,1 0 1,-1 0-1,0 0 0,0 0 1,0 0-1,1 0 1,-1 0-1,0 0 1,0 0-1,0 0 1,1 0-1,-1 0 1,0 0-1,0 0 0,0 1 1,0-1-1,1 0 1,-1 0-1,0 0 1,0 0-1,0 0 1,0 0-1,1 0 1,-1 1-1,0-1 0,0 0 1,0 0-1,0 0 1,0 0-1,0 1 1,0-1-1,0 0 1,0 0-1,1 0 1,-1 1-1,0 2-52,0 0 0,1 1 0,-1-1 0,0 0 0,-2 7 0,2-4 39,-16 88 13,10-69 20,1 1 0,-2 46 0,7-71-3,0 0 0,0-1-1,0 1 1,0 0 0,0 0 0,0 0 0,1-1 0,-1 1-1,0 0 1,0 0 0,0-1 0,1 1 0,-1 0 0,0 0-1,1-1 1,-1 1 0,1 0 0,-1-1 0,1 1 0,-1-1-1,1 1 1,-1 0 0,1-1 0,1 1 0,-1 0 16,0-1 0,0 0 1,0 0-1,0 1 0,0-1 1,1 0-1,-1 0 0,0 0 1,0 0-1,0 0 0,0 0 1,1-1-1,-1 1 0,2-1 1,3-1 23,-1-1 1,1 1-1,-1-1 1,1 0-1,6-6 1,27-24-111,-25 20 13,1 1 1,0 1-1,0 0 0,20-10 1,-33 20 41,-1 0 1,0 1-1,1-1 1,-1 1-1,1-1 1,-1 1-1,1 0 1,-1-1-1,1 1 1,-1 0-1,4 0 1,-5 0-3,1 0-1,-1 1 1,1-1-1,-1 0 1,1 0 0,-1 0-1,1 1 1,-1-1 0,0 0-1,1 0 1,-1 1-1,1-1 1,-1 0 0,0 1-1,1-1 1,-1 1 0,0-1-1,1 0 1,-1 1-1,0-1 1,0 1 0,1-1-1,-1 1 1,0 2-13,1-1-1,-1 1 1,0-1 0,0 1-1,0-1 1,0 1 0,-1-1-1,1 1 1,-1-1 0,1 1-1,-2 3 1,-6 11-16,-1 0 0,0 0-1,-1-1 1,0-1 0,-2 1 0,-15 16 0,11-14 81,-142 205 35,141-196 94,-1-1 0,-24 29 1,40-54-129,0 1 0,0 0 1,0 0-1,0-1 0,0 1 1,0-1-1,0 1 0,-1-1 1,-3 2-1,5-3-38,1 0 0,-1 0-1,1 0 1,-1 0 0,1 0 0,-1 0 0,1 0-1,-1 0 1,1 0 0,-1 0 0,1 0 0,-1 0-1,1 0 1,-1 0 0,1 0 0,-1-1-1,1 1 1,-1 0 0,1 0 0,-1-1 0,0 0-5,1 1 1,-1-1 0,1 0 0,-1 0 0,1 1-1,-1-1 1,1 0 0,-1 0 0,1 0 0,0 0 0,0 0-1,-1 1 1,1-1 0,0 0 0,0-2 0,0-2 0,0-1 0,0 1 1,1-1-1,0 1 1,0 0-1,0-1 0,1 1 1,0 0-1,0 0 0,4-8 1,2-2-71,1 0 0,12-14 0,-12 18 40,0 0-1,1 1 0,0 0 0,1 1 1,0 0-1,17-10 0,76-36-425,-24 15-2056,-64 31 533,-1 0 0,26-23 1,-23 16 182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0:58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22 8736,'-3'-11'3936,"11"7"-3424,-3 0 512,-2 8-672,6-8-416,8 4 0,3-3 192,2 6-64,-2-3 0,7 0-32,-12 0 224,2 0-128,-4 0-2848,-4 4 1472,-14 11-6944</inkml:trace>
  <inkml:trace contextRef="#ctx0" brushRef="#br0" timeOffset="1">21 33 7136,'-20'-11'3232,"24"3"-2816,4 5-64,5 3-288,8-4-96,0 0 0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0:59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26 6720,'-42'-14'3040,"42"9"-2624,9 2-96,3 3-256,18-3-320,7 6 160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01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1012 4384,'18'-3'5361,"29"-12"-3335,-39 12-1477,10-4-305,-1 0 0,1-1 0,-1-1 0,-1-1 0,1 0 0,-2-1 0,1-1 0,-2 0 0,0-2 0,0 1 0,12-17 0,141-204 469,-75 97-520,-91 135-186,6-7 72,-1-1-1,1 1 1,-2-2 0,6-10-1,-18 31-1494,-6 13 1174,-5 23 386,2 0 0,2 2 0,2 0 0,2 0 0,-6 81 0,16-123-65,-2 9 187,2 26 0,0-38-162,0 0 0,0 0 0,1 0 0,-1 0 0,1 0 1,0 0-1,0-1 0,0 1 0,0 0 0,0 0 0,1-1 0,-1 1 0,1-1 1,-1 1-1,4 2 0,-4-4-64,0-1 0,0 1 0,0-1 0,0 1 0,0-1 1,0 0-1,0 1 0,0-1 0,0 0 0,0 0 0,0 0 0,0 0 0,0 0 1,0 0-1,0 0 0,0 0 0,0-1 0,0 1 0,0 0 0,0-1 0,0 1 1,0 0-1,0-1 0,0 1 0,0-1 0,0 1 0,0-1 0,1-1 0,4-3 86,1 0 0,10-12 0,104-121 186,8-9-363,-96 114 114,-2-3-1,53-76 0,-61 74-46,-1-2 0,-2-1 0,-2 0 0,15-49 0,6-61-59,-38 134-127,-2 9-34,-3 9-52,-6 12-74,-32 75 251,-51 94 734,42-103-437,-7 13-94,-74 199 150,99-208-68,-14 35 956,45-108-498,7-11-191,12-17-62,-11 10-455,89-95 103,-79 85-110,1 1 1,1 0-1,19-14 0,-36 31 40,-1-1 0,1 0 0,0 1 0,-1-1 0,1 1 0,0-1-1,-1 1 1,1-1 0,0 1 0,0 0 0,0-1 0,-1 1 0,1 0 0,0 0-1,0-1 1,0 1 0,0 0 0,0 0 0,-1 0 0,1 0 0,0 0-1,0 0 1,0 0 0,0 1 0,0-1 0,-1 0 0,1 0 0,0 1 0,0-1-1,0 0 1,-1 1 0,1-1 0,0 1 0,0-1 0,-1 1 0,1-1 0,0 1-1,-1 0 1,1-1 0,-1 1 0,1 0 0,-1-1 0,1 1 0,-1 0 0,1 1-1,2 5-37,0 0-1,0-1 1,-1 2 0,2 10-1,-1-6-1,-1-2 0,1 1 69,0 0-1,0 0 0,1 0 0,7 13 1,-9-21 3,-1-1 0,1 1 1,0 0-1,0-1 1,0 0-1,0 1 0,0-1 1,1 0-1,-1 0 1,1 0-1,-1 0 0,1-1 1,0 1-1,0-1 1,-1 1-1,1-1 0,0 0 1,0 0-1,0-1 1,7 2-1,-3-2-9,0 0 0,1 0 0,-1 0 0,1-1 0,-1 0 0,0-1 0,0 0 0,0 0 0,0 0-1,0-1 1,0 0 0,0 0 0,-1-1 0,10-6 0,1-3 43,-1-1 1,0-1-1,25-31 0,-25 27-39,17-32 0,-59 84-576,11-9 531,-77 114 15,89-132 44,-1 0-1,1 0 0,0 0 1,0 0-1,-2 9 0,5-15-26,0 1 0,0-1 0,0 0 0,0 0 0,0 0-1,0 0 1,0 0 0,0 0 0,0 1 0,0-1 0,0 0-1,0 0 1,0 0 0,0 0 0,0 0 0,0 0 0,1 1-1,-1-1 1,0 0 0,0 0 0,0 0 0,0 0 0,0 0-1,0 0 1,0 0 0,0 0 0,0 1 0,0-1 0,0 0 0,1 0-1,-1 0 1,0 0 0,0 0 0,0 0 0,0 0 0,0 0-1,0 0 1,0 0 0,1 0 0,-1 0 0,0 0 0,0 0-1,0 0 1,0 0 0,0 0 0,0 0 0,1 0 0,-1 0-1,0 0 1,0 0 0,0 0 0,0 0 0,0 0 0,0 0-1,1 0 1,-1 0 0,0 0 0,14-6 266,13-12 92,-10 0-429,-13 14 35,0-1 0,0 1-1,0 0 1,1 0 0,-1 1 0,1-1 0,0 1 0,0 0 0,0 0 0,9-3 0,-13 6 22,0 0 0,-1 0 0,1 0 0,0 0-1,0 0 1,0 0 0,0 0 0,0 0 0,0 1 0,-1-1 0,1 0 0,0 0 0,0 1 0,0-1 0,-1 1-1,1-1 1,0 1 0,0-1 0,-1 1 0,1-1 0,1 2 0,13 18-161,-2-3 236,-11-15-45,-1-1-1,1 0 1,0 0-1,0-1 1,0 1-1,0 0 1,0 0-1,0-1 1,0 0-1,0 1 1,0-1 0,0 0-1,0 0 1,0 0-1,0 0 1,0 0-1,0-1 1,0 1-1,0 0 1,0-1 0,0 0-1,0 1 1,0-1-1,2-1 1,7-3 50,-1-1-1,19-12 1,-26 15-46,17-12 24,-2-1-1,0-1 1,-1-1-1,0-1 1,-2 0-1,19-30 1,31-63 137,-38 62-107,70-153-194,-93 192-130,-4 12-64,-9 21-43,-16 39 369,4 1 0,1 1 0,4 0 0,2 2 0,-6 80 0,18-125 36,1 0 1,1 0-1,1-1 0,6 34 0,-7-48-95,1-1 0,1 1 0,-1-1 0,1 1 0,0-1 0,3 7-1,-5-11-62,1 1 1,-1 0-1,1-1 0,-1 1 0,1 0 0,-1-1 0,1 1 0,0-1 0,-1 1 0,1-1 0,-1 1 0,1-1 1,0 1-1,0-1 0,-1 0 0,1 1 0,0-1 0,0 0 0,-1 0 0,1 0 0,0 1 0,0-1 0,0 0 1,-1 0-1,1 0 0,0 0 0,0 0 0,0-1 0,0 1 0,-1 0 0,1 0 0,0 0 0,0-1 0,-1 1 1,1 0-1,0-1 0,0 1 0,-1-1 0,1 1 0,-1-1 0,1 1 0,0-1 0,-1 1 0,1-2 0,10-10-2479,1 0 869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01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78 7456,'-22'-14'3392,"27"10"-2944,4 1 1248,7-2-1024,23-3 512,6 2-704,11-6-64,-2 8-256,-4-3-96,-3 4-32,-5-5 32,-8 8-32,-9-3-736,0 3 416,-8 0-2304,-5 6 1440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56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630 5 7040,'-2'-1'213,"1"0"0,-1 1 0,1-1 0,-1 1 0,1 0 0,-1-1 0,1 1 0,-1 0-1,1 0 1,-1 0 0,0 0 0,1 0 0,-1 0 0,1 0 0,-3 1 0,-22 13 2683,25-13-2837,-43 29 2730,23-15-1613,-28 15 0,-81 35 1319,-106 61-483,189-102-1611,34-19-2463,-22 14 0,50-29-9882,6-5 9692,10-16-863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01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5 158 5728,'-5'-8'2592,"22"0"-2240,-4 2 1472,4 1-1056,16-9 832,10 2-928,12-10 192,-1 6-512,18-5-192,-1 5-96,21-3 0,-3 9-32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02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 32 3488,'2'-2'307,"0"0"-1,0-1 1,0 1-1,0 0 1,1 0 0,-1 0-1,0 0 1,1 1 0,0-1-1,-1 1 1,1-1-1,0 1 1,0 0 0,5-1-1,4-2 1473,-32 17 2440,-19 20-3641,18-14-148,-14 12 142,2 2 1,-56 71-1,87-102-556,-33 46 668,-2-2 1,-74 71-1,106-113-549,1 0-1,-1 0 1,0-1-1,0 0 1,-8 4-1,12-6-101,0-1 0,0 1 0,0-1-1,0 0 1,0 1 0,0-1 0,0 0 0,0 0-1,0 0 1,0 1 0,0-1 0,0 0 0,0-1-1,0 1 1,0 0 0,0 0 0,-1 0 0,1-1-1,0 1 1,0 0 0,0-1 0,0 1 0,0-1-1,0 1 1,1-1 0,-1 1 0,0-1 0,0 0-1,0 0 1,0 1 0,1-1 0,-1 0 0,0 0-1,1 0 1,-1 0 0,1 0 0,-2-1 0,1-2-50,-1-1 1,1 1 0,0 0 0,0-1 0,1 1-1,-1 0 1,1-1 0,0 1 0,0-1-1,1 1 1,-1-1 0,1 1 0,2-9-1,3-4-65,0 0 0,9-17-1,-11 27 46,-3 3 25,7-12-33,15-25 0,-21 37 28,1 0 0,-1 1 0,1 0 0,0 0 0,0 0 0,0 0-1,0 0 1,0 0 0,1 1 0,-1 0 0,1-1 0,0 1 0,4-1-1,-7 3 3,1-1-1,0 1 1,0 0 0,0 0-1,0 0 1,0 0-1,-1 0 1,1 0-1,0 1 1,0-1-1,0 1 1,0-1-1,-1 1 1,1 0-1,0-1 1,-1 1-1,1 0 1,-1 0-1,1 0 1,2 3-1,3 2 39,-1 0 0,12 14 0,-17-18 4,67 93 519,-23-28 33,-23-37-329,31 41 131,-45-62-266,0 0 0,1 0 1,0-1-1,1 0 1,11 7-1,-19-14-398,0 0 0,0 0 0,1 0 0,-1 0 0,0 0 0,1-1 0,-1 1 0,4 0 0,12-2-6471,-5 1 3645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04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72 492 1472,'-21'0'475,"14"2"-283,-36 29 4927,43-31-5094,0 0-1,0 0 1,0 0-1,0 0 1,0 0-1,0 0 0,0 0 1,0 0-1,0 0 1,0 0-1,0 0 0,0 1 1,0-1-1,0 0 1,0 0-1,0 0 1,0 0-1,0 0 0,-1 0 1,1 0-1,0 0 1,0 0-1,0 0 0,0 0 1,0 0-1,0 0 1,0 0-1,0 0 1,0 1-1,0-1 0,0 0 1,1 0-1,-1 0 1,0 0-1,0 0 0,0 0 1,0 0-1,0 0 1,0 0-1,0 0 1,0 0-1,0 0 0,0 0 1,0 0-1,0 0 1,0 0-1,0 0 0,0 0 1,0 0-1,0 1 1,0-1-1,0 0 1,0 0-1,0 0 0,0 0 1,1 0-1,-1 0 1,0 0-1,0 0 0,0 0 1,0 0-1,0 0 1,0 0-1,0 0 1,0 0-1,0 0 0,0 0 1,0 0-1,9-1 1086,7-1 250,-8-1-1105,0-1 0,-1 1 0,1-1 0,-1 0 0,0-1 0,0 1 0,0-1 0,-1-1 0,1 1 0,4-8 1,7-6 90,27-40 1,29-63 105,17-21 690,-84 134-1063,3-5-82,0 0 0,9-17-1,-19 29-415,-4 6 79,-6 10-31,2 0 403,0-1 0,1 2 1,1-1-1,1 0 0,-7 24 1,4 0 363,-4 42 0,10-65-106,1 27 0,1-36-174,1-1 0,-1 1 1,1 0-1,0-1 0,1 1 0,-1-1 1,5 9-1,-5-12-56,0 0 0,0 0 1,0-1-1,1 1 0,-1 0 1,1-1-1,-1 0 0,1 1 1,-1-1-1,1 0 1,0 0-1,0 0 0,-1 0 1,1 0-1,0 0 0,0 0 1,0-1-1,0 1 0,0-1 1,0 1-1,0-1 0,0 0 1,0 0-1,0 0 0,1 0 1,-1 0-1,0 0 0,2-1 1,6-1 66,0-1 0,0 0 0,-1 0 0,13-6 0,-19 7-112,18-8 32,-1-2 1,1 0 0,-2-1 0,0-1 0,-1-1-1,19-20 1,93-111 86,-90 98-90,44-58-119,-103 146-542,-2 8 738,3-11-77,-51 96 52,58-115-13,0 0 0,-2-1 0,0 0 0,-30 28 0,38-41 23,1 0 0,-1-1-1,-10 7 1,14-10-71,-1 1 0,1 0-1,0-1 1,-1 1-1,1-1 1,0 1-1,-1-1 1,1 0-1,-1 0 1,1 0-1,0 1 1,-1-1 0,1 0-1,-1-1 1,1 1-1,-1 0 1,1 0-1,0-1 1,-3 0-1,3 1-26,1-1 0,0 1 0,-1-1-1,1 1 1,-1 0 0,1-1 0,0 1-1,-1-1 1,1 1 0,0-1 0,0 1-1,-1-1 1,1 0 0,0 1 0,0-1-1,0 1 1,0-1 0,0 1 0,0-1-1,0 0 1,0 1 0,0-1 0,0 1-1,0-1 1,0 1 0,0-1 0,0 0-1,1 1 1,-1-1 0,0 1 0,0-1 0,1 1-1,-1-1 1,0 1 0,1-1 0,-1 1-1,0-1 1,1 1 0,0-1 0,16-18-84,-9 14 66,1-1 0,-1 2 0,1-1 1,0 1-1,0 1 0,1-1 0,-1 1 0,1 1 0,17-2 0,-4 1-34,0 2-1,1 1 0,23 2 1,15 6-433,-22 3-5937,-39-11 6088,4 2-892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04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45 6880,'-25'-29'3136,"16"21"-2720,4 3 320,10 5-480,4-3-736,7 6 256,18 2-864,3 3 608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06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241 650 4160,'2'-11'2050,"0"-2"1265,-3 13-3224,1-1-1,0 1 0,-1-1 0,1 1 1,-1-1-1,1 1 0,-1 0 0,1-1 1,-1 1-1,1 0 0,-1-1 0,1 1 1,-1 0-1,1 0 0,-1 0 0,0-1 0,1 1 1,-1 0-1,1 0 0,-1 0 0,0 0 1,1 0-1,-1 0 0,1 0 0,-2 0 1,-7 1 75,1 0 0,-1 0 0,0 1 1,1 0-1,0 0 0,-1 1 0,1 0 0,0 1 1,0 0-1,1 0 0,-11 7 0,6-2 69,1 0 0,0 0-1,0 1 1,1 1 0,0 0-1,-9 12 1,14-14-206,0 0 0,0 0 0,1 0 0,1 1 0,-1-1 0,1 1 0,1 0 0,-2 13 0,3-17 102,1 1 1,-1-1-1,1 1 0,1-1 0,1 11 1,-2-15-82,0 0 0,1 0 0,-1 0 1,1 0-1,0 0 0,-1-1 0,1 1 1,0 0-1,0 0 0,0 0 1,0-1-1,0 1 0,1 0 0,-1-1 1,1 1-1,-1-1 0,1 0 0,-1 1 1,1-1-1,0 0 0,2 1 0,-1-1-14,0 0 0,0 0 0,0-1 0,0 1 0,0-1 0,0 0 0,0 0 0,0 0 0,0-1 0,0 1 0,4-2 0,33-12 274,-34 12-252,32-15 70,1-1 0,35-25 0,-54 31-8,-1-2 0,-1 0 0,-1-1 0,0-1 0,21-23 0,-35 35-105,0 0 0,0-1 0,0 1 0,-1 0-1,0-1 1,1 0 0,-1 1 0,1-8-1,-2 10-11,-1 1-1,0-1 0,0 1 1,1-1-1,-1 0 0,0 1 1,-1-1-1,1 1 0,0-1 1,0 1-1,-1-1 0,1 1 1,-1-1-1,1 1 0,-1-1 1,0 1-1,1-1 0,-1 1 1,0 0-1,0-1 0,0 1 0,0 0 1,0 0-1,0 0 0,0 0 1,-1 0-1,1 0 0,0 0 1,-3-1-1,-3-2-74,-1 1 0,0 0-1,0 0 1,0 1 0,0 0 0,-1 0 0,-15 0-1,7 1-90,-1 1 0,-29 4 0,34-2 171,0 0-1,-1 1 0,1 0 0,0 1 0,-15 7 0,28-11 1,0 0 0,0 0-1,0 0 1,-1 0 0,1 0 0,0 0-1,0 0 1,0 1 0,-1-1 0,1 0-1,0 0 1,0 0 0,0 0 0,0 0 0,0 0-1,-1 0 1,1 1 0,0-1 0,0 0-1,0 0 1,0 0 0,0 0 0,0 1-1,0-1 1,-1 0 0,1 0 0,0 0-1,0 1 1,0-1 0,0 0 0,0 0-1,0 0 1,0 1 0,0-1 0,7 3 164,12 1 21,-19-4-174,22 1 103,0 0 1,0-2-1,26-3 1,68-15 85,-74 11-101,214-46 715,-243 51-780,-12 2-19,0 0-1,1 1 0,-1 0 1,0-1-1,1 1 0,-1 0 1,1-1-1,-1 1 1,0 0-1,1 0 0,2 1 1,-1 5 96,-5 8-80,-3 0-37,1-1-1,-9 16 1,-6 18 9,11-24 56,-11 41-26,17-58 42,1 0 0,0 0 0,1 0 1,-1 0-1,1 1 0,0-1 0,2 11 0,-2-17-72,0 1 0,1-1-1,-1 0 1,0 0 0,0 0-1,1 0 1,-1 1 0,0-1-1,0 0 1,1 0 0,-1 0-1,0 0 1,0 0 0,1 0-1,-1 0 1,0 0 0,0 0-1,1 0 1,-1 0 0,0 0-1,1 0 1,-1 0 0,0 0-1,0 0 1,1 0 0,-1 0-1,0 0 1,1 0 0,-1 0-1,0 0 1,0-1 0,1 1-1,-1 0 1,0 0 0,0 0-1,0 0 1,1-1 0,-1 1-1,0 0 1,0-1 0,9-7 144,-2-1 1,14-17-1,-4 2-93,-4 10-70,1 0 1,0 1 0,22-16 0,49-28-314,-79 54 265,-6 2 54,4-1-55,-1 0 1,1-1 0,0 1 0,8-3 0,-12 5 52,1 0 0,-1 0 1,0 0-1,0 0 0,1 0 0,-1 0 0,0 0 0,0 0 1,1 0-1,-1 0 0,0 0 0,0 0 0,1 0 0,-1 0 1,0 0-1,0 0 0,1 1 0,-1-1 0,0 0 0,0 0 1,1 0-1,-1 0 0,0 0 0,0 0 0,0 1 0,0-1 1,1 0-1,-1 0 0,0 0 0,0 1 0,0-1 0,1 1-5,-1 0 0,0 0-1,0 0 1,0 1-1,0-1 1,0 0 0,0 0-1,0 0 1,0 0 0,-1 0-1,1 0 1,-1 1-1,-4 15-1,1-1 0,-3 31 0,6-41 24,1 0 1,0 0-1,0 1 1,1-1-1,-1 0 1,1 0-1,1 0 1,-1 0-1,1 0 0,0 0 1,4 6-1,-5-10 4,0 0 1,0-1-1,0 1 0,0-1 0,0 1 0,1-1 0,-1 1 1,0-1-1,1 0 0,0 0 0,-1 0 0,1 1 0,0-2 1,-1 1-1,1 0 0,0 0 0,0 0 0,0-1 0,0 1 1,0-1-1,0 0 0,-1 1 0,3-1 0,3 0 17,0-1-1,0 0 1,0 0 0,-1 0-1,8-3 1,2-2 24,0 0 0,-1-1 0,0-1 0,0-1 0,-1 0 0,24-19 0,-15 11 64,-1 1-84,0-2 1,-1 0 0,-1-1-1,0-1 1,-2-1 0,0 0-1,18-31 1,52-132 0,-75 155-41,67-173 12,-42 104-222,-34 82 30,-4 9-56,0 7 228,0 0 1,0 0-1,0-1 0,-1 1 0,1 0 1,0 0-1,0 0 0,0 0 0,0 0 1,-1 0-1,1 0 0,0 0 1,0 0-1,0 0 0,0 0 0,-1 0 1,1 0-1,0 0 0,0 0 0,0 0 1,0 0-1,-1 0 0,1 1 1,0-1-1,0 0 0,0 0 0,0 0 1,0 0-1,-1 0 0,1 0 0,0 0 1,0 0-1,0 1 0,0-1 0,0 0 1,0 0-1,0 0 0,-4 4 2,1-1 0,0 1 0,1 0 0,-1 0 0,1 0 0,0 0 0,-3 8 0,3-9 8,-14 36-3,1 1-1,-9 44 1,-14 90 18,34-156-9,-8 45-8,2 1 0,-3 91 1,17-130-1435,-3-17-1444,-3-18-1652,-10-47-3937,3 34 6485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06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64 6816,'-17'-14'3072,"25"6"-2656,-8 4 1888,4 4-1344,1-3 576,8 3-896,4-8-160,3 5-288,9-5-65,1 3-63,4-1-64,4 6 32,0-5 96,0 5-64,-4 5-3967,-1 1 2111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08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25 984 6144,'-24'-10'2757,"25"10"-2656,1 1-1,-1-1 1,1 0-1,-1 0 1,1 1-1,-1-1 0,1 0 1,-1 0-1,1 0 1,-1-1-1,1 1 1,-1 0-1,1 0 1,-1-1-1,3 0 1,24-11 938,-24 10-843,32-18 464,-1-1 1,-2-2 0,36-31 0,-44 34-371,45-37 1294,107-113 0,-151 139-910,23-39 1,-19 28-296,-1 12-395,-30 30 12,1 0 1,0 0-1,0 0 0,0 0 1,0 0-1,0 0 1,0 0-1,0 0 0,0 0 1,0 0-1,0 1 1,0-1-1,0 0 0,0 0 1,0 0-1,0 0 1,0 0-1,0 0 0,0 0 1,0 0-1,0 0 1,0 0-1,0 1 0,0-1 1,0 0-1,0 0 1,0 0-1,1 0 1,-1 0-1,0 0 0,0 0 1,0 0-1,0 0 1,0 0-1,0 0 0,0 0 1,0 1-1,0-1 1,0 0-1,0 0 0,0 0 1,1 0-1,-1 0 1,0 0-1,0 0 0,0 0 1,0 0-1,0 0 1,0 0-1,0 0 0,0 0 1,0 0-1,0 0 1,1 0-1,-1 0 0,0 0 1,0 0-1,0 0 1,0 0-1,0 0 1,0 0-1,0 0 0,0-1 1,0 1-1,-1 9-109,-53 176-95,-10 27 709,62-207-427,0 1 1,0-1-1,-1 0 0,0-1 0,0 1 0,0 0 0,0-1 0,-8 8 0,11-12-61,0 0-1,-1 1 1,1-1-1,-1 0 1,1 1-1,-1-1 1,1 0-1,0 0 1,-1 1-1,1-1 1,-1 0-1,1 0 1,-1 0-1,1 0 1,-1 0-1,1 0 1,-1 0-1,1 0 1,-1 0-1,1 0 1,-1 0-1,1 0 1,-1 0-1,1 0 1,-1 0-1,1 0 1,-1 0-1,1-1 1,-1 1-1,1 0 1,-1 0-1,1-1 1,-1 1-1,1 0 1,0-1-1,-1 1 1,1 0-1,-1-1 1,1 1-1,0-1 1,0 1-1,-1-1 1,-1-1 31,1-1 1,0 1 0,-1-1 0,1 1 0,0-1-1,0 1 1,0-5 0,-2-13-125,1-1 0,0 0-1,3-21 1,-1 16-164,0 26 236,0-1 0,0 1 0,0 0 0,0 0 0,0-1-1,0 1 1,0 0 0,0 0 0,0-1 0,0 1 0,1 0 0,-1 0 0,0-1 0,0 1 0,0 0 0,0 0 0,0-1 0,1 1 0,-1 0 0,0 0 0,0 0 0,0 0 0,1-1 0,-1 1 0,0 0 0,0 0 0,1 0 0,-1 0 0,0 0 0,0 0 0,1 0-1,-1 0 1,0 0 0,1 0 0,-1 0 0,0 0 0,0 0 0,1 0 0,-1 0 0,0 0 0,0 0 0,1 0 0,-1 0 0,0 0 0,0 0 0,1 0 0,-1 0 0,0 0 0,0 1 0,1-1 0,-1 0 0,0 0 0,0 0 0,0 0 0,1 1 0,-1-1 0,21 13-151,-14-7 184,0-3-23,-1 1-1,1-1 1,0 0 0,0 0 0,0-1 0,0 0 0,0-1 0,0 1-1,1-1 1,-1-1 0,0 1 0,1-1 0,-1 0 0,1-1 0,12-3-1,4-2 114,0-1-1,-1-1 1,30-16-1,-16 8-52,33-14 130,-2-2 0,119-78 0,-175 102-224,13-11-5,-34 29-108,0 0 1,-10 15 0,16-20 134,0-1 0,0 1 0,1 0 0,-1-1-1,1 1 1,0 1 0,1-1 0,-1 0 0,1 0 0,-1 11 0,2-7 72,1 1-1,0 0 1,0-1 0,1 1 0,1-1 0,-1 0-1,6 13 1,-6-19-20,0 0 1,-1 1-1,1-1 0,0 0 0,1 0 0,-1 0 0,0-1 1,1 1-1,5 4 0,-6-6-5,0 0 1,0 1-1,1-1 0,-1-1 1,0 1-1,0 0 1,0 0-1,1-1 0,-1 1 1,0-1-1,1 0 1,-1 0-1,0 0 0,1 0 1,-1 0-1,5-1 1,2-2 2,-1 0 1,1-1 0,-1 0 0,0-1 0,0 1-1,0-2 1,0 1 0,8-9 0,29-18 56,163-73-129,-163 83 85,-31 14-421,-31 12 10,10-2 316,-7 2 11,1 0 1,0 1-1,0 0 1,0 1-1,1 1 1,0 0-1,0 1 0,1 0 1,0 0-1,0 1 1,1 1-1,0 0 1,1 0-1,-16 23 0,18-23-8,-16 30 5,21-37 48,1 0 1,0 0-1,0 0 1,0 0 0,0 1-1,1-1 1,-1 0-1,1 0 1,0 1 0,0-1-1,0 4 1,0-6-5,0 0 0,0 0 0,0-1 0,0 1 1,1 0-1,-1-1 0,0 1 0,0 0 0,1-1 0,-1 1 0,0 0 1,1-1-1,-1 1 0,1 0 0,-1-1 0,1 1 0,-1-1 1,1 1-1,-1-1 0,1 1 0,-1-1 0,1 0 0,0 1 1,-1-1-1,1 0 0,0 1 0,-1-1 0,1 0 0,0 0 1,-1 1-1,1-1 0,0 0 0,-1 0 0,1 0 0,0 0 1,0 0-1,-1 0 0,1 0 0,0 0 0,0 0 0,-1-1 1,1 1-1,0 0 0,0-1 0,6-1 52,-1-1 0,-1 0 1,1 0-1,6-4 0,-8 4-52,214-157 198,-197 141-181,-2 0 0,0-2 0,-1 0 0,-1-1 0,-1-1 0,-1 0-1,18-37 1,67-181-50,-99 238 23,11-32-216,11-49 0,-22 82 184,-1 1 0,0 0-1,0-1 1,0 1 0,0 0 0,0-1-1,0 1 1,0 0 0,0-1-1,0 0 1,0 2 25,0 0 0,-1-1 1,1 1-1,0 0 0,0 0 0,0 0 0,0 0 1,0 0-1,0 0 0,0 0 0,0 0 0,0 0 1,0 0-1,-1 0 0,1 0 0,0 0 0,0 0 1,0 0-1,0 0 0,0 0 0,0 0 0,0 0 0,0 0 1,-1 0-1,1 0 0,0 0 0,0 0 0,0 0 1,0 0-1,0 0 0,0 0 0,0 0 0,0 0 1,0 0-1,0 0 0,-1 0 0,1 1 0,0-1 0,0 0 1,0 0-1,0 0 0,0 0 0,0 0 0,0 0 1,0 0-1,-8 12-274,-21 48 89,-32 95 0,23-55 181,38-99 11,-10 23 15,2 0 1,-8 31-1,15-47 14,-1 1 0,1-1 0,1 1 0,0-1-1,0 1 1,0-1 0,1 1 0,1-1-1,-1 1 1,5 12 0,-2-11 45,0-1 0,0 1-1,1-1 1,0 0 0,0 0-1,1 0 1,8 9 0,-10-14-42,-1-1 0,0 0-1,1 0 1,0 0 0,-1 0 0,1-1 0,0 0 0,1 1-1,-1-1 1,0-1 0,1 1 0,-1-1 0,1 0 0,-1 0-1,1 0 1,-1 0 0,1-1 0,8 0 0,0-1 10,-1-1 1,1-1 0,0 0 0,-1 0 0,1-2 0,-1 1 0,15-9-1,-2-1 59,-1 0 0,29-24 0,-48 35-100,0-1 1,-1 0 0,1-1-1,-1 1 1,0-1-1,4-6 1,-7 11-11,-1-1 1,0 1 0,0 0 0,1-1-1,-1 1 1,0-1 0,0 1-1,1 0 1,-1-1 0,0 1 0,0-1-1,0 1 1,0-1 0,0 1 0,0-1-1,1 1 1,-1-1 0,0 1-1,-1-1 1,1 1 0,0-1 0,0 1-1,0 0 1,0-1 0,0 1 0,0-1-1,0 1 1,-1-1 0,1 1-1,0-1 1,0 1 0,-1 0 0,1-1-1,0 1 1,-1 0 0,1-1 0,0 1-1,-1 0 1,1-1 0,0 1-1,-1 0 1,1 0 0,-1-1 0,1 1-1,-1 0 1,1 0 0,0 0 0,-1 0-1,1-1 1,-1 1 0,1 0-1,-1 0 1,0 0 0,-3 0-14,0-1 1,0 1-1,0 0 1,0 0-1,-6 1 1,2 0 54,0 1 0,0 0 0,0 1 0,1-1 0,-1 2 0,1-1 0,0 1 0,0 0 0,0 0 1,1 1-1,-1 0 0,1 0 0,0 0 0,0 1 0,-7 10 0,7-9 22,1 1 0,0 0-1,1 0 1,0 0 0,0 1 0,0 0-1,1 0 1,1-1 0,-1 2 0,2-1-1,-1 0 1,1 0 0,0 10 0,1-10 9,1-1 0,-1 0 1,1 1-1,1-1 0,-1 0 1,2 0-1,-1 0 0,1 0 1,4 8-1,-5-12-56,0 0 0,1 0-1,-1-1 1,1 1 0,0-1 0,0 0 0,0 1 0,1-2-1,-1 1 1,1 0 0,-1-1 0,1 1 0,0-1 0,0 0-1,0 0 1,0-1 0,1 1 0,-1-1 0,5 1 0,-3-1-336,0-1 1,0 0-1,0 0 1,0 0 0,0-1-1,0 0 1,0 0 0,0 0-1,0-1 1,0 0-1,0 0 1,10-6 0,13-7-1487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08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69 9056,'-38'-60'4096,"25"52"-3552,22 13-1216,4-2 64,7 8 352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12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1019 3552,'0'0'81,"-1"0"1,1 0-1,-1 0 0,1 0 1,0 0-1,-1-1 1,1 1-1,-1 0 0,1 0 1,-1 0-1,1 0 1,-1-1-1,1 1 1,0 0-1,-1-1 0,1 1 1,0 0-1,-1 0 1,1-1-1,0 1 0,-1-1 1,1 1-1,0 0 1,-1-1-1,1 1 0,0-1 1,0 1-1,0-1 1,0 1-1,-1 0 0,1-1 1,0 1-1,0-1 1,0 1-1,0-1 0,0 1 1,0-1-1,0 1 1,0-1-1,0 1 0,0-1 1,0 1-1,1-1 1,-1 0-1,2-3 722,0 1 0,0-1 0,1 1-1,4-6 1,1-1-171,2-4-62,2 0-1,0 1 1,0 0 0,1 1 0,29-21 0,138-71 955,-38 25-645,-23 11-235,-118 68-654,0-1 0,0 1 0,0-1 0,-1 1 0,1 0 0,0-1 0,0 1 0,0 0 0,0 0 0,0-1 0,0 1 0,0 0 0,0 0 0,0 0 0,0 0 0,0 0 0,0 0 0,1 1 0,-2-1 6,1 0 0,-1 1 0,1-1-1,-1 1 1,0-1 0,1 0 0,-1 1 0,1-1 0,-1 1-1,0-1 1,1 1 0,-1-1 0,0 1 0,0-1-1,1 1 1,-1-1 0,0 1 0,0 0 0,0-1-1,0 1 1,0 0 0,1 3 20,-1 0 1,-1-1-1,1 1 1,-1 0-1,1 0 1,-1-1-1,-2 7 1,-4 6 135,-18 32 0,-2 3-27,9-13-32,11-25 91,0 1 0,1-1 0,1 1 0,-4 18-1,8-25 83,3-6 241,10-12 259,4-6-702,0 1 0,2 0 1,0 1-1,1 1 0,0 1 0,37-19 1,135-51-119,-184 80 59,0 0-73,0 1 0,0-1 0,0 1 0,0 0 0,1 1 0,13-1 0,-21 2 58,0 0 0,1 0-1,-1 0 1,0 0 0,0 0-1,0 0 1,0 0 0,0 0 0,1 0-1,-1 1 1,0-1 0,0 0 0,0 0-1,0 0 1,0 0 0,0 0 0,0 0-1,1 1 1,-1-1 0,0 0 0,0 0-1,0 0 1,0 0 0,0 0 0,0 1-1,0-1 1,0 0 0,0 0 0,0 0-1,0 0 1,0 1 0,0-1-1,0 0 1,0 0 0,0 0 0,0 0-1,0 1 1,0-1 0,0 0 0,0 0-1,0 0 1,0 0 0,-1 0 0,1 1-1,0-1 1,0 0 0,0 0 0,0 0-1,0 0 1,-6 8-61,-79 73 139,66-61-55,11-13 1,0 0 0,1 1-1,0 0 1,1 0 0,0 1 0,-8 14-1,10-8 432,4-14-435,0-1 0,0 0 0,0 0 0,1 0-1,-1 1 1,0-1 0,0 0 0,0 0-1,0 1 1,0-1 0,0 0 0,0 0 0,1 0-1,-1 0 1,0 1 0,0-1 0,0 0 0,0 0-1,1 0 1,-1 0 0,0 0 0,0 1 0,0-1-1,1 0 1,-1 0 0,0 0 0,0 0 0,1 0-1,-1 0 1,0 0 0,0 0 0,1 0-1,-1 0 1,0 0 0,4-1 54,0 0-1,0 0 0,0 0 1,-1 0-1,7-4 1,-9 5-65,77-33 326,64-31-238,-116 50-53,0 0 0,-2-2 0,30-24 1,6-12-234,-54 49 43,-5 9-11,-7 14-56,5-17 216,-13 35-198,7-21 238,1 0 0,1 1 0,0 0 0,1 0 0,-2 34 0,5-49 12,1 0 1,0 0-1,0 0 0,0-1 1,0 1-1,1 0 0,-1 0 1,1 0-1,0-1 0,0 1 0,0 0 1,0-1-1,0 1 0,0-1 1,1 1-1,-1-1 0,1 0 1,3 4-1,-4-6-18,0 1 0,0-1 0,0 1 1,0-1-1,0 0 0,0 1 0,0-1 0,0 0 0,0 0 0,1 0 1,-1 0-1,0 0 0,0 0 0,0 0 0,0 0 0,0 0 1,0-1-1,0 1 0,1 0 0,-1-1 0,0 1 0,0-1 0,0 1 1,0-1-1,0 0 0,0 0 0,32-23 337,-24 17-269,6-4-12,79-54-109,100-63-50,-205 137-292,-15 19-1,21-23 348,1 1 0,0-1-1,0 1 1,0 0-1,1 0 1,0 0 0,0 0-1,0 0 1,-2 12 0,5-17 30,-1 1 1,1-1-1,0 1 1,0-1-1,0 1 1,0-1 0,1 1-1,-1-1 1,0 1-1,1-1 1,-1 1-1,1-1 1,-1 1 0,1-1-1,-1 1 1,1-1-1,0 0 1,0 0-1,0 1 1,2 1 0,-1-1 14,0 0 0,1-1 0,-1 1 1,1-1-1,-1 0 0,1 1 1,0-1-1,-1 0 0,1-1 0,4 2 1,5 0 43,-1-1 1,1-1-1,-1 0 1,18-2 0,-2-1 29,-1-2-1,45-15 1,50-25-360,-21 7 626,-28 12-584,-69 26 113,-10 4 14,-13 5-57,4-2 94,1 0 0,0 0-1,0 2 1,1 0 0,-16 13-1,22-16 55,0 1-1,1 0 1,0 0-1,0 1 1,1-1 0,0 2-1,0-1 1,1 1-1,-8 16 1,11-20 36,1 0 0,-1 0-1,0 9 1,1-13-29,1 0 0,0-1-1,0 1 1,0 0-1,0-1 1,-1 1-1,1 0 1,0-1-1,0 1 1,0 0 0,1-1-1,-1 1 1,0 0-1,0-1 1,0 1-1,0 0 1,1-1 0,-1 1-1,0-1 1,1 1-1,-1 0 1,0-1-1,1 1 1,-1-1 0,1 1-1,-1-1 1,0 1-1,1-1 1,0 0-1,-1 1 1,1-1 0,-1 1-1,1-1 1,-1 0-1,1 0 1,0 1-1,-1-1 1,1 0-1,0 0 1,0 0 0,3 0 47,-1-1 1,0 0 0,1 0 0,-1 0 0,5-3 0,2 0-15,131-55-87,-98 42 16,7-1 157,64-34 1,-82 32-123,-1 0-1,-1-3 1,0 0 0,-2-2-1,26-29 1,157-178 130,-132 146-154,55-63 64,-131 145-62,62-80-597,-65 83 589,1 0 0,-1 1-1,1-1 1,-1 1 0,1-1 0,-1 1 0,1-1 0,-1 0-1,0 1 1,0-1 0,1 0 0,-1 0 0,0 1 0,0-1-1,0 0 1,0 0 0,0 1 0,0-2 0,-1 2-4,1 0 0,-1 0 1,0 0-1,0 0 1,0 0-1,0 0 0,0 0 1,0 0-1,0 1 0,0-1 1,1 0-1,-1 1 0,0-1 1,0 0-1,0 1 0,0-1 1,1 1-1,-2 0 0,-21 13-1,0 1-1,0 1 1,2 0 0,0 2-1,1 0 1,0 2-1,2 0 1,0 1-1,2 1 1,0 0-1,-13 27 1,-2 10 21,3 1 1,-27 84-1,49-129 32,1 1-1,1 0 1,1 0 0,0 0-1,1 0 1,1 0 0,1 19-1,0-33-1,0 1-1,0-1 0,1 0 1,-1 0-1,1 0 0,0 0 1,0 0-1,0 0 0,0 0 1,0 0-1,0 0 1,0 0-1,0 0 0,1 0 1,-1-1-1,1 1 0,-1-1 1,1 1-1,0-1 0,0 0 1,0 1-1,0-1 0,-1 0 1,1 0-1,1 0 0,-1-1 1,0 1-1,3 0 1,4 1 3,0-1 1,1 0 0,-1 0 0,1-1-1,10-2 1,-20 2-25,52-3 43,66-13 1,-98 11 44,0 0 1,0-1-1,-1-1 1,1 0-1,-1-2 0,21-13 1,-31 16-108,1-2 1,-1 1-1,-1-1 1,0-1-1,0 1 1,11-16-1,-19 24 12,0-1 1,1 1-1,-1 0 0,0-1 0,1 1 1,-1-1-1,0 1 0,0-1 1,0 1-1,1-1 0,-1 0 0,0 1 1,0-1-1,0 1 0,0-1 1,0 1-1,0-1 0,0 1 1,0-2-1,0 2-1,-1-1 0,1 1 1,0 0-1,0 0 0,-1 0 0,1-1 1,0 1-1,0 0 0,-1 0 0,1 0 1,0 0-1,-1-1 0,1 1 0,0 0 1,-1 0-1,1 0 0,0 0 0,-1 0 1,1 0-1,0 0 0,-1 0 0,1 0 1,-1 0-1,-2 1-40,-1-1-1,1 1 1,-1 0 0,1 0 0,-5 2 0,-54 25-190,-73 45 0,128-69 270,1 1 1,-1 0-1,1 0 1,0 0-1,0 1 1,0 0-1,-6 9 1,11-13-20,0-1 1,0 1-1,0-1 1,1 1 0,-1 0-1,0 0 1,1-1-1,-1 1 1,1 0 0,0 0-1,0-1 1,-1 1-1,1 0 1,0 0-1,0 0 1,1 2 0,0-2-4,-1 0 0,1-1 1,0 1-1,0 0 1,0 0-1,1-1 0,-1 1 1,0 0-1,0-1 1,1 1-1,-1-1 0,1 0 1,0 1-1,-1-1 0,1 0 1,0 0-1,3 2 1,3 0 37,0 0 0,0 0 0,0-1 0,0 0 0,0 0 0,1-1 0,-1 0 0,0 0 0,14-1 0,3-2 72,-1-1 1,25-6 0,-27 4-66,-1-2 1,1 0-1,-1-1 1,23-13-1,73-48 92,-33 18-387,-66 39 232,4-2-304,-22 14 311,0 0 0,0 0 0,0 0 0,0 0 0,0 0 0,0 1-1,0-1 1,0 0 0,0 0 0,-1 0 0,1 0 0,0 0 0,0 0-1,0 0 1,0 0 0,0 0 0,0 0 0,0 0 0,0 0 0,0 0 0,0 0-1,1 0 1,-1 0 0,0 0 0,0 1 0,0-1 0,0 0 0,0 0 0,0 0-1,0 0 1,0 0 0,0 0 0,0 0 0,0 0 0,0 0 0,0 0-1,0 0 1,0 0 0,0 0 0,0 0 0,0 0 0,0 0 0,0 0 0,0 0-1,0 0 1,0 0 0,0 0 0,0 0 0,1 0 0,-1 0 0,0 0 0,0 0-1,-11 13-98,-1 0-1,-75 86 126,84-96 4,1 1 1,-1 0-1,1 0 0,0-1 0,0 2 0,1-1 0,-1 0 0,1 0 0,0 0 0,0 1 1,0 6-1,1-11-14,0 0 1,1 0-1,-1 1 1,0-1 0,0 0-1,1 0 1,-1 0-1,0 1 1,1-1 0,-1 0-1,0 0 1,1 0-1,-1 0 1,0 0 0,1 0-1,-1 0 1,0 0-1,1 0 1,-1 0 0,0 0-1,1 0 1,-1 0-1,1 0 1,-1 0 0,0 0-1,1 0 1,15-2 173,-11 1-133,26-5 80,0-1 1,0-1 0,45-20-1,-28 7-160,62-37-1,-106 55 25,0 0-51,1 0 0,-1 1 0,1-1 0,0 1-1,-1 0 1,1 0 0,6-1 0,-11 4 38,1-1-1,-1 0 1,0 0-1,0 0 1,0 1-1,1-1 1,-1 0 0,0 0-1,0 0 1,0 1-1,0-1 1,0 0-1,1 0 1,-1 1-1,0-1 1,0 0-1,0 0 1,0 1-1,0-1 1,0 0-1,0 0 1,0 1 0,0-1-1,0 0 1,0 0-1,0 1 1,0-1-1,0 0 1,0 0-1,0 1 1,-1-1-1,1 0 1,0 0-1,0 1 1,0-1-1,0 0 1,0 0 0,-1 1-1,1-1 1,0 0-1,0 0 1,-7 12-61,2-5 70,1 1 0,-1 0-1,1 0 1,0 0 0,1 0 0,-4 17 0,6-23 29,1 1 0,0-1 0,-1 1 0,1-1 0,0 1 0,1-1 1,-1 1-1,0-1 0,1 1 0,-1-1 0,1 1 0,0-1 0,0 0 0,0 1 1,0-1-1,0 0 0,0 0 0,1 0 0,-1 0 0,1 0 0,-1 0 1,1 0-1,0 0 0,0 0 0,0-1 0,0 1 0,0-1 0,0 0 0,4 2 1,-2-1-1,1 0 1,0 0-1,-1 0 1,1-1-1,0 0 1,0 0 0,0 0-1,0-1 1,0 1-1,0-1 1,0 0-1,0-1 1,1 1 0,-1-1-1,-1 0 1,1-1-1,8-2 1,7-4 29,-1-1 1,-1-1-1,19-12 1,3-3-26,-11 8-84,-19 11 0,0 0 0,1 0 0,-1 1 0,16-5 0,-25 9-2,-1 1 52,0 0 1,0 0-1,0 0 1,0 0 0,0 0-1,0 0 1,1 0-1,-1 0 1,0 0-1,0 0 1,0 0-1,0 0 1,0 0-1,0 0 1,1 0-1,-1 0 1,0 0 0,0 0-1,0 0 1,0 0-1,0 0 1,0 0-1,1 0 1,-1 0-1,0 0 1,0 0-1,0 0 1,0 0-1,0 0 1,0 0 0,0 0-1,1 0 1,-1 0-1,0 0 1,0 0-1,0 0 1,0 1-1,0-1 1,0 0-1,0 0 1,0 0 0,0 0-1,1 0 1,3 12 26,-3-10-2,0-1 0,0 1 0,0 0 0,0-1 0,1 0 0,-1 1-1,1-1 1,-1 0 0,1 1 0,-1-1 0,1 0 0,0 0 0,0 0 0,-1-1 0,1 1 0,4 1 0,-2-1 4,1 0 0,-1-1 0,1 0 1,-1 1-1,1-1 0,-1-1 0,6 0 0,2-1-10,-1-1 0,1 0-1,-1-1 1,20-9 0,-10 1-109,-26 12 17,2-1 56,1 1 1,-1 0-1,1 0 1,-1 0-1,0 0 0,1 1 1,-1-1-1,1 1 1,-1-1-1,1 1 1,0 0-1,-1 0 0,-3 2 1,4-1 28,-1 0 1,1-1-1,-1 1 1,0-1-1,1 0 1,-1 0-1,0 0 1,0 0-1,0 0 1,0-1-1,1 1 1,-1-1-1,-6 1 1,-13-1 307,33 3-419,-1 2 0,19 10 1,-28-15 101,-1 1 1,1-1-1,-1 1 1,1 0-1,-1-1 0,0 1 1,1 0-1,-1-1 1,0 1-1,0 0 1,1 0-1,-1-1 1,0 1-1,0 0 1,0 0-1,0-1 1,0 1-1,0 0 1,0 0-1,0 0 1,0-1-1,0 1 1,-1 0-1,1-1 1,0 1-1,-1 1 1,-9 16-74,2-11 134,1 0 0,-1 0 0,-1-1 0,1 0 0,-1 0 0,-16 7 0,5-4 96,-1-2 1,-24 7-1,37-12-124,0 0 0,-1-1 0,1 0 0,-1 0 0,0-1 0,1 0 0,-1 0 0,1-1 0,-1 0 0,-14-5 1,20 5-36,0 0 0,0 0 1,0-1-1,0 0 0,-3-2 1,1 1 37,11 3 4,-1 0-1,0 0 1,0 0 0,0 0-1,8-2 1,3 0 159,260-14-447,-269 16-152,9-1-1934,1 0 1,31 5-1,-26 2-73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23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555 57 1664,'-1'-2'148,"0"1"0,1 0 1,-1 0-1,1 0 0,-1-1 0,1 1 1,0 0-1,-1 0 0,1-1 0,0 1 1,0 0-1,0 0 0,0-1 0,0 1 1,0 0-1,1-3 0,-1 3 181,1-1 0,-1 1-1,0-1 1,0 0 0,0 1 0,0-1 0,0 1-1,0-1 1,-1 1 0,1-1 0,-1 1 0,0-3-1,1 3-235,0 0 0,-1 1-1,1-1 1,0 1 0,-1-1-1,1 1 1,-1-1 0,1 1-1,0-1 1,-1 1 0,1-1-1,-1 1 1,1 0 0,-1-1-1,1 1 1,-1 0 0,0-1-1,1 1 1,-1 0 0,1 0-1,-1-1 1,0 1 0,1 0-1,-1 0 1,0 0-1,1 0 1,-1 0 0,0 0-1,1 0 1,-1 0 0,0 0-1,1 0 1,-2 1 0,-22 10 554,19-8-439,-4 2-12,-1 2 0,1-1 0,0 1 0,1 1 0,-9 9 0,-36 47 387,25-29-337,-9 9-108,9-13-32,2 1 1,1 1 0,-33 59 0,55-86-93,1 0 1,-1 0-1,1 0 0,1 0 0,-1 1 1,1-1-1,0 0 0,0 1 0,1-1 1,0 1-1,1 9 0,1-5 7,0-1-1,0 1 1,1-1-1,1 0 1,0 0-1,7 12 1,101 177 107,-91-163-96,30 45 189,-23-39 276,25 53 0,-45-79-375,-2 1 0,0-1 0,-1 1 0,0 0 1,-1 0-1,-1 0 0,1 22 0,-3-8 24,-1 0-1,-2 0 1,0 0 0,-12 50 0,9-64-60,0-1 1,0 0-1,-2 0 0,0-1 1,-1 0-1,0 0 1,-1-1-1,-1 0 1,0 0-1,-14 14 1,-1-6 38,0 0 1,-2-2 0,-33 19-1,-19 15 231,67-45-316,-61 49 22,62-48-30,0 0 0,1 1 0,-18 25 0,27-35-30,0 1 0,0 0 0,0 0 0,-1-1 0,1 1 1,0-1-1,-1 1 0,1-1 0,-1 1 0,0-1 0,1 0 0,-1 0 0,0 0 1,-3 1-1,5-2-43,0 0-1,0 0 1,0 1 0,0-1 0,0 0 0,0 0-1,0 0 1,0 0 0,0 0 0,0 0 0,0 0-1,0 0 1,0 0 0,0 0 0,-1 0 0,1 0-1,0 0 1,0 0 0,0 0 0,0 0 0,0 0-1,0 0 1,0 0 0,0 0 0,0-1 0,0 1-1,0 0 1,0 0 0,0 0 0,0 0 0,-1 0-165,1 0 164,0 0 1,0 0 0,0 0 0,0 0 0,0 0-1,0 0 1,0 0 0,0 0 0,0-1 0,0 1-1,0 0 1,0 0 0,0 0 0,0 0 0,0 0-1,0 0 1,0 0 0,0 0 0,0 0 0,0 0-1,0 0 1,0 0 0,0 0 0,0 0 0,0-1-1,0 1 1,0 0 0,0 0 0,0 0 0,5-5-3486,-2 3 1650,4-3-997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57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13 108 7136,'-11'-13'2309,"11"12"-2198,0 1 0,0-1-1,-1 1 1,1 0 0,0-1 0,0 1 0,0-1-1,0 1 1,0-1 0,0 1 0,0-1 0,0 1 0,0 0-1,0-1 1,0 1 0,0-1 0,0 1 0,0-1-1,0 1 1,0-1 0,0 1 0,0 0 0,1-1-1,-1 1 1,0-1 0,0 1 0,0 0 0,1-1-1,10-11 3185,-7 7-2086,0 0-583,0 0-1,0 0 1,1 1-1,-1-1 1,1 1 0,8-6-1,-8 6-497,1 1-1,-1 0 1,1 0-1,-1 1 1,1-1-1,0 1 1,0 0-1,0 1 1,0 0-1,1 0 1,7-1-1,-13 2-115,1 0 0,-1 0 0,0 0 0,1 0 0,-1 1 0,0-1 0,1 0 0,-1 0 0,1 1 0,-1-1-1,0 1 1,0-1 0,1 1 0,-1 0 0,0 0 0,0-1 0,0 1 0,0 0 0,0 0 0,0 0 0,0 0 0,0 0-1,0 0 1,0 0 0,0 1 0,-1-1 0,1 0 0,0 0 0,-1 1 0,1-1 0,-1 0 0,0 1 0,1-1 0,-1 0 0,0 1-1,0-1 1,0 0 0,0 3 0,0 5 69,-1 0 0,0 1 0,-1-1 0,-4 16 0,3-15-71,-16 59 316,-34 82-1,44-131-173,5-12-88,1 0-1,-1 0 1,1 0 0,1 1-1,0-1 1,-3 16-1,5-23-36,0 1-1,1-1 1,-1 1 0,0-1-1,0 0 1,1 1-1,-1-1 1,1 1 0,0-1-1,-1 0 1,1 0-1,0 1 1,-1-1 0,1 0-1,0 0 1,0 0-1,0 0 1,0 0 0,0 0-1,0 0 1,1 0-1,-1 0 1,0 0-1,0-1 1,1 1 0,-1-1-1,0 1 1,1-1-1,-1 1 1,0-1 0,1 0-1,-1 1 1,1-1-1,2 0 1,6 1 114,1-1-1,-1 0 1,20-4-1,-16 3-214,112-14-1121,-30 4-2116,-1 3-4503,-93 8 7387,1 0 0,-1 0 1,0 0-1,0 0 0,0 0 0,0-1 0,0 1 0,0-1 0,0 0 0,0 1 0,0-1 0,0 0 1,0 0-1,0 0 0,0 0 0,0-1 0,-1 1 0,1-1 0,-1 1 0,1-1 0,1-2 1,3-15-2657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24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 4736,'2'-12'2325,"0"8"-1400,-1 6 918,7 5-227,-4 3-1241,-1 0 0,0 0 0,-1 0 0,0 0 0,1 17-1,-3 55 465,-1-39-412,6 268 1871,-6-302-2159,1 5 778,1-12-242,2-7 85,36-55-403,-35 53-439,5-8 20,0 1-1,1 0 0,14-16 0,-22 27 34,1 0 0,0 0 0,0 0-1,0 1 1,0-1 0,1 1 0,-1 0-1,0 0 1,1 0 0,0 0 0,-1 1 0,1 0-1,0 0 1,0 0 0,0 0 0,-1 0-1,1 1 1,0-1 0,8 1 0,-8 1 42,-1 0 0,1 0 1,-1 0-1,0 1 1,1-1-1,-1 1 0,0 0 1,0-1-1,0 1 0,0 1 1,-1-1-1,1 0 1,0 1-1,-1-1 0,0 1 1,1 0-1,-1 0 0,0 0 1,-1 0-1,1 0 1,0 0-1,-1 1 0,2 6 1,-2-7 62,0 0 0,0 1 0,0-1 0,0 0 0,-1 1 0,0-1 1,1 0-1,-1 1 0,-1-1 0,1 1 0,0-1 0,-1 0 0,0 1 0,0-1 0,0 0 1,0 1-1,0-1 0,-1 0 0,1 0 0,-1 0 0,0 0 0,0 0 0,0-1 1,-4 5-1,-9 4 77,0 0 1,0-1-1,-1-1 1,0 0 0,-1-2-1,1 0 1,-2 0-1,1-2 1,-25 6 0,38-11-265,0 1 0,0 0 0,-1-1 0,1 0 0,0 0 1,0 0-1,0 0 0,0-1 0,0 0 0,0 1 0,0-2 0,0 1 1,-6-3-1,9 4-103,0 0 1,1-1 0,-1 1-1,0-1 1,0 1 0,1-1-1,-1 1 1,1-1 0,-1 0-1,0 1 1,1-1 0,-1 0-1,1 1 1,-1-1 0,1 0-1,0 0 1,-1 1 0,1-1-1,0 0 1,-1 0 0,1 0-1,0 0 1,0 1 0,0-1-1,0-1 1,-1-11-2421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25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30 3136,'-3'-12'1941,"3"11"-1855,0 1-1,0 0 1,-1 0 0,1-1 0,0 1 0,0 0-1,0-1 1,0 1 0,0 0 0,0 0-1,0-1 1,0 1 0,0 0 0,0-1-1,0 1 1,0 0 0,0 0 0,0-1 0,0 1-1,0 0 1,0-1 0,0 1 0,0 0-1,0-1 1,4-8 5249,-4 16-4771,10 151 2881,-12-70-2563,-21 157 1,22-239-837,1-5-22,-1 0-1,1 0 0,0 0 1,0 1-1,-1-1 0,1 0 1,0 0-1,0 1 1,1-1-1,-1 0 0,0 0 1,0 1-1,1 0 0,0 0 980,1-4-978,-1 0 0,2 0-1,-1 1 1,0-1 0,0 1 0,0 0 0,1 0-1,-1-1 1,4 0 0,1-1-12,3-2-15,-1 1 0,1 0-1,0 0 1,0 1-1,13-2 1,52-4-99,-33 5 88,-12 2 4,-21 2-467,0-1 0,-1 0 0,1 0 0,15-5 0,-24 6 123,1 0-1,-1-1 1,1 1 0,-1 0-1,1-1 1,-1 1 0,1-1-1,-1 1 1,1-1 0,-1 1-1,0-1 1,1 1 0,-1-1-1,0 1 1,1-1 0,-1 1-1,0-1 1,0 1-1,1-2 1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28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1 153 3136,'5'-1'8645,"-3"1"-8452,1 0 1,0-1-1,-1 0 0,1 1 1,-1-1-1,1 0 0,3-2 1,52-39 1246,-41 29-1230,0 0-1,30-16 1,-24 18-102,0 0 1,44-12-1,-66 22-104,1 1 0,-1 0 1,1-1-1,0 1 0,-1 0 0,1 0 0,-1-1 0,1 1 0,-1 0 1,1 1-1,-1-1 0,1 0 0,0 0 0,-1 1 0,1-1 0,-1 1 1,0-1-1,1 1 0,-1 0 0,1-1 0,-1 1 0,0 0 0,1 0 0,-1 0 1,0 0-1,0 0 0,0 0 0,0 1 0,0-1 0,0 0 0,0 0 1,0 1-1,-1-1 0,1 0 0,0 1 0,0 2 0,1 4 44,0 1 0,0 0 0,-1 0 0,0 0-1,-1 11 1,1-11-56,0 91 99,1 23 117,-1-112-160,0 0 1,1 1-1,5 18 0,-5-26 55,-1 0-1,1 1 1,0-1-1,0 0 1,0 0 0,1 0-1,-1 0 1,1 0-1,0-1 1,0 1-1,7 5 1,-9-8-57,1-1 0,-1 1 0,1 0 0,-1-1 1,1 1-1,-1-1 0,1 0 0,-1 1 0,1-1 0,0 0 1,-1 0-1,1 0 0,-1 0 0,1 0 0,-1 0 0,1-1 0,0 1 1,-1-1-1,1 1 0,-1-1 0,1 1 0,-1-1 0,0 0 1,1 1-1,-1-1 0,2-2 0,6-2 46,-2-2 1,1 1-1,7-8 0,-7 6-81,128-135 134,26-23-172,-158 162-6,1 0-1,0 1 1,0-1 0,0 1 0,11-6 0,-15 9 16,1-1-1,0 1 1,0-1 0,0 1-1,0 0 1,0-1 0,-1 1-1,1 0 1,0 0 0,0 0-1,0 1 1,0-1 0,0 0-1,0 1 1,-1-1 0,1 1-1,0 0 1,0 0 0,-1-1-1,1 1 1,0 0 0,2 3-1,2 1 15,0 1-1,0 0 0,-1 0 0,1 0 0,-1 1 0,-1 0 0,7 12 1,22 57-52,-21-45 82,28 66 597,-32-83-374,-7-13-454,-1 0 0,1 0 0,0 0 0,-1 0 0,1 0 0,-1 0 0,1 0 0,-1 0 0,0 0 0,0 0 0,1 2 0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28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4736,'-6'1'2364,"7"2"566,3 6-2272,-2 4 10,0 0 1,0 0 0,-1 0 0,-2 21 0,-8 57 715,1-18-358,-33 312 2036,40-382-3063,-1 30 353,2 54 0,1-35-2154,0-40-427,3-1 677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29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53 172 3488,'1'-7'1204,"0"-5"4088,-2 12-5231,1-1 0,0 1 0,0 0 0,-1 0 0,1 0 0,0 0 0,0-1 0,-1 1-1,1 0 1,0 0 0,0 0 0,-1 0 0,1 0 0,0 0 0,-1 0 0,1 0 0,0 0 0,0 0 0,-1 0 0,1 0 0,0 0 0,-1 0 0,1 0 0,0 0 0,-1 0 0,1 0-1,0 0 1,0 0 0,-1 0 0,1 0 0,0 1 0,0-1 0,-1 0 0,1 0 0,0 0 0,0 1 0,-1-1 0,1 0 0,0 0 0,0 0 0,-1 1 0,-1 1-49,0 0 0,0 0 0,0 0 0,0 1 0,0-1 0,1 0 0,-1 1 0,0-1 1,1 1-1,0 0 0,0 0 0,-2 4 0,-8 38 994,10-39-847,-2 5 27,1 0 0,1-1 0,0 1-1,0 1 1,2 18 0,0-3 854,3-90 2373,1-18-3285,-3 65-188,0 1-1,1 0 1,0 0-1,1 0 1,1 1-1,0-1 1,1 1 0,10-18-1,-14 28 70,1 0 0,-1 0 0,1 1 0,0-1 0,0 0-1,0 1 1,0 0 0,1 0 0,-1 0 0,1 0 0,0 0 0,0 1 0,0 0 0,0 0-1,0 0 1,0 0 0,1 0 0,-1 1 0,1 0 0,-1 0 0,1 0 0,0 1 0,-1-1-1,1 1 1,-1 0 0,7 1 0,23 6 92,-1 1 1,43 18-1,-57-18-27,-12-5 16,1 1-1,-1-2 1,15 5-1,-14-4-105,-3 8-7488,-1-1 5270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30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5152,'1'33'3008,"0"-13"-393,-2 30 1,0-45-2324,1 0 1,-1 0 0,0-1 0,0 1 0,-1 0 0,1-1 0,-1 1 0,0-1 0,-1 0 0,1 1 0,-5 5 0,2-4-49,0-1-1,-1 1 0,0-1 1,0 0-1,-1 0 0,-6 3 1,10-6-199,1-1-1,0 0 1,-1 0 0,1 1 0,-1-2 0,0 1 0,1 0-1,-1 0 1,0-1 0,1 1 0,-1-1 0,0 0 0,0 0 0,0 0-1,1 0 1,-1-1 0,0 1 0,1-1 0,-1 1 0,-3-2-1,5 1-225,-1 0 1,1 0-1,0 1 0,0-1 0,0 0 0,0 0 0,0 0 0,0 0 0,0 0 0,0 0 0,0 0 0,1-1 0,-1 1 0,0 0 0,1 0 0,-1-1 0,1 1 0,-1 0 1,1-1-1,0 1 0,-1 0 0,1-1 0,0 1 0,0-1 0,0 1 0,0 0 0,0-1 0,0 1 0,0-1 0,1 1 0,-1 0 0,1-1 0,0-1 0,2-5-924,0 0 0,1 0 0,0 0-1,6-8 1,-3 6-368,10-17-1055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30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24 7296,'-1'-1'209,"0"1"1,0 0-1,0-1 1,0 1-1,1 0 0,-1 0 1,0 0-1,0 0 1,0-1-1,0 1 1,0 1-1,0-1 0,0 0 1,0 0-1,0 0 1,0 0-1,0 1 1,0-1-1,1 0 0,-1 1 1,0-1-1,0 1 1,-1 0-1,-1 2-12,1-1-1,-1 1 1,1 0 0,0 0-1,-3 3 1,-4 7 135,5-8-219,-10 13 486,-16 26 1,26-38-532,1 0-1,0 0 1,1-1 0,-1 2 0,1-1-1,1 0 1,-1 0 0,1 1 0,-1 11 0,2-14-5,0-1 1,1 0 0,0 1 0,0-1 0,0 0 0,0 0 0,0 0-1,0 0 1,1 0 0,0 0 0,-1 0 0,1 0 0,0-1 0,1 1 0,-1-1-1,0 1 1,1-1 0,-1 0 0,1 0 0,0 0 0,0 0 0,5 2-1,-1 0 76,0 0-1,1-1 1,0 0-1,-1-1 0,1 0 1,0 0-1,0 0 1,10-1-1,-8 0 15,0-2-1,0 0 1,0 0-1,-1-1 1,1 0-1,-1 0 1,1-1-1,-1 0 1,12-7 0,-8 3-15,1 0 1,-1-2-1,-1 1 1,1-2 0,12-12-1,-21 18-108,0 1-1,-1-1 1,1 0-1,-1 0 1,0 0-1,0-1 1,-1 1-1,1-1 1,-1 0-1,0 1 1,0-1-1,0 0 1,-1 0-1,2-7 1,-2 4 18,0 0 0,-1 0 0,0 1 0,0-1 0,0 0 0,-1 0 0,-3-9 0,4 15-56,-1-1 0,0 1 0,-1 0-1,1 0 1,0-1 0,-1 1 0,1 0 0,-1 0 0,0 0-1,1 0 1,-1 1 0,0-1 0,-4-2 0,2 1-10,-1 1-1,0-1 1,0 1 0,0 0 0,0 0-1,-6-1 1,0 1-10,0 0 0,0 1 0,0 0 0,0 0-1,-15 3 1,-49 10 36,-9 0-3136,74-11 1796,5 0 166,1-1-1,0 1 1,0-1 0,0-1-1,-6 0 1,1 1-1207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30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397 5 4480,'-12'-2'534,"9"1"-387,0 1 0,1-1 0,-1 1 1,0 0-1,0 0 0,0 0 0,0 0 0,1 0 0,-7 2 0,2-1-157,0 0 274,0 0 0,0 1-1,0-1 1,0 2 0,1-1-1,-1 1 1,0 0 0,1 0-1,0 0 1,-12 9 0,2 2 132,1 1 0,1 1 1,0 0-1,1 0 0,1 1 0,-10 19 1,-57 119 861,66-125-1126,1 0 0,1 1 0,1 1 0,2-1 0,1 2 0,2-1 0,1 1 0,2-1 0,1 1 1,1 0-1,2 0 0,10 57 0,-9-77-80,1 0-1,0 0 1,0 0 0,1 0-1,1-1 1,0 1 0,1-1 0,0-1-1,1 0 1,0 0 0,13 14 0,-10-15-200,1 0 0,-1-1 1,2 0-1,-1-1 1,1-1-1,0 1 1,1-2-1,-1 0 0,1-1 1,16 4-1,45 6-2342,-3-6 746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31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8 5568,'0'-1'78,"0"1"1,0 0 0,0 0-1,0-1 1,0 1 0,0 0-1,0-1 1,0 1-1,0 0 1,1-1 0,-1 1-1,0 0 1,0 0-1,0-1 1,0 1 0,0 0-1,1 0 1,-1-1-1,0 1 1,0 0 0,1 0-1,-1 0 1,0-1 0,0 1-1,1 0 1,-1 0-1,0 0 1,0 0 0,1 0-1,-1-1 1,0 1-1,1 0 1,-1 0 0,0 0-1,1 0 1,15 3 1700,15 10-362,-22-6-1119,0 1-1,0 0 0,-1 0 0,0 1 0,0 0 1,-1 0-1,0 1 0,-1 0 0,0 0 0,6 17 1,10 23 663,-2 1 1,18 72 0,-34-106-672,0-1 0,-1 1 0,-1 0 0,-1 0 0,0-1 0,-1 1 0,-5 29 0,-3-8 338,-19 53 1,11-43-478,-81 225 361,86-249-323,-22 36 1,26-50-700,-1 1-1,0-1 1,0 0 0,-1-1-1,-12 10 1,17-15-198,-1-1 0,0 1-1,0-2 1,0 1 0,0 0 0,-1-1-1,1 0 1,-1 0 0,-7 1 0,-17 3-2428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32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216 120 3808,'2'-12'740,"0"3"699,0 1 0,0 0 0,1 0 1,3-9-1,-14 21 1331,4-2-2612,1 0 1,0 0-1,0-1 0,-1 1 0,1-1 0,-1 0 0,1 0 0,-1 0 0,-7 1 1,10-3-119,0 0 0,-1 0 1,1 0-1,0 1 1,0-1-1,0 0 1,0 0-1,0-1 1,0 1-1,0 0 1,0 0-1,0 0 1,0-1-1,1 1 1,-1 0-1,0-1 1,1 1-1,-1-1 1,1 1-1,-1-1 1,1 1-1,0-1 1,0 1-1,0-1 1,0-2-1,0 0-119,-1-1-1,1 1 0,1-1 1,-1 0-1,1 1 1,0-1-1,1-5 1,-2 10 55,0 0 1,1 0 0,-1 0-1,0 1 1,0-1 0,0 0 0,0 0-1,0 0 1,0 0 0,0 0 0,0 0-1,0 0 1,0 0 0,0 0-1,0 0 1,1 0 0,-1 0 0,0 0-1,0 1 1,0-1 0,0 0 0,0 0-1,0 0 1,0 0 0,0 0-1,1 0 1,-1 0 0,0 0 0,0 0-1,0 0 1,0 0 0,0 0 0,0 0-1,0 0 1,0 0 0,1-1-1,-1 1 1,0 0 0,0 0 0,0 0-1,0 0 1,0 0 0,0 0 0,0 0-1,0 0 1,0 0 0,1 12-19,-5 11 158,3-13 118,0 0-1,-1 0 1,0 0-1,-1 0 0,0-1 1,-1 1-1,-5 11 0,6-38 1111,4 14-1390,0 0 0,0 0 0,0 0 0,0-1-1,0 1 1,1 1 0,0-1 0,-1 0-1,1 0 1,0 0 0,0 1 0,0-1 0,1 1-1,2-3 1,-4 5 29,0-1 1,-1 1-1,1 0 0,-1 0 1,1-1-1,0 1 0,-1 0 0,1 0 1,0 0-1,-1 0 0,1 0 1,0 0-1,-1 0 0,1 0 1,0 0-1,-1 0 0,1 0 0,0 1 1,-1-1-1,1 0 0,0 0 1,-1 1-1,1-1 0,-1 0 1,1 1-1,0-1 0,-1 0 0,1 1 1,-1-1-1,1 1 0,-1-1 1,0 1-1,1-1 0,-1 1 1,1 1-1,12 23 120,-12-23-90,2 7 99,-1 0-1,0-1 1,0 1 0,0 0-1,-1 0 1,-1 0 0,0 11 0,-1-6 189,0 1 1,-1 0 0,-7 24 0,6-30-184,0 0 0,-1 0 0,0 0 0,-1 0-1,0-1 1,0 1 0,-1-1 0,0-1 0,0 1 0,-1-1 0,-14 12 0,4-6-936,0-1 1,-1-1 0,-1 0-1,-27 10 1,36-14-1449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59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8 5152,'9'-7'8512,"-70"64"-3641,-33 37-2782,81-80-1911,2 1-1,0 1 1,0 0 0,2 1-1,-10 21 1,-16 56 446,4 1 0,-28 147 0,47-177-413,4 1-1,-1 89 1,24 128 48,-11-252-201,0-1-1,2 0 1,14 43 0,9-7-3068,-29-64 2676,1-1-1,0 1 1,0-1 0,-1 1 0,1 0-1,1-1 1,-1 0 0,0 1 0,0-1-1,0 0 1,1 1 0,-1-1-1,1 0 1,-1 0 0,1 0 0,-1 0-1,1 0 1,-1-1 0,1 1-1,0 0 1,0-1 0,-1 1 0,1-1-1,0 0 1,0 0 0,0 1 0,1-1-1,18-3-6251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38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277 638 2816,'1'-2'212,"-1"1"0,1-1 0,-1 1 0,1 0 0,0-1 0,-1 1-1,1 0 1,0 0 0,0 0 0,0-1 0,0 1 0,0 0 0,0 0 0,2-1 0,8-9 2161,-9 8-1948,-1 1 0,0-1 0,1 0 0,-1 0 0,0 0 0,1-5 0,-2 7-284,0-1 0,1 1 1,-1 0-1,0 0 0,0 0 0,0-1 0,0 1 0,0 0 0,-1 0 0,1-1 0,0 1 0,0 0 0,-1 0 0,1 0 0,-1 0 1,1 0-1,-1-1 0,0 1 0,-1-1 0,0 0-53,0 0 0,-1 1 0,0 0 0,1-1 0,-1 1 0,0 0 0,0 0 0,1 1 0,-1-1 0,0 1 0,-5-1 0,-32-1 79,38 2-169,-9 1-45,-1 0 0,1 0 0,0 1 0,0 1 0,0 0 0,0 0-1,0 1 1,1 0 0,-1 1 0,1 0 0,0 1 0,-14 11 0,18-13 60,0 1 1,0 0 0,1 0 0,0 0-1,0 0 1,1 1 0,-1 0-1,1 0 1,0 0 0,1 1-1,0-1 1,0 1 0,0 0-1,1-1 1,0 1 0,0 1-1,0-1 1,1 0 0,0 0-1,1 8 1,0-9 53,1 1 1,0-1-1,1 0 1,-1 0-1,1 0 1,1 0-1,-1 0 1,1 0 0,0 0-1,0-1 1,0 1-1,1-1 1,0 0-1,0 0 1,0-1-1,1 1 1,-1-1-1,1 0 1,0 0-1,1 0 1,8 4-1,-9-5 7,0-1 0,-1 0 0,1 0-1,0 0 1,0-1 0,0 0 0,0 0-1,0 0 1,0 0 0,0-1 0,0 0 0,0 0-1,1 0 1,-1-1 0,0 1 0,0-1-1,0-1 1,0 1 0,0-1 0,-1 1-1,1-2 1,0 1 0,-1 0 0,1-1 0,-1 0-1,7-5 1,2-7 56,0 0 1,-1-1-1,-1 0 0,0-1 0,11-26 0,-14 28-74,4-8 19,-2-1-1,-1 0 0,0-1 0,-2 1 0,-1-2 1,5-46-1,-4-159-129,-8 161 33,1 63 3,1-25-222,-2 0 1,-8-50-1,8 80 154,1-1 0,-1 0 0,1 1 0,-1-1 0,0 1 0,0-1 0,-1 1 0,1-1 0,-3-3 0,4 6 73,0 0 0,0-1-1,-1 1 1,1 0 0,0 0-1,0 0 1,0 0 0,0 0-1,0-1 1,-1 1-1,1 0 1,0 0 0,0 0-1,0 0 1,0 0 0,-1 0-1,1 0 1,0 0 0,0 0-1,0 0 1,-1 0-1,1 0 1,0 0 0,0 0-1,0 0 1,0 0 0,-1 0-1,1 0 1,0 0 0,0 0-1,0 0 1,-1 0-1,1 0 1,0 0 0,0 0-1,-6 8-276,0 15 70,-8 71 186,-2 155 1,16-249 34,2 203 1013,-1-187-897,2 0 1,0-1-1,1 0 0,10 26 0,-14-41-228,0 1-1,1-1 0,-1 1 0,0-1 0,1 1 0,-1-1 0,0 0 0,1 1 0,-1-1 1,0 1-1,1-1 0,-1 0 0,1 1 0,-1-1 0,1 0 0,-1 0 0,1 1 0,-1-1 1,1 0-1,-1 0 0,1 0 0,-1 1 0,1-1 0,-1 0 0,1 0 0,-1 0 1,1 0-1,-1 0 0,1 0 0,0 0 0,-1 0 0,1-1 0,0 1 0,20-8-6074,-11 3 3365,15-3-410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39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34 4640,'-1'-1'62,"1"1"1,0 0 0,0 0-1,-1 0 1,1-1 0,0 1-1,0 0 1,-1 0 0,1 0-1,0 0 1,-1-1-1,1 1 1,0 0 0,-1 0-1,1 0 1,0 0 0,-1 0-1,1 0 1,0 0-1,-1 0 1,1 0 0,0 0-1,-1 0 1,1 0 0,0 0-1,-1 0 1,1 0-1,0 1 1,-1-1 0,1 0-1,0 0 1,0 0 0,-1 0-1,1 1 1,0-1 0,0 0-1,-1 1 1,-10 15 1960,7-7-1098,1 0 0,-3 13 0,-8 48 1321,13-54-647,4-26 232,3-13-894,-2 13-836,0 1-1,0-1 1,1 1-1,0 0 1,1 1-1,0-1 0,0 1 1,1 0-1,0 1 1,0-1-1,12-8 1,-13 12-93,0 0 1,-1 1-1,2 0 1,-1 0 0,0 0-1,1 0 1,-1 1-1,1 0 1,0 1 0,-1 0-1,1 0 1,0 0-1,0 0 1,0 1 0,0 1-1,0-1 1,11 3-1,-7 0 32,-1 0-1,0 0 1,0 1-1,0 1 0,0 0 1,12 8-1,8 10-4597,-24-14 825,1 1 1205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51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11 2400,'-10'-7'1144,"3"3"2575,7 14-991,0 3-3055,0 183 3004,-5 343 1413,4-426-3503,0 13 67,16 144-1,-8-210-554,-1-8 326,15 69 0,-20-119-612,-1 1 0,1-1 0,0 0 0,0 0 0,-1 0 0,1 0 0,1 0 0,-1 0 0,0 0 0,0 0 0,1 0 0,-1 0 0,1-1 0,-1 1 0,4 2 0,11 6-1663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52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0 2720,'-3'9'5000,"-6"39"-3846,-44 346 2071,13-84-1714,21-175-351,-51 308 320,36-306-152,34-134-1951,0-4-360,3-6-1272,4-2 442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52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48 4480,'-1'-1'304,"0"1"1,1-1-1,-1 1 0,0-1 1,1 0-1,-1 1 1,1-1-1,-1 0 0,1 1 1,-1-1-1,1 0 0,-1 1 1,1-1-1,0 0 1,-1 0-1,1 0 0,0 1 1,0-1-1,0-2 0,0 2-90,1 0 0,0-1 0,0 1 0,0 0 0,0 0 0,0 0 0,1 0 0,-1 0 0,0 0 0,0 0 0,1 0 0,2-1 0,-1 0 79,1-1-138,-1 1 0,1 0 0,0 0 1,-1 0-1,5-1 0,-7 3-150,0 0 1,-1 0 0,1 0-1,0-1 1,-1 1-1,1 0 1,0 0-1,-1 0 1,1 0-1,-1 0 1,1 0-1,0 1 1,-1-1-1,1 0 1,0 0-1,-1 0 1,1 0-1,-1 1 1,1-1-1,0 0 1,-1 1 0,1-1-1,-1 0 1,1 1-1,-1-1 1,1 1-1,-1-1 1,1 1-1,-1-1 1,0 1-1,1-1 1,-1 1-1,0 0 1,1-1-1,-1 1 1,0-1-1,0 1 1,0 0-1,1-1 1,-1 2 0,1 5 8,0 1 1,0-1 0,-1 1 0,0-1 0,0 1 0,0-1 0,-1 1 0,-3 10 0,-20 60 412,13-44-343,-8 15 66,13-35 229,0 0-1,1 0 0,-5 26 1,10-39-326,0 0 0,0 0 1,-1 0-1,1-1 0,0 1 1,0 0-1,0 0 0,0 0 1,0 0-1,0-1 0,1 1 1,-1 0-1,0 0 0,0 0 1,1 0-1,-1-1 0,0 1 0,1 0 1,-1 0-1,1-1 0,-1 1 1,1 0-1,-1-1 0,1 1 1,-1 0-1,1-1 0,0 1 1,-1-1-1,1 1 0,0-1 1,-1 1-1,1-1 0,0 0 1,0 1-1,0-1 0,-1 0 0,1 0 1,1 1-1,3-1 50,0 0-1,0 0 1,0 0-1,-1 0 1,9-2-1,-4 1-50,-6 0-73,27-2-348,0 0 0,1 2-1,34 3 1,-39 3-741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53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30 4160,'-5'-6'6149,"5"5"-5862,1 1-1,-1-1 1,0 0-1,0 1 1,0-1-1,0 0 1,1 1 0,-1-1-1,0 0 1,1 1-1,-1-1 1,0 0-1,1 1 1,0-2 0,21 5 502,57-12-15,134 3 1,-174 6-687,-7 1 21,37 6 1,-63-5-491,-14-1-2321,2-1 1236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54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6816,'0'-1'184,"0"0"0,0 0 0,0 1 0,0-1 0,0 0 0,1 0 0,-1 1 0,0-1 0,1 0 0,-1 1 0,0-1 0,1 0 1,-1 1-1,1-1 0,-1 1 0,1-1 0,-1 0 0,1 1 0,-1 0 0,1-1 0,-1 1 0,1-1 0,0 1 0,-1 0 0,1-1 0,0 1 0,0 0 0,-1-1 0,1 1 0,0 0 1,0 0-1,30-3 1413,-17 3-823,25-4 381,-1 0-805,64 1 1,-76 4-668,-1 2 0,1 0 0,-1 2 0,0 0 0,0 2 0,25 10 0,-25-6-989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56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652 5 2976,'0'-5'6037,"-6"6"-5822,0 0 0,1 0 1,-1 0-1,1 1 0,-1 0 0,1 0 0,0 1 0,0-1 1,0 1-1,0 0 0,-7 6 0,-27 13 376,-66 30 622,88-42-1063,0 1 0,1 0 0,0 2 0,-14 14 0,24-20-123,1-1-1,0 1 1,0 0 0,0 1 0,1-1 0,1 1-1,-1 0 1,1 0 0,0 0 0,1 0 0,0 0-1,0 1 1,0 13 0,0 8 211,2 1-1,5 45 1,1-17 314,19 75 0,-18-112-392,1-1 0,1 0-1,0-1 1,2 0 0,21 30 0,-3-3 177,-21-32-186,0 1 1,-1 0 0,-1 1-1,-1-1 1,0 1-1,-1 0 1,3 29 0,-5-14 52,-1 1 1,-1-1 0,-5 39 0,2-51-93,0-1 1,-8 26-1,9-37-51,-1 0-1,-1 1 1,0-1-1,0-1 1,0 1-1,-1 0 1,-9 9-1,2-4 26,-1 0 0,0-1 0,-1-1 0,-19 13 0,-64 32 568,-5 3-581,91-51-75,1 0 0,1 1 0,0 0 0,-10 11 0,-6 8 71,20-23-147,-1 0 0,1 0-1,-1 0 1,0-1 0,-9 5 0,15-9 25,0 0 1,0 1 0,0-1 0,0 0-1,-1 0 1,1 0 0,0 0-1,0 0 1,0 1 0,0-1 0,-1 0-1,1 0 1,0 0 0,0 0-1,0 0 1,-1 0 0,1 0 0,0 0-1,0 0 1,0 0 0,-1 0-1,1 0 1,0 0 0,0 0 0,0 0-1,-1 0 1,1 0 0,0 0 0,0 0-1,0 0 1,-1 0 0,1 0-1,0 0 1,0 0 0,0 0 0,-1-1-1,1 1 1,0 0 0,0 0-1,0 0 1,0 0 0,0 0 0,-1-1-1,1 1 1,0 0 0,0 0-1,0 0 1,0-1 0,0 1 0,0 0-1,0 0 1,0 0 0,0-1-1,0 1 1,-1 0 0,1 0 0,0 0-1,0-1 1,0 1 0,1 0-1,-2-8-1674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1:58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87 3648,'-1'-4'790,"-1"-1"1,1 0 0,0 1-1,1-1 1,-1 0-1,1 1 1,0-1-1,0 0 1,1 0-1,0 1 1,-1-1-1,3-6 1,1-5 2916,-3 12-2440,0 17-540,-10 124 241,1-47-539,-10 115 723,17-181-951,2-9 388,9-16 477,-10 0-1057,7-6 27,0 0 1,1 0-1,16-10 1,-15 11-122,1 0 0,0 1 0,0 0 0,0 1-1,15-5 1,-22 8 74,-1 1-1,1-1 1,-1 0-1,1 1 1,-1 0-1,1 0 0,-1 0 1,1 0-1,-1 0 1,1 0-1,-1 1 1,1-1-1,-1 1 0,1 0 1,-1-1-1,1 1 1,-1 0-1,0 1 1,0-1-1,1 0 0,-1 1 1,0-1-1,0 1 1,0-1-1,-1 1 1,1 0-1,0 0 0,-1 0 1,1 0-1,1 3 1,-3-4 48,1 1 1,0 0 0,0 0-1,-1-1 1,1 1-1,-1 0 1,1 0 0,-1 0-1,0 0 1,1 0 0,-1 0-1,0 0 1,-1 0 0,1 0-1,0-1 1,-1 4-1,0-2 21,0 1 0,-1-1 0,1 0 0,-1 0 0,0 1 0,0-2-1,0 1 1,-3 4 0,-1-2 23,1 1 0,-1-1 0,1-1 0,-1 1 0,-1-1 0,1 0 0,-12 5 0,14-7-46,-1-1 0,1 0 0,-1 0 0,1 0 0,-1 0 1,1-1-1,-1 0 0,0 0 0,1 0 0,-1 0 0,1-1 1,-1 0-1,-6-2 0,-4-2-260,1 0 0,-23-13 1,17 8-634,17 9 724,-1-1-557,-1 0 1,1 0-1,0-1 0,0 1 1,0-1-1,0 0 1,0 0-1,0 0 0,-6-7 1,10 10 453,0-1-1,0 0 1,0 0 0,0 1 0,0-1 0,0 0-1,0 0 1,0 1 0,0-1 0,1 0 0,-1 0 0,0 1-1,0-1 1,1 0 0,-1 1 0,0-1 0,1 0-1,-1 1 1,1-1 0,-1 0 0,1 1 0,-1-1-1,1 1 1,-1-1 0,1 1 0,0-1 0,-1 1-111,16-9-2457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00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19 2656,'0'-1'115,"-1"1"0,1-1 0,0 1 1,-1-1-1,1 0 0,0 1 0,0-1 0,10-13 12201,-6 22-11260,-3 1-855,0 0 0,0 1 0,-1-1 0,0 0 0,-1 0 1,-2 12-1,1 7 124,-7 56 592,-32 135 1,23-144-337,18-75-551,0 1 0,0 0 0,0-1 0,-1 1 0,1 0 0,0-1 0,0 1 0,0 0-1,0-1 1,0 1 0,0 0 0,0-1 0,0 1 0,0-1 0,0 1 0,1 0 0,-1-1 0,0 1 0,0 0 0,1-1 0,-1 1 0,0-1 0,1 1 0,-1-1-1,0 1 1,1-1 0,0 2 0,1-2 51,0 0 0,0 0-1,0 0 1,0 0 0,-1 0 0,1 0-1,0 0 1,0-1 0,2 0-1,2 0-104,181-33 1315,-183 34-1309,4-2-58,-1 1 0,0 0 0,1 0 0,-1 1-1,15 1 1,-2 0-85,-10-1-3267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8:59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20 8320,'-5'-20'7541,"5"33"-5339,-2 48-1369,-3-1 0,-3 0 0,-2 0 0,-3-1 0,-20 58 0,18-73-555,3 1 1,2 0 0,-6 57-1,15-89-15,0 1 0,3 23 1,-2-35-231,1-1 1,0 1 0,0-1 0,-1 1 0,1-1 0,0 0 0,0 1-1,0-1 1,1 0 0,-1 0 0,0 0 0,0 0 0,1 0-1,-1 0 1,0 0 0,1 0 0,-1-1 0,1 1 0,-1 0 0,1-1-1,-1 1 1,1-1 0,-1 0 0,4 1 0,3 0 88,0 1-1,1-1 1,8-1 0,183 0-394,-209-20-14544,-7 12 8758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01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424 213 4800,'0'-1'213,"0"0"0,0-1 0,0 1 0,0 0 0,1-1 0,-1 1 0,0 0 1,1 0-1,-1 0 0,1-1 0,-1 1 0,1 0 0,0 0 0,-1 0 0,1 0 0,0 0 0,0 0 0,1-1 1,-1 1 89,0 0 0,0-1 1,0 1-1,0 0 1,0-1-1,0 1 1,0-1-1,-1 1 1,1-1-1,0 1 1,0-4-1,0 0 48,-1 0 0,0-1 0,0 1 0,0 0 0,-1 0 0,1 0-1,-1 0 1,-1-1 0,1 1 0,-1 0 0,1 1 0,-2-1 0,1 0 0,0 1 0,-5-7-1,3 5-225,0 0-1,-1 0 0,1 1 0,-1 0 0,0 0 0,-1 0 0,1 0 1,-1 1-1,0 0 0,0 0 0,-8-3 0,2 2-48,-1 1 0,1 1 0,-1 0-1,0 0 1,-1 1 0,1 1 0,0 0 0,0 1 0,0 1-1,-1 0 1,-15 3 0,19-2-39,0 0-1,1 1 1,-1 0-1,1 1 0,0-1 1,0 2-1,0-1 1,0 1-1,1 1 1,0 0-1,0 0 1,1 0-1,-1 1 0,1 0 1,-11 14-1,13-12-7,1-1-1,0 1 0,0 0 0,0 0 0,1 1 0,1-1 1,0 1-1,0-1 0,0 1 0,1 0 0,1 10 1,0-2 82,1-1 1,1 0-1,0 0 1,1 0 0,8 23-1,16 25 185,0-2 129,-24-54-298,0-1 0,-1 1 0,-1 0 0,1-1 0,-1 16 0,-3 23 59,-2 0-1,-3 0 1,-1 0-1,-19 59 1,24-98-412,1 0 0,-1 1 1,0-1-1,-1-1 0,-6 12 0,10-19 180,0 1 0,0-1 0,0 0 1,0 0-1,0 0 0,0 0 0,0 0 0,0 0 0,0 0 0,0 0 0,0 0 0,0 0 0,0 0 0,0 0 0,0 0 0,0 1 0,-1-1 0,1 0 1,0 0-1,0 0 0,0 0 0,0 0 0,0 0 0,0 0 0,0 0 0,0 0 0,0 0 0,0 0 0,0 0 0,0 0 0,-1 0 0,1 0 0,0 0 0,0 0 1,0 0-1,0 0 0,0 0 0,0 0 0,0 0 0,0 0 0,0 0 0,0 0 0,0 0 0,-1 0 0,1 0 0,0 0 0,0 0 0,0 0 0,0 0 0,0 0 1,0-1-1,0 1 0,0 0 0,0 0 0,0 0 0,0 0 0,0 0 0,0 0 0,-2-8-2860,2-9-848,9-31-3345,-2 24 4289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01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50 5056,'-25'-9'1642,"24"8"-1451,0 1 0,0 0 0,0 0 0,-1 0 0,1-1 0,0 1 0,0 1 0,0-1 0,-1 0 0,1 0 0,0 0 0,0 1 0,0-1 0,0 0 0,-6 5 3126,15-5 752,8-3-2730,0 1 1,24 0 0,-19 1-363,22-3 0,241-28 975,-205 31-2213,-74 1 111,0 0-987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03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89 4064,'8'-11'12053,"-8"15"-11565,-1 0-1,0 0 1,0-1 0,0 1-1,0 0 1,-1-1 0,-1 5-1,-6 14-100,6-4 89,2-1 1,-1 33 0,2-45-259,3-29 309,0-1 0,2 1 0,10-30 0,-15 52-513,1-3 0,0 0 0,1 1 0,0-1 0,0 0 0,0 1-1,0-1 1,0 1 0,1 0 0,0-1 0,0 2 0,0-1 0,1 0 0,-1 0-1,1 1 1,0 0 0,0 0 0,0 0 0,0 0 0,0 1 0,1-1-1,-1 1 1,1 0 0,-1 0 0,9-1 0,-2 1 10,0 1 0,0 0 0,0 1 0,0 0 0,12 2 1,54 11-226,-65-10 156,-8-2 0,27 6-792,-12-1-2831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04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11 5056,'-35'-9'1642,"34"8"-1599,0 1 0,0 0-1,1 0 1,-1-1 0,0 1-1,0 0 1,1 0 0,-1 0-1,0 0 1,0 0 0,1 0-1,-1 0 1,0 0 0,-1 1-1,-3 0-71,1 0 286,0 0 0,1 0 0,-1 0 0,0 0 0,0 1 0,1-1 0,-1 1 0,1 0 0,-1 0 0,1 0 0,0 1 0,-4 3 0,-3 5 269,2 0 0,0 0 0,0 1 0,1 0-1,0 0 1,1 1 0,1 0 0,0 0 0,0 0-1,2 0 1,-4 20 0,3-6-422,1 1 1,2-1-1,1 0 1,6 53-1,-3-60-247,1-1-1,1 0 1,0 0-1,15 34 1,-15-43-337,-1-1 1,1-1 0,0 1-1,1 0 1,0-1 0,0 0 0,1-1-1,0 0 1,1 0 0,-1 0-1,12 7 1,-14-11 2,-1-1 0,1 0 0,0 0 0,0-1 1,0 1-1,0-1 0,0 0 0,0 0 0,1-1 0,-1 0 0,6 0 1,27 0-1903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04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 5888,'4'-2'820,"-3"2"-623,0-1-1,0 0 1,0 1-1,1 0 1,-1-1-1,0 1 1,0 0-1,0 0 1,1-1-1,-1 1 1,0 0-1,0 0 1,1 0-1,-1 1 1,0-1-1,0 0 1,0 0-1,1 1 1,-1-1-1,0 0 1,0 1-1,0-1 1,0 1-1,2 1 1,29 20 2810,-20-15-1817,22 20-1,-26-20-785,0 0 0,0 1 0,-1 0 0,0 0 0,0 1 0,-1 0 0,0 0-1,0 1 1,-1 0 0,6 16 0,-8-12-99,0 1 0,-1-1 0,-1 1 0,0-1 1,-1 1-1,-1 0 0,-2 16 0,-3 7 240,-17 56 0,14-67-498,0 0-1,-2 0 1,-1-1 0,-27 43 0,31-57-1357,-17 20-1,23-30 1058,0 0 0,0 0 1,0 0-1,0 0 0,-1 0 0,1-1 0,0 1 0,-1-1 1,1 1-1,-1-1 0,1 0 0,-1 0 0,0 0 0,1 0 1,-6 0-1,7-1 38,0 0 0,0 0 0,0 0 0,1 0 0,-1-1 0,0 1 0,0 0-1,0 0 1,0-1 0,1 1 0,-1-1 0,0 1 0,0-1 0,1 1 0,-1-1 0,0 1 0,1-1 0,-1 1 0,1-1 0,-1 0 0,0 1 0,1-1 0,0 0 0,-1 0 0,1 0 0,-1 1 0,1-1 0,0 0 0,0 0 0,-1 0 0,1 0 0,0 1 0,0-1 0,0 0 0,0-1-1,-1 1-85,-4-25-3165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05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36 184 2816,'-25'-3'9205,"15"-15"-2357,10 15-6635,0-1 1,1 0-1,0 1 1,0-1 0,0 1-1,0 0 1,0-1-1,1 1 1,-1 0 0,4-5-1,24-30 489,-15 20-463,-8 12-197,-1 0 0,1 0 0,0 1 0,1-1 0,0 2 1,-1-1-1,1 0 0,1 1 0,9-4 0,-12 6-36,0 0-1,0 1 1,0 0 0,0-1 0,1 2 0,-1-1 0,5 0 0,-7 1-19,0 1 0,0-1 0,0 0 0,-1 1 1,1-1-1,0 1 0,-1 0 0,1 0 0,-1 0 1,1 0-1,-1 0 0,1 1 0,3 2 0,-4-2 16,0 0-1,-1 0 0,1 0 1,-1 0-1,1 0 0,-1 1 1,0-1-1,0 0 0,0 1 0,0-1 1,0 0-1,-1 1 0,1-1 1,-1 1-1,0-1 0,1 1 1,-1 3-1,-1 3 14,1 1 0,-1-1 1,-4 15-1,2-13 29,-1 0-1,0-1 1,0 0-1,-1 1 1,-10 14-1,-39 48 105,42-57-90,-1-1 8,-16 15-1,20-21 77,0 0 0,0 1 1,1 0-1,0 0 0,-9 15 0,17-24-123,0-1 0,0 0 0,0 0 0,0 1 0,0-1 0,0 0 0,0 0 0,0 1 0,0-1 0,-1 0 0,1 1 0,0-1 0,1 0 0,-1 0 0,0 1 1,0-1-1,0 0 0,0 0 0,0 1 0,0-1 0,0 0 0,0 0 0,0 1 0,0-1 0,1 0 0,-1 0 0,0 1 0,0-1 0,0 0 0,1 0 0,-1 0 0,0 1 0,0-1 1,0 0-1,1 0 0,-1 0 0,0 0 0,0 0 0,1 0 0,-1 1 0,0-1 0,0 0 0,1 0 0,-1 0 0,0 0 0,1 0 0,-1 0 0,0 0 0,0 0 0,1 0 0,-1 0 0,23 0 654,-14-1-508,143-7 553,2-1-782,-83 12-2230,-57-2-283,-2 1 789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07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303 561 3072,'0'-1'220,"0"1"0,0-1 0,0 0 1,0 0-1,0 1 0,0-1 0,1 0 0,-1 1 0,0-1 1,6-6 5433,-12 2-2489,5 4-2982,1 0 0,-1 0 1,0 0-1,0 0 0,0 0 1,1 0-1,-1 0 0,0 0 1,0 0-1,0 1 0,-2-2 1,-3 1 75,0-1 0,0 1 0,0 1 0,0-1 0,0 1 0,1 0 0,-1 0 1,-9 2-1,-7 0 102,2 0-224,1 0 1,-1 2-1,1 0 0,0 1 1,1 1-1,-1 1 0,-18 9 1,33-14-86,1 0 1,0 0-1,-1 1 1,1-1-1,0 1 1,0-1-1,-3 5 1,6-7-41,-1 1 0,0 0 0,0 0 0,1 0 0,-1 0-1,0 0 1,1 0 0,-1 0 0,1 1 0,0-1 0,-1 0 0,1 0 0,0 0 0,0 0 0,-1 0 0,1 1 0,0-1 0,0 0 0,0 0 0,1 0 0,-1 1 0,0-1 0,0 0 0,1 0 0,-1 0 0,0 0-1,1 0 1,-1 0 0,2 1 0,1 3 46,1-2 0,-1 1-1,1 0 1,0-1 0,0 1-1,1-1 1,-1 0-1,1-1 1,-1 1 0,1-1-1,0 0 1,0 0 0,0 0-1,0-1 1,1 0-1,-1 0 1,0 0 0,0 0-1,9-1 1,-3 0 46,0 0-1,-1-1 1,1 0-1,0-1 1,-1 0 0,1-1-1,-1 0 1,19-8 0,-23 8-120,-1 0 0,0 0 0,0-1 0,0 0 0,0 0 0,0 0 1,-1 0-1,0-1 0,0 1 0,7-10 0,-7 5 15,0 1-1,0 0 1,0-1-1,-1 0 1,-1 0-1,1 0 0,0-10 1,12-129 60,-13 104-86,1-39-50,-12-124-1,8 200 20,1 4 52,0 0 0,0 1-1,-1-1 1,1 1 0,-1-1 0,1 0-1,-1 1 1,0-1 0,0 1 0,0 0-1,-2-3 1,3 5 4,0 0-1,0 0 1,0 0-1,-1-1 1,1 1 0,0 0-1,0 0 1,0 0 0,0 0-1,0 0 1,-1 0-1,1 0 1,0 0 0,0 0-1,0 0 1,0 0 0,0 0-1,0 0 1,-1 0-1,1 1 1,0-1 0,0 0-1,0 0 1,0 0 0,0 0-1,0 0 1,-1 0-1,1 0 1,0 0 0,0 0-1,0 0 1,0 0 0,0 1-1,0-1 1,0 0-1,0 0 1,0 0 0,-1 0-1,1 0 1,0 0 0,0 1-1,0-1 1,0 0-1,0 0 1,0 0 0,0 0-1,0 0 1,0 1 0,-2 6-47,-2 27 240,0 59 0,4-53-115,0 31 337,3-1-1,19 111 1,-16-118-93,-4-43-1108,0-1 1,8 36-1,-9-54 492,-1-1 1,0 1-1,1 0 1,-1-1-1,1 1 1,-1-1-1,1 0 1,-1 1-1,1-1 0,-1 1 1,1-1-1,0 0 1,-1 1-1,1-1 1,0 0-1,-1 0 0,1 1 1,-1-1-1,1 0 1,0 0-1,0 0 1,-1 0-1,1 0 1,0 0-1,-1 0 0,1 0 1,0 0-1,-1 0 1,2-1-1,25-4-6535,-22 3 5186,7-1-478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07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5152,'0'-1'117,"0"1"0,0 0 0,0-1-1,1 1 1,-1-1 0,0 1 0,1 0 0,-1-1 0,0 1 0,1 0 0,-1-1 0,0 1-1,1 0 1,-1 0 0,1-1 0,-1 1 0,0 0 0,1 0 0,-1 0 0,1-1 0,-1 1-1,1 0 1,-1 0 0,1 0 0,-1 0 0,0 0 0,1 0 0,0 0 0,0 1 130,0-1 1,0 0 0,0 1-1,0-1 1,0 1 0,0 0-1,0-1 1,0 1 0,0 0-1,0-1 1,1 3 0,2 3 1598,1 0 1,6 13-1,-8-15-601,0-23 3773,1-8-4585,-2 21-295,0 0 1,0 0 0,0 0-1,1 1 1,0-1-1,0 1 1,0 0 0,1 0-1,0 0 1,0 0 0,0 1-1,0-1 1,1 1 0,5-4-1,-3 3-52,1 1 0,-1 0 0,1 0 0,0 0 0,1 1 0,-1 0 0,0 1-1,1 0 1,12-1 0,-6 1-31,0 2-1,0 0 0,25 3 0,47 12 94,-53-9-155,-15-1-360,16 2 647,-33-7-931,0 0 0,0 0 0,1 0-1,-1 0 1,0-1 0,0 1 0,0-1 0,2 0 0,1 0-1056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09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51 5568,'-11'-10'1786,"12"0"5276,13 10-1921,149-10-201,-50 2-3966,93-4-227,-130 12-1862,-76 3-1317,0-2 2025,-1 0 0,1 0 0,-1-1-1,1 1 1,0 0 0,-1 0 0,0 0 0,1-1 0,-1 1-1,1 0 1,-1 0 0,0-1 0,1 1 0,-1-1 0,0 1-1,0-1 1,-1 1 0,-20 11-4349,15-9 3034,-11 8-934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09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 5888,'-18'-3'1898,"18"3"-1866,0 0-1,0 0 0,0 0 0,0 0 1,0 0-1,0 0 0,0 0 0,0 0 1,-1 0-1,1 0 0,0 0 0,0 0 1,0 0-1,0 0 0,0 0 0,0 0 0,0 0 1,0 0-1,-1 0 0,1 0 0,0 0 1,0 0-1,0 0 0,0 0 0,0 0 1,0 0-1,0 0 0,0 0 0,-1 0 1,1 0-1,0 0 0,0 0 0,0 0 1,0 0-1,0 0 0,0 0 0,0 1 0,0-1 1,0 0-1,0 0 0,0 0 0,0 0 1,0 0-1,0 0 0,0 0 0,-1 0 1,1 0-1,0 1 0,0-1 0,0 0 1,0 0-1,0 0 0,0 0 0,0 0 1,0 0-1,0 0 0,0 0 0,0 0 0,0 1 1,1-1-1,-1 0 0,4 5 4566,8-2-2994,-1 0 0,1-1 1,-1 0-1,15 0 1,51-3-363,-36 0-329,31 4-803,132 21 1,-169-16-2939,-8-1-2545,1-3-3532,-7-4 4282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00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19 123 9056,'-19'-3'4928,"30"3"-1723,53-1 2042,-37 0-3985,42-9-1,119-22-978,-148 23-1371,-17 3-3477,-22-12-8614,-6 2 9964,-4-10 1076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10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808 1 5888,'-3'0'771,"0"1"-1,0-1 1,0 1 0,0 0-1,0 0 1,0 0 0,0 0-1,0 1 1,-5 3 0,-11 4 1276,-182 70 3201,186-71-5107,0 0 0,0 0 0,1 1 0,0 1 0,1 0 0,0 1 0,0 1 0,1 0 0,1 1 0,0 0 0,1 0 0,-16 26 0,8-4 51,1 0 1,1 1-1,2 1 0,-12 52 1,17-50 86,2 0 0,-4 78 0,14 79 174,18 2 340,1-2-7,-22-136-566,-2 0 1,-19 114-1,14-130-8,-1 0 1,-19 51-1,21-78-171,0-1-1,-1 1 1,-2-1 0,1-1-1,-2 0 1,0 0 0,0 0-1,-18 16 1,24-27-58,-2 1 1,1-1 0,0-1-1,-1 1 1,0-1-1,1 0 1,-1 0 0,-1 0-1,-8 2 1,11-4-235,-1 0 1,1-1-1,-1 1 0,1-1 1,-1 0-1,-5 0 0,7 0-207,0-1-1,1 1 0,-1-1 0,1 0 1,-1 1-1,1-1 0,-1-1 0,1 1 0,-1 0 1,1 0-1,-3-3 0,5 3 221,-1 1-1,1-1 1,-1 1 0,1-1 0,0 0-1,-1 1 1,1-1 0,0 0 0,-1 1-1,1-1 1,0 0 0,0 0-1,0 1 1,0-1 0,0 0 0,0 0-1,0 1 1,0-1 0,0 0 0,0 1-1,0-1 1,0 0 0,0 0 0,1 1-1,-1-1 1,0 0 0,1 1-1,-1-1 1,0 0 0,2 0 0,6-11-2834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11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31 7136,'-14'-16'2309,"14"16"-2197,-1-1 0,1 1 0,0-1 0,0 1 0,0-1 0,-1 1 0,1-1 0,0 1 0,0-1 0,0 1 0,0-1 0,0 1 0,0-1 0,0 1 0,0-1 0,0 1 0,0-1 0,1 1 0,-1-1 0,0 1 0,0-1 0,0 1 0,0-1 0,1 1 0,-1 0 0,0-1 0,1 1 0,-1-1 0,1 1 0,-1 9 5178,-1 6-4427,0 0-1,-1-1 0,-7 28 0,-19 45 1229,-3 15-468,23-73-1228,5-22-311,1 0-1,0 0 1,0 0-1,1 0 1,0 0-1,0 1 1,1-1-1,0 8 1,1-15-66,-1 1 0,0-1 0,0 0 0,0 1 0,0-1 0,1 0 0,-1 0 0,0 1 0,0-1 0,0 0 0,1 0 1,-1 0-1,0 0 0,1 1 0,-1-1 0,0 0 0,0 0 0,1 0 0,-1 0 0,0 0 0,1 0 0,-1 0 0,0 1 1,1-1-1,-1 0 0,0 0 0,0 0 0,1 0 0,-1 0 0,0-1 0,1 1 0,17-3 337,17-9-78,-32 11-286,77-29-42,-68 27 45,1 0 0,0 0 0,-1 1 0,23 0-1,-33 2 12,-1 0-1,1 0 0,0 0 0,0 0 1,0 0-1,0 1 0,-1-1 0,1 1 1,0-1-1,0 1 0,-1 0 0,1 0 1,0 0-1,-1 0 0,1 0 0,-1 0 1,1 0-1,-1 0 0,0 0 0,1 1 1,-1-1-1,0 1 0,0-1 0,0 1 1,0-1-1,0 1 0,0 0 0,-1-1 1,1 1-1,0 0 0,0 2 0,-1 0 53,1 0-1,-1-1 0,0 1 1,0 0-1,0-1 1,0 1-1,-1 0 0,1 0 1,-1-1-1,0 1 0,0-1 1,0 1-1,-1-1 0,-2 6 1,2-6-41,0 0-1,0 1 1,-1-1 0,1 0 0,-1 0 0,0-1-1,1 1 1,-1 0 0,-1-1 0,1 0 0,0 0-1,0 0 1,-1 0 0,0 0 0,1-1 0,-1 1-1,0-1 1,1 0 0,-1 0 0,0 0 0,0-1-1,0 0 1,0 1 0,0-1 0,0-1 0,-5 0-1,-1-1-305,1-2 0,0 1-1,0-1 1,0-1-1,0 0 1,1 0-1,0 0 1,-8-8-1,8 7-650,0-1-1,1 0 0,0-1 1,-9-13-1,7 4-2439,5 1 1088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12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8 5152,'-5'-8'7562,"5"20"-4330,-2 20-2155,-1-2 0,-2 1 0,-16 55 0,1-1-409,-17 72 905,32-131-789,5-26-733,1 1-1,-1-1 0,1 0 0,-1 0 1,1 0-1,-1 0 0,1 0 0,-1 0 1,1 1-1,-1-1 0,1-1 1,-1 1-1,1 0 0,-1 0 0,1 0 1,-1 0-1,1 0 0,-1 0 0,1 0 1,-1-1-1,1 1 0,-1 0 0,0 0 1,2-1-1,0 0 224,57-13-198,1 2 1,79-4-1,-94 15-1908,-13 6-2400,-11 2 1832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13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274 101 3136,'-2'-3'77,"2"2"165,-1 0 1,1 0 0,0 0 0,-1 0 0,1 1 0,-1-1 0,1 0 0,-1 0-1,1 1 1,-1-1 0,0 0 0,1 1 0,-1-1 0,0 0 0,0 1-1,1-1 1,-1 1 0,0-1 0,0 1 0,0 0 0,0-1 0,1 1 0,-1 0-1,0 0 1,0-1 0,0 1 0,0 0 0,-1 0 0,-48 5 3719,42-4-3681,1 1-1,0 0 0,0 1 0,0 0 1,0 0-1,0 0 0,0 1 1,1 0-1,-1 0 0,1 1 0,0-1 1,1 1-1,-1 1 0,1-1 1,0 1-1,0 0 0,-5 9 0,-4 15 99,0 1 0,2 0-1,2 1 1,0 1 0,-7 53-1,15-72-214,0 0-1,1 0 1,1-1-1,0 1 1,1 0-1,0 0 0,1 0 1,1 0-1,7 22 1,-8-30-61,1 0 0,-1 0 0,2 0 0,-1 0 1,0 0-1,1-1 0,0 1 0,1-1 0,-1 0 0,1-1 1,0 1-1,0-1 0,0 0 0,0 0 0,1 0 0,0-1 0,0 0 1,0 0-1,0 0 0,0-1 0,12 3 0,1-2 46,0 0 0,1-1 0,-1-1-1,1-1 1,25-3 0,-14-1 21,0-2 0,45-13 0,-58 13-20,-1 0 0,0-1-1,24-13 1,-34 15-133,1 0 0,-1 0 0,0-1 0,0 0 0,-1 0-1,0 0 1,0-1 0,0 0 0,6-12 0,0-2-52,-1 0 1,-2-1 0,0-1-1,-1 1 1,4-26 0,-1-2-58,4-71 1,-14 108-17,0-1 1,-2 1-1,1 0 1,-1 0 0,-1 0-1,0 0 1,-6-15 0,7 23 56,-1 0 0,0 0 0,0 0 0,-1 1 1,1-1-1,-1 0 0,0 1 0,-1 0 1,1 0-1,-1 0 0,0 0 0,0 0 0,0 1 1,0-1-1,0 1 0,-1 0 0,1 1 1,-1-1-1,0 1 0,-8-3 0,2 3-180,1 0-1,0 0 0,-1 1 0,1 1 1,-1 0-1,1 0 0,-1 1 1,1 0-1,-1 1 0,1 0 1,0 1-1,-17 6 0,18-6-531,1 1 0,-1 0 0,1 1 0,-1-1 0,1 2 0,0-1 0,1 1 0,0 0-1,0 1 1,0 0 0,0 0 0,1 0 0,1 1 0,-8 11 0,-1 13-2138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14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219 463 4640,'-4'-13'1504,"4"12"-1430,-1 1-1,1 0 1,0 0 0,0-1-1,0 1 1,0 0 0,0-1 0,0 1-1,0 0 1,0 0 0,0-1 0,0 1-1,0 0 1,0-1 0,1 1-1,-1 0 1,0 0 0,0-1 0,0 1-1,0 0 1,0 0 0,0 0 0,1-1-1,-1 1 1,0 0 0,0-1-1,1 1-10,-1 0 0,0 0-1,0 0 1,0 0 0,0 0-1,0 0 1,0 0 0,0-1-1,0 1 1,0 0 0,1 0-1,-1 0 1,0 0-1,0-1 1,0 1 0,0 0-1,0 0 1,0 0 0,0 0-1,0 0 1,0-1 0,0 1-1,0 0 1,0 0-1,0 0 1,0 0 0,-1-1-1,1 1 1,0 0 0,0 0-1,0 0 1,0 0 0,0 0-1,0 0 1,0-1 0,0 1-1,0 0 1,0 0-1,-1 0 1,1 0 0,0 0-1,0 0 1,0 0 0,0 0-1,0-1 1,-1 1 0,1 0-1,0 0 1,0 0-1,0 0 1,0 0 0,0 0-1,-1 0 1,1 0 0,0 0-1,-2-1 108,0 0-1,0 0 1,0 1-1,0-1 1,0 0 0,0 1-1,0-1 1,0 1-1,0 0 1,-1 0-1,1 0 1,0 0-1,0 0 1,0 0-1,0 0 1,0 1 0,0-1-1,0 1 1,0-1-1,0 1 1,0 0-1,0 0 1,-4 2-1,-3 3 125,0 1-1,0-1 1,-11 11 0,13-10-2,-22 17 366,17-15-482,0 0 1,1 1 0,0 1 0,-9 11-1,19-20-143,0 0 1,-1-1-1,1 1 0,0 0 0,0 0 0,0 0 0,0 0 0,1 0 0,-1 0 0,0 0 0,1 0 0,0 1 0,-1-1 0,1 0 0,0 0 0,0 0 0,0 0 0,0 1 0,1-1 0,-1 0 0,1 0 0,-1 0 0,1 0 0,-1 0 0,3 4 1,-1-3 27,0-1 0,0 1 1,0-1-1,0 0 1,0 0-1,1 1 1,-1-1-1,1-1 1,-1 1-1,1 0 1,0-1-1,0 1 1,0-1-1,0 0 0,0 0 1,4 1-1,-1-1-68,-1 0-1,0-1 1,1 1-1,-1-1 0,1 0 1,-1-1-1,1 0 1,-1 1-1,0-2 0,0 1 1,1-1-1,-1 1 1,0-1-1,0-1 1,0 1-1,-1-1 0,1 0 1,0 0-1,-1 0 1,0-1-1,0 1 0,0-1 1,0 0-1,-1 0 1,6-8-1,-1-4-15,-1 0 1,0-1-1,-1 0 0,0 0 1,4-29-1,-6 31-1,14-75-107,11-131 1,-27 201 289,-1 0 0,-1 0 0,0 0 0,-2 1 0,-4-23 0,6 42-158,0 0-1,0 0 0,0 0 0,0-1 1,-1 1-1,1 0 0,0 0 0,0 0 1,0 0-1,0-1 0,0 1 1,0 0-1,0 0 0,0 0 0,-1 0 1,1 0-1,0-1 0,0 1 0,0 0 1,0 0-1,0 0 0,-1 0 0,1 0 1,0 0-1,0 0 0,0 0 0,0 0 1,-1-1-1,1 1 0,0 0 1,0 0-1,0 0 0,-1 0 0,1 0 1,0 0-1,0 0 0,0 0 0,0 0 1,-1 1-1,1-1 0,0 0 0,0 0 1,0 0-1,-1 0 0,1 0 0,0 0 1,0 0-1,0 0 0,0 0 1,0 0-1,-1 1 0,1-1 0,0 0 1,0 0-1,0 0 0,0 0 0,0 0 1,0 1-1,0-1 0,-1 0 0,1 0 1,0 1-1,-9 12 95,7-11-79,-4 9 98,-1 0-1,2 1 1,0-1-1,0 1 0,1 0 1,-4 20-1,-7 78 707,14-98-738,-10 169 887,11-141-837,2 0 0,10 59 1,-11-95-387,0 0 1,0 0 0,0 0 0,1 0 0,-1 0 0,4 6-1,-4-9 25,-1-1 0,0 1 0,1 0 0,-1-1 0,1 1 0,0-1-1,-1 1 1,1-1 0,-1 1 0,1-1 0,0 1 0,-1-1 0,1 1-1,0-1 1,-1 0 0,1 0 0,0 1 0,0-1 0,-1 0 0,1 0-1,0 0 1,0 0 0,0 0 0,-1 0 0,1 0 0,0 0 0,0 0-1,0 0 1,-1 0 0,1 0 0,0 0 0,0-1 0,-1 1 0,1 0 0,0-1-1,0 0 1,11-3-2341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1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15 163 6976,'-6'18'3195,"3"-2"-2982,1-4 240,0-1 360,1 0-1,1 0 1,-1 0-1,2 0 1,0 0-1,0 0 1,1-1 0,0 1-1,1 0 1,6 17-1,-7-24-524,-1-1-1,0 0 1,1 0-1,0 0 1,3 5-1,-5-7-220,1-1-1,-1 1 0,1 0 0,0-1 0,-1 1 0,1 0 0,0-1 1,0 1-1,-1-1 0,1 1 0,0-1 0,0 0 0,0 1 1,0-1-1,-1 0 0,1 0 0,0 1 0,0-1 0,0 0 1,0 0-1,0 0 0,0 0 0,0 0 0,0 0 0,1-1 1,0 1 8,0-1 1,-1 0-1,1 0 1,0 0-1,0 0 0,-1 0 1,1 0-1,-1 0 1,1 0-1,-1-1 1,0 1-1,1-1 1,0-1-1,14-23 212,-12 19-238,48-99 430,7-11 524,-52 104-795,-1 3 10,0-1 0,1 1 0,0 0-1,0 0 1,14-13 0,-18 21-196,-1 0 1,0 1-1,1-1 1,-1 0-1,1 1 0,0 0 1,-1-1-1,1 1 1,0 0-1,0 1 1,-1-1-1,1 0 0,0 1 1,0-1-1,0 1 1,0 0-1,0 0 1,0 0-1,0 1 1,0-1-1,0 1 0,0-1 1,-1 1-1,1 0 1,0 0-1,0 0 1,-1 1-1,5 1 0,3 3-191,0 1 0,15 13 0,4 6-4736,-23-21 2990,5 5-683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1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5056,'-11'1'11994,"14"1"-11693,0 0 1,1 0-1,-1-1 0,0 1 1,1-1-1,-1 0 0,0 0 1,1 0-1,-1-1 0,1 1 1,4 0-1,46-2 1358,-28 0-1142,25 1 500,163 4 659,-142-4-1474,-50-1-227,0 0 1,26 4-1,-44-2-547,6 0 1759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17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54 7040,'-4'-2'3515,"13"3"-936,11 3 953,3-5-1847,0-1 1,41-10-1,-11 1-677,182-11 713,-158 18-1719,-28 3 25,-4 0-1107,-16-2-2379,-17 3-553,-3 1-1400,-5-1 2991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17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182 123 7040,'-9'-3'1893,"8"3"-1689,0-1 0,0 1-1,0-1 1,0 1 0,-1 0-1,1-1 1,0 1 0,0 0-1,0 0 1,-1 0 0,1 0-1,0 0 1,0 0 0,0 0-1,0 0 1,-1 1 0,1-1-1,0 0 1,0 1 0,-2 0-1,-7 5 178,0-1 0,1 2 0,0 0-1,0 0 1,0 0 0,1 1 0,0 0 0,1 1-1,0 0 1,0 0 0,0 0 0,2 1 0,-1 0-1,-7 20 1,8-17-230,1 0-1,0 1 1,1 0 0,0 0-1,2-1 1,-1 1-1,2 1 1,0-1 0,2 21-1,0-25-33,0 1-1,1-1 0,0 1 1,0-1-1,1 0 0,0 0 1,1 0-1,0-1 0,1 1 1,0-1-1,0-1 0,16 17 1,-12-15 77,1-1 0,0 0 0,0 0 0,1-1 0,1 0 0,-1-1 0,17 7 0,-20-11-107,-1 0 1,1 0-1,0-1 0,0 0 1,0-1-1,0 0 0,0 0 1,1-1-1,-1 0 1,0-1-1,0 0 0,15-3 1,-3-2-68,1-2 0,-1 0 1,0-1-1,0-1 1,-2-1-1,1-1 1,-1-1-1,-1 0 1,0-1-1,-1-1 0,0-1 1,-2-1-1,0 0 1,-1-1-1,0 0 1,-1-1-1,19-40 1,-27 49-34,-1 0 0,0 0 1,-1-1-1,0 0 0,0 0 1,-1 0-1,1-15 0,-3 19-12,0 0 0,-1 0 0,0 0 0,0 0-1,-1 0 1,1 0 0,-1 1 0,-1-1 0,1 1 0,-1-1 0,0 1-1,-1 0 1,0 0 0,-8-11 0,-1 3-85,-1 0 0,0 0 0,-1 2-1,-18-13 1,19 15-14,-1 0 0,0 2 0,0 0 0,-1 0 0,0 2 0,0 0 0,-25-6 0,29 10 62,0 0-1,0 1 0,-1 0 1,1 0-1,0 1 0,0 1 1,0 0-1,0 1 0,0 1 1,0-1-1,-17 8 0,21-7-154,-1 0-358,0 1 0,0 0 0,-12 7 0,20-10 276,-1 0 1,0 0-1,1 0 0,0 1 1,-1-1-1,1 1 0,0-1 1,-1 1-1,-1 3 0,3-5 73,0 1-1,-1 0 1,1 0 0,0 0-1,0 0 1,0 0-1,-1 0 1,1 0 0,0 0-1,0-1 1,0 1-1,0 0 1,1 0 0,-1 0-1,0 0 1,0 0-1,1 0 1,-1 0 0,0 0-1,1-1 1,0 2-1,10 14-2295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2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19 5888,'-4'-19'2688,"1"19"-2336,-2 0-544,10 0 32,-5 4-736,3 3 512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00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31 162 10880,'-26'-28'3509,"25"27"-3423,1 1 0,0 0 0,-1-1 0,1 1 0,0-1 1,0 1-1,-1 0 0,1-1 0,0 1 0,0-1 0,-1 1 0,1-1 0,0 1 0,0-1 0,0 1 1,0-1-1,0 1 0,0-1 0,0 1 0,0-1 0,0 1 0,0-1 0,0 1 0,0-1 1,0 1-1,1-1 0,-1 1 0,0-1 0,0 1 0,0-1 0,1 1 0,-1-1 0,0 1 0,1 0 1,-1-1-1,0 1 0,1-1 0,0 1 0,15-10 1914,-14 9-1838,22-11 1454,0 1 0,28-9 0,56-8-62,111-4-3429,-213 32 1801,37-1-5268,-27 1-217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42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220 652 2720,'5'-7'4581,"-2"0"-1626,-4 5-1425,0 1-1490,-1 0-1,0 0 0,0 1 0,1-1 0,-1 0 1,0 1-1,0-1 0,0 1 0,0-1 0,0 1 0,0 0 1,0 0-1,0 0 0,0 0 0,0 0 0,0 1 1,0-1-1,0 0 0,-2 2 0,-78 31 224,60-23-35,14-6-206,1 0 0,-1 0 0,1 1 0,0 0 0,0 0 0,-12 12 0,17-15 9,1 0 0,-1-1-1,0 1 1,1 0 0,-1 0-1,1 1 1,0-1 0,-1 0-1,1 0 1,0 1 0,1-1-1,-1 0 1,0 1 0,1-1-1,-1 1 1,1-1 0,0 1-1,-1-1 1,1 1 0,1-1-1,-1 1 1,0-1 0,1 1 0,-1-1-1,1 0 1,-1 1 0,3 3-1,-2-4 29,0-1 0,0 1 0,0-1 0,1 0 0,-1 0 0,0 0 0,1 0 0,-1 1-1,0-2 1,1 1 0,-1 0 0,1 0 0,0 0 0,-1-1 0,1 1 0,0-1 0,-1 1 0,1-1 0,0 0-1,-1 0 1,1 0 0,0 0 0,0 0 0,-1 0 0,1 0 0,0 0 0,-1-1 0,4 0 0,5-2 125,0 0 0,0 0 0,13-8 0,-22 11-165,13-7 64,0-1 1,-1 0-1,0-1 0,16-14 0,17-26-536,-45 54-531,-3 12 751,0 25 367,3-33-105,0-2-72,0 1 1,4 13-1,-5-19 70,0-1 1,0 0 0,1 0 0,-1 0-1,1 0 1,-1 0 0,0 0 0,1 0-1,0-1 1,-1 1 0,1 0 0,0 0-1,-1 0 1,1 0 0,0-1 0,0 1-1,-1 0 1,1-1 0,0 1 0,0 0-1,0-1 1,0 0 0,0 1 0,0-1-1,0 1 1,0-1 0,2 0 0,-1 0 21,-1 0 1,1 0-1,-1-1 1,1 1-1,-1 0 1,0-1 0,1 0-1,-1 1 1,0-1-1,1 0 1,-1 1-1,0-1 1,0 0 0,2-2-1,16-18 215,-9 9-141,42-34 40,5-6-145,-37 30 73,-2-2 0,0 0 0,-1-2 0,20-41 0,42-118 3,-46 102-72,-29 75-42,36-96-284,-36 89 208,0-1-1,0 1 1,-1-1 0,1-30 0,-4 45 86,0 0 1,0 0 0,0 1-1,0-1 1,0 0 0,0 0-1,0 0 1,0 1 0,-1-1-1,1 0 1,0 0 0,-1 1-1,1-1 1,0 0 0,-1 0-1,1 1 1,-2-2 0,2 2-4,0-1 1,-1 1 0,1 0 0,-1 0-1,1 0 1,-1 0 0,1-1 0,0 1-1,-1 0 1,1 0 0,-1 0 0,1 0-1,-1 0 1,1 0 0,-1 0 0,1 0-1,-1 0 1,1 0 0,-1 1 0,1-1-1,0 0 1,-1 0 0,-2 2-30,0-1-1,1 1 1,-1-1-1,1 1 1,0 0-1,0 0 1,-1 0-1,-2 4 1,-3 5-18,1 1 0,0-1-1,1 1 1,-9 24 0,-13 53 78,-20 149-2,36-170-64,8-50 119,1 0 0,2 1 0,-1-1 0,2 0 0,1 1 0,0-1 0,1 1 0,1-1 0,9 30-1,-11-45-46,0-1-1,0 1 0,0-1 1,0 1-1,1-1 0,-1 1 0,1-1 1,-1 0-1,1 1 0,0-1 1,0 0-1,0 0 0,0-1 0,1 1 1,-1 0-1,0-1 0,4 2 1,-4-2-254,0 0-1,0-1 1,0 0 0,0 1 0,0-1 0,0 0 0,0 0 0,0 0 0,0-1 0,0 1 0,0 0 0,0-1-1,0 1 1,0-1 0,-1 0 0,1 1 0,0-1 0,0 0 0,0 0 0,-1 0 0,1 0 0,-1-1 0,1 1-1,2-3 1,8-7-1860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42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13 120 4480,'-13'-10'1445,"14"10"-845,-1 1-500,0-1 0,0 0 0,0 0 0,0 0 1,0 0-1,0 0 0,0 1 0,0-1 0,0 0 0,1 0 0,-1 0 0,0 0 0,0 0 0,0 1 0,0-1 0,0 0 0,0 0 0,0 0 0,0 0 0,0 0 0,0 1 0,-1-1 0,1 0 0,0 0 0,0 0 0,0 0 0,0 1 0,0-1 0,0 0 0,0 0 0,56-14 3420,11 2-2687,356-62 537,-391 69-1313,10-1 67,-14 3-3222,-11 2 1098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43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5 3392,'7'-4'2914,"-9"10"1325,-4 6-1001,4-8-4243,-21 38 2058,-28 70-1,26-51-826,-8 7-148,-4-1 0,-67 95 1,98-152 25,-1 1 1,2 0-1,-1 0 1,-4 16-1,9-25-64,1-1 0,-1 0 0,1 1 0,-1-1 0,1 0 0,0 1 0,0-1 1,0 1-1,-1-1 0,1 1 0,1-1 0,-1 1 0,0-1 0,0 0 0,0 1 0,1-1 0,-1 1 0,1-1 0,-1 0 0,1 1 0,0-1 0,-1 0 0,1 0 0,0 1 0,0-1 0,0 0 0,0 0 0,0 0 0,0 0 0,0 0 0,0 0 1,0 0-1,0-1 0,1 1 0,-1 0 0,0-1 0,1 1 0,-1-1 0,0 1 0,1-1 0,-1 1 0,3-1 0,7 2 141,-1-1 1,1 0-1,-1-1 0,18-1 1,-21 1-139,17-2 84,0 0 0,1-2 0,-1-1 1,-1 0-1,46-18 0,-65 21-127,0 1 0,-1-1 0,1 0 0,-1 0-1,0 0 1,4-4 0,-6 5-160,0 0-1,-1 1 0,1-1 0,-1 0 0,1 0 1,-1 0-1,1 1 0,-1-1 0,1 0 0,-1 0 1,0 0-1,1-2 0,-1 2-202,0 0 0,0 1 0,0-1 0,0 0 0,0 0 0,-1 0 0,1 0 0,0 0 0,0 0 0,-1 0 0,1 1 0,-1-1 0,1 0 0,-1 0 0,0-1 0,-4-3-1535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43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3 158 4320,'-1'-2'203,"1"0"1,-1 1-1,1-1 1,0 0-1,-1 0 1,1 0-1,0 0 1,0 1-1,0-1 1,1 0 0,-1 0-1,0 0 1,1 0-1,-1 1 1,1-1-1,0 0 1,-1 1-1,2-3 1,0 1 92,1 0 0,-1 0 0,1 0 0,-1 0-1,1 0 1,0 1 0,0-1 0,5-2 0,1-1 100,1 1 0,0 0 0,0 1 0,0 0 0,15-4 0,-7 5-33,0 0 0,0 0-1,32 1 1,57 9 374,-25-1-594,158-8 1051,-235 2-1196,0 0-1,0-1 0,0 1 1,0-1-1,0 0 0,0-1 1,0 1-1,-1-1 0,1 0 1,0 0-1,4-3 0,47-30-6540,-35 26 4303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43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94 4160,'-1'-1'208,"1"0"0,-1 1 1,1-1-1,0 0 0,0 1 0,-1-1 1,1 0-1,0 0 0,0 0 1,0 1-1,0-1 0,0 0 0,0 0 1,0 0-1,0 1 0,0-1 0,0 0 1,1 0-1,-1 1 0,0-1 0,0 0 1,1 0-1,-1 1 0,0-1 0,1 0 1,-1 1-1,1-1 0,-1 0 1,1 1-1,-1-1 0,1 1 0,1-2 1,0-1 69,1 0 1,0 0-1,1 0 1,-1 1-1,4-3 1,7-2-43,1 0 1,-1 1-1,1 1 1,1 0 0,26-4-1,-12 4-293,0 2 0,32 1 0,-41 2 117,0 1 0,0 1 0,0 1 0,0 0 0,-1 2 0,0 1 0,36 14 0,-48-17-2530,-5-1 93,-8 2-1635,-4 3 903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44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19 2912,'-5'1'1183,"14"1"24,17 0 2141,41-7-234,-33 2-2628,293-12 997,-302 15-2144,-7 0-6353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44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292 111 3712,'-1'-2'249,"0"1"0,0-1 0,0 1 0,0-1 0,0 1-1,-1 0 1,1-1 0,0 1 0,-1 0 0,1 0 0,-1 0 0,0 0 0,1 0 0,-1 1 0,-2-2 0,2 2-123,-1 0 0,1 0 0,0 0 0,0 0 0,0 1 0,-1-1 0,1 1 0,0-1 0,0 1 0,0 0 0,0 0 0,-2 1 0,-9 4 97,1 1-1,0 1 1,0 0 0,1 0-1,0 1 1,1 1 0,-13 14-1,4-1 82,1 0 0,-22 39 0,29-43-216,0 0-1,-14 41 1,23-55-31,0 1 0,0 0 0,1 0 1,0 0-1,0 0 0,1-1 0,-1 1 1,1 0-1,1 0 0,-1 0 1,1 0-1,0 0 0,0 0 0,1 0 1,3 10-1,-3-13 4,0 0-1,0 0 1,0 0 0,0 0 0,1 0-1,-1-1 1,1 1 0,0-1 0,-1 0-1,1 0 1,0 0 0,0 0 0,7 3-1,0-1 168,0-1-1,1 0 1,12 3-1,1-4 10,0 0 1,0-1-1,0-1 0,0-1 1,41-8-1,-48 7-132,1-2 0,-1 0 0,0-1 0,20-8 0,-28 9-63,-1 0 1,0 0-1,0-1 1,-1 0-1,1-1 1,-1 0-1,0 0 0,-1 0 1,1-1-1,6-9 1,-4 2-20,0-1 0,-2 0 0,1 0-1,-2-1 1,0 0 0,-1 0 0,0-1 0,-1 1 0,-1-1 0,-1 0 0,0 0 0,-2 0 0,1 0-1,-2 0 1,0 0 0,-6-26 0,5 36-50,0 0 0,-1 0 0,1 1 0,-1-1 0,0 0 1,-1 1-1,0 0 0,0 0 0,0 0 0,0 1 0,-1-1 0,0 1 0,0 0 0,-1 0 0,0 1 0,1 0 0,-1 0 0,-1 0 0,-11-5 0,4 4 23,0 0 0,0 2 0,0 0 0,0 0 0,-1 1 0,1 1 0,-24 1 0,25 1 15,1 0 1,0 0 0,-1 1 0,1 1 0,0 0 0,0 0-1,1 1 1,-1 1 0,-17 9 0,23-10-127,1 1 0,-1-1 0,0 1 0,1 0 0,0 0 0,0 0 0,1 1 0,0-1 0,0 1 0,0 0 0,-4 10 0,5-11-281,1 1 1,0 0-1,1 0 1,-1-1-1,1 1 1,0 0 0,1 0-1,-1 0 1,1 1-1,0-1 1,1 0-1,0 0 1,0 0-1,1 6 1,13 25-1674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47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9 293 3328,'-9'0'6442,"11"0"-5567,6 3-462,0-1 0,1-1 1,-1 1-1,1-1 0,0-1 0,-1 0 0,1 0 1,0-1-1,-1 0 0,1 0 0,9-3 1,-3 0-228,-2-1 0,1 0 0,-1-1 0,1-1 0,22-15-1,-9 4 358,2-1-576,-2-1-1,32-29 1,-52 42-66,1 0-1,12-9 0,-24 35-593,0-9 677,0 1-1,1 0 0,0 0 1,1 0-1,0 0 0,1 1 1,0 11-1,2-21 40,-1 1 0,1-1 1,0 0-1,-1 1 0,1-1 0,0 0 1,1 0-1,-1 0 0,0 1 0,1-1 0,-1 0 1,1-1-1,-1 1 0,1 0 0,0 0 1,0-1-1,0 1 0,0-1 0,0 0 1,0 1-1,0-1 0,0 0 0,1 0 1,-1 0-1,5 0 0,3 2 160,-1-1 0,1 0 0,0-1 1,19 0-1,-17-1-77,0-1 1,-1-1 0,1 0-1,-1 0 1,0-1 0,0-1-1,0 1 1,15-9 0,-12 5-60,0-1 0,-1 0 0,-1-1 0,1-1 0,19-19 0,-14 7-66,0 0 0,-1-1 0,17-31 0,0 0-219,-27 46-39,-7 8 270,0 0 0,0 0 0,0 0 0,0 0 0,0 0 0,0 0 0,0 0 0,0 0 0,0 0 1,1 0-1,-1 0 0,0 0 0,0 0 0,0 0 0,0 0 0,0 0 0,0 0 0,0 0 0,0 0 0,0 0 0,1 0 0,-1 0 0,0 0 1,0 0-1,0 0 0,0 0 0,0 1 0,0-1 0,0 0 0,0 0 0,0 0 0,0 0 0,0 0 0,0 0 0,0 0 0,1 0 0,-1 0 1,0 0-1,0 0 0,0 1 0,0-1 0,0 0 0,0 0 0,0 0 0,0 19-436,-1-10 451,0 31-50,-2 1 1,-1-1 0,-18 70-1,20-103 90,0 0 0,0-1-1,-1 1 1,0 0-1,0-1 1,-1 1-1,0-1 1,0 0-1,0 0 1,-1-1 0,-5 7-1,9-11-10,0-1 0,-1 1-1,1-1 1,0 1 0,0-1-1,0 0 1,0 1 0,0-1-1,0 0 1,0 0 0,-1 0 0,1 0-1,0 0 1,0 0 0,0 0-1,0 0 1,0 0 0,-1-1-1,-1 0 1,-25-11 237,10 4-397,7 2 107,-3 0 144,-2 0-139,14 5-48,0 0 1,-1 0-1,1 0 1,0 0-1,-1 1 0,1-1 1,0 0-1,-6 1 1,20 10 276,31-2 902,-23-5-886,0 0 0,0-1-1,0-2 1,35-2-1,170-17 218,-166 13-299,53-12-285,-94 10-968,-18 8 1005,1 0 0,-1 0 0,0 0-1,0 0 1,1-1 0,-1 1 0,0 0-1,0 0 1,1 0 0,-1 0 0,0 0 0,0-1-1,0 1 1,1 0 0,-1 0 0,0 0-1,0-1 1,0 1 0,0 0 0,0 0 0,0-1-1,1 1 1,-1 0 0,0 0 0,0-1-1,0 1 1,0 0 0,0 0 0,0-1 0,0 1-1,0 0 1,0 0 0,0-1 0,0 1-1,0 0 1,0 0 0,0-1 0,0 1 0,0 0-1,-1 0 1,1-1 0,0 1 0,0 0-1,0 0 1,0-1 0,0 1 0,-1 0 0,1 0-1,0 0 1,0-1 0,0 1 0,-1 0-1,1 0 1,0 0 0,0 0 0,0 0 0,-1-1-1,1 1 1,0 0 0,0 0 0,-1 0-1,1 0 1,-12-3-4794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2:47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64 9056,'-87'-37'4096,"70"26"-3552,12 3 96,10 0-896,3 8 128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07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14 468 4064,'-11'2'2460,"9"1"184,3 0-1746,-1 0 1,1 0-1,-1 0 1,0 0-1,0 0 1,-1 8 5005,14-7-3866,-12-4-1997,0 0 0,1 0 0,-1 0 1,0 1-1,1-2 0,-1 1 1,0 0-1,0 0 0,1 0 0,-1 0 1,0-1-1,1 1 0,-1-1 0,0 1 1,0-1-1,0 1 0,0-1 1,0 0-1,0 0 0,1 1 0,-1-1 1,-1 0-1,2-1 0,4-4 88,0-1-1,8-11 1,14-16 160,1 2 0,1 0 1,67-52-1,-51 51-209,73-39 0,-23 16 176,-31 21 203,-63 34-458,-1 0 0,0 0 1,0 1-1,1-1 1,-1 0-1,1 1 1,-1-1-1,0 1 1,1 0-1,-1-1 0,1 1 1,-1 0-1,3 0 1,-3 0-8,0 1 0,0-1 0,0 0 0,0 1 0,0-1 0,0 0 0,-1 1 0,1 0 0,0-1 0,0 1 0,-1-1 0,1 1 0,0 0 0,-1-1 0,1 1 1,0 0-1,-1 0 0,1 0 0,-1-1 0,0 1 0,1 0 0,-1 0 0,1 1 0,5 19 54,0 1-1,-2-1 1,4 37 0,-6-41-26,3 36 57,14 83 255,-16-121-291,1 1 1,0-1 0,2 0 0,-1-1 0,2 0 0,13 23 0,-17-33 0,1 1 0,0 0 0,0-1 1,1 0-1,-1 0 0,1 0 0,0-1 0,0 0 0,0 1 0,0-2 0,1 1 0,-1-1 0,1 1 1,-1-2-1,1 1 0,0 0 0,0-1 0,0 0 0,0-1 0,0 1 0,0-1 0,0-1 0,0 1 1,0-1-1,11-2 0,-3-1-8,0 0 0,-1 0 0,1-2 0,-1 0 0,0 0 0,0-1 0,-1-1 0,0 0 0,0 0 0,-1-1 0,0-1 0,11-13 0,9-12-9,-3-2 0,35-58-1,-16 23 34,55-90-161,-82 130-1,-8 8 43,-10 20 61,0-1 0,0 1 0,0 0 0,1 0 0,0 0 0,0 0 0,5-5 0,-7 8-9,0 1 0,-1-1 0,1 1 0,0 0 0,0-1 0,0 1-1,-1 0 1,1 0 0,0-1 0,0 1 0,0 0 0,0 0 0,-1 0-1,1 0 1,0 0 0,0 0 0,0 0 0,0 0 0,-1 1-1,1-1 1,0 0 0,0 0 0,0 1 0,-1-1 0,1 0 0,0 1-1,0-1 1,-1 1 0,1-1 0,0 1 0,-1 0 0,1-1 0,-1 1-1,1-1 1,0 2 0,4 3-11,-1 1-1,1-1 1,3 9 0,-6-12 23,21 40 240,-2 1 0,30 85 0,6 14-6585,-54-137 5204,0 0-499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01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22 3904,'-17'-2'1627,"-2"1"9993,11-4-7985,4 1-118,101-1-1826,-64 3-1409,-24 1-224,-1 0-1,1 0 1,-1 1 0,1 1-1,0-1 1,-1 1 0,1 1-1,-1 0 1,16 5 0,-23-6-176,-1 16-6436,-2-17 6200,-5 3-1852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07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12 5312,'-4'-3'370,"-10"-6"1768,14 9-2078,0 0-1,0 0 1,0 1-1,0-1 1,0 0 0,0 0-1,0 0 1,0 0-1,0 0 1,0 0-1,0 1 1,0-1-1,0 0 1,0 0 0,0 0-1,0 0 1,0 0-1,0 0 1,0 1-1,0-1 1,0 0-1,0 0 1,0 0-1,0 0 1,0 0 0,0 0-1,0 0 1,-1 1-1,1-1 1,0 0-1,0 0 1,0 0-1,0 0 1,0 0 0,0 0-1,0 0 1,-1 0-1,1 0 1,0 0-1,0 0 1,0 0-1,0 0 1,0 0 0,0 0-1,-1 0 1,1 0-1,0 0 1,0 0-1,0 0 1,0 0-1,0 0 1,0 0 0,-1 0-1,1 0 1,0 0-1,0 0 1,0 0-1,0 1 400,1 1 1,-1 0-1,0 0 0,1 0 0,-1-1 0,0 1 0,0 0 0,-1 3 0,1 4 673,-6 151 4201,3-108-4458,-9 215 1552,11-247-2333,6 508 532,-2-489-866,2 11-613,-4-21-6209,-1-45 822,3-7 1974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10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25 1472,'-1'0'47,"1"-1"1,0 1-1,-1-1 1,1 1-1,-1-1 1,1 1-1,0-1 1,0 1-1,-1-1 0,1 0 1,0 1-1,0-1 1,0 1-1,-1-1 1,1 0-1,0 1 1,0-1-1,0 0 1,0 1-1,0-1 0,0 1 1,1-1-1,-1 0 1,0 0-1,1 0 148,-1 1-1,1 0 1,0-1-1,0 1 1,-1 0 0,1-1-1,0 1 1,0 0-1,-1 0 1,1 0-1,0 0 1,0 0 0,14-7 12140,-15 7-12115,-6 9 734,-1 1-1,-16 15 0,13-15-617,1 1-1,-10 15 1,-23 44 551,4 2-1,3 1 1,-46 140 0,75-192-722,0-1 0,1 1 0,-3 36 1,7-43-60,1 1-1,1-1 1,0 0 0,1 1 0,0-1 0,6 20 0,4 2-100,1-1-1,2 0 0,1 0 1,1-2-1,2 0 0,2-1 1,0-2-1,37 41 0,-52-66-1666,0 1 0,1-1-1,7 4 1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10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1 181 6880,'0'-13'2229,"1"12"-2153,-1 1 0,0 0 0,0-1 0,0 1 0,0 0 1,0 0-1,0-1 0,1 1 0,-1 0 0,0 0 0,0-1 0,0 1 0,1 0 0,-1 0 0,0-1 0,0 1 1,1 0-1,-1 0 0,0 0 0,1 0 0,-1-1 0,0 1 0,0 0 0,1 0 0,-1 0 0,0 0 0,1 0 0,-1 0 1,0 0-1,1 0 0,-1 0 0,0 0 0,1 0 0,-1 0 0,0 0 0,1 0 0,-1 0 0,1 1 0,12 2 3118,-12-3-2832,6 2 568,1 1 0,-1 1 0,-1-1 1,1 1-1,0 0 0,11 10 0,-11-7-467,0 1 0,0 0 0,-1 0 0,7 11 0,-11-13 420,-3-17-219,1-151-360,0 159-234,0 0 1,0 0 0,1-1-1,-1 1 1,1 0 0,-1 0-1,1 0 1,0 0 0,0 0-1,1 0 1,-1 1 0,0-1 0,1 0-1,0 0 1,0 1 0,-1-1-1,1 1 1,1 0 0,-1 0-1,0 0 1,1 0 0,-1 0-1,1 0 1,-1 0 0,4-1 0,1 0 58,0 1 0,0 0 0,0 0 1,0 0-1,1 1 0,-1 0 0,0 0 1,1 1-1,13 1 0,30 5 225,81 21 0,-96-19-422,-32-7-588,17 3 2076,-12-5-3140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11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 5632,'0'0'7040,"4"13"-1115,-1-4-5176,-1 0 1,-1 1 0,1-1-1,-1 1 1,-1 0-1,0-1 1,0 1-1,-3 14 1,-1-2-236,-1-1 0,-12 36 0,16-55-531,0 1 1,0-1 0,0 1 0,-1-1 0,1 1-1,-1-1 1,1 0 0,-1 0 0,0 0 0,1 0 0,-1 0-1,0 0 1,-1 0 0,1-1 0,0 1 0,0-1 0,-1 0-1,1 1 1,0-1 0,-1 0 0,0 0 0,1-1-1,-1 1 1,1 0 0,-1-1 0,-5 1 0,4-2-399,1 1 1,-1 0-1,0-1 0,0 0 1,1 0-1,-1 0 0,0 0 1,1 0-1,-1-1 1,1 1-1,0-1 0,0 0 1,-1 0-1,1-1 1,0 1-1,1-1 0,-1 1 1,-4-6-1,5 6-194,0 0-1,0 0 0,0-1 1,1 1-1,-1-1 1,0 1-1,1-1 1,0 0-1,0 1 1,0-1-1,0 0 0,0 0 1,0 0-1,1 0 1,0 0-1,-1-4 1,5-10-2191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11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156 141 6816,'-8'-7'959,"5"5"-376,0-1 1,-1 1-1,1-1 0,-1 1 0,-4-2 1,6 3 243,-1 0 0,1 1 1,-1-1-1,0 1 0,1 0 1,-5-1-1,3 2-499,-1-1 0,1 1 1,0 0-1,0 0 0,0 0 0,0 1 0,0 0 0,0-1 0,0 1 1,0 1-1,1-1 0,-1 0 0,1 1 0,-6 6 0,5-6-187,1 0 0,-1 1-1,1 0 1,0 0 0,1 0 0,-1 0-1,1 0 1,-1 1 0,1-1 0,1 1-1,-1 0 1,-2 9 0,4-11-82,0 1 1,0 0-1,0 0 1,1 0-1,-1 0 1,1 0-1,0 0 1,0-1-1,0 1 1,0 0-1,1-1 1,0 1-1,-1-1 0,1 1 1,1-1-1,-1 0 1,0 0-1,1 0 1,-1 0-1,4 2 1,2 2 120,1 0 1,0-1-1,-1 0 1,2 0-1,-1-1 0,13 4 1,-18-7-137,1 0 1,-1-1-1,1 0 1,0 0-1,-1 0 1,1 0-1,0-1 0,0 0 1,0 0-1,-1 0 1,1-1-1,0 0 1,-1 1-1,1-2 1,0 1-1,-1 0 0,1-1 1,-1 0-1,0 0 1,0 0-1,1-1 1,-1 1-1,-1-1 1,1 0-1,0 0 0,5-7 1,-4 4-23,-1 0 0,1 0 0,-2 0 0,1-1 0,-1 0 0,0 1 0,0-1 0,3-12 0,-5 9-6,1 1 1,-2-1 0,1 1-1,-1-1 1,-1 1 0,-2-15-1,1 11-106,-1 1-1,0-1 0,-1 1 1,0 0-1,-1 0 1,-1 0-1,0 0 0,-13-17 1,18 27 55,-1 0 1,0 0 0,0 0 0,0 0-1,0 1 1,0-1 0,0 1 0,0 0-1,0-1 1,0 1 0,-1 0 0,1 0-1,-1 1 1,1-1 0,0 0 0,-1 1-1,1-1 1,-1 1 0,1 0 0,-1 0-1,-4 1 1,2-1-66,1 2 0,0-1 0,-1 0 1,1 1-1,0 0 0,0 0 0,0 0 0,0 0 0,0 1 0,1 0 0,-5 3 1,6-4-285,-1 0 0,1 0 0,0 1 0,0-1 0,1 0 0,-1 1 0,0-1 0,1 1 0,0-1 0,-2 5 0,2-5 25,1-1 0,0 0 0,0 1 0,-1-1 0,1 1 0,0-1 1,0 1-1,1-1 0,-1 1 0,0-1 0,0 0 0,1 1 0,-1-1 0,1 1 1,-1-1-1,1 0 0,-1 1 0,1-1 0,0 0 0,0 0 0,0 1 0,0-1 1,1 1-1,10 9-2249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12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18 7712,'0'-1'190,"0"0"1,-1 1 0,1-1 0,0 0-1,-1 1 1,1-1 0,0 0-1,0 0 1,0 1 0,0-1 0,-1 0-1,1 0 1,0 0 0,0 1-1,1-1 1,-1 0 0,0-1 0,0 2-83,1 0 1,-1-1 0,0 1-1,0 0 1,1 0 0,-1 0-1,0 0 1,1 0 0,-1 0-1,0-1 1,1 1 0,-1 0-1,0 0 1,1 0 0,-1 0-1,0 0 1,1 0 0,-1 0-1,0 0 1,1 0 0,-1 0-1,0 1 1,1-1-1,-1 0 1,0 0 0,0 0-1,1 0 1,26 16 2675,-26-16-2822,46 29 1877,-32-20-1458,-1-1 1,1 2-1,-2 0 1,0 0-1,0 1 0,0 1 1,11 14-1,-14-11-155,0 0 0,-2 0 0,1 1 0,8 24 0,17 70 426,-26-74-463,-2 0 0,-1 0 0,-2 1 0,-1 0 0,-2 0 0,-2 0 0,-1-1 1,-2 1-1,-1-1 0,-2 0 0,-2 0 0,-22 54 0,15-47-263,-2 0-1,-37 58 0,-4-7-2803,20-30-4281,24-36 3319,11-8-2682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13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4224,'0'-5'16218,"8"4"-13711,14-4 87,35-13 0,-35 10-2250,40-8 1,175-19 407,-180 30-668,-1 3-1,73 6 0,-108-2-61,-1 1-1,0 0 0,-1 2 1,27 8-1,-44-12-96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13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15 110 5152,'-2'-4'654,"2"4"-566,0-1 0,0 1-1,0-1 1,0 1 0,-1-1 0,1 1-1,0 0 1,0-1 0,-1 1 0,1-1 0,0 1-1,-1 0 1,1-1 0,0 1 0,-1 0-1,1-1 1,-1 1 0,1 0 0,-8-16 13963,8 15-13910,0 1 1,0 0 0,0 0 0,0 0 0,1-1 0,-1 1-1,0 0 1,0 0 0,1-2 993,-1 2-994,0 0 1,0 0 0,1 0 0,-1 0 0,0 0 0,0 0-1,0 0 1,1 0 0,-1-1 0,0 1 0,0 0-1,0 0 1,1 0 0,-1 0 0,0 0 0,0 0 0,0 0-1,1 0 1,-1 0 0,0 0 0,0 0 0,0 0-1,1 1 1,-1-1 0,0 0 0,15 0-458,-12 0 843,290-24 1503,-171 11-1852,53-10-523,-102 8-3955,-67 14 2072,0 0 0,0 1 0,10-1 0,-4 12-5476,-12-10 6928,6 17-3773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18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817 21 1568,'3'-20'15514,"-7"32"-13586,-3 19-1909,3 6 749,4-36-230,-1 2-400,1 0 730,-4-6-471,3 3-376,0-1 0,0 1 0,0-1-1,0 1 1,-1-1 0,1 1 0,0 0 0,0-1 0,-1 1-1,1 0 1,0 0 0,0 0 0,-1 0 0,1 0 0,-2 0-1,-8 0 79,-5-2-44,0 1 0,-1 0-1,1 1 1,0 1 0,0 0 0,-25 6 0,-3 0 94,-201 15 555,211-19-570,-27 1 303,-61 1 710,41 1 506,83-5-1628,0 0 1,1-1-1,-1 1 1,0 0-1,0 0 1,0 0-1,0 1 1,3 1-1,3 2 28,30 12 60,65 22-1,16 6 170,-88-29-205,-1 0 0,-1 3 0,29 22 0,74 72-337,-121-103 223,72 56 138,-45-36-74,3 1-11,-39-29 272,-7 2-587,-41 3 91,9 3 206,0 1 1,-65 32-1,70-29 85,-58 24-129,-86 13 570,92-27-541,83-24 21,-15 4 17,0 1-1,0 1 1,0 0-1,-16 10 0,20-10 22,1-1 0,-17 7-1,10-6-27,16-4-25,1-2 9,1 1 1,0-1 0,-1 0 0,1 0 0,-1 1-1,1-1 1,-1 0 0,1 0 0,-1 1 0,1-1-1,-1 0 1,1 0 0,-1 0 0,1 0 0,-1 0-1,-1 0 1,2 0 209,18 8 16,-11-6-178,1-1 0,0 1 1,1-2-1,-1 1 0,0-1 0,0 0 0,8-2 0,14 1 22,396 1 124,-320 8-138,-80-5-433,-27-2 378,0 0 0,1 0 0,-1 0 1,1 0-1,0-1 0,-1 1 0,1 0 0,-1 0 0,1 0 0,0 1 0,0-1 0,0 0 1,0 0-1,0 0 0,0 1 0,0 0 10,-3 14 18,-8 25 1,7-30 49,1 1 1,0 0-1,1 0 1,-2 19-1,14-43 217,-6-1-279,24-62-57,-16 37-38,-12 38 71,0 0 1,0 0-1,0 0 1,0 0-1,0 0 0,0 0 1,0 0-1,0 0 1,0 0-1,0 0 0,-1 0 1,1 0-1,0 0 0,0 0 1,0 0-1,0 0 1,0 0-1,0 0 0,0 0 1,0 0-1,0-1 1,0 1-1,0 0 0,-1 0 1,1 0-1,0 0 0,0 0 1,0 0-1,0 0 1,0 0-1,0 0 0,0 0 1,0 0-1,0 0 1,0 0-1,0 0 0,0-1 1,0 1-1,0 0 1,0 0-1,0 0 0,0 0 1,0 0-1,0 0 0,0 0 1,0 0-1,0 0 1,0 0-1,0-1 0,0 1 1,0 0-1,0 0 1,0 0-1,0 0 0,0 0 1,0 0-1,0 0 0,0 0 1,14 23-14145,1-6 7775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20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20 3904,'0'-1'174,"-1"1"1,1-1-1,0 0 1,0 1-1,0-1 0,0 1 1,0-1-1,0 0 1,0 1-1,0-1 1,0 1-1,0-1 1,0 0-1,1 1 0,-1-1 1,0 1-1,0-1 1,1 1-1,-1-1 1,0 1-1,1-1 0,-1 1 1,0-1-1,1 1 1,-1-1-1,1 1 1,-1-1-1,1 1 0,-1 0 1,1-1-1,-1 1 1,1 0-1,-1-1 1,1 1-1,-1 0 0,1 0 1,-1 0-1,1-1 1,0 1-1,0 0 1,3 0 2809,-4-1-2928,0 1 0,0 0 1,1 0-1,-1 0 0,0 0 0,0 0 0,0 0 0,0 0 0,0 0 0,1 0 0,-1 0 0,0 0 0,0 0 0,0 0 0,0 0 0,0 0 0,1 0 0,-1 1 0,0-1 0,0 0 0,0 0 0,0 0 0,0 0 0,1 0 0,-1 0 0,0 0 0,0 0 0,0 0 0,0 1 0,0-1 0,0 0 1,0 0-1,0 0 0,0 0 0,1 0 0,-1 0 0,0 1 0,0-1 0,0 0 0,0 0 0,0 0 0,0 0 0,0 0 0,0 1 0,0-1 0,0 0 0,0 0 0,0 0 0,0 1 0,1 6 380,0 0 0,-1 1 0,0-1-1,0 1 1,0-1 0,-2 9 0,-10 43 890,8-40-1017,0 0 1,1 1 0,0 20 0,3-32 127,0-9 29,0-1-435,0 1 0,1 0 0,-1-1-1,1 1 1,-1-1 0,1 1-1,-1 0 1,1-1 0,1 0 0,13-21-142,-8 13 91,0 0 0,14-14 0,-10 12 23,1 2 0,0-1 0,1 2 1,17-11-1,-25 17 69,1 0 1,-1 0-1,1 1 0,0 0 1,0 0-1,0 0 1,0 1-1,0 0 0,0 0 1,0 0-1,0 1 0,0 0 1,12 1-1,-16 0-41,0 0 0,0 0 0,-1-1-1,1 1 1,0 0 0,-1 0 0,1 1 0,-1-1-1,0 0 1,1 0 0,-1 1 0,0-1 0,0 1-1,0-1 1,0 1 0,0-1 0,0 1 0,0 0-1,0 0 1,-1-1 0,2 3 0,1 5 122,-1 0-1,3 17 1,10 101 439,-14-120-614,-1 0 0,0 0 0,-2 10 0,-1 12-780,4-23-831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30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 6 3712,'-1'-5'1154,"-1"8"-679,-2 3-3,-2 10 2328,4-12-2547,0 0 1,0 0-1,0-1 0,-1 0 0,1 1 1,-1-1-1,0 0 0,0 0 1,0 0-1,0-1 0,-1 1 0,1-1 1,-1 0-1,1 0 0,-1 0 1,0 0-1,-6 2 0,-6 1 377,-1-1 0,-35 4 0,9-1-55,40-6-545,-28 4 284,1 3 1,0 0-1,-35 16 1,56-20-255,0 1 0,1-1 0,-1 2 0,1-1-1,1 1 1,-1 0 0,1 1 0,0 0 0,0 0 0,1 0 0,0 1 0,1 0 0,-1 0 0,-7 16-1,4-2 58,1 1 0,1 0 0,1 0-1,1 1 1,-3 39 0,4 126 493,4-127-454,16 292 762,0 9-129,-18-224-248,-26 191 0,-31 192 190,57-487-703,-6 195 353,18-2 106,-9-215-372,1 0 0,0 0 0,7 17-1,-8-27-43,0 0 0,0 0-1,0 0 1,0 0-1,1 0 1,0 0-1,-1-1 1,1 1-1,0-1 1,0 1 0,0-1-1,1 0 1,-1 0-1,1 0 1,-1 0-1,1 0 1,0 0 0,-1-1-1,1 0 1,3 2-1,6-1 87,-1-1 0,1 0 0,-1 0 0,1-1 0,0-1 0,-1 0-1,1-1 1,14-3 0,-7 1-54,94-20 69,45-7-6291,19 7-7502,-94 13 9558,2-1 1620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22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632 162 5216,'-9'3'12245,"9"-13"-10494,0 6-1481,0 0-1,0 0 1,0 0 0,0 0-1,-1-1 1,1 1-1,-1 0 1,0 0 0,0 0-1,-1 0 1,-2-4-1,-3-5 36,0 1 0,-1 0 1,-14-14-1,19 22-295,-1 1 1,0-1 0,0 1 0,0 0-1,0 0 1,0 1 0,-1-1 0,1 1-1,-1 0 1,0 0 0,1 1-1,-1-1 1,-8 0 0,0 0 47,-1 2 1,1 0-1,-1 0 0,1 1 0,0 1 1,-1 0-1,-23 8 0,6 0 66,1 1 0,-32 18-1,43-19-27,0 2 0,1 1 0,0 0 0,1 1 0,1 1 0,0 0 0,1 1 0,0 1 0,1 1 0,1 0 0,1 0 0,1 1 0,-16 36 0,24-45 30,-1 0 1,1 1-1,1-1 0,0 1 0,1 0 1,0 0-1,0-1 0,2 18 0,0-25-68,-1 1 1,1-1-1,0 0 0,0 0 0,0 0 0,1 0 0,-1 0 1,1 0-1,-1 0 0,1-1 0,0 1 0,0-1 1,0 1-1,1-1 0,-1 0 0,0 1 0,1-1 0,0 0 1,-1-1-1,1 1 0,0 0 0,0-1 0,5 2 1,6 2 91,0 0 1,1-1 0,25 3 0,55 3 382,135-1 1,-220-9-566,-8 0-134,31-7-26318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23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38 4320,'-1'-13'1929,"1"12"-1343,1-1 0,-1 1 0,1-1 0,0 0 0,-1 1 0,1-1 1,0 1-1,0 0 0,0-1 0,0 1 0,0 0 0,0 0 0,1-1 0,4-3 4922,-6 21-3561,-10 30-1050,3 1 1,-2 86 0,6-69-653,3-63-241,0 0 0,0-1 0,0 1 0,0 0 0,0-1 0,-1 1 0,1 0 0,0 0 0,0-1 0,-1 1 0,1 0 0,0-1 0,-1 1 0,1-1 0,-1 1 0,1 0 0,-1-1 0,1 1 0,-1-1 0,1 1 0,-1 0 0,0-1-1,0 1 157,2-2 59,0 1-213,0-1 1,0 0 0,0 1-1,-1-1 1,1 0 0,0 0-1,-1 0 1,1 0 0,0 0-1,-1 0 1,1 0 0,-1 0-1,1 0 1,-1 0 0,1-2-1,4-22-161,-1 6-26,46-121-309,-46 130 533,1 1 0,0-1 1,0 1-1,1 0 0,0 1 1,0 0-1,8-8 0,-13 15 5,0-1 0,0 1 0,0 0 0,0 0 0,0 0 0,0 0 0,0 1 0,0-1 0,0 0 0,1 0 0,-1 1 0,0-1 0,1 0 0,-1 1 0,0-1 0,1 1 0,-1 0 0,0 0 0,1-1 0,-1 1 0,1 0 0,-1 0 0,1 0 0,-1 0 0,0 1 0,1-1 0,-1 0 0,1 0 0,-1 1 0,0-1 0,1 1 0,-1-1 0,0 1 0,0 0 0,1 0 0,-1-1 0,0 1 0,0 0 0,0 0 0,0 0 0,0 0 0,0 0 0,1 3 0,4 4 115,0 0 0,-1 0 1,0 0-1,7 19 0,37 106 626,-44-114-867,-2 0-1,0 0 0,-2 0 0,0 20 0,-1-37-790,23-2-15718,-4-19 10577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26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85 148 2656,'0'-1'175,"1"-1"1,-1 1-1,0 0 0,1 0 1,-1 0-1,1 0 0,0 0 1,-1-1-1,1 1 0,0 0 1,0 0-1,-1 0 0,1 1 1,0-1-1,0 0 0,0 0 1,0 0-1,2 0 0,-2 0 108,0 1-1,0-1 0,0 0 0,0 0 0,0 0 0,0 0 1,0 0-1,0 0 0,-1 0 0,1 0 0,0 0 1,-1 0-1,1 0 0,0 0 0,-1 0 0,0 0 1,1-1-1,0-1 0,-1-23 7840,-2 27-7839,-3 6-66,-1-1 1,1 1-1,0 0 0,1 0 1,-1 0-1,2 0 0,-5 12 1,-16 58 674,14-38-446,4-21-270,-18 76 700,21-80-747,1-1-1,1 0 1,0 1 0,0-1 0,3 16-1,-2-25-97,1-1 1,-1 1-1,1-1 0,0 1 0,0-1 1,1 0-1,-1 1 0,1-1 0,0 0 1,-1 0-1,1 0 0,0 0 0,1 0 1,-1 0-1,1-1 0,-1 1 0,1-1 1,0 0-1,0 0 0,6 4 0,-4-4 19,0 0 0,0 0 0,0 0 0,1-1 0,-1 0 0,0 0 0,1 0-1,-1-1 1,1 1 0,0-1 0,-1-1 0,1 1 0,5-2 0,2 0-105,0-1 1,-1 0-1,1-1 1,-1-1-1,0 0 1,0 0-1,-1-1 1,1 0-1,-1-1 1,-1-1-1,1 0 1,-1 0-1,-1-1 1,1 0-1,-2 0 1,1-1-1,9-15 1,-4-1 18,-1 0 0,-1 0 1,-2-1-1,13-45 0,-9 10 16,6-63 0,-16 79 185,-4 46-158,0-1 0,0 1 0,0 0 0,0 0 0,0-1 0,0 1 0,0 0 0,0-1 0,0 1 0,0 0 0,0 0 0,0-1-1,0 1 1,0 0 0,0 0 0,0-1 0,0 1 0,1 0 0,-1 0 0,0-1 0,0 1 0,0 0 0,1 0 0,-1 0 0,0-1 0,1 1 0,-1 0-1,0 0 1,0 0-1,0 1 1,0-1-1,0 0 1,1 0-1,-1 0 1,0 0-1,0 1 1,0-1-1,0 0 1,0 0 0,0 0-1,0 1 1,0-1-1,0 0 1,1 0-1,-1 0 1,0 1-1,0-1 1,0 0-1,0 0 1,0 0-1,0 1 1,0-1-1,-1 0 1,1 0 0,0 0-1,0 1 1,0-1-1,0 0 1,0 0-1,0 0 1,0 1-1,-5 23 354,-3 38 0,4-21-194,-5 70 195,7-71-210,0-16-47,2-1 1,0 1 0,5 28 0,-4-43-39,1 0 1,0 1 0,1-1-1,0 0 1,0-1-1,1 1 1,0-1 0,1 1-1,-1-1 1,13 14-1,-15-19-42,1 0-1,0-1 0,0 1 0,0-1 0,1 0 0,-1 0 0,0 0 0,1-1 0,0 1 1,-1-1-1,7 2 0,18-1-641,-23-3-2224,-13 0-1773,8 1 4335,0 0 0,-1 0 0,1 0-1,-1 0 1,1 0 0,0 0 0,-1 0-1,1 0 1,-1 0 0,1 0 0,0 0-1,-1 0 1,1 0 0,-1 0 0,1 1-1,0-1 1,-1 0 0,1 0-1,0 0 1,-1 1 0,1-1 0,-3 4-3644,3-3 3644,-1-1 0,1 0-1,0 1 1,3 7-4717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26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0 5472,'0'0'9738,"1"7"-7413,0-1-1968,0-1 0,0 1 0,-1 1-1,0-1 1,0 0 0,-1 0 0,1 0-1,-1 0 1,-3 9 0,-1 21 214,-1 30 204,-1 32-286,7-97-459,-1 0-1,1 0 1,0-1-1,0 1 1,0 0 0,0 0-1,0 0 1,0-1 0,0 1-1,1 0 1,-1 0-1,0 0 1,0-1 0,1 1-1,-1 0 1,1 1 0,5-13 198,-2 3-581,22-55-517,3-4 540,-23 54 297,1 1 0,1-1 0,0 2 0,1-1 0,0 1 0,12-12 0,-16 19 133,0 0 1,0 0-1,0 0 0,1 1 0,-1-1 0,1 1 0,0 1 0,0-1 0,0 1 0,1 0 0,-1 0 0,0 1 0,1 0 0,-1 0 0,10 0 0,-13 1-11,0 1-1,0-1 0,0 1 1,0-1-1,0 1 0,-1 0 1,1 0-1,0 0 1,-1 0-1,1 0 0,-1 1 1,1-1-1,-1 1 0,0 0 1,1 0-1,-1 0 1,0 0-1,0 0 0,0 0 1,-1 0-1,1 1 0,1 2 1,1 3 50,0-1 0,-1 1 1,0-1-1,0 1 0,-1 0 1,3 13-1,-3-8-67,4 22 247,3 62-1,-5-37-973,26-85-20582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41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450 183 3648,'-1'0'193,"0"-1"0,1 0 0,-1 0 0,1 0 0,0 0 0,-1-1 0,1 1 0,0 0 0,-1 0 0,1-3 2442,1-11 3050,0 12-5444,0-1-1,0 1 1,0-1 0,-1 1-1,1-1 1,-1 0-1,0 1 1,0-1 0,0 1-1,-1-5 1,1-5 648,-1 9-667,1 0 0,-1 1 0,0-1 0,0 1 0,-1-1 0,1 0 0,-1 1 0,1 0 0,-1-1 0,0 1 0,0 0 1,-3-3-1,0 0-17,-1-1 1,1 1-1,-1 1 1,-10-8 0,12 11-203,1 0 0,0 0 1,-1 1-1,1 0 0,-1 0 0,1 0 1,-1 0-1,0 0 0,1 1 0,-1-1 1,0 1-1,1 0 0,-1 0 1,0 0-1,1 1 0,-1 0 0,0-1 1,1 1-1,-1 0 0,1 1 1,-1-1-1,-5 4 0,-3 1-1,-1 2 0,1 0 0,0 0 0,-16 15 0,8-4 149,0 1 0,2 1 0,-20 28 0,-40 72 66,64-98-153,8-14-19,1 0 0,1 0 0,-1 1 0,2-1 0,-1 1 0,1 0-1,1 0 1,0 0 0,-1 11 0,2-18 0,1 1-1,0 0 1,1 0-1,-1-1 1,0 1-1,1 0 1,0-1-1,0 1 1,0-1-1,0 1 1,1-1 0,-1 1-1,1-1 1,0 0-1,0 0 1,0 0-1,1 0 1,-1 0-1,1 0 1,-1-1-1,1 1 1,0-1 0,0 0-1,0 1 1,0-1-1,0-1 1,6 4-1,7 1 130,0-1 0,0 0-1,1-1 1,-1 0-1,28 1 1,-7-3 68,54-4 0,35-16-125,-118 14 557,-5 1-1954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42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6464,'-3'0'2642,"3"5"635,8 11 1479,-5-11-5170,0 6 844,0 0 1,-1 0-1,0 0 1,0 0-1,-1 0 1,0 0-1,-3 21 0,2-8-156,0-23-183,6 6 890,2-12-734,-5 3-288,0 1 1,0-1 0,-1 0 0,1 0 0,-1 0 0,1 0-1,3-5 1,-2 1-54,1 0 0,1 1-1,-1 0 1,1 0 0,0 0 0,0 1-1,0-1 1,10-3 0,7-3-23,27-9 1,-15 7 259,-28 9 49,0 1 1,1 0 0,-1 1-1,1 0 1,0 0 0,-1 1-1,17-1 1,-23 2-153,1 0 1,-1 0-1,1 1 0,-1-1 1,1 1-1,-1 0 0,0-1 1,1 1-1,-1 0 0,0 0 1,1-1-1,-1 1 0,0 0 1,0 0-1,0 1 0,0-1 1,0 0-1,0 0 0,1 3 1,0-2 23,-1 0-1,1 1 1,-1-1 0,0 1 0,0-1 0,0 1 0,-1 0 0,1-1 0,0 1-1,-1 3 1,8 61-4106,-8-66 3936,0 0-391,0 0 1,0 0-1,0 0 1,0 0-1,0 0 1,0 0 0,0 0-1,0 1 1,0-1-1,1 0 1,-1 0-1,0 0 1,1 0-1,-1 0 1,1 0-1,-1 0 1,1 0 0,-1 0-1,1-1 1,0 1-1,-1 0 1,1 0-1,1 1 1,6 2-3696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42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10 106 5408,'-2'-2'735,"-5"-28"16118,12 25-16420,-1 3-357,0 1 1,0 0 0,0 0 0,0 0-1,0 0 1,5 0 0,16-3 175,31-9-33,89-11 0,-25 7-502,-106 15-247,-37 13-13682,9-5 12778,-10 4-3083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43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0 135 2720,'3'1'1457,"-1"0"1,1 0-1,-1-1 1,1 1-1,0-1 1,-1 0-1,1 0 1,0 0-1,4-1 1,-1 1 457,21 0 1968,3-7-3059,0-2-1,55-24 1,23-6-725,39 3-2002,-47 23-3623,-57 13 1622,-39 0 2963,1 1 0,-1-1-1,0 1 1,0 1 0,1-1-1,-1 0 1,6 4 0,-1 2-3011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47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1 4064,'-18'2'2036,"17"-2"-1623,0 1 1,0 0 0,0-1 0,0 1 0,0-1-1,1 1 1,-1 0 0,0 0 0,0 0 0,0 0 0,1-1-1,-1 1 1,-1 2 0,-10 21 2839,6-7-2404,2-7-389,-1 1 0,-10 17 0,-77 129 1754,79-138-2096,2 1-1,0 0 1,1 1 0,1 0 0,1 0 0,1 1-1,1 0 1,0 0 0,2 0 0,-2 41 0,5-40-66,2 0 1,1 0 0,0 0-1,8 29 1,1-15 26,25 63 0,-21-65 53,-3 1 0,0 1-1,-3-1 1,-1 2 0,-1-1 0,2 77 0,-9-91-110,-3 110 199,1-106-20,-2-1 1,-12 52 0,13-67-143,-1-1 0,0 0 1,-1 0-1,0-1 1,0 1-1,-1-1 1,0 0-1,-1-1 0,0 1 1,0-1-1,-1-1 1,0 1-1,-14 9 1,-145 88 580,86-56-603,78-47-334,0-1 0,0 0 0,0 0-1,0 0 1,0-1 0,0 1 0,0-1 0,0 0 0,0 1 0,0-1-1,0 0 1,0-1 0,-4 0 0,7 1 158,-1 0 1,1 0-1,0 0 1,-1 0-1,1 0 1,0 0-1,-1-1 1,1 1-1,0 0 0,0 0 1,-1 0-1,1 0 1,0-1-1,0 1 1,-1 0-1,1 0 1,0-1-1,0 1 0,-1 0 1,1 0-1,0-1 1,0 1-1,0 0 1,0 0-1,-1-1 1,1 1-1,0 0 0,0-1 1,0 1-1,0 0 1,0-1-1,0 1 1,0 0-1,0-1 1,0 1-1,0 0 0,0-1 1,0 1-1,0-1 1,1 0-126,-1 0 0,0 1 1,1-1-1,-1 0 0,1 0 1,-1 0-1,1 1 0,-1-1 0,1 0 1,-1 0-1,1 1 0,1-2 1,13-6-5305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47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3 6720,'-1'-2'7221,"-4"13"-6291,0 0 1,1 0-1,1 1 1,-5 22-1,4-12-462,-2 7 349,-5 47 1,10-63-658,1 0-1,0 0 1,1 0-1,0 0 1,1 0-1,4 14 1,-5-23-127,1 0 1,-1 0 0,1 0 0,-1 0-1,1 0 1,0-1 0,1 1-1,-1-1 1,1 0 0,-1 0 0,1 1-1,0-2 1,0 1 0,0 0-1,0-1 1,1 1 0,-1-1 0,1 0-1,0 0 1,-1 0 0,1-1 0,0 1-1,0-1 1,0 0 0,0 0-1,0 0 1,0-1 0,0 1 0,1-1-1,4-1 1,-1 1-11,-1-1 0,1-1 0,0 0 0,-1 0 0,0 0 0,1-1 0,-1 0 0,0 0 0,0-1 0,0 0 0,-1 0 0,0-1-1,1 0 1,-2 0 0,1 0 0,0-1 0,-1 0 0,0 0 0,-1 0 0,1 0 0,-1-1 0,0 0 0,-1 0 0,0 0 0,0 0 0,0 0 0,-1-1 0,0 1 0,0-1 0,-1 0 0,0 1 0,-1-1 0,1 0 0,-1 0 0,-2-9 0,1 12 11,0 0 1,0 0-1,0 0 1,-1 0-1,0 0 0,0 0 1,0 0-1,-1 0 1,0 1-1,0 0 1,0-1-1,0 1 1,-1 0-1,1 0 1,-1 1-1,0-1 1,0 1-1,0 0 1,-1 0-1,1 0 1,-9-3-1,5 2-101,0 2-1,0-1 1,0 1 0,-1 0-1,1 1 1,0 0 0,-1 0-1,1 1 1,-1 0-1,1 0 1,-1 1 0,-15 4-1,17-4-343,-16 4-58,7-4-3280,50-22-10357,-6 9 11162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14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473 32 4736,'-3'-4'696,"2"2"-337,-1 0-1,1 0 1,0 0-1,0 0 1,0 0-1,0 0 1,1 0-1,-1 0 1,0 0-1,0-5 2150,2 7-2368,0 0 1,-1 0-1,1 0 1,0 1-1,-1-1 1,1 0-1,0 0 1,-1 1-1,1-1 1,-1 0-1,1 1 1,-1-1-1,1 1 1,-1-1-1,1 1 1,-1-1-1,1 1 1,-1-1-1,0 1 1,1-1-1,-1 1 1,1 0-1,6 18 470,-5-13-40,43 136 1773,1 1-1284,-4-42-572,19 51 61,-33-55-170,27 171 1,-50-219-116,-1 1-1,-3-1 1,-2 1 0,-2 0-1,-2-1 1,-17 72-1,2-47 13,-3-2 1,-3 0-1,-52 100 0,64-144-233,-96 182 168,76-152-288,-61 79 0,75-112-331,-1-1 1,-1-1-1,-36 28 1,45-41-453,-1 0-1,0-1 1,-1 0-1,0-1 1,0-1-1,-1 0 1,0-1 0,-17 4-1,29-9 429,0 0 0,1-1-1,-1 1 1,0-1 0,0 1-1,0-1 1,-8-1 0,10 0-78,0 0 0,0 0 1,0 0-1,0 0 0,0-1 1,0 1-1,0 0 0,0-1 1,1 0-1,-1 1 0,-2-4 1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48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72 236 3392,'-1'0'113,"0"-1"1,0 1-1,0 0 0,0 0 1,0 0-1,0-1 0,1 1 1,-1 0-1,0 0 0,0 0 1,0 0-1,0 1 0,-9 5 8083,15-19-4980,13-7-2590,1 1-1,1 1 1,1 0 0,0 1 0,30-17-1,-45 31-689,-1 1 0,1-1 0,0 1 0,-1 0 0,12-2 0,-15 4 67,0-1-1,0 1 1,0 0 0,0 0-1,0 0 1,0 0 0,0 0-1,0 0 1,0 0 0,0 1-1,0-1 1,0 1 0,0 0 0,0-1-1,0 1 1,-1 0 0,1 0-1,0 0 1,-1 0 0,1 0-1,2 3 1,9 12 119,1-1 1,23 19-1,-31-29-61,0 0 0,1-1 0,-1 1 0,1-2 0,0 1 0,0-1-1,1 0 1,-1 0 0,11 2 0,-15-5 7,-1 0 0,1 0 0,-1-1 0,0 1 0,1 0 0,-1-1 0,1 1 0,-1-1 0,0 0 0,0 0 0,4-1 0,22-15 507,-25 15-558,1-1 7,1-1-1,-1 0 1,-1 0-1,1-1 1,-1 1-1,1-1 1,-1 0-1,0 1 1,-1-1 0,1-1-1,-1 1 1,0 0-1,1-6 1,-2 9-29,0-3 25,0 0 0,-1 0 0,1 0 0,-1 0 0,0 0 0,0 0 0,0 0 0,-2-7 0,2 8-40,-1 0 0,0 1 0,0-1 0,0 1 0,0-1 0,0 1 0,-1-1 0,0 1 0,1 0 0,-1 0 0,0 0 0,-4-4 0,5 7-6,1-1-1,-1 0 1,0 1-1,0 0 1,0-1 0,0 1-1,0 0 1,0-1-1,0 1 1,0 0-1,0 0 1,0 0-1,0 0 1,0 0-1,0 0 1,0 0 0,0 0-1,0 0 1,0 1-1,0-1 1,0 0-1,0 1 1,0-1-1,0 0 1,0 1-1,1-1 1,-1 1 0,-1 1-1,-3 1 11,1 0 0,-1 1 0,-5 6-1,-77 98-132,45-52 826,31-45-540,0 1 0,-1-2-1,0 0 1,-1 0 0,1-1-1,-2-1 1,-15 8 0,23-13-51,0-1 0,0 0 0,0 0 0,0 0 1,0-1-1,-1 1 0,1-2 0,-1 1 0,1-1 0,-1 0 1,1 0-1,-1 0 0,1-1 0,0 0 0,-1-1 0,-10-3 1,7 1-556,1 0 0,0 0 1,-17-11-1,15 7-1540,0-1 0,-13-13-1,23 22 1721,-7-10-1797,7 9 1891,1 1 0,0 0 0,-1-1-1,1 1 1,0 0 0,0-1 0,0 1-1,-1 0 1,1-1 0,0 1-1,0 0 1,0-1 0,0 1 0,0 0-1,0-1 1,0 1 0,0-1 0,0 1-1,0 0 1,0-1 0,0 1-1,0 0 1,0-1 0,0 1 0,0-1-1,0 1 1,0 0 0,0-1 0,1 1-1,-1 0 1,0-1 0,11-6-4221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4:31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90 3136,'-11'-8'20879,"27"7"-20379,1 0 0,18-5 0,5-1-229,120-18 824,-86 11-493,151-6-1,-96 20-62,-128 0-542,0 0 0,0 0 0,-1 0 0,1 0 0,0 0 0,-1-1 0,1 1 0,0 0 0,-1 0 0,1 0 0,0-1 0,-1 1 0,1 0-1,1-1 1,-1-4-3241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4:31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3392,'0'-11'16767,"6"7"-14756,5-1-1538,0 1 0,1 0 0,0 1 0,-1 0 0,1 1 0,23-2 0,-9 1-88,107-10 1146,-48 6-1057,112 0 411,-181 7-895,-14 0-198,30 19-26922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4:33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495 89 2304,'-7'0'8289,"6"-1"-7912,-8-12 3335,8 11-3458,0 0 0,0 0 0,-1 0 0,1 0 0,-1 0 0,1 0 0,-3-2 0,-8-7 870,8 7-964,-1 0-1,1-1 1,-1 2 0,0-1 0,0 0-1,0 1 1,0 0 0,-1 0-1,1 1 1,-1-1 0,1 1 0,-1 0-1,-8-1 1,5 3-81,0 0 0,0 0 0,1 0 0,-1 2 0,0-1 1,-13 4-1,-50 21 403,69-25-457,-15 7 190,-22 14 0,26-14-106,4-2 11,0 1 0,1-1 0,0 2 0,0-1 0,1 1 0,0 1 0,0 0 0,1 0 0,-7 11 0,11-14-44,1-1-1,-1 1 1,1 0 0,1 0-1,-1-1 1,1 1 0,0 0-1,0 0 1,1 0 0,0 0-1,0 0 1,1 8 0,1 0 41,0-1 1,1-1 0,1 1 0,8 20 0,-2-13 15,0 0 0,22 28 0,-4-6 7,30 37 33,-7-12-79,-46-58 32,1-1 0,-1 1 0,-1 0 0,1 0 0,-2 1 0,4 11 0,-6-17-97,0 0-1,-1 0 1,1 0-1,-1 0 1,0 0-1,0 0 1,0 0-1,-1 0 1,1 0-1,-1 0 1,0 0-1,0 0 1,-1 0-1,1 0 1,-1-1-1,1 1 1,-1 0-1,-4 4 1,-3 4 11,-1 0 1,0-1-1,-1 0 1,-24 18-1,-120 93-77,152-120-145,1-1-1,-1 1 1,1-1 0,-1 0-1,0 0 1,0 0 0,-5 2-1,8-3-29,-1 0 0,0 0 0,1 0-1,-1 0 1,1 0 0,-1 0 0,0 0-1,1 0 1,-1 0 0,0 0 0,1 0 0,-1 0-1,1 0 1,-1 0 0,1-1 0,-1 1-1,0 0 1,1 0 0,-1-1 0,1 1-1,-1 0 1,1-1 0,-1 1 0,1 0 0,-1-1-1,1 1 1,0-1 0,-1 1 0,1-1-1,0 1 1,-1-1 0,1 1 0,0-1 0,-1 1-1,1-1 1,0 0 0,0 1 0,0-1-1,0 1 1,0-1 0,0 0 0,-1 1 0,1-1-1,0 1 1,1-2 0,2-15-6033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4:34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88 2400,'-1'-1'63,"0"1"0,0-1-1,-1 1 1,1-1 0,0 1 0,0 0 0,0-1 0,0 1-1,-1 0 1,1 0 0,0 0 0,0 0 0,-1 0 0,1 0 0,0 0-1,0 0 1,0 0 0,-1 1 0,1-1 0,0 0 0,0 1-1,-2 0 1,1 0 559,0-1 0,0 0 0,0 1 0,-1-1 0,1 0 0,0 0 0,0 0 0,0-1 0,0 1 0,-1 0 0,1-1 0,-2 0 0,-9-2 7729,18 2-4005,26-4-3348,104-12 746,-52 8-1243,-79 8-486,260-40 695,-242 38-1070,-1 0-1,32 1 0,-53 2-58,-1 0 0,0 1 0,0-1 0,1 0 0,-1 1-1,0-1 1,1 0 0,-1 1 0,0-1 0,1 1 0,-1-1 0,1 1 0,-1-1 0,1 1 0,-1 0 0,1-1 0,-1 1 0,1 0 0,-1-1 0,1 1 0,-1 1 0,-5 16-6426,6-9 547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4:35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46 2080,'0'0'3301,"7"-11"3488,-7 11-6704,0 0 0,-1 0 0,1 0 0,0 0 0,0 0 1,0-1-1,0 1 0,0 0 0,0 0 0,0 0 0,0 0 0,0 0 0,0-1 0,0 1 0,0 0 0,0 0 0,0 0 0,0 0 0,0-1 0,0 1 0,0 0 0,0 0 0,0 0 0,0 0 0,0 0 0,0-1 0,0 1 0,0 0 0,0 0 0,1 0 0,-1 0 0,0 0 1,0 0-1,0-1 0,0 1 0,0 0 0,0 0 0,0 0 0,1 0 0,3-11 2742,0 4-2076,-4 7-730,0 0-1,0 0 0,1-1 1,-1 1-1,0 0 0,0 0 1,0 0-1,0 0 1,0-1-1,1 1 0,-1 0 1,0 0-1,0 0 0,0-1 1,0 1-1,0 0 0,0 0 1,0 0-1,0-1 0,0 1 1,0 0-1,0 0 0,0 0 1,0-1-1,0 1 0,0 0 1,0 0-1,0-1 1,0 1-1,0 0 0,0 0 1,0 0-1,0-1 0,0 1 1,0 0-1,-1 0 0,1-1 62,0 1 0,0 0 0,0-1-1,-1 1 1,1 0 0,0 0 0,0-1-1,-1 1 1,1 0 0,0 0-1,-1 0 1,1-1 0,0 1 0,0 0-1,-1 0 1,1 0 0,0 0 0,-1 0-1,1 0 1,0 0 0,-1 0-1,1 0 1,0 0 0,-1 0 0,1 0-1,0 0 1,-1 0 0,1 0 0,0 0-1,-1 0 1,1 0 0,0 0 0,-1 0-1,1 1 1,0-1 0,-1 0-1,1 0 1,0 0 0,0 0 0,-1 1-1,1-1 1,0 0 0,0 0 0,-1 1-1,1-1 1,0 0 0,0 1 0,-1-1-1,-11 20 257,8-14-9,-8 17-152,1 0 0,0 0-1,2 1 1,1 1 0,-5 26 0,-7 18 224,9-37-130,-49 176 721,58-196-861,1 0 0,0 1 0,1-1 0,0 0 0,1 1 0,0-1 0,1 0 0,1 1 0,-1-1 0,2 0 0,0-1 0,0 1 0,1-1 0,1 0 0,11 18 0,-3-12 53,-12-14-222,1 0 1,-1 0-1,1 0 0,3 6 0,-1-2-871,0-9-2681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4:3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19 5152,'0'-2'218,"0"1"-74,0 0 0,0 0 0,0 1 0,0-1 0,0 0 0,0 0 0,0 0 0,0 1 0,0-1 0,-1 0 0,1 0 0,0 0 0,0 1 0,-1-1 0,1 0 0,-1 0 0,1 1 0,-2-2 1723,13 3 4309,-9 2-5721,0-1 0,0 1-1,0 0 1,0 0 0,0 0 0,-1 1 0,1-1 0,-1 0 0,2 7 0,5 36 1781,1 0-749,-8-42-1382,-1 0 1,1 1-1,-1-1 1,0 7-1,2 14 962,1-38-864,-2 2-190,-1 0 0,2-1 0,-1 1 1,1 0-1,6-15 0,-6 20-15,0 0 0,1 0 0,-1 0-1,1 1 1,1-1 0,-1 1 0,1 0 0,0 0 0,0 0 0,0 0-1,7-5 1,-7 8 80,0-1-1,1 1 0,-1 0 1,0 1-1,1-1 0,-1 1 0,1 0 1,-1 0-1,1 0 0,0 0 1,-1 1-1,8 0 0,8 0 479,30 6 0,-49-6-545,13 2 168,3 0 9,30 8 0,-14-2-56,-25-6-70,1 0 0,-1 0 0,1 1 0,13 6 0,-22-8-227,36 15 627,-28-14-3946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4:36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 5632,'-9'-4'5360,"28"15"2190,-4-4-5215,-4-1-3442,-2 0 1555,-1-1-1,0 1 1,0 1 0,0 0-1,11 13 1,-5-3 158,18 29 1,-14-13-324,-1 0 0,-1 2 1,-2-1-1,-1 2 1,-3 0-1,11 56 1,-18-79-216,-1 0 0,-1 0 0,0 0 1,0 1-1,-1-1 0,-1 0 0,0 1 1,-1-1-1,0 0 0,-1 0 0,-1 0 1,0-1-1,-1 1 0,-6 12 1,-6 3-159,-1 0 1,-1-1 0,-1-1 0,-1-1 0,-2-1 0,-35 30 0,21-18-2151,-19 14-5968,40-39 2299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52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75 2976,'-6'-14'9313,"7"14"-9138,-2-15 9185,-3 21-9238,-9 23 17,1-1 33,-14 43 0,23-62-120,1 0 0,0 1 0,1-1 0,0 1 0,0 0 0,1-1 0,0 1 0,1-1 0,2 11 0,-1-9-6,1 1 1,1-1-1,-1 1 1,2-1-1,0 0 0,0-1 1,1 1-1,9 12 1,-11-19-17,-1 1-1,1-1 1,0 0 0,0 0 0,1-1-1,-1 1 1,1-1 0,0 0 0,0 0-1,0 0 1,0-1 0,1 0 0,-1 0-1,0 0 1,1-1 0,-1 0 0,1 0-1,0 0 1,9 0 0,-11-2-21,0 1-1,0-1 1,0 0-1,-1 0 1,1 0-1,0-1 1,0 1 0,-1-1-1,1 0 1,0 0-1,-1 0 1,0-1 0,0 1-1,0-1 1,0 0-1,5-5 1,4-6 13,-2 0 1,14-23-1,-22 35-38,79-132-336,-70 114 317,-1 0 0,0 0 0,-2-1 0,0 0 0,-2 0 0,7-32 0,-12 26 25,-1 17 68,-3 11-287,0 5 133,-17 55 101,12-32-7,2-6 98,0 0 1,-2 28 0,5-22 11,2 1-1,0-1 1,3 1 0,5 39 0,-5-61-119,1 10 108,0-1 1,2 1-1,10 27 1,-13-40-67,0-1 1,1 0-1,-1 0 1,1 0-1,-1 0 1,1 0-1,0-1 0,0 1 1,1-1-1,-1 0 1,1 0-1,0 0 1,0 0-1,0-1 0,0 1 1,0-1-1,0 0 1,1-1-1,4 3 1,-2-3-90,-1 0 1,1-1 0,0 1 0,-1-1 0,1 0 0,12-3 0,-16 2-1640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53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 5984,'-4'-9'10626,"5"15"-9514,2 35 364,-4 60 0,-1-28-865,3-63-292,2-8 135,9-13-76,-8 7-559,10-13 58,0-1 0,18-35-1,-4 7-119,-23 37 236,2-1 291,-6 9-268,-1 1-1,0 0 1,0 0-1,1 0 0,-1-1 1,0 1-1,1 0 1,-1 0-1,0 0 0,1 0 1,-1 0-1,0 0 1,0 0-1,1 0 0,-1 0 1,0 0-1,1 0 1,-1 0-1,0 0 0,1 0 1,-1 0-1,0 0 1,1 0-1,-1 0 1,0 0-1,1 1 0,-1-1 1,0 0-1,0 0 1,1 0-1,-1 0 0,0 1 1,0-1-1,1 0 1,-1 0-1,0 1 0,11 15 414,-8-9-239,-1 0 1,1 0-1,1 12 0,-3 1 9,-1-14-149,0-1 0,1 0 0,-1 0-1,2 6 1,11 41 281,-11-45-952,-2-7 363,0 1 0,-1-1-1,1 0 1,0 1 0,0-1 0,1 1 0,-1-1 0,0 1-1,0-1 1,0 1 0,0-1 0,0 1 0,0-1-1,1 1 1,-1-1 0,0 0 0,0 1 0,1-1-1,-1 1 1,0-1 0,0 0 0,1 1 0,-1-1 0,1 0-1,-1 1 1,0-1 0,1 0 0,-1 0 0,1 1-1,-1-1 1,0 0 0,1 0 0,-1 0 0,1 0-1,-1 0 1,1 1 0,-1-1 0,1 0 0,-1 0 0,1 0-1,-1 0 1,1 0 0,-1 0 0,1-1 0,-1 1-1,0 0 1,1 0 0,-1 0 0,2-1 0,9-2-2702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58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302 1 2240,'0'5'6389,"-12"-2"-4080,-64 17-106,9-2-1165,49-14-817,-1 1 0,1 0-1,0 2 1,0 0 0,-22 12 0,39-18-204,0-1 0,0 1 1,0-1-1,0 1 0,0-1 1,1 1-1,-1 0 0,0 0 1,0-1-1,0 1 0,1 0 1,-1 0-1,1 0 0,-1-1 1,0 1-1,1 0 0,0 0 1,-1 0-1,1 0 0,-1 0 1,1 0-1,0 0 0,0 2 1,0-2 10,0 0 0,1 0 0,-1 0 1,1 0-1,-1 0 0,1 0 0,-1 0 1,1-1-1,0 1 0,-1 0 0,1 0 0,0 0 1,0-1-1,-1 1 0,1 0 0,0-1 1,0 1-1,1 0 0,4 2 76,1 0 1,-1-1-1,0 1 0,1-1 1,11 2-1,17 0 132,0-1-1,43-3 1,20-10-6255,-61 0 505,-20 9 3322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17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33 3072,'-1'-1'419,"0"0"1,1 1-1,-1-1 0,1 0 1,0 1-1,-1-1 0,1 0 1,-1 1-1,1-1 0,0 0 0,0 0 1,-1 1-1,1-1 0,-2-13 12057,6 12-11762,8-1-569,285 0 2372,-282 5-2238,1 0-1319,-11-2-3335,12-4-9779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53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5 7136,'-2'-5'8576,"10"24"-5782,2 3-2225,0-1 1,-2 2-1,8 29 1,10 70 4,-4-10-295,-13-74-253,4 43 1,-10-30-6149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54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558 5 3232,'5'-5'8919,"-9"10"-6729,-20 13 240,-45 25 1,32-21-1532,-255 179 1527,199-131-2244,75-60-667,2 0-3990,16-10 4240,-2 2-1173,2-2 1174,-1 0-1,1 0 0,0 1 1,-1-1-1,1 0 0,0 0 1,-1 0-1,1 0 0,0 0 1,-1 0-1,1 0 0,0 0 1,-1 0-1,1 0 0,-1 0 1,1 0-1,-1-3-2026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54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11 6304,'0'0'172,"-1"-1"0,1 1 0,-1 0 0,1-1 0,-1 1 0,1 0 0,-1-1 0,1 1-1,-1 0 1,1-1 0,-1 1 0,1-1 0,0 1 0,-1-1 0,1 1 0,0-1 0,-1 1 0,1-1 0,8-1 4117,26 7 269,-29-4-5057,77 9 2684,-25-5-1607,10 5-469,109 32 1,-123-21-163,-36-14-378,0-1 1,22 6 0,-27-10-1953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3:54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15 6048,'0'-7'490,"0"-1"1240,-4 13 361,-1 0-1112,-6 9 801,-7 9-130,0 0 0,-19 36 1,-45 110-23,9-16-1326,44-91-709,16-19-3815,9-27 2100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4:59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417 183 1664,'0'0'15,"0"0"1,0 0-1,0 0 1,1 0-1,-1-1 1,0 1-1,0 0 1,0 0-1,0 0 0,0 0 1,1 0-1,-1 0 1,0-1-1,0 1 1,0 0-1,0 0 1,1 0-1,-1 0 0,0 0 1,0 0-1,0 0 1,0 0-1,1 0 1,-1 0-1,0 0 1,0 0-1,0 0 0,1 0 1,7 2 6928,-4-13-3622,-4 3-2900,-1 1-1,0 0 0,0 0 1,-1-1-1,0 1 0,0 0 1,-1 0-1,1 1 1,-6-9-1,4 8-310,0 0 0,0 0 1,-1 1-1,0-1 0,0 1 0,-1 0 0,0 1 1,0-1-1,0 1 0,-1 1 0,1-1 0,-1 1 1,-14-6-1,17 8-87,-1 1 0,0-1 1,1 1-1,-1 1 0,0-1 1,0 1-1,0 0 0,1 0 1,-1 0-1,0 0 0,0 1 0,0 0 1,0 0-1,1 0 0,-1 1 1,1 0-1,-1 0 0,1 0 1,-1 0-1,1 0 0,0 1 0,-7 6 1,-4 4 166,1 1 0,0 1 0,1 1 0,-13 20 0,6-10 39,10-13-118,-6 8 231,0 0 1,2 1-1,-15 30 1,25-45-270,1 0 0,1 1 0,-1-1 0,1 0 0,0 1 0,1 0 0,0-1 1,0 1-1,1 0 0,0 0 0,0-1 0,1 1 0,0 0 0,0-1 1,4 14-1,33 67 564,-1 1-210,-26-58-276,-2 0 0,-1 0 0,-1 1 0,-2 1 0,2 50 0,-7-66 74,-4 30 0,3-40-192,-1 0-1,0 1 1,0-1 0,-1 0 0,1 0-1,-7 9 1,5-8 17,-1-2-1,1 1 1,-1-1 0,-9 10-1,12-14-78,-1 0-1,1 0 1,0 0-1,-1 0 1,1-1-1,-1 1 1,0-1-1,1 0 1,-1 1-1,0-1 1,0-1 0,0 1-1,0 0 1,0-1-1,-5 1 1,8-1-189,-1 0 1,0 0-1,0 0 1,0 0-1,1 0 1,-1 0 0,0 0-1,0-1 1,1 1-1,-1 0 1,0 0 0,0-1-1,1 1 1,-1-1-1,0 1 1,1 0-1,-1-1 1,1 1 0,-1-1-1,1 0 1,-1 1-1,1-1 1,-1 1 0,1-1-1,-1 0 1,1 1-1,-1-2 1,0 0-926,1-1 0,-1 0 0,1 1 0,-1-1 0,1 1 1,0-5-1,0-8-3658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4:59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 3488,'-1'-6'9607,"1"6"-9389,11-4 4118,26 1-3533,-20 2 446,144-10 1878,-75 7-2425,246-34 594,-295 30-1286,-26 5-110,-1 1 0,1 0 0,16-1 1,-18 1-571,-29 4-14841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00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6 123 6304,'-6'-11'7037,"6"16"-4165,8 25-2645,-5-19 607,5 33 289,4 69-1,-8-73-764,-5-9 30,0-26-271,1-1 0,0 1 0,0-1 0,0 1 0,0 0 0,1-1 0,-1 1 0,1-1-1,0 1 1,2 3 0,-3-9-33,0-1 0,1 0 0,-1 0-1,0 0 1,1 1 0,-1-1 0,1 0 0,0 0-1,-1 1 1,1-1 0,1-1 0,4-10 14,14-93 204,-6 21-166,-13 85-140,3-24 195,2 2 1,16-40 0,-20 56-76,2 0 1,-1-1-1,1 1 1,0 1-1,0-1 1,0 0 0,1 1-1,0 0 1,0 0-1,0 1 1,1-1-1,-1 1 1,11-5-1,-5 4 91,0 0-1,0 1 1,0 1-1,1 0 1,-1 1-1,1 0 1,0 0-1,-1 1 1,18 1-1,0 2-140,0 1-1,47 12 0,-70-14-147,-1 0-1,1 1 0,-1 0 0,1 1 0,-1-1 0,1 1 0,-1 0 0,5 4 0,-9-6-808,-1 0 351,0 0 0,0 0-1,-1 0 1,1 0 0,0 0-1,-1 0 1,1 0 0,-1 0-1,1 0 1,-1 0 0,1 0 0,-1-1-1,0 1 1,1 0 0,-1 0-1,0-1 1,-1 2 0,-18 12-5414,8-7 2428,0 3-308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00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4 6304,'-2'-1'169,"0"1"0,0-1 0,0 1 0,0-1 0,0 1 0,1 0 1,-1 0-1,0 0 0,0 0 0,0 0 0,0 0 0,0 1 0,-2-1 0,1 2 269,-1 0-1,1-1 0,0 1 1,0 1-1,0-1 1,-4 4-1,-10 10 1259,1 1 0,1 1 0,1 0 0,-19 32 0,23-33-1446,1 0 1,2 1 0,-1 0 0,2 0-1,0 0 1,2 1 0,0 0 0,1 0-1,0 0 1,2 0 0,1 21 0,1 0-275,3-1 0,1 1 1,2-1-1,15 50 0,5-12-2256,-20-61-48,0-1 0,15 23 1,-9-22-1172,3-5 1222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01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5728,'0'-29'1840,"0"28"-1783,0 1 1,0-1-1,0 1 1,0-1-1,0 0 1,0 1-1,1-1 1,-1 1-1,0-1 1,0 1-1,1-1 1,-1 1-1,0-1 1,0 1-1,1-1 0,-1 1 1,1-1-1,-1 1 1,0 0-1,1-1 1,-1 1-1,1 0 1,-1-1-1,1 1 1,-1 0-1,1 0 1,-1-1-1,1 1 1,-1 0-1,1 0 1,-1 0-1,1 0 1,-1-1-1,2 1 1,17 1 1553,-17 0-1448,5 0 237,0 1-1,0 0 0,0 0 0,0 1 0,0 0 1,-1 0-1,1 1 0,-1 0 0,0 0 0,0 0 1,-1 1-1,1-1 0,-1 1 0,0 1 0,6 7 1,6 10 411,-1 0 0,20 41 1,-34-59-642,8 16 243,0 0-1,-2 0 1,0 1-1,-2 0 1,0 0-1,2 30 1,-4-13-11,-2 1 1,-5 72 0,-14 42 11,11-115-483,-21 74 1,22-101-130,0 1-1,-1-1 1,0-1-1,0 1 1,-10 11 0,-13 14-3472,-3-2-4600,24-24 1993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03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358 508 2496,'0'-3'5993,"0"2"-5675,1 0 0,-1 1 1,1-1-1,-1 1 0,0-1 0,1 0 0,-1 1 1,0-1-1,1 0 0,-1 0 0,0 1 0,0-1 1,0 0-1,0 0 0,0 1 0,0-1 0,0 0 1,0 1-1,0-1 0,0 0 0,0 0 0,0 1 1,-1-1-1,1 0 0,-1 0 0,1 0-265,-1 1 0,1 0-1,-1-1 1,0 1 0,1 0-1,-1 0 1,0-1 0,1 1 0,-1 0-1,0 0 1,1 0 0,-1 0-1,0 0 1,0 0 0,1 0 0,-1 0-1,0 1 1,1-1 0,-2 0-1,-16 5 214,17-4-205,-15 5 185,0 0-1,1 1 0,0 1 0,1 1 0,-23 16 1,-62 60 952,89-75-1089,-6 5 84,0 0 0,-16 23-1,26-31-137,1 1-1,1-1 0,-1 1 0,1 0 1,1 0-1,-1 0 0,2 0 0,-5 15 1,7-21-41,0 1 0,0-1 0,0 0 1,0 0-1,0 1 0,0-1 1,0 0-1,1 0 0,-1 1 0,1-1 1,-1 0-1,1 0 0,0 0 0,0 0 1,0 0-1,0 0 0,1 0 1,-1 0-1,0 0 0,1-1 0,-1 1 1,1 0-1,0-1 0,-1 0 0,1 1 1,0-1-1,0 0 0,0 0 1,0 0-1,0 0 0,0 0 0,4 1 1,3 1 36,0-1 1,1 0-1,-1 0 1,0-1-1,1 0 1,15-1 0,-12-1 5,0 0 1,0-1-1,0 0 0,-1-1 1,23-9-1,-27 9-43,0-1-1,-1 1 0,0-2 0,0 1 1,0-1-1,-1 0 0,1 0 0,-1-1 1,0 0-1,7-9 0,1-6 13,0-1 0,-2 0 0,0-1 0,-1-1 0,13-45 0,-7 5-163,10-72 1,-22 97 59,-2 0 0,-1-53 0,-16-77-257,14 164 278,-1-1 1,0 1 0,0-1 0,-1 1-1,1-1 1,-1 1 0,0 0-1,-1 0 1,1 0 0,-4-6 0,5 11 49,1 0 0,0 0 1,0-1-1,0 1 0,-1 0 1,1 0-1,0-1 1,0 1-1,-1 0 0,1 0 1,0 0-1,0-1 0,-1 1 1,1 0-1,0 0 0,-1 0 1,1 0-1,0 0 1,-1 0-1,1 0 0,0 0 1,-1 0-1,1 0 0,0 0 1,-1 0-1,1 0 0,0 0 1,-1 0-1,1 0 1,-1 0-1,-7 8-70,-3 17 167,5 9 374,2-1 1,1 1 0,2 52-1,2-54-317,24 385 914,-13-353-816,-2-18-1634,-8-39-460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18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27 559 4896,'-1'0'80,"1"0"0,-1-1 0,0 1 0,0 0 0,1 0 0,-1-1 0,0 1 0,0 0 0,0 0 0,0 0 0,1 0 0,-1 0 0,0 0 0,0 0 0,0 0 0,1 0 0,-1 1 0,0-1 0,-10 10 9210,19-6-6943,-6-4-2126,0 1 1,1-1-1,-1 0 0,0 0 1,1 0-1,-1 0 0,0 0 1,1-1-1,-1 1 1,0-1-1,0 1 0,0-1 1,4-1-1,28-17 531,-26 14-561,28-18 102,-2-2 0,37-32 0,55-65-212,-108 103-3,-1-1 0,-1 0 0,26-44 0,-36 55-68,-1-1 0,-1 0 0,0-1 0,0 1 0,-1-1 0,0 1 0,-1-1 0,-1 0 0,1 0 0,-1 0 0,-2-19 0,1 27-55,0 0 0,-1 1-1,1-1 1,-1 0 0,0 0 0,0 1-1,0-1 1,0 1 0,0-1-1,-1 1 1,1 0 0,-1-1-1,1 1 1,-4-3 0,4 4 33,0 0 0,0 1 0,0-1 0,0 0 0,0 1 1,0-1-1,0 1 0,0-1 0,-1 1 0,1 0 0,0-1 0,0 1 0,-1 0 0,1 0 0,0 0 1,0 0-1,-1 0 0,1 0 0,0 0 0,0 0 0,-1 0 0,1 1 0,0-1 0,0 0 0,0 1 1,-1-1-1,1 1 0,0 0 0,0-1 0,0 1 0,0 0 0,-1 1 0,-14 10 59,0 1-1,2 0 1,0 1 0,-24 29-1,31-32 55,-1 1 0,2-1 0,0 1 0,0 0 0,1 1 0,0-1 0,1 1 0,-3 17 0,2 9-50,1 0 0,2 1 0,2-1 0,5 50 1,9 10-260,-13-91-405,0 0 0,1 0 1,0 0-1,3 10 1,-3-15 36,-1 0 0,0-1 0,1 1 0,-1 0 0,1 0 1,0-1-1,0 1 0,0 0 0,0-1 0,0 0 0,0 0 0,1 0 0,3 3 1,7-1-4737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03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11 257 6464,'-9'-7'1573,"9"7"-1546,0 0 0,0 0 1,0 0-1,0 0 0,0 0 1,0 0-1,0 0 1,-1 0-1,1 0 0,0 0 1,0 0-1,0 0 1,0 0-1,0 0 0,0 0 1,0 0-1,0 1 1,0-1-1,0 0 0,0 0 1,-1 0-1,1 0 0,0 0 1,0 0-1,0 0 1,0 0-1,0 0 0,0 0 1,0 1-1,0-1 1,0 0-1,0 0 0,0 0 1,0 0-1,0 0 0,0 0 1,0 0-1,0 0 1,0 1-1,0-1 0,0 0 1,0 0-1,0 0 1,0 0-1,0 0 0,0 0 1,1 0-1,6 24 2015,-3-14-1382,19 59 3100,7 20-182,-30-89-3539,1 0 0,-1 0 0,0 1 0,0-1 0,1 0 0,-1 0 0,0 0 0,1 0 0,-1 0 0,0 0 0,1 0 0,-1 0 0,1 0 0,-1 0 0,0 0 0,1 0 0,-1 0 0,0 0 0,1 0 0,-1 0 0,0 0 0,1 0 0,-1 0 0,0-1 0,0 1 0,1 0 0,-1 0 0,1-1 0,0 0 14,1-1 1,0 0-1,-1 0 0,1 0 1,-1 0-1,0 0 1,1 0-1,-1 0 0,0-1 1,0 1-1,-1 0 0,1-1 1,0-2-1,2-3 43,27-106 635,-2 10 141,-23 87-492,2 0 1,0 0-1,18-30 1,-20 40-212,0 1-1,0-1 1,0 1 0,1 0-1,0 1 1,0-1 0,1 1-1,0 0 1,0 1-1,0 0 1,0 0 0,1 0-1,-1 1 1,1 0 0,0 0-1,0 1 1,0 0 0,14-1-1,-7 2-241,0 0 0,0 0 0,25 4 0,-17 0-2119,38 11 0,-57-13 702,0 1 0,1-1 0,-1 1 0,0 0 0,0 0 0,0 1 0,7 5 0,12 8-4648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07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24 2976,'0'0'79,"0"0"1,-1 1-1,1-1 0,-1 0 0,1 0 1,0 0-1,-1 0 0,1 0 1,-1 0-1,1 0 0,0 0 1,-1 0-1,1-1 0,-1 1 1,1 0-1,0 0 0,-1 0 1,1 0-1,0 0 0,-1-1 0,1 1 1,0 0-1,-2-1 1170,1 2-632,0 0-288,1-1 0,-1 0 0,1 0 0,-1 1 0,1-1 0,0 0 0,-1 0 0,1 0 0,-1 0 0,1 0 0,-1 0 0,1 0 0,-1 0 0,1 0-1,-1 0 1,1 0 0,-1 0 0,1 0 0,-1 0 0,1 0 0,-1 0 0,1-1 0,0 1 0,-1 0 0,1 0 0,-3-2 1644,3 1-1644,-3 0 2059,-3 4 1937,23-7-3945,1 0 0,-1 1 0,1 1 1,35-1-1,-13 1-78,258-3 579,-199 6-771,-49 1 456,2 1-4134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07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6 156 3136,'-1'0'131,"1"0"-1,0 0 1,-1 0-1,1 0 1,0-1 0,0 1-1,-1 0 1,1 0-1,0 0 1,0 0 0,-1-1-1,1 1 1,0 0 0,0 0-1,0 0 1,-1-1-1,1 1 1,0 0 0,0-1-1,0 1 1,0 0 0,-1 0-1,1-1 1,0 1-1,0 0 1,0-1 0,0 1-1,0 0 1,0 0-1,0-1 1,0 1 0,0 0-1,0-1 1,0 1 0,0 0-1,0-1 1,0 1-1,1 0 1,-1 0 0,0-1-1,0 1 1,0 0 0,0-1-1,0 1 1,1 0-1,-1 0 1,0-1 0,0 1-1,0 0 1,1 0-1,-1 0 1,0-1 0,1 1-1,0-1 214,-1 1 0,1-1-1,-1 0 1,1 1-1,-1-1 1,1 0 0,-1 0-1,1 0 1,-1 0-1,0 1 1,0-1 0,1 0-1,-1 0 1,0-2 0,0 2 84,0 0 1,0 0 0,0 0 0,0 0 0,1 0 0,-1-1 0,0 1 0,0 0-1,1 0 1,-1 0 0,1 0 0,-1 0 0,1 0 0,-1 0 0,1 0 0,0 0 0,1-2-1,12-5 1004,6 1-817,0 0 0,0 2-1,40-6 1,-39 7-492,207-24 305,-57 8 23,-118 15-389,-31 3-157,31-6 0,-41 6-745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08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1050 1 2144,'-3'0'293,"-12"0"8160,9 2-7666,1 0-1,-1 0 1,1 1-1,-9 4 1,-10 6 566,-55 18 1048,47-20-1410,0 2 1,-45 25-1,61-28-827,1 0 0,0 1 0,0 0 0,1 1-1,1 0 1,0 2 0,0-1 0,2 2 0,0-1-1,0 1 1,1 1 0,1 0 0,-7 19 0,-50 158 748,60-171-843,2-1 1,0 1 0,2 0-1,0 0 1,3 36-1,18 111 353,-5-68-184,-4-23 72,5 54-71,-13-99-159,1-2 35,-2-1 0,-2 1-1,-5 43 1,-3-19 76,3-17-9,-16 55-1,19-82-145,-9 27 131,-21 44 0,27-71-98,0 1 0,0-1 0,-2 0 1,1-1-1,-1 0 0,-1 0 0,-16 15 0,4-8-70,-1-2-1,0 0 1,-41 19-1,-76 26 141,133-58-107,-10 4-96,0 0-1,-21 4 1,5-7-3508,32-3 3420,0 0 1,-1 1-1,1-1 0,0 0 1,-1 0-1,1 0 0,0 0 0,-1 0 1,1 0-1,0 0 0,-1 0 0,1 0 1,0 0-1,-1-1 0,1 1 0,0 0 1,-1 0-1,1 0 0,0 0 0,0 0 1,-1-1-1,1 1 0,0 0 0,-1 0 1,1 0-1,0-1 0,0 1 0,0 0 1,-1 0-1,1-1 0,0 1 0,0 0 1,0-1-1,-1 1 0,1-1-227,1 0 1,-1 1-1,0-1 0,1 0 1,-1 1-1,0-1 0,1 1 1,-1-1-1,0 0 0,1 1 0,-1-1 1,1 1-1,-1-1 0,2 0 1,10-10-2806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09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2 7552,'-2'0'317,"-1"-1"-1,1 1 1,0 0 0,-1-1 0,1 1 0,-1 1-1,1-1 1,-1 0 0,1 0 0,-1 1-1,1-1 1,-1 1 0,1 0 0,0 0 0,-1 0-1,1 0 1,0 0 0,0 0 0,0 1 0,0-1-1,0 1 1,0 0 0,0-1 0,-1 3 0,-5 5 1270,2 0 1,-11 18-1,15-23-1377,0 1 0,1 0-1,-1-1 1,1 1 0,0 0 0,0 0-1,0 0 1,0 9 0,1-9-115,0 0 0,0 0 0,1 0 0,0 0-1,0-1 1,0 1 0,0 0 0,1 0 0,3 7 0,-4-10-59,1 1 0,0-1 0,0 1-1,0-1 1,0 0 0,0 0 0,0 0 0,1 0 0,-1-1 0,0 1 0,1 0-1,0-1 1,-1 0 0,1 0 0,0 0 0,0 0 0,5 1 0,0 0-11,0-1 1,1-1-1,-1 1 1,0-1-1,0-1 1,0 1 0,8-3-1,0 0 58,0-1 0,22-10 0,-34 13-49,0-1-1,0 0 1,0 0 0,0 0 0,-1-1-1,1 1 1,-1-1 0,1 0 0,-1 0-1,0 0 1,0 0 0,-1-1 0,5-6 0,-6 8-24,0 0 1,0 0 0,0 0-1,-1 0 1,1 0 0,-1 0 0,1-1-1,-1 1 1,0 0 0,0 0 0,0 0-1,0-1 1,0 1 0,-1 0 0,1 0-1,-1 0 1,1-1 0,-1 1 0,0 0-1,0 0 1,0 0 0,0 0-1,0 0 1,0 0 0,0 1 0,-1-1-1,1 0 1,-2-1 0,-3-2-9,1 0 0,-1 0 0,0 1 1,0 0-1,0 0 0,-1 1 0,1-1 0,-1 1 0,0 1 0,0-1 1,-8-1-1,-1 1-951,0 0 0,-1 1-1,-28-1 1,28 6-4411,40-9-7199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10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307 342 3232,'2'-1'205,"0"1"0,1 0 0,-1-1 0,1 1 0,-1-1 0,0 0 0,0 1 0,6-4 3589,-8 4-3667,0-1-1,0 1 0,0 0 0,0-1 0,0 1 1,0 0-1,-1 0 0,1-1 0,0 1 1,0 0-1,0 0 0,0-1 0,-1 1 0,1 0 1,0 0-1,0 0 0,0-1 0,-1 1 1,1 0-1,0 0 0,0 0 0,-1 0 0,1 0 1,0-1-1,0 1 0,-1 0 0,1 0 1,0 0-1,-1 0 0,-13-1 729,-1 0 0,0 0 0,0 2 0,1 0 0,-20 3 0,21-1-651,1 1-1,-1 0 0,1 0 1,0 1-1,1 1 0,-1 0 0,1 1 1,1 0-1,-1 0 0,1 1 1,0 1-1,1-1 0,0 2 1,0-1-1,1 1 0,-14 22 0,18-25-142,1 0 0,-1 0 0,1 1 0,1-1 0,-1 1 0,2-1 0,-1 1 0,1 0 0,0 0 0,0 9 0,1-13-25,0 1-1,0-1 0,0 1 0,1-1 1,0 1-1,0-1 0,0 0 0,0 0 1,1 1-1,0-1 0,0 0 0,0 0 1,0 0-1,1-1 0,-1 1 0,1-1 1,0 1-1,0-1 0,5 4 0,-7-6-21,1 0 0,-1-1 0,1 1 0,-1-1 0,1 1 0,-1-1 0,1 0 0,0 1 0,-1-1 0,1 0 0,-1 0 1,1 0-1,0 0 0,-1-1 0,1 1 0,-1 0 0,1-1 0,0 1 0,-1-1 0,1 1 0,2-3 0,5-1-54,-1-1 0,12-8 0,-17 12-10,11-9-21,0 0-1,-1-1 1,0-1-1,-1 0 1,0 0 0,-1-1-1,0-1 1,-1 0 0,-1 0-1,0-1 1,-1 0-1,10-26 1,-8 7 91,0 0 1,-3-1-1,6-58 0,-6-111-357,-7 201 304,0-1-1,0 1 1,-1 0 0,1 0 0,-3-6-1,3 9 38,0 0-1,0-1 0,0 1 0,0 0 0,0 0 0,0 0 1,0 0-1,0-1 0,0 1 0,0 0 0,0 0 1,-1 0-1,1 0 0,0-1 0,0 1 0,0 0 0,0 0 1,0 0-1,-1 0 0,1 0 0,0 0 0,0 0 1,0 0-1,-1-1 0,1 1 0,0 0 0,0 0 0,0 0 1,0 0-1,-1 0 0,1 0 0,0 0 0,0 0 1,0 0-1,-1 0 0,1 0 0,-1 1 38,0 0 0,1-1-1,-1 1 1,0 0 0,0 0 0,1-1-1,-1 1 1,1 0 0,-1 0 0,1 0-1,-1 0 1,0 1 0,-5 12 252,0 1 0,1-1 0,-5 24 0,-5 51 474,9-50-354,-4 21 273,-2 103 1,12-130-1041,7 44 0,-2-51-1118,0-1 1,11 33 0,-8-35-2220,0-4-3279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21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42 4064,'1'-8'1060,"2"8"-516,-3 0-497,1 0 0,-1 0 0,0 0-1,1 0 1,-1 0 0,0 0 0,0 0-1,1 0 1,-1 0 0,0 0 0,0 0-1,1 0 1,-1 0 0,0 0 0,1 0-1,-1 0 1,0 0 0,0 0 0,1 0-1,-1 0 1,0 0 0,0 0 0,1-1 0,-1 1-1,0 0 1,0 0 0,0 0 0,1 0-1,-1-1 1,0 1 0,0 0 0,0 0-1,0-1 1,1 1 0,-1 0 0,0 0-1,0-1 1,9-9 2891,-9 9-2676,1 1 0,0-1 0,-1 0 0,1 1 1,0-1-1,-1 0 0,1 0 0,-1 1 0,0-1 0,1 0 0,-1 0 0,0 0 0,1 1 0,-1-1 0,0 0 0,0 0 0,0 0 0,1 0 0,-1 0 0,0 1 0,0-1 0,-1-1 0,-2 19 4878,-10 16-3918,-1 4-645,9-17-428,0 0 0,2 0 1,-2 38-1,7 63 144,-1-120-287,0 18 25,1 1 1,0-1-1,10 31 1,-11-44-21,1-1 0,1 0 0,-1 0 0,1 0 0,0 0 0,0 0 0,5 6-1,-5-9 21,-1 1-1,1-1 1,-1 0-1,1 0 1,0 0-1,-1 0 1,1 0-1,0-1 0,0 0 1,1 1-1,-1-1 1,0 0-1,6 1 1,-4-2-28,0 0 0,0 0 0,0 0 0,-1 0 0,1-1 0,0 0 1,0 0-1,0 0 0,6-3 0,42-21-82,-52 25 79,18-12 40,1 0 0,-2-1 0,0-1 0,29-29 0,58-73-7,-85 92-133,12-12 85,-5 5-26,36-52 1,-63 82 34,3-3 18,0 1 1,-1-1-1,0 0 0,0 0 1,0 0-1,0-1 0,-1 1 1,1 0-1,-1-1 0,0 1 1,-1-1-1,1-4 1,-6 21 616,0 2-536,-11 26 1,11-29-10,1-1 0,-1 1 0,2 0 1,-5 23-1,3 21 302,3 1-1,6 66 1,-3-116-342,0 1 0,0-1 1,0 1-1,1-1 0,0 0 0,0 0 0,0 0 0,1 0 0,0 0 1,0 0-1,1-1 0,-1 1 0,1-1 0,1 0 0,-1 0 1,1 0-1,7 6 0,-8-10 9,-1 1 1,0-1-1,1 0 1,-1 0 0,1 0-1,0 0 1,-1 0-1,1-1 1,0 0-1,-1 0 1,1 0-1,7-1 1,-6 1-446,0-1-1,-1 0 1,1 0 0,6-3 0,-9 3-463,-1 0 1,1 1-1,0-1 0,0-1 1,0 1-1,0 0 0,-1 0 1,1-1-1,-1 1 0,2-2 0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21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5824,'1'-2'153,"-1"1"0,1-1 0,-1 1 0,1 0 0,-1-1 0,1 1 0,0 0 0,0-1 0,-1 1 0,1 0 0,0 0 0,0 0 0,0-1 0,1 1 0,-1 0 0,0 0 0,2 0 0,-1-1 188,1 1-1,-1 0 1,1 1-1,-1-1 1,1 0 0,0 1-1,-1 0 1,1-1-1,4 1 1,-4 0 250,1 0 0,-1 0 1,1 1-1,-1-1 0,0 1 1,1 0-1,-1 0 0,5 2 1,-6-2-430,0 0 1,0 0 0,0 0 0,-1 1 0,1-1 0,0 1 0,-1-1 0,0 1-1,1 0 1,-1 0 0,0 0 0,0-1 0,1 1 0,0 4 0,1 1 148,-1 0 0,0 0 0,0 0 0,-1-1 0,0 1 0,0 1 0,-1-1 0,1 0 0,-1 0 0,-2 8 0,1-5-65,-2 0 1,1 0-1,-1 0 1,-1 0-1,0 0 1,-6 12-1,8-19-153,0 1-1,0 0 1,0 0-1,0 0 0,-1 8 1,21-26-212,0 0 0,-1-1 1,0 0-1,16-22 0,28-25 68,-52 54 86,-2 1-161,0 1 1,11-7-1,-16 11 180,1 1 1,-1 0-1,0 0 0,0 0 0,1 0 0,-1 0 0,1 0 0,-1 0 0,1 1 0,-1 0 0,1-1 0,-1 1 0,6 0 1,-7 1 1,0-1 1,1 0 0,-1 1 0,0-1-1,0 1 1,1 0 0,-1-1 0,0 1 0,0 0-1,0 0 1,0 0 0,0-1 0,0 1-1,0 0 1,0 0 0,0 1 0,0-1 0,-1 0-1,2 1 1,11 29 583,-6-13-421,-4-10-100,0 0-1,0 0 1,-1 0-1,0 0 1,0 0-1,0 10 1,2 9 32,-3-19-633,-1-1-1,1 1 0,-2 9 0,0 0-8695,1-6 5915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24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469 78 3136,'7'4'3573,"-7"-6"-3307,0 1 0,-1-1 0,0 1 0,1 0 0,-1-1 0,0 1 0,0-1-1,1 1 1,-1 0 0,0 0 0,0-1 0,-1 1 0,1 0 0,0 0 0,0 0 0,0 0 0,-3-1 0,-26-15 1374,16 10-1132,0 1 1,-1 1-1,1 1 1,-1 0-1,-19-3 1,3 3 317,-49 0 0,68 4-639,0 1-1,0 0 0,0 0 0,-23 6 1,31-5-119,-1-1 0,1 1 0,0 0 0,0 0 0,0 0 0,0 1 1,0 0-1,0-1 0,1 1 0,-1 0 0,1 1 0,0-1 0,0 1 0,0-1 1,-5 9-1,3-1 53,0 0 1,0 1-1,1 0 1,1 0-1,-4 20 1,-2 65 594,10-69-433,0-1 1,2 1-1,10 40 0,-10-52-195,2 7 35,2 15 245,5 55 0,-7-2 352,-5-1 0,-21 166 0,18-242-598,-1 0-1,-10 25 1,6-17-172,7-20-5,0 0 1,0 1 0,0-1 0,0 0 0,-1 0 0,1-1 0,-1 1 0,1 0-1,-1 0 1,1-1 0,-4 3 0,-1 1-2288,6-27-16559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24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34 108 4320,'-3'-1'186,"2"-1"-24,-1 1 1,0-1 0,1 1 0,-1 0-1,0 0 1,0 0 0,0 0-1,1 0 1,-1 0 0,0 1 0,0-1-1,0 1 1,-5-1 1365,19-6 2989,2 3-2200,23-3-1,42 1 460,-39 4-1721,-1-1-126,173-21 1891,10-13-2564,-207 37-674,-12 0-47,0 0 0,-1 0-1,1 0 1,-1-1 0,1 1 0,3-2 0,22 34-19844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18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12 6560,'-6'-11'5443,"3"24"-3329,-8 25-757,-2-1 1,-32 63-1,-52 63 816,78-132-1854,1 2 1,1 0-1,-23 68 0,19-32-48,-11 73 0,25-102-284,1 1 1,0 51-1,6-86-419,0-1 0,1 1 0,-1-1 0,3 8 0,-2-11-62,-1 1-1,1-1 0,0 0 0,0 0 1,0 0-1,1 0 0,-1 0 0,0 0 1,1 0-1,-1-1 0,1 1 0,3 2 1,7 2-4930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25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10 134 5408,'-8'-16'1728,"8"16"-1699,0-1 1,-1 1 0,1 0-1,0 0 1,0 0 0,0-1-1,0 1 1,0 0 0,0 0 0,0 0-1,0-1 1,0 1 0,0 0-1,0 0 1,0-1 0,0 1-1,0 0 1,0 0 0,0-1-1,0 1 1,0 0 0,0 0-1,0 0 1,0-1 0,0 1-1,0 0 1,0 0 0,0-1-1,0 1 1,1 0 0,-1 0-1,0 0 1,0 0 0,0-1-1,0 1 1,1 0 0,-1 0-1,7-1 5926,-6 26-4414,6 33-1,-3-33-747,1 36 0,-2 29 828,6-113-661,-2-34-659,-5 34-145,6-27 0,-2 24 4,-2 5 42,1 1 1,0-1 0,2 1 0,12-27 0,-16 43-127,-1 0 1,1 0 0,0 1 0,1-1-1,-1 1 1,0-1 0,1 1-1,0 0 1,0 0 0,0 1 0,0-1-1,0 1 1,1 0 0,-1 0 0,1 0-1,-1 1 1,8-2 0,0 0 169,1 1 0,-1 1 1,1 0-1,0 1 0,18 2 0,-21-1-156,0 1 1,1 0-1,-1 0 0,16 7 0,-22-7-245,1 0-1,0 1 0,0-1 0,-1 1 0,1 0 0,-1 0 0,0 0 0,0 1 0,0-1 0,6 9 0,-9-11-216,-1 0 1,1 0-1,-1 0 0,0 0 0,1 0 0,-1-1 0,0 1 1,0 0-1,1 0 0,-1 0 0,0 0 0,0 0 1,0 0-1,0 0 0,-1 0 0,1 0 0,0 0 0,0 0 1,0 0-1,-1 0 0,1 0 0,0 0 0,-1 0 1,1 0-1,-1-1 0,1 1 0,-1 0 0,0 0 0,1 0 1,-1-1-1,-1 2 0,-5 6-5537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25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36 6816,'-53'-26'2197,"49"24"-2043,0 0-1,0 1 1,0 0-1,0 0 1,0 0-1,0 0 1,-1 1-1,1 0 1,0 0 0,-1 0-1,1 0 1,0 0-1,0 1 1,-1 0-1,1 0 1,0 0-1,0 1 1,0-1-1,0 1 1,-5 3 0,-2 1 689,1 1 1,1 1 0,-1 0 0,1 0 0,-12 13 0,9-6-349,0 1 1,1 0-1,1 0 1,0 1-1,1 1 0,1-1 1,1 1-1,0 1 1,-6 30-1,6-16-384,2 0 0,1 1 0,2-1 0,3 57 0,14 67-372,-12-135-2340,9 34 1,-3-18-2828,-8-20 36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26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0 7872,'12'14'3416,"1"14"-3005,-10-20 263,4 8 1399,5 20 0,1 2 303,-2-8-1353,-1 0 0,-2 1 0,-1 1 0,6 60 0,-12-56-862,0 1 1,-3-1-1,0 1 0,-3-1 1,-1 0-1,-2 0 0,-13 38 1,17-64-159,0 1 1,0 0 0,-2-1-1,1 0 1,-1-1 0,-1 1-1,1-1 1,-15 14-1,11-13-656,0-1 0,-1-1 0,-1 0 0,1 0 0,-1-1 0,-22 9 0,-12 3-2808,3 0-3728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28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307 456 2304,'0'0'16,"0"0"0,0-1-1,0 1 1,-1 0 0,1 0 0,0 0 0,0 0 0,0 0-1,0-1 1,0 1 0,0 0 0,0 0 0,0 0 0,0 0-1,0 0 1,0-1 0,0 1 0,0 0 0,0 0 0,0 0-1,0 0 1,0 0 0,0-1 0,0 1 0,0 0 0,1 0-1,-1 0 1,0 0 0,0 0 0,0-1 0,0 1 0,0 0-1,0 0 1,0 0 0,0 0 0,0 0 0,1 0-1,-1 0 1,0 0 0,0-1 0,10-5 1267,-8 5-909,0 0 1,-1 0-1,1 0 0,0 0 0,0-1 1,-1 1-1,1 0 0,-1-1 0,2-2 0,-2 3-189,-1 0 0,1 1-1,0-1 1,-1 0-1,1-1 1,-1 1-1,0 0 1,1 0-1,-1 0 1,0 0-1,0 0 1,1 0-1,-1 0 1,0 0 0,0-1-1,0 1 1,0 0-1,-1 0 1,1 0-1,0 0 1,0 0-1,-1 0 1,1 0-1,-1 0 1,1-1 0,-1 1-1,1 1 1,-1-1-1,1 0 1,-1 0-1,0 0 1,0 0-1,1 0 1,-1 1-1,0-1 1,-2-1 0,1 1-29,-1 0 1,1 0 0,-1 0 0,1 1 0,-1-1 0,1 1 0,-1-1 0,0 1 0,1 0-1,-1 0 1,0 0 0,1 1 0,-1-1 0,1 0 0,-4 2 0,-10 3 98,1 1 1,0 1 0,0 0-1,1 1 1,0 1-1,0 0 1,1 1-1,-15 13 1,8-3 29,0 1 0,1 0 0,-29 45 0,43-59-226,0 0 0,1 1 0,0-1 0,1 1 0,0 0 0,0 0 0,-2 9 0,4-13-14,1 0 1,0 0-1,-1-1 0,2 1 1,-1 0-1,0 0 0,1-1 1,-1 1-1,1 0 0,0-1 0,0 1 1,1-1-1,-1 1 0,1-1 1,0 0-1,0 1 0,0-1 1,4 5-1,-2-4-6,0 1 1,1-1-1,-1 0 1,1 0 0,0-1-1,0 0 1,0 1-1,1-2 1,-1 1-1,1-1 1,0 1-1,-1-1 1,1-1-1,0 1 1,0-1-1,0 0 1,0-1-1,7 1 1,-6-1-39,0-1 1,0 1 0,0-1 0,0-1-1,0 1 1,0-1 0,0 0 0,-1 0-1,1-1 1,-1 0 0,1 0 0,-1-1-1,0 0 1,0 0 0,7-7 0,-3 1-85,-1 0 0,0-1 0,-1 0 0,14-24 0,21-55-275,-25 49 224,17-31-138,46-112 199,-73 162 112,-2 0-1,0 0 1,-1-1 0,-1 0-1,-2 0 1,1-37-1,-7 15 154,3 41-157,0 1 0,0-1 1,0 1-1,0-1 0,0 1 0,-1 0 1,1 0-1,-1-1 0,-4-4 0,6 7-18,-1 1 0,1-1-1,-1 1 1,0-1 0,1 1-1,-1 0 1,0-1 0,1 1-1,-1 0 1,0-1 0,1 1-1,-1 0 1,0 0 0,1 0-1,-1 0 1,0 0 0,0 0-1,1 0 1,-1 0 0,0 0-1,0 0 1,1 0 0,-1 0-1,0 0 1,1 1 0,-1-1-1,0 0 1,1 1 0,-1-1-1,0 0 1,1 1 0,-1-1-1,1 1 1,-1-1 0,0 1-1,1-1 1,0 1 0,-1-1-1,0 2 1,-19 23 442,10-7-248,0 1 0,1 0 0,1 1 0,0 0 0,2 0 0,1 0 0,0 1 0,-2 27-1,1 23 279,4 79-1,2-96-558,9 108-21,-9-146-329,1 12-1611,-1-27 1736,0 0 1,0 0 0,0 0-1,0-1 1,1 1 0,-1 0-1,0 0 1,1 0 0,-1 0-1,0-1 1,1 1 0,-1 0-1,1 0 1,0-1 0,-1 1-1,1 0 1,0-1 0,-1 1-1,1 0 1,0-1 0,-1 1-1,3 0 1,-3-1-127,1 0-1,0 0 0,0 0 1,0 0-1,0 0 0,0 0 1,0 0-1,0 0 0,0 0 1,0 0-1,-1 0 0,1-1 1,0 1-1,0 0 0,0-1 1,0 1-1,-1-1 1,2 0-1,3-1-639,20-10-3493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29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1 173 6048,'1'1'138,"-1"-1"0,1 0 0,-1 0 1,1 1-1,-1-1 0,1 0 0,-1 1 0,1-1 0,-1 0 1,1 1-1,-1-1 0,1 1 0,-1-1 0,0 1 1,1-1-1,-1 1 0,0-1 0,1 1 0,-1-1 0,0 2 1,6 12 61,-5-12 138,2 11 714,0-1 1,-1 1-1,0-1 0,-1 1 1,0-1-1,-3 26 1,1-1 326,2-17-554,-1-13-501,1 0 0,-1 0 0,0-1-1,-1 1 1,-1 9 0,2-16-298,0 0 0,0 0 0,0 0 0,0 0 0,0 0 0,0 0 0,0 0 0,-1 0 0,1 0 0,0 0 0,0 0 0,0 0 0,0 0-1,0 0 1,0 0 0,0 0 0,0 0 0,0 0 0,0 0 0,0 0 0,-1 0 0,1 0 0,0 0 0,0 0 0,0 0 0,0 0 0,0 0 0,0 0 0,0 0 0,0 0 0,0 0 0,0 0 0,0 0 0,-1 0 0,1 0 0,0 0 0,0 0 0,0 0-1,0 0 1,0 1 0,1-14 531,18-78-4,11-42-56,-24 116-43,0 0 1,1 0-1,1 1 0,0 0 1,17-25-1,-20 36-308,-1 0 0,1 0 0,0 0 0,0 1 0,1 0 0,-1 0 0,1 0 0,0 1 0,0-1 0,0 2 0,0-1 0,1 1 0,-1 0 0,1 0 0,-1 0 0,1 1 0,0 0 0,0 1 0,0-1 0,8 2 0,-1-1-700,-1 1 0,0 1 0,25 6 0,-24-4-2108,0 1 1,0 1-1,13 6 0,-3 1-1524,7 7-2598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36.2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455 80 2080,'29'-29'9376,"-28"28"-9239,0 0-1,0 1 1,0-1 0,-1 0 0,1 0 0,0 0 0,-1 0 0,1 0 0,-1 0-1,1 0 1,-1 0 0,0 0 0,1 0 0,-1-1 0,0 1 0,0 0 0,0 0 0,0 0-1,0 0 1,0 0 0,0-1 0,0 1 0,0 0 0,0 0 0,-1 0 0,1 0 0,0 0-1,-1 0 1,1 0 0,-1 0 0,1 0 0,-1 0 0,0 0 0,1 0 0,-1 0-1,0 0 1,1 0 0,-1 1 0,0-1 0,0 0 0,0 0 0,0 1 0,0-1 0,0 1-1,0-1 1,0 1 0,0-1 0,0 1 0,0 0 0,-2-1 0,-19 0 47,-1 0 1,1 2 0,0 0 0,-41 8-1,42-6 2,-17 3 42,0 1 1,0 2-1,1 1 0,-50 21 0,80-27-234,0-1-1,1 1 0,-1 0 0,1 0 0,-1 1 0,-8 9 0,15-14 15,-1 0 0,1 1-1,-1-1 1,1 0 0,0 1-1,0-1 1,-1 1 0,1-1-1,0 1 1,0-1 0,-1 0-1,1 1 1,0-1 0,0 1-1,0-1 1,0 1 0,0-1-1,0 1 1,0-1 0,0 1-1,0-1 1,0 1 0,0-1-1,0 1 1,0-1 0,0 1-1,0-1 1,0 1 0,0-1-1,1 1 1,-1-1 0,0 0-1,0 1 1,1-1 0,-1 1-1,0-1 1,1 0 0,-1 1-1,0-1 1,1 1 0,-1-1-1,0 0 1,1 0 0,-1 1-1,1-1 1,-1 0 0,1 0-1,0 1 1,2 0 18,1 0 1,-1 0-1,1 0 0,0 0 0,4 0 1,184 29-22,-172-27-3,-1 2 0,0 0-1,0 0 1,33 16 0,-43-16 79,-1-1-1,1 1 1,-1 0-1,0 1 1,-1 0-1,0 0 1,1 1 0,-2 0-1,1 0 1,-1 0-1,10 16 1,-15-20-54,0-1-1,1 1 1,-1 0-1,0-1 1,0 1-1,0 0 1,-1-1 0,1 1-1,-1 0 1,0 0-1,1 0 1,-1 0 0,0 0-1,-1 0 1,1-1-1,-1 1 1,1 0-1,-1 0 1,-2 5 0,1-4-26,-1 1 0,0-1 0,0 1 0,0-1 0,0 0 0,-1 0 0,0-1 1,0 1-1,0-1 0,-5 4 0,1-2 5,-1 0-1,1-1 1,-1 0 0,1 0-1,-13 2 1,-48 10 141,62-15-136,-41 6 92,28-6-59,16 0 4,5-2 29,40-6 29,53-15 0,-75 16-76,-1-1 1,0 0-1,-1-1 1,0-2-1,20-13 1,294-174 433,-270 167-548,-30 15 64,53-34 1,-67 37-14,-8 7 63,0-2 1,0 1 0,-1-1-1,1 0 1,-2-1 0,10-11-1,-12 10-128,-10 8 100,-10 10 19,14-9-52,-5 4 33,0 0 1,1 0 0,-1 0 0,1 1 0,0 0-1,0 0 1,0 0 0,1 0 0,0 1-1,0 0 1,0 0 0,1 0 0,0 0 0,0 1-1,1-1 1,-3 9 0,2-5 62,1 1 0,1-1 0,-1 1 0,2-1 1,-1 1-1,2 0 0,-1-1 0,2 1 0,4 20 0,-6-29-34,1 1 1,0-1-1,0 1 0,0-1 0,0 0 0,0 1 0,0-1 1,1 0-1,-1 0 0,1 0 0,0 0 0,-1 0 0,1 0 1,0 0-1,0 0 0,0-1 0,0 1 0,1-1 0,-1 0 1,5 3-1,-4-3-10,0-1 1,0 1 0,0-1 0,0 1-1,0-1 1,0 0 0,0 0-1,1 0 1,-1-1 0,0 1 0,0-1-1,0 1 1,0-1 0,0 0-1,0 0 1,0-1 0,4-2 0,12-8-58,1-2 0,-2 0 0,21-21 0,19-15 62,-33 32-56,1 2 0,34-17 0,-48 28-2,-12 5 31,1 0 1,-1 0 0,0 0 0,1 0 0,-1 0 0,1 0-1,-1-1 1,0 1 0,1 0 0,-1 0 0,0 0-1,1 0 1,-1 0 0,1 0 0,-1 1 0,0-1 0,1 0-1,-1 0 1,0 0 0,1 0 0,-1 0 0,0 0 0,1 1-1,-1-1 1,0 0 0,1 0 0,-1 0 0,0 1-1,0-1 1,1 0 0,-1 1 0,1-1 0,-1 5 0,-1-2 2,1 0 0,-1 0 0,0 0 0,0-1 0,0 1 0,0 0 0,-1 0 0,-2 4 0,-4 8 39,-2 10 61,1-3 130,-13 24-1,22-46-224,0 0 1,0 0-1,0 0 0,0 0 0,0 0 0,0 0 0,0 0 1,0 0-1,0 0 0,1 0 0,-1 0 0,0 0 0,0 0 1,0 0-1,0 0 0,0 0 0,0 0 0,0 0 1,0 1-1,0-1 0,0 0 0,0 0 0,0 0 0,1 0 1,-1 0-1,0 0 0,0 0 0,0 0 0,0 0 0,0 0 1,0 0-1,0 1 0,0-1 0,0 0 0,0 0 1,0 0-1,0 0 0,0 0 0,0 0 0,0 0 0,0 0 1,0 1-1,0-1 0,0 0 0,0 0 0,0 0 0,0 0 1,0 0-1,0 0 0,-1 0 0,1 0 0,0 0 1,0 0-1,0 1 0,14-10 149,17-16-24,-15 12-167,0 0 1,1 2-1,1 0 0,0 1 1,0 1-1,1 0 0,26-7 1,-40 14 22,-1 1 1,0 0-1,1 0 1,-1 1-1,1-1 1,-1 1 0,7 0-1,-10 0-11,0 1 0,0-1 0,1 0-1,-1 1 1,0-1 0,0 0 0,0 1 0,0 0-1,0-1 1,1 1 0,-1-1 0,0 1 0,0 0-1,0 0 1,-1 0 0,1 0 0,0 0 0,0 0-1,0 0 1,-1 0 0,1 0 0,0 0 0,-1 0-1,1 0 1,-1 0 0,1 1 0,-1-1 0,0 0-1,0 0 1,1 3 0,0 12 175,0 0 0,-1 0 1,-3 20-1,1-21-134,1-1 0,1 1 0,0 0 0,4 24 0,-3-34 30,0 0 1,1 0 0,-1 0 0,1 0 0,3 8 0,-4-12-38,0 0 0,0 0 0,0 0 0,-1 0 0,1 0 0,0 0 0,0 0 0,0 0 0,0-1 0,1 1 1,-1 0-1,0 0 0,0-1 0,0 1 0,1-1 0,-1 1 0,0-1 0,0 0 0,1 1 0,-1-1 0,0 0 0,1 0 0,-1 0 0,0 0 0,1 0 0,-1 0 0,2-1 0,4 0 22,0-1 0,0 0 0,-1 0 0,1-1 0,-1 0 0,1 0 0,11-8 0,40-34-32,-34 25 6,20-18-1,-31 26-18,1 0-1,0 0 1,0 1-1,1 1 0,32-15 1,-11 6 76,-35 19-64,-1 0 0,0 0 0,0 0 0,1 0 1,-1 0-1,0 0 0,0 0 0,0 0 0,1 0 0,-1 0 1,0 0-1,0-1 0,1 1 0,-1 0 0,0 0 0,0 0 1,0 0-1,0-1 0,1 1 0,-1 0 0,0 0 0,0 0 1,0 0-1,0-1 0,0 1 0,0 0 0,1 0 0,-1-1 1,0 1-1,0 0 0,0 0 0,0 0 0,0-1 0,0 1 1,0 0-1,0 0 0,0-1 0,0 1 0,-5-1-15,4 1 3,-8 3 13,0 0 0,0 1 1,0 0-1,0 1 0,0-1 1,1 2-1,0-1 0,0 1 1,-11 10-1,11-7 36,-1 0 0,2 0 0,-1 0 0,1 1 0,1 0 0,0 0 0,-8 17 0,11-16-35,-1 0 0,2 0 0,0 0 1,0 1-1,0 12 0,0-1 134,2-17-123,0-1-1,0 1 1,1 0-1,-1-1 1,1 1 0,1-1-1,-1 1 1,1-1-1,-1 1 1,2-1 0,-1 0-1,5 8 1,-5-10 3,0-1 0,-1 1 1,1 0-1,1 0 0,-1-1 1,0 1-1,1-1 0,-1 0 1,1 0-1,0 0 0,0 0 1,0 0-1,0-1 0,0 1 1,0-1-1,0 1 0,0-1 1,1 0-1,-1-1 0,0 1 0,5 0 1,6-2 12,-1 0 0,0-1 0,21-6 0,-7 2 41,1-1-67,0 0 0,-1-2 0,-1-1 0,0-1 0,0-2 0,-1 0 0,29-21 0,-38 23-1,-1-1 1,0-1-1,-1 0 1,0 0-1,-1-2 1,-1 0-1,0 0 1,-1-1-1,-1 0 1,-1-1-1,13-29 1,-21 44-14,-1 0-1,1 0 1,-1 0 0,1 0 0,-1 0-1,0 1 1,0-1 0,0 0 0,0 0 0,0 0-1,0 0 1,0 0 0,-1 0 0,1 0-1,-1 0 1,-1-3 0,2 4 4,-1 0 1,1 0-1,-1 0 0,0 1 0,0-1 0,1 0 1,-1 1-1,0-1 0,0 0 0,0 1 0,0-1 1,0 1-1,0-1 0,0 1 0,0-1 1,0 1-1,0 0 0,0 0 0,0-1 0,0 1 1,0 0-1,0 0 0,0 0 0,0 0 1,0 0-1,0 0 0,0 1 0,0-1 0,0 0 1,-1 0-1,1 1 0,1-1 0,-3 2 0,-2 0 25,-1 0 0,1 1 0,0-1 0,0 1 0,0 1 0,0-1 0,1 1-1,-1 0 1,1 0 0,0 0 0,0 0 0,1 1 0,-1 0 0,1-1 0,0 1-1,0 1 1,1-1 0,0 0 0,-1 1 0,2-1 0,-1 1 0,1-1 0,-1 1-1,2 0 1,-1 0 0,1-1 0,0 1 0,0 0 0,0 0 0,1 0 0,0-1-1,0 1 1,0 0 0,1-1 0,0 1 0,2 5 0,3 1 9,1-1 0,0 1 0,1-2 0,0 1 0,1-1 0,0 0 1,1-1-1,-1 0 0,2-1 0,-1 0 0,19 9 0,-22-14-163,0 0-1,0-1 1,1 0-1,-1 0 1,1 0-1,12-1 1,28 0-5776,-39-1 3494,-10 0 2121,0 0-1,1 0 1,-1 0 0,1 0-1,-1 0 1,0 0 0,1 0-1,-1 0 1,1 0 0,-1-1-1,0 1 1,1 0-1,-1 0 1,4-8-6542,-4 8 6542,0-1-1,0 1 1,0-1 0,0 0-1,-6-19-4423,-9-5 2865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36.58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 38 9312,'-39'-22'3424,"48"18"-2656,-6 0-192,2 1-608,0-1-96,7 4-864,1 7 544,-1 1-3040,1 3 1920,13 16-2688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37.55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309 209 2976,'14'-11'3344,"-7"3"480,-5 6-3533,-1 0 1,0-1-1,0 1 1,0 0-1,0 0 1,0-1-1,0 1 1,-1-1-1,1 1 1,-1-1-1,0 1 1,0-1-1,0 1 1,0-1-1,0 1 1,0-1-1,-1-2 1,0-1 4,-1 1 0,1 0 0,-1 0 0,0-1 0,0 1 0,0 0 0,-4-5 0,-1 1 146,0 0-1,0 1 0,-1-1 0,0 2 1,-16-13-1,18 15-283,0 1 0,-1 0 0,1 0 1,-1 1-1,0 0 0,1 0 0,-2 1 0,1 0 0,-13-3 1,14 5-77,0 0 1,0 1-1,1-1 0,-1 1 1,0 0-1,0 1 1,0-1-1,1 1 1,-1 0-1,1 1 1,-1-1-1,1 1 0,0 0 1,0 0-1,-8 7 1,6-3-12,-1 0 1,1 0-1,1 0 1,-1 1-1,1 0 1,0 0-1,1 1 1,-6 11-1,7-11-33,1 0 0,0 0-1,0 1 1,1-1-1,1 1 1,-1-1 0,1 1-1,1 0 1,0-1 0,0 1-1,1 0 1,4 18 0,0-10 136,0-1 0,2 0 1,0 0-1,0 0 1,20 29-1,-20-34-90,-1 0-1,0 0 0,-1 1 0,0 0 1,-1-1-1,-1 2 0,0-1 1,2 14-1,-4-16 25,0 0 0,-1 0-1,0 0 1,-1 0 0,0 0 0,-1 0 0,0 0 0,0 0-1,-1-1 1,-6 15 0,2-8-25,-12 23 42,18-37-214,0-1 0,-1 0 0,0 0 0,1 1 0,-1-1 0,0 0 0,0 0 0,0-1 0,0 1 0,-1 0 0,1-1 0,-5 3 0,7-4-129,-1 0 0,1 0 0,0 0 0,-1 1 0,1-1-1,-1 0 1,1 0 0,-1 0 0,1 0 0,0-1 0,-1 1 0,1 0 0,-1 0 0,1 0 0,0 0 0,-1 0 0,1 0 0,-1-1 0,1 1 0,0 0-1,-1 0 1,1-1 0,0 1 0,-1 0 0,1 0 0,0-1 0,-1 1 0,1 0 0,0-1 0,0 1 0,-1-1 0,1 1 0,0 0 0,0-1 0,0 1 0,0-1-1,-1 1 1,1 0 0,0-1 0,0 1 0,0-1 0,0 1 0,0-1 0,0-1-715,0 0 1,-1 0-1,1 0 0,0 0 0,0 0 1,0 0-1,1 0 0,-1 0 0,1-3 1,6-10-2583,-1 0 918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37.97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95 4480,'-1'0'96,"1"0"0,-1-1 1,1 1-1,0 0 0,0-1 1,-1 1-1,1 0 0,0-1 1,0 1-1,-1-1 0,1 1 1,0-1-1,0 1 0,0-1 1,0 1-1,0-1 0,-1 1 0,1 0 1,0-1-1,0 1 0,0-1 1,0 1-1,1-1 0,-1 1 1,0-1-1,0 1 0,0-1 1,0 0-1,2 0 474,-1 0 0,1 0 1,-1 0-1,1 0 0,-1 0 0,1 1 0,-1-1 1,4-1-1,6-2 1150,1 1 0,17-3 0,53-4 1517,-44 7-2264,6-1-124,73-10 345,85-8-853,-145 18-533,-51 3 633,8 0-3305,-28 13-6104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39.27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249 16 1824,'8'-16'6709,"-8"19"-6142,0-1 0,-1 0 0,1 1-1,-1-1 1,0 0 0,-1 4 0,-11 18 1233,-1 0 0,-26 32 0,15-22-768,-28 33 613,35-46-1051,1 1 0,0 0 0,-16 32 0,28-44-497,2 0 0,-1 0 0,2 1 0,-1-1 0,1 1 0,1-1 0,0 1 0,0 0 1,1 0-1,0-1 0,4 18 0,0-2 33,2-1 0,0 0 0,17 39 0,-7-26-114,31 52 0,-43-84-607,1 0 0,-1-1 0,1 1 0,10 9 0,-4-5-2363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19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7 657 7968,'0'0'17,"-6"-3"4665,21-3-2560,-4-1-1712,0-1 0,0-1-1,-1 0 1,0 0 0,9-12 0,40-58 73,-11 14-76,-13 26-246,60-52 0,-57 57 166,59-69 0,-90 93-204,0 1 0,-1-1 0,-1 0 0,8-16 0,-11 20-11,0-1 0,0 1 1,0 0-1,-1-1 1,1 0-1,-2 1 0,1-1 1,-1 1-1,0-10 1,0 15-103,0-1 1,-1 1 0,1 0-1,0-1 1,0 1-1,-1-1 1,1 1 0,0 0-1,-1-1 1,0 1 0,1 0-1,-1-1 1,0 1-1,1 0 1,-1 0 0,0 0-1,0 0 1,0 0 0,0 0-1,0 0 1,0 0 0,-1 0-1,1 0 1,0 0-1,0 1 1,0-1 0,-1 0-1,1 1 1,-1-1 0,1 1-1,0 0 1,-1-1-1,1 1 1,-1 0 0,1 0-1,0 0 1,-1 0 0,1 0-1,-1 0 1,1 0-1,-1 1 1,0-1 0,-5 2-4,0 0-1,0 1 1,1 0 0,0-1 0,-1 2 0,1-1 0,-8 7 0,4-2 75,0 0 0,1 1 1,0 0-1,0 0 1,1 1-1,0 0 0,-11 19 1,11-13 93,0 0 1,1 1-1,0 0 1,-7 33-1,8-17-8,2 0 0,1 1 0,1 0 0,2-1 0,5 50 0,-3-69-341,1 0 0,0 1 0,0-1 0,1-1 0,1 1 0,7 13 0,-11-25-36,0 0 0,0-1 0,0 1 0,0 0 0,0-1 0,0 1 0,1-1 0,-1 1 0,0-1 0,1 1 0,0-1 0,-1 0 0,1 0 0,-1 0-1,1 0 1,0 0 0,0 0 0,0-1 0,3 2 0,-1-2-335,-1 1 0,0-1-1,1 0 1,-1-1-1,0 1 1,1 0 0,-1-1-1,0 0 1,0 0 0,0 0-1,4-1 1,2-3-1204,0 1 1,0-1-1,13-10 1,2-5-154,9-11-142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39.8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91 6048,'-1'-3'534,"-1"-4"1002,1 6-783,1 5 1288,2-3-1501,0 0 1,0 1 0,-1-1-1,1 1 1,0-1-1,0 1 1,2 2 0,-4-3-402,6 7 730,0 0 1,0 1-1,-1 0 1,-1 0 0,6 14-1,4 8 1908,-14-33-2759,-1 0-1,1 0 1,0 0 0,0 0-1,0 0 1,1 0 0,-1 0-1,0 0 1,1 0 0,-1 1-1,1-1 1,-1 0 0,3-3-1,0-3 8,5-26 87,-4 18-25,7-24 0,-9 35-47,0 1 1,1-1-1,-1 0 1,1 1-1,0-1 1,0 1-1,0 0 1,7-7 0,-6 9 90,-1-1 0,0 1 0,0 0 0,1 0 0,-1 1 0,1-1 0,0 1 0,-1 0 0,1-1 0,0 2 0,0-1 0,0 0 0,0 1 1,0 0-1,7 0 0,5 2 127,-1 0 1,25 6-1,-29-6-229,39 16-306,-38-16-1826,2 1-4600,-7 0 1674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40.8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45 0 480,'20'15'22399,"-6"-8"-21926,-1-2-1,1 0 1,0 0-1,20 3 1,15 1-392,-18-3 16,0-1 1,43 2-1,-54-5 15,-19-1 294,-6-1-326,-11 1-57,1 2 0,0 0 0,0 1 0,0 0 0,-27 12 0,19-5 123,1 1-1,-30 20 1,29-17-81,6-3-49,-15 14 1,-5 3-24,34-27-329,0 0-1,0 1 0,1-1 1,-1 1-1,0 0 0,1-1 1,-4 7-1,1-5-3667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41.45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193 15 3328,'0'-1'314,"0"1"-1,0-1 1,0 1-1,0-1 1,0 1 0,-1-1-1,1 1 1,0-1 0,0 1-1,0-1 1,-1 1 0,1-1-1,0 1 1,0-1-1,-1 1 1,1 0 0,0-1-1,-1 1 1,1-1 0,0 1-1,-1 0 1,1-1-1,-1 1 1,1 0 0,-1 0-1,1-1 1,-1 1 0,0 0-1,-1-1 237,0 1 0,0-1 0,0 1 0,0 0 0,0 0 1,0 0-1,0 0 0,-2 0 0,-7 2 642,1 0 1,-13 4-1,20-5-858,-6 2 122,0 0 0,0 1 0,0-1-1,0 2 1,1-1 0,0 1 0,0 1 0,-10 7 0,16-10-428,-1-1 0,0 1-1,1 0 1,0 0-1,0-1 1,0 2 0,0-1-1,0 0 1,0 0 0,1 0-1,0 1 1,-1-1 0,1 1-1,1-1 1,-1 1-1,0 0 1,1-1 0,0 1-1,0 0 1,0-1 0,0 1-1,0-1 1,1 1 0,1 5-1,1-1-95,0-1 0,0 1 0,1-1 1,-1 0-1,2 0 0,-1 0 0,1-1 0,0 1 0,0-1 0,1 0 0,0-1 0,0 1 0,7 4 0,-8-7-353,-1-1 1,0 1-1,1-1 0,-1 0 0,1 0 0,-1 0 0,1-1 0,0 0 1,10 2-1,-12-3-233,1 0 0,0 0 1,-1-1-1,1 1 0,0-1 1,-1 1-1,1-1 0,-1 0 0,1-1 1,-1 1-1,0 0 0,0-1 1,1 0-1,4-4 0,26-16-6977,-17 7 5396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41.8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29 4224,'0'-28'6650,"3"32"-6117,-1-1-1,0 1 1,-1 0-1,1 0 1,-1 0-1,1 1 1,-1-1-1,0 6 0,4 38 1515,-4-38-1643,-1-1-22,4 43 1643,-4 62 0,-3-72-1558,-2 42-33,2-34 492,2-32-3247,0 2-5809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43.55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134 9 2496,'0'-8'7422,"0"8"-7308,9 0 147,-7 0-21,0 1-1,0-1 1,-1 0-1,1 1 1,0-1 0,0 1-1,0-1 1,0 1 0,-1 0-1,1 0 1,0 0-1,-1 0 1,1 0 0,-1 0-1,1 0 1,-1 1-1,0-1 1,1 0 0,-1 1-1,2 2 1,1 3 208,1 1 0,-2-1 0,5 13 0,-1-5 205,7 18 1005,20 68 0,-30-83-1290,0-1 0,-1 2 1,-1-1-1,-1 0 0,-1 33 0,-6-16 32,-1-1 0,-2-1 0,-1 1 0,-17 35 0,-44 86 622,54-125-927,-1-1 0,-43 52 0,54-73-145,3-3-798,0 0 1,-1-1-1,1 1 1,-9 5-1,9-8-2549,4-3 3250,0 1-1,0 0 0,0 0 0,-1 0 1,1 0-1,0 0 0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44.16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38 5216,'1'0'18867,"7"-1"-21025,210-18 4600,2 17-1075,-154 2-819,-66 0-626,1 0 0,-1 0 0,1 0 0,-1 0 0,0 1 0,1-1 0,-1 0 0,1 0 0,-1 0 1,0 0-1,1 0 0,-1-1 0,1 1 0,-1 0 0,0 0 0,1 0 0,-1 0 0,1 0 0,-1 0 0,0-1 0,1 1 0,-1 0 0,0 0 0,1-1 0,-1 1 1,0 0-1,1-1 0,-1 1 0,0 0 0,0 0 0,0-1 0,1 1 0,-1-1 0,0 1 0,0 0 0,0-1 0,1 1 0,-1 0 0,0-1 0,0 1 1,0-1-1,0 1 0,0-1 0,0 1-75,0-1 0,0 1 0,0 0 0,0-1 0,-1 1 0,1 0 0,0-1 0,0 1 0,0 0 0,0 0 0,0-1 1,-1 1-1,1 0 0,0 0 0,0 0 0,0-1 0,-1 1 0,1 0 0,0 0 0,0 0 0,-1-1 0,1 1 0,0 0 0,-1 0 0,1 0 0,0 0 1,0 0-1,-1 0 0,1 0 0,0 0 0,-1 0 0,1 0 0,0 0 0,-1 0 0,1 0 0,0 0 0,0 0 0,-1 0 0,1 0 0,-13 7-6252,5-4 3947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44.58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42 4896,'5'0'9700,"21"-4"-4761,-11-1-3711,1 1 0,0 0 0,30-2 0,50 3 107,-55 2-798,169-7 519,-96 6-827,-92-1 319,-14 2-2592,1 0-5617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45.13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214 86 7552,'-9'-1'6919,"-9"5"-3606,-18 9-474,27-8-2560,-1 0-1,1 0 1,0 1-1,1 0 1,-1 1-1,1 0 1,1 0-1,-1 1 1,1 0-1,0 0 1,1 1-1,0-1 1,1 1-1,-1 1 1,-6 16-1,7-11-230,0 0 0,1 0 0,0 1-1,2-1 1,-1 1 0,2 0 0,0-1-1,1 1 1,1 0 0,2 16 0,-1-24-27,-1 1 0,1-1 0,1 0 0,0 0 0,0 0 0,0-1 0,1 1 0,0-1 0,1 0 0,-1 0 0,1 0 0,1-1 0,-1 1 0,1-1 0,0-1 0,1 1 0,-1-1 0,1 0 0,0 0 0,0-1 0,1 0 0,-1 0 0,1-1 0,0 0 0,0-1 0,0 1 0,0-1 0,1-1 0,-1 0 0,0 0 0,1 0 0,-1-1 0,10-1 0,-9 0-43,1 0 0,-1 0 0,1-1-1,-1 0 1,0-1 0,0 0 0,9-4-1,-13 4 31,1 0 0,-1 0 0,0-1 0,0 0 0,0 0 0,-1 0 0,1 0 0,-1-1 0,0 0 0,0 0 0,-1 0 0,5-7 0,-2-1 13,0 0 1,0-1-1,-2 0 1,0 0 0,0-1-1,3-28 1,-5 19-3,-1-1 1,-1 1-1,-5-35 1,3 42 27,-1 1 1,0-1-1,-2 1 0,-7-21 1,9 30-37,-1 0 1,1 1-1,-1-1 0,0 0 1,-1 1-1,0 0 0,0 0 1,0 1-1,-1-1 0,1 1 1,-12-7-1,4 3-221,-1 1 0,0 0 0,-1 1-1,0 1 1,0 0 0,0 1 0,-1 0-1,1 2 1,-1 0 0,0 0 0,-20 1 0,34 2-120,0-1 1,0 1 0,-1 0 0,1 0 0,0 0 0,0 1 0,0-1 0,-1 1 0,1-1 0,0 1-1,0 0 1,0-1 0,0 1 0,0 0 0,0 1 0,0-1 0,0 0 0,1 0 0,-1 1 0,0-1-1,1 1 1,-1 0 0,-2 3 0,-1 10-6113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52.6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1 504 4736,'0'0'120,"0"0"1,0-1-1,0 1 0,0-1 1,0 1-1,0 0 0,1-1 1,-1 1-1,0 0 0,0-1 1,0 1-1,1 0 0,-1-1 1,0 1-1,0 0 0,1 0 1,-1-1-1,0 1 0,0 0 1,1 0-1,-1-1 0,0 1 1,1 0-1,-1 0 0,1 0 1,-1 0-1,0-1 0,1 1 1,-1 0-1,0 0 0,1 0 1,0 0-1,21-8 2687,-10 5-2161,5-5 253,31-18 1,-29 15-550,10-7 67,-1-1 1,0-2-1,-2 0 1,0-2-1,-2-1 1,42-52-1,-60 69-392,17-20 329,-2-2 0,-1 0 0,24-45-1,-35 56-494,12-18 0,-10 18-702,-2 36 150,-3 1 726,-1 0 1,-1 0 0,-1 1-1,0 0 1,-2-1 0,0 1-1,-1 0 1,-1 0 0,-1 0-1,-1-1 1,0 1 0,-2-1-1,0 1 1,-1-2 0,-13 29-1,18-44 17,-1-1 0,0 1-1,1 0 1,-1-1-1,0 1 1,0-1-1,-1 0 1,1 1-1,-1-1 1,1 0-1,-1-1 1,1 1-1,-1 0 1,0-1 0,0 1-1,0-1 1,0 0-1,-4 1 1,5-1-22,0-1 0,1 0-1,-1 0 1,0 0 0,1 0 0,-1 0 0,0 0 0,0 0 0,1 0 0,-1-1 0,0 1 0,1-1 0,-1 1 0,1-1 0,-1 1 0,1-1-1,-1 0 1,1 0 0,-1 0 0,1 0 0,0 0 0,-1 0 0,1 0 0,0-1 0,0 1 0,0 0 0,0-1 0,0 1 0,0-1 0,0 1-1,1-1 1,-1 1 0,0-1 0,1 1 0,-1-4 0,-4-9-80,-5-20 199,9 32-236,0 0 0,1-1 1,0 1-1,0 0 1,-1-1-1,1 1 0,0-1 1,1 1-1,-1 0 1,1-5-1,0 7 57,-1 0 1,1 0-1,-1-1 0,0 1 1,1 0-1,-1 0 0,1 0 1,-1 0-1,0 0 0,1 0 0,-1 0 1,1 0-1,-1 0 0,1 0 1,-1 1-1,0-1 0,1 0 1,-1 0-1,0 0 0,1 0 1,-1 1-1,1-1 0,-1 0 0,0 0 1,0 0-1,1 1 0,-1 0 1,14 8-58,6 7 20,-15-11 85,1-1 0,-1 1 0,1-1 0,-1-1 0,1 1 0,1-1 0,-1 0 0,0 0 0,1 0 0,11 2 0,-8-4 36,-1 0 0,1-1 0,0 0 0,0 0 0,-1-1 0,1-1 0,0 1 0,-1-1 0,0-1 0,1 0 0,-1 0 0,16-10 0,5-4 204,-1-1 0,36-30 1,-22 15-60,-29 23-251,0-1 0,-1-1-1,0 0 1,16-21-1,-30 36-71,0-1 0,0 1 0,0 0 0,0-1-1,0 1 1,0 0 0,1 0 0,-1 0-1,1-1 1,0 1 0,0 5 0,0 4 127,-1 5 129,5 33-1,-3-45-75,0 0-1,0-1 1,0 1-1,1 0 0,0-1 1,0 1-1,0-1 1,0 0-1,1 0 0,-1 1 1,6 4-1,-8-8-25,1-1-1,0 1 1,0 0-1,0 0 1,0-1-1,0 1 1,1 0-1,-1-1 1,0 1-1,0-1 1,0 1-1,0-1 1,1 0-1,-1 1 1,0-1 0,0 0-1,1 0 1,1 0-1,0 0 22,0-1-1,0 1 0,0-1 1,0 0-1,-1 0 1,1 0-1,5-2 0,-1-1 31,0-1-1,0 0 1,-1 1-1,1-2 1,5-6-1,8-9-83,32-25-1,-45 40-39,0 1 0,1 0 0,0 0 0,0 1 0,0 0 0,0 0 0,1 1 0,15-4 0,-23 6 28,0 1-1,0 0 0,0 0 0,0 0 0,0 0 0,0 0 0,1 0 0,-1 0 1,0 0-1,0 1 0,0-1 0,0 0 0,0 1 0,0-1 0,0 0 0,0 1 1,0-1-1,0 1 0,0 0 0,1 0 0,-1 1 8,0-1 0,0 1 0,1 0 0,-1-1 0,0 1 0,0 0 0,-1-1 0,1 1 0,0 0 1,0 3-1,1 4 1,-1 0 0,0 0 0,0 17 0,-1-21-20,0 91 680,0-96-627,0 0 0,1 1 0,-1-1 1,0 0-1,1 0 0,-1 0 0,0 0 1,1 0-1,-1 0 0,0 0 0,1 0 0,-1 0 1,0 0-1,1 0 0,-1 0 0,1 0 1,-1 0-1,0 0 0,1 0 0,-1 0 0,0 0 1,1 0-1,-1-1 0,12-4 77,-1-2 0,0 1-1,0-1 1,12-11 0,14-9-120,-19 16-45,0 1-1,0 0 0,1 1 0,0 2 1,0 0-1,37-9 0,-55 16 59,0 0 0,0 0-1,0 0 1,-1 0 0,1 0 0,0 0 0,0 0-1,0 0 1,-1 0 0,1 0 0,0 0 0,0 0-1,-1 0 1,1 1 0,0-1 0,0 0-1,-1 1 1,1-1 0,0 0 0,-1 1 0,1-1-1,0 1 1,-1-1 0,1 1 0,-1-1 0,1 1-1,-1 0 1,1-1 0,-1 1 0,1 0 0,-1-1-1,0 1 1,1 0 0,-1 0 0,0-1-1,0 1 1,1 0 0,-1 0 0,0-1 0,0 1-1,0 0 1,0 0 0,0-1 0,0 1 0,0 0-1,0 1 1,-1 4-9,0 1-1,0-1 0,-1 1 1,-2 8-1,3-11-14,1-4 30,-2 4 28,1-1-1,0 1 1,0 0-1,0 0 1,0 0-1,1-1 0,0 1 1,-1 0-1,1 0 1,1 0-1,-1 0 1,2 4-1,-2-6 160,12-1 190,-11-1-365,1 1-1,-1-1 1,1 0-1,-1 0 1,1 0 0,0 0-1,-1 0 1,1 0 0,-1-1-1,1 1 1,-1 0-1,3-2 1,13-6-37,26-18 1,-29 16 40,1 1 1,19-8-1,-29 15-1,-1 1-24,-1-1-1,0 1 1,1-1-1,-1 0 1,0 0-1,0 0 1,0-1-1,0 1 1,4-5-1,-6 6 79,-2 1-126,-1 1 43,1 0-1,-1 0 1,1 0-1,0 0 1,0 0-1,-1 0 1,1 0 0,0 0-1,0 1 1,0-1-1,0 0 1,0 1-1,0-1 1,1 0-1,-1 1 1,0-1-1,1 1 1,-1 2-1,-7 31-117,7-25 153,0 0 0,1 0 0,0 0 0,1 0 0,0 0 0,0 0 0,1 0 0,4 13 0,-5-19-2,1-1-1,-1 1 1,1 0-1,0-1 1,0 0-1,0 1 1,1-1-1,-1 0 1,1 0-1,-1 0 0,1 0 1,0-1-1,0 1 1,0-1-1,1 0 1,-1 0-1,0 0 1,1 0-1,0 0 1,-1-1-1,1 0 1,0 1-1,0-1 1,5 0-1,9 1 26,0-2 1,0 0-1,0 0 0,20-4 0,-4-2 56,38-11 0,-55 12-36,-1-1-1,0-1 1,28-14-1,-37 17-42,1-1 0,-1 0 0,0-1 0,0 0 0,0 0 0,-1 0 0,0 0 0,10-15 0,-10 11 25,0 0-1,-1 0 1,7-19-1,-11 27-57,0-1 0,0 0 0,-1 1 0,1-1 0,-1 0 0,0 0 0,0 0 0,0 0 0,0 1 0,0-1 0,0 0 1,-1 0-1,1 0 0,-1 1 0,0-1 0,0 0 0,0 1 0,0-1 0,0 0 0,-2-2 0,1 4-10,1 0 0,0-1 1,-1 1-1,1 0 1,-1 0-1,1 0 0,-1 0 1,0 0-1,1 0 1,-1 1-1,0-1 0,0 1 1,0-1-1,1 1 1,-1-1-1,0 1 1,0 0-1,0 0 0,0 0 1,0 0-1,1 0 1,-4 1-1,0 0 16,1 0 0,0 0 0,-1 0 1,1 0-1,0 1 0,0 0 0,0 0 0,-5 3 0,7-4 11,0 1 0,0-1 0,0 1 0,0-1-1,1 1 1,-1 0 0,1 0 0,-1 0-1,1 0 1,-1 0 0,1 0 0,0 0 0,0 0-1,0 0 1,1 0 0,-1 1 0,0-1-1,1 0 1,-1 1 0,1-1 0,0 0 0,0 1-1,0-1 1,0 0 0,0 1 0,1-1 0,-1 0-1,1 1 1,-1-1 0,1 0 0,0 1-1,0-1 1,2 4 0,4 6 39,0 0 1,1-1-1,1 1 0,15 15 1,-7-8 8,4 5 192,23 20 0,-14-17-3120,-19-17 401,-3-2-1462,-4-1 1286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53.06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85 83 6816,'-45'-56'2528,"18"45"-1984,15 4-128,12 3-224,9 0-192,11 4-992,2 4 544,-2 7-2560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19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16 8800,'0'-2'426,"1"1"-131,-1 0-1,0 0 1,1 0 0,0 0-1,-1 0 1,1 0 0,5-5 4874,-4 35-323,-1-22-4470,0 1 1,-1-1-1,0 10 1,-13 93 1643,-9 127-1053,18-182-925,-1 25-127,5-77-224,0 0 0,0 0 0,0 0 0,-1 0 0,1 0 1,-1 0-1,0 0 0,1-1 0,-1 1 0,-1 0 0,-1 5 0,-20-38-17738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54.51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93 2816,'16'-49'3120,"-13"35"-1044,-3 12-1536,0 0 0,1 0 0,-1-1 0,0 1-1,1 0 1,0 0 0,0 0 0,-1 0 0,1 0 0,0 0-1,3-4 1,-4 31 3056,1-1-3533,3 173 817,-3-140-366,2-1-1,10 59 1,-11-106-472,-1-1 77,1 0-1,-1 0 1,2 0-1,4 10 1,-7-17 681,13-8 37,-2-9-869,0 1 0,2-1 1,0 2-1,16-15 0,-24 25 14,-1 1 0,1 0 0,-1 0 0,1 0 1,0 0-1,0 1 0,0 0 0,0 0 0,0 0 0,1 1 0,-1 0 0,0 0 0,1 0 0,-1 0 0,1 1 0,-1 0 0,1 0 0,-1 1 1,10 1-1,-9-1-12,0 1 1,0 0 0,-1 0-1,1 1 1,-1 0 0,1 0-1,-1 0 1,0 0 0,0 1-1,-1 0 1,7 6 0,-9-8 42,-1-1 1,0 1 0,1-1 0,-1 1 0,0 0-1,0 0 1,0 0 0,0 0 0,0 0-1,-1 0 1,1 0 0,-1 0 0,1 0 0,-1 0-1,0 0 1,1 0 0,-1 1 0,0-1-1,-1 0 1,1 0 0,0 0 0,-1 0 0,1 0-1,-1 0 1,1 0 0,-1 0 0,0 0-1,0 0 1,0 0 0,0 0 0,0 0 0,0-1-1,-1 1 1,1 0 0,-3 2 0,-2 1 77,1-1 1,-1 1 0,1-1 0,-1-1-1,-1 1 1,1-1 0,0 0 0,-1 0-1,1-1 1,-13 3 0,-6 1 329,-39 2-1,-4-6-306,39-3-318,28 1-32,0 0 1,-1 0-1,1 0 0,0 0 1,0-1-1,0 1 1,0 0-1,0-1 1,0 1-1,0 0 1,0-1-1,0 0 1,-1 0-1,28-2-14066,1 3 10393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55.3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8 4384,'-5'-8'15002,"14"12"-14543,4 9-82,-10-10-336,0 1-1,0-1 1,1 0-1,-1 0 1,1 0-1,7 3 1,20 8 54,1-2-1,0 0 1,53 10 0,-84-22-89,249 59 142,-205-45 199,-43-13-128,-2-1-205,0 0 0,-1 1 1,1-1-1,0 0 0,0 0 1,0 1-1,0-1 0,0 0 1,-1 0-1,1 1 0,0-1 1,0 0-1,0 0 0,-1 0 1,1 0-1,0 1 0,0-1 1,-1 0-1,1 0 0,0 0 1,0 0-1,-1 0 0,1 0 1,0 0-1,0 0 0,-1 1 1,1-1-1,0 0 0,0 0 1,-1 0-1,-12 0 15,6 0 4,-176 26 221,149-20-193,-8 3 55,0 2-1,-42 18 1,79-27-83,-1 0 0,1 1 0,0-1 0,-8 7 1,12-9-219,0 1 0,0 0 0,0-1 0,0 1 1,0 0-1,0 0 0,0 0 0,0 0 1,0 0-1,1 0 0,-1 0 0,0 0 0,1 1 1,-1-1-1,1 0 0,-1 0 0,1 0 1,-1 1-1,1-1 0,0 0 0,0 1 0,0-1 1,0 0-1,0 0 0,0 1 0,0-1 1,0 2-1,1 0-657,0 1 1,1-1-1,-1 0 1,1 0 0,0 0-1,0 0 1,0 0-1,2 3 1,20 10-4743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56.63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317 29 2560,'0'0'832,"7"-11"5386,-7 11-6046,0-1 1,0 1-1,0-1 0,0 1 0,-1-1 0,1 1 0,0-1 0,-1 1 0,1-1 0,0 1 0,-1-1 0,1 1 0,0-1 0,-1 1 1,1 0-1,-1-1 0,1 1 0,-1 0 0,1-1 0,-1 1 0,1 0 0,-1 0 0,1 0 0,-1-1 0,1 1 0,-1 0 1,0 0-1,-20-4 420,15 3-45,-10 0-354,0 0 1,-1 1-1,1 0 1,0 1 0,-1 1-1,1 1 1,0 0 0,0 1-1,0 1 1,1 0 0,0 1-1,-23 13 1,33-16-140,0 0 1,0 0 0,0 1-1,0 0 1,1 0 0,-1 1-1,-4 5 1,8-8-11,-1 0-1,1 1 1,0-1 0,-1 0 0,1 1 0,0-1-1,0 1 1,1 0 0,-1-1 0,0 1 0,1-1-1,0 1 1,-1 0 0,1 0 0,0-1 0,1 1-1,-1 0 1,1 4 0,0-5-9,0 0 0,0 0 1,0 0-1,0 0 0,0-1 0,0 1 0,0 0 1,1-1-1,-1 1 0,1-1 0,-1 1 1,1-1-1,0 0 0,-1 1 0,1-1 0,0 0 1,0 0-1,0 0 0,0-1 0,3 2 0,3 0 96,-1 0-1,0 0 1,1-1-1,12 1 1,9-2 25,0 0 0,0-2 0,52-11 0,-52 6-2351,51-19 1,-78 25 1723,1 0 0,0 0 1,0 0-1,-1-1 0,1 1 0,-1-1 1,1 0-1,-1 0 0,0 0 0,0 0 1,0 0-1,0 0 0,0-1 0,2-2 1,1-6-3498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5:56.99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28 5984,'0'-7'632,"0"6"-519,0 0 0,1 0 0,-1-1 0,0 1 0,0 0 0,0 0 0,0 0 0,-1 0 0,1 0 0,0 0 0,0 0 0,-1 0 0,1 0 0,0 0 0,-1 0 0,1 0 0,-2-2 0,3 6 362,1 0-1,-1 0 0,0 0 0,0 0 0,-1 0 0,1 0 1,0 0-1,-1 0 0,0 4 0,3 43 955,1 157 1323,-4-109-1336,1 38-486,36 131-1079,-33-244-2470,-3-3 700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07:19.47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33 41 7136,'-15'-30'2656,"5"23"-2080,3 4-160,14 13-8384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0:02.75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85 0 1824,'-1'5'1997,"1"0"0,-1 0 0,0-1 0,-1 7 0,-19 43 309,-3 12-1947,16-33-129,-17 75 1210,25-84-1321,0-20 187,0 0 1,0 0 0,0 1 0,-1 7 0,18-12-190,0-1-110,0-1 1,23-5-1,17-2 211,98-4 243,239-11 97,-345 23-525,92 4 350,-87-2-709,-53-1 156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0:03.98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290 143 1888,'-3'-7'86,"2"6"134,0 0 0,1 0 0,-1 0 0,1 0 0,-1-1 0,1 1 0,-1 0-1,1 0 1,0 0 0,0 0 0,0 0 0,0-1 0,-1 1 0,1 0 0,1 0 0,-1 0 0,0-1-1,0 1 1,0 0 0,1 0 0,-1 0 0,0 0 0,1 0 0,0-2 0,1 0 223,-1 0 1,1 0 0,-1 0-1,0-1 1,0 1 0,-1 0-1,1 0 1,-1-1-1,1 1 1,-1-6 0,0 8 14,-2 2-383,0 0 0,0 1 0,0-1 0,0 0 0,0 1-1,0-1 1,1 1 0,-1 0 0,1 0 0,-1-1 0,-1 5 0,-1-1 40,-21 22 348,-2-1 0,0-2 0,-50 35 0,6-5 138,63-47-534,5-5-33,0 0-1,0 0 0,0 1 0,0-1 1,1 1-1,-1 0 0,1 0 0,0 0 1,-2 3-1,4-6-16,0 0 1,-1 0-1,1 0 0,0 0 1,0 0-1,0 0 0,0 0 1,0 0-1,0 0 1,0 0-1,0 0 0,0-1 1,0 1-1,0 0 0,0 0 1,0 0-1,0 0 1,0 0-1,-1 0 0,1 0 1,0 0-1,0 0 0,0 0 1,0 0-1,0 0 1,0 0-1,0 0 0,0 0 1,0 0-1,-1 0 0,1 0 1,0 0-1,0 0 1,0 0-1,0 0 0,0 0 1,0 0-1,0 0 1,0 0-1,0 0 0,0 0 1,0 0-1,-1 0 0,1 0 1,0 1-1,0-1 1,0 0-1,0 0 0,0 0 1,0 0-1,0 0 0,0 0 1,0 0-1,0 0 1,0 0-1,0 0 0,0 0 1,0 1-1,0-1 0,0 0 1,0 0-1,29-26 170,0-1-1,-2-1 1,-2-2 0,0 0-1,35-59 1,-58 86-212,48-76-387,-50 78 410,0 1-1,0 0 1,1-1 0,-1 1 0,0 0-1,0-1 1,1 1 0,-1 0 0,0-1 0,0 1-1,1 0 1,-1 0 0,0 0 0,1-1 0,-1 1-1,0 0 1,1 0 0,-1 0 0,0 0-1,1-1 1,-1 1 0,0 0 0,1 0 0,-1 0-1,0 0 1,1 0 0,-1 0 0,1 0 0,-1 0-1,0 0 1,1 0 0,-1 0 0,0 0-1,1 1 1,-1-1 0,1 0 0,-1 0 0,0 0-1,1 0 1,-1 1 0,0-1 0,0 0 0,1 0-1,-1 1 1,0-1 0,1 0 0,-1 0-1,0 1 1,0-1 0,0 0 0,1 1 0,-1-1-1,0 0 1,0 1 0,0-1 0,0 0 0,0 1-1,1-1 1,-1 1 0,0-1 0,0 1-2,33 99-60,26 57 763,-57-152-635,0 1 0,0 0 0,-1 0 0,1 7 0,-2-12-49,0 0 1,0-1-1,0 1 1,0 0-1,0-1 1,-1 1-1,1-1 1,0 1-1,0 0 1,-1-1-1,1 1 1,0-1-1,-1 1 1,1-1-1,-1 1 1,1-1-1,0 1 1,-1-1-1,1 1 1,-1-1-1,1 1 1,-1-1-1,0 0 1,1 0-1,-1 1 1,1-1-1,-1 0 1,-1 1-1,-16 1 197,1-3-97,0-1 0,-17-3 0,-8-2-119,-59-10 542,52 2-1376,3-6-4227,46 21 4886,0 0-1,-1 0 1,1 0 0,0-1-1,-1 1 1,1 0-1,0 0 1,-1 0-1,1-1 1,0 1 0,0 0-1,-1 0 1,1-1-1,0 1 1,0 0-1,0 0 1,-1-1 0,1 1-1,0 0 1,0-1-1,0 1 1,0 0 0,0-1-1,-1 1 1,1 0-1,0-1 1,0 1-1,0-1 1,0 1 0,0 0-1,0-1 1,0 1-1,0 0 1,1-1-1,7-10-2457,-6 10 2205,17-18-2997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0:07.04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1 572 2816,'6'-3'6972,"22"-20"-4894,-17 12-1720,-2 0-1,1 0 1,8-15-1,-12 17-219,33-51 769,44-92-1,-49 84 65,-9 23-491,-25 45-484,1-1 1,-1 1-1,1-1 0,-1 0 1,0 1-1,1-1 0,0 1 1,-1-1-1,1 1 0,-1 0 1,1-1-1,-1 1 0,1-1 1,0 1-1,-1 0 0,2-1 1,-2 1 5,0 0 1,1 0-1,-1 0 1,0 0 0,1 1-1,-1-1 1,0 0-1,1 0 1,-1 0-1,0 0 1,1 0-1,-1 0 1,0 1-1,0-1 1,1 0 0,-1 0-1,0 0 1,0 1-1,1-1 1,-1 0-1,0 0 1,0 1-1,0-1 1,1 1-1,0 2 56,1 1-1,-1-1 0,0 1 0,2 7 0,-2-6-3,8 59-82,-7-47 172,0 0 1,1 0-1,6 17 1,-8-32-135,6 21 130,18 37-1,-21-53-89,0 1 0,1-1-1,0 0 1,0 0-1,1 0 1,0-1 0,0 0-1,9 7 1,-7-7 33,1 0-1,0 0 1,1-1 0,-1 0 0,1-1 0,0 0 0,0 0 0,18 3-1,-21-5-20,1-1 0,-1 0 0,1-1 1,0 0-1,0 0 0,-1-1 0,1 0 0,-1 0 0,1-1 0,-1 0 0,1 0 0,12-6 0,-16 5-23,1 0 1,0 0 0,-1-1-1,0 1 1,0-1 0,0 0-1,0 0 1,0 0 0,-1-1-1,0 0 1,0 1 0,4-10 0,-2 5 11,-1-1 1,0 0 0,-1-1 0,0 1 0,2-19-1,-3 6-98,-1 0 1,-1 0-1,-1 0 0,-7-37 0,7 57-10,0 0 0,0 0 0,0 0 0,0 0 0,0 0 0,0 0 0,-1 1 0,0-1 0,1 0 0,-4-3 0,4 5 32,1 1 0,-1-1 0,1 1 0,-1-1 1,0 1-1,1 0 0,-1-1 0,1 1 1,-1 0-1,0-1 0,1 1 0,-1 0 1,0 0-1,1 0 0,-1 0 0,0-1 0,1 1 1,-1 0-1,0 0 0,0 0 0,0 1-3,-1-1-1,1 1 0,0-1 1,0 1-1,1-1 0,-1 1 0,0 0 1,0-1-1,0 1 0,0 0 1,0 0-1,1 0 0,-1 0 1,0-1-1,1 1 0,-1 0 0,0 1 1,-6 11-30,0 0 1,1 0 0,0 0-1,1 1 1,0-1 0,1 1-1,-2 17 1,3-15 88,1 1-1,1 0 1,0 0-1,1-1 1,1 1-1,1 0 1,1-1-1,0 1 1,1-1 0,7 19-1,-10-31 6,1 0 1,-1-1-1,1 1 0,0-1 1,0 0-1,1 0 1,-1 0-1,1 0 0,-1 0 1,1 0-1,0 0 0,0-1 1,0 0-1,0 1 0,1-1 1,-1-1-1,0 1 0,1 0 1,0-1-1,-1 1 0,1-1 1,0 0-1,0-1 0,0 1 1,-1-1-1,1 1 0,4-1 1,10-1 93,0 0-1,1-1 1,-2-1 0,28-8 0,-30 7-154,62-14 58,101-39 1,-156 46-46,0 0 0,31-23 0,-23 15 60,-25 16-35,1-1 0,-1 0 0,0 1 0,0-2 0,-1 1 0,1-1 0,-1 1 0,0-1 0,0 0 0,-1-1 0,1 1 0,-1-1 0,0 1 0,-1-1 0,3-6 0,-5 11-28,0 1 0,0-1 1,1 1-1,-1 0 0,0-1 0,0 1 0,0-1 1,0 1-1,0-1 0,0 1 0,0 0 0,1-1 1,-1 1-1,-1-1 0,1 1 0,0-1 0,0 1 1,0-1-1,0 1 0,0 0 0,0-1 1,0 1-1,-1-1 0,1 1 0,0 0 0,0-1 1,-1 1-1,1-1 0,-1 1-15,0 0 1,1 0-1,-1 1 1,0-1-1,1 0 1,-1 0-1,0 1 0,1-1 1,-1 1-1,1-1 1,-1 0-1,1 1 1,-1-1-1,0 1 0,0 0 1,-22 27-555,21-26 583,-52 70-283,44-61 299,1 0-1,1 1 0,0 0 1,1 0-1,0 1 0,1 0 1,-8 21-1,14-32 13,-1 1 0,1-1 0,0 0 0,-1 0 0,1 1 0,0-1 0,0 0 0,0 0 0,1 1 0,-1-1 0,1 0 0,-1 0 0,1 0 0,0 1 0,-1-1 0,1 0 0,0 0 0,1 0 0,-1 0 0,0 0 0,0-1 0,1 1 0,-1 0 0,1 0 0,0-1 0,-1 1 0,1-1 0,0 0 0,0 1 0,0-1 0,0 0 0,0 0 0,0 0 0,0-1 0,0 1 0,0 0 0,1-1 0,-1 1 0,0-1 0,0 0 0,1 0 0,-1 0 0,3 0 0,0-1 18,-1 0 1,1 0-1,-1 0 1,1-1-1,-1 0 0,0 1 1,0-2-1,0 1 1,0 0-1,0-1 1,0 0-1,0 0 0,-1 0 1,6-7-1,-4 4-66,0-1-1,0 0 1,-1 0 0,0 0-1,-1 0 1,0-1 0,4-12-1,-5-6-294,-2 20-340,-1 20 132,1 3 439,-1-10 53,1-1 0,0 1 1,1 0-1,-1 0 1,1-1-1,3 10 0,-2-10 73,0 1 0,0-1 0,1 0 0,0 0 0,0-1 0,1 1-1,5 7 1,-7-11-4,0 0 0,-1 0 0,1-1 0,0 1 0,0-1 0,0 1 1,0-1-1,0 0 0,1 0 0,-1 0 0,0 0 0,0 0 0,1-1 0,-1 1 0,0-1 0,1 1 0,-1-1 0,1 0 0,-1 0 0,1 0 0,-1 0 0,0 0 0,5-1 0,39-12 227,88-36 0,-130 47-256,10-4 8,0 0 0,0-1 0,0-1 0,-1 0 0,0-1 0,-1 0 0,0-1 1,-1 0-1,0-1 0,0 0 0,-1-1 0,-1 0 0,0-1 0,13-23 0,-1-9 6,-3 1 0,22-78 0,-35 105-78,-1 0-1,-1 0 1,0 0-1,-1-1 0,-1 1 1,-2-30-1,1 44-25,0 1 0,-1-1 0,1 1 0,-1-1 0,0 0 0,0 1 0,0 0 0,0-1 0,-1 1 0,-2-4 1,4 5 56,-1 0 0,0 1 1,1-1-1,-1 1 1,0 0-1,1-1 1,-1 1-1,0-1 1,0 1-1,1 0 1,-1 0-1,0-1 1,0 1-1,0 0 1,1 0-1,-1 0 1,0 0-1,0 0 1,0 0-1,1 0 1,-1 0-1,0 0 0,0 0 1,0 1-1,1-1 1,-1 0-1,0 0 1,0 1-1,1-1 1,-1 1-1,0-1 1,0 1-1,1-1 1,-1 1-1,1-1 1,-1 1-1,0-1 1,0 2-1,-2 2-4,-1-1-1,1 1 1,0 0 0,0 0-1,1 0 1,-1 0 0,1 1 0,0-1-1,-3 9 1,-1 5-7,-3 24-1,7-31 33,-25 172 149,25-152 2,2 1-1,0-1 0,10 60 1,-8-83-75,0 0 1,0 0 0,1 0-1,0 0 1,0 0 0,1-1-1,0 1 1,5 6 0,-6-10-20,-1-1-1,1 0 1,0 0 0,0 1 0,0-2 0,0 1 0,1 0-1,-1-1 1,1 0 0,-1 1 0,1-1 0,0-1 0,0 1-1,0-1 1,0 1 0,0-1 0,7 1 0,-2-1-404,-1-1 0,1 0 0,0 0 1,11-3-1,-12 2-1348,0-1 0,13-5 0,5-4-936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0:08.79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1 260 3328,'0'-5'857,"2"5"-265,3 0 695,-4 1-1208,-1-1-1,0 0 1,1 1 0,-1-1 0,0 0-1,1 0 1,-1 1 0,0-1 0,1 0 0,-1 0-1,0 1 1,1-1 0,-1 0 0,1 0-1,-1 0 1,1 0 0,-1 0 0,0 0-1,1 1 1,-1-1 0,1 0 0,-1 0 0,1-1-1,14 2 1149,-14-1-931,10 0 306,-1-1-1,1 0 1,-1 0-1,0-1 1,12-4 0,-12 2-468,-1 1 0,1-2 0,-1 0 0,0 0 0,0 0 0,0-1 0,0 0 0,12-13 0,-12 10-52,-1-1-1,1 0 1,-1-1-1,12-22 1,-7 8 511,11-33 1,-16 31-342,-7 19-219,-5 18-89,-2 9 308,0 0 1,1 0-1,2 0 1,-1 1-1,2 0 0,1-1 1,0 1-1,5 37 1,-4-55-224,0 0-1,0-1 1,0 1 0,1 0 0,-1-1-1,0 1 1,1-1 0,-1 1 0,1-1-1,0 1 1,0-1 0,-1 1 0,1-1-1,0 0 1,0 1 0,0-1 0,0 0-1,1 0 1,-1 1 0,0-1 0,0 0-1,1 0 1,-1-1 0,1 1 0,-1 0 0,1 0-1,-1-1 1,1 1 0,-1-1 0,1 1-1,-1-1 1,1 0 0,0 1 0,-1-1-1,4 0 1,1-1 77,0 0-1,-1 0 0,1 0 1,0-1-1,0 0 1,-1 0-1,1 0 0,8-6 1,10-7 13,23-19 1,-1 1-2,12-8-166,-58 40 49,0 1 0,1 0 1,-1 0-1,0 0 0,0 0 0,1 0 0,-1 0 0,0 0 1,1 0-1,-1 0 0,0 0 0,0 0 0,1 0 0,-1 0 1,0 0-1,0 0 0,1 0 0,-1 0 0,0 0 1,1 0-1,-1 0 0,0 0 0,0 1 0,1-1 0,-1 0 1,0 0-1,0 0 0,0 0 0,1 1 0,-1-1 0,0 0 1,0 0-1,0 0 0,1 1 0,-1-1 0,0 0 1,0 0-1,0 1 0,0-1 0,0 0 0,0 1 0,0-1 1,0 0-1,1 0 0,-1 1 0,0-1 0,0 0 0,0 1 1,0-1-1,0 0 0,-1 1 0,2 16 73,-1-15-38,1 10 86,-2 1 1,1-1 0,-2 0-1,-4 21 1,6-33-111,0 0 0,0 0 0,0 0 1,0 1-1,0-1 0,0 0 0,0 0 0,0 0 0,0 0 0,0 1 1,0-1-1,0 0 0,0 0 0,0 0 0,0 1 0,0-1 0,0 0 1,0 0-1,0 0 0,0 0 0,0 1 0,0-1 0,0 0 0,0 0 1,0 0-1,1 0 0,-1 0 0,0 1 0,0-1 0,0 0 0,0 0 1,0 0-1,1 0 0,-1 0 0,0 0 0,9 1 189,17-5-133,-17 2-11,20-5-36,1 0 0,-2-2 1,1-1-1,32-17 0,-45 18-17,-11 7-19,-1-1 1,1 1 0,1 0-1,6-2 1,-11 4 14,1-1-1,-1 1 1,1 0 0,-1 0-1,1 0 1,-1 0 0,1 0 0,-1 0-1,0 1 1,1-1 0,-1 0-1,1 1 1,-1-1 0,1 1-1,-1-1 1,0 1 0,0 0 0,1 0-1,-1-1 1,2 3 0,1 1 88,0 0 0,0 1 0,-1-1 0,4 8 0,-4-8-52,0 1-1,1 0 0,-1-1 1,1 0-1,0 0 0,7 7 1,5 2-270,-14-11 91,1 0 0,-1 0 0,0 0 0,1-1 0,-1 1-1,1-1 1,-1 1 0,1-1 0,0 0 0,0 0 0,-1 0 0,1 0 0,0 0-1,0-1 1,0 1 0,3-1 0,-1 0-1308,0 0 1,-1 0-1,1-1 1,0 0-1,6-1 0,1-2-4367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0:09.16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 19 3072,'-4'-3'1376,"12"-5"-1184,5 5-1152,8-1 480,17 4-1312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19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18 108 9056,'-17'-24'4064,"17"23"-3978,0 1 0,0 0 0,-1-1 1,1 1-1,1 0 0,-1-1 0,0 1 1,0 0-1,0-1 0,0 1 0,0-1 1,0 1-1,0 0 0,0 0 0,0-1 1,1 1-1,-1 0 0,0-1 0,0 1 1,1 0-1,-1-1 0,0 1 0,0 0 0,1 0 1,-1 0-1,0-1 0,0 1 0,1 0 1,-1 0-1,0 0 0,1 0 0,-1-1 1,13-5 2432,2 3-1341,0 0 1,0 2-1,1-1 0,28 3 1,-22-1-784,38-3 0,38-15-1087,-65 10-2339,-2-3-3613,-16 3-48,-2 1 3075,5 2 886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0:13.28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0 419 2816,'1'0'24,"-1"0"0,0 0 0,0 0 0,0 0-1,0 0 1,0 0 0,0 0 0,0 0 0,0 0 0,0 0 0,0 0 0,0 0 0,0 0 0,0 0 0,0 0 0,0 0 0,0 0-1,0 0 1,0 0 0,0 0 0,0 0 0,0 0 0,0 0 0,0 0 0,1 0 0,-1 0 0,0 0 0,0 0 0,0 0-1,0 0 1,0 0 0,0 0 0,0 0 0,0 0 0,0 0 0,0 0 0,0 0 0,0 0 0,0 0 0,0 0 0,0 0-1,0 0 1,0 0 0,0 0 0,0-1 0,0 1 0,0 0 0,0 0 0,0 0 0,0 0 0,0 0 0,0 0 0,0 0-1,0 0 1,0 0 0,0 0 0,0 0 0,0 0 0,8 1 2433,16 2 576,-20-2-2850,1-1 0,-1-1 0,1 1 0,-1-1 1,1 0-1,-1 0 0,0 0 0,0 0 0,1-1 0,-1 1 0,0-1 0,0 0 0,0-1 1,-1 1-1,1-1 0,0 1 0,-1-1 0,0 0 0,0-1 0,5-4 0,5-7 117,-6 7-134,0 0 0,0-1 0,-1 0 0,0 0 0,0 0 0,5-15 0,30-72 655,-39 89-769,6-14 14,-5 18-183,-2 12-177,0 22 569,2 1 1,11 50-1,-12-74-191,1 0 0,0 0 0,0 0 0,1 0 0,-1-1 0,2 0 0,8 13 0,-11-18-43,1 0 0,-1 0 0,0 0 0,0-1 0,1 1 0,-1-1-1,1 0 1,-1 1 0,1-1 0,0-1 0,-1 1 0,1 0 0,0 0 0,0-1 0,0 0 0,-1 1-1,1-1 1,6-1 0,2 0 60,0 0-1,0-1 0,15-5 1,0 0 19,0-1 0,0-2 0,34-17 0,-49 20-64,1 0 0,-1-1-1,-1 0 1,1-1 0,-1 0 0,-1 0 0,12-15 0,-15 16-60,-1 0 0,1-1 1,-1 0-1,-1 0 0,0 0 0,0 0 0,0-1 1,-1 1-1,-1-1 0,2-13 0,-3 14-15,5-62 166,-6 65-197,0-1 0,-1 1-1,0-1 1,0 1-1,0-1 1,-1 1 0,0 0-1,-3-9 1,4 14 25,1 1 1,0-1-1,0 1 0,-1-1 1,1 1-1,0 0 0,-1-1 1,1 1-1,0-1 1,-1 1-1,1 0 0,-1-1 1,1 1-1,0 0 0,-1 0 1,1-1-1,-1 1 1,1 0-1,-1 0 0,1 0 1,-1 0-1,1-1 0,-1 1 1,1 0-1,-1 0 1,-1 0-21,1 1 1,0-1-1,-1 0 1,1 0 0,0 1-1,-1-1 1,1 1 0,0-1-1,-2 2 1,-2 2-56,0-1 1,1 1-1,-7 6 0,2 0 51,0 1 0,1 0 0,0 0 0,1 0 0,1 1 0,-1 0 0,2 0 0,0 1 0,0-1 0,1 1 0,-2 16 0,5-22 61,0-1 0,1 1-1,-1 0 1,2-1 0,-1 1-1,1-1 1,0 1 0,0-1 0,1 1-1,3 10 1,-2-12 25,-1 0 0,1 0 0,0-1 0,0 0 0,0 1 0,1-1 0,0 0 0,-1 0 0,2-1 0,-1 1 0,0-1 0,0 0 0,1 0 0,8 4 0,-7-5 52,0 0 0,0 0 0,-1-1 0,1 0 0,0 0 0,0 0 0,0 0 0,1-1 0,-1 0 0,0 0 0,9-2 0,-3-1-52,0 1 0,-1-1 0,1-1 0,19-9 0,-24 9-8,0 0-1,-1-1 0,0 1 0,1-1 0,-2-1 0,1 1 0,0-1 0,-1 0 0,0 0 0,-1-1 0,1 1 0,-1-1 1,-1 0-1,5-11 0,-7 15-16,0-1-1,0 1 1,0-1 0,-1 1 0,1-1 0,-1-4 0,0 4-11,0 0 1,1 0-1,-1-1 1,3-5-1,-2 5-57,0 0-1,0 0 0,0 0 0,-1 0 0,0-7 0,0 11 39,0 1 0,0-1 0,0 0 0,0 0 0,1 1 0,-1-1 0,0 0 0,0 1 0,1-1 0,-1 0 0,0 1 0,1-1 0,-1 1 0,0-1 0,1 0 1,-1 1-1,1-1 0,-1 1 0,1-1 0,-1 1 0,1-1 0,-1 1 0,1 0 0,0-1 0,-1 1 0,2-1 0,0 0 56,0 0 1,0 0-1,0-1 1,0 1-1,0 0 1,0-1-1,-1 0 1,1 1-1,0-1 1,-1 0-1,0 0 0,1 0 1,1-4-1,2-3-185,-5 8 152,1 0 1,0-1-1,-1 1 0,1 0 0,-1 0 0,0 0 0,1-1 0,-1 1 1,0 0-1,1-1 0,-1-1 0,0 2-85,-1 2-177,0 0 203,0 0 0,0 0 0,1 0 0,-1 0 0,0 0 0,1 0 0,-1 0 0,1 0 0,-1 0 0,1 0 0,0 0 0,-1 0 0,1 2 0,-67 193-464,65-187 582,1 0 0,-1 0 0,1 0 0,1 0 0,0 1 0,2 17 0,-2-26-25,0 0-1,0 0 0,0 1 0,1-1 0,-1 0 0,1 0 0,-1 0 0,1 0 0,-1 0 1,1 0-1,-1 0 0,1 0 0,0 0 0,0 0 0,0 0 0,-1 0 0,1 0 0,0 0 1,0-1-1,0 1 0,0 0 0,0-1 0,0 1 0,1-1 0,-1 1 0,0-1 0,0 1 0,0-1 1,0 0-1,1 0 0,-1 0 0,0 1 0,0-1 0,0 0 0,1-1 0,-1 1 0,0 0 1,0 0-1,0 0 0,1-1 0,-1 1 0,0 0 0,0-1 0,0 1 0,0-1 0,0 0 1,0 1-1,0-1 0,0 0 0,0 0 0,0 1 0,0-1 0,0 0 0,1-2 0,3-6 153,-3 5-162,1-1 0,-1 1 0,0 0 1,-1 0-1,1-1 0,1-6 0,1-13-61,1 4-388,-2 0 1,2-30-1,-5 81 374,-1-1 0,-11 61 0,11-83 100,-1-1 0,0 1 1,-1 0-1,0-1 0,0 1 1,0-1-1,-1 0 0,0 0 0,-1-1 1,-7 10-1,6-8 13,-1-1-1,-1 1 1,1-2 0,-1 1-1,0-1 1,0 0 0,-15 7-1,18-10-19,0-1-1,0 0 0,1 1 0,-1-2 1,-1 1-1,1 0 0,0-1 0,0 0 0,-1 0 1,1-1-1,-6 0 0,3 1-28,-5-2 258,13-1-154,8-3-111,9-4-68,-11 5 55,0 1 0,1 0 0,-1 0 0,1 0-1,10-2 1,-5 2 2,-1 0 0,0-1 0,-1 0 0,20-11 0,2-1 230,1-4-282,-7 3 66,-4 4 86,-1-1 1,24-20-1,6-3 95,-42 30-162,0-1-1,0 0 1,-1 0-1,14-18 1,1-2-73,-5 12 49,-15 14 9,0 0 0,0-1 0,0 1 0,-1-1 0,1 0 0,-1 1 0,0-1 0,4-7 0,-3 7 95,-1 9-306,-2 10 59,-5 5 138,-8 26-1,-3 12 81,16-55-70,-2 3 4,1 0-1,0 0 0,0 0 1,1 0-1,0 11 0,0-16-1,1-1-1,-1 1 1,0-1-1,1 1 0,-1-1 1,1 1-1,-1-1 1,1 1-1,0-1 1,0 0-1,0 1 1,0-1-1,0 0 1,0 0-1,0 0 0,0 1 1,0-1-1,0 0 1,1-1-1,-1 1 1,0 0-1,1 0 1,-1 0-1,1-1 1,-1 1-1,1-1 0,-1 1 1,1-1-1,-1 0 1,4 1-1,2-1 60,0 0-1,1 0 0,-1 0 0,1-1 0,-1 0 0,0 0 1,0-1-1,12-4 0,-4 0-2,0-1 1,24-14 0,-24 12-147,23-22-1,-14 11 58,-21 18 13,-1-1 0,1 1-1,-1-1 1,1 1-1,-1-1 1,0 0 0,0 0-1,0 0 1,-1 0 0,3-7-1,-14 29-1182,5-10 1168,0 0 0,0 1 0,0 0 0,1 0 0,-4 17 0,8-24 39,-1 0-1,1 0 1,0 0 0,0 0 0,0 0-1,0 0 1,1 0 0,-1 0-1,1 0 1,-1 0 0,1 0 0,0 0-1,2 3 1,-2-5 1,0 1 0,0-1 0,0 0 0,0 1 0,0-1 0,0 0 0,1 0 0,-1 0 0,0 0-1,1 0 1,-1 0 0,0 0 0,1-1 0,-1 1 0,1 0 0,0-1 0,-1 1 0,1-1 0,-1 1 0,1-1 0,0 0 0,-1 0 0,4 0 0,-4 0-9,1 0 1,0 0 0,0-1 0,0 1 0,0 0 0,0-1-1,0 0 1,0 1 0,0-1 0,-1 0 0,1 0 0,0 0-1,-1 0 1,1 0 0,0 0 0,-1-1 0,0 1-1,1 0 1,-1-1 0,0 1 0,1-1 0,-1 0 0,0 1-1,0-1 1,0 0 0,-1 0 0,1 1 0,0-1 0,-1 0-1,1 0 1,-1 0 0,0 0 0,1 0 0,-1 0 0,0 0-1,0 0 1,0 0 0,-1 0 0,1 0 0,0 0-1,-2-3 1,-1-7-9,2 5 0,0 1 1,-1 0 0,0 0 0,-1 0 0,-3-8-1,-7-2-69,11 14 23,0 0 0,0 0 0,0 0 0,1-1 0,-1 1 0,0-1 0,1 1 0,0-1 0,-1 0-1,0-4 1,2 6-27,1 1 32,110 3 255,-108-3-231,-1 1-1,0-1 1,0 0 0,0 1-1,0-1 1,0 1-1,0 0 1,0 0 0,0 0-1,-1 0 1,1 0-1,2 2 1,-1-2 1,4 6-36,-6-4 51,0-1 0,0 1 1,0-1-1,-1 1 1,1-1-1,-1 1 0,1-1 1,-1 1-1,0-1 1,0 1-1,0-1 0,0 1 1,0-1-1,-1 1 1,1 0-1,-1-1 0,0 0 1,-2 6-1,-2 10-19,0-4 76,4-9 604,9-13-252,-1 3-394,1-1 0,-1 1-1,1 0 1,9-4 0,11-8-1,-7 3-35,1 1-1,0 1 0,0 1 1,2 1-1,41-13 0,-60 22 17,-1 0-1,1 0 0,-1 0 1,1 1-1,-1-1 0,1 1 1,-1 0-1,1 0 0,-1 1 1,1 0-1,6 1 0,-8-1 7,-1 0 0,1 1-1,0-1 1,-1 1 0,1-1-1,-1 1 1,0 0-1,0 0 1,1 0 0,-1 0-1,0 0 1,-1 1 0,1-1-1,0 1 1,-1-1 0,1 1-1,-1 0 1,1 2 0,9 26 67,-9-24-75,0 0 0,0-1 0,1 1 0,4 7 1,-5-11 33,0-1 1,0 1-1,0-1 1,0 0-1,0 1 1,1-1 0,-1 0-1,1 0 1,-1-1-1,1 1 1,0-1-1,0 1 1,3 1 0,-3-3-2,0 1 1,0 0-1,0-1 1,0 0-1,0 0 1,0 0 0,0 0-1,0 0 1,0 0-1,0-1 1,0 1-1,0-1 1,0 0-1,0 0 1,-1 0 0,1 0-1,4-3 1,-3 2-5,0-1-1,0 0 1,0 0 0,0 0 0,0 0 0,-1-1 0,1 1-1,-1-1 1,0 0 0,4-6 0,19-43 26,24-69 0,-45 108-105,-3 8 7,6-15-136,-4 18 64,-3 11-17,-5 114-192,2-101 380,-1 0 1,-1 0 0,-12 36-1,15-53-12,0-3-24,1-1 0,0 1 0,0 0 0,0-1 0,0 1-1,0 0 1,-1-1 0,1 1 0,0 0 0,-1-1 0,1 1 0,0-1 0,-1 1 0,1-1 0,-1 1 0,1-1-1,-1 1 1,1-1 0,-1 1 0,1-1 0,-1 1 0,1-1 0,-1 0 0,0 1 0,0-1 0,1-13 160,1 11-173,1 0 0,-1 0 0,1 0 0,-1 0 0,1 0 0,0 1 0,-1-1 0,1 1 1,0-1-1,0 1 0,0 0 0,1 0 0,2-1 0,1-1-31,0 0 0,1 1-1,9-2 1,1 1-339,0 2 0,21-1 0,32 5-6270,-67-2 6093,-1-1 0,0 0 0,1 1 0,-1-1 0,0 1 0,0 0 0,0-1 0,1 1 0,-1 0 0,0 1 0,3 1 0,3 5-4261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0:13.65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37 53 7456,'-24'-37'2784,"11"29"-2176,13 5-160,8-2-3936,4 5 1600,10 5 1120,25 1-2080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0:14.64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316 35 4992,'0'-1'96,"-1"0"0,1 1 0,0-1-1,0 0 1,0 0 0,-1 1 0,1-1 0,0 0 0,0 1 0,0-1 0,0 0 0,0 0-1,0 1 1,1-1 0,-1 0 0,0 1 0,0-1 0,0 0 0,1 1 0,-1-1 0,0 0-1,1 1 1,-1-1 0,1 1 0,-1-1 0,0 0 0,1 1 0,-1-1 0,1 1 0,0-1-1,-1 1 1,1 0 0,-1-1 0,1 1 0,0 0 0,-1-1 0,1 1 0,0 0 0,0-1 0,13-10 8025,-10 20-6100,-3 1-1741,0-1 0,-1 1 0,0 0-1,-1 0 1,0 0 0,0 0 0,-3 11 0,2-13-156,-16 96 327,-11 62 58,24-148-382,0 1 0,-1-1 1,-1 0-1,-1-1 1,-1 0-1,0 0 0,-1-1 1,-20 25-1,16-25 153,-31 24 0,43-39-253,-1 0-1,1 0 0,-1 0 0,1-1 1,-1 1-1,1-1 0,-1 0 0,1 0 1,-1 0-1,0 0 0,1 0 0,-1 0 1,1-1-1,-5 0 0,-9-1 50,11 1-64,1 1 0,0-1 0,-1 0 1,1 0-1,-6-2 0,7 2 4,-1 0-1,0 0 0,0 0 0,0 0 1,-5 0-1,-16-2 124,35 0-278,149-3 1163,0-1-688,-137 7-355,-1-1 1,1-1-1,39-9 0,-48 11 83,-3 0-5,-4-1-2634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0:15.04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25 79 4480,'-25'-19'3866,"27"19"-2602,46-13 6110,-24 10-5882,26 0-1,145-17 1554,38 0-3930,-199 20-1360,7 0-5333,-40 0 7157,1 0 1,-1 0 0,0 0 0,1 0-1,-1 1 1,0-1 0,1 0 0,-1 1-1,0-1 1,0 1 0,1-1 0,-1 1-1,0 0 1,0 0 0,0-1 0,0 1-1,0 0 1,0 0 0,1 1 0,7 12-2071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0:16.4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416 954 3552,'0'0'55,"0"0"1,-1 0 0,1-1-1,-1 1 1,1 0-1,0 0 1,-1 0-1,1 0 1,-1-1-1,1 1 1,0 0 0,-1 0-1,1 0 1,-1 0-1,1 0 1,0 0-1,-1 0 1,1 0-1,-1 0 1,1 0 0,-1 1-1,1-1 1,-1 0-1,-5 1 2142,-2 0 583,7-1-2409,1 1 0,-1-1 0,1 0 0,-1 0 0,0 0 0,1 0 0,-1 0 0,0 0 0,1 0 0,-1 0-1,0 0 1,1 0 0,-1-1 0,0 1 0,0 0 0,-5-9 621,1-5-432,2 0 1,0 0 0,0 0-1,2 0 1,0 0 0,1-24 0,-2-9-38,-6-113 381,-12-139 368,16 265-1249,2 0 0,1 0 0,2 0 0,2 0 0,8-46 0,-10 76-45,0 0-1,0 0 0,1 0 1,0 0-1,0 0 0,0 0 1,0 0-1,0 1 0,1-1 1,3-4-1,-4 6 8,0 0 0,0 0 0,1 1-1,-1-1 1,0 0 0,1 1 0,-1 0 0,1-1 0,0 1 0,-1 0-1,1 1 1,0-1 0,-1 0 0,1 1 0,0-1 0,5 1 0,3 1-7,-1 0 0,1 0 0,-1 1-1,0 1 1,1 0 0,-1 0 0,0 1 0,-1 0 0,14 8 0,10 8-37,37 30 1,-61-44 65,4 5-48,0 0 1,0 0-1,-1 1 1,13 16-1,-23-24 25,1 0 0,-1 0 0,1 0 0,-1 0-1,-1 1 1,1-1 0,0 1 0,0 6 0,-1-9 17,-1 1 0,0 0 1,1 0-1,-1 0 1,0 0-1,0 0 1,-1 0-1,1 0 1,-1 0-1,1-1 0,-1 1 1,0 0-1,0 0 1,0-1-1,-2 4 1,0-1 50,0 1 1,-1-1-1,0-1 1,1 1-1,-2 0 1,1-1-1,0 0 1,-1 0-1,0 0 1,0-1-1,0 1 1,-8 3-1,-123 38 4,32-12 240,80-23-223,1 1 0,0 0-1,0 2 1,-38 28 0,31-16-20,0 1 0,-38 44 0,42-41-8,-37 44-30,56-63 31,0 0 0,0 1 0,1-1 0,1 1 0,-8 21 0,12-28-33,0-1 0,0 1 0,1 0-1,-1 0 1,1 0 0,0-1 0,0 1 0,0 0 0,1 0 0,-1 0 0,1-1-1,0 1 1,0 0 0,0 0 0,1-1 0,-1 1 0,1-1 0,0 1 0,0-1-1,0 0 1,0 0 0,1 0 0,-1 0 0,1 0 0,0 0 0,-1-1 0,1 0 0,4 3-1,3 1 46,-1 0-1,1 0 1,0-1-1,0-1 1,1 0-1,-1 0 1,1-1-1,18 3 1,-21-5-45,-1-1 0,1 0 1,0 0-1,0-1 0,-1 0 1,1 0-1,0-1 1,-1 0-1,12-4 0,1-3 138,0 0 0,20-13 0,-10 2 13,51-44 1,-12 8-190,-68 55 15,0 0 0,0 0 0,0 1 0,0-1 0,0 0-1,0 1 1,0-1 0,0 1 0,0-1 0,0 1 0,0-1 0,0 1 0,0 0-1,1 0 1,-1-1 0,0 1 0,0 0 0,0 0 0,1 0 0,-1 0 0,0 1-1,0-1 1,0 0 0,0 0 0,1 1 0,0 0 0,1 1 17,0 0 1,-1 0-1,0 1 0,1-1 0,-1 1 1,0-1-1,0 1 0,1 3 1,0-1-41,21 34 154,-18-28 44,1 1 0,0-1-1,0 0 1,14 13-1,-1-7 73,-16-14-178,1 1 1,-1 0-1,1 0 0,6 8 1,-10-10-103,17-3-9434,-13 0 8551,0 0-1,-1 0 1,1 0 0,0-1 0,-1 0 0,0 0-1,1 0 1,3-3 0,22-18-4327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0:17.03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106 7 2912,'-12'-6'11398,"12"6"-11244,-1 14 1488,-1 0 0,-4 20 1,-2 12-672,2 21-98,-9 55 73,7-73-524,1-5-185,-24 80 0,30-122-273,1-1 5,0 0 0,-1 0 0,1 0 0,0 0 0,-1 0 0,1 0 0,-1 0 0,1-1 0,-1 1 0,1 0 0,-1 0 0,0 0 0,-1 0 0,2-16-9339,0 1 4421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0:17.46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9 6816,'1'-1'158,"-1"1"-1,0-1 1,0 1 0,1-1 0,-1 1-1,0 0 1,0-1 0,1 1 0,-1-1 0,1 1-1,-1-1 1,0 1 0,1 0 0,-1-1-1,1 1 1,-1 0 0,1 0 0,-1-1-1,1 1 1,-1 0 0,1 0 0,0-1 0,0 2 44,-1-1 0,1 0 1,-1 0-1,0 0 1,1 1-1,-1-1 1,1 0-1,-1 1 1,0-1-1,0 0 1,1 1-1,-1-1 1,0 0-1,1 1 1,-1-1-1,0 1 1,0-1-1,0 1 1,1-1-1,-1 1 0,6 30 4581,-6-27-5153,8 105 3323,-4-38-2402,3 257 284,-7-275-1174,1-54 77,-1 1 175,0 0 0,0 0-1,0 0 1,0 0 0,0 0 0,1 0 0,-1 0 0,0 0-1,0 0 1,0 0 0,0 0 0,0 0 0,0 0-1,1 0 1,-1 0 0,0 0 0,0 0 0,0 0-1,0 0 1,0 0 0,0 0 0,1 0 0,-1 0-1,0 0 1,0 0 0,0 0 0,0 0 0,0 0 0,0 0-1,1 0 1,-1 1-523,0-1 523,0 0-1,0 1 1,0-1 0,0 0 0,0 0 0,0 0-1,0 0 1,1 0 0,-1 0 0,0 1 0,0-1 0,0 0-1,0 0 1,0 0 0,0 0 0,0 0 0,-1 0-1,1 1 1,9-14-4324,6-14 790,8-18-1808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0:17.83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30 132 7456,'-29'-22'3365,"28"22"-2693,22-2 3695,5-4-1981,10-1-489,223-45 2685,-184 36-4508,1 5 1,79-3 0,-78 12-1839,-28 7-3843,-33-1 1111,-6 3 1526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0:18.21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41 5408,'-9'0'1984,"13"0"-1536,1 3-128,3 2 3360,13-10-2080,25 5 2879,25-3-2559,18 3 992,4-3-1696,3-5-544,13-3-416,10 3-416,-9 4 64,-18 1-5792,-13 3 3201,-15-3-6497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18.7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2 5568,'-6'-2'1843,"9"7"255,18-5 46,-9 0-3680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20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2 9888,'-8'-1'3106,"11"7"-141,1 3-1303,-2-1-794,-2 0 0,1 0 1,-1 0-1,-1 10 1,0 2-107,0 2-93,-1-1 0,-9 39 0,2-14-324,-45 265 49,47-285-790,1-5-2424,5-7-3547,19-43-5777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24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684 92 2976,'-2'-4'1128,"7"3"2874,-7-17-103,1 17-3811,0-1-1,0 0 1,0 0-1,-1 0 1,1 1 0,0-1-1,-1 1 1,1-1 0,-1 1-1,1-1 1,-1 1-1,0 0 1,0 0 0,-2-2-1,-26-10 567,-6 4-237,-1 1 1,0 2-1,-58-2 0,91 8-395,-12-1-30,0 1 1,0 0-1,0 2 1,0-1-1,0 2 1,-20 5 0,26-5-4,1 1 1,-1 0 0,1 0-1,0 1 1,0 0 0,1 0-1,0 1 1,-1 0 0,2 1-1,-1 0 1,-6 8 0,-1 3 26,1 2 0,1 0 1,0 0-1,2 1 1,-11 27-1,-33 115 131,52-156-142,-25 102 217,26-97-185,0 0 1,1-1 0,1 1-1,-1 0 1,2-1 0,0 1-1,3 17 1,7 23 132,-7-32-36,0 1-1,15 38 0,-14-48 16,0 1-1,0-1 0,2 0 0,-1-1 0,1 1 0,13 14 0,-17-22-93,1 0 0,-1 0 0,1 0 0,-1-1 0,1 1 0,0-1 0,0 0 0,0 0 0,0 0 0,0 0 0,1-1 0,-1 0-1,0 1 1,1-2 0,-1 1 0,1 0 0,-1-1 0,1 0 0,-1 0 0,1 0 0,6-2 0,-2-1 3,1 0 1,-1 0-1,0-1 1,0 0-1,15-10 1,3-1-16,82-43 235,-90 49-232,1 1 0,38-12 0,2 4-3320,-43 10 905,16-3-3854,-17 8 4346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25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5 4736,'-3'-1'601,"-5"-3"1470,11 4 531,4 19-639,-3 1-1469,-2 0 1,0 0-1,-2 0 1,-1 24-1,0-1-209,1-10 291,-1 0 0,-8 47 0,8-74-37,3-6-88,1-12 255,3-22-366,-3 11-423,1 0 0,1 0-1,1 1 1,1-1 0,14-29-1,-12 35-26,0 1 0,14-16-1,-18 25 23,0 1 0,0 1 0,1-1 0,0 1 0,0 0 0,0 0 0,10-5 0,-14 9 109,0 0-1,0 0 1,0 0-1,0 1 1,0-1-1,0 1 0,0-1 1,1 1-1,-1 0 1,0 0-1,0 0 1,0 0-1,0 0 0,0 0 1,1 1-1,-1-1 1,0 1-1,0-1 0,0 1 1,0 0-1,0 0 1,0 0-1,0 0 1,-1 0-1,1 0 0,0 1 1,0-1-1,-1 1 1,1-1-1,-1 1 1,0-1-1,1 1 0,-1 0 1,0 0-1,0-1 1,0 1-1,0 0 0,0 0 1,0 0-1,0 4 1,3 14 291,3 33 0,-2-2-147,8 41 64,-12-82-263,11-23-9691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26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75 3136,'-5'-13'6544,"6"12"-6252,-1 0 0,0 0 0,0-1 0,1 1 1,-1 0-1,0 0 0,1 0 0,-1 0 0,1 0 0,-1-1 1,1 1-1,0 0 0,0 0 0,-1 0 0,1 0 0,0 1 1,2-3-1,0 1-94,1-1 1,-1 1-1,1-1 1,0 1-1,5-2 0,3 0-157,0 0 0,0 1 0,15-3 0,-6 3 53,0 1 1,0 0-1,0 2 1,1 0 0,-1 1-1,0 2 1,0 0-1,0 1 1,0 1-1,21 8 1,0 10 283,-42-24-419,0 1-1,1 0 0,-1 0 0,0-1 0,1 1 0,-1 0 0,0-1 0,1 1 0,-1 0 0,0-1 0,0 1 0,0 0 0,1-1 0,-1 1 0,0 0 1,0-1-1,0 1 0,0-1 0,0 1 0,0-1 0,0 1 0,0 0 0,0-1 0,0 1 0,0-1 0,0 1 0,0-1 0,0 0-332,0 0 1,0 0-1,0 0 0,0 0 0,0 0 0,0 0 0,0 0 0,0 0 1,-1 0-1,1 1 0,0-1 0,-1 0 0,1 0 0,-1 0 0,1 0 0,-1 0 1,-1-1-1,-4-3-2384,2 4 956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26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23 3552,'-5'-7'8210,"16"1"-3609,-3 4-5130,5-1 786,1 1 0,-1 0-1,1 2 1,17 0 0,57 7 57,-68-4-227,169 20 180,-182-21-1482,-22-1-7132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30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1 486 1248,'0'0'389,"3"14"5718,-3-14-6021,0 1 1,0-1-1,0 0 1,0 1-1,1-1 1,-1 0-1,0 0 0,0 1 1,0-1-1,1 0 1,-1 0-1,0 0 1,1 0-1,-1 1 1,0-1-1,0 0 1,1 0-1,-1 0 1,0 0-1,1 0 1,-1 0-1,0 0 0,0 1 1,1-1-1,-1 0 1,0 0-1,1 0 1,-1 0-1,0-1 1,1 1-1,-1 0 1,0 0-1,1 0 1,-1 0-1,0 0 1,1 0-1,-1 0 0,0 0 1,0-1-1,1 1 1,-1 0-1,0 0 1,19-8 324,-15 6-130,21-13 81,-22 13-439,-1 0-1,1 0 0,0 0 0,0 0 1,0 1-1,0-1 0,0 1 1,0 0-1,1 0 0,-1 0 0,4-1 1,-6 3 50,-1-1 0,1 1 0,-1-1 0,1 1 0,-1-1 0,1 1 0,-1-1 0,0 1 0,1 0 0,-1-1 0,0 1 0,0-1 0,1 1 0,-1 0 0,0 1 0,0-2-21,6 17 55,-2-1 0,0 1 1,-1 0-1,-1 0 0,0 0 1,-1 24-1,0-10 198,4 40 347,18 92 0,-16-117-221,-6-33-205,1-1-1,0 1 1,0-1 0,10 23 0,-10-27-71,0-1 0,-1 0 1,0 1-1,0-1 0,0 0 0,-1 1 1,0 9-1,-1-3 2207,11-32-897,-3 5-1161,11-23-1,-1 0-8,-2 9-128,-2 0-1,-1-1 1,15-53-1,11-90-49,-12 49-33,15-21 85,-28 102-185,-6 18 48,0 0 0,17-32 0,-10 25-32,-7 15 59,13-20 1,-4 1-178,-14 28 208,1 0 1,0 1 0,6-11-1,-5 10-8,-1 1-1,0 0 1,-1-1-1,1 0 1,-1 0-1,2-11 1,-2 11-60,-1 0 1,1 0-1,1 0 0,3-8 1,-2 6-35,-4 5 18,0 7-546,-1 5 105,-8-1 1238,1-8-2012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31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65 108 2912,'0'0'226,"0"-1"-1,-1 1 1,1-1 0,0 1 0,0-1-1,0 1 1,0-1 0,0 1 0,-1-1-1,1 1 1,0 0 0,0-1 0,-1 1-1,1 0 1,0-1 0,-1 1 0,1-1-1,0 1 1,-1 0 0,1 0 0,0-1-1,-1 1 1,1 0 0,-1-1 0,0 1-189,1 0 1,0 0 0,0 0-1,0 0 1,0 0 0,-1 0-1,1 0 1,0 0 0,0 0-1,0-1 1,-1 1 0,1 0-1,0 0 1,0 0 0,0 0-1,0 0 1,0 0 0,0-1-1,-1 1 1,1 0-1,0 0 1,0 0 0,0-1-1,0 1 1,0 0 0,0 0-1,0 0 1,0 0 0,0-1-1,0 1 1,0 0 0,0 0-1,0 0 1,0-1 0,0 1-1,0 0 1,0 0 0,0 0-1,0-1 1,0 1 0,0 0-1,0 0 1,0 0 0,0-1-1,3-2 87,-1 0 0,1 0 0,-1 0 0,1 0 0,0 0 0,0 0 0,0 1 0,1-1-1,-1 1 1,0 0 0,1 0 0,3-1 0,23-15 100,-25 15-229,0-1-1,0 1 1,1 0 0,-1 0-1,12-3 1,-2 1 18,25-5-272,-38 10 241,0 0-1,0 0 1,1-1-1,-1 1 1,0 0-1,0 1 1,1-1-1,-1 0 1,0 1 0,0-1-1,0 1 1,1 0-1,-1 0 1,3 1-1,-5-1 67,0 1-1,1-1 1,-1 1-1,0-1 1,1 1-1,-1-1 1,0 1-1,0-1 1,0 1-1,0 0 0,-1-1 1,0 3-1,1-3-50,-3 14 107,-2 0 0,-9 23 0,-1 2 90,-10 38 241,-36 75 0,49-130-178,-1 0 0,0-1 0,-2 0 0,-20 22 0,-15 2 244,110-54 1606,-28 3-2016,-19 3-14,1 0 1,-1 1 0,0 0 0,19 1 0,-5 3 17,15 2-286,-23-1 303,-19-4 10,1-7-2559,8-2-3984,-2 2 3616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32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543 8 3072,'1'-1'217,"1"0"-69,-1 0 1,0 1-1,1-1 1,-1 0-1,1 1 0,-1-1 1,1 1-1,-1-1 1,1 1-1,-1 0 1,1 0-1,0-1 1,-1 1-1,1 0 0,-1 0 1,1 1-1,-1-1 1,1 0-1,-1 0 1,1 1-1,2 0 896,-5 7 599,-31 12-185,-1-1-745,8-2-189,2 1 1,1 1 0,0 0 0,-36 44 0,-58 105 467,-29 35-390,125-179-344,-1 0 0,-33 29 0,50-51-665,0 1-249,12-3-5833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32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12 4064,'0'-2'269,"0"1"-213,-1 1 0,1 0 0,0-1 0,0 1-1,0 0 1,0 0 0,0-1 0,0 1 0,0 0 0,0-1 0,0 1-1,0 0 1,5-6 4831,-5 11-3948,-1 13-241,-3 21 0,1-24-457,-5 31 313,-3 1-1,-2-2 0,-23 58 1,0-1 278,35-98-816,-5 14 545,6-18-527,0 1 0,0-1 0,0 1 1,0-1-1,0 1 0,0-1 0,0 1 1,0-1-1,0 0 0,0 1 0,0-1 0,0 1 1,0-1-1,0 1 0,0-1 0,1 0 1,-1 1-1,0-1 0,0 1 0,0-1 0,1 0 1,-1 1-1,0-1 0,1 0 0,-1 1 1,0-1-1,1 0 0,-1 1 0,0-1 0,1 0 1,-1 0-1,1 1 0,4 0 73,1 0-1,0-1 1,-1 1-1,1-1 1,-1 0 0,1 0-1,10-3 1,-8 2-126,0 0 1,0 1-1,10 0 1,30 3 52,-32-3 88,33 5-1,-32-2-117,-2 0 30,0-1 0,21 2 1,-33-4-191,2 0 329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35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1888,'3'0'3359,"-7"0"-2302,1 0-1308,7 0 86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40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1 232 2560,'1'1'6886,"5"2"-5010,9 1-1300,137-15 1437,-100 6-1987,81 1-1,-45 5 77,98-13-1,-94 5 48,108-13 339,-78 7-528,188-28 131,-228 29-38,10-2 137,116-35-1,-8 9-382,-149 32 263,-37 6-63,0 0 0,0 1 1,0 1-1,0 1 0,18 2 0,-29-2 1,0 0 1,-1 0 0,1 0-1,0 0 1,0 1 0,0-1-1,-1 1 1,1 0-1,-1-1 1,1 1 0,-1 1-1,0-1 1,0 0 0,0 0-1,0 1 1,0-1-1,0 1 1,-1 0 0,1-1-1,-1 1 1,0 0-1,2 5 1,0 3 35,-1-1 1,1 0-1,-2 1 0,0-1 1,0 17-1,-1-17-54,-1-1-1,0 1 1,-1-1 0,-4 15 0,-8 15-6643,9-23 4216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20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39 7712,'-1'-2'280,"1"-1"1,0 1 0,0 0-1,0 0 1,0 0 0,0-1-1,0 1 1,1 0 0,-1 0-1,1 0 1,-1-1 0,2-1-1,-2 3-178,1 1-1,-1-1 1,0 1-1,1 0 1,-1-1-1,0 1 1,1-1-1,-1 1 0,1 0 1,-1-1-1,1 1 1,-1 0-1,1-1 1,-1 1-1,1 0 1,-1 0-1,1-1 1,-1 1-1,1 0 1,-1 0-1,1 0 0,1 0 70,-1 0-1,0 0 1,0 0-1,0 1 0,1-1 1,-1 0-1,0 1 1,0-1-1,0 1 1,0-1-1,0 1 0,0 0 1,2 1-1,0 1 80,0 0 0,0 0-1,0 1 1,-1-1-1,0 1 1,1-1 0,-1 1-1,0 0 1,-1 0 0,2 5-1,2 2 136,57 153 3529,-55-142-3602,-2 1-1,-1 0 1,3 42-1,-8 69 354,1-122-602,-3 46 483,-12 77 0,9-104-490,-1 0 1,-2-1 0,-1 0 0,-16 33 0,21-52-388,-1-1 1,0 0 0,-1 0-1,0 0 1,-1-1 0,-11 11-1,15-15-308,-1-1 0,-1 1-1,1-2 1,0 1 0,-1 0-1,0-1 1,0 0 0,0 0-1,0-1 1,0 0 0,-1 0-1,-11 2 1,-17-3-5862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42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0 374 2400,'0'1'251,"1"0"0,-1 0 0,1 0 0,-1 1 0,1-1 0,-1 0 0,1 0 0,-1 0 0,1 0-1,0 0 1,0 0 0,0 0 0,0 0 0,-1 0 0,1 0 0,0-1 0,0 1 0,1 0 0,-1-1 0,0 1 0,0-1 0,0 1 0,0-1 0,2 1 0,38 12 496,-32-11-499,145 28 1037,-134-26-1193,30 3-1,-13-3 148,21 2 162,0-2 0,60-5 0,16 1-191,238-9 129,-96 0-107,-221 9-95,64-1 174,-95-1-107,272-19 738,-46 8-688,-114 8-113,46-8 398,84-6-81,62-11 502,-150 15-796,-79 8 152,239-46 308,-139 22-392,-85 16-155,-44 5 32,141-26 230,111-10 221,11 1 240,-221 33-742,-71 9 81,79-17 0,-117 19-175,0 1 0,-1-1 0,1 0-1,0 0 1,-1 0 0,1-1 0,2-1 0,-4 2-33,-1 1 0,0 0 0,1 0 0,-1-1 0,0 1 0,0 0 0,1-1 0,-1 1 0,0 0 0,0-1 0,0 1 0,0 0 0,1-1 0,-1 1 0,0-1 0,0 1 0,0 0 0,0-1 0,0 1 0,0-1 0,0 1 0,0-1 0,0 0-186,-1 0 1,1 0-1,0 0 1,-1 0-1,1 0 1,-1 1-1,0-1 1,1 0-1,-1 0 1,0 0-1,1 1 1,-1-1-1,-1-1 1,-12-7-4968,1 0 1644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44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1 433 2080,'7'2'9123,"-6"-2"-8667,11-5 1266,10-8-2271,1-5 734,-14 10-44,1 0 1,0 1-1,1 0 1,0 1 0,15-7-1,-23 11-113,2 1 138,-6 5-19,-3 7-237,-14 41 170,3 12 511,8-34-359,-5 34 1,4 31 316,7 156 1,3-220-360,2-1 0,10 44 0,-2-21 1821,-10-57-1339,4-2-585,0 0 0,-1 0 0,0-1 0,0 1 0,0-1 0,5-12 0,21-48-145,-29 61 115,47-139-61,3-5-110,49-78 98,-87 196-31,29-59-215,-34 74 173,-2 0 0,7-21 0,-1 0 41,24-70 24,-27 74-80,-6 14 44,-4 18 29,1 0-1,-1-1 1,0 1-1,1 0 1,-1 0-1,1-1 1,0 1-1,0 0 1,0 0-1,0 0 1,0 0-1,0 0 1,2-2-1,6-9 361,-3 4-766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47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26 1728,'1'-2'567,"0"1"0,-1-1 0,1 0 0,0 0-1,1 1 1,-1-1 0,0 1 0,2-2 0,0-1 1184,-10 13 52,-21 26-644,11-16-793,1 2-1,-17 26 1,-6 28 312,-52 141 1,65-150-442,23-57-128,1 0-1,0 0 1,0-1-1,1 1 0,-1 17 1,2-25-93,0-1 0,0 0 0,0 0 0,1 0 0,-1 0 0,0 1 0,0-1 0,0 0 0,0 0 0,0 0 0,0 1 0,0-1 0,0 0 0,0 0 0,0 0 0,0 0 0,0 1 0,0-1 0,0 0 0,0 0 0,0 0 0,-1 1 0,1-1 0,0 0 0,0 0 0,0 0 0,0 0 0,0 1 0,0-1 0,0 0 0,-1 0 0,1 0 0,0 0 0,0 0 0,0 0 0,0 1 0,0-1 0,-1 0 1,1 0-1,0 0 0,0 0 0,0 0 0,-1 0 0,1 0 0,0 0 0,0 0 0,0 0 0,-1 0 12,1 0 0,0-1 1,0 1-1,0 0 0,0-1 1,0 1-1,0 0 0,0 0 0,0-1 1,0 1-1,0 0 0,0-1 1,0 1-1,0 0 0,0-1 1,0 1-1,0 0 0,0 0 1,0-1-1,0 1 0,0 0 0,0-1 1,1 1-1,-1 0 0,0 0 1,0-1-1,0 1 0,1 0 1,-1 0-1,0 0 0,1-1 0,8-12 24,0 0 0,-1 0-1,0-1 1,-1 0-1,-1-1 1,7-22-1,6-12 4,-7 20-65,3-9-44,2-1-1,1 2 0,28-42 0,48-46 82,-69 94 389,-19 18-112,-5 11-433,4 9-201,3 9 383,0 1 0,-2 0 1,0 0-1,-1 1 0,5 34 0,-2-12-100,18 116 325,-10-48-183,-9-55 53,-4-30-35,0-1 1,2 0 0,7 23 0,-9-25 441,-3-16-1586,0-12-3901,0 3 3258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48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39 1728,'-6'-2'257,"-10"-1"611,76 0 11609,40-9-9850,22-2-3139,-111 13 489,-6 0 60,-1 1-1,0 0 1,1 0 0,-1 0-1,8 1 1,-2 0 522,-7-6-2835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49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78 3968,'1'0'1689,"-5"0"-946,0 0-206,7 0 1646,-2-11 382,2 7-2427,-1-1-64,1 1 0,0 0 0,0 0 0,0 0 0,1 0 0,0 0 0,0 1 0,0-1 0,0 1 0,0 0 0,0 0 0,1 1 0,-1-1 0,7-1 0,-4 2-105,-3 0 34,0 1-1,0 0 1,1 0-1,-1 0 1,0 1-1,9-1 1,-12 2 9,0-1 0,0 0 1,0 0-1,0 1 0,0-1 0,0 0 0,-1 1 1,1-1-1,0 1 0,0 0 0,0-1 0,0 1 1,-1-1-1,1 1 0,0 0 0,0 0 1,-1 0-1,1-1 0,-1 1 0,1 0 0,-1 0 1,1 0-1,-1 0 0,1 0 0,-1 0 0,0 0 1,0 0-1,1 0 0,-1 0 0,0 0 1,0 0-1,0 0 0,0 0 0,0 0 0,-1 2 1,0 2 83,0 1 0,0 0 1,-1-1-1,0 1 0,0-1 1,0 0-1,-1 0 0,0 0 1,-3 5-1,-2 3 226,1-2-192,-1 0 0,0-1 1,0 0-1,-1 0 0,-12 9 0,1 0 118,9-11 515,12-9-746,0 0 0,1 1 0,-1-1 0,0 0 0,0 1 0,0-1 0,0 1 0,1-1 0,-1 1 0,0 0 0,0-1 0,1 1 0,-1 0 1,0 0-1,2 0 0,-1 0 24,22-4 165,1 2-1,0 0 0,0 2 1,0 0-1,34 7 0,-50-7 652,0 19-16913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50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207 198 4224,'0'5'10832,"4"-1"-10703,0 0 1,-1-1-1,1 0 0,1 0 0,-1 0 0,0 0 0,1-1 0,5 3 0,-6-4-24,0-1 0,-1 0 0,1 0 0,0 0 0,0 0-1,-1 0 1,1-1 0,0 0 0,0 1 0,-1-1 0,6-3 0,-7 3-55,0 0 1,1 0-1,-1-1 1,0 1-1,0-1 1,0 0-1,0 1 1,-1-1-1,1 0 1,0 0-1,-1 0 1,1 0 0,-1-1-1,0 1 1,0 0-1,0-1 1,0 1-1,1-3 1,1-5 25,-1 1-1,0 0 1,-1-1 0,0 1 0,-1-1 0,1 0-1,-2 1 1,1-1 0,-1 1 0,-1-1 0,0 1-1,0-1 1,-6-12 0,7 19-102,0 1-1,0-1 1,0 1-1,0 0 0,-1-1 1,1 1-1,-1 0 1,1 0-1,-1 0 1,0 0-1,0 0 1,0 1-1,0-1 1,0 0-1,0 1 1,0 0-1,-1-1 1,1 1-1,0 0 1,-1 0-1,1 0 1,-1 1-1,1-1 1,-1 0-1,1 1 0,-1 0 1,0 0-1,1 0 1,-1 0-1,0 0 1,1 0-1,-1 0 1,1 1-1,-1 0 1,1-1-1,-4 2 1,-3 3 32,1 0 0,-1 1 0,1 0 0,0 0 0,1 1 0,-9 8 1,-39 50 48,37-42 65,-6 9 75,-30 52 0,50-75-126,-1 1 0,1-1 1,1 1-1,0 0 0,0 0 1,1 0-1,0 1 0,1-1 1,0 0-1,0 18 0,2-25-57,-1-1 0,1 1 0,0-1 0,-1 1 0,1 0 0,0-1 1,1 0-1,-1 1 0,0-1 0,1 0 0,-1 1 0,1-1 0,0 0 0,0 0 0,-1 0 0,1-1 0,1 1 0,-1 0 0,0-1 0,4 3 0,2 1 104,1-1 0,-1 0 0,1 0-1,18 5 1,4 0 152,-19-5-227,0 0 1,0-1 0,1-1-1,-1 0 1,14 0 0,-1-2-11,-10 1 51,1-1 0,0-1 0,0 0 0,0-1-1,17-5 1,-16 3-45,7-3 56,-11-2-2927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5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8 1568,'-1'1'172,"0"0"0,0 0 0,-1 0 0,1 0 0,0 0 0,0 0 0,-1-1 1,1 1-1,-1-1 0,-1 1 0,-16 1 5129,63-5 1724,4-3-4755,-23 2-2081,1 1 0,46 0-1,-37 4-43,-25-1-46,1 0 0,-1 0 0,0 1 0,0 1 0,0 0 0,11 3 0,-19-4 189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54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368 151 1824,'12'-6'3238,"-11"6"-3097,-1 0 0,1-1-1,0 1 1,-1 0 0,1 0 0,-1-1 0,1 1 0,-1 0 0,0-1 0,1 1 0,-1 0 0,1-1 0,-1 1 0,0-1 0,1 1 0,-1 0 0,0-1 0,1 1 0,-1-1 0,0 0 0,0 1 0,1-1 0,-1 1 0,0-1 0,0 1-1,0-1 1,0 1 0,0-1 0,0 0 0,0 1 0,0-1 0,0 1 0,0-1 0,0 1 0,0-1 0,-1 0 0,1-2 42,0 1 0,-1 0 0,1 0-1,-1 0 1,0 0 0,0 0 0,0 0 0,-2-3 0,0 0 208,0-4 109,-1 0-1,0 1 0,-1 0 0,0 0 1,-9-12-1,11 16-436,-1 1 0,0-1 1,0 1-1,0 0 0,0 0 1,0 1-1,-1-1 0,1 1 1,-1 0-1,1 0 0,-1 0 1,-9-2-1,7 3-29,-1 1-1,1-1 1,-1 1 0,1 0 0,-1 1 0,1 0 0,-1 0-1,1 1 1,0-1 0,0 2 0,0-1 0,-9 5-1,6-2 21,0 0-1,1 0 0,0 1 0,0 0 0,0 1 0,1 0 0,-15 15 0,9-5 61,2 1-1,0 0 1,1 1 0,1 1 0,-9 22-1,16-34-82,1 0-1,0 0 1,1 0-1,0 0 0,0 0 1,1 0-1,0 0 1,1 9-1,0 11 315,-1-25-316,0-1-1,1 1 1,-1-1-1,0 1 1,1-1-1,0 0 1,-1 1-1,1-1 1,0 0-1,0 1 1,0-1-1,1 0 1,-1 0-1,0 0 1,1 0-1,-1 0 1,1 0-1,0 0 1,0-1-1,0 1 1,0 0-1,0-1 1,0 0-1,0 1 1,0-1-1,4 1 1,3 2 96,1-1 1,0 0-1,1-1 1,17 2-1,-27-4-125,13 1 109,1-1-1,-1-1 0,19-2 1,3-1 12,-18 3-36,-1 0-1,1-2 1,-1 0-1,0-1 1,0-1-1,26-11 1,-42 16-49,0-1 0,0 1 0,0-1 1,0 1-1,0-1 0,0 1 0,0-1 0,0 0 0,0 0 0,0 1 0,0-1 0,0 0 1,0-1-1,-1 1-27,0 1 0,0-1 0,0 0 1,0 0-1,0 0 0,0 1 0,-1-1 0,1 0 1,0 0-1,-1 1 0,1-1 0,0 0 0,-1 1 1,1-1-1,-1 0 0,1 1 0,-1-1 1,1 0-1,-1 1 0,1-1 0,-1 1 0,0-1 1,1 1-1,-2-1 0,-2-2-49,1 0 1,-1 1-1,1 0 0,-1-1 1,0 1-1,0 1 1,0-1-1,0 0 0,-1 1 1,1 0-1,0 0 0,-1 0 1,-7 0-1,10 1 3,-52-5-336,49 5 335,0 0 1,0 0 0,-1 1-1,1 0 1,0 0 0,-8 3-1,-1-2 39,13-3 79,5 0 506,38-1-453,-27 1 89,0 0 1,21 2-1,-14 0-8,27-1 1,-18-1-191,-7-2-24,-19 2 0,-1 1 0,0-1 0,0 1 0,1 0 0,7 0 0,-1 1 621,-7-2-2450,-23 9-14178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57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54 2560,'-6'-6'1494,"11"4"2278,5-3 2282,-15-1-4356,4 4-1428,1 1-249,-1 1-1,1-1 1,-1 0 0,1 1-1,0-1 1,-1 0 0,1 1-1,0-1 1,0 0 0,-1 0-1,1 0 1,0 1 0,0-1-1,0 0 1,0 0 0,0 1-1,0-1 1,0 0 0,0 0-1,0-1 1,2-9 314,-3 6-77,1 6 125,-5 7-207,2 2 43,0 0-1,-8 17 1,7-18-79,0 0 0,1 0 0,-4 18 0,-19 235 505,25-250-620,1 2 130,-1 1 0,-1-1 0,0 0 0,-1 1 0,-7 20 0,10-34-135,0-1-1,0 1 1,0-1 0,0 1-1,-1-1 1,1 1 0,0-1-1,-1 1 1,1-1 0,0 1 0,-1-1-1,1 1 1,0-1 0,-1 1-1,1-1 1,-1 1 0,1-1-1,-1 0 1,1 1 0,-2-1-1,-7 5-475,5-1-711,4-3 959,-1-1 0,0 1 0,0 0 0,1-1 0,-1 1 0,0-1 0,0 1 0,0-1 0,0 1 0,1-1 0,-1 0 0,0 1 0,0-1 0,0 0 0,0 0 0,0 0 0,0 1 0,-1-1 0,2-1 35,0 1 1,0 0 0,0 0 0,-1 0 0,1-1-1,0 1 1,0 0 0,0 0 0,0-1 0,0 1-1,0 0 1,0 0 0,0 0 0,0-1 0,0 1 0,0 0-1,0 0 1,1-1 0,-1 1 0,0 0 0,0 0-1,0 0 1,10-6-3659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2:58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60 2496,'-9'0'10304,"19"4"-7963,-8-5-2252,0 0 1,0 0-1,0 0 1,1 0-1,-1 0 1,0 1-1,0-1 1,1 1-1,-1-1 1,3 1-1,18-5 457,4-5-344,1 0 0,0 2 0,0 1 0,1 2-1,48-4 1,-54 7-254,0 2-1,25 3 0,-37-1 113,1 0 1,-1 1-1,0 0 0,1 1 0,18 9 0,-14-7-936,-15-6 538,-1 0 0,1 0 0,-1 0 0,0 0 0,1 0 0,-1 0 0,1 0 0,-1 0 0,0 0 0,1 0 0,-1 0 0,1 0 0,-1 0 0,0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23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 2912,'0'-10'1294,"0"-15"11459,2 25-12150,55 13 316,0-3 0,60 2 1,123-5 15,-220-6-831,368 1 585,350 8-183,-532-1-263,57 1 213,-167-7-149,181-6-145,-276 3-309,1 0-1,-1 0 1,0 0-1,0-1 1,1 1-1,-1 0 1,0-1 0,0 1-1,1-1 1,-1 1-1,0-1 1,0 0-1,0 0 1,0 1 0,0-1-1,0 0 1,0 0-1,0 0 1,0 0-1,0 0 1,-1 0 0,1 0-1,0 0 1,-1 0-1,1-1 1,0 1-1,-1 0 1,0 0 0,1-1-1,-1 1 1,0 0-1,1 0 1,-1-1-1,0 1 1,0 0 0,0-1-1,0 1 1,-1-2-1,1-1-460,-1 0 0,0 0-1,0 0 1,0 1-1,0-1 1,-1 0 0,1 0-1,-1 1 1,0-1-1,0 1 1,-5-7 0,2 5-143,0 1 0,0-1 1,-10-7-1,-23-9-3494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00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64 2976,'3'-7'8485,"-3"18"-6586,2 10-667,-1-16-1067,-1-1 1,1 1-1,-1-1 0,0 1 0,0 4 1,-2 0 20,-6 49 649,0 69-1,5-26-338,-2-47 155,5-53-645,0-1 0,0 1 0,0-1 1,0 1-1,0-1 0,0 1 0,0-1 0,-1 1 0,1-1 0,0 1 0,0-1 0,0 1 1,-1-1-1,1 1 0,0-1 0,0 0 0,-1 1 0,1-1 0,-1 1 0,1-1-2,0 0-1,0 0 0,0 0 1,0 0-1,0 0 0,-1 0 1,1 0-1,0 0 0,0 0 1,0 0-1,0 0 0,0 1 1,0-1-1,0 0 0,0 0 1,0 0-1,0 0 0,0 0 1,0 0-1,0 0 0,0 0 1,0 0-1,0 0 0,0 0 1,0 0-1,0 0 0,0 0 1,0 1-1,0-1 0,0 0 1,0 0-1,0 0 0,0 0 1,0 0-1,0 0 0,0 0 1,0 0-1,0 0 0,0 0 1,0 0-1,0 0 0,0 0 1,0 1-1,0-1 0,0 0 1,0 0-1,0 0 0,0 0 0,0 0 1,0 0-1,0 0 0,1 0 1,-1 0-1,0 0 0,0 0 1,0 0-1,0 0 0,0 0 1,0 0-1,0 0 0,0 0 8,0 0 0,0 0 0,1 0-1,-1 0 1,0 0 0,0 0 0,0 0 0,0 0-1,0 0 1,0 1 0,0-1 0,1 0-1,-1 0 1,0 0 0,0 0 0,0 0-1,0 0 1,0 0 0,0 0 0,0 0 0,0 0-1,0 0 1,0 1 0,0-1 0,0 0-1,0 0 1,1 0 0,-1 0 0,0 0-1,0 0 1,0 0 0,0 1 0,0-1 0,0 0-1,0 0 1,0 0 0,0 0 0,0 0-1,0 0 1,0 0 0,-1 1 0,1-1-1,0 0 1,0 0 0,0 0 0,0 0-1,0 0 1,0 0 0,0 0 0,0 0 0,0 1-1,0-1 1,0 0 0,0 0 0,0 0-1,-1 0 1,-5 2 560,5-2-517,3 0-205,-2 0 381,-3-8-141,3 8-86,0 0 1,-1-1-1,1 1 1,0 0-1,0 0 1,0 0-1,0-1 1,0 1 0,0 0-1,0 0 1,-1-1-1,1 1 1,0 0-1,0 0 1,0-1-1,0 1 1,0 0 0,0 0-1,0-1 1,0 1-1,0 0 1,0 0-1,0-1 1,0 1-1,0 0 1,1 0 0,-1 0-1,0-1 1,0 1-1,0 0 1,0-1-1,1-1 0,0-1 0,-1 0-1,0 1 1,1-1 0,-1 0 0,0 0-1,-1-4 1,0-9 93,4-229 85,2 185-512,-5 53 259,1 1-1,0-1 1,0 0-1,0 0 1,1 1-1,0-1 1,0 0-1,1 1 1,0 0-1,0 0 1,0 0-1,1 0 0,0 0 1,8-9-1,-8 12 13,-1 1-1,0 0 1,0 0-1,1 0 1,0 0-1,-1 0 1,1 1-1,0 0 1,0 0-1,-1 0 1,1 0-1,0 0 0,0 1 1,0 0-1,0-1 1,0 2-1,7 0 1,9 1-39,-1 2 0,26 7-1,-31-7 95,-6-2 20,0 1-1,-1 0 1,1 0-1,7 6 1,4 1 152,-18-10-142,0 1 0,1-1 1,-1 1-1,0 0 0,0-1 0,1 1 0,-1 0 0,0 0 0,0 0 0,0 0 0,0 0 0,0 0 0,0 0 0,0 0 0,-1 0 0,1 1 0,0-1 0,-1 0 0,1 0 0,-1 1 0,1-1 0,-1 0 0,1 1 0,-1-1 0,0 1 0,0-1 0,0 0 0,0 1 0,0-1 0,0 1 0,0-1 0,0 1 0,-1-1 0,1 0 0,0 1 0,-1-1 0,1 0 0,-1 1 0,0-1 0,1 0 0,-1 0 0,0 0 0,0 1 1,0-1-1,0 0 0,0 0 0,0 0 0,0 0 0,0 0 0,0-1 0,-1 2 0,-7 4 105,0-1-1,0 0 1,-1 0 0,0-1 0,-13 5 0,-54 10 349,15-5-425,46-11-84,12-1 29,0-1-1,0 0 1,-1-1 0,1 1 0,-6-1-1,32-1-25,-7-1-49,0 1 0,18 1-1,5 3 5,-21-2 67,-1 0-1,18 5 1,-28-5 1,0 1 0,-1 0 0,1 0 0,-1 0 0,1 1 0,-1 0 0,0 0 0,0 0 0,8 7 0,-9-5-3,1 0 0,-1-1-1,0 2 1,0-1 0,0 0 0,-1 1-1,0 0 1,0 0 0,0 0-1,-1 0 1,0 0 0,0 0 0,0 1-1,1 12 1,-2-3 47,-1 0 0,0 0 0,-1 0 0,-6 31 0,6-42-8,-1 0 1,1 1-1,-1-1 0,0 0 1,-1 0-1,1 0 0,-1 0 1,0 0-1,0-1 0,-1 1 1,0-1-1,1 0 0,-1 0 1,0 0-1,-7 4 0,2-2 32,-1 0-1,0 0 0,-1-1 0,0 0 1,1 0-1,-15 2 0,8-2 61,0-1 1,-20 2-1,31-5-57,-1 0-1,0-1 0,0 0 1,1-1-1,-1 1 0,0-1 1,1-1-1,-11-2 1,14 3-367,-1 0 1,1-1-1,0 1 1,1-1-1,-1 1 1,0-1-1,0 0 1,1 0-1,-4-3 1,5 4-82,1 0 1,-1 0 0,1 0-1,-1 0 1,1 0 0,-1 0-1,1-1 1,0 1 0,0 0-1,-1 0 1,1 0 0,0 0-1,0 0 1,0-1 0,0 1-1,0 0 1,0 0 0,1 0-1,-1 0 1,0 0 0,0 0-1,1-1 1,-1 1 0,1 0-1,-1 0 1,1 0 0,0 0-1,-1 0 1,2-1 0,10-13-2660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01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84 3552,'-3'-9'10001,"3"8"-9631,6-14 1682,-4 12-2104,1 0 0,-1 0 0,1 0 0,-1 0-1,1 0 1,4-3 0,0 1 192,-1 1-47,0 0 0,0 1 0,1-1 1,-1 1-1,1 0 0,0 1 0,9-3 1,-14 5-74,0-1-11,-1 1 1,0 0-1,0-1 1,1 1-1,-1 0 1,0 0-1,1 0 1,-1 0-1,0 1 1,1-1-1,-1 0 1,2 1 0,-3-1-10,0 0 0,1 0 0,-1 0 0,0 1 0,0-1 0,1 0 0,-1 0 0,0 0 0,0 0 0,1 1 0,-1-1 0,0 0 0,0 0 0,1 1 0,-1-1 0,0 0 0,0 0 0,0 1 0,0-1 0,1 0 0,-1 1 0,0-1 0,0 0 0,0 1 0,0-1 0,0 0 0,0 0 0,0 1 0,0-1 0,0 0 0,0 1 0,0-1 0,0 0 0,0 1 0,0-1 0,0 0 0,0 1 0,-1-1-1,2 16 14,0-13 22,-1 0-1,0 1 0,0-1 0,0 0 0,-1 1 0,1-1 0,-1 0 0,0 4 0,-5 11 236,-1 0 0,-14 25-1,17-36-178,-1 1 0,0-1 0,0 1 0,0-2 0,-1 1 0,0 0 0,-10 7-1,15-13-46,0 0 0,0 0-1,0-1 1,0 1-1,0 0 1,0 0-1,0 1 1,0-1 0,0 2-1,0-3-22,1 0-1,0 0 0,0 1 0,0-1 1,0 0-1,0 0 0,0 0 1,0 0-1,0 1 0,0-1 0,0 0 1,0 0-1,0 0 0,0 0 1,0 1-1,0-1 0,0 0 1,0 0-1,0 0 0,0 1 0,0-1 1,0 0-1,0 0 0,0 0 1,0 0-1,1 1 0,-1-1 0,0 0 1,0 0-1,0 0 0,0 0 1,0 0-1,0 0 0,1 1 1,-1-1-1,0 0 0,0 0 0,0 0 1,0 0-1,1 0 0,-1 0 1,0 0-1,0 0 0,0 0 0,0 0 1,1 0-1,-1 0 0,0 0 1,0 0-1,0 0 0,0 0 1,1 0-1,-1 0 0,0 0 0,15-1 585,25-4 0,-11 1-460,-10 0 555,2 0-5732,-20 5 4439,0-1 0,0 0 0,1 0 0,-1 1 0,0-1-1,0 1 1,0-1 0,0 1 0,0-1 0,1 1 0,-1 0-1,0-1 1,0 1 0,-1 0 0,1 0 0,1 1-1,7 8-2392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06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32 1728,'6'-3'9596,"-12"-1"-9219,-3 0 29,0 1 0,-1 0 0,0 0 0,-17-2 0,0 0 225,21 4-552,0 1-1,1 0 1,-1 0-1,0 0 1,-7 2-1,-18 1-31,26-3-4,1 1 0,-1 0 0,0 0 0,1 0 0,-1 1 1,0 0-1,1 0 0,-5 2 0,-20 8-133,24-10 127,0 0 0,0 0-1,1 1 1,-1 0 0,1-1 0,-1 2-1,1-1 1,0 0 0,0 1 0,0 0-1,1 0 1,-1 0 0,-4 8 0,2-3 38,1 1 0,0-1 0,1 1 0,0 0 0,-4 17 1,7-25-57,1 0 1,-1-1 0,1 1-1,0 0 1,0 0 0,0 0 0,0-1-1,0 1 1,0 0 0,0 0 0,1-1-1,-1 1 1,1 0 0,-1 0-1,1-1 1,0 1 0,-1 0 0,1-1-1,0 1 1,0-1 0,0 1 0,0-1-1,0 0 1,1 1 0,-1-1-1,0 0 1,1 0 0,2 2 0,-1-1 43,0 0 1,1-1-1,-1 0 1,1 1-1,-1-1 0,1 0 1,0-1-1,-1 1 1,1-1-1,0 1 1,-1-1-1,8-1 1,-2 0 78,0 0 0,0 0 0,0-1 0,0-1 0,0 1 0,-1-2 0,16-6 0,-20 8 30,-5 0 110,-2-1-182,2 2-106,0 1 0,1 0-1,-1 0 1,0 0-1,1 0 1,-1 0-1,0-1 1,0 1-1,1 0 1,-1 1 0,0-1-1,1 0 1,-1 0-1,0 0 1,1 0-1,-1 0 1,0 1-1,0 0 1,-5 0-48,0 1 33,0 0-1,0 0 1,1 1-1,-1-1 1,1 1-1,0 0 1,0 1-1,-6 4 1,-38 38-138,34-29 152,0 1 0,2 0 0,0 1 0,2 0 0,-17 36 0,24-46-13,1 0 0,0-1 0,0 1 0,-1 11 0,3-15 98,1-1-1,-1 1 1,1 0-1,0-1 0,0 1 1,1 0-1,-1-1 1,1 1-1,0 0 0,3 6 1,-3-9-45,0 0 0,0-1-1,1 1 1,-1 0 0,1 0 0,0-1 0,-1 1 0,1-1 0,0 1 0,0-1 0,0 0 0,0 1 0,0-1 0,0 0-1,0 0 1,0-1 0,1 1 0,-1 0 0,0-1 0,0 1 0,1-1 0,2 0 0,8 1 191,0-1 1,23-2 0,-32 2-174,15-3-110,0 0 0,35-12 0,-27 7-1321,-7 0-2091,-7 3-1623,-5 4 3025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06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3136,'3'0'914,"0"-1"1,0 0-1,0 1 0,0-1 1,0 1-1,0 0 0,5 0 1,0 0 1247,-8 1-2063,1-1-1,-1 1 1,1-1-1,-1 1 1,1-1 0,-1 1-1,1 0 1,-1-1 0,0 1-1,1-1 1,-1 1-1,0 0 1,1-1 0,-1 1-1,0 0 1,0 0 0,0-1-1,0 1 1,0 0-1,0 0 1,2 14 486,-2-12-469,-1-1 1,1 1-1,-1-1 1,0 1-1,0-1 0,0 1 1,0-1-1,0 0 1,-1 0-1,1 1 0,-1-1 1,-2 3-1,-7 10 285,0 1 287,9-13 147,11-11-267,40-42-559,-28 29-349,34-30-1,-19 26 170,-35 29 316,-1 0 0,0-1 0,1 1 0,0-1 0,0 1 0,3 6 0,2 11 46,-1 5-79,-2-15-52,-1 1 0,0 0 0,-1 13 0,-9-6-2119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07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47 3136,'2'-9'8726,"-2"9"-8329,11-10 3261,20-8-3608,-20 11 964,-10 7-1019,-1 0-1,1-1 1,-1 1 0,1 0-1,-1-1 1,1 1 0,-1 0-1,1 0 1,-1 0 0,1-1-1,-1 1 1,1 0 0,0 0-1,-1 0 1,1 0 0,-1 0 0,1 0-1,-1 0 1,1 0 0,0 0-1,-1 1 1,1-1 0,-1 0-1,1 0 1,-1 0 0,1 1-1,-1-1 1,1 0 0,-1 0-1,1 1 1,-1-1 0,1 1 0,-1-1-1,0 0 1,1 1 0,-1-1-1,0 1 1,1-1 0,-1 1-1,0-1 1,1 1 0,-1 0-1,1 1 13,0-1 0,-1 1 1,1 0-1,-1 0 0,1 0 0,-1 0 0,0-1 0,0 1 0,0 0 0,0 0 0,0 2 0,-2 8 102,-1-1-1,-1 1 1,0-1 0,0 0 0,-1 0 0,0-1-1,-1 0 1,0 0 0,-14 17 0,10-13 204,8-11-235,0 0 0,0 0 0,0 0 0,0 0 0,-1-1-1,-4 5 1,12-8 78,0 1 0,-1-1 0,1 1-1,0 0 1,6 1 0,30 0-163,-29-3-275,11-1-1926,-7 6-4512,-11 1 2203,3 7 1477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09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98 129 3136,'0'0'91,"-12"-6"1686,11 3 3,2-3 3030,-1 6-4694,0 0 0,0-1 0,0 1 0,0 0 0,0 0 0,0 0 0,1-1 0,-1 1 0,0 0 0,0 0 0,0 0 0,0 0 0,0 0 0,1-1 0,-1 1 0,0 0 0,0 0 0,0 0 0,1 0 0,-1 0 0,0 0 0,0 0 0,0 0 0,0 0 0,1-1 0,-1 1 0,0 0 0,0 0 0,1 0 0,-1 0 0,0 0 0,1 1 0,17-2 452,-16 1-414,61-4 1360,-61 4-1451,1-1-1,0 1 1,0-1 0,0 1-1,0-1 1,0 0 0,0 0-1,-1 0 1,1 0 0,0-1-1,4-3 1,-2 1 168,0 0-1,0 0 1,8-10 0,-12 13-203,0 0 0,0-1 0,0 1 0,-1 0 0,1 0 1,-1 0-1,1-1 0,-1 1 0,1 0 0,-1 0 0,0-1 0,0 1 1,1 0-1,-1-1 0,0 1 0,0-1 0,0 1 0,-1 0 0,1-1 0,0 1 1,0 0-1,-1-1 0,1 1 0,-1 0 0,0-2 0,0 2-42,0-1 0,0 0 0,0 1 0,0-1-1,0 1 1,0-1 0,0 1 0,-1-1 0,1 1 0,-1 0-1,1 0 1,-1 0 0,1 0 0,-1 0 0,0 0 0,-3-1-1,-2 0-48,0 0-1,0 1 1,0 0-1,0 0 1,0 1-1,0-1 1,0 2-1,0-1 1,0 1-1,-13 3 1,13-3 97,0 1 1,1 0-1,0 0 0,-1 1 1,1 0-1,0 0 0,0 0 1,0 1-1,1 0 1,-1 0-1,1 0 0,0 1 1,0-1-1,1 1 1,-1 0-1,1 1 0,0-1 1,0 1-1,1 0 1,0 0-1,0 0 0,0 0 1,1 1-1,0-1 0,0 1 1,0-1-1,1 1 1,-1 11-1,1 0 77,1 0 0,0 1-1,1-1 1,6 33 0,-5-43-42,0-1-1,0 0 1,1 0 0,0 1-1,0-2 1,1 1 0,0 0-1,0-1 1,0 0 0,1 0-1,0 0 1,0 0 0,0-1-1,8 7 1,-6-7 22,1 1 0,-1-1 0,1 0 0,0-1 0,0 0 0,0 0 1,1-1-1,-1 0 0,1 0 0,0-1 0,0 0 0,15 1 0,-19-3-75,1 0 0,0-1 0,-1 0 0,1 0 0,-1 0 0,1 0 0,-1-1 0,1 0 0,-1 0 0,0 0 0,0-1 0,6-4 0,-8 5-333,0-1 0,0 1 0,0-1 0,0 0 0,0 0 0,-1-1 0,3-2 0,-3 2-506,0 0 1,0 1 0,-1-1 0,1 0-1,-1 0 1,0 0 0,1-6 0,2-19-7461,-4 16 4822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09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20 4736,'0'-1'202,"-1"0"0,1 0 0,0 0-1,-1 0 1,1 1 0,0-1 0,0 0 0,2-11 9703,-6 16-9047,-20 59 553,-27 105-1,47-148-1426,3-13 72,0 0-1,-1-1 0,0 1 0,0 0 0,-5 9 0,6-15 551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10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4160,'2'-4'6583,"-1"4"-6248,0 1 1,0 0-1,1 0 0,-1-1 1,0 1-1,0-1 1,1 1-1,-1-1 0,0 0 1,1 1-1,1-1 1,22-1 1309,42-8 0,-5 0-1224,1 0-326,9-2-8,-48 6-56,-1 1-1092,-7 4-2805,-7 1 746,3-1 1051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11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213 144 2912,'0'-1'151,"1"0"0,-1 0 0,0 0-1,1 0 1,-1 0 0,1 0 0,-1 0 0,1 0 0,-1 0 0,1 0 0,0 0 0,-1 0 0,1 0-1,0 0 1,0 0 0,0 1 0,0-1 0,0 0 0,-1 1 0,1-1 0,2 0 0,-1 0 94,-1 0 0,0 0 0,1 1 0,-1-1 0,0-1 1,0 1-1,0 0 0,1 0 0,-1 0 0,0-1 0,0 1 1,-1 0-1,1-1 0,1-1 0,-2 1 12,1-1 1,-1 0-1,0 1 0,0-1 1,0 0-1,0 1 0,0-1 1,-1 0-1,1 1 0,-1-1 1,0 0-1,0 1 0,0-1 1,0 1-1,0 0 0,-2-3 1,0 0 119,0 0 0,-1 0 0,1 0-1,-1 1 1,0-1 0,-6-4 0,7 7-272,1 0 1,-1 0-1,0 0 0,1 0 1,-1 1-1,0-1 0,0 1 1,0 0-1,0-1 0,0 1 1,0 1-1,-1-1 0,1 0 1,0 1-1,0 0 0,-1 0 1,1 0-1,0 0 0,-6 1 0,4 1-27,-1 0 0,0 0 0,0 1 0,1-1 0,0 1 0,-1 1 0,1-1 0,0 1 0,-5 5-1,7-6-18,-1 1 0,1 0 0,0 0 0,0 0 0,0 0 0,1 1 0,-3 5 0,-12 34 307,8-16-301,1 0 1,1 1 0,1-1 0,2 1 0,-1 37-1,6-44 65,2 1-1,0-1 0,10 37 1,-12-56-67,0 0 0,0 0 0,1 0 0,-1-1 0,1 1 0,0 0 0,-1-1 0,1 0 0,0 1 0,1-1 0,-1 0 0,4 3 0,-5-4-11,1 0-1,0 1 0,-1-1 1,1 0-1,0 0 0,0 0 1,0-1-1,0 1 0,0 0 1,0-1-1,0 1 0,0-1 1,0 1-1,0-1 1,0 0-1,0 0 0,3 0 1,4-2 2,-3 0 1,0 1 0,0 0 0,0-1 0,-1 0 0,7-4 0,-10 5-35,0 0 1,0-1-1,0 1 0,-1-1 1,1 0-1,0 1 1,-1-1-1,1 0 1,-1 0-1,0 0 1,0 0-1,0 0 0,0 0 1,0 0-1,0 0 1,0-1-1,0-2 1,-1 4-41,1-1 1,-1 1 0,0-1 0,1 1-1,-1-1 1,0 1 0,0-1 0,0 1-1,0-1 1,-1 0 0,1 1 0,0-1-1,-1 1 1,1-1 0,-1 1 0,1-1-1,-2-1 1,0 0-20,0 1 1,-1-1-1,1 1 0,-1 0 0,1 0 0,-1 0 0,0 0 1,1 1-1,-1-1 0,-6-2 0,-3 3 17,12 2 305,9 0 16,101-10 291,-37 1-678,-35 0-1346,-24 4-5431,-19 6 4871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12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0 2720,'-2'2'186,"1"-1"0,-1 1 0,1 0 0,-1 0 0,1 0 0,0 0 0,0 0 0,0 0 0,0 0 0,0 0 0,-1 4 0,-4 28 2112,6-28-1951,-1 1 1,-1-1-1,1 1 0,-3 6 0,-2 0 250,2 1-1,-1-1 1,2 1 0,0-1-1,0 1 1,0 22-1,3-30-356,0 1 0,0 0 0,3 10 0,-3-17-273,0 0-1,1 1 0,-1-1 0,0 0 1,0 0-1,0 1 0,0-1 0,1 0 1,-1 0-1,0 1 0,0-1 1,0 0-1,1 0 0,-1 0 0,0 1 1,0-1-1,1 0 0,-1 0 1,0 0-1,1 0 0,-1 0 0,0 0 1,0 0-1,1 0 0,-1 0 1,0 0-1,1 0 0,-1 0 0,0 0 1,1 0-1,6 0-659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24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7552,'0'-11'3397,"1"12"-3228,-1 0 0,1 0 1,-1 0-1,1 0 0,-1 0 0,1 0 0,0 0 1,-1 0-1,1-1 0,0 1 0,1 1 0,6 7 580,-4 0-361,0-1 1,-1 1-1,0 0 1,0 0-1,2 16 1,2 5 106,40 153 1548,-19-75-737,-19-77-388,0-34-28,-3-2-893,-1 0-1,0 0 0,0-1 1,0 0-1,-1 0 0,0 0 1,0 0-1,5-13 0,-7 15 16,36-80 329,-27 55-247,2 0 1,25-39-1,-35 62-6,1 1 1,1-1-1,-1 1 0,1 0 1,0 0-1,0 1 0,0-1 1,1 1-1,0 0 1,6-3-1,-7 5-6,0 0 0,0 0-1,0 0 1,0 1 0,0 0 0,0 0 0,0 1-1,1-1 1,-1 1 0,0 0 0,0 0 0,1 1-1,7 1 1,12 4 124,-1 1 0,1 1 0,-1 1 0,24 13 0,-46-21-193,4 1 8,-1 1-1,0 0 1,0 0-1,0 0 0,-1 0 1,1 1-1,-1 0 0,5 5 1,-8-8-384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15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0 445 1568,'12'-1'6090,"-9"0"-5810,-1 0-1,1 0 1,-1-1-1,0 1 1,0-1-1,3-2 1,11-8 883,36-20 1520,-29 21-1987,1 1 0,0 1 0,35-8 0,-6 7-405,108-6 1,-15 3 37,70-8 39,-130 11-288,-1 4 0,106 6 0,-134 5-11,-31-2 38,42-1-1,-4-5 157,197-5 104,252-2 145,-282 4-150,-40 4-122,115-6 43,-278 8-236,166 4 279,-100-2-47,133-14 0,-43-1-170,112-8 3,-80-3 329,56-9-237,-95 3-305,-30 11 106,21 2 86,-46 6 48,-1 0 58,-14 0-128,-3 6 304,-48 4-191,108 0-63,-77 2 45,-37 1-286,-28-1 262,1-1 0,22-2 0,86-8 5,-52 4-124,-38 5 112,-22 1-45,21-3 0,70-10 93,-97 9-181,-13 4 1,0 0 0,1 0 0,-1 0 0,0 0 0,0 0 0,0 1 0,1-1 0,-1 0 0,0 0 0,0 0 0,0 0-1,1 0 1,-1 0 0,0 0 0,0 0 0,0 0 0,0 0 0,1 1 0,-1-1 0,0 0 0,0 0 0,0 0 0,0 0 0,0 1 0,0-1 0,1 0-1,-1 0 1,0 0 0,0 0 0,0 1 0,0-1 0,0 0 0,0 0 0,0 0 0,0 1 0,0 2 24,-1 14 23,-4 28 0,4-28 115,3 10-539,-18-29-13523,7 1 11057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17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52 1728,'0'0'560,"-6"0"587,0 5 149,0 1-1,0 0 1,-10 7 0,15-13-1186,1 0-1,0 0 0,0 0 0,-1 0 0,1 0 0,0 0 0,0 0 0,-1 1 0,1-1 0,0 0 0,0 0 1,0 0-1,-1 1 0,1-1 0,0 0 0,0 0 0,0 0 0,0 1 0,0-1 0,-1 0 0,1 0 1,0 1-1,0-1 0,0 0 0,0 1 0,-6 7 1721,34-10 1967,-8 0-3493,359-42 2030,-118 9-1281,215 23 209,-314 14-604,129 9 403,-160 8-517,-35 1 48,-89-18-530,1-1 1,-1 2 0,0-1-1,0 1 1,10 5-1,6 3-53,-20-9 62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22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813 20 2144,'-1'0'24,"1"0"0,0 0 0,0-1 0,0 1 1,0 0-1,-1 0 0,1 0 0,0 0 0,0 0 0,0-1 0,0 1 1,-1 0-1,1 0 0,0 0 0,0 0 0,0-1 0,0 1 0,0 0 1,0 0-1,0 0 0,0-1 0,0 1 0,0 0 0,0 0 0,-1 0 0,1-1 1,0 1-1,0 0 0,1 0 0,-1-1 0,0 1 0,0 0 0,0 0 1,0 0-1,0-1 0,0 1 0,0 0 0,0 0 0,0 0 0,0-1 0,1 1 1,-1-11 4610,0 11-4526,0 0-1,0 0 1,0 0 0,-1 0 0,1 0 0,0 0 0,0 0 0,0 0 0,0 0 0,0 0-1,-1 0 1,1 0 0,0 0 0,0 0 0,0 0 0,0 0 0,0 0 0,-1 0 0,1 0-1,0 0 1,-12 4 2002,-20 12-1671,14-6 215,-1 0-294,1 1-1,0 1 1,0 1 0,1 0-1,1 1 1,0 1 0,-20 24-1,26-26-239,1 0 0,0 1 0,1 0 0,0 0 1,1 0-1,1 1 0,0 0 0,-3 18 0,-2 15 350,-7 66 0,12-47-185,2-1 1,6 70-1,1 37 130,-1-24-187,-1 30 509,-1-105-489,-2-37-41,-2 0 1,-11 53 0,2-21 55,4-10 4,-27 88 0,30-126-195,-1-1 1,-1 0 0,-1-1 0,-1 0-1,-1-1 1,0 1 0,-25 27 0,20-29-10,-1-1 1,-1 0-1,-26 17 0,-64 33 147,90-56-173,-2 3-144,16-9-6,-1-1 0,0 0 0,1 0 0,-1 0 0,0 0 0,-1-1 0,1 0 0,0 0 0,-1-1 0,-6 2 0,12-3 36,0 0 0,0 0 1,0 0-1,-1 0 0,1 0 1,0 0-1,0 0 1,0 0-1,0 0 0,0 0 1,0 0-1,-1 0 0,1 0 1,0 0-1,0 0 0,0 0 1,0 0-1,0 0 0,0 0 1,-1 0-1,1 0 1,0 0-1,0 0 0,0 0 1,0 0-1,0 0 0,0 0 1,0 0-1,0-1 0,-1 1 1,1 0-1,0 0 0,0 0 1,0 0-1,0 0 1,0 0-1,0 0 0,0-1 1,0 1-1,0 0 0,0 0 1,0 0-1,0 0 0,0 0 1,0 0-1,0-1 0,0 1 1,0 0-1,0 0 1,0 0-1,0 0 0,0 0 1,0 0-1,0-1 0,0 1 1,0 0-1,0 0 0,0 0 1,0 0-1,3-4-2030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22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5632,'-1'1'424,"0"0"1,1 0-1,-1 0 1,0 0-1,1 0 1,-1 1-1,1-1 1,-1 0-1,1 0 1,-1 0-1,1 0 1,0 1-1,0-1 1,-1 2-1,-3 24 2403,3-19-2317,1 1 0,-1-1-1,2 0 1,-1 0 0,3 15-1,-2-20-359,0 1 0,0-1 0,0 0 0,0 1 0,1-1-1,-1 0 1,1 0 0,0 0 0,0 0 0,0 0-1,0-1 1,1 1 0,-1-1 0,1 1 0,-1-1 0,5 3-1,-5-4-69,1 0-1,-1 0 0,0-1 0,1 1 0,-1-1 1,1 1-1,-1-1 0,1 0 0,-1 0 0,1 0 1,-1 0-1,1 0 0,-1-1 0,1 1 0,-1-1 1,1 0-1,-1 1 0,0-1 0,1 0 0,-1-1 1,0 1-1,3-2 0,7-5 22,0 0-1,16-15 1,-26 22-91,5-6 82,-1 0 0,1-1 0,8-13 0,-14 20-100,0 0 1,-1 0 0,1 0 0,0 0 0,-1 0 0,1 0 0,-1 0-1,0 0 1,1-1 0,-1 1 0,0 0 0,0 0 0,1 0-1,-1 0 1,0 0 0,0-1 0,0 1 0,-1 0 0,1 0-1,0 0 1,0 0 0,-1-2 0,0 2-18,0-1 0,0 1 0,0 0 1,0 0-1,0 0 0,0 0 0,0 0 0,-1 0 0,1 0 1,0 0-1,0 0 0,-1 0 0,1 1 0,-3-2 0,-1 0-39,0 1 0,-1 0 0,1 0 0,0 0 0,0 1 0,0-1-1,-1 1 1,1 0 0,-8 2 0,-1 2-267,1 0 0,-21 9 1,16-5-1915,17-6 1007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25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262 441 1984,'2'-2'340,"1"0"0,-1 0 0,1 0 0,0 0 0,-1 1 0,1-1 0,0 1 0,5-2 0,6-3 1976,-13 6-2189,-1 0 0,1 0-1,-1-1 1,0 1 0,1 0 0,-1 0 0,0-1 0,1 1 0,-1 0 0,0-1 0,1 1 0,-1 0 0,0-1-1,0 1 1,1-1 0,-1 1 0,0 0 0,0-1 0,0 1 0,1-1 0,-1 1 0,0-1 0,0 1 0,0-1-1,0 1 1,0 0 0,0-2 0,-1 2-33,1-1 0,-1 0 0,1 1 0,-1-1 1,0 0-1,0 1 0,1-1 0,-1 1 0,0-1 0,0 1 0,1-1 0,-1 1 0,0 0 0,0-1 0,0 1 0,0 0 0,0 0 1,0-1-1,0 1 0,1 0 0,-1 0 0,-1 0 0,-8 0 85,1-1 0,0 2 0,-1-1 0,1 1 0,0 1 0,0 0 0,0 0 0,0 1 0,0 0 0,-16 8 0,5-1 83,0 1 1,1 1-1,-26 21 1,35-24-272,0-1 1,-14 18 0,21-22 30,0 0 0,0 0 1,0 1-1,0-1 0,1 1 0,0 0 0,0-1 1,0 1-1,-1 9 0,2-11 15,1-1 0,0 1 0,0-1 0,0 1 0,0-1 0,0 1 0,0-1 0,1 0 0,0 1 0,-1-1 0,1 1 0,0-1 0,0 0 0,0 1 0,0-1 0,3 3 0,-4-4 21,1 0 1,0 1-1,0-1 1,1 0-1,-1 0 1,0 0-1,0-1 1,0 1-1,1 0 1,-1 0-1,0-1 1,1 1-1,-1-1 1,0 1-1,1-1 1,-1 1-1,1-1 1,-1 0-1,1 0 1,-1 0-1,1 0 1,-1 0-1,1 0 0,-1 0 1,1 0-1,-1 0 1,3-1-1,8-5 124,1 0 0,-1 0 0,0-1 0,21-16-1,-14 9-23,-7 6-151,0 0 0,-1-1 0,0-1 0,-1 1 0,0-2 0,0 0 0,-1 0 0,-1 0 0,0-1 0,0 0 0,-1-1 0,7-17 0,6-18-5,0 1-57,15-56 1,-22 50 3,6-61 1,-17 102-75,1-13-150,-3 24 225,0-1 0,0 1 0,0 0 0,0 0 0,-1 0-1,1 0 1,0 0 0,0 0 0,-1 0 0,1 0 0,0 0 0,-1 0 0,0 0 0,1 0 0,-1 0 0,1 0 0,-3-2-1,3 3 3,-1 0-1,1 0 0,-1-1 0,0 1 1,1 0-1,-1 0 0,0 0 0,1 0 1,-1 0-1,0 0 0,0 0 0,1 0 1,-1 0-1,0 0 0,1 0 0,-1 0 1,0 0-1,1 1 0,-1-1 0,0 0 1,0 1-1,-17 11-159,12-6 246,1 0-1,0 0 1,1 0-1,0 0 1,0 1-1,-6 12 1,-14 50 275,10-20 149,-15 97-1,26-113-351,1 0 0,1 0 0,2 0 0,5 37-1,-1-44 107,14 40 0,-10-39 8,-6-21 386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26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301 181 640,'1'0'20,"-1"-1"89,2 0 1,-1 0-1,0 0 0,0 0 1,0 0-1,0 1 1,1-1-1,-1 0 0,0 1 1,1-1-1,-1 1 1,0-1-1,1 1 1,-1-1-1,1 1 0,-1 0 1,2 0-1,-2 0 98,0 0 0,-1 1 0,1-1 0,0 0 0,-1 0 0,1 1 0,0-1 0,-1 0 0,1 0 0,0 0 0,0 0 0,-1 0 0,1 0 0,0 0 0,-1-1 0,1 1 0,0 0 0,-1 0 0,1 0 0,0-1 0,-1 1 0,1 0 0,0-1 0,-1 1 0,2-1 0,-1 0 48,0-1 0,0 1 0,0 0 0,-1 0 0,1-1 0,0 1 0,-1-1 0,1 1 0,-1 0 0,1-1 0,0-2 0,-1-1 120,1 1 1,-1-1-1,0 1 0,0-1 0,0 1 0,-1-1 0,0 1 0,-1-6 1,0 5-140,-1 0 1,0 0 0,0 1 0,0-1 0,0 1 0,-1 0 0,1 0 0,-1 0 0,0 0-1,0 1 1,-8-6 0,1 2 1,0 1-1,0-1 0,-20-6 0,23 10-174,0 0 0,0 1 0,0 1 0,0-1 0,0 1 0,-1 0 0,1 1-1,0 0 1,0 0 0,-1 1 0,1 0 0,0 1 0,0-1 0,-9 4-1,11-2-38,0-1 0,0 1 0,0 0 0,0 1-1,0-1 1,1 1 0,0 0 0,0 1-1,0-1 1,0 1 0,1 0 0,-1 0-1,1 1 1,0-1 0,1 1 0,0 0-1,-5 10 1,5-7 22,0 1 1,0-1-1,1 1 0,0 0 1,1 0-1,0 0 0,1 0 1,0 0-1,2 16 1,3 6 334,16 52 1,-5-23-244,-5-12-19,17 85 240,-24-110-202,-2 0-1,0 0 1,-4 40-1,1-46-21,0 1 93,-6 26 0,5-39-203,1-1-1,-1 1 0,0-1 0,0 0 0,0 0 0,-1 0 0,0 0 0,0 0 0,-4 5 0,6-9-30,-8 9-791,5-9-1683,2-7-2610,4-4-803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24 116 3072,'-10'-3'1786,"9"2"-1678,1 1 0,0 0 0,0 0-1,0 0 1,-1-1 0,1 1 0,0 0 0,0 0 0,-1 0 0,1 0-1,0 0 1,-1 0 0,1 0 0,0 0 0,0 0 0,-1 0 0,1 0 0,0 0-1,0 0 1,-1 0 0,1 0 0,0 0 0,-1 0 0,1 0 0,0 0 0,-6 2 5136,13-3-866,-2 0-4014,1 0 0,0 0 0,0 0-1,-1-1 1,1 0 0,0 0 0,-1 0 0,7-5 0,8-2 121,26-8-248,0 1 1,1 2 0,1 3 0,1 2-1,-1 2 1,98-2 0,-119 10-992,-18 1-3340,-18 14-2045,0-2 3569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27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5 190 4064,'-4'-16'10112,"9"26"-7643,2 11-1757,-1-1 0,0 1 0,5 40 0,-7-24 248,-5-77 542,1-21-1144,9-79 0,-7 119-420,-2 14 4,1 0 0,0 0 0,0 1 1,1-1-1,0 0 0,3-6 0,-4 11 62,0 0 0,0 0 0,0 1 0,1-1 0,-1 0 0,1 1 0,-1-1-1,1 1 1,0-1 0,-1 1 0,1 0 0,0 0 0,0 0 0,0 0 0,0 0 0,0 0 0,0 0 0,0 1-1,0-1 1,1 1 0,-1-1 0,0 1 0,2 0 0,7 0 21,-1 0 0,1 0 0,-1 1 0,0 1-1,20 4 1,-4 2 93,26 12-1,-2 1-3002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27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0 5216,'-24'10'1696,"15"-3"-1040,4 0-163,-1 0 0,1 0 0,1 1 0,-1-1-1,1 1 1,-3 9 0,-14 48 2126,-22 114 0,39-157-2442,1 1 0,1-1 0,1 1 0,3 23 0,-2-34-110,2 1 0,0-1 0,0 1 0,1-1 0,1 0 0,0 0-1,1 0 1,10 19 0,-12-26-414,0 0 0,0 0-1,1-1 1,0 0-1,-1 0 1,1 0 0,1 0-1,-1 0 1,1-1-1,6 5 1,-6-6-437,0 0-1,0 0 1,0-1 0,0 1 0,0-1 0,0 0 0,0-1 0,0 1-1,0-1 1,0 0 0,9-1 0,11 0-1744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28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4384,'2'-1'211,"-1"0"0,1-1 1,0 1-1,0 0 0,0 1 0,0-1 0,0 0 1,0 1-1,0-1 0,0 1 0,0-1 1,0 1-1,1 0 0,-1 0 0,0 0 0,0 0 1,0 1-1,0-1 0,0 0 0,0 1 1,3 0-1,5 3 912,0 0-1,-1 0 1,12 7 0,-3-1-304,-9-5-497,1 0-1,-1 0 1,0 1 0,0 0 0,-1 0 0,0 1-1,0 1 1,0-1 0,-1 1 0,0 0-1,-1 1 1,0 0 0,0 0 0,-1 0-1,0 0 1,-1 1 0,5 13 0,-3-4-136,-1 1 0,-1 0 0,0 0 0,-2 0 0,0 1 0,-1-1 0,-2 1 0,0-1 0,-1 1 0,0-1 0,-2 0 0,-1 0 0,0 0 0,-1-1 0,-2 0 0,-16 34 0,13-36-643,0 1 0,-17 19 0,24-32-379,0 0 0,-1-1 0,1 1 0,-1-1 0,0 0 0,0 0 1,-1-1-1,1 0 0,-1 0 0,0 0 0,-9 3 0,2-2-1681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5:58.9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5 4224,'0'-1'66,"0"1"1,0 0-1,0 0 0,0-1 1,-1 1-1,1 0 0,0 0 1,0-1-1,0 1 0,0 0 1,-1 0-1,1 0 0,0 0 1,0-1-1,-1 1 0,1 0 1,0 0-1,0 0 0,0 0 1,-1 0-1,1 0 0,0 0 1,-1-1-1,1 1 0,0 0 1,0 0-1,-1 0 1,1 0-1,0 0 0,-1 0 1,2 10 1934,0 5-1195,-1 84 1580,4 245 732,-4-156-2318,-7-108-5814,2-49 1868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24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42 9152,'-11'-13'2928,"11"12"-2872,0 1 0,0-1 0,0 1 0,0 0 0,0-1 0,0 1 0,0-1 0,0 1 0,0 0 0,0-1 0,1 1 0,-1 0 0,0-1 0,0 1 0,0 0 0,0-1 0,1 1 0,-1 0 0,0-1 0,0 1 0,0 0 0,1 0 0,-1-1 0,0 1 0,1 0 0,-1 0 0,0-1 0,1 1 0,-1 0 0,0 0 0,1 0 0,-1 0 0,1-1 0,5-2 419,0 1 0,1 0-1,0 0 1,-1 0 0,1 1 0,0 0 0,0 0 0,0 1 0,7 0 0,-2-1 29,12-1-46,0 2 1,-1 0 0,1 2-1,-1 1 1,1 0 0,33 10-1,-55-12-412,0 0-1,1 0 0,-1 0 0,0 0 1,1 0-1,-1 0 0,0 1 1,0-1-1,0 1 0,0-1 0,0 1 1,-1 0-1,3 2 0,-3-3-7,0 1 0,-1 0 1,1-1-1,-1 1 0,1-1 0,-1 1 0,0-1 0,1 1 0,-1 0 0,0-1 1,0 1-1,0 0 0,0-1 0,0 1 0,-1 0 0,1-1 0,0 1 1,-1 0-1,1-1 0,-2 3 0,-4 8 105,-1 0 0,0 0 0,-1-1 0,0 0 0,0 0 0,-19 16 0,6-4-51,-15 15 102,22-25-72,1 1 1,0 0-1,1 1 1,0 1-1,-13 25 0,24-40-106,0 0 0,1 1 0,-1-1 1,1 0-1,-1 1 0,1-1 0,0 0 0,0 1 0,-1-1 0,1 0 0,0 1 0,0-1 0,0 1 0,0-1 0,1 0 0,-1 1 0,0-1 1,1 1-1,-1-1 0,1 0 0,-1 1 0,1-1 0,-1 0 0,1 0 0,0 0 0,0 1 0,-1-1 0,1 0 0,0 0 0,0 0 1,0 0-1,1 0 0,-1-1 0,0 1 0,0 0 0,0 0 0,0-1 0,1 1 0,-1-1 0,2 1 0,6 2 39,0 0 0,0-1 0,-1 0 0,19 2 0,17-1-1272,75-5 0,-9-8-7416,-73 5 4751,3-10-2598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29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3648,'-1'-5'11733,"2"5"-10917,21-8 1232,-8 5-1722,-1 0-216,0 1-1,0 0 1,1 1 0,19 1-1,-21 0-103,-9 0-25,0 0 0,0 0 0,0 0 0,0 0 0,5 2 0,-7-2 20,-1 1-1,1-1 0,-1 0 1,0 0-1,1 1 0,-1-1 1,1 0-1,-1 1 0,1-1 0,-1 0 1,0 1-1,1-1 0,-1 1 1,0-1-1,1 1 0,-1-1 1,0 1-1,0-1 0,1 1 1,-1-1-1,0 1 0,0-1 1,0 1-1,0-1 0,0 1 1,0-1-1,0 1 0,0-1 1,0 1-1,0-1 0,0 1 1,0 0-1,0-1 0,0 1 1,0-1-1,-1 1 0,-7 24 163,0-2-1,-2 1 1,-18 30-1,8-16 148,12-24-96,0-1-1,-18 24 0,25-35-151,0-1 0,0 1 0,0-1 0,0 1 0,1-1 0,-1 1 0,0 0-1,1-1 1,-1 1 0,1 0 0,-1 3 0,1-5-23,0 1-1,0-1 1,0 1 0,0-1 0,1 0-1,-1 1 1,0-1 0,0 1 0,0-1-1,0 1 1,1-1 0,-1 1-1,0-1 1,0 0 0,1 1 0,-1-1-1,0 1 1,1-1 0,-1 0 0,1 0-1,-1 1 1,0-1 0,1 0-1,-1 1 1,1-1 0,-1 0 0,1 0-1,-1 0 1,0 0 0,1 1 0,-1-1-1,1 0 1,-1 0 0,1 0-1,-1 0 1,1 0 0,-1 0 0,1 0-1,-1 0 1,1 0 0,-1-1-1,1 1 1,-1 0 0,1 0 0,21-4 611,-1 0-530,33-1 0,-50 5-388,-1 0 0,0 1-1,0-1 1,0 1 0,1 0-1,-1-1 1,0 1 0,0 1-1,4 1 1,-6-3-76,0 1 0,0 0-1,0 0 1,1-1 0,-1 1 0,0 0 0,0 0-1,0 0 1,-1 0 0,1 0 0,0 0 0,0 0 0,0 1-1,-1-1 1,1 0 0,-1 0 0,1 1 0,-1-1 0,1 0-1,-1 1 1,0-1 0,0 0 0,1 2 0,-4 13-4744,2-2 1664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32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541 313 2976,'0'-1'335,"0"-1"0,0 0 0,0 1 0,0-1 0,0 0 0,-1 1 0,1-1 0,-1 0 0,1 1 0,-2-3 0,-1-1 1142,3 3-1333,-1 1 0,0 0 0,0 0 0,1 0 0,-1 0 0,0 0 0,0 1 0,0-1 0,0 0 0,0 0 0,0 0 0,0 1 0,-1-1 0,1 1 0,0-1 1,0 1-1,0-1 0,-1 1 0,-1-1 0,-24-2 978,25 3-1007,-17-1 327,-1 2 0,1 0-1,0 1 1,0 1 0,0 1 0,-34 11 0,29-6-98,0 1-1,1 1 0,0 1 1,-35 25-1,40-22-201,0 1 0,2 0-1,0 2 1,1-1 0,0 2-1,-14 25 1,24-35-87,0-1 0,0 1 0,1 1 0,0-1 0,-4 19 0,7-24 20,0 1 1,0-1-1,0 1 1,1 0-1,0-1 0,0 1 1,0-1-1,0 1 1,1 0-1,0-1 1,0 1-1,0-1 1,0 0-1,4 9 0,-4-11 6,1 0-1,-1-1 0,0 1 1,1 0-1,-1-1 1,1 1-1,-1-1 0,1 1 1,0-1-1,-1 0 0,1 1 1,0-1-1,0 0 0,0 0 1,0 0-1,4 0 1,-2 0 6,-1 0 0,1-1 1,0 1-1,0-1 1,0 0-1,0-1 0,0 1 1,6-2-1,5-2 47,-1-1 0,0-1 0,24-12 0,-31 15-113,8-6-84,0-1-1,0 0 1,-1-1 0,0-1 0,-1 0 0,0-1 0,-1 0 0,-1-1 0,0 0-1,13-23 1,-3-1-19,-1-2 0,-1 0-1,14-48 1,-22 53 89,10-53 0,-17 68-65,-2 0-1,0 0 1,-1-1 0,-3-26-1,2 44 9,-1 0-1,1 0 1,-1 0-1,0 0 0,0 0 1,0 0-1,0 0 1,0 0-1,-3-4 0,4 7 43,-1-1 0,1 0 0,-1 1-1,0-1 1,1 0 0,-1 1-1,0-1 1,1 1 0,-1-1-1,0 1 1,0-1 0,1 1-1,-1 0 1,0-1 0,0 1-1,0 0 1,0-1 0,1 1-1,-1 0 1,0 0 0,0 0 0,0 0-1,0 0 1,0 0 0,0 0-1,0 0 1,1 1 0,-1-1-1,0 0 1,0 0 0,0 1-1,0-1 1,1 0 0,-1 1-1,-1 0 1,-1 2 38,-1 0 1,0 0-1,1 0 0,0 0 1,0 1-1,0 0 1,0-1-1,0 1 0,1 0 1,0 0-1,0 1 0,-3 6 1,-1 7 39,1 0-1,0 0 1,1 0 0,-3 37 0,5 75 263,4-85-342,2-1 0,1 0-1,22 81 1,-26-122-404,0-1 0,-1 0 0,1 0 0,0-1-1,0 1 1,0 0 0,1 0 0,1 3 0,-2-5-86,0 1 0,0 0 0,0 0 0,0-1 0,0 1 0,0-1-1,0 1 1,0-1 0,0 1 0,0-1 0,0 0 0,0 1 0,0-1 0,0 0 0,0 0 0,2 0 0,9 0-1677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13:32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1 377 4160,'0'0'32,"0"0"1,0-1-1,0 1 0,0 0 1,0 0-1,1 0 1,-1 0-1,0 0 0,0 0 1,0 0-1,0 0 0,0 0 1,1-1-1,-1 1 1,0 0-1,0 0 0,0 0 1,0 0-1,1 0 1,-1 0-1,0 0 0,0 0 1,0 0-1,0 0 0,1 0 1,-1 0-1,0 0 1,0 0-1,0 1 0,0-1 1,1 0-1,-1 0 1,0 0-1,0 0 0,0 0 1,0 0-1,1 0 0,-1 0 1,0 0-1,0 1 1,0-1-1,0 0 0,0 0 1,0 0-1,0 0 1,0 0-1,1 1 0,-1-1 1,0 0-1,0 0 0,0 0 1,0 0-1,0 1 1,0-1-1,0 0 0,0 0 1,0 0-1,0 0 0,0 1 1,0-1-1,0 0 1,0 0-1,0 0 0,0 0 1,0 1-1,0-1 1,-1 0-1,1 0 0,0 0 1,2 0-12,11 10 4091,-7-5-3453,-3-3-113,0 1-1,-1-1 0,1 0 1,0 0-1,1 0 1,5 3-1,-8-5-431,0 0 0,0 0 0,0 0 0,0 0 0,0 0 0,-1 0 0,1 0 0,0 0 0,0 0 0,0 0 0,0 0 0,0-1 0,0 1 0,0 0 0,0-1 0,0 1 0,-1-1 0,1 1-1,0-1 1,0 1 0,0-1 0,-1 1 0,1-1 0,0 0 0,-1 0 0,1 1 0,-1-1 0,1 0 0,0 0 0,0-1 0,3-6 131,-1-1-1,1 1 0,-1-1 1,-1 0-1,1 0 1,-1 0-1,0-13 1,0 11-116,32-237 2346,-33 244-2399,0-1 1,0 1-1,0 0 1,0 0-1,1 0 0,-1 0 1,1 0-1,4-6 1,-5 8-60,0 1 0,0 0 0,0 0 0,0 0 0,0 0 0,1 0 0,-1 0 0,0 0 0,1 0 0,-1 1 0,0-1 0,1 0 0,-1 1 0,1-1 0,-1 1 0,1-1 0,-1 1 0,1 0 0,0 0 0,-1 0 0,1 0 0,-1 0 0,1 0 0,-1 0 0,1 0 0,2 1 0,53 18-38,-6-1-310,-29-12-204,-1 0-1827,32 5 0,-23-7 80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4:38.08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3 124 1984,'0'-1'53,"0"1"0,1-1 0,-1 1 0,0-1 0,0 1-1,0 0 1,0-1 0,1 1 0,-1-1 0,0 1 0,0-1 0,0 1 0,0-1 0,0 1 0,0-1 0,0 1 0,0-1-1,0 1 1,-1-1 0,1 1 0,0-1 0,0 1 0,0-1 0,0 1 0,-1-1 0,-1 0 619,3 6 197,0 12 11444,-1-26-11912,4 1 1466,-1 3-1561,0 1 0,-1-1 0,0-1 0,3-8 1,-4 12-266,0 0 0,0 0 0,0 0 0,0 1 1,0-1-1,0 0 0,0 1 0,0-1 0,1 1 1,-1-1-1,1 1 0,-1 0 0,1-1 0,-1 1 0,1 0 1,0 0-1,-1 0 0,4-1 0,6-3 56,0 1-1,12-3 1,12 0-90,-1 0 0,39-1 0,-52 7-14,-13 1 14,-1 0-1,1-1 1,-1 0 0,13-3 0,-20 3-89,0 1-1,0 0 1,0 0 0,0 0 0,0 0 0,0 0 0,0-1 0,1 1 0,-1 0 0,0 0 0,0 0 0,0 0 0,0 0-1,0-1 1,0 1 0,0 0 0,0 0 0,0 0 0,0 0 0,0 0 0,0-1 0,-1 1 0,1 0 0,0 0 0,0 0-1,0 0 1,0 0 0,0-1 0,0 1 0,0 0 0,0 0 0,0 0 0,0 0 0,-1 0 0,1 0 0,0-1 0,0 1-1,0 0 1,0 0 0,0 0 0,0 0 0,-1 0 0,1 0 0,0 0 0,0 0 0,-14 3-4702,6-3 2827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4:39.27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0 227 2400,'0'0'8426,"8"0"-6586,-3 0-1505,1-1-1,-1 0 0,0 0 1,0 0-1,0-1 0,0 0 1,0 0-1,0 0 0,0 0 0,-1-1 1,1 0-1,-1 0 0,1 0 1,5-6-1,5-6 45,0-1 0,15-21 0,-30 36-371,17-22 236,-1-1-1,17-35 1,-33 57-209,1 1 0,-1-1 1,0 1-1,0-1 1,0 1-1,0-1 0,0 1 1,0-1-1,0-1 0,0 3-14,1 7 5,3 16 104,-1-1 1,-1 2 0,-1-1-1,-3 25 1,1-2-11,-3 144 584,1-161-652,2-24-49,1 0 0,-1 1 0,1-1 0,0 0-1,1 8 1,0-8 12,-1 0-1,1 0 1,-1 0-1,0 0 1,0 5-1,0-9 9,0-1-1,0 1 1,-1 0-1,1 0 0,0-1 1,0 1-1,0 0 0,0 0 1,-1-1-1,1 1 1,0 0-1,-1-1 0,1 1 1,-1 0-1,1-1 0,-1 1 1,1-1-1,-1 1 1,1-1-1,-1 1 0,1-1 1,-1 1-1,0-1 1,1 1-1,-1-1 0,0 0 1,1 1-1,-1-1 0,0 0 1,0 0-1,1 0 1,-1 1-1,-1-1 0,-3 0 29,0 1 0,0 0 0,0 0 1,0 0-1,0 0 0,-6 3 0,-5 2 18,3-3-106,1 0-1,0-1 1,0 0 0,-1-1-1,-13-1 1,14 2 260,10-1-92,10-1-10,153-7 892,-156 6-1017,0 0 0,-1 1 0,1-2 0,6-1 0,8-2-1612,-18 5 1043,0-1 0,1 1 1,-1 0-1,0 0 0,0 0 1,1 0-1,-1 0 0,0 0 1,0 0-1,2 1 0,5 4-6253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04.1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2335 4 832,'-4'-3'6527,"-14"6"-5998,14-3-434,0 0 1,1 1-1,-1-1 1,0 1-1,1 0 1,-1 0-1,0 0 0,1 1 1,-6 2-1,-23 11 742,25-13-659,-1 2 0,-12 6 0,-37 20 585,50-25-629,-3 2 3,0 0 0,0 1 0,1 0 0,0 0 0,0 1 0,-12 17 0,9-11-143,-6 12 156,-63 129 671,58-89-613,21-62-160,1 0-1,-1-1 1,1 1-1,0 9 1,1-10-28,-1 0 1,1 0-1,-1-1 1,0 1-1,0 0 1,0-1-1,0 1 1,-1-1-1,-2 5 1,-1 3 59,0-1-1,1 0 1,0 1 0,-4 16 0,0-1 129,6-14 9,2-11-198,0 1 0,0 0 1,-1-1-1,1 1 0,0-1 1,-1 1-1,0 0 0,1-1 1,-2 3-1,1-3-14,0 0-1,1 1 1,-1-1-1,1 0 0,-1 0 1,1 1-1,-1-1 1,1 0-1,0 1 1,0-1-1,0 0 0,0 1 1,0-1-1,0 1 1,0 1-1,1 7 15,-1-8-3,-1-1 1,1 1-1,0-1 0,-1 0 1,1 1-1,-1-1 0,0 1 1,1-1-1,-1 0 0,0 1 1,-1 1-1,1-2-6,0 0 0,0 0 0,1 1 0,-1-1 1,0 1-1,1-1 0,-1 0 0,1 1 0,-1-1 0,1 1 0,-1 2 0,-4 45 80,1-23 5,-2 17 62,2-16-58,-1 40-1,4-41-73,-7 35 0,4-36 108,-1 36 0,4-33-75,-7 40 0,2-30-54,-1-8 177,5-25-143,1 0 0,0 0 0,0 0 0,0 0 0,0 5 0,0 3-21,-1 1 0,0-1 0,-3 14 0,2-17 10,0 1 0,2 0 0,-1 0 0,1 0 0,1 18 0,2-5 234,-2 29 1,-1-19-276,-1 10 254,-8 47 0,2-28-62,8-53-97,-2 0 0,1 0 1,-1 0-1,-7 17 0,7-20-44,0-1-1,0 0 1,0 0 0,0 8-1,1-8-28,0 0-1,0 0 0,-1 0 0,-4 9 0,-51 107 445,50-107-403,0 1-1,-5 23 0,6-20 75,-6 29-103,-6 17-20,-21 36 47,30-83 10,0 1-1,-2-2 0,-14 22 0,11-21-7,-1 0 0,-26 24-1,26-28-66,-100 95 360,109-102-293,1 0 1,-7 12-1,-4 5-89,6-8 71,0 0 0,-14 33 0,10-18-11,3-5 24,-15 53 1,19-54 59,0 0-1,-22 45 1,-26 23 114,23-55-70,25-31-149,0-1-1,0 1 0,0-1 0,-1 0 1,1 0-1,-2-1 0,-10 6 0,-21 13 18,-36 32-28,69-51 44,0 1 1,0 0-1,-7 8 0,-10 10-128,10-12 125,-14 19 0,16-17-68,-18 16 0,15-16 77,1 1 1,0 1 0,-14 22 0,-6 6 14,-12 26-113,28-43 66,13-18-14,-1-1 0,0 0 0,-14 15 0,7-11 114,-1 0-1,-22 14 1,18-14-68,15-9 0,-1 0 1,0-1-1,0 0 1,0 1-1,0-1 1,-1 0 0,1-1-1,-8 3 1,-62 6 232,34-5-262,36-4-16,0 0 0,1 0-1,-1 0 1,0 1 0,1 0-1,-1-1 1,-3 4 0,3-3 13,1 0 0,-1 0 0,1 0 0,-1-1 0,1 1 0,-1-1 0,-7 1 0,-6 1 87,1 1 0,-32 11 0,-4 2 109,19-7-1034,32-9 464,-1 0 1,0-1-1,1 1 1,-1 0-1,1 0 1,-1 0 0,1 1-1,-1-1 1,-1 2-1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40.60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1568,'2'5'10770,"1"-2"-8652,0 1-3428,-3-4 1854,18 8 987,-5-7-657,21 3-1,-21-1-176,23 0 0,58 0 343,-62-5-1599,-10-3-5260,1 2-869,-5 5 3936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41.17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 1 3136,'0'0'212,"-1"0"-1,1 0 1,0 0-1,-1 0 1,1 1 0,-1-1-1,1 0 1,0 0 0,-1 0-1,1 1 1,0-1-1,-1 0 1,1 1 0,0-1-1,0 0 1,-1 1-1,1-1 1,0 0 0,0 1-1,0-1 1,8 13 11258,4-4-12979,-10-8 1553,0 1 1,1-1-1,-1 0 1,1 0-1,-1 0 1,1 0-1,0 0 0,-1 0 1,1-1-1,0 1 1,0-1-1,2 0 1,41 0 208,-24-1-327,42-5-3520,-48 6 1946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41.78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1 3392,'-4'2'2622,"7"3"1093,11 4-682,6-1-1756,0-1-1,28 6 0,-41-10-1459,0-1-1643,0-1-2148,-3-1 1814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43.73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22 992,'1'-1'82,"-1"0"0,0 1-1,0-1 1,1 0 0,-1 1 0,0-1 0,1 0 0,-1 1-1,1-1 1,-1 1 0,0-1 0,1 1 0,0-1 0,-1 1-1,1-1 1,-1 1 0,1-1 0,0 1 0,-1-1-1,1 1 1,0 0 0,-1 0 0,2-1 0,2-1 871,4-5 5536,-8 8-6418,5 25 121,-9 33-2448,3-38 1179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31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9 4576,'-5'-4'1499,"9"2"-682,0 1-616,-2 0 860,-1 1-784,0 0 0,1 0 0,-1 0 0,0 0 0,0 0 0,1 1 0,-1-1-1,0 0 1,0 1 0,1-1 0,1 2 0,9 3 601,0 0 0,0 0 0,1-1-1,25 5 1,24-1 420,-7-1-669,0 2-1,68 20 1,-118-27-576,0 0 0,0 0 0,-1 0 0,1 1 0,-1 0 0,1 0 0,-1 0 0,0 0 0,0 1 0,0-1 0,3 5 0,-1-1 24,-2 0 0,1 0-1,-1 1 1,0 0 0,0-1 0,3 12-1,1 6 67,-2 0-1,6 45 0,-2 55 213,-5-61-203,0 0-51,12 215 214,-15-146-211,5 141-16,-2-57 28,8 127 354,22 330 565,-34-618-924,-2 59 653,1-113-742,0 0 0,-1 0 1,1 0-1,-1 0 1,1 0-1,-1 0 1,1 0-1,-1 0 1,0 0-1,0-1 1,0 1-1,0 0 0,0-1 1,-1 1-1,1-1 1,0 1-1,-1-1 1,1 1-1,-1-1 1,1 0-1,-1 0 1,0 0-1,0 0 0,1 0 1,-1 0-1,0 0 1,0-1-1,-2 2 1,-5-1-24,1 0 1,-1 0 0,1 0 0,-1-1-1,-10-1 1,13 0-4,-117-10-2727,-151-33 1,171 16-2241,95 26 4016,1 0 0,0-1 0,-8-5 0,12 7 645,1-1 1,-1 0 0,1 1 0,0-1 0,0-1 0,0 1 0,0 0-1,0 0 1,0-1 0,-2-5 0,-11-29-3776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44.2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65 3 2240,'-2'-2'4605,"4"13"-762,-9 59-747,2-33-2368,-1 5-313,-23 80 0,29-121-408,-15 69-946,14-64 374,0 0 0,1 0-1,-1 0 1,2 0 0,0 7-1,3 8-1172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44.70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46 0 3072,'0'0'976,"0"12"3248,2-7-3548,-1 0 0,-1 1 0,1-1 0,-1 0 0,0 0 0,0 1 0,0-1 1,-2 7-1,-13 44 917,10-40-1571,-5 27 0,4-4-108,1-8-1871,-2 51 0,9-55 331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45.2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41 1 3552,'-1'3'748,"0"0"1,0 1-1,0-1 1,1 1 0,-1-1-1,1 1 1,0-1-1,0 1 1,1-1-1,0 5 1,-1 11 265,-2 19 418,0 10-444,-11 55 0,3-26-759,2-8-5301,5-57 2181,7 0 977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45.69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0 3072,'0'0'976,"0"2"-587,2 5-110,0-3 882,-1 0 1,0 0-1,-1 0 1,1 1-1,0 3 1,-2 38 2332,-4 24-2370,4-7-1212,0-34-2564,-3 32 1,3-46 1019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46.11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0 4384,'-1'6'619,"0"1"1,1-1-1,-1 0 1,1 0-1,1 1 0,-1-1 1,1 0-1,0 0 1,4 12-1,-3-8 600,0 0 0,2 20-1,-4-26-1017,-6 148 777,7-107-5954,-1-34 3531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46.46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3648,'0'11'1664,"5"16"-1472,-5-16 1696,0 4-1088,0 4 800,0 4-928,0-4-160,0 3-320,0-4-352,0 1 96,0-4-2528,0-1 1408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49.248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0 1984,'12'8'3211,"-1"-1"-2968,0-1 1,16 7-1,2-3 1,0-2 0,1-1 1,0-2-1,37 3 0,-19-6-608,-1-1-1,50-7 1,-59 1-441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50.639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11 1408,'0'0'448,"3"-8"307,-2 6-705,106 2 2158,47 18-1675,-32-3 369,-14 1-264,-52-6-407,-38-7-195,28 6 51,-32-6 19,0 1 1,0-2 0,0 0-1,0 0 1,16-1 0,-18 2-69,3 2-50,3-4 203,-14-1-167,1 1 1,0-1 0,0 0 0,0 0-1,0 0 1,0-1 0,-1 1-1,1-1 1,8-3 0,26-7 17,-30 8-23,1-1 0,0 1-1,15-2 1,-8 1-48,0 0-1,0-1 1,29-12 0,-41 15 28,0 0 0,0 1 1,1-1-1,7 0 1,16-5 323,-27 7-413,-1 0 1,0 0-1,1 0 1,-1 0 0,0 0-1,0 0 1,1 0-1,-1 0 1,0 1-1,0-1 1,1 0 0,0 1-1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51.247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51 1152,'42'-2'1331,"0"-2"0,54-13 0,-10 2-476,-51 10-763,0 1 1,44 1-1,36 9-1596,-80-4 571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52.648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320 0 1152,'2'4'157,"0"0"0,0 0 1,-1 1-1,0-1 0,0 0 0,0 1 0,0-1 1,-1 0-1,1 1 0,-1-1 0,-1 6 1,0 8 435,-6 24-1,5-31-331,-4 13 132,4-13-227,-1 1 0,0 11 0,-11 126 874,-17 128 368,16-193-1045,3-23 2,3 0-1,-2 78 0,5-41-193,1-32-92,0 6 53,1-37 101,3 60 0,1-75-127,0-1 0,-4 23 0,1-23 44,2 0 0,1 32 0,1 54 176,-1-59-172,-13 180 395,-22-13-42,29-176-400,2 0 0,1 0 0,3 42 0,-2 30 142,0-83-218,2-9-14,-2 0-1,-4 24 0,-2 0 192,-5 71 0,11-96-109,-1-1-1,-7 25 1,2-9 64,-18 122 182,3-12-418,7-47 153,16-77-115,-4 10-2170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53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 2080,'0'-6'10032,"0"17"-8256,-2 47 1204,0-37-2597,2 0 0,0 0 0,4 30-1,35 147 1357,-39-197-1700,0-1 0,0 0-1,0 0 1,0 1 0,0-1 0,0 0-1,0 0 1,1 1 0,-1-1 0,0 0-1,0 0 1,0 1 0,0-1 0,0 0-1,0 0 1,1 0 0,-1 1 0,0-1-1,0 0 1,0 0 0,1 0 0,-1 1-1,0-1 1,0 0 0,0 0 0,1 0-1,-1 0 1,0 0 0,0 0 0,1 1-1,5-7 542,2-15-100,19-109 390,-4 22-924,-21 92-91,-1 13 137,-1-1 1,1 1 0,-1 0-1,1-1 1,0 1 0,0 0 0,1 0-1,-1 0 1,2-3 0,-1 2 2,0 1 1,0-1 0,-1 1 0,1-1-1,-1 0 1,2-7 0,-2 4 12,-1 6-5,0 1 0,1 0-1,-1-1 1,0 1 0,0 0-1,0-1 1,0 1 0,0 0-1,1-1 1,-1 1 0,0 0-1,0-1 1,1 1 0,-1 0-1,0-1 1,0 1 0,1 0-1,-1 0 1,0 0 0,1-1 0,-1 1-1,0 0 1,1 0 0,-1 0-1,0 0 1,1-1 0,-1 1-1,0 0 1,1 0 0,0 0-1,10-4 75,-9 4-50,1 0-1,-1 0 0,1 0 0,-1 0 1,1 0-1,-1 0 0,0 1 1,1-1-1,-1 1 0,0 0 0,1-1 1,-1 1-1,4 2 0,5 2 102,-5-3-161,-4-1 34,0 0 0,0 0-1,0 0 1,0-1 0,0 1 0,0-1 0,0 0 0,0 1 0,0-1 0,0 0 0,0 0 0,3 0 0,14 3-1553,15-4-3386,-15 0 2026,0 1 0,38 5 0,-34 0-1504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56.853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174 0 2304,'-9'37'1343,"1"0"0,-4 46 1,1 78-345,10-141-876,-11 145 772,-1 8 2,-5 60 280,2-39-525,13-129-497,-12 119 559,6-121-119,0 71 0,9 68 294,1-86-472,-2-59 58,-14 96 0,9-124-325,3-15-71,-2 26 1,3-11-85,1 80 421,2 22-329,-2-72 2,-2-17-19,2-32-33,0 0 0,0 0 0,2 19 0,1-12-26,-1 21-1,1 12 161,0-13-94,-2-26-19,1 1 0,4 21 0,25 76 54,-25-80-40,-1 0 1,-2 0-1,-1 49 0,-1-52-84,9 67 49,-9-87-24,1 1 0,-1-1 0,1 0 0,0 1-1,0-1 1,1 0 0,0 0 0,0 0 0,4 8-1,-1-12 196,0 0-201,0 0-1,-1 0 1,1-1 0,0 0-1,0 1 1,0-2-1,-1 1 1,1 0-1,6-1 1,50-5-131,-24 2 230,80-8 28,-81 7-161,39-8 1,-21 2 36,-30 8-58,1 0-1,0 2 1,25 3-1,19 0 72,-36-3-33,52 8-1,-70-6 88,-1 0-1,0-1 0,0 0 1,1-2-1,20-2 1,-28 3 18,14-29-2643,-21 24 2515,1 1 0,-1 0 0,1-1 0,0 1 0,4-8 0,4-20 145,-1-19-31,29-221 297,-11-60-287,-13 151-33,6-78 1,13-268 133,-17 294-224,6-151 245,-7 232-314,1 4 218,-1-13-181,-3 27 135,-6 71 7,-5 56-86,1-1-1,-2 0 0,1 0 0,-1 0 0,0 1 0,0-1 0,-1 0 0,-5-14 0,7 21 1,-1 1 0,1-1 0,-1 0 0,0 0 0,1 0 0,-1 1 0,1-1-1,-1 0 1,0 0 0,0 1 0,1-1 0,-1 1 0,0-1 0,0 1-1,0-1 1,0 1 0,0-1 0,0 1 0,0 0 0,0-1 0,0 1-1,-1 0 1,-23 2-314,5 1 208,17-4 125,-1 1 0,0-1 0,1 0 0,-1 0 0,1 0 0,-1-1 0,1 1 1,0-1-1,-1 0 0,1 0 0,0 0 0,-4-3 0,-22-13 37,16 13-98,0 0 0,-1 1 0,1 0 0,-1 1 0,0 1 0,0 0 0,0 1 0,0 1 0,-21 1 0,-15 4-10,-64 16 0,74-13 2,21-4 28,1 1 0,-1 1 0,1 1-1,0 0 1,-25 16 0,38-20 68,-1 1 0,2 0 0,-1 0 0,0 1 0,1-1 0,-7 9 1,7-5 65,1-1 1,-1 1-1,1 0 1,1 0-1,-1 1 1,1-1-1,-1 12 1,-1 65 94,3-43-109,-13 180 406,4-84 127,0 4-228,-1 95 251,12-12-161,2-90-208,-1-37-5,15 102 0,-8-91-140,-5-45-88,-3 49 225,-2-62-212,-2-19-31,2-25-23,0 1-1,1-1 1,0 14 0,5 58-14,-5-39 91,0-39-122,0-1 52,1 1 0,-1-1 0,0 1 0,0-1 0,0 1 0,0-1 1,1 1-1,-1-1 0,0 0 0,0 1 0,1-1 0,-1 1 0,0-1 1,1 0-1,-1 1 0,0-1 0,1 0 0,-1 1 0,1-1 0,1 1-9,-1-1 0,0 0 1,1 1-1,-1-1 0,0 0 0,1 0 0,-1 0 0,0 0 0,1 0 0,-1 0 0,0 0 0,1 0 0,-1-1 0,0 1 0,1 0 0,-1-1 0,0 1 0,1-1 0,-1 0 0,0 1 1,0-1-1,0 0 0,0 0 0,0 1 0,2-3 0,1 0 23,0-1 0,0 0-1,-1 0 1,1 0 0,4-7 0,101-177 266,-87 145-269,-2-1-1,22-75 1,-22 43-187,-4-2 0,-2 0 0,-5 0 0,-2-1 0,-4 0-1,-13-138 1,-13-123-266,24 315 361,2 1-1,1-1 0,1 1 0,8-25 0,5-28-603,-9 32 218,21-94-2478,-29 132 2410,3-6-411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00.464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263 1 832,'0'3'71,"0"-1"1,0 1-1,-1 0 0,1 0 1,1-1-1,-1 1 1,0 0-1,1 0 0,0-1 1,-1 1-1,2 2 0,0 0 60,-1-1 0,0 0-1,0 1 1,0 6-1,-2 34 814,-7 53 0,7-87-841,0-4 34,0 1 0,0-1 0,-4 11 0,1-7-19,1 1 0,1 0 0,-2 22 1,0-2 149,-1 40 332,2-24-384,-1 29-26,-6 51-119,-5 34 644,7-58-214,-6-10-329,-3 33 259,14-54-174,-10 98 169,1-107-268,-4 40 318,-6 68 410,19-142-831,-1 3 120,2-1 1,2 45-1,1-57-149,-4 40 1,0-6-11,2-37 55,-1-1-1,0 0 0,-5 17 0,-4 27 241,8-39-275,1-17-16,2 1 0,-1 0 0,0-1 0,1 1 0,0 0 0,1 7 0,0 0 56,0 1-1,0-1 0,-2 20 1,0-1-84,-5 176 626,6-155-615,0-31 134,-3 32 1,1-33-47,2-1 1,1 23-1,1 1 3,-3-11-28,4 73 358,0-56-264,-3-31-146,3 21-1,-2-35-34,4 25 143,1 45 1,-1-6 330,-2-5-629,-3-54 59,0-7 69,0-1 37,0 18 81,0 29 148,-4-42-201,4-6-18,-1 0-1,1 0 0,0 0 0,0 0 1,0 0-1,0 1 0,0-1 1,0 0-1,0 0 0,0 0 1,-1 0-1,1 0 0,0 0 1,0 0-1,0 0 0,0 0 1,0 0-1,0 0 0,0 1 1,0-1-1,0 0 0,0 0 1,0 0-1,0 0 0,0 0 0,0 0 1,0 0-1,0 0 0,-1 1 1,1-1-1,0 0 0,0 0 1,0 0-1,0 0 0,1 0 1,-1 0-1,0 1 0,0-1 1,0 0-1,0 0 0,0 0 1,0 0-1,0 0 0,0 0 0,0 0 1,0 0-1,0 1 0,0-1 1,0 0-1,0 0 0,0 0 1,0 0-1,1 0 0,-1 0 1,0 0-1,0 0 0,2 1 151,-6 4-256,2 7 59,2-10 53,0-1 0,0 0 0,0 1 0,0-1 0,0 0 0,-1 0 0,1 1 0,0-1 0,-1 0 0,1 0 0,-1 1 0,1-1 0,-1 0 0,0 0 0,1 0 0,-3 2 0,-31 35 91,28-31-171,6-7 79,-1 1-1,1-1 0,-1 1 0,1 0 1,-1-1-1,1 1 0,-1-1 1,1 1-1,-1-1 0,0 1 1,1-1-1,-1 0 0,0 1 1,1-1-1,-1 0 0,0 1 1,0-1-1,1 0 0,-1 0 1,-1 0-1,2 0-6,0 0 1,-1 0-1,1 0 1,0 0-1,0-1 1,0 1-1,0 0 1,0 0-1,0 0 1,-1-1-1,1 1 1,0 0-1,0 0 1,0 0-1,0-1 1,0 1-1,0 0 1,0 0-1,0-1 1,0 1-1,0 0 1,0 0-1,0-1 1,0 1-1,0 0 1,0 0-1,0 0 1,0-1-1,0 1 1,1 0-1,-1 0 1,0-1-1,0 0 81,0 5-324,0-4 249,0 0-1,0 0 1,0-1 0,0 1 0,0 0 0,0 0 0,0 0-1,0 0 1,0 0 0,0 0 0,0 0 0,0 0 0,0 0 0,0 0-1,0 0 1,1-1 0,-1 1 0,0 0 0,0 0 0,0 0-1,0 0 1,0 0 0,0 0 0,0 0 0,0 0 0,0 0-1,1 0 1,-1 0 0,0 0 0,0 0 0,0 0 0,0 0-1,0 0 1,0 0 0,0 0 0,0 0 0,1 0 0,-1 0-1,0 0 1,0 0 0,0 0 0,0 0 0,0 0 0,0 0-1,0 1 1,0-1 0,0 0 0,0 0 0,1 0 0,-1 0-1,0 0 1,0 0 0,0 0 0,0 0 0,0 0 0,0 0-1,0 1 1,0-1 0,0 0 0,0 0 0,0 0 0,0 0-1,0 0 1,0 0 0,0 0 0,14-8-174,-12 7 165,-1 0 0,0 0 0,0 0 0,0 0 0,1 0 0,-1-1 0,0 1 0,0 0 0,0 0 0,-1-1 0,1 1 0,0-1 0,0 1 0,-1 0 0,1-3 0,3-3 225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4:56.67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0 542 1728,'2'-2'6537,"-1"1"-6350,-1 0 0,1 1-1,-1-1 1,1 0 0,-1 0 0,1 0-1,-1 0 1,1 0 0,-1 0-1,0 1 1,1-1 0,-1 0 0,0 0-1,0 0 1,0 0 0,0-2 0,5-31 2581,-4 28-2638,1 0 0,0 1 0,0-1 0,0 0 0,1 1 0,0-1 0,0 1 0,4-6 0,-6 10-111,3-4 4,0-1 0,0 1 0,1 0 0,7-6 0,5-6-21,60-77 219,-41 47-95,-6 9-2,-11 13-45,0 1 1,2 1 0,33-29 0,-34 36 212,29-18 1,-41 29-169,-1 1 0,1 0 0,1 1 0,-1 0 1,1 0-1,-1 1 0,14-3 0,15 5 527,-37 0-331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4:57.7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255 137 1888,'0'0'613,"24"-20"5979,-23 18-6414,-1 0 0,0 0 0,0 0 0,0 0 0,0 0-1,0 0 1,0 0 0,0 0 0,-1 0 0,1 0 0,-1 0 0,0 1 0,1-1 0,-1 0-1,0 0 1,-2-2 0,0-2 136,0 1-1,-1 0 0,-7-9 0,5 9-162,0-1-1,-1 1 1,0 1-1,0-1 1,0 1-1,-1 0 1,0 1-1,1 0 1,-1 0 0,0 1-1,0 0 1,0 0-1,-1 1 1,-14-1-1,19 2-144,-1-1-1,0 2 1,0-1 0,0 0-1,1 1 1,-1 0 0,0 0-1,1 0 1,-1 1 0,1 0-1,-1 0 1,1 0 0,0 0-1,-1 0 1,1 1 0,1 0-1,-1 0 1,0 0 0,1 0-1,-1 1 1,1-1 0,0 1-1,0 0 1,1 0 0,-1 0-1,-2 6 1,2-1 2,0 0 1,1-1 0,0 1-1,1 0 1,0 0 0,0 0-1,1 0 1,0 0 0,0 0-1,1 0 1,2 9-1,4 14 318,19 52-1,-20-65-114,20 50 346,6 18 502,-31-82-957,0 0 1,-1 0-1,1 0 1,-1 0-1,0 0 0,-1 0 1,0 7-1,-1 10 263,2-21-324,0 1 0,0 0 1,-1-1-1,1 1 0,-1 0 0,1-1 0,-1 1 1,1 0-1,-1-1 0,0 1 0,0-1 0,0 1 0,0-1 1,0 0-1,0 1 0,-2 0 0,-21 16-2862,20-15 414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4:58.1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64 4640,'-9'-5'8616,"36"-5"-5675,4 1-1985,0 1 1,61-8-1,-9 9-892,7-1-2224,-73 7 1094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07.8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 24 2304,'-3'0'159,"-11"0"2204,14 0-2283,0 0 0,0 0 0,-1 0-1,1 0 1,0 0 0,0 0 0,0-1 0,-1 1 0,1 0-1,0 0 1,0 0 0,0 0 0,-1 0 0,1 0 0,0 0 0,0 0-1,0-1 1,-1 1 0,1 0 0,0 0 0,0 0 0,0 0 0,0-1-1,0 1 1,0 0 0,-1 0 0,1 0 0,0-1 0,0 1 0,0 0-1,0 0 1,0-1 0,0 1-31,0 0-1,0 0 1,0-1-1,0 1 1,-1 0-1,1 0 1,0 0-1,0-1 1,0 1 0,0 0-1,0 0 1,-1 0-1,1 0 1,0 0-1,0-1 1,0 1-1,0 0 1,-1 0-1,1 0 1,0 0 0,0 0-1,0 0 1,-1 0-1,1 0 1,0 0-1,0 0 1,-1 0-1,0-1 576,3 2-415,-1-6 514,-1 4-372,0 4 340,0-4-670,0 1-1,0 0 1,0-1-1,0 1 0,0 0 1,0 0-1,0-1 1,0 1-1,0 0 1,1-1-1,-1 1 0,0 0 1,0 0-1,0-1 1,0 1-1,0 0 0,1 0 1,-1-1-1,0 1 1,0 0-1,1 0 1,-1 0-1,0-1 0,0 1 1,1 0-1,-1 0 1,0 0-1,0 0 0,1 0 1,-1-1-1,0 1 1,1 0-1,-1 0 1,14 0 532,1 0-25,-12-1-496,1 0 0,-1 0 0,1 0-1,-1 1 1,1 0 0,-1 0 0,7 0 0,-1 0 60,-8 0-12,0 1-74,0 0 0,0 0-1,0 0 1,-1 0 0,1-1 0,0 1 0,0 0 0,0-1-1,1 1 1,-1 0 0,0-1 0,1 1 0,2 1 14,0 1 29,0-1 0,0 1 0,-1 0 0,1 0-1,-1 1 1,0-1 0,0 1 0,0-1 0,0 1 0,-1 0 0,3 5 0,-1 1 37,0 1 1,-1-1 0,4 19-1,18 50 224,17 69 196,-17-77-298,9 26 267,-22-59-78,26 56 0,-35-85-367,0 0 0,0 0 0,-1 0 0,2 12 0,3 15 178,14 61-96,-5-25-11,-2-4 120,10 36-26,-18-85 55,9 25 17,24 50 21,-28-68-67,0-1-59,8 29-1,11 32-93,0 4 136,-21-62-120,18 38 1,0-2-56,-20-44-66,27 66 143,-1-11 171,-12-17-159,0 20 36,9 37 220,-8-37-236,-2-17 97,-14-42-256,16 34 0,-3-9 100,-10-24-38,19 29 0,-19-33-21,-2-6 38,-1 0 1,11 10 0,-10-12-8,-1 0 1,10 15-1,12 25-129,11 21 242,-29-50-206,23 50 84,71 111 0,-40-79 97,-59-94-88,1 0 0,-1 0 1,1-1-1,10 7 0,-9-7-19,-1 0 0,1 0 0,-1 0 0,5 8 0,-4-3-161,3 5 146,20 22-1,-15-14 16,0 1 91,-1-7-102,-1 2 0,19 36 1,43 86 223,-66-130-241,0 0 0,0-1 0,2 0 0,13 12 0,7 8 104,-9-10-65,1-1-1,1-2 1,1 0 0,0-1-1,42 20 1,-11-12 91,6 3 127,-52-23-118,1 0 1,13 3 0,9 4 6,-12-3 92,0-2-1,39 10 1,-39-13-170,1 1 0,-1 1 0,21 9 0,-17-6 152,17 9-16,-31-13-213,1 2 0,-1-1-1,-1 1 1,1 1 0,-1 0-1,13 13 1,-9-5 53,18 14 0,-17-19-48,0-1 1,1-1-1,20 10 1,-21-12 60,0 0 1,-1 2-1,0 0 1,19 15-1,-28-20-91,0 0-1,1 0 0,0-1 1,-1 0-1,1 0 1,13 5-1,-17-7 37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10.0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0 779 2400,'1'8'9232,"5"-9"-8975,-1 1 1,1-1 0,-1 0-1,0 0 1,1-1 0,-1 0-1,7-3 1,36-21 588,-25 13-399,22-12 212,46-34 0,-69 43-448,-1-2-1,-1-1 1,33-37-1,48-70 179,-96 120-326,22-24 103,-25 28-180,0 0 1,0 0-1,0 0 0,0 1 1,0-1-1,1 1 0,-1-1 0,0 1 1,1 0-1,-1 0 0,5-1 0,-6 2 7,0 0 0,0 0-1,0 0 1,0 0-1,1 0 1,-1 0-1,0 1 1,0-1-1,0 0 1,0 1-1,0-1 1,0 1-1,0-1 1,0 1 0,0-1-1,0 1 1,0 0-1,0-1 1,0 1-1,0 0 1,0 0-1,-1 0 1,1 0-1,0 0 1,-1 0-1,2 2 1,1 2-23,-1 1 1,1 0-1,2 11 0,-3-8 36,4 8 9,-3-4-15,2 0 0,-1-1 1,2 1-1,12 21 1,-16-30 46,0-1 0,1 0 0,-1 0 0,1-1 0,0 1 0,-1-1 0,1 1 0,0-1 0,1 0 0,-1 0 0,0 0 0,1 0 0,-1-1 0,1 1 0,-1-1 0,1 0 0,0 0 0,-1 0 0,1-1 0,0 1 0,0-1 0,6 0 0,4-2 96,0 0-1,0-1 0,0 0 1,0-1-1,0-1 0,-1 0 0,0-1 1,0 0-1,17-12 0,15-12 83,45-39-1,-77 58-181,60-44 268,1 2 0,142-74 0,40-11 233,-242 127-434,-12 9-120,-1 0 0,1 1-1,0-1 1,0 1-1,0 0 1,0 0-1,2-2 1,4 1-119,-7 4-213,-10 8-4104,2-7-1890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10.8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219 105 2720,'5'-1'555,"-1"1"-1,1-1 1,0 0 0,-1 0-1,1 0 1,-1-1-1,7-3 1,-10 5-399,1 0 1,-1-1-1,0 1 0,0-1 0,0 1 1,0-1-1,1 0 0,-1 1 0,0-1 1,0 0-1,0 0 0,-1 0 0,1 0 0,0 0 1,0 0-1,0 0 0,-1 0 0,1 0 1,0 0-1,-1 0 0,1 0 0,-1 0 1,0-1-1,1 1 0,-1 0 0,0 0 1,0-1-1,1 1 0,-1 0 0,0 0 1,0-1-1,-1 1 0,1 0 0,0-1 1,0 1-1,-1 0 0,1 0 0,0 0 1,-2-2-1,0-1 7,0 1 0,0 0 0,0 0 0,0 1 0,-1-1 0,1 0 0,-1 1 1,0-1-1,0 1 0,0 0 0,0 0 0,0 0 0,-7-2 0,3 1-175,-1 0 0,0 1-1,0 0 1,0 1 0,0 0-1,0 0 1,0 0-1,-1 1 1,1 1 0,0-1-1,0 1 1,0 1 0,-11 2-1,13-2 7,0 0-1,0 0 1,1 1-1,-1-1 1,1 1-1,0 0 1,0 1-1,0-1 0,0 1 1,0 0-1,1 0 1,0 1-1,0-1 1,0 1-1,0 0 0,1 0 1,0 0-1,0 1 1,-3 6-1,1 2 77,1 1 0,0-1 0,1 1 0,1 0-1,0 0 1,1 0 0,2 25 0,19 107 379,-2-24 74,-12-84-371,-4-26 15,2 28-1,-2-30 712,0-8-1938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11.2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 75 4896,'-28'4'5680,"33"-5"-5152,0-1 0,1 1 0,-1 0 0,0 0 0,0 1 0,11 0 0,-5 0 64,55-6 1352,101-23 0,-90 14-1625,28-8-575,-96 23-1921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5:11.75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22 111 5824,'-10'-7'3173,"-1"-2"803,11 8-3913,0 1 0,0 0 1,0-1-1,0 1 0,-1 0 0,1-1 0,0 1 1,0-1-1,0 1 0,0 0 0,0-1 0,0 1 0,0 0 1,0-1-1,0 1 0,0 0 0,1-1 0,-1 1 1,0 0-1,0-1 0,0 1 0,0 0 0,0-1 0,1 1 1,-1 0-1,0-1 0,0 1 0,1 0 0,-1 0 0,0-1 1,0 1-1,1 0 0,-1 0 0,0 0 0,1-1 1,16-14 1219,-11 9-977,1 0-1,-1 0 1,13-7 0,-4 5-81,0 1 0,18-7 0,-29 13-216,1-1 0,0 1 0,0 0 0,-1 0 0,1 0 0,0 0 1,0 1-1,0 0 0,0 0 0,0 1 0,9 1 0,-12-2-20,0 1 0,1 0 0,-1 0 0,0 0 0,0 0 0,0 1 0,0-1 0,0 0 0,-1 1 0,1-1 0,0 1 0,-1 0 0,1-1 0,-1 1 0,1 0 0,-1 0 1,1 2-1,0 0 16,-1-1 1,0 1 0,0-1 0,0 1 0,0 0 0,-1-1 0,0 1-1,1 0 1,-2 7 0,0-2 51,0 0 0,-1-1-1,0 1 1,-1 0 0,0-1-1,0 1 1,-9 15 0,1-7 180,-20 23 0,-3 5 558,34-45-758,0 0-1,-1 1 1,1-1 0,0 0-1,-1 1 1,1-1-1,0 1 1,0-1 0,0 0-1,-1 1 1,1-1 0,0 1-1,0-1 1,0 1-1,0-1 1,0 1 0,0-1-1,0 0 1,0 1 0,0-1-1,0 1 1,0-1-1,0 1 1,0-1 0,0 1-1,0-1 1,1 1 0,-1 0-1,1-1 9,-1 1-1,1-1 0,0 0 1,-1 1-1,1-1 1,0 0-1,0 1 1,-1-1-1,1 0 1,0 0-1,0 0 0,0 1 1,-1-1-1,1 0 1,1 0-1,7-1 145,-1 0-1,13-2 1,-14 1-192,14-2 34,27-10 0,-2 0-1307,-36 11-301,1 1-1,15-1 0,-1 3-1013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55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12 185 3072,'-1'0'84,"1"0"1,-1 0-1,1 0 1,-1 0-1,0 1 1,1-1-1,-1 0 1,1 0-1,-1 0 0,1 1 1,-1-1-1,1 0 1,-1 1-1,1-1 1,-1 0-1,1 1 1,-1-1-1,1 1 0,-1-1 1,1 1-1,-1 0 1,5 9 2816,3 5-1596,-5-7-624,-2-6-300,0-1 1,0 1-1,1-1 0,-1 1 1,0 0-1,1-1 1,0 1-1,0 1 0,0-2-287,-1-1-1,1 0 1,-1 0-1,0 1 0,1-1 1,-1 0-1,1 0 0,-1 0 1,1 1-1,-1-1 0,1 0 1,-1 0-1,0 0 0,1 0 1,-1 0-1,1 0 0,-1 0 1,1 0-1,-1 0 1,1 0-1,-1 0 0,1 0 1,-1 0-1,1-1 0,-1 1 1,0 0-1,1 0 0,-1 0 1,1-1-1,-1 1 0,1 0 1,-1-1-1,0 1 0,1 0 1,-1-1-1,1 0 0,10-8 488,0-1 0,12-14-1,14-12-151,-11 15-179,1 0 0,1 1 0,1 2 0,1 1 0,1 2-1,39-15 1,-62 27-207,1 0-82,-1 0 1,1 0-1,17-2 1,-23 5 21,-1 0 0,0 0 1,1 0-1,-1 0 0,1 0 0,-1 1 0,1-1 0,-1 1 1,0 0-1,1-1 0,-1 1 0,0 0 0,0 0 0,0 1 1,0-1-1,1 0 0,-2 1 0,1-1 0,3 3 0,-1 1 24,0 1-1,0-1 0,0 1 1,-1 0-1,0-1 0,0 2 1,0-1-1,-1 0 0,3 8 0,0 8 61,3 32-1,-1-9 26,2-1 171,2 0 1,27 67-1,-35-105-161,0 1 0,0-1 0,1 1-1,0-1 1,0 0 0,6 6 0,-10-11-69,1 0 0,0 0 0,0 0 0,0 0 0,0 0 1,0 0-1,0-1 0,0 1 0,0 0 0,1-1 0,-1 1 0,0-1 0,0 1 0,1-1 0,-1 1 0,0-1 0,0 0 0,1 0 0,-1 0 0,0 0 0,1 0 0,-1 0 0,0 0 0,1 0 0,-1 0 0,0 0 0,1-1 0,-1 1 0,0-1 0,0 1 0,0-1 1,1 1-1,-1-1 0,0 0 0,0 1 0,0-1 0,0 0 0,0 0 0,0 0 0,0 0 0,1-2 0,5-6 52,-1 0-1,0 0 1,-1-1 0,0 0-1,-1 0 1,0 0 0,5-20-1,1 2 23,2-2-157,1 1 0,1 0 0,2 1 0,1 0 0,1 1 0,2 2 0,30-33 0,-47 54-81,1 0 0,1-1-1,-1 1 1,0 1 0,1-1 0,6-3-1,-10 6 107,1 1 0,-1-1 0,0 1 0,1-1 0,-1 1 0,1 0 0,-1 0 0,0 0 0,1 0 0,-1 0 0,1 0-1,-1 0 1,0 0 0,1 0 0,-1 1 0,0-1 0,1 0 0,-1 1 0,0-1 0,1 1 0,-1 0 0,0-1 0,0 1 0,1 0-1,-1 0 1,0 0 0,0 0 0,0 0 0,0 0 0,1 1 0,6 10 79,1 0 0,-1 0-1,-1 1 1,0-1 0,4 15 0,-4-11-52,10 21 203,16 52-1,-28-72-879,4 33 1,-8-40-517,0 0 0,-1 0 0,0 0 0,-3 14 0,3-24 978,0 1 0,0-1 0,0 1 0,0-1 0,0 1 0,0-1 0,0 0 0,-1 1 0,1-1 0,0 1 0,0-1 0,0 0 0,-1 1 0,1-1 0,0 1 0,-1-1 0,1 0 0,0 1 0,-1-1 0,1 0 0,0 0 0,-1 1 0,1-1 0,-1 0 0,1 0 0,0 1 0,-1-1 0,1 0 0,-1 0 0,0 0 0,-11-8-4624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26.1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359 1 1056,'-35'37'480,"-27"1"-384,28-23 480,9 4-320,-17-1 32,0 6-160,-1-6-32,15 4-32,-2-3 96,13-4-96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26.6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452 1 1824,'-30'19'832,"-7"15"-736,10-12 576,7 4-384,-31 11 96,6 4-224,-24 9-96,15-5-32,-13 3 96,16-8-64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27.25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792 0 1728,'-30'11'800,"-17"11"-704,22-3 576,5-1-384,-22 21 256,3 2-320,-23 15 704,3 0-512,-22 7 32,10-7-288,-9 0-96,17-8-32,4-2 160,17-9-96,0-3 96,12 0-96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28.1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1809 0 1664,'-5'2'103,"0"1"1,-1-1-1,1 1 0,0 0 1,0 0-1,1 1 1,-1-1-1,1 1 0,-1 0 1,1 0-1,0 0 1,-4 8-1,-45 43 592,9-11-227,-128 153 849,148-169-1225,-1 0 0,-2-1 0,-38 29 0,-110 65 383,142-100-374,-29 19 163,-101 89 0,85-56-83,27-24-96,-74 56 1,-34-9 143,16-11-108,120-69-121,1 1 1,1 0-1,-39 42 1,39-33-22,1 1 1,1 0 0,2 2 0,-21 44-1,-9 16 194,0-2-3028,38-60 1431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28.98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1246 0 1312,'0'0'13,"0"0"0,0 1 0,0-1 0,0 0 0,0 0 0,0 0 0,0 0 0,0 0 0,0 0 0,0 0 0,0 0 1,0 0-1,0 0 0,0 0 0,0 0 0,0 0 0,0 0 0,0 0 0,0 1 0,0-1 0,0 0 0,0 0 0,0 0 0,0 0 0,0 0 0,0 0 0,0 0 0,0 0 0,0 0 0,0 0 0,0 0 1,0 0-1,0 0 0,0 0 0,0 0 0,0 0 0,1 0 0,-1 0 0,0 0 0,0 0 0,0 0 0,0 0 0,0 0 0,0 0 0,0 0 0,0 0 0,0 0 0,0 0 0,0 0 0,0 0 0,0 0 0,0 0 1,0 0-1,1 0 0,-1 0 0,0 0 0,0 0 0,0 0 0,0 0 0,0 0 0,0 0 0,0 0 0,0 0 0,0 0 0,0 0 0,0 0 0,0 0 0,0 0 0,-2 9 459,-8 13 49,-3 1-287,0 0-1,-1-1 1,-2 0 0,-19 20-1,6-11 332,-64 51 1,10-16-174,-51 39 138,-111 106 324,-31 0-593,198-155-190,-92 60 114,133-92-110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29.5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510 1 2144,'-14'27'874,"-1"-1"1,-1-1-1,-22 25 0,25-32-574,-44 55 761,-71 70 1,42-47-514,-25 23-936,85-90-3020,20-21 1632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30.43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455 1 2656,'-17'26'1184,"-16"11"-1024,11-18 704,5 0-512,-20 5 416,-1 3-448,-13 4-32,9-6-160,-8 1 128,12 1-160,0-4 32,9-4-64,4-8-3488,8 0 1856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31.1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169 1 1728,'-5'0'2848,"2"5"-2112,-2 2-416,-7 4 640,-1 0-544,-8 8-128,8-1-192,-12 9 0,3-1-64,-7 4-96,9 4 32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33.4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5 1984,'8'-4'896,"17"11"-768,-4-3 480,1 3-352,20 4 192,-5 5-288,10 2 224,0 4-256,-5 5-192,0-1 32,0 1 128,0-1-32,0 0-32,-5-4 0,-3 0-960,-4 1 512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34.02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1248,'12'1'412,"1"0"0,0 1 0,-1 0-1,0 1 1,15 4 0,59 29 648,-63-24-983,0 2 1,-1 0-1,-1 1 1,0 1-1,36 37 1,81 109 336,-94-105-590,70 68 1,-88-99-1479,-5 1 433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55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 5632,'-6'-6'2756,"5"12"-1199,5 22-118,-2-14-322,9 211 3900,-21 111-2728,-9-126-1748,-1 30-223,16-199-113,1-4-1672,3-22-4636,-3-31 2930,2-11-2315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34.6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2816,'1'0'78,"1"0"1,0-1-1,-1 1 1,1 0-1,0 0 0,0 1 1,-1-1-1,1 0 1,0 1-1,-1-1 0,1 1 1,-1-1-1,1 1 1,0 0-1,-1-1 0,1 1 1,-1 0-1,0 0 1,1 0-1,1 2 0,9 4 436,9 3 167,33 10 0,-14-7-353,-38-12-313,124 48 672,-95-34-546,0 1 0,29 20 1,130 109 240,-40-27-2188,-120-95 686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35.2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2240,'0'0'61,"0"1"1,0 0-1,1 0 0,-1 0 0,0 0 1,1 0-1,-1-1 0,0 1 1,1 0-1,-1 0 0,1-1 0,-1 1 1,1 0-1,-1 0 0,1-1 1,0 1-1,0 0 0,3 3 132,3 5 278,1 0-1,1 0 1,0 0 0,0-2-1,18 13 1,53 26 849,-69-40-1224,143 74 779,-107-52-683,49 37-1,-67-43-161,158 114 288,-136-102-164,97 47 0,-80-51-116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35.8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12 1888,'-10'-9'514,"9"6"-87,7 5 317,-1 1-435,0 0 1,-1 1-1,1 0 0,-1-1 1,0 2-1,7 8 0,-2-2 129,6 4-83,1 0 0,0-1 1,27 18-1,58 29 180,0-1-267,1 14 113,94 90 0,-21-15-106,-37-30-48,178 196 39,-309-307-456,61 63-1274,-57-61 600,1 0 1,0-1-1,0 0 0,17 8 0,14 3-1429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36.75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2560,'55'26'1152,"8"41"-992,-33-19 544,-2 0-416,19 24 192,4-5-320,24 1 64,1-4-128,8 0-64,-8-8 0,-9-5-32,-8-6 0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37.4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1728,'4'1'165,"0"0"1,0 0-1,0 1 0,0-1 1,0 1-1,0 0 0,0 0 1,0 0-1,0 0 1,-1 1-1,1-1 0,3 5 1,13 7 404,224 160 2208,-199-140-2631,205 146 384,-147-118-378,242 167 163,-172-87-332,-100-81-21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38.16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3552,'24'14'1312,"1"10"-992,22 8-128,-13-1 128,8 13-224,8 17 96,1 5-96,-1-2 0,-3-8-32,-5-8-480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6:39.0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0 3552,'-3'8'1632,"28"56"-1440,-13-30 416,1 3-384,8 11-160,4-3-64,0 0-64,5-4 0,-5-4 128,4-7-32,-4-7-2048,1-4 1088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06.3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7 330 2496,'0'0'137,"0"1"0,-1-1 0,1 0 1,0 0-1,-1 0 0,1 0 0,0 1 0,-1-1 0,1 0 0,0 0 1,-1 1-1,1-1 0,0 0 0,0 1 0,-1-1 0,1 0 1,0 1-1,0-1 0,0 0 0,0 1 0,-1-1 0,1 0 1,0 1-1,0-1 0,0 1 0,0-1 0,0 0 0,0 1 0,0-1 1,0 1-1,0-1 0,0 0 0,0 1 0,0-1 0,0 0 1,0 1-1,1-1 0,-1 1 0,0-1 0,0 0 0,1 1 0,6 22-5,-5-19 200,5 15-189,3 13 27,2-2 0,0 1-1,3-2 1,26 43 0,29 19 478,-43-58-486,-23-28-142,13 17 191,21 20 0,-31-35-109,-1-2 0,1 1 1,0-1-1,0 0 0,1-1 0,-1 1 0,14 4 0,-11-5 25,1 0 0,0 0-1,1-1 1,-1-1 0,0 0 0,1 0-1,-1-1 1,1-1 0,-1 0 0,1 0-1,-1-1 1,23-5 0,-16 2 92,116-34 463,-109 29-614,0-1-1,0-1 1,-1-1-1,-1-1 1,0-1 0,0-2-1,-2 0 1,37-36-1,2-17-38,-31 34-84,43-40 1,-54 60 45,1 1 1,0 1-1,1 0 0,1 2 0,-1 1 0,29-11 1,-5 6 44,0 2 1,54-9-1,-69 18-58,0 2 0,53 2-1,-33 1 32,-43-1-39,-1 1 1,0 0-1,0 0 0,0 0 1,0 1-1,0 0 1,-1-1-1,1 2 1,6 3-1,-4-2 0,0 1 1,-1-1-1,1 1 0,-1 1 0,7 7 0,-6-3 36,-1-1 1,-1 1-1,1 0 0,-2 1 1,1-1-1,5 22 0,2 4 153,13 45 315,-24-80-399,1 4 543,1-8-177,0 0-396,2-3 8,0-1-1,0 0 1,-1 0 0,1 0 0,3-12 0,10-15 30,-4 15-100,0 0 0,0 1 1,2 1-1,0 1 0,1 0 0,33-23 0,-32 25 17,-13 10 1,0 0-1,0 1 0,0 0 0,0-1 0,1 2 0,6-4 0,10-2-4,-15 5-36,0 0 0,1 1 1,-1 0-1,14-2 0,-19 3 18,6 0 5,-1 1 0,1-1-1,12 2 1,-1 1 24,0-1 0,29-2-1,-10 0 6,132 9-16,-136-4 59,1 2-1,61 19 1,-60-13 5,-1 1 0,0 2-1,-1 1 1,41 27 0,-40-21 175,65 33 0,-82-47-161,1-1-1,0 0 1,1-1 0,-1-2-1,34 5 1,-16-6 187,-1-2 0,48-3 1,-67 0-132,1-1 0,-1 0 1,0-1-1,0-1 0,-1 0 0,31-15 1,111-76 388,-30 16-238,-53 40-171,56-34-12,-109 58-105,-1-1 0,0-1 0,-2 0 0,34-41 0,-42 46-38,-6 7-145,-1 0 1,1-1-1,4-9 0,3-9-3361,-11 24 3232,1-3-611,0-1-1532,-12 5-4418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07.7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0 103 2656,'3'4'3945,"-3"-4"-3766,0 0 1,0 1-1,1-1 0,-1 0 1,0 0-1,0 0 0,1 0 1,-1 0-1,0 0 0,1 0 0,11 0 2307,12-6-873,-5 0-1034,-9 2-360,1 1 1,11-7-1,113-59 490,-132 68-726,0-1 0,0 1 0,0 0 0,0 0 0,1 0 0,-1 0 0,0 0 0,7 0 0,-9 2 13,0-1 0,0 0 0,0 0 0,0 0 0,0 1 0,0-1 0,-1 0 1,1 1-1,0-1 0,0 1 0,0-1 0,0 1 0,-1-1 0,1 1 0,0 0 0,0-1 0,-1 1 0,1 0 0,-1 0 1,1-1-1,0 1 0,-1 0 0,0 0 0,1 0 0,-1 0 0,1 0 0,-1 0 0,0 0 0,0 0 0,1 0 0,-1 0 0,0 1 1,3 19 264,-2-8 214,1-1-1,3 12 1,-4-21-396,0 0 0,0-1 0,0 1 0,0-1 0,0 1 0,0-1 0,1 0-1,-1 1 1,1-1 0,0 0 0,0 0 0,-1 0 0,1 0 0,5 2 0,-6-3 21,0-1 0,1 1 0,-1-1 0,1 0 1,-1 0-1,1 0 0,-1 0 0,1 0 0,-1 0 1,0 0-1,1 0 0,-1-1 0,3 0 0,20-7 412,55-30 15,-33 15-467,-39 20-43,-1-1 0,0 0-1,7-7 1,2 0-201,-15 11 49,0 0 0,0-1 0,0 1 0,0 0 0,0 0 0,0-1 0,0 1 0,0 0 0,0 0 0,-1-1 0,1 1 0,0 0 0,0 0 0,0 0 0,0-1 0,0 1 0,0 0 0,-1 0 0,1 0 0,0-1 0,0 1 0,0 0 0,0 0 0,-1 0 0,1 0 0,0 0 0,0-1 0,-1 1 0,1 0 0,0 0 0,0 0 0,0 0 0,-1 0 0,1 0 0,0 0 0,0 0 0,-1 0 0,1 0 0,0 0 0,0 0 0,-1 0 0,1 0 0,0 0 0,0 0 0,-1 0 0,1 0 0,0 0 0,0 0 0,0 1 0,-1-1 0,-11 4-3897,-1 5 1344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08.49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2 192 2912,'-1'0'5087,"11"-2"-2916,5-7-1460,1-1-1,-1 0 1,-1-1-1,0-1 1,19-19-1,-5 4-50,28-20-93,-49 42-551,0 1-1,0-1 1,0 1 0,0 1 0,1-1-1,14-3 1,-21 7-25,0 0 0,0 0 0,0 0 0,0 0 0,0 0 0,0 0 0,0 1 0,0-1 0,0 0 0,0 1 0,0-1 0,0 1 0,-1-1 0,1 1 0,0-1 0,0 1 0,0-1 0,0 1 0,-1 0 0,1-1 0,0 1 0,-1 0 0,1 0 0,-1 0 0,1 0 0,-1-1 0,1 1 0,-1 0 0,1 0 0,-1 0 0,0 0 0,1 2 0,1 3 65,0 1-1,-1-1 1,2 12 0,-2-7 75,-1 0 149,2 0 1,2 13-1,-3-21-139,0 0 0,0 1-1,0-1 1,1 0 0,0 0 0,-1 0-1,1 0 1,0 0 0,0 0-1,0-1 1,4 4 0,-5-5-90,1 0 0,-1-1 0,1 1-1,-1 0 1,1-1 0,-1 1 0,1-1 0,-1 0 0,1 0 0,-1 1 0,1-1 0,0 0 0,-1 0 0,1-1-1,-1 1 1,1 0 0,-1 0 0,1-1 0,-1 1 0,1-1 0,-1 1 0,4-2 0,4-3 47,0 1 0,11-8 0,-20 12-97,106-75 138,-81 56-1046,-2 5-1446,-10 10-1055,-12 4 3024,-1 0 1,1 0-1,-1 0 1,1 0-1,0 0 0,-1 0 1,1 0-1,-1 0 1,1 0-1,-1 0 0,1 0 1,-1 1-1,1-1 1,-1 0-1,1 0 0,-1 0 1,2 1-1,5 6-3189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56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17 5216,'-3'-5'748,"1"-7"3688,1 32-1578,1-18-2704,-1 1 0,0-1-1,1 0 1,-1 0 0,0 0-1,0 0 1,0 0 0,0 0-1,-3 3 1,-2 4 395,-14 24 365,3 1 1,0 1-1,-14 48 1,-50 150 648,69-203-1419,-14 34 336,-23 84 0,44-128-412,1 0-1,1 0 1,0 0-1,2 0 1,0 0-1,1 0 1,1 1-1,8 36 1,-4-31-313,1-1 1,2 0 0,1-1 0,21 44-1,-29-67 42,-1 0 0,1 0 0,-1 0-1,1 0 1,0 0 0,0 0 0,0 0-1,0 0 1,0-1 0,0 1 0,0 0 0,0-1-1,0 1 1,0 0 0,0-1 0,0 1-1,0-1 1,0 0 0,0 1 0,1-1-1,-1 0 1,0 0 0,0 1 0,1-1-1,-1 0 1,0 0 0,0 0 0,0-1-1,1 1 1,-1 0 0,0 0 0,0-1 0,0 1-1,0-1 1,1 1 0,0-2 0,11-8-4501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09.36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42 3 3968,'0'-3'3401,"0"3"-3332,0 0 72,1 0 0,-1 1 0,0-1 0,0 0 0,1 0 1,-1 0-1,0 1 0,0-1 0,1 0 0,-1 0 0,0 0 0,0 1 0,0-1 1,1 0-1,-1 0 0,0 1 0,0-1 0,0 0 0,0 1 0,0-1 0,1 0 0,-1 0 1,0 1-1,0-1 0,0 0 0,0 1 0,0-1 0,0 1 0,-3 44 1023,1-30-882,1 0 1,1 17-1,-3 133 749,0-90-542,2-7-65,-4 62 480,4-95-737,1-22 35,-4 25-1,3-22 61,0-13-127,1 1-1,0-1 0,-1 0 0,1 1 0,-3 5 0,0-6 796,-2-4-3732,-4-5-3971,8 3 4048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23.08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10 178 2496,'0'0'273,"-1"-1"0,1 1 1,-1 0-1,0-1 0,1 1 0,-1 0 1,1-1-1,-1 1 0,1-1 0,-1 1 0,1-1 1,0 1-1,-1-1 0,1 1 0,-1-1 1,1 1-1,0-1 0,0 0 0,-1 1 1,1-1-1,0 0 0,0 0 0,0-1 76,-1 0-1,1 0 1,0 0-1,1 0 1,-1 0-1,0 0 1,1 1-1,0-3 1,0-1-66,1 0 0,0 0 0,0 1 0,1-1 0,3-4 1,1 0-80,1 1 1,0 0 0,0 0-1,0 1 1,1 0 0,0 1-1,1 0 1,-1 0-1,1 1 1,21-8 0,-10 6-139,0 1 0,0 1 0,0 1 0,39-2 0,-50 5-36,8 0 69,27 1 1,-40 1-82,0 0 1,0-1-1,0 1 1,0 1-1,0-1 1,0 1-1,-1 0 1,1 0-1,-1 0 0,5 4 1,-7-5 4,-1 0 0,1 0 0,-1 0 0,0 1 1,1-1-1,-1 1 0,0-1 0,0 1 0,0-1 0,0 1 0,-1-1 1,1 1-1,0 0 0,-1-1 0,1 1 0,-1 0 0,1 0 0,-1-1 1,0 1-1,0 0 0,0 0 0,0 0 0,0 0 0,0-1 0,0 1 1,-1 0-1,1 0 0,-1-1 0,1 1 0,-2 3 0,-1 0 28,1 1-1,-1-1 0,0 0 1,-1 0-1,1 0 0,-1 0 0,-8 7 1,-103 84 524,96-82-441,-2-1-1,0-1 1,0-1-1,-26 10 0,36-17-75,0-1-1,0 0 0,-1-1 0,1 0 0,0-1 0,-18 0 0,35 11 221,6 4-20,0-1 0,1 0 0,16 14 1,49 38-24,-65-56-154,18 12 94,0-2 1,49 24-1,4 4-77,-68-39-59,24 14 183,-31-17-722,-5 1-4057,-1-5 2143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23.94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 74 3136,'0'0'1029,"-6"0"1110,9-10 4773,-4 2-4812,-3 10-713,13 0-597,1-1-1,-1 0 0,11 0 1,72-5 168,113-20 0,12-1-314,-9 15-443,-153 11-70,99 12 1,-144-11-121,22 3 165,54 3-1,-85-8-217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25.28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34 267 2816,'0'-5'8368,"-15"-2"-4267,14 7-3831,-1-1 0,1 1 0,-1-1-1,1 0 1,-1 0 0,1 1 0,0-1 0,-1 0 0,1 0 0,-2-2 0,3 2-225,0 1 1,-1-1 0,1 1 0,0-1-1,0 1 1,0-1 0,0 1 0,0-1-1,0 1 1,0-1 0,0 1 0,0-1-1,0 1 1,0-1 0,0 1 0,0-1-1,0 1 1,0-1 0,0 1 0,1-1-1,-1 1 1,0-1 0,0 1-1,0 0 1,1-1 0,-1 1 0,0-1-1,1 1 1,-1 0 0,0-1 0,1 1-1,-1 0 1,1-1 0,-1 1 0,1 0-1,0-1 1,3-2 178,0-1 0,-1-1 1,1 1-1,4-8 0,11-13 127,1 3-77,2 1 0,44-34 0,-50 44-181,0 1 0,1 0 1,0 2-1,0 0 0,31-10 0,-40 16-60,-2-1-43,0 2-1,0-1 0,1 1 0,-1 0 0,0 0 1,9 0-1,-13 1 5,-1 1 0,0-1 0,1 0 0,-1 0 0,1 1 0,-1-1 0,0 1 0,1 0 0,-1-1 0,0 1 0,0 0 1,1 0-1,-1 0 0,0-1 0,0 1 0,0 1 0,0-1 0,0 0 0,0 0 0,0 0 0,-1 0 0,1 1 0,0-1 0,-1 0 0,1 1 0,-1-1 0,1 0 0,-1 1 0,1-1 0,-1 1 0,0-1 1,0 0-1,0 1 0,0 1 0,0 6 37,-1 0 1,1 0-1,-2 0 1,1 0 0,-2-1-1,-3 12 1,1-3 8,-8 29 98,-2-1-1,-30 63 1,32-82-34,-1-2-1,-1 0 1,-2 0-1,0-2 1,-29 31 0,29-38 150,-1-1 0,-34 21 0,44-31-201,1 0-1,-1-1 1,0 0-1,0 0 0,-9 2 1,-4-5 91,94-14 1125,-48 7-1160,-19 5-40,0 0 0,0 0-1,13-1 1,9 1-59,93-3 79,-105 6-79,0 0 1,0 2-1,0 0 0,0 0 0,24 10 0,-29-10-94,-7-2-69,-1 1 1,1-1 0,0 0 0,0 1-1,-1 0 1,1 0 0,-1 0 0,1 0 0,-1 0-1,0 1 1,0 0 0,0-1 0,0 1-1,2 4 1,3 6-1192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46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231 205 2656,'7'-17'981,"-5"12"-304,0 1 1,0-1-1,-1 0 0,2-7 1,-4 9 1130,-3 6-1040,-3 7-488,6-9-166,-13 24 510,1 0-1,-12 34 0,15-34-306,-25 62 415,4 1 0,4 1 0,-23 135 0,23-23 825,25-188 134,5-35-827,56-212-272,32-36-670,-10 30 92,-14 8 674,-65 227-966,1 7 115,2 15 47,-2-5 86,15 57 68,9 74 0,4 22 601,44 258 267,-67-326-308,-8-79-1469,-2-15-1593,-3-8-601,3 1 2155,-1 1-1,0-1 1,0 1 0,0 0-1,0 0 1,-8-6 0,-3-3-1635,5 0 753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46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18 101 4064,'-15'-12'2407,"15"12"-2234,-1 0 1,1-1-1,0 1 0,0-1 1,-1 1-1,1-1 1,0 1-1,0-1 0,0 1 1,0-1-1,0 1 0,-1-1 1,1 1-1,0-1 0,0 1 1,0-1-1,0 1 0,1-1 1,-1 1-1,0-1 0,0 1 1,0-1-1,0 1 1,0-1-1,1 1 0,-1-1 1,0 1-1,1-1 0,2-3 111,0 0 0,1 0 0,-1 0 0,1 0 0,0 1 0,0 0-1,1 0 1,-1 0 0,1 0 0,-1 1 0,1-1 0,0 1 0,0 0-1,5-1 1,11-3-160,-1 2 0,26-4 0,-7 3-612,1 2 0,1 1 0,61 6 0,-81 0-888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46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93 109 2496,'2'-10'289,"-2"7"-207,0 1-1,1 0 1,0-1-1,-1 1 1,1 0-1,0-1 1,0 1-1,0 0 0,3-4 1,2-4 723,1 0-1,9-9 1,-14 16-332,1-1-1,1 1 1,-1 0 0,0 0 0,1 0-1,-1 1 1,1-1 0,0 1-1,7-4 1,-10 6-422,-1 0 0,0 0 0,1 0 0,-1 0 0,0-1 0,1 1 0,-1 0 1,0 0-1,1 0 0,-1 0 0,0 0 0,1 0 0,-1 0 0,0 0 0,1 0 0,-1 0 0,0 0 0,1 0 0,-1 1 0,0-1 0,1 0 0,-1 0 0,0 0 1,1 0-1,-1 0 0,0 1 0,0-1 0,1 0 0,-1 0 0,0 1 0,0-1 0,1 0 0,-1 0 0,0 1 0,0-1 0,0 0 0,0 0 0,1 1 1,-1-1-1,0 0 0,0 1 0,0-1 0,0 0 0,0 1 0,0 0 0,-2 18 1334,1-16-1268,-13 57 1315,-40 102-1,21-84-937,-17 49 225,43-104-550,0 0 0,2 0 0,-5 39-1,8-34 4,1 0-1,2 29 0,0-49-96,0 0 0,0 0 0,1 0 0,0 0 0,0 0 0,1 0 0,0 0 0,1 0 0,-1-1 0,1 0 0,8 10 0,-9-13-26,1 0 1,1-1-1,-1 0 1,0 1-1,1-1 1,0-1 0,0 1-1,-1-1 1,2 0-1,-1 0 1,0 0-1,0-1 1,0 1-1,1-1 1,-1-1 0,1 1-1,9-1 1,8 0 5,1-2 1,38-7 0,-60 9-70,-2 0 13,70-15-1363,-63 13 278,1-1 1,0 1-1,-1-2 0,0 1 0,0-1 1,11-7-1,-7 6-679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47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68 6464,'-16'-16'2944,"19"10"-2560,-3 1 1280,10 10-992,2-10 992,8 5-960,10-8 480,4 2-672,21-6-288,4 9-129,17-5-95,-5 8 0,-4-3 128,-8 3-64,-9 0-4255,-3 8 2303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50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5 985 2816,'-4'7'8912,"5"-14"-7147,90-122 1313,62-78-2604,-100 143-465,-2-2 0,-4-2 1,73-136-1,-74 99 123,-42 95-80,-1 0 1,0 0-1,-1-1 0,0 1 1,-1-1-1,0 1 0,-1-1 1,-1-15-1,1 24-63,0 1-1,0-1 1,0 1 0,-1 0-1,1-1 1,-1 1 0,1-1-1,-1 1 1,1 0 0,-1-1 0,0 1-1,0 0 1,0 0 0,1-1-1,-1 1 1,0 0 0,-1 0 0,1 0-1,0 0 1,0 0 0,0 1-1,0-1 1,-2-1 0,0 2-9,1-1 0,-1 0 0,0 1 0,1-1 0,-1 1 0,0 0 0,1 0 0,-1 0 0,0 0 0,1 1 0,-6 0 0,-2 2-16,0 0 1,0 1-1,1 0 0,-1 1 0,-10 6 0,8-2 37,1-1-1,0 2 1,0 0-1,1 0 0,0 1 1,1 0-1,1 0 0,-1 1 1,-6 14-1,-3 8 52,2 0 0,-13 42 0,-16 79 108,38-124 12,2 0 0,1 1 0,1 31 0,3-57-122,0 1 0,1-1 0,-1 0 0,2 0 0,-1 1 0,0-1 0,1 0 0,0 0 0,1-1 0,5 12 0,-6-14 16,1 1 0,0-1 0,-1 0-1,1 0 1,0 0 0,0 0 0,1 0-1,-1-1 1,1 0 0,-1 1 0,1-1-1,0 0 1,0-1 0,-1 1 0,1-1-1,0 0 1,5 1 0,5 0 37,0 0 0,0-1 1,1-1-1,-1-1 1,26-3-1,72-20 115,-76 14-182,14-3 154,61-26-1,-89 29-191,-2-1 0,1-1 0,27-20 0,-16 9-11,-32 23-8,-1 0 0,1 0 1,0-1-1,0 1 0,0 0 1,-1 0-1,1 0 0,0 0 1,0 0-1,-1-1 0,1 1 0,0 0 1,0 0-1,-1 0 0,1 0 1,0 0-1,0 0 0,-1 0 1,1 0-1,0 0 0,0 0 1,-1 0-1,1 0 0,0 0 1,0 0-1,-1 0 0,1 0 0,0 0 1,-1 0-1,1 0 0,0 1 1,-1-1-1,-6 4 40,-1 1 0,1 0 0,-1 0 0,-9 10 0,-9 6-114,14-12 61,1 0-1,0 1 1,0 0-1,-11 15 1,18-20 45,1 0 0,-1 0 0,1 0 1,0 0-1,0 1 0,1-1 0,0 1 0,0 0 0,0 0 0,1-1 1,0 1-1,0 0 0,0 8 0,1-13 22,0 1-1,0 0 1,0-1-1,0 1 1,1 0 0,-1-1-1,1 1 1,-1-1-1,1 1 1,-1-1-1,1 1 1,0-1 0,2 3-1,-3-4-10,1 1 0,-1 0 0,1-1 0,-1 1 0,1-1 0,-1 1 0,1-1 0,0 0 0,-1 1 0,1-1 0,0 0 0,-1 1 0,1-1 0,0 0-1,0 0 1,-1 0 0,1 0 0,0 1 0,0-1 0,-1 0 0,1 0 0,0 0 0,0-1 0,-1 1 0,1 0 0,0 0 0,0 0 0,-1-1 0,2 1 0,5-4 65,-1 0 0,0-1 0,0 0 0,0 0 0,0 0 0,-1 0 0,0-1 0,0 0 0,8-13 0,5-5-40,-9 12-53,12-22 0,-12 17-526,-9 19 444,-1 1 0,1-1 1,0 1-1,0-1 0,0 1 0,0-1 1,0 1-1,1-1 0,-1 1 0,1-1 1,1 5-1,0-1 99,-1-1 0,2 1 0,-1-1 0,1 0 0,5 10 0,-6-12 16,1 0 0,-1 0-1,1-1 1,0 1-1,0 0 1,0-1 0,0 0-1,1 1 1,-1-1-1,1-1 1,-1 1 0,1 0-1,-1-1 1,1 0 0,0 0-1,6 1 1,-4-1 49,0-1-1,1 0 1,-1-1 0,0 1-1,0-1 1,0 0 0,0-1 0,0 1-1,0-1 1,7-4 0,22-9 89,0-3 0,-1-1 1,54-39-1,-75 46-171,0 0 0,0-1 0,-1-1 0,-1 0 1,0-1-1,-1 0 0,-1 0 0,11-24 0,2-14 14,21-69 0,-26 69 30,-1 3-186,-1-2 0,8-56 0,-21 89-365,-4 12 78,2 7 419,-1 0 1,1 0-1,0 0 0,0 0 0,-1 0 0,1 0 0,0 0 0,0 0 0,0 0 1,-1 0-1,1 0 0,0 0 0,0 0 0,0 1 0,-1-1 0,1 0 0,0 0 1,0 0-1,0 0 0,-1 0 0,1 0 0,0 0 0,0 1 0,0-1 0,0 0 0,0 0 1,-1 0-1,1 0 0,0 1 0,0-1 0,0 0 0,0 1 0,-7 7-21,1 1-1,0 1 0,1-1 0,0 1 1,1 0-1,-4 12 0,-14 65 21,15-57 21,-15 105 82,4-26 4,14-85-55,0 1 0,2-1 1,1 1-1,2 35 0,1-45 44,1 0 0,0-1 0,1 1 0,1-1 1,9 21-1,-13-33-45,0 1 0,1-1 1,-1 0-1,1 0 0,-1 0 1,1 1-1,0-2 0,0 1 1,0 0-1,0 0 0,0-1 1,0 1-1,0-1 0,0 1 1,1-1-1,-1 0 1,1 0-1,-1 0 0,1 0 1,2 0-1,-2 0 3,1-1 0,-1 0 0,0 0 0,1 0-1,-1 0 1,0 0 0,1-1 0,-1 0 0,0 0 0,0 1 0,1-2 0,-1 1 0,0 0 0,0-1 0,4-3 0,26-16 131,-1-2 0,-1-2 0,40-40 0,-68 61-173,0 1 1,0-1 0,-1 0 0,1 0 0,-1 0-1,0 0 1,0 0 0,0 0 0,-1-1 0,1 1-1,-1-1 1,0 1 0,0-1 0,-1 1-1,0-1 1,1 1 0,-2-1 0,0-7 0,1 11-18,0 0 0,0 0 0,0 0 1,-1 0-1,1 0 0,-1 1 0,1-1 1,0 0-1,-1 0 0,1 0 1,-1 1-1,0-1 0,1 0 0,-1 1 1,0-1-1,1 0 0,-1 1 0,0-1 1,0 1-1,1-1 0,-1 1 0,0-1 1,0 1-1,0 0 0,0-1 0,0 1 1,1 0-1,-1 0 0,0 0 1,0 0-1,0-1 0,0 1 0,0 1 1,0-1-1,0 0 0,0 0 0,0 0 1,0 0-1,1 1 0,-1-1 0,-1 1 1,-3 0-43,1 1 1,0-1 0,0 1 0,1 0 0,-1 0-1,0 1 1,-5 3 0,1 2 53,-1 1 0,1 0 1,0 0-1,1 0 0,0 1 0,1 0 1,0 0-1,0 1 0,1-1 0,0 1 0,-3 14 1,8-23 36,-1 0 0,1 0 0,0 0 0,0 0 1,0 1-1,0-1 0,0 0 0,0 0 0,0 0 0,1 1 1,-1-1-1,1 0 0,1 3 0,-1-4 1,-1 0-1,1 0 0,-1 0 1,1 0-1,-1 0 0,1 0 1,0-1-1,0 1 0,-1 0 1,1 0-1,0-1 0,0 1 1,0 0-1,0-1 0,0 1 1,0-1-1,-1 1 0,1-1 1,1 0-1,-1 1 0,0-1 1,0 0-1,0 0 0,0 1 1,0-1-1,0 0 0,0 0 1,1-1-1,34-6 122,0-1 0,50-20 1,-53 16-49,36-12-81,39-12-189,-104 34 132,1 1-1,0 0 1,0 0-1,-1 0 1,1 1-1,0 0 1,5 0-1,-8 0 27,0 0-1,0 1 1,-1-1-1,1 1 1,0 0-1,-1-1 0,1 1 1,0 0-1,-1 0 1,1 0-1,-1 0 0,1 0 1,-1 1-1,0-1 1,0 0-1,1 1 0,-1-1 1,0 1-1,0-1 1,0 1-1,1 1 0,2 5 103,0-1-1,1 0 1,0 0-1,0 0 0,0-1 1,1 1-1,0-2 1,1 1-1,6 5 0,-8-8-28,0 0 0,1 0 0,-1-1 0,0 1 0,1-1 0,-1 0 0,1-1 0,0 1-1,-1-1 1,1 0 0,0-1 0,0 1 0,11-2 0,0 0-108,1-2 0,31-7 0,-43 8-1261,-1 0 0,1-1 1,8-4-1,-14 7 1214,0 0-1,0 0 1,1 0 0,-1 0 0,0 0 0,0 0 0,0 0 0,0 0 0,0 0-1,1 0 1,-1 0 0,0 0 0,0 0 0,0 0 0,0 0 0,0 0-1,0-1 1,1 1 0,-1 0 0,0 0 0,0 0 0,0 0 0,0 0-1,0 0 1,0 0 0,0-1 0,0 1 0,1 0 0,-1 0 0,0 0 0,0 0-1,0 0 1,0-1 0,0 1 0,0 0 0,0 0 0,0 0 0,0 0-1,0 0 1,0-1 0,0 1 0,0 0 0,0 0 0,0 0 0,0 0-1,0-1 1,0 1 0,0 0 0,-1 0 0,1 0 0,0 0 0,0 0 0,0 0-1,0-1 1,0 1 0,0 0 0,0 0 0,0 0 0,0 0 0,-1 0-1,1 0 1,0 0 0,0-1 0,-12-1-3071,-1 2 988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51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45 196 5632,'-13'-2'718,"-13"-4"1108,26 6-1765,-1 0 0,1 0 0,0 0 0,0 0 0,0 0 0,-1 0 0,1 0 0,0 0 0,0 0 0,0 0 0,-1 0 0,1-1 0,0 1 0,0 0 0,0 0 0,-1 0 0,1 0 0,0 0 0,0 0 0,0-1 0,0 1 0,0 0 0,-1 0 1,1 0-1,0 0 0,0-1 0,0 1 0,0 0 0,0 0 0,0 0 0,0-1 0,0 1 0,0 0 0,0 0 0,0 0 0,0-1 0,0 1 0,0 0 0,0 0 0,0 0 0,0-1 0,9-6 1749,28-8 78,478-116 794,-464 121-2771,84-7-1,-101 16-1399,-1 1 1,0 1 0,54 10-1,-43 0-1241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56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51 5056,'-1'0'104,"1"-1"1,0 0-1,0 0 1,0 0 0,0 1-1,-1-1 1,1 0-1,0 0 1,1 0-1,-1 0 1,0 1-1,0-1 1,0 0-1,0 0 1,1 0-1,-1 1 1,0-1-1,0 0 1,1 0-1,-1 1 1,1-1 0,0-1-1,1 1 348,0 0 0,-1 1-1,1-1 1,0 0 0,0 1 0,0-1-1,0 1 1,3-1 0,0 0 320,-3 1-472,0 0 1,0 0-1,1 0 0,-1 0 0,0 1 0,0-1 1,0 1-1,0-1 0,1 1 0,-1 0 0,0 0 1,0 0-1,0 0 0,3 2 0,25 21 1539,-24-19-1434,9 10 227,-1 0 0,0 0-1,13 22 1,-16-21-298,0-1-1,1-1 1,22 21-1,-33-35-293,0 0 0,-1 1 0,1-1 1,0 0-1,-1 0 0,1 0 0,0 0 0,-1 0 0,1 0 0,0 0 0,-1 0 1,1 0-1,0 0 0,-1 0 0,1-1 0,0 1 0,-1 0 0,1 0 1,-1-1-1,1 1 0,0 0 0,-1-1 0,1 1 0,-1-1 0,1 1 0,-1-1 1,1 1-1,-1-1 0,1 1 0,-1-1 0,1 0 0,0 0 63,10-11 27,-1 0 1,0 0 0,0-2-1,-2 1 1,14-26 0,-15 23-226,2 0 0,0 0 0,1 1 0,17-21 0,-26 35 83,0-1 0,0 1 0,1 0 0,-1 0 0,0-1 0,0 1 0,0 0 0,1 0 0,-1 0 1,1 1-1,-1-1 0,1 0 0,-1 0 0,1 1 0,-1-1 0,1 1 0,2-1 0,-2 2 27,0-1 1,0 1-1,1 0 0,-2 0 1,1 0-1,0 0 0,0 0 1,0 0-1,0 0 1,-1 1-1,1-1 0,0 1 1,1 1-1,46 48 1,-43-46-29,0 1 0,0 0 1,0 1-1,5 7 0,-10-13-150,-1-1 1,0 0-1,0 0 1,1 1-1,-1-1 1,0 0-1,1 0 0,-1 0 1,0 1-1,1-1 1,-1 0-1,0 0 1,1 0-1,-1 0 1,0 0-1,1 0 0,-1 0 1,0 0-1,1 1 1,-1-1-1,0-1 1,1 1-1,-1 0 1,1 0-1,-1 0 0,0 0 1,1 0-1,-1 0 1,0 0-1,1 0 1,-1-1-1,0 1 1,1 0-1,-1 0 0,0 0 1,0-1-1,1 1 1,-1 0-1,0-1 1,10-9-6653,-5 0 3492,3-5-1103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53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7 679 2976,'-7'-2'992,"10"9"3696,10-4-1078,-9-3-3288,0-1-1,-1 0 0,1 0 1,0 0-1,0 0 0,0 0 0,-1-1 1,1 1-1,-1-1 0,4-2 1,33-25 615,-31 22-742,43-38-21,-2-1 0,70-86 0,-45 41 202,88-139 0,-160 224-341,1 0 0,-1 0-1,-1 0 1,1 0 0,-1 0-1,-1-1 1,1 1 0,-1-1-1,1-10 1,-2 16-60,0 0-1,0 1 1,0-1 0,0 0-1,0 0 1,0 0-1,0 0 1,0 0 0,-1 0-1,1 0 1,0 1-1,-1-1 1,1 0 0,0 0-1,-1 0 1,1 1-1,-2-2 1,2 2 17,-1-1 0,1 1 0,-1 0 0,1 0-1,-1-1 1,1 1 0,-1 0 0,1 0 0,-1 0 0,1 0 0,-1 0 0,1 0 0,-1 0 0,0 0 0,1 0-1,-1 0 1,1 0 0,-1 0 0,1 0 0,-1 0 0,0 1 0,-4 1 13,0 0-1,0 1 1,1 0 0,-9 6-1,1-1-27,-4 1 33,1 1 0,0 0 0,1 1-1,0 0 1,1 1 0,0 1-1,1 0 1,0 1 0,1 0-1,-15 27 1,13-15 47,0 0 0,2 2-1,2-1 1,-8 34 0,12-40 41,1 0 0,2 0 0,0 0 0,1 1 1,1-1-1,4 30 0,-3-45-56,0-1 1,0 1-1,1-1 0,0 1 1,0-1-1,1 1 1,-1-1-1,1 0 1,0 0-1,0-1 0,1 1 1,-1 0-1,7 4 1,-7-6 34,0 0 1,1 0-1,-1-1 1,1 1-1,0-1 1,0 0-1,0 0 1,0 0-1,0-1 1,0 0-1,0 1 1,0-1-1,1-1 1,-1 1-1,0-1 1,1 0 0,6 0-1,2-2-18,-1 0-1,1-1 1,-1 0 0,0-1-1,1 0 1,-2-1 0,1 0-1,-1-1 1,1-1 0,-2 0-1,20-15 1,-17 8-41,0 0 0,0-1 0,-1-1 0,10-17 0,-11 16-39,10-9-293,-21 26 223,2 8 224,2 11-85,-2 1-1,0-1 0,-2 1 0,0 0 1,-1 0-1,-4 23 0,4-3 22,1-40-49,0 0-1,0 1 1,0-1-1,0 0 1,0 0-1,0 1 1,0-1-1,0 0 1,0 0-1,0 1 1,0-1-1,0 0 1,0 0-1,0 0 1,1 1-1,-1-1 1,0 0-1,0 0 1,0 0-1,0 0 1,0 1-1,1-1 1,-1 0-1,0 0 1,0 0-1,0 0 1,1 0-1,-1 0 1,0 1-1,0-1 1,0 0-1,1 0 0,-1 0 1,0 0-1,0 0 1,0 0-1,1 0 1,-1 0-1,13-3 367,12-12 68,96-63-539,-42 37 304,-75 39-268,0 0-1,0 1 1,0-1 0,0 1 0,0-1 0,0 1 0,6 0 0,-9 1 40,0 0-1,1 0 1,-1 0-1,0 0 1,1 0 0,-1 0-1,0 0 1,1 1 0,-1-1-1,0 1 1,0-1 0,1 1-1,-1-1 1,0 1 0,0 0-1,0-1 1,0 1 0,0 0-1,0 0 1,0 0-1,0 0 1,0 0 0,0 0-1,-1 0 1,1 0 0,0 2-1,2 4 23,0 0 0,-1 1 0,0 0 0,0-1 0,-1 1 0,0 0 0,0 0 0,-1 0 0,-1 12 0,1-6 225,0-13-78,5-2-64,1 0-1,-1 0 1,1-1-1,-1 0 1,0 0-1,0 0 1,0-1-1,6-3 0,7-3-159,77-41-219,-93 50 260,-1-1 0,0 0-1,0 1 1,1-1 0,-1 1 0,0-1-1,1 1 1,-1 0 0,1 0-1,-1-1 1,0 1 0,1 0 0,-1 0-1,1 0 1,-1 1 0,1-1-1,-1 0 1,0 0 0,1 1 0,-1-1-1,0 1 1,1-1 0,-1 1-1,0 0 1,0-1 0,1 1 0,1 2-1,-2-1 22,0 0 0,1 0-1,-1 0 1,0 0-1,0 0 1,0 0 0,0 1-1,0-1 1,-1 0-1,1 1 1,-1-1 0,0 1-1,1-1 1,-1 5-1,0 22 99,4-31 4,1-1-1,0 0 1,-1 0-1,0 0 1,7-7 0,6-13-70,-11 15-107,-1 0-1,1 0 1,1 1-1,-1 0 1,1 0-1,12-8 1,-19 15 70,0-1 1,0 1 0,1 0 0,-1 0 0,0 0 0,0 0-1,0 0 1,0 0 0,1 0 0,-1 0 0,0 0-1,0 0 1,0 0 0,1 0 0,-1 0 0,0 0 0,0 0-1,0 0 1,1 0 0,-1 0 0,0 0 0,0 0-1,0 0 1,1 0 0,-1 0 0,0 0 0,0 0 0,0 0-1,1 0 1,-1 0 0,0 1 0,0-1 0,0 0-1,0 0 1,0 0 0,1 1 0,2 9-147,-1 13-15,-2-22 158,4 48-28,-3-47 50,-1-1 0,0 0 0,0 1 0,0-1 0,1 0 0,-1 0 0,0 1 0,1-1-1,-1 0 1,1 0 0,0 0 0,-1 0 0,1 1 0,0-1 0,0 0 0,-1 0 0,1 0 0,0-1 0,0 1-1,0 0 1,0 0 0,0 0 0,1-1 0,-1 1 0,0-1 0,0 1 0,0-1 0,1 1 0,-1-1 0,0 0-1,0 1 1,1-1 0,-1 0 0,0 0 0,1 0 0,1 0 0,3 0 62,1 0 0,-1-1 0,1 1 1,-1-1-1,0-1 0,7-1 0,13-6-3,-1 0 0,42-23 0,-56 26-35,0-1 0,-1-1 0,0 1 1,0-1-1,-1-1 0,0 0 0,0 0 1,7-11-1,-11 13-21,-1 0 1,7-14-1,-11 19-32,1 1 1,0-1 0,0 1-1,-1-1 1,1 0-1,-1 1 1,0-1 0,1 0-1,-1 1 1,0-1-1,0 0 1,0 1 0,0-1-1,0 0 1,-1 0-1,1 1 1,0-1-1,-1 0 1,1 1 0,-2-3-1,2 4 3,-1-1 0,1 1 0,-1-1 0,0 1 0,1 0 0,-1-1 0,1 1 0,-1 0 0,0-1 0,0 1 0,1 0 0,-1 0 0,0-1 0,1 1 0,-1 0-1,0 0 1,0 0 0,1 0 0,-1 0 0,0 0 0,0 0 0,1 0 0,-1 0 0,0 1 0,0-1 0,1 0 0,-1 0 0,0 1 0,1-1 0,-1 0 0,0 1 0,-23 16-358,18-11 342,0 0-1,0 0 1,0 1 0,1 0-1,0 0 1,0 1 0,1-1-1,0 1 1,1 0 0,-1 0 0,-2 10-1,5-15 36,1 1-1,-1 0 1,0-1-1,1 1 0,0 0 1,-1-1-1,2 1 1,-1 0-1,0 0 1,1-1-1,0 1 1,-1-1-1,1 1 1,1 0-1,-1-1 0,0 0 1,1 1-1,0-1 1,0 0-1,0 0 1,0 0-1,0 0 1,1 0-1,-1 0 1,1-1-1,0 1 0,0-1 1,3 2-1,1 0 55,0 0 0,1 0 0,-1-1 0,1 0 0,0-1-1,0 0 1,0 0 0,0 0 0,0-1 0,0 0 0,0-1 0,0 0 0,0 0-1,0-1 1,1 0 0,-1 0 0,10-4 0,-7 2-21,-1 0 0,0-1-1,0 0 1,0-1 0,0 0 0,-1 0 0,0-1 0,0-1 0,-1 1 0,1-1-1,-1-1 1,9-10 0,2-9-24,0-1 0,-2-1 0,-1-1 0,16-41 0,-30 69-35,-2 0 3,1 0 1,-1 1-1,1-1 1,0 1 0,0-1-1,-1 1 1,1 0 0,0-1-1,0 1 1,1 0 0,1-2-1,-3 3 12,0-1-1,0 1 0,0 0 0,1 0 1,-1 0-1,0 0 0,0 0 1,0 0-1,0 0 0,0 0 0,1 0 1,-1 0-1,0 0 0,0 0 1,0 0-1,0 0 0,0 0 0,1 0 1,-1 0-1,0 0 0,0 0 1,0 0-1,0 0 0,0 0 0,1 0 1,-1 0-1,0 0 0,0 0 1,0 0-1,0 0 0,0 1 1,0-1-1,1 0 0,-1 0 0,0 0 1,0 0-1,0 0 0,3 8-92,-2 9 30,-1-16 55,-1 28-98,-1 1 0,-1-1 1,-10 40-1,8-49 265,-1-1-1,0 1 1,-2-1 0,-1 0 0,-16 28-1,24-46-128,0 1-1,0-1 0,0 0 1,0 0-1,0 0 0,0 0 1,0 0-1,0 0 1,0 0-1,0 0 0,-1-1 1,1 1-1,0 0 0,-1-1 1,1 1-1,0-1 0,-1 1 1,1-1-1,-1 0 1,1 0-1,-1 1 0,1-1 1,0 0-1,-1 0 0,1-1 1,-1 1-1,1 0 0,-1 0 1,1-1-1,-3 0 1,2 0-10,1 1 1,-1-1 0,0 0 0,1 0 0,-1 0 0,0 0 0,1-1 0,-1 1 0,1 0-1,0-1 1,-1 1 0,1-1 0,0 1 0,0-1 0,0 1 0,0-1 0,0 0-1,0 0 1,1 0 0,-1 1 0,1-1 0,-2-4 0,2 4-21,0 0 0,0 0-1,0 0 1,0 0 0,0-1 0,1 1 0,-1 0 0,1 0 0,-1 0-1,1 0 1,0 0 0,-1 0 0,1 0 0,0 0 0,0 0-1,1 0 1,1-2 0,0 1-15,0 0-1,0 1 1,0-1-1,0 1 1,0 0-1,1 0 1,-1 0-1,8-3 1,2 1-27,0 0 0,0 1 0,0 0 0,23-1 0,13 4-661,-20 3-5659,-29-3 6195,0 1 1,0-1 0,1 0 0,-1 0-1,0 0 1,0 0 0,1 0-1,-1 0 1,0 0 0,0 1-1,0-1 1,1 0 0,-1 0-1,1 1-516,-1-1 517,0 0-1,0 0 1,0 1 0,0-1-1,0 0 1,0 0 0,1 1-1,-1-1 1,0 0 0,0 0 0,0 1-1,0-1 1,0 0 0,0 1-1,0-1 1,0 0 0,0 0-1,0 1 1,0-1 0,0 0-1,0 0 1,-1 1 0,1-1-1,0 0 1,-6 10-4701,-3-3 1599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54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95 4992,'-21'-15'2240,"9"4"-1952,3 3 2624,1 0-992,8 5-1088,-5-9-320,10 6-320,-5-7-160,8 10 0,1-5-256,-1 5 128,-8-2-1664,4 5 992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54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49 217 4064,'-31'0'1307,"18"-3"91,12 3-1265,1 0 0,0-1 0,-1 1 0,1 0 0,0 0 0,0 0 0,-1-1 0,1 1 0,0 0 0,0 0 0,0-1 0,-1 1 0,1 0 0,0-1 1,0 1-1,0 0 0,0 0 0,0-1 0,0 1 0,-1 0 0,1-1 0,0 0 0,1 0 52,-1 0-1,0 0 1,0 1-1,1-1 1,-1 0 0,0 0-1,1 0 1,-1 0-1,1 0 1,-1 0-1,1 0 1,0 1 0,-1-1-1,1 0 1,0 1-1,0-1 1,1-1 0,7-5 122,1 1 0,0-1 0,0 1 0,13-4 1,40-13 364,123-26 0,138-11-715,-135 41-703,-63 15-3217,-44 8 1387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55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19 1472,'6'-5'803,"0"3"1343,-5 1-1921,0 1 1,0 0-1,0 0 0,0-1 0,0 1 0,0-1 0,0 1 1,0-1-1,0 1 0,-1-1 0,1 1 0,1-2 1,-2 2-158,0-1 0,1 1 1,-1 0-1,0 0 1,0-1-1,0 1 0,0 0 1,1 0-1,-1-1 0,0 1 1,0 0-1,0 0 1,1 0-1,-1-1 0,0 1 1,0 0-1,1 0 1,-1 0-1,0 0 0,1 0 1,-1 0-1,0 0 1,0 0-1,1 0 0,-1-1 1,0 1-1,1 0 1,-1 0-1,0 1 0,7 3 6105,-8 0-6109,-2 3 134,-1-1-1,0 0 1,0 0 0,0 0-1,0 0 1,-11 10 0,-9 12 151,-12 21 195,-41 75 1,-19 61 398,63-120-730,29-58-115,-11 21 195,1 0 0,2 2 0,-15 48 0,27-75-219,-1 0 1,0-1-1,1 1 0,0 0 1,-1-1-1,1 1 1,0 0-1,1 0 1,-1-1-1,0 1 1,2 5-1,-1-7-36,-1 0 0,1 0 0,0 0 0,0 0 0,0 0 0,0 0 0,0 0 0,0-1 0,0 1 0,0 0 0,0 0 0,0-1 0,0 1 0,0-1 0,0 1 0,1-1 0,-1 1 0,0-1 0,0 0 0,1 0 1,-1 1-1,0-1 0,1 0 0,-1 0 0,0 0 0,2-1 0,35-1 387,43-7 0,6-1-246,60 6-51,-147 4-187,0 0-1,0 0 1,0 0 0,1 0 0,-1 0-1,0 0 1,0 0 0,0 0 0,0 0-1,0 0 1,0 0 0,0 0 0,0 0-1,1 0 1,-1 0 0,0 0 0,0 0-1,0 0 1,0 0 0,0 0 0,0 0-1,0 0 1,0 0 0,0 0 0,1 0-1,-1 0 1,0 0 0,0-1 0,0 1-1,0 0 1,0 0 0,0 0 0,0 0-1,0 0 1,0 0 0,0 0 0,0 0-1,0-1 1,0 1 0,0 0 0,0 0-1,0 0 1,0 0 0,0 0 0,0 0-1,0 0 1,0-1 0,0 1 0,-4-7-2746,-7-4-3033,2 6 3374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56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99 3392,'-2'-1'198,"1"-1"0,0 1 0,0 0 0,0 0 0,0 0 0,0-1 0,0 1 0,1 0 0,-1-1 0,0 1 0,1-1 0,-2-1 0,2 2-2,0 0-1,0 0 1,0 1 0,0-1-1,0 0 1,0 0 0,0 0-1,0 1 1,0-1 0,1 0-1,-1 1 1,0-1 0,0 0-1,1 0 1,-1 1 0,0-1 0,1 0-1,-1 1 1,1-1 0,-1 1-1,1-1 1,-1 1 0,1-1-1,-1 1 1,1-1 0,-1 1-1,2-1 1,6-4 694,-1 2 0,1-1 0,0 1 0,0 0 0,0 1 0,10-2 0,54-6 608,-49 7-885,-20 3-573,231-22 1614,-186 20-1502,0 2 0,90 13-1,-132-12-361,1 0-1,-1 1 0,0 0 1,1 0-1,6 4 1,-11-5-716,1 1 1,0 0 0,0 0-1,-1 0 1,1 0 0,-1 0-1,3 4 1,3 2-1720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57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60 4384,'-5'-5'1035,"1"0"1,-1 0-1,0 0 1,0 1-1,-9-7 1,-4-3 5070,13 11-4987,-4-3 1493,9 5-1674,4 2-737,58 17 690,-21-7-657,26 8 81,107 14-1,-89-21-400,40 6 295,-120-17-236,9 2-18,25 1 0,-39-4 35,-1 0 0,1 0 1,-1 0-1,1 0 0,-1 1 1,1-1-1,0 0 0,-1 0 0,1 0 1,-1 1-1,1-1 0,0 0 1,-1 0-1,1 1 0,-1-1 1,1 0-1,0 1 0,0-1 1,-1 0-1,1 2 0,-7 4-42,-12 9 79,-1-2 0,0 0 0,-1-1 0,-30 12 0,-23 13 94,2 3-40,-2-4 1,-115 38 0,98-40 371,102-31-5623,15-3 1861,3-3-638,5 3 1334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7:57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25 158 4576,'7'-13'1450,"-7"13"-1416,0 0 0,0 0 0,0 0 0,-1 0-1,1 0 1,0 0 0,0 0 0,0 0-1,0 0 1,0 0 0,0 0 0,0 0 0,0 0-1,-1 0 1,1-1 0,0 1 0,0 0-1,0 0 1,0 0 0,0 0 0,0 0 0,0 0-1,0 0 1,0 0 0,0 0 0,0 0-1,-1 0 1,1 0 0,0 0 0,0-1 0,0 1-1,0 0 1,0 0 0,0 0 0,0 0-1,0 0 1,0 0 0,0 0 0,0 0 0,0-1-1,0 1 1,0 0 0,0 0 0,0 0-1,0 0 1,0 0 0,0 0 0,0 0 0,0 0-1,0 0 1,0-1 0,0 1 0,0 0-1,0 0 1,0 0 0,1 0 0,-1 0 0,0 0-1,0 0 1,0 0 0,0 0 0,0 0-1,0 0 1,0-1 0,0 1 0,0 0 0,0 0-1,1 0 1,-1 4 376,0 0 0,0 0 0,-1 0 0,1 0 0,-1 0 0,0-1 0,0 1 0,0 0 0,-3 6 0,-1 8 317,1-5-341,1 1 0,1-1 0,0 1 0,1-1 0,0 1 0,2 14 1,0-23-270,-1-1 0,1 0 1,0 1-1,0-1 0,0 0 1,1 1-1,0-1 0,-1 0 1,1 0-1,1 0 1,-1-1-1,1 1 0,-1 0 1,1-1-1,0 0 0,0 0 1,1 0-1,-1 0 1,1 0-1,-1 0 0,1-1 1,7 4-1,0-2 110,0 0-1,1 0 1,-1-2 0,1 1 0,0-1-1,-1-1 1,19 0 0,84-8 666,-105 6-821,7 0 34,-1-1 1,0-1 0,0 0-1,-1-1 1,1-1 0,-1 0-1,0-1 1,0 0 0,0-1-1,13-10 1,-20 12-93,-1 0 0,0-1 1,0 0-1,-1 0 0,1 0 0,-1-1 0,-1 1 1,1-1-1,-1-1 0,0 1 0,-1-1 0,0 1 1,0-1-1,0 0 0,-1 0 0,-1 0 0,1 0 1,-1 0-1,0-14 0,-1 14-27,0 1 0,-1-1 0,0 0 0,0 1 0,0-1 1,-1 1-1,-1 0 0,1-1 0,-1 1 0,0 0 0,-1 0 0,1 1 0,-1-1 0,-1 1 0,1 0 0,-1 0 1,0 0-1,0 1 0,-1-1 0,0 1 0,-6-4 0,2 3-13,1 1 0,-1 0-1,-1 0 1,1 1 0,-21-5 0,8 4-29,-43-2 0,49 6 43,0 1 0,-1 0-1,1 1 1,0 1 0,-1 1-1,1 0 1,-24 9 0,31-8-325,1-1 0,1 2 0,-1-1 0,1 1 1,-1 0-1,1 1 0,1 0 0,-1 0 0,1 1 0,0 0 1,1 0-1,0 0 0,0 1 0,0 0 0,-5 11 0,-3 17-2014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00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1 344 3072,'11'-3'11497,"0"-5"-9296,9-12-2540,50-63 969,-40 45-273,66-64 0,-74 82-265,-3 3 43,0 1 0,23-16-1,-41 32-120,0-1-1,-1 1 1,1-1-1,0 1 1,0-1-1,0 1 0,-1 0 1,1-1-1,0 1 1,0 0-1,0 0 0,0 0 1,0 0-1,-1 0 1,1 0-1,0 0 1,0 0-1,0 0 0,0 0 1,0 0-1,0 0 1,-1 0-1,1 1 1,0-1-1,1 1 0,-1 0 14,0 0-1,0 0 1,0 0-1,0 0 1,0 1-1,0-1 1,0 0-1,0 0 1,0 1-1,-1-1 0,1 1 1,0-1-1,0 2 1,1 5 32,-1 0-1,0 0 1,0 0 0,0 11 0,-1 3-5,0 20 163,7 59 1,-6-89-152,1 0 0,1 0 1,0 0-1,1 0 0,0-1 1,1 1-1,0-1 0,1 0 0,10 15 1,-13-22-26,1 0 1,-1 0 0,1-1-1,0 1 1,1-1-1,-1 0 1,0 0-1,1 0 1,-1 0 0,1-1-1,0 0 1,0 0-1,0 0 1,0-1 0,0 0-1,1 0 1,-1 0-1,0 0 1,0-1 0,1 0-1,-1 0 1,0 0-1,1-1 1,6-1 0,0-1 38,-1-1 1,0 0-1,0-1 1,0 0-1,0-1 1,-1 0 0,0-1-1,0 1 1,-1-2-1,16-15 1,2-7 1,44-63 1,-10 12-78,-50 67 29,-5 6-64,0 0 1,1 1-1,0 0 0,13-11 1,-17 16 48,-1 1 0,0 0 0,0 0 1,0-1-1,0 1 0,1 1 1,-1-1-1,1 0 0,-1 0 0,0 1 1,1 0-1,-1-1 0,1 1 1,-1 0-1,1 0 0,-1 0 0,1 1 1,-1-1-1,1 1 0,-1-1 0,0 1 1,1 0-1,-1 0 0,3 1 1,1 2 67,0-1-1,0 1 1,0 1 0,-1-1 0,0 1 0,0 0 0,0 1 0,7 9 0,29 51 260,-38-60-330,12 21-207,-1 0 1,-1 2-1,-2-1 0,11 43 0,-21-69-123,-1 0 1,1-1-1,-1 1 1,0 0-1,0 0 1,1-1-1,-1 1 1,0 0-1,-1 0 0,1-1 1,0 1-1,0 0 1,-1-1-1,1 1 1,-1 0-1,0-1 1,1 1-1,-1-1 1,0 1-1,0-1 0,0 1 1,0-1-1,0 1 1,0-1-1,0 0 1,-1 0-1,1 1 1,0-1-1,-1 0 0,1 0 1,-1 0-1,1-1 1,-1 1-1,0 0 1,1-1-1,-1 1 1,0-1-1,1 1 1,-1-1-1,0 0 0,1 1 1,-4-1-1,-10 0-2305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01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9 4736,'-2'-2'407,"-2"-2"814,4 4-1203,0 0 0,0 0 0,0 0 0,0 0 0,0-1 0,0 1 0,0 0-1,0 0 1,0 0 0,0 0 0,0 0 0,0 0 0,0 0 0,0 0 0,0 0 0,0 0 0,0 0 0,0 0 0,0 0 0,0 0 0,0-1 0,0 1 0,0 0 0,0 0 0,0 0 0,0 0 0,0 0 0,0 0 0,0 0 0,0 0-1,0 0 1,0 0 0,0 0 0,3 0 2117,-4 14 3394,1-3-4359,-4 27 439,2 1 0,3 47 1,0-23-844,1 80 429,33 227-1,3-112-1082,-36-245-4329,-3-26 237,1-6 1106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01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4 166 4160,'0'0'136,"-1"-1"0,1 1-1,0-1 1,-1 0 0,1 1 0,0-1 0,-1 1-1,1-1 1,0 0 0,0 1 0,0-1 0,0 0 0,-1 0-1,1 1 1,0-1 0,0 0 0,0 1 0,0-1-1,1 0 1,-1 0-18,0 1-1,0 0 1,0 0-1,1-1 1,-1 1-1,0 0 1,0 0 0,1 0-1,-1 0 1,0-1-1,1 1 1,-1 0-1,0 0 1,0 0-1,1 0 1,-1 0-1,0 0 1,1 0-1,-1 0 1,0 0-1,0 0 1,1 0 0,-1 0-1,0 0 1,1 0-1,-1 0 1,0 0-1,0 0 1,1 0-1,0 1 95,0-1 0,1 1-1,-1-1 1,0 1 0,0-1 0,0 1 0,0 0-1,0-1 1,0 1 0,0 0 0,0 0-1,-1 0 1,1-1 0,0 1 0,0 0-1,-1 0 1,1 0 0,0 0 0,-1 1-1,1-1 1,0 2 0,2 20 1400,-1-9-1129,0-1 0,4 16 0,-1-41 2393,11-51-2333,-12 42-307,1 0 1,1 0-1,0 1 0,2 0 1,10-20-1,-17 38-191,0 0 0,1 0 0,-1 0 0,1 0-1,-1 0 1,1 0 0,0 0 0,0 1 0,0-1-1,0 1 1,0-1 0,0 1 0,0 0 0,1-1-1,-1 1 1,0 1 0,1-1 0,-1 0 0,1 0-1,-1 1 1,1 0 0,-1-1 0,1 1 0,-1 0-1,1 0 1,-1 0 0,5 1 0,5 2 88,0 0 1,0 0-1,0 1 1,16 9-1,-7-5 25,6 5-147,34 19 0,-58-29-2534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5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23 7456,'-18'-13'2421,"18"13"-2364,-1 0 0,1-1 0,0 1 0,0 0 0,-1 0 0,1 0 0,0-1 1,0 1-1,-1 0 0,1-1 0,0 1 0,0 0 0,0 0 0,-1-1 0,1 1 0,0 0 0,0-1 0,0 1 0,0 0 0,0-1 0,0 1 0,0 0 1,0-2-1,6 1 841,11 4 274,-8 1-861,0 0-1,-1 0 1,1 1 0,-1 0-1,0 0 1,0 1 0,0 0-1,12 13 1,-11-8-62,0 1 0,-1-1 0,0 1 0,0 1 0,7 16 0,0 11 314,-1 0 1,16 84 0,-28-115-460,6 29 429,5 78 0,-12-94-335,-2 1 0,0-1 1,-2 0-1,0 0 1,-7 23-1,-4 1-114,-2 0 0,-2-1 0,-2 0 1,-2-2-1,-1 0 0,-3-2 0,-1-1 0,-63 70 0,71-89-250,-49 46-1509,62-61 964,-1-1 0,0 1 0,-1-2 0,1 1 0,-1-1 0,0 0 0,0 0 1,-10 2-1,-1-4-4505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02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0 7040,'0'0'2282,"5"15"3137,-6-8-4692,1 0 0,-1-1 1,0 1-1,-1 0 0,0-1 1,0 1-1,-4 10 0,-4 1-97,-12 20 0,20-34-546,-3 3-38,0 1-1,-1-1 0,1 0 0,-1-1 1,-1 0-1,1 0 0,-1 0 0,0-1 1,-13 8-1,15-10-244,0-1-1,0 0 1,-1 0-1,1 0 1,0-1-1,-1 1 1,-6-1 0,8 0-260,0-1 1,0 0-1,-1-1 1,1 1-1,0-1 1,0 1-1,0-1 0,-1-1 1,1 1-1,-4-2 1,-15-8-1787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02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7 5312,'7'-7'7553,"-7"8"-7348,1-1 0,-1 1 0,1-1 1,-1 1-1,0-1 0,1 1 0,-1 0 0,0-1 0,1 1 0,-1-1 1,0 1-1,0 0 0,1-1 0,-1 1 0,0 0 0,0-1 1,0 1-1,0 0 0,0-1 0,0 1 0,0 0 0,0 0 0,-8 24 1672,-16 37 0,-1 0-740,6-2-454,2 1-1,-14 113 1,30-166-646,0 1-1,1 0 1,0 0 0,1 0 0,-1-1-1,2 1 1,0 0 0,3 11 0,-3-15 5,0-1 0,0 0 1,0 0-1,0 0 0,1 0 1,0 0-1,-1 0 1,1-1-1,1 0 0,-1 1 1,0-1-1,1 0 0,0-1 1,0 1-1,-1-1 0,1 1 1,8 2-1,3 0-24,1-1-1,-1 0 0,0-1 1,1 0-1,31-1 0,5-4-3022,-43 0 445,-1 1 837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0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84 8640,'-22'-9'2784,"15"3"385,10 1-553,10 0 75,-12 4-2661,28-8 1114,1 1-1,45-7 0,62-1-1026,-105 13-231,9-1-703,0 1-1,47 4 1,-84-1-26,16 4-1925,-19-4 2387,0 0 1,-1 1-1,1-1 0,0 1 0,0-1 0,-1 1 0,1-1 0,0 1 0,-1-1 0,1 1 0,0 0 0,-1-1 1,1 2-1,0 2-2115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03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1 6880,'-45'6'2229,"44"-6"-2177,0 0 0,0 0-1,0 0 1,0 1 0,0-1 0,0 0-1,0 1 1,0-1 0,0 0 0,0 1-1,0-1 1,0 1 0,0 0 0,1-1 0,-1 1-1,-1 1 1,-8 5-75,0 1 615,0 0 0,0 0 1,1 1-1,0 0 0,0 1 0,-10 16 1,-3 12 480,3 1 0,1 0 0,-17 56 1,29-75-964,0 1 1,2 1-1,0-1 1,2 0-1,0 1 1,1 0 0,1-1-1,1 1 1,1-1-1,5 23 1,4 1-21,2-1 1,2 0 0,2-1-1,25 45 1,-30-67-402,0 0 0,1-1 0,1-1 0,1 0 0,1-1 0,0-1-1,25 21 1,-19-21-1069,1 0 0,1-2-1,32 15 1,16 5-1372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03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6304,'1'-1'174,"0"1"1,-1 0 0,1 0-1,-1 0 1,1 0-1,0-1 1,-1 1 0,1 0-1,0 0 1,-1 0-1,1 0 1,0 1-1,-1-1 1,1 0 0,0 0-1,-1 0 1,1 0-1,-1 1 1,1-1 0,0 0-1,-1 1 1,1-1-1,-1 0 1,1 1 0,0 0-1,16 14 1856,-10-9-1005,2 3-391,101 97 4090,-92-86-4253,-1 0 0,0 2 1,24 43-1,-27-36-90,-1 0 1,-1 0-1,-1 2 1,-2-1-1,10 58 1,-16-64-225,0 1 1,-2 0-1,-1 1 1,-1-1-1,-1 0 1,-1 0-1,-1-1 1,-8 26-1,-8 12-318,-29 61 0,-11-9-4333,58-111 3965,0 1-1,0 0 0,0-1 0,0 0 1,-1 0-1,0 0 0,0 0 0,1 0 1,-2 0-1,1-1 0,0 1 0,0-1 0,-1 0 1,-4 2-1,-19 8-3043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04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26 113 4640,'-1'0'333,"0"-1"1,0 0-1,0 0 1,0 1 0,0-1-1,0 1 1,0-1-1,0 1 1,0-1-1,-3 0 1,-8 1 8530,21-2-3237,6-2-4225,27-5-1471,55-8 845,106-32 0,-176 41-650,30-5 0,-48 11-99,0 1 1,-1 1-1,1-1 0,0 1 0,0 1 0,0-1 0,14 4 0,-9 3 409,-7 3-3540,-7-8 2501,0-1-1,0 0 1,0 1 0,0-1 0,0 1 0,-1-1 0,1 0 0,0 1 0,0-1 0,-1 1 0,1-1-1,-1 0 1,0 0 0,1 1 0,-1-1 0,0 0 0,0 0 0,1 0 0,-2 2 0,-5 5-4379,2 2 1612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05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6880,'1'5'10537,"-1"-5"-10352,12 2 3144,17-3-2033,-29 1-1257,249-20 4233,-229 19-4186,25-3-182,78 4-1,-106 1-439,14 2-2925,-30-3 2992,1 0 0,-1 0 0,0 1 0,0-1 0,0 1 0,0-1 0,0 1 0,0-1 0,0 1 0,0-1 0,0 1 0,0 0 0,-1 0 0,1-1 1,0 1-1,0 0 0,-1 0 0,1 0 0,0 0 0,-1 0 0,2 2 0,2 10-3456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11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140 123 2816,'-49'-32'20109,"53"32"-20699,66-4 973,-1-3-1,80-18 1,21-3-208,108 9 14,3 16-186,-258 6-38,-18-1-28,-17-1 92,-84-6-233,-2-1 152,-215 24 4,167 4 38,-16 2-247,145-22 289,-1 1 0,0 0 0,0 2 0,1 0 0,0 0 0,-17 9 0,24-6-149,9-7 132,0 0 1,0-1-1,0 1 1,0 0 0,0-1-1,0 1 1,0 0-1,0-1 1,0 1 0,0-1-1,-1 0 1,0 1-1,1-1 215,1 2-213,1-1 1,-1 1 0,1 0 0,-1-1-1,1 1 1,-1-1 0,1 1 0,0-1-1,0 1 1,0-1 0,0 0 0,0 1-1,0-1 1,0 0 0,0 0 0,3 2 0,24 17 218,-20-15-209,186 119 208,-139-93-244,93 37-1,17 9 151,-130-57-123,0 1 1,-2 2-1,0 1 0,57 56 0,-48-36 110,-41-43 123,-5-1-182,-3-3-72,-1 1 0,0 1 0,0-1 0,0 1 0,0 1 0,0-1 0,-8 2 0,-58 7-87,67-7 87,-46 8-43,1 1 1,1 3 0,-60 22-1,-19 23 174,-44 15-128,89-40-49,-27 9 125,100-38-64,0 2-1,-22 11 1,8-2 81,19-12-173,6-2 85,0-1 0,1 1 1,-1-1-1,0 1 0,0-1 1,0 0-1,0 1 0,0-1 1,0 0-1,0 0 1,0 0-1,0 0 0,-2 0 1,2 0 100,2 1-169,-1 1 63,1-1 1,0 0-1,-1 0 1,1 0-1,0 0 1,0 0-1,0-1 1,-1 1-1,1 0 1,0 0-1,0 0 0,0-1 1,0 1-1,1-1 1,-1 1-1,0-1 1,0 1-1,0-1 1,0 1-1,3-1 1,27 5 351,223 3 491,-12-15-727,104 2-51,-317 7-64,64 4 83,-47-5-281,-44-1 293,-2 1-245,1 0 127,0 0 1,-1 0 0,1 0-1,-1 1 1,0-1 0,1 0-1,-1 0 1,0 1 0,0 0-1,7 128 177,-5-111-62,-2 24 0,-1-19 78,1-22 75,4-14-7724,-3 9 6679,-1 1 1,0-1-1,1 1 0,-1 0 0,0-1 0,0 1 0,-1-1 0,1 1 0,0-1 0,-1 1 0,1-1 0,-1 1 1,0 0-1,-1-4 0,-6 2-3537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12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43 3808,'0'-1'60,"-1"1"1,1 0-1,-1 0 1,1-1-1,-1 1 1,1-1-1,0 1 1,-1 0-1,1-1 1,0 1-1,-1-1 1,1 1-1,0 0 1,0-1-1,0 1 1,-1-1-1,1 1 0,0-1 1,0 1-1,0-1 1,0 1-1,0-1 1,0 1-1,0-1 1,0 1-1,0-1 1,0 0-1,0 1 1,0-1-1,0 1 1,0-1-1,0 1 1,1-1-1,10-14 3754,-9 12-2111,-1 2-1263,-1 1-1,1-1 1,0 0 0,0 0-1,0 1 1,0-1 0,0 0 0,0 1-1,0-1 1,0 1 0,0-1-1,0 1 1,2-1 0,-3 1-372,1 0 1,-1 0 0,1 0 0,-1 0 0,1 0 0,-1 1-1,0-1 1,1 0 0,-1 0 0,1 0 0,-1 0-1,0 1 1,1-1 0,-1 0 0,0 0 0,1 1-1,-1-1 1,0 0 0,1 1 0,-1-1 0,0 0-1,0 1 1,1-1 0,-1 0 0,0 1 0,0-1-1,1 1 1,-1-1 0,0 0 0,0 1 0,0-1-1,0 1 1,0-1 0,0 1 0,0-1 0,0 0 0,0 1-1,0-1 1,0 1 0,0-1 0,0 1 0,0 0-1,4 83 1842,1-43-1297,-5-39-144,6 0 198,1-5-609,-1-1 0,0-1 0,1 1 1,-2-1-1,1 0 0,0 0 0,6-9 0,12-10 138,-10 12-218,1 0-1,0 2 1,1 0 0,19-9-1,-33 17 47,0 2 0,0-1 0,0 0-1,0 0 1,0 1 0,0-1 0,0 1-1,0-1 1,0 1 0,0 0 0,1 0 0,-1 0-1,0 0 1,0 0 0,0 1 0,0-1-1,0 1 1,0-1 0,0 1 0,0 0 0,0-1-1,0 1 1,0 0 0,0 0 0,-1 1-1,1-1 1,0 0 0,2 3 0,0 1 122,1 0 1,-1 1-1,0-1 1,0 1-1,-1 0 1,0 0-1,3 9 1,10 13-1441,7-3-11183,-12-13 5507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15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506 142 2816,'0'0'917,"5"-4"1915,-5 4-2676,1 1 0,-1-1 1,1 0-1,-1 0 0,0 0 0,1-1 0,-1 1 0,0 0 1,1 0-1,-1 0 0,0 0 0,1 0 0,-1 0 0,0 0 1,1-1-1,-1 1 0,0 0 0,0 0 0,1 0 0,-1-1 1,0 1-1,0 0 0,1 0 0,-1-1 0,0 1 0,0 0 1,0-1-1,1 1 0,-1 0 0,0-1 0,0 1 0,0 0 0,0-1 1,0 1-1,0 0 0,0-1 0,0 1 0,0 0 0,0-1 1,0 1-1,0-1 0,1-1 261,-1 0 1,1-1-1,-1 1 1,0 0-1,0-1 1,0 1-1,0-3 1,-1 0-218,0 0 1,-1 0-1,0 0 1,0 0-1,0 0 1,0 0 0,-1 1-1,1-1 1,-1 1-1,-1 0 1,1 0-1,0 0 1,-1 0 0,0 0-1,0 1 1,0 0-1,0 0 1,-1 0-1,1 0 1,-1 1 0,0-1-1,-6-1 1,-7-1-144,0 2 0,0 0 0,0 1 0,0 0 0,-1 2 0,1 0 0,0 1 0,-1 1 0,1 0 0,0 2 0,0 0 0,-23 9 0,32-10-18,1 1-1,-1 1 1,1-1 0,0 1-1,0 0 1,0 1 0,1 0-1,0 0 1,0 1 0,1 0-1,0 0 1,0 0 0,0 1-1,1 0 1,0 0 0,-5 11-1,0 6 12,0 0 0,1 0 0,2 1 0,-6 37 0,8-26 132,1 0 1,2 0 0,4 48-1,-2-80-127,1 1 0,-1 0 0,1 0 0,0 0 0,1-1 0,-1 1-1,1 0 1,0-1 0,1 1 0,-1-1 0,1 0 0,0 0 0,0 0 0,1 0-1,-1-1 1,1 1 0,0-1 0,1 0 0,-1 0 0,1 0 0,-1-1 0,1 0 0,0 1-1,0-2 1,1 1 0,-1-1 0,0 1 0,1-2 0,0 1 0,9 1 0,30 3 325,1-3 1,-1-2-1,57-5 1,-57 2-255,-27 2-206,1-2 1,-1 0 0,0-1 0,0-1 0,18-6 0,-32 9 1665,4-2-2176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58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65 4160,'-25'2'69,"2"-1"14992,30-1-14595,1-1 1,0-1-1,0 0 0,-1 0 1,10-3-1,17-6 139,33-4-139,1 3 1,0 3 0,69 0-1,-122 10-608,30 5-1,-32-3 48,25 1 1,-37-5-35,0 1 0,0 0 1,0 0-1,0 0 1,-1 0-1,1 0 0,0 0 1,0 1-1,0-1 0,0 0 1,0 0-1,-1 1 1,1-1-1,0 0 0,0 1 1,-1-1-1,1 1 1,0-1-1,1 2 0,-2-2-135,0 1 0,0-1 0,0 1 0,0-1 0,1 1 0,-1-1 0,0 1 0,0 0 0,0-1-1,0 1 1,0-1 0,-1 1 0,1-1 0,0 1 0,0-1 0,0 1 0,0-1 0,0 1 0,-1-1 0,1 1-1,0-1 1,-1 1 0,-14 17-6051,6-9 5874,2-4-737,0 1-1,0-1 1,0 0-1,-11 5 0,-17 6-586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15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 6720,'0'-6'8736,"8"36"-5110,-8-11-2815,-1 0-1,-6 31 1,5-36-484,0 1 0,1 19 0,1-33-65,2-2 298,2-3-452,-1 0 1,0 0 0,1-1 0,-1 1 0,-1 0 0,1-1-1,2-5 1,9-15-78,-6 14-48,1 0-1,-1 1 1,2 0 0,-1 1 0,1 0 0,1 0-1,0 1 1,0 1 0,0 0 0,1 0-1,0 1 1,17-6 0,-26 11 58,1 0 1,0 1 0,0-1-1,0 1 1,0 0-1,0 0 1,0 0-1,-1 1 1,1-1-1,0 1 1,0 0-1,0 0 1,-1 0-1,1 1 1,0-1-1,-1 1 1,1 0-1,-1 0 1,0 0 0,0 0-1,1 1 1,3 4-1,2 2 118,0 0-1,-1 0 0,-1 0 1,0 1-1,0 1 0,5 10 1,-4-8-85,-6-10-113,0 0 1,0 1 0,0-1 0,0 1 0,-1-1-1,0 1 1,0-1 0,0 1 0,0 0-1,0 4 1,0-2-296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18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35 2976,'0'-1'264,"0"0"0,0 1 0,0-1 1,0 0-1,1 0 0,-1 0 0,0 0 0,1 0 1,-1 1-1,0-1 0,1 0 0,-1 0 0,1 0 0,-1 1 1,1-1-1,0 0 0,-1 1 0,1-1 0,10-12 10299,-17 19-9943,0 1-110,1-2-373,0 0 0,1 1 1,0-1-1,0 1 0,0 0 1,1 0-1,0 1 0,0-1 0,-2 8 1,-3 17 55,1 1 0,2 0 1,2 0-1,0 0 0,3 1 1,0-1-1,9 58 0,-7-80-85,0 0 0,0 0-1,1-1 1,1 1-1,-1-1 1,1 1 0,8 11-1,-10-18-66,0 0 0,0-1 0,0 0 0,0 1 0,0-1 0,0 0 0,0 0 0,1 0 0,-1-1-1,1 1 1,-1 0 0,1-1 0,0 0 0,0 0 0,0 1 0,0-2 0,-1 1 0,1 0 0,0-1 0,1 1 0,-1-1 0,0 0 0,0 0 0,0 0-1,0 0 1,0-1 0,0 1 0,5-2 0,1 0-5,-1 0 0,1-1-1,0 0 1,-1 0 0,0 0 0,1-2-1,-2 1 1,1-1 0,13-10 0,-9 3-16,0-1 0,-2 0 1,0-1-1,0 0 1,-1 0-1,9-20 0,0-9 114,13-44 0,-18 52-138,1 0 0,1 1 0,23-35 0,-36 64-26,1 1-1,-1 0 1,0 0-1,0-1 1,-1 1-1,1-1 0,-1 1 1,0-1-1,0 0 1,0-6-1,-1 10-38,-1 1 44,0 1 26,0-1 1,0 0 0,0 1-1,0-1 1,1 1-1,-1-1 1,0 1-1,0-1 1,1 1-1,-1-1 1,0 1 0,1 0-1,-1 0 1,0-1-1,1 1 1,-1 0-1,1 0 1,-1 0 0,1 1-1,-10 20-63,9-20 75,-6 21-1,1 0 0,0 0 0,-2 31 0,2 72 164,5-89 0,2 53 190,1-76-231,-1 0 0,1-1-1,1 1 1,6 17 0,-7-26-65,1 1-1,-1-1 0,1 0 1,0 0-1,5 6 0,-7-10-39,1 1-1,-1-1 0,0 1 1,1-1-1,-1 1 0,1-1 1,0 0-1,-1 0 0,1 0 1,0 0-1,0 0 0,-1 0 1,1 0-1,0 0 0,0-1 1,0 1-1,3 0 0,-3-1-47,1 0-20,1 0 1,0 1-1,-1-1 1,1-1-1,-1 1 1,1 0-1,-1-1 1,1 0-1,-1 0 1,1 0-1,-1 0 1,1-1-1,-1 1 1,0-1-1,0 0 1,0 0-1,4-3 1,20-25-7733,-19 20 1914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19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7456,'7'-3'6620,"-6"3"-6111,0 0 0,1 0 1528,-1 1-1528,0-1-435,-1 0-1,1 0 1,-1 0-1,1 0 1,-1 1-1,1-1 1,-1 0-1,1 0 1,-1 1 0,1-1-1,-1 0 1,0 1-1,1-1 1,-1 0-1,1 1 1,-1-1-1,0 1 1,1-1-1,-1 0 1,0 1 0,1 0-1,3 13 428,0 0 0,-1 1 0,0-1 0,-1 1 0,-1-1-1,-1 1 1,-1 22 0,1-7 377,0-32-824,1 1 0,-1 0-1,1 0 1,-1 0 0,1 0 0,0 0-1,-1 0 1,1 0 0,0 0-1,0 0 1,1-1 0,2-4 11,12-19 22,-9 13-110,1-1 0,0 2 0,1-1 1,15-15-1,-23 26 30,0-1 0,1 1 0,-1 0 0,0 0 0,1 0 0,-1 0-1,1 0 1,-1 1 0,1-1 0,-1 0 0,1 1 0,0-1 0,-1 1 0,1-1 0,0 1 0,-1 0 0,1 0 0,0-1 0,-1 1 0,1 0 0,0 1-1,0-1 1,-1 0 0,1 1 0,0-1 0,-1 0 0,1 1 0,-1 0 0,1-1 0,0 1 0,-1 0 0,0 0 0,3 2 0,3 2 157,-1 2 1,0-1-1,-1 0 0,1 1 1,5 11-1,-3-7 102,-2-1-149,-1 0 0,1 1 0,5 20 0,-1-5-500,-9-25-223,1 0 0,-1 0 0,0 0 0,0 0 0,0 0 0,0-1-1,1 1 1,-1-1 0,0 1 0,1-1 0,-1 1 0,0-1 0,1 1 0,-1-1-1,0 0 1,1 0 0,-1 0 0,1 0 0,1 0 0,15 0-7079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21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137 123 4160,'-4'-8'14257,"9"9"-9997,2 13-3834,-5-12-362,0 0-1,0 0 0,0 0 1,1 0-1,-1 0 0,1-1 0,-1 0 1,1 1-1,-1-1 0,1 0 1,0 0-1,0 0 0,-1 0 1,1-1-1,0 1 0,0-1 1,0 0-1,0 0 0,0 0 1,4 0-1,1-1-3,1 0 0,0 0 0,0-1 1,0 0-1,10-5 0,4-3 9,42-24 1,-62 32-74,0-1 1,0 1 0,-1 0-1,1-1 1,0 0 0,-1 0 0,0 0-1,1 0 1,-1 0 0,0 0-1,-1 0 1,3-6 0,-4 8-1,1 0 0,-1 0-1,0-1 1,-1 1 0,1 0 0,0 0 0,0 0-1,0 0 1,-1 0 0,1-1 0,0 1 0,-1 0 0,1 0-1,-1 0 1,0 0 0,1 0 0,-1 0 0,0 0 0,1 1-1,-1-1 1,0 0 0,0 0 0,0 0 0,0 1-1,0-1 1,0 1 0,0-1 0,0 0 0,-1 0 0,-5-2-11,0 1 0,1-1 0,-11-2 0,10 3-67,-6 0 71,0-1 0,0 2 0,0 0 0,0 0 0,-1 1 0,1 1 0,0 0 0,0 1 0,0 0 0,0 1 0,0 0 0,0 1 0,1 1 0,0 0 0,-18 10 0,24-11 42,1 0 0,-1 0 0,1 0 0,-1 1 0,1 0 0,1 0 1,-1 1-1,1-1 0,0 1 0,0 0 0,0 0 0,1 0 0,0 0 0,0 1 0,-3 11 0,0 7 94,1 0 1,-4 50-1,5-40 21,1-3-17,0 38 0,3-58 6,1-1-1,1 1 1,0 0-1,0-1 1,1 1-1,6 16 1,-7-24-25,0 0 0,-1 0 1,1-1-1,1 1 0,-1-1 0,1 1 1,-1-1-1,6 5 0,-6-6-59,0 0 0,1-1-1,-1 0 1,0 1 0,1-1 0,-1 0 0,1 0 0,-1 0-1,1-1 1,-1 1 0,1 0 0,0-1 0,-1 0 0,6 0-1,11-1-48,0-1 0,0-1 0,23-7 0,-31 7-90,52-13-3230,29-13-7294,-87 27 9330,1 0 0,0 0-1,-1-1 1,0 0 0,0 0 0,9-7 0,3-8-2009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23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38 3392,'-9'-15'14303,"-7"14"-9993,8-2-3433,7 2-514,1-5-169,-2 6 357,1-1 300,5-1-738,42-2 468,-4 0-101,65 3-1,-56 2-622,-49-1 10,-15 14-11003,13-13 10967,0-1 0,0 0-1,-1 0 1,1 1 0,0-1-1,0 0 1,0 0 0,0 1-1,0-1 1,0 0 0,-1 1 0,1-1-1,0 0 1,0 0 0,0 1-1,0-1 1,0 0 0,0 1-1,0-1 1,0 0 0,0 1 0,1-1-1,-1 0 1,0 1 0,0-1-1,0 0 1,0 0 0,0 1-1,0-1 1,1 0 0,-1 0 0,0 1-1,0-1 1,0 0 0,1 0-1,-1 1 1,0-1 0,0 0-1,1 0 1,-1 0 0,0 0 0,0 1-1,1-1 1,-1 0 0,0 0-1,1 0 1,-1 0 0,0 0-1,0 0 1,1 0 0,15 7-3623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23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2 3968,'-12'-2'15576,"3"9"-15435,0 1 166,0 0 1,1 0 0,-1 1-1,2 0 1,-1 0 0,1 1 0,0 0-1,-5 11 1,1 1-26,1 1 0,-14 45 1,19-51-182,1-1 0,1 1 1,0 0-1,1 0 0,0 34 1,3-34-73,-1-13 27,0 1 0,0-1 0,1 0 0,0 1-1,1 6 1,-1-9-51,0 0-1,0-1 1,0 1-1,0 0 1,0-1-1,1 1 1,-1-1 0,0 1-1,1-1 1,-1 0-1,1 1 1,-1-1-1,1 0 1,0 0-1,3 1 1,-1 0-649,-1 0 0,1 0 1,0-1-1,0 1 0,1-1 0,-1 0 1,0-1-1,7 2 0,-8-2 10,0-1 1,0 1-1,0-1 0,0 1 0,-1-1 1,1 0-1,0 0 0,0 0 0,-1 0 1,1-1-1,-1 1 0,1-1 0,3-2 1,10-8-1783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24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68 8384,'-10'-41'3808,"3"33"-3328,2 4 1696,0 1-257,10 0-1087,-5-2-256,8 5-384,1-3-704,-1 6 256,4-3-959,2 8 703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24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65 5824,'-1'0'213,"1"-1"-1,0 1 1,-1 0 0,1 0-1,-1 0 1,1 0 0,0 0 0,-1-1-1,1 1 1,0 0 0,-1 0-1,1-1 1,0 1 0,0 0 0,-1 0-1,1-1 1,0 1 0,0 0-1,-1-1 1,1 1 0,0-1 0,0 1-1,0 0 1,0-1 0,-1 1 0,1-1-1,12-2 6101,-6 2-6988,177-26 5443,40 4-4957,-127 21-3596,-73 2 2010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25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 5888,'4'-1'6282,"-4"1"-6186,5 6 1830,-4 4-1268,0-1 1,0 0 0,-1 1-1,-1 12 1,0 4-118,-9 122 579,-1-2-315,10-100 801,18-57-1057,13-23-826,-13 18 269,-8 7-79,-1 1 0,1 1 0,0 0 0,18-11 0,-24 17 82,-1 0 1,1 0-1,-1 0 0,1 0 0,0 0 1,0 1-1,-1-1 0,1 1 1,0-1-1,0 1 0,-1 0 0,1 0 1,0 1-1,0-1 0,-1 0 1,1 1-1,0 0 0,0 0 0,-1-1 1,1 2-1,-1-1 0,1 0 1,-1 0-1,1 1 0,1 1 0,5 5 244,-1 0-1,0 0 0,0 1 1,-1 0-1,0 0 0,6 13 1,-10-17-126,0 0-233,0 0 0,-1 0 0,0 1 0,0 0 0,0-1 0,-1 1 0,0 0 0,0 0 0,0-1 0,-1 1 0,0 7 0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25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484 2 6048,'-6'-1'828,"0"1"0,0 0 0,0-1 0,0 2 1,0-1-1,0 1 0,0 0 0,0 0 0,1 0 0,-12 5 0,-6 1-103,-199 51 3430,93-35-6145,127-22 1140,-1 0 0,0-1 0,0 0 0,1 0 0,-1 0 0,0 0 0,0 0 0,1 0-1,-7-2 1,8-5-4344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58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13 6304,'-16'-4'6806,"22"8"-4407,-1-3-1765,0 1 0,0-1 1,0 0-1,0-1 0,0 1 1,0-1-1,0 0 0,1 0 1,8-2-1,0 1-7,89-5 1210,105-4-1354,-15 16-480,-110 2-4256,-81-8 3759,-1 0 0,1 1 0,0-1 0,-1 1 0,1-1 0,-1 1 0,1 0 0,-1-1 0,1 1 0,-1 0 0,0 0 0,3 2 1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26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22 3712,'0'-2'764,"7"-18"7405,-7 32-5049,-6 11-1681,3-8-681,-10 29-1,0-12-273,3-3 112,-2-1 0,-27 47 0,11-34-125,2 1 0,2 2-1,-29 71 1,45-86-220,7-27 341,19 5-203,3-5-149,0-1 0,32-3 0,-35 1-171,27-2 54,-6 1-19,70 3 0,-90 2-794,21 0 1820,-27-2-4955,0-1-4400,-35 8-3060,2-3 9562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27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63 6048,'-19'-10'7111,"30"6"-4820,146-16 5173,-30 6-6480,-46-1-1715,-67 15-477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27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4 115 8320,'0'0'169,"-1"-1"0,1 0 1,-1 0-1,1 1 0,0-1 1,-1 0-1,1 0 0,0 0 0,0 0 1,0 0-1,-1 1 0,1-1 1,0 0-1,0 0 0,0 0 1,1 0-1,-1 0 0,0 0 0,0-1 1,1 1 13,0 0-1,-1 1 1,1-1 0,0 0 0,-1 0-1,1 1 1,0-1 0,0 0 0,0 1-1,0-1 1,0 1 0,0-1 0,0 1-1,0-1 1,0 1 0,0 0 0,0-1-1,1 1 1,46-15 3558,-28 8-2644,28-5 1,158-33-346,-194 43-1541,1 0 0,0 1 0,14 0-1,-21 1-319,1 0 0,0 1-1,-1 0 1,8 3-1,8 3-1684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28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22 102 4992,'0'-1'220,"-1"0"-131,1 0 0,-1 1 0,1-1 0,0 1 0,-1-1 0,1 0 0,0 1 0,0-1 0,0 0 0,-1 1 0,1-1 0,0 0 0,0 1 0,0-1 0,0 0 0,0 1 0,0-1 0,4-8 7737,-4 26-5328,1 2-1546,-2 1 0,-3 25 0,-1-10-721,4-23-82,0 0 0,-5 17-1,5-23 139,-1 0 0,1 0 0,1 1 0,-1 9 0,3-21-151,-1 0-1,0 1 1,1-1-1,0 1 1,0-1 0,1 1-1,3-6 1,5-11-16,46-92-462,-48 98 285,1 0 1,1 0 0,0 1 0,26-25-1,-33 35 118,1 0-1,-1 1 1,1 0-1,-1 0 1,1 0-1,0 0 1,1 1-1,-1 0 0,0 0 1,1 0-1,-1 1 1,11-2-1,-12 3-2,1 0-1,-1 0 1,1 0 0,-1 1-1,0-1 1,1 1-1,-1 1 1,0-1 0,0 0-1,0 1 1,0 0 0,0 0-1,0 0 1,0 0-1,-1 1 1,7 5 0,4 6 46,-1 2 1,0-1 0,-1 2 0,0 0 0,12 25 0,-19-33-100,-3-6-644,-1 1 0,0-1 0,0 1 0,0-1 0,0 1-1,0 0 1,-1-1 0,0 1 0,0 0 0,0-1 0,0 1 0,0 0-1,-1-1 1,1 1 0,-1-1 0,0 1 0,0 0 0,-3 5 0,-8-27-10641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29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5 3552,'3'-5'13342,"-5"11"-11698,-65 144 2168,0 2-3101,4-28-110,0 2 94,60-118-631,0 0 1,0 1 0,1-1 0,0 1-1,0 0 1,0 8 0,2-15-34,0 0 0,0 0 0,0 0 0,0 1 0,0-1 0,0 0 0,1-1 0,-1 1 0,1 0 0,-1 0 0,1 0 0,0 0 0,0 0 0,0 0 0,0-1 0,0 1 0,0 0 0,0-1 0,1 1 0,-1-1 0,0 1 0,1-1 0,0 0 0,-1 1 0,1-1 0,0 0 0,-1 0 0,1 0 0,0-1 0,0 1 0,3 1 0,20 2 230,0 0 0,0-2 0,0-1 0,37-2 0,-7-1-147,-13 2-48,46-7 1,-30 4 457,-44 3-5218,-27-1-4645,6 1 7014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8:29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10464,'0'-13'3370,"1"12"-3272,-1 1-1,1 0 0,-1-1 1,0 1-1,1 0 0,-1 0 1,1-1-1,0 1 0,-1 0 1,1 0-1,-1 0 0,1 0 1,-1-1-1,1 1 1,-1 0-1,1 0 0,-1 0 1,1 0-1,0 0 0,0 1 1,0-1 225,6-2 733,1 1-1,-1-1 1,7-3 0,17-4 785,177-28 1292,109 0-3514,-274 36-1146,-36 1 702,-1 0-1,0 1 0,0 0 0,0 1 0,0-1 0,0 1 1,10 5-1,-10-4-962,0 0 1,0-1-1,1 1 1,-1-1-1,12 2 1,1-3-2005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9:37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783 6 2816,'2'-5'9653,"0"11"-6602,-1-4-2566,1 13 336,3 15 150,-5-28-859,1 1 0,-1 0 0,1 0 0,-1-1 0,1 1 0,0-1 0,0 1 0,4 5 2042,-7-8-2135,0 0-1,0-1 1,1 0-1,-1 1 0,0-1 1,1 0-1,-1 0 1,1 1-1,-1-1 1,1-1-1,-1 1 0,1 0 1,0 0-1,-2-2 1,1 1-2,0 0 1,0 0 0,0 1-1,0-1 1,0 1 0,0 0 0,0-1-1,0 1 1,-3-1 0,-16-2 57,1 1-1,-1 0 1,-31 1 0,-64 7 97,107-4-137,-184 23 301,153-13-377,31-7 62,0-1 0,-18 3 0,5 0-18,18-5 14,0 0-1,-1 0 0,1 0 1,-7 1-1,-35 1 256,25 2-208,54 30-21,-2-4-27,17 37-132,-31-42 125,3 7 54,-15-23-80,2 0 0,-1 0 0,11 12 0,-6-9 3,-2-2 57,1-1 1,0 0 0,0 0 0,1-1-1,1 0 1,-1 0 0,18 8 0,102 39 20,-35-16 53,-71-28-112,-23-11 187,-12 10-10,0-6-184,-1 0 0,0-1 0,0 0 1,-1 0-1,-16 3 0,-7 1 7,-19 6 4,30-9-14,1 1 0,0 2 0,-28 12 1,13-3 111,26-12-115,0 0 1,0 1-1,1 0 1,-14 11-1,-43 27-157,53-34 184,-19 11 0,-9 4-20,34-19 42,-32 26 3,11-6-129,10-7 384,20-19-97,7 6 358,7-4-551,-1-1-1,1-1 1,19-1 0,-1 0 20,325-6 211,-226 7-261,-127 0 25,-1-1-1,1 1 1,0-1-1,-1 0 1,0-1-1,1 1 1,-1-1 0,0 1-1,1-1 1,-1 0-1,0 0 1,-1 0 0,1-1-1,0 1 1,4-6-1,16-11 68,-11 8-103,-11 11-133,0 1 15,3 6 235,2 2-74,-1 1 0,0-1-1,4 12 1,-3-3 64,0 1 0,4 29-1,1-16-90,-10-30-53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9:3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3808,'0'6'9880,"3"38"-6102,-3 76 201,0-121-3975,1 0 0,-1 0 0,1 1 0,0-1 0,-1 0 0,1 1 0,0-1 0,0 0 0,-1 1 1,1-1-1,0 1 0,1-1 0,4-4-63,8-14-68,-9 12 107,-1 1-1,1 0 1,10-11 0,39-39-188,-52 55 231,1-3 14,1 1 1,-1 1 0,1-1 0,-1 0 0,1 1-1,0 0 1,0 0 0,0 0 0,8-3-1,-11 5-34,-1 0 0,0 0 0,0 0 0,1 0 0,-1-1 0,0 1 0,1 0-1,-1 0 1,0 0 0,1 0 0,-1 0 0,1 0 0,-1 0 0,0 0 0,1 0-1,-1 0 1,0 0 0,1 0 0,-1 0 0,0 0 0,1 1 0,-1-1 0,0 0-1,1 0 1,-1 0 0,0 0 0,0 1 0,1-1 0,-1 0 0,0 0 0,0 0 0,1 1-1,-1-1 1,0 0 0,0 1 0,1-1 0,-1 0 0,0 0 0,0 1 0,0-1-1,0 0 1,0 1 0,0-1 0,1 0 0,-1 1 0,0-1 0,0 0 0,0 1 0,0 0-1,0-1 14,3 6 141,0 0-1,0 1 1,0-1 0,-1 0 0,0 1-1,0 0 1,1 11 0,0 26-104,-3-43-533,8 2-2498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9:43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6 992,'0'-5'256,"9"7"7002,-22 6-5380,-24 6-267,26-11-1381,0 0-1,1 1 0,-1 1 0,1 0 0,0 0 1,0 1-1,-15 11 0,-13 17 624,30-26-700,1 0-1,0 0 1,0 1-1,-6 11 1,0 1-129,8-13 24,0 0 1,1 0-1,0 0 1,0 1-1,-3 11 1,-5 26 193,-8 60 1,14-31 29,1 26 250,6-97-484,0 0-1,0 0 1,1 0-1,-1 0 1,1 0-1,0 0 1,-1-1-1,2 1 1,-1-1-1,0 1 1,1-1-1,0 0 1,4 4-1,9 14 52,1-4 314,-15-15-378,1-1-1,-1 1 1,0 0 0,-1 0-1,1 0 1,0 0-1,0 0 1,-1 0 0,0 0-1,1 1 1,0 3-1,1 3 160,-2-3-116,0 0-1,0 0 0,1 11 1,-2-11-1,-1 0 0,0-1-1,0 1 1,0-1 0,0 0 0,-1 1 0,0-1 0,0 0 0,0 0 0,-6 9 0,6-11-21,-6 13 171,-16 22 0,-43 40 87,63-74-309,1 1 1,0 0 0,0 0 0,0 0-1,0 0 1,1 0 0,0 1 0,0-1-1,-2 12 1,4-14 40,1-1 0,0 1 0,-1-1-1,1 0 1,0 1 0,0-1 0,0 0 0,1 0 0,-1 1-1,1-1 1,-1 0 0,1 0 0,2 2 0,3 4 59,-1-1-45,0 1 0,1-2 0,10 9 1,9 9-6,-7-5 22,-5-4-77,0 0 0,15 21 0,-27-32 19,1 0 0,-1-1 0,0 1 0,3 7 0,-5-9 40,1 0-1,-1 0 1,0 1 0,0-1 0,0 0-1,0 0 1,0 0 0,-1 0-1,1 0 1,-1 0 0,0 3-1,-2 1 20,0 1 0,0-1 0,-1 0 0,0 0 0,0 0-1,-1-1 1,1 1 0,-1-1 0,0 0 0,-9 6 0,-11 12 321,16-13-310,-68 76 399,64-69-436,1 1 0,0 0 0,-12 26 1,6-8 71,3 1 1,1 0 0,-15 61-1,28-90-77,-1 0 0,1 0 0,0-1 0,1 1 0,0 0 0,0 0-1,1 0 1,0 0 0,0 0 0,1 0 0,0-1 0,0 1 0,1 0 0,0-1 0,0 0-1,1 0 1,0 0 0,0 0 0,1-1 0,0 1 0,0-1 0,0 0 0,9 7 0,2 0 150,0-1 1,1 0-1,20 10 1,-30-19-382,0 1 1,0-2-1,1 1 0,11 2 1,-13-5-497,0 1 0,-1 0 0,1-1-1,0 0 1,0-1 0,-1 1 0,7-2 0,19-6-5470,13-6 1894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0:46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19 312 1984,'-3'0'4645,"-13"6"6713,23-12-11340,106-87 691,-83 69-749,61-39 0,-71 52 328,-19 11-275,-1-1 1,0 1 0,1 0-1,-1 0 1,0-1 0,1 1-1,-1 0 1,0 0-1,1 0 1,-1 0 0,0-1-1,1 1 1,-1 0-1,1 0 1,-1 0 0,0 0-1,1 0 1,-1 0 0,0 0-1,1 0 1,-1 0-1,1 0 1,-1 0 0,0 0-1,1 0 1,-1 1 0,1-1-1,-1 0 1,-5 189 834,5-108-650,1-35-92,1-21-39,0 0 1,2 0 0,1 0-1,10 30 1,-2-8 298,-12-22 322,-1-23-731,0 12 160,0 1 1062,0-11-678,0-5-448,0 0 0,1-1 0,-1 1 0,1-1 0,0 1 0,-1 0 0,1 0 0,0-1 0,-1 1 0,1 0 0,0 0 0,0 0 0,2-2 0,19-16-84,-13 11 115,6-7-66,25-33 1,-36 44-19,16-25-14,-2 0 1,0 0-1,-2-2 0,17-46 0,26-92-157,-18 60 257,-32 66 63,-9 41-169,1-1 0,-1 0 1,0 1-1,0-1 0,0 0 0,0-3 1,-1-2-222,2 7 4,0 1 217,-1 0 0,0 0 0,1-1 0,-1 1 0,0 0 0,0-1 0,1 1 0,-1 0 0,0-1 0,0 1 0,1-1 0,-1 1 1,0 0-1,0-1 0,0 1 0,0-1 0,0 1 0,0 0 0,0-1 0,0 1 0,0-1 0,0 1 0,0 0 0,0-2 0,-10 3 111,11-28-528,30 43-16064,-11-8 12805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6:34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262 5190 736,'-4'-5'15054,"4"-2"-15746,9 35 1450,-6-20-630,-1 0 0,1 0 0,-1 0 0,1 14 0,1 0-96,-2-10 99,-1 0 0,-1 0 1,-1 21-1,0-2 138,1 252 248,5-158-474,-2 44 5,2-36 256,0-76-117,-2 47-193,8 219 241,9-123-123,-18-112 164,-3-47-19,-2-20-233,3-19-8,-1 1 1,1 0-1,-1 0 0,1 0 1,0 0-1,0-1 1,1 5-1,0 2-32,0 1 1,-1-1-1,0 0 0,0 1 0,-1-1 1,0 0-1,-3 11 0,3-14 30,-12 83 258,3 10-160,8-81-48,0 2-72,-6 23 0,5-15 89,3-24-90,0 0-1,0 1 1,0-1-1,-1 0 1,0 0-1,0-1 1,-1 6-1,0-6 6,1 1 0,0 0 0,0 0 0,0-1-1,1 1 1,-1 0 0,1 0 0,0 0 0,1 4-1,-1 4-17,-5 12-12,4-22 34,0 0 0,0 0-1,1 0 1,-1 0 0,1 0 0,0 0-1,-1 0 1,1 0 0,0 1 0,0-1-1,1 3 1,0 0 14,-1-1 0,1 1 0,-1 0 0,0-1 0,0 1 1,0-1-1,-1 1 0,1 0 0,-1-1 0,-1 1 0,-2 7 0,-2 14-44,1-2 140,3-17-97,1 0 1,-1 0 0,1 0-1,1 0 1,0 14 0,0-3-77,0-1 1,0 1 0,-7 32 0,4-33 86,1 0 1,0 0 0,2 32 0,1-33-15,-1 1-1,-3 24 1,1-25-57,1 0 0,2 22 0,0 99 36,-2-70 70,6 29 101,-24 234-135,16-285 100,-2 67-83,3-82-65,3 32-1,0-14-3,8 112-21,1 223-70,-10 197 822,-5-562-430,1-7-84,3-9-183,1-1-1,0 0 1,-1 0-1,1 1 1,-1-1-1,1 0 0,-1 0 1,1 0-1,-1 0 1,0 0-1,0 0 1,1 0-1,-1 0 1,0 0-1,0 0 0,0 0 1,0 0-1,0 0 1,0-1-1,0 1 1,-2 0-1,2 0 2,1 0-2,-1 1 1,0 0-1,1 0 1,-1-1-1,1 1 1,0 0-1,-1 0 1,1 0 0,0 0-1,0 0 1,0-1-1,1 4 1,-1 4-87,-3 9 1,-1 27-71,-6 25 16,3 28 228,4-64-63,1-1 0,3 40 0,0 13 112,-1-51-115,-6 34 142,0-3 108,4-34-176,-5 32-1,-1 9-155,0-5 160,0 30 33,-1 66-10,7-144-162,-11 165 321,5-140-305,5-29 19,1 1 1,-1 20-1,-6 137 207,2-83-216,4 8-109,3-47 180,-14 99-1,-10 0 193,13-9-395,4-59 84,0 13 36,6 137 115,1-194-64,9 65 0,5 16-132,3 16 344,12 40-330,-29-174 85,1 0 0,-1 0 0,1-1 0,-1 1 0,1 0 0,0-1 0,0 1 0,0 0 0,1 1 0,-1-2-23,0 1 0,0-1 0,0 1 0,0-1 0,0 1 0,-1-1 0,1 1 0,-1-1 0,1 1 0,-1 0 0,1-1 0,-1 1 0,0 3 0,0-4 21,0 0 0,1 0 0,-1 1 0,0-1 0,1 0 0,-1 0 0,0 0 0,1 0 0,-1 1 0,1-1 0,0 0 0,1 1 0,4 11 4,20 63-225,-25-69 214,0 0-1,0 0 1,-1 0-1,-1 12 1,0 1 57,1-20-132,0 13-129,0 149-666,2-144 790,1 16 15,34-52-80,-31 16 163,-1 0 1,0 0-1,0-1 0,0 0 0,0 0 0,7-6 0,-7 4-27,1 1 0,0 0 1,0 0-1,13-5 0,21-4 24,1 1 1,0 2-1,1 2 0,0 1 1,0 3-1,0 1 0,58 4 1,-46 1-126,50 4 197,-65-4 158,0-2-1,76-10 1,-8-7-286,10-1 289,116-5-196,-140 16 63,-45 4-130,82-12 54,31-1-79,28 17 336,-71 1-471,-93-1 192,-16 0 2,0-1-1,16-1 0,15-1 37,-28 2-26,-1-1 0,23-4 0,-3-3-6,0 2 0,0 1 1,58-3-1,219 11-178,-288-4 182,1 0 0,-1-1 1,39-10-1,-50 11-27,0-1 0,1 2 0,-1-1 0,1 1 0,12 2 0,-8-1-11,23-2 1,58-2 286,-55 2-413,41-5 1,-63 5 171,0 0-1,0 1 1,23 3 0,16 0-65,-39-3 194,-7 0-248,-1 0-1,1 0 0,11 3 1,13-2 168,-33-1-186,7-3-85,-7 2 151,-1 1 40,-1 0 0,1 0 0,-1 0 0,1 0 0,-1-1 0,1 1 0,-1 0 0,1 0 0,-1 0 0,0-1 0,1 1 0,-1 0 0,1-1 0,-1 1 0,0 0 0,1-1 0,-1 1 0,0-1 0,1 1-1,-1-1 1,0 1 0,1-1 0,-1 1 0,0-1 0,0 0 0,2-2 74,-1 1-80,0 0 1,0 0-1,0 0 0,0 0 0,0 0 0,0-1 1,-1 1-1,1 0 0,-1 0 0,0-1 1,0 1-1,0-5 0,1 1 36,0-1 0,0 0 0,0 0-1,1 1 1,3-9 0,-3 9-60,1-1 0,-2 0-1,1 0 1,-1 0 0,1-9-1,6-156-283,-3 26 102,0 52 95,2-95 134,-6 164 26,-2-183 95,-2 72-317,-4 21 182,-1-9 203,0-32-265,1 43-62,-21-379 308,27 384-367,1 57 228,5-85-122,-5-383 139,-2 432-67,0-27 16,16-178-317,-1 37 31,4 5-314,-11 132 368,0 51 52,1-34-34,2-244 78,-5 104 64,3 105 26,1 7 348,-14-52 10,5 143-148,1 23-199,-1 0 0,-3-17-1,-21-139 109,16 95 14,-6-23 124,-4-16-150,-23-138 33,19 59-55,6 40-68,4 62 129,-16-86-168,22 142 88,2-1 0,1 0 0,2 1-1,4-64 1,6-499 150,-9 413-159,-2 85 43,-22-142-1,-9 74 56,10 61-101,-10-31-16,20 81 4,-2 0 0,-3 2 0,-45-95 0,53 128-10,2-1-1,0 0 1,2 0-1,-5-27 1,-10-105-116,15 99 63,-29-365 224,35 218-275,3 90 290,-15-149-390,2-57 46,11 266 179,2-41 24,11-117 25,-9-214-182,-2 342 158,0-57 0,-21-36 67,-13-152 90,6 151-289,5 50-56,6-34 68,9 62-47,-1-39-103,12 1 257,6 1-391,0-9 301,-11 114 26,-1 2-69,1-1 0,2 0 1,1 0-1,8-31 1,-7 32 216,-4 26-170,1 0 1,-1 0-1,1 0 1,0 0-1,0 1 1,0-1-1,3-5 0,14-22 27,-16 28 41,0-1 0,0 0-1,0 0 1,-1 0 0,1 0-1,-1 0 1,0 0 0,0 0-1,0-7 1,5-20 91,-1-2-217,-5 30 128,0 0 0,0 0 0,0 1 0,0-1 1,0 0-1,-1 0 0,-1-5 0,-1-7 177,1 9-332,2 6 129,0 0 0,-1 0 0,1 0 0,0 0 0,0 0 0,0-1-1,0 1 1,-1 0 0,1 0 0,0 0 0,0 0 0,0-1 0,0 1-1,0 0 1,0 0 0,0 0 0,-1-1 0,1 1 0,0 0 0,0 0-1,0 0 1,0-1 0,0 1 0,0 0 0,0 0 0,0 0 0,0-1 0,0 1-1,0 0 1,0 0 0,0-1 0,1 1 0,-1 0 0,0 0 0,0 0-1,0-1 1,0 1 0,0 0 0,0 0 0,0 0 0,1 0 0,-1-1-1,0 3-247,2 12-50,18 18 290,-14-22 91,0 0 1,15 17-1,-13-19 1,0 0 1,1-1 0,18 11 0,-18-13 21,-1 1 0,1 0 1,-1 0-1,-1 1 0,11 10 0,8 11 174,-20-23-229,0 1-1,0 1 1,-1-1-1,9 13 1,27 57 439,-19-36-379,9 20 496,-16-32-414,-12-22-185,-1 0-1,1 0 1,7 8 0,40 63 236,-34-51-221,21 27 0,38 53 227,-55-77-126,-10-15-89,11 22 0,87 211 492,-94-212-457,3-1-1,0-1 1,2-1-1,35 46 0,-33-53-6,1 0 0,1-2 0,0 0 0,2-1 0,49 31 0,-61-43-26,0-1 1,-1 2-1,-1-1 0,1 2 0,-1-1 0,-1 2 0,13 19 0,0 7 83,23 52 0,-20-37-97,5 8 43,67 100-1,-89-151-62,0 0 0,1-1 0,0 0 0,1 0 0,20 13 0,66 35 192,-53-34-133,81 55 60,-107-65-45,-1 1-1,0 0 1,-1 1 0,24 32 0,-21-21-29,-2 1-1,19 37 1,-5-7-67,-13-26 128,60 91 127,-69-110-191,1-1 0,1 0-1,0 0 1,1-1-1,0-1 1,27 18 0,130 69-137,-147-84 126,-1 2 0,0 1 0,-1 1 0,-1 0 0,22 27 0,73 106 242,-39-48-60,-53-74-165,2-2 0,0 0 0,31 24 0,-36-35 11,0-1 0,1-1 0,0-1 1,1-1-1,35 14 0,-8-7 107,136 56-12,-157-61-133,-1 1 0,-1 1 0,0 1 0,40 36 0,2 13 68,-29-27-86,59 45 0,-75-67 27,1-1 1,0-1 0,40 18-1,218 96 73,-233-106-85,17 8-172,-3-8 265,84 19-1,60 20-195,-187-54 125,15 4-22,-1 2 0,0 1 0,-1 1 0,-1 2 0,0 2 0,31 24 1,-31-20 61,2-1 0,1-2 0,52 24 0,167 51-51,-170-68-24,12 8 18,-64-23 60,40 10-1,-42-14 82,11 0-28,1 0 0,46 1 0,-67-8-42,116 5 47,-20-3 110,33 2-202,99 10 176,-54-11-36,1-1-199,-113 2 54,-72-4-96,0-1 1,-1 0 0,1-1-1,14-2 1,22-2 327,-2 4-333,41 2-86,28 2 149,-33 3-186,-57-4-133,25-1 0,-46-1 95,2-3-1466,-4 3 1706,-1 1 0,1-1-1,0 0 1,0 0 0,-1 0-1,1 0 1,0 1 0,0-1-1,-1 0 1,1 0 0,0 0-1,-1 0 1,1 0 0,0 0-1,-1 0 1,1 0 0,0 0-1,0 0 1,-1 0 0,1 0-1,0 0 1,-1 0-1,1 0 1,0 0 0,0 0-1,-1 0 1,1-1 0,0 1-1,-1 0 1,1 0 0,0 0-1,0 0 1,0-1 0,-1 1-1,1 0 1,0 0 0,0 0-1,0-1 1,-1 1 0,1 0-1,0-1 1,-3-1-64,2 0-40,-1 1 0,0 0-1,0 0 1,1 0 0,-1 0-1,0 0 1,0 0 0,-3 0-1,3 0-311,0 1-1,0-1 1,0 0-1,0 1 0,1-1 1,-1 0-1,0 0 1,0 0-1,1 0 0,-1-1 1,1 1-1,-1 0 1,1-1-1,-1 1 0,-1-4 1,1 1-499,0 0 0,1 0 0,0 0 0,-1 0 1,1-1-1,1 1 0,-1 0 0,0-9 0,1-4-3548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0:59:59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31 6560,'-6'-31'4917,"5"32"-4703,0 0 0,0 0 1,0 0-1,0 1 0,0-1 0,1 0 0,-1 0 1,0 0-1,1 1 0,-1-1 0,1 0 0,-1 3 1,-3 6 296,-10 20 272,-1 0 0,-2-1 0,0-1 0,-2-1 0,-33 36 0,-29 32 181,70-80-841,1 0 0,1 0 0,0 1 0,-12 32 0,18-39-78,1 1-1,0-1 1,0 0 0,1 1 0,1-1-1,-1 1 1,2-1 0,-1 1-1,1-1 1,1 0 0,3 16-1,0-11 57,-1-1 0,2 1 0,0-1 0,0 0 0,2 0 0,15 21 0,-18-27-17,1 0 0,0 0 0,0-1 0,1 0 0,0 0 0,0-1 0,0 0 0,1 0 0,11 5 0,-13-7-18,0-1 0,0 0 0,0 0 0,1-1 0,-1 0 0,1 0 0,-1 0 0,0-1 1,1 0-1,-1 0 0,1-1 0,-1 0 0,11-2 0,15-6 135,-1-2 0,33-16-1,58-36 100,-104 54-258,45-25 310,-2-3 0,66-51 0,-117 80-314,0-1 1,-1 0-1,0 0 0,-1 0 1,0-1-1,0-1 0,-1 1 1,-1-1-1,6-13 0,-9 18-36,-1 1 0,0-1 0,0 1 0,-1-1 0,0 1 0,0-1 0,0 0-1,-1 0 1,0 1 0,0-1 0,0 0 0,-1 0 0,0 0 0,0 1 0,0-1-1,0 1 1,-1-1 0,0 1 0,-1-1 0,1 1 0,-1 0 0,-4-7 0,-3 1 1,1 0 1,-1 1-1,-1 0 1,0 1-1,0 0 1,-1 0-1,0 2 1,0-1 0,-24-9-1,1 2-24,-1 2 1,-56-12-1,64 19-67,-1 1 1,0 1 0,-1 2-1,1 1 1,-31 3 0,42-1-522,0 2 1,0 0 0,0 0-1,1 2 1,0 0 0,-1 1-1,2 1 1,-1 1-1,-18 11 1,26-13-1010,1 1 0,0 0 0,0 1 0,-6 8 0,13-15 1420,-10 8-6116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0:4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34 172 2976,'-6'-4'7366,"0"2"-4435,5 2-2846,1 0 1,-1 0-1,1 0 1,-1 0-1,1 0 1,-1 0-1,1 0 1,-1 0-1,1 0 1,-1-1-1,1 1 1,-1 0-1,1 0 1,-1-1-1,1 1 1,-1 0-1,1 0 1,0-1-1,-1 1 1,1-1-1,0 1 1,-1 0-1,1-1 1,0 1-1,-1-1 1,1 1-1,0-1 1,0 1-1,0-1 1,-1 1-1,1 0 1,0-1-1,0 1 1,0-1-1,0 0 1,0 1-1,0-1 1,0 1-1,0-1 1,0-4 301,0 3-299,0 0 0,-1-1 1,1 1-1,1-1 1,-1 1-1,0-1 1,0 1-1,1 0 0,0-1 1,-1 1-1,1 0 1,0-1-1,0 1 1,0 0-1,0 0 1,1 0-1,2-4 0,14-11 260,29-24 0,-40 36-338,1 0 0,0 0-1,0 1 1,0 0 0,0 0-1,1 1 1,13-4 0,-14 5 27,1 0 1,0 1-1,0 0 0,0 0 1,13 1-1,-19 0-15,0 1-1,0-1 1,0 1-1,1 0 1,-1 0 0,0 0-1,0 1 1,0-1-1,0 1 1,0-1 0,-1 1-1,1 0 1,0 0-1,-1 0 1,0 1 0,1-1-1,-1 0 1,2 4-1,1 1 30,-1 0-1,0 1 0,-1 0 1,0-1-1,0 1 0,0 0 1,-1 0-1,-1 1 0,1-1 0,-1 0 1,-1 1-1,1-1 0,-1 0 1,-1 1-1,-2 15 0,1-12 17,-1 0 0,0 0 0,-1 0 0,0 0 0,-1-1 0,0 0 0,0 0 0,-2 0 0,1-1 0,-10 12 0,4-9 33,-1 0 0,0-1 1,-1 0-1,-24 15 1,-65 31 171,81-47-278,19-9 32,0 0 0,0-1 0,0 0 0,-1 0 0,1 0 0,0 0 1,-1 0-1,1-1 0,-7 1 0,70-16 507,-15 7-531,-19 3 118,1 1 1,34-1-1,32 5 333,-89 0-478,-1 0 1,0 1-1,1 0 0,-1-1 0,6 4 0,-6-3-19,0 0-1,0-1 1,0 1-1,0 0 1,5 0-1,-8-1 29,0 0 0,1 0 0,-1 0 0,0 0 0,0 0 0,1 0-1,-1 0 1,0 1 0,0-1 0,0 0 0,1 0 0,-1 0 0,0 0 0,0 1 0,0-1-1,0 0 1,1 0 0,-1 1 0,0-1 0,0 0 0,0 0 0,0 0 0,0 1-1,1-1 1,-1 1-244,0-1 1,0 0-1,0 1 0,0-1 0,0 0 0,0 1 0,1-1 1,5 4-4678,9-5-2732,-4-5 2949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0:48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559 8 3136,'3'-2'763,"-2"1"-671,0 1-1,-1-1 0,1 1 1,0-1-1,0 1 1,0-1-1,0 1 1,0 0-1,-1-1 1,1 1-1,0 0 0,3-1 2955,-8 14 2074,-1-7-4586,0-1-1,0 1 0,0-1 1,0 0-1,-1 0 0,0 0 1,0-1-1,0 0 1,-9 4-1,-12 10 304,-28 24 340,2 2 1,-77 84-1,-71 124-496,196-246-700,-5 9-244,-13 23 1,23-37 260,-3 5-2802,14-19-8075,7-2 7604,6-3-239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0:49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30 3808,'4'-7'1406,"12"-16"10224,-20 32-9701,2 5-1371,0 22 1,-3 11-44,-4 16-64,-22 98 852,22-119-1125,7-28-8,-1-1 0,-9 25 0,11-36-88,0 0-1,1 0 0,-1 0 0,1 0 1,-1 0-1,1 1 0,-1 3 1,1-6-59,0 0 1,0 1 0,0-1 0,0 0 0,0 0 0,1 1 0,-1-1 0,0 0 0,0 0-1,0 1 1,0-1 0,0 0 0,0 0 0,0 1 0,1-1 0,-1 0 0,0 0 0,0 0-1,0 1 1,0-1 0,1 0 0,-1 0 0,0 0 0,0 0 0,1 1 0,-1-1-9,1 0 0,0 0 0,-1 0 1,1 0-1,-1 0 0,1 0 0,-1-1 1,1 1-1,-1 0 0,1 0 0,0 0 1,-1 0-1,1-1 0,-1 1 0,1 0 1,0-1-1,3-1-2,0 0-1,0 0 1,1 0 0,-1 1 0,8-1-1,14-6 40,-12 3-5,0 1-1,0 1 1,0 0 0,22-2 0,60 2-185,-48 3-467,-17 0-3702,-30 2 2666,-1-2 1406,0 0 1,0 1 0,0-1-1,0 0 1,0 1-1,0-1 1,0 0-1,0 1 1,0-1-1,0 0 1,0 0-1,0 1 1,0-1 0,-1 0-1,1 1 1,0-1-1,0 0 1,0 1-1,-8 7-3119,-3 2-2214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0:50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94 1888,'-4'-3'5141,"-8"16"1958,41-12-5777,190-15 26,-107 9-1080,624-48 1977,-256 39-1839,-412 9-294,-63 5-51,0 0 1,-1-1-1,1 1 1,0-1 0,-1 0-1,1 0 1,7-4-1,1 1-25,-13 4-19,0 0 1,0 0 0,-1 1-1,1-1 1,0 0 0,0 0 0,0 0-1,0 1 1,0-1 0,0 0-1,0 0 1,0 1 0,0-1-1,0 0 1,0 0 0,0 0 0,0 1-1,0-1 1,0 0 0,0 0-1,0 1 1,0-1 0,0 0-1,0 0 1,0 1 0,0-1 0,0 0-1,1 0 1,-1 0 0,0 1-1,0-1 1,0 0 0,0 0-1,1 0 1,-1 0 0,0 0-1,0 1 1,0-1 0,0 0 0,1 0-1,-1 0 1,0 0 0,0 0-1,1 0 1,-1 0 0,0 0-1,0 0 1,0 1 0,1-1 0,-1 0-1,0 0 1,0 0 0,1 0-1,-1-1 1,0 1 0,0 0-1,1 0 1,-1 0 0,0 0 0,0 0-1,0 0 1,1 0 0,-1 0-1,0 0 1,0 0 0,0-1-1,1 1 1,-11 17 597,9-16-556,-35 48 894,19-25-1259,-19 30 0,34-47 563,1 17-19313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0:53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1 438 2496,'6'-9'1751,"-6"9"-1629,0-1-1,0 1 1,0-1-1,0 1 1,0-1 0,0 1-1,1-1 1,-1 1-1,0 0 1,0-1 0,1 1-1,-1-1 1,0 1-1,1 0 1,-1-1 0,0 1-1,1 0 1,-1 0-1,0-1 1,1 1 0,-1 0-1,1 0 1,-1-1 0,0 1-1,1 0 1,-1 0-1,1 0 1,-1 0 0,1 0-1,-1 0 1,1-1-1,12-4 3655,-6 3-3203,-1-1-1,1 0 0,0 0 0,6-4 1,15-7-5,43-11 445,-26 15-614,-14 4-356,-17 4 76,1 0-1,19 0 0,-17 2 22,25-4 0,122-27 255,-147 28-342,33-1 0,-7 1-37,83-5 118,-2 6-31,-67 3 103,38 5 22,3 1-120,204-13 152,-2-26 120,-224 13-360,-53 12 0,-1 1 0,34-4 0,40 0-99,114-6 153,-98 9 195,-46 2-85,42-7-32,-39 3-112,7 0-17,95-8-35,-74 12 81,59-1 0,-125 4 37,32-4 0,12-2 141,202-2 377,-171 10-344,-61 1-124,62-7 0,-85 5-159,21 0-1,9 0-32,183-5 388,-63 8-103,-91-3 84,43-5-335,-46 1 158,-15 0-21,29-1 88,78-2-255,-151 9 110,-9-1-82,1 0 1,0 0-1,21-4 1,-17 1 100,1 1 0,-1 0 0,25 1-1,8-1-158,59-3 83,194-3 183,-288 8-194,14-1-148,-17 0 132,1 1 1,13 1-1,-11 0 18,0-1 0,-1 0 0,1-1 0,16-3 0,-12 1-34,25 0 0,6 3 75,169-7 246,-180 4-332,39 2 0,-44 1-461,-30 0-573,-12 0-3557,-14 0 1211,-22 0-4229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0:56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1 393 3552,'1'-2'1942,"2"1"-1237,-1-1 0,0 1 1,0-1-1,0 1 0,0-1 0,0 0 0,-1 0 0,2-2 0,7-8 72,-1 0 0,1 1 1,21-17-1,39-28 188,-69 56-960,-1-1 0,0 1 1,0 0-1,1-1 0,-1 1 0,0 0 0,1-1 0,-1 1 0,1 0 1,-1 0-1,0 0 0,1-1 0,-1 1 0,1 0 0,-1 0 0,0 0 1,1 0-1,-1 0 0,1 0 0,-1 0 0,1 0 0,-1 0 0,0 0 0,1 0 1,-1 0-1,1 0 0,-1 0 0,1 0 0,0 13 362,-1-3-333,-2 26 252,-6 39 0,3-39 36,0 40-1,5-34 11,1-5 220,-6 54-1,3-73-330,2 29 1,1-20 140,4 17 150,-5 27 214,-4-59-764,3 3 38,0-8 0,-3 4 118,4-10-60,0-1-46,0 0 15,0 1 0,0-1 0,0 0 0,0 0 1,0 0-1,0 1 0,0-1 0,0 0 0,0 0 1,0 1-1,0-1 0,0 0 0,0 0 0,0 1 1,0-1-1,0 0 0,0 0 0,0 1 0,0-1 1,0 0-1,0 0 0,1 1 0,-1-1 0,0 0 1,0 0-1,0 0 0,0 0 0,1 1 0,1-3 8,0 1 0,0-1 0,0 1 0,0-1 0,0 0 0,-1 0 0,1 0 0,0 0 0,-1 0 0,3-4 0,12-28 88,-5 10 73,57-80-290,3-6-73,-53 75 95,24-63 0,-26 51 8,-3 13 126,-2-1 1,7-37-1,-1 1-174,3-7 80,-9 59 64,-10 17-24,1 0-1,-1 0 1,0 0-1,1 0 0,-1 0 1,0 0-1,0-1 1,-1 1-1,2-3 0,-1 2-25,0-1 0,0 0-1,1 1 1,-1-1 0,1 1-1,0 0 1,3-5-1,9-18-42,-12 20 59,0 0 0,0 0 0,1 0 0,0 1 0,1-1 0,-1 1 0,7-8 0,-7 7-979,-8 5-3564,4 2 4258,1-1 1,-1 0 0,1 1-1,-1-1 1,1 1 0,0-1-1,-1 0 1,1 1 0,-1-1-1,1 1 1,0-1-1,-1 1 1,1-1 0,0 1-1,0 0 1,-1-1 0,1 1-1,0-1 1,0 1 0,0-1-1,0 1 1,0 0 0,0-1-1,0 1 1,0-1-1,0 2 1,0 4-2679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0:58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157 140 2560,'1'-2'299,"0"1"1,0-1-1,1 1 0,-1 0 0,1-1 1,-1 1-1,1 0 0,-1 0 1,1 0-1,1-1 0,4-2 2371,-16 27 765,-15 24-1918,-31 85 1,43-96-1171,-2 9 138,-2 0 0,-30 57 0,42-94-203,5-11-175,7-15-155,14-59-102,-2 9 66,-17 54 73,46-152-51,-43 149 46,1 0 1,1 1-1,1 0 1,0 0-1,1 1 1,0 1-1,21-22 0,-22 26 116,1 1 0,0 0-1,1 0 1,0 1-1,22-12 1,-33 20-85,0 0 0,1 0 0,-1 0 1,1 0-1,-1 0 0,0 0 0,1 0 0,-1 0 1,1 0-1,-1 0 0,1 0 0,-1 0 1,0 0-1,1 1 0,-1-1 0,1 0 0,-1 0 1,0 0-1,1 1 0,-1-1 0,0 0 0,1 0 1,-1 1-1,0-1 0,0 0 0,1 1 0,-1-1 1,0 0-1,0 1 0,1-1 0,-1 1 0,0-1 1,0 0-1,0 1 0,9 20 354,-7-14-225,9 25 100,-3-1 1,0 1-1,6 65 0,4 19 38,-7-44-14,-9-50-93,2 1 1,12 41-1,-8-35 33,-8-29-276,1 0 0,-1 0-1,0 1 1,1-1-1,-1 0 1,0 1 0,0-1-1,0 0 1,1 1-1,-1-1 1,0 0-1,0 1 1,0-1 0,0 1-1,0-1 1,0 0-1,1 1 1,-1-1 0,0 1-1,0-1 1,0 0-1,0 1 1,-1-1 0,1 1-1,0-1 1,0 0-1,0 1 1,0-1 0,0 1-1,0-1 1,-1 0-1,1 1 1,0-1-1,0 0 1,-1 1 0,1-1-1,0 0 1,0 1-1,-1-1 1,1 0 0,0 0-1,-1 1 1,1-1-1,0 0 1,-1 0 0,1 0-1,-1 1 1,0-1-405,0 0-1,0 0 1,1 0 0,-1 0 0,0 0 0,0 0 0,0 0 0,0 0 0,0 0-1,1 0 1,-1 0 0,0-1 0,0 1 0,0 0 0,0 0 0,1-1-1,-1 1 1,0-1 0,-1 0 0,-2-3-2071,-4-3-469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0:58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4480,'3'0'642,"-1"-1"0,1 1 0,-1-1 0,1 0 0,-1 1 1,1-1-1,-1-1 0,1 1 0,2-3 0,30-11 2878,-17 11-3371,-1 1 1,1 0-1,0 2 0,-1 0 1,1 0-1,0 2 0,30 4 1,3 6-6417,-43-10 1462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0:59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3392,'5'-8'8421,"9"-5"-7156,-12 12-722,1-1-467,-1 0 0,1 1 0,-1-1 0,1 1 0,0-1 0,-1 1 0,1 0 0,0 0 0,0 0 0,0 1 0,0-1 0,0 1 0,0-1 0,0 1 0,6 0 0,0 0 27,-8-1-76,1 1 0,0 0 1,0 0-1,-1 0 0,1 0 0,0 0 0,-1 0 0,1 1 0,2 0 0,-4-1-12,1 0-1,-1 1 1,1-1 0,-1 1-1,0-1 1,1 1 0,-1-1-1,1 1 1,-1-1-1,0 1 1,1-1 0,-1 1-1,0-1 1,0 1 0,1 0-1,-1-1 1,0 1 0,0-1-1,0 1 1,0 0 0,0-1-1,0 1 1,0 0-1,0-1 1,0 1 0,0 0-1,0-1 1,0 1 0,-1-1-1,1 1 1,0 0 0,-1 3 17,0 0 0,0-1 0,0 1 0,0-1 0,0 1 0,-1-1 0,0 1 0,0-1 0,0 0 0,0 0 0,0 0 0,0 0 0,-1 0 0,0 0 0,1-1 0,-4 3 0,-8 10 266,12-12-214,-1 0 1,1 0 0,-1 0 0,1-1 0,-1 1-1,0-1 1,0 0 0,-3 3 0,-1-2 55,-6 2 466,12-5-366,30-1 950,-10-5-831,-16 5-256,0 0 0,1 0-1,-1 0 1,1 0 0,6 0 0,43-5 233,-52 6-379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01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202 179 3136,'-10'-3'11625,"16"5"-11245,5 0-224,0 0-1,0-1 1,0 0 0,0-1-1,0 0 1,0 0 0,0-1-1,0-1 1,0 0-1,0 0 1,-1-1 0,1-1-1,-1 0 1,1 0 0,9-6-1,-16 7-115,-1 0 0,1 1 0,-1-1 0,0 0-1,0 0 1,0-1 0,0 1 0,-1-1-1,1 1 1,-1-1 0,0 0 0,0 0-1,0 0 1,-1 0 0,1 0 0,-1 0-1,0-1 1,1-7 0,-2 9-30,0 0 0,0 1 0,0-1 0,0 0 0,-1 0 0,1 0 0,-1 0 0,0 1 0,1-1 0,-1 0 0,-1 1 0,1-1 0,0 0 0,-1 1 0,1 0 0,-1-1 0,0 1 0,1 0 0,-1 0 0,0 0 0,0 0 0,-1 0 0,1 0 0,0 0 0,-1 1 0,1 0 0,-1-1 0,1 1 0,-5-1 0,2 0 17,-1 1-1,1 0 0,-1 0 1,0 0-1,1 1 0,-1 0 1,0 0-1,1 0 0,-1 1 1,1 0-1,-9 2 0,-2 2 127,0 0-1,-23 11 1,22-6 16,0 0 0,0 1 0,1 1 0,0 0 0,1 1 1,-21 23-1,23-21-73,0 1 0,1 0 0,0 0 0,1 1 0,-12 28 0,20-38-12,0 1 0,0-1 0,1 1 0,0 0 0,-1 12 1,3-18-64,0-1 1,0 1-1,0 0 1,0 0-1,0 0 1,0 0-1,0-1 1,1 1 0,-1 0-1,1 0 1,-1-1-1,1 1 1,0 0-1,0-1 1,-1 1 0,1 0-1,0-1 1,1 0-1,-1 1 1,0-1-1,0 1 1,1-1-1,-1 0 1,0 0 0,1 0-1,-1 0 1,1 0-1,0 0 1,-1 0-1,3 0 1,5 2 106,0-1 0,0 0 0,0 0 0,1-1 0,-1 0 0,15-1 1,59-9 90,-39 4-199,-3 1-129,-10 2-796,-1-2 0,1 0 1,38-12-1,-60 12 29,14-3-2841,-9 3-1700,-5 4 2921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7:04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208 131 1728,'0'0'30,"0"0"0,0 0 0,0 0 0,0 0 0,-1 0 0,1 0-1,0 0 1,0 0 0,0 0 0,0 0 0,0 0 0,0 0 0,-1 0 0,1 0 0,0 0 0,0 0 0,0 0 0,0 0 0,0 0 0,0 0 0,-1 0-1,1 0 1,0 0 0,0 0 0,0-1 0,0 1 0,0 0 0,0 0 0,0 0 0,-1 0 0,1 0 0,0 0 0,0 0 0,0 0 0,0 0 0,0-1-1,0 1 1,0 0 0,0 0 0,0 0 0,0 0 0,0 0 0,0 0 0,0-1 0,0 1 0,0 0 0,0 0 0,0 0 0,0 0 0,0 0 0,0 0-1,0-1 1,0 1 0,0 0 0,0 0 0,0 0 0,0 0 0,0 0 0,0 0 0,0 0 0,0-1 0,0 1 0,0 0 0,0 0 0,0 0-1,1 0 1,-1 0 0,0 0 0,0 0 0,0-1 71,0 1-1,1 0 1,-1 0-1,0 0 1,0-1-1,0 1 1,0 0-1,0 0 1,0-1-1,0 1 1,1 0-1,-1-1 1,0 1-1,0 0 1,0 0-1,0-1 1,0 1-1,0 0 1,0 0-1,0-1 1,0 1-1,-1 0 1,1 0-1,0-1 1,0 1-1,0 0 1,0 0-1,0-1 1,0 1-1,0 0 1,-1 0-1,1-1 1,0 1-1,0 0 1,0 0-1,0 0 1,-1-1-1,-8-7 4409,6 5-3041,-9 8-685,10-4-700,-6 4 150,0 0-1,-1 1 1,2 0-1,-1 0 1,-7 8 0,0 1 115,5-6-294,2 1 0,-1 0 0,2 0 0,-1 1 0,1 0 0,1 0 0,0 0 0,1 1 0,0 0 0,0 0 0,-4 24 0,1 5 73,2 0 0,-2 56 0,7-74 20,2 0 0,0 0 0,1 0 0,1 0 0,1-1 0,13 40 0,-14-55-95,0 1-1,0-1 0,1 0 0,0 0 1,1-1-1,-1 1 0,1-1 0,0 0 0,1 0 1,0-1-1,0 0 0,0 0 0,0 0 0,1 0 1,9 4-1,0-1 158,0-1 0,0-1 0,1-1 1,0 0-1,32 5 0,-39-9-47,1 0 0,-1 0 0,1-1-1,0-1 1,-1 0 0,18-3 0,-21 2-113,-1 0-1,1 0 1,-1 0 0,0-1-1,0 0 1,0 0 0,0 0 0,0-1-1,0 0 1,-1 0 0,7-8-1,-1 1 12,-1-1-1,-1 0 0,0-1 1,0 0-1,-1 0 0,-1-1 1,7-18-1,33-112 255,13-38-260,-7 32-39,-43 112-75,-1-1 0,4-41 0,-7 40-1327,-6 37 227,0 7-1312,0 8 734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0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2912,'1'-8'14415,"136"5"-11247,-99-1-2730,-24 2-324,26 0 1,-38 2 136,-17 2-5123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02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275 111 2400,'0'-7'1387,"1"7"-1027,1 0 0,0-1 0,-1 1 0,0-1-1,1 0 1,-1 1 0,1-1 0,-1 0 0,2-1 0,-3 1-168,1 1-1,0-1 0,0 0 0,-1 0 1,1 1-1,-1-1 0,1 0 0,0 0 0,-1 0 1,0 0-1,1 0 0,-1 0 0,0 0 1,1 0-1,-1 0 0,0 0 0,0 0 1,0 0-1,0-1 0,0-1 270,-1 0 0,0 0 1,0 0-1,0 1 0,-3-6 0,4 7-429,-2-3 227,-1 0-1,1 0 1,-1 1-1,1-1 0,-1 0 1,0 1-1,0 0 1,-1-1-1,1 1 1,-1 1-1,1-1 1,-1 0-1,0 1 0,-4-2 1,5 3-203,1 0 0,0 0 1,-1 1-1,1-1 0,-1 1 0,1 0 0,-1 0 1,1-1-1,0 2 0,-1-1 0,1 0 0,-1 0 1,1 1-1,-1-1 0,1 1 0,0 0 0,-1 0 1,1 0-1,0 0 0,0 0 0,0 0 0,0 1 1,0-1-1,0 1 0,0-1 0,0 1 1,-2 3-1,1-2 6,-19 21 358,1 1 0,-19 28 0,-32 67-212,70-116-166,-1 1-1,1-1 0,0 1 0,1 0 0,-1 0 1,1 0-1,0 0 0,-1 9 0,2-12-15,0 0-1,0 0 1,0 0-1,0 0 1,1 0 0,-1-1-1,0 1 1,1 0-1,0 0 1,-1 0-1,1-1 1,0 1 0,0 0-1,0-1 1,0 1-1,0 0 1,0-1-1,0 1 1,1-1 0,-1 0-1,0 1 1,1-1-1,-1 0 1,1 0 0,-1 0-1,4 1 1,-1 0 16,-1-1 0,1 0 1,0 0-1,0 0 1,0 0-1,0-1 1,0 0-1,0 0 0,0 0 1,0 0-1,0 0 1,0-1-1,0 0 1,-1 0-1,8-2 0,3-3-50,-1 0-1,25-15 1,-24 13 91,-9 5-40,0-1 0,-1 1 1,1-1-1,0 0 0,-1 0 1,0 0-1,6-7 0,-10 10-50,0 1 0,0-1-1,1 1 1,-1-1 0,0 0-1,0 1 1,0-1 0,0 0 0,0 1-1,0-1 1,0 1 0,0-1-1,0 0 1,0 1 0,0-1-1,0 0 1,0 1 0,0-1-1,0 1 1,-1-1 0,1 0 0,0 1-1,-1-1 1,1 1 0,0-1-1,-1 1 1,1-1 0,0 1-1,-1-1 1,1 1 0,-1-1-1,1 1 1,-1 0 0,1-1 0,-1 1-1,-1-1 1,0 0-41,0-1 1,-1 1-1,1 0 1,-1 0 0,1 0-1,-4-1 1,-13-3 27,17 4 15,1 1 0,-1-1 0,0 0 1,1 1-1,-1-1 0,0 1 0,0 0 0,1-1 0,-1 1 0,0 0 0,0 0 0,0 0 1,1 1-1,-1-1 0,0 0 0,0 1 0,0-1 0,1 1 0,-4 1 0,-1-2-274,9 4 345,-2-3-12,0 0-1,0-1 1,-1 1-1,1 0 1,0-1-1,0 1 1,0-1-1,0 0 1,0 1-1,0-1 1,1 0-1,-1 0 1,0 0-1,0 1 1,2-1 0,20 0 503,-18 0-563,95-7 708,1 0-956,-52 2-3890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05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3968,'0'-1'199,"1"1"1,0-1-1,0 0 1,0 0 0,-1 0-1,1 1 1,0-1-1,0 0 1,0 1-1,0-1 1,1 1-1,-1-1 1,0 1-1,0-1 1,0 1-1,0 0 1,0 0-1,1 0 1,-1-1 0,0 1-1,1 1 1,0-2 120,0 1-1,0 0 1,-1 0 0,1-1 0,0 1 0,-1-1 0,1 1 0,2-2 0,35-12 4507,-39 14-4326,13-5 1952,92-1-2288,-102 5-153,175-14 558,-123 13-67,-4-1-1436,-9 4-7197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06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23 2720,'-2'-11'821,"17"-1"7363,-16 17-6261,0 2-1443,1 0 0,-2 0 0,-2 10 0,-2 9 122,-6 47 488,-14 92 785,25-141-1755,1-17-41,-1 0 1,0 0 0,0 0-1,-2 10 1,2-7-56,1-9-110,0-1 0,1 0 0,-1 1 0,0-1 0,0 0 0,0 1 0,0-1 0,0 1 0,0-1 0,0 0 0,0 1 0,0-1 0,0 0 0,0 1 0,0-1 0,0 0 0,0 1 0,0-1 0,-1 0 0,1 1 0,0-1 0,0 0 0,0 1 0,0-1 0,-1 0 0,1 0 0,0 1 0,0-1 0,-1 0 0,1 0 0,0 1 0,0-1 0,-1 0 0,1 0 0,0 0 1,-1 1-2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08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12 3808,'0'-4'11754,"-1"8"-10511,-19 68 1124,10-42-2004,1 2 0,-6 44 0,11-34-226,1-1 184,-2-2-1,-12 43 0,14-70-116,0 0 0,1-1 0,0 1-1,0 13 1,2-24-208,0-1 1,0 0-1,0 0 1,0 0-1,0 0 0,0 0 1,-1 1-1,1-1 1,0 0-1,0 0 0,0 0 1,0 0-1,0 0 1,0 0-1,0 1 0,0-1 1,0 0-1,-1 0 1,1 0-1,0 0 0,0 0 1,0 0-1,0 0 1,0 0-1,0 0 0,-1 0 1,1 1-1,0-1 0,0 0 1,0 0-1,0 0 1,0 0-1,-1 0 0,1 0 1,0 0-1,0 0 1,0 0-1,0 0 0,-1 0 1,1 0-1,0-1 1,0 1-1,0 0 0,0 0 1,0 0-1,0 0 1,-1 0-1,1 0 0,0 0 1,-6-3-825,5-1 762,0 1 0,0-1 1,0 1-1,0-1 0,1-5 0,-1-47-436,0 12 436,2 0-1,1 0 1,9-44-1,-10 82 43,1-4 40,0 0 0,1 1-1,-1 0 1,2-1-1,7-15 1,-9 21 2,4-6-61,0 0 0,0 0 0,1 0 0,1 1 0,12-13 0,-16 18 29,1 0 1,0 0 0,0 0-1,1 1 1,-1 0 0,1 0-1,-1 0 1,1 1 0,0-1-1,0 1 1,6-1 0,2 2-3,0 0 1,20 1-1,-15 0 121,-18 0-106,1 0 0,-1 0-1,1 0 1,0 0-1,-1 1 1,1-1 0,-1 1-1,1-1 1,-1 1 0,1 0-1,-1-1 1,1 1-1,-1 0 1,1 0 0,-1 0-1,0 0 1,0 0-1,2 2 1,-1-1 15,0 1-1,-1 0 1,1-1-1,-1 1 1,1 0-1,-1 0 1,0 0-1,0 0 1,0 4 0,1-1 40,-1 0 0,-1 1 0,1-1 0,-1 1 0,-1-1 0,1 0 1,-1 1-1,0-1 0,-2 8 0,-2 1 114,-1 1-1,-1-1 1,0 0-1,-1 0 1,0-1 0,-12 15-1,15-22-126,-1-1 0,0 1-1,-1-1 1,0-1 0,1 1 0,-2-1 0,1 0-1,0-1 1,-1 0 0,0 0 0,0 0-1,0-1 1,-11 3 0,11-4-153,7-2-155,10 0-10,19-1 145,-20 0 30,0 0 1,0 1-1,16 2 1,-21-2 81,0 1 0,0 0 0,-1 0 0,1 0 0,0 0 0,0 0 0,-1 1 0,1-1 0,-1 1 0,1 0 0,-1 0 1,0 0-1,0 0 0,4 4 0,0 1-19,0 1 1,-1 0-1,0 0 1,0 0-1,-1 1 1,0-1-1,-1 1 1,4 12-1,-6-17 121,1 0 0,-1 0 0,0 1 0,-1-1 0,1 0 0,-1 0 0,1 1 0,-1-1-1,-1 0 1,0 9 0,-1 1 136,2-12-179,0-1-1,0 1 1,0-1 0,0 1 0,0-1-1,-1 1 1,1-1 0,0 1 0,-1-1-1,1 0 1,-1 1 0,0-1 0,1 0-1,-1 1 1,0-1 0,0 0 0,0 0-1,0 0 1,0 0 0,0 1 0,0-1 0,0-1-1,0 1 1,0 0 0,-1 0 0,0 1-1,-13 5 203,13-6-174,0 1 0,-1-1 0,1 0-1,-1 0 1,1 0 0,-1 0 0,1 0-1,-1-1 1,0 1 0,1-1 0,-1 1 0,0-1-1,0 0 1,-2-1 0,-10-1-18,1-1 0,-1-1 0,1 0-1,-19-9 1,8 3-245,-4 2-544,22 6-517,-1 0 0,1-1 1,0 0-1,-11-6 0,17 9 1129,1 0-1,0 0 0,0 0 1,0 0-1,-1 0 1,1 0-1,0 0 1,0 0-1,0 0 0,-1 0 1,1-1-1,0 1 1,0 0-1,0 0 1,0 0-1,-1 0 0,1-1 1,0 1-1,0 0 1,0 0-1,0 0 1,0 0-1,0-1 0,0 1 1,-1 0-1,1 0 1,0-1-1,0 1 1,0 0-1,0 0 0,0 0 1,0-1-1,0 1 1,0 0-1,0 0 1,0-1-1,0 1 0,8-4-4807,-3 1 3649,8-6-1998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09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39 3232,'-4'-7'11856,"4"6"-11735,-1 0 1,1 1 0,0-1 0,0 1-1,0-1 1,0 1 0,0-1 0,0 1 0,0-1-1,1 1 1,-1-1 0,0 1 0,0-1-1,0 0 1,0 1 0,1-1 0,-1 0-1,6-1-49,-1 0 0,1 1 0,0-1 0,-1 1 0,1 1 0,0-1 0,8 0 0,-5 1-8,0-1 0,14-3 0,-17 3-22,0-1-1,0 1 0,0 0 0,0 1 1,1 0-1,-1 0 0,0 0 0,0 0 0,0 1 1,12 3-1,-16-3 44,3 13 123,-6-11-186,1 0-1,-1 0 1,0 0 0,1 0 0,-1 0-1,-1 0 1,1 0 0,0 0-1,-1 0 1,1 0 0,-1-1-1,0 1 1,0 0 0,0-1-1,0 0 1,-1 1 0,-4 3-1,-5 2 70,0 1 0,-20 10 0,26-16-45,-91 53 509,89-52-477,5-2-26,0 0 0,-1 0 0,1-1 0,0 1 0,-7 1-1,10-3 248,9-1-54,18-6 76,-19 5-299,-1 0 0,1 1 1,0-1-1,9 1 0,151 1 874,-167 0-912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11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52 1472,'1'-1'197,"-1"1"0,0-1-1,1 1 1,-1-1 0,1 1 0,-1-1 0,0 1-1,1 0 1,-1-1 0,1 1 0,-1 0 0,1-1-1,-1 1 1,1 0 0,-1 0 0,1-1 0,0 1-1,-1 0 1,1 0 0,-1 0 0,1 0-1,0 0 1,9-4 4674,-5-7-1596,-5 10-3155,0 0 0,0 0 1,0 0-1,-1 1 1,1-1-1,0 0 1,0 0-1,-1 0 0,1 1 1,0-1-1,-1 0 1,1 0-1,-1 1 0,1-1 1,-1 0-1,1 1 1,-1-1-1,0 1 1,1-1-1,-1 1 0,0-1 1,-2-1 115,1 1 1,-1 0-1,1 0 1,-1 0-1,0 0 1,-4-1-1,-3 0 191,0 1-1,-19-1 0,21 4-307,-1-1 0,1 1 0,0 0 0,0 1-1,0 0 1,0 1 0,0-1 0,-11 9-1,7-6 72,9-4-188,0 0 0,0 0 0,0 1 0,1-1-1,-1 1 1,1 0 0,-1-1 0,1 1 0,0 0 0,0 1 0,0-1 0,0 0-1,1 0 1,-1 1 0,1-1 0,0 1 0,0-1 0,0 1 0,0 0 0,1-1 0,0 1-1,-1 0 1,1 0 0,1-1 0,-1 1 0,0 0 0,1-1 0,0 1 0,0 0-1,0-1 1,0 1 0,1-1 0,2 5 0,1 3 30,-4-9-5,0 1 1,1-1-1,-1 1 1,1-1-1,-1 1 0,4 3 1,-4-5-10,0-1 1,0 1 0,0 0-1,0-1 1,0 1 0,0-1-1,0 1 1,1-1 0,-1 0 0,0 1-1,0-1 1,0 0 0,0 0-1,0 0 1,1 0 0,-1 0-1,0 0 1,0 0 0,0 0-1,0 0 1,3-1 0,-3-1-30,0 1 0,-1 0 0,1-1 0,0 1 0,-1-1 0,1 1 0,0 0 0,-1-1 0,0 1 0,1-1 0,-1 0 0,0 1 0,0-1 0,0 1 0,0-3 0,-1 3 0,1 1 1,-1 0 0,0-1 0,0 1 0,1 0-1,-1-1 1,0 1 0,0 0 0,0 0 0,0 0 0,1 0-1,-1 0 1,0 0 0,0 0 0,0 0 0,0 0-1,0 0 1,1 0 0,-1 0 0,0 1 0,0-1-1,0 0 1,0 1 0,1-1 0,-1 1 0,0-1-1,0 1 1,-24 16 84,20-12-65,-10 6 19,1 1 0,0 1 0,0 1 0,2 0 1,0 1-1,0 0 0,1 0 0,1 1 0,1 1 0,-10 24 0,16-36 15,2 1-1,-1 0 0,1-1 0,0 1 1,0 0-1,1 0 0,-1 0 0,2 11 1,-1-15-11,0 0 1,1 0-1,-1-1 1,0 1-1,1 0 1,-1 0-1,1 0 1,0-1-1,0 1 0,0 0 1,0-1-1,0 1 1,0 0-1,0-1 1,0 0-1,0 1 1,1-1-1,-1 0 1,1 1-1,-1-1 1,1 0-1,-1 0 1,1 0-1,0 0 1,-1-1-1,1 1 1,0 0-1,0-1 0,3 1 1,6 0 23,1 0 0,-1-1 0,1 0 0,-1-1 0,1 0 0,-1-1 0,1 0 0,-1-1 0,12-5 0,-15 6-579,1-1 1,-1 1-1,0 1 0,17-2 1,-16 3-5037,-4 8-637,0 0 1258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12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4064,'0'0'380,"1"-1"1,0 1-1,-1-1 0,1 1 1,0-1-1,-1 1 1,1 0-1,0 0 1,0-1-1,0 1 0,-1 0 1,1 0-1,0 0 1,0 0-1,0 0 0,0 0 1,-1 0-1,1 0 1,0 0-1,0 0 0,1 1 1,-1-1-72,0 1 0,0 0 0,0-1 0,0 1 1,0 0-1,-1 0 0,1-1 0,0 1 0,0 0 0,-1 0 1,1 0-1,0 0 0,-1 0 0,1 1 0,1 3-23,-1-1-1,1 1 1,-1 0-1,0 0 1,0-1-1,-1 1 1,0 5-1,0 38 1256,17-59-1642,58-56-1168,-69 63 1262,-1-1 1,1 1 0,0 0-1,0 0 1,1 0-1,-1 1 1,1 0 0,10-3-1,-13 5 80,0 0 0,0 0 0,0 1-1,0 0 1,0 0 0,0 0 0,-1 0 0,1 0 0,0 1-1,0 0 1,0 0 0,0 0 0,-1 0 0,1 0 0,0 1-1,-1 0 1,5 2 0,0 2 245,1-1 1,9 10-1,-15-13-272,-1 1 1,1 0-1,-1 0 1,0 0-1,1 0 0,-1 0 1,0 0-1,-1 0 0,3 5 1,12 33 123,-15-35 49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13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29 3232,'-13'0'9088,"22"-1"-6976,60-11 1284,-12 2-2787,-47 8-465,-1 1-1,19-1 1,-24 2-123,0 0 0,0 0 0,0 0 0,0 1-1,0 0 1,0 0 0,0 0 0,-1 0 0,6 3 0,-8-4-8,-1 1 1,1 0-1,0-1 1,-1 1 0,1 0-1,-1 0 1,1-1-1,-1 1 1,1 0-1,-1 0 1,0 0-1,1 0 1,-1 0-1,0 0 1,0-1 0,0 1-1,0 0 1,0 0-1,0 0 1,0 0-1,0 0 1,0 0-1,0 1 1,-6 21 247,3-19-208,0 1-1,-1 0 0,1-1 1,-1 0-1,0 0 0,0 0 0,0 0 1,0-1-1,-1 0 0,-5 4 1,-21 17 603,31-24-644,-1 1 0,1-1 0,0 1 0,-1-1 0,1 1 0,-1-1 0,1 1 0,0-1 0,-1 1 0,1-1 0,0 1 0,0-1 0,-1 1 0,1 0 0,0-1 0,0 1 0,0 0 0,0-1 0,0 1 0,0-1 0,0 1 0,0 0 0,0-1 0,0 1 0,0 0 0,0-1 0,1 2 0,-1-1 23,1 1 0,0-1 1,0 0-1,0 0 0,0 0 0,0 0 0,0 0 1,0 0-1,1 0 0,-1 0 0,2 1 1,2 1 5,0-1 1,0 0-1,1 0 1,-1 0 0,8 1-1,-13-3-43,6 1-510,-1-1 1,1 2 0,-1-1-1,8 3 1,-10-3-397,-1 0 1,0 1 0,0-1-1,0 0 1,0 1 0,0 0-1,3 3 1,0 2-1802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15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89 176 2496,'-8'-2'10535,"8"7"-6241,8 11-3140,-3-11-1036,1 0-1,-1-1 0,1 1 1,0-1-1,0-1 0,0 1 1,0-1-1,8 3 0,55 15 475,-66-20-553,-1 0 0,1 0-1,0-1 1,0 0-1,0 1 1,0-1-1,0 0 1,0-1 0,0 1-1,0 0 1,-1-1-1,1 0 1,0 0-1,0 1 1,0-2 0,-1 1-1,1 0 1,0 0-1,-1-1 1,1 0 0,-1 1-1,0-1 1,4-3-1,-2 0 4,-1 0-1,1 0 0,-1 0 1,0 0-1,0 0 1,-1 0-1,1-1 0,-1 0 1,0 1-1,1-11 1,2-6 91,1-27-1,-5 41-128,-1 0-1,0 0 1,-1 0-1,0 0 1,0 1-1,0-1 1,-4-9-1,5 16-24,-1-1 0,1 1 0,-1-1 0,0 1 0,1-1-1,-1 1 1,0 0 0,0 0 0,0-1 0,0 1 0,0 0 0,0 0 0,-1 0 0,1 0 0,0 0 0,-1 0-1,1 0 1,0 1 0,-3-2 0,2 2 3,-1-1-1,0 1 1,1-1-1,-1 1 1,0 0-1,1 0 1,-1 0 0,1 0-1,-1 1 1,-4 0-1,-4 3 41,0 0-1,0 0 1,1 1-1,-13 7 1,-2 3 89,-36 26 0,52-34-34,0 1 0,0 0 0,1 0-1,1 1 1,0 0 0,0 0 0,-6 11 0,6-8-52,0 1 0,1 1 0,1-1 0,0 1 1,0 0-1,2 0 0,-3 16 0,5-23-1,1 0 0,0 0-1,0-1 1,0 1 0,1 0 0,0 0 0,0 0-1,1-1 1,0 1 0,0-1 0,0 1 0,1-1-1,0 0 1,1 0 0,-1 0 0,1 0-1,5 5 1,-7-8 24,0-1-1,1 0 0,-1 0 0,1 0 1,0 0-1,-1 0 0,1 0 1,0-1-1,0 1 0,0-1 1,6 1-1,3 1 103,23 3 1,-11-3 100,1-1-224,0-1 0,0 0-1,-1-2 1,35-6-1,-29 4-271,-23 2 325,11-1-1429,-1-3-3483,-9 4-524,-6 1 4019,6 0-1564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7:04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5888,'0'0'1898,"0"2"-1135,0 88 3142,0 124-594,-1-184-2107,-1-25-53,-3-14-264,2-1-642,0-1-1,1 1 0,0-1 0,-1-19 1,6-112 336,-3 134-521,0 0-1,0 1 1,1-1 0,1 0 0,-1 0-1,1 0 1,5-12 0,-6 17-44,0 1 1,1-1-1,-1 1 1,1 0-1,-1 0 1,1 0-1,0 0 1,0 0-1,0 0 1,0 0-1,0 0 1,0 1-1,0-1 1,1 1-1,-1-1 1,1 1-1,-1 0 1,1 0-1,-1 0 1,1 0-1,0 1 1,-1-1-1,1 1 1,0 0-1,5 0 1,8 0 53,0 2 0,22 5 0,-22-4-188,0 0 0,23 0 0,-29-3-1312,-1 0 390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16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0 4160,'-1'6'8649,"-3"3"-4443,-18 30-3729,16-29 521,-27 54 311,23-42-778,-1-1 0,-28 40-1,37-58-478,-1 1 0,1-1 0,0 0 0,0 1 0,0-1 0,1 1 0,-1 0 0,1 0 0,0-1 0,0 1 0,0 5 0,1-9 50,-4 4-1991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16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34 4480,'0'-1'37,"0"1"-1,0 0 1,0 0 0,0 0-1,-1 0 1,1 0 0,0 0-1,0 0 1,0 0 0,0 0-1,0-1 1,-1 1 0,1 0-1,0 0 1,0 0 0,0 0 0,0 0-1,0 0 1,0-1 0,0 1-1,0 0 1,0 0 0,0 0-1,0 0 1,0-1 0,0 1-1,0 0 1,0 0 0,0 0-1,0 0 1,0-1 0,0 1 0,0 0-1,0 0 1,0 0 0,0 0-1,0-1 1,0 1 0,0 0-1,0 0 1,0 0 0,0 0-1,0 0 1,0-1 0,1 1-1,-1 0 1,0 0 0,0 0-1,0 0 1,0 0 0,0 0 0,1 0-1,-1 0 1,0-1 0,0 1-1,5-3 3259,3 2-714,34-10 1441,113 5-1511,-58 2-1209,-55 4-5962,-20 0-1848,-13 0 1623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17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4 1312,'-2'-3'8447,"-4"3"-4523,-3 0-4242,6 0 622,-7 0 278,0 0 1,-1 1-1,1 0 0,0 0 0,-11 4 0,9-1-125,-1 1 0,1 1 0,0 0 0,0 0 0,-13 10 0,-49 45 743,62-50-822,-3 0-242,13-10-111,-1 1 1,1 0-1,-1 0 0,1 0 0,0 0 0,0 1 0,0-1 1,-3 5-1,-16 22 250,14-22-268,1 1 0,0 1 0,-8 15 0,13-22 5,0 0 0,0 0 0,1 0 0,-1 0 0,1 0 0,-1 0 0,1 0 0,-1 0 0,1 0 0,0 0 1,0 0-1,0 0 0,1 0 0,-1 0 0,0 0 0,1 0 0,-1 0 0,1 0 0,0 0 0,-1 0 0,1 0 0,0 0 0,2 2 0,2 3 39,0 0 21,1 1 1,0 0-1,10 8 0,-14-14-47,0-1-1,1 1 1,-1 0-1,1-1 1,-1 1 0,1-1-1,0 0 1,-1 0-1,1 0 1,0 0 0,0-1-1,0 1 1,0-1-1,5 1 1,0-1 22,-1 0 0,1 0 0,-1-1 0,9-2 0,-14 2-37,1 0 1,-1 1 0,0-2-1,1 1 1,-1 0 0,0 0-1,0-1 1,1 1 0,-1-1-1,0 0 1,-1 0 0,1 1-1,0-1 1,0 0 0,1-3-1,-3 4-18,1 0 0,-1 0 0,1 1 1,-1-1-1,1 0 0,-1 0 0,1 0 0,-1 0 0,0 0 0,0 0 0,1 0 0,-1 0 0,0 0 0,0 0 0,0 0 0,0 0 0,0 0 0,-1 0 0,1 0 0,0 0 1,0 0-1,-1-2 0,0 2-7,0-1 0,0 1 0,0 0 1,0-1-1,0 1 0,-1 0 0,1 0 1,0 0-1,-1 0 0,1 0 0,-1 0 0,1 0 1,-2-1-1,2 2 14,1 0 0,-1 0 0,1 0 0,0 0-1,-1 0 1,1-1 0,0 1 0,-1 0 0,1 0 0,0 0 0,-1-1 0,1 1 0,0 0 0,-1 0-1,1-1 1,0 1 0,0 0 0,-1-1 0,1 1 0,0 0 0,0-1 0,0 1 0,-1 0-1,1-1 1,0 1 0,0 0 0,0-1 0,0 1 0,0-1 0,0 1 0,0 0 0,0-1 0,0 0-1,1 0 0,-1 1 0,1-1 0,-1 1 1,1-1-1,0 1 0,-1-1 0,1 1 1,0-1-1,-1 1 0,1 0 0,0-1 1,0 1-1,1 0 0,29-6 182,98-1-388,-104 6-937,7 1-2266,-10 4-2566,-20 7-2241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21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1 545 1728,'0'0'78,"0"-1"0,-1 1 0,1-1 0,0 1 0,0 0 0,0-1 0,0 1 0,0-1 0,0 1 0,0-1 0,0 1 0,0 0 0,0-1 0,1 1 0,-1-1 0,0 1 0,0 0 0,0-1 0,0 1 0,1-1 0,-1 1 0,0 0 0,0-1 0,1 1 0,-1 0 0,0-1 0,1 1 0,-1 0 0,0 0 0,1-1 0,-1 1 0,1 0 0,0-1 99,0 0 0,-1 0 0,1 1-1,0-1 1,-1 0 0,1 0 0,0 0 0,-1 0 0,1 0 0,-1 0 0,1 0 0,-1 0 0,1-3-1,7-21 2070,-8 24-2203,1-1 0,-1 0 0,1 0 1,0 0-1,0 0 0,0 1 0,0-1 0,0 0 0,0 1 1,0-1-1,1 1 0,1-2 0,5-7 84,8-13 141,-4 6 534,14-25 0,-22 35-701,2-1 0,-1 1 0,9-8 0,-10 11-15,9-10 146,0 1 0,1 1-1,1 0 1,0 1-1,0 0 1,27-13 0,-37 22-190,0 0 0,0 1-1,1-1 1,-1 1 0,1 0 0,-1 0 0,1 1 0,8 0 0,6 1 229,21 5-1,-4-1-15,390 7 88,-323-12-201,147-3-222,-149 0 214,-23-3-172,28-6 318,-41 3-320,161-14 35,-45-7 581,-160 27-544,1 1 0,-1 1 0,32 3 0,-7-1-155,14-2 307,63-9 0,27-5-168,-111 13 24,-24 2-4,0-1-1,-1-1 0,21-4 0,-8-1-80,30-1-1,-2 0 36,-37 5 55,24 1-1,1-1 102,61 0-290,-68 1-23,0 0 290,48-10 1,-3-1 41,157-18 187,-162 25 361,107 4 0,-97 3-411,26-6-249,-10-1-58,267 6 490,-168 6-293,434-9-245,-535-5 357,479 5 587,-453-2-705,-100 5-107,-16-1-60,0 1 1,0 0-1,0 1 1,19 3-1,20 0 99,-16 0-118,-26-3-132,-7-1 148,-1 0 1,1 0-1,-1 0 0,1 0 1,-1 0-1,1 0 0,-1 0 1,1 0-1,-1 0 1,1 0-1,-1 1 0,1-1 1,-1 0-1,1 0 0,-1 0 1,0 1-1,1-1 0,-1 0 1,1 1-1,-1-1 1,0 0-1,1 1 0,-1-1 1,1 1-1,-1 0 21,0 15-106,0 111 442,5-102-149,-5-23-288,-14-6-11157,2-1 8752,-9 1-2288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27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22 2720,'-8'-7'8842,"7"15"-7146,-38 183 1685,-5 16-2442,19-120 0,18-63-369,4-17 356,5-20-188,56-225-588,-52 209-205,1 0-1,1 0 1,2 0 0,0 1 0,21-37 0,-27 60-6,-1 0-1,1 0 1,0 1-1,0-1 1,1 1-1,-1 0 1,1 1-1,0-1 1,0 1-1,0 0 1,8-4-1,-1 2-12,0 0 0,0 1-1,0 1 1,18-4 0,-20 6 50,0 0 1,-1 0-1,1 1 1,0 1-1,0-1 0,-1 1 1,13 4-1,-18-5 36,0 2-1,0-1 0,0 0 1,0 1-1,0-1 0,0 1 0,-1 0 1,1 1-1,-1-1 0,1 1 0,-1-1 1,0 1-1,0 0 0,0 0 1,0 0-1,-1 1 0,1-1 0,-1 1 1,3 4-1,-5-5 26,1-1 0,0 1 0,-1-1 0,0 1 0,1 0 0,-1-1-1,0 1 1,0-1 0,-1 1 0,1-1 0,0 1 0,-1-1 0,0 1 0,1-1 0,-1 1 0,0-1 0,0 1 0,-1-1-1,1 0 1,0 0 0,-1 0 0,1 0 0,-4 3 0,-3 5 91,-1-1 0,-1 0 0,-13 9 0,17-13-86,-9 8 39,-1-2 0,0 1-1,0-2 1,-1 0 0,-1-1 0,-23 8-1,34-15-49,-1-1-1,0 0 0,1 0 1,-16-2-1,10 1-208,13 0 165,-1 0 1,1 0-1,0 0 0,0 0 1,-1 1-1,1-1 1,0 0-1,0 0 0,-1 0 1,1 0-1,0 0 1,0 0-1,-1 1 0,1-1 1,0 0-1,0 0 1,0 0-1,-1 1 0,1-1 1,0 0-1,0 0 1,0 1-1,0-1 1,0 0-1,-1 0 0,1 1 1,0-1-1,0 0 1,0 0-1,0 1 0,0-1 1,0 0-1,0 1 1,0-1-1,0 0 0,0 0 1,0 1-1,0-1 1,0 0-1,0 0 1,1 1-1,-1-1 0,0 0 1,0 1-1,0-1 1,0 0-1,0 0 0,0 0 1,1 1-1,6 12-232,-5-10 224,-1 0 0,1 0-1,-1 0 1,0 1 0,0-1 0,0 0-1,0 1 1,0 5 0,5 16 217,13 39 373,-13-39-320,1 0-1,2 0 1,17 36-1,-14-45-387,-9-12 2089,-2 0-3467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27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2 102 3808,'0'0'191,"-1"-1"-1,1 1 1,0 0 0,0-1 0,0 1-1,0 0 1,-1-1 0,1 1 0,0-1-1,0 1 1,0 0 0,0-1 0,0 1-1,0 0 1,0-1 0,0 1 0,0-1 0,0 1-1,0 0 1,0-1 0,0 1 0,1 0-1,-1-1 1,0 1 0,0-1 0,0 1-1,0 0 1,1-1 0,-1 1 0,13-11 3639,19-4-701,-31 15-3097,5-2 366,1 0 1,-1 1-1,1 0 0,7-1 1,11-1 350,11-2-479,38 1-1,-41 2-104,540-39 774,-459 40-752,-113 1-251,-1 1-214,-1 0 1,0 0 0,1 0-1,-1 0 1,0 0-1,0-1 1,0 1 0,1 0-1,-1 0 1,0-1 0,0 1-1,0-1 1,0 1-1,0-1 1,-1 1 0,1-1-1,0 1 1,-1-1 0,-5 3-1930,-22 13-4748,12-3 3206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28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3136,'1'4'9202,"3"-4"-9684,3-2 1469,0-1-1,0 0 1,12-8 0,9-3-220,23-7 188,98-25-1,-146 46-938,0-1 0,0 1 0,0-1 0,1 1 0,-1 0 0,0 0 0,0 0 0,0 0 0,1 1 0,-1-1 0,0 1 0,0 0 0,0 0 0,0 0 0,0 0 0,0 1 0,0-1 0,-1 1 0,1 0 0,0-1 0,-1 1 0,0 0 0,1 1 0,-1-1 0,0 0 0,0 1 0,0-1 0,0 1 0,0 0 0,-1-1 0,1 1 0,-1 0 0,0 0 0,0 0 0,0 0 0,0 0 0,0 1 0,-1-1 0,0 0 0,1 0 0,-1 0 0,0 0 0,-1 5 0,0 5 150,-1-1-1,-1 0 1,-5 15-1,1-4-27,5-17-88,0 0 1,0 0-1,-1 0 0,0-1 0,-1 1 0,1-1 0,-1 0 0,0 0 0,0 0 0,0 0 0,-1-1 0,0 1 0,0-1 0,-7 4 1,1-1 63,-1 0 1,0-1 0,-1 0 0,0-1 0,-23 6-1,14-7 249,-27-1 0,46-3-70,279 5 742,-275-5-1035,11 0-146,1 0 0,-1 0 1,1 1-1,-1 1 0,21 5 0,-32-6-398,22 14-17290,0-11 15210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30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12 992,'-4'-1'2318,"11"-2"4010,8 0-967,-7 1-7416,11 0 2115,0 1 0,-1 1 1,1 1-1,0 0 0,0 1 0,0 1 1,22 7-1,-11-1 137,0 1-1,-1 1 1,45 25 0,-65-31-126,0 0-1,-1 1 1,1 0 0,-1 0-1,-1 1 1,1 0 0,-1 1-1,0-1 1,-1 1 0,0 1-1,7 10 1,-7-10 72,-1 1 1,0-1-1,0 1 1,-1 0-1,0 0 1,-1 1-1,0-1 1,-1 1-1,0-1 1,1 18-1,-3-26-126,0 9 140,0 0-1,-1 0 1,-2 14-1,2-22-80,0 1 0,0-1 0,-1 1 0,1-1 0,-1 0 0,0 1 0,1-1 0,-2 0 0,1 0 0,0 0 0,0 0 0,-1-1 0,-4 5 0,-83 56 1079,64-47-864,0 2-1,-42 39 1,56-45-286,2 0 1,0 1-1,0 1 1,1-1 0,-8 18-1,-29 76 60,12-25 61,-8 26 370,41-105-484,0 0 1,-1 0 0,1 0-1,-1-1 1,-3 5 0,4-5-7,-1 0-1,1 0 1,-1 0 0,1 0 0,0 0-1,0 1 1,0-1 0,-1 5 0,-1 7-5,1-12 20,1 1 0,1 0 1,-1 1-1,0-1 0,1 0 0,-1 0 1,1 0-1,0 0 0,0 0 0,0 0 1,1 1-1,-1-1 0,1 0 1,0 0-1,-1 0 0,1 0 0,3 5 1,-1-4 25,0 0 1,1 0-1,-1 0 1,1 0 0,0-1-1,0 1 1,0-1-1,1 0 1,-1-1 0,0 1-1,1-1 1,6 2-1,-11-3-42,1-1 0,0 1 0,-1-1 0,1 1 1,0-1-1,-1 1 0,1-1 0,-1 1 0,1 0 0,-1-1 0,1 1 0,-1 0 0,0-1 0,1 1 0,-1 0 0,0 0 0,1-1 0,-1 1 0,0 0 0,0 0 0,0 1 0,1 15-9,-4-8 85,-1 0 0,0 0 1,0-1-1,-1 1 0,0-1 0,-10 13 0,-12 20-57,-11 30-19,31-60-35,2 0 0,0 0 0,0 1-1,1 0 1,-5 22 0,7-23 43,1-7-10,0 0 0,0 0-1,1 0 1,-1 1 0,1-1-1,0 0 1,1 0 0,-1 0-1,1 0 1,-1 0 0,1 0-1,3 6 1,33 68 34,1-2-42,-33-64 11,-1 0 0,0 0 0,0 0-1,-1 1 1,-1 0 0,0-1 0,-1 1 0,0 0 0,-2 17 0,-1-10-17,0 11 273,-2-1-1,-1 1 0,-15 50 0,14-62-82,-1 1 56,-14 28 0,18-42-182,-1 1 1,0-1-1,-1 0 1,1 0 0,-1-1-1,0 1 1,-11 8 0,4-6 17,0 0 1,0 0-1,-1-1 1,0-1-1,0-1 1,0 1-1,-1-2 1,0 0-1,-17 2 1,8-2-755,1-2 0,-1-1 0,0-1 1,0 0-1,-24-5 0,44 4 464,-20-4-5758,22 5 5740,1-1-1,-1 1 0,1 0 1,0 0-1,-1-1 0,1 1 1,-1 0-1,1-1 1,-1 1-1,1-1 0,0 1 1,-1 0-1,1-1 0,0 1 1,0-1-1,-1 1 0,1-1 1,0 1-1,0-1 1,0 1-1,0-1 0,-1 1 1,1-1-1,0 1 0,0-1 1,0 1-1,0-1 0,0 0 1,0 1-1,0-1 1,0 1-1,1-1 0,-1 1 1,0-1-1,0 1 0,0-1 1,1 0-1,6-16-3559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1:57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952 11 1472,'-1'-1'119,"-1"0"306,2 1-383,0 0 0,1 0 1,-1 0-1,0 1 0,0-1 0,0 0 1,0 0-1,1 0 0,-1 0 1,0 0-1,0 0 0,0 0 1,1 0-1,-1 0 0,0 0 1,0 0-1,0 0 0,1 0 0,-1 0 1,0 0-1,0 0 0,0 0 1,1 0-1,-1 0 0,0 0 1,0 0-1,0 0 0,0 0 1,1 0-1,-1 0 0,0-1 0,0 1 1,0 0-1,0 0 0,0 0 1,1 0-1,-1 0 0,0-1 1,0 1-1,0 0 0,0 0 1,0 0-1,0-1 0,0 1 80,1 0-1,-1-1 1,0 1 0,0 0-1,0-1 1,0 1-1,0 0 1,0-1 0,0 1-1,1 0 1,-1-1-1,0 1 1,0 0 0,1-1-1,-1 1 1,0 0-1,0 0 1,1-1 0,-1 1-1,0 0 1,5 1 3863,-7 8-1879,0-4-1876,0-1 1,0 0-1,-1 0 0,1 0 0,-1 0 0,0-1 0,0 1 0,-1-1 1,-5 5-1,-5 6 242,-4 5 108,-1 0-1,-1-1 1,-30 20 0,27-20-119,-34 33 0,10-9-119,33-28-160,0 0-1,-12 16 1,-13 14 228,-32 34 401,57-52-573,2-5 62,8-11-118,0-1-1,1 1 0,0-1 1,1 1-1,-3 18 0,4-24-148,1 0-1,0 1 1,0-1-1,0 0 1,1 0-1,-1 0 1,1 0-1,0 0 1,0 0-1,1 0 1,-1 0-1,1 0 1,0 0 0,0-1-1,0 1 1,4 4-1,-4-4 23,8 14 323,-6-11-311,0 1 0,1-1 0,10 12 0,-8-9 0,0 0-1,10 17 1,-2-2 106,-9-16-109,0 0 0,0 1 0,-1 0 0,-1 0 0,0 0 0,0 0 0,-1 0 0,0 1 0,-1 0 0,2 16 0,-4-22-60,-1-1 0,1 1 0,-1 0 0,0-1 0,0 1 0,0-1 0,-1 0 0,1 1 0,-1-1 0,0 0 0,0 0 0,-1 0-1,1 0 1,-4 4 0,0-2 38,0 0 0,0 0 0,-1-1 0,1 0 0,-1 0 0,0 0 0,-8 3 0,-18 13-149,24-15 121,0 0 0,-14 7 1,4 0 60,18-11-61,-1-1 1,0 0 0,0 1 0,1-1-1,-1 0 1,0 0 0,0 0 0,-3 2 0,0-2-23,1 1 1,0 0-1,0 1 1,1-1 0,-1 1-1,-4 3 1,-1 1 64,9-7-56,0 0 1,-1 0-1,1 0 0,0 0 1,0 1-1,-1-1 0,1 0 1,0 0-1,0 0 0,-1 1 1,1-1-1,0 0 0,0 0 1,0 1-1,-1-1 0,1 0 1,0 1-1,0-1 0,0 0 1,0 0-1,0 1 0,0-1 1,0 0-1,0 1 0,0-1 1,0 0-1,0 1 0,0-1 1,0 0-1,0 1 0,0-1 1,0 0-1,0 1 0,0-1 1,0 0-1,0 0 0,1 1 1,8 10 308,-1-3-287,-6-5 31,-1 0 1,1 0-1,0 0 1,1-1-1,-1 1 0,0-1 1,1 0-1,-1 0 1,6 4-1,30 14 179,-10-5-199,-22-11-19,-1-1 0,1 1 0,-1 1 0,0-1 0,0 1 0,-1-1 1,1 1-1,-1 1 0,0-1 0,-1 0 0,5 9 0,-6-9 6,0 0 0,0 0 0,-1 0 0,0 1 0,0-1 0,0 0 0,-1 1 0,1-1 0,-1 1 0,-1-1 0,1 0 0,-1 1 0,0-1 0,-1 7 0,-5 7-134,0 0 0,-20 35 1,13-27 119,-60 93-20,66-108 15,-16 20 89,-40 43 0,37-49-59,-34 26 1,36-32 1,-41 42 0,44-36 58,2 0 1,1 1 0,-23 43-1,33-53-59,1 1-1,1 0 0,1 0 1,0 1-1,1-1 0,1 1 1,-2 25-1,5-38 17,1 1-1,0 0 1,1-1 0,-1 1-1,1 0 1,0-1-1,1 1 1,0-1 0,0 0-1,0 1 1,1-1 0,0 0-1,0 0 1,0-1-1,1 1 1,0-1 0,0 1-1,0-1 1,1-1-1,-1 1 1,1 0 0,1-1-1,-1 0 1,0-1 0,7 4-1,3 2-20,1 0 0,0-2-1,1 0 1,25 7 0,-32-11-737,0-1-1,0-1 1,0 0 0,0 0-1,1-1 1,-1 0 0,0 0-1,0-1 1,11-3 0,0 0-1617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07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10 411 3328,'-2'-1'466,"2"1"-410,0 0-1,0 0 0,-1 0 0,1 0 0,0 0 1,0 0-1,0-1 0,0 1 0,0 0 1,-1 0-1,1 0 0,0 0 0,0 0 1,0 0-1,0 0 0,-1 0 0,1 0 1,-4 2 3987,13-2-1766,8 3-5,-14-3-1977,0 1 1,0-1 0,0 0-1,0 1 1,0-1 0,4-1-1,10-2 142,0-2-1,0 0 1,0-1-1,-1 0 1,0-1 0,18-12-1,12-3 583,-46 21-742,1 3-211,0-1 1,0 1-1,0 0 1,0-1-1,-1 1 0,1 0 1,-1-1-1,1 1 0,-1 0 1,0 0-1,0 3 0,1-4 34,8 121 1431,-6-50-1227,-1-2 80,22 161 426,-22-205-697,-2-14-44,0-1 0,2 1 0,3 16 1,-4-21-36,1 0 0,-1 0 0,0 9 0,2 14 59,-2-1 56,-1-28 406,1-1-538,0-1 0,1 0-1,-1 0 1,0 0 0,0 0 0,0 0 0,0 0 0,0 0-1,-1 0 1,1 0 0,0 0 0,0-1 0,-1 1 0,1 0 0,-1 0-1,1-1 1,-1 1 0,1-2 0,36-142 22,6-17-187,-30 124-41,0 0-1,23-41 1,78-150 34,-93 187-133,-18 34 46,-3 8 236,0-1-1,0 1 1,0 0 0,0-1-1,0 1 1,0 0 0,1 0-1,-1-1 1,0 1 0,0 0 0,0-1-1,0 1 1,1 0 0,-1 0-1,0-1 1,0 1 0,0 0-1,1 0 1,-1-1 0,0 1 0,1 0-1,-1 0 1,0 0 0,0 0-1,1 0 1,-1-1 0,0 1-1,1 0 1,-1 0 0,0 0 0,1 0-1,-1 0 1,0 0 0,1 0-1,-1 0 1,0 0 0,1 0-1,-1 0 1,0 0 0,1 0 0,-1 1-1,17-1 33,12 0 39,40-5-1,2 1-20,-13 1-195,57-3 276,-14 1-122,-62 2-42,236-13 281,-236 14-178,-1-1 0,0-1 0,0-3 0,62-18 0,-51 13-30,1 3-1,79-6 1,-113 14-28,203-14 335,-160 12-290,25-2 58,46-7 163,135 5 0,-101 4 235,-39-2-258,-59 1-173,183 2 271,-174 2-139,62-12 112,4 1-331,152 25 203,-256-9-191,273 21 78,-155-24-54,109-2 259,-92-20-207,-19 0 230,-52 13-16,118-4-289,-217 11-120,25-3 115,-17-3-2096,-10 6 1815,1-1 1,-1 1-1,0-1 0,0 1 1,1-1-1,-1 1 1,0-1-1,0 1 0,0-1 1,1 1-1,-1-1 0,0 1 1,0-1-1,0 0 1,0 1-1,0-1 0,0 1 1,0-1-1,-1 0 0,1 0-15,0 0-1,0 0 0,-1 0 1,1 0-1,-1 0 0,1 0 0,-1 0 1,1 0-1,-1 0 0,1 0 1,-1 1-1,0-1 0,1 0 0,-1 1 1,0-1-1,0 0 0,0 1 1,-1-2-1,-22-6-5692,24 8 5967,-45-11-4919,-8 0 2064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7:04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474 1 6816,'-53'4'2197,"34"-1"-1344,-115 55 4070,117-48-4554,0 1 1,0 0-1,-15 14 1,25-19-269,-10 8-11,2 0 1,-1 2-1,2 0 1,0 0-1,1 1 1,1 1-1,0 0 1,1 1 0,2 0-1,-12 29 1,16-33-70,0 0 1,1 0-1,1 0 0,0 0 1,1 0-1,1 1 1,0-1-1,1 1 0,1-1 1,0 1-1,1-1 1,1 1-1,0-1 0,1 0 1,6 14-1,-2-11 32,1-1 1,0-1-1,1 1 0,0-2 1,15 17-1,-15-21-650,-1-1 0,2 0-1,-1 0 1,2-1 0,-1-1-1,1 0 1,18 9 0,4 0-1067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9:16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13 131 2720,'-12'0'22266,"21"0"-22127,24-1-185,1-2 0,39-7 0,64-22 253,-10 5 49,-60 13 69,12-1-101,-54 16-16,-25-1-240,3-4-3045,-3 3 2513,0 1 0,0-1 0,1 0 0,-1 0-1,0 0 1,0 1 0,0-1 0,0-1 0,0 1-306,-1-1 1,1 1 0,-1 0 0,1 0-1,-1-1 1,0 1 0,0 0-1,0 0 1,0 0 0,1 0-1,-1 0 1,-3-2 0,-5 2-2139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29:16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69 5312,'-17'3'13471,"36"-10"-9625,65-5-1599,34-8-1246,-65 10-857,103-5 0,-106 13-262,71 1-26,-77 1-2404,-17-5-3282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07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8 368 4384,'-8'0'10426,"9"-7"-6074,0 7-4237,-1-1 0,1 0-1,-1 0 1,0 1 0,1-1-1,-1 0 1,1 0 0,-1 0 0,0 0-1,0 0 1,0 1 0,1-1-1,-1 0 1,0 0 0,0-1 0,0-21 505,-1 8-297,3 1-179,1 1 1,6-19-1,-2 8-65,-2 6 9,0-1 0,2 1 0,13-26 0,-15 35-77,0 1 1,1 0 0,-1-1 0,2 2 0,-1-1 0,1 1 0,0 0-1,13-9 1,-18 14-22,12-8-8,0 1 0,14-7 0,-24 14 39,0 1 1,0-1 0,0 1 0,0 0-1,0-1 1,0 2 0,0-1 0,0 0-1,0 1 1,0 0 0,0 0 0,0 0 0,6 1-1,-9 0-8,1 0-1,0-1 0,-1 1 0,1 0 1,-1 0-1,0-1 0,1 1 0,-1 0 1,1 0-1,-1 1 0,0-1 0,0 0 1,0 0-1,0 1 0,0-1 0,0 0 1,0 1-1,0-1 0,-1 1 0,1-1 1,0 1-1,-1 0 0,1-1 0,-1 3 1,2 5 39,-1-1 0,0 0 1,-1 14-1,0-15 3,-1 52 136,2 62 6,1-95-120,0 0 0,11 41 0,-12-62-13,1 0 0,0 0 0,0 0 0,0 0 0,0-1 0,1 1 1,0-1-1,0 1 0,0-1 0,7 7 0,-9-9-59,1-1 0,-1 0 0,1 0 0,-1 0 0,1 0 0,0 0 0,-1 0 0,1-1 0,0 1 0,-1-1 0,1 1 0,0-1 0,0 1 0,0-1 0,-1 0 0,1 0 0,0 0 0,0 0 0,0 0 0,0 0 0,-1-1 0,1 1 0,0 0 0,0-1 0,-1 0 0,1 1 0,0-1 0,-1 0 0,1 0 0,0 0 0,-1 0 0,0 0 0,1 0 0,2-3 0,3-3-172,1-1 0,-1 0 1,0-1-1,-1 1 0,7-14 1,26-54-694,-28 52 661,-3 7 117,12-24-77,40-63 0,-52 91 107,-2 4 53,0 0 0,1 0 0,13-13 0,-19 20 54,0 1 0,1 0 1,-1-1-1,1 1 0,-1 0 1,1 0-1,0 0 0,0 0 1,-1 0-1,1 0 0,0 0 1,0 1-1,0-1 0,0 1 0,0-1 1,0 1-1,0 0 0,0 0 1,0 0-1,0 0 0,0 0 1,0 0-1,0 1 0,-1-1 1,1 1-1,4 0 0,0 3 41,-1-1 0,0 0-1,0 1 1,0 0 0,0 0-1,-1 1 1,1-1 0,-1 1 0,0 0-1,6 9 1,0 5 180,15 34-1,-22-46-209,21 48 210,1 6 39,48 81 0,-57-116-342,10 15-2954,-26-40 2876,1-1 1,-1 0-1,0 0 0,0 0 0,0 0 1,0 0-1,1 1 0,-1-1 0,0 0 0,0 0 1,0 0-1,0 0 0,0 1 0,0-1 0,1 0 1,-1 0-1,0 0 0,0 1 0,0-1 0,0 0 1,0 0-1,0 0 0,0 1 0,0-1 0,0 0 1,0 0-1,0 0 0,0 1 0,0-1 0,0 0 1,0 0-1,0 1 0,0-1 0,-1 0 0,1 0 1,0 0-1,0 0 0,0 1 0,0-1 0,0 0 1,0 0-1,0 0 0,-1 0 0,1 1 0,0-1 1,0 0-1,0 0 0,-1 0 0,1 0 0,0 0 1,0 0-1,0 0 0,0 1 0,-1-1 1,1 0-1,0 0 0,0 0 0,-1 0 0,1 0 1,-15-5-5544,2-3 2896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07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17 4064,'-1'-1'155,"1"0"-1,0 1 1,-1-1-1,1 0 1,0 1 0,0-1-1,0 0 1,0 1 0,-1-1-1,1 0 1,0 0 0,0 1-1,0-1 1,0 0 0,1 1-1,-1-1 1,0-1 0,0 2 7,1 0 0,-1-1 0,0 1 1,0 0-1,1 0 0,-1 0 0,0-1 0,0 1 1,1 0-1,-1 0 0,0 0 0,0 0 0,1 0 1,-1 0-1,0 0 0,1 0 0,-1 0 0,0 0 1,0 0-1,1 0 0,-1 0 0,0 0 0,1 0 1,-1 0-1,0 0 0,1 0 0,-1 0 0,1 0 1,0 1 206,1 0 0,0 0 0,-1 0 0,1 0 0,0 0 0,-1 0 0,0 0 0,1 0 0,-1 1 0,1-1 0,-1 0 0,0 1 0,0-1 0,1 4 0,2 3 107,-1 0-1,0 0 0,-1 0 1,1 1-1,-2-1 0,2 11 1,0 53 1332,-8 173 840,1 114-1562,6-323-1279,5 99 809,-4-112-1826,0 0 0,2-1 0,13 40 1,-16-58 521,3 6-1145,-5-9 1277,0-1 417,1 0 0,-1 0 0,0 0 0,0 0 0,0 0 0,1 0 0,-1 0 0,0 0 0,0 0 0,0 0 0,0 0 0,1 0 0,-1 0 0,0 0 0,0 0 0,0 0 0,1 0 0,-1 0 0,0 0 0,0 0 0,0 0-1,0 0 1,1-1 0,0-3-3058,7-10-1085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12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12 2496,'9'-11'12768,"-10"12"-11947,-48 90 3355,-19 31-2352,40-77-1348,1 1 0,3 1 0,-23 65 0,4-1-89,-41 122 938,80-216-1216,1 1 0,0 0 0,1-1 1,1 1-1,1 0 0,0 0 0,2 0 0,0 0 1,6 25-1,-1-14 112,2-1 0,2 0 0,0-1 0,28 50 0,-28-60-30,0 0 0,1 0 0,23 24 0,-31-36-167,2 0 1,-1 0 0,1 0-1,-1-1 1,1 0 0,1 0-1,-1 0 1,0-1 0,1 0-1,0 0 1,0-1 0,-1 0-1,15 3 1,-18-5-235,0 0-1,0 0 1,0 0-1,0 0 1,0-1-1,-1 1 1,1-1-1,4-1 1,-5 2-176,-1-1 1,0 1 0,0-1-1,0 0 1,0 1 0,0-1-1,0 0 1,1 0 0,-2 0-1,1 0 1,0 1 0,0-2-1,0 1 1,0 0 0,-1 0-1,1 0 1,0 0 0,-1 0-1,1 0 1,-1-1 0,1 1-1,-1-2 1,2-12-3791,5-6-3434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14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5 234 2496,'-1'0'153,"1"-1"0,-1 0 0,1 1 1,-1-1-1,1 0 0,0 0 0,-1 0 0,1 1 0,0-1 1,0 0-1,-1 0 0,1 0 0,0 0 0,0 1 1,0-1-1,0 0 0,0 0 0,0 0 0,0 0 0,1 0 1,-1 0-1,0 1 0,0-1 0,1-1 0,13-24 3183,-4 6-171,-9 2 5400,-1 20-8319,15 52 421,-8-22-359,2-1 0,1 0 0,19 38-1,-12-33-136,-16-34-80,-1 3 425,0-3 326,0-6-430,0-42-200,1-60-114,2 82-92,1 0 0,1 1 1,1 0-1,12-29 1,-14 43 3,-1 1 0,1 0 0,1 0 0,0 0 1,0 0-1,0 1 0,1 0 0,0 0 1,0 0-1,1 1 0,9-8 0,-13 12 8,0 1 0,0-1-1,0 0 1,0 1 0,0 0 0,0 0-1,0 0 1,0 0 0,0 0-1,1 1 1,-1 0 0,0-1 0,1 1-1,-1 0 1,0 1 0,1-1-1,-1 0 1,0 1 0,0 0 0,1 0-1,5 2 1,1 2 124,0 0 0,0 0-1,-1 1 1,18 14 0,-16-12 13,0 0-1,0 0 1,23 11-1,-33-19-74,20-2-208,-20 0-1093,-1 0 0,1 0 0,0 0-1,-1 0 1,0 1 0,1-1-1,-1 0 1,0-2 0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16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1 2912,'-4'6'19661,"-1"-2"-22224,-63 49 3784,3 3 1,-99 108-1,126-118-560,32-37-656,5-8 8,1-1 0,0 1 0,-1 0-1,1 0 1,-1-1 0,1 1 0,-1 0-1,1-1 1,-1 1 0,1 0 0,-1-1-1,0 1 1,1-1 0,-1 1 0,0-1 0,1 1-1,-1-1 1,0 1 0,0-1 0,0 0-1,1 0 1,-3 1 0,5 8 339,3-5-292,1 0 0,1 0 0,-1 0 0,0-1-1,14 4 1,3 3-104,-4-2 132,-1-1 1,1-1 0,1-1 0,-1 0 0,29 2 0,-26 0 11,-16-4-141,-4-3-2,27 1-21871,-16-5 19322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19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12 1824,'4'-11'12528,"-4"12"-12486,0 4-4,0-3 111,-12 6 875,12-8-1014,0 0-1,0-1 1,0 1 0,-1 0 0,1 0 0,0 0-1,0 0 1,0 0 0,0 0 0,0 0 0,0 0-1,-1 0 1,1 0 0,0 0 0,0 0 0,0 0-1,0 0 1,0 0 0,-1 0 0,1 0 0,0 0-1,0 0 1,0 0 0,0 0 0,0 0 0,-1 0-1,1 0 1,0 0 0,0 0 0,0 0 0,0 0 0,0 0-1,0 0 1,-1 0 0,1 1 0,0-1 0,0 0-1,0 0 1,0 0 0,0 0 0,0 0 0,0 0-1,0 0 1,0 1 0,-1-1 0,1 0 0,0 0-1,0 0 1,0 0 0,0 0 0,0 1 0,0-1-1,0 0 1,0 0 0,0 0 0,0 0 0,0 0-1,0 1 1,0-1 0,0 0 0,0 0 0,0 0-1,0 0 1,0 0 0,1 1 0,-1-1 0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23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118 494 3328,'1'-15'11441,"-5"14"-8204,-5 2-3750,7-1 648,0 1-1,0 0 1,0 0 0,1 0-1,-1 0 1,0 0 0,0 0 0,1 1-1,-1-1 1,1 1 0,-1-1 0,-2 4-1,-15 24 759,13-20-679,-2 3 1,1 1 1,0 0-1,1 0 0,1 1 0,0 0 0,0 0 0,2 0 0,-1 0 0,2 1 0,0 0 1,0 19-1,2-29-145,1-1-1,-1 0 1,1 0 0,0 0 0,0 0 0,0 0 0,0 0 0,1 0 0,0 0 0,-1 0-1,2-1 1,-1 1 0,0-1 0,1 1 0,-1-1 0,1 0 0,0 0 0,0 0 0,0-1 0,0 1-1,5 2 1,-5-3-55,0 0 0,0-1 0,0 0-1,0 1 1,0-1 0,0 0 0,0-1 0,1 1-1,-1 0 1,0-1 0,0 0 0,1 0 0,-1 0-1,0 0 1,0 0 0,1-1 0,-1 0 0,0 1-1,0-1 1,0 0 0,0-1 0,0 1 0,0 0-1,0-1 1,0 0 0,0 1 0,3-4 0,3-4-89,-1 1 1,0-1-1,0 0 1,-1-1 0,0 1-1,-1-1 1,0-1-1,0 1 1,-1-1-1,5-15 1,1-13-187,13-67 1,-19 76 119,1-5 70,-1 0 0,-3 0 1,0-1-1,-6-54 0,-2 42 99,-2 1 1,-25-83-1,21 88 195,6 80-272,36 568 3002,-12-514-4634,-16-87-312,25-2-17263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24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15 2144,'22'-14'19450,"-21"15"-18847,1 1-484,0-1 1,0 1-1,0 0 1,-1 0 0,1 0-1,0 1 1,-1-1 0,0 0-1,1 1 1,-1-1-1,0 0 1,0 1 0,0 0-1,-1-1 1,1 1-1,-1-1 1,1 1 0,-1 0-1,0 0 1,0 2-1,0 0-12,-1 0-1,0-1 0,0 1 0,0-1 1,-1 1-1,1-1 0,-1 1 0,0-1 1,0 0-1,-1 0 0,-3 5 0,0 0-85,-1-1-1,-1 0 1,1-1-1,-1 0 1,0 0 0,-1 0-1,-13 7 1,7-6-1278,0-1-1,-1 0 1,-30 8 0,21-12-2338,4-1-2073,16 1 2377,14-2-1466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7:05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23 5408,'7'-19'1728,"-7"19"-1715,0-1 1,0 1 0,0 0-1,0 0 1,0 0 0,0 0-1,0 0 1,0-1 0,0 1-1,0 0 1,0 0 0,0 0-1,0 0 1,0 0 0,0 0-1,0-1 1,0 1 0,0 0-1,0 0 1,0 0-1,0 0 1,1 0 0,-1 0-1,0 0 1,0 0 0,0 0-1,0-1 1,0 1 0,0 0-1,0 0 1,1 0 0,-1 0-1,0 0 1,0 0 0,0 0-1,0 0 1,0 0 0,0 0-1,1 0 1,-1 0 0,0 0-1,0 0 1,0 0 0,0 0-1,0 0 1,1 0-1,-1 0 1,0 0 0,0 0-1,3 1 237,1 0-1,-1 1 1,0-1-1,0 0 1,0 1-1,0 0 1,0 0-1,0 0 1,-1 0-1,1 0 1,0 0-1,-1 1 1,0-1-1,3 5 1,5 6 882,13 26 1,-14-24-543,3 8-37,-1 1 1,-1 0 0,-1 0 0,-1 1-1,-1 0 1,-1 0 0,5 46 0,-8-22-87,-2 1 0,-2-1 0,-8 53 0,2-61-240,-1-1 0,-23 69-1,-39 71-213,61-159-39,-9 20-937,-27 46 0,9-22-189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25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16 4064,'0'-1'40,"0"1"1,0 0-1,0-1 1,0 1-1,0 0 1,0-1-1,0 1 1,0 0-1,0-1 1,0 1-1,0-1 1,0 1-1,0 0 1,0-1-1,0 1 0,0 0 1,17-10 15100,-14 18-12672,-3-3-2146,0 0 0,0 0 0,0 0 0,-1 0 0,0 0 0,0 0 1,0-1-1,-3 9 0,-1 3-68,-19 85 709,-30 103-227,47-188-722,-1 0-1,0-1 1,-1 0 0,-21 27-1,-14 23 185,44-64-193,-1 0 1,1-1 0,0 1-1,-1 0 1,1-1-1,0 1 1,0 0-1,-1-1 1,1 1 0,0 0-1,0 0 1,0-1-1,0 1 1,0 0-1,0-1 1,0 1 0,0 0-1,0 0 1,0-1-1,0 1 1,1 0-1,-1-1 1,0 1 0,1 0-1,-1-1 1,0 1-1,1 0 1,-1-1-1,0 1 1,1-1 0,-1 1-1,1 0 1,-1-1-1,1 1 1,0-1-1,-1 0 1,1 1 0,-1-1-1,1 1 1,0-1-1,-1 0 1,1 0 0,0 1-1,0-1 1,-1 0-1,2 0 1,5 2 91,0 0 1,0-1-1,14 0 1,-12 0-50,18 2 269,44-2 0,-58-2-777,1 0 0,-1-1 0,1-1 0,-1 0 0,16-6 1,-7-1-3025,-11 2-201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26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26 106 7456,'-21'-17'2421,"21"17"-2301,-1 0 0,1 0 0,0 0 0,0 0 0,-1 0 0,1-1 0,0 1 0,0 0 0,-1 0 0,1-1 0,0 1 0,0 0 0,0 0 0,0-1 0,0 1-1,-1 0 1,1 0 0,0-1 0,0 1 0,0 0 0,0 0 0,0-1 0,0 1 0,0 0 0,0-1 0,0 1 0,0 0 0,0-1 0,0 1 0,0 0 0,0 0 0,0-1 0,0 1 0,0 0 0,0-1 0,1 1 0,-1 0 0,0 0 0,0-1 0,0 1 0,0 0 0,1 0 0,-1-1 0,0 1 0,0 0-1,13-6 4967,-11 6-5493,84-21 5488,46 1-3052,-45 8-1779,-49 8 350,1 4-4571,-20 0-2470,0-1 1,36-6-1,-26 0 3492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26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5 8128,'-6'-3'1235,"3"2"440,6 1 321,3 2-166,0-1-1057,0 1 0,-1 1 1,1-1-1,-1 1 1,1 0-1,8 7 1,6 3 622,4 1-237,-1 1-1,35 29 1,-48-35-934,-1 0 0,0 0 1,-1 1-1,0 0 0,-1 0 1,0 1-1,0 0 0,6 16 1,-7-12-33,0 2-1,-2-1 1,0 1 0,2 26-1,-3-11 153,-3 48 0,-1-58-251,-1 0 0,-1 0 0,-1 0 0,-1-1-1,-1 0 1,0 0 0,-2 0 0,-1-1 0,-15 28 0,-70 95-47,19-29-132,32-45 17,-71 114-2216,35-66-6558,72-107 7247,-1-1 1,-11 12-1,11-14-931,1-1 0,-13 7 0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02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1 416 2720,'8'2'8532,"3"3"-5618,12 3-1022,-21-8-1827,-1 0 1,1 0-1,0 0 0,-1 0 1,1 0-1,-1-1 0,1 1 1,0 0-1,-1-1 0,1 1 0,-1-1 1,1 0-1,-1 0 0,1 1 1,-1-1-1,2-2 0,21-18 441,5-21-178,-19 27-207,17-20 1,-27 34-107,1 1 0,-1-1 0,0 1 0,1 0 1,-1-1-1,0 1 0,0 0 0,1-1 0,-1 1 0,1 0 1,-1 0-1,0-1 0,1 1 0,-1 0 0,1 0 0,-1 0 1,0 0-1,1-1 0,-1 1 0,1 0 0,-1 0 0,1 0 1,-1 0-1,1 0 0,-1 0 0,1 0 0,0 0 0,-1 1 7,1-1-1,-1 1 0,1-1 1,-1 1-1,1-1 0,-1 1 1,0-1-1,1 1 0,-1-1 1,0 1-1,1 0 0,-1-1 1,0 1-1,1 0 0,-1-1 1,0 2-1,4 32 433,-4-29-415,4 28 271,2 0 0,14 50 1,-13-57-202,1-1 60,1-1 1,12 23 0,0 0-98,50 116 941,-59-131-746,-11-26-203,-1-4 379,1-3-413,-1 0 1,1 1 0,0-1 0,-1 0-1,1 1 1,-1-1 0,1 0 0,-1 0-1,1 1 1,-1-1 0,0 0 0,1 0-1,-1 0 1,0 0 0,0 0 0,1-1-1,-1 0 45,7-28 65,-1-1 1,2-40-1,1-1-156,17-82 20,11-87-29,-33 212-91,1 1-1,1-1 1,2 2 0,11-31 0,-18 55 101,1 1 1,-1-1 0,0 1 0,1 0 0,-1-1-1,1 1 1,0 0 0,0 0 0,0 0-1,0 0 1,5-3 0,-6 4-1,0 1 0,0-2 1,0 1-1,0 0 0,0 0 0,0 0 1,0 0-1,0-1 0,0 1 0,-1 0 1,1-1-1,0-2 0,-1 4 36,3-2-104,-1 1 85,0-1 0,0 0 0,0 0 0,0 0 0,-1 0 0,1 0-1,0 0 1,1-2 0,6-8 64,-9 12-95,1-1 0,0 1-1,-1-1 1,1 1 0,0-1-1,0 1 1,-1-1 0,1 1-1,0 0 1,0 0 0,0-1-1,0 1 1,0 0 0,-1 0-1,1 0 1,0 0 0,0 0-1,0 0 1,0 0 0,0 0-1,0 0 1,-1 0-1,2 1 1,22 10 27,-9-4 10,69 16 29,-77-21-7,0-1-1,0 0 1,0-1-1,1 1 1,12-2-1,-12 1-9,1 0 0,-1 0-1,17 3 1,42 9 93,-35-7-39,37 12 0,-41-10 16,1-1 0,47 3 0,-14-2-24,-28-3-2,0-2 0,52-3-1,72-14 73,-54 3 44,158 5-170,-235 7 39,184-4 377,-67-3 385,-15 2-582,-128 5-127,1 3-283,-1 0 160,0-1 1,0 1-1,0 0 1,-1 0-1,1 3 1,-2-3-304,-1 0 0,0 0 0,0-1 0,0 1 0,0-1 1,0 1-1,-1-1 0,1 0 0,-1 0 0,1 0 1,-6 2-1,-2 3-830,-18 13-4527,-38 20 1,61-37 5142,-14 8-3920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0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0 367 2656,'1'0'340,"0"-1"0,-1 1 0,1-1 0,0 1 0,0 0 0,0-1 0,0 1 0,-1 0 0,1 0 0,0 0 0,0 0 0,0 0 0,0 0 0,0 0 0,0 0 0,1 0 0,23 0 3079,-19 0-2901,11-1 464,0-1 0,0-1 0,0 0 0,25-9 1,29-6-70,135-11-279,-175 26-658,0 0 290,-1 1 0,46 3 0,-32 4 20,0-2 0,58-4 0,179-10 168,-175 13-511,109-4 258,14-12 246,34-2 98,-199 10-374,120-6-486,68 4 677,-86 0-282,2 0 27,-3 6-19,110 2 21,-63-10 32,-128 4-180,362-27 124,-316 21 173,94-7 279,116 16-405,-84 2 269,-219 1-668,0-3 1,-1 0-1,51-13 0,-80 14-411,0 0-1,-1 0 1,1-1-1,7-5 1,-12 8 348,-1-1 1,0 0 0,0 1 0,0-1-1,1 0 1,-1 0 0,0 0 0,0 0-1,0 0 1,0 0 0,-1 0 0,1-1-1,0 1 1,0 0 0,-1 0 0,1-1-1,-1 1 1,1 0 0,-1-1 0,1 1-1,-1 0 1,0-1 0,0 1 0,0-1-1,0 1 1,0-3 0,0 2-61,-1-1 0,0 1 1,0 0-1,0 0 0,0-1 0,0 1 1,-1 0-1,1 0 0,-1 0 0,1 0 1,-3-2-1,-30-23-3482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13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13 136 2656,'-7'-1'10937,"6"-6"-7944,1 4-2837,1 1 0,-1-1 0,1 1 0,0-1 0,0 1 0,0 0 0,0-1 0,0 1-1,0 0 1,0 0 0,1 0 0,-1-1 0,1 1 0,0 1 0,3-5 0,5-2 0,20-15 0,-20 16 109,1 1-203,-1-1 0,1 2-1,0-1 1,1 1 0,-1 1 0,1 0-1,0 1 1,0 0 0,0 1 0,0 0 0,21 0-1,-31 2-36,0 0 0,0 0 0,0 0 0,0 0 0,0 1 0,0-1 0,0 0 0,0 1 0,0 0 0,0-1 0,0 1 0,-1 0 0,1 0 0,0 0-1,0 0 1,-1 0 0,1 1 0,-1-1 0,1 0 0,-1 1 0,0-1 0,0 1 0,1 0 0,-1-1 0,0 1 0,0 0 0,0 0 0,-1-1 0,1 1 0,0 0-1,-1 0 1,1 4 0,0-2 33,-1 0-1,0 1 0,0-1 0,0 0 0,0 0 0,-1 1 0,0-1 0,0 0 1,0 0-1,0 0 0,-1 0 0,1 0 0,-1 0 0,-4 7 0,-6 3 52,0 0 0,0 0 0,-26 19 0,-1 3 79,26-23-108,-65 72 576,64-67-562,6-10-20,2 0 1,-1 1-1,1 0 0,1 0 0,-1 0 0,-6 18 1,12-27-56,0 1-1,0-1 1,0 0 0,0 0 0,0 0 0,0 1 0,-1-1 0,1 0 0,0 0 0,0 0 0,0 1 0,0-1 0,0 0 0,0 0 0,0 0 0,0 1-1,0-1 1,1 0 0,-1 0 0,0 1 0,0-1 0,0 0 0,0 0 0,0 0 0,0 0 0,0 1 0,0-1 0,1 0 0,-1 0 0,0 0 0,0 0-1,0 1 1,0-1 0,1 0 0,8 0 439,11-9 61,-18 8-457,13-5 58,0 0 1,0 2-1,0-1 1,1 2-1,0 0 1,-1 1-1,1 0 0,0 2 1,0 0-1,0 0 1,20 4 2249,-31-3-1091,-1 0-4182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15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451 15 2080,'0'-1'47,"0"1"0,0-1 1,0 1-1,0-1 0,0 1 0,1-1 1,-1 1-1,0-1 0,0 1 0,0-1 1,1 1-1,-1-1 0,0 1 0,1-1 1,-1 1-1,0 0 0,1-1 0,-1 1 0,1 0 1,-1-1-1,1 1 0,-1 0 0,1 0 1,-1-1-1,0 1 0,1 0 0,-1 0 1,1 0-1,0 0 0,-1 0 0,1-1 1,-1 1-1,1 0 0,-1 0 0,1 0 1,-1 0-1,1 1 0,-1-1 0,1 0 0,13-3 5626,-18 10-3182,-1 2-1703,1-1-1,-1 1 1,-1-1-1,0 0 1,0 0-1,-12 12 1,-3-1 469,-25 19-1,-12 5 283,-83 49 0,-9-7-3385,141-81-1096,47 0-11731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15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35 2080,'0'-1'127,"0"-1"0,0 1 0,1 0 0,-1 0 0,0 0 0,1 0 0,-1 0 0,1 0 0,-1 0 0,1 0 0,0 0 0,-1 1 0,1-1 0,0 0 0,0 0 0,1-1 0,22-15 12018,-24 19-10711,-2 15-567,0-1 0,-2 0 0,0 0 0,0 0 0,-11 24 0,0 2-101,-4 12-69,5-13-376,-16 74 0,24-91-404,5-18 133,-1 1 0,1-1 1,0 1-1,0 0 0,0-1 1,1 1-1,1 12 1,-1-18-49,1-1 0,-1 1 0,0 0 1,1-1-1,-1 1 0,0 0 0,1-1 0,-1 1 1,1-1-1,-1 1 0,1-1 0,0 1 1,-1-1-1,1 1 0,-1-1 0,1 1 1,0-1-1,-1 0 0,1 1 0,0-1 1,-1 0-1,1 0 0,0 0 0,0 1 1,-1-1-1,1 0 0,0 0 0,0 0 1,-1 0-1,1 0 0,0 0 0,0 0 1,1-1-1,27-6 124,50-25 57,-59 22-641,1 1 0,-1 1 0,1 1 0,1 1 0,24-3 0,-44 8 110,0 1 1,0 0-1,0 0 1,-1 0-1,1 0 1,0 0-1,0 0 1,0 0-1,-1 1 0,3 0 1,-3-1-51,0 1 0,0-1 0,-1 1 0,1 0 0,0 0 1,-1-1-1,1 1 0,-1 0 0,1 0 0,-1 0 0,1 0 0,-1 0 0,0-1 0,1 1 0,-1 0 1,0 0-1,0 0 0,0 0 0,0 2 0,4 14-2711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18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30 832,'1'-1'180,"0"0"-1,1 0 1,-1 0 0,0 0 0,1 0 0,0 0-1,-1 1 1,1-1 0,-1 1 0,3-1-1,-3 1 131,1-1-1,-1 1 1,1-1-1,-1 1 0,1-1 1,-1 1-1,1-1 1,-1 0-1,0 0 0,1 0 1,-1 0-1,0 0 1,0 0-1,0 0 0,2-2 1,-3 3-209,0 0 1,1 0-1,-1-1 0,0 1 1,0 0-1,1 0 1,-1 0-1,0 0 0,0 0 1,0 0-1,1 0 1,-1 0-1,0 0 1,1 0-1,-1-1 0,0 1 1,0 0-1,1 1 1,-1-1-1,0 0 0,0 0 1,1 0-1,-1 0 1,0 0-1,0 0 1,1 0-1,-1 0 0,0 0 1,0 0-1,0 1 1,1-1-1,-1 0 0,0 0 1,0 0-1,0 0 1,1 1-1,-1-1 0,0 0 1,0 0-1,0 0 1,0 1-1,0-1 1,1 0-1,-1 0 0,0 1 1,0-1-1,0 0 1,0 0-1,0 1 0,0-1 1,0 0-1,0 0 1,0 1-1,0-1 1,0 0-1,0 0 0,0 1 1,0-1-1,0 0 1,0 0-1,0 1 0,-1-1 1,1 1-1,-54 175 3899,43-135-3725,-46 167 1253,41-168-1491,11-29 78,-7 25-1,10-30 133,3-10 49,5-14-279,-2 8-102,-1 0 0,1 0-1,2-17 1,2-8 90,0 10 4,8-30-106,22-52-1,-25 78 55,1 0 0,1 2 1,2-1-1,25-31 0,0 6 347,-42 53-275,0-1 0,1 1-1,-1 0 1,0-1-1,0 1 1,0 0-1,1-1 1,-1 1-1,0 0 1,0-1 0,0 1-1,1 0 1,-1 0-1,0-1 1,1 1-1,-1 0 1,0 0-1,1 0 1,-1 0 0,0-1-1,1 1 1,-1 0-1,0 0 1,1 0-1,-1 0 1,1 0 0,-1 0-1,0 0 1,1 0-1,-1 0 1,0 0-1,1 0 1,0 0 0,3 14 944,-2-3-886,21 114 1856,-8-34-1427,-15-89-499,8 41 145,2 0 1,1-1-1,27 64 1,-30-78-146,-7-18-4498,-15-23-4017,11 11 7055,3 1 1079,-1 0 1,1 1 0,-1-1-1,0 0 1,1 0 0,-1 1-1,1-1 1,-1 0 0,1 0-1,0 0 1,-1 0 0,1 0-1,0 0 1,0 0 0,0 0 0,0 0-1,0 0 1,-1 0 0,2 0-1,-1 0 1,0 1 0,0-1-1,1-2 1,-1-8-1253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18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83 3328,'0'-1'68,"0"1"0,-1 0 0,1 0 0,0 0-1,0 0 1,-1 0 0,1-1 0,0 1 0,0 0 0,0 0 0,-1 0 0,1-1 0,0 1 0,0 0 0,0 0 0,0-1-1,0 1 1,-1 0 0,1 0 0,0-1 0,0 1 0,0 0 0,0-1 0,0 1 0,0 0 0,0 0 0,0-1 0,0 1-1,0 0 1,0-1 0,0 1 0,8-8 3845,14-2-69,-4 5-2438,1 1 0,-1 0 0,34-1 1,-38 4-1187,121-3 367,-111-1-1153,-19 3-627,1 1 0,-1 0 0,10 0 0,-12 0 455,-1 1 1,0-1 0,1 1-1,-1-1 1,0 0 0,0 1-1,1-1 1,-1 0 0,0-1-1,0 1 1,3-2 0,8-9-2399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7:11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72 165 1728,'2'-2'791,"-2"2"-761,0 0 1,1 0-1,-1 0 1,0 0-1,0 1 1,1-1-1,-1 0 0,0 0 1,0 0-1,1 0 1,-1 0-1,0 0 1,0 0-1,1-1 1,-1 1-1,0 0 0,0 0 1,1 0-1,-1 0 1,0 0-1,0 0 1,1 0-1,-1 0 1,0-1-1,0 1 1,0 0-1,1 0 0,-1 0 1,0 0-1,0-1 1,0 1-1,1-1 605,0-7 4184,0 8-4629,-1 0-1,0-1 1,0 1 0,0-1-1,0 1 1,0 0-1,0-1 1,0 1-1,0 0 1,0-1-1,0 1 1,0-1-1,0 1 1,0 0-1,0-1 1,0 1-1,0 0 1,-1-1 0,1 1-1,0-1 1,0 1-121,0 0 0,0 0 0,-1-1 0,1 1 1,0 0-1,0 0 0,0 0 0,0 0 0,0-1 0,-1 1 1,1 0-1,0 0 0,0 0 0,0 0 0,-1 0 1,1 0-1,0 0 0,0-1 0,0 1 0,-1 0 1,1 0-1,0 0 0,0 0 0,0 0 0,-1 0 1,1 0-1,0 0 0,0 0 0,-1 0 0,1 0 0,0 0 1,0 0-1,0 0 0,-1 1 0,1-1 0,0 0 1,0 0-1,0 0 0,-1 0 0,1 0 0,-9 11 663,-3 16-572,2 9 88,1 0 0,-5 39 1,-1 74 264,10-19-300,6-107-144,0 0 1,2 0-1,10 38 1,-12-59-65,2 14 103,1-1-1,1 0 0,1 0 1,0-1-1,1 0 1,14 23-1,-8-21 48,14 19 53,-25-33-163,0 0-1,1 0 0,-1 0 1,1 0-1,0 0 1,-1 0-1,1-1 0,0 0 1,0 1-1,0-1 1,4 1-1,-2-1 10,0-1 0,0 1 0,0-1 0,0 0-1,0-1 1,0 1 0,0-1 0,0 0 0,0 0 0,8-3 0,3-3 114,27-15 1,-11 4 122,-15 11-234,-1-2 1,-1 0-1,1-1 0,-2 0 0,1-1 0,-2-1 0,1 0 0,-2-1 1,0 0-1,0-1 0,-1-1 0,-1 1 0,15-30 0,-6-3 71,-3-1-1,-2-1 0,9-52 1,-14 62-152,-2 3 42,-1 1 0,3-56 1,-9 74-129,0 0 1,-2 0-1,0 0 1,0 0-1,-2 0 0,0 0 1,-9-22-1,9 28-465,-9-20-3106,12 27 2260,0-1 1,0 0 0,0 1 0,0-1-1,0-4 1,1-3-3513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19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66 3136,'-3'-2'-1167,"2"2"1402,1 0-1,0 0 0,-1 0 1,1 0-1,0 0 1,-1-1-1,1 1 1,0 0-1,-1 0 1,1 0-1,0-1 0,-1 1 1,1 0 234,0-1-235,-1 1 1,1 0-1,0 0 1,0-1-1,0 1 1,-1 0-1,1-1 0,0 1 1,0 0-1,0-1 1,0 1-1,0-1 1,0 1-1,-1 0 1,1-1-1,0 1 0,0 0 1,0-1-1,0 1 1,1-1-1,-1 1 1,0 0-1,0-1 1,0 1-1,0 0 0,0-1 1,0 1-1,0 0 1,1-1-1,-1 1 1,0 0-1,0-1 1,0 1-1,1 0 235,-1-1-235,1 1 1,-1 0-1,0 0 1,1-1-1,5-5 285,0 0 0,1 1-1,0 0 1,0 0 0,10-6-1,-14 10-487,1-1 0,-1 1 0,0 0 1,1 0-1,-1 0 0,1 0 0,0 0 0,-1 1 0,1 0 0,-1-1 0,1 1 0,0 1 1,-1-1-1,8 2 0,-10-2 2,1 1 0,-1-1 1,0 0-1,1 1 0,-1-1 0,0 1 1,0 0-1,0-1 0,1 1 0,-1 0 1,0 0-1,0 0 0,0 0 1,0 0-1,0 0 0,-1 0 0,1 0 1,0 0-1,0 0 0,-1 0 0,1 0 1,0 3-1,0-2 0,-1 0 1,0 1 0,0-1-1,1 0 1,-2 1-1,1-1 1,0 0-1,0 1 1,-1-1-1,1 0 1,-1 1-1,-1 1 1,-2 6 21,-1 0 0,0-1 1,0 0-1,-13 16 0,-15 8 388,32-32-145,0 3 457,1-3-347,5 1-237,-1-2 23,0 1 1,0-1 0,0 0 0,0-1-1,0 1 1,-1-1 0,1 0 0,0 0-1,0 0 1,6-3 0,13-3 255,43-12-205,-62 19-389,0-1 0,-1 0 0,1-1 0,-1 1 0,0 0 0,1-1 0,-1 0 0,3-2 0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2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29 239 2560,'-10'5'1148,"-8"-2"14845,23-3-15911,13 0 72,-1 0 0,1-1 0,24-6 0,45-7 593,-68 13-714,0-2 0,0 0-1,0-1 1,-1-1 0,0 0 0,23-11-1,-33 12-38,-3 1 37,0 1-1,-1-1 0,1 0 0,5-5 1,-9 7-30,1 0 0,-1 0 0,0-1 0,0 1 0,0-1 0,0 1 0,0 0 1,-1-1-1,1 0 0,0 1 0,-1-1 0,1 1 0,-1-1 0,1 0 0,-1 1 0,0-1 1,0-3-1,0-2-14,0 0-1,0 1 1,-1-1 0,0 0 0,-1 1 0,1-1 0,-5-10 0,4 13-10,-1 0-1,1-1 1,-1 2 0,1-1 0,-1 0-1,-1 0 1,1 1 0,0 0-1,-1-1 1,1 1 0,-8-4 0,5 4 4,1 0 0,-1 0 1,1 0-1,-1 1 0,0 0 1,0 0-1,0 1 0,0 0 1,0 0-1,-1 0 1,1 1-1,0-1 0,-8 2 1,5 0 56,0 1 0,0 0 0,0 0 0,0 1 0,0 0 0,1 1 0,-1 0 0,-11 7 0,10-5 131,-1 2 0,1-1 0,1 2 0,-1-1 0,1 1 0,1 0 0,0 1 0,0 0 0,1 0 0,0 1 1,1 0-1,0 0 0,-6 17 0,8-18 2,2 1 1,-1-1 0,1 1-1,1 0 1,0-1 0,0 1 0,1 0-1,2 17 1,-1-23-113,0 0-1,0 0 1,0 0 0,1-1 0,0 1-1,0 0 1,0-1 0,0 1 0,1-1-1,0 0 1,0 0 0,0 0-1,0 0 1,0 0 0,1-1 0,0 0-1,0 0 1,0 0 0,0 0-1,7 4 1,3-1 8,-1-1-1,1 0 0,0-1 1,0 0-1,0-1 1,22 1-1,88-1-239,-74-4-465,-11-2-1951,-34 2 1512,1 0 0,-1-1 0,0 1 0,0-1 0,6-3 0,-8 3-263,-1-1-1,1 0 0,-1 0 1,0 1-1,0-2 1,0 1-1,0 0 1,0 0-1,-1 0 0,3-6 1,-3-5-292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22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23 2656,'-11'-13'17437,"17"13"-13551,28 0-3162,101-3-265,-134 3-666,0 0-1,0 0 1,0 0-1,0 0 1,0-1 0,0 1-1,0 0 1,0-1 0,0 1-1,0 0 1,0-1 0,0 1-1,-1-1 1,1 0-1,0 1 1,1-2 0,19 10-17739,1 2 15631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23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51 3968,'0'0'35,"0"0"0,0-1-1,0 1 1,-1 0 0,1 0 0,0 0 0,0-1-1,0 1 1,0 0 0,0 0 0,0-1 0,0 1 0,0 0-1,-1 0 1,1-1 0,0 1 0,0 0 0,0 0-1,0-1 1,0 1 0,0 0 0,1 0 0,-1-1 0,0 1-1,0 0 1,0 0 0,0-1 0,0 1 0,0 0 0,0 0-1,0-1 1,1 1 0,-1 0 0,0 0 0,0 0-1,0-1 1,0 1 0,1 0 0,-1 0 0,0 0 0,0 0-1,0-1 1,1 1 0,-1 0 0,0 0 0,0 0-1,1 0 1,-1 0 0,0 0 0,1 0 0,3-4 2119,-3 3-1788,0 0 0,-1 1 0,1-1 0,0 0 0,0 0 0,-1 0 0,1 0 0,-1 0 0,1 0 0,-1 0 0,1 0 0,-1-1 0,0 1 0,0 0 0,1 0 0,-1 0 0,0 0 0,0 0 0,0-1 0,0 0 0,-2 1-154,1-1 1,0 1 0,0 0 0,-1 0 0,1 0 0,-1 0 0,1 0 0,-1 0 0,1 1 0,-1-1 0,1 0 0,-1 1 0,0-1 0,1 1 0,-1 0 0,0-1 0,0 1 0,1 0 0,-1 0 0,0 0 0,1 0 0,-4 1 0,-5 0 350,0 1-1,-15 4 1,2 3-74,1 0-1,0 1 1,-23 15 0,38-21-359,-1 0-79,1 1-1,-1 1 0,1 0 1,0 0-1,0 0 1,1 1-1,0 0 1,0 0-1,0 0 0,1 1 1,0 0-1,1 0 1,0 0-1,0 0 0,1 1 1,0 0-1,0 0 1,1 0-1,0 0 0,0 0 1,1 0-1,1 0 1,-1 0-1,2 1 0,-1-1 1,1 0-1,1 0 1,-1 0-1,1 0 0,6 15 1,-5-17-36,0 0-1,1 0 1,-1 0 0,1-1 0,1 1-1,-1-1 1,1 0 0,8 8 0,-11-12-23,0 0 1,1 0-1,-1-1 1,0 1-1,1-1 1,-1 1-1,1-1 1,-1 0-1,1 0 1,0 0-1,-1 0 1,1 0-1,0 0 1,0-1-1,0 0 1,-1 1-1,1-1 1,0 0-1,0 0 1,0-1-1,0 1 1,-1 0-1,1-1 1,0 0 0,0 0-1,2-1 1,0 0-93,0-1 1,0 0 0,0-1-1,0 1 1,-1-1 0,0 0 0,1 0-1,-1 0 1,-1-1 0,1 1-1,-1-1 1,5-8 0,-7 11 74,0 0 0,0-1 0,0 1 1,0 0-1,0 0 0,0-1 0,-1 1 0,1-1 0,-1 1 1,0-1-1,0 1 0,0-1 0,0 1 0,0-1 0,0 1 1,-1-1-1,1 1 0,-1 0 0,1-1 0,-1 1 0,0 0 1,0-1-1,0 1 0,-1 0 0,1 0 0,0 0 0,-1 0 1,1 0-1,-1 0 0,0 0 0,-3-2 0,2 2 56,0-1 0,0 1 0,0 0 0,-1 0 0,0 0-1,1 0 1,-1 0 0,0 1 0,0 0 0,1 0 0,-1 0 0,0 0-1,-8 0 1,12 1 327,19 0 538,116 0 1738,-134 0-2847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24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51 3904,'2'-5'570,"1"-1"0,-1 1 0,1 0 0,0 0 0,5-7 0,5-1 8468,-13 15-7907,-1 13-190,0 0 1,-2 0 0,-4 15-1,-1 9-51,-23 155 1483,27-152-2202,3-26-430,-6 30 0,7-43 247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24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52 4992,'0'-1'120,"0"1"0,0-1 0,-1 0 0,1 1 0,0-1 0,0 1 0,-1-1 0,1 1 0,0-1 0,-1 1 0,1-1 0,0 1 0,-1-1 0,1 1 0,-1 0 0,1-1 0,-1 1 0,1 0 0,-1-1 0,1 1 0,-1 0 0,1-1 0,-1 1 0,0 0 0,1 0 0,-1 0 0,1 0 0,-5-2 3958,14-4-2407,15-2-184,0 1 1,0 2-1,1 0 0,26-1 1,-5 4-1178,61 5 1,-56-2-151,-24 0-954,30 3-1,-43-3-2489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24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 5216,'-2'-4'1679,"4"10"1703,3 91 3018,-1-44-4793,-2-19-269,-1 43-1,-5 75 258,4-148-1664,0 0 1,0 1-1,-1-1 0,0 0 1,1 0-1,-1 0 0,-3 8 1,3-11-492,0-13-8277,0 4 7423,0 0 0,0 0 0,0 0 0,1 0 0,1-1 0,-1 1 0,4-15 0,1-5 534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25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98 4896,'-1'0'96,"0"-1"-1,0 0 1,0 0 0,0 0 0,0 0 0,1 0 0,-1 0-1,0 0 1,0-1 0,1 1 0,-1 0 0,1 0-1,-1-1 1,1 1 0,0 0 0,-1 0 0,1-1-1,0 1 1,0 0 0,0-1 0,0 1 0,0 0 0,0-1-1,0 1 1,1 0 0,-1-1 0,0 1 0,1-2-1,0 0 427,0 1-1,0-1 1,0 0-1,0 0 1,0 1-1,1-1 1,-1 1-1,1-1 1,-1 1-1,1 0 0,0 0 1,4-4-1,-2 3-180,-1 0-1,1 1 0,-1-1 0,1 1 0,0 0 1,0 0-1,0 1 0,6-2 0,-6 2-257,-1 0-1,0 0 0,1 0 0,-1 1 1,0 0-1,1-1 0,-1 1 1,0 1-1,1-1 0,-1 0 1,0 1-1,1 0 0,-1-1 0,0 1 1,0 1-1,0-1 0,1 0 1,-1 1-1,-1 0 0,1-1 1,0 1-1,0 0 0,-1 1 0,4 2 1,-3-1 57,-1 1 1,1-1 0,-1 1 0,0-1-1,0 1 1,0 0 0,0 0 0,-1 0 0,0 0-1,0 0 1,-1 1 0,1-1 0,-1 0-1,0 0 1,-2 10 0,-1 6 251,-1 1 1,-11 29 0,13-45-335,-27 69 224,20-58-380,9-16 82,-1 0 1,0 0-1,0 1 1,1-1-1,-1 0 1,1 0-1,-1 0 1,1 1-1,-1-1 1,1 0-1,0 0 1,-1 1-1,1-1 1,0 0-1,0 1 1,0-1-1,0 0 1,0 0-1,1 1 1,-1-1-1,0 0 1,1 1-1,-1-1 1,0 0-1,1 1 1,36 72-210,-15-33 381,-14-26-5,-5-11-25,-1 0-1,1 1 1,-1-1-1,0 1 1,-1-1-1,3 6 1,-4-8-93,0-1 1,0 1 0,0-1-1,0 1 1,0-1-1,0 1 1,-1-1-1,1 0 1,0 1-1,-1-1 1,1 1-1,-1-1 1,1 0 0,-1 0-1,0 1 1,1-1-1,-1 0 1,0 0-1,0 0 1,0 0-1,0 0 1,0 0-1,0 0 1,0 0 0,0 0-1,-2 1 1,0 0 15,1-1 0,-1 1 0,0-1 1,0 1-1,1-1 0,-1 0 0,0 0 1,0 0-1,0-1 0,0 1 0,-6 0 1,2-2-49,-1 1 1,1-1-1,-14-3 1,-33-11-2000,20 3-2292,33 12 4062,1 0-1,-1 0 0,0 0 1,1 0-1,-1 0 1,1 0-1,0-1 1,-1 1-1,1 0 1,-1 0-1,1 0 1,-1-1-1,1 1 1,-1 0-1,1-1 0,0 1 1,-1 0-1,1-1 1,0 1-1,-1-1 1,1 1-1,0 0 1,-1-1-1,1 1 1,0-1-1,0 1 1,0-1-1,-1 1 0,1-1 1,0 1-1,0-1 1,0 1-1,0-1 1,0 1-1,0-1 1,0 1-1,0-1 1,0 1-1,0-1 1,0 1-1,0-1 0,0 1 1,1-1-1,-1 1 1,0-1-1,0 1 1,1-1-1,-1 1 1,0 0-1,0-1 1,1 1-1,-1-1 0,0 1 1,1 0-1,-1-1 1,1 1-1,-1 0 1,0-1-1,1 1 1,0 0-1,11-11-2800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26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12 5408,'-10'-7'6861,"19"5"-976,-1 1-7160,1 0 1421,0 0-1,-1 1 0,1 0 0,0 1 0,8 1 0,-13-1-73,0 0 0,-1 0 0,1 0 0,0 0 0,-1 0 0,0 1 0,1-1 1,-1 1-1,0 0 0,0 0 0,0 1 0,0-1 0,0 0 0,2 4 0,-4-5-48,0 0-1,-1 0 1,1 0-1,-1 0 1,1 0-1,-1 0 1,1 0-1,-1 0 1,0 0-1,0 1 0,1-1 1,-1 0-1,0 0 1,0 0-1,0 0 1,0 1-1,-1-1 1,1 0-1,0 0 1,0 0-1,-1 0 1,1 0-1,0 1 0,-1-1 1,1 0-1,-1 0 1,0 0-1,1 0 1,-1 0-1,0 0 1,0-1-1,1 1 1,-1 0-1,0 0 1,-2 1-1,-2 2 90,-1 1-1,0-1 1,-1 0 0,-6 4-1,-31 12 340,20-9 2,-21 13 0,39-19 104,12-5 8,6-1-383,133-7 868,-32 8-3403,-115 12-7728,-2-1 7547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27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251 106 1984,'1'-2'638,"-1"0"0,0 0 0,1 0 0,-1 0 1,1 0-1,-1 0 0,1 0 0,1-2 0,-1 2-147,0 0 1,0 0-1,0 0 0,0 0 1,-1 0-1,1-1 0,-1 1 1,1-3-1,-1 3-162,0 0 0,-1 0 1,1 0-1,0 0 0,-1 0 0,1 0 0,-1 0 0,0 0 1,0 0-1,0 1 0,0-1 0,0 0 0,0 1 0,-2-3 1,-7-12 1361,9 15-1592,0 0 0,0-1 0,0 1 0,0 0 0,0 0 0,-1-1 0,1 1 0,0 0 0,-1 0 0,1 1 0,-1-1 0,1 0 0,-1 0 0,0 1 0,1-1 0,-1 1 0,1-1 0,-1 1 0,0 0 0,0-1 0,1 1 0,-4 0 0,1 0 15,-1 1 0,0-1 0,1 1 0,-1-1 0,1 1 0,-1 0 0,-6 3 0,5-1 9,1 1-1,-1-1 0,1 1 0,0 0 1,0 0-1,0 1 0,1-1 1,0 1-1,0 0 0,0 0 0,0 1 1,-5 10-1,5-8-103,0 0 0,1 0 0,0 0 0,0 1 0,1-1 0,0 1-1,0 0 1,0 15 0,2-20 0,1 0 0,-1 0 0,1 0-1,0 0 1,0 0 0,0-1 0,0 1 0,1 0-1,-1-1 1,1 1 0,0-1 0,0 0-1,0 1 1,4 3 0,-4-5-31,-1-1 0,1 1 0,0 0 0,0 0 0,0-1 0,0 1 0,0-1 0,1 0 0,-1 0 0,0 0 0,1 0 0,-1 0 0,0 0 0,1 0 0,-1-1 0,1 1 0,-1-1 0,1 0 0,0 0 0,-1 0 0,1 0 0,2 0 0,11-3-282,-15 3 156,-6 4-364,-132 107 758,135-109-217,0-1 0,0 1-1,0 0 1,0-1-1,1 1 1,-1 0 0,1 0-1,-1 0 1,1 1-1,-1-1 1,1 0 0,0 1-1,0-1 1,0 0 0,0 4-1,1-4-9,-1 0 0,1-1 0,0 1 0,0 0 0,1 0 0,-1 0 0,0-1 0,0 1 0,1 0 0,-1 0 0,1-1 0,0 1 0,-1 0 0,1-1 0,0 1 0,0-1 0,0 1 1,0-1-1,0 1 0,0-1 0,1 0 0,0 2 0,3 0 29,-1 1 1,1-1 0,-1 1-1,1-1 1,0-1 0,0 1-1,0-1 1,1 0 0,-1 0-1,1 0 1,-1-1 0,1 0-1,-1 0 1,1 0 0,0-1-1,-1 0 1,8 0 0,-7 0-64,-4 0-67,1 0 0,0 0 0,-1 0 1,1 0-1,0 0 0,0-1 0,-1 1 0,1-1 0,-1 0 0,1 0 1,-1 0-1,3-1 0,3-1-632,-7 2-624,5-5-2701,21 0-13504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7:12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5 164 4640,'0'-2'170,"-1"1"-1,0 0 1,1 0 0,-1-1 0,1 1-1,-1 0 1,1-1 0,0 1 0,0-1-1,-1 1 1,1 0 0,0-1-1,0-4 2441,1 6-2385,0 0 1,0 0 0,0 0-1,-1 0 1,1 0 0,0 0-1,0 0 1,-1 0-1,1 0 1,0 1 0,0-1-1,1 1 1,5 7 185,0 0 0,0 1 0,-1 0 1,10 19-1,17 45 473,-15-31-528,3 4 502,46 76 1,-65-118-671,9 9 906,-11-13-1055,1 0 0,-1 0 0,1 0 1,-1 0-1,1 0 0,-1 0 0,1 0 0,-1 0 0,1 0 0,-1 0 0,1 0 0,-1 0 0,1 0 0,-1 0 0,1 0 0,-1-1 0,1 1 0,-1 0 0,1 0 0,-1 0 0,0-1 0,1 1 0,-1 0 0,1-1 0,-1 1 0,0 0 1,1-1-1,-1 1 0,0-1 0,1 1 0,-1 0 0,0-2 0,4-3 124,0-1 0,0 1 0,-1-1 0,0 0 0,0 0 0,-1-1 0,2-7 0,10-49-95,-9 39-64,6-34-149,-2 6-2,29-92 1,-35 135 153,1 1-1,0 0 0,0-1 0,1 2 0,0-1 0,9-10 1,-12 15 1,1 0 1,-1 0-1,1 1 1,0-1-1,0 1 1,0 0 0,0 0-1,1 0 1,-1 0-1,0 0 1,1 1-1,0-1 1,-1 1-1,1 0 1,0 0 0,-1 1-1,8-1 1,-5 1 3,1 0 1,-1 1 0,1 0 0,-1 0 0,1 1 0,-1 0-1,0 0 1,0 0 0,0 1 0,0 0 0,8 5-1,-3 0 47,1 1 0,-2 0 0,1 1 0,9 12 0,-14-12-14,-1 0-611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27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22 7552,'-1'0'166,"1"1"0,-1-1 1,1 1-1,0-1 1,-1 1-1,1-1 0,0 1 1,-1-1-1,1 1 0,0-1 1,0 1-1,0-1 0,-1 1 1,1-1-1,0 1 0,0-1 1,0 1-1,0 0 0,0-1 1,0 1-1,0-1 0,0 1 1,0-1-1,0 1 1,0 0-1,0-1 0,1 1 1,-1-1-1,0 1 0,10 22 3132,-4-9-1789,-3-8-1064,-1-1 0,1 1 1,6 9-1,-9-14-253,3-2-217,-1 0-1,0 0 1,0 0-1,0-1 1,0 1-1,0 0 1,0-1-1,0 1 0,-1-1 1,1 0-1,0 1 1,-1-1-1,1 0 1,-1 0-1,2-3 1,5-6-223,1 3 318,-1 1 0,1-1 0,0 2 1,0-1-1,1 1 0,0 0 0,20-8 0,-26 13 69,0-1 0,0 1 1,0 0-1,0 0 0,0 0 1,0 1-1,0 0 0,0 0 0,0 0 1,1 0-1,-1 0 0,0 1 0,0 0 1,0 0-1,0 0 0,0 0 0,0 1 1,0-1-1,-1 1 0,1 0 1,0 0-1,-1 0 0,0 1 0,5 3 1,-5-2-109,0 0 1,0 0-1,-1 0 1,1 0 0,-1 0-1,0 1 1,0-1-1,-1 0 1,1 1 0,-1 0-1,0-1 1,1 7-1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28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7 4064,'-15'-2'1896,"8"1"3397,24-2-1330,0 2-3107,28 2 823,-43-1-1624,1 0 0,-1 0 1,0 0-1,0 1 0,0-1 0,0 1 0,0 0 1,0 0-1,0 0 0,0 0 0,0 0 0,0 0 1,0 0-1,0 0 0,2 3 0,-3-3-21,-1 1 0,1-1 0,-1 0 0,1 1 0,-1-1 0,1 0 0,-1 1 0,0-1 0,0 0 0,1 1 0,-1-1 0,0 1 0,0-1 0,0 1 0,-1-1 0,1 0 0,0 1 0,-1-1 0,1 1 0,0-1 0,-1 0 0,0 0-1,1 1 1,-1-1 0,-1 2 0,0 1 160,-1 1-1,-1 0 1,1-1-1,-9 8 1,-49 40 1587,77-43-1312,-11-8-479,1 0 0,-1 0 0,1 0 0,-1 0 0,1-1 0,-1 0 0,9-1 0,38-7-4342,-34 4-1045,-11 4 3115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29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29 169 3328,'3'9'10506,"5"-8"-5558,11-1-2368,-12-1-2811,0 0-1,0 0 1,10-4 0,-10 2 239,0 0-1,0 0 1,-1-1 0,1 0 0,6-6 0,-11 9-24,0-1-1,-1 1 1,1-1 0,-1 0 0,1 1 0,-1-1-1,0 0 1,0 0 0,0 0 0,0 0 0,0 0-1,0 0 1,0 0 0,-1-1 0,1 1 0,-1 0-1,1 0 1,-1 0 0,0-1 0,0 1 0,-1-4-1,0-1-50,0 0 0,-1 0 0,0 1 0,-1-1 0,0 1-1,0 0 1,-5-9 0,6 12 75,1 1-1,-1-1 1,0 1-1,0 0 1,1 0-1,-1-1 1,-1 1-1,1 1 1,0-1 0,0 0-1,-1 0 1,1 1-1,-1 0 1,1-1-1,-1 1 1,0 0-1,0 0 1,1 0 0,-1 1-1,-4-1 1,4 1 59,0 0 0,1 1 1,-1 0-1,0 0 0,0 0 1,1 0-1,-1 0 0,0 0 1,1 1-1,-1-1 0,1 1 1,0 0-1,0-1 0,-1 1 1,1 0-1,0 1 0,1-1 1,-4 5-1,1-2 148,0 0 1,1 1-1,0 0 1,0 0-1,1-1 0,-1 2 1,-1 7-1,2-4 127,-1 5 61,0-1 1,1 0 0,-1 25-1,4-35-335,-1 0 0,0 0 0,1 0 0,-1 0 0,1 0 0,0-1 0,1 1 0,-1 0 0,0-1 0,1 1 0,0-1 0,0 1 0,0-1 0,0 0 0,1 0 0,-1 0 0,1 0 0,5 4 0,-4-5-13,0 0 0,0 0 1,0-1-1,0 0 0,0 0 0,0 0 0,0 0 0,1-1 0,4 1 1,-4-1-32,18 1-647,-1-2 0,1 0-1,-1-2 1,27-5 0,-37 6-154,37-11-5377,-18-1-4678,-23 11 7568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30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28 3136,'-4'-8'746,"0"5"1617,-8-5 2005,5 6-3473,1 1-1,-1-1 1,0 1 0,1 0 0,-1 0-1,-9 1 1,5 1-101,-1 0 1,1 0-1,0 1 0,-1 1 1,-15 6-1,20-7-658,1 1 0,0 1-1,0-1 1,0 1 0,0 0 0,1 0-1,-1 1 1,1 0 0,0 0 0,0 0-1,1 0 1,0 1 0,0 0 0,0 0 0,0 0-1,1 0 1,0 0 0,0 1 0,1 0-1,0-1 1,0 1 0,1 0 0,0 0-1,0 0 1,0 0 0,1 0 0,0 0-1,0 0 1,1 0 0,0 0 0,0 0 0,1 0-1,-1 0 1,7 12 0,-6-12-150,1 0 1,1 0-1,-1 0 0,1-1 1,0 1-1,9 9 0,-12-15-16,1 1 0,0-1-1,-1 0 1,1 0-1,0 0 1,0 0 0,-1 0-1,1 0 1,0 0-1,0 0 1,0-1-1,0 1 1,0-1 0,0 1-1,0-1 1,0 0-1,0 0 1,0 0 0,0 0-1,1 0 1,-1-1-1,0 1 1,0 0-1,0-1 1,0 0 0,-1 1-1,1-1 1,0 0-1,3-1 1,-3 0-39,1 0 0,-1 1 0,1-1 0,-1 0-1,0 0 1,0 0 0,0-1 0,0 1 0,0-1 0,0 1 0,0-1 0,-1 1 0,0-1 0,1 0-1,-1 0 1,1-5 0,-1 6 37,0 0 0,-1 0 0,0 0 1,1 0-1,-1 0 0,0-1 0,0 1 0,0 0 0,0 0 0,-1 0 0,1 0 0,-1 0 0,1 0 0,-1-1 0,0 1 0,1 0 0,-1 1 0,0-1 0,0 0 0,-1 0 0,1 0 1,0 0-1,-3-2 0,-2-1 166,5 4-53,0-1-1,0 1 0,0 0 0,0 0 1,-1 0-1,1 0 0,-1 0 0,1 0 1,0 0-1,-1 1 0,1-1 0,-1 1 1,0-1-1,-2 0 560,12 0 219,7-6-185,-12 6-629,-1 0 0,1 0-1,-1 0 1,1 0-1,0 0 1,4 0 0,74-10-488,85 0 0,-139 7-2018,-19 2-1284,-35 8-11392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30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3232,'0'0'8090,"2"0"-6975,128-41 7600,-72 25-7963,87-12-1,-79 22-535,1 2 0,-1 4 0,114 13 0,-163-12-94,-10 0 29,1 0 1,0 0 0,0 1 0,8 2-1,-15-3-7,-1 15-202,0 11 290,-7 38 0,7-62-1232,-1 9 2275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35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93 2080,'0'1'4904,"12"-3"-2582,-12 2-2100,1 0 0,-1 0 0,0 0 0,1-1-1,-1 1 1,0 0 0,1-1 0,-1 1 0,0 0-1,0 0 1,1-1 0,-1 1 0,0-1 0,0 1 0,1 0-1,-1-1 1,0 1 0,0 0 0,0-1 0,0 1-1,0-1 1,0 1 0,0-1 0,-4-8 1752,2 7-1786,1 1-1,-1-1 0,0 1 0,0 0 0,0-1 0,0 1 0,-3-1 0,-42-22 1685,16 11-977,21 8-679,1 1 0,-1 0 0,0 1 0,-1 0 0,-16-2 1,21 4-191,-1 1 0,0 0 0,1 0 0,-1 0 0,-11 3 1,15-2 11,0 0 0,0 0 1,0 0-1,0 1 0,0-1 0,0 1 1,0 0-1,1 0 0,-1 0 1,1 0-1,-1 0 0,1 0 1,-4 5-1,5-5-13,-7 8 148,0 0 1,-6 12-1,12-17-131,0-1 1,0 1-1,0 0 1,1 0 0,-1 0-1,1 0 1,0 0-1,0 6 1,1 11 137,1 0 0,5 30 0,-1-5-43,11 98 162,-11-116-256,0-1 0,2 1 0,1-1 0,12 27 0,-6-16 46,2-1 6,-11-29-11,0 1 1,-1 0-1,4 18 0,-8-27-53,1 1 1,-1 0-1,0 0 0,-1 0 1,1 0-1,0 0 0,0 0 1,-1 0-1,1 0 0,-1 0 1,0 0-1,1 0 0,-1 0 1,0-1-1,0 1 1,0 0-1,0-1 0,-1 1 1,1 0-1,0-1 0,-3 3 1,-4 2 84,0 0 0,0 0 0,-11 6 1,7-5-77,7-4-65,-1 0 0,1-1 1,-1 1-1,0-1 1,0 0-1,-9 1 1,11-2-519,1-1 1,-1 0-1,0 1 1,0-1-1,1-1 1,-1 1-1,-4-1 1,7 1 389,1 0 0,0-1 0,-1 1 0,1 0 0,0 0 0,-1 0 1,1 0-1,-1 0 0,1-1 0,0 1 0,-1 0 0,1 0 0,0-1 1,0 1-1,-1 0 0,1 0 0,0-1 0,-1 1 0,1 0 0,0-1 1,0 1-1,0 0 0,-1-1 0,1 1 0,0 0 0,0-1 0,0 1 1,0-1-1,0 1 0,0 0 0,0-1 0,0 1 0,0-1 0,0 1 0,0 0 1,0-1-1,0 1 0,0-1 0,7-15-5166,-6 15 4771,6-10-2220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35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27 139 5056,'-3'-2'190,"-16"-12"2972,19 13-3002,-1 1-1,1 0 1,0 0-1,-1-1 0,1 1 1,0 0-1,-1-1 1,1 1-1,0-1 1,0 1-1,-1 0 1,1-1-1,0 1 1,0-1-1,0 1 1,0 0-1,0-1 1,-1 1-1,1-1 1,0 1-1,0-1 1,0 1-1,0-1 1,0 1-1,0 0 1,0-1-1,1 1 0,-1-1 1,0 1-1,0-1 1,0 1-1,0 0 1,1-1-1,-1 1 1,0-1-1,0 1 1,1 0-1,-1-1 1,0 1-1,0 0 1,1-1-1,-1 1 1,0 0-1,1 0 1,-1-1-1,1 1 1,8-4 610,0 0 0,0 1 0,0 0 0,0 1 0,0 0 0,19-2 1,-4 1-109,58-11 651,309-44 1080,-360 55-2247,8-1-183,-19 3-4632,-46 2-4632,14 3 6683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37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16 2496,'14'-14'7073,"-20"13"-2461,5 1-4153,-1 1 0,1 0 1,0-1-1,0 1 0,-1 0 0,1 0 0,0 0 1,0 0-1,0 0 0,-2 2 0,-3 3 367,0-1-495,0-1 0,1 1-1,-1 0 1,1 1 0,0-1-1,0 1 1,1 0 0,0 0 0,0 1-1,0-1 1,-3 9 0,-3 10 424,-11 45 0,15-49-453,-18 62 411,-43 144 169,63-216-866,1 0 1,0 0-1,1 0 1,1 0-1,-1 1 1,2-1-1,0 21 1,1-25-31,0 0 0,0 1 1,1-1-1,0 0 1,1 0-1,-1 0 0,1-1 1,0 1-1,1 0 1,0-1-1,0 0 0,0 0 1,6 5-1,-9-10-137,-1 0 0,1 0 0,0 0 0,0 0 0,0 0 0,0-1 0,0 1 0,0 0 0,0-1 0,0 1 0,1 0 0,-1-1 0,0 0 0,0 1 0,0-1 0,1 0 0,-1 0 0,0 1 0,0-1 0,1 0 0,-1 0 0,0 0 0,0 0-1,1-1 1,0 1 0,2-2-994,-1 1 0,0 0 0,0-1 0,0 0 0,0 0 0,0 0 0,5-4 0,4-5-1655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3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43 8320,'0'0'96,"0"0"1,-1 0 0,1-1-1,0 1 1,0 0 0,-1 0-1,1 0 1,0 0 0,-1 0-1,1 0 1,0 0 0,-1 0-1,1 0 1,0 0 0,-1 0-1,1 0 1,0 0 0,-1 0-1,1 0 1,0 0 0,-1 0-1,1 0 1,0 0 0,0 0-1,-1 0 1,1 1 0,0-1-1,-1 0 1,1 0 0,0 0-1,0 1 1,-1-1 0,1 0-1,0 0 1,0 1 0,0-1-1,0 0 1,-1 0 0,1 1-1,0-1 1,0 0 0,0 1-1,0-1 1,0 0-1,0 1 1,-1-1 0,1 0-1,0 0 1,0 1 0,0-1-1,0 0 1,0 1 0,0-1-1,1 1 1,-2 22 2160,1-20-1788,0 5 56,0 0-1,1 0 0,0 0 1,1 0-1,0 0 1,0 0-1,0 0 1,1 0-1,0-1 0,1 1 1,8 12-1,-12-19-177,4-8 10,10-49 92,-13 46-373,1 0 1,0 0 0,1 1 0,0-1-1,1 0 1,0 1 0,0 0 0,1 0-1,9-13 1,-13 21-12,1-1 0,0 1 0,0-1 0,0 1 0,0 0 0,0 0 0,0 0 0,0 0 0,0 1 1,0-1-1,1 0 0,-1 1 0,0 0 0,0-1 0,1 1 0,-1 0 0,0 0 0,1 0 0,3 1 0,6 1 285,0 0 0,16 5 1,-25-5-313,32 6 50,0-1 0,68 5 1,-29-10-7597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2:38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 5888,'0'0'44,"-1"0"-1,1 0 1,0 0 0,0 0 0,0-1-1,0 1 1,0 0 0,0 0 0,-1 0-1,1 0 1,0 0 0,0 0 0,0 0 0,0 0-1,0 0 1,0-1 0,0 1 0,0 0-1,0 0 1,-1 0 0,1 0 0,0 0-1,0-1 1,0 1 0,0 0 0,0 0-1,0 0 1,0 0 0,0 0 0,0-1 0,0 1-1,0 0 1,0 0 0,0 0 0,0 0-1,0 0 1,0-1 0,0 1 0,0 0-1,0 0 1,1 0 0,-1 0 0,0 0-1,0-1 1,0 1 0,0 0 0,0 0 0,0 0-1,0 0 1,11 0 596,-7 1-187,1 0 0,0 0 0,-1 1 0,7 2 0,2 3 506,-1 0 1,0 1-1,0 0 0,-1 1 1,0 0-1,0 1 0,13 17 0,-17-20-698,84 106 3151,-70-84-2461,-2 0 0,21 40 0,-33-53-680,0 0 0,-1 1 0,0-1 0,-2 1 0,0 0 0,3 23 0,-6-27-217,-1-1 0,0 1 1,-1 0-1,0 0 0,-1-1 0,0 1 1,-1-1-1,-1 1 0,-8 19 0,1-9-454,-1-1 0,0-1 0,-18 22 0,-22 23-3558,50-63 3762,-6 7-1522,0 0-1,-1-1 1,0 0 0,-12 9-1,-9 2-2051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7:12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449 8 5408,'-1'0'41,"-4"-2"225,0 0-1,0 1 0,0 0 1,0 0-1,-1 1 0,1-1 1,0 1-1,0 0 0,-1 0 0,-8 2 1,1 2 160,0 1 0,0 0 1,0 1-1,0 0 0,1 1 1,0 1-1,1-1 0,0 2 0,0 0 1,0 0-1,1 1 0,1 0 1,0 1-1,-10 14 0,0 9 13,2 0 0,2 0-1,-14 43 1,10-23 19,-6 16-218,3 1 0,3 1 0,-14 111 0,31-162-162,0 0 0,3 35 0,0-46-153,1 0 0,-1 0 0,1 0-1,1 0 1,0-1 0,1 1 0,7 14-1,-9-21-100,0 1 0,0-1 0,0 0 0,0-1 0,1 1 0,0 0 0,-1-1 0,1 1-1,0-1 1,0 0 0,0 0 0,1 0 0,-1-1 0,0 1 0,1-1 0,-1 1 0,1-1-1,-1 0 1,1 0 0,0-1 0,-1 1 0,5-1 0,7 0-900,0-1 0,0 0 0,-1-1 0,19-5 0,-19 4 219,59-14-2167,-7-3 400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31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4 4224,'0'-3'7290,"9"3"-6287,155 7 3823,-94-8-4032,79 3 412,-137-1-1080,1 1 0,-1 1-1,16 5 1,-1 0 107,-15-5-189,-1 1 0,0 0 1,0 1-1,0 0 0,10 7 0,-15-9 24,0 1 1,0 1-1,-1-1 1,1 1-1,-1 0 1,0 1-1,-1-1 1,1 1-1,6 11 1,-1 1 47,-3-6 1,-1 0-1,0 1 1,-1 0-1,7 20 0,-9-10 52,0 1-1,-1-1 0,-2 40 0,0-27 34,-1-30-146,1 1 0,-1-1 0,0 1 0,0-1 0,-1 0 0,1 1 0,-2-1 0,1 0 0,-1 0 0,0 0 0,-6 9 0,-3 1 60,0-2 0,-23 23 0,22-24 3,0 1 1,-18 24-1,14-1 15,15-31-119,1 0 1,0 0 0,0-1-1,0 1 1,1 0-1,0 0 1,0 0-1,1 9 1,0 6 25,-1-9-11,1 1 0,0 0 1,1-1-1,0 1 0,1-1 1,1 0-1,8 21 0,-4-12 100,2 4-124,18 33 0,-17-37 68,-8-15-15,0 1-1,0-1 1,6 7 0,3 3 80,1-1 0,1 0 0,0-1 0,1 0 0,1-1 0,0-1 0,26 15 0,17-5 155,-58-21-302,0 0 1,-1 0-1,1 0 0,0 0 1,0 0-1,-1 0 0,1 0 0,0 0 1,-1 0-1,1 1 0,-1-1 0,1 0 1,-1 0-1,0 0 0,1 1 1,-1-1-1,0 0 0,0 1 0,0-1 1,0 0-1,0 2 0,-2 3 28,0 0-1,-1 0 1,1 0-1,-1 0 1,0-1 0,0 1-1,-1-1 1,1 0-1,-1 0 1,-1-1-1,-4 6 1,-10 7-82,-30 21-1,34-27 171,-61 51 60,2 4 0,-103 119 0,171-179-181,-20 23 28,1 1-1,-33 52 1,53-75-6,1 1 0,0 0-1,1 0 1,0 1 0,0-1 0,0 1 0,1-1 0,1 1-1,-1 0 1,2 0 0,-1-1 0,1 1 0,0 0 0,1 0 0,0 0-1,4 15 1,36 90 73,-24-70-124,95 221 187,-109-256-121,0 1 0,0-1 0,0 1 0,-1-1 1,-1 1-1,1 11 0,-2-17 3,0 0-1,0 0 1,-1 0 0,1 0-1,-1 0 1,0 0 0,0-1-1,0 1 1,-1 0-1,1 0 1,-1-1 0,0 1-1,0-1 1,0 0 0,-1 1-1,1-1 1,-6 5-1,2-3 20,-1 0-1,1 0 0,-1-1 0,0 0 0,0 0 1,0-1-1,-1 0 0,1 0 0,-1-1 0,0 0 1,0 0-1,0-1 0,0 0 0,0 0 0,-11-1 0,-10-1-236,0-2 0,-54-13 0,50 10-125,26 4 197,-121-26-2268,45 3-2549,81 24 4496,0 0 0,0 1 1,0-1-1,0 0 0,0 0 1,0 0-1,0 0 1,0-1-1,1 1 0,-1 0 1,0-1-1,-2-2 0,4 2 128,-1 1-1,1-1 0,-1 1 0,1-1 1,0 1-1,0-1 0,0 1 0,0-1 1,0 0-1,0 1 0,0-1 0,0 1 1,1-1-1,-1 1 0,1-1 1,-1 1-1,2-3 0,9-28-4651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39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1 191 5408,'4'0'10884,"6"7"-4828,-6-3-7322,0 0 1453,1 1-1,0-1 1,0 0 0,0 0-1,0 0 1,1-1 0,0 1-1,-1-2 1,1 1-1,0 0 1,1-1 0,-1-1-1,0 1 1,1-1 0,-1 0-1,1 0 1,7 0 0,7-1-23,1-1 0,-1 0 1,0-2-1,22-4 0,-32 4-151,1 0 0,-1 0-1,0-1 1,0-1 0,21-11-1,-29 14-12,1 0 1,-1-1-1,1 1 0,-1-1 0,0 0 0,0 0 1,0 0-1,0 0 0,-1 0 0,1-1 0,-1 1 1,0-1-1,0 0 0,0 1 0,-1-1 0,1 0 0,-1 0 1,0 0-1,0 0 0,0-6 0,0 6-5,-1-1 0,0 0 0,0 0 0,-1 0-1,1 0 1,-1 0 0,0 1 0,0-1 0,-1 0 0,1 1 0,-1-1-1,0 1 1,-1-1 0,1 1 0,-1 0 0,1 0 0,-1 0 0,-1 0-1,1 1 1,0-1 0,-1 1 0,0 0 0,0 0 0,0 0 0,0 0-1,0 1 1,0 0 0,-9-4 0,5 3 31,-1 1 1,1 0-1,0 0 1,0 1-1,-1 0 1,1 1-1,0-1 1,-1 2-1,1-1 1,-1 1-1,1 0 1,0 1-1,0 0 1,-1 0-1,2 1 1,-1 0-1,0 0 1,0 1-1,1 0 1,0 0-1,0 1 1,0 0-1,0 0 1,1 1-1,0 0 1,0 0-1,1 0 1,-1 1-1,-5 10 1,2-2 131,0 1 1,2 0 0,0 1 0,0-1 0,2 1-1,0 1 1,1-1 0,-2 22 0,6-32-57,-1-1 0,1 1-1,1-1 1,-1 1 0,1-1 0,0 0 0,0 1 0,1-1 0,0 0 0,0 0 0,1 0-1,5 11 1,-5-13-47,-1 0 1,1-1-1,0 1 0,1-1 0,-1 1 0,1-1 1,-1 0-1,1 0 0,0-1 0,0 1 0,0-1 1,0 0-1,1 0 0,-1 0 0,1-1 0,-1 1 1,1-1-1,5 1 0,41 3-277,96-4 0,-75-2-1249,-9-2-1551,-33 2-718,1 0-3390,-18 1-390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40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13 100 4896,'-3'-4'1029,"-6"-24"19841,15 28-18914,-3 0-3214,25-2 1497,1-2 0,-1 0 0,53-16 1,-50 12-248,-12 3-32,-2 1-569,-1 0 0,21-9 0,-31 9 855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40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9 9312,'-1'0'182,"1"0"0,-1 0 1,1-1-1,0 1 0,-1 0 1,1 0-1,0 0 0,0-1 1,-1 1-1,1 0 0,0 0 1,-1-1-1,-2-4 4794,-6 10-1677,3-2-2646,0 2-1,0-1 1,0 1 0,1 0 0,-10 10-1,12-10-540,0-1 0,0 1 0,0 0 0,1 0 0,-1 0-1,1 0 1,1 1 0,-1-1 0,1 0 0,-1 1 0,2-1 0,-1 1-1,0 10 1,1-3-54,1 1-1,3 20 0,-3-30-180,0 0-1,0 0 1,0 0-1,0 0 1,1 0-1,0-1 1,0 1-1,0 0 1,0-1-1,0 0 1,1 0-1,-1 1 0,4 2 1,0-1-1007,0 0 0,0 0-1,0-1 1,10 6 0,-13-9 327,0 0 0,0 0-1,0 0 1,0 0 0,1 0-1,-1-1 1,0 0-1,0 1 1,0-1 0,1 0-1,-1-1 1,0 1 0,0-1-1,4 0 1,20-7-2642,-2-2 1477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40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35 8480,'-26'-24'3136,"22"21"-2432,0-4 1664,12 7-2624,6 4 96,-2 2-1824,5 10 1088,-1 3-2272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41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57 6880,'-8'-3'2147,"14"3"-949,14 3 1206,161-9 4926,92-18-5576,-86 6-2476,-157 14 112,11 0-1716,-35 4 1059,0 0 1,-1 0-1,1 0 1,9 3-1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41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6560,'1'9'10149,"1"3"-9063,-1-1 0,-1 14 0,-8 52-14,3 0 0,8 114 0,-2-172-935,-2-16-79,1 1-1,0 0 1,0-1 0,1 1 0,-1-1 0,1 1-1,0-1 1,-1 0 0,3 4 0,-3-6-64,0-1 0,0 0 0,0 0 0,0 1-1,0-1 1,1 0 0,-1 0 0,0 1 0,0-1 0,0 0 0,0 0 0,1 1 0,-1-1 0,0 0-1,0 0 1,0 0 0,1 1 0,-1-1 0,0 0 0,0 0 0,1 0 0,-1 0 0,0 0 0,1 0-1,-1 1 1,0-1 0,0 0 0,1 0 0,-1 0 0,0 0 0,1 0 0,-1 0 0,0 0 0,0 0-1,1 0 1,8-9-408,3-18-351,-11 26 740,13-35-299,2 0 0,1 2 0,28-41 0,-42 70 404,1 0 0,-1 1 0,1-1-1,0 1 1,1 0 0,-1 0 0,1 1 0,7-5 0,-11 7-38,0 0 0,0 1 0,1-1 0,-1 1 0,1-1 0,-1 1 0,0 0 0,1-1 0,-1 1 0,1 0 0,-1 0 0,1 0 0,-1 0 0,1 0 0,-1 1 0,1-1 0,-1 0 0,0 1 0,1-1 0,-1 1 0,0-1 0,1 1 0,-1-1 0,0 1 0,1 0 0,-1 0 0,0 0 0,0 0 0,0 0 0,0 0 0,0 0 0,0 0 0,0 0 0,0 0 0,-1 1 0,1-1 0,1 2 0,4 10 83,-1-1 1,0 1 0,-1 0 0,0 1 0,-1-1 0,-1 1 0,2 17-1,1 6-209,-1 16-635,-4-17-3874,0-28 2380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42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552 25 7648,'-21'-25'2816,"-4"25"-2176,-5 0-192,13 0 832,-8 0-800,-4 0 2528,-9 4-1665,-4-1 545,0 4-1120,4 1 96,0 0-512,4-5-128,4 5-128,-2 0-448,-2-1 224,4 0-3072,5 0 1760,3 1-4607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43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19 6560,'0'-1'324,"12"-16"14877,-7 24-13452,-3-1-1530,-1-1 0,0 0 0,0 1 0,0-1 0,0 1 0,-1 0 0,0-1 0,0 1 0,-2 9 0,1 7 108,-1 59 137,-17 105 0,10-142-365,-1 0 1,-2-1-1,-2 0 0,-34 72 0,46-111-69,0 0-1,0 1 1,1-1 0,-1 0-1,1 1 1,0-1 0,0 0-1,0 6 1,1-9 188,0 1-86,0-2-129,0 0 0,0 0 0,0 0 1,0 0-1,0 1 0,0-1 0,0 0 0,-1 0 0,1 1 1,0-1-1,0 0 0,1 0 0,-1 0 0,0 1 0,0-1 0,0 0 1,0 0-1,0 0 0,0 1 0,0-1 0,0 0 0,0 0 1,0 0-1,0 0 0,1 1 0,-1-1 0,0 0 0,0 0 0,0 0 1,0 0-1,70-5 914,3 0-421,-22 2-310,-28 2-172,32 1-1,-13 0 196,-30-1-205,0 1-1,15 2 0,-20 0-40,-5-1-129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44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17 108 9984,'-14'-9'3205,"14"8"-3092,0 1 1,-1 0-1,1 0 1,0 0-1,0-1 1,0 1-1,0 0 1,0 0-1,-1-1 1,1 1-1,0 0 0,0 0 1,0-1-1,0 1 1,0 0-1,0 0 1,0-1-1,0 1 1,0 0-1,0 0 1,0-1-1,0 1 0,0 0 1,0 0-1,0-1 1,0 1-1,0 0 1,0 0-1,1-1 1,-1 1-1,0 0 1,0 0-1,0-1 1,0 1-1,0 0 0,1 0 1,-1 0-1,0 0 1,0-1-1,0 1 1,1 0-1,-1 0 1,0 0-1,0 0 1,1 0-1,-1-1 0,0 1 1,1 0-1,10-7 2440,-10 7-2436,23-11 1251,1 2 0,1 1 0,34-8 1,1 1-1039,-33 8-1016,46-7 1,-46 13-4920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7:13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5216,'0'-1'86,"0"0"1,0 0-1,0 0 0,0 0 1,0 0-1,0 0 1,1 0-1,-1 0 1,0 0-1,1 1 0,-1-1 1,1 0-1,-1 0 1,1 0-1,-1 1 0,1-1 1,0 0-1,-1 1 1,1-1-1,0 0 0,0 0 1,1 1-12,0 0 0,-1 0 0,1 0 0,-1 0 0,1 1 0,-1-1 0,1 0 0,-1 1 0,1-1 0,-1 1 0,2 1 0,4 0 20,19 8 1057,1 2 1,-2 0-1,43 29 1,-54-32-915,-1 1 1,-1 1-1,0 0 1,0 0 0,-1 1-1,-1 1 1,0 0-1,8 14 1,-4 0 167,-1 0 0,-1 1 0,8 32 1,15 92 1114,-31-123-1232,-2 0-1,0 0 0,-2 0 1,-1 0-1,-9 51 0,-1-29-61,-2 0 0,-25 62 0,15-60-886,-2 0 0,-2-2 0,-2-2-1,-37 48 1,30-50-3773,3-9 1334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44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16 109 8384,'-1'-2'344,"-1"1"0,1-1 1,-1 0-1,1 0 0,0 1 1,-1-1-1,1 0 0,0 0 1,1 0-1,-1 0 0,-1-4 1,2 5-70,0 0 0,0 0 0,0 0 0,1 0 0,-1 0 0,0-1 0,0 1 0,1 0 0,-1 0 0,1 0 0,-1 0 0,1 0 0,0 0 0,-1 0 0,1 1 0,0-1 0,-1 0 0,1 0 0,0 0 0,0 1 0,0-1 0,0 0 0,0 1 0,2-2 0,5-2 287,0 1 0,0 0 0,0 0 0,1 0 0,-1 1 0,1 0 0,0 1 0,14-1 0,-3 0 226,126-9 1055,30-5-2076,-166 15 22,41-4-2269,-46 5 1313,0 0-1,0 0 1,0 0-1,0 1 0,1 0 1,-1 0-1,7 3 1,1 3-1905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45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4 7712,'-3'-3'6309,"2"30"-1273,-6 12-3535,2-8-758,-1 17 281,-1 59 0,16-118-1734,-1-4 319,33-60-77,-34 65 483,0 0 0,1 0 0,0 1 1,0 0-1,10-8 0,-4 6 336,0 1-1,17-10 0,-24 16-75,0 1-1,1-1 0,-1 2 0,1-1 0,-1 1 1,16-2-1,-21 3-219,1 1 1,-1 0-1,1 0 1,-1 1-1,1-1 0,-1 1 1,1-1-1,-1 1 0,0 0 1,1-1-1,-1 1 1,0 1-1,0-1 0,0 0 1,0 0-1,0 1 1,0-1-1,0 1 0,0 0 1,0-1-1,-1 1 1,1 0-1,-1 0 0,1 0 1,-1 0-1,0 0 1,2 4-1,2 6 84,0 0 0,-1 0 0,6 25 0,-8-26-155,15 98-1175,-14-81-1245,-2 1-5670,8-31 330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45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9 7552,'-3'-6'1872,"9"5"3313,-6 1-5092,0 0 1,0 0-1,0 0 1,0 0-1,0 0 1,0 0-1,0 0 0,0-1 1,0 1-1,0 0 1,8 19 4716,-8-16-4572,1 0 0,-1 0 0,0 1 0,-1-1 0,1 0 0,-1 0 0,1 0-1,-1 0 1,0 0 0,-2 4 0,-15 32 619,12-28-608,0 1-82,-155 292 2141,112-211-2105,41-75-63,1 0-1,0 0 1,-6 29 0,12-43-95,0 0-1,1 1 1,-1-1 0,1 0-1,0 1 1,0-1 0,0 1-1,2 6 1,-2-9-33,1 0 0,0-1 1,0 1-1,0 0 0,0-1 0,0 1 0,0-1 0,1 1 0,-1-1 1,0 1-1,1-1 0,-1 0 0,1 0 0,-1 0 0,1 0 0,0 0 0,-1 0 1,1 0-1,0-1 0,0 1 0,0 0 0,0-1 0,1 1 0,9 1-126,0 0 0,0-1 0,0 0 0,23-2 0,-4 1-217,120-7-3396,-51-5-3633,-98 12 6787,0-1 1,1 1-1,-1 0 1,0-1-1,0 0 1,0 1 0,1-1-1,-1 0 1,0 0-1,0 0 1,0 0-1,0-1 1,0 1 0,3-4-1,-5 5 367,0-1 0,0 1 0,0-1 0,1 1 0,-1-1 0,0 1 0,0-1 0,0 1 0,0-1 0,0 1 1,0-1-1,0 1 0,-1-1 0,1 1 0,0-1 0,0 1 0,0-1 0,0 1 0,-1 0 0,1-1 0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46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13056,'0'-22'4831,"17"14"-3775,12 0-256,-8 5 1664,5-8-1504,11-1 736,25 1-992,15 0-672,16 0-64,-14 3-2240,-12 1 1248,-11 7-3360,-6 0 2465,-13 4-5601,-7-4 4224,-16-7 64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3:58.384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0 191 1984,'41'-19'8245,"-40"19"-8138,4 8 42,-4-4-98,0-1 1,0 1-1,0 0 1,-1 0-1,1-1 1,-1 8-1,2 5 149,20 219 275,-16-135-137,4 92 374,-10-182-597,-1-2-50,1-1-1,1 1 1,-1-1-1,4 13 1,-3-18-79,-1 19 6,-1-20 18,1 0-1,0 0 1,0 0 0,0 1-1,0-1 1,0 0-1,1 0 1,-1 0-1,0 0 1,0 0 0,1 0-1,-1 0 1,0 0-1,1 0 1,0 0-1,-1 0 1,1 0 0,-1 0-1,1 0 1,0 0-1,0 0 1,-1-1-1,1 1 1,0 0 0,0 0-1,0-1 1,0 1-1,0-1 1,0 1-1,0-1 1,0 1 0,0-1-1,0 0 1,0 1-1,0-1 1,0 0-1,0 0 1,2 0 0,7 1 6,1 0 0,-1-1 1,0-1-1,15-2 0,11 0 41,49-3-11,72-2-214,100 8-19,-168 6 48,-26-1 310,59-2-22,-22-6 824,-100 2-954,-3-4 58,0 0-1,0 0 1,-1 0-1,1 1 1,-6-5-1,-11-17 185,10 7-313,1 0 0,1-1 0,0 1 0,2-2 0,-7-34 0,-7-107-292,9 55 126,7 55 24,1-63 0,3 101 128,-5-79 72,4 78-109,-1 0 0,0 0 1,-6-22-1,8 36 89,0 0 0,-1 0 0,1 0 0,0 0 0,0 0 0,-1 0 0,1 0 0,-1 0 1,1 0-1,-1 0 0,1 0 0,-1 1 0,1-1 0,-1 0 0,0 0 0,0 0 0,1 1 0,-1-1 0,0 0 0,0 1 0,0-1 0,0 0 1,0 1-1,1 0 0,-1-1 0,0 1 0,0-1 0,0 1 0,-1 0 0,1 0 0,0 0 0,0-1 0,0 1 0,0 0 0,0 0 0,-2 1 1,-2 0-33,-1 1 1,1 0 0,0 0 0,0 0 0,-10 6 0,1 0-33,-21 14 47,28-17 45,0 0 0,0 0-1,-1-1 1,-9 4-1,-21 7 203,-54 11 0,-109 12 19,168-33 66,-44 0 134,75 37-1463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4:08.236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223 61 1472,'3'-2'116,"0"0"-1,0 0 1,0 0-1,1 1 1,-1-1-1,0 1 1,1-1 0,-1 1-1,1 0 1,0 0-1,-1 1 1,1-1 0,-1 1-1,1 0 1,0 0-1,4 0 1,11 2 676,36 7 0,-40-6-800,19 3 262,-1 1 1,60 22-1,-66-19-154,1-1 1,0-1-1,40 6 0,88 3-266,-1-1 283,-106-9-68,0-3 0,0-2 0,0-2 0,77-10 0,301-30-278,-375 36 192,326-15 250,-314 19-208,260-12 144,189-9-122,-185 13-64,-158 14 633,52-1-14,191-8-338,-258 3-136,174-8 655,-277 8-761,376-11 215,41-4 151,-339 8-257,-53 2-25,-76 5-85,338-7 457,16 6 50,-146-1-163,11-3-132,-80-1-40,-75 2-148,41 1 37,24-1 126,-108 3-208,27 3-1,-3 0-44,-28-1 122,24 3 0,-22-1-58,32 0 0,0-3 134,-36 0-188,-8-1-3,1 1 0,-1 0 1,0 1-1,0-1 0,0 1 0,0 1 0,10 3 1,25 6-135,-42-11 182,5 2-6,0 0 0,0 0 0,-1 0-1,1 1 1,-1 0 0,0 0 0,0 0 0,0 1 0,0 0 0,6 6 0,-4-2 9,-1 0 0,0 1 0,0 0 0,-1 0-1,0 0 1,-1 1 0,0 0 0,0-1 0,-1 2 0,0-1 0,-1 0 0,0 0 0,-1 1-1,1 15 1,-3-14 61,1 0 1,-2 0-1,1 0 0,-2 0 0,1 0 0,-2-1 0,1 1 0,-2-1 0,1 0 0,-2 0 0,1-1 0,-2 0 1,-10 15-1,-1-1 194,5-8-248,1 1-1,1 1 1,0 0-1,1 0 0,-8 20 1,-6 15 5,23-46 6,-7 8 677,6-13-663,0-1 1,0 0-1,0 1 0,-1-1 0,1 0 1,0-1-1,-1 1 0,1 0 1,0-1-1,-1 1 0,1-1 1,-1 1-1,-2-1 0,-36-2 101,-25-7-300,32 4-14,-51-2 1,59 7 187,-216 8 0,-92 6 64,141-4 59,105-4-252,-31 8 199,71-7-89,-64 1 0,-44-1-29,47-2 192,-205 1-192,269-8 106,-216-8-340,3 23 74,199-9 275,-101-5-1,49-2-140,-5 4 217,-133-3-254,55-12 209,-8 0 60,-12 6-275,-400-4 266,496 4-133,50 2-101,-179-4 216,115 5 90,92 4-169,3 0 18,-55-8 0,-110-22 180,151 25-152,-166-28 194,118 21-336,64 9-14,-42-9 0,46 7 78,0 1 0,-42-2 0,-64 6 54,77 1-102,19 1 7,-81 12 0,50-5-34,25-4 30,-240 19-151,192-14 397,-20 0-224,44-4 11,56-3 54,0 0 0,-1-1 0,1-1 0,0 0 1,0-1-1,-20-4 0,-33-6 87,-74-19-42,113 23-79,23 4-73,-1 2 0,0-1 0,0 1 1,-1 0-1,1 0 0,0 0 0,-9 2 0,3 0-39,-11 3 72,-14 5-74,30-7 91,0-1 1,-14 6 0,14-4 10,1 1 0,-1-1 0,1 2 0,0-1 0,1 1 0,-11 8 0,14-10-5,0 0-8,-1 0 0,1 0 0,0 0-1,0 0 1,0 0 0,1 1 0,-1 0 0,-3 7 0,4-7 3,1 1-1,-1-1 0,1 1 1,0 0-1,0 0 0,1-1 1,-1 1-1,1 8 0,9 121-26,-5-22-6,-3-89 46,4 27-1,-1-27 4,0 30-1,-1 62 187,-3-113-176,9 13 747,-6-14-748,0 0 0,-1-1 1,1 1-1,0 0 0,0-1 1,-1 1-1,1-1 0,0 0 0,0 0 1,0 0-1,-1 0 0,6-2 0,-3 2 32,30-5 179,47-12 1,-12 2-274,92-15-97,-113 22 39,-5 0-80,49-1 0,419 12 36,-408 3 135,319 11 188,2-14-137,35-14-19,-155 2-9,180-20-73,-305 12 157,166-11-42,124 3-133,35-2 20,-366 25 83,48-3-10,93-2-14,-37 3 80,-29-4-147,260-19 50,-320 7-32,29-4 168,93-14-84,-246 34-76,0 1 0,1 2 0,32 1 1,-18 1 10,-20 0-16,0 1 1,-1 1 0,1 1-1,33 10 1,92 40-153,-140-49 151,0 0 0,-1 1-1,10 7 1,-13-8 0,-2-2 26,7 5 0,1 0-1,13 6 1,-20-12-12,0 0 1,0 0 0,0 0-1,0-1 1,0 0-1,0 0 1,1-1 0,7 1-1,34-1 95,-44 15-336,-3-9 206,1-1 0,-1 0 0,0 0 0,-1 1 1,0 6-1,-1 8-59,-3 41 178,4-52 96,0-7-162,0 0 1,1 0-1,-1-1 1,1 1-1,0 0 0,0 0 1,-1 0-1,1 0 1,1 2-1,-1 7-3,0-7 5,1-1 0,-1 0 0,0 1 0,0-1 0,-1 0 0,1 1 0,-1-1 0,0 0 0,-1 4 0,1-5-11,1 0 0,-1 0 0,0 0 0,1 1 0,-1-1 0,1 0 0,0 2 0,0-2 31,0-1 1,0 0 0,0 1-1,0-1 1,-1 0 0,1 0 0,0 0-1,-1 1 1,1-1 0,-1 0 0,1 0-1,-1 0 1,1 0 0,-1 0-1,0 0 1,1 0 0,-1 0 0,0 0-1,0 0 1,0 0 0,-2 1 0,2-1-19,0 0 1,1-1-1,-1 1 1,0 0-1,0 0 1,0 0-1,0 0 1,1 0 0,-1 0-1,0 0 1,1 0-1,-1 0 1,1 0-1,-1 0 1,1 0-1,0 0 1,-1 0-1,1 1 1,0-1 0,0 0-1,0 0 1,0 2-1,-18 9 185,1-7-110,13-4-46,0 1-1,-1-1 1,1 0 0,-1-1-1,-8 1 1,-793-1 423,560 8-501,-5 0 30,-25 3-458,60 14 832,-4-5-318,-55 6-14,28 16-123,172-28 90,-71 7-111,53-8 62,26-4 105,-121 23 128,101-12-150,-120 12 1,-87-10 51,240-19-71,-13-2 116,-123-14 0,178 11-86,-185-3-141,41 2 123,81-3-100,-44-3-4,-399 22 144,404-6-117,-53 4 132,123-6-60,-203 12-145,141-11 141,1-1 1,99-5-11,-391-6 107,265 6-153,-165 18 1,295-18 44,-232 34-35,155-13 356,31-9-454,17-6 284,8-2-86,7 0 6,-1-1 1,-29 1 0,32-3 5,-7-1-72,-22-1 0,-2-1 41,-32-5-68,41 2-40,0 0 172,23 3-74,1 0 0,-15 0 0,20 1-27,0 1 1,0-1-1,0 0 1,0-1 0,0 0-1,1 0 1,-1-1-1,1 1 1,-9-6-1,-4-4-4,16 10-17,0 0 1,1 0-1,-1 0 1,0 1-1,0-1 1,0 1 0,-5-2-1,0-1 66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4:17.413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42 2 2144,'3'-1'2342,"-3"7"-2476,9 270 1606,-1 50-38,-7-259-1105,-3 76 238,-2-113-503,-1 0-1,-2 0 1,-19 51-1,22-69 35,0 26 254,0-29-270,2-8-72,0 0 5,2 0 9,0 0 0,-1 0 0,1 0-1,0 0 1,-1 0 0,1-1 0,0 1 0,0 0 0,0 0-1,0 0 1,0 0 0,0 0 0,0 0 0,0 0 0,0 0 0,0 0-1,0 0 1,1 0 0,-1-1 0,0 1 0,1 0 0,-1 0-1,0 0 1,1 0 0,-1-1 0,1 1 0,0 0 0,-1 0-1,1-1 1,-1 1 0,1-1 0,0 1 0,0 0 0,-1-1-1,1 1 1,0-1 0,0 1 0,0-1 0,0 0 0,-1 1 0,1-1-1,0 0 1,2 0 0,4 2 48,0-1-1,0 0 1,0 0 0,10-1-1,-15 0-38,229 8 618,-45 1-795,-120-5 112,-38-2 32,7 0 0,37 6 0,-30-7 1029,-39 0-1230,-3-1 220,1 0-1,-1 0 1,1 0-1,0 0 1,-1 0-1,1 0 1,-1 0-1,1 0 1,-1-1-1,1 1 1,-1 0-1,1 0 0,-1 0 1,0-1-1,1 1 1,-1 0-1,1-1 1,12-5 382,-12 5-450,0 1 0,0-1 0,0 1 0,0-1 0,0 1 0,0 0 0,0-1 0,1 1 0,-1 0 0,0 0 0,0 0 0,0 0-1,0 0 1,0 0 0,0 0 0,1 0 0,-1 0 0,0 0 0,0 1 0,0-1 0,0 0 0,0 1 0,0-1 0,2 2 0,-2-2 6,7 4-197,26 19 859,-26-23-235,-6-1-323,0 1 1,1-1 0,-1 0 0,0 0-1,0 0 1,0 0 0,1 0-1,-1-1 1,-1 1 0,1 0 0,0-1-1,0 0 1,0 1 0,1-4 0,1 1-47,0 0 0,-1-1 1,1 1-1,4-10 0,-8 12 8,1-1 0,0 1 0,-1 0 0,0 0 0,0 0-1,1-1 1,-2-2 0,3-13 210,1 2-245,0 1 0,-1-1-1,0-29 1,1-5 77,1-153 210,-4 131-224,-8-172-254,8 183-576,0 60 774,-1 1 0,0-1-1,1 0 1,-1 1 0,1-1 0,-1 0-1,0 1 1,1-1 0,-1 1 0,0-1-1,0 1 1,0-1 0,1 1 0,-1-1-1,0 1 1,0 0 0,0 0-1,0-1 1,-1 1 0,-21-5-66,16 5 17,-1-1 0,0 0 0,-14-5 0,-8-1 78,8 4 122,-196-23-110,192 26-187,-1 1-1,-33 5 1,45-3 41,1 0-1,-1 1 1,1 1-1,0 0 1,0 1-1,-15 8 1,25-11 116,1-2 102,0 1 0,0 0 0,0-1 0,0 0 0,0 0 0,-6 2 1,13-1-175,-1 0 0,1 0 0,-1 1 0,0 0-1,0 0 1,0 0 0,0 0 0,-1 0 0,1 0 0,-1 1 0,0 0 0,1-1 0,-2 1 0,1 0 0,0 0 0,-1 0 0,0 0 0,0 0 0,0 0 0,0 7 0,4 9 6,-4-18 69,0 0-1,-1-1 1,1 1-1,-1 0 1,1 0 0,-1 0-1,0 0 1,0 0-1,0 0 1,0 0-1,0 2 1,-2 5 197,1 0 0,0 18 464,13-23-178,2 0-280,41-12 295,-46 8-782,0 0 1,0 1 0,13 2-1,-18-2-44,1 1 1,-1-1-1,-1 1 1,1-1-1,0 1 0,0 0 1,14 12-957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4:26.105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183 319 2400,'1'-2'101,"-1"1"0,7-7 607,-5 7-607,-1 0 0,0 0 1,0 0-1,1 0 0,-1 1 0,3-2 0,27-7 701,-18 6-390,193-49 1352,-43 13-867,202-33 267,6 33-712,-307 35-369,0 2 0,0 4 1,0 3-1,105 20 0,92 11-56,0-23 95,-135-8-100,50 0 111,225-12 43,-299 5-106,70-4 100,34 3-114,-2 16 47,-31-1-54,18-16 35,-51-2-136,194 17-33,-110-7 199,-139-5-68,57 2-104,280-4 590,-143 1-294,-151 3-225,42-13 51,-2 1-53,358 11 293,-434-6-203,1 1-69,85-7-180,-100 5 355,-14-4-133,-48 8 20,-1-1-1,1 0 0,-1-1 1,28-14-1,16-5 278,20-7 162,-61 25-548,0 1 0,1 1 0,-1 1 0,23-1 0,-4 3-266,-28 0 237,-1 0-1,1 1 1,-1 0 0,1 0 0,-1 1 0,0 0 0,14 4 0,-18-4 14,1 1 0,-1-1 0,0 1 0,1 0 0,-1 0 0,0 1 0,0-1 0,0 1 0,-1-1 0,1 1 0,-1 1 0,1-1 0,-1 0 0,0 1 0,0 0 0,-1-1 0,1 1 0,-1 0 0,0 0 0,4 9 0,1 10-9,-1 0-1,-1 0 0,-1 0 1,2 29-1,-4 98-87,-3-94 239,-7 47 228,-1 0 19,9 34 211,2-126 344,-9-10-937,-362 17 311,182-9-188,82-6-221,-533 51 57,574-48 53,-134 18 73,-85 8 89,-37-6-289,-85-4 294,136-11-147,-125-5 449,259-7-308,27 0-269,-87 1 185,-93 2 30,-146 9 16,266 2 43,-173 18-134,-70-7 51,372-22-27,-292-6 451,-286-25-683,239 24 72,252 6 86,33-9 108,1 0-126,-34 3 95,66 2-74,16-2 80,27 3-39,-23-1 1,-91-3-146,-3 1 169,74 0-199,51 4 498,9 0-357,0 1 1,-1 0-1,1 0 0,0 0 0,-1 0 0,1 0 0,0 0 0,0-1 0,-1 1 1,1 0-1,0 0 0,-1 0 0,1 0 0,0 0 0,-1 0 0,1 0 0,0 0 1,-1 0-1,1 1 0,0-1 0,-1 0 0,1 0 0,0 0 0,0 0 0,-1 0 1,1 0-1,0 1 0,-1-1 0,1 0 0,0 0 0,0 1 0,0-1 0,-1 0 1,1 0-1,0 1 0,0-1 0,0 0 0,-1 0 0,1 1 0,0-1 1,0 0-1,0 1 0,0-1 0,0 0 0,0 0 0,0 1 0,0-1 0,0 1 1,-3 9-125,1 1 0,0 0 1,0 16-1,-1-9 25,0-1 0,-10 34 0,2-12 115,-43 128 888,46-137-240,26-23-453,-4-6-164,0-1 0,0-1 0,0 0 0,27-5 0,6-2-93,26 3-64,130 8 1,74 24 176,-40-2 54,-93-14-284,218 15 348,-102-12-319,210 5 466,1046 0-403,-1145-14 346,-193-3-155,356-21 25,-425 12-162,229-21 123,1 1-184,274 15 139,-408 24 86,-158-9-151,0 0-37,66-3-1,-60-9 410,-40 6-399,1 1-1,24-2 1,-19 5-21,0 2 1,-1 0-1,1 0 1,35 14-1,-44-14 67,48 20-17,-15-5 15,-22-10-68,60 20 204,-68-24-73,0-1 0,0-1 0,1 0 0,16 0 0,-23-3-25,-1 0 0,0 0 0,0-1 0,0 0 0,-1 0 0,1 0 0,0-1 0,9-5 0,-8 3-115,-7 5 59,0 0 0,1-1-73,0 0 72,-1 1 1,0 0 0,1 0 0,-1 0-1,0 0 1,1-1 0,-1 1 0,0 0-1,1 0 1,-1 0 0,0 0 0,1 0 0,-1 0-1,1 0 1,-1 0 0,1 0 0,1 15-322,2 81 399,-8-55 11,1-22 314,2-18-375,0 0 0,0 0-1,0 0 1,0 0 0,0 0-1,0 0 1,0-1 0,0 1-1,0 0 1,0 0 0,-3 0-1,1 1 9,-8 8 116,10-9-121,0 0 0,0 0 0,0 0 0,0 0 0,-1 0 0,1 0 0,0-1 1,0 1-1,-1 0 0,1-1 0,0 1 0,-1-1 0,1 1 0,-1-1 0,-2 1 0,-80 17 117,-63 0-172,-63 9-14,-62 9 108,106-17 91,-291 31-152,175-26 62,47-4 84,-212 21-167,116-35 251,207-7-183,-384-19 121,230 6-91,-175-16-51,92 5-21,0 18-57,152 19 65,-35 0 219,54-7-66,110-1-172,-98 3 108,-235-4-460,341-1 337,0 3 0,-137 29-1,181-30 156,1-1 0,-1-1-1,-30-2 1,27-1-98,1-3-713,23 17 87,6-11 588,-38 46 263,39-48-243,-1 1-1,1-1 1,-1 1-1,1-1 0,0 1 1,-1-1-1,1 1 1,0 0-1,0-1 1,-1 1-1,1-1 1,0 1-1,0-1 1,0 1-1,0 0 1,0-1-1,0 1 0,0 0 1,0-1-1,0 2 1,14 5-112,-14-7 109,16 5 21,1 0 0,-1-1 0,1-1 0,0-1 0,30 1 0,89-11 281,-44 1-221,218-1-362,-102-1 280,135 0-28,-270 11-4,167 3 137,269 15-200,-95-2 429,-330-16-330,267-2 38,-323-1-88,112-3 144,25-4 96,-100 8-400,-37 0 112,-22 0 203,-403-15-604,55 1 562,220 12-137,-844-1 80,465 33 107,422-24-70,-181 10-8,-215 14-170,230-1-41,212-24 97,-34 10 104,44-9-34,0-1 0,-24 1 0,17-3 177,19-1-106,-1 0 0,0-2 0,0 1 0,0-2 0,-16-1 0,23 0-54,-1 0 0,1 0-1,0-1 1,-1 1 0,1-1-1,1-1 1,-10-6 0,10 7-10,-1-1 0,1 1 1,-1 0-1,0 0 1,-1 0-1,-7-2 0,-18-7-176,26 9 131,0 1 0,0 0 0,-1 0 0,1 1 0,0-1 0,-1 1 0,1 0 0,-9 0 0,33-26 621,28-38-154,-27 36-206,40-45-1,-24 40-106,44-32-1,34-33 33,-83 66-41,50-71-1,15-46 155,-81 126-227,24-40-63,-2-1 1,51-127-1,-48 75-75,46-118-285,-76 214 242,14-23 0,-19 36 58,0 1 0,0-1 0,1 1-1,0 1 1,0-1 0,8-5 0,-7 7 41,0 1 0,0 0 0,1 0 1,-1 1-1,1-1 0,11-1 0,1 0-20,29-3 1,48 0 65,148 5 0,95 27 314,-320-22-294,111 3 183,134-11 0,-168 2-155,263-18 601,-12 7-1381,-333 15 96,0 1 1,0 0-1,0 1 0,0 0 1,0 1-1,0 1 0,14 5 1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4:58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2 198 2912,'-2'0'7024,"14"3"1695,-3-4-7785,6-5-571,0-1 0,26-19 0,-32 21-274,10-8 20,-7 5-47,1 1 0,-1-1 0,25-8 1,120-38 492,-117 42-353,0 3 1,44-6-1,-60 12-141,74-5 518,-97 8-397,0 0-238,-1 1-1,1-1 1,-1 0 0,1 0 0,-1 0 0,1-1 0,-1 1 0,1 0 0,-1 0-1,1 0 1,-1 0 0,1 0 0,-1 0 0,0-1 0,1 1 0,-1 0 0,1 0 0,-1-1-1,1 1 1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4:58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98 4224,'-8'3'13754,"18"-3"-11871,-1-1-1528,1 0 0,0 0 1,-1-1-1,1-1 0,-1 1 1,10-6-1,19-4 86,63-12-89,1 5 0,112-8 0,-190 26-661,0 1 0,30 4 1,-38-3-638,-14-1 471,0 0 0,0 0-1,0 1 1,0-1 0,0 0 0,0 1 0,0 0 0,0-1 0,0 1 0,0 0 0,0 0 0,2 2 0,-2 6-2650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45.50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28 662 2496,'-1'0'463,"0"0"1,0 1 0,-1-1-1,1 1 1,0-1-1,0 1 1,0-1-1,0 1 1,0 0-1,0-1 1,-1 2-1,2-2-403,0 1-1,-1-1 0,1 0 1,0 0-1,0 0 0,0 0 1,0 0-1,-1 0 0,1 0 1,0 0-1,0 0 0,0 0 1,-1 0-1,1 0 0,0 0 1,0 0-1,0 0 0,-1 0 1,1 0-1,0 0 0,0 0 1,0 0-1,0 0 0,-1 0 1,1 0-1,0 0 0,0 0 1,0 0-1,-1 0 0,1 0 1,0-1-1,0 1 0,0 0 1,0 0-1,0 0 0,-1 0 1,1 0-1,0-1 0,0 1 1,0 0-1,0 0 0,0 0 1,0 0-1,0-1 0,0 1 1,0 0-1,0 0 0,-1 0 1,1-1-1,0 1 0,0 0 1,0 0-1,0-1 0,-2-3 1281,2 3-1217,-1 0 0,1-1 0,-1 1 0,1 0 0,-1-1-1,1 1 1,0 0 0,0-1 0,0 1 0,0 0 0,0-1 0,0 1 0,0-1-1,0 1 1,0 0 0,1-2 0,0-1-28,0 1 1,0-1-1,0 1 1,0 0-1,3-6 1,153-248 1989,-148 241-1890,0 0 1,19-24-1,-25 37-154,0 0 0,-1 0 0,1 0 0,0 0 0,0 0 0,1 1 0,-1-1 0,0 1-1,1 0 1,0 0 0,-1 0 0,1 0 0,0 1 0,0 0 0,0 0 0,0 0 0,7-1-1,-10 2-23,0 0-1,0 1 0,0-1 0,0 0 0,0 1 1,0-1-1,0 1 0,0-1 0,0 1 0,0 0 0,0-1 1,-1 1-1,1 0 0,0 0 0,-1-1 0,1 1 1,0 0-1,-1 0 0,1 0 0,-1 0 0,1 0 0,-1 0 1,0 0-1,1 0 0,-1 0 0,0 0 0,1 1 1,0 3 39,0 0 1,0 0-1,0 0 1,-1 6-1,0 24 85,-2-1-1,-9 47 1,4-26 67,0 4 74,6-55-297,-1 13 340,2-17-313,0 0 0,0 1 0,1-1 0,-1 0-1,0 0 1,0 0 0,0 1 0,1-1-1,-1 0 1,0 0 0,1 0 0,-1 0-1,0 1 1,0-1 0,1 0 0,-1 0-1,0 0 1,1 0 0,-1 0 0,0 0 0,1 0-1,-1 0 1,0 0 0,0 0 0,1 0-1,-1 0 1,0 0 0,1 0 0,-1 0-1,0 0 1,1 0 0,-1 0 0,0-1-1,0 1 1,1 0 0,-1 0 0,0 0 0,1 0-1,-1-1 1,0 1 0,0 0 0,1-1-1,18-10 69,1-1-1,-1 0 0,-1-2 0,27-25 0,8-7-107,-27 26-1,-10 6-107,0 2 0,34-20 0,-49 31 120,1 0 0,-1 1-1,1-1 1,-1 1 0,1-1 0,-1 1 0,1-1-1,-1 1 1,1 0 0,0 0 0,-1 0-1,1 0 1,0 0 0,-1 0 0,1 0 0,-1 0-1,1 1 1,0-1 0,1 1 0,-2 0 5,0 0 0,0 0 0,0-1 0,0 1 0,1 0 0,-1 0 0,-1 0 0,1 0 0,0 0 0,0 1 0,0-1 0,-1 0 0,1 0 0,0 0 0,-1 1 0,1-1 0,-1 0 1,0 1-1,1-1 0,-1 0 0,0 2 0,1 45 54,-1-37-37,0 0 0,0 0 0,1 0-1,3 17 1,-3-25 25,-1-1-1,1 1 1,0 0 0,1-1 0,-1 1-1,0-1 1,1 0 0,-1 1-1,1-1 1,0 0 0,-1 0 0,1 0-1,0 0 1,1 0 0,-1 0-1,0-1 1,0 1 0,1-1 0,-1 1-1,1-1 1,-1 0 0,5 1-1,-3-1-1,0 0 1,0-1-1,1 0 0,-1 0 0,0 0 0,0 0 0,0-1 0,0 1 0,1-1 1,-1 0-1,0 0 0,7-4 0,-1 1-2,0-1-1,-1 0 1,16-11 0,-16 10 1,-1 0 1,-1-1-1,0 0 0,0 0 1,7-9-1,-16 22-119,0 0-1,0 0 0,0 0 0,1 0 0,0 0 0,0 1 1,1-1-1,0 0 0,0 1 0,0-1 0,1 0 1,0 1-1,2 7 0,1-4 70,0 0 1,1-1-1,8 12 0,-12-19 65,1 0-1,-1 0 1,1 0-1,0 0 1,0 0-1,-1 0 1,1-1-1,0 1 1,0-1-1,1 1 1,-1-1-1,0 0 1,0 0-1,1 0 1,-1 0-1,0 0 0,1-1 1,-1 1-1,1-1 1,2 1-1,-3-1-1,-1-1 0,1 1-1,0 0 1,-1-1-1,1 0 1,0 1-1,-1-1 1,1 0 0,-1 0-1,1 1 1,-1-1-1,0-1 1,1 1-1,-1 0 1,0 0 0,0 0-1,0-1 1,1 1-1,-1 0 1,-1-1-1,1 1 1,1-3 0,2-4 99,0 0 0,4-16 1,-8 24-141,1-3 16,-1 0 0,1-1 0,-1 1 0,0-1 0,0 1 0,0-1 0,-1 1 0,1 0 0,-1-1 1,0 1-1,0 0 0,0 0 0,-3-6 0,-1-2-97,-1 0 1,-9-13 0,14 23 58,1 0-1,-1 0 1,0 0-1,0 0 1,0 0-1,0 1 1,0-1 0,0 0-1,0 1 1,0-1-1,0 0 1,0 1-1,0 0 1,0-1 0,-1 1-1,1 0 1,0-1-1,0 1 1,0 0-1,-1 0 1,1 0 0,-2 0-1,2 0-17,0 0-1,-1 0 1,1 0 0,0 0-1,0 0 1,-1-1-1,1 1 1,0-1 0,0 1-1,-2-1 1,1-1-108,1 2-76,-4 5-108,4-5 317,1 1 1,0-1-1,0 1 0,0-1 0,0 0 1,-1 1-1,1-1 0,0 1 0,0-1 1,0 0-1,0 1 0,0-1 1,0 1-1,0-1 0,0 1 0,0-1 1,1 0-1,-1 1 0,0-1 0,0 1 1,0-1-1,0 0 0,0 1 1,1-1-1,-1 0 0,0 1 0,9 11-40,-6-9 77,1-1 0,0 1 0,-1-1 0,1 0 1,0 0-1,0 0 0,1-1 0,-1 0 0,0 1 1,0-1-1,1-1 0,-1 1 0,1-1 0,-1 1 1,0-1-1,1-1 0,-1 1 0,6-1 0,4-2 91,-1 0 0,0-1 0,0 0 0,19-9 0,-2-2-17,-2-1 0,0 0 0,-1-3 0,0 0 0,-2-1-1,34-35 1,-28 21 109,-2-1 0,-1-1 0,-2-1 0,22-42 0,-39 64-85,-2 1-1,0-1 1,0 0-1,5-22 1,-10 26-46,-4 15-98,-1-1 1,0 1-1,1 0 0,0 0 0,0 0 1,0 1-1,0-1 0,1 0 0,0 1 1,0-1-1,0 1 0,-1 5 0,0 0 13,-3 21 76,1 1-1,0 42 1,6 67 19,0-91-31,-1-18-117,1-1 0,1 0 0,9 35 0,1 1-3957,-8-60-137,-2-12 567,0-16-1977,-3 5 3152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01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2 185 2656,'0'0'107,"-1"-1"-1,1 0 1,0 0 0,0 0-1,0 0 1,0 0 0,-1 0-1,1 0 1,0 0 0,1 0 0,-1 0-1,0 0 1,0 0 0,0 0-1,0 1 1,1-1 0,-1 0-1,1-1 1,3-18 3348,0 12 2215,-4 14-4401,1 52-82,-5 239 2319,2-81-2509,3-120 337,3-104-385,-2-9-771,-1 0 0,-2-29 0,0-3-184,3-69 108,8-115-311,-7 215 133,0 0 0,2 0-1,0 1 1,1-1 0,0 1-1,2 0 1,0 1 0,1 0-1,1 0 1,0 1-1,1 0 1,0 1 0,1 0-1,1 1 1,0 0 0,1 1-1,1 1 1,20-14 0,-30 22 51,0 0 1,0 1 0,1 0 0,-1 0 0,0 0-1,1 0 1,-1 1 0,1 0 0,0 0-1,-1 0 1,1 1 0,9 0 0,-10 1 15,-1 0-1,1 0 1,0 0 0,0 1 0,-1 0-1,1 0 1,-1 0 0,0 0 0,1 1 0,-1 0-1,0-1 1,-1 2 0,1-1 0,6 7-1,-6-5 56,0-1 1,0 2-1,-1-1 0,1 0 0,-1 1 0,0 0 0,-1-1 1,1 1-1,-1 0 0,0 0 0,-1 1 0,0-1 0,0 0 0,0 0 1,0 1-1,-1-1 0,0 0 0,-2 13 0,0-11-6,1-1-1,-2 1 1,1-1-1,-1 0 1,0 1-1,0-2 1,-1 1-1,0 0 1,0-1-1,0 1 1,-1-1 0,0 0-1,0-1 1,-1 1-1,-8 5 1,-11 7 161,0-1 1,-41 19 0,-60 19 206,98-44-425,20-9-26,1 0-1,-1 1 0,1 0 0,0 1 0,1-1 0,-1 1 0,-7 6 0,14-10 26,0 0 0,-1 1 0,1-1 0,0 0 0,-1 0 0,1 1 1,0-1-1,0 0 0,-1 1 0,1-1 0,0 0 0,0 1 0,0-1 0,0 1 0,-1-1 0,1 0 0,0 1 0,0-1 1,0 1-1,0-1 0,0 0 0,0 1 0,0-1 0,0 1 0,0-1 0,0 0 0,0 1 0,0-1 0,1 1 0,-1-1 0,0 0 1,0 1-1,0-1 0,0 1 0,1-1 0,-1 0 0,0 1 0,0-1 0,1 1 0,15 11-212,-10-8 174,55 38 31,66 50 626,-82-55-517,45 38 46,-78-67-421,-12-8 148,0 0-1,1 0 1,-1 0-1,0 0 1,0 0-1,1 0 1,-1 0 0,0 0-1,1 0 1,-1 0-1,0 0 1,1 0 0,-1 0-1,0 0 1,0 0-1,1 0 1,-1 0-1,0 0 1,0 0 0,1 0-1,-1 0 1,0 0-1,0-1 1,1 1 0,0-1-321,-1 0 1,1 0-1,-1-1 1,0 1-1,1 0 1,-1 0-1,0 0 1,0-1-1,0 1 1,0 0-1,0 0 1,0-1-1,0 1 1,0 0-1,0 0 1,-1 0-1,1-1 1,-1 0-1,-5-18-5466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01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5 128 7232,'0'0'89,"0"0"0,-1 0 0,1 0 0,0-1 0,-1 1-1,1 0 1,0 0 0,0 0 0,0-1 0,-1 1 0,1 0 0,0-1 0,0 1 0,0 0 0,0 0 0,-1-1 0,1 1 0,0 0 0,0-1 0,0 1 0,0 0 0,0-1 0,0 1 0,0 0 0,0-1 0,0 1-1,0 0 1,0-1 0,0 1 0,9-6 1717,23-1 267,-21 6-1442,-5 0-429,185-34 3684,97-8-2913,125 17-1458,-410 26-49,2 0 97,-1 0 0,1 0 0,-1 0 0,7 2 1,-11-2 210,1 0 1,0 1 0,-1-1 0,1 0 0,0 0 0,-1 1 0,1-1 0,0 0 0,-1 1 0,1-1-1,-1 0 1,1 1 0,0-1 0,-1 1 0,1-1 0,-1 1 0,1-1 0,-1 1 0,0 0 0,1-1-1,-1 1 1,0-1 0,1 1 0,-1 0 0,0 0 0,0-1 0,1 1 0,-1 0 0,0-1 0,0 1-1,0 0 1,0-1 0,0 1 0,0 1 0,-3 16-4388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0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67 3968,'0'-2'235,"-1"0"1,1 1-1,-1-1 1,1 0 0,0 0-1,0 0 1,0 0-1,0 0 1,0 0-1,1 0 1,-1 0-1,0 0 1,1 0-1,-1 1 1,1-1-1,0 0 1,0 0-1,1-2 1,0 1 620,1-1 1,-1 1 0,1 0-1,0 0 1,0 0-1,0 1 1,7-5 0,-7 19 822,-2 10-991,-1 0 0,-1 0 0,-3 23 0,-17 69 750,14-80-1046,3-10-242,-2 0 1,0-1 0,-12 26-1,16-42-111,-1 0 1,1 0-1,0-1 0,1 1 0,-2 9 0,6-10-2,-3-6-36,0 1 0,1-1-1,-1 0 1,0 1 0,0-1 0,0 0-1,0 1 1,1-1 0,-1 0 0,0 1-1,0-1 1,1 0 0,-1 0-1,0 1 1,0-1 0,1 0 0,-1 0-1,0 1 1,1-1 0,-1 0-1,0 0 1,1 0 0,-1 0 0,0 1-1,1-1 1,-1 0 0,0 0 0,1 0-1,-1 0 1,1 0 0,-1 0-1,0 0 1,1 0 0,-1 0 0,1 0-1,17-2 145,-15 1-108,57-9 3,102-3 0,-24 12 850,-68 0-3109,-36 0-2340,0 1-3360,-49-7 863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05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29 2560,'16'0'8339,"-23"-3"-6998,-30-5 1370,-58-8 1,78 15-2478,-1 0-1,0 1 1,1 1 0,-1 1 0,-26 5 0,25-2-28,0 0-1,0 1 1,-20 10 0,32-13-159,0 1 1,1 0-1,0 1 0,0-1 1,0 1-1,0 0 1,1 1-1,0-1 1,0 1-1,0 0 1,-4 8-1,5-7-59,0 0 1,1 1-1,0 0 0,0-1 1,1 1-1,0 0 1,0 0-1,1 0 0,-1 12 1,2 6 3,4 42 1,-4-65 21,6 37 120,2 0 0,15 47 0,-9-38-24,-1-8 134,-6-19 111,5 26 1,-11-40-163,0-1 0,-1 1 1,1-1-1,-1 1 0,-1-1 0,0 1 1,-2 12-1,-2-4 74,0 1-1,-2-1 1,0 0 0,0-1-1,-16 24 1,16-27-91,-8 21 0,9-19-2287,-1-1-3442,8-20-26,-1 3 4278,4-8-4501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05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78 6304,'-1'-1'344,"-9"-4"6026,69-3-1314,-19 9-3539,6-1 58,48-5 0,-80 3-1491,21-1 64,0-3 0,57-15 0,-75 16-465,-13 4-227,-1 0 1,1 0 0,-1 0 0,0 0 0,1-1 0,-1 1 0,0-1 0,4-2-1,-6 3-74,0 0-1,0 0 0,1 1 1,-1-1-1,0 0 1,1 1-1,-1-1 0,1 0 1,-1 1-1,3-1 0,8 1-2223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06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9 6816,'-9'-4'790,"8"4"-664,-1-1-1,1 0 1,-1 1 0,1-1-1,-1 1 1,1-1-1,-1 1 1,0 0-1,1 0 1,-1 0-1,1 0 1,-1 0 0,0 0-1,1 0 1,-1 0-1,1 0 1,-4 2-1,3-2 100,-1 1-1,1-1 0,0 1 0,0 0 1,-1 0-1,1 0 0,0 0 1,0 0-1,0 0 0,0 1 0,0-1 1,0 1-1,1-1 0,-1 1 0,0 0 1,1 0-1,-1-1 0,-1 4 1,-2 5 438,1 0 0,0 0 1,1 0-1,0 0 0,-2 13 1,-1 6 43,-4 18-452,2 0 0,3 1 0,1 1 0,5 88 0,3-95-204,18 76 0,-9-57-164,-9-39 118,1 4-1308,0 0-1,2 0 0,10 25 0,-15-47 833,0 0 0,0 0 0,0 0 0,0 0 0,1-1 0,-1 1 0,1-1 0,0 0 0,0 1 0,1-1 0,-1-1 0,0 1 0,1-1 0,0 1 0,4 2 0,-4-4-119,0 0-1,0-1 1,0 1-1,0-1 1,0 1-1,5-2 1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06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6880,'6'1'442,"0"0"0,0 0 1,0 0-1,0 1 0,0 0 0,-1 0 1,12 6-1,-11-4-92,6 2 279,-1 0-1,0 1 1,0 1 0,-1-1 0,0 2 0,0 0 0,9 10-1,2 7 321,26 40-1,-33-45-457,-1 1 0,-1 1-1,18 46 1,-26-58-311,-1 1 1,0-1-1,0 0 1,-2 1-1,1 0 0,-2-1 1,1 1-1,-2-1 1,0 1-1,0 0 1,-3 12-1,-3 1 82,-1 0-1,-2-1 0,0 0 1,-17 28-1,-61 85-3318,67-107 941,15-21 1690,2-3-1145,0 1 0,-1-1 0,-10 11 0,13-15 1126,0-1 0,-1 1 0,1-1 0,0 1 0,0-1 0,-1 0 1,1 0-1,-1 0 0,1 0 0,-1-1 0,1 1 0,-1-1 0,1 1 0,-1-1 0,-3 0 0,-28-2-2339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10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3552,'0'-1'83,"0"0"0,0 0 0,0 0 0,0 1 0,1-1 0,-1 0 0,0 0 0,0 1 0,1-1 0,-1 0 0,1 1 0,-1-1 0,0 0 0,1 1 0,-1-1 0,1 0 0,0 1 0,-1-1 0,1 1 0,0-1 0,18-9 1531,-16 9-989,0 0 0,0-1 0,0 1 1,-1-1-1,1 1 0,3-4 869,-5 6-400,1 0-957,-1 0 0,1-1 1,-1 2-1,1-1 0,-1 0 1,1 0-1,-1 0 0,0 1 1,0-1-1,1 0 1,-1 1-1,0-1 0,0 1 1,0 0-1,-1-1 0,1 1 1,0 0-1,0 2 0,9 41 819,-5-21-399,4 3 1,12 26 0,-11-31-284,12 43 0,-6-20 707,-15-44-303,3-43 922,-2 19-1528,0 0 0,7-30 0,-1 11-139,-6 32 17,0 0 0,1 0 1,0 0-1,1 1 0,0-1 0,1 1 0,0 0 1,8-12-1,-10 16 24,0 1 0,1 0 0,0 0 0,0 1 1,0-1-1,0 1 0,9-6 0,-10 8 28,0-1 0,0 1 1,0 0-1,0 0 0,0 0 0,1 0 1,-1 1-1,0-1 0,0 1 0,1 0 0,-1 0 1,0 0-1,7 1 0,2 2-1,0 1-1,1 1 1,-1 0 0,-1 0-1,1 1 1,-1 1 0,19 14-1,-25-18-325,0 0-1,0 0 0,10 4 1,7-1-7140,-10-6 4137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43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98 160 2240,'-2'-1'-13,"0"1"456,1-1 0,-1 1 1,0-1-1,1 1 1,-1-1-1,1 0 0,-1 1 1,1-1-1,-1 0 0,1 0 1,-3-2-1,4 1 131,-1 0 0,0 0 0,1-1 0,-1 1 0,1 0 0,0 0 0,-1 0 0,1 0 0,0 0 0,1-4 0,-1 3-347,0-1 0,1 0 0,-1 0 0,1 0 0,0 1 0,0-1 0,0 0 0,1 1 0,-1-1 0,1 1 0,4-7 0,1 1 172,0 0 1,14-12-1,-21 21-385,0-1-1,0 1 1,1 0-1,-1 0 1,0 0 0,0-1-1,1 1 1,-1 0-1,0 0 1,0 0-1,0-1 1,0 1-1,1 0 1,-1 0 0,0-1-1,0 1 1,0 0-1,0-1 1,0 1-1,0 0 1,0 0 0,1-1-1,-1 1 1,0 0-1,0-1 1,0 1-1,0 0 1,0-1-1,-1 1 1,1-1 0,0 1-8,0 0 0,-1 0 0,1 0 0,0 0 0,-1 0 0,1 0 0,0 0 0,-1 0 0,1 0 1,0 0-1,-1 0 0,1 0 0,0 0 0,-1 0 0,1 0 0,0 0 0,0 0 0,-1 0 0,1 0 1,0 1-1,-1-1 0,1 0 0,0 0 0,0 0 0,-1 1 0,-3 1 98,0 0 1,-1 0-1,1 0 0,0-1 0,-1 1 0,1-1 1,-1 0-1,0-1 0,1 1 0,-1-1 0,0 0 1,-7 0-1,12 0-100,0 0 1,-1-1-1,1 1 0,0 0 1,0 0-1,0 0 1,-1 0-1,1 0 0,0 0 1,0 0-1,0 0 1,-1 0-1,1 0 0,0 0 1,0-1-1,0 1 1,0 0-1,-1 0 0,1 0 1,0 0-1,0 0 1,0-1-1,0 1 0,0 0 1,0 0-1,0 0 1,-1-1-1,1 1 0,0 0 1,0 0-1,0 0 1,0-1-1,0 1 0,0 0 1,0 0-1,0 0 1,0-1-1,0 1 0,0 0 1,0 0-1,7-10-15,10-3-100,9 2-662,-26 11 773,0 0-1,0 0 1,0 0 0,0 1 0,0-1-1,0 0 1,1 0 0,-1 0-1,0 0 1,0 0 0,0 0-1,0 1 1,0-1 0,0 0-1,0 0 1,0 0 0,0 0 0,0 0-1,0 1 1,0-1 0,0 0-1,0 0 1,0 0 0,0 0-1,0 0 1,0 1 0,0-1-1,0 0 1,0 0 0,0 0 0,0 0-1,0 0 1,0 1 0,0-1-1,0 0 1,0 0 0,0 0-1,0 0 1,-1 0 0,1 1-1,0-1 1,0 0 0,0 0 0,-4 9 61,-2-2-1,-1-1 0,0 1 0,0-1 0,0 0 0,-1-1 0,1 0 0,-10 4 0,12-4 216,5-6-275,0 1 0,0 0-1,0 0 1,0 0 0,0 0 0,0 0-1,0 0 1,0 0 0,-1 0 0,1-1-1,0 1 1,0 0 0,0 0 0,0 0-1,0 0 1,0 0 0,0 0 0,0 0 0,0 0-1,0 0 1,0 0 0,0 0 0,-1 0-1,1 0 1,0-1 0,0 1 0,0 0-1,0 0 1,0 0 0,0 0 0,0 0-1,0 0 1,-1 0 0,1 0 0,0 0-1,0 0 1,0 0 0,0 0 0,0 0-1,0 0 1,0 0 0,0 0 0,-1 1-1,1-1 1,0 0 0,0 0 0,0 0 0,0 0-1,0 0 1,0 0 0,0 0 0,0 0-1,0 0 1,0 0 0,0 0 0,-1 0-1,1 1 1,1-2-20,0 1 0,-1 0-1,1-1 1,-1 1 0,1 0 0,0 0 0,-1 0-1,1 0 1,0 0 0,-1 0 0,1 0 0,0 0-1,-1 0 1,1 0 0,0 0 0,-1 0 0,1 0-1,0 0 1,-1 0 0,1 1 0,-1-1 0,1 0-1,0 1 1,0-1 0,2 4 86,0-1 0,-1 1 0,1-1-1,-1 1 1,3 7 0,7 9 183,-1-6 142,1-2-1,17 15 1,0-1 161,-21-19-483,3 3 173,-1 1-1,1 0 1,-2 0 0,17 25-1,-25-33-205,1-1 0,-1 1 0,1 0 0,-1 0 0,0 0 0,0 1 0,0-1 0,0 0 1,-1 0-1,0 0 0,1 1 0,-1-1 0,0 0 0,0 0 0,-1 1 0,1-1 0,-1 0 0,1 0 0,-1 0 0,0 1 0,-1-1 0,1 0 0,0 0 0,-1-1 0,1 1 0,-1 0 0,0 0 0,0-1 0,-3 3 0,-1 1-52,1-1-1,-2 0 0,1 0 1,-1 0-1,1-1 1,-11 4-1,-47 19-2247,41-18 571,14-6-352,0 0 1,0 0-1,-18 2 0,12-7-4452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45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86 3552,'-28'8'17437,"33"-9"-18469,1-2 1157,1 1 1,-1-1-1,1 2 0,0-1 1,-1 1-1,1 0 1,0 0-1,8 1 1,2-1 35,207-21 319,-145 17-354,81-16-1,-7-8 19,-144 28-70,-4 1-31,-7 0-53,-4 1-49,0-1 1,0 1-1,0 1 1,0-1-1,-9 5 0,-11 2-16,-61 9 199,-116 7 0,36-6 92,98-9 205,-82 0 1,143-8-331,-1-2 1,1 1-1,0-1 1,0-1-1,-10-2 1,7 2 178,11 2-271,0 0 1,0 0-1,0 0 0,0 0 0,0 0 1,0 0-1,0 0 0,0 0 0,0 1 1,0-1-1,0 0 0,0 0 1,0 0-1,0 0 0,-1 0 0,1 0 1,0 0-1,0 0 0,0 0 1,0 1-1,0-1 0,0 0 0,0 0 1,0 0-1,0 0 0,0 0 0,0 0 1,0 0-1,0 0 0,0 0 1,0 1-1,1-1 0,-1 0 0,0 0 1,0 0-1,0 0 0,0 0 1,0 0-1,0 0 0,0 0 0,0 0 1,0 0-1,0 0 0,0 1 0,0-1 1,0 0-1,1 0 0,14 15-318,-8-9 371,56 71-15,-47-55-33,1 0 0,2-1 0,27 24 0,-20-24 72,1 0 0,0-2 0,59 31 0,-39-28 64,51 23 62,-82-39-167,0 0 0,1-2 0,-1 0 1,22 2-1,13-5-78,-49-1 230,-7 11-481,1-8 300,1 1 0,-1-1 0,-1 1 0,1-1 0,0-1 0,-1 1 0,0 0 0,0-1 0,-6 2 0,-9 3-20,-21 3 0,32-8 68,-241 66 232,183-45-181,-107 53 0,158-68-83,0 2 0,1 0 0,-1 0 0,2 2 1,-22 21-1,36-33-15,0 0-1,0 0 1,0 0 0,0 0 0,0 0-1,-1 0 1,1 1 0,0-1 0,0 0-1,0 0 1,0 0 0,0 0 0,0 0-1,0 0 1,0 1 0,1-1 0,-1 0 0,0 0-1,0 0 1,0 0 0,0 0 0,0 0-1,0 1 1,0-1 0,0 0 0,0 0-1,0 0 1,0 0 0,0 0 0,0 0-1,1 0 1,-1 0 0,0 0 0,0 1-1,0-1 1,0 0 0,0 0 0,0 0-1,0 0 1,1 0 0,-1 0 0,0 0-1,10 4 102,13 3-15,-9-6-1,0-1 1,0-1 0,0 0 0,0 0-1,0-1 1,15-5 0,15-1 90,93-13-237,220-2 1,-344 23-5,-5-1 39,-1 1 0,1 0 0,-1 1-1,1 0 1,-1 0 0,9 2 0,-14-2 35,0-1 69,-2 0-87,1 0 1,-1 0-1,0 0 1,1 0-1,-1 0 1,0-1-1,1 1 1,-1 0-1,0 0 0,0 0 1,1 1-1,-1-1 1,0 0-1,1 0 1,-1 0-1,0 0 1,0 0-1,1 0 1,-1 0-1,0 0 0,1 1 1,-1-1-1,0 0 1,8 16 14,4 13-42,-5 3 447,7 64-1,-10-53-36,-1-23-249,8 53 24,-9-60-151,-2-11-5,0 0 0,1 0 0,-1 0 0,1 0 0,0 0 0,-1 0 0,1 0 0,0 0 0,0 0 0,2 3 0,-2-4-149,-1-1 0,0 0 0,0 1 0,0-1 1,1 0-1,-1 1 0,0-1 0,0 0 0,1 0 0,-1 1 0,0-1 0,1 0 0,-1 0 0,0 1 0,1-1 0,-1 0 1,0 0-1,1 0 0,-1 0 0,0 0 0,1 0 0,-1 1 0,1-1 0,9-14-9199,-2 4 2143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6:35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6 3808,'-5'-5'7787,"13"23"-5755,-2-2-678,-5-8-1088,1 0 1,-1 1 0,-1-1-1,0 0 1,0 1-1,-2 13 1,-1 17 331,3 108 2303,1-147-2865,-1-1-1,1 1 1,-1 0-1,0-1 1,1 1 0,-1-1-1,0 1 1,1-1-1,-1 1 1,0-1-1,0 1 1,0-1 0,1 1-1,-1-1 1,0 0-1,0 1 1,0-1 0,2-6 107,1 2-104,1-4 17,0 0-1,0 1 1,4-17-1,16-65-92,-22 84 27,0 0 0,0 0 0,0 0 0,0 0 0,1 1 0,0-1 0,0 1 0,5-6 0,-5 7-1,-3 3 18,1 1 1,-1-1 0,1 0-1,0 0 1,0 1-1,0-1 1,-1 0 0,1 1-1,0-1 1,0 1 0,0-1-1,0 1 1,0-1-1,0 1 1,0 0 0,0-1-1,0 1 1,0 0 0,0 0-1,0 0 1,0 0 0,0 0-1,0 0 1,0 0-1,0 0 1,0 0 0,0 1-1,0-1 1,0 0 0,0 1-1,2 0 1,3 1-60,0 2 0,0-1 0,10 8 1,-6-4-109,-1-3-152,5 5-1808,-12-8 1366,1 1 0,-1-1-1,1 1 1,0-1 0,-1 0 0,1 0 0,0 0-1,-1 0 1,1 0 0,0-1 0,0 0-1,0 1 1,0-1 0,0 0 0,-1 0 0,1 0-1,0-1 1,5 0 0,14-3-2014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45.85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51 137 6656,'-32'-25'3008,"19"10"-2624,8 7 1696,10 4-1216,-2-4 992,10 3-1088,6-7 863,4 9-927,3-9 288,6 7-608,0-6-352,4 7-32,-1-4-32,7 3 32,2-2-2560,5 2 1409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48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28 196 4384,'-12'-9'10226,"11"10"-9924,-10-3 4962,7 1-2314,10 1-2434,139-11 672,-71 3-995,321-19 271,39 17-320,-396 12 214,-46-6-325,0 0 0,0 0 1,-10-9-1,-17-9-129,10 10 133,-37-11 0,-21-10-138,70 27 219,1-1-101,13 7-15,-1 0 0,1-1 0,0 1 0,0 0 0,-1-1 0,1 1 0,0 0 0,0 0 0,0 0 0,-1-1 0,1 1 0,0 0 0,0 0 0,0 0 0,0 0 0,-1 1 0,3-1 0,29 2-95,65 11-1,-68-8 94,-1 2 0,0 1 0,0 1 0,28 15 0,-52-22 9,0 0 0,0 0 0,0 1-1,0 0 1,0 0 0,-1 0 0,1 0 0,-1 1-1,0-1 1,0 1 0,0 0 0,-1-1 0,1 2-1,1 3 1,-3-5-4,0 0 0,0 0-1,0 0 1,0-1 0,-1 1-1,0 0 1,1 0 0,-1 0-1,0 0 1,-1 0 0,1 0 0,0 0-1,-1 0 1,0 0 0,1 0-1,-1 0 1,0 0 0,-1 0-1,1-1 1,0 1 0,-1 0-1,-2 3 1,-4 3 1,0-1-1,-1 0 0,1-1 1,-2 0-1,1 0 0,-14 7 1,9-6-150,-3 2-357,13-8-48,0 0 0,0 0 0,0 0 0,0 1 1,1-1-1,-1 1 0,1 0 0,0 0 0,-5 6 0,7-9 250,1 1 0,-1 0 0,1 0-1,0 0 1,-1 0 0,1 0-1,0-1 1,0 1 0,-1 0-1,1 0 1,0 0 0,0 0 0,0 0-1,0 0 1,0 0 0,1 0-1,-1 0 1,0 0 0,0-1-1,0 1 1,1 0 0,-1 0 0,1 0-1,0 1 1,6 9-6490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50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708 0 2816,'0'0'15215,"-13"11"-13604,5-5-1364,0-1 1,0 0-1,-1-1 1,-11 5-1,8-4-44,-48 20 380,22-9-231,0 0-1,-61 39 0,89-48-299,0 0 0,1 0 1,0 1-1,0 0 0,1 1 1,0 0-1,0 0 0,1 1 1,0 0-1,1 0 0,0 0 0,1 1 1,0 0-1,-4 13 0,4-5-1,1 1 0,1 1-1,0-1 1,1 0 0,2 1-1,0-1 1,1 1 0,1-1-1,1 0 1,0 0 0,2 0-1,0 0 1,2-1 0,0 1-1,15 27 1,-20-43-20,39 78 155,-36-69-191,0 0 0,-1 1 0,0-1 0,2 25 0,-1 11 111,-2 0 0,-4 60-1,-1-88-39,-1-1 0,0 0 1,-1 0-1,-1-1 0,-1 1 0,-1-1 0,-1 0 0,-12 22 0,-7 2 359,-3-2 1,-42 46-1,59-71-309,-6 8 28,2 2 0,1 0 0,-23 49 0,-18 31 80,49-92-288,7-12-110,0 1 1,0 0-1,-1-1 1,1 0-1,-1 1 1,1-1-1,-1 0 1,0 0-1,0 0 1,0 0-1,0 0 0,-4 2 1,6-4 45,-1 0 1,1 0-1,0 0 1,-1 0 0,1 0-1,-1 0 1,1 0-1,0 0 1,-1-1-1,1 1 1,0 0-1,-1 0 1,1 0-1,0 0 1,-1-1-1,1 1 1,0 0-1,-1 0 1,1-1-1,0 1 1,0 0 0,0-1-1,-1 1 1,1 0-1,0-1 1,0 1-1,0 0 1,-1-1-1,1 1 1,0-1-1,0 1 1,0 0-1,0-1 1,0 1-1,0 0 1,0-1-1,0 1 1,0-1 0,0 1-1,0-1 1,-1-20-2583,1 18 2193,2-29-4918,6-9 1777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51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202 455 3552,'7'-8'2041,"-6"6"-1149,0 1-1,1 0 0,-1 0 1,-1-1-1,1 1 1,0 0-1,0-1 0,1-2 1,-2 4-789,-1-1 1,1 1 0,0-1-1,0 1 1,0 0 0,0-1-1,0 1 1,0-1-1,-1 1 1,1-1 0,0 1-1,0 0 1,-1-1 0,1 1-1,0-1 1,-1 1 0,1 0-1,0-1 1,-1 1-1,1 0 1,0 0 0,-1-1-1,1 1 1,-1 0 0,1 0-1,0-1 1,-1 1-1,1 0 1,-1 0 0,1 0-1,-1 0 1,1 0 0,-1 0-1,1 0 1,-1 0-1,0 0 1,-5-1 89,0 0 0,-1 0 0,1 1 0,-1 0-1,1 0 1,-1 0 0,1 1 0,0 0 0,-1 1 0,1-1 0,0 1 0,0 0-1,0 1 1,0-1 0,0 1 0,1 1 0,-8 4 0,6-3-185,1 0 1,0 0-1,1 0 1,-1 1-1,1 0 1,0 0 0,1 0-1,-1 1 1,1-1-1,1 1 1,-1 0-1,1 0 1,0 1-1,-2 7 1,0 6 83,1 0-1,1 1 1,0-1-1,2 0 1,1 32-1,0-49-47,1-1 0,-1 1-1,1-1 1,0 0 0,0 0-1,0 0 1,0 1 0,1-1-1,-1 0 1,1 0 0,3 4-1,-4-5-30,1-1 0,-1 0-1,0 0 1,0 0-1,0 0 1,1 0-1,-1-1 1,1 1-1,-1 0 1,1-1-1,-1 1 1,1-1-1,-1 1 1,1-1-1,-1 0 1,1 1-1,-1-1 1,1 0-1,0 0 1,-1 0-1,1 0 1,-1-1-1,1 1 1,-1 0-1,1-1 1,-1 1-1,3-2 1,2-1-69,1 0 0,-1 0 1,-1-1-1,1 0 0,0 0 0,-1 0 0,0-1 1,0 1-1,5-8 0,39-53-244,-39 50 262,16-23-308,-2 0 0,37-82 0,-51 97 319,-2-1 0,-1 0 0,0 0 0,-2 0 0,-1-1 0,-1 1 1,0-27-1,-5 2 185,-1 1 0,-15-67 0,15 108-225,0 8-16,-2 10-17,-2 22 324,2 1 0,1 0 1,2 65-1,2-96-204,2 25 241,0 0-1,2 0 1,0 0-1,2 0 1,2-1-1,18 46 1,-9-21 171,-12-33-376,14 29 0,-7-19 104,6 9-1120,-18-37-43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52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49 7648,'0'0'99,"0"0"1,-1 0 0,1 0 0,0-1-1,0 1 1,0 0 0,0 0-1,0 0 1,0 0 0,0-1 0,0 1-1,-1 0 1,1 0 0,0 0-1,0-1 1,0 1 0,0 0-1,0 0 1,0-1 0,0 1 0,0 0-1,0 0 1,0 0 0,0-1-1,0 1 1,0 0 0,1 0-1,-1 0 1,0-1 0,0 1 0,0 0-1,0 0 1,0 0 0,0 0-1,0-1 1,1 1 0,-1 0 0,8 3 3351,10 13-820,-15-12-2327,-1 1 0,1 0 0,-1 0 0,1 0 0,-1 0 0,-1 0 0,3 11 0,4 40 782,-6-35-796,0 24 39,-2-31-245,0-1 1,1 0-1,4 16 1,-4-20 12,2 3 228,-1-10-22,1-6 129,6-20-721,13-46-1,-16 47 9,1 0-1,16-34 0,-18 46 290,2 0 0,-1 0 0,1 0 0,1 1 0,-1 0 0,2 1 0,-1 0 0,2 0 0,15-11 0,-23 18 65,1 1-1,-1-1 0,1 1 0,-1 0 1,1 0-1,0 0 0,0 0 0,-1 0 1,1 1-1,0-1 0,0 1 1,0 0-1,0 0 0,0 0 0,-1 0 1,1 1-1,0-1 0,0 1 0,0-1 1,0 1-1,-1 0 0,1 0 1,0 0-1,-1 0 0,5 3 0,-3 0 28,0-1 0,1 0 0,-2 1 0,1 0 0,0 0 0,-1 0 0,0 1 0,1-1 0,-2 1 0,1 0 0,-1 0 0,4 9 0,9 34-62,11 32-307,-22-72-1498,1 1 1,-1-1 0,10 14 0,-13-22 1317,-1 1 0,1 0 0,-1 0 0,1-1-1,0 1 1,-1 0 0,1-1 0,0 1 0,0 0 0,-1-1 0,1 1-1,0-1 1,0 1 0,0-1 0,0 0 0,0 1 0,-1-1 0,1 0-1,0 0 1,0 1 0,0-1 0,2 0 0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54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63 2560,'8'-1'3308,"-11"-1"-1075,-3-9 3484,4 10-5554,1 1 0,-1 0 0,0 0 0,1 0 0,-1 0 0,0 0 0,1 0 0,-1 0 0,0 1 0,1-1 0,-1 1 0,0-1 0,1 1 0,-1 0-1,1-1 1,-1 1 0,1 0 0,0 0 0,-3 1 0,-8 5 231,-9 2 61,0 1-1,1 2 1,-32 22-1,46-30-381,0 1-1,0 0 0,1 0 1,0 1-1,0-1 1,0 1-1,1 0 0,0 1 1,0-1-1,0 1 1,1-1-1,0 1 0,1 0 1,-1 0-1,-2 14 0,5-20-37,0 0-1,-1 0 0,1 1 0,0-1 0,0 0 1,0 1-1,0-1 0,0 0 0,0 0 0,1 1 1,-1-1-1,0 0 0,0 1 0,1-1 0,-1 0 0,1 0 1,0 0-1,-1 0 0,1 1 0,1 0 0,-1-1-18,-1-1 0,1 1 0,0-1 0,0 0 0,0 1-1,0-1 1,0 0 0,0 1 0,0-1 0,0 0-1,0 0 1,0 0 0,0 0 0,0 0 0,0 0-1,0 0 1,0 0 0,0-1 0,2 1 0,3-3-60,0 1 1,0-1 0,0 0-1,0 0 1,-1 0-1,9-7 1,79-74-1089,-48 42 1021,-44 42 111,-1-1 0,0 1-1,0 0 1,1-1 0,-1 1-1,0 0 1,1-1 0,-1 1 0,0 0-1,1-1 1,-1 1 0,0 0-1,1 0 1,-1-1 0,1 1-1,-1 0 1,1 0 0,-1 0-1,1-1 1,-1 1 0,1 0-1,-1 0 1,0 0 0,1 0-1,-1 0 1,1 0 0,-1 0 0,1 0-1,1 14 621,-1 1-537,1 10-2,11 76 931,-12-98-929,0 0-1,0-1 1,0 1 0,0 0-1,0-1 1,1 1 0,-1-1-1,1 0 1,0 1 0,0-1-1,3 3 1,-4-5-51,-1 0 0,1 0-1,-1 0 1,1 0 0,-1-1 0,1 1-1,-1 0 1,1 0 0,-1-1 0,0 1-1,1 0 1,-1-1 0,1 1 0,-1 0 0,0-1-1,1 1 1,-1-1 0,0 1 0,1-1-1,-1 0 1,0 1 21,62-99 930,-6 8-857,-49 81-129,0-2-102,1 1-1,0 1 1,1-1-1,0 1 1,0 1-1,19-14 1,-28 22 97,1 1 0,-1-1 0,1 1 0,-1 0 0,1-1 0,0 1 1,-1 0-1,1 0 0,-1 0 0,1-1 0,0 1 0,-1 0 0,1 0 0,0 0 0,-1 0 0,1 0 1,0 0-1,-1 0 0,1 0 0,0 0 0,-1 0 0,1 1 0,-1-1 0,1 0 0,0 0 0,-1 1 0,2 0 0,-1 0 19,0 0 0,0 0 0,0 0 0,0 0 0,0 0-1,-1 1 1,1-1 0,0 0 0,-1 1 0,1-1-1,0 3 1,1 2 60,-1 0 1,0 0-1,0 0 0,-1-1 1,0 12-1,-3 1 76,-2 0-1,1 0 1,-2-1 0,0 1-1,-2-1 1,0-1 0,0 1-1,-1-2 1,-13 18 0,19-29-95,0-1 1,0 1 0,1-1 0,-2 1 0,1-1-1,0 0 1,-6 3 0,8-5-41,0 0 0,0-1 1,-1 1-1,1-1 0,0 1 0,0-1 1,-1 0-1,1 1 0,0-1 0,-1 0 1,1 0-1,0 0 0,-1 0 0,1 0 0,0 0 1,-1 0-1,1-1 0,0 1 0,0 0 1,-1-1-1,1 1 0,0-1 0,0 1 0,0-1 1,-1 0-1,1 0 0,0 1 0,0-1 1,-1-1-1,-3-3 4,0 0-1,1 0 1,-1-1-1,1 1 1,-4-9 0,6 11-17,1 1 1,-1-1-1,1 1 1,0-1-1,0 0 1,0 0-1,0 0 0,1 1 1,-1-1-1,1 0 1,0 0-1,0 0 1,0 0-1,0 0 1,1-4-1,-1 5-9,1 1-1,0-1 0,0 1 1,0-1-1,1 1 1,-1 0-1,0-1 0,0 1 1,1 0-1,-1 0 1,1 0-1,-1 0 0,1 0 1,-1 0-1,1 0 1,0 1-1,-1-1 0,1 1 1,0-1-1,0 1 1,-1-1-1,1 1 0,0 0 1,2 0-1,7-1-215,0 1 0,17 1-1,3 4-3013,57 15-1,-53-11 789,7 2-2716,-4 4 1670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56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3392,'5'3'12380,"-5"5"-12462,-1 2 642,0 0 1,-1 0-1,0 0 0,-1 0 0,0 0 0,-8 16 1,-5 18-35,-21 118 973,16-14-566,20-146-880,1-1-1,0 0 1,-1 0-1,1 0 1,0 0-1,0 1 1,0-1-1,0 0 1,0 0-1,0 0 1,0 1 0,1-1-1,-1 0 1,0 0-1,1 0 1,-1 0-1,1 0 1,-1 1-1,1-1 1,-1 0-1,1 0 1,0 0-1,0 0 1,-1-1 0,1 1-1,2 2 1,-2-3 15,1 1 0,0-1 0,-1 1 0,1-1 0,0 0 1,-1 1-1,1-1 0,0 0 0,0 0 0,0 0 0,-1 0 0,1-1 1,0 1-1,-1 0 0,1-1 0,0 1 0,2-2 0,8-3 79,1 1 0,0 1 0,0 0 0,0 0 0,0 1 0,0 1 0,0 0-1,1 1 1,-1 0 0,16 3 0,30 9 312,-54-11-367,1 0 0,0 0 0,-1 0 0,1-1 0,0 1 0,-1-2 0,10 0 0,-10-2-87,0-1-5,-2 1-16,-3 3-53,10-19-5296,-8 13 3357,0 1 1,1-1-1,0 1 1,4-8 0,5-5-4777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57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4 152 5408,'-3'-2'13070,"10"1"-6808,-2 1-8613,14 4 2850,-10-2-230,1 0 0,19 1 0,123 0 473,-151-3-724,0 0 1,1 0-1,-1 0 1,0 0-1,0 0 0,0-1 1,1 1-1,-1 0 1,0-1-1,0 1 1,0-1-1,1 1 1,-1-1-1,0 1 1,0-1-1,0 0 1,0 0-1,0 1 1,0-1-1,-1 0 1,1 0-1,0 0 1,0 0-1,0 0 1,-1 0-1,1 0 0,-1 0 1,1 0-1,-1-1 1,1 1-1,-1 0 1,0 0-1,1 0 1,-1-1-1,0 1 1,0 0-1,0 0 1,0-1-1,0 1 1,0-2-1,-1-2-16,1 0 0,-1 1 1,0-1-1,-1 0 0,1 1 0,-1-1 0,0 1 0,0-1 0,-4-5 0,-44-64-722,50 71 174,6 4 391,5 4 72,76 33-269,-61-25 360,18 11-58,-41-22 80,0 0-1,-1 0 1,1 0 0,0 1 0,-1-1-1,0 1 1,1 0 0,-1-1 0,0 1-1,0 0 1,1 4 0,-2-6-7,-1 0 1,0 1-1,0-1 0,1 0 1,-1 1-1,0-1 0,0 0 1,-1 1-1,1-1 0,0 0 1,0 1-1,0-1 0,-1 0 0,1 0 1,-1 1-1,1-1 0,-1 0 1,0 0-1,1 0 0,-1 0 1,0 1-1,0-1 0,0 0 1,0 0-1,-1 1 0,-3 3 34,-1-1-1,1 0 1,-10 6-1,-21 10-117,-26 17-740,53-31-1404,1 1 0,-11 9 0,19-15 2023,0-1 0,-1 0 0,1 0 0,-1 1 0,1-1-1,0 0 1,-1 1 0,1-1 0,0 0 0,0 1 0,-1-1 0,1 0 0,0 1 0,0-1 0,0 1 0,-1-1 0,1 0 0,0 1 0,0-1 0,0 1 0,0-1-1,0 1 1,0-1 0,0 1 0,0-1 0,0 0 0,0 1 0,0-1 0,0 1 0,0-1 0,0 1 0,0-1 0,1 0 0,-1 1 0,0-1 0,0 1 0,0-1 0,1 0-1,-1 1 1,0-1 0,1 0 0,-1 1 0,0-1 0,1 0 0,-1 1 0,0-1 0,1 0 0,-1 0 0,0 1 0,2-1 0,13 3-4106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58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60 217 4800,'0'-1'121,"0"0"-1,1 0 1,-1 1 0,0-1 0,1 0 0,-1 0-1,0 1 1,1-1 0,-1 0 0,1 1 0,-1-1-1,1 1 1,-1-1 0,1 0 0,0 1-1,-1-1 1,1 1 0,0-1 0,18-10 1060,-8 5 228,34-29 1961,-19 13-1849,-6 6-783,10-9 172,-13 14-570,-11 6-209,-1 1-1,1 1 0,0-1 1,0 1-1,0 0 0,11-3 1,-15 5-78,-1 1 0,1 0 0,0 0 0,0 0 0,0 0 0,0 0 1,0 0-1,0 0 0,0 1 0,0-1 0,0 1 0,0-1 1,-1 1-1,1 0 0,0 0 0,0 0 0,-1 0 0,1 0 1,0 0-1,-1 0 0,1 1 0,-1-1 0,0 0 0,1 1 0,-1-1 1,0 1-1,0 0 0,1 2 0,2 1 57,-2 1 0,1 0 0,0 0-1,2 12 1,4 9 296,-1-6-185,-7-17-144,0 1-1,0-1 0,1 0 0,0 0 0,0 0 0,0 0 0,0 0 0,5 5 0,-5-7-47,0 0-1,0 0 1,0-1 0,0 1-1,0-1 1,0 1-1,0-1 1,0 0-1,1 0 1,-1 0-1,0 0 1,1 0-1,-1-1 1,1 1 0,-1-1-1,1 1 1,-1-1-1,5 0 1,-3-1-11,0 1 0,0-1 0,1 0 0,-1 0 0,0-1 0,0 1 0,0-1 0,0 0 0,-1 0-1,6-4 1,-4 3-57,0-1 0,0 1-1,-1-1 1,0 0-1,0 0 1,0-1-1,0 1 1,-1-1-1,0 0 1,0 0-1,0 0 1,0 0 0,-1-1-1,0 1 1,0-1-1,2-8 1,-4 9 27,0 0 0,0 0 0,0 0 0,-1 1 0,0-1 0,0 0 0,0 1 1,0-1-1,-1 1 0,0-1 0,0 1 0,0-1 0,0 1 0,-1 0 0,1 0 1,-1 0-1,0 1 0,0-1 0,-1 1 0,1-1 0,-1 1 0,0 0 0,0 1 0,0-1 1,0 0-1,0 1 0,0 0 0,-1 0 0,1 1 0,-1-1 0,1 1 0,-1 0 0,0 0 1,-7-1-1,8 3 3,0-1 1,0 1-1,0-1 1,0 1-1,0 1 0,0-1 1,0 0-1,1 1 1,-1 0-1,0 0 1,1 0-1,-4 2 1,1 1 37,0 0 0,0 1 0,1-1 0,-1 1 1,-5 8-1,5-6 42,0 1 0,0-1 0,1 1-1,0 0 1,1 1 0,0-1 0,0 1 0,1 0 0,-3 19 0,4-11 345,-1 0 0,0 0 0,-7 18 0,9-32-329,0 1 0,-1-1-1,0 0 1,0 0 0,0 0 0,0 0 0,-1 0 0,0 0 0,0-1-1,0 1 1,0-1 0,0 0 0,-7 5 0,6-5-37,1-2 0,0 1-1,-1 0 1,0-1 0,1 1 0,-1-1 0,0 0 0,1-1 0,-1 1 0,0 0 0,0-1-1,0 0 1,0 0 0,0 0 0,1-1 0,-8-1 0,-1-1-84,1 0 1,0-1 0,0-1-1,0 1 1,1-2 0,0 0-1,0 0 1,-12-10-1,13 9-837,0-2 0,0 1 0,0-1 0,-10-16 0,18 24 539,0 0 1,0 0-1,0 0 0,0-1 0,0 1 0,1-1 1,-1 1-1,0 0 0,1-1 0,-1 1 1,1-1-1,-1 0 0,1 1 0,0-1 1,0 1-1,0-1 0,0 1 0,0-1 0,0 0 1,0 1-1,0-1 0,1 1 0,0-4 1,6-13-6389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7:08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8 2240,'13'-8'6544,"-13"9"-6429,-1 1 1,1-1 0,0 0 0,0 1-1,-1-1 1,1 1 0,0-1-1,0 0 1,1 1 0,-1 1 0,0-1 24,1 46 1151,0-15-609,-1 0 1,-6 33 0,5-43-440,2-19-203,-1-1 1,0 1-1,0-1 0,-1 1 0,1-1 0,-1 1 1,-1 4-1,2-8-9,0 0 0,0 0 0,0 0 0,0 0 0,0 1 0,0-1 0,0 0 0,0 0 0,0 0 0,0 0 0,0 0 0,-1 0 0,1 0 0,0 0 0,0 0 0,0 1 0,0-1 0,0 0 0,0 0 0,0 0 0,0 0 0,0 0 0,0 0 0,0 0 0,0 0 0,0 0 0,-1 0 0,1 0 0,0 0 0,0 0 0,0 0 0,0 0 0,0 0 0,0 0 0,0 0 0,0 0 0,0 0 0,-1 0 0,1 0 0,0 0 0,0 0 0,0 0 0,0 0 0,0 0 0,0 0 0,-1 0 0,-1-5 353,-1-10-300,4-1-32,4-22-1,-1 9-68,-2 19-83,-1 0 1,2 0 0,0 1 0,0-1 0,0 1-1,2 0 1,-1 0 0,1 0 0,7-10 0,-11 17 89,1 1 0,-1 0 1,0 0-1,1 0 0,-1 0 1,0 0-1,1 0 0,-1 0 1,1 0-1,0 1 0,-1-1 1,1 1-1,-1-1 0,1 1 1,0 0-1,-1-1 0,1 1 1,0 0-1,0 0 0,-1 0 1,1 0-1,2 1 0,4 0 101,1 1 0,-1 0 1,8 3-1,-12-4-20,-3 0-77,0-1 0,-1 1 1,1-1-1,0 1 0,0-1 1,-1 1-1,1-1 0,0 1 0,-1 0 1,1-1-1,0 1 0,-1 0 1,1-1-1,-1 1 0,0 0 0,2 2 1,-2-3 11,0 1 1,1 0 0,-1 0-1,1 0 1,-1-1 0,1 1-1,-1 0 1,1 0 0,-1-1-1,1 1 1,0-1 0,0 1-1,-1 0 1,1-1 0,0 1-1,1 0 1,0 0 31,0 0 0,0 0-1,0 1 1,-1-1 0,1 1 0,0 0 0,-1-1 0,1 1 0,-1 0 0,0 0-1,1 0 1,1 4 0,-2-4 94,0 0-62,-1 0 0,1 0 0,-1 0 0,0-1-1,1 1 1,-1 0 0,0 0 0,0 0 0,0-1 0,-1 5 0,0 2 313,0 5-39,-1 1 1,0-1-1,-1 1 1,-5 14-1,4-9-278,4-16-39,0 0 0,-1 0 1,1 0-1,-1 0 0,0 0 0,-2 5 0,2-4-110,-1 0-1,1-1 1,1 1-1,-1 0 1,0 7-1,0 1-1127,0-6 245,1 1 0,0 0 0,0 0-1,2 11 1,1 12-3397,-1-3 1696,-1-24 2144,0 0-1,0-1 1,0 1-1,0-1 1,4 6-1,-5-8 503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13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39 3552,'-5'-3'9168,"0"15"-4843,6-9-4238,-1 0 0,1 0 0,0-1 1,0 1-1,0 0 0,0 0 0,1-1 1,-1 1-1,1-1 0,2 4 0,20 23 170,-21-26-199,1 0 1,0 0-1,0 0 1,0-1-1,0 0 1,0 0-1,0 0 0,1 0 1,-1 0-1,1-1 1,-1 0-1,1 0 1,0 0-1,-1 0 1,1-1-1,0 0 1,-1 0-1,10-1 0,-1-1 81,-1 0-1,1-1 1,-1 0-1,1-1 1,21-10-1,-30 13-78,0-1 0,-1 0 1,0 0-1,0 0 0,1 0 0,-1-1 0,0 1 0,-1-1 0,1 0 1,3-4-1,-5 6-48,-1 0-1,1 0 1,-1-1 0,1 1 0,-1 0-1,1-1 1,-1 1 0,0 0 0,0-1 0,0 1-1,0-1 1,0 1 0,0 0 0,0-1 0,0 1-1,0-1 1,0 1 0,-1 0 0,1-1-1,-1 1 1,1 0 0,-1 0 0,0-1 0,1 1-1,-1 0 1,0 0 0,0 0 0,1 0 0,-1 0-1,0 0 1,0 0 0,-2-1 0,-1-2-19,0 0 1,-1 1 0,1-1-1,-1 1 1,0 0 0,0 0-1,0 1 1,0-1 0,0 1-1,-1 0 1,1 1-1,-1-1 1,1 1 0,-1 0-1,1 1 1,-11-1 0,8 2-6,-1 0 0,1 0 0,-1 0 0,1 1 0,0 1 0,0-1 0,0 1 0,0 1 0,0-1 0,-10 8 0,7-5 55,0 1 0,1 0 1,1 1-1,-1 0 0,1 1 1,0 0-1,-11 15 0,12-12-14,1 0 0,0 0-1,0 1 1,-7 20 0,12-26-12,0 0 0,0 0 0,1 0 0,0 0 0,0 0 0,0 1 0,1-1 0,0 0 0,1 0 0,1 13 0,-1-17-10,4 19 148,1 1 0,2-1-1,12 29 1,-16-45-96,-1 1 0,1-1 1,0 0-1,1 0 0,0 0 1,7 6-1,-8-9-30,-1 0 0,1 0 1,0-1-1,0 1 0,0-1 0,0 0 1,0 0-1,0-1 0,1 1 0,-1-1 1,7 1-1,4 0 33,1-1 0,-1-1 1,1 0-1,21-4 0,63-15-113,-39 7-342,55-21-7607,-91 25 5008,2 0-3493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47.02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4 832 6400,'-3'0'5204,"13"-8"-2824,15-19-1529,-1 0 1,-2-2 0,28-45 0,7-8-446,-16 28-161,3 1 0,67-61 1,-35 43 154,-84 80-247,1 1 0,0 0 0,0 0 0,-6 16 0,-25 57-140,20-39-192,-14 57 0,26-76 218,0 1 0,2 0 0,-1 49 0,5-71 11,0-1 1,0 1-1,1 0 0,-1-1 1,1 1-1,0-1 1,0 1-1,0-1 0,0 1 1,1-1-1,-1 1 1,4 3-1,-4-5-10,0-1-1,1 1 0,-1-1 1,1 1-1,0-1 1,-1 0-1,1 0 1,0 0-1,0 0 1,0 0-1,-1 0 0,1 0 1,0 0-1,1-1 1,-1 1-1,0-1 1,0 1-1,0-1 1,0 0-1,0 0 0,0 0 1,3 0-1,-1-1 16,0 0 0,0 0 0,0 0 0,0 0 0,0-1 0,0 1 0,0-1 0,0 0 0,-1 0 0,1 0 0,3-4 0,1 1 48,6-5-29,-1 0 0,-1-1 0,1-1 0,-2 1 1,0-2-1,0 0 0,12-21 0,4-11-81,21-49 0,-21 37 52,4-2 16,24-50 123,-42 79-178,13-25 19,-3 0 0,19-74-1,-42 127-21,1 1 5,0-1 0,-1 1 0,0-1 0,1 1 0,-1 0 1,0-1-1,0 1 0,0-1 0,0 1 0,0-1 0,0 1 0,0-1 1,0 1-1,0 0 0,-1-1 0,1 1 0,-1-1 0,1 1 0,-2-2 1,2 3-14,-1 0 1,1 0 0,-1 0 0,1 0 0,-1 0-1,1 1 1,0-1 0,-1 0 0,1 0 0,-1 1-1,1-1 1,0 0 0,-1 1 0,1-1 0,0 0-1,-1 1 1,1-1 0,0 1 0,0-1 0,-1 0-1,1 1 1,0-1 0,0 1 0,0 0 0,-9 14 59,9-14-48,-28 60 331,-34 109 0,-3 68 1,39-138-191,23-87-100,-42 146 512,28-102-294,16-56-249,1-1 0,0 0-1,0 1 1,0-1-1,0 0 1,-1 1 0,1-1-1,0 0 1,0 1 0,0-1-1,0 0 1,0 1 0,0-1-1,0 0 1,0 1 0,0-1-1,0 0 1,0 1-1,0-1 1,0 0 0,0 1-1,0-1 1,0 0 0,0 1-1,1-1 1,-1 0 0,0 1-1,0-1 1,0 0 0,1 1-1,-1-1 1,0 0-1,0 0 1,0 1 0,1-1-1,-1 0 1,0 0 0,1 1-1,-1-1 1,0 0 0,1 0-1,-1 0 1,0 0 0,1 0-1,-1 1 1,1-1 21,0 0-1,0 0 1,0 0 0,0-1 0,0 1-1,0 0 1,0 0 0,0-1 0,0 1-1,0 0 1,0-1 0,0 1 0,0-1-1,0 1 1,-1-1 0,1 1 0,1-2 0,10-11-36,-1-1 0,0 0 0,-1 0 0,-1-1 0,0-1 0,7-17 0,-3 7-156,17-27 0,-29 52 128,0 0 0,-1 0 0,1 0 0,0 0 0,0 0-1,0 0 1,0 0 0,0 1 0,0-1 0,0 0 0,0 0 0,0 1 0,0-1-1,0 1 1,2-1 0,-2 1 7,-1 0 0,1 0 1,0 0-1,-1 0 0,1 0 0,-1 0 0,1 1 0,0-1 1,-1 0-1,1 0 0,-1 1 0,1-1 0,-1 0 0,1 1 0,-1-1 1,1 1-1,-1-1 0,1 0 0,-1 1 0,0-1 0,1 1 1,-1-1-1,0 1 0,1 0 0,-1-1 0,0 1 0,0-1 0,1 1 1,-1 0-1,0-1 0,0 1 0,0 0 0,5 18-26,4 37 0,-7-40 42,0 0 1,2-1 0,8 28 0,-10-38 25,0 0 0,0-1 0,1 1 0,0 0 1,0-1-1,0 0 0,1 1 0,-1-1 1,1-1-1,0 1 0,0 0 0,0-1 1,1 0-1,-1 0 0,7 3 0,-3-3 52,-1 0 0,1 0 0,0-1 0,0 0 0,0 0 0,0-1 0,0 0 0,0-1 0,0 0 0,0 0 0,1 0 0,-1-1 0,0-1 0,0 1 0,10-5 0,-1 1 15,-1-2 0,0 0 0,0 0 0,-1-2 0,0 0 0,16-13 0,-25 18-89,0-1 0,0 0 1,0 0-1,-1-1 1,1 1-1,-2-1 0,1-1 1,0 1-1,-1 0 1,-1-1-1,1 0 1,-1 0-1,0 0 0,4-14 1,-7 19-12,1 0 0,-1 1 0,0-1 0,1 0 0,-1 1 0,0-1 0,0 0 0,0 1 0,-1-1 0,1 1 0,0-1 0,0 0 0,-1 1 0,1-1 0,-1 1 0,0-1 0,1 1 0,-1-1 0,0 1 0,0-1 0,0 1 0,0 0 0,0-1 0,0 1 0,0 0 0,-1 0 0,1 0 0,0 0 0,-1 0 0,1 0 0,0 0 0,-1 1 0,1-1 0,-1 0 0,1 1 0,-4-2 0,0 2-18,1-1 0,0 1 0,-1 0 0,1 0-1,-1 0 1,1 0 0,-1 1 0,1 0 0,0 0-1,-1 0 1,1 0 0,-8 5 0,5-3 29,1 1-1,-1 0 1,1 0 0,0 1-1,1 0 1,-1 0 0,1 0-1,0 1 1,-5 6 0,9-10 1,-1 0 0,0 1 0,1-1 0,0 1 0,0-1 0,-1 1 0,1-1 1,1 1-1,-1 0 0,0-1 0,1 1 0,-1 0 0,1 0 0,0-1 0,0 1 1,0 0-1,0 0 0,0 0 0,1-1 0,-1 1 0,1 0 0,0 0 0,0-1 1,0 1-1,0-1 0,3 5 0,0-2 6,-1 0 0,1-1-1,1 0 1,-1 0 0,1 0 0,-1-1 0,1 1-1,0-1 1,0 0 0,7 2 0,6 3-3,33 8 0,-32-11-306,0-1-1,1-1 1,-1 0 0,31-2-1,-36-1-773,0-1-1,0-1 0,0 0 1,0-1-1,0 0 0,0-1 1,13-6-1,-5 1-1174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16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 2496,'-3'4'17012,"16"0"-15598,87-1-214,-86-4-992,24-4-1,-25 3-254,24-1-1,-19 1-2903,-13 1 861,-1 0 0,1 1-1,-1-1 1,0 1 0,7 1-1,5 3-815,4 4 431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17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16 3552,'1'0'50,"-1"0"-1,0 0 1,0-1 0,1 1-1,-1 0 1,0-1-1,0 1 1,0 0 0,0-1-1,0 1 1,0 0 0,-2-12 10314,-2 16-8167,-8 14-562,-11 24 1,-8 14-859,27-50-695,0 1-1,1 0 1,0-1 0,1 1 0,-1 1 0,-1 11 0,-7 18-10,9-31-56,0-1 0,0 1 0,0 0 0,1-1 0,0 1 0,0 0 0,0 0 0,1 0 0,0 0 0,0-1 0,1 1 0,-1 0 0,1 0 0,0 0 0,1 0 0,0-1 0,3 9 0,-4-13-139,0 1 1,0-1-1,1 0 0,-1 1 1,0-1-1,1 0 1,-1 0-1,1 0 0,-1 0 1,1 0-1,-1 0 0,1-1 1,0 1-1,-1 0 0,1-1 1,0 1-1,-1-1 0,1 0 1,0 0-1,0 1 1,0-1-1,-1 0 0,1-1 1,0 1-1,2-1 0,0 1-795,0 0-1,0-1 0,0 0 1,0 0-1,-1 0 0,1 0 1,0 0-1,-1-1 0,1 0 0,-1 1 1,5-5-1,4-10-1971,1-8 159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17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38 7392,'-12'-19'2720,"7"15"-2080,-4-3 768,13 3-1056,1 1-640,3 3 128,1 0-384,-1 3 288,1 4-1952,4 1 1216,-5 3-3552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1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6 102 4736,'0'0'79,"-1"-1"-1,1 1 1,-1 0 0,1-1 0,0 1 0,-1 0-1,1-1 1,0 1 0,0 0 0,-1-1 0,1 1-1,0-1 1,0 1 0,-1 0 0,1-1 0,0 1-1,0-1 1,0 1 0,0-1 0,0 1 0,0-1-1,0 1 1,0-1 0,0 1 0,0 0 0,0-1-1,0 1 1,0-1 0,0 1 0,0-1 0,1 0-1,0 0 255,1 0-1,0 0 1,-1 0 0,1 0-1,0 0 1,0 1-1,-1-1 1,4 0-1,107-29 4739,60-1-3427,-1 14-1849,-98 16-3878,-62 2 1950,-9 6-2107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18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 5216,'2'-2'7025,"3"13"-3733,-3-4-3961,0 13 1712,-3 39 0,1-23-495,-6 76 207,2-53-838,-3 17 1102,7-76-1008,0 0 1,0 0 0,0 0 0,0 0-1,0 1 1,0-1 0,0 0-1,0 0 1,0 0 0,0 0 0,0 0-1,0 0 1,0 0 0,0 1-1,0-1 1,0 0 0,0 0-1,1 0 1,-1 0 0,0 0 0,0 0-1,0 0 1,0 0 0,0 0-1,0 0 1,0 0 0,1 0 0,-1 0-1,0 0 1,0 0 0,0 1-1,0-1 1,0 0 0,0 0-1,1 0 1,-1 0 0,0-1 0,0 1-1,0 0 1,0 0 0,0 0-1,0 0 1,1 0 0,-1 0 0,0 0-1,0 0 1,0 0 0,0 0-1,0 0 1,0 0 0,0 0-1,0 0 1,1 0 0,-1-1 0,0 1-1,0 0 1,0 0 0,0 0-1,0 0 1,0 0 0,13-11 83,11-16-344,22-22-103,-42 44 298,0 1-1,0-1 1,1 1 0,9-7 0,1-1-182,-15 12 232,0-1 1,1 1-1,-1-1 0,1 1 0,-1 0 1,0-1-1,1 1 0,-1 0 0,1 0 1,-1-1-1,1 1 0,-1 0 0,1 0 1,-1 0-1,1-1 0,-1 1 0,1 0 0,0 0 1,-1 0-1,1 0 0,-1 0 0,1 0 1,-1 0-1,1 0 0,-1 0 0,1 0 1,-1 1-1,1-1 0,-1 0 0,1 0 1,-1 0-1,1 1 0,-1-1 0,1 0 1,-1 1-1,1-1 0,-1 0 0,0 1 1,1-1-1,1 3 39,0 0 0,0-1 0,-1 1 0,1 0 0,1 5 0,1 0 182,0 1-102,-1-1-1,0 1 1,0 0-1,0 0 0,-1 0 1,0 1-1,0 12 1,-1 16-4278,21-55-10701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18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15 5824,'-1'-1'118,"0"0"1,0 0-1,0 0 1,0 0-1,0 0 1,0 0-1,0 0 1,-1 0 0,1 0-1,0 1 1,0-1-1,-1 0 1,1 1-1,-1-1 1,1 1-1,-1-1 1,1 1-1,-3 0 1,2 0 90,0 1 1,-1-1 0,1 1-1,0 0 1,-1 0 0,1 0-1,0 0 1,0 0 0,0 1-1,0-1 1,-3 3 0,-66 53 6362,49-39-6131,-98 86-457,92-77-1542,17-11-1398,7 0-3442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21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37 2976,'2'-3'335,"0"0"0,0-1 1,0 1-1,0 0 0,5-4 0,6-7 8960,-9 26-7652,-3-1-1140,0 0-1,-1 1 1,-1 11 0,0 1-24,-2 25 301,-2-1-1,-2 0 0,-14 47 0,7-31-152,9-44-517,-11 27-1,4-14 227,10-23-173,4-7 74,10-9 150,0-1-491,3 2 53,1 0 0,-1 1 1,33-5-1,73 2 83,-121 7-205,1-1 1,0 1-1,-1 0 1,1 0-1,-1-1 0,0 1 1,1 0-1,-1-1 0,1 1 1,-1 0-1,1-1 1,-1 1-1,0-1 0,1 1 1,-1-1-1,0 1 1,1-1-1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21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43 3328,'-3'0'210,"3"0"-178,0 1 0,0-1 0,-1 0 0,1 0-1,0 0 1,0 0 0,-1 0 0,1 1 0,0-1 0,0 0 0,0 0-1,-1 0 1,1 0 0,0 0 0,0 0 0,-1 0 0,1 0 0,0 0-1,0 0 1,-1 0 0,1 0 0,0 0 0,0 0 0,-1 0 0,1 0 0,0 0-1,0 0 1,-1 0 0,1 0 0,0-1 0,0 1 0,0 0 0,-1 0-1,-1-6 5156,10 5-2345,40-11 1803,-31 7-3904,24-3 1,92-3-417,-82 10-401,-31 2-4311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22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23 3648,'-3'-3'542,"2"3"-435,0-1 0,0 1 0,1-1 1,-1 0-1,-6-9 8863,30 18-5371,3-3-3125,0-1 0,1-2-1,-1 0 1,1-2 0,27-3-1,20 1-237,86-10-26,-93 2-6612,-56 9 2749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2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94 3648,'-2'-7'864,"2"5"-525,0 1 0,0 0-1,0-1 1,-1 1 0,1 0 0,-1-1 0,1 1 0,-1 0 0,0-1 0,-1-1 0,-4 0 1315,5 2-1549,1 1 0,0 0-1,-1 0 1,1-1 0,-1 1 0,1 0 0,-1 0-1,1 0 1,-1-1 0,1 1 0,-1 0 0,1 0-1,-1 0 1,1 0 0,-1 0 0,1 0 0,-1 0-1,1 0 1,-1 1 0,1-1 0,-1 0 0,1 0-1,-1 0 1,1 0 0,-1 1 0,1-1 0,-1 0-1,1 0 1,-1 1 0,1-1 0,-1 1 0,-4 2 90,0 1 0,1 0 1,-1 0-1,1 0 1,0 0-1,0 1 1,0-1-1,0 1 1,1 0-1,0 0 1,0 0-1,0 1 0,1-1 1,-3 8-1,4-10-184,1-1 0,-1 1-1,0 0 1,1-1 0,-1 1 0,1-1-1,0 1 1,0 0 0,0-1-1,0 1 1,0 0 0,1-1 0,-1 1-1,1-1 1,0 1 0,0-1-1,0 1 1,0-1 0,0 1 0,0-1-1,0 0 1,1 0 0,0 1-1,-1-1 1,1 0 0,0-1 0,0 1-1,0 0 1,0 0 0,0-1-1,0 1 1,0-1 0,1 0-1,2 2 1,-3-3 33,1 1 0,-1-1-1,1 1 1,-1-1 0,1 0-1,-1 0 1,1 0 0,-1 0-1,1 0 1,-1-1 0,1 1 0,-1-1-1,1 1 1,-1-1 0,1 0-1,-1 0 1,0 0 0,0-1-1,1 1 1,-1 0 0,2-3 0,1 1 18,0-1 1,-1 0-1,0 0 1,0 0 0,0-1-1,0 1 1,-1-1 0,5-6-1,-5 4 41,1 0 0,-1 0 1,0-1-1,-1 1 0,0-1 0,0 1 0,-1-1 0,0 0 0,1-13 0,-3 17-64,1 1 0,0-1 1,-1 0-1,0 1 0,0-1 0,0 1 1,0-1-1,-1 1 0,1 0 1,-1 0-1,0-1 0,0 1 0,0 0 1,0 1-1,-1-1 0,1 0 1,-1 1-1,1-1 0,-1 1 1,0 0-1,0 0 0,0 0 0,-5-2 1,6 2-106,-1 1 1,-1 0-1,1 1 1,0-1-1,0 0 0,0 1 1,0 0-1,0 0 1,-1 0-1,1 0 1,0 0-1,0 1 1,0-1-1,0 1 1,-1 0-1,1 0 1,0 0-1,0 0 0,-5 3 1,7-3-115,-1 0 1,1 0-1,0 0 0,-1 0 1,1 0-1,0 1 1,0-1-1,0 0 0,0 1 1,0-1-1,0 0 1,0 1-1,0-1 0,0 1 1,1-1-1,-2 4 0,2-4-163,0 1-1,0 0 0,0 0 0,0 0 1,0-1-1,1 1 0,-1 0 0,0 0 1,1-1-1,0 1 0,-1 0 0,1-1 1,0 1-1,0 0 0,0-1 0,0 1 1,0-1-1,2 3 0,9 8-2360,5 0-901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47.37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41 156 8384,'-40'-15'3808,"53"10"-3328,-5 2 832,11-2-832,20-7 864,6 1-768,13-9-289,6 8-191,-1-8-384,0 4 161,5-1-2273,-5 5 1312,0 4-5024,-10 8 3392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23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0 3808,'-2'43'8604,"-3"1"-3449,-14 46-1987,-39 88-2949,29-114 121,16-37-167,1 1 1,-10 34-1,20-54-140,0 0 1,0 0 0,1 0-1,0 0 1,0 0-1,1 0 1,0 0-1,1 0 1,0 0-1,0 0 1,1 0-1,4 15 1,-4-20-5,0 1 0,0-1 0,0 1 0,0-1 0,0 0 1,1 0-1,0 0 0,-1-1 0,1 1 0,0-1 0,0 1 0,1-1 0,-1 0 0,0 0 0,1 0 0,-1-1 0,1 1 1,7 1-1,-2-1 45,-1 0 0,1 0 0,0-1 1,-1-1-1,1 1 0,0-1 0,12-2 1,-6 0-197,44-8 684,-53 9-886,0-1-1,0 0 1,0-1 0,0 1-1,0-1 1,-1 0-1,9-6 1,-13 8-112,-1 0 0,1 1-1,-1-1 1,0 1 0,1-1 0,-1 0-1,0 1 1,1-1 0,-1 0-1,0 0 1,0 1 0,1-1 0,-1 0-1,0 0 1,0 1 0,0-1 0,0 0-1,0 0 1,0 1 0,0-1 0,0 0-1,0 0 1,-1 1 0,1-2 0,-4-6-4940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24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52 4640,'-9'-3'4896,"18"3"-3808,4 0 1984,12 0-1792,17-3 1343,22-2-1503,15-3 0,-3 0-704,-4 2-320,-6-2-96,3 1 0,-2 4 0,-5 3-5439,-6 0 2975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30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3552,'29'-22'9200,"-28"23"-8743,0-1 0,0 0 1,0 0-1,0 0 0,0 0 1,0 0-1,-1 0 0,1 0 1,0 0-1,0-1 1,0 1-1,0 0 0,0 0 1,-1-1-1,1 1 0,1-1 1,3-2-740,-2 1 340,-1 0 0,0 0 0,0-1-1,0 1 1,0-1 0,-1 0 0,1 1 0,-1-1 0,0 0 0,1 0 0,-1 0 0,0 0 0,0-3 0,6-15 373,-16 70-441,0 6 228,3-19 119,-3 39-1,7-46-97,-1-17-41,3-10 266,3-8 53,-1 2-687,0 0-1,0 0 1,-1 0 0,0-1-1,0 1 1,0-1-1,0 1 1,-1-1 0,0-6-1,-2-41-3949,-2 34 2094,4 17 1747,0 1 0,0-1 1,0 1-1,0-1 0,0 1 1,0-1-1,-1 1 0,1-1 1,0 1-1,0-1 0,0 1 1,-1-1-1,1 1 0,0-1 1,0 1-1,-1 0 0,1-1 1,-1 1-1,1-1 0,0 1 1,-1 0-1,1-1 0,-1 1 1,1 0-1,0 0 0,-1-1 1,0 1-1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32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90 3808,'0'-3'205,"1"0"1,0 0 0,0 0-1,0 0 1,0 0-1,1 1 1,-1-1-1,1 0 1,-1 1 0,3-3-1,-1 1 456,-1 1-1,1 0 1,-1-1-1,-1 0 1,1 1-1,0-1 1,1-4 0,8-16 4749,-11 27-4336,-1 9 48,-6 26-888,5-24 65,-17 68 393,0 0 18,16-68-627,-1 1-1,-5 13 1,-3 12 176,10-23 417,2-17-663,0 0 0,0 1 0,0-1 1,0 0-1,0 0 0,0 0 0,0 1 0,0-1 1,0 0-1,0 0 0,0 0 0,0 0 0,0 1 1,0-1-1,1 0 0,-1 0 0,0 0 0,0 0 1,0 1-1,0-1 0,0 0 0,0 0 0,1 0 1,-1 0-1,0 0 0,0 1 0,0-1 0,0 0 1,1 0-1,-1 0 0,0 0 0,0 0 0,0 0 1,1 0-1,-1 0 0,0 0 0,0 0 0,0 0 1,1 0-1,-1 0 0,0 0 0,0 0 0,0 0 1,1 0-1,-1 0 0,0 0 0,0 0 0,0 0 1,1 0-1,-1 0 0,0 0 0,0-1 0,0 1 1,0 0-1,1 0 0,-1 0 0,0 0 0,0 0 1,0 0-1,0-1 0,0 1 0,0 0 0,1 0 1,-1 0-1,0-1 0,0 1 0,0 0 0,13-14 12,-1 0-1,0 0 0,-1-2 1,15-26-1,0 0-114,6-9-173,13-21 125,-38 63 71,0 1 0,0 0-1,0 0 1,1 0-1,15-10 1,-22 17 58,1 0 0,-1 0 0,1 0 0,-1 0-1,1 1 1,-1-1 0,1 0 0,0 1 0,-1-1 0,1 1 0,0 0 0,-1-1-1,1 1 1,0 0 0,-1 0 0,1 0 0,0 0 0,0 1 0,-1-1 0,4 1-1,-3 0 20,0 0-1,1 1 1,-1-1-1,0 0 1,0 1-1,0 0 0,0-1 1,-1 1-1,1 0 1,0 0-1,-1 0 1,3 4-1,1 3 134,-1 0 0,1 1 0,-2 0 0,1 0 0,2 16 0,-3-7 29,-2-1 1,0 1-1,-1 0 0,-3 30 0,-1 18 2,-1-38-1998,23-27-9136,-2 1 7126,0 1-470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39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142 139 1824,'-8'-8'11536,"9"17"-9126,0-6-2238,0-1 0,1 1-1,-1-1 1,1 1 0,0-1 0,0 0-1,0 1 1,0-1 0,0 0-1,1 0 1,-1-1 0,0 1 0,1 0-1,0-1 1,-1 1 0,1-1-1,3 1 1,-2-1-110,-1 0 0,1 0 0,0 0 0,0 0 0,0-1-1,0 1 1,-1-1 0,1 0 0,0-1 0,0 1 0,0 0 0,0-1 0,4-1-1,2-2 11,-1 0-1,1 0 0,-1-1 0,0 0 1,0-1-1,-1 0 0,1 0 0,-1-1 1,0 0-1,-1 0 0,0-1 0,0 0 0,10-16 1,-16 22-85,0 0 1,0 0 0,-1 0-1,1-1 1,-1 1 0,1 0-1,-1 0 1,0-1 0,1 1-1,-1 0 1,-1-1 0,1 1-1,0 0 1,0-1 0,-1 1-1,1 0 1,-1 0 0,0-1 0,0 1-1,0 0 1,0 0 0,0 0-1,0 0 1,0 0 0,-1 0-1,1 0 1,-1 1 0,1-1-1,-1 0 1,0 1 0,0-1-1,0 1 1,0 0 0,0 0-1,0 0 1,0 0 0,0 0-1,0 0 1,0 0 0,0 0-1,-1 1 1,1-1 0,0 1-1,-4 0 1,-6-1 112,0 2 0,0-1 1,-1 2-1,1-1 0,0 2 0,0 0 0,0 0 0,1 1 0,-1 0 1,1 1-1,0 0 0,0 1 0,0 1 0,1-1 0,0 2 0,1-1 1,-14 14-1,14-12 0,0 1 1,0 0 0,0 0 0,2 1-1,-1 0 1,1 0 0,1 1-1,0 0 1,1 0 0,0 1-1,1-1 1,0 1 0,1 0 0,0 0-1,2 0 1,-2 15 0,3-23-40,0 0 0,1 0 1,0 0-1,-1 1 0,2-1 1,-1 0-1,0 0 0,1-1 1,0 1-1,0 0 0,1-1 1,-1 1-1,1-1 0,0 0 1,0 1-1,1-1 0,-1-1 0,1 1 1,0 0-1,0-1 0,0 0 1,0 0-1,0 0 0,1-1 1,8 5-1,-1-3 6,0 1 1,1-2-1,0 0 0,-1 0 0,1-1 0,0-1 1,0 0-1,0 0 0,15-3 0,112-9-8728,-132 11 7414,0-1 1,0 0-1,0 0 0,-1-1 0,1 0 0,0 0 1,-1-1-1,8-4 0,16-15-2582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42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4160,'4'2'11826,"6"-1"-5586,-3-2-8675,240-12 5555,-229 16-3157,-13-1-20,-22 22-19117,12-13 16843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42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7 7136,'-3'-7'3978,"-2"8"91,-6 5-2303,10-6-1436,-4 4 82,-1 0 0,1 0 0,0 0-1,0 1 1,0 0 0,0 0 0,1 0-1,0 0 1,-6 10 0,9-13-382,0 0 1,0-1 0,1 1-1,-1 0 1,1 0 0,-1-1 0,1 1-1,-1 0 1,1 0 0,0 0-1,0 0 1,0 0 0,0-1-1,0 1 1,1 0 0,-1 0-1,1 0 1,-1 0 0,1-1-1,-1 1 1,1 0 0,0-1 0,0 1-1,0 0 1,0-1 0,0 1-1,0-1 1,0 1 0,1-1-1,-1 0 1,2 2 0,-2-2-195,1 0 0,0 0 1,-1 0-1,1-1 0,0 1 0,-1 0 1,1-1-1,0 1 0,0-1 0,0 1 1,0-1-1,3 0 0,49 0-9153,-37-3 7216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43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37 6976,'-21'-21'2592,"21"18"-2016,0-5 1152,0 3-1216,7 5-768,3 0 96,2 8-640,1 3 480,-1 1-2688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4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4 149 2560,'-4'-10'1557,"17"-2"3952,47-20 335,-40 20-5381,1 2 0,26-11-1,-6 8-448,74-13-1,-8 13-3698,-79 13 1631,-9 4-1604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44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3712,'5'-11'6890,"-4"13"-5844,0 1-759,0 1 1,0 1 0,0-1-1,-1 0 1,1 0 0,-1 0-1,0 0 1,0 0 0,-1 7-1,0 5 165,1 150 1857,2-167-2342,0 0 1,0 0-1,-1 1 0,1-1 1,0 0-1,-1 0 1,1-1-1,1 0 0,12-11-93,0 1-1,1 0 0,1 1 0,0 1 0,0 1 1,1 1-1,0 0 0,24-7 0,-40 15 215,0-1 0,0 1 1,0-1-1,0 1 0,0 0 0,0 0 0,0 0 0,0 0 0,0 0 0,0 0 0,0 1 1,0-1-1,0 0 0,0 1 0,3 1 0,-4-1-14,0 0-1,0 0 1,0-1 0,0 1-1,0 0 1,0 0 0,-1 1-1,1-1 1,0 0 0,-1 0-1,1 0 1,0 0 0,-1 1-1,1-1 1,-1 0 0,0 1-1,1-1 1,-1 0-1,0 1 1,0-1 0,0 0-1,0 3 1,1 11 405,-1-11-515,0-1 1,1 1 0,-1-1 0,-1 1-1,1-1 1,0 1 0,-1-1 0,0 1-1,1-1 1,-3 5 0,3-7-505,-1 0-1,1 0 1,0 0 0,0 0 0,-1 0 0,1 0-1,0 0 1,0 0 0,0 0 0,0 0 0,1 0-1,-1 2 1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24.91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 49 1312,'0'-1'104,"0"-1"1,0 1-1,0-1 1,0 1-1,0-1 0,1 0 1,-1 1-1,0-1 1,1 1-1,-1-1 1,1 1-1,-1 0 0,1-1 1,0 1-1,0 0 1,-1-1-1,1 1 0,1-2 1,-1 3 156,-1-1 1,0 0-1,0 1 0,1-1 1,-1 0-1,0 0 0,0 1 1,0-1-1,0 0 0,0 0 0,0 1 1,0-1-1,-1 0 0,1 0 1,0 1-1,0-1 0,0 0 1,-1 1-1,1-1 0,0 0 1,-1 1-1,1-1 0,-1 0 1,1 1-1,-1-1 0,1 1 1,-1-2-1,-5 2 850,4 1-669,5-1-214,-3 0-20,5 78 720,-5-16-615,4 118-82,-1-137-174,-2-28 56,0 0-1,3 15 1,-3-10 420,-1-11-2943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44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0 7552,'-59'4'2816,"30"0"-2208,-26 7-160,29-3 2496,-2 3-1696,-6 3 159,4 1-895,5-4-256,-1 0-160,10 2-352,4-3 128,-2 1-1727,6-3 1055,8 0-4064,8-8 2720,9-8-2432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47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485 57 3392,'3'3'8086,"-1"-3"-7900,-2 0 31,1-1 1,-1 1 0,1 0 0,-1 0-1,0 0 1,1-1 0,-1 1 0,1 0-1,-1 0 1,0-1 0,1 1 0,-1 0-1,1-1 1,-1 1 0,0-1 0,0 1-1,1 0 1,-1-1 0,0 1 0,0-1-1,1 1 1,-1-1 0,0 1 0,0-1-1,0 1 1,0-1 0,0 1 0,0-1-1,0 1 1,0-1 0,0-1-19,0 1 0,-1 0 0,1-1 0,-1 1 0,1 0 0,-1 0 0,0-1 0,1 1 0,-1 0 0,-2-2 0,0-1-49,-1 0 1,-1 0-1,1 0 0,-6-4 0,8 7-125,0 0 1,0 1-1,0-1 0,0 1 1,1-1-1,-1 1 0,0-1 1,0 1-1,0 0 0,0 0 1,0 0-1,-4 1 0,-11-2 147,4 0-135,1 0 1,-1 0-1,1 2 0,0-1 0,-1 1 0,-15 4 0,-73 24 311,99-28-326,-4 1-11,0 1 1,1-1 0,-1 1-1,1 0 1,-10 8 0,12-9-3,0 0 0,1 1 0,0-1-1,-1 1 1,1-1 0,0 1 0,0 0 0,0 0 0,1 0 0,-1 0 0,1 0 0,-2 4 0,3-5 10,-1-1 0,1 1-1,0-1 1,0 1 0,0 0 0,1-1-1,-1 1 1,0-1 0,0 1-1,1-1 1,-1 1 0,1-1-1,0 1 1,-1-1 0,1 0 0,0 1-1,0-1 1,0 0 0,0 1-1,0-1 1,0 0 0,0 0-1,0 0 1,0 0 0,1 0 0,-1 0-1,0 0 1,1 0 0,1 0-1,2 1 1,-1 0-1,0 0 0,1 0 0,-1-1 1,1 1-1,0-1 0,-1-1 0,9 1 1,11-1 247,-32-3-618,-4 3 279,0 1 0,0 0-1,0 1 1,1 0 0,-1 0-1,0 1 1,1 1-1,0 0 1,0 1 0,-12 7-1,16-8 86,1 0-1,-1 0 0,1 1 1,1 0-1,-1 1 1,1-1-1,0 1 0,0 0 1,1 0-1,-1 0 0,1 1 1,1 0-1,-1 0 0,1 0 1,0 0-1,1 0 0,-2 8 1,2-2 89,1 0 0,0 0 1,0 0-1,3 20 0,-1-30-58,-1 0-1,1 0 1,0 0-1,0 0 1,1 0-1,-1 0 1,0 0-1,1 0 1,0-1-1,0 1 1,0 0-1,0-1 0,0 0 1,0 1-1,1-1 1,-1 0-1,1 0 1,-1 0-1,1-1 1,0 1-1,0 0 1,0-1-1,0 0 1,0 0-1,0 0 1,0 0-1,4 0 1,13 1 85,0-2 1,0 0 0,33-6-1,60-17-280,-34-3-3650,-66 16-5003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48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11 3072,'0'0'64,"0"0"-1,0-1 1,0 1-1,0-1 1,0 1 0,0 0-1,0-1 1,0 1-1,0-1 1,0 1 0,1 0-1,-1-1 1,0 1 0,0-1-1,1 1 1,-1 0-1,0-1 1,0 1 0,1 0-1,-1 0 1,0-1 0,1 1-1,-1 0 1,0 0-1,5-2 3712,1 7-244,-4-3-3129,-1 1 0,0 0-1,0 0 1,0 0 0,0 0 0,0 0 0,-1 0 0,0 1 0,1-1 0,-1 0 0,-1 6 0,1-1 52,-1 1 0,-1-1 0,-1 9 0,-3 3 298,2-11-560,1 1 0,1 0 0,0 0 0,-2 17 0,5-26-174,-1-1-1,0 1 1,0 0-1,0-1 1,0 1-1,0-1 1,0 1-1,0-1 0,0 1 1,0-1-1,-1 1 1,1 0-1,0-1 1,0 1-1,0-1 1,-1 1-1,1-1 1,0 1-1,-1-1 0,1 1 1,0-1-1,-1 0 1,1 1-1,0-1 1,-1 1-1,1-1 1,-1 0-1,1 1 1,-1-1-1,1 0 0,-1 0 1,0 1-1,0-1 165,6-11 458,-5 7-706,1-1 1,-1 1 0,1 0 0,0 0-1,1 0 1,-1 0 0,3-6 0,17-27-337,-15 26 414,1-1-41,-2 3 18,0 0 0,0 1 0,0 0 0,11-12 0,-15 18 60,1 1 0,-1 0 0,0 0-1,1 0 1,-1 0 0,0 0 0,1 0 0,-1 0 0,1 0 0,0 0 0,-1 1 0,1-1 0,0 0 0,-1 1 0,1 0 0,0-1 0,0 1-1,-1 0 1,1 0 0,0 0 0,0 0 0,-1 0 0,1 0 0,0 1 0,0-1 0,-1 0 0,1 1 0,0 0 0,-1-1 0,1 1-1,-1 0 1,3 1 0,-2 0 40,1 0-1,-1 0 0,0 0 1,0 0-1,0 0 0,0 0 1,-1 1-1,1-1 0,0 1 1,1 4-1,11 31 455,-6-13-399,-3-8-22,0-2-871,2-4-2592,3 3-2323,-3-7 326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50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7 6240,'5'-6'11029,"-11"10"-8075,-4 23-1303,1-3-898,-14 25 1,10-20-418,2 0 0,0 0 0,-11 53 0,3 11-165,17-78-131,1 0 1,0 1-1,1-1 0,2 20 1,-1-33-5,-1 1-1,1-1 1,-1 0-1,1 0 1,0 0 0,-1 0-1,1 0 1,0 0-1,0 0 1,1-1 0,-1 1-1,0 0 1,1-1 0,-1 1-1,1 0 1,1 1-1,0-1 9,0 0 0,0-1-1,1 1 1,-1 0 0,0-1 0,1 0-1,-1 0 1,0 0 0,5 0-1,4 0-169,0 0 0,0-1-1,0 0 1,22-4 0,-12 1-560,31-5-2740,-48 7 2045,-1-1-1,1 1 1,-1-1 0,7-3-1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50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10048,'0'-26'3712,"10"18"-2880,19 0-224,-4 0 1983,12 2-1535,5-2 1280,0 4-1376,10-3-640,-7 3-224,6 1-352,-4-2 160,-10 2-1024,0 3 640,-2 0-3136,-6 0 2017,-4 3-4641,-8 12 3488,-9 1-1088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54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1 261 2976,'0'-2'259,"0"1"0,1 0 0,-1-1-1,0 1 1,1 0 0,0 0 0,-1 0 0,1-1 0,0 1 0,-1 0 0,1 0 0,0 0 0,0 0-1,0 0 1,0 0 0,0 1 0,0-1 0,0 0 0,0 0 0,0 1 0,0-1 0,1 0 0,-1 1-1,2-1 1,6-3 405,1 1 1,11-3-1,-8 3 87,9-2 68,0 0 0,34-1 0,-29 3-290,203-23 746,29 18-627,-223 8-528,102-11 149,-31 0-192,79 8 32,-6 1-122,-64-8 195,17 0-108,252 20 273,-286-6-175,156-12 0,-191 4-105,212-16-85,-157 10 68,227 5-3,-213 6 34,217-7 201,-6 1-100,-11 0 203,-5-1-301,376 6 2417,-658 0-2321,-1-3-1,54-9 1,-41 9-351,-41 0 91,1 1 0,-1 1-1,19 1 1,28-1-31,-16-1 236,-36 2-18,-1 0 0,1 0 1,0-2-1,14-2 1,-23 3 48,1 0-133,0 0 0,0 0 1,0 0-1,0-1 0,0 0 1,0 1-1,-1-1 0,1 0 1,3-3-1,3-3-198,-1 2-2071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55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74 3072,'1'-2'119,"0"1"0,0-1 0,-1 1-1,1 0 1,0 0 0,0-1 0,0 1 0,1 0 0,-1 0 0,0 0 0,0 0 0,1 0 0,-1 1-1,0-1 1,2-1 0,25-9 6560,-29 13-5367,-58 119 1995,-17 46-2286,53-123-590,-49 69-1,59-94-278,-16 29 0,28-47-104,9-8-213,5-10-127,0-1 0,-2 0 1,0 0-1,15-36 0,21-81-95,-33 88 705,36-78-1,-39 102 327,1 1 0,1 1 0,23-30 0,-36 51-631,0 0 0,0-1 0,0 1-1,0 0 1,0 0 0,0 0 0,0 0 0,1 0-1,-1-1 1,0 1 0,0 0 0,0 0 0,0 0 0,0 0-1,1 0 1,-1 0 0,0 0 0,0 0 0,0 0 0,1 0-1,-1 0 1,0 0 0,0 0 0,0-1 0,0 1-1,1 1 1,-1-1 0,0 0 0,0 0 0,0 0 0,1 0-1,-1 0 1,0 0 0,0 0 0,0 0 0,0 0-1,1 0 1,-1 0 0,0 0 0,0 0 0,0 1 0,0-1-1,0 0 1,1 0 0,-1 0 0,0 0 0,0 0 0,0 0-1,0 1 1,0-1 0,0 0 0,0 0 0,0 0-1,0 0 1,1 1 0,3 12 185,-3-8-58,6 22 162,-2-1-1,0 1 1,0 35-1,6 34-62,4 5 19,4 21 188,-19-99-1416,0-22 170,-26-19-18069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56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37 6240,'-2'-4'441,"-2"-4"2771,19 10 1625,2 2-3417,0-2 0,21 1-1,74-5-524,-75 0-742,32-5-1819,-56 5 236,0-1 0,0 0-1,14-6 1,-9 1-3380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56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40 6144,'-8'-10'1978,"8"10"-1932,0 0 0,0-1 0,0 1 0,0 0-1,0 0 1,0 0 0,0 0 0,0-1 0,0 1-1,0 0 1,0 0 0,0 0 0,0 0 0,0 0-1,0-1 1,0 1 0,1 0 0,-1 0-1,0 0 1,0 0 0,0 0 0,0-1 0,0 1-1,0 0 1,0 0 0,0 0 0,1 0 0,-1 0-1,0 0 1,0 0 0,0 0 0,0-1 0,0 1-1,0 0 1,1 0 0,-1 0 0,0 0 0,0 0-1,0 0 1,0 0 0,1 0 0,-1 0 0,0 0-1,0 0 1,0 0 0,0 0 0,1 0 0,-1 0-1,0 0 1,10-1 1690,-9 1-1543,58-18 3807,-53 16-3922,0 1 0,1 0-1,-1 0 1,0 1 0,10 0 0,-15 0-65,0 0 1,0 0-1,0 0 0,0 0 0,0 0 1,0 0-1,0 1 0,0-1 0,0 0 1,0 1-1,0-1 0,0 1 0,0-1 1,0 1-1,0-1 0,0 1 0,-1 0 1,1-1-1,0 1 0,-1 0 0,1 0 1,0-1-1,-1 1 0,1 0 1,-1 0-1,1 0 0,-1 0 0,1 0 1,-1 0-1,0 0 0,1 0 0,-1 0 1,0 0-1,0 0 0,0 0 0,0 0 1,0 0-1,0 0 0,0 0 0,0 0 1,0 0-1,0 0 0,-1 1 0,0 2 23,0-1-1,0 0 1,0 0-1,-1 0 1,1 0-1,-1 0 1,0-1-1,1 1 1,-1 0-1,0-1 0,-1 1 1,1-1-1,0 0 1,-6 4-1,-2 0 171,0 1-1,-20 7 1,20-9-18,0 0 0,-10 7-1,-1 3 384,41-8 69,-6-3-265,1-1 0,0-1-1,0 0 1,27 0 0,-32-2-734,1-1 0,19-4 0,-23 4-966,-1-1 1,0 0-1,1-1 0,-1 0 0,8-4 0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57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3 164 4736,'-2'2'5577,"13"7"-2312,-8-6-2969,-1-1-1,0 1 0,1-1 1,-1 0-1,1 0 0,0 0 1,0 0-1,0 0 1,0-1-1,0 1 0,0-1 1,1 0-1,2 1 0,0-1-111,0 0 0,0 0 0,0-1 0,0 1 0,0-1 0,0-1 0,7 0 0,-5-1-121,1 0 0,-1 0 0,1-1 0,-1 0 0,0 0-1,0-1 1,0 0 0,0 0 0,-1-1 0,11-7 0,-16 9-58,1 0 0,-1 0 0,1 0 1,-1-1-1,0 1 0,0 0 0,0-1 1,-1 1-1,1-1 0,-1 0 0,0 1 1,0-1-1,0 0 0,0 0 0,-1 0 0,0 0 1,1 1-1,-1-1 0,-1 0 0,1 0 1,-1 0-1,1 0 0,-1 0 0,0 1 1,0-1-1,-1 0 0,1 1 0,-4-6 0,4 6-24,-1 0-1,0 0 1,0 0-1,0 0 1,0 0-1,0 0 1,-1 0-1,1 1 1,-1-1-1,0 1 1,0 0-1,0-1 1,0 1-1,0 1 1,0-1-1,-1 0 1,1 1-1,-1 0 1,1 0-1,-1 0 1,1 0-1,-1 0 1,1 1-1,-1 0 1,0-1-1,1 1 0,-1 1 1,0-1-1,1 0 1,-7 2-1,4 1 77,1-1 0,-1 1 0,0 0 0,1 0 0,0 0-1,0 1 1,0 0 0,0 0 0,0 0 0,1 1 0,0-1-1,0 1 1,0 0 0,0 0 0,1 1 0,-4 6 0,2-2 131,1 0 1,0 0 0,1 0 0,-1 1 0,2-1 0,0 1 0,0 0 0,0 19 0,3-19 55,0 1 0,1 0 0,0 0 1,1-1-1,0 1 0,1-1 0,0 0 0,9 17 0,-10-24-188,-1-1-1,1 1 1,0 0-1,0-1 1,0 1-1,1-1 1,-1 0-1,1 0 1,0 0-1,-1-1 1,1 0-1,0 1 1,1-1-1,-1 0 1,0-1 0,1 1-1,-1-1 1,8 2-1,7-1-231,0 0 0,1-1 0,23-2 0,-12 1-841,-23-1 53,0 1 0,0-2 0,14-3 0,1 0-2540,-3 2 1067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25.51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83 112 3072,'-71'-67'9408,"65"61"-8478,5 6-912,1 0 1,0 0-1,0 0 1,-1 0-1,1-1 1,0 1-1,-1 0 1,1 0-1,0 0 1,0 0-1,0-1 1,-1 1-1,1 0 1,0 0-1,0-1 1,0 1-1,-1 0 1,1 0 0,0-1-1,0 1 1,0 0-1,0 0 1,0-1-1,0 1 1,0 0-1,-1-1 1,1 1-1,0 0 1,0-1-1,0 1 1,0 0-1,1-1 1,54 1 722,-54 0-729,221-14 1885,-180 15-1789,-17 0 51,48-5 1,-53 4-201,-18 1 49,-1-1 0,1 0 0,0 0 0,-1 0 0,1 1 0,0-2 0,-1 1 0,1 0 0,0 0 1,-1 0-1,1-1 0,0 1 0,-1-1 0,1 1 0,-1-1 0,3-1 0,11-8-9192,-11 9 7574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58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24 5056,'-4'-1'784,"1"0"0,-1 0 0,1 0 0,-10 0 7839,15 2-7353,4 1-818,-1-1 1,1 0 0,0 0-1,0 0 1,-1-1 0,1 0-1,0 0 1,7-1-1,8 0 248,6-1 12,54-9 0,-44 5-915,-29 4-21,13-1-561,-6 4-3128,-15 15-3143,-3 10 86,6-8 3951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5:59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58 5568,'-1'-1'302,"1"0"0,0-1-1,0 1 1,-1-1 0,1 1 0,0 0 0,0-1 0,0 1 0,1-3-1,-1 2 121,1 1 0,-1-1 0,0 1-1,0-1 1,0 1 0,0-1-1,0 0 1,-1 1 0,1-1-1,0 1 1,-1-1 0,1 1 0,-2-3-1,-1-2 1374,3 5-1731,0 1-1,0 0 0,-1-1 1,1 1-1,0 0 1,0-1-1,0 1 0,-1-1 1,1 1-1,0 0 0,-1 0 1,1-1-1,0 1 0,-1 0 1,1-1-1,0 1 0,-1 0 1,1 0-1,-1 0 1,1 0-1,0-1 0,-1 1 1,1 0-1,-1 0 0,1 0 1,0 0-1,-1 0 0,1 0 1,-1 0-1,-4-1 95,1 0 0,-1 0 0,1 1 0,-1-1 1,0 1-1,1 0 0,-1 0 0,1 1 0,-1-1 0,1 1 0,-1 0 0,1 0 0,-9 4 0,-125 47 1656,116-42-1545,0 1 1,-30 20 0,43-25-209,1 1 0,0 0 0,0 0 1,1 1-1,0-1 0,0 2 0,1-1 0,-7 13 1,9-13-26,-1 0 0,2 0 0,-1 1 0,1 0 0,1 0 0,-1 0 0,1 0 0,1 0 0,0 0 0,0 0 0,1 0 0,0 1 0,2 8 0,-1-12-5,0 0 0,0 0 0,1-1 0,0 1 0,0 0 0,1-1 1,0 0-1,0 1 0,0-1 0,0 0 0,1-1 0,-1 1 0,1-1 0,1 1 0,-1-1 0,1 0 1,-1-1-1,1 1 0,0-1 0,10 5 0,-7-4 7,0-1 0,0 0 0,0-1 0,1 0-1,-1 0 1,1-1 0,-1 0 0,13 0 0,-4-2-70,0 0 0,0-1 0,21-6 0,-35 7 18,1 0-1,-1 0 0,1-1 1,-1 1-1,0-1 0,0 0 1,1 0-1,-1 0 0,-1 0 1,1-1-1,0 1 0,0-1 1,-1 1-1,0-1 0,1 0 1,-1 0-1,0 0 0,-1-1 1,1 1-1,0 0 0,-1-1 1,0 1-1,0-1 0,0 1 1,0-1-1,0 1 0,-1-1 1,0 0-1,1 1 0,-1-1 1,-1 0-1,1 1 0,0-1 1,-1 0-1,0 1 0,0-1 1,0 1-1,0-1 0,-1 1 1,1 0-1,-1-1 0,0 1 1,0 0-1,0 0 0,0 0 1,-1 0-1,1 1 0,-1-1 1,1 1-1,-1-1 0,-3-1 1,-6-2-2,1 1 1,-1 0-1,0 0 0,0 1 1,0 1-1,-1 0 1,-13-1-1,-7-2 109,14 4 305,17 3 21,14-1 182,228-14 1159,-214 14-2780,-14 0-2930,-40 21-7869,-3-9 5953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0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25 4480,'2'-9'3895,"-2"8"-3638,0 1 0,0-1 0,0 1-1,0-1 1,0 0 0,0 1 0,0-1 0,0 1 0,0-1-1,1 1 1,-1-1 0,9-8 7720,-12 17-7764,0-1-1,0 1 1,1 0 0,0 0-1,1 0 1,0 0 0,0 0-1,1 14 1,-1 1-36,-4 217 871,6-162-811,1-67-148,-2-8-194,1 0-1,0-1 1,-1 1 0,0 0 0,1 0 0,-1 0 0,-1 4 0,5-15-5031,0-4-1525,-4 5 3968,-3 0-1451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03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51 143 6464,'-9'-4'729,"8"3"-619,-1 0-1,1 1 1,-1-1-1,1 0 0,-1 1 1,1-1-1,-1 1 0,1-1 1,-1 1-1,1 0 1,-1 0-1,1 0 0,-1 0 1,0 0-1,1 0 1,-1 0-1,1 0 0,-1 1 1,-2 0-1,-4 3 3373,17-5 1242,4-2-4584,50-9 840,-1-3 0,0-2 0,64-28 0,-31 10-990,-54 25-2449,-27 10 130,3 11-5815,-1-1 2996,-4-6 2871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04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18 4992,'-4'-15'1166,"1"12"732,2 11 4904,-6 68-3850,2-26-1952,-20 181 776,21-211-1657,0 0 0,-1 0 0,-11 24 0,-1 9 40,17-52-261,0-1 0,-1 1 0,1-1 0,0 1 0,0-1 0,0 1 0,-1-1 0,1 1 1,0-1-1,0 1 0,-1-1 0,1 0 0,0 1 0,-1-1 0,1 1 0,-1-1 0,1 0 0,0 1 1,-2-1-1,2 0-70,0 0 0,0 0 0,-1 0 0,1 0 1,0 0-1,0 0 0,-1 0 0,1 0 0,0 0 0,0 0 1,0 0-1,-1-1 0,1 1 0,0 0 0,0 0 0,-1 0 1,0-2-1376,1 2 1375,0 0 1,0-1-1,0 1 0,0 0 0,0 0 0,-1-1 0,1 1 1,0 0-1,0-1 0,0-6-2073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04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73 136 5472,'-10'-13'865,"6"8"-559,1 0 1,0 0-1,0 0 0,0 0 0,0 0 0,-2-7 0,5 10-86,0 0 0,0 1 0,-1-1 1,1 0-1,1 0 0,-1 0 0,0 0 1,0 1-1,1-1 0,-1 0 0,1 0 1,-1 1-1,1-1 0,0 0 0,0 1 1,0-1-1,0 1 0,0-1 0,0 1 1,0-1-1,0 1 0,0 0 0,1-1 1,-1 1-1,1 0 0,-1 0 0,1 0 1,-1 0-1,3-1 0,5-2 179,0 0 0,0 0-1,19-5 1,-14 6-159,1-1-1,-1 2 1,1 0-1,0 0 1,28 2-1,-35 1-175,0 0 1,-1 0-1,1 1 0,-1 0 0,0 0 0,1 1 1,-1 0-1,0 0 0,0 0 0,-1 1 0,1 0 1,-1 1-1,7 5 0,-10-7 3,0 0 0,0 0 0,-1 0 0,1 0 1,-1 1-1,0-1 0,0 1 0,0 0 0,-1-1 0,1 1 0,-1 0 0,0 0 0,0 0 0,0 0 0,0 0 1,-1 0-1,1 1 0,-1-1 0,0 0 0,-1 0 0,1 0 0,-2 5 0,-2 8 103,0-1-1,-1 0 1,-1 0 0,-9 15-1,9-17-27,0-2-47,-1 0-1,0 0 0,-1-1 0,-1 0 0,0-1 1,0 0-1,-1 0 0,-17 14 0,27-24-130,0 1 0,0 0-1,0-1 1,0 1-1,1-1 1,-1 1 0,0 0-1,0-1 1,1 1-1,-1 0 1,0-1 0,1 1-1,-1-1 1,0 1 0,1-1-1,-1 1 1,1-1-1,-1 1 1,1-1 0,-1 0-1,1 1 1,0 0-1,22 19-162,-8-7 67,-9-7 56,0 1 0,-1 0 0,0 0 0,0 1 0,0-1 0,-1 1 1,4 10-1,-6-12 139,0-1 1,0 0-1,-1 0 1,0 0-1,0 1 1,0-1 0,-1 1-1,0-1 1,0 1-1,0-1 1,0 0-1,-3 11 1,2-14 12,0 1 1,0-1-1,0 1 0,0-1 1,-1 0-1,1 0 0,0 0 1,-1 0-1,0 0 0,1 0 1,-1 0-1,0 0 0,0 0 1,0-1-1,0 1 0,0-1 1,-1 0-1,1 0 0,0 1 1,-1-1-1,1-1 0,-1 1 1,-2 0-1,-5 1 82,-1 0 1,1-1-1,-1-1 1,-13 0-1,9 0-41,-19-2 33,-64-11 0,75 9-412,18 3-247,-1 0 1,1 0 0,0-1 0,0 0 0,-9-4 0,13 5 330,0 1-1,0-1 1,1 1 0,-1-1 0,0 1 0,1-1 0,-1 1-1,0-1 1,1 0 0,-1 1 0,1-1 0,-1 0 0,1 0-1,0 1 1,-1-1 0,1 0 0,0 0 0,-1-1 0,1 1-76,0 0 1,0 0-1,0 0 1,1 0 0,-1 0-1,0 0 1,0 0 0,1 0-1,-1 0 1,1 1 0,-1-1-1,1 0 1,-1 0 0,1 0-1,0 0 1,-1 1 0,1-1-1,0 0 1,0 1 0,0-2-1,19-13-2396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05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30 5312,'-4'-3'611,"4"2"-507,-1 0 0,1 1 0,-1-1 0,1 1 0,-1-1 0,0 1 0,1-1 0,-1 1 0,0-1 0,1 1 0,-7-11 9426,8 10-9395,0 0-1,1 0 1,-1 0 0,0 0 0,0 1-1,0-1 1,0 0 0,1 1 0,-1-1-1,0 1 1,1-1 0,-1 1 0,0 0-1,1 0 1,-1-1 0,1 1 0,1 0-1,32 0 190,-24 0-311,-3 0 22,0 1-1,-1-1 1,1 1-1,0 0 1,-1 1-1,1 0 1,-1 0-1,0 1 1,0 0-1,0 0 1,0 0-1,0 1 1,-1 0-1,10 8 1,-15-11-12,0 0 0,0 0 0,-1 0 0,1 0 1,0 1-1,-1-1 0,1 0 0,0 1 0,-1-1 1,0 0-1,1 1 0,-1-1 0,0 1 0,1-1 1,-1 0-1,0 1 0,0-1 0,0 1 0,-1-1 0,1 1 1,0-1-1,0 0 0,-1 1 0,1-1 0,-1 0 1,1 1-1,-1-1 0,0 0 0,1 1 0,-1-1 0,0 0 1,-1 1-1,-3 5 136,-1 1 0,0-2 0,-13 12 1,16-15-133,-40 32 917,-59 38 0,107-76-941,0 1-1,-1 0 1,1 0-1,1 0 1,6-1-1,6-2-118,15-5-1104,0 2 1,55-6-1,-81 13 347,1 1 0,-1 0-1,1 0 1,12 2 0,-17-1 435,0-1 0,-1 1 0,1 0 0,0 0 0,-1 0-1,1 0 1,-1 0 0,1 1 0,-1-1 0,0 1 0,0-1 0,1 1 0,-1 0 0,0 0 0,2 3-1,-3-3-134,0 0 0,0 0 0,0 0 0,0 0 0,-1 0-1,1 0 1,0 2 0,-1-4 556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07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63 2720,'-4'0'14010,"9"9"-11738,-1-5-2179,-1-1 0,0 0 1,0 0-1,1 0 0,0-1 0,0 1 0,-1-1 0,1 0 1,1 0-1,-1 0 0,0-1 0,0 1 0,1-1 1,-1 0-1,1 0 0,4 0 0,5 0 38,1 0 0,-1-1 0,1 0 0,-1-2 1,0 1-1,0-2 0,1 0 0,-1 0 0,-1-2 0,1 1 0,18-11 0,-31 15-123,0-1-1,0 1 1,0-1-1,0 1 1,0-1-1,0 1 1,-1-1-1,1 0 1,0 0-1,0 1 1,-1-1-1,1 0 1,0 0-1,-1 0 1,1 0-1,-1 0 1,1 0-1,-1 0 1,0 0-1,1 0 1,-1 0-1,0 0 1,0 0-1,0 0 0,0 0 1,1 0-1,-1 0 1,-1 0-1,1 0 1,0 0-1,0 0 1,0 0-1,0 0 1,-1 0-1,1 0 1,-1 0-1,1 0 1,-2-2-1,1 1 7,-1-1-1,0 1 0,1-1 0,-1 1 0,0 0 1,-1 0-1,1-1 0,0 2 0,-1-1 1,1 0-1,-1 0 0,-4-1 0,1 1 14,0 0 0,-1 0 0,1 1 0,0 0 0,0 1 0,-1 0 0,1 0 0,0 0 0,0 0 0,-1 1 0,1 0 0,-7 2 0,-10 4 200,-40 17 1,34-11-45,-35 21 0,51-26-116,0 1 1,1 0-1,0 0 1,-20 23 0,30-30-53,0-1 0,1 1 1,-1 0-1,1 0 1,0 0-1,0 1 0,0-1 1,0 0-1,0 0 1,0 1-1,1-1 0,-1 0 1,1 1-1,-1-1 1,1 1-1,0-1 0,0 0 1,0 5-1,1-4-1,0 1 0,0 0 0,1-1 0,-1 1 0,1-1 0,0 0 0,-1 1 0,1-1 0,1 0 0,-1 0 0,3 3 0,3 2 15,1-1-1,0 1 0,0-2 1,0 1-1,1-1 1,0 0-1,12 4 1,-11-6 2,1 0 0,0-1 0,-1-1 1,1 0-1,0 0 0,0-1 1,1-1-1,-1 0 0,0-1 0,16-2 1,47-13-2273,-4-4-4561,-41 10 3186,-1 2-3130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0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392 123 3072,'-2'-28'11599,"-1"16"-10366,-1 6-847,0-1 0,0 1 0,0 1 1,-1-1-1,1 1 0,-2 0 1,1 0-1,0 0 0,-1 0 1,0 1-1,0 0 0,0 1 1,-1-1-1,1 1 0,-13-4 1,14 6-350,1 0-1,-1 1 1,0 0 0,0-1 0,1 1 0,-1 1 0,0-1 0,1 1 0,-1 0 0,1 0-1,-1 0 1,-4 2 0,-9 5 18,-26 13 0,41-20-26,-21 14 81,0 0 0,-28 25 0,47-36-109,1-1 3,-1 1 0,1-1 0,0 1 0,0 0 0,0 1-1,1-1 1,-1 1 0,1 0 0,0-1 0,1 1 0,-1 1 0,1-1 0,0 0 0,0 0 0,1 1 0,-1-1-1,1 1 1,0 0 0,1-1 0,-1 1 0,1 0 0,0-1 0,1 1 0,0 0 0,-1-1 0,2 1 0,-1-1-1,1 1 1,3 8 0,1-1 27,0 0 0,1 0 0,0 0 0,1-1 1,0-1-1,1 1 0,11 10 0,-16-17-1,1-1 0,0 0 0,0 0 0,0 0 0,0-1 1,1 0-1,0 0 0,-1 0 0,1-1 0,0 0 0,0 0 1,0 0-1,0-1 0,0 0 0,1 0 0,-1 0 0,0-1 0,12-1 1,-11 0-1,1 0 1,-1 0 0,0-1 0,0 0-1,0 0 1,0-1 0,-1 0 0,9-4 0,-13 5-11,0 1 0,0-1 0,0 1 0,0-1 0,0 0 1,0 0-1,0 0 0,-1 0 0,1 0 0,-1 0 0,1 0 1,-1 0-1,0-1 0,0 1 0,0 0 0,0-1 0,0 1 0,0-1 1,-1 1-1,1-1 0,-1 0 0,0 1 0,0-1 0,0 1 1,0-1-1,-1-3 0,1 2-15,-1 1 0,0-1 0,0 0 0,-1 0 0,1 1 0,-1-1 0,0 1 0,0-1 0,0 1 0,0 0 0,0 0 0,-1 0 0,1 0 0,-5-4 0,0 2 1,1 0 0,-1 1 0,0 0 0,0 0 0,-1 1 0,-7-3 0,5 2-57,-8-3-200,18 7 249,0 0 0,0 0 1,0 0-1,0 0 0,0 0 1,-1 0-1,1 0 0,0 0 1,0 0-1,0 0 0,0 0 1,0 0-1,0 0 0,0 0 1,0 0-1,0 0 0,0-1 1,0 1-1,0 0 0,0 0 0,0 0 1,0 0-1,0 0 0,0 0 1,0 0-1,0 0 0,0 0 1,0 0-1,0 0 0,0 0 1,0 0-1,0 0 0,0 0 1,0 0-1,0 0 0,0 0 1,0-1-1,0 1 0,0 0 1,0 0-1,0 0 0,0 0 1,0 0-1,0 0 0,0 0 1,0 0-1,0 0 0,0 0 1,0 0-1,0 0 0,0 0 1,0 0-1,0 0 0,0 0 1,0 0-1,0 0 0,0 0 1,0 0-1,0 0 0,0-1 1,0 1-1,0 0 0,1 0 1,-1 0-1,0 0 0,0 0 1,0 0-1,11-1-46,194 1-1365,-203 0 986,-1 0 1,1 0-1,0 0 1,-1 0-1,1 1 1,-1-1-1,1 0 0,-1 1 1,1-1-1,-1 1 1,1-1-1,-1 1 1,3 1-1,-4-2-169,1 1-1,0 0 1,0 0-1,-1 0 1,1 0 0,-1 0-1,1 1 1,-1-1 0,1 0-1,-1 0 1,1 0-1,-1 0 1,0 1 0,0-1-1,0 1 1,4 11-3697,-1-1 1930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11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523 169 2496,'0'-1'126,"0"1"0,0-1 0,0 1 0,0-1 0,0 0 0,0 1 0,0-1 0,1 1 0,-1-1 0,0 1 0,0-1 0,1 1 0,-1 0 0,0-1 0,1 1 0,-1-1 0,1 1 0,-1 0 0,0-1 0,1 1 0,-1 0 0,1-1 0,0 1 0,0-1 16,-1 1-1,1 0 0,-1-1 0,1 1 0,-1 0 1,1-1-1,-1 1 0,0-1 0,1 1 0,-1-1 1,1 1-1,-1 0 0,0-1 0,1 0 0,-1 1 1,0-1-1,0 1 0,0-1 0,1 1 0,-1-1 1,0 1-1,0-1 0,0 0 0,0 0 0,2-10 1570,-1 9-1536,-1 1-1,1 0 0,-1 0 1,0-1-1,0 1 1,1 0-1,-1-1 1,0 1-1,0 0 1,0-1-1,0 1 0,-1-2 1,-1-6 549,1 3-279,-1 0 0,1 0 1,-1 1-1,0-1 0,-1 1 0,-4-8 0,4 8-201,0 0 1,0 1-1,-1-1 0,0 1 1,0 0-1,0 0 0,-1 0 1,1 1-1,-10-6 0,10 7-191,0 0 1,-1 0-1,1 1 0,-1-1 1,1 1-1,-1 1 0,0-1 0,0 0 1,1 1-1,-1 0 0,0 0 0,-7 2 1,-3 1-11,0 0 0,1 2 0,-1 0-1,1 0 1,0 1 0,0 1 0,1 1 0,0 0 0,0 0 0,1 1 0,0 1 0,1 0 0,0 0 0,0 1 0,1 1 0,1 0 0,0 0 0,0 1-1,-12 26 1,18-32-46,0-1-1,1 1 0,0-1 1,1 1-1,0 0 0,0 0 1,0 0-1,1 0 0,-1 0 1,2-1-1,0 10 0,0-12 9,0 0-1,0 0 0,0 0 0,1 0 0,-1 0 0,1-1 1,0 1-1,0-1 0,0 0 0,1 1 0,-1-1 1,1 0-1,0 0 0,-1 0 0,1-1 0,1 1 0,-1-1 1,0 1-1,1-1 0,-1 0 0,4 1 0,6 2 108,1-1 0,-1 0 0,1-1 0,-1-1 0,1 0 0,0 0 0,0-2 0,-1 0 0,1 0 0,0-1 0,16-4 0,-28 5-90,0 0 0,0-1 0,0 1 0,1 0 0,-1-1 0,0 0 1,0 1-1,-1-1 0,1 0 0,0 0 0,0 0 0,0 0 0,0 0 0,-1-1 0,1 1 0,-1-1 0,1 1 0,-1-1 0,1 1 0,-1-1 0,0 0 0,2-2 0,-3 3-22,0 1-1,0 0 1,0-1 0,0 1-1,1 0 1,-1-1 0,0 1 0,0 0-1,0-1 1,0 1 0,0 0-1,-1-1 1,1 1 0,0 0-1,0 0 1,0-1 0,0 1 0,0 0-1,0-1 1,0 1 0,-1 0-1,1 0 1,0-1 0,0 1-1,0 0 1,-1 0 0,1-1-1,0 1 1,0 0 0,-1-1 0,-11-2-111,-16 5-116,-16 8 116,-103 25-150,127-28 213,0 0 1,0 1 0,1 0 0,1 2 0,-21 13-1,34-19 34,-1 1 1,1-1-1,-1 1 0,-4 6 0,8-9 18,1 0 0,0-1 0,-1 1 0,1 0 0,0 0-1,0 0 1,0 0 0,0 0 0,1 0 0,-1 0 0,1 0 0,-1 0 0,1 0 0,0 1 0,-1-1 0,1 0 0,0 0 0,1 4 0,0-5 14,-1 1 0,1-1-1,0 1 1,0-1 0,0 0 0,0 1 0,0-1 0,1 0 0,-1 0 0,0 0 0,0 0 0,1 0 0,-1 0 0,1 0 0,-1 0 0,1 0 0,-1-1-1,1 1 1,0-1 0,2 1 0,40 9 225,-38-9-190,37 4 289,83 0 0,-35-4-440,-71-1-504,22-3 0,6 0-3964,-24-1-5562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26.02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26 0 3552,'-1'2'240,"0"0"0,1-1-1,-1 1 1,1-1 0,0 1 0,0 0 0,-1 0 0,1-1-1,0 1 1,1 0 0,-1-1 0,0 1 0,0 0 0,1-1-1,-1 1 1,1 0 0,0 1 0,2 14 493,-4 5-37,-1 1 0,-6 25 0,-1 19 64,3-1-200,3 0 0,9 104 0,-5-166-517,3 18 991,-4-22-1001,0 1 0,0-1-1,0 0 1,1 1 0,-1-1 0,0 0 0,0 1-1,0-1 1,0 0 0,1 1 0,-1-1 0,0 0-1,0 0 1,1 1 0,-1-1 0,0 0 0,0 0-1,1 1 1,-1-1 0,0 0 0,1 0 0,-1 0-1,0 0 1,1 1 0,-1-1 0,0 0 0,1 0-1,-1 0 1,0 0 0,1 0 0,-1 0 0,0 0-1,1 0 1,-1 0 0,0 0 0,1 0 0,-1 0-1,1 0 1,-1 0 0,0-1 0,1 1 0,-1 0-1,0 0 1,1 0 0,-1 0 0,0-1 0,0 1-1,1 0 1,-1 0 0,0-1 0,0 1 0,1 0-1,-1-1 1,11-10 188,0-1 0,-1 0 0,0-1 0,9-16 0,19-23-361,28-23-435,-63 71 465,0 1 0,0-1 0,0 1 0,0 0 0,1 0 0,0 0 0,-1 1 0,9-5 0,-11 7 99,0-1 0,1 1 0,-1-1-1,1 1 1,-1 0 0,1-1 0,-1 1-1,1 0 1,-1 0 0,1 0 0,-1 0-1,0 0 1,1 0 0,-1 1 0,1-1-1,-1 0 1,1 1 0,-1-1 0,0 1-1,1 0 1,-1-1 0,0 1 0,1 0-1,-1 0 1,0 0 0,0 0-1,0 0 1,0 0 0,0 0 0,0 0-1,1 2 1,3 5 116,-1 1 0,0-1-1,0 1 1,-1 0 0,0 0-1,-1 1 1,1-1 0,0 13-1,-3-19-80,3 21 238,-1 36 1,2 14-15,-4-58-145,0-14-74,0 0 0,-1 0 0,1 0 0,0 0 0,0 0 0,0 0 0,1 0 0,-1 0 0,0 0 0,1 0 0,-1 0 0,1 0 0,0-1 0,1 4 0,7-5-7639,-3-6 4218,2 1 1163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12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5632,'0'-1'153,"0"1"0,0 0 0,0-1 1,1 1-1,-1-1 0,0 1 0,0 0 0,0-1 1,0 1-1,1-1 0,-1 1 0,0 0 0,0-1 0,1 1 1,-1 0-1,0-1 0,0 1 0,1 0 0,-1-1 1,1 1-1,-1 0 0,0 0 0,1 0 0,-1-1 1,0 1-1,1 0 0,-1 0 0,1 0 0,-1 0 0,1 0 1,-1-1-1,0 1 0,1 0 0,-1 0 0,1 0 1,-1 0-1,1 1 0,-1-1 0,1 0 0,1 1 275,0 1 0,0 0 0,0-1 0,0 1 0,0 0 1,-1 0-1,3 3 0,0 0-144,-1 0 0,0 0 1,0 1-1,0-1 0,0 1 0,-1 0 1,0-1-1,0 1 0,-1 0 1,1 0-1,-1 1 0,-1-1 1,1 0-1,-1 0 0,-1 9 1,11-19 424,-6 2-676,-1 0 0,0-1 0,0 1 0,0-1-1,5-5 1,10-8-283,-1 6 79,0 1 0,0 0 1,1 2-1,34-10 0,-44 14 264,1 1 0,0 0 0,-1 1 0,1 0-1,0 1 1,0-1 0,0 2 0,0-1-1,-1 1 1,1 1 0,0-1 0,-1 2 0,14 4-1,-16-5-25,-1 1 0,0-1-1,0 1 1,1 0 0,-2 1-1,1-1 1,0 1 0,-1 0-1,0 0 1,0 0 0,0 1-1,0 0 1,-1-1-1,1 1 1,-1 0 0,0 1-1,-1-1 1,0 0 0,1 1-1,1 10 1,-4-15-78,4 28-1400,-7-15-2255,2-14 3418,1 0 1,0 1 0,0-1 0,-1 0-1,1 1 1,0-1 0,-1 0-1,1 0 1,0 1 0,-1-1 0,1 0-1,0 0 1,-1 0 0,1 1 0,-1-1-1,1 0 1,0 0 0,-1 0 0,1 0-1,-1 0 1,1 0 0,0 0 0,-1 0-1,1 0 1,-1 0 0,1 0-1,0 0 1,-1 0 0,0-1 0,-7-1-2655,-8 2-916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12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48 5632,'-3'-1'528,"2"1"-416,1-1 0,-1 1 0,0 0 0,0 0 0,0-1 0,0 1 0,1-1 0,-1 1 0,0-1 0,0 1 0,1-1 0,-1 1 0,0-1 0,1 1 0,-3-4 2821,19 2 1171,8-7-2321,-19 7-1670,0-1 0,1 2 1,-1-1-1,7-1 0,25-3 321,-22 3-203,1 0 0,-1 1 0,0 1 0,28 1 0,-42 0-218,1 0-1,-1 0 0,0 1 1,1-1-1,-1 0 1,0 0-1,0 1 0,1-1 1,-1 0-1,0 1 0,0 0 1,0-1-1,0 1 0,0 0 1,0-1-1,0 1 0,0 0 1,0 0-1,1 1 0,-2-2 13,1 1 0,-1 0 0,0 0 0,0 0 0,0 0 0,1-1 1,-1 1-1,0 0 0,0 0 0,0 0 0,-1 0 0,1-1 0,0 1 0,0 0 0,0 0 0,-1 0 0,1 0 0,0-1 0,-1 1 0,1 0 0,-1 0 0,-3 5 106,0 0 0,0-1 0,-1 1 0,0-1 0,-7 5 0,-52 37 724,46-35-498,1 0 0,-25 23 0,40-34-354,1 1-1,-1-1 1,1 1 0,-1 0 0,1-1 0,0 1 0,-1 0 0,1 0-1,0 0 1,0 0 0,1 0 0,-1 0 0,0 0 0,1 0 0,-1 0-1,1 0 1,-1 0 0,1 1 0,0-1 0,0 0 0,0 0 0,0 0-1,1 1 1,0 2 0,0-1 1,1-1 0,0 0 0,0 1 0,0-1 0,0 0 0,0 0 0,1 0 0,0-1 0,-1 1 0,1-1 1,0 1-1,0-1 0,6 3 0,-2-1 58,1 0 1,0 0 0,0-1-1,0 0 1,0 0 0,0-1-1,1 0 1,8 1-1,10-1-2136,34-1-1,-35-2-2099,-21 1 2403,0 0 1,0 0-1,0 0 0,0-1 1,5-2-1,10-4-1018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6:13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2816,'0'-1'646,"0"-1"0,0 1 0,0 0 0,0-1 0,1 1 0,-1 0 0,1-1 0,-1 1 0,1 0 0,0 0 0,-1 0 0,2-3 0,15-11 3034,-9 10-3043,0 0 0,17-7 0,-2 4-234,1 0 0,0 1 0,0 2 0,27-4 0,100 1 14,-147 8-309,25 2-1755,-28-2 1428,0 0 0,0 1 0,0-1 1,0 0-1,0 1 0,0-1 0,1 1 0,-1-1 1,0 1-1,0 0 0,-1-1 0,1 1 1,0 0-1,0 0 0,0 0 0,0 0 1,-1-1-1,1 1 0,0 0 0,0 2 1,1 14-6710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19:37:20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714 27 1472,'14'-10'16722,"-20"8"-18021,2-1 1466,-1 1 0,0 0 0,0 0 0,0 1 0,0 0 0,0-1 0,0 1 0,0 1 0,-11-1 0,-54 2 514,-64-1-242,93-1-298,-61 8 0,65-5-141,24-2 0,0 1 0,-22 4 0,-45 14 272,46-12-165,10 0-64,23-7-43,-7-3 0,5 3-22,-9 4 132,10-4-113,1 1 0,-1 0 0,1-1 0,-1 1 0,0-1 0,1 0 0,-1 1 0,1-1 0,-3 0 0,3 0 169,-18 3 74,18-3-6,6 1-190,1 0 0,-1 0 0,0 0 1,0 1-1,0 0 0,0 0 0,6 3 0,13 5-71,27 7 91,-5 0-27,-26-10 18,-15-5-60,-1-1-1,0 1 0,1-1 0,8 1 1,37 4 18,93 22 0,-98-20 63,-34-7-70,-1 0 1,1 1-1,17 6 1,-6 0 91,44 9 1,-19-9-323,-46-8 216,0 0 0,0 1 0,1-1 0,-1 0 1,0 1-1,0-1 0,0 1 0,0-1 0,1 1 0,-1 0 0,0-1 0,0 1 0,0 0 0,0 1 1,2 0 13,-1-1 143,-2-1-181,0 0 32,1 0 0,-1 0 0,0 0 0,1 0 0,-1 0 0,0 0 0,1 0 0,-1 1 0,0-1 0,1 0 0,-1 0 0,0 0 0,0 1 0,1-1 0,-1 0 0,0 0 0,0 0 0,1 1 0,-1-1 0,0 0 0,1 1 0,-7 7-3,0 0-1,0 0 1,-1 0-1,0-1 1,0 0-1,0-1 0,-1 1 1,-10 5-1,-75 39-56,39-24 184,-101 58-161,33-23 341,69-44-245,42-16-10,-1 2 0,1-1-1,0 2 1,0 0 0,-15 8 0,20-10-102,1 0 0,-1-1 0,0 0 0,-10 2 0,13-3 14,-2 0 4,5-1 39,0 0 0,0 1 0,0-1 0,-1 0 0,1 0 0,0 0-1,0 0 1,0 0 0,-1 0 0,1 0 0,0 1 0,0-1 0,0 0 0,-1 0 0,1 0 0,0 0-1,0 0 1,0 0 0,-1 0 0,1 0 0,0 0 0,0 0 0,-1 0 0,1 0 0,0 0 0,0 0-1,0 0 1,-1-1 0,1 1 0,0 0 0,0 0 0,0 0 0,-1 0 0,1 0 0,0 0 0,0-1 0,0 1-1,-1 0 1,1 0-3,0 0 1,0 0-1,0 0 0,0 0 0,-1-1 0,1 1 0,0 0 1,0 0-1,-1 0 0,1 0 0,0 0 0,0 0 0,0 0 0,-1 0 1,1 0-1,0 0 0,0 0 0,0 0 0,-1 1 0,1-1 1,0 0-1,0 0 0,0 0 0,-1 0 0,1 0 0,0 0 0,0 0 1,0 1-1,0-1 0,-1 0 0,1 0 0,-4 2 42,5-5 85,-1 2-21,14 3 100,-12-1-181,-1-1 0,1 1 1,0-1-1,-1 0 0,1 1 0,0-1 1,0 0-1,-1 0 0,4-1 0,39-7-56,0 3 0,50-1 0,-40 3 8,106 0 1,-9 2-155,-141 2 205,-1 0 0,16 3 0,-2 1-116,-6 0 193,-14-4-121,-1 0-1,1 0 1,0 0 0,0 0-1,1-1 1,-1 1-1,0-1 1,0 0-1,3 0 1,-4 0 180,-2 1-298,1 2 128,0-1 1,0 0-1,0 0 0,-1 1 1,1-1-1,-1 0 0,0 1 1,0-1-1,0 4 1,0-5 4,0 0 1,0 0 0,0 0 0,0 0-1,0 0 1,1 0 0,-1 0 0,0 0-1,0 0 1,1 0 0,0 2 0,3 15 111,-4-17 437,-5 14-1066,3-7 553,0-4 539,2-10-29,5-23-221,-5 14-283,6-23 0,-4 20-62,7-21-822,-14 163 1354,1-110-6118,4-1 1676,4-1 2149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09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10 477 2976,'0'0'5557,"-6"0"-2976,5-1-2410,0-1-1,1 1 1,0 0-1,-1-1 0,1 1 1,0-1-1,0 1 0,0-1 1,-1 1-1,2 0 1,-1-1-1,0 1 0,0-1 1,1-1-1,0-8 197,-1 3-260,0 1 0,1-1 0,1 0 0,-1 1 0,1-1 0,5-11 0,22-40 198,-12 26-143,-5 10-80,1 0 0,1 1 0,2 1 0,0 0 0,0 1 0,2 0 0,39-32 0,-50 47-99,-1 0 0,1 0-1,0 1 1,0 0 0,14-5 0,-19 8 26,0 0 1,0 1-1,0-1 1,0 1-1,0 0 0,0-1 1,0 1-1,0 0 0,0 0 1,0 0-1,0 0 1,0 1-1,0-1 0,0 1 1,0-1-1,0 1 1,0 0-1,0-1 0,0 1 1,0 0-1,0 0 1,-1 0-1,1 1 0,0-1 1,-1 0-1,1 1 0,1 2 1,2 2 50,-1 0-1,1 1 1,-2 0 0,1 0 0,-1 0 0,0 0-1,0 0 1,1 11 0,2 7 166,1 31 1,-4-31-125,6 29-1,-3-32-41,1 0 0,1 0-1,1-1 1,0 0-1,20 30 1,-27-48-11,0 0 1,1 0-1,-1-1 1,0 1 0,1-1-1,0 0 1,0 0-1,-1 1 1,1-2-1,0 1 1,0 0 0,1-1-1,-1 1 1,0-1-1,6 1 1,-6-1 2,-1-1 1,1 1 0,0-1-1,-1 0 1,1 0 0,-1 0-1,1 0 1,0-1 0,-1 1-1,1-1 1,-1 0 0,1 1-1,-1-1 1,0 0-1,1 0 1,-1-1 0,0 1-1,1 0 1,-1-1 0,3-2-1,13-16 130,0-1 0,-1-1 0,15-25-1,-32 46-182,70-114 28,-40 61-83,41-53-1,-58 90 76,-6 7-105,1 0 1,0 0-1,0 1 0,1 0 0,10-8 0,-17 16 93,-1 0 0,1 0 0,-1 0 0,1 1 0,-1-1-1,1 0 1,-1 1 0,1-1 0,-1 1 0,1 0 0,0 0 0,-1 0-1,1 0 1,0 0 0,-1 0 0,1 0 0,0 0 0,-1 0 0,1 1-1,-1-1 1,1 1 0,-1-1 0,1 1 0,-1 0 0,1-1-1,-1 1 1,1 0 0,-1 0 0,0 0 0,2 2 0,4 3 39,-1 0 0,-1 1 1,1 0-1,6 11 0,-8-12-90,8 15 74,0 1-1,-2 1 0,0 0 0,-2 0 0,6 27 0,12 29-534,-19-52-2734,-6-16-1090,-1-6 1956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10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16 5408,'-5'-15'6858,"5"17"-6010,2 256 4146,1 8-3428,13 220-393,-12-449-2409,-3-50-7298,-1-12 5041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13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0 2144,'4'3'5450,"-9"-1"-5203,0 0 0,1 0-1,-1 0 1,0 0 0,1 0-1,0 1 1,-1 0 0,-3 4-1,3-4-76,-20 16 166,2 0 0,0 2 0,1 0 1,-28 36-1,20-17 365,-48 85-1,64-99-564,1 2 0,2 0 0,0 0-1,2 1 1,1 0 0,2 0 0,1 1-1,1 0 1,1 0 0,2 50 0,3-43 25,2 0 0,15 69 0,-15-90-66,1 0 0,1 1 0,0-2 0,2 1 0,-1-1 0,2 0 0,0-1 0,17 21 0,-22-31-142,0 0 0,0 0 1,1 0-1,-1-1 0,1 0 0,0 0 0,0 0 0,0-1 0,0 1 0,1-1 1,-1 0-1,1-1 0,-1 1 0,1-1 0,-1 0 0,1-1 0,0 1 0,8-1 1,-5-1-1138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14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4896,'3'4'644,"0"0"-1,0 0 1,0 1 0,0-1 0,-1 0-1,0 1 1,0 0 0,2 6-1,16 52 652,-15-43-884,-1 1 1,0 0 0,-2 0 0,0 29-1,-2-47-312,0 0-1,1 0 0,-1 0 0,0 0 1,1 0-1,1 4 0,-1-5 665,-2-4-208,-4-15-239,0-1 0,-2-23 1,-4-10-237,8 39-105,0 0 0,1 1 1,1-1-1,-1 0 0,2 0 1,0 0-1,2-19 0,-2 27 25,1 1 0,0 0 0,0-1 0,0 1-1,0 0 1,0 0 0,1 0 0,0 0-1,-1 0 1,5-5 0,-5 6 23,1 1-1,-1 0 1,1 0 0,-1 0-1,1 0 1,-1 0 0,1 0-1,0 0 1,0 0 0,-1 1-1,1-1 1,0 1 0,0-1-1,0 1 1,0 0 0,0-1-1,-1 1 1,1 0-1,0 0 1,0 1 0,3-1-1,3 2 111,1 0 0,0 1-1,-1 0 1,11 4 0,5 3 153,-20-8-191,0-1 0,0 1 0,1-1 0,-1 0 0,9 0 0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23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1 1984,'0'0'8576,"-3"12"-7483,-1-4-858,0-1-1,-1 1 1,0-1-1,0 0 1,0 0 0,-11 10-1,-44 35 350,6-5 49,-92 103 103,142-146-454,0 0 1,0 0 0,-9 6-1,14-10-306,3-3 31,0 1 0,0-1 0,0 1 0,0 0 0,1 0 0,-1 1 0,8-2 0,-8 2-3,1 1-1,-1 0 1,1 1-1,-1-1 1,1 1-1,-1 0 1,1 0-1,-1 0 1,7 3-1,4 3 55,17 11-1,-26-15-73,4 4 96,18 14 0,-11-7 21,-9-7-29,1-1 1,-2 1 0,1 1-1,-1 0 1,0 0 0,-1 0-1,6 10 1,7 4 34,-17-20 767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24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241 494 2976,'1'0'105,"0"0"0,-1 0 1,1 0-1,0-1 0,0 1 0,0 0 0,-1 0 1,1-1-1,0 1 0,-1-1 0,1 1 0,0 0 1,0-1-1,-1 1 0,2-2 0,-2 2-51,0 0 1,0-1-1,0 1 0,1 0 0,-1 0 1,0 0-1,0-1 0,0 1 0,1 0 0,-1 0 1,0 0-1,0 0 0,1 0 0,-1-1 1,0 1-1,0 0 0,1 0 0,-1 0 1,0 0-1,0 0 0,1 0 0,-1 0 0,0 0 1,1 0-1,-1 0 0,0 0 0,0 0 1,1 0-1,-1 0 0,0 0 0,2 1 1147,-8-9 3124,4 8-4240,1-1-1,-1 1 0,1 0 0,-1 0 1,0 0-1,1 0 0,-1 0 1,1 1-1,-1-1 0,1 0 1,-1 1-1,1-1 0,-1 1 0,-2 1 1,-23 13 202,19-10-132,-17 9 211,1 2-1,-38 32 1,53-40-355,0 0 1,1 1-1,0 0 0,1 1 1,0 0-1,0 0 0,1 0 1,1 1-1,-6 12 1,9-17-7,1 0 0,-1-1 0,1 1 0,1 0 0,-1 0 0,1-1 0,0 1 0,0 0 0,0 0 0,1 0 0,0 0 0,0-1 0,1 1 0,-1 0 0,4 6 0,-4-9 36,1 0-1,-1-1 1,0 1-1,1-1 1,0 1-1,0-1 1,0 1-1,0-1 1,0 0-1,0 0 1,0 0-1,1 0 1,-1 0-1,1-1 1,0 1-1,-1-1 1,1 1-1,0-1 1,0 0-1,0 0 1,0-1-1,0 1 1,0 0-1,0-1 1,0 0-1,0 0 1,0 0-1,0 0 1,6-1 0,-5 0 25,1 0 1,-1-1-1,0 1 1,1-1-1,-1 0 1,0-1-1,0 1 1,0-1 0,0 1-1,-1-1 1,1 0-1,-1-1 1,0 1-1,0 0 1,0-1-1,0 0 1,3-5 0,4-8 136,-1-1 0,12-33 0,-14 33-155,37-111 416,-21 16-517,-19 86 74,2-23-104,-2 0-1,-5-84 1,-1 46 45,2 73-190,0 0 0,-1 0 0,-5-22 0,6 37 221,0 0-1,0 0 1,0 0-1,0 0 0,0 0 1,0 0-1,0 0 0,0 0 1,0 0-1,0 1 0,0-1 1,0 0-1,0 0 1,0 0-1,0 0 0,0 0 1,0 0-1,0 0 0,0 0 1,0 0-1,-1 0 0,1 0 1,0 0-1,0 0 0,0 0 1,0 0-1,0 0 1,0 0-1,0 0 0,0 0 1,0 0-1,0 0 0,0 0 1,0 0-1,0 0 0,0 0 1,0 0-1,0 0 1,0 0-1,0 0 0,0 0 1,-1 0-1,1 0 0,0 0 1,0 0-1,0 0 0,0 0 1,0 0-1,0 0 0,0 0 1,0 0-1,0 0 1,0 0-1,0 0 0,0 0 1,0 0-1,0 0 0,-3 9-147,0 12 55,-9 73 833,2 182 0,12-190-406,4 73 114,0-94-434,6 48 226,-10-103 107,0 0 0,7 19-1,-9-29-353,0 0-1,0 0 1,0 0-1,0 0 1,0 0 0,0 0-1,0 0 1,0 0 0,0 0-1,0 0 1,0 0-1,0-1 1,1 1 0,-1 0-1,0 0 1,0 0-1,0 0 1,0 0 0,0 0-1,0 0 1,0 0-1,0 0 1,0 0 0,0 0-1,0 0 1,0 0-1,0 0 1,0 0 0,0 0-1,0 0 1,1 0-1,-1 0 1,0 0 0,0-1-1,0 1 1,0 0-1,0 0 1,0 0 0,0 0-1,0 0 1,0 0 0,0 1-1,0-1 1,1 0-1,-1 0 1,0 0 0,0 0-1,0 0 1,0 0-1,0 0 1,0 0 0,0 0-1,0 0 1,0 0-1,0 0 1,0 0 0,0 0-1,0 0 1,0 0-1,1 0 1,-1 0 0,0 0-1,0 0 1,0 1-1,0-1 1,0 0 0,0 0-1,5-11-2071,-2 1 335,6-16-4307,-1-1 1834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26.46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0 103 4224,'0'0'1365,"10"11"3803,-8-10-5027,0-1 0,0-1 0,0 1 0,1 0 0,-1-1 0,0 1 0,0-1 0,0 1 0,0-1 0,0 0 0,0 0 0,0 0 0,0 0 0,-1 0 0,1-1 0,0 1 0,0 0 0,-1-1 0,2-1 0,0-1-39,-1 1 0,0 0 0,0-1 0,-1 1 0,1-1 0,-1 0 0,1 0 0,-1 1 0,0-7 0,1 4-45,-2 4-75,1-1 1,0 1 0,-1-1 0,0 0-1,1 1 1,-1-1 0,0 0 0,0 1 0,-1-1-1,1 0 1,0 1 0,-1-1 0,0 0 0,1 1-1,-3-5 1,3 7 4,0 0-1,-1-1 0,1 1 1,0 0-1,0 0 0,0 0 1,0 0-1,0-1 0,-1 1 1,1 0-1,0 0 1,0 0-1,0 0 0,-1 0 1,1 0-1,0 0 0,0 0 1,0 0-1,-1-1 0,1 1 1,0 0-1,0 0 1,0 0-1,-1 0 0,1 0 1,0 0-1,0 0 0,0 0 1,-1 1-1,1-1 0,0 0 1,0 0-1,0 0 1,-1 0-1,1 0 0,0 0 1,0 0-1,0 0 0,-1 1 1,-9 8-118,-5 14 301,12-16-24,-1 0 0,1-1 0,1 1-1,-1 0 1,1 0 0,0 0 0,1 1 0,0-1 0,0 0 0,0 1 0,1-1 0,0 0 0,3 15 0,-3-18-40,1 1-1,0-1 1,1 0-1,-1 0 1,1 1-1,0-1 1,0 0-1,0 0 1,1-1-1,-1 1 1,1 0-1,0-1 1,0 0-1,0 0 1,1 0-1,-1 0 1,1 0-1,-1 0 1,1-1-1,0 0 1,0 0-1,0 0 1,8 3-1,-7-4-147,1 0 0,-1 0-1,0-1 1,1 0 0,-1 1-1,1-2 1,-1 1-1,1-1 1,-1 1 0,0-2-1,1 1 1,-1 0 0,0-1-1,0 0 1,0-1 0,0 1-1,5-4 1,11-5-1132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25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28 3648,'-1'-9'1027,"1"9"-892,0-1 0,0 1 0,0-1 1,0 1-1,-1-1 0,1 0 0,0 1 0,0-1 0,0 1 0,0-1 0,0 1 0,0-1 1,1 0-1,-1 1 0,0-1 0,0 1 0,0-1 0,0 1 0,1-1 0,-1 1 0,0-1 1,0 1-1,1-1 0,-1 1 0,0-1 0,1 1 0,-1-1 0,1 1 0,-1 0 0,1-1 1,-1 1-1,0 0 0,1-1 0,-1 1 0,1 0 0,0 0 0,-1-1 0,1 1 1,-1 0-1,1 0 0,-1 0 0,1 0 0,-1 0 0,1 0 0,0 0 0,-1 0 0,1 0 1,-1 0-1,1 0 0,-1 0 0,2 0 0,-1 1-47,0-1 1,0 0-1,0 1 1,0-1-1,1 1 1,-1-1-1,0 1 1,0-1-1,0 1 1,-1 0-1,1 0 1,0-1-1,0 1 1,0 0-1,0 0 1,-1 0-1,2 1 1,9 17 409,-6-7-171,0-1 0,-2 1 1,1 0-1,-2 0 0,0 0 1,0 1-1,-1-1 0,-1 24 0,-1-19-138,0 0-1,-2-1 0,0 1 0,-1-1 0,-11 32 0,9-36-49,0 1 0,-1-1 0,-1 0 0,0 0 1,0-1-1,-1 0 0,0 0 0,-1-1 0,0 0 0,-1-1 0,-18 13 0,19-17-717,1 1 1,-1-1-1,-1 0 0,1-1 1,-13 3-1,22-6 225,-1 0 1,0-1-1,0 1 0,0-1 1,0 0-1,0 1 1,0-1-1,0 0 0,0 0 1,0 0-1,0 0 0,0-1 1,0 1-1,0 0 1,0-1-1,-3-1 0,-5-3-2169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26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12 4896,'0'-1'181,"0"0"1,0 0-1,6-7 7189,-5 12-7022,0 0 0,0 0 0,0 0-1,0 7 1,-1 3 14,-1-1 0,-1 1 1,-1-1-1,-4 15 0,-20 54 594,20-64-683,-40 92 535,27-69-665,-20 66-1,38-99-114,0 1 1,1-1-1,-1 1 0,2-1 0,-1 1 1,1 0-1,1-1 0,-1 1 0,2-1 1,-1 1-1,1-1 0,3 11 0,-3-15 33,-1 0-1,1 0 0,0 0 1,0 0-1,1-1 0,-1 1 1,1 0-1,0-1 0,0 0 1,0 0-1,0 1 0,0-2 1,1 1-1,-1 0 0,1-1 1,0 0-1,0 1 0,0-2 1,0 1-1,0 0 0,0-1 1,0 0-1,1 0 0,-1 0 1,6 0-1,1 0 38,0-2 0,-1 1 0,1-1 1,-1-1-1,1 0 0,-1-1 0,11-3 0,69-32-659,-62 21-2057,-26 16 1879,-1-1-1,1 1 1,0-1 0,0 1 0,-1-1 0,1 0 0,-1 1 0,0-1 0,1 0 0,-1 0-1,1-3 1,1 0-1639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26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11 165 7712,'0'0'100,"0"0"-1,-1 0 1,1 0 0,0 0 0,-1 0-1,1 0 1,0 0 0,-1 0 0,1 0-1,0 0 1,-1 0 0,1 0 0,-1 0 0,1 0-1,0 0 1,-1 0 0,1 0 0,0 0-1,-1-1 1,1 1 0,0 0 0,-1 0-1,1 0 1,0-1 0,0 1 0,-1 0 0,1 0-1,0-1 1,0 1 0,-1 0 0,1-1-1,0 1 1,0 0 0,0-1 0,0 1-1,-1 0 1,1-1 0,0 1 0,0 0 0,0-1-1,22-2 2340,-11 2-1576,198-40 2859,-97 18-3450,159-55 0,-233 67-3472,-26 10 1462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27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 4064,'-1'0'43,"1"0"0,0 0-1,0 0 1,0 0 0,-1 0 0,1 0 0,0 0-1,0 0 1,-1 0 0,1 0 0,0 0 0,0 0 0,-1 0-1,1 0 1,0 0 0,0 0 0,-1 0 0,1 0 0,0 0-1,0 0 1,-1 0 0,1 0 0,0 0 0,0-1 0,0 1-1,-1 0 1,1 0 0,0 0 0,0 0 0,0-1-1,0 1 1,0 0 0,-1 0 0,1 0 0,0-1 0,0 1-1,0 0 1,0 0 0,0-1 0,0 1 0,0 0 0,0 0-1,0-1 1,0 1 0,0 0 0,0 0 0,0-1 0,0 1-1,0 0 1,0 0 0,0 0 0,0-1 0,0 1-47,11 2 4526,29 7-3220,-23-2-754,1 1 0,-1 0 0,0 1 0,17 13 0,-24-14-313,0-1 0,-1 2 0,0-1 0,-1 1-1,0 0 1,0 1 0,11 19 0,-5-2-31,-2 0 0,0 1 0,-2 0 1,-1 1-1,-1 0 0,-2 0 0,-1 1 0,-1 0 0,-2 0 1,0 0-1,-2 0 0,-2 0 0,-5 34 0,-9 19 211,-46 145 0,11-101-2983,30-80 963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36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40 3808,'-5'0'5360,"4"-9"-832,1 9-4438,-1-1 1,1 1-1,0 0 1,-1-1 0,1 1-1,0 0 1,0-1 0,-1 1-1,1-1 1,0 1 0,0-1-1,0 1 1,0-1-1,0 1 1,-1-1 0,1 1-1,0-1 1,0 1 0,0-1-1,0 1 1,0-1-1,0 1 1,1-1 0,-1 1-1,0 0 1,0-1 0,0 1-1,0-1 1,0 1 0,1-1-1,-1 0 1,2 0 11,0 1 1,-1-1-1,1 0 0,0 0 1,0 1-1,-1-1 0,1 1 1,2-1-1,-1 1-78,27-5 98,0 2-1,0 1 1,46 4 0,-16-1-188,40 0 881,-39 1-1937,-20-2-3728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36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36 3072,'-3'3'7995,"13"-1"-2805,-4-3-6237,68-11 3990,-34 7-2430,19-5-332,1 4 1,0 1-1,0 4 0,78 7 1,-109-2-193,9 1-77,-12-3-2981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39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8 142 3712,'1'-2'503,"-1"-1"0,0 1 0,1-1 0,-1 1 0,1-1 1,0 1-1,0-1 0,1-3 0,-1 5 97,0-1 0,0 0 0,0 0 0,-1 0 0,1 0 0,-1 0 0,1-4 0,-1 43 678,4 199 974,0-91-1665,-2-81 18,-3-38 235,1-25-307,-1-14 465,-2-5-682,-3-33 1,-2-12-230,3 34-86,2-1 1,0 0-1,2 0 1,2 0-1,0 0 1,10-51-1,-8 70-75,0 0-1,1 0 0,0 0 0,0 1 0,8-12 1,34-48-411,-43 65 438,1 1 1,-1-1-1,1 1 0,0 0 0,1 0 0,-1 1 1,1-1-1,-1 1 0,1 0 0,0 0 1,0 1-1,9-4 0,-10 5 24,1 0 0,0 0 0,0 0 0,0 1 0,0-1 0,0 1 0,0 0 0,0 1 0,0-1 0,-1 1 0,1 0 0,0 0 0,0 1 0,-1-1 0,6 3 0,2 2 18,-1 0-1,12 7 1,-18-10 12,-1 0 0,0 1 0,0-1 0,0 1 1,-1 0-1,1 0 0,-1 0 0,4 5 0,-7-8-5,1 0 0,-1 1-1,1-1 1,-1 0 0,0 0 0,1 0 0,-1 0-1,0 0 1,0 1 0,0-1 0,0 0 0,0 0-1,0 0 1,0 0 0,0 1 0,0-1 0,-1 0-1,1 0 1,0 0 0,-1 2 0,-1 0 9,0 0 1,0 0 0,0 0-1,0 0 1,0-1 0,-6 6-1,-3 2 93,-1-1 0,-19 12-1,25-18-42,-24 16-7,-2-1 1,0-2 0,-39 13-1,70-29-60,1 0 0,-1 1 0,0-1 0,0 0 0,0 1-1,0-1 1,0 0 0,1 1 0,-1-1 0,0 1 0,0-1-1,1 1 1,-1-1 0,0 1 0,1 0 0,-1 0 0,0-1-1,1 1 1,-1 0 0,1 0 0,-1-1 0,1 1 0,0 0-1,-1 0 1,1 0 0,0 0 0,0 0 0,-1-1 0,1 1-1,0 0 1,0 0 0,0 0 0,0 0 0,0 0 0,0 0-1,0 0 1,1 0 0,-1 0 0,0 0 0,0-1 0,1 3 0,3 3 5,-1 0 1,1 0-1,0-1 1,9 11 0,1 1 180,19 27 142,1-2 0,42 40 0,-10-29 163,-54-44-63,-11-9-431,-1 0 0,0 0 1,1 1-1,-1-1 1,0 0-1,1 0 0,-1 0 1,0 0-1,1 0 1,-1 0-1,0 0 0,1 0 1,-1 0-1,0 0 1,1 0-1,-1 0 0,0-1 1,1 1-1,-1 0 1,0 0-1,1 0 0,-1 0 1,0-1-1,2 0-354,-1-1 0,0 0-1,0 0 1,0 0 0,0 0-1,0 0 1,-1 0 0,1 0-1,-1 0 1,1-3 0,4-14-1834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40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86 4064,'-4'-2'-50,"-14"-9"4782,12 6-1446,6 5-3240,0 0 0,0 0-1,0 0 1,0-1 0,0 1 0,0 0 0,0 0 0,0 0 0,0 0-1,0 0 1,0 0 0,0 0 0,0 0 0,0 0 0,0 0-1,0-1 1,0 1 0,0 0 0,0 0 0,0 0 0,0 0-1,0 0 1,0 0 0,1 0 0,-1 0 0,0 0 0,0 0-1,0 0 1,0 0 0,0 0 0,0 0 0,0 0 0,0 0 0,0-1-1,0 1 1,0 0 0,0 0 0,1 0 0,-1 0 0,0 0-1,0 0 1,0 0 0,0 0 0,0 0 0,0 0 0,0 0-1,0 0 1,0 0 0,0 0 0,1 0 0,-1 0 0,0 1 0,0-1-1,0 0 1,0 0 0,0 0 0,141-7 4942,73-18-3674,24-1-1467,-24 19 403,-121 7-2900,-77 0 1722,-35 12-10165,5 2 7856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41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22 5408,'0'0'119,"0"-1"1,-1 1-1,1-1 0,0 1 1,0-1-1,0 1 0,-1-1 1,1 1-1,0-1 0,0 1 1,0-1-1,0 1 0,0-1 1,0 1-1,0-1 0,0 1 1,0-1-1,0 1 0,0-1 1,1 1-1,-1-1 0,0 1 1,0-1-1,0 1 0,1-1 1,-1 1-1,1-1 0,1-6 4668,3 22-3379,-6 46 37,-16 113 0,-11 54 36,27-215-1378,0-6-310,0 11 1729,5-15-515,3-7-582,6-6-388,0 1 0,0 1 1,1 0-1,1 1 0,-1 0 1,1 1-1,0 1 0,0 0 1,1 1-1,0 1 0,-1 0 1,30-1-1,-37 5-51,1 0 0,-1 0-1,0 1 1,0-1 0,14 6 0,-15 0-2209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43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50 1984,'-1'8'10208,"-2"-13"-7151,-3-2-4066,2 2 1089,0 1 1,-1 0-1,0 0 1,0 1-1,0-1 1,0 1 0,0 0-1,-1 0 1,1 1-1,-1 0 1,0 0 0,0 0-1,0 0 1,0 1-1,0 0 1,0 0-1,0 1 1,-12 0 0,8 1-72,0 0 1,1 1 0,-1 0 0,1 1-1,-1 0 1,1 0 0,0 1 0,0 0-1,0 1 1,1-1 0,-10 8 0,7-3 18,1-1 1,0 1 0,0 1-1,1 0 1,0 0 0,0 0 0,-11 22-1,17-27-4,0 0 0,1 0 0,-1 1 0,1 0 0,1-1 0,-1 1 0,1 0 0,0 0 0,0 0 0,1 0 0,-1 0 0,1 0 0,1 0 0,-1 0 0,1 0 0,0 0 0,0-1 0,1 1 0,4 10 0,1-3 100,1 0-1,0 0 1,1-1 0,0 0 0,20 19-1,17 23 420,-39-44-379,0 2-1,-1-1 1,-1 1-1,1-1 1,-2 1-1,0 1 1,0-1-1,-2 1 1,4 24-1,-4-9 150,-1 0-1,-2 0 1,-6 42-1,5-58-262,-1-1 0,0 1 0,-1-1-1,0 0 1,-1 0 0,0-1 0,-1 0 0,-10 15-1,13-20-209,0-1-1,-1 0 0,0 1 1,0-1-1,0 0 0,-1-1 1,-6 5-1,6-6-1512,5-6-1230,4 0 733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27.64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72 128 3392,'-4'6'5330,"22"-12"-2287,-6-1-2650,0-1 0,-1-1 1,0 1-1,-1-2 0,15-15 0,-10 9-44,18-13-1,-26 20-265,-7 9-99,0 0-1,0-1 1,0 1-1,1-1 1,-1 1-1,0-1 1,0 1 0,1 0-1,-1-1 1,0 1-1,1-1 1,-1 1-1,1 0 1,-1 0-1,0-1 1,1 1-1,-1 0 1,2-1 0,-2 2-14,0-1 0,0 1 0,0-1 1,0 1-1,0 0 0,0-1 0,0 1 1,0-1-1,0 1 0,0-1 0,0 1 1,0 0-1,0-1 0,-1 1 0,1-1 1,0 1-1,0-1 0,-1 1 0,1-1 1,-1 2-1,0 0-12,-9 44 314,4-21-112,0 1 0,2 0 1,-1 28-1,2-22-150,-1 24 237,3 1 0,7 65 0,0-61 937,-24-60-832,-10 4-347,-7 1-186,-63 18-1,90-22 191,8-2-1,-1 0 0,1 0 0,-1 0 0,1 0 1,-1 0-1,1 1 0,-1-1 0,1 0 1,-1 0-1,1 0 0,-1 0 0,1 0 0,0 1 1,-1-1-1,1 0 0,-1 1 0,1-1 0,0 0 1,-1 0-1,1 1 0,-1-1 0,1 1 0,0-1 1,-1 1-1,16 0 578,66-4 636,33 0-934,-17 4-87,-53-1-34,-42 0-498,0 0 0,-1 0 0,1 0 0,0-1 0,0 1 0,0 0-1,-1-1 1,1 1 0,0-1 0,-1 0 0,1 0 0,0 0 0,1-1 0,2-2-1263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43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14 6240,'-25'0'2005,"17"5"4144,15-3-5683,0-1-1,1 0 0,-1-1 1,1 1-1,-1-1 0,0-1 1,9-1-1,9 0 271,93-5 868,48 0-771,-50 10-1468,-115-3 320,0 0-1,0 0 0,0 0 0,1 0 0,-1 0 1,0-1-1,0 1 0,0 0 0,0-1 0,0 1 1,0 0-1,0-1 0,2-1 0,4-1-2030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4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9 4480,'0'0'47,"0"-1"0,0 1 0,0 0 1,0 0-1,0-1 0,0 1 0,0 0 0,0 0 0,0-1 1,0 1-1,0 0 0,0 0 0,0-1 0,0 1 1,0 0-1,0 0 0,0 0 0,0-1 0,0 1 0,0 0 1,-1 0-1,1-1 0,0 1 0,0 0 0,0 0 1,0 0-1,0-1 0,-1 1 0,1 0 0,0 0 0,0 0 1,0 0-1,-1 0 0,1-1 0,0 1 0,0 0 1,0 0-1,-1 0 0,1 0 0,0 0 0,0 0 0,-1 0 1,1 0-1,0 0 0,0 0 0,-1 0 0,1 0 1,0 0-1,0 0 0,-1 0 0,1 0 0,0 0 0,-1 0-51,1 2 354,0 0 1,0 0 0,0 0 0,-1 0-1,1 0 1,-1-1 0,1 1-1,-1 0 1,0 0 0,0 0-1,0-1 1,-1 3 0,-16 31 951,-16 23-7,-4-1 0,-63 74 0,2-4-322,87-108-850,1-1 0,1 1-1,0 1 1,1 0 0,2 0-1,0 0 1,1 1 0,0 0-1,2 1 1,1-1 0,1 1-1,0 0 1,2-1 0,0 1-1,2 0 1,0-1 0,2 1-1,0-1 1,1 0 0,1 0-1,13 29 1,-12-35-23,0 0 1,2-1-1,-1 0 0,2-1 0,0 0 1,0 0-1,1-1 0,1-1 0,18 15 1,-24-21-43,0-1 0,0-1 0,1 1 0,0-1 0,0 0 1,7 2-1,11-2-2407,-8-3 813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45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49 6304,'-2'-2'329,"-2"-5"1515,9 8-631,-4-1-189,0 3-484,-1 0 0,1-1 1,-1 1-1,1 0 0,0-1 0,0 1 0,3 4 0,3 10-2,-1 16 266,-1-1 1,-2 1-1,-1 61 1,-2-75-482,-3 5 278,2-22-20,2-4 530,0-8-868,0 0 0,0 0 0,-1 0 0,-1-13 0,0-9-60,4-83-103,-3 108-99,1 1 0,1-1 0,-1 0 0,1 1 0,0-1 0,0 1 0,1-1 0,6-11 0,-8 17 25,1-1 0,-1 1 0,0-1 1,1 1-1,0-1 0,-1 1 0,1 0 0,0 0 0,-1 0 0,1 0 0,0 0 1,0 0-1,0 0 0,0 1 0,0-1 0,0 1 0,3-1 0,3 0 129,1 1-1,-1-1 1,10 2-1,0 0 77,42 2 621,-34-20-12725,-15 13 8437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45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6560,'0'-1'142,"0"1"0,1-1 0,-1 0 0,1 0 0,-1 0 0,1 1 0,-1-1 0,1 0 0,-1 0 0,1 1 0,-1-1 0,1 1 0,0-1 0,0 0 0,-1 1 0,1-1 0,0 1 0,0 0 0,-1-1 0,1 1 0,0 0 0,0-1 0,0 1 0,1 0 0,0 0 67,-1 0 1,1 0-1,0 0 0,-1 1 0,1-1 0,-1 1 0,1-1 0,0 1 0,-1-1 0,0 1 1,1 0-1,1 1 0,3 3 221,-1-1-1,0 0 1,0 1 0,-1 0 0,8 10 0,-2 1 152,0 2 0,-1-1 0,12 35 0,12 60 1183,-24-79-1091,-1-3-244,-1-1-1,-2 1 0,0 0 1,-3 1-1,0 51 0,-26 159 331,15-191-1644,-3 0-1,-30 85 1,33-112-807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49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139 110 3712,'-12'-4'2245,"12"4"-2194,0 0 1,0 0 0,0 0-1,0 0 1,0 0-1,0-1 1,-1 1 0,1 0-1,0 0 1,0 0-1,0 0 1,-1 0 0,1 0-1,0 0 1,0 0 0,0 0-1,0 0 1,-1 0-1,1 0 1,0 0 0,0 0-1,0 0 1,-1 0-1,1 0 1,0 0 0,0 0-1,0 0 1,-1 0 0,1 0-1,0 0 1,0 0-1,0 0 1,0 0 0,-1 1-1,1-1 1,0 0-1,-5-2 1855,0 1-1,0-1 0,-8-5 1,7 6-991,5 2-613,3-1-192,-1 0-62,11 4 528,68 15 1062,-72-17-1535,-1-1 1,1 0-1,0 0 0,-1 0 1,1-1-1,-1-1 0,11-1 1,-12 1-33,-1 0 0,1 0 0,-1-1 1,0 1-1,0-1 0,0-1 0,0 1 1,0-1-1,-1 1 0,9-8 0,-12 9-53,0 0-1,0 0 0,0-1 1,0 1-1,0-1 0,0 1 1,0-1-1,0 1 0,0-1 1,-1 1-1,1-1 0,-1 0 0,1 1 1,-1-1-1,0 0 0,0 0 1,0 1-1,0-1 0,0 0 1,0 0-1,0 1 0,0-1 1,-1 0-1,1 1 0,0-1 1,-1 0-1,0 1 0,1-1 0,-1 1 1,0-1-1,0 1 0,0-1 1,0 1-1,-2-3 0,1 1-51,-1 0-1,1 1 0,-1-1 0,0 0 0,0 1 0,0-1 0,0 1 0,0 0 0,0 0 1,-1 1-1,1-1 0,-1 0 0,1 1 0,-1 0 0,-7-2 0,2 3-15,0 0 0,0 1-1,0 0 1,0 0-1,0 1 1,0 0 0,1 1-1,-1 0 1,-12 6-1,-1 2-90,0 1 0,-26 19-1,43-28 181,0 1 1,0 0-1,0 0 0,1 1 0,-1-1 0,1 1 0,0 0 0,1 0 0,-1 0 0,1 0 0,0 1 0,0-1 0,1 1 0,-1 0 0,1 0 0,1 0 0,-1 0 0,1 0 0,0 1 0,0-1 1,1 0-1,0 0 0,0 1 0,0-1 0,1 0 0,0 0 0,0 0 0,1 1 0,-1-1 0,5 9 0,-2-6 74,-1-1 0,1 0 1,0 0-1,1 0 0,0-1 0,0 1 0,1-1 1,0 0-1,0-1 0,0 1 0,1-1 0,0-1 1,0 1-1,1-1 0,0 0 0,0-1 0,0 0 1,0 0-1,0-1 0,1 0 0,0 0 0,-1-1 1,1 0-1,0-1 0,0 0 0,0 0 0,0-1 1,0 0-1,0 0 0,15-3 0,-15 1-109,0-1 1,-1 0-1,1 0 0,0 0 0,-1-1 0,0 0 0,0-1 0,12-9 1,12-4-2723,-23 13 202,1 1-1,-1 1 1,15-4-1,1 3-1072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51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44 5888,'-14'-13'4570,"13"13"-4342,1 0-1,0-1 0,-1 1 1,1 0-1,0 0 0,-1-1 1,1 1-1,0 0 0,-1 0 1,1 0-1,-1 0 0,1 0 1,0 0-1,-1 0 0,1 0 1,-1 0-1,1 0 0,0 0 1,-1 0-1,1 0 1,-1 0-1,1 0 0,0 0 1,-1 0-1,0 1 0,-3-1 2641,332 0-319,-327 0-2591,1 0 1,-1 0-1,0-1 1,1 1-1,-1 0 1,0-1-1,0 1 1,1 0-1,-1-1 0,0 0 1,0 1-1,0-1 1,0 0-1,0 0 1,0 1-1,0-1 1,0 0-1,0 0 0,0 0 1,0 0-1,-1 0 1,1 0-1,1-2 1,18-6-14274,-8 5 12129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52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20 3712,'1'-2'249,"0"1"0,0 0 1,1 0-1,-1-1 0,1 1 1,-1 0-1,1 0 0,-1 0 1,1 1-1,1-2 0,9-5 4427,-22 22 1077,-14 13-5293,18-21-343,0-1 0,1 1 0,0 0 0,0 0 0,0 1 0,1 0 0,0-1 0,1 1 0,-3 10 0,4-15-136,2 0 0,-1 0 1,0 0-1,1 0 0,-1 0 1,1 0-1,0 0 0,0 1 0,0-1 1,1 0-1,-1 0 0,1 0 1,-1 0-1,1 0 0,0 0 0,0 0 1,1 0-1,-1-1 0,0 1 1,1 0-1,0-1 0,-1 1 0,1-1 1,0 1-1,1-1 0,-1 0 1,0 0-1,1 0 0,3 3 0,-3-3-338,-3-2 183,1 1 1,-1-1-1,0 1 1,1-1-1,-1 0 0,1 1 1,-1-1-1,1 0 0,-1 0 1,1 1-1,-1-1 1,1 0-1,-1 0 0,1 0 1,-1 1-1,1-1 1,0 0-1,4 0-1495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52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31 6976,'-10'-18'3168,"7"10"-2752,-2 3 128,10 10-384,-5-2-576,3 2 224,2-2 128,0 8 64,-2 4-1248,6 4 672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53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17 217 4640,'-17'0'2677,"29"-3"1736,20-9-2692,-6 3-938,67-26 825,35-11-757,-27 11-971,42-13 709,-112 39-2090,0 2 1,54-5 0,-81 11 861,11 1-757,-5 5-2713,-1 6 1432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53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4 6144,'-6'-1'1684,"7"-1"-511,4 2 1074,-7 48-635,-3 0 0,-15 66 0,19-105-1536,0-3 65,0 0 0,0-1 1,1 1-1,0 0 0,0 0 0,0 0 1,2 7-1,-2-13-99,0 0 0,0 1 0,0-1 0,0 0 0,1 1 0,-1-1 0,0 0 0,0 1 0,0-1 0,0 0 0,1 1 0,-1-1 0,0 0 1,0 0-1,1 1 0,-1-1 0,0 0 0,0 0 0,1 0 0,-1 1 0,0-1 0,1 0 0,-1 0 0,0 0 0,1 0 0,-1 0 0,0 1 0,1-1 0,-1 0 0,0 0 0,1 0 0,-1 0 0,17-4 663,16-12-226,-12 2-546,-1-1 0,0-1 1,20-20-1,-39 34 10,0 1 0,1 0 0,-1-1 0,1 1 0,-1 0 0,1 0 0,0 0 0,0 0 0,-1 0 0,1 0 0,0 0 0,0 1 0,0-1 0,3 0 0,-4 1 45,-1 0-1,1 0 1,-1 0-1,1 0 1,-1 0-1,1 1 1,-1-1-1,1 0 1,-1 0 0,1 0-1,-1 1 1,1-1-1,-1 0 1,1 0-1,-1 1 1,0-1-1,1 1 1,-1-1-1,1 0 1,-1 1-1,1 0 1,-1 0 22,1 0 0,-1 1 0,1-1 0,-1 1 0,1-1 1,-1 0-1,0 1 0,1-1 0,-1 1 0,0-1 0,0 2 0,-1 21 240,-6 34 0,3-32-190,3-21-92,-1 6-1433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28.68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 14 2720,'-6'-9'2187,"10"6"-77,-3 1-1517,1 15 199,-1-1-1,0 14 0,4 313 1934,-5-315-2591,0-1 50,0 0 1,5 26 0,-5-21 1191,0-27-2082,0-6-1738,1-7-1334,2 4 2493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54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442 0 7392,'-25'5'3360,"-9"20"-2944,14-10 1344,3 1-1056,-25 5 416,5 1-640,-19 2-160,6-3-192,-5-2 128,17 0-160,0-4 192,9 1-192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56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29 3648,'-1'0'80,"1"-1"0,0 1 0,0 0 0,0-1 0,0 1 0,0 0 0,0-1 0,0 1 0,0 0 0,0-1 0,0 1 0,0 0 0,0 0 0,0-1 0,0 1 0,0 0 0,0-1 0,0 1 0,0 0 0,1-1 0,-1 1 0,0 0 0,0 0 0,0-1 0,0 1 0,1 0 1,-1-1-1,0 1 0,0 0 0,1 0 0,-1 0 0,0-1 0,0 1 0,1 0 0,-1 0 0,0 0 0,1 0 0,-1 0 0,0-1 0,1 1 0,1 0 153,2-14 4973,-3 11-2302,-1 13-630,3 22-2228,-2-24-30,0 0-1,0 0 0,-2 11 0,-2 2 259,-7 26 0,-2 5 90,-21 183 377,31-213 19,0 38 0,2-59-737,0-1 0,0 0 0,0 0 0,0 0 0,0 0 0,0 1 0,0-1 0,0 0 0,0 0 0,0 0 0,0 0 0,0 0 0,0 1 0,0-1-1,0 0 1,1 0 0,-1 0 0,0 0 0,0 0 0,0 0 0,0 0 0,0 0 0,0 1 0,1-1 0,-1 0 0,0 0 0,0 0 0,0 0 0,0 0 0,0 0 0,1 0 0,-1 0 0,0 0 0,0 0 0,0 0 0,0 0 0,1 0 0,-1 0 0,0 0 0,0 0-1,0 0 1,0 0 0,1 0 0,-1 0 0,0 0 0,0 0 0,0-1 0,0 1 0,0 0 0,0 0 0,1 0 0,-1 0 0,0 0 0,0 0 0,0 0 0,0-1 0,0 1 0,12-8 125,-9 6-81,63-43 82,-61 41-157,1 0 1,0 1-1,0-1 0,0 1 1,0 0-1,1 1 0,-1 0 1,1 0-1,8-2 0,2 2-41,0 0 0,26 0 0,-43 2-36,8-11-8784,-3 4 6885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5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64 4736,'-5'-3'13000,"41"-1"-11254,57-16-613,-40 8-945,68-7 0,-119 19-191,5-1-158,0 1 1,0-2-1,8-1 1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57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30 100 4640,'-18'-6'1504,"17"5"-1136,0 0-1,0 0 1,0 0 0,0 0 0,0 0-1,0-1 1,1 1 0,-1 0 0,0 0-1,1-1 1,-1 1 0,1 0 0,0-1-1,-1 1 1,1 0 0,0-1 0,0 1-1,0 0 1,0-1 0,0 1-1,0-3 1,2 2-13,-1 0-1,1 1 1,0-1-1,-1 0 0,1 0 1,0 1-1,0-1 1,0 1-1,0 0 1,1 0-1,-1 0 0,0 0 1,1 0-1,2-1 1,43-8 158,-27 6 25,36-7-346,0 3 0,71-1 0,-92 10 125,0 0-4885,-31 7-839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5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35 5408,'-10'-5'4341,"6"5"-1200,1 0-3030,1 1-1,0-1 0,0 1 1,0 0-1,0 0 1,0 0-1,0 0 0,0 0 1,0 0-1,0 0 1,-1 2-1,-23 19 584,21-18-510,2-1-119,0-1-1,0 1 1,1 0 0,-1 0-1,1 1 1,0-1 0,0 0-1,0 1 1,0-1 0,1 1-1,-3 6 1,4-8-17,-1-1 0,1 1 0,0 0 0,0-1 0,0 1 0,0-1 0,0 1 1,1 0-1,-1-1 0,0 1 0,1-1 0,-1 1 0,1-1 0,-1 1 0,1-1 0,0 1 0,0-1 0,0 0 0,0 1 1,0-1-1,0 0 0,0 0 0,0 0 0,0 0 0,0 0 0,1 0 0,-1 0 0,0 0 0,1 0 0,-1 0 0,3 0 0,0 1 76,0-1-1,0 1 1,0-1-1,0-1 1,0 1-1,0 0 0,0-1 1,0 0-1,0 0 1,0 0-1,0 0 1,0-1-1,0 1 0,0-1 1,0 0-1,0 0 1,0-1-1,0 1 1,5-4-1,-5 3-75,0-1 0,0 1 0,0-1 0,-1 0 0,1 0 0,-1 0 0,0 0 0,0 0 0,0-1 0,0 0 0,-1 1 0,1-1 1,-1 0-1,0 0 0,0-1 0,2-7 0,-3 8-94,0 1 1,-1 0 0,0-1-1,1 1 1,-1 0 0,0-1-1,-1 1 1,1 0 0,0-1-1,-1 1 1,0 0 0,0-1-1,0 1 1,0 0 0,-3-4-1,3 5 2,0 0 0,-1 0 0,0 0 0,1 0 0,-1 0 0,0 0 0,0 0-1,0 1 1,0-1 0,0 1 0,-1 0 0,1-1 0,0 1 0,-1 0 0,1 0-1,0 0 1,-1 1 0,0-1 0,1 1 0,-1-1 0,-2 1 0,-2 0-246,-1 0 1,1 0-1,-1 1 1,1 0-1,0 1 1,-9 2-1,-2 3-776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58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15 3968,'0'0'81,"0"0"-1,0-1 1,0 1 0,-1-1-1,1 1 1,0 0 0,0-1 0,0 1-1,0-1 1,0 1 0,1 0 0,-1-1-1,0 1 1,0 0 0,0-1-1,0 1 1,0-1 0,0 1 0,1 0-1,-1-1 1,0 1 0,0 0-1,0-1 1,1 1 0,-1 0 0,0 0-1,1-1 1,-1 1 0,0 0-1,1 0 1,-1-1 0,0 1 0,1 0-1,-1 0 1,0 0 0,1 0-1,-1-1 1,0 1 0,1 0 0,-1 0-1,1 0 1,-1 0 0,1 0-1,6-2 2881,-7 9 1900,-1 0-4628,0-1 0,0 0 0,-1 0 0,-3 11 0,-19 22 513,-39 49 0,-14 24-51,64-88-564,1 1 0,1 0 0,1 1 0,1 0 0,1 1 0,2-1-1,1 2 1,-3 41 0,7-62-32,1-1 0,0 1 0,1-1 0,-1 1 1,1-1-1,1 0 0,1 9 0,-2-13-43,0 1 1,0-1 0,0 1 0,1-1-1,-1 0 1,0 1 0,1-1 0,0 0-1,-1 0 1,1 0 0,0 0 0,0-1-1,0 1 1,0 0 0,0-1 0,0 1-1,1-1 1,-1 0 0,1 0 0,3 2-1,8 0 106,0 0 0,0-1 0,0-1 1,0 0-1,0 0 0,1-2 0,26-3 0,-9-3-198,-1 0 0,42-17 1,-69 23-227,0-1 0,-1 0 1,1 0-1,-1 0 0,1 0 1,-1-1-1,0 1 0,0-1 1,0 1-1,4-7 0,-5 8-312,-1-1 0,0 0-1,0 1 1,0-1 0,0 0 0,0 0-1,0 0 1,-1 0 0,1 0-1,0 0 1,-1 0 0,0 0 0,1 0-1,-1 0 1,0-1 0,0 1 0,0 0-1,0 0 1,-1 0 0,0-4-1,-2-3-2155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1:59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42 9728,'-7'-8'4384,"14"5"-3808,3-2 1887,2 5-1471,22-3 512,4-1-896,16-3 64,5 7-384,5-4-256,-5 4-32,-9-8-64,-8 16 0,-5-8-512,-7 4 320,-4 0-4767,-1 3 2783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07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860 0 3808,'-11'3'4497,"-2"9"-2703,-4 3-1104,4-6-123,0 0 0,1 1 1,-21 21-1,0 0 97,11-11-120,1 0 1,-22 29-1,33-37-436,1 1 0,1 1 1,0 0-1,1 0 1,-11 29-1,9-14 61,2-1 1,1 2-1,-4 54 1,12 91-27,2 38 865,-1-164-697,-2 0 0,-2 0 0,-2 1 1,-3-1-1,-13 56 0,13-85-204,-1-1 1,-1 0-1,0-1 1,-1 1-1,-1-2 1,-13 19-1,-82 95 574,68-88-344,-180 256 821,201-277-1067,-28 32 0,17-25-3868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13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229 166 2976,'-17'0'1797,"8"0"4699,12 3-6118,-1 1 0,1 0 0,0-1 0,0 1-1,1-1 1,4 5 0,-1-5-214,0 0 0,0 1 0,0-2-1,1 1 1,-1-1 0,0-1 0,1 1-1,-1-1 1,1 0 0,10-1 0,-2 0 4,1-1 0,-1-1 1,28-6-1,-33 5-67,1 0 0,-1-1 0,0 0-1,-1-1 1,1 0 0,12-9 0,-19 11-55,1 0-1,0-1 0,-1 0 1,0 0-1,0 0 0,0 0 1,-1-1-1,1 0 0,-1 1 1,0-1-1,0-1 0,-1 1 1,0 0-1,3-7 0,-4 9-47,-1 0 0,1 1-1,-1-1 1,0 0-1,1 0 1,-1 1-1,0-1 1,-1 0-1,1 0 1,0 1-1,-1-1 1,1 0 0,-1 1-1,0-1 1,0 0-1,0 1 1,0 0-1,-1-1 1,1 1-1,-1-1 1,1 1-1,-1 0 1,0 0-1,-4-3 1,2 1-19,0 1 0,0 1 0,-1-1-1,1 1 1,-1-1 0,1 1 0,-1 1 0,0-1 0,0 1 0,0 0 0,0 0-1,0 0 1,-7 0 0,-14 1 86,0 0-1,0 2 1,1 1 0,-1 1-1,1 1 1,-43 14-1,53-13-12,0 0 0,0 1 0,1 0-1,0 1 1,0 0 0,1 2 0,0-1 0,1 1-1,0 1 1,1 1 0,0-1 0,-10 15-1,12-13 31,0 0-1,2 1 0,0-1 1,0 1-1,1 1 1,-5 19-1,9-27 22,0 0 0,1 1 0,0-1 1,1 1-1,0-1 0,0 1 0,0-1 0,1 1 1,0-1-1,0 0 0,1 1 0,0-1 0,0 0 0,7 13 1,-7-17-68,0 0 0,0-1 0,0 1 0,0-1 0,0 0 0,0 1 0,1-1 0,-1 0 0,1 0 0,0-1 0,-1 1 0,1 0 0,0-1 0,0 0 0,5 2 0,4 0 129,0 0 0,20 3 0,-28-6-116,34 4 185,-1-1 0,44-4 0,24-6-2638,-75 4-977,-1-1 987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14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37 5312,'-9'-6'1331,"8"5"-1173,1 1 0,0 0 0,0-1 1,-1 1-1,1 0 0,0-1 1,-1 1-1,1 0 0,0 0 0,-1-1 1,1 1-1,-1 0 0,1 0 1,0-1-1,-1 1 0,1 0 0,-1 0 1,1 0-1,0 0 0,-1 0 0,1 0 1,-1 0-1,1 0 0,-1 0 1,1 0-1,-1 0 0,1 0 0,0 0 1,-1 0-1,1 0 0,-1 0 1,1 0-1,-1 1 0,1-1 0,0 0 1,-1 0-1,1 0 0,0 1 0,-1-1 1,1 0-1,-1 1 0,-4 0 2170,12-2-549,52 0-318,91-15 0,-137 14-1430,0 1-1,16 0 0,5-6-1934,-25 9 933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29.03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24 454 3168,'-1'-19'-15,"0"0"0,-8-32 0,4 28 1659,-2-38-1,8-82 2821,0 136-4352,0 1 1,0 0-1,0-1 0,1 1 0,0 0 0,1 0 0,-1 0 1,1 0-1,0 0 0,1 0 0,-1 1 0,1-1 0,0 1 1,1 0-1,-1 1 0,1-1 0,0 1 0,0 0 0,0 0 1,1 0-1,-1 1 0,1-1 0,0 1 0,0 1 0,0-1 1,0 1-1,0 0 0,1 1 0,-1 0 0,1-1 0,12 1 1,-10 1-47,-1 0 0,0 1 0,1 0 1,-1 0-1,1 1 0,-1 0 0,0 1 1,0-1-1,0 2 0,0-1 0,-1 1 1,1 0-1,-1 1 0,0-1 0,0 1 1,-1 1-1,1-1 0,-1 1 0,0 1 1,-1-1-1,0 1 0,0 0 0,0 0 1,-1 0-1,7 14 0,-7-9 70,1 0 0,-2 1 1,0 0-1,0-1 0,-1 1 0,-1 0 0,0 0 0,-1 18 0,-2-13 56,1 0-1,-2 0 0,-1 0 1,0-1-1,-10 27 0,9-33-82,-1 0 0,0-1-1,0 1 1,-1-1 0,0 0-1,-1-1 1,0 0-1,-18 15 1,9-10 24,-1-1 0,0 0 0,-1-2 0,-20 10 0,29-16-434,-1 0-1,1-1 1,-1 0 0,1 0-1,-23 3 1,19-4-974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9 8480,'-3'-9'5804,"-3"19"-4294,-5 18-1512,-13 61 938,22-78-859,1 0-1,0 0 1,0 0-1,1 0 1,1 0-1,1 13 0,-2-13 100,0-11-255,0 1 0,0 0 0,0 0 1,-1 0-1,1-1 0,1 1 1,-1 0-1,0 0 0,0-1 1,0 1-1,0 0 0,0 0 1,1-1-1,-1 1 0,0 0 1,1 0-1,6 6-758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1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57 6560,'-9'-27'2976,"14"13"-2592,-10 6 992,5 5-832,-3-1-96,6 11-1184,-3-3 672,5 3 64,-5 4-1472,7 5 800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15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1 195 4736,'4'-3'903,"0"0"1,1 1 0,-1 0-1,1-1 1,5-1 0,4-2-332,1-1-182,112-55 2239,-102 50-2417,0 1-1,0 1 1,36-9 0,81-11-59,-96 21-204,-19 5-916,0 0 0,31 1 0,-39 4-2020,-6 5 929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16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4320,'0'0'1392,"0"0"-1145,1 1 1,-1-1-1,1 1 1,-1-1-1,0 0 1,1 1-1,-1-1 1,0 1 0,0-1-1,1 1 1,-1-1-1,0 1 1,0-1-1,0 1 1,0-1-1,1 2 1,1 51 2139,0 21-1190,-5-23-444,-7 83 552,10-133-1275,-1 24 714,1-24-706,0-1-1,0 1 1,0-1 0,0 1-1,0-1 1,1 1-1,-1 0 1,0-1-1,0 1 1,0-1 0,0 1-1,1-1 1,-1 1-1,0-1 1,1 1 0,-1-1-1,0 0 1,1 1-1,-1-1 1,1 1 0,-1-1-1,0 0 1,1 1-1,-1-1 1,1 0 0,-1 1-1,1-1 1,-1 0-1,1 0 1,-1 0-1,1 1 1,-1-1 0,1 0-1,0 0 1,-1 0-1,1 0 1,-1 0 0,2 0-1,6-2 102,0-1 0,-1 1-1,1-1 1,-1-1 0,0 1 0,1-1 0,-2-1-1,11-7 1,20-12-321,71-27-816,-106 51 931,-1-1 0,1 0-1,0 1 1,-1-1 0,1 1 0,-1 0-1,1 0 1,0-1 0,0 1-1,-1 0 1,1 0 0,0 1-1,-1-1 1,1 0 0,0 0-1,-1 1 1,3 0 0,-3 0 42,0-1 1,0 1-1,0 0 1,0-1-1,0 1 1,-1 0-1,1 0 1,0 0-1,0 0 1,-1 0-1,1 0 1,0 0-1,-1 0 1,1 0-1,-1 0 1,0 0-1,1 0 1,-1 0-1,0 0 1,1 1-1,-1-1 1,0 0-1,0 0 1,0 2 0,-1 5 75,0-1 1,0 0-1,-1 1 1,0-1 0,-1 0-1,1 0 1,-1 0 0,0-1-1,-1 1 1,-4 5-1,-2 7 181,4-10-485,0 0-5600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16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471 9 5728,'-24'-8'2592,"-28"19"-2240,15-4 1344,12 4-992,-26 8 992,4 4-992,-3-1 64,8 4-448,0-4-64,13-3-160,-1 0 224,13-4-192,0-4-1248,9-3 608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26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75 1472,'-4'0'8773,"-3"-8"-7301,7 5-1367,0 1 0,0 0 0,0 0 0,-1-1 0,1 1 0,-1 0 0,0 0 0,0 0 0,1 0 0,-1 0 0,0 0 0,-1 0 0,1 0 0,0 0 0,-3-3 0,1 3-46,0-1-1,0 1 0,0-1 0,0 1 1,-1 0-1,1 0 0,-1 0 0,-6-2 1,4 2-99,0 1 1,0-1-1,-1 1 0,1 0 1,0 0-1,0 1 1,-1 0-1,1 0 1,0 1-1,-1 0 1,1 0-1,-8 2 1,-3 2 72,9-3 125,-1 1-1,-16 7 1,16-5-33,-5 2-6,1 0 0,-23 18-1,33-23-106,1 0 0,-1 1 0,1-1-1,-1 1 1,1-1 0,0 1 0,0 0-1,0 0 1,0 0 0,0 0-1,1 0 1,0 1 0,-1-1 0,1 0-1,0 1 1,1-1 0,-1 1-1,0 3 1,1-5 20,0-1-1,1 0 1,-1 0-1,0 0 1,1 0-1,-1 0 1,0 0-1,1 0 1,0 0-1,-1 0 1,1 0-1,-1 0 1,1 0-1,0 0 1,0 0-1,-1-1 1,1 1-1,0 0 1,0-1-1,0 1 1,0 0-1,0-1 1,0 1-1,0-1 1,1 1-1,31 8 412,-26-7-371,12 1 233,0-1 1,0 0 0,24-2-1,-35 0-136,-7 0 55,-5-7-330,3 6 63,-1 1 0,0-1 0,1 1 0,-1-1 0,0 1 0,1-1 0,-1 1 1,0 0-1,1 0 0,-1 0 0,0 0 0,1 0 0,-4 1 0,-24 7-229,23-6 217,-31 8-151,25-7 168,0 0 0,0 0-1,0 2 1,1-1 0,-1 2-1,1-1 1,-12 9 0,20-11 73,-1 0 1,1 0 0,0 0-1,0 1 1,0 0-1,0-1 1,0 1-1,1 0 1,-1 0-1,1 0 1,-2 6-1,3-8-1,1 1-1,-1 0 0,0 0 0,1 0 0,0 0 0,-1 0 0,1 0 0,1 0 0,-1-1 0,0 1 0,0 0 0,1 0 0,0 0 0,0 0 0,0 0 1,0-1-1,0 1 0,0 0 0,3 3 0,-3-4 11,1 0 0,-1 0 1,1 0-1,-1 0 0,1 0 1,-1-1-1,1 1 0,0-1 1,0 1-1,0-1 0,0 0 1,0 0-1,0 0 0,0 0 1,0 0-1,0 0 0,1 0 1,-1-1-1,0 1 0,0-1 1,1 0-1,-1 1 0,0-1 1,1 0-1,-1 0 0,0-1 0,1 1 1,3-1-1,22-3 94,-1-2 0,0 0-1,0-2 1,0 0 0,34-18 0,-17 6-6805,-32 19 4481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28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84 2912,'2'-1'208,"0"0"0,0 0 0,-1-1 0,1 1 0,0 0 0,-1-1 1,1 1-1,-1-1 0,1 1 0,0-3 0,9-7 2015,-8 8-1506,0-1-1,0 0 1,0 1 0,-1-1 0,1 0 0,-1 0 0,3-8 0,4-5 1057,-18 69-771,3-26-712,-2-2 1,-16 39-1,-5 3 54,-13 25 153,41-89-464,-19 40 535,19-39-518,0-1-1,0 1 1,0 0 0,1-1 0,-1 1 0,1 0 0,-1 0-1,1 0 1,0-1 0,0 1 0,0 0 0,1 0-1,-1-1 1,1 4 0,0-4 13,0-1 0,0 1 0,0 0 0,0-1 1,0 0-1,0 1 0,0-1 0,0 0 0,1 1 0,-1-1 0,0 0 0,1 0 0,-1 0 0,1 0 1,2 1-1,0-1 18,-1 0 0,1 0 1,0 0-1,-1 0 1,1 0-1,8-1 0,-1 0 4,0-1 0,0 0 0,0-1 0,11-3 0,80-14-113,-90 17-79,-5 1-9,-3 0-1246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28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 7392,'0'-1'505,"0"1"-452,0 0 0,0 0 0,0 0 0,0 0 0,0 0 1,0-1-1,0 1 0,0 0 0,0 0 0,0 0 0,0 0 1,0 0-1,0 0 0,0-1 0,0 1 0,0 0 0,0 0 1,0 0-1,0 0 0,0 0 0,0 0 0,0-1 0,0 1 1,0 0-1,0 0 0,0 0 0,0 0 0,0 0 0,1 0 1,-1 0-1,0 0 0,0 0 0,0-1 0,0 1 0,0 0 1,0 0-1,0 0 0,1 0 0,-1 0 0,0 0 0,0 0 1,0 0-1,0 0 0,0 0 0,0 0 0,1 0 0,-1 0 1,0 0-1,0 0 0,0 0 0,0 0 0,1 0 0,21-6 1832,0 1 1,36-3-1,-16 3-794,48-8-841,121-1 1,-202 14-808,1 0-1,-1 1 1,0 0 0,-1 0 0,1 1-1,0 1 1,13 4 0,-4 1-1299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31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0 213 2976,'0'0'6826,"5"9"-5370,17-1-716,-8-3-517,0 0 0,1-1 0,19 3 0,64 0 812,152-7 0,-176-4-638,212-3 368,121 9 57,-217-3-327,256-12 1095,-387 11-1510,384-26 421,-175 11-110,-74 6-403,-126 6 123,167-9 546,97-12-461,-299 22-184,143-19 203,-23 2 87,120-4 175,-15 2 1,209-2 453,-230 18-758,155 4 563,-84 5-2931,-300-2 1915,28 0-915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32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236 224 3488,'-6'-18'1115,"5"18"-1087,1-1 0,0 1 1,0-1-1,0 0 1,0 1-1,0-1 0,0 1 1,0-1-1,0 1 1,0-1-1,0 1 0,1-1 1,-1 1-1,0-1 1,0 1-1,0-1 0,1 1 1,-1-1-1,0 1 1,0-1-1,1 1 1,-1 0-1,0-1 0,1 1 1,0-1-1,0 0 167,3-8 2920,-5 15-666,-2 9-2189,-1 3 1,-1-1 1,-1 0 0,0-1-1,-1 1 1,-1-1-1,-1-1 1,0 1 0,-18 22-1,-12 9 491,-52 48 0,89-93-712,-18 20 1538,19-20-845,2-3-79,11-12-19,11-11-634,-2-1-1,-1 0 1,-1-2 0,22-40-1,49-126 56,-67 142 442,37-65 1,-58 122-539,-1 0-1,0 0 0,0 0 1,0 8-1,-11 243 441,7-204-373,2 77 680,2-58-294,0-67 94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6:39.7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 2410 736,'0'11'10453,"-9"-11"-8912,9-1-1403,-1 0 1,0 0-1,0 0 0,1 0 0,-1-1 0,1 1 0,-1 0 1,1 0-1,-1 0 0,1 0 0,0-1 0,-1-1 0,-2-23 560,2 16-338,-15-180 1520,8 65-822,4-6-271,4 106-753,-5-66 619,1 52-307,3-40-1,3-264 260,-4 183-404,-6-24 114,2-51 234,8 66-296,-3 90 32,2 66-113,0-1-1,6-24 1,-4 24 1,0-1 1,0-26-1,-2 28-123,1 1 1,0 0-1,1 0 0,0 0 0,1 0 1,7-15-1,4-18 142,-9 33-185,0-3-110,1-14 218,-5 21-95,0-1-1,0 0 1,-1 0 0,0-10-1,3-57-24,-4 74 3,0 1 1,0-1-1,0 1 0,1-1 0,-1 1 1,0-1-1,1 1 0,-1-1 1,2 0-1,-1-1-3,0 0 0,0 0-1,0 1 1,-1-1 0,1 0 0,-1 0-1,1 0 1,-1 0 0,0-4 0,0 4-160,0 3 82,-6 1-768,3-1 178,1 0-92,0-1 0,-1 1 1,1 1-1,0-1 0,-1 0 1,1 1-1,0-1 0,-1 1 1,-2 1-1,-2 5-1789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30.53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366 42 2656,'0'-1'220,"0"0"1,0-1-1,0 1 1,0 0-1,1-1 0,-1 1 1,1 0-1,-1-1 1,1 1-1,0-1 1,-1 1-56,1 1 0,-1-1 0,0 0 0,1 1 0,-1-1 0,0 0 0,0 1 0,1-1 0,-1 0 0,0 1 0,0-1 0,0 0 0,0 0 0,0 1 0,0-1 0,0 0 0,0 0 0,0 1 0,0-1 0,-1 0 0,1 1 0,0-1 0,0 0 0,-1 1 0,1-1 0,0 0 0,-1 0 0,0 0-116,0 1 0,1-1 0,-1 1 0,0-1 0,1 1 0,-1-1 0,0 1 0,0 0 0,0-1 0,1 1 0,-1 0 0,0-1 0,0 1 0,0 0 0,0 0 0,1 0 0,-1 0 0,0 0 0,0 0 0,0 0 0,0 0 0,-1 0 0,-21 6 51,-2 2 57,0 1 1,1 2 0,0 0 0,0 2-1,2 1 1,-37 27 0,56-38-140,0 0 0,0 0 0,0 0 0,1 1 0,-1-1 0,1 1 0,-1-1 0,1 1 0,0 0 0,1 0 0,-1 0 0,-1 5 0,3-7-5,-1 0 0,1 0 0,0 0 0,-1 0 0,1 0 0,0 0 0,0 0 0,0 0 0,1 0 0,-1 0 0,0 0 0,1 0 0,-1 0 0,1 0 0,0 0 0,-1 0-1,1-1 1,0 1 0,0 0 0,0 0 0,1-1 0,-1 1 0,0-1 0,1 1 0,-1-1 0,1 1 0,1 1 0,19 9 165,0 0-1,1-1 1,45 14-1,-38-15 68,54 27 0,-81-35-151,1 1 1,-1-1-1,0 1 1,0 0-1,0 0 0,4 7 1,-2-4 65,-4-5-130,-1 0 0,1 0 0,-1 0 0,0 0-1,0 0 1,0 0 0,1 0 0,-1 0 0,0 0 0,0 0 0,0 0-1,-1 0 1,1 0 0,0 0 0,0-1 0,-1 2 0,-4 16 202,5-17-214,-2 3 16,-1 1 0,1-1 1,-1 0-1,1 1 1,-1-1-1,0-1 1,-1 1-1,1 0 1,-1-1-1,0 0 0,0 0 1,0 0-1,-7 4 1,-5 2 33,-1-1-1,-20 7 1,36-15-65,-39 15 133,1-3 1,-50 9 0,77-19-154,-4 1 159,-28 8 0,32-10-75,1-1-118,54-5-9021,-13 1 6923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32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20 6048,'-13'-16'1952,"13"16"-1905,0 0 0,0 0 0,0 0 0,0 0-1,0-1 1,0 1 0,0 0 0,0 0 0,0 0 0,0 0 0,0 0 0,0-1 0,0 1 0,0 0 0,0 0 0,0 0 0,-1 0 0,1 0 0,0 0 0,0-1 0,0 1-1,0 0 1,0 0 0,0 0 0,-1 0 0,1 0 0,0 0 0,0 0 0,0 0 0,0 0 0,0 0 0,-1 0 0,1 0 0,0 0 0,0 0 0,0 0 0,0 0 0,-1 0-1,1 0 1,0 0 0,0 0 0,0 0 0,0 0 0,0 0 0,-1 0 0,1 0 0,0 0 0,0 0 0,0 0 0,0 0 0,0 0 0,-1 1 0,1-1 29,0 0-1,0 0 1,0 0 0,0 1 0,1-1 0,-1 0 0,0 0 0,0 0 0,0 1 0,0-1-1,0 0 1,0 0 0,0 0 0,0 0 0,0 0 0,1 1 0,-1-1 0,0 0 0,0 0-1,0 0 1,0 0 0,0 0 0,1 0 0,-1 0 0,0 1 0,0-1 0,0 0 0,0 0-1,1 0 1,-1 0 0,0 0 0,0 0 0,0 0 0,0 0 0,1 0 0,-1 0 0,9 1 536,0 0 0,-1 0 0,1 1 1,11 3-1,-9-1-552,0-2 1,15 3-1,2 0 49,-21-4-869,0 0 1,0 0 0,0 0-1,0-1 1,7 0-1,2-1-1026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33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5632,'4'-3'7677,"8"-1"-5384,15-3-1490,-21 6-730,0 0 1,0 1-1,0 0 1,0 0-1,0 1 1,0-1 0,10 4-1,-15-4-82,1 0 0,0 1-1,-1 0 1,1-1 0,0 1 0,-1 0-1,1 0 1,-1 0 0,1 0-1,-1 0 1,0 0 0,1 0 0,-1 0-1,0 0 1,0 1 0,0-1 0,1 1-1,-2-1 1,1 1 0,0-1 0,0 1-1,0-1 1,-1 1 0,1 0 0,-1-1-1,1 1 1,-1 0 0,0-1 0,0 1-1,1 0 1,-1 0 0,-1 2-1,0 5 19,-1 1 0,0-1-1,-1 0 1,0 0-1,-8 17 1,-25 41 120,34-63-112,-19 27 35,15-23 22,0 0-1,1 0 1,0 0-1,1 1 0,-1-1 1,2 1-1,-5 13 1,8-21-5,0 1 1,0-1-1,0 0 1,0 0 0,0 1-1,0-1 1,0 0-1,0 0 1,0 1-1,1-1 1,-1 0 0,0 0-1,1 0 1,-1 1-1,1-1 1,0 0-1,-1 0 1,1 0-1,0 0 1,1 1 0,-1 0 9,1-1 1,0 0 0,0 1 0,0-1 0,0 0 0,0 0 0,0 0 0,0 0-1,1 0 1,2 0 0,6 1 104,1-1-1,-1 0 0,20-1 1,-21 0-95,70 0-174,-79 0-566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35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9 119 3136,'18'-14'12448,"-14"16"-12301,0 0 0,0 0 0,0-1 0,0 1 0,0-1 0,0 0 0,0-1 0,0 1 0,1-1 0,6 1 0,0 0 27,13 0 482,44-4 0,-27 0-389,-22 2-126,0-1 1,29-6-1,-41 6-67,0 0 1,1 0-1,-1-1 1,0 0-1,-1 0 0,1-1 1,0 1-1,-1-2 1,8-6-1,-12 10-86,-1 0 1,0 0-1,0 0 1,0-1-1,-1 1 1,1 0-1,0-1 0,0 1 1,-1-1-1,1 1 1,-1-1-1,1 1 0,-1-1 1,1 1-1,-1-1 1,0 1-1,0-1 0,0 1 1,0-1-1,0 0 1,0 1-1,-1-1 1,1 1-1,0-1 0,-1 1 1,1-1-1,-1 1 1,1-1-1,-1 1 0,0 0 1,0-1-1,0 1 1,0 0-1,1-1 0,-2 1 1,1 0-1,0 0 1,0 0-1,0 0 0,0 0 1,-1 0-1,1 0 1,-1 1-1,1-1 1,0 0-1,-1 1 0,1-1 1,-1 1-1,1 0 1,-1-1-1,-2 1 0,-8-1-119,0 0-1,0 1 0,0 0 0,-1 1 0,1 0 0,-19 6 0,-2 2 130,-37 15-1,51-16 130,0 0-1,0 1 0,1 1 0,0 0 1,-26 22-1,42-31-94,1 0 1,-1 0-1,1 1 0,0-1 1,-1 0-1,1 1 1,0 0-1,0-1 1,0 1-1,0-1 0,1 1 1,-1 0-1,0 0 1,1 0-1,-1-1 1,1 1-1,-1 0 0,1 0 1,0 0-1,0 0 1,0 2-1,1-2 21,-1 0 0,1 0 0,0 0 0,0-1 0,-1 1-1,1 0 1,1 0 0,-1-1 0,0 1 0,0-1 0,1 1 0,-1-1 0,0 0-1,1 1 1,0-1 0,-1 0 0,1 0 0,0 0 0,-1 0 0,5 1 0,11 4 129,0 0-1,0-1 1,1 0 0,23 2 0,76 3 231,-89-8-258,1 0-479,56 2 794,-73-5-2369,0 0-1,18-3 1,-21 1-2170,3 6 1312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35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35 4064,'0'-1'139,"-1"0"0,0 1 0,0-1 0,0 1 0,0-1 0,0 1 1,0 0-1,-1-1 0,1 1 0,0 0 0,0 0 0,0-1 0,0 1 0,0 0 0,0 0 0,0 0 0,-2 1 1,-7-1 5244,31-6 778,31-8-4730,14 8-1237,72 3-1,-140 10-4097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36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430 29 3392,'2'-2'719,"0"1"-1,0 0 1,0 0-1,0 1 1,0-1 0,1 0-1,3 0 1,-6 1-660,0 0 0,0 0 0,0 0-1,1 0 1,-1 0 0,0 0 0,0 0 0,0 0-1,0 0 1,0 0 0,1 0 0,-1 0 0,0 0 0,0 0-1,0 0 1,0 0 0,0 0 0,1 0 0,-1 0 0,0 0-1,0 0 1,0 0 0,0 0 0,0 0 0,0-1-1,1 1 1,-1 0 0,0 0 0,0 0 0,0 0 0,0 0-1,0 0 1,0 0 0,0 0 0,0-1 0,0 1 0,0 0-1,1 0 1,-6-5 1601,-8-3-206,-3 6-1095,-1 0 0,1 1 0,-1 0 0,1 2 0,-22 2 1,12-1-46,-5 2 56,0 0 0,0 3 1,1 0-1,-50 20 0,75-25-355,0 0 0,1 0 0,-1 1 0,1-1 0,-1 1 0,1 0 0,0 1 0,0-1 0,1 1 0,-1-1 0,1 1 0,-4 4 0,3-1 25,0 0 0,1-1 0,0 1 0,0 0 0,0 0 0,1 1 1,-3 10-1,3-2 23,0 0 1,1 1-1,1-1 1,1 0-1,0 0 1,1 0-1,4 18 1,-3-21 57,0 0 0,1 0 1,10 21-1,-12-30-48,1 0-1,-1 0 0,1 0 1,-1 0-1,1 0 0,0-1 1,0 1-1,1-1 1,-1 0-1,1 0 0,0 0 1,0 0-1,7 3 0,-9-5-47,1 0 0,-1 0 0,0-1-1,1 1 1,-1-1 0,1 1 0,-1-1-1,0 0 1,1 0 0,-1 0 0,1 0-1,-1-1 1,0 1 0,1-1 0,-1 1-1,0-1 1,1 0 0,-1 0 0,0 0-1,0 0 1,0 0 0,0-1 0,0 1-1,0-1 1,0 1 0,0-1 0,0 0-1,-1 1 1,1-1 0,-1 0 0,1 0 0,0-3-1,1 0-11,0 0-1,0 1 1,-1-1-1,0 0 1,0-1-1,0 1 1,-1 0-1,0 0 1,0-1-1,0 1 1,0-1-1,-1 1 1,0-8-1,-1 9-27,0-1-1,0 1 0,0-1 0,-1 1 0,1-1 1,-1 1-1,0 0 0,-1 0 0,1-1 1,-1 2-1,1-1 0,-1 0 0,0 0 0,-1 1 1,1 0-1,0 0 0,-1 0 0,0 0 1,0 0-1,0 1 0,0 0 0,0-1 0,-8-1 1,8 2 9,1 1 1,0 0 0,-1 0-1,0 0 1,-6 0 0,27 13 591,-8-9-461,0-2-1,0 1 0,0-1 0,0 0 1,0-1-1,15-1 0,-2 1-71,3-1-44,37-4 1,-26-3-2349,-28 8 920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38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36 3392,'1'-3'751,"-1"1"1,0-1-1,1 1 1,0-1 0,-1 1-1,1-1 1,0 1-1,0 0 1,0 0-1,0-1 1,3-2-1,-3 1 2432,-1 10-1945,-7 80-198,-8 79-205,3-54-379,12-71-170,1-32-192,-1 0 0,0 0 1,0 0-1,-1 0 0,0 0 0,-1 0 1,-2 9-1,3-14-398,0-2 992,2-5-2324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39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65 4992,'-17'0'2928,"43"-4"8121,23-11-8459,-1 1-2400,-8 4-128,-1 2 0,2 1 0,-1 3 1,1 1-1,48 3 0,-59 2-96,12 1-3292,-29 1 1491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39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26 5728,'-4'-26'3226,"1"105"3251,-10 48-4873,1-23-906,-2 53-69,6-128-560,6-25 50,1 0 0,0 0 1,0 0-1,0 0 0,-1 7 0,9-30-12950,-2 5 10015,-1 2 981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40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24 360 3712,'-9'-35'1685,"7"28"-1576,0 2 109,1 1 1,-1 0-1,1 0 0,1 0 1,-2-8-1,0-27 2302,1 29-1954,0 0 0,1 0 1,0 1-1,0-1 0,1 0 0,0 0 0,1 0 0,5-16 1,-4 18-340,0 1 0,1-1 0,0 0 0,1 1 1,-1 0-1,1 0 0,1 1 0,-1-1 0,1 1 0,0 0 1,1 0-1,-1 1 0,1 0 0,11-6 0,-7 5-142,-1 1-1,1 0 1,1 1-1,-1 0 1,1 1-1,15-3 1,-19 5-87,0 0-1,1 0 1,-1 1-1,0 0 1,1 0 0,-1 1-1,0 0 1,0 1 0,0 0-1,9 3 1,-15-4-2,1 0-1,-1 0 1,0 0 0,1 0 0,-1 1 0,0-1-1,0 1 1,0 0 0,0 0 0,0-1 0,0 1 0,-1 0-1,1 1 1,-1-1 0,1 0 0,-1 0 0,0 1-1,0-1 1,0 1 0,0-1 0,0 1 0,0-1-1,-1 1 1,1-1 0,-1 1 0,0 0 0,0-1 0,0 1-1,0 0 1,0-1 0,-1 4 0,-1 5 79,-1-1 1,0 1-1,0-1 1,-1 0-1,-1 0 1,-6 12-1,-15 23 97,-2-2 0,-2 0 0,-35 38 0,52-65 52,-17 24 0,29-39-212,1-1-1,0 0 0,0 1 0,0-1 1,0 0-1,0 1 0,0-1 0,0 1 1,0-1-1,0 0 0,0 1 0,0-1 1,0 1-1,0-1 0,0 0 0,0 1 1,0-1-1,0 0 0,0 1 0,0-1 1,1 0-1,-1 1 0,0-1 0,0 0 1,0 1-1,1-1 0,-1 0 0,0 1 1,1-1-1,-1 0 0,0 0 0,0 1 1,1-1-1,-1 0 0,0 0 0,1 0 1,-1 1-1,1-1 0,-1 0 0,0 0 1,1 0-1,18 6 209,-19-6-219,171 45-167,-169-44 160,33 12-100,-33-12 104,0 0-1,0 0 0,-1 0 0,1 0 0,-1 0 0,1 0 1,-1 0-1,1 0 0,-1 0 0,0 1 0,0-1 1,1 0-1,-1 1 0,0-1 0,0 1 0,0 2 0,0-4 23,-1 1 0,0 0 0,0-1 0,0 1-1,0 0 1,0 0 0,0-1 0,0 1 0,0 0-1,-1-1 1,1 1 0,0 0 0,0-1 0,0 1-1,-1 0 1,1-1 0,0 1 0,-1-1-1,1 1 1,-1-1 0,1 1 0,-1-1 0,1 1-1,-1-1 1,1 1 0,-1 0 0,-16 8 247,13-8-194,-16 8 145,-1 0 0,0-2 0,-34 7 0,44-12-223,1-1 0,-1 0 0,0 0 0,1-1 0,-1-1 0,0 0 0,1 0 0,-1-1-1,-16-6 1,27 8 4,-38-15-2824,37 15 2331,-1-1 0,1 0 0,-1 0 0,1 1 0,0-1-1,-1 0 1,1 0 0,0 0 0,-1 0 0,1-1 0,0 1 0,0 0 0,0 0 0,0-1 0,0 1 0,1-1 0,-1 1 0,0-1 0,1 1 0,-1-1 0,0-1 0,4-2-2818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40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21 3904,'-1'-1'243,"-1"0"1,0 1-1,1-1 1,-1 0-1,0 0 1,1 1 0,-1-1-1,-3 0 1,-5-2 7397,10 3-7546,8-2 1513,51-5 242,-48 7-1738,8-2 25,35 3 0,-50-1-149,0 1 0,1-1 0,-1 1 1,0 0-1,0 0 0,0 1 0,1-1 0,-1 1 0,-1 0 0,1 0 0,0 0 0,0 1 0,5 4 0,-9-7 6,0 0 1,1 1-1,-1-1 1,0 0-1,0 1 1,1-1 0,-1 1-1,0-1 1,0 0-1,1 1 1,-1-1-1,0 1 1,0-1-1,0 1 1,0-1-1,0 0 1,0 1-1,0-1 1,0 1 0,0-1-1,0 1 1,0-1-1,0 1 1,0-1-1,0 1 1,0-1-1,0 0 1,0 1-1,0-1 1,-1 1-1,1-1 1,0 1-1,-11 9-26,9-8 21,-10 7 48,0-1 1,-1 0-1,-24 11 1,22-12 16,2 0 1,-1 0-1,-16 14 1,30-21-32,-1 0 1,1 0-1,-1 1 0,1-1 1,0 0-1,-1 0 1,1 1-1,0-1 0,0 0 1,-1 0-1,1 1 0,0-1 1,-1 0-1,1 1 1,0-1-1,0 1 0,0-1 1,-1 0-1,1 1 1,0-1-1,0 0 0,0 1 1,0-1-1,0 1 1,0-1-1,0 1 0,0-1 1,0 0-1,0 1 1,0-1-1,0 1 0,0-1 1,0 0-1,0 1 1,0-1-1,1 1 0,-1-1 1,0 0-1,0 1 0,0-1 1,1 0-1,-1 1 1,0-1-1,0 0 0,1 1 1,-1-1-1,0 0 1,1 0-1,-1 1 0,0-1 1,1 0-1,-1 0 1,0 1-1,1-1 0,-1 0 1,1 0-1,25 8 902,-24-8-890,23 4 78,1-2-1,50-1 1,-42-1-728,-23 1-2425,1 2 811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31.58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261 14 4160,'-3'-11'4212,"3"10"-4143,0 1 0,0 0 0,-1 0 0,1 0-1,0-1 1,0 1 0,-1 0 0,1 0 0,0 0 0,-1 0-1,1 0 1,0 0 0,0-1 0,-1 1 0,1 0 0,0 0-1,-1 0 1,1 0 0,0 0 0,-1 0 0,1 0 0,0 0-1,-1 1 1,-2 0-41,0 0 0,0 0 0,0 0-1,1 1 1,-6 3 0,4-2 138,-18 12 0,1 0 0,1 2 0,1 0 0,1 1 0,0 1 0,1 1-1,1 1 1,-22 35 0,36-51-105,-5 8 75,0 1 1,-6 17-1,11-28-76,1 1 0,0-1 0,0 1 0,1-1 0,-1 1 0,1-1 0,-1 1 0,1 0 0,0-1 0,1 1 0,-1-1 0,1 1 0,-1-1 0,1 1 0,2 4 0,-2-6 0,-1-1 0,1 0 0,0 1 0,0-1 0,0 0 0,1 1 1,-1-1-1,0 0 0,0 0 0,1 0 0,-1 0 0,0 0 0,1 0 1,-1-1-1,1 1 0,-1 0 0,1-1 0,0 1 0,-1-1 0,1 1 1,-1-1-1,1 0 0,0 0 0,-1 0 0,1 0 0,0 0 0,2 0 0,1-1 47,1 0 0,-1 0 0,1-1 0,-1 1 0,0-1 0,1 0-1,5-4 1,0-1-23,0 0 0,0 0 1,-1-1-1,0-1 0,0 0 0,14-17 0,42-69-1,-41 56-62,-16 25-149,-2 0 0,12-28 0,-14 28-319,-2 10 99,-2 4-174,-1 9 85,-22 54 242,-33 66 0,37-88 174,-1-4 131,-35 52-1,14-24 152,-37 76 427,73-135-640,1 1 0,0-1 0,0 1 0,0 0 0,1 0 0,0 1 0,-1 8 0,3-16-26,0 0 0,0 0 0,0 0 0,0 1-1,0-1 1,0 0 0,0 0 0,0 0 0,0 0 0,0 1 0,0-1-1,1 0 1,-1 0 0,0 0 0,0 0 0,0 0 0,0 1-1,0-1 1,0 0 0,0 0 0,0 0 0,0 0 0,1 0 0,-1 0-1,0 0 1,0 0 0,0 1 0,0-1 0,0 0 0,1 0 0,-1 0-1,0 0 1,0 0 0,0 0 0,0 0 0,0 0 0,1 0 0,7-2 528,9-6-18,-15 7-477,55-33 537,101-80 0,-137 96-599,0-2 0,-2 0 0,-1-1 0,0 0 0,-2-2-1,0 0 1,-1-1 0,21-50 0,18-41-489,-51 110 335,-1-1 1,0 1-1,0-1 0,-1 0 0,1 1 1,0-10-1,-2 14-149,0 2 243,0-1-1,0 1 1,0 0-1,0-1 1,-1 1-1,1 0 1,0-1-1,0 1 0,0-1 1,0 1-1,-1 0 1,1-1-1,0 1 1,-1-1-1,0 2 0,0 0-605,1 8-164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43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110 204 3328,'-4'0'7489,"3"6"-4501,1-5-2856,0 0 1,0-1 0,0 1-1,0 0 1,0-1 0,0 1 0,1-1-1,-1 1 1,0 0 0,0-1-1,1 1 1,-1-1 0,0 1 0,1 0-1,-1-1 1,0 1 0,1-1-1,-1 1 1,1-1 0,0 1-1,10 2 165,-1 0-1,1-1 0,0 0 1,0 0-1,0-1 0,1-1 0,15-1 1,3-2-131,45-10 1,-64 11-111,0-1-1,-1 0 0,1-1 0,-1 0 0,1-1 0,-1 0 0,16-11 0,-22 14-40,-1-1 0,0 0 0,0 1 0,0-1 0,-1 0 0,1 0 0,-1-1 0,1 1 0,-1-1 0,0 1 0,-1-1 0,1 1 0,0-1 0,-1 0 0,0 0 0,0 0 0,0 0 0,-1 0 0,1 0 0,-1 0-1,0 0 1,0 0 0,-1-8 0,1 8-37,-1 0 0,0 1-1,0-1 1,0 0-1,0 0 1,-1 0-1,1 1 1,-1-1-1,0 1 1,0-1 0,0 1-1,0 0 1,-1 0-1,0 0 1,1 0-1,-1 0 1,0 0 0,0 1-1,-1-1 1,1 1-1,0 0 1,-1 0-1,1 0 1,-1 1 0,0-1-1,1 1 1,-1 0-1,0 0 1,-7-1-1,1 1-10,0 1 0,0 0-1,0 0 1,0 1 0,0 0-1,0 1 1,0 0-1,0 1 1,1 0 0,-14 6-1,8-2 4,1 1-1,0 1 0,1 0 0,0 0 0,1 2 0,-14 12 0,2 3 198,-34 47 0,46-57-2,2 0 0,0 1 1,1 1-1,-10 27 0,18-42-107,0 0-1,0 0 0,0 0 1,0 0-1,1 0 1,0 1-1,-1-1 0,1 0 1,0 1-1,1-1 0,-1 0 1,0 0-1,1 1 0,0-1 1,0 0-1,0 0 1,0 0-1,0 0 0,1 0 1,-1 0-1,1 0 0,0-1 1,0 1-1,0 0 0,0-1 1,0 0-1,1 1 1,-1-1-1,1 0 0,-1 0 1,1 0-1,0-1 0,0 1 1,0-1-1,0 1 0,0-1 1,0 0-1,0 0 1,0-1-1,4 2 0,15 0 59,0-1 0,-1-1 0,1-1 0,39-7-1,-2 1-6,-4 3-1106,-5 1-2741,60-12-1,-93 14 1014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44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478 80 3904,'9'-5'1726,"-8"5"-1373,0-1 1,0 1-1,-1-1 0,1 1 1,0-1-1,0 1 1,-1-1-1,1 1 0,0-1 1,0 1-1,-1-1 0,2-1 1,-2 1-166,0 0 0,0 0 0,0 0 0,0 0 0,0 0 0,0 1 0,0-1 0,0 0 0,0 0 0,0 0 0,0 0 0,-1 0 0,1 1 0,0-1 0,-1 0 0,1 0 0,0 0 0,-1 1 0,0-2 0,-1-1-43,0 1 0,0 0 0,0-1 0,0 1 0,-1 0 1,1 0-1,0 0 0,-1 1 0,0-1 0,1 1 0,-6-3 0,-1 1 46,1-1 0,-15-2 0,6 3-127,0 0 0,0 1 0,-1 1 0,1 1 0,0 0 0,0 1 0,0 1 0,0 1 0,0 0 0,0 1 0,1 1 0,-18 7 0,14-3-59,0 1 0,1 0 0,0 1 0,-18 15 0,31-21 32,0 1-1,0-1 0,1 1 1,0 0-1,0 0 1,1 0-1,0 1 1,0-1-1,0 1 0,1 0 1,0 0-1,0 1 1,1-1-1,0 0 1,-2 11-1,3-9 57,1 0 1,-1 0-1,2 0 0,-1 0 1,1 0-1,0 0 0,1 0 1,0 0-1,0-1 0,1 1 1,0 0-1,1-1 0,0 0 1,0 0-1,1 0 0,0 0 1,0-1-1,1 0 0,8 8 1,-12-13-61,0 0 1,1 0 0,0 0-1,-1-1 1,1 1-1,0-1 1,0 0-1,0 0 1,0 0 0,0 0-1,0 0 1,0-1-1,0 1 1,0-1 0,0 0-1,0 0 1,0 0-1,1 0 1,-1-1 0,0 1-1,0-1 1,5-1-1,-5 1-14,0-1 0,-1 1-1,1 0 1,0 0 0,-1-1 0,1 0-1,-1 1 1,0-1 0,0 0-1,0 0 1,1 0 0,-2 0-1,1-1 1,0 1 0,0 0-1,-1-1 1,1 1 0,-1-1 0,0 0-1,0 0 1,0 1 0,0-1-1,0-4 1,0 4-27,-1-1 0,1 1 0,-1 0 0,0-1 0,0 1-1,-1-1 1,1 1 0,0 0 0,-1 0 0,0-1 0,0 1 0,0 0 0,0 0 0,-1 0 0,1 0-1,-1 0 1,0 0 0,0 0 0,0 0 0,0 1 0,0-1 0,0 1 0,-1 0 0,1-1 0,-1 1-1,-5-3 1,3 3 16,4 0 3,-1 1-1,1 0 1,-1 0-1,0 0 1,0 1-1,1-1 1,-1 0-1,0 1 1,0-1-1,0 1 1,0-1-1,0 1 1,0 0-1,1 0 1,-4 0-1,69 1 1425,109 17-1067,-155-16-795,0 1 1,26 7-1,-27-6-304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45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419 143 4224,'34'-16'4283,"-29"14"-3488,1 0-1,-1-1 1,0 1-1,1-1 1,5-5-1,-10 7-678,-1 1 1,1-1-1,0 1 0,-1-1 0,1 0 0,-1 1 0,1-1 1,-1 0-1,1 0 0,-1 1 0,0-1 0,1 0 0,-1 0 0,0 0 1,0 1-1,1-1 0,-1 0 0,0 0 0,0 0 0,0 0 1,0-1-1,-1 0-10,1 1 1,-1-1-1,1 1 0,-1-1 1,1 1-1,-1-1 1,0 1-1,0-1 0,0 1 1,0 0-1,-1-2 1,-2-1 33,0 0 1,-1 0-1,1 1 1,-1-1-1,0 1 1,-7-4-1,-4 0 51,0 0-1,-1 1 1,0 1 0,0 0 0,0 2-1,-24-3 1,34 5-194,-1 0 0,0 1 1,1 0-1,-1 1 0,1 0 0,-1 0 1,1 0-1,-1 1 0,1 0 0,0 1 1,0 0-1,0 0 0,0 0 0,0 1 1,1 0-1,-1 0 0,-7 7 0,9-6 15,1 0 0,0 0 0,1 1 0,-1-1 0,1 1 0,0 0 0,1 0 0,-1 0 0,1 0 0,0 1 0,0-1 0,1 0 0,0 1 0,0 7 0,0-4 43,1 0-1,0 0 1,1 0 0,0 0 0,0 0-1,1 0 1,0 0 0,7 15-1,-8-22-16,1 1 0,0-1 0,-1 0 0,2 0-1,-1 0 1,0 0 0,0-1 0,1 1 0,0-1-1,-1 1 1,1-1 0,0 0 0,0 0 0,0 0-1,1 0 1,-1-1 0,0 1 0,1-1 0,-1 0-1,0 0 1,1 0 0,0 0 0,-1-1 0,1 0-1,-1 1 1,1-1 0,0 0 0,-1-1 0,1 1-1,-1-1 1,1 0 0,0 1 0,3-3 0,-5 2-22,1 0-1,-1-1 1,0 1 0,0 0 0,0-1 0,0 0-1,0 0 1,0 1 0,2-4 0,-4 4-14,1 1-1,-1 0 1,0-1-1,0 1 1,0 0 0,1-1-1,-1 1 1,0-1-1,0 1 1,0 0-1,0-1 1,0 1 0,0-1-1,0 1 1,0 0-1,0-1 1,0 1 0,0-1-1,0 1 1,0 0-1,0-1 1,0 1 0,0-1-1,-1 0 1,0 1-20,1-1 1,-1 0 0,0 1-1,0-1 1,1 1 0,-1-1-1,0 1 1,0-1-1,0 1 1,0-1 0,0 1-1,0 0 1,1 0-1,-1-1 1,-2 1 0,-1 0 4,1-1 0,-1 1 1,0 0-1,0 0 0,1 1 0,-1-1 1,0 1-1,1 0 0,-1 0 1,-6 2-1,-34 21 27,24-13-22,-5 3-20,0 0 0,2 2 0,-28 22 0,49-35 51,-1-1 0,1 0 0,0 0 0,0 1 0,0-1-1,0 1 1,0 0 0,0-1 0,1 1 0,-1 0 0,1 0 0,-2 5-1,3-6 14,0-1 0,0 1 0,0 0 0,0-1 0,0 1 0,0-1 0,1 1 0,-1-1 0,0 1 0,1-1 0,-1 1 0,1-1 0,0 0 0,-1 1 0,1-1 0,0 0 0,0 1 0,0-1 0,0 0 0,0 0 0,0 0 0,0 0 0,0 0 0,0 0-1,1 0 1,-1 0 0,0 0 0,1 0 0,1 0 0,5 3 101,1-1 1,0 1-1,-1-1 0,1-1 0,0 0 0,0 0 0,1-1 0,-1 0 1,0-1-1,11 0 0,14-3-211,47-9 0,-36 4-97,-8-1-828,-12 2-2493,-8 6 1369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46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 6656,'0'-1'108,"0"1"0,-1 0 0,1 0 1,0-1-1,0 1 0,0 0 0,0 0 0,0-1 1,0 1-1,0 0 0,-1 0 0,1 0 0,0-1 1,0 1-1,0 0 0,0 0 0,-1 0 0,1 0 1,0-1-1,-5 1 4330,31-1-1424,-18 0-2835,0 0 1,0 1-1,0 0 1,0 0-1,-1 1 1,1 0-1,0 1 1,12 3-1,-19-4-165,-1-1-1,1 1 0,0 0 0,-1-1 0,1 1 0,0 0 0,-1 0 0,1 0 0,-1-1 0,1 1 1,-1 0-1,1 0 0,-1 0 0,0 0 0,0 0 0,1 0 0,-1 0 0,0 0 0,0 0 0,0 0 1,0 0-1,0 0 0,0 0 0,0 0 0,0 0 0,-1 0 0,1 0 0,0 0 0,0 0 0,-1 0 1,0 1-1,-1 4 98,-1 1 0,0-1 0,-4 7 0,-4 6 261,1 0-1,1 1 0,1 0 0,-9 32 0,17-50-320,-1-1-1,1 1 1,0-1-1,-1 1 1,1-1-1,0 1 0,0-1 1,0 1-1,0-1 1,0 1-1,1-1 0,-1 1 1,0-1-1,1 1 1,-1-1-1,1 1 1,-1-1-1,1 0 0,0 1 1,-1-1-1,1 0 1,0 1-1,0-1 1,0 0-1,0 0 0,0 0 1,0 0-1,3 1 1,-2 0-34,1-1 0,0 0 0,-1 0 0,1 0 0,0 0 0,0-1 0,0 1 0,0-1 0,0 0 0,0 1 0,0-2 0,0 1 0,0 0 0,3-1 0,19-4-613,33-4-4957,-28 9 2625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49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411 375 2976,'2'-4'593,"1"1"0,1-1 0,-1 1-1,0 0 1,7-4 0,-10 6-460,0 1 1,0 0-1,1 0 1,-1-1-1,0 1 0,0 0 1,0-1-1,0 1 0,0 0 1,0-1-1,-1 1 0,1 0 1,0 0-1,0-1 0,0 1 1,0 0-1,0-1 0,0 1 1,0 0-1,-1 0 1,1-1-1,0 1 0,0 0 1,0 0-1,-1 0 0,1-1 1,0 1-1,0 0 0,-1 0 1,1 0-1,0 0 0,0-1 1,-1 1-1,1 0 0,-1-1-11,0 1 0,0-1 0,0 0-1,0 1 1,0-1 0,0 1-1,0-1 1,0 1 0,0 0 0,0-1-1,-2 1 1,-23 2 174,1 1 0,1 1 0,-1 1 0,-28 11 0,36-11-149,-4 1-71,1 1 1,0 1 0,0 0 0,0 2 0,1 0 0,-21 16 0,33-20-11,0-1 1,0 1 0,1 0 0,-1 0 0,2 0 0,-1 1-1,1 0 1,0 0 0,0 1 0,1-1 0,0 1 0,0 0-1,1 0 1,0 0 0,0 1 0,1-1 0,0 1 0,0 9 0,2-15-20,0 0 0,0 0 0,0 0 0,0 0 0,1 0 0,-1 0 0,1 0 0,0 0 0,0 0 0,0 0 0,0 0 0,1 0 0,-1 0 0,1-1 0,0 1 1,-1-1-1,1 1 0,0-1 0,1 0 0,-1 0 0,0 0 0,1 0 0,-1 0 0,1 0 0,-1 0 0,1-1 0,0 0 0,0 1 0,0-1 0,-1 0 0,6 1 1,-1 0 46,1-1 1,0 0-1,0 0 0,0 0 1,-1-1-1,1 0 1,0 0-1,0-1 1,0 0-1,0-1 1,11-3-1,-2-3 32,0 0-1,0-2 0,-1 0 1,-1 0-1,29-26 0,-23 15-45,0-1 0,-1-1 0,-1 0 0,-1-1 0,-1-2 0,-1 1 0,-2-2 0,17-39 0,-22 40-109,-1-1-1,-1 0 1,5-36-1,-11 61 26,1-12-88,10-65-213,-11 68 213,-1 0 0,0 1 0,-1-1 0,1 1 0,-5-17-1,1 18-139,-1 11-120,-5 17-109,4-1 407,1 0 0,1 0 0,-3 27 1,-2 59 317,8-82-244,1 15 218,1-1-1,2 0 0,14 68 1,-12-70-98,-5-27-228,1 0 0,0 0 1,0 0-1,0 0 0,1 0 0,0-1 0,1 1 0,0-1 0,0 1 0,5 7 0,1-1-755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2:49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3 6816,'0'0'142,"-1"0"0,0 0 1,1 0-1,-1 1 0,0-1 0,1 0 1,-1 1-1,0-1 0,1 0 0,-1 1 1,1-1-1,-1 1 0,1-1 0,-1 1 0,1-1 1,-1 1-1,1 0 0,-1-1 0,1 1 1,0-1-1,-1 1 0,1 0 0,0-1 1,0 1-1,0 0 0,-1-1 0,1 1 1,0 0-1,0 0 0,0 1 0,-2 30 1772,2-18-1107,-3 10 33,-1 1 0,-11 36 0,-1 1 213,16-59-944,-1 0 0,1 1-1,-1-1 1,1 0-1,0 1 1,0-1 0,0 1-1,2 5 1,-2-8-68,0-1 1,1 1 0,-1-1-1,0 1 1,0-1 0,1 1-1,-1-1 1,0 1 0,0-1-1,1 0 1,-1 1 0,0-1-1,1 1 1,-1-1 0,1 0-1,-1 0 1,1 1 0,-1-1-1,0 0 1,1 0 0,-1 1-1,1-1 1,-1 0 0,2 0-1,-1 0 21,0 0 0,1 0 0,-1 0 0,0-1 0,1 1 0,-1 0 0,0-1 1,0 1-1,1-1 0,-1 1 0,0-1 0,0 0 0,0 0 0,2 0 0,11-11 128,-1 0 0,0-1 1,-1-1-1,12-17 0,12-12-11,95-89-93,-129 130-84,1 0 1,-1 0-1,1 0 1,0 0-1,0 1 1,0-1-1,0 1 1,0-1 0,4 0-1,-6 2 9,0 0-1,0-1 1,0 1-1,0 0 1,0 0-1,0 0 1,0 0-1,0 0 1,0 0-1,1 0 1,-1 1-1,0-1 1,0 0 0,0 1-1,0-1 1,0 1-1,0-1 1,0 1-1,0-1 1,0 1-1,-1-1 1,1 1-1,0 0 1,0 0-1,0-1 1,-1 1 0,1 0-1,0 0 1,-1 0-1,2 2 1,-1 0 27,1 1 0,-1 0 1,0 0-1,0-1 1,0 1-1,-1 0 0,1 0 1,-1 5-1,-2 35 260,0-20-179,-3 45 196,2-29-393,3 64 1,0-85-2107,1 6-1172,4-9-3909,2-4 2807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03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7 2144,'4'-6'11571,"0"9"-12140,-3-3 948,-7 75 1610,3-41-1626,-23 338 1445,10-84-960,-8 75 490,19-327-1138,2-19-25,-1 27 0,3-35-2480,1-9 2215,0 0 0,-2 1-896,2-1 897,0 0-1,0 0 0,0 0 1,0 0-1,0 0 0,0 0 1,-1 0-1,1 0 0,0 0 1,0 0-1,0 0 1,0 0-1,0 0 0,0 0 1,-1 0-1,1 0 0,0 0 1,0 0-1,0 0 0,0 0 1,0 0-1,0 0 0,-1 0 1,1 0-1,0-1-358,-5-3-1685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04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78 3136,'2'-8'773,"-1"7"-573,-1-1-1,0 1 1,0-1 0,1 1 0,-1-1 0,1 1 0,-1 0 0,1-1-1,0 1 1,-1 0 0,1-1 0,0 1 0,0 0 0,2-2-1,10-10 3930,-10 7-492,-19 18-1957,8-4-1468,0 0 0,0-1 0,0-1 0,-12 8 1,-4 3 235,-173 136 1429,197-153-1859,0 0 0,-1 1 0,1-1 0,0 0 0,0 0 0,-1 1 0,1-1 0,0 0 0,0 0 0,-1 0 0,1 1 0,0-1 0,-1 0 0,1 0 0,0 0 0,-1 0 0,1 0 0,0 0 0,-1 0 0,1 0 0,0 0 0,-1 0 0,1 0 0,0 0 0,-1 0 0,1 0 0,1-8 360,11-14-159,10-5-319,0 1 0,2 1 0,49-39 0,-39 33-74,-19 17 39,25-19 1,-39 32 145,0 0 0,0 1 0,0-1 0,0 1 0,0-1 0,0 1 0,0-1 0,0 1 0,1 0 0,-1-1 0,0 1 0,0 0 0,0 0 0,1 0 0,-1 0 0,0 0 0,0 0-1,0 0 1,1 0 0,1 1 0,-1 0 36,0 0 0,0 0 0,0 0 0,-1 1 0,1-1 0,0 0 0,0 1 0,-1-1 0,1 1 0,1 2 0,3 4 121,-1 0 1,0 1-1,0-1 1,3 11-1,4 9-13,-4-13-49,9 33 1,4 36-71,13 47-648,-31-119-70,0-2-2940,-1-6 1319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05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288 336 4896,'-6'-4'750,"0"1"0,-1-1 0,1 2 0,-1-1 0,0 1 0,0 0 0,0 0-1,0 1 1,0 0 0,0 0 0,0 1 0,-9 0 0,9 0-584,0 1-1,-1 1 1,1-1 0,0 1-1,0 0 1,0 1-1,0 0 1,0 0 0,0 0-1,1 1 1,0 0-1,0 0 1,0 1 0,0 0-1,0 0 1,1 0-1,0 1 1,-5 7-1,1-1-97,1 1-1,1 0 0,1 0 1,0 0-1,0 1 0,1 0 1,1 0-1,0 0 0,1 0 1,1 1-1,0-1 0,1 1 1,1 0-1,0-1 0,2 17 1,-1-25-28,0-1 0,1 0 0,-1 0 0,1 0 0,0 0 0,1 0 0,2 6 0,-4-10-6,0 1-1,0-1 1,0 1-1,0-1 0,0 1 1,1-1-1,-1 0 1,0 0-1,1 0 1,-1 1-1,0-1 0,1 0 1,0-1-1,-1 1 1,1 0-1,-1 0 0,1-1 1,0 1-1,0-1 1,-1 1-1,1-1 0,0 0 1,0 0-1,-1 0 1,4 0-1,0-1-10,0-1-1,0 0 1,-1 0 0,1 0-1,-1-1 1,1 1 0,-1-1 0,0 0-1,0-1 1,0 1 0,-1 0-1,1-1 1,-1 0 0,4-5-1,-5 7-15,15-21 20,0 1 1,-2-2 0,14-27-1,34-84-239,-21 43 143,-21 41 42,19-67-1,-28 78 67,-8 29 142,-1-1 1,0 1-1,0-1 0,-2 0 1,2-13-1,-24 70-272,7-7 151,-4 14 171,1 1 0,-9 56-1,14-27 42,-2 127 0,14-203-646,0 1 0,1 0 0,0-1-1,0 1 1,4 11 0,-5-17 250,0-1 0,0 1 0,0-1 0,1 1 0,-1-1 0,0 1 0,0-1 0,1 0 0,-1 1 0,0-1 0,1 0 0,-1 1 0,0-1 0,1 0 0,-1 1 0,0-1 0,1 0 0,-1 0 0,1 1 0,-1-1 0,1 0 0,-1 0 0,1 0 0,-1 0 0,0 1 0,1-1 0,-1 0 0,1 0 0,-1 0 0,1 0 0,-1 0 0,1 0 0,-1 0 0,2-1 0,12-6-2990,-12 5 2403,13-6-1630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05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8544,'-1'0'155,"1"1"-1,-1-1 1,1 0 0,-1 1 0,1-1 0,-1 0 0,1 1 0,0-1 0,-1 0 0,1 1-1,-1-1 1,1 1 0,0-1 0,0 1 0,-1-1 0,1 0 0,0 1 0,0 0-1,-1-1 1,1 1 0,0-1 0,0 1 0,0-1 0,0 1 0,0-1 0,0 1-1,0-1 1,0 1 0,0 0 0,-1 10 1135,-3 15 26,2-1 1,0 28 0,1-5-708,-7 21 239,4-41-37,-1 30 0,5-58-796,0 0 0,0 0 1,1 0-1,-1 0 1,0-1-1,0 1 0,0 0 1,0 0-1,0 0 1,0 0-1,0 0 0,0 0 1,0 0-1,0 0 1,0 0-1,0 0 0,0-1 1,0 1-1,0 0 1,0 0-1,1 0 0,-1 0 1,0 0-1,0 0 1,0 0-1,0 0 0,0 0 1,0 0-1,0 0 1,0 0-1,0 0 0,1 0 1,-1 0-1,0 0 1,0 0-1,0 0 0,0 0 1,0 0-1,0 0 1,0 0-1,0 0 0,1 0 1,-1 0-1,0 0 1,0 0-1,0 0 0,0 0 1,0 0-1,0 0 1,0 0-1,0 0 0,0 1 1,0-1-1,0 0 1,1 0-1,-1 0 0,0 0 1,0 0-1,0 0 1,0 0-1,0 0 0,37-104-76,-22 58-196,26-53-1,-38 92 306,1-1-1,0 1 1,0 0-1,1 1 0,0-1 1,0 1-1,1 0 1,9-8-1,-15 13-32,0 1 0,1 0-1,-1-1 1,0 1 0,1 0 0,-1-1 0,1 1-1,-1 0 1,1 0 0,-1-1 0,1 1 0,-1 0-1,0 0 1,1 0 0,-1 0 0,1 0 0,-1 0 0,1 0-1,-1 0 1,1 0 0,-1 0 0,1 0 0,-1 0-1,1 0 1,-1 0 0,1 0 0,-1 0 0,1 0-1,-1 1 1,1-1 0,-1 0 0,1 0 0,-1 1-1,0-1 1,1 0 0,-1 0 0,1 1 0,-1-1 0,0 1-1,1-1 1,-1 0 0,0 1 0,0-1 0,1 1-1,-1-1 1,0 0 0,0 1 0,0-1 0,1 2-1,0 2 82,0 0 0,0 0 0,0 1 0,0 6-1,-1-7-55,1 33 255,-2 1-1,-10 69 1,3-38-129,8-37-863,1-14-1854,-1-11 1047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33.44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33 36 4800,'0'0'5690,"-1"1"-5210,-1 4-396,0 0 1,1 0-1,0 0 0,0 0 0,0 0 0,0 0 0,1 0 0,0 8 0,-1 7 141,-9 43 700,-1 5-305,11-60-471,-1 1 0,1-1-1,1 1 1,0-1 0,0 0 0,2 9-1,-3-16-90,1 1-1,-1-1 0,1 1 0,0-1 1,-1 1-1,1-1 0,0 0 0,0 1 1,-1-1-1,1 0 0,0 0 1,0 1-1,1-1 0,-1 0 0,0 0 1,0 0-1,0 0 0,1-1 1,2 2-1,-2-1 17,0 0 1,1-1-1,-1 1 1,1-1-1,-1 0 1,1 1-1,-1-1 1,1 0-1,-1-1 1,1 1-1,2-1 0,4-1 80,0-1-1,0 0 1,-1-1-1,1 0 1,11-7-1,7-7-14,0-2-1,-1-2 1,23-24-1,-36 34-175,24-24-51,63-57-325,-93 87 317,2-2-813,-9 8 893,0 0 0,1 0 0,-1 0 0,0 0 1,0 0-1,1 0 0,-1 0 0,0 0 0,0 0 1,0 0-1,1 0 0,-1 0 0,0 0 0,0 0 1,1 1-1,-1-1 0,0 0 0,0 0 0,0 0 1,1 0-1,-1 1 0,0-1 0,0 0 0,0 0 0,0 0 1,0 1-1,1-1 0,-1 0 0,0 0 0,0 0 1,0 1-1,0-1 0,0 0 0,0 0 0,0 1 1,0-1-1,0 0 0,0 0 0,0 1 0,0-1 0,0 0 1,0 1-1,2 12-4,-1 0 0,-1 0 0,0 1 0,-2 15 1,1-11 84,1 32 1,4 22 318,-4-69-319,1 0-1,-1 0 1,1 0-1,-1 0 1,1 0 0,0 0-1,0-1 1,3 5 0,-4-6-27,0-1 1,0 1-1,1 0 0,-1-1 1,0 1-1,1-1 0,-1 1 1,0 0-1,1-1 1,-1 1-1,1-1 0,-1 1 1,1-1-1,0 0 1,-1 1-1,1-1 0,-1 1 1,1-1-1,0 0 0,-1 0 1,1 1-1,0-1 1,-1 0-1,1 0 0,0 0 1,-1 0-1,1 1 1,0-1-1,-1 0 0,1-1 1,0 1-1,0 0 0,-1 0 1,1 0-1,0 0 1,-1 0-1,1-1 0,0 1 1,0-1-1,8-5 20,0 0-1,0-1 1,-1 0 0,0 0-1,0-1 1,-1 0-1,0 0 1,0-1-1,6-11 1,7-12-99,1 1 0,41-47 0,-59 75 30,1 0 0,-1 0 0,1 0 0,5-3-1,12-8-326,-16 10 365,0 1 1,0 0 0,0 0 0,1 1-1,8-4 1,-5 3-109,-5 1 237,2 0-318,-6 2 158,0 0 1,0 0 0,0 0 0,0 0 0,0 0 0,0 0 0,0 0-1,0 0 1,0 0 0,0 0 0,0 0 0,0 0 0,0 0 0,0 0-1,0 0 1,0 0 0,0 0 0,0 0 0,0 0 0,0 0 0,0 0 0,0 0-1,0 0 1,0 0 0,0 0 0,0 0 0,0 0 0,0 0 0,0 0-1,0 0 1,0 0 0,0 0 0,0 0 0,0 0 0,0 0 0,0 0-1,-15 5-780,11-2 748,0 0-1,0 0 1,1 1-1,-1-1 1,1 1-1,0 0 1,0 0-1,-3 6 1,-19 39-140,12-20 115,6-14 89,0 1-1,1-1 1,1 1-1,0 1 1,-2 20-1,8-20 239,-1-17-253,0 1 0,0-1 0,0 0-1,0 1 1,0-1 0,0 0 0,0 1 0,0-1-1,1 0 1,-1 1 0,0-1 0,0 0-1,0 0 1,0 1 0,1-1 0,-1 0-1,0 1 1,0-1 0,0 0 0,1 0 0,-1 0-1,0 1 1,1-1 0,-1 0 0,0 0-1,0 0 1,1 0 0,-1 1 0,0-1-1,1 0 1,-1 0 0,0 0 0,1 0 0,-1 0-1,0 0 1,1 0 0,-1 0 0,0 0-1,1 0 1,-1 0 0,1 0 0,-1 0-1,0 0 1,0 0 0,1-1 0,4-2 90,0 0-1,0 0 1,0-1 0,0 0 0,-1 0 0,0 0 0,5-6 0,24-36 170,-23 31-127,54-90-94,-39 61-130,-2 6-1170,-31 53 1017,1 1 1,-6 20 0,9-28 201,-6 26 277,-10 54 0,19-82-202,0 0 0,0 1 0,1-1 0,0 0 0,0 6 0,0-10 6,1 0-1,-1 0 1,0-1-1,1 1 0,-1 0 1,1 0-1,-1-1 1,1 1-1,0 0 1,0-1-1,0 1 0,0-1 1,0 1-1,0-1 1,0 0-1,0 1 1,1-1-1,-1 0 0,0 0 1,1 0-1,1 1 1,-2-1-14,1-1 1,-1 1 0,1-1 0,-1 0 0,1 0-1,-1 0 1,0 0 0,1 0 0,-1 0-1,1 0 1,-1 0 0,1 0 0,-1-1-1,1 1 1,-1-1 0,0 1 0,1-1-1,-1 1 1,0-1 0,0 0 0,2-1-1,27-23 237,-23 19-240,167-156-51,-153 142 0,-7 6-5,1 1-1,18-12 1,-33 24 0,1 1 0,-1 0-1,0-1 1,1 1 0,-1 0 0,0 0-1,1-1 1,-1 1 0,1 0-1,-1 0 1,0 0 0,1 0-1,-1-1 1,1 1 0,-1 0 0,1 0-1,-1 0 1,1 0 0,-1 0-1,1 0 1,-1 0 0,0 0-1,1 0 1,-1 1 0,1-1 0,-1 0-1,1 0 1,0 0 0,5 14-416,-5-13 441,1 7-27,0 0 0,-1-1 0,0 1 1,0 13-1,-1-12 73,1 1 1,3 17-1,-1-15-11,1-1 0,0 0-1,1 0 1,0-1 0,7 12-1,-8-16 4,0-1-1,0 0 1,0 0 0,0-1-1,1 1 1,0-1-1,0 0 1,0 0-1,0-1 1,1 1-1,6 2 1,-10-5-24,0 0 0,0-1 0,1 1 0,-1-1 0,0 1 0,1-1 0,-1 0 0,0 0 0,1 0 0,-1 0 0,1 0 0,-1 0 0,0-1 0,1 1 0,-1-1 0,0 0 0,0 1 0,1-1 0,-1 0 0,0 0 1,0-1-1,0 1 0,2-2 0,4-4 53,0 0 0,0 0 1,12-16-1,-12 13-75,13-16 23,-2 0 0,0-2-1,25-51 1,-41 73-36,-2 4-12,0 1 0,0-1 1,-1 1-1,1-1 0,0 1 1,-1-1-1,0 0 0,1 1 1,-1-4-1,1 5 22,-1-1 0,0 1 1,0 0-1,0 0 0,0 0 0,0-1 0,0 1 0,-1 0 0,1 0 1,0 0-1,0-1 0,0 1 0,0 0 0,0 0 0,0 0 1,0 0-1,0-1 0,0 1 0,0 0 0,-1 0 0,1 0 0,0 0 1,0 0-1,0-1 0,0 1 0,0 0 0,-1 0 0,1 0 1,0 0-1,0 0 0,0 0 0,0 0 0,-1 0 0,1 0 0,0 0 1,0 0-1,0 0 0,-1 0 0,1 0 0,0 0 0,0 0 1,0 0-1,-1 0 0,1 0 0,0 0 0,0 0 0,0 0 0,0 0 1,-1 0-1,1 0 0,0 0 0,0 0 0,0 0 0,0 0 1,-1 1-1,1-1 0,-12 7-152,12-6 148,-5 3 19,0 1 0,0 0 0,1 0 0,0 0 0,0 0 0,0 0 0,1 1 0,0 0 0,0 0 0,0 0 0,1 0 0,0 0 0,-2 11 0,2-10 79,1-1 0,0 1 1,0 0-1,1 0 0,0 0 0,0 0 1,1 0-1,-1 0 0,2-1 0,-1 1 1,1 0-1,0-1 0,3 9 0,-2-11-47,0 1-1,1-1 1,-1 1 0,1-1-1,0 0 1,0-1-1,0 1 1,1-1-1,-1 1 1,1-1-1,0-1 1,-1 1-1,1-1 1,11 4-1,0-1 58,1 0 1,0-1-1,26 3 0,-25-6-1197,0 0 1,30-2-1,-34-1-2458,27-6-1,-9 0 66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06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64 4384,'-13'-20'8618,"13"19"-8218,0 0-1,-1 0 0,1 1 0,0-1 0,0 0 1,0 0-1,0 0 0,0 0 0,0 0 1,0 0-1,0 0 0,1 0 0,-1 1 1,0-1-1,1 0 0,-1 0 0,0 0 1,1 0-1,-1 1 0,1-1 0,-1 0 0,2-1 1,7-5 273,5 4-327,1 0-1,18 0 1,-11 0-119,18 1 305,-1 1 0,50 5 0,-34-1-75,-32-1-376,0 1 0,0 1 0,-1 1 0,26 10 1,-43-14-1447,-23 13-11361,6-7 10540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07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11 7232,'-15'0'6373,"22"0"-3408,105 1 2789,186-6-3220,-270 4-2639,2-1-744,-9-1-2469,-14 2 1739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08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1 513 4480,'10'-12'13873,"3"-4"-11388,10-19-2694,18-34 561,57-85 314,-41 83-218,70-69 0,-125 139-433,-2 1-5,1-1 0,0 0 0,-1 1 0,1-1 1,0 1-1,-1-1 0,1 0 0,-1 0 0,1 1 0,-1-1 1,0 0-1,1 0 0,-1 0 0,0 1 0,1-1 0,-1 0 0,0-1 1,-12 6-54,6 2-15,-1 0 1,1 0-1,0 0 1,1 0-1,-1 1 1,-4 8-1,-23 44-78,18-31 220,1 1 0,2 1 0,1-1 0,2 2-1,1-1 1,-8 58 0,16-61 202,0-26-267,0 0 1,0 0 0,0 0 0,1 0-1,-1 0 1,0 0 0,0-1-1,1 1 1,-1 0 0,1 0 0,-1 0-1,0 0 1,1-1 0,-1 1-1,1 0 1,0 0 0,-1-1 0,1 1-1,0 0 1,-1-1 0,1 1-1,0-1 1,0 1 0,1 0 0,0-1 43,1 0 0,-1 0 0,1 0 0,-1 0 0,1 0 1,-1 0-1,0-1 0,1 1 0,-1-1 0,1 0 0,-1 1 1,0-1-1,3-2 0,27-16 130,-30 18-177,26-21 43,-1-1 1,-1-1 0,32-39-1,-46 50-30,112-148-131,-83 104-63,-33 48 45,-5 8-72,-6 16-131,-1-2 339,-3 23 85,2 0-1,2 0 1,0 0 0,3 0-1,1 0 1,8 54-1,-7-82 0,-1-1 0,1 1 0,1 0 0,4 11 1,-6-17-58,0-1-46,-1-1 1,0 1-1,0 0 0,1-1 0,-1 1 0,0-1 0,1 0 0,-1 1 1,0-1-1,1 1 0,-1-1 0,1 1 0,-1-1 0,1 0 0,-1 1 1,1-1-1,-1 0 0,1 0 0,-1 1 0,1-1 0,0 0 0,-1 0 1,1 0-1,-1 0 0,1 0 0,0 0 0,-1 0 0,1 0 0,-1 0 1,1 0-1,-1 0 0,1 0 0,0 0 0,-1 0 0,1 0 0,-1-1 1,1 1-1,0-1 0,1 1-226,-1-1 1,1 0-1,-1 0 0,0 0 1,1 0-1,-1 0 0,0 0 1,0 0-1,0 0 0,0-1 1,0 1-1,0 0 0,0-1 1,1-1-1,2-10-3435,0 5 1110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11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15 3072,'-1'0'132,"1"-1"0,0 1 0,-1-1 0,1 1 0,0 0-1,0-1 1,0 1 0,-1-1 0,1 1 0,0 0 0,0-1 0,0 1 0,0-1 0,0 1 0,0-1 0,0 1 0,0 0 0,0-1-1,0 1 1,0-1 0,0 1 0,3-6 4816,-4 16-1456,1-1-1,-4 15 1,-8 21-1502,-27 49-2295,20-48 411,2 0-1,-14 66 1,5-19 196,20-74-129,-48 153 406,52-160-289,2-11-265,0-1 1,0 0-1,0 0 1,0 1-1,0-1 1,0 0-1,1 0 1,-1 1-1,0-1 1,0 0 0,0 0-1,0 1 1,1-1-1,-1 0 1,0 0-1,0 0 1,0 0-1,1 1 1,-1-1-1,0 0 1,0 0 0,1 0-1,-1 0 1,0 0-1,0 0 1,1 0-1,2 1 98,0-1-1,0-1 0,0 1 1,-1 0-1,1-1 0,5-1 1,-7 2-141,42-12 183,-24 6-197,27-5 1,-18 6 24,63-6 47,-80 10 30,-1 1 0,1 1 0,0 0 0,0 0 0,0 1-1,14 5 1,-3 0-67,25 10-107,-47-17 19,1 1 66,0-1 0,0 0 0,0 1 1,0-1-1,-1 0 0,1 1 0,0-1 0,0 0 0,0 0 1,0 0-1,0 0 0,1 0 0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11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64 3904,'-7'-5'818,"-11"-8"1099,5 7 3593,4-2-2888,9 8-2544,0 0 0,-1 0 0,1 0 0,0-1 0,0 1 0,0 0 0,0 0 0,0-1 0,0 1 0,-1 0 0,1 0 0,0 0 0,0-1 0,0 1 0,0 0 0,0 0 0,0-1 0,0 1 0,0 0 0,0 0 0,0-1 0,0 1 0,0 0 0,0 0 0,0-1 0,1 1 0,-1 0 0,0 0 0,0-1 0,0 1 0,0 0 0,0 0 0,0 0 0,1-1 0,-1 1 0,0 0 0,0 0 0,0 0 0,0 0 0,1-1 0,-1 1 0,0 0 0,0 0 0,0 0 0,1 0 0,-1 0 0,17-6 695,0 1 0,-1 1 0,19-2 0,-29 5-720,0 1 0,-1 0 0,1 0 0,0 0 0,0 1 0,-1-1 0,1 1 0,-1 1 0,1-1 0,-1 1 0,1 0 0,-1 0 0,8 5 0,-12-6-47,0-1 1,0 1-1,-1 0 0,1 0 0,0 0 0,0 0 0,0 0 0,-1 0 0,1 0 0,-1 0 0,1 1 0,-1-1 1,1 0-1,-1 0 0,0 0 0,1 1 0,-1-1 0,0 0 0,0 0 0,0 1 0,0-1 0,0 0 1,0 0-1,0 1 0,-1 1 0,0 4 51,-1-1 0,0 1 1,-4 8-1,4-10-23,-9 19 139,-2 0 1,-1 0-1,-1-2 1,-28 35-1,19-26 332,-25 40 0,48-68-445,-1 0 0,0 1 1,1-1-1,0 1 0,-1-1 0,1 1 0,1-1 1,-1 1-1,0 5 0,1-8-18,0 1 1,0 0-1,0 0 1,1-1-1,-1 1 1,0 0-1,1-1 1,-1 1-1,1 0 0,0-1 1,-1 1-1,1-1 1,0 1-1,0-1 1,0 0-1,0 1 1,0-1-1,1 0 1,-1 0-1,0 1 0,3 0 1,0 1 1,0-1 0,0 0 0,1 0 0,-1-1 0,1 1 0,-1-1 1,1 0-1,-1 0 0,1-1 0,0 1 0,9-1 0,4-2-253,31-4-1,-38 4-124,64-17-5303,-58 20 1682,-9 2 318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12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34 176 3648,'-33'-22'10848,"33"22"-10778,11-3 2400,20-3-778,-30 6-1647,323-42 2851,202 2-912,128 21-907,-129 15-752,-120 2-74,21-24-934,-418 25 567,-5 1-88,0-1-1,1 1 1,-1-1 0,0 0-1,0 0 1,4-2 0,-2 0-1072,-11 3-1500,-13 3-2879,1 4 2941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14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3968,'0'-2'206,"1"1"0,-1-1 1,0 1-1,0-1 0,1 0 0,-1 1 1,1-1-1,-1 1 0,1-1 1,0 1-1,-1-1 0,3-2 0,14-7 11024,-19 27-10221,0-8-548,-18 264 1091,23-217-955,-4-55-584,1 0 1,0 0-1,0 1 0,0-1 0,0 0 1,0 0-1,0 1 0,0-1 1,0 0-1,0 0 0,0 0 1,0 1-1,1-1 0,-1 0 0,0 0 1,0 1-1,0-1 0,0 0 1,0 0-1,0 0 0,0 0 0,1 1 1,-1-1-1,0 0 0,0 0 1,0 0-1,0 0 0,1 1 0,-1-1 1,0 0-1,0 0 0,0 0 1,1 0-1,-1 0 0,0 0 0,0 0 1,0 0-1,1 0 0,-1 0 1,0 0-1,0 0 0,1 0 1,-1 0-1,0 0 0,0 0 0,0 0 1,1 0-1,-1 0 0,0 0 1,0 0-1,0 0 0,1 0 0,-1 0 1,0 0-1,0 0 0,0 0 1,1-1-1,-1 1 0,0 0 0,0 0 1,0 0-1,1-1 0,12-20 447,-4 5-354,17-31 1,-9 15-153,2 0-1,23-30 1,-19 34-163,44-43 0,-56 61 163,0 1 0,0 1 1,1-1-1,0 2 0,1 0 0,0 0 0,19-7 1,-30 14 74,0-1-1,0 0 1,0 1 0,0 0 0,0-1 0,0 1 0,0 0 0,0 0-1,0 0 1,0 0 0,0 0 0,1 1 0,-1-1 0,0 1 0,0-1-1,0 1 1,0 0 0,0 0 0,2 1 0,-2 0 12,0-1-1,0 1 1,0 0-1,0 0 1,-1 0-1,1 0 1,-1 0 0,1 0-1,-1 1 1,0-1-1,0 0 1,0 1 0,0-1-1,0 1 1,0 3-1,3 19 119,-2 0 0,-1 0 0,-3 38 0,2-56-149,-1 19-200,0 101-815,1-125 670,0 0 1,1 0-1,-1 0 1,0 0-1,1 0 1,-1 0-1,1-1 1,0 1-1,0 0 1,0 0 0,1 2-1,-1-4 97,-1 1 1,0-1-1,1 1 1,-1-1-1,1 0 1,-1 1-1,1-1 1,-1 0-1,1 0 1,-1 1-1,1-1 1,0 0-1,-1 0 1,1 0-1,-1 1 1,1-1-1,0 0 1,-1 0-1,1 0 1,-1 0-1,1 0 1,0 0-1,-1-1 1,1 1-1,-1 0 1,1 0-1,-1 0 1,1 0-1,0-1 1,-1 1-1,1 0 0,-1-1 1,1 1-1,-1 0 1,1-1-1,-1 1 1,1-1-1,12-9-3468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16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19 1248,'-13'-19'16453,"13"31"-14373,-15 46-1280,3 0 0,-7 91 0,18-118-784,1-15 98,-3 27 1,-2-28-1806,4-13 128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17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2 9376,'3'-2'8437,"-1"32"-5834,-1-21-2259,0 1 0,-1-1 0,-1 12-1,-8 53 575,-22 85-1,1-61-520,7-28-1189,16-57-287,7-12 954,0-1 1,0 0-1,0 0 1,0 0-1,0 1 0,0-1 1,0 0-1,0 0 1,0 0-1,0 0 0,0 0 1,0 1-1,0-1 1,0 0-1,-3 2-2741,2-2 2742,1 0-1,0 0 1,0 0-1,0 0 0,-1 0 1,1 0-1,0 0 1,0-1-1,0 1 0,0 0 1,0 0-1,-1 0 1,0-1-624,1-3-1726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1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5216,'4'-3'983,"0"1"0,1-1 1,0 1-1,-1 0 0,1 0 0,0 0 1,10-2-1,-2 1-375,14-6 1006,69-20 2438,-78 25-3479,0 0-1,0 2 1,27-1 0,-42 3-517,1 0-1,0 0 1,-1 1-1,1-1 1,-1 1-1,1 0 1,-1 0-1,1 0 1,-1 1-1,0-1 1,0 1-1,1 0 1,-1 0-1,0 0 0,3 3 1,1 2 180,0 0 1,-1 1-1,11 16 0,-11-14 79,1-1 0,13 15 0,-17-21-232,0-1 0,0 0 0,0 1 0,0-1 0,0 0 0,0-1 0,0 1 0,1 0 0,-1-1-1,1 0 1,-1 0 0,7 1 0,-4-1 49,1-1-1,0 0 0,-1 0 0,1-1 1,-1 0-1,1 0 0,0 0 1,-1-1-1,10-4 0,7-3 54,25-16-1,-28 15-143,1-2-176,0-1 0,-1 0 0,34-30 0,-41 31-1453,-1-1 1,0 0-1,12-18 0,-15 13-4774,-5 17 3653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36.40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67 21 3648,'-4'-17'1173,"3"14"955,1 15 192,-2 30-712,-11 59 0,2-28-989,-22 260 1519,32-325-1812,1-7-222,-1 1 0,1 0 0,0-1 1,-1 1-1,1-1 0,0 1 1,0-1-1,0 1 0,0-1 1,0 1-1,1 0 0,-1-1 0,0 1 1,1-1-1,-1 1 0,1-1 1,1 3-1,-2-4-87,0 0 0,0 0 1,0 0-1,1 0 0,-1 0 0,0 0 1,0 0-1,0 0 0,0 0 0,0 0 1,1 0-1,-1 0 0,0 0 1,0 0-1,0 0 0,0 0 0,0 0 1,1 0-1,-1 0 0,0 0 0,0 0 1,0 0-1,0 0 0,0-1 1,0 1-1,0 0 0,1 0 0,-1 0 1,0 0-1,0 0 0,0 0 0,0 0 1,0 0-1,0-1 0,0 1 0,0 0 1,0 0-1,0 0 0,0 0 1,1 0-1,-1-1 0,38-61 1076,-24 36-1089,2 1 0,1 1 0,28-32 0,-18 29-187,30-25 0,-47 44 99,-1 1-1,1 0 1,0 1 0,1 0 0,0 0 0,-1 1 0,22-6-1,-29 10 51,-1 1 0,0-1-1,1 1 1,-1 0 0,1 0-1,-1 0 1,1 0 0,-1 0-1,0 0 1,1 0 0,-1 1-1,1 0 1,-1-1 0,0 1-1,1 0 1,-1 0 0,0 0-1,0 0 1,0 0 0,0 1-1,0-1 1,0 1 0,2 2-1,-1-1 27,-1 0-1,1 1 1,-1-1-1,0 1 0,0-1 1,0 1-1,-1 0 1,0 0-1,1 0 1,-1 0-1,-1 0 1,1 0-1,0 5 0,-1 9 210,0 1 0,-2-1 0,0 0 0,-1 0 0,-8 26 0,9-35-137,-1 0 0,-1-1 0,1 1 0,-2-1-1,1 0 1,-1 0 0,0 0 0,-1 0 0,1-1 0,-11 9 0,11-11-23,0-1 0,0 0-1,0 0 1,-1 0 0,1-1-1,-1 1 1,0-1 0,0-1-1,0 1 1,0-1 0,-1 0 0,1-1-1,-1 1 1,1-1 0,-10 0-1,-73-6 483,62 3-522,27 2-5,-1-1-1,0 1 0,0 0 1,0 0-1,1 0 0,-1-1 1,0 1-1,0 0 1,1 0-1,-1-1 0,0 1 1,1-1-1,-1 1 0,0-1 1,1 1-1,-1-1 0,1 1 1,-1-1-1,1 0 0,-1 1 1,1-1-1,-1 0 1,1 1-1,0-1 0,-1 0 1,1 1-1,0-1 0,-1-1 1,3 1-4,-1 1 1,0-1 0,0 0-1,0 1 1,1-1 0,-1 1-1,0 0 1,0-1-1,1 1 1,-1 0 0,0 0-1,1 0 1,-1 0 0,2 0-1,0 0 7,40-5 14,0-2 1,-1-1-1,55-20 1,-33 5 76,86-43 0,140-81 6,-214 104-256,-104 68-325,-35 41 0,-58 82 479,114-138 2,0-1 0,1 1 0,-9 17-1,13-22 47,0 0-1,0 0 0,1-1 1,0 2-1,-1-1 0,2 0 0,-1 0 1,0 0-1,1 0 0,1 8 1,-1-12-20,0 0 1,0 0 0,0 0-1,1 0 1,-1 0-1,0 0 1,1 0-1,-1 0 1,0 0 0,1 0-1,-1-1 1,1 1-1,0 0 1,-1 0 0,1 0-1,0-1 1,-1 1-1,1 0 1,0-1 0,0 1-1,-1-1 1,1 1-1,0-1 1,0 1 0,0-1-1,0 0 1,0 1-1,0-1 1,0 0 0,0 0-1,0 1 1,0-1-1,0 0 1,0 0 0,0 0-1,0 0 1,2-1-1,2 0 45,0 0 0,0 0-1,0 0 1,0-1 0,9-4-1,-2 0-35,-1-1-1,1-1 1,-1 0-1,0 0 1,-1-1-1,0 0 1,17-21-1,-5 1-112,32-55 0,-49 76 39,5-12-554,-10 27 510,-1-1 0,-1 1 0,1 0 0,-4 9 0,-2 8 26,4-12 63,0 0 0,1 1 0,0-1 0,1 1 0,1 18-1,1-27 17,-1 0 0,1 0 0,0 1-1,0-1 1,0 0 0,1 0 0,-1 0-1,1-1 1,0 1 0,0 0 0,0-1 0,1 1-1,-1-1 1,1 1 0,0-1 0,0 0-1,0 0 1,0-1 0,1 1 0,3 2-1,-5-4 14,0 0-1,0 0 1,0 0 0,0-1-1,1 1 1,-1 0-1,0-1 1,0 1-1,1-1 1,-1 0-1,0 0 1,1 0 0,-1 0-1,0 0 1,1-1-1,-1 1 1,0-1-1,0 1 1,1-1-1,3-2 1,2 0 68,-1-2 1,1 1 0,13-12-1,-14 10-78,1-2 1,-1 1-1,0-1 0,-1 0 0,0 0 0,9-15 0,24-56 107,-34 68-132,2-5-16,16-40-226,-22 53 199,0 0 1,0 0-1,-1 0 1,1-1-1,-1 1 1,0 0-1,0-4 1,0 0-132,4 11 70,-2-3 116,0 1 0,0-1 0,-1 1 0,1 0-1,-1 0 1,3 3 0,7 23-115,-2 0 0,-1 1 0,-1 0 0,3 37 0,0-7 2,-9-55 155,0 0 0,0 0 0,0 0 0,1 0 0,-1 0 0,1 0 0,0-1 0,1 1 1,3 5-1,-5-8-26,1 1 1,-1 0-1,1-1 1,-1 0-1,1 1 1,-1-1-1,1 0 1,0 0-1,0 0 1,0 0-1,-1 0 1,1 0-1,0-1 1,0 1-1,0-1 1,0 1-1,0-1 1,0 0-1,1 0 1,-1 0 0,3 0-1,5-2 53,0 0 0,0 0 0,-1-1 0,1-1 0,15-7 0,42-28 59,-65 38-121,17-12-14,0-1 0,-1 0 0,-1-1 0,0-1 0,-1 0 0,-1-2 0,0 1-1,-2-2 1,0 0 0,-1-1 0,17-36 0,-25 44-1,-4 11-14,0 0-1,1 0 1,-1 0-1,0 0 1,1 0 0,-1-1-1,0 1 1,1 0 0,0 0-1,-1 0 1,1 1-1,0-1 1,-1 0 0,1 0-1,0 0 1,0 0 0,0 1-1,-1-1 1,1 0-1,0 1 1,0-1 0,2 0-1,-1 1-3,-1-1 0,1 1 0,0 0 0,-1 0 0,1 0 0,0 0 0,0 0-1,-1 0 1,1 0 0,0 1 0,-1-1 0,1 1 0,0-1 0,-1 1 0,1 0-1,-1-1 1,1 1 0,-1 0 0,3 2 0,-1-1 17,0 1 1,0-1-1,0 1 0,0 0 1,-1 0-1,1 0 1,-1 0-1,3 4 0,1 4-65,-2-4 35,0 1 0,0-1 0,-1 1 0,0 0 0,0 0 0,-1 0 0,2 10 0,1 20-101,-3-9 164,2 0-1,9 30 0,-12-55 23,0-1 0,1 1 0,-1-1 0,1 0 0,2 4 0,-1-2 193,-2-5-236,-1 1 1,0-1-1,0 0 0,1 0 0,-1 0 1,0 0-1,0 1 0,1-1 1,-1 0-1,0 0 0,1 0 0,-1 0 1,0 0-1,0 0 0,1 0 0,-1 0 1,0 0-1,1 0 0,-1 0 1,0 0-1,1 0 0,-1 0 0,0 0 1,1 0-1,-1 0 0,0 0 1,0 0-1,1-1 0,-1 1 0,1 0 1,10-7 124,-10 7-137,34-24 122,52-46-1,27-38-22,-72 68-37,12-18-285,-43 44-40,-11 14-51,-2 13 116,0-2 181,-4 21-36,-2 42 0,8-64 76,0 1 0,0-1 1,1 0-1,0 0 0,1 0 1,0 0-1,1-1 0,6 17 0,-7-23 4,0 0 1,0 0-1,0 0 0,0 0 0,1-1 0,-1 1 0,1-1 0,0 1 0,-1-1 0,1 0 1,0 0-1,1 0 0,-1 0 0,0-1 0,0 1 0,1-1 0,-1 0 0,1 0 0,-1 0 1,1-1-1,-1 1 0,1-1 0,0 0 0,6 0 0,-3 0 14,1-1-1,0 1 1,0-2-1,-1 1 1,1-1 0,-1 0-1,1-1 1,-1 1-1,0-2 1,12-6-1,-6 2-34,-1-1-1,0-1 0,-1 0 0,0 0 1,0-1-1,-1 0 0,-1-1 0,0-1 1,0 1-1,-2-1 0,1 0 1,-2-1-1,1 0 0,4-17 0,-11 30-24,1-1 0,-1 1 0,0 0-1,0 0 1,0-1 0,0 1 0,0 0 0,0-1-1,0 1 1,0 0 0,0-1 0,0 1-1,-1 0 1,1-1 0,-1 1 0,1 0 0,-2-3-1,2 4 10,-1-1 0,1 1 0,0 0 0,-1-1-1,1 1 1,-1-1 0,1 1 0,-1 0 0,1-1 0,-1 1-1,0 0 1,1 0 0,-1-1 0,1 1 0,-1 0-1,1 0 1,-1 0 0,0 0 0,1 0 0,-1 0 0,1 0-1,-1 0 1,0 0 0,1 0 0,-1 0 0,0 0-1,1 0 1,-1 0 0,1 1 0,-1-1 0,1 0 0,-1 0-1,1 1 1,-1-1 0,0 0 0,1 1 0,0-1 0,-2 1-1,-2 3-30,0-1-1,1 1 0,-1 0 0,1 0 1,0 0-1,0 1 0,0-1 0,-3 7 1,-16 40 186,20-44-134,0-1 0,0 1 0,0 0 0,1 0 0,0 0 0,1 0 0,-1 0 0,2 11 0,-1-15 4,0-1 0,1 1 0,-1 0 0,1-1 0,0 1 0,0-1 0,0 1 0,0-1 0,0 0 0,0 1 0,0-1 0,1 0 0,0 0 0,-1 0 0,1 0 0,0 0 0,0 0 0,0 0 0,0-1 0,0 1 0,0-1 0,0 0 0,1 1 0,-1-1 0,5 1 0,-4-1 14,1 0 1,0-1-1,0 1 1,0-1 0,-1 0-1,1 0 1,0-1-1,0 1 1,0-1-1,3-1 1,40-13 140,-39 12-130,53-22 24,-34 13-92,0 1 0,1 2 0,58-13 0,-82 22 1,0-1 0,1 1 0,-1 0 0,1 0 0,-1 0 0,1 1 0,-1 0 0,0 0-1,1 0 1,-1 0 0,0 1 0,0-1 0,0 1 0,0 0 0,0 0 0,0 1 0,0-1 0,-1 1 0,1 0 0,-1 0 0,0 0 0,6 6 0,11 16 41,-4-5 214,1 0 1,1-1-1,37 30 0,-41-39 6,-1-1 1,28 14-1,-35-20-344,0-1 0,1 0-1,-1 0 1,9 1 0,-11-2-330,0-1-1,0 0 1,0 0-1,0 0 1,0 0 0,0-1-1,0 0 1,4-1-1,-7 2 419,-1 0-189,1 0 0,0 0 0,-1 0 0,1 0 0,-1-1 0,1 1-1,0 0 1,-1 0 0,1-1 0,-1 1 0,1 0 0,-1-1 0,1 1 0,-1-1 0,1 1 0,-1-1 0,1 1 0,-1-1 0,1 1-1,-1-1 1,0 1 0,1-1 0,-1 1 0,0-1 0,0 0 0,1 0 0,3-4-2065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18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89 4480,'-13'-15'2640,"13"14"-2428,0 1-1,0 0 1,0 0 0,0-1 0,0 1-1,-1 0 1,1 0 0,0-1 0,0 1 0,0 0-1,0-1 1,0 1 0,0 0 0,0-1-1,0 1 1,0 0 0,0-1 0,0 1 0,0 0-1,1 0 1,-1-1 0,0 1 0,2-3 2117,-2 3-2117,16-13 2744,21-7-1186,-25 14-1459,0 1-1,0 1 1,1 0 0,-1 1-1,1 0 1,0 1 0,18-2-1,-29 5-300,0-1-1,0 0 0,0 1 1,0-1-1,-1 1 1,1 0-1,0-1 0,0 1 1,-1 0-1,1 0 0,0 0 1,-1 0-1,1 1 1,-1-1-1,0 0 0,1 0 1,-1 1-1,0-1 0,0 1 1,0 0-1,0-1 0,0 1 1,0 0-1,0-1 1,0 1-1,-1 0 0,1 0 1,-1 0-1,1 0 0,-1-1 1,0 1-1,0 0 1,0 0-1,0 0 0,0 0 1,-1 2-1,0 1 50,-1 0-1,0 0 1,0-1-1,0 1 1,-1-1-1,0 1 1,0-1-1,0 0 1,0 0-1,0 0 1,-1-1-1,-6 6 1,-8 5 225,-31 18 1,29-20-111,1-1 33,13-9-105,0 2 0,0-1 0,1 0 0,0 1 0,-1 0 1,1 1-1,-7 7 0,11-11-84,1-1 1,0 1-1,-1-1 0,1 1 1,0-1-1,-1 1 0,1-1 0,0 1 1,0-1-1,0 1 0,0 0 1,-1-1-1,1 1 0,0-1 1,0 1-1,0 0 0,0-1 1,0 1-1,0-1 0,1 1 1,-1-1-1,0 1 0,0 0 1,0-1-1,1 2 0,0-2 12,-1 1-1,1 0 1,0 0 0,0 0-1,0 0 1,0 0 0,0-1-1,0 1 1,0 0 0,0-1-1,2 2 1,4 0 69,-1 0 1,1-1-1,10 2 1,-16-2-87,23 1-241,41-1 1,-41-1-1526,-21 0 1210,-1 0 0,1 0 1,-1 1-1,1-1 0,-1 1 1,1 0-1,-1 0 0,0-1 1,1 1-1,-1 1 0,0-1 1,1 0-1,-1 1 1,0-1-1,2 3 0,8 3-2139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20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24 4064,'0'0'252,"0"-1"0,-1 0 1,1 0-1,0 1 0,0-1 1,0 0-1,0 0 0,0 0 0,0 1 1,0-1-1,0 0 0,0 0 0,0 0 1,0 0-1,1 1 0,-1-1 1,0 0-1,0 0 0,1 1 0,-1-1 1,1 0-1,-1 1 0,0-1 0,1 0 1,0 1-1,-1-1 0,1 0 1,-1 1-1,1-1 0,0 1 0,-1-1 1,2 1-1,-4 8 3795,-2 9-3092,-8 13 6,-1-1-1,-19 33 0,-6 11-225,21-35-248,-21 75 0,1 43-85,34-140-321,0 0 313,-8 24 1,57-82-411,-11 3-133,-15 15 33,2 1 0,1 1-1,32-25 1,-48 42 115,10-8-37,1 1-1,1 0 1,31-13 0,-48 24 61,0 0 0,-1 1 0,1-1 0,0 1 1,0-1-1,0 1 0,0 0 0,-1 0 0,1-1 0,0 1 1,0 1-1,0-1 0,0 0 0,0 0 0,-1 1 1,1-1-1,0 1 0,0 0 0,0-1 0,-1 1 1,1 0-1,0 0 0,-1 0 0,1 0 0,-1 0 0,1 0 1,-1 1-1,0-1 0,1 1 0,-1-1 0,0 0 1,0 1-1,0 0 0,0-1 0,1 4 0,1 3 105,1 0 0,-1 0-1,-1 0 1,0 1-1,0-1 1,1 14 0,-1 31 267,-6 96 0,2-109-343,0-26-109,0 1-1,-6 19 0,1-5-2206,7-28 2108,0-1 0,0 1 0,0-1 0,0 0 0,0 1-1,0-1 1,0 0 0,-1 1 0,1-1 0,0 0 0,0 1 0,0-1 0,0 0 0,0 1 0,-1-1 0,1 0 0,0 1-1,0-1 1,-1 0 0,1 0 0,0 1 0,0-1 0,-1 0 0,0 1 0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21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694 0 6560,'-20'7'3181,"-29"6"0,-62 4 348,31-5-1991,-142 34 805,69-14-1764,136-28-870,14-3-126,-1 0 0,0 0 0,0 0 0,0 0 0,0-1 0,1 0 1,-8 0-1,7-2-2203,7 1-232,4 4 671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21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5824,'0'-1'452,"-1"0"1,1-1-1,1 1 0,-1 0 1,0-1-1,0 1 1,0 0-1,1-1 0,-1 1 1,0 0-1,1-1 1,-1 1-1,1 0 1,1-2-1,-2 3-274,1-1 0,0 1 0,0-1 0,0 0 0,0 1 0,0-1 0,0 1-1,0 0 1,0-1 0,1 1 0,-1 0 0,0 0 0,0 0 0,0 0 0,0 0 0,0 0 0,2 0 0,3 1 47,0 0 0,0 1 0,0 0 0,0 0 0,0 0 0,0 1 0,0 0 0,-1 0 0,1 0-1,5 6 1,-9-8-172,-1 0 0,1 1 0,-1-1-1,0 1 1,0-1 0,0 1 0,0 0-1,0 0 1,0-1 0,0 1 0,0 0-1,-1 0 1,1 0 0,-1 0-1,1 0 1,-1 0 0,0 0 0,0 0-1,0 0 1,0 2 0,0 0 22,0-1-1,-1 0 1,0 0 0,1 0 0,-1 0 0,0-1-1,-1 1 1,1 0 0,0 0 0,-1 0 0,0-1-1,1 1 1,-3 2 0,-14 13 466,10-10-224,0 0-1,1 0 0,0 0 0,-9 17 1,7-3 383,9-21-674,-1-1 1,1 1-1,0-1 0,0 1 1,0-1-1,0 1 0,0 0 1,0-1-1,0 1 0,0-1 1,0 1-1,1 0 0,-1-1 0,0 1 1,0-1-1,0 1 0,1-1 1,-1 1-1,0-1 0,1 1 1,-1-1-1,0 1 0,1-1 1,-1 1-1,1-1 0,-1 0 0,0 1 1,1-1-1,-1 1 0,1-1 1,-1 0-1,1 0 0,0 1 1,0-1-1,5 2 48,1-1 1,-1 0 0,1-1-1,0 1 1,-1-1-1,1 0 1,11-3-1,0 2-137,34-3-1039,23-1-5396,-55 7 4355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23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319 496 5888,'-1'-1'114,"1"1"0,0-1 1,0 0-1,0 1 0,0-1 1,-1 1-1,1-1 1,0 0-1,0 1 0,-1-1 1,1 1-1,0-1 0,-1 0 1,1 1-1,-1-1 0,1 1 1,-1-1-1,1 1 0,-1 0 1,1-1-1,-2 0 0,-15 0 2458,8 1-1350,-5 0-362,1 1-1,-1 0 1,1 0 0,-26 8-1,21-4-625,1 0-1,0 2 0,0 0 1,1 1-1,0 0 0,-21 16 0,32-21-188,1 1-1,0-1 1,0 1-1,1 0 0,-1 0 1,1 0-1,-1 0 1,1 1-1,1-1 0,-1 1 1,1 0-1,0 0 1,0 0-1,0 0 0,0 0 1,1 0-1,0 0 1,0 1-1,1-1 1,-1 0-1,1 1 0,0-1 1,1 0-1,-1 1 1,1-1-1,1 6 0,0-6 10,-1 0-1,1 0 0,0 0 1,0-1-1,1 1 0,-1-1 1,1 1-1,0-1 0,0 0 1,1 0-1,-1-1 0,5 5 1,-6-6-11,1 0 0,-1-1 1,1 1-1,-1 0 1,1-1-1,0 1 0,-1-1 1,1 0-1,0 0 1,0 0-1,0-1 0,0 1 1,0 0-1,0-1 1,0 0-1,0 0 0,0 0 1,0 0-1,0 0 1,0-1-1,5-1 0,-1-1-3,1 0-1,-1-1 0,1 0 0,-1 0 0,0-1 1,-1 0-1,1 0 0,-1-1 0,6-6 1,-1 0-85,0-1 0,-1 0 0,12-22 1,4-12 89,-2-1 1,-3-1 0,-2-1 0,-1-1-1,-4 0 1,12-71 0,-22 96-39,1 2-77,-2 0 0,0-1 1,-2 1-1,-2-39 0,1 59 33,-1 0-1,0 0 1,0 0-1,-1 0 1,-2-5-1,4 8 32,0 1-1,0-1 1,-1 1-1,1-1 1,0 1-1,0-1 0,-1 1 1,1-1-1,0 1 1,-1-1-1,1 1 1,-1 0-1,1-1 0,-1 1 1,1 0-1,0-1 1,-1 1-1,1 0 1,-1-1-1,0 1 0,1 0 1,-1 0-1,1 0 1,-1-1-1,1 1 1,-1 0-1,1 0 0,-1 0 1,0 0-1,1 0 1,-1 0-1,1 0 1,-1 0-1,0 1 0,1-1 1,-1 0-1,1 0 1,-1 0-1,1 1 1,-1-1-1,1 0 0,-1 0 1,1 1-1,-1-1 1,1 0-1,-1 1 1,1-1-1,0 1 1,-1-1-1,0 1 0,-2 3 50,0 1 0,-1-1 0,1 0 0,1 1 1,-1 0-1,1-1 0,-4 11 0,-9 39 149,12-39-142,-22 97 313,5 1-1,5 1 1,0 161 0,20-169 50,-2-77-282,-3-27-133,0 0-70,0-1-1,0 1 1,0 0-1,1 0 1,-1 0-1,0-1 1,1 1-1,0 0 1,-1 0-1,1-1 1,0 1-1,1 2 1,-2-4 13,0 0 0,1 0 1,-1 0-1,0 0 0,0 0 1,0 0-1,0 0 0,0 0 1,1 1-1,-1-1 0,0 0 0,0 0 1,0 0-1,0 0 0,1 0 1,-1 0-1,0 0 0,0 0 1,0 0-1,1 0 0,-1 0 1,0 0-1,0 0 0,0 0 1,0-1-1,1 1 0,-1 0 1,0 0-1,0 0 0,0 0 1,0 0-1,0 0 0,1 0 0,-1 0 1,0 0-1,0-1 0,0 1 1,0 0-1,0 0 0,0 0 1,0 0-1,1 0 0,-1-1 1,0 1-1,0 0 0,0 0 1,0 0-1,0 0 0,0-1 1,0 1-1,0 0 0,0 0 1,0 0-1,0-1 0,0 1 0,0 0 1,0 0-1,3-14-4569,0 3 2447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43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8 2976,'11'-7'13612,"-14"14"-12745,-2 0-521,-5 10 268,-12 27 0,0 2-11,-2-1 0,-47 64 0,43-69-287,1 3 0,-37 80 0,55-99-161,3-9 431,-13 28 1,26-47-229,1 1 0,1 0 1,10-2-1,3-1-207,44-14-57,0 3 0,77-9 1,-127 23 7,-10 2-165,1 0 0,0 0 0,0 0 0,0 1 0,0 0 0,0 1 0,0-1 0,0 1 0,14 4 0,-20-4-65,0 0 57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43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18 113 6400,'-6'-3'890,"5"3"-637,0-1 0,-1 1 0,-6-10 8543,18 8-5607,19 0-2286,-10 1 159,119-14 1018,-37 4-2053,-71 8-114,47-9 0,-8-7-4032,-62 16 2522,1 0-1,-1-1 1,1 0 0,11-9 0,-16 11 906,8-2-1261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44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4 113 8064,'-3'-27'3648,"15"24"-3168,-4-2 2400,4 2-1664,15-4 1279,2-1-1439,21-3-320,4 3-448,18-3-64,-5 8-128,1-9-352,-9 9 160,-9-5-2944,-8 8 1665,-12-3-6049,-9 6 4160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46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437 208 1728,'-5'-36'13200,"5"50"-12490,-2 1 1,1-1-1,-2 1 1,-5 18-1,-23 56 356,15-47-602,-15 63 332,-28 168 0,42-183-388,-14 90 29,30-173-273,-1-1 0,1 1 0,-6 11 0,6-15-1656,2-4 199,7-10-820,10-16-1063,-15 19 2485,0 0 0,0 0 0,0-1 0,-1 1 0,0-1 0,0-8 0,2-6-29,13-82-94,8-32 1964,-10 76-15,14-71 2903,-23 102-2645,-2-1 1,0-37 0,-4 53-684,-1 0 0,-5-24 0,5 32-461,1 6-232,0 0 0,-1 0 0,1-1 1,0 1-1,0 0 0,0 0 0,-1 0 0,1 0 1,-1 0-1,1 0 0,-1 0 0,1 0 0,-1 0 1,0 0-1,1 0 0,-1 0 0,0 0 1,0 0-1,0 0 0,1 1 0,-1-1 0,0 0 1,0 1-1,0-1 0,0 0 0,-1 1 0,1-1 1,0 1-1,0 0 0,0-1 0,0 1 0,0 0 1,0 0-1,-1 0 0,1 0 0,0 0 1,0 0-1,0 0 0,0 0 0,-1 0 0,1 0 1,0 1-1,-2 0 0,-12 3 11,1 1-1,-1 1 1,1 0-1,-27 17 1,14-9 53,-107 67 703,109-65-598,20-15-18,1 2-1,0-1 0,0 1 1,0-1-1,0 1 0,0 0 1,-5 7-1,10-13-127,1 0 1,0 1-1,-1-1 0,1 1 1,0-1-1,1 1 0,-1 0 1,0 0-1,1 0 0,-1 0 1,6-2-1,6-6 20,77-55 66,58-46-113,-95 58-104,86-107 0,-134 153 58,0 1 0,0 0 1,1 0-1,0 0 0,8-4 0,-15 10 33,0 0 0,0 0 0,0 0 1,1 0-1,-1 0 0,0 0 0,0 0 0,0 0 0,1 0 0,-1 0 1,0 0-1,0 0 0,0 0 0,0 0 0,1 0 0,-1 0 1,0 0-1,0 0 0,0 0 0,0 1 0,1-1 0,-1 0 0,0 0 1,0 0-1,0 0 0,0 0 0,0 0 0,1 1 0,-1-1 1,0 0-1,0 0 0,0 0 0,0 0 0,0 1 0,0-1 0,0 0 1,0 0-1,0 0 0,0 1 0,0-1 0,0 0 0,0 0 1,0 0-1,0 1 0,0-1 0,0 0 0,2 14 44,-2-14-47,5 223 275,-5-172-27,1-43-198,-1 1 0,1-1 0,1 1 0,2 8 0,0-1-148,-4-16 106,0 1 1,1-1-1,-1 1 1,0-1 0,0 0-1,1 1 1,-1-1-1,0 1 1,1-1 0,-1 0-1,0 1 1,1-1 0,-1 0-1,1 0 1,-1 1-1,0-1 1,1 0 0,-1 0-1,1 1 1,-1-1-1,1 0 1,-1 0 0,1 0-1,-1 0 1,1 0 0,-1 0-1,1 0 1,-1 0-1,1 0 1,-1 0 0,1 0-1,-1 0 1,1 0-1,-1 0 1,0 0 0,1-1-1,-1 1 1,1 0 0,-1 0-1,1-1 1,-1 1-1,0 0 1,1-1 0,20-12-4269,-18 12 2761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49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12 1312,'-1'-11'15773,"-4"23"-14315,4-5-1145,0 1-1,-1-1 1,1 0-1,-1 0 0,-1 0 1,0-1-1,-4 10 0,-10 24 533,1 20-228,-14 100 0,20-99 283,9-55-682,0-6-208,1 0 0,0 0 0,0 0 0,0 1-1,0-1 1,0 0 0,0 0 0,0 0 0,0 0 0,0 0 0,0 0-1,0 0 1,0 0 0,0 0 0,0 0 0,0 0 0,0 0 0,0 1 0,0-1-1,0 0 1,0 0 0,0 0 0,0 0 0,0 0 0,0 0 0,0 0-1,0 0 1,0 0 0,0 0 0,0 1 0,0-1 0,0 0 0,0 0 0,0 0-1,0 0 1,0 0 0,0 0 0,0 0 0,0 0 0,0 0 0,0 0-1,0 0 1,0 0 0,0 1 0,0-1 0,0 0 0,0 0 0,1 0-1,-1 0 1,0 0 0,0 0 0,0 0 0,1 0 326,-1-1-328,0 1 0,0-1 1,1 0-1,-1 1 0,0-1 0,0 1 1,1-1-1,-1 0 0,1 1 0,-1-1 0,0 1 1,1-1-1,-1 1 0,1 0 0,-1-1 1,1 1-1,-1-1 0,1 1 0,0 0 1,-1-1-1,1 1 0,0 0 0,17-7 205,-13 5-156,37-10 144,0 2 1,1 2 0,59-4-1,-80 9-138,-4 1-77,137-9 321,-97 14-1549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36.74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 32 7872,'-5'-12'3584,"0"4"-3104,5 5-64,5 3-320,0-9-160,8 9 0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49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20 117 6144,'-15'-13'1978,"15"12"-1860,0 1-1,-1 0 0,1 0 0,0 0 0,0 0 0,-1 0 0,1-1 1,0 1-1,0 0 0,0 0 0,-1-1 0,1 1 0,0 0 0,0 0 1,0-1-1,0 1 0,0 0 0,-1 0 0,1-1 0,0 1 1,0 0-1,0-1 0,0 1 0,0 0 0,0 0 0,0-1 0,0 1 1,0 0-1,0-1 0,0 1 0,0 0 0,0 0 0,0-1 0,0 1 1,0 0-1,1-1 0,-1 1 0,0 0 0,0 0 0,0-1 0,11-4 2928,-7 4-2344,19-9 1143,1 1 0,38-8 0,54-5-504,-36 8-1076,-62 11-315,24-1 0,0 1-1404,-22-2-1634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49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47 101 5408,'-14'-3'807,"11"2"-571,0 1 1,0-1-1,1 0 0,-1 0 0,0 0 0,1 0 1,-1-1-1,-3-1 0,6 3-65,0 0-1,0 0 1,-1 0-1,1-1 1,0 1-1,0 0 1,-1 0-1,1 0 1,0 0-1,0 0 1,-1-1 341,1 1-342,0 0 1,0-1-1,-1 1 1,1 0-1,0 0 1,0 0-1,0-1 1,0 1-1,0 0 1,0-1-1,0 1 1,0 0-1,-1 0 1,1-1-1,0 1 1,0 0 0,0-1-1,2 0 97,-1 0 0,0 0 0,1 0 0,-1 1 0,0-1 0,1 0 0,-1 0 0,1 1 0,-1-1 0,1 1 0,2-1 0,32-7 1210,0 1 0,55-2-1,-40 5-791,236-30-1368,-233 30-2898,-7 0-4320,-25 3 4829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0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30 7136,'-2'0'408,"1"-1"0,-1 1-1,0-1 1,0 0 0,1 1 0,-1-1 0,0 0 0,1 0 0,-2-2-1,3 3-310,-1 0-1,1 0 1,0 0-1,0 0 1,0 0-1,0-1 1,0 1-1,0 0 1,0 0-1,0 0 1,-1 0-1,1-1 1,0 1-1,0 0 0,0 0 1,0 0-1,0 0 1,0-1-1,0 1 1,0 0-1,0 0 1,0 0-1,0 0 1,0-1-1,0 1 1,0 0-1,0 0 1,0 0-1,1 0 1,-1-1-1,0 1 1,0 0-1,0 0 0,11-5 2775,7 2-2023,1 1 1,0 0-1,21 2 0,6 0-55,88-3-1038,-122 3-781,0 0 1,15 4-1,-26-4 939,-1 0 0,0 0 1,0 0-1,1 0 1,-1 0-1,0 0 0,0 0 1,1 0-1,-1 0 0,0 0 1,0 0-1,0 0 0,1 0 1,-1 1-1,0-1 1,0 0-1,1 0 0,-1 0 1,0 0-1,0 1 0,0-1 1,0 0-1,1 0 0,-1 0 1,0 1-1,0-1 0,0 0 1,0 0-1,0 1 1,0-1-1,0 0 0,0 0 1,0 0-1,0 1 0,0-1 1,-3 11-5126,0-5 2994,0 5-86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0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 7968,'-12'-3'3616,"24"3"-3136,-2 0 2336,2 3-1632,13 1 447,9 0-991,-1-1 320,1 5-544,-4-5-96,-5 2-192,-1-5-32,-2 0-32,-2-5-2592,-2 2 1376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1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1 8320,'-5'5'6861,"5"-4"-6633,-1 12 1514,1 0-606,-5-1-598,1 0-1,-1-1 1,-1 0-1,0 0 1,-1 0-1,-10 13 0,0-4-173,-1-2 0,-22 20 0,23-22-196,0 1 0,2 0 0,0 1 1,1 0-1,1 1 0,0 1 0,2 0 1,0 0-1,1 1 0,-13 44 0,23-65-149,0 0 0,0 1-1,0-1 1,0 0 0,0 0 0,0 0-1,0 1 1,0-1 0,0 0 0,0 0 0,0 0-1,0 1 1,0-1 0,0 0 0,0 0-1,0 0 1,0 0 0,1 1 0,-1-1-1,0 0 1,0 0 0,0 0 0,0 0-1,0 0 1,0 1 0,1-1 0,-1 0-1,0 0 1,0 0 0,0 0 0,1 0-1,-1 0 1,0 0 0,0 0 0,0 0-1,0 0 1,1 0 0,12 1 412,15-4-77,-27 3-337,91-23 493,-35 8-423,5-1-57,29-6-294,-86 21 875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1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5 109 6816,'-5'-4'5685,"10"3"-4436,0 1 0,0-1 0,0 0 1,7-2-1,36-16 1480,-18 7-1459,25-12-456,12-4-1911,-42 19-985,-12 3-3771,-9 5 3613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1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40 8960,'0'-1'136,"0"1"-1,0 0 1,0-1 0,-1 1 0,1 0 0,0-1 0,0 1 0,0 0 0,0-1 0,0 1-1,0 0 1,0-1 0,0 1 0,0-1 0,0 1 0,0 0 0,0-1 0,0 1-1,0 0 1,0-1 0,0 1 0,0-1 0,0 1 0,1 0 0,-1-1 0,0 1 0,0-1-1,11-6 3126,22 0 783,-22 4-3666,13-1 79,1 0 0,-1 2-1,1 0 1,26 3 0,-24-1-943,-24 0 162,19 2-1639,-8 5-2193,-5 2 2018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2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5472,'-5'9'1126,"1"-1"1,0 1-1,0 0 1,1 0-1,0 0 1,-3 18-1,-4 13 775,8-36-1661,-17 60 2452,18-57-2451,-1-1 1,1 2-1,1-1 1,-1 0-1,1 0 1,1 0-1,0 10 1,0-16-178,-1 1-1,0-1 1,1 1 0,0 0-1,-1-1 1,1 0 0,0 1 0,-1-1-1,1 1 1,0-1 0,0 0-1,0 0 1,0 1 0,0-1-1,1 0 1,-1 0 0,0 0-1,1 0 1,1 1 0,0-1 19,0 0 0,-1 0 1,1 0-1,0-1 1,0 1-1,0-1 0,0 0 1,0 0-1,0 0 1,3 0-1,3-1 56,0-1 0,0 0-1,0-1 1,0 1 0,16-9 0,-16 6-56,1-1-1,-2 0 1,1 0 0,-1-1-1,0 0 1,0-1-1,9-11 1,-13 14-23,1-1-1,-1-1 1,0 1 0,0 0-1,0-1 1,-1 0 0,0 0-1,-1 0 1,1 0 0,2-15-1,-5 20-85,0 0 0,0-1 0,0 1 0,0 0-1,0 0 1,0-1 0,0 1 0,-1 0 0,1 0 0,-1-1 0,0 1-1,0 0 1,1 0 0,-1 0 0,0 0 0,-1 0 0,1 0-1,0 0 1,-1 1 0,1-1 0,-1 0 0,1 1 0,-1-1 0,0 1-1,0-1 1,1 1 0,-1 0 0,0 0 0,0 0 0,-1 0-1,1 0 1,0 0 0,0 1 0,0-1 0,-3 0 0,-2 0-225,-1 0 1,1 1 0,0-1-1,-1 2 1,1-1-1,-1 1 1,1 0 0,0 0-1,-13 5 1,-7 6-2054,5 5 709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2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14 7456,'4'-14'10362,"-3"19"-7781,0 0-2354,-1 1 0,1-1 0,-1 1 0,0-1-1,0 1 1,-1 0 0,-1 8 0,-14 41 2124,3-15-1573,-26 123-6986,36-150 2043,3-1 1355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3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35 9632,'0'0'197,"0"-1"0,-1 1 1,1 0-1,0-1 0,0 1 1,0 0-1,0-1 0,0 1 1,-1 0-1,1-1 0,0 1 1,0 0-1,0-1 0,0 1 1,0-1-1,0 1 0,0 0 1,0-1-1,0 1 1,0 0-1,0-1 0,1 1 1,-1 0-1,0-1 0,0 1 1,0-1-1,0 1 0,0 0 1,1 0-1,-1-1 0,0 1 1,0 0-1,1-1 0,-1 1 1,0 0-1,0 0 0,1-1 1,-1 1-1,0 0 0,1 0 1,-1 0-1,0 0 0,1-1 1,-1 1-1,0 0 0,1 0 1,22 0 3901,-9 2-3596,211-17 517,-147 8-7096,-61 7 3751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38.40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2 426 3712,'0'0'44,"0"0"-1,0 1 1,0-1 0,0 0-1,-1 0 1,1 0 0,0 1-1,0-1 1,0 0 0,0 0 0,0 1-1,0-1 1,-1 0 0,1 0-1,0 0 1,0 1 0,0-1-1,0 0 1,0 0 0,0 1 0,0-1-1,0 0 1,0 0 0,0 1-1,0-1 1,0 0 0,0 0-1,1 1 1,-1-1 0,0 0-1,0 1 1,1 3 1342,-1-4-1274,0 1 1,0-1-1,1 1 0,-1-1 1,0 0-1,0 1 1,0-1-1,0 1 1,0-1-1,0 0 0,1 1 1,-1-1-1,0 1 1,0-1-1,0 0 1,1 1-1,-1-1 0,0 0 1,1 1-1,-1-1 1,0 0-1,1 0 0,-1 1 1,0-1-1,1 0 1,-1 0-1,1 1 1,-1-1-1,0 0 0,1 0 1,-1 0-1,1 0 1,-1 0-1,1 0 1,-1 0-1,0 0 0,1 0 1,0 0-1,20-3 1578,-13 1-484,-3 1-1038,-1 0 1,0-1 0,-1 1 0,1-1 0,0 0 0,0-1-1,-1 1 1,1 0 0,-1-1 0,0 0 0,0 0-1,0 0 1,3-3 0,3-6 65,1 0 1,9-18-1,24-45 59,49-117 1,-90 186-280,0 2-42,0 0 0,0-1 0,-1 1 0,0-1-1,2-8 1,-9 26-660,-7 86 251,11-88 467,1 1 1,0-1 0,0 1-1,1-1 1,1 1 0,3 21-1,-3-29-3,0-1-1,0 0 0,0 1 0,1-1 0,-1 0 1,1 0-1,-1 0 0,1 0 0,0 0 1,1 0-1,-1 0 0,0 0 0,1-1 1,-1 1-1,1-1 0,0 0 0,0 0 0,0 0 1,0 0-1,0-1 0,0 1 0,0-1 1,1 1-1,-1-1 0,1 0 0,3 0 0,0 0 41,-1-1-1,1 1 1,-1-2-1,1 1 1,-1-1-1,1 0 1,-1 0-1,1 0 1,-1-1-1,9-4 1,0 0-1,0-2 1,0 1-1,13-11 1,-8 3 29,0 0 0,-2-2 0,28-29 0,43-65 69,-68 79-172,-16 24-138,0-1 0,9-10-1,-13 19 138,-1-1-1,0 1 1,0 0-1,0 0 1,0 0 0,0-1-1,0 1 1,1 0-1,-1 0 1,0 0-1,0 0 1,0 0-1,1-1 1,-1 1-1,0 0 1,0 0-1,0 0 1,1 0-1,-1 0 1,0 0-1,0 0 1,1 0-1,-1 0 1,0 0-1,0 0 1,1 0-1,-1 0 1,0 0-1,0 0 1,1 0-1,-1 0 1,0 0-1,0 0 1,1 0-1,-1 0 1,0 0-1,0 0 1,0 0-1,1 1 1,-1-1-1,0 0 1,0 0-1,0 0 1,1 0-1,-1 0 1,0 1 0,0-1-1,0 0 1,0 0-1,0 0 1,0 1-1,1-1 1,-1 0-1,0 0 1,0 1-1,0-1 1,0 0-1,0 0 1,0 1-1,0-1 1,0 0-1,0 0 1,0 1-1,0-1 1,2 20-257,-15 126 26,6-92 404,5-36-69,-1 0 0,-8 25 0,9-37-45,0 1 1,0-1-1,-1 0 0,0 0 0,-1 0 0,1 0 0,-1 0 0,0-1 1,-8 9-1,10-13-2,0 1 0,0-1-1,1 0 1,-1 0 0,0 0 0,0 0 0,0 0 0,0-1 0,0 1 0,0-1 0,-3 1-1,4 0-35,0-1 0,0 0-1,-1 0 1,1 0-1,0 0 1,0 0 0,0 0-1,-1-1 1,1 1-1,0 0 1,0-1 0,0 1-1,0 0 1,0-1 0,0 1-1,0-1 1,0 0-1,0 1 1,0-1 0,0 0-1,-2-1 1,1-1 3,0 1-7,1 1 0,0-1 0,0 1 0,0-1 0,0 1-1,0-1 1,0 0 0,0-1 0,1 2-8,0 0 0,0 1-1,0-1 1,0 1 0,0-1 0,0 0 0,0 1 0,0-1-1,0 1 1,0-1 0,1 0 0,-1 1 0,0-1 0,0 1-1,1-1 1,-1 1 0,0-1 0,1 1 0,-1-1-1,1 1 1,-1 0 0,0-1 0,1 1 0,-1-1 0,1 1-1,-1 0 1,1-1 0,0 1 0,-1 0 0,1 0 0,0-1-1,17-6-22,1 1-1,0 0 1,0 1-1,0 1 0,37-2 1,-19 1-56,-15 2-260,55-9-6849,-58 11 5230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4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374 125 4064,'22'-14'6789,"-20"13"-6366,0 0 1,0-1-1,0 1 1,-1 0-1,1-1 1,-1 1-1,1-1 1,-1 0-1,0 1 1,1-1-1,-1 0 1,0 0-1,0 0 0,0 0 1,1-2-1,-2 2-250,0 1 0,0-1 0,0 0-1,0 0 1,0 1 0,0-1 0,0 0-1,0 1 1,-1-1 0,1 0 0,-1 1-1,1-1 1,-1 0 0,0 1-1,1-1 1,-1 1 0,0-1 0,0 1-1,0-1 1,0 1 0,-2-2 0,-1-1-21,0 0 0,-1 0 1,1 0-1,-1 1 0,0-1 1,0 1-1,0 0 0,0 1 1,-1-1-1,1 1 0,-1 0 1,1 1-1,-1-1 0,0 1 1,-11-1-1,-22 1 422,37 1-536,-1 0 1,0 1 0,0 0 0,0-1 0,1 1 0,-1 0 0,0 1-1,1-1 1,-1 0 0,1 1 0,-4 2 0,-7 6 80,0 0-1,1 1 1,-20 23 0,30-30-76,-1-1 0,1 0 0,0 1 0,0 0 0,0-1 0,0 1 0,1 0 1,-1 0-1,1 0 0,0 0 0,0 0 0,1 0 0,-1 0 0,1 0 1,0 0-1,0 1 0,0-1 0,0 0 0,1 0 0,0 0 0,0 0 0,2 7 1,-1-7 30,0 0 0,-1-1 1,2 1-1,-1-1 0,0 0 1,0 1-1,1-1 1,3 3-1,-4-5-47,-1 0 1,1 0-1,-1 0 0,1-1 1,-1 1-1,1 0 0,0-1 1,0 1-1,-1-1 0,1 1 1,0-1-1,0 0 0,-1 0 1,1 0-1,0 0 0,0 0 1,0 0-1,-1 0 0,4-2 0,21-8-48,-25 9 14,0 1 0,0-1 1,0 1-1,0-1 0,0 0 1,0 1-1,0-1 0,0 0 0,0 0 1,0 0-1,0 0 0,-1 0 1,1 0-1,0 0 0,-1 0 0,1 0 1,-1 0-1,1-1 0,-1 1-15,1 1 0,-2-1 0,1 1 0,0-1 0,0 1 0,0-1 0,0 1 0,0-1 0,0 1 0,0 0 0,-1-1 0,1 1 0,0-1 0,0 1 0,-1-1 0,1 1 0,0 0 0,0-1 0,-1 1 0,1 0 0,-1-1 0,1 1 0,0 0 0,-1 0 0,1-1 0,-1 1 0,1 0 0,0 0 0,-1 0 0,1-1 0,-1 1 0,1 0 1,-1 0-1,1 0 0,-1 0 0,1 0 0,-1 0 0,1 0 0,-1 0 0,1 0 0,-1 0 0,1 0 0,-1 1 0,-21 6-360,4 3 449,1 2 0,1 0 0,0 1 1,0 0-1,2 1 0,-1 1 0,2 0 0,0 1 1,-15 25-1,24-35-52,-5 8 134,0 0-1,1 1 0,-8 16 0,15-27-99,-1 1 0,1-1 0,0 0 0,0 0 0,0 1-1,0-1 1,1 0 0,0 1 0,0-1 0,0 1 0,0-1 0,1 0 0,0 1-1,0-1 1,0 0 0,0 1 0,2 3 0,-1-6-3,-1 1 1,1-1-1,0 0 1,0 0-1,0 0 1,0 0-1,0 0 1,0 0-1,0 0 1,1-1-1,-1 1 1,0-1-1,1 0 1,-1 1-1,1-1 1,0-1-1,-1 1 1,1 0 0,0-1-1,0 1 1,4-1-1,4 1-150,0-1-1,0 0 1,0-1 0,11-2-1,2-2-1013,-1-1 1,31-12-1,2-2-2185,23-5-4547,-49 16 4357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6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297 514 1984,'0'-1'181,"1"0"1,0 0-1,0 1 1,0-1-1,0 0 0,0 1 1,1-1-1,-1 1 1,0-1-1,0 1 1,0-1-1,0 1 0,1 0 1,-1 0-1,0 0 1,0-1-1,0 1 1,2 1-1,-1-1 262,0 0 1,-1-1-1,1 1 1,-1 0-1,1 0 0,-1-1 1,1 1-1,-1-1 0,0 1 1,1-1-1,1-1 1,-3 2-350,0 0 1,0 0-1,0 0 1,0 0 0,0-1-1,0 1 1,0 0-1,0 0 1,0 0-1,0 0 1,0-1 0,0 1-1,0 0 1,0 0-1,0 0 1,0 0-1,0 0 1,0-1 0,0 1-1,0 0 1,0 0-1,0 0 1,0 0-1,-1 0 1,1-1 0,0 1-1,0 0 1,0 0-1,0 0 1,0 0-1,0 0 1,0 0 0,-1 0-1,1 0 1,0 0-1,0 0 1,0 0-1,0-1 1,0 1 0,-1 0-1,1 0 1,0 0-1,0 0 1,0 0-1,0 0 1,-1 0 0,1 0-1,-15-4 1799,5 1-864,-3 1-764,1-1 1,-1 2 0,0 0-1,1 1 1,-1 0-1,0 1 1,1 0 0,-1 1-1,-20 5 1,23-3-223,0-1 0,1 1 1,0 1-1,0-1 0,0 2 1,0-1-1,1 1 0,0 0 1,0 1-1,0 0 0,1 0 1,0 1-1,1 0 0,-8 12 1,9-14-13,1 1 1,1 0-1,0-1 1,-1 2-1,2-1 1,-1 0-1,1 0 1,0 1-1,1-1 1,0 1-1,0-1 1,1 1-1,0 0 1,0-1-1,0 1 1,1 0-1,0-1 1,1 1-1,3 10 1,-4-15-12,1 0 1,-1 0 0,1 0 0,-1-1 0,1 1-1,0 0 1,0-1 0,0 1 0,0-1 0,3 2 0,-4-3-14,0 0 0,1 0 0,-1 0 0,0-1 1,0 1-1,1 0 0,-1-1 0,0 1 0,1-1 0,-1 0 1,0 1-1,1-1 0,-1 0 0,1 0 0,-1 0 1,1 0-1,-1 0 0,0 0 0,1 0 0,-1 0 1,1-1-1,-1 1 0,0-1 0,1 1 0,1-2 1,3-1-26,0-1 0,-1 0 1,0 0-1,1 0 1,7-9-1,24-31 22,-18 21-9,2-4-92,-1 0 0,-1-2-1,-1 0 1,-2-1 0,-1 0 0,-1-1 0,-2-1 0,12-48-1,-2-5 517,19-156 0,-40 230-304,0 8-73,-1 0-1,1 1 1,-1-1-1,0 0 0,0 1 1,0-1-1,0 0 0,0 1 1,-1-1-1,0-3 0,0 8 39,-5 47-144,-6 67 583,-15 260 440,30-264-2282,-3-109 1024,0 0 0,0 0 0,0 0 0,0 0 0,0 0 0,0 0 0,1 0 0,-1 0 1,1 0-1,0 0 0,0 0 0,0-1 0,1 1 0,-1 0 0,1 0 0,-1-1 0,1 1 0,3 3 0,7 5-1599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7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13 7232,'-9'-7'2067,"0"2"2397,11 10-2526,-1 1-1328,1 0 0,-1 0 1,0-1-1,0 1 0,-1 0 1,0 0-1,0 7 0,-7 44 1197,6-45-1376,-26 115 1540,-1 10-1462,22-101-479,3-23 234,1 0-1,-1 20 1,3-32-228,0 0 1,0-1 0,0 1-1,0-1 1,0 1 0,0 0-1,0-1 1,0 1 0,0 0-1,0-1 1,1 1-1,-1-1 1,0 1 0,0 0-1,1-1 1,-1 1 0,0-1-1,1 1 1,-1-1-1,1 1 1,0 0-21,-1-1-1,1 0 1,-1 0 0,1 0 0,-1 0-1,1 0 1,-1 0 0,1 0-1,-1 0 1,1 0 0,-1 0 0,1 0-1,-1 0 1,1 0 0,-1 0-1,1 0 1,-1-1 0,1 1 0,-1 0-1,1-1 1,5-3-6,0 0 1,0 0-1,7-8 0,4-2 109,-4 5-146,0 1 1,1 1 0,0 0 0,1 1-1,20-6 1,-24 9-691,1 0-1,0 1 1,0 1 0,15-1 0,-3 5-3627,-23-3 4043,-1 0 0,1 1-1,-1-1 1,1 0 0,0 1-1,-1-1 1,1 0 0,-1 1-1,1-1 1,-1 1 0,1-1-1,-1 1 1,1-1 0,-1 1-1,1-1 1,-1 1 0,0-1-1,1 1 1,-1 0-1,0-1 1,1 1 0,-1 0-1,0-1 1,0 1 0,0 0-1,1-1 1,-1 1 0,0 1-1,0 6-2348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7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38 8800,'-5'-7'4000,"15"3"-3488,-7 1 1920,11 3-1441,1-4 161,15 1-704,-1-5 0,6 8-288,-1-5-224,-5 5 32,-1-3-64,-1 6 32,-7-3-1984,-3 0 1121,-9 0-2881,6 0 2144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7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9728,'0'-19'4384,"30"12"-3808,-10 2 1599,2 5-1311,24-3-128,9 0-480,12-5-64,-4 8-96,-5-8-608,-2 8 256,-14-3-2495,-5 6 1503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8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13 11648,'-7'-5'5247,"14"5"-4543,-2 0 1376,7 0-1280,10 0-256,3 0-352,8-3 96,6 3-160,-2-5-192,2 10 32,-11-5-640,1 0 384,-7 0-1664,-5 0 1120,-9 0-2399,1 8 1823</inkml:trace>
  <inkml:trace contextRef="#ctx0" brushRef="#br0" timeOffset="1">3 173 9568,'-3'-15'4320,"11"11"-3776,-3 1 1152,2 6-1057,6-6 1345,9 3-1120,7-7 64,1 7-544,7-5-192,5 5-96,-5-8-96,2 8 32,-6-3-2720,-4 6 1472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8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317 307 5216,'-2'-2'596,"0"0"-1,-1 0 1,1 1 0,0-1 0,0 1-1,-1-1 1,1 1 0,-1 0 0,0 0-1,-4-1 1,2 1-78,0 0 0,0 1 0,-1-1 0,1 1 0,-6 1 0,-3 1 227,-1 0 1,-25 9 0,28-8-524,1 2 0,0-1-1,1 1 1,-1 1 0,1 0 0,0 1-1,0 0 1,1 0 0,0 1 0,0 0-1,-12 15 1,16-17-131,0 1 0,0 1-1,1-1 1,-1 1 0,1-1-1,1 1 1,0 0 0,0 1-1,1-1 1,0 0 0,0 1-1,0-1 1,2 1 0,-1 0-1,1-1 1,1 14 0,4-4-16,-5-18-78,0 0 0,1 1 0,-1-1 1,0 0-1,0 1 0,1-1 0,-1 1 0,0-1 1,1 0-1,-1 0 0,0 1 0,1-1 0,-1 0 0,1 0 1,-1 1-1,0-1 0,1 0 0,-1 0 0,1 0 1,-1 0-1,1 0 0,-1 0 0,1 0 0,-1 1 1,0-1-1,1-1 0,-1 1 0,1 0 0,-1 0 1,1 0-1,-1 0 0,1 0 0,-1 0 0,1 0 1,-1-1-1,0 1 0,1 0 0,-1 0 0,1 0 1,-1-1-1,1 1 0,6-6-27,0-1 0,0 0 1,0 1-1,-1-2 0,9-12 0,2-2-10,76-92 35,-63 75-19,31-53 0,-47 68 104,77-141 917,-68 114 27,-28 90 127,0 6-792,1-26-267,-8 35-309,2 1-1,-4 94 1,16-119-3287,-2-19 1866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3:59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49 5984,'3'-15'12567,"-12"7"-9972,4 6-2182,0 0-1,0 0 1,-1 0 0,-10-1 0,6 0-141,-8-1-106,-1 1 0,0 1 0,0 0-1,0 1 1,0 1 0,0 1 0,0 1 0,0 0 0,-32 10 0,41-9-60,1 0 1,-1 1 0,1 0 0,0 1 0,-9 6 0,13-8-62,1 1 0,-1-1 0,1 1 0,0 0 0,0 1 0,0-1 0,0 1 0,1 0 0,0-1 0,-4 10 0,6-12-19,0 1 0,1-1 0,-1 1 1,1-1-1,0 1 0,0-1 1,0 1-1,0-1 0,0 1 1,0-1-1,1 1 0,-1-1 1,1 1-1,0-1 0,0 0 1,0 1-1,0-1 0,2 3 1,-3-3-27,1-1 1,0 1-1,0-1 1,0 0 0,0 1-1,0-1 1,0 0-1,0 0 1,0 0 0,0 0-1,1 0 1,-1 0-1,0 0 1,1 0 0,-1 0-1,1-1 1,-1 1-1,1 0 1,-1-1-1,1 1 1,-1-1 0,1 0-1,0 0 1,-1 1-1,1-1 1,-1 0 0,1 0-1,2-1 1,0 0-6,0 0-1,0-1 1,0 1 0,0-1-1,-1 0 1,1 0 0,-1 0-1,1-1 1,4-3 0,-8 6 3,0 0 1,0-1 0,0 1 0,0 0-1,0 0 1,0 0 0,1 0 0,-1 0 0,0 0-1,0-1 1,0 1 0,0 0 0,0 0 0,0 0-1,0 0 1,0 0 0,0-1 0,0 1 0,0 0-1,0 0 1,0 0 0,0 0 0,0-1 0,0 1-1,0 0 1,0 0 0,0 0 0,0 0-1,0-1 1,0 1 0,0 0 0,0 0 0,0 0-1,0 0 1,0 0 0,0-1 0,-1 1 0,-6-2-174,-11 2-84,10 3 331,0 0 1,0 0-1,0 0 1,0 1-1,1 0 1,-1 1 0,1 0-1,0 0 1,0 0-1,1 1 1,-1 0-1,-9 13 1,11-13 36,1-1 0,1 1 0,-1 0 0,1 1-1,0-1 1,0 1 0,1-1 0,0 1 0,0 0 0,1 0 0,0 0 0,0 0 0,0 0-1,1 0 1,0 0 0,1 10 0,0-10-105,1-1-1,-1 1 1,1-1 0,0 0-1,1 0 1,-1 0 0,1 0-1,0 0 1,1-1-1,0 1 1,-1-1 0,2 0-1,-1 0 1,0 0 0,1-1-1,0 0 1,0 0 0,1 0-1,-1 0 1,1-1-1,9 5 1,-5-5-548,1-1 0,-1 0 1,0-1-1,1 0 0,-1 0 0,1-1 0,16-3 0,74-14-5501,-98 17 5865,59-17-7078,-2-2 2261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4:34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3808,'6'-3'16272,"27"-5"-15665,105-2-12,-11 1-256,238-28 930,-337 38-1161,-25 0-159,1-1-1,-1 0 1,1 1 0,0-1 0,-1-1 0,1 1-1,0 0 1,-1-1 0,1 0 0,-1 0 0,5-1-1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4:35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38 212 3488,'-2'-1'130,"2"0"-43,-1 1-1,1 0 1,-1-1 0,1 1 0,-1-1-1,0 1 1,1 0 0,-1 0-1,0-1 1,1 1 0,-1 0-1,0 0 1,1 0 0,-1-1-1,0 1 1,1 0 0,-1 0-1,0 0 1,0 0 0,1 1-1,-2-1 1,-14 0 9769,11 0-6128,14 0-2476,1-1 0,16-4 1,56-18-752,-57 15-146,144-47 123,-80 24-149,161-34 0,-204 57-724,82-3 1,-118 12 261,-2 1-3612,-2 7-3753,-5-8 6816,-1 0 1,0 0-1,1 0 1,-1 1-1,4 9-2203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38.74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45 24 5408,'-27'-12'2432,"14"4"-2112,8 4 384,10 8-448,3-4-448,6 0 96,12 0 0,6 0 64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4:41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2976,'8'-18'4928,"-8"17"-4800,0 1 0,1 0 0,-1 0 0,0-1 0,0 1 0,0 0 0,0 0 1,0 0-1,1-1 0,-1 1 0,0 0 0,0 0 0,0 0 0,1 0 0,-1-1 0,0 1 1,0 0-1,1 0 0,-1 0 0,0 0 0,0 0 0,1 0 0,-1 0 0,0 0 0,0 0 0,1-1 1,-1 1-1,0 0 0,1 0 0,-1 1 0,0-1 0,0 0 0,1 0 0,-1 0 0,0 0 0,0 0 1,1 0-1,-1 0 0,0 0 0,0 0 0,1 0 0,-1 1 0,0-1 0,0 0 0,0 0 1,1 0-1,-1 1 0,0-1 0,0 0 0,0 0 0,0 0 0,1 1 0,-1-1 0,0 1 0,4 20 3186,-3-13-3674,2 23 867,-1 31 0,1 7-459,17 195 725,-18-176-535,-3-48 217,1-39-415,0 0 1,0 0-1,0 0 0,0 0 0,0 0 0,0 0 0,0 0 0,0 0 0,-1 0 0,1 0 0,0 0 0,-1-1 1,1 1-1,0 0 0,-1 0 0,1 0 0,-1 0 0,0-1 0,1 1 0,-1 0 0,0-1 0,0 2 0,0-2 13,0 0 0,0 0 0,0 0 0,0 0 0,0 0 0,1 0 0,-1 0 0,0 0 0,0 0 0,0 0 0,0-1 0,1 1 0,-1 0 0,0-1 0,0 1 0,1-1 0,-1 1 0,0-1 0,0 1 0,1-1 0,-1 1 0,1-1 0,-1 1 0,0-1 0,1 0 0,-1 1 0,1-1 0,-1-1 0,-2-3-44,1 0 0,0 1 1,0-1-1,0-1 0,0 1 0,1 0 0,0 0 1,0-1-1,0 1 0,1-6 0,-2-15-25,2 0 0,1 1 0,1-1 0,1 0-1,2 1 1,0 0 0,14-39 0,-9 36-59,2 1 0,1 0-1,1 1 1,1 0 0,1 1 0,28-32-1,-26 35-73,1 2 0,1-1-1,1 2 1,1 1 0,37-25-1,-55 42 113,0-1 1,0 0-1,-1 1 0,1 0 0,0 0 0,0 0 0,0 0 0,0 1 1,0 0-1,0-1 0,1 1 0,-1 1 0,6 0 0,-8-1 50,-1 1-1,1-1 1,0 0 0,-1 1-1,1-1 1,-1 1 0,1 0-1,-1-1 1,1 1 0,-1 0-1,0 0 1,1 0 0,-1 0-1,0 0 1,0 0 0,0 1-1,0-1 1,0 0 0,0 0-1,0 1 1,0-1 0,0 1-1,0-1 1,-1 1 0,1-1-1,-1 1 1,1-1-1,-1 1 1,0 0 0,0-1-1,1 1 1,-1-1 0,0 1-1,0 0 1,-1-1 0,1 4-1,-2 0 57,1 1 0,-1 0 0,0 0-1,0 0 1,-1-1 0,0 1-1,0-1 1,0 0 0,-7 9 0,-3 0 43,-27 25 0,35-34-44,-1-1-1,0 0 1,-1 0-1,1-1 0,-1 0 1,1 0-1,-1 0 1,-11 2-1,5-2-21,0-1-1,0 0 1,-23 0 0,34-2-180,19 9-47,-5-2 244,0 2 0,0-1 0,-1 1 0,0 1 0,-1 0 0,0 1 0,0 0 0,-2 0 0,1 1 0,8 15 0,7 11 129,-15-25-1228,-1 1-1,10 20 1,-16-24-1374,-2-9 1830,0 0 0,1 0 0,-1 0 1,0 0-1,0 0 0,1 0 1,-1 0-1,1 0 0,-1 0 0,1 0 1,-1 0-1,1 0 0,-1 0 0,1 0 1,0-1-1,0 1 0,-1 0 1,1 0-1,1 0 0,5 3-2769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4:42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6 143 5408,'0'0'106,"0"0"0,0 0 1,-1 0-1,1 0 0,0 0 1,0 0-1,-1 0 0,1 0 0,0-1 1,0 1-1,-1 0 0,1 0 0,0 0 1,0 0-1,-1 0 0,1-1 1,0 1-1,0 0 0,0 0 0,-1 0 1,1-1-1,0 1 0,0 0 1,0 0-1,0 0 0,0-1 0,-1 1 1,1 0-1,0 0 0,0-1 0,5-5 4119,2-1-1734,-5 5-2328,0 0 0,0 0-1,1 0 1,-1 0 0,0 1 0,1-1-1,-1 0 1,1 1 0,-1 0-1,1 0 1,4-2 0,33-7 463,-29 8-346,190-28 1004,-118 19-1176,446-39 84,-438 50-902,-42 0-4831,-43 8 1307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4:43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55 3328,'-1'0'58,"1"0"-1,0 0 1,0 0 0,0 0 0,0 0 0,-1 0-1,1 0 1,0 0 0,0 0 0,0 0-1,0 0 1,-1 0 0,1 0 0,0-1 0,0 1-1,0 0 1,0 0 0,0 0 0,0 0 0,-1 0-1,1-1 1,0 1 0,0 0 0,0 0-1,0 0 1,0 0 0,0-1 0,0 1 0,0 0-1,0 0 1,0 0 0,0 0 0,0-1-1,0 1 1,0 0 0,0 0 0,0 0 0,0 0-1,0-1 1,0 1 0,0 0 0,0 0-1,0 0 1,0-1 0,0 1 0,0 0 0,0 0-1,0 0 1,0 0 0,1 0 0,-1-1-1,0 1 1,0 0 0,0 0 0,0 0 0,0 0-1,1 0 1,-1 0 0,9-13 2472,-8 12-2091,11-9 2016,-10 9-2144,-1 0 0,1 0 0,-1 0 0,0 0 0,1-1 0,-1 1 0,0 0 0,0-1 0,0 1 0,0 0 0,1-3 0,1-2 2036,-4 14-1168,-8 16-273,-41 60 149,32-55-785,1 0 1,-22 53-1,-11 89 498,47-158-668,1-9-55,1-1 0,0 0 0,1 1 0,-1 0 0,1-1 0,-1 1 0,1-1 0,0 1 0,1 3 0,0 3 145,-1-9-177,0-1 0,0 1 0,0 0 0,0-1 0,0 1 0,0-1 0,0 1 0,0 0 0,0-1 0,1 1 1,-1-1-1,0 1 0,0 0 0,1-1 0,-1 1 0,0-1 0,0 1 0,1-1 0,-1 1 0,1-1 0,-1 1 0,0-1 1,1 0-1,-1 1 0,1-1 0,-1 1 0,1-1 0,-1 0 0,1 0 0,0 1 0,-1-1 0,1 0 0,-1 0 0,1 0 0,0 1 1,-1-1-1,1 0 0,-1 0 0,1 0 0,0 0 0,-1 0 0,1 0 0,-1 0 0,2-1 0,111-5 787,-42 1-736,-39 2-119,1 2-1,0 1 1,-1 1-1,49 8 1,-29 6-771,-20-1-6561,-29-10 5254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57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1006 1 4224,'-7'3'7298,"7"-2"-7070,-11 14 1293,-3 3-654,-6 2 628,-46 31-1,20-17-419,-50 52 512,81-69-1341,0 0 0,1 1 0,-20 35 0,9-7 298,-29 80 0,-7 55-54,37-96 76,-15 115-1,10 216 779,17-152-725,-14-32 17,19-192-526,-2 1 1,-2-1-1,-27 64 0,-35 49 466,41-88-454,7-18 52,-42 56 0,27-43-138,20-32-918,-38 40-1,49-59-116,1-2-4609,21-18-5358,7-1 7500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02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3072,'2'-4'13771,"8"-4"-9503,15-8-5616,-20 13 2630,10-5-1163,0 0 0,0 1 0,0 1 0,1 0 0,0 2 0,0-1-1,1 2 1,-1 0 0,1 1 0,0 1 0,0 1 0,25 1 0,-34 0 116,1 1 0,-1-1-1,0 1 1,16 6 0,-17 2-86,-6-10-784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02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4 150 4064,'-4'0'5139,"12"-1"-3084,25-20 716,-2 1-987,-11 10-598,1 1-1,29-9 1,-47 17-1077,0 0-1,0 1 1,0 0 0,0-1-1,0 1 1,0 0-1,0 1 1,0-1 0,0 0-1,-1 1 1,1 0 0,0-1-1,0 1 1,0 0-1,3 3 1,2 0 216,0 1 0,-1 1 0,12 10 0,4 3-136,-14-12-173,-3-2 79,-1-1 0,1 0 0,0-1 0,9 5 0,-12-7-50,0 0 0,0 0 1,0-1-1,0 1 0,0-1 1,0 1-1,0-1 0,0 0 0,0-1 1,0 1-1,0 0 0,0-1 1,3-1-1,1-1-65,0 0 0,0-1 1,0 0-1,-1 0 0,1 0 1,-1-1-1,0 0 0,-1-1 0,9-9 1,-11 12 1,0 0 0,0 0 0,0-1 0,-1 1 0,1-1 0,-1 0 1,0 0-1,0 1 0,-1-1 0,1 0 0,-1-1 0,0 1 0,0 0 0,0 0 1,0 0-1,-1-1 0,0 1 0,0 0 0,0-6 0,0 9 23,-1 0 0,1 0 0,0 0 0,0 0 0,0 0 0,-1 0 0,1 0 0,-1 0 0,1 0 0,-1 1 0,1-1 0,-1 0 0,1 0 0,-1 0 0,0 0 0,1 1 0,-1-1 0,0 0 0,0 1 0,0-1 0,0 1 0,1-1-1,-1 1 1,0-1 0,0 1 0,0-1 0,0 1 0,0 0 0,0-1 0,0 1 0,0 0 0,0 0 0,-2 0 0,0 0 13,0 0 0,-1 1-1,1-1 1,0 1 0,0 0 0,0 0 0,0 0-1,0 0 1,-5 3 0,2-1 53,0 1 1,1 0-1,0 0 0,0 0 1,0 0-1,1 1 0,-7 8 1,-1 1 234,-1 0 1,-1-1 0,0 0-1,-1-1 1,-24 16 0,34-25-378,-1 0 1,1-1 0,-1 1-1,0-1 1,1 0-1,-1 0 1,0-1 0,0 0-1,0 0 1,0 0 0,-1-1-1,1 0 1,0 0 0,0 0-1,0-1 1,0 0 0,0 0-1,0-1 1,0 1 0,-9-5-1,-4 0-1325,10 4 50,1-1 0,-16-6 0,22 8 918,1 0 1,-1 0-1,0 0 0,1 0 0,-1-1 0,0 1 1,1 0-1,0-1 0,-1 1 0,1-1 0,0 1 1,0-1-1,0 1 0,0-1 0,0 0 0,0 0 1,0 0-1,0-2 0,-1-12-2521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04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38 210 4384,'0'0'130,"-1"0"0,1 0 0,-1 0-1,1 0 1,0 0 0,-1 0 0,1 0 0,-1 0 0,1 0 0,-1 0 0,1-1 0,0 1-1,-1 0 1,1 0 0,-1 0 0,1 0 0,0-1 0,-1 1 0,1 0 0,0-7 5773,0 5-5755,0 0 1,1 0-1,-1 0 0,0 1 1,1-1-1,-1 0 0,0 0 1,1 1-1,0-1 0,0 0 1,-1 1-1,1-1 0,0 0 1,0 1-1,0-1 0,3-1 1,8-15 177,3-3 198,0 1 0,1 1 0,18-18 0,-28 31-391,1-1 0,-1 1 1,1 0-1,1 1 0,-1-1 1,1 2-1,0-1 0,11-4 1,-18 9-129,0 0 1,0-1 0,1 1 0,-1 0-1,0 0 1,0 0 0,1 0-1,-1 0 1,0 1 0,0-1 0,0 0-1,1 0 1,-1 1 0,0-1-1,0 1 1,0-1 0,0 1 0,0 0-1,0-1 1,0 1 0,0 0-1,0 0 1,0-1 0,0 1 0,1 2-1,2 2 42,0 0-1,-1 0 0,5 10 1,-3-7 3,16 33 313,-15-28-172,1 0 1,0 0-1,16 20 1,-21-29-122,1-1 0,1 0 0,-1 0 0,0 0 0,1 0 0,0-1 0,0 1 0,-1-1 0,1 0 0,1 0 0,-1 0 0,0-1 1,0 1-1,1-1 0,-1 0 0,8 0 0,-7 0-8,0-1 1,1 0-1,-1 0 1,1 0-1,-1-1 1,0 0 0,1 0-1,-1 0 1,0-1-1,6-2 1,-8 3-49,1-1 0,-1 0 1,0-1-1,0 1 0,0 0 1,0-1-1,0 0 0,-1 1 1,1-1-1,-1 0 0,0 0 1,1-1-1,-1 1 0,-1 0 1,3-5-1,-3 4-23,12-32 39,-12 34-45,-1 0-1,1 0 1,-1-1-1,0 1 0,0 0 1,0-1-1,0 1 0,0 0 1,0-1-1,-1 1 0,1 0 1,-1 0-1,1-1 0,-2-2 1,1 4-14,0 0 1,1 1 0,-1-1 0,0 1 0,0-1 0,1 0-1,-1 1 1,0-1 0,0 1 0,0 0 0,0-1 0,1 1-1,-1 0 1,0-1 0,0 1 0,0 0 0,0 0-1,0 0 1,0 0 0,0 0 0,0 0 0,0 0 0,0 0-1,0 0 1,0 1 0,1-1 0,-1 0 0,0 0 0,0 1-1,0-1 1,-1 2 0,-31 15-145,30-15 112,-189 127 1341,180-120-1026,-1-2 0,0 0-1,0 0 1,-1-1 0,-29 8 0,38-13-265,-1 0-1,0 0 1,0-1 0,1 0-1,-1 0 1,0 0-1,0-1 1,1 1 0,-1-2-1,0 1 1,1-1-1,-1 1 1,1-1-1,0-1 1,-1 1 0,1-1-1,0 0 1,-8-7-1,6 5-932,1-1 0,0-1 0,0 1 0,-6-10 0,7 4-720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08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67 140 3232,'-16'5'13589,"50"-4"-10315,49 0-1588,-72-2-1562,1-1 1,-1 0-1,0-1 0,0 0 1,0 0-1,0-2 1,0 1-1,-1-1 1,0-1-1,0 0 1,15-12-1,-24 17-110,1-1 0,-1 1 0,0-1 0,1 0 0,-1 0 0,0 1 0,0-1 0,-1 0 0,1 0 0,0 0 0,-1 0 1,1 0-1,-1 0 0,1 0 0,-1 0 0,0 0 0,0 0 0,0-1 0,0 1 0,0 0 0,-1 0 0,1 0 0,-1 0 0,1 0 0,-1 0 0,0 0 0,1 0 0,-1 0 0,0 1 0,0-1 0,-1 0 1,1 0-1,0 1 0,0-1 0,-1 1 0,1-1 0,-1 1 0,0 0 0,1-1 0,-3 0 0,-1 0-2,-1-1 0,1 1 0,0 1 1,-1-1-1,1 1 0,-1 0 0,0 0 0,1 1 0,-1-1 0,0 1 1,1 1-1,-1-1 0,0 1 0,1 0 0,-1 0 0,1 0 0,-7 3 1,-9 5 91,-1 0 1,-36 22 0,55-29-71,-11 6 106,1 0 1,-16 13-1,26-18-108,0-1 1,0 1-1,0 0 0,0 0 0,1 0 1,-1 1-1,1-1 0,0 1 0,0-1 1,0 1-1,0 0 0,1 0 0,-1 0 1,0 4-1,2-4 12,0 0-1,0-1 1,0 1 0,0 0 0,1-1 0,0 1-1,0-1 1,0 1 0,0-1 0,0 1-1,1-1 1,-1 0 0,1 0 0,0 0 0,0 0-1,0 0 1,3 3 0,6 6 203,0-1 1,19 16-1,-28-25-214,2 1 37,1 1 1,0-1-1,0 0 1,0 0 0,0 0-1,0-1 1,1 0 0,-1 0-1,9 2 1,-5-3-94,-1 0 1,1 0-1,0-1 0,0 0 1,14-2-1,-7 0-1198,0-1 0,18-5-1,-32 7 907,1 0-426,0 0-1,0 0 1,-1 0 0,1 1 0,0-1-1,0 1 1,0-1 0,0 1 0,0 0-1,0 1 1,0-1 0,3 1 0,6 5-1643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10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2912,'3'-4'12081,"11"0"-8711,16-3-3200,-12 6 207,-1 0 0,25 2 1,-2 1 314,25-2 200,-37 0-5550,-24 0 3299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11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17 6144,'7'-16'3461,"-18"25"4411,-15 9-5612,-1 0-1358,21-14-747,1 1 1,-1-1-1,1 1 0,0 1 0,0-1 0,-6 9 0,10-11-121,-1 0 0,0 0 1,1 1-1,0-1 0,-1 0 0,1 0 0,1 1 0,-1-1 0,0 1 1,1-1-1,0 1 0,-1-1 0,1 1 0,1-1 0,0 5 0,-1-7-106,0 1-1,1-1 1,-1 1-1,1-1 1,0 1 0,0-1-1,-1 1 1,1-1-1,0 0 1,0 1-1,0-1 1,0 0-1,1 0 1,-1 0-1,3 2 1,0 0-1322,0 0 0,1-1 1,-1 0-1,6 2 1,2 0-591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49.10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351 26 3072,'32'-20'8104,"-25"15"-4603,-6 13 2174,-7 16-5286,-2-13-258,0-1 1,0 0-1,-1 0 0,-1-1 1,-15 12-1,-16 17 233,19-11-79,-33 51 0,9-12-2,-12 6 298,56-70-555,0 0 0,0-1 1,1 1-1,-1 0 0,0-1 0,-1 1 0,1-1 0,-3 2 0,4-3-14,0 0 0,0 0-1,0 1 1,0-1 0,0 0 0,0 0-1,0 0 1,0 0 0,-1 0 0,1-1 0,0 1-1,0 0 1,0 0 0,0-1 0,0 1-1,0 0 1,0-1 0,0 1 0,0-1 0,0 0-1,0 1 1,1-1 0,-3-1 0,0-2-7,-1 1 1,1-1 0,0-1 0,0 1 0,0 0 0,0-1-1,1 1 1,0-1 0,0 0 0,-2-7 0,0-4-177,-6-33 0,9 42 101,1 0-1,0 0 1,0 0-1,0-1 1,1 1-1,0 0 1,0 0-1,1 0 1,0 0-1,0 0 1,1 1-1,5-11 1,-7 14 39,1 1 1,0-1 0,-1 0-1,1 1 1,1 0 0,-1-1-1,0 1 1,0 0 0,1 0 0,-1 0-1,1 0 1,0 1 0,-1-1-1,1 1 1,0 0 0,0-1-1,0 1 1,0 1 0,0-1 0,0 0-1,0 1 1,0-1 0,0 1-1,1 0 1,-1 0 0,0 0 0,0 1-1,0-1 1,0 1 0,6 1-1,-1 1 23,-1 0-1,0 0 0,0 1 0,-1-1 1,1 2-1,-1-1 0,0 1 1,9 8-1,42 50 136,-48-52-90,30 37 352,-13-14-177,2-1 0,1-2 0,51 43 0,-61-58-371,-4-5 442,-1 0 0,27 15 1,-37-24-488,-1 0 0,1 0 0,0-1 0,0 1 0,-1-1 0,1 0 0,0 0 0,0-1 0,0 1 0,0-1 0,0 0 0,0 0 0,0 0 0,0 0 0,0-1 0,0 1 0,6-3 0,-8 2-474,0 0 0,0 0 0,0 0 0,0 0 0,-1 0 0,1-1 1,0 1-1,-1-1 0,0 1 0,1-1 0,-1 0 0,0 1 0,1-1 0,-1 0 1,0 0-1,0 0 0,-1 0 0,2-3 0,6-15-3519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11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15 7040,'-17'-14'4352,"17"17"-5152,8 5 576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12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614 1 3648,'0'0'36,"0"0"0,0 0-1,0 0 1,0 0 0,0 0 0,0 1 0,0-1 0,0 0 0,0 0 0,0 0-1,0 0 1,1 0 0,-1 0 0,0 0 0,0 0 0,0 0 0,0 0-1,0 0 1,0 0 0,0 0 0,0 0 0,0 0 0,0 0 0,0 0-1,0 0 1,0 0 0,0 0 0,1 0 0,-1 0 0,0 0 0,0 0 0,0 0-1,0 0 1,0 0 0,0 0 0,0 0 0,0 0 0,0 0 0,0 0-1,0 0 1,0 0 0,0 0 0,1 0 0,-1 0 0,0 0 0,0 0 0,0 0-1,0 0 1,0 0 0,0 0 0,0 0 0,0 0 0,0-1 0,0 1-1,0 0 1,0 0 0,0 0 0,0 0 0,0 0 0,0 0 0,0 0-1,0 0 1,0 0 0,0 0 79,1 0 0,-1 1 0,0-1 0,0 1 0,0-1 0,0 0 0,0 1 0,1-1 0,-1 0 0,0 1 0,0-1 0,0 1 0,0-1-1,0 1 1,0-1 0,0 0 0,0 1 0,-1-1 0,1 1 0,0 0 0,-10 21 2604,-15 22 0,-39 49-29,50-77-2375,0-1 1,-1-1-1,0 0 0,-18 12 1,-71 43 460,-13 9-399,91-57-289,1 2-1,1 0 0,1 2 1,-31 42-1,39-45-1585,-17 35-1,32-57 1434,-7 16-2910,7-16 2762,0 0 106,0 0 0,0 0 0,0 0 1,1 0-1,-1-1 0,0 1 0,0 0 1,0 0-1,0 0 0,0 0 0,1 0 1,-1 0-1,0 1 0,0-1 0,0 0 1,0 0-1,0 0 0,0 0 0,1 0 1,-1 0-1,1 4-3629,6-7 1176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12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5408,'-3'26'7008,"-5"3"-3588,-15 32-2209,4-14 8,4-6-608,-1 2 11,-14 61 1,29-83-284,1-21-340,0 0-1,0 1 0,0-1 1,1 0-1,-1 1 0,0-1 1,0 0-1,0 0 1,0 1-1,0-1 0,0 0 1,0 0-1,1 1 1,-1-1-1,0 0 0,0 0 1,0 1-1,1-1 0,-1 0 1,0 0-1,0 0 1,0 0-1,1 1 0,-1-1 1,1 0-15,0 0 0,-1 0 1,1 0-1,-1-1 0,1 1 0,-1 0 1,1 0-1,-1 0 0,1-1 1,0 1-1,-1 0 0,0-1 0,1 1 1,-1 0-1,1-1 0,-1 1 0,1 0 1,0-2-1,9-10-407,-1 0 0,16-26 0,5-7 140,-18 30 416,27-24 1,-39 39-121,0 0 0,1-1 1,-1 1-1,0 0 1,0-1-1,1 1 0,-1 0 1,0 0-1,0-1 0,1 1 1,-1 0-1,0 0 0,1 0 1,-1-1-1,0 1 0,1 0 1,-1 0-1,0 0 0,1 0 1,-1 0-1,1 0 0,-1 0 1,0-1-1,1 1 1,-1 0-1,1 0 0,-1 1 1,0-1-1,1 0 0,-1 0 1,0 0-1,1 0 0,-1 0 1,0 0-1,1 0 0,-1 1 1,1-1-1,-1 0 0,0 0 1,0 0-1,1 1 1,-1-1-1,0 0 0,1 1 1,-1-1-1,0 0 0,0 0 1,0 1-1,1-1 0,-1 0 1,0 1-1,0-1 0,0 1 1,0-1-1,0 0 0,1 1 1,-1-1-1,0 0 0,0 1 1,2 25 507,-10 98 479,2-69-1061,6-41-225,0-10-561,-1 1 0,1 0-1,0-1 1,-1 1-1,-1 3 1,1-5 86,1-3 686,0 0 0,0 0 0,0 0 0,0 0 0,0 0 0,0 0 0,0 0 1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12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0 8064,'-8'0'3648,"-2"8"-3168,3-5 1632,2 5-1248,-12 3 703,0 1-895,-13-1 224,10 3-512,-17-1-128,7 1-160,-9-3 0,14 4-64,-4-4-1344,12 1 704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17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4 2816,'-5'-3'8698,"18"4"-661,-15 20-7504,0 0-1,0 0 0,-2 0 1,-1 0-1,-1 0 0,-12 30 0,-7 5-85,-32 53-1,38-75-142,6-14-193,2 0-1,1 1 1,-9 25 0,18-44-82,0 0 0,1 1 0,-1-1 0,1 1 0,-1-1 0,1 1 1,0-1-1,0 1 0,0-1 0,0 1 0,1-1 0,-1 1 1,1-1-1,-1 0 0,1 1 0,0-1 0,0 0 0,0 1 0,0-1 1,3 3-1,-2-2 18,1 0 1,-1-1 0,1 1 0,0-1-1,0 0 1,0 0 0,0 0-1,0 0 1,0 0 0,1-1-1,-1 1 1,1-1 0,3 1 0,1 0-183,1-1 0,-1 1 0,0-2 0,0 1 0,10-2 0,-14 1-542,0 0 0,0-1 1,0 0-1,0 0 0,0 0 1,6-3-1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17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61 5408,'-1'-1'226,"0"1"-134,1 0 0,0 0 0,-1 0 0,1 0 0,0 0-1,0 0 1,-1 0 0,1-1 0,0 1 0,-1 0 0,1 0 0,0 0 0,0-1 0,-1 1 0,1 0 0,0 0 0,0 0 0,0-1 0,-1 1 0,1 0 0,0 0 0,0-1 0,0 1 0,0 0 0,0-1 0,0 1 0,-1 0 0,1-1 0,0 1 0,0-1 0,1 0 411,0 1-1,0-1 1,0 1 0,0-1-1,0 1 1,0-1 0,0 1-1,1 0 1,-1-1 0,0 1-1,0 0 1,0 0 0,2 0-1,24-3 1373,103-4 2916,-36 3-4238,-78 2-1160,-1 0 0,20-6 0,1 0-4857,-2-1-3635,-18 4 5174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19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80 3328,'8'-8'10147,"-7"-6"-8086,-2 10-189,1 3-1818,0 1-1,0 0 0,0 0 1,-1-1-1,1 1 0,0 0 0,0 0 1,0-1-1,0 1 0,0 0 1,0-1-1,0 1 0,-1 0 1,1-1-1,0 1 0,0 0 0,0-1 1,0 1-1,0 0 0,1 0 1,-1-1-1,0 1 0,0 0 1,0-1-1,0 1 0,0-1 0,1 0 17,-1-1 0,0 1 0,0-1 0,0 1 0,0-1-1,0 1 1,0-1 0,-1 1 0,1-1 0,0 1-1,-1-1 1,1 1 0,-1-1 0,1 1 0,-1 0-1,0-1 1,0 1 0,1 0 0,-1 0 0,0 0 0,0-1-1,0 1 1,-1 0 0,1 0 0,0 0 0,0 0-1,0 1 1,-1-1 0,1 0 0,0 0 0,-1 1 0,-2-1-1,0-1 24,0 1-1,0 1 0,-1-1 0,1 1 0,0-1 0,-1 1 1,1 1-1,0-1 0,0 0 0,-1 1 0,1 0 0,-8 3 1,-3 2 114,0 0 0,-17 11 0,5-3 139,26-13-326,-48 26 406,44-24-368,1 0 1,-1 1-1,0-1 0,1 1 0,0 0 0,0 1 0,-5 6 1,9-11-44,-1 1 0,0 0 0,1 1 0,-1-1 1,1 0-1,-1 0 0,1 0 0,-1 0 1,1 0-1,0 0 0,0 1 0,0-1 0,0 0 1,-1 0-1,2 0 0,-1 1 0,0-1 0,0 0 1,0 0-1,0 0 0,1 3 0,0-3 6,0 1 0,0 0 0,1-1 0,-1 1 0,0-1 0,1 1-1,-1-1 1,1 0 0,-1 1 0,1-1 0,-1 0 0,3 1 0,3 2 31,0-1-1,0 0 1,1-1 0,-1 1 0,11 1 0,-4-3-69,0 0 1,0 0 0,0-1-1,0-1 1,23-4-1,-32 4-33,3 0-106,-7 1-272,-18 6 68,7-2 368,0 0 1,0 0-1,-19 3 1,-22 8 245,46-14-220,-17 7 116,0 1 0,-32 18 0,48-23-95,1-1 0,0 0 0,0 1 1,0 0-1,0 0 0,1 1 0,0-1 0,-1 1 0,2 0 0,-1 0 0,0 0 0,1 1 0,0-1 0,1 1 0,-4 8 0,5-12 1,1 1-1,-1-1 1,1 1-1,-1 0 1,1 0 0,0-1-1,0 1 1,0 0 0,0-1-1,1 1 1,-1 0-1,1-1 1,0 1 0,-1 0-1,1-1 1,0 1 0,3 3-1,-2-3 2,0 0-1,1 0 1,-1 0-1,1-1 1,0 1-1,0-1 1,0 0-1,0 0 1,0 0-1,0 0 1,6 2-1,0 0-61,1-1 0,-1 0-1,1-1 1,0 0 0,0-1 0,-1 0-1,1 0 1,16-2 0,-7-1-730,-1-2-1,1 0 1,28-10 0,18-11-4524,-56 21 3982,13-4-1096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23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1 272 4224,'0'0'77,"0"0"0,0 0 0,0 0 1,1 0-1,-1 0 0,0-1 0,0 1 0,0 0 1,0 0-1,1 0 0,-1-1 0,0 1 0,0 0 0,0 0 1,0-1-1,0 1 0,0 0 0,0 0 0,0 0 1,0-1-1,0 1 0,0 0 0,0 0 0,0-1 0,0 1 1,0 0-1,0 0 0,0-1 0,0 1 0,0 0 1,1-2 133,8 5 1174,1-1-545,0-1 1,0 0-1,-1 0 1,1-1-1,0 0 0,16-3 1,-7 1-488,1 0 1,27 2 0,110 2 1209,-35-2-988,110-8 747,-87-1-324,122-8-438,-94 1 95,-29 2-280,13 4-272,134-6-62,0 5 535,-189 6-374,79 1 108,0 0-479,-90 0 194,301-6 263,146-6-214,-349 4 83,87 2-186,8 11 502,-152-2-434,428-32 217,-466 28-125,15-3 53,116-6 289,-135 11-365,40-12-44,-127 14-213,0 1-1,0-1 1,0 0 0,0 0-1,0 0 1,3-2-1,-5 2-188,0 0 0,0 1-1,0-1 1,-1 1-1,1-1 1,0 0 0,0 0-1,-1 1 1,1-1-1,-1 0 1,1 0 0,0-1-1,3-2-1864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25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47 3808,'0'-1'95,"0"1"0,0-1 1,0 0-1,0 0 0,0 1 1,0-1-1,0 0 0,0 1 1,0-1-1,1 0 0,-1 1 1,0-1-1,0 0 0,1 1 0,-1-1 1,1 0-1,-1 1 0,0-1 1,1 1-1,-1-1 0,1 1 1,0-2-1,1-3 3451,-2 11-154,2-2-3098,-1 1 1,0-1-1,-1 1 0,1-1 0,-1 1 0,0 0 1,0-1-1,-1 8 0,-9 40 529,4-25-337,-6 24 221,-37 100 0,13-50 519,69-198-938,-21 55-87,-1 0-1,6-55 0,6-24 346,-16 66 201,-3 48-661,-4 7-79,0 0 0,0 0 0,0 0 0,0 0 0,0 0 0,0 0 0,0 0 0,0 0-1,0 0 1,0 0 0,0 0 0,0 1 0,0-1 0,0 0 0,0 0 0,0 0 0,0 0 0,0 0 0,0 0-1,0 0 1,0 0 0,0 0 0,0 0 0,0 0 0,0 0 0,0 0 0,0 0 0,0 0 0,0 0 0,0 0-1,0 0 1,0 1 0,1-1 0,-1 0 0,0 0 0,0 0 0,0 0 0,0 0 0,0 0 0,0 0 0,0 0-1,0 0 1,0 0 0,0 0 0,0 0 0,0 0 0,0 0 0,1 0 0,-1 0 0,12 29 46,13 72 160,-7-46-120,21 63 117,-29-92-87,1-1 0,21 34 0,-20-34-126,-10-20 19,0 0 1,1 0-1,-1-1 1,1 1 0,6 6-1,-5-18-3977,-3 6 3489,0 0 0,0 0-1,0-1 1,0 1 0,-1 0 0,1-1 0,-1 1 0,1-1 0,0-2 0,4-27-8733,-5 26 6789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26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10 3488,'-2'-1'193,"1"1"-162,1 0-1,0 0 0,0 0 1,0 0-1,0 0 0,-1 0 1,1 0-1,0 0 1,0 0-1,0 0 0,0 0 1,-1 0-1,1 0 0,0 0 1,0 0-1,0 0 0,0 0 1,0 0-1,-1-1 1,1 1-1,0 0 0,0 0 1,0 0-1,0 0 0,0 0 1,0 0-1,-1 0 1,1-1-1,0 1 0,0 0 1,0 0-1,0 0 0,0 0 1,0-1-1,0 1 1,0 0-1,0 0 0,0 0 1,0 0-1,0-1 0,0 1 1,0 0-1,0 0 0,0 0 1,0 0-1,0-1 1,0 1-1,0 0 0,0 0 1,0 0-1,0 0 0,0 0 1,0-1-1,0 1 1,0 0-1,0 0 0,0 0 1,1 0-1,-1 0 0,0-1 1,0 1-1,0 0 0,9-2 7265,9 3-4171,14 4-1804,19-1-2275,-42 0 417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50.00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29 44 4640,'1'-3'4421,"-2"3"-4378,1 0 0,0 0 1,0 0-1,0 0 0,0 0 1,0 0-1,0 0 0,0 0 1,0 0-1,0 0 0,0 0 0,0 0 1,0 0-1,0 0 0,0 0 1,0 0-1,0 0 0,-1 0 1,1 0-1,0 0 130,0 0-129,1 2 350,0 1 1,-1 0-1,0-1 0,1 1 1,-1 0-1,0 0 1,0 0-1,-1 3 0,1 10 414,1 27 617,-4 60-1,0-48-668,-17 265 1265,20-302-1750,-2 8 845,2-26-1090,0 0 0,0 0 0,0 0 0,0 0 0,0 0 0,-1 0 0,1 0 0,0 0 0,0 0 0,0 0 0,0 0 0,0 0 0,0 0 0,0 0 0,0 0 0,0 0 1,0 0-1,0 0 0,0 0 0,-1 0 0,1 0 0,0 0 0,0 0 0,0 0 0,0 0 0,0 0 0,0 0 0,0 0 0,0 0 0,1-14 212,-1-31-228,1-26-139,3 0 0,3 1-1,30-132 1,-33 187 31,0 0-1,2 0 1,0 0 0,0 0 0,2 1-1,12-18 1,-18 27 69,1 1 0,1 0 0,-1 0 0,1 0 0,-1 1 0,1-1 0,0 1 0,0 0 0,1 0 0,-1 0 0,1 1 0,-1-1 0,1 1 0,0 0 0,0 1 0,0-1 0,0 1 0,0 0 0,0 0 0,0 0 0,1 1 0,7 0 0,-6 1 115,0 0 0,0 0-1,0 1 1,0 0-1,-1 1 1,1-1-1,-1 1 1,0 0 0,1 1-1,-1-1 1,-1 1-1,8 6 1,-10-7-7,0 0 0,1 0 0,-1 1 0,-1 0 0,1-1 0,0 1 0,-1 0 0,0 0 0,0 0 0,0 0 0,0 1 0,-1-1 0,1 0 0,-1 1 0,0-1 0,-1 1 1,1 0-1,-1-1 0,0 9 0,-1-2 47,-1 1 0,0 0 0,-1-1 0,-1 0 0,1 0 0,-2 0 0,1 0 0,-2 0 0,-9 14 0,12-19-74,-1-1 0,0 0 1,0 0-1,-1 0 1,1-1-1,-1 1 1,0-1-1,-1 0 0,1-1 1,0 1-1,-1-1 1,0 0-1,0 0 0,0-1 1,0 0-1,0 0 1,0 0-1,-11 1 1,14-3-275,0 0 1,0 0 0,0 0-1,0 0 1,0-1 0,0 1-1,0-1 1,0 1 0,1-1-1,-1 0 1,0-1 0,0 1-1,1 0 1,-1-1 0,0 1-1,1-1 1,0 0 0,-1 0-1,1 0 1,0 0 0,-4-5-1,5 7 18,1-1 0,-1 0 0,0 1 0,1-1 0,-1 0 0,1 1 0,-1-1 0,1 0 0,-1 0 0,1 0 0,0 0 0,-1 1 0,1-1 0,0 0 0,-1 0 0,1 0 0,0 0 0,0 0 0,0 0 0,0 0 0,0 0 1,0 0-1,0 0 0,0 0 0,1 1 0,-1-1 0,0 0 0,0 0 0,1 0 0,-1 0 0,1-1 0,7-11-2564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27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 3904,'-2'-3'11536,"15"1"-8003,-3 1-3607,0 0 0,18 0 0,41 2 346,-37-1-106,-31-1-157,0 1-1,1 0 1,-1 0 0,0 0 0,0 0 0,1 1-1,-1-1 1,0 0 0,1 0 0,-1 1 0,0-1-1,0 1 1,0-1 0,1 1 0,-1 0 0,0-1 0,0 1-1,0 0 1,0 0 0,0 0 0,0-1 0,0 1-1,-1 0 1,1 0 0,0 1 0,0-1 0,-1 0-1,1 0 1,-1 0 0,1 0 0,-1 0 0,1 1-1,-1-1 1,0 0 0,1 3 0,-1 0 28,0-1-1,0 1 1,-1 0 0,1-1-1,-1 1 1,0 0 0,0-1-1,0 1 1,-1-1 0,1 1-1,-3 4 1,-3 1 29,0 0 0,0-1-1,-1 0 1,0 0 0,-1 0 0,1-1-1,-18 10 1,-21 20 203,32-24-336,2-2 217,1 1 1,-19 22-1,31-34-127,0 0 1,0 1-1,-1-1 1,1 0-1,0 0 0,0 1 1,0-1-1,0 0 1,0 0-1,0 1 1,-1-1-1,1 0 1,0 0-1,0 1 1,0-1-1,0 0 1,0 1-1,0-1 1,0 0-1,0 0 0,0 1 1,0-1-1,0 0 1,0 1-1,1-1 1,-1 0-1,0 0 1,0 1-1,0-1 1,0 0-1,0 0 1,0 1-1,1-1 1,-1 0-1,0 0 0,0 1 1,13 4 549,20-3 108,173-15-985,-180 13-3472,-15 3 162,-13 10-5603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29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64 3136,'0'0'15354,"13"8"-13941,-11-7-1346,0 1 0,1-1-1,-1 1 1,0-1-1,1 0 1,-1 0-1,1 0 1,-1 0-1,1-1 1,-1 1 0,1 0-1,0-1 1,-1 0-1,4 0 1,40-2 347,-35 1-435,-3 0 156,0 0-1,0-1 1,0 0-1,13-5 1,-17 6-95,-1-1 1,0 1-1,0-1 0,0 0 1,0 0-1,0 0 1,0 0-1,0 0 0,-1 0 1,1-1-1,4-5 1,-7 7-46,0 0 0,0 0 0,1 0 0,-1 1 0,0-1 0,0 0 0,0 0 0,0 0 0,0 0 0,0 0 1,0 0-1,0 0 0,0 0 0,-1 1 0,1-1 0,0 0 0,0 0 0,-1 0 0,1 0 0,-1 0 0,1 1 0,-1-1 1,1 0-1,-1 0 0,1 1 0,-1-1 0,0 1 0,1-1 0,-1 0 0,0 1 0,0-1 0,1 1 0,-1-1 0,-1 0 1,-1 0-13,0-1 1,0 1-1,0-1 1,0 1 0,0 0-1,0 0 1,0 0 0,0 0-1,0 1 1,-4-1 0,-2 2 105,0-1 1,-1 2 0,1-1 0,0 2 0,0-1 0,1 1-1,-14 6 1,9-3 63,0 1 0,1 0 0,0 1-1,-14 12 1,23-17-94,0-1 0,0 1 0,0 0 1,0 0-1,1 1 0,-1-1 0,1 0 0,-3 7 0,4-7-16,0 0 1,0 0 0,0-1-1,1 1 1,0 0-1,-1 0 1,1 0-1,0 0 1,0 0-1,0 0 1,1 0-1,-1-1 1,2 5 0,-2-5 1,1 1 0,0 0 0,0-1 0,0 1 0,0 0 1,0-1-1,1 1 0,-1-1 0,1 0 0,0 0 0,-1 1 1,1-1-1,0 0 0,0 0 0,0-1 0,1 1 0,-1 0 1,4 1-1,-1 0 15,1-1 1,-1-1-1,0 1 1,1-1-1,0 0 1,-1 0-1,1-1 1,9 0-1,31-2-664,0-2-1,60-12 1,-89 12-46,52-8-5040,-55 11 1571,0 0-1,27 1 1,-25 3 1031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30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4736,'2'-1'18767,"4"2"-20996,221-1 5600,-224 0-3433,1-1 1,0 1 0,-1-1-1,1 1 1,6-3 0,-10 3 43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31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31 3808,'0'-1'590,"0"0"0,0 0 0,0-1 0,0 1 0,0 0 0,-1 0 0,1 0 0,0 0 0,-1 0 0,1 0 0,-1 0 0,1 0 0,-1 0 0,1 0 0,-1 0 0,-1-1 0,1 1-201,0 0 0,0 0-1,-1 1 1,1-1-1,0 0 1,-1 0 0,1 1-1,-1-1 1,1 0 0,-3 0-1,-3 0-169,0 0 0,-1 1 0,1-1 0,-9 2 0,3-1 546,-5 2-454,0 1 0,0 1 0,0 0 1,-30 12-1,30-10-235,0 1 16,1 0 0,-1 1 0,1 1 0,0 1 0,1 0 0,1 1 0,-19 17 0,22-17-24,0 0 0,1 1-1,1 1 1,0-1 0,1 2-1,0 0 1,1 0 0,0 0-1,-5 16 1,10-21-18,0-1 1,1 1-1,1 0 1,-1 0-1,2 0 1,-1 0-1,1 0 0,0 0 1,1 0-1,2 10 1,-2-16-12,0 0-1,0 0 1,1 0 0,-1 0 0,1 0 0,0-1 0,0 1 0,0-1 0,0 1 0,0-1 0,1 0 0,-1 1 0,1-1 0,-1-1 0,5 3 0,-1 0 20,0-1 1,0 0-1,0 0 1,1-1-1,-1 0 1,9 2 0,5-2-11,1 0 1,-1-1 0,1-1 0,-1-1-1,1-1 1,-1 0 0,0-2 0,32-9 0,-48 12-42,0 0 0,0-1 1,-1 0-1,1 0 0,0 0 1,-1 0-1,1 0 0,-1-1 1,0 1-1,5-5 0,-7 6-16,0-1 0,0 0 0,1 0 0,-1 0 0,0 1 0,0-1 0,-1 0 0,1 0 0,0-1 0,-1 1 0,1 0 0,-1 0 0,0 0 0,0 0 0,1 0 0,-1-1-1,-1 1 1,1 0 0,0 0 0,0 0 0,-2-3 0,2 3-16,-1-1-1,0 1 1,0 0 0,0-1-1,0 1 1,-1 0 0,1 0-1,-1 0 1,1 0 0,-1 0-1,0 0 1,0 1-1,1-1 1,-1 0 0,0 1-1,-1-1 1,-2-1-1,-4-1 1,0 0-1,0 1 0,-13-3 0,-10-5 94,31 11-72,-1-1 1,1 1-1,0-1 0,-1 1 1,1 0-1,0-1 0,-1 1 1,1 0-1,0 0 1,-1 0-1,1 0 0,0 0 1,-3 1-1,-7 0 195,94-7 1852,19-1-2083,-69 6-964,-1-1-4922,-24 2 3978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34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1408,'17'-8'14474,"-10"23"-11589,-5-7-2537,-1-1 0,1 0 0,-2 1 0,1-1 0,-1 1 0,0-1 0,-2 12 0,-1 8 183,3-18-400,-1 0 0,0-1 0,-1 1 0,0-1 0,-5 15 1,5-21-129,1 0 1,0 1 0,0-1 0,0 1 0,0-1-1,1 1 1,-1-1 0,1 1 0,-1 0 0,1-1 0,0 1-1,0 0 1,1 4 0,0-3 1501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34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5824,'1'-10'2763,"4"9"227,-3 1-1442,54-3 4294,25-7-4553,-33 4-1215,-11 6-808,-15 0-3673,-17 0 2594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38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46 4160,'-1'-1'137,"1"1"0,0-1 0,0 0-1,-1 1 1,1-1 0,0 0 0,0 1 0,2-9 6992,-2 13-4964,3 17-1370,-1-1 0,-1 0 0,-1 1-1,-5 33 1,3-23-359,-14 115 924,8-98-979,5-36-206,1 0 1,-1 22-1,5-21 490,-1-9 415,-1-11-729,0-39-117,2 1-1,2 0 1,2-1-1,15-55 1,-15 78-299,0 3-67,0-1 1,10-21-1,-14 37 111,1 0 1,0 0-1,0 0 0,0 0 0,0 0 0,1 1 0,0 0 1,0 0-1,0 0 0,0 0 0,1 0 0,7-4 0,-9 6 13,1 0 1,-1 0-1,0 1 0,0 0 0,1-1 0,-1 1 0,1 0 1,-1 1-1,1-1 0,-1 1 0,1-1 0,0 1 0,-1 0 0,1 0 1,-1 1-1,1-1 0,0 1 0,-1 0 0,1 0 0,-1 0 1,0 0-1,1 0 0,-1 1 0,0 0 0,0-1 0,0 1 1,0 0-1,0 1 0,0-1 0,-1 0 0,1 1 0,-1 0 0,4 4 1,-2-2 22,-1 0 1,1 0-1,-1 0 1,0 0 0,0 1-1,-1-1 1,0 1 0,0 0-1,0 0 1,-1 0-1,0 0 1,0 0 0,0 0-1,-1 0 1,0 0 0,0 0-1,0 0 1,-1 0-1,-2 11 1,-1-5 46,0 1 1,-1-1-1,0 0 1,-1-1-1,0 1 1,-1-1-1,0 0 1,-11 12-1,3-6 25,-28 23 0,27-26-117,-6 10 94,22-23-55,0-1 0,1 1 0,-1-1-1,0 1 1,0 0 0,1-1 0,-1 1-1,0-1 1,1 1 0,-1-1 0,0 1-1,1-1 1,-1 1 0,1-1 0,-1 1-1,1-1 1,0 1 0,0-1-1,9 13-14,22 17 0,-2-1-41,-26-25 60,-1-1 0,0 1 0,0 0-1,0 0 1,0 1 0,-1-1 0,1 0 0,-1 1 0,0 0 0,-1-1 0,1 1 0,-1 0-1,0 0 1,0 0 0,0 0 0,-1 0 0,0 0 0,0 0 0,0 0 0,0 0 0,-1 0-1,0 0 1,-3 8 0,4-11-1,-1-1-1,1 1 1,-1-1-1,0 1 1,1-1 0,-1 1-1,0-1 1,0 0-1,0 0 1,0 1-1,0-1 1,-1 0 0,1 0-1,0 0 1,-1 0-1,1-1 1,0 1-1,-1 0 1,1 0-1,-1-1 1,1 1 0,-1-1-1,1 1 1,-1-1-1,1 0 1,-1 1-1,0-1 1,1 0-1,-1 0 1,1 0 0,-1 0-1,0-1 1,1 1-1,-1 0 1,-1-1-1,-2-1-39,0 1 0,0-1 0,1 0-1,-1 0 1,1 0 0,-1-1-1,1 1 1,0-1 0,-7-6 0,4 1-733,1 1 0,-10-17 1,-1-1-1689,14 23 1664,1-1-1,-1-1 1,1 1-1,0 0 1,0-1-1,-2-3 1,3-5-1663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38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41 4320,'-10'-7'1584,"3"2"-311,6 5-1226,1 0 0,0 0-1,0-1 1,0 1 0,0 0-1,0 0 1,0 0 0,0 0 0,0 0-1,0 0 1,0 0 0,-1 0-1,1 0 1,0 0 0,0 0-1,0 0 1,0-1 0,0 1-1,0 0 1,0 0 0,0 0-1,0 0 1,0 0 0,0 0 0,0 0-1,0 0 1,0 0 0,0-1-1,0 1 1,0 0 0,0 0-1,0 0 1,0 0 0,0 0-1,0 0 1,0 0 0,0 0 0,0-1-1,0 1 1,0 0 0,0 0-1,0 0 1,0 0 0,0 0-1,1 0 1,-1 0 0,0 0-1,1-9 3473,-1 9-3390,0-1 0,-1 1 1,1 0-1,0-1 0,0 1 0,0-1 0,0 1 0,0 0 0,0-1 0,0 1 0,0-1 0,0 1 0,1 0 0,-1-1 0,0 1 0,0-1 0,0 1 0,0 0 0,0-1 0,1 0 1,3 0 186,0-1 0,1 1 0,-1 0 1,0 1-1,0-1 0,1 1 1,7-1-1,33 6 380,-40-5-633,0 2 0,0-1-1,0 0 1,-1 1 0,1 0-1,0 0 1,-1 0 0,1 1-1,-1-1 1,0 1 0,0 0 0,5 5-1,-7-6-33,0 0 0,-1 0-1,1 1 1,-1-1 0,1 0 0,-1 1-1,0-1 1,0 1 0,0 0-1,0-1 1,-1 1 0,1 0-1,-1-1 1,1 1 0,-1 0-1,0 0 1,0-1 0,0 1 0,-1 0-1,1 0 1,-1-1 0,1 1-1,-2 3 1,-3 6 134,0-1-1,0 1 1,-2-1-1,1 0 1,-1 0-1,-11 12 1,-10 16 475,27-37-605,0-1 0,0 1 0,0 0 1,0-1-1,0 1 0,0 0 0,1 0 0,-1-1 0,1 1 1,-1 0-1,1 0 0,0 0 0,0 0 0,0 0 0,0-1 0,0 1 1,0 0-1,0 0 0,0 0 0,1 0 0,-1 0 0,1-1 1,0 1-1,-1 0 0,1 0 0,0-1 0,0 1 0,0 0 0,0-1 1,0 1-1,1-1 0,-1 0 0,0 1 0,3 1 0,0 0 41,0 0-1,0-1 1,0 1-1,1-1 1,-1 0-1,1 0 1,0 0 0,-1 0-1,1-1 1,0 0-1,9 1 1,45 0-743,-20-1-4977,-31-1 3732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41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77 4064,'1'0'14703,"0"1"-14560,0 0-1,0 0 1,0 0-1,0 0 1,0 0-1,0 0 1,1 0-1,-1-1 1,0 1-1,1 0 1,-1-1-1,1 1 1,-1-1-1,1 0 1,-1 1-1,2-1 1,27 3 570,-23-3-646,-1-1-1,1-1 1,-1 1-1,0-1 1,0 0-1,1-1 1,-2 0-1,1 0 0,0 0 1,0 0-1,-1-1 1,6-5-1,-10 9-67,0-1-1,0 0 0,0 1 0,0-1 0,0 0 1,0 0-1,0 0 0,0 1 0,-1-1 1,1 0-1,0 0 0,-1 0 0,1 0 1,-1 0-1,1-1 0,-1 1 0,1 0 1,-1 0-1,0 0 0,0 0 0,1 0 0,-1-1 1,0 1-1,0 0 0,0 0 0,0 0 1,0-1-1,-1 1 0,1 0 0,0 0 1,0 0-1,-1 0 0,1-1 0,-1 1 1,0-1-1,0 0-5,-1 1 1,1-1-1,-1 1 1,1-1 0,-1 1-1,0 0 1,0 0-1,1 0 1,-1 0 0,0 0-1,0 0 1,0 1-1,0-1 1,0 0-1,0 1 1,0 0 0,0-1-1,0 1 1,-3 0-1,1 0 84,0 1 1,0-1-1,-1 1 0,1 0 0,0 0 0,0 1 1,0-1-1,0 1 0,-6 3 0,-31 24 533,28-20-440,9-5-100,-1 0 0,1 0 0,-1 0 0,1 0 0,0 1 0,1-1 0,-6 9 0,7-10-42,1-1 1,0 1-1,0-1 1,0 1-1,0 0 1,1-1-1,-1 1 1,1 0-1,-1 0 1,1-1-1,0 1 0,0 0 1,0 0-1,1-1 1,-1 1-1,1 0 1,1 5-1,0-2 113,0 0-1,1 0 1,0 0 0,0 0-1,8 10 1,-9-14-98,0 1 0,1-1 0,-1 1 0,1-1 0,0 0 0,0 0 0,0 0 0,0 0 0,0 0 0,0-1 0,1 1 0,5 1 0,1-2-113,-1-1-1,1 1 1,-1-2 0,1 1-1,-1-1 1,0-1 0,1 1 0,9-5-1,-17 6-69,123-38-8409,-110 33 6783,13-5-3370,-2 1 1670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42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69 2496,'2'-1'752,"0"-1"-1,0 1 1,0-1 0,0 1-1,-1-1 1,1 0 0,0 0-1,-1 1 1,2-4-1,-2 4-557,-1 0 0,0 0 0,0 0-1,1 0 1,-1 1 0,0-1-1,0 0 1,0 0 0,0 0 0,0 0-1,0 0 1,0 0 0,0 1-1,-1-1 1,1 0 0,0 0 0,0 0-1,-1 0 1,1 1 0,-1-1-1,1 0 1,0 0 0,-1 1 0,1-1-1,-1 0 1,0 1 0,1-1-1,-1 0 1,0 1 0,1-1 0,-1 1-1,0-1 1,1 1 0,-1 0-1,-1-1 1,-5-4 804,4 3-850,1 0 0,-1 1 0,1-1 0,-1 0 0,0 1 1,0 0-1,1 0 0,-1-1 0,0 2 0,0-1 0,0 0 0,0 1 0,0-1 1,-1 1-1,1 0 0,0 0 0,-4 0 0,-20 5 593,20-4-639,0 0 0,0 0 0,1 1 0,-1 0 1,0 0-1,-7 4 0,-3 3-38,1 1 0,1 0 0,0 1 0,0 1 0,1 0 0,0 1 0,1 0 0,1 1 0,0 1 0,1 0 0,-13 23 0,16-24 1,1 1 0,1 0 0,0 0 0,1 1 0,1-1 0,1 1 0,0 0 0,0 0 1,1 20-1,2-33-29,0 1 0,0-1 0,1 1 0,-1-1 1,1 0-1,0 1 0,0-1 0,0 0 0,0 0 0,0 0 1,1 0-1,-1 0 0,1 0 0,0 0 0,0 0 1,5 4-1,-4-4 13,1 1-1,0-1 1,1-1 0,-1 1 0,0-1 0,1 0 0,-1 0 0,1 0-1,0 0 1,7 1 0,1-1 15,1 0 0,-1-1 0,1-1 0,-1 0 0,1 0 0,-1-2 0,22-4 0,-31 5-72,0 0 1,0 0 0,0-1-1,0 0 1,0 0 0,0 0-1,-1 0 1,1 0 0,-1-1-1,1 0 1,4-5 0,-7 7-1,1-1 0,-1 1 1,0-1-1,0 1 1,0-1-1,0 0 0,0 0 1,0 1-1,0-1 1,-1 0-1,1 0 0,-1 0 1,1 0-1,-1 0 1,0 0-1,0 0 0,0 0 1,0 0-1,0 1 0,0-1 1,0 0-1,-1 0 1,1 0-1,-1 0 0,1 0 1,-2-3-1,0 3-29,0-1-1,0 1 1,0-1 0,0 1-1,-1 0 1,1 0 0,0 0-1,-1 0 1,1 0-1,-1 1 1,0-1 0,0 1-1,0 0 1,1 0-1,-1 0 1,-6-1 0,2-1 187,3 0-57,3 5-10,13-4 941,22-7 0,-11 1-1119,30-6 0,-43 11-398,-5 1 751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50.72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61 100 6656,'-2'3'283,"0"-1"0,0 1 0,0-1 0,0 1 0,0 0 0,1 0 0,-1 0 0,1 0 0,0 0 0,0 0 0,0 0 0,0 4 0,0-7-277,-15 93 5685,8-47-4105,2-18-452,3-19 1884,1-24-2816,0 1-1,0-1 1,2 1-1,0-1 1,0 0-1,5-27 1,0 19-218,1 0 1,1 1 0,17-39-1,-22 57 18,1-1-1,-1 1 1,1 0-1,0 0 1,0 0-1,0 0 0,1 1 1,-1-1-1,1 1 1,5-3-1,-7 4-10,0 1-1,0-1 0,0 1 1,1 0-1,-1 0 0,1 0 1,-1 0-1,1 0 0,-1 1 1,1-1-1,-1 1 0,1 0 1,-1-1-1,1 1 1,0 0-1,-1 1 0,1-1 1,-1 0-1,1 1 0,3 0 1,22 14-62,-1-1-4232,-22-13 3321,1 1-1,-1-1 1,0 0-1,1 0 1,0 0-1,-1-1 0,10-1 1,41-6-2255,-13 0 3092,-33 6 215,6-1 1028,-15 3-982,-1-1 0,0 0 0,1 0 0,-1 1 1,1-1-1,-1 0 0,0 1 0,1-1 0,-1 0 0,0 1 0,0-1 0,1 1 0,-1-1 0,0 0 0,0 1 0,0-1 0,1 1 0,-1-1 1,0 1-1,0-1 0,0 1 0,0-1 0,0 1 0,0-1 0,0 1 0,0-1 0,0 0 0,0 1 0,0-1 0,0 1 0,0-1 0,-1 1 1,1 0-1,-9 30 2594,7-25-2431,0 1 0,0-1 1,1 1-1,-1 7 0,1-8-89,1 1-1,0-1 1,0 0 0,1 0-1,0 1 1,0-1 0,0 0-1,1 0 1,3 8 0,-3-11-96,-1 0 0,1 0 0,0 0 0,0 0-1,0-1 1,0 1 0,0 0 0,1-1 0,-1 0 0,1 0 0,0 0 0,0 0 0,-1 0 0,1 0 0,0-1 0,0 1 0,1-1 0,-1 0 0,4 1 0,-3-1 15,0-1-1,0 1 1,0-1 0,0 0 0,0 0-1,0 0 1,1-1 0,-1 0-1,0 1 1,0-1 0,0-1-1,0 1 1,6-4 0,4-2 137,0-1-1,15-12 1,-23 16-164,-1 0 5,1 0-1,-1 0 0,-1-1 0,1 0 0,0 1 1,-1-2-1,0 1 0,4-8 0,-7 11-73,1 0 0,-1 0 0,0-1 0,0 1-1,-1 0 1,1-1 0,-1 1 0,1-1 0,-1 1 0,1-1-1,-1 1 1,0-1 0,0 1 0,-1-1 0,1 1-1,0 0 1,-1-1 0,0 1 0,1-1 0,-1 1 0,0 0-1,0-1 1,0 1 0,-1 0 0,-1-3 0,1 3-81,0-1 0,0 1 0,-1 0 0,1 0 0,0 1 0,-1-1 0,0 0 0,1 1 0,-1-1 0,0 1 0,0 0 0,1 0 0,-1 0 0,0 0 0,0 1 0,0-1 0,0 1 0,0 0 0,-6 0 1,2 0-824,-1 1 0,1 0 0,0 0 0,-1 1 1,1-1-1,-13 7 0,10-1-1007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43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482 94 2240,'0'0'53,"-1"-1"1,1 1-1,0-1 1,0 1-1,-1 0 0,1-1 1,0 1-1,0 0 1,0-1-1,-1 1 0,1-1 1,0 1-1,0-1 1,0 1-1,0 0 0,0-1 1,0 1-1,0-1 1,0 1-1,0-1 0,0 1 1,0-1-1,7-2 1210,-7 3-1113,1 0 0,-1 0 0,0 0 0,1 0 0,-1 0 0,0 0 0,0 0 1,1 0-1,-1 0 0,0 0 0,1 0 0,-1 0 0,0-1 0,1 1 0,-1 0 0,0 0 0,0 0 0,1 0 0,-1-1 0,0 1 1,0 0-1,1 0 0,-1-1 0,0 1 0,0 0 0,0 0 0,1-1 0,-1 1 0,0 0 0,0-1 0,0 1 0,0 0 1,0-1-1,0 1 0,0-6 1171,0 1 1,-1-1 0,0 1 0,0 0-1,-3-8 1,1 10-1120,0 0 0,-1 0-1,1 0 1,0 0 0,-1 1-1,0 0 1,1-1 0,-1 1 0,0 0-1,0 1 1,0-1 0,0 1-1,0 0 1,-1 0 0,1 0 0,0 1-1,-1-1 1,1 1 0,0 0-1,-1 0 1,1 1 0,0-1 0,-9 3-1,-5 2-20,-1 1 1,1 1-1,1 0 0,-19 12 0,26-14-40,-13 7-51,0 1-1,1 0 1,1 2-1,-36 32 1,55-46-80,1 0 1,0 1-1,-1-1 0,1 1 1,0 0-1,0-1 1,0 1-1,0 0 0,0 0 1,1-1-1,-1 1 1,0 0-1,1 0 0,-1 0 1,1 0-1,0 0 0,0 4 1,0-5 22,0 1 1,1-1-1,-1 0 1,1 1-1,-1-1 1,1 0-1,-1 1 1,1-1-1,0 0 1,0 1-1,0-1 1,0 0-1,0 0 1,0 0-1,0 0 1,0 0-1,0 0 1,0 0-1,0-1 0,1 1 1,-1 0-1,0 0 1,1-1-1,2 1 1,5 3 11,1-1 1,0-1-1,0 0 1,0-1 0,0 1-1,11-2 1,-2 0 41,1-2 1,23-4-1,-38 5-147,1 0-129,-5 2-15,-4-1 117,0 1 0,-1-1 1,1 1-1,0-1 0,0 0 1,-6 0-1,-3 0-42,-27 8 363,-70 25 0,104-31-195,1-1-33,-11 4-25,1 1 1,-16 8-1,26-12 59,0 0 0,0 1 0,1-1 0,-1 1 0,1 0 0,0 0-1,0 0 1,0 0 0,0 1 0,0-1 0,1 1 0,-4 5 0,6-8-15,-1 0 1,1 0 0,0 0-1,-1 0 1,1 0-1,0 0 1,0 1 0,-1-1-1,1 0 1,0 0-1,0 0 1,0 0 0,0 0-1,1 0 1,-1 0-1,0 1 1,0-1 0,1 0-1,-1 0 1,0 0-1,2 1 1,-1 0 21,0 0 0,0-1 0,1 1-1,-1-1 1,1 1 0,-1-1 0,1 0 0,0 0 0,-1 0 0,1 0-1,2 1 1,2 1 60,0-1 0,1 0-1,-1 0 1,1 0 0,-1-1-1,12 1 1,34-3 35,0-1 0,56-11 0,-86 9-1035,40-10 0,-53 11-94,0-1-1,0 1 1,-1-1 0,1-1-1,-1 0 1,0 0 0,8-7-1,-13 10 123,-1 0-205,0 0 0,0 0 0,0 0 0,0 0 0,0 0 0,0 0 0,0 0 0,1-4 0,0-2-1922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44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36 5728,'-10'-10'1840,"13"1"5920,-3 8-7616,0 0 0,0 0 0,0 1 0,0-1 0,1 0 0,-1 0 0,0 1 0,1-1 0,-1 0 0,0 1 0,1-1 0,-1 0 0,1 1 0,-1-1 0,1 1 0,0-1 0,-1 1 0,1-1 0,-1 1 0,1-1 0,0 1 0,-1-1 0,1 1 0,0 0 0,0 0 0,-1-1 0,1 1 0,0 0 0,0 0 0,0 0 0,-1 0 0,1 0 0,1 0 0,36 0 1237,-23 1-768,-10-1-534,1 0-1,-1 1 1,0 0 0,1 0-1,-1 0 1,0 1 0,6 2-1,-9-4-71,-1 1-1,1-1 0,-1 1 1,0 0-1,1 0 1,-1 0-1,0-1 0,0 1 1,1 1-1,-1-1 1,0 0-1,0 0 0,0 0 1,0 1-1,0-1 1,0 0-1,-1 1 0,1-1 1,0 1-1,-1-1 1,1 0-1,-1 1 0,0 0 1,1-1-1,-1 1 1,0-1-1,0 1 0,0-1 1,0 4-1,-3 5 85,0-1-1,0 1 1,-1-1-1,0 0 0,-1 0 1,-11 16-1,1-1 141,-48 79 436,61-100-627,1-1 0,0 1 0,0-1 1,-1 1-1,2-1 0,-1 1 0,0-1 0,0 1 1,1 0-1,0-1 0,-1 7 0,1-8-6,0 1 1,1-1-1,-1 1 0,0-1 0,1 1 0,-1-1 1,1 1-1,-1-1 0,1 0 0,0 1 1,-1-1-1,1 0 0,0 1 0,0-1 0,0 0 1,0 0-1,0 0 0,0 0 0,0 0 1,1 0-1,-1 0 0,3 1 0,2 1 29,0 0 0,0-1 0,1 0 0,0 0 0,-1-1-1,14 2 1,42-2-1455,-14-1-2866,-39 1 3313,8 0-2049,-5-4-2512,0-1 1234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46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248 372 4064,'1'-2'396,"0"0"-1,0 0 1,-1 0 0,1 0 0,-1 0-1,0 0 1,1 0 0,-1 0-1,0 0 1,0 0 0,0 0 0,-1-1-1,1 1 1,0 0 0,-1 0 0,1 0-1,-1 0 1,0 0 0,0 0 0,-1-2-1,1 2-216,-1 0-1,0 1 1,1-1-1,-1 1 1,0-1-1,0 1 1,0-1-1,0 1 1,0 0-1,0 0 0,0 0 1,0 0-1,0 1 1,0-1-1,-1 0 1,1 1-1,0 0 1,0-1-1,-1 1 1,-3 0-1,-4 1-20,0 0-1,0 1 1,0 0-1,1 1 1,-1 0-1,1 0 1,0 1-1,0 0 1,0 0-1,0 1 1,1 0-1,0 1 0,0 0 1,0 0-1,1 1 1,-13 14-1,15-15-86,1 1 0,0 0 0,0 0 0,1 1-1,-1-1 1,2 1 0,-1-1 0,1 1 0,0 0-1,1 0 1,0 0 0,0 0 0,0 0-1,1 0 1,1 0 0,-1 0 0,3 11 0,-2-13-18,0-1 1,1 1-1,0-1 1,0 0-1,0 1 1,0-1-1,1 0 1,0 0 0,0 0-1,0-1 1,0 1-1,1-1 1,0 0-1,0 0 1,0 0-1,0 0 1,1-1 0,0 0-1,-1 0 1,1 0-1,0 0 1,0-1-1,1 0 1,-1 0-1,9 2 1,-9-3-52,0 0 0,0-1 0,0 0 1,0 0-1,0 0 0,0 0 0,0-1 0,0 0 0,-1 0 0,1 0 0,0-1 1,0 1-1,-1-1 0,1 0 0,-1-1 0,1 1 0,-1-1 0,0 0 1,7-6-1,-2-1-70,0 0 1,-1 0-1,0-1 1,0 0-1,-2-1 0,1 1 1,5-15-1,29-92-29,-35 101 89,11-43-24,-3 1 0,-3-1 0,5-71 0,-15 70 811,-1 61-778,0-1 0,0 1 0,0 0 1,0 0-1,0-1 0,0 1 0,0 0 0,0 0 0,0-1 0,0 1 0,0 0 1,0 0-1,0-1 0,0 1 0,0 0 0,0-1 0,0 1 0,0 0 0,0 0 1,0 0-1,0-1 0,-1 1 0,1 0 0,0 0 0,0-1 0,0 1 1,0 0-1,-1 0 0,1 0 0,0-1 0,-6 7-3,-3 14 76,0 16 330,0 0 1,-4 52 0,3 74 457,8-123-773,2 98 475,1-60-5464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6:47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379 169 2496,'0'-2'599,"0"-1"0,0 1 1,1 0-1,-1 0 0,1 0 1,0 0-1,0 0 0,0 0 0,2-4 1,5-12 2873,-7 15-3171,-1-1-1,1 1 1,-1-1 0,0 1-1,0 0 1,0-1-1,0 1 1,0-1-1,-1 1 1,0 0-1,0 0 1,0-1 0,0 1-1,0 0 1,0 0-1,-1 0 1,0 0-1,1 0 1,-1 0-1,0 0 1,0 1 0,-1-1-1,1 1 1,-1-1-1,-4-2 1,1 0-179,0 1 1,0-1-1,-1 1 1,0 1 0,0-1-1,0 1 1,0 1-1,0-1 1,-1 1-1,-13-2 1,3 2-35,0 1 0,0 1 0,0 0 0,0 1 0,0 1 0,-24 6 1,34-5-57,0-1 0,0 1 1,0 1-1,0-1 1,1 1-1,-14 10 1,16-11-21,1 1 0,0 0 1,0 0-1,0 1 1,0-1-1,1 1 1,0 0-1,0 0 0,0 0 1,0 0-1,-2 7 1,3-5 28,-1 0 0,1 1 1,1-1-1,-1 1 1,1-1-1,1 1 0,-1 0 1,1-1-1,1 1 0,-1 0 1,1-1-1,1 1 1,-1-1-1,4 9 0,-2-10 7,-1 0-1,2 0 1,-1 0 0,1 0-1,-1 0 1,2-1-1,-1 0 1,0 1-1,1-2 1,0 1 0,0-1-1,1 1 1,-1-1-1,1-1 1,0 1-1,7 2 1,1 0-94,1 0 0,-1-2 0,1 1 0,0-2 0,1 0 0,28 1 0,-55-1-36,0 0 0,0 0 0,0 1-1,-17 9 1,-39 27 684,60-36-533,4-2-3,-1 0 1,1 1-1,0-1 1,1 1-1,-1-1 0,0 1 1,1 0-1,-5 6 0,7-8-39,-1 0 0,1 0-1,-1 0 1,1 0 0,0 0-1,-1 0 1,1 0-1,0 0 1,0 0 0,-1 0-1,1 1 1,0-1 0,0 0-1,1 0 1,-1 0-1,0 0 1,0 0 0,0 0-1,1 1 1,-1-1 0,1 0-1,-1 0 1,1 0-1,-1 0 1,1 0 0,-1 0-1,1-1 1,0 1-1,-1 0 1,1 0 0,0 0-1,0-1 1,0 1 0,1 1-1,3 1 37,1 1 0,0-1-1,-1 0 1,1-1 0,0 1-1,1-1 1,6 2 0,48 7 355,-50-9-404,215 24-11636,-196-22 8395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7:26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63 2400,'1'-13'2102,"4"8"898,-3 4-1729,-8 13 3828,2 12-3811,-1 27-955,8 75 483,-3-36 368,1-109-871,0-1 0,6-30-1,-6 45-305,4-17-21,1 1 0,1-1 0,1 2-1,15-31 1,10-19-130,-30 65 124,0 0 0,0 1 1,1-1-1,5-5 0,-8 9 47,1-1 1,-1 1-1,1-1 1,-1 1 0,1-1-1,0 1 1,0 0 0,0 0-1,0 0 1,-1 0 0,2 0-1,-1 1 1,0-1-1,2 0 1,-2 1 2,0 0-1,0 1 1,-1-1 0,1 1-1,0-1 1,-1 1-1,1 0 1,0 0 0,-1-1-1,1 1 1,-1 0-1,1 1 1,-1-1 0,1 0-1,-1 0 1,0 1-1,0-1 1,0 0 0,0 1-1,0-1 1,0 1-1,0 0 1,0-1 0,0 1-1,0 2 1,3 7 183,-1-1 0,0 0-1,1 12 1,-3-16-74,2 21 299,-1 0 1,-2 51-1,-1-28-590,1-49-638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19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203 132 1472,'10'-3'405,"-8"3"-146,-5 2-22,1-1 533,12-1 7505,-10-17-4824,0 12-3314,0 1 1,-1-1 0,1 0-1,-1 1 1,0-1-1,0 1 1,-1-1-1,1 1 1,-1-1-1,0 1 1,0 0-1,0 0 1,-1 0 0,0 0-1,1 0 1,-1 1-1,-1-1 1,1 1-1,0 0 1,-1-1-1,0 2 1,1-1 0,-9-4-1,7 5-73,-1-1-1,0 1 1,-1 0-1,1 0 1,0 1-1,0-1 1,-1 2-1,1-1 1,-1 1-1,-7 0 1,11 0-69,0 1 0,0-1 1,0 1-1,0 0 0,0-1 1,0 1-1,1 1 0,-1-1 1,0 0-1,1 1 0,-1-1 1,1 1-1,-1 0 0,1 0 1,0 0-1,0 0 0,0 0 1,0 1-1,0-1 0,0 1 1,0-1-1,1 1 0,-2 3 1,-2 5 52,1 1 0,0 0 1,1 0-1,0 1 0,1-1 1,0 1-1,1-1 0,0 1 1,1-1-1,0 1 0,1-1 1,1 1-1,0-1 0,1 1 0,0-1 1,7 18-1,1-9 135,1-1-1,1 0 1,18 20-1,-31-39-181,9 9 233,-2 1 1,1 0 0,-2 0-1,10 20 1,-15-26-135,1-1 1,-1 1-1,1 0 0,-1-1 1,-1 1-1,1 0 1,-1 0-1,0 0 0,0 0 1,0-1-1,0 1 1,-1 0-1,0 0 0,0-1 1,0 1-1,-3 5 1,-40 79 107,2-6 117,40-79-416,2-4 27,0 0 0,-1 0 0,1 1 0,0-1 1,0 0-1,0 0 0,0 0 0,0 1 0,0-1 0,0 0 1,-1 0-1,1 0 0,0 0 0,0 1 0,0-1 0,0 0 1,-1 0-1,1 0 0,0 0 0,0 0 0,0 0 1,-1 0-1,1 1 0,0-1 0,0 0 0,0 0 0,-1 0 1,1 0-1,0 0 0,0 0 0,-1 0 0,1 0 0,0 0 1,-1-1-242,1 1 1,0-1 0,0 0-1,0 1 1,-1-1-1,1 0 1,0 1 0,0-1-1,0 1 1,0-1 0,0 0-1,0 1 1,0-1 0,1 0-1,-1 1 1,0-1-1,9-21-9011,2 13 5770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19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55 6400,'-11'-16'5344,"13"15"-3207,-2 0-2030,0 1 0,0 0 1,0 0-1,0 0 0,0-1 0,0 1 1,-1 0-1,1 0 0,0 0 0,0-1 1,0 1-1,0 0 0,0 0 0,0 0 1,0-1-1,0 1 0,0 0 0,0 0 1,0-1-1,0 1 0,1 0 0,-1 0 1,0 0-1,0-1 0,0 1 0,0 0 1,0 0-1,0 0 0,0-1 0,1 1 1,-1 0-1,0 0 0,0 0 0,0 0 0,0 0 1,1-1-1,-1 1 0,0 0 0,4-2 193,-1 1-1,1 0 1,0 0-1,-1 0 1,1 0-1,0 0 1,0 1-1,-1 0 1,9 0-1,-4-1-163,282-11 968,-244 7-2430,2 1-6286,-32 6 5228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0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4384,'0'-11'7413,"8"16"-2837,-6-3-4388,0 0-1,0 0 1,0 0 0,0 0 0,-1 0-1,1 1 1,-1-1 0,0 1 0,0-1-1,2 5 1,6 31 566,-8-30-600,1 1-1,5 15 1,-5-17-75,2 2 1104,-4-10-1127,0 1-1,0 0 1,1 0-1,-1 0 0,0-1 1,0 1-1,1 0 1,-1 0-1,0-1 0,0 1 1,0 0-1,1 0 1,-1-1-1,0 1 0,0 0 1,0-1-1,0 1 1,0 0-1,0-1 0,0 1 1,1 0-1,-1-1 1,0 1-1,0 0 0,0-1 1,0 1-1,0 0 1,-1-1-1,4-12 64,-2 3-190,1-1 1,0 1 0,1-1 0,0 1 0,1 0 0,0 0 0,1 1 0,10-19 0,-13 26 75,-1 1 0,1-1-1,0 1 1,-1-1 0,1 1 0,0-1-1,0 1 1,0 0 0,0 0 0,0 0 0,0 0-1,0 0 1,0 1 0,0-1 0,0 1-1,1-1 1,-1 1 0,0 0 0,4 0 0,3 0 138,-1 1 1,1 1 0,15 4 0,-3-1-180,-16-3-177,3 0 462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1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1 7232,'-10'0'849,"8"-1"-632,-1 1-1,1 0 1,-1 1-1,1-1 1,-1 0 0,1 1-1,-1 0 1,1-1-1,-1 1 1,-3 2 0,-9 3 615,-1 1 0,1 0 0,0 1 0,-20 15 0,1 2 525,0 1 0,-38 40 1,62-56-1229,1 0 0,0 2 0,0-1 0,2 1 0,-1 0 0,1 0 0,1 1 0,0 0 0,1 0 1,1 1-1,-4 15 0,4-9-33,2 0 0,0 1 0,2-1 0,0 1 0,1-1 0,1 1 0,1-1 0,1 0 0,9 29 0,-9-37-280,1 0-1,1 0 1,-1 0-1,2-1 0,0 1 1,16 19-1,-17-24-354,1-1-1,0 1 1,0-1-1,1 0 1,0-1-1,0 0 0,0 0 1,0 0-1,1-1 1,12 4-1,-15-6-494,1-1-1,-1 0 0,13 1 1,18-1-1734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1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6656,'10'-18'2144,"-5"13"-1307,-3 4-679,0 0 1,0 1-1,-1-1 0,1 1 1,0-1-1,0 1 0,0-1 0,-1 1 1,1 0-1,0 0 0,0 0 1,0 0-1,0 0 0,-1 1 1,1-1-1,0 1 0,0-1 0,0 1 1,-1-1-1,1 1 0,3 2 1,3 3 278,0 0 0,0 1 1,-1 0-1,0 1 0,0 0 0,0 0 1,-1 0-1,-1 1 0,1-1 1,-1 1-1,4 11 0,0 2 326,-1 1 0,0 1-1,6 36 1,-11-37-302,-1-1-1,-1 1 1,0-1 0,-6 42-1,-22 86 332,19-114-794,4-14-92,-1 0-1,-1-1 1,-1 0-1,-1 0 1,0 0-1,-21 32 1,11-22-397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6:42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672 5170 1472,'-9'0'488,"16"0"-171,4-12 1993,4-2-1269,-9 9-879,-1 1 0,0-2 0,0 1-1,8-12 1,-8 10 315,-4 7-371,0-1 0,0 0-1,-1 0 1,1 0 0,0 1-1,-1-1 1,1 0-1,-1 0 1,1 0 0,-1 0-1,0 0 1,1-2 405,-5-18 3756,1 15-3439,2 5-721,0-1 0,1 1 0,-1 0 0,0-1 0,1 1 0,-1-1 0,1 1 0,0-1 0,-1 1 0,1-3 0,-1-6 144,0 1 1,0-1-1,-5-14 0,3 14-46,1 1 0,0-1-1,0-16 1,-7-72 837,1 3 278,3-23-328,0-7-64,0-31-282,6 47-69,-5-191 520,4-3-630,3 129 32,-3 124-400,-4-111-28,-2 22-112,3 42 93,-1 33-16,-27-269 141,-81-226-225,91 461 48,-9-41 0,-32-210-144,59 324 58,2 0 0,0 0 0,6-44 0,1 24-75,15-51 0,-3 14 297,9-92-1,-5-86-805,-18 214 477,-4-80-31,0 16 122,-2-49 94,0 55-293,1 78 251,-5-30 0,5 50 70,1-6-31,-1-2-101,1 13 95,0 1-1,0 0 1,0 0-1,0-1 1,0 1-1,0 0 1,0 0-1,0-1 1,0 1 0,0 0-1,0 0 1,0-1-1,0 1 1,-1 0-1,1 0 1,0-1-1,0 1 1,0 0 0,0 0-1,-1 0 1,1-1-1,0 1 1,0 0-1,0 0 1,-1 0-1,1 0 1,0 0 0,0-1-1,-1 1 1,1 0-1,0 0 1,-1 0-1,-3 16-360,-41 176 559,32-148 6,-3 0-1,-1-1 1,-27 49 0,37-80-152,1-1 0,-2-1 0,0 1 0,0-1 0,-10 10 1,-51 39 306,44-38-360,-24 25 0,-9 5 183,45-43-121,9-9 161,8-6 21,68-81 131,-17 30-207,-21 23-168,-1-2 0,37-54 0,-44 48 45,-2-1 0,-2-1-1,23-67 1,-43 105-82,-1 1 0,0 0 0,0 0-1,-1-1 1,1-7 0,3 89-121,3 0 0,17 75 0,10-5 176,-22-102 0,-8-28 73,1-1-1,1 1 1,1-1-1,14 25 694,-26-40-339,-40-8-362,-1 2 0,-69-1 0,-94 12 1,68 13-335,123-14 53,8-2 908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51.35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28 39 5888,'-4'-20'1898,"5"5"-187,1 11-336,-1 7 654,3 38 2641,0 2-3266,-15 135 1741,3-85-2263,0-37-651,5-35-21,-2 33 0,5-53-200,0-1 1,0 1-1,0-1 1,0 1-1,0-1 1,0 1-1,0-1 1,0 1-1,0-1 1,0 1-1,0-1 1,0 1-1,1-1 1,-1 0-1,0 1 1,0-1-1,0 1 1,1-1-1,-1 1 1,0-1-1,1 0 1,-1 1-1,0-1 1,1 1-1,0-1 8,-1 0 1,1 0-1,-1 0 0,1 0 0,-1 0 0,1 0 0,-1 0 0,1 0 1,-1-1-1,1 1 0,-1 0 0,1 0 0,-1 0 0,0 0 1,1-1-1,-1 1 0,1 0 0,-1-1 0,1 1 0,20-21 237,-9 6-280,1 2 0,0-1 1,1 2-1,21-15 0,-27 21-17,0 1 0,1 0 0,0 1 0,0 0 0,0 0-1,0 1 1,1 1 0,-1-1 0,1 1 0,11 0 0,-16 1 64,0 1-1,0 0 1,0 0 0,1 0 0,8 3-1,-13-3-2,0 0-1,0 1 1,0-1-1,0 0 1,1 1-1,-1 0 1,0-1-1,0 1 1,0 0-1,0-1 1,-1 1-1,1 0 1,0 0-1,0 0 1,0 0-1,-1 0 1,1 0-1,0 0 1,-1 0-1,1 0 1,-1 0-1,1 0 1,-1 0-1,0 0 1,1 0-1,-1 1 1,0-1-1,0 0 1,0 0-1,0 2 1,0 2 84,-1-1 0,0 0-1,0 0 1,0 0 0,0 0 0,0-1 0,-1 1-1,0 0 1,0 0 0,0-1 0,0 1 0,-5 5-1,-1 0 71,0-1-1,0 0 1,-10 8 0,7-7-47,1-1 0,-1-1 1,-23 12-1,30-17-140,1 0 0,-1-1 0,0 0 0,0 0-1,0 0 1,0 0 0,0 0 0,0-1 0,1 0 0,-1 0-1,0 0 1,0 0 0,0-1 0,0 1 0,0-1 0,0 0-1,-6-3 1,7 3-317,0-1 1,-1 0-1,1 0 0,0 0 1,1 0-1,-1 0 0,-4-5 0,6 6 32,0-1-1,0 1 1,0 0-1,0 0 0,0-1 1,1 1-1,-1 0 1,0-1-1,1 1 0,-1-1 1,1 1-1,-1 0 1,1-1-1,0 1 0,0-1 1,0 1-1,0-1 1,0 0-1,0 1 0,0-1 1,1-2-1,6-8-1838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4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4 157 3488,'-4'2'13939,"9"0"-11298,11 2-3238,21-6 941,-1-2 0,0-1 0,40-12 0,-68 15-244,1-1-1,-1 0 0,0 0 0,0-1 1,0 0-1,0 0 0,-1-1 1,0 0-1,0-1 0,0 1 0,-1-1 1,11-13-1,-16 18-106,0 0 0,0 0-1,-1 0 1,1 0 0,0-1 0,0 1 0,-1 0-1,1-1 1,-1 1 0,0 0 0,1-1 0,-1 1-1,0-1 1,0 1 0,1-1 0,-1 1-1,0-1 1,-1 1 0,1 0 0,0-1 0,0 1-1,-1-1 1,1 1 0,-1 0 0,1-1 0,-1 1-1,1 0 1,-1-1 0,0 1 0,0 0 0,1 0-1,-1 0 1,0-1 0,0 1 0,0 0 0,0 0-1,-1 1 1,1-1 0,0 0 0,-2-1 0,-1 0-48,-1 0 1,1 0 0,-1 0 0,0 0 0,1 1 0,-1 0 0,0 0 0,0 0 0,0 0 0,0 1 0,-5 0 0,-2 1-11,1 0 0,0 1 0,-1 1 0,1 0 0,-21 8 1,10 0 357,-39 23 0,55-30-224,1 0 0,0 1 0,-1-1 0,2 1-1,-1 0 1,0 0 0,-4 8 0,7-10-20,0-1 0,0 1 0,1 0 0,0 0 0,-1 0 1,1 0-1,0 0 0,0 0 0,0 0 0,1 0 0,-1 1 0,1-1 0,0 0 1,0 0-1,0 0 0,0 1 0,1 4 0,0-4 4,0 0 0,1 0 0,-1 1 0,1-2-1,-1 1 1,1 0 0,0 0 0,0 0 0,1-1 0,-1 1 0,1-1 0,0 0-1,0 0 1,0 0 0,0 0 0,0-1 0,1 1 0,-1-1 0,1 1 0,0-1 0,0-1-1,0 1 1,4 1 0,3 1 40,1-1-1,1 0 0,-1-1 0,0 0 1,20 0-1,62-8-3003,-64 3 1524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5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80 4384,'-5'-6'15416,"16"0"-12430,23-1-4125,-19 5 1217,0-2 0,27-8-1,-23 6 20,20-4 0,-17 6-74,80-17 130,-94 20-929,-13 5-2380,0 0-746,4 0 1806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5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16 9152,'0'-1'361,"0"0"0,0 0 1,0 0-1,0 0 0,0-1 1,0 1-1,0 0 0,0 0 0,-1 0 1,1 0-1,-1 0 0,0-2 1,-3 4 2561,-3 7-1040,-4 8-735,8-12-1048,0 0 0,0 0 0,1 1-1,-1-1 1,1 1 0,0 0 0,-2 7 0,-3 14-5,1 0 0,2 1 0,0-1 0,2 1 1,1 46-1,2-67-312,0-1 1,0 0 0,0 1-1,0-1 1,4 7 0,-4-10-301,0 1 0,1-1 0,-1 1-1,1-1 1,-1 0 0,1 0 0,3 3 0,-5-4 398,0-1 0,1 0 0,-1 1 0,0-1 0,1 0 0,-1 0 0,0 1 0,1-1 0,-1 0 0,1 0 0,-1 1 0,0-1 0,1 0 0,-1 0 0,1 0 0,-1 0 0,1 0 0,-1 0 0,0 0 0,1 0 0,0 0 0,7-8-3716,4-6 1110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5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35 8800,'-9'-23'4000,"5"20"-3488,0 0 928,8 3-896,-4-5 192,4 5-1376,0 5 352,-4-2-416,5 0 416,-5 1-2592,8 4 1600,1 3-3200,-1 3 2528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6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 1472,'-17'-3'672,"14"6"-576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6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10 299 5408,'-9'-8'6805,"19"5"-4096,77-18 118,-41 9-2166,8-2-187,54-23 0,49-27-474,-131 52-47,77-37-59,49-19-2374,-125 59 176,-1 7 715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7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11 6816,'4'-11'6638,"-3"19"-4258,-3 43-230,-14 75 0,1-13-1399,13-89-585,-1-3 163,2 0-1,2 38 1,3-43-61,-4-16-263,0 1-1,0-1 1,0 0 0,0 0 0,0 1-1,0-1 1,1 0 0,-1 1 0,0-1-1,0 0 1,0 0 0,1 1 0,-1-1 0,0 0-1,0 0 1,1 1 0,-1-1 0,0 0-1,1 0 1,-1 0 0,0 0 0,0 1-1,1-1 1,-1 0 0,0 0 0,1 0-1,-1 0 1,0 0 0,1 0 0,-1 0-1,0 0 1,1 0 0,-1 0 0,0 0-1,1 0 1,-1 0 0,0 0 0,1 0-1,-1 0 1,0 0 0,1-1 0,-1 1-1,0 0 1,1 0 0,-1 0 0,0 0-1,0-1 1,1 1 0,6-7-251,0-1 0,0 1 0,-1-1 0,0 0 0,6-12 0,6-7-1,-8 13 144,1-3-44,2 0 0,0 0 1,1 1-1,21-19 0,-33 33 149,1 1 0,-1-1 1,0 1-1,0 0 0,1 0 0,-1 0 0,0 0 1,1 0-1,-1 0 0,1 1 0,4-1 0,-6 1 15,0 0-1,0 0 0,0 0 1,0 0-1,0 0 0,0 0 1,0 1-1,0-1 0,0 0 1,0 1-1,0-1 1,0 1-1,0-1 0,0 1 1,0-1-1,-1 1 0,1 0 1,0-1-1,0 1 0,-1 0 1,1 0-1,0-1 1,-1 1-1,1 0 0,0 0 1,-1 0-1,0 0 0,1 0 1,-1 0-1,1 1 0,1 5 66,-1 0 0,0 0 1,0 0-1,0-1 0,-1 1 0,0 0 0,0 0 0,-2 10 0,-3 6-120,-8 25 0,2-5-3425,9-38 162,4-1 1051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7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7 7712,'-21'-6'2506,"11"6"-1524,-20 7 609,0 1 0,1 1 0,0 2 0,-33 18 0,40-18-1216,1 2 0,0 1 0,-25 21 0,-61 63-1532,106-97 1133,0 0-294,1 0 0,-1-1 0,0 1 1,-1 0-1,1 0 0,0 0 0,0-1 0,0 1 1,0 0-1,-1-1 0,1 1 0,0-1 0,0 0 1,-1 1-1,-1-1 0,-7 3-2167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8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16 4800,'0'0'123,"0"-1"0,0 1 0,0-1 0,0 1 0,0-1 0,1 0 1,-1 1-1,0-1 0,0 1 0,0-1 0,1 1 0,-1-1 0,0 1 0,1-1 0,-1 1 0,0-1 0,1 1 1,-1-1-1,1 1 0,-1 0 0,1-1 0,-1 1 0,0 0 0,1-1 0,-1 1 0,1 0 0,1-1 0,13-1 5780,-12 19-3562,-4 7-1610,-2 0-1,0 0 1,-10 32-1,1-2-169,-56 244 1124,66-291-1601,-2 7 121,1 1 1,1-1 0,-2 19 0,8-15 1068,1-20-1216,-1 0 0,1 1-1,0-1 1,0 1-1,0 0 1,10 0 0,0-1-78,81-11-97,12 5 208,-79 7-53,0-1-1625,-28 2 765,1 0 1,-1-1-1,0 1 1,0-1-1,1 1 0,-1-1 1,0 0-1,0 0 0,0 1 1,2-3-1,1 2-1556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8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10 103 5824,'-5'-7'880,"1"-1"2345,4 7-2944,0 0 1,1 1-1,-1-1 1,1 1-1,-1-1 0,1 1 1,-1-1-1,1 1 1,-1-1-1,1 1 1,-1 0-1,1-1 0,0 1 1,-1 0-1,2-1 1,3 0 242,-1 0 1,1 0-1,0 0 1,-1 1 0,1 0-1,5 0 1,7 0 341,42-8 199,0-1 0,72-23-1,-124 30-1031,118-22-732,-107 24-924,-6 1-2770,-12 5-104,-7-1-835,-1-1 2239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51.72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60 51 6048,'0'-37'3360,"0"23"99,0 27 1348,-3 57-2821,-4-1 1,-16 74-1,5-42-1241,13-53-580,1 83 0,4-105-159,4-2-77,-5-23 12,1-1 0,0 1 0,1-1 0,-1 0 0,0 1 0,0-1 0,0 1 0,0-1 0,0 0 0,0 1 0,0-1 0,1 1 0,-1-1 0,0 0 1,0 1-1,0-1 0,1 0 0,-1 1 0,0-1 0,1 0 0,-1 0 0,0 1 0,1-1 0,-1 0 0,0 0 0,1 1 0,-1-1 0,0 0 0,1 0 1,-1 0-1,1 0 0,-1 0 0,0 1 0,1-1 0,-1 0 0,1 0 0,-1 0 0,0 0 0,1 0 0,-1 0 0,1 0 0,-1-1 0,0 1 0,1 0 1,-1 0-1,1 0 0,-1 0 0,0 0 0,1-1 0,-1 1 0,1 0 0,9-10-2410,3 2 799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9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53 8064,'-2'-3'631,"0"0"1,0 0 0,0 0-1,-1 0 1,1 1-1,-5-4 1,15 2 4570,23 1-3615,12 5-519,22-2 51,140-14-122,-166 9-994,12 0-1117,-45 4-31,-1 2 0,1-1 0,10 3 0,-4 1-710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29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29 6880,'1'1'8753,"2"6"-7512,-4-5-1013,0 0-1,0 0 0,0 0 1,0 0-1,0 0 0,0 0 1,0-1-1,-1 1 0,-1 1 1,-4 8 250,-1 4 3,1 1 0,0 0 0,-8 30 0,13-39-402,1-1 0,-1 1 0,1 0 0,1-1 0,0 1 0,-1 0 0,2-1 0,-1 1 0,1 0 0,0 0 0,1-1-1,-1 1 1,4 6 0,-4-11-47,-1-1 0,1 1 0,0-1 0,0 1 0,0-1 0,0 1 0,0-1 0,0 0 0,0 1 0,0-1 0,1 0 0,-1 0 0,0 0 0,1 0 0,-1 0 0,1 0 0,-1 0 0,1-1 0,-1 1 0,1 0 0,0-1 0,-1 0 0,1 1 0,0-1 0,-1 0 0,1 0 0,0 1 0,0-1 0,-1-1 0,1 1 0,0 0 0,1-1 0,1 0 14,0 0 0,-1 0 0,1-1 1,0 0-1,-1 0 0,0 0 0,1 0 0,-1 0 0,0 0 0,0-1 0,-1 0 0,1 1 0,3-6 1,3-3-35,-2-1 0,1 0 0,-1-1 0,-1 0 0,0 0 0,-1 0 0,-1-1 0,0 0 0,0 0 0,-2 0 0,3-28 0,-5 38-83,0 1 1,0-1 0,-1 0-1,1 0 1,-1 0 0,0 0-1,0 1 1,-1-1 0,1 0-1,-3-4 1,3 6-53,0 1 0,-1-1 0,1 1-1,0-1 1,0 1 0,-1 0 0,1-1 0,0 1 0,-1 0 0,0 0 0,1 0 0,-1 0-1,1 1 1,-1-1 0,0 0 0,0 1 0,0-1 0,1 1 0,-1-1 0,0 1 0,0 0-1,-3 0 1,-23 3-4159,17 4 2421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30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17 5152,'11'-14'2896,"-11"14"-2802,0-1 0,1 1-1,-1 0 1,0 0 0,0 0 0,0 0 0,0 0 0,0-1 0,0 1-1,0 0 1,0 0 0,0 0 0,0 0 0,1 0 0,-1 0 0,0 0 0,0 0-1,0-1 1,0 1 0,0 0 0,0 0 0,1 0 0,-1 0 0,0 0 0,0 0-1,0 0 1,0 0 0,1 0 0,-1 0 0,0 0 0,0 0 0,0 0 0,0 0-1,0 0 1,1 0 0,-1 0 0,0 0 0,0 0 0,0 0 0,0 0 0,6 1 2803,-4 12 218,-3-3-2535,0-1 1,0 1 0,-1-1-1,-1 0 1,-4 12-1,-1 4-127,-60 244 1147,58-235-1431,-19 85 296,26-101-297,1 0 1,0 0 0,1 0-1,3 30 1,-2-46-135,0 0 1,1 0-1,-1 0 1,1 1-1,-1-1 1,1 0-1,0 0 1,0 0-1,0 0 0,0-1 1,0 1-1,1 0 1,-1 0-1,1-1 1,-1 1-1,1-1 1,-1 1-1,1-1 1,0 1-1,0-1 1,-1 0-1,1 0 0,0 0 1,0 0-1,0 0 1,0-1-1,1 1 1,-1-1-1,0 1 1,0-1-1,4 1 1,6-1 38,-1 0 1,1 0 0,0-1 0,17-4 0,38-5 35,14-3-1204,-29 2-2991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30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53 12064,'-5'-15'5439,"31"7"-4735,-5 5 1824,0 3-1536,12-5 384,6 5-832,3-3-64,0 3-288,4-3-160,0-2-64,0-2-320,-4 7 192,-3-4-3552,-6 8 2048,-4-4-6335,1 0 4479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38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0 426 4576,'5'10'8884,"-5"-10"-8588,0 0 0,1 1 0,0-1-105,1 0-1,-1 0 1,0 0 0,0-1 0,0 1-1,0 0 1,0 0 0,1-1-1,-1 1 1,0 0 0,1-1 0,28-18-146,-19 9 63,1-2-1,-1 1 1,-1-1-1,0-1 1,9-16-1,1 1 133,168-239 1942,-163 234-1014,-32 48-1135,0 0 0,1 0 0,1 1 0,1 0 0,0 0 0,-2 20 0,-1 3 45,4-22-15,1 0 1,1 0-1,2 24 1,-1-12 215,1-28-263,-1-1 1,0 0-1,0 0 0,0 1 0,0-1 0,0 0 0,1 0 1,-1 0-1,0 1 0,0-1 0,0 0 0,1 0 0,-1 0 0,0 1 1,0-1-1,0 0 0,1 0 0,-1 0 0,0 0 0,1 0 1,-1 0-1,0 0 0,0 0 0,1 1 0,-1-1 0,0 0 0,0 0 1,1 0-1,-1 0 0,0 0 0,1-1 0,-1 1 0,0 0 0,0 0 1,1 0-1,-1 0 16,7-5 22,0 1 0,0-1 0,-1-1 0,0 1 0,0-1 0,-1 0 0,1 0 1,7-13-1,9-10-29,6-1-19,2 2 0,0 0 1,2 2-1,49-32 1,-34 29-327,-52 38 404,1 0 0,1 1 0,-1-1 1,-3 19-1,5-17-39,0 0 0,0 0 0,1 0 0,1 0 0,0 1 1,0-1-1,1 0 0,1 0 0,0 0 0,6 22 0,-7-31-13,0 1 0,1-1 0,-1 0 0,1 0 0,-1 1 0,1-1 0,0 0 0,-1 0 0,1-1 1,0 1-1,0 0 0,5 2 0,4 5-332,-10-8-281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40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3072,'-9'0'5573,"2"5"-3610,1 0-641,6-4-1722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41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 2976,'3'-10'11152,"11"48"-8523,-9-17-2133,-1-1 1,-1 1 0,-1 0-1,0 23 1,2 25 342,4 48 417,-4-27-853,-3-72-202,-1-1-1,-3 22 1,-1 14-110,4-20 85,-1 0 0,-2-1 0,-1 1 0,-16 60 0,14-57-32,5-29-56,0 0-1,0 0 1,-1 0-1,-3 8 1,5-15-76,0 0 1,0 0 0,0 0 0,0 0-1,0 0 1,0 0 0,0 0 0,0 1-1,0-1 1,0 0 0,0 0 0,-1 0-1,1 0 1,0 0 0,0 0 0,0 0-1,0 1 1,0-1 0,0 0 0,0 0-1,0 0 1,0 0 0,0 0 0,0 0-1,0 1 1,0-1 0,0 0 0,1 0 0,-1 0-1,0 0 1,0 0 0,0 0 0,0 1-1,0-1 1,0 0 0,0 0 0,0 0-1,0 0 1,0 0 0,0 0 0,1 0-1,-1 0 1,0 0 0,0 0 0,0 0-1,0 1 1,0-1 0,0 0 0,0 0-1,1 0 1,-1 0 0,0 0 0,0 0-1,0 0 1,0 0 0,0 0 0,12-4 191,13-9-31,-7 2-180,0 2 0,1 0 0,0 1 0,1 1 1,-1 0-1,1 2 0,1 0 0,-1 2 0,0 0 1,28 0-1,-19 5-407,-2-1-3881,-22-1 2705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41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20 8480,'-8'-6'2070,"7"2"449,15 0 947,-6 3-3703,4 0 572,-1-1 1,0 1-1,0 1 0,0 0 0,23 3 0,-31-2-280,0-1-1,-1 1 1,1 0 0,0-1-1,0 1 1,-1 1-1,1-1 1,0 0 0,-1 1-1,1-1 1,-1 1-1,0 0 1,1 0 0,-1 0-1,0 0 1,0 0 0,0 0-1,-1 0 1,1 1-1,0-1 1,-1 1 0,0 0-1,1-1 1,-1 1-1,0 0 1,0-1 0,-1 1-1,2 5 1,-2-4 48,0 1 0,0 0 1,-1-1-1,0 1 0,1 0 1,-2-1-1,1 1 0,0-1 1,-1 0-1,0 1 0,0-1 1,0 0-1,-4 5 0,-9 20 573,15-27-648,-6 13 432,-1 0 0,-10 16 0,17-30-432,-1-1 0,1 1 0,0 0 0,-1-1 0,1 1 0,-1-1 0,1 1 0,0 0 0,0-1-1,-1 1 1,1 0 0,0-1 0,0 1 0,0 0 0,0 0 0,0-1 0,0 1 0,0 0 0,0-1 0,0 1-1,0 0 1,0 0 0,0-1 0,0 1 0,1 0 0,-1-1 0,1 2 0,0-1 14,0 0-1,0 0 1,0-1 0,0 1 0,0 0 0,0-1-1,0 1 1,0-1 0,0 1 0,1-1 0,-1 0-1,0 0 1,0 1 0,3-1 0,3 0 60,1 0 0,0 0 1,-1 0-1,9-3 0,-4 0-510,0 0 0,0-1-1,17-9 1,20-6-4327,-41 17 2905,1 0-1,-1 1 1,16-2-1,-2 7-1246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42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6 141 3392,'-5'-17'5326,"5"16"-5057,0 1 0,0-1 0,-1 1 0,1-1 0,0 1 0,0-1 0,0 1 0,0-1 0,0 1 0,0-1 0,0 1 0,1-1 0,-1 1 1,0-1-1,0 1 0,0-1 0,0 1 0,1-1 0,-1 1 0,0-1 0,0 1 0,1-1 0,-1 1 0,0 0 0,1-1 0,-1 1 0,1 0 0,-1-1 0,0 1 0,1 0 0,0-1 0,7 0 171,0 0 0,0 0 0,0 1 0,0 0-1,13 1 1,7 1-39,281-11 1046,-220 6-1171,393-20 353,-304 13-529,510-35 712,-614 38-718,68-4-2300,-141 11 2050,0 0-1,-1-1 0,1 1 1,0 0-1,0 0 0,-1 0 1,1 1-1,0-1 0,-1 0 1,1 0-1,0 0 0,-1 0 1,1 1-1,0-1 0,-1 0 0,1 1 1,-1-1-1,1 0 0,0 1 1,-1-1-1,1 1 0,-1-1 1,1 1-1,-1-1 0,0 1 1,1-1-1,0 2 0,-1-1-235,0 0-1,0 0 0,0 0 0,0 0 0,0 0 1,0 1-1,0-1 0,0 0 0,0 0 0,-1 0 1,1 0-1,0 0 0,-1 0 0,1 0 0,-1 1 1,-4 11-2264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45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2144,'3'-3'932,"-1"0"1,1 0-1,0 0 0,12-3 11682,-15 22-9486,0 10-3309,0 130 276,0-90-7534,10-79-1472,1 5 6644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52.14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87 6464,'1'0'433,"0"1"0,0-1 0,0 1 1,0-1-1,0 1 0,0-1 0,0 0 0,0 1 1,1-1-1,-1 0 0,0 0 0,0 0 0,0 0 0,0 0 1,3 0-1,21-1 2124,-13-1-1757,1-1 0,0 0 0,19-8 0,-8 3-198,-21 7-542,0 0 0,-1 0 0,1 0-1,-1-1 1,1 1 0,-1-1 0,0 1 0,1-1-1,-1 0 1,0 0 0,2-2 0,-3 3-43,-1 0-1,1 1 1,-1-1 0,1 0 0,-1 0 0,1 0-1,-1 0 1,0 1 0,0-1 0,1 0 0,-1 0-1,0 0 1,0 0 0,0 0 0,0 0 0,0 0-1,0 0 1,0 0 0,0 0 0,0 0 0,-1 0-1,1 0 1,0 1 0,0-1 0,-1 0 0,1 0-1,-1 0 1,1 0 0,-1 1 0,1-1 0,-1 0-1,0 0 1,1 1 0,-1-1 0,0 0 0,-1-1 6,0 1 1,1 0 0,-1 0 0,0 0-1,0 0 1,0 0 0,0 0-1,0 1 1,0-1 0,0 1 0,0-1-1,0 1 1,0 0 0,0 0-1,0-1 1,0 1 0,0 1 0,-4-1-1,-3 2 131,1 0 0,-16 5-1,17-5-35,2 0-32,0 1 0,0-1 0,0 0 0,1 1 0,-1 0 1,1 0-1,0 1 0,0-1 0,0 1 0,0 0 0,0 0 0,1 0 0,-5 8 0,7-11-65,0 1 0,0 0 0,0-1 0,1 1 0,-1 0 0,1 0 0,-1-1 0,1 1 0,-1 0 0,1 0 0,0 0 0,0 0 0,0-1-1,0 1 1,0 0 0,1 0 0,-1 0 0,1-1 0,-1 1 0,1 0 0,-1 0 0,1-1 0,0 1 0,0 0 0,0-1 0,0 1 0,0-1 0,0 1 0,0-1 0,0 0 0,3 2-1,0 1 15,0 0-1,1-1 0,-1 1 1,1-1-1,0 0 0,0-1 1,0 1-1,0-1 0,7 2 1,-5-2-6,1 0 0,-1 0 1,1-1-1,-1 0 0,1 0 1,-1-1-1,9-1 0,-8 1-110,14-3-1965,1 0 0,22-6 1,-19 4 88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45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14 8640,'-6'-12'2784,"6"12"-2695,-1 0 0,1 0 0,0-1 0,-1 1 0,1 0 0,0 0 0,0 0 0,-1 0 0,1 0 0,0-1 0,-1 1 0,1 0 0,0 0 0,-1 0 0,1 0 0,0 0 0,-1 0 0,1 0 0,0 0 0,-1 0 0,1 0 0,0 1 0,-1-1 0,1 0 1,0 0-1,-5 3 4337,-30 64-453,30-50-3872,0 1 1,1 1-1,-3 35 0,7 0-464,1-24-4202,6-51-10714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46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7 161 2656,'-2'0'172,"-2"2"584,4-7-95,18 3 9742,24-8-7094,19-15-1582,-42 16-1275,0 1-1,23-6 1,73-9 1010,-76 19-741,51 3 0,-45 2-190,-21-3-430,1 0 1,-1-1-1,32-9 0,-54 11-233,0 0-1,0 0 1,0 0-1,0 0 0,0 0 1,0 0-1,0-1 1,-1 1-1,1 0 1,0-1-1,1-2 0,13-18-5124,-13 17 3737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47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53 4480,'0'-1'204,"-1"1"0,0-1 0,0 0 0,1 1 0,-1-1 0,0 1 0,1-1 0,-1 0 0,-2-12 11095,3 11-11202,1 1 0,-1-1 0,1 1 0,-1-1 0,1 1 0,-1 0 0,1-1 0,0 1 0,0 0 0,-1-1 0,1 1 0,0 0 0,0 0 0,0 0 0,1 0 0,-1 0 0,0 0 0,0 0 0,0 0-1,1 0 1,-1 1 0,1-1 0,-1 0 0,0 1 0,1-1 0,-1 1 0,1 0 0,2-1 0,1 0-88,-1 0 0,1 1 0,-1-1 0,1 1 0,0 0 0,-1 0 0,1 0 0,-1 1 0,7 1 0,-9-1 7,0 0 0,0 0 0,0 0 1,0 0-1,0 0 0,-1 0 0,1 0 0,0 1 1,-1-1-1,1 1 0,-1-1 0,1 1 0,-1 0 1,0-1-1,0 1 0,0 0 0,0 0 1,0 0-1,0 0 0,0 0 0,0 0 0,-1 0 1,1 0-1,-1 0 0,0 0 0,0 1 0,1-1 1,-1 0-1,-1 0 0,1 0 0,0 3 1,-2 4 135,1 0 1,-1 0-1,0 1 1,-1-1 0,-7 15-1,1-8-10,-1 1 0,0-1-1,-1-1 1,-1 0-1,0 0 1,-2-2 0,1 1-1,-17 11 1,27-23-125,3-1-74,1-1 65,0 0 83,5 0 271,43-2 59,-26 0-1271,29 2-1,28 1-7663,-47-1 3957,-18 1 168,1 5 1434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49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16 4320,'0'-1'215,"0"0"-1,0 1 1,0-1 0,0 0-1,0 0 1,0 0 0,0 1 0,1-1-1,-1 0 1,0 0 0,0 1 0,1-1-1,9-4 8508,-10 42-6220,-25 128-91,6-33-1562,5-21-311,13-87-249,1-17-333,1-9-5,0 0 0,-1 0 0,1 0 0,0 1 0,0-1-1,0 0 1,3-3 0,7-15-214,34-64-200,-37 70 447,2 1 0,-1 0-1,1 1 1,14-12 0,-24 23 63,1 0-1,0 0 1,0 1-1,0-1 1,-1 0-1,1 1 1,0-1-1,0 1 1,0-1-1,0 1 1,0-1-1,0 1 1,0 0-1,0 0 1,0-1-1,1 1 1,-1 0-1,0 0 1,0 0 0,0 0-1,0 0 1,0 0-1,0 1 1,0-1-1,0 0 1,0 0-1,2 1 1,-2 0-2,0 0 0,1 0 0,-1 0 0,0 0 0,0 1 0,0-1 0,0 0 0,0 0 0,0 1 0,0-1 0,-1 1 0,1-1 0,0 0 0,-1 1 0,1-1 0,-1 1 0,1 0 0,-1-1 0,0 3 0,2 16 517,-2 37 1,-1-22-520,0-16 27,-4 21 1,3-21-915,-1 22 0,3-35-2109,2-21-4430,-2 5 4877,4-5 90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49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438 4 6976,'-1'-1'229,"0"1"-1,0 0 1,0-1 0,0 1 0,-1-1-1,1 1 1,0 0 0,0 0 0,0 0-1,-1 0 1,1 0 0,0 0 0,0 0 0,0 0-1,-1 0 1,1 1 0,-1-1 0,-19 12 2612,2 0-387,-23 4-976,-1-1-1,-45 8 1,-2 1-1138,55-15-549,26-7-373,0 0 0,-1 1 0,1 0 0,0 0 0,0 1 0,-8 5 0,16-9 430,1 0-1,0 0 0,-1 0 1,1 1-1,-1-1 0,1 0 1,0 1-1,0-1 0,-1 0 0,1 1 1,0-1-1,0 0 0,-1 1 1,1-1-1,0 0 0,0 1 0,0-1 1,0 1-1,-1-1 0,1 1 1,0-1-1,0 0 0,0 1 1,0-1-1,0 1 0,0-1 0,0 1 1,0-1-1,0 1 0,4 2-1745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50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38 6464,'0'-16'3573,"1"15"-3124,0 0 0,0 0-1,0 0 1,0 0 0,0 0 0,1 0-1,-1 0 1,0 1 0,0-1 0,1 0 0,-1 1-1,1-1 1,-1 1 0,3-1 0,31-8 1171,-31 9-1519,-1-1 0,1 1 0,0 0 1,0 0-1,-1 1 0,1-1 0,0 1 0,0 0 1,-1 0-1,1 0 0,0 0 0,-1 1 0,0-1 0,1 1 1,-1 0-1,0 0 0,0 0 0,4 4 0,-5-4-50,0 0 0,0 1-1,0-1 1,0 1 0,0-1-1,-1 1 1,1 0 0,-1 0-1,0 0 1,0 0 0,0 0-1,0 0 1,-1 0 0,1 0-1,-1 0 1,0 0 0,0 0-1,0 0 1,0 0 0,0 0-1,0 1 1,-3 4 0,1 2 42,-2 0 0,0 0 1,0 0-1,0-1 1,-1 0-1,-1 0 0,0-1 1,-8 11-1,-8 5 429,-31 28 0,37-38-369,14-12-129,1-1 0,-1 1 0,0 0 0,1 0 0,-1 0 0,1 0 0,0 0 0,-1 0 0,0 4 1,2-5-14,-1-1 1,1 1 0,0-1-1,0 1 1,0-1 0,0 1-1,0-1 1,0 1 0,0-1-1,0 1 1,0-1 0,0 1-1,1-1 1,-1 1 0,0-1 0,0 1-1,0-1 1,1 1 0,-1-1-1,0 0 1,1 1 0,-1 0 16,1 0 0,0-1 1,0 1-1,0-1 0,0 1 1,0-1-1,0 1 0,0-1 1,-1 0-1,1 1 0,0-1 1,0 0-1,0 0 0,2 0 1,110 8-411,-36-8-4174,-45 0 737,-32 0 3815,3 0-838,1 0 1,-1 0-1,0 0 1,1 0-1,-1 1 1,0 0-1,4 1 1,5 5-1927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53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1165 3 4992,'0'-1'224,"0"1"-1,-1 0 1,1 0 0,0 0 0,-1-1-1,1 1 1,0 0 0,-1 0 0,1 0-1,-1 0 1,1 0 0,0 0 0,-1 0-1,1 0 1,0 0 0,-1 0 0,1 0-1,-1 0 1,1 0 0,0 0 0,-1 0-1,1 0 1,-1 0 0,1 0-1,0 1 1,-1-1 0,0 0 0,-13 10 149,-1 0 114,-19 9 644,2 1-1,-33 26 1,-99 83 1237,128-101-2088,1 2 0,1 1 0,-54 64 0,-78 129 760,140-183-784,2 2 0,2 0 0,-30 83 0,-26 166 752,43-146-598,-29 117 470,52-211-745,-62 239 1005,54-228-1033,2 0-1,4 1 1,2 1 0,3 0-1,-1 83 1,10-129-107,1 0 0,0 0 0,2 0 0,0-1 0,10 31 0,-8-36-192,0-1 0,1 1 0,0-1 0,1 0 0,1-1 0,-1 0 0,2 0 0,13 14 0,-11-14-709,0-1-1,1-1 1,0 0 0,0 0-1,1-1 1,0-1 0,0 0 0,28 10-1,22 2-1860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5:54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557 0 5824,'0'0'1866,"8"8"833,9 29 453,-11-24-2605,0 1 1,7 20 0,21 158 1666,-31-173-1970,9 90 1013,-2 165 0,-32 104 149,-30 40 258,-29-68-405,60-281-1153,-2-2 1,-60 120 0,59-142-496,-3-1 1,-1-1-1,-2-2 1,-2-1-1,-50 49 1,5-22-4459,25-29-3287,20-14 3409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7:37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7 3552,'8'-5'9651,"-6"4"-9974,-5 7 5737,1-1-5746,-27 61 1502,-35 119-1,20-49-468,43-134-695,-15 43 367,-41 80 0,38-90-201,2 0 1,-17 46-1,28-63-172,-2 0 0,0-1 0,-18 29 0,-2 8 352,24-48-430,4-6 83,0 0 0,0 0 0,0 0 0,0 0 0,0 0 0,0 0 0,0 0 0,0 0 0,0 0 0,0 0 0,0 0 0,0 0 0,0 0 1,0 0-1,0 0 0,0 0 0,0 0 0,0 0 0,0 0 0,1 0 0,-1 0 0,0 0 0,0 0 0,0 0 0,0 0 0,0 0 0,0 0 0,0 0 0,0 0 0,0 0 0,0 0 0,0 0 0,0 1 0,0-1 0,0 0 1,0 0-1,0 0 0,0 0 0,0 0 0,0 0 0,0 0 0,0 0 0,0 0 0,0 0 0,0 0 0,0 0 0,0 0 0,0 0 0,0 0 0,0 0 0,0 0 0,0 0 0,0 0 0,0 0 0,0 1 0,0-1 0,11 3 266,74 28-90,81 28 86,-8-11-212,143 49 125,-270-85-100,26 10-1024,-72-25-5396,12 3 5688,0 0 1,0-1 0,0 1-1,1-1 1,-1 0 0,0 1-1,1-1 1,-4-2 0,-25-17-5141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7:38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48 2144,'-3'-5'828,"9"7"2029,12 2 4994,-18-4-7639,0 1 1,0 0 0,1 0 0,-2 0 0,1 0 0,0-1 0,0 1-1,0 0 1,0 0 0,0-1 0,-1 1 0,1 0 0,0 0 0,-1 0-1,1-1 1,0 1 0,-1 0 0,1-1 0,-1 1 0,1 0 0,-1-1-1,0 1 1,1-1 0,-1 1 0,1-1 0,-1 1 0,0-1-1,-1 1 1,-31 21-140,15-11 375,-16 14-226,15-13-64,1 1 0,1 1-1,-22 23 1,33-27 379,21-19 542,15-13-754,-8 5-213,1 2 0,31-18 0,132-59 27,-174 86-106,-7 4-186,0 0 1,0 0 0,-1-1 0,1 1 0,5-5 0,-10 8 157,1 1 0,-1-1 1,1 0-1,-1 1 0,1-1 0,-1 1 0,0-1 1,0 1-1,1-1 0,-1 1 0,0-1 0,-1 1 0,1 1 1,1 36 377,-2-37-359,1 84 147,0-85-158,0-1 1,0 1 0,-1-1 0,1 0-1,0 1 1,0-1 0,-1 1 0,1-1-1,-1 0 1,1 1 0,0-1 0,-1 0-1,1 1 1,-1-1 0,1 0 0,-1 0-1,1 1 1,-1-1 0,1 0 0,-1 0-1,1 0 1,-1 0 0,1 0 0,-1 0-1,1 0 1,-1 0 0,1 0 0,-2 0-1,-21 0-162,18 0 172,-59-1 19,-74 3 220,93 5-939,19 1-3137,17 0 1691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55.46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28 33 1056,'1'-1'87,"1"1"-1,-1-1 1,0-1 0,0 1 0,0 0-1,0 0 1,0 0 0,2-3-1,-3 3 87,1 0-1,-1 1 0,1-1 1,-1 0-1,1 0 0,-1 1 1,1-1-1,0 0 0,0 1 1,-1-1-1,1 1 0,0-1 1,0 1-1,1-1 0,-1 0 297,0 1-1,0 0 1,-1-1-1,1 1 1,0-1 0,0 1-1,-1-1 1,1 1-1,0-1 1,-1 0-1,1 1 1,-1-1 0,1 0-1,-1 0 1,2 0-1,-6 11 4147,-1 14-3468,-3 15-102,-2-5-619,2 0 1,-4 41 0,-2 16 341,13-74 72,5-30 28,2-9-678,2-4-73,-2 6-106,1 1 0,1 0-1,0 0 1,2 0 0,13-20 0,-20 36-32,-2 0 5,1 0 0,1 0 0,-1 0 0,0 0 0,0 1 0,1-1 0,0 1 0,-1 0-1,1 0 1,0 0 0,4-2 0,-6 4 15,-1 0 0,1 0 0,-1 0 0,1 0-1,-1 0 1,1 0 0,-1 0 0,1 0 0,-1 1-1,1-1 1,-1 0 0,1 0 0,-1 0 0,1 1 0,-1-1-1,1 0 1,-1 1 0,0-1 0,1 0 0,-1 1 0,1-1-1,-1 0 1,0 1 0,1-1 0,-1 1 0,0-1-1,0 1 1,1-1 0,-1 1 0,0-1 0,0 0 0,0 1-1,0 0 1,0 0 0,5 20 128,-1 42 105,-4-44-84,2 0 1,2 20-1,-4-39-140,0 0 1,0 1-1,1-1 0,-1 0 0,0 1 1,0-1-1,0 0 0,0 0 0,0 1 1,0-1-1,1 0 0,-1 1 1,0-1-1,0 0 0,0 0 0,1 1 1,-1-1-1,0 0 0,0 0 0,1 0 1,-1 0-1,0 1 0,1-1 1,-1 0-1,0 0 0,1 0 0,-1 0 1,0 0-1,0 0 0,1 0 1,-1 0-1,0 0 0,1 0 0,-1 0 1,0 0-1,1 0 0,-1 0 0,1 0 1,17-8 187,17-20-12,-35 28-183,16-14-59,1 1 0,34-21 0,-41 29 77,-1 0 1,1 0 0,0 1 0,1 1 0,-1-1-1,1 2 1,17-3 0,-25 5 5,0 0 0,0 0 1,0 0-1,0 0 0,0 1 0,0-1 0,0 1 1,0 0-1,0 0 0,0 0 0,-1 0 0,1 0 1,0 1-1,-1-1 0,1 1 0,-1 0 1,0 0-1,1 0 0,-1 0 0,0 0 0,0 0 1,2 4-1,3 5 52,0 0 1,-1 0 0,-1 0 0,5 14-1,1 3 43,-3-8-117,-7-15-187,0-1-1,1 0 0,-1-1 1,1 1-1,0 0 0,0 0 1,0-1-1,4 5 0,-1-7-2012,0-1 650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25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64 1568,'0'-3'16635,"0"0"-18918,0 1 2411,0 1-1,0 0 1,0-1 0,0 1-1,0 0 1,1-1-1,-1 1 1,0 0-1,0 0 1,1-1-1,-1 1 1,1 0 0,0-2-1,2-5 966,-3 8-1090,-1 0 0,1 0 0,0-1 1,0 1-1,0 0 0,0-1 0,0 1 0,0 0 0,1 0 0,-1-1 0,0 1 0,0 0 0,0 0 0,0-1 0,0 1 1,0 0-1,0 0 0,0-1 0,1 1 0,-1 0 0,0 0 0,0 0 0,0-1 0,1 1 0,-1 0 0,1-1 141,-1 14 32,0 2 272,0 0 0,-5 28 0,2-20 75,0 1 0,1 42 0,2-57-380,-4 72 529,-1-62-768,5-17 112,-2 6 289,1-4 251,3-9-195,1-5-267,0 0 1,-1 0-1,-1 0 0,1-12 1,1-6-82,1-41-142,-4 46 4,5-29 0,-4 38 58,0 0-1,-2-28 0,0 6-2006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26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64 160 2976,'-7'3'1747,"7"-3"-1505,-1 1 0,1-1 1,-1 0-1,1 1 0,-1-1 0,1 0 0,-1 1 1,1-1-1,-1 0 0,0 0 0,1 1 0,-1-1 0,1 0 1,-1 0-1,0 0 0,1 0 0,-2 0 0,-31 0 6457,32 0-6187,-10-4 2800,14 2-3114,0-1 0,1 0 0,-1 1 0,1 0 1,0-1-1,0 2 0,0-1 0,0 0 0,8-1 0,6-1-39,20-2 0,-7 2 219,287-42 1029,-183 28-1262,-112 15-136,392-46 867,-312 41-726,-97 7-168,-5 1-16,1 0 0,-1 0 0,1-1 0,0 1 0,-1 0 0,1 1 0,-1-1 0,1 0 0,2 1 0,-3-1-126,7 0 313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30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68 158 2144,'-4'-2'-875,"-6"4"7789,-1 1 812,7-3-4037,7-2-3057,-2 0-825,37-28 909,1 2 1,82-45-1,-114 69-714,1 0 0,1 1-1,-1 0 1,1 0 0,-1 1 0,1 0-1,0 0 1,11 0 0,-19 2-10,0 0-1,0 0 1,0 0 0,0 0-1,0 0 1,0 0-1,0 1 1,0-1 0,0 0-1,0 1 1,-1-1 0,1 0-1,0 1 1,0-1 0,0 1-1,-1 0 1,1-1-1,0 1 1,-1-1 0,1 1-1,1 1 1,-1 0 11,-1 0 0,1-1 0,0 1 1,0 0-1,-1 0 0,1 0 0,-1 0 0,0 0 0,0 0 0,1 2 0,-1 2 19,-1 0-1,1-1 1,-1 1-1,0 0 0,0-1 1,-4 10-1,0-5-2,1-1 0,-2 0-1,1 0 1,-1 0 0,0-1 0,-1 0 0,0 0-1,0-1 1,-1 0 0,0 0 0,-17 11 0,-6 0 148,0-1 0,-41 15 1,-2 1 75,56-27-176,15-6-44,1 1 0,0-1 0,0 1-1,-1 0 1,1 0 0,0 0-1,0 0 1,-3 2 0,4-2 462,9-2-208,8-2 157,0 1-1,0 0 0,31 1 0,-7 0 165,65-4 90,-68 6-500,-31-1-164,-1 1 1,1-1-1,0 0 1,0-1-1,0 1 1,0-1-1,7-2 1,-12 2-191,9-6-895,-1 1-1328,-4 1-2059,-4 4 3707,0 1-1,0-1 1,0 1 0,0 0-1,0-1 1,0 1 0,0-1 0,0 1-1,0 0 1,1 0 0,-1 0-1,2 0 1,9 4-4656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31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1 442 4480,'0'-1'662,"1"-1"1,-1 0-1,1 1 0,0-1 0,0 1 1,-1-1-1,1 1 0,0-1 1,1 1-1,-1 0 0,1-2 1,20-20 1522,-17 18-1637,1-1 1,0-1-1,-1 1 0,5-9 1,9-10 202,8-13 246,-19 26-565,16-20 0,0 3 105,35-56 0,8-9 272,-64 90-743,-1 2-17,1 0 0,-1-1 0,0 1 0,0-1 1,-1 0-1,1 0 0,0 0 0,-1 0 0,0 0 0,1 0 0,-1 0 0,0-5 0,-1 8 159,0 1-133,-7 24 426,-15 34 0,-15 39 497,36-96-965,0 1 0,0 0 1,0-1-1,1 1 0,-1-1 1,1 1-1,0 3 0,0-5 197,4-1-123,0-1 0,1 0 1,-1 1-1,0-2 0,0 1 1,0 0-1,0-1 0,0 0 0,0 0 1,5-3-1,6-6-199,16-13 0,-9 6 189,69-59-128,-56 46-445,-30 26 107,-7 8-125,-5 6 312,-1 4 277,-12 22 1,18-32-16,1 1 1,0-1-1,-1 1 1,1-1-1,0 1 1,1 0-1,-1 0 1,0-1-1,1 1 1,0 0-1,0 0 1,1 4-1,0-6-36,-1 0-1,1 1 0,0-1 1,0 0-1,1 0 0,-1 0 1,0 0-1,1 0 0,-1 0 1,1 0-1,-1-1 1,1 1-1,0 0 0,0-1 1,0 0-1,0 1 0,0-1 1,0 0-1,0 0 0,0 0 1,1 0-1,-1 0 1,5 0-1,2 1-169,1 0 0,0 0 0,-1-1 0,13-1 0,32-3-7201,-20-2-3250,-26 0 6450,-7-1 1172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34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76 2560,'0'-1'266,"-1"-1"-1,1 1 1,0-1 0,0 1-1,0-1 1,0 1 0,0-1-1,0 1 1,0-1 0,0 1 0,1-1-1,-1 1 1,1-1 0,-1 1-1,1 0 1,-1-1 0,1 1-1,0 0 1,0-1 0,1-1-1,6-14 2540,-6 8-1080,-1 9-1611,-1-1 0,0 1-1,0-1 1,1 1 0,-1-1 0,0 0 0,0 1 0,0-1-1,0 1 1,0-1 0,0 1 0,0-1 0,0 1-1,0-1 1,0 0 0,0 1 0,0-1 0,0 1-1,0-1 1,-1 1 0,1-1 0,-3-5 2274,4 9-728,0 10-604,-19 74 709,3-21-1258,8-33-277,4-21-215,1 0 1,0 0 0,-1 16 0,3-26-157,0-1-1,0 1 1,0-1 0,-1 1-1,1-1 1,-1 1 0,1-1-1,-1 1 1,1-1 0,-1 1-1,0-1 1,0 0 0,-1 3-1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35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38 6304,'-1'-6'519,"1"3"-188,-1 0-1,1 1 0,0-1 1,0 0-1,0 0 1,0 0-1,0 1 1,2-7 5450,-1 11-4651,1 6-530,0 0 0,0 0 0,-1 1 0,0-1 0,0 17 0,-8 43 1457,2-18-1181,2-32-511,-7 31 0,4-23-252,5-20-78,-2 14-454,4-21 158,-1 1 0,0 0 0,1 0 0,2-5-4178,-3 4 4178,0 1 0,0-5-1166,2-12-4378,8-1 2840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3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22 225 4224,'-22'0'9626,"31"-1"-7071,0-1-2002,-1 0-1,1-1 1,-1-1 0,0 1 0,0-1-1,-1 0 1,11-7 0,3-5-367,21-19 0,-19 13 4,-6 7 254,0 0-1,23-16 0,-39 31-427,-1 0-1,1 0 0,-1-1 1,1 1-1,-1 0 0,1 0 1,-1 0-1,1 0 1,-1 0-1,1-1 0,-1 1 1,1 0-1,-1 0 0,1 0 1,-1 0-1,1 0 1,-1 1-1,1-1 0,-1 0 1,1 0-1,-1 0 0,1 0 1,-1 1-1,1-1 0,-1 0 1,1 0-1,-1 1 1,1-1-1,-1 0 0,0 1 1,1-1-1,-1 0 0,1 1 1,-1-1-1,0 1 0,0-1 1,1 0-1,-1 1 1,0-1-1,0 1 0,1-1 1,-1 2-1,9 26 248,-7-19-147,1 1 243,1 1 0,0-1-1,6 10 1,-10-19-289,1-1 0,0 1 0,0 0 0,0-1 1,0 0-1,-1 1 0,1-1 0,0 0 0,0 1 0,0-1 0,0 0 0,0 0 1,0 0-1,0 0 0,0 0 0,0 0 0,0 0 0,0 0 0,-1 0 0,3-1 1,-1 1 51,8-2-39,0-1 1,0 0-1,-1-1 1,1 0-1,-1-1 1,1 0-1,-1 0 1,9-8-1,12-6 13,87-52-1359,-105 59-954,-11 11 1109,-1 1 739,0-1 0,1 1 0,-1-1 0,0 1 0,0-1 0,0 1 0,0-1 0,0 1 0,0-1 0,0 1 0,0-1 0,0 1 0,0 0 0,0-1 0,0 1 0,-1-1 0,1 1 0,0-1 0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36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30 2656,'-13'-19'17994,"21"19"-17151,27-6 58,30 2-48,-65 3-849,1 1-1,-1 0 1,1 0-1,-1 1 1,0-1-1,1 0 1,-1 0-1,1 0 1,-1 0 0,1 0-1,-1 0 1,1 1-1,-1-1 1,0 0-1,1 0 1,-1 1-1,0-1 1,1 0-1,-1 0 1,0 1-1,1-1 1,-1 1-1,0-1 1,1 0-1,-1 1 1,0-1-1,0 0 1,0 1-1,1-1 1,-1 1 0,0-1-1,0 1 1,0-1-1,0 1 1,0-1-1,0 0 1,0 1-1,0-1 1,0 1-1,0-1 1,0 1-1,0-1 1,0 1-1,0-1 1,0 1-1,0-1 1,-1 0-1,1 1 1,-10 22 101,-39 42 253,3-4-119,34-40-4,11-20 101,2 0-70,2 1-184,-1 0-1,0-1 1,0 0-1,1 1 0,-1-1 1,0 0-1,1 0 1,-1-1-1,1 1 0,-1 0 1,1-1-1,0 1 1,-1-1-1,6 0 1,7 0 7,23-4 0,-5 1-1526,-32 3 1072,-1 1 0,1-1 1,-1 1-1,1 0 0,-1-1 0,0 1 1,1-1-1,-1 1 0,0 0 0,0-1 1,1 1-1,-1 0 0,0-1 0,0 1 1,0 0-1,0 0 0,0-1 0,0 1 1,0 0-1,0-1 0,0 2 0,1 10-3994,7 3-2387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40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19 1728,'-1'0'18,"1"0"0,0 0 0,-1 0 0,1 0 0,0 0 0,-1-1 0,1 1 1,0 0-1,0 0 0,-1 0 0,1-1 0,0 1 0,0 0 0,-1 0 0,1 0 0,0-1 0,0 1 0,0 0 0,-1-1 0,1 1 1,0 0-1,0-1 0,0 1 0,0 0 0,0-1 0,0 1 0,0 0 0,0-1 0,0 1 0,0 0 0,6-11 9486,-6 27-6966,-1-11-2218,0 0-1,0 0 0,-1 1 1,1-1-1,-1 0 0,0-1 1,-1 1-1,1 0 0,-1 0 1,-4 5-1,-12 23 632,-4 24-2,2 0 1,-14 65-1,-12 52-261,43-156-665,-1-1 0,-1 0 0,-1 0 0,-1-1 1,0 1-1,-1-2 0,0 1 0,-18 20 0,21-27 22,5-8-4,0 1-1,1-1 1,-1 0 0,0 1-1,-1-1 1,1 0-1,0 0 1,-3 2 848,18-10-207,-3 0-647,0-1 0,-1 0 0,1 0 0,-2-2 0,16-17 0,2-1-165,46-39 60,30-31 34,-102 96 0,1 1 0,-1-1 0,1 1 0,0-1 1,-1 1-1,1 0 0,0 0 0,0 0 0,0 0 1,3-2-1,-5 3 18,0 0 1,1 0-1,-1 0 0,0 0 1,1 0-1,-1 0 0,0 0 1,1 0-1,-1 0 0,1 0 1,-1 0-1,0 1 0,1-1 1,-1 0-1,0 0 1,1 0-1,-1 0 0,0 1 1,1-1-1,-1 0 0,0 0 1,0 0-1,1 1 0,4 13-274,-2 11 570,-1 1-1,-1 0 0,-1-1 1,-2 1-1,-6 37 0,-5-21-324,5-19 46,7-17 588,-2 5-3499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40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478 13 4736,'-1'-5'522,"-2"-3"501,2 13 989,-2-1 804,-4 6-1826,-1 0 1,0 0-1,0-1 1,-1 1-1,0-2 1,-12 9-1,-35 20 230,-3-3 1,-80 34-1,63-32-1196,59-26-133,-10 3-713,8-9-3495,13-5-50,12-1 1407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56.94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11 6 5888,'0'-2'380,"0"2"-338,0 0 0,0 0 0,0 0 0,0 0 0,-1 0 0,1 0 0,0 0 0,0 0 0,0 1 0,0-1 1,0 0-1,0 0 0,0 0 0,-1 0 0,1 0 0,0 0 0,0 0 0,0 0 0,0 0 0,0 0 0,0 0 0,-1 0 0,1 0 0,0 0 0,0 0 0,0 0 0,0 0 0,0 0 0,0 0 0,-1 0 0,1 0 0,0 0 0,0 0 0,0-1 0,0 1 0,0 0 0,0 0 0,0 0 0,-1 0 0,1 0 0,0 0 0,0 0 1,0 0-1,0 0 0,0-1 0,0 1 0,0 0 0,0 0 0,0 0 0,0 0 0,0 0 0,0 0 0,0 0 0,0-1 0,0 1 0,0 0 0,0 0 0,0 0 0,0 0 0,0 0 0,0-1 0,0 1 0,0 0 0,0 0 0,0 0 0,0 0 0,0 0 0,0 0 0,0-1 0,0 1 154,1 1-1,-1-1 0,0 0 1,0 0-1,1 0 1,-1 1 194,0-1-194,0 0-1,1 0 0,-1 1 1,0-1-1,0 0 0,0 1 1,0-1-1,0 0 1,1 0-1,-1 1 0,0-1 1,0 0-1,0 1 0,0-1 1,0 0-1,0 1 0,0-1 1,0 0-1,0 0 1,0 1-1,1 20 2660,-1-18-2672,0 0 0,-1 0 0,1 0 1,0 0-1,-1 0 0,0 0 1,0 0-1,0 0 0,0 0 0,0 0 1,-3 3-1,22-41 1929,-15 31-1540,-5 12-141,2 40-42,0-47 320,0 10-826,0 32 224,0-43-198,5-6-5748,-5 5 5390,0 0-1,0 1 1,0-1 0,0 0 0,0-4-2260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41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25 4992,'-25'-11'4613,"25"11"-4352,0-1-1,1 1 1,-1-1 0,0 1-1,1-1 1,-1 1 0,1 0-1,-1-1 1,1 1 0,-1-1-1,1 1 1,-1 0 0,1 0-1,-1-1 1,1 1 0,-1 0-1,1 0 1,-1-1 0,1 1-1,-1 0 1,1 0 0,0 0-1,-1 0 1,1 0 0,22-3 589,-15 2-95,-3 0-611,1 0 0,0 1 0,0 0 0,0 0 0,-1 0 0,1 1 0,0-1 0,0 1 0,-1 1 0,1-1 0,5 4 0,-10-5-128,-1 0-1,1 0 1,0 1-1,-1-1 0,1 0 1,-1 1-1,1-1 0,-1 1 1,0-1-1,1 1 1,-1-1-1,1 1 0,-1-1 1,0 1-1,0-1 0,1 1 1,-1-1-1,0 1 1,0-1-1,1 1 0,-1 0 1,0-1-1,0 1 0,0 0 1,0-1-1,0 1 1,0-1-1,0 1 0,0 0 1,0-1-1,0 1 1,0-1-1,-1 1 0,1 0 1,0-1-1,0 1 0,-1-1 1,1 1-1,0-1 1,-1 1-1,1-1 0,0 1 1,-1 0-1,-2 2 100,0 1 1,0-1-1,0 0 0,-7 5 1,-35 26 638,25-20-308,0 1 0,1 1 0,-27 29 0,44-43-368,0 1-1,1-1 1,-1 0-1,1 1 0,-1-1 1,1 1-1,0 0 1,0 0-1,0-1 0,0 1 1,1 0-1,-1 4 1,1-6-52,0 0 1,0 1 0,0-1-1,0 0 1,0 0 0,1 0 0,-1 1-1,0-1 1,1 0 0,-1 0-1,1 0 1,-1 0 0,1 0 0,0 0-1,-1 0 1,1 0 0,0 0-1,0 0 1,0 0 0,0 0 0,0-1-1,0 1 1,0 0 0,0-1-1,0 1 1,0-1 0,0 1 0,0-1-1,0 1 1,0-1 0,1 0-1,-1 1 1,1-1 0,13 2-222,0-1 0,0 0 1,0-1-1,20-2 0,12 0-3108,-19 3-1225,-5 1 1419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42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1 119 4576,'1'-6'10141,"14"6"-3322,-5 0-6194,-6 0-2525,473-36 4965,-292 16-2605,513-30 617,-171 44-1381,-524 6 299,22 2-3399,-24-2 3258,-1 0-1,1 0 1,-1 0 0,1 1 0,-1-1-1,0 0 1,1 0 0,-1 0-1,1 1 1,-1-1 0,0 0 0,1 0-1,-1 1 1,0-1 0,1 0-1,-1 1 1,0-1 0,0 1 0,1-1-1,-1 0 1,0 1 0,0-1-1,0 1 1,0-1 0,1 0 0,-1 1-1,0-1 1,0 1 0,0-1-1,0 1 1,0-1 0,0 1 0,0-1-1,0 0 1,0 1 0,0-1-1,0 1 1,-1-1 0,1 1 0,0-1-1,0 1 1,0-1 0,0 0-1,-1 1 1,1 0 0,-9 12-6531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44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38 3392,'5'-38'13775,"-10"46"-12905,-41 53 1071,28-38-1640,-6 13 182,8-10-217,11-18-189,-1 0 1,2 1-1,-6 12 1,-24 74 370,30-75-271,4-17-140,0-1 1,-1 1-1,1-1 0,-1 1 0,0-1 0,-1 5 0,1-5 23,0-1-1,1 0 1,-1 1 0,1-1-1,-1 0 1,1 1-1,0-1 1,-1 1-1,1-1 1,0 1-1,0 1 1,19-6 388,12-10-282,1 2 0,0 2 0,1 1 0,0 1 0,0 2 0,1 1 0,47 1 0,-78 2-185,-1 1 1,1 1-1,0-1 1,-1 0-1,1 0 0,0 1 1,-1 0-1,1-1 1,0 1-1,-1 0 0,3 2 1,-4-2-139,0 0 0,0 0-1,0 0 1,0 0 0,0 0 0,0 0 0,0 0 0,0 1 0,-1-1 0,1 0-1,0 1 1,-1-1 0,1 0 0,-1 1 0,0-1 0,1 1 0,-1-1 0,0 0-1,0 1 1,0-1 0,0 3 0,0 0 55,2 17-8178,-2-21 7937,0 1 1,1 0 0,-1-1 0,0 1-1,1 0 1,-1-1 0,0 1 0,1 0-1,-1-1 1,1 1 0,-1-1-1,1 1 1,-1-1 0,1 1 0,0-1-1,-1 1 1,1-1 0,0 0 0,-1 1-1,1-1 1,0 0 0,-1 0-1,2 1 1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45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14 3392,'-4'-14'16738,"9"14"-17141,3 2 873,-2-2-283,0 1 1,-1 1 0,1-1 0,9 4-1,-14-4-181,0-1-1,-1 1 0,1-1 1,0 0-1,0 1 0,0 0 1,0-1-1,-1 1 0,1-1 1,0 1-1,-1 0 0,1 0 1,-1-1-1,1 1 0,0 0 1,-1 0-1,0 0 0,1 0 1,-1 0-1,1 0 0,-1-1 1,0 1-1,0 0 0,0 0 1,1 0-1,-1 0 0,0 0 1,0 0-1,0 0 0,-1 0 1,1 0-1,0 0 0,0 0 1,-1 1-1,0 9 154,1-10-144,0 0 0,0 0 0,0 0-1,0 1 1,-1-1 0,1 0 0,0 0 0,-1 0 0,1 0-1,0 0 1,-1 0 0,0 2 0,-9 9 185,0 0 0,-1-1 0,-20 17 0,30-28-188,1 0 1,0 0-1,0 1 0,-1-1 1,1 0-1,0 0 0,0 0 1,-1 0-1,1 1 0,0-1 1,0 0-1,0 0 0,-1 1 1,1-1-1,0 0 0,0 0 1,0 1-1,0-1 0,0 0 1,-1 0-1,1 1 0,0-1 1,0 0-1,0 0 0,0 1 1,0-1-1,0 0 0,0 1 1,0-1-1,0 0 1,0 0-1,0 1 0,0-1 1,10 4 910,18-5 3,-27 1-1051,107-14-1894,-53 6-2026,-40 6 2017,31-2-3522,-6 6-402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46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24 4480,'-8'-6'6113,"4"20"154,3-7-7005,-3 13 2083,-10 26 0,8-30-974,1 1 0,-3 22 0,7-33-276,1-4-11,0 1 0,-1 0 0,1 0 0,-1-1 0,0 1 0,0 0 1,-2 4-1,2-6 257,1-3-248,1 1 0,-1-1 0,0 0 0,1 0 0,-1 1 1,1-1-1,0 0 0,-1 1 0,1-1 0,0 0 0,2-1 0,0-4-53,3-7-56,0 0 0,1 1 0,0 0-1,1 0 1,1 1 0,12-14-1,-15 20 23,0-1-1,1 1 1,0 0-1,0 1 1,1-1-1,-1 2 1,1-1-1,0 1 1,1 0-1,-1 1 1,12-4-1,-7 3 59,1 1 0,-1 1 0,1 0 0,16 0 0,-23 2 75,0 0-1,0 1 0,0 0 0,0 0 0,0 0 1,0 1-1,0 0 0,10 5 0,-14-5-81,0-1 0,1 1-1,-1 0 1,-1 1 0,1-1-1,0 1 1,-1-1-1,1 1 1,-1 0 0,0 0-1,0 0 1,0 0 0,0 0-1,0 0 1,-1 0-1,1 1 1,-1-1 0,1 7-1,0-2-8,-1-1 1,0 1-1,-1 0 0,0 0 0,0 0 0,-2 10 0,-11 47-30,12-62-10,-1 6-109,-1 0 0,0-1 0,-4 10 1,-3-2-2745,5-12 379,4-13-4613,1 9 6710,1-1 0,-1 0-1,0 1 1,1-1 0,-1 0-1,1 1 1,-1-1-1,1 0 1,17-15-2858,0-2-175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47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63 5632,'-1'-1'188,"1"0"0,0 0 0,-1 0 0,1 0 0,0 0 0,0-1 0,-1 1 0,1 0 0,0 0 1,0 0-1,0 0 0,1 0 0,-1-1 0,0 1 0,0 0 0,0 0 0,1 0 0,-1 0 0,1 0 0,-1 0 0,1 0 0,-1 0 1,1 0-1,0 0 0,-1 0 0,1 0 0,0 1 0,0-1 0,-1 0 0,1 0 0,0 1 0,0-1 0,1 0 0,14-12 3433,-1 0-1450,-13 12-2058,0 0 0,0 1 0,0 0 0,0-1 0,1 1 0,-1 0 0,0 0 0,0 0-1,1 0 1,-1 1 0,0-1 0,0 1 0,0-1 0,0 1 0,0 0 0,0 0 0,1 0 0,-2 0 0,1 0 0,0 0 0,0 0 0,0 1 0,1 1-1,2 1-42,-1-1-1,0 2 0,0-1 0,0 0 0,0 1 1,-1 0-1,5 9 0,-7-11-68,0 0-1,0 0 1,0 1-1,-1-1 1,1 0-1,-1 0 1,0 0-1,0 1 1,0-1-1,0 0 1,-2 5-1,-9 35-174,11-43 171,-4 7 38,1 0 0,-1-1-1,0 0 1,0 0 0,-1 0-1,0 0 1,0 0 0,-11 9 0,-5 5 175,-4 2 94,22-9 619,3-11-893,0 0 1,0 0 0,1 0-1,-1-1 1,1 1 0,-1 0-1,1 0 1,0-1 0,0 1-1,0 0 1,0-1 0,0 1-1,0-1 1,0 1 0,1-1 0,-1 0-1,0 1 1,1-1 0,-1 0-1,1 0 1,-1 0 0,1 0-1,0 0 1,-1 0 0,4 1-1,6 1-399,0 1 0,-1-1-1,16 2 1,-14-3-1202,63 8-9383,-45-9 5658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48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54 3328,'-9'-14'14729,"14"9"-13603,0 3-577,0-1-1,0 1 0,1 0 0,9-3 1,16-1-87,-1 1 1,45-1-1,63 6-135,-58 2-409,51-2-238,-131 0 226,1 0 0,-1 0 0,1 0 0,-1 0 0,1 0 1,-1 0-1,1 0 0,0 0 0,-1 0 0,1-1 0,-1 1 1,1 0-1,-1 0 0,1 0 0,-1-1 0,1 1 0,-1 0 0,1-1 1,-1 1-1,0-1-181,0 1 0,-1 0 0,1 0 0,-1-1 0,1 1 0,-1 0 0,1 0 0,-1 0 0,1 0 0,-1 0 0,1 0-1,-1 0 1,0-1 0,1 2 0,-1-1 0,1 0 0,-1 0 0,1 0 0,-1 0 0,1 0 0,-1 0 0,0 1 0,-45 7-5325,14-1 3462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48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94 3328,'-2'0'201,"-9"3"561,11-3-739,0 0-1,0 0 0,0 0 0,-1 0 0,1 0 0,0 1 0,0-1 0,0 0 0,0 0 0,0 0 0,0 0 0,-1 0 0,1 0 0,0 0 1,0 1-1,0-1 0,0 0 0,0 0 0,0 0 0,0 0 0,0 1 0,0-1 0,0 0 0,0 0 0,0 0 0,4 5 4403,0-3-3860,0 0-1,0-1 0,0 0 0,1 0 0,-1 0 0,0-1 0,1 1 0,-1-1 1,0 0-1,1 0 0,-1-1 0,1 1 0,5-2 0,8-3 241,-1 0 0,17-9 0,-10 5-179,-10 4-768,125-43 385,-91 35-3342,-2 4-3791,-37 6 4709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49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8 3808,'0'0'130,"0"0"0,1-1 0,-1 1 0,0-1 1,0 1-1,1-1 0,-1 1 0,0-1 0,1 1 0,-1 0 0,1-1 0,-1 1 1,0 0-1,1-1 0,-1 1 0,1 0 0,-1 0 0,1-1 0,-1 1 1,1 0-1,-1 0 0,1 0 0,-1 0 0,1 0 0,-1 0 0,1 0 0,0 0 1,-1 0-1,1 0 0,22 0 5444,-17 0-1778,-2 7-2228,-4-5-1456,0 0-1,0 0 1,0 0 0,0 0 0,0 0-1,-1-1 1,1 1 0,-1 0-1,1 0 1,-1 0 0,1-1-1,-3 4 1,0 4 159,-1-2-134,0 1 0,0-1 0,-1 0 0,1 0 0,-2 0 0,1 0 0,-1-1 0,0 0 0,-7 5 0,2-1 61,-17 22-1,10-6 29,1 1-1,-23 48 1,-17 63 342,25-58-192,24-63-287,-13 21 0,12-24 52,-12 30-1,18-39 83,3-1 912,12-9-957,7-1 46,32-6 0,-15 4 64,2 1-75,59-5 0,-28 5-255,-26 4 15,12-2-1866,-48 1-1959,-9-1-16,-13-5-2692,11 7 5102,-8-4-3566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49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8 136 6656,'-7'-22'2144,"7"21"-1959,-1 1 0,1-1 0,0 1 0,0-1 0,0 1 0,0-1 1,0 1-1,0-1 0,0 1 0,0-1 0,0 1 0,1-1 0,-1 1 0,0-1 0,0 1 1,0 0-1,0-1 0,1 1 0,-1-1 0,0 1 0,1-1 0,-1 1 0,0 0 1,1-1-1,-1 1 0,0 0 0,1-1 0,-1 1 0,0 0 0,1 0 0,-1-1 0,1 1 1,0 0-1,19-7 1769,-13 5-1355,51-13 1619,102-13-1,-31 8-1041,-69 11-916,-42 7-521,0 0 0,0-1 0,23-8 0,-39 11-379,-15 10-8373,9-7 7761,-1-1 0,0 0 1,0 0-1,0-1 0,1 1 0,-7 0 1,-4 3-1048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58.94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55 20 3392,'0'-2'253,"-1"0"0,1 0 0,0 0-1,-1 1 1,-2-10 8211,2 11-8311,1 1 0,-1-1 1,1 1-1,-1-1 1,1 1-1,0-1 0,-1 1 1,1-1-1,0 1 1,-1 0-1,1-1 0,0 1 1,0 0-1,-1-1 1,1 1-1,0-1 1,0 1-1,0 0 0,0 0 1,-3 17 483,3-16-332,-8 85 2202,-3 22-1585,5-72-783,2 0 0,1 0-1,3 62 1,0-98-173,2 47-229,-2-44-421,0 0 0,-1-1 0,1 1 1,-1 0-1,-2 6 0,2-9 445,-1 2-2005,0-8-617,1-3 675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50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83 5632,'-2'-8'863,"-1"-10"1490,3 18-2160,1-1 0,-1 1 0,1-1 0,-1 1 0,0-1 0,1 1 0,-1-1 0,1 1 0,-1-1 0,1 1 0,-1-1 0,1 1 0,0 0 0,-1-1 0,1 1 0,-1 0 0,1 0 0,0-1 0,-1 1 0,1 0 0,1 0 0,0-1 409,22-5 961,0 1 1,1 1 0,-1 1-1,38 0 1,-45 2-1095,87-2 930,145-13-872,-208 11-3380,-15 3-4561,-18 2 4428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51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8 180 4736,'-4'-13'1366,"8"7"545,5-5 1260,0-2-81,-8 12-2722,0 0 0,0-1 0,0 1 1,0-1-1,0 1 0,0-1 0,0 1 0,0-1 1,-1 0-1,1 1 0,-1-1 0,1 0 1,0-2-1,-1 3-252,0 1 1,0-1 0,0 1-1,0-1 1,1 1 0,-1-1-1,0 0 1,0 1 0,1-1-1,-1 1 1,0-1 0,1 1-1,-1-1 1,1 1 0,-1 0-1,0-1 1,1 1 0,0-1-1,0 1-59,-1-1-1,1 1 1,-1 0-1,0-1 0,1 1 1,-1 0-1,0-1 1,1 1-1,-1-1 0,0 1 1,1 0-1,-1-1 1,0 1-1,0-1 0,1 1 1,-1-1-1,0 0 1,0 0 199,5-9 250,-5 9-298,-3 3-353,5-3-280,-1 0 579,-1 2-162,0 0 16,0 0 1,0 0-1,0 0 0,0 0 0,0 0 0,-1 0 0,1 0 0,0 0 0,0 0 0,-1 0 0,1 0 0,-1 0 0,1 0 0,-1 0 1,0 1-1,-4 8-23,5-8 34,0 0 0,-1 0 0,1 0 0,-1 0 0,0 0 0,0 0 0,0 0 0,0 0 0,0-1 0,-2 4 0,-2 2 28,-2 9 146,-9 18 73,16-33-247,0-1 0,0 0 0,0 1 0,0-1 1,0 1-1,-1-1 0,1 1 0,0-1 0,0 0 0,-1 1 1,1-1-1,0 0 0,0 1 0,-1-1 0,1 0 1,0 1-1,-1-1 0,1 0 0,0 1 0,-2-1 0,2 0 4,0 0-1,0 0 0,0-1 1,0 1-1,0 0 0,0 0 0,0-1 1,0 1-1,0 0 0,0-1 1,0 1-1,0 0 0,0 0 1,0-1-1,0 1 0,0 0 0,0 0 1,0-1-1,0 1 0,0 0 1,0 0-1,1 0 0,-1-1 0,0 1 1,0 0-1,0 0 0,0-1 1,1 1-1,-1 0 0,0 0 0,0 0 1,0 0-1,1-1 0,-1 1 1,0 0-1,33-44 208,14-17-182,-40 54-39,0 0-1,0 0 1,1 0 0,0 1 0,15-9 0,-13 9-32,1 1 0,0 0 1,0 0-1,0 1 0,1 1 1,-1 0-1,16-2 0,-23 4 83,1 1-1,-1 0 1,1 0 0,0 0-1,-1 1 1,1-1-1,-1 1 1,0 0 0,1 0-1,-1 1 1,0 0-1,1-1 1,-1 1 0,0 0-1,0 1 1,-1-1-1,1 1 1,0 0-1,-1 0 1,0 0 0,0 0-1,4 5 1,-3-3 16,-1 0 1,0 0-1,0 0 1,-1 0-1,1 1 1,-1-1-1,0 1 1,-1-1-1,2 9 0,-1 3-63,0 32-1,-2-46-55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53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6144,'7'-5'9371,"14"-1"-6520,23-5-1314,32-7-488,-44 9-748,5-3-40,-29 9-157,0 0 0,0 0 1,0 1-1,1 0 1,-1 0-1,12 0 1,-19 2-84,0 0 0,0 0 0,-1 0 1,1 0-1,0 0 0,0 0 0,0 0 1,0 1-1,0-1 0,0 0 0,0 0 1,-1 1-1,1-1 0,0 1 0,0-1 1,0 0-1,-1 1 0,1 0 0,0-1 1,0 1-1,-1-1 0,1 1 0,-1 0 1,1-1-1,0 1 0,-1 0 0,0 0 1,1 0-1,-1-1 0,1 1 1,-1 0-1,0 0 0,1 0 0,-1 0 1,0 1-1,1 0 48,-1 0 1,1 0 0,0 0-1,0 0 1,0-1 0,0 1-1,0 0 1,1 2 0,0-2 33,-1-1 1,1 1-1,0 0 0,-1-1 1,1 1-1,0-1 1,0 1-1,0-1 1,0 0-1,0 0 1,0 0-1,1 0 1,-1 0-1,0 0 1,0-1-1,1 1 0,-1-1 1,0 1-1,1-1 1,-1 0-1,0 0 1,1 0-1,-1 0 1,4-1-1,63-9 629,87-24 0,-110 23-975,-25 5 126,-15 4-1632,-21 4-6909,5 0 6982,1 1 0,0 0-1,0 0 1,-14 9-1,-3 8-3053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53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1 154 3808,'0'-4'7559,"10"1"-6180,17-9 915,0-1 0,27-18 0,-19 12-1123,-29 15-1037,22-12 781,2 1 1,44-17-1,-73 32-879,1-1 0,-1 1-1,1 0 1,-1-1 0,1 1 0,-1 0-1,1 0 1,-1 0 0,1 0-1,0 0 1,-1 0 0,1 1 0,-1-1-1,1 0 1,-1 1 0,1-1-1,-1 1 1,1 0 0,-1-1 0,1 1-1,-1 0 1,0 0 0,0 0-1,1 0 1,1 2 0,1 2 108,0 0-1,0 1 1,-1 0 0,0 0-1,3 6 1,-3-6 131,0 0 1,0 0-1,0-1 1,6 7-1,-7-10-202,0 0 0,0 0 0,1-1-1,-1 1 1,1 0 0,-1-1 0,1 0 0,0 0-1,-1 1 1,1-2 0,0 1 0,0 0 0,0 0-1,0-1 1,0 0 0,0 0 0,0 1 0,3-2-1,7 0-28,0-1-1,23-6 1,-22 5-86,5-2-442,0-1 0,22-9 0,-4-5-3144,-31 15 1856,0 1-1,0-1 0,8-7 1,-1-2-1940,6 5-2997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55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0 4800,'0'0'13631,"-4"15"-10852,-8 4-1666,-1 1 0,-20 20-1,6-6-871,-3 4-32,3 1 1,-33 59 0,-53 125 931,79-155-917,32-64-223,0 0-1,0-1 1,0 1 0,-1-1-1,1 1 1,-1-1-1,1 0 1,-5 3 0,7-6 26,0 0 0,1 1 1,-1-1-1,0 0 0,0 0 1,0 0-1,0 1 1,0-1-1,0 0 0,0 0 1,1 0-1,-1 0 1,0 1-1,0-1 0,0 0 1,0 0-1,1 0 0,-1 0 1,0 0-1,0 0 1,0 0-1,1 1 0,-1-1 1,0 0-1,0 0 0,0 0 1,1 0-1,-1 0 1,0 0-1,0 0 0,0 0 1,1 0-1,-1 0 1,0 0-1,0 0 0,0 0 1,1 0-1,-1 0 0,0-1 1,1 1-1,12 1 90,-13-1-82,19-1 171,32-6 1,-2 0 148,192-28 251,-122 15-679,-118 20-276,1-1-1,0 0 1,-1 0-1,1 0 1,-1 0-1,0 0 0,1 0 1,-1 0-1,0-1 1,1 1-1,-1 0 0,0-1 1,0 1-1,0-1 1,0 1-1,1-4 1,-1 3-444,0 0 0,0 0 0,0 0 1,-1 0-1,1 0 0,0 0 0,-1 0 1,0 0-1,1 0 0,-1 0 0,0-1 1,0 1-1,0 0 0,-1-3 0,-3-2-1617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5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4 134 3808,'-4'-18'14740,"12"14"-15102,8-2 2401,10-3-101,51-13 0,55 5-1138,2-1 48,-109 14-689,94-21-345,-115 24-344,1 0 0,0 0 0,-1-1-1,8-3 1,-24 12-9619,8-4 7093,-5 0 1062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56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22 121 5632,'-2'-3'660,"1"1"-288,0 0 0,-1 0 1,1 0-1,-1 0 1,1 0-1,-1 0 0,0 1 1,0-1-1,-3-2 1,16-1 4263,1-1-2307,151-22 5808,-84 16-6344,-64 9-1633,217-28 464,-122 19-3056,-99 12-2963,-22 8-409,-5-1 444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8:56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38 3072,'2'-13'222,"-2"1"4772,0 11-4772,-1 1 0,1-1-1,-1 1 1,1 0 0,-1-1-1,1 1 1,-1 0 0,1-1-1,-1 1 1,0 0-1,1 0 1,-1-1 0,0 1-1,1 0 1,-1 0 0,0 0-1,1 0 1,-1 0 0,1 0-1,-1 0 1,0 0 0,0 0-1,-6 0 439,-11 0 910,0 1 0,-19 2 0,32-2-1366,0 0 0,-1 1-1,1-1 1,0 1 0,0 0-1,0 1 1,0-1 0,1 1-1,-1 0 1,-8 7 0,10-8-68,0 1 0,0 0 0,0 0 0,1 1 1,-1-1-1,1 0 0,-2 5 0,3-7-111,1 0 0,0-1 0,-1 1 0,1 0 0,0 0 1,0-1-1,0 1 0,0 0 0,0 0 0,0-1 0,0 1 0,0 0 0,0 0 0,0-1 0,0 1 0,0 0 0,0 0 0,1-1 0,-1 1 0,0 0 0,0-1 0,1 1 0,-1 0 0,1-1 0,-1 1 0,1 0 0,-1-1 0,1 1 1,-1-1-1,1 1 0,-1-1 0,1 1 0,0-1 0,-1 1 0,1-1 0,0 0 0,-1 1 0,1-1 0,0 0 0,-1 0 0,1 1 0,0-1 0,0 0 0,-1 0 0,1 0 0,1 0 0,6 1 51,0 0-1,0 0 1,1-1-1,-1 0 1,0-1-1,12-1 1,3-1 158,13 0-15,66-8 175,-63 5-347,-26 5 58,-1 0 1,1-1-1,-1-1 1,1 0-1,-1-1 1,0 0-1,12-7 1,-24 11-111,1 0 0,0 0 0,-1 0 0,1-1 1,-1 1-1,1 0 0,-1-1 0,1 1 0,-1 0 0,0-1 1,1 1-1,-1-1 0,1 1 0,-1-1 0,0 1 0,1-1 0,-1 1 1,0-1-1,0 1 0,1-1 0,-1 1 0,0-1 0,0 1 1,0-1-1,0 0 0,1 1 0,-1-2 0,-1 2-17,1-1 0,-1 0-1,1 1 1,0-1 0,-1 0 0,1 1 0,-1-1-1,0 0 1,1 1 0,-1-1 0,0 1-1,1-1 1,-1 1 0,0-1 0,1 1-1,-2-1 1,-5-2-129,1 1-1,-1 0 0,-9-2 1,-5 0-769,-38-2-1,51 5-77,0 2-1,-1-1 1,1 1-1,-1 0 1,1 1-1,0-1 0,-11 5 1,0 6-2063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9:4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30 179 6304,'-2'-1'454,"1"0"0,0 0 0,0 0 1,-1 1-1,1-1 0,0 0 0,-1 1 0,1-1 0,-1 1 1,1-1-1,-1 1 0,1 0 0,-1 0 0,-7-3 7411,19-10-5612,-3 4-1055,-3 7-1173,0 0 0,0 0 0,1 1 0,-1 0 0,0 0 0,1 0 0,8-1 0,11-2 218,-20 3-238,287-64 262,-199 45-113,94-16 369,-177 34-556,-1 0 4,-1 1 0,1 0-1,0 0 1,-1 1 0,1 0 0,0 0-1,13 3 1,-19-2-323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9:43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8 283 6816,'-8'0'14815,"15"-1"-14500,0 0-1,0-1 0,-1 0 1,1 0-1,-1 0 0,1-1 1,-1 0-1,0 0 1,10-7-1,-3 2-18,74-37 351,2 3 0,104-32 1,-42 28-968,-87 26-777,-25 4-3961,-35 14 3647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59.29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23 12 5824,'-5'-4'774,"4"3"-627,0 0 1,0 0-1,1 1 0,-1-1 1,0 1-1,0-1 1,0 1-1,0-1 0,0 1 1,0-1-1,0 1 1,0 0-1,0 0 1,0-1-1,0 1 0,-2 0 1,38 0 7013,2 1-3339,20 1-3191,66 10 0,-55-5-1258,-22-6-3989,-30-1 2942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9:46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10 220 3712,'-9'-4'13137,"10"28"-13430,-1-15 1336,11 227 2427,-5-150-3020,-3 100 2041,-6-225-2161,1 28-358,1 0 0,0-18-1,5-35-89,-3 19 177,2-1 0,2 1 0,16-64 0,-11 76 7,2 0 1,0 0 0,3 1 0,24-42-1,-31 61-90,1 0 0,1 1-1,0-1 1,0 2-1,1 0 1,0 0-1,1 1 1,1 0-1,-1 1 1,1 1-1,1 0 1,16-7 0,-27 13 18,1 1 1,0 0-1,-1-1 1,1 2-1,0-1 1,-1 0-1,1 1 1,0 0-1,0 0 1,-1 0 0,1 0-1,0 0 1,0 1-1,-1 0 1,1 0-1,6 2 1,-6-1-1,0 0 1,0 1-1,0-1 1,-1 1-1,1 0 0,-1 0 1,1 0-1,-1 0 1,0 0-1,-1 1 1,1 0-1,0-1 0,2 8 1,0-2 35,-1 0 0,0 0 0,-1 1 1,1 0-1,-2 0 0,0 0 0,0 0 0,-1 0 1,0 0-1,-1 11 0,0-15-33,0-1 0,-1 1 0,0-1-1,0 1 1,0-1 0,-1 0 0,0 0 0,0 0 0,0 0 0,-1 0 0,0 0 0,0-1-1,0 1 1,0-1 0,-1 0 0,1 0 0,-1 0 0,0 0 0,0 0 0,-8 4 0,-2 0 29,0-1 0,0 0 0,-1-1 0,0 0 1,0-2-1,-22 5 0,-95 7 169,121-15-232,4 0-59,1 0 0,-1 0 0,-11 4 0,27 4-59,6 1 357,0-1-1,25 10 0,15 10 75,-34-15-169,-1 1-1,0 1 0,22 24 1,47 60-117,-73-82-1051,-19-32-6192,-7-3 3856,-9 1-3211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9:46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42 110 9152,'-4'-2'729,"1"1"1,-1 0-1,0 0 1,0 0-1,0 0 0,0 0 1,0 1-1,-7 0 1825,26 0 48,34 1-1151,67-3 320,267-41 127,-28 1-1759,-106 27-870,-199 15-585,-36 0-1949,-26 0 1550,-1 0 0,1 1 0,0 1-1,-14 3 1,-15 6-711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9:47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 8224,'-3'-2'8906,"5"6"-8457,0 0-1,0 1 1,-1-1-1,1 1 1,-1 0-1,0-1 1,0 1-1,0 7 1,-2 43 586,0-25-566,1 69-89,0 9-521,0-35-4935,-1-80 1463,1 7 3318,0-1-1,0 0 0,-1 0 1,1 1-1,0-1 1,0 0-1,0 0 1,0 0-1,0 1 1,1-1-1,-1 0 0,0 0 1,0 0-1,0 1 1,1-1-1,-1 0 1,1-1-1,8-23-4573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9:47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8384,'2'1'8529,"7"11"-5926,10 20-968,-14-20-1284,-1-1-1,0 2 1,-1-1 0,-1 0-1,2 14 1,2 64 294,-5-54-524,-1 58-2511,-1-88 98,-8-17-4346,0-4 1430,-9-2 1011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9:48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2 288 5408,'1'0'112,"-1"-1"0,0 1 1,0-1-1,0 1 0,0-1 0,0 0 0,0 1 1,0-1-1,0 1 0,0-1 0,0 1 1,0-1-1,0 0 0,0 1 0,0-1 0,0 1 1,0-1-1,-1 1 0,1-2 0,0 2-70,-1 0 0,1 0-1,0 0 1,0 0 0,0-1 0,0 1-1,0 0 1,0 0 0,0 0-1,0 0 1,0-1 0,-1 1 0,1 0-1,0 0 1,0 0 0,0 0-1,0-1 1,0 1 0,0 0 0,0 0-1,0 0 1,0-1 0,0 1-1,0 0 1,0 0 0,1 0 0,-1 0-1,0-1 1,0 1 0,0 0-1,0 0 1,0 0 0,0 0 0,0-1-1,0 1 1,0 0 0,1 0-1,-1 0 1,0 0 0,0 0 0,0 0-1,0-1 1,1 1 0,1-1 738,1 0 0,0 0 0,-1-1-1,1 1 1,-1-1 0,0 0 0,4-3 0,8-6 1146,3 1-661,1 0 0,0 1 1,36-12-1,-30 15-797,1 0-1,-1 1 1,1 2-1,0 0 1,26 2-1,-36 1-204,0 2-1,18 3 0,-18-2 6,0 0-1,19-1 1,-22-2-108,-1 0 1,0-1 0,0-1 0,0 1 0,13-5 0,-18 4-190,0-1-1,1 0 1,-1 0 0,0 0-1,-1-1 1,1 1 0,0-1-1,-1-1 1,8-7-1,-6 5-1016,-1-1 0,0 1-1,0-1 1,-1 0-1,0-1 1,0 1-1,-1-1 1,5-13-1,-7 18-324,0-1-1,0 1 1,0 0-1,5-6 1,-2 2-1788,4-2-1475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9:48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7968,'0'0'71,"0"0"0,0 0 0,0-1 0,-1 1 0,1 0 0,0 0 0,0 0 0,0 0 0,0 0 1,0 0-1,0 0 0,-1 0 0,1 0 0,0 0 0,0 0 0,0 0 0,0 0 0,0 0 0,0 0 0,-1 0 0,1 0 1,0 0-1,0 0 0,0 0 0,0 0 0,0 0 0,0 1 0,0-1 0,-1 0 0,1 0 0,0 0 0,0 0 0,0 0 1,0 0-1,0 0 0,0 0 0,0 0 0,0 0 0,0 1 0,0-1 0,0 0 0,0 0 0,-1 0 0,1 0 0,0 10 2035,5 20 158,-2-11-1070,21 269 4328,-1-6-4148,-18-248-1194,-2-20 47,1 28 1,-4-42-250,0 0 1,1 0 0,-1 0-1,0 0 1,0 0 0,0 0-1,1 0 1,-1 0 0,0 0-1,0 0 1,0-1 0,0 1-1,1 0 1,-1 0 0,0 0-1,0 0 1,0 0 0,0 0-1,1 0 1,-1 0 0,0 0-1,0 0 1,0-1 0,0 1-1,0 0 1,1 0 0,-1 0-1,0 0 1,0-1 0,0 1-1,0 0 1,0 0 0,0 0-1,0 0 1,0-1 0,8-14-422,0 0 0,-1 0 0,8-28 0,-3 8 28,-1 8 380,2 0 1,1 1-1,1 1 0,1 0 1,32-38-1,-47 62 87,0 0-1,-1 0 1,1 0-1,0 0 1,0 0-1,0 0 1,0 0-1,-1 0 0,1 1 1,1-1-1,-1 0 1,0 1-1,0-1 1,0 0-1,0 1 1,0-1-1,1 1 1,-1 0-1,0-1 1,0 1-1,0 0 1,1 0-1,-1 0 1,0 0-1,1 0 1,-1 0-1,0 0 1,0 0-1,1 1 1,-1-1-1,0 0 1,0 1-1,0-1 1,3 2-1,-2 0 11,0-1 0,0 1 0,0 0 0,-1 0 0,1 0 0,0 1 1,-1-1-1,1 0 0,-1 1 0,0-1 0,0 1 0,0-1 0,0 1 0,0-1 0,0 6 0,5 21 241,-2-12-201,-1 0-1,2 32 1,-3 3-193,0 9-1410,-6-22-2726,4-32 2118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9:49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10208,'-17'11'3776,"8"-16"-2912,-16 13-256,12 0 288,-11 0-609,-11 3 2497,-14 0-1536,-15 4 32,-8 4-800,5-1-96,8 1-256,8 0-288,14-4 96,2-1-2240,11-3 1248,3 2-5183,4 1 3487,8 1-3296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9:52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1269 4640,'0'0'71,"-1"0"0,1 0 0,0-1 0,-1 1 0,1 0 0,0 0 0,-1-1 0,1 1 0,0 0 0,-1 0 0,1-1 0,0 1 0,0 0 0,-1-1 0,1 1 0,0 0 0,0-1 0,0 1 0,0 0 0,0-1 0,-1 1 0,1 0 0,0-1 0,0 1 0,0-1 0,0 1 0,0 0 0,0-1 0,0 1 0,0-1 0,11-5 3781,-4 3-2583,22-10 2193,26-12-247,-54 24-3180,4-1 129,1-1-1,-1 0 1,0 0-1,0-1 0,-1 1 1,1-1-1,-1 0 1,0-1-1,7-7 1,-7 6 22,0 0 1,1 0 0,0 1-1,10-9 1,-14 14-11,-1 1-27,7 25 219,-1 1-262,-2 1 0,2 32-1,1 11-86,42 326 733,-37-326-540,3-1 0,28 83 0,-7-30 48,43 154 444,-76-269-628,-1 1 0,1-1 0,6 11 0,-9-16 122,0 2-97,9-18-341,-3-2 144,-2-1 0,0 0 0,-1 0 0,0 0 0,-1 0 0,0-21 0,0-2-53,8-71-296,13-156-225,19-267-223,-26 343 613,7-46 198,13-213 324,-35 389-363,10-162 450,-10 169-255,-1 53-94,0-1 0,0 1-1,0-1 1,0 1 0,0-1-1,0 1 1,0-1-1,-1 1 1,1 0 0,0-1-1,0 1 1,0-1 0,-1 1-1,1-1 1,0 1 0,-1 0-1,1-1 1,-1 0 0,6 6-223,1-3 318,0 0-1,1 0 1,-1 0 0,0-1-1,1 0 1,-1 0 0,0 0-1,1-1 1,-1 0 0,10-1-1,501-70 1233,47-14 86,-557 84-1383,35-5 101,12-2 439,69-1-1,-121 9-757,2-7-5365,-5 7 5140,0 0 0,1-1 0,-1 1 0,1-1 1,-1 1-1,0 0 0,1 0 0,-1-1 0,1 1 0,-1 0 0,0 0 0,0 0 0,1 0 0,-1 0 1,0-1-1,1 1 0,-1 0 0,0 1 0,0-1 0,-21 3-5742,11-2 4438,-13 2-967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9:53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237 306 6560,'0'-2'445,"0"-1"0,1 1 0,-1-1 0,0 1 0,1-1 0,-1 1 0,3-5 0,-3 6-213,0 0-1,1 0 1,-1 0-1,1 1 1,0-1-1,-1 0 0,1 0 1,0 1-1,-1-1 1,1 0-1,0 1 1,0-1-1,0 1 1,-1-1-1,1 1 1,0 0-1,0-1 1,0 1-1,0 0 0,0-1 1,0 1-1,0 0 1,0 0-1,0 0 1,2 0-1,-2-1 74,2 1-44,7 3 3269,-9-2-3183,-1 0-868,1 0 506,-1 0 1,0 0-1,0 0 0,-1 0 1,1 0-1,0 0 1,0 0-1,0 0 1,-1 0-1,1 0 1,0 0-1,-1 0 1,0 2-1,0-1-28,-4 11-41,-1 0 0,0-1 0,-1 0 0,0-1-1,0 0 1,-1 0 0,-1 0 0,-19 18 0,-3-2 531,-55 37 0,35-28 66,48-34-548,-16 13 847,17-12-107,14-9-101,24-15 249,60-47 0,-80 54-785,0-1 0,-1 0 0,-1-1 0,0 0 0,18-31 0,-12 15-35,-2-1 0,18-47 0,27-96-150,-59 159 17,-4 12-2,-4 12-6,-8 35 67,-6 45 0,7-34 75,1-10-6,4-19 21,0 0 0,2 0 0,1 0-1,-1 45 1,4-66-21,0-1 0,1 0 0,-1 0 0,0 0 0,1 0 0,-1 1 0,1-1 0,0 0 1,0 0-1,0 0 0,0-1 0,0 1 0,0 0 0,0 0 0,1 0 0,-1-1 0,1 1 0,-1-1 0,3 3 0,-2-4-2,-1 1 1,1 0 0,0-1-1,-1 1 1,1 0 0,0-1-1,-1 0 1,1 0 0,0 1-1,-1-1 1,1 0 0,0 0-1,0 0 1,-1-1-1,1 1 1,0 0 0,-1-1-1,1 1 1,0-1 0,-1 1-1,1-1 1,0 0 0,1-1-1,3-1-16,0-1 1,-1 0-1,1-1 0,-1 1 0,0-1 0,0 0 1,0-1-1,6-10 0,2-3-96,12-29-1,-16 29 94,44-95 135,-18 38-418,-28 64 38,-7 12 238,0 0-1,0 0 1,0 0-1,0 0 1,0 0 0,0 0-1,0 0 1,0-1-1,0 1 1,0 0-1,0 0 1,0 0-1,0 0 1,0 0 0,0 0-1,0 0 1,0 0-1,0 0 1,0 0-1,0 0 1,1 0-1,-1 0 1,0 0-1,0 0 1,0 0 0,0 0-1,0 0 1,0 0-1,0 0 1,0 0-1,0 0 1,0 0-1,0 0 1,0 0 0,0 0-1,0 0 1,1 0-1,-1 0 1,0 0-1,0 0 1,0 0-1,0 0 1,0 0 0,0 0-1,0 0 1,0 0-1,0 0 1,0 0-1,0 0 1,0 0-1,0 0 1,0 0 0,0 0-1,0 0 1,0 0-1,1 0 1,-1 0-1,0 0 1,0 1-1,0-1 1,0 0 0,0 0-1,0 0 1,0 0-1,0 0 1,-1 22 187,0-8-165,-3 42 283,1-2 342,3 65 1,1-113-596,-1-1 1,1 1-1,0 0 1,0-1 0,1 1-1,-1-1 1,1 0 0,0 1-1,1-1 1,5 9 0,-6-12-35,0 0 0,0 1 1,0-1-1,1 0 1,-1 0-1,1 0 0,-1 0 1,1-1-1,0 1 0,0-1 1,0 0-1,0 0 1,0 0-1,0 0 0,0 0 1,0 0-1,0-1 1,0 0-1,0 1 0,4-1 1,6-1-729,0 0 0,-1 0 1,1-1-1,-1 0 1,1-1-1,-1-1 0,21-9 1,-26 10-270,0-1 0,0 0 0,0 0 0,0 0 0,-1-1 1,0 0-1,0-1 0,0 1 0,-1-1 0,1 0 1,-1 0-1,-1-1 0,5-7 0,5-18-4050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9:54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1 244 6880,'0'-4'10481,"9"2"-6472,21-2-3689,-20 3 1040,103-9 864,59-8-619,58-30-637,-126 23-811,244-56-124,-199 42-2556,-117 28-1626,-37 19-2379,-16 9 2960,-13 2-2549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2:59.95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153 1 5888,'0'0'101,"0"0"1,0 0 0,-1 0 0,1 0-1,0 0 1,0 0 0,0 0-1,-1 0 1,1 0 0,0 0-1,0 1 1,0-1 0,-1 0-1,1 0 1,0 0 0,0 0-1,0 1 1,0-1 0,-1 0-1,1 0 1,0 0 0,0 1-1,0-1 1,0 0 0,0 0-1,0 1 1,0-1 0,-1 0-1,1 0 1,0 0 0,0 1 0,0-1-1,0 13 1622,0-2-337,-6 25 1304,3-8-737,-14 51 1,-22 34-588,-12 40-524,38-113-575,9-29-130,0 0 1,1 1-1,-4 18 0,7-29-119,0 1 1,0-1-1,0 0 1,0 0 0,0 0-1,0 0 1,0 0-1,0 0 1,0 0 0,1 1-1,-1-1 1,0 0-1,1 0 1,0 2 0,0-3-12,-1 0 1,0 0 0,0 0 0,0 1 0,1-1 0,-1 0 0,0 0-1,0 0 1,1 0 0,-1 0 0,0 0 0,0 1 0,1-1 0,-1 0-1,0 0 1,0 0 0,1 0 0,-1 0 0,0 0 0,1 0 0,-1 0-1,0 0 1,0 0 0,1-1 0,10-6 82,2-6-92,-2 0 0,13-18 1,2-2-5,71-75-244,-93 105 250,0-1 1,-1 1-1,1 0 1,1 0 0,-1 0-1,0 0 1,1 1-1,6-3 1,-11 5 4,1 0-1,-1-1 1,1 1-1,-1 0 1,1 0-1,-1 0 1,1 0-1,-1 0 1,1 1-1,-1-1 1,0 0-1,1 0 1,-1 0 0,1 0-1,-1 0 1,1 1-1,-1-1 1,0 0-1,1 0 1,-1 1-1,1-1 1,-1 0-1,0 1 1,1-1-1,-1 0 1,0 1 0,1-1-1,-1 1 1,7 14 272,-6-11-137,2 4 30,-1 0-1,0 0 0,0-1 0,-1 1 0,1 15 1,-3 42 346,0-2-282,0-5-90,0-42-583,0 0 0,4 31-1,-3-47 329,0 0 0,0 0-1,0 0 1,0 0-1,0 0 1,0 1 0,0-1-1,0 0 1,0 0-1,1 0 1,-1 0 0,0 0-1,1 1-1002,-1 0 1003,0-1 0,1 0-1,-1 0 1,0 0-1,0 0 1,0 0 0,0 0-1,0 0 1,1 0-1,-1 0 1,0 0 0,0 0-1,0 0 1,0 0-1,1 0 1,-1 0 0,0 0-1,0 0 1,0-1-1,0 1 1,1 0 0,-1 0-1,0 0 1,0 0 0,0 0-1,1-1-333,12-10-3519,12-20-958,15-45-5,-5 7 2921,-10 27 2312,7-13 2985,-26 44-110,2 1 1,16-17-1,-22 26-1584,-1 6-423,-1 7-212,-7 23-50,-2 6-1154,5-1-3302,4-40 3487,2 12-1874,5-4-2486,5 0 1617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9:59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5 210 3136,'-3'4'12221,"1"-13"-5266,3 2-9156,1-4 2355,1-1 0,1 1 0,0 0-1,1 1 1,0-1 0,0 1 0,1 0 0,1 0-1,0 0 1,0 1 0,0 0 0,1 1-1,11-10 1,-12 13-140,-1 0 0,1 0-1,0 1 1,0 0 0,0 0-1,0 0 1,1 1 0,-1 0-1,1 1 1,0-1 0,0 2-1,0-1 1,0 1 0,0 0 0,1 1-1,-1 0 1,0 0 0,0 1-1,15 3 1,-19-3-4,1 0-1,-1 1 1,0 0 0,1 0-1,-1 0 1,0 0-1,0 0 1,-1 1 0,1 0-1,0 0 1,4 5 0,-3-2 22,-1-1 0,1 2 1,-1-1-1,0 0 0,-1 1 1,5 10-1,-3-2 42,0 0 0,-2 0-1,0 0 1,0 0 0,-1 1 0,-1 20 0,-1-23-8,-1 0 0,0-1 0,-1 1 0,-1-1 0,0 1 1,-1-1-1,0 0 0,0 0 0,-2 0 0,-12 21 0,9-20 22,0 0-1,-2 0 1,1-1-1,-2 0 0,1-1 1,-2 0-1,1-1 1,-17 10-1,-96 60-124,89-58 341,36-22-305,0 0 0,-1 0 0,1 0 0,0 0 0,-1 0 0,1 0 0,0 0 0,0 0 0,-1 0 0,1 0 0,0 1 1,0-1-1,-1 0 0,1 0 0,0 0 0,0 0 0,-1 1 0,1-1 0,0 0 0,0 0 0,0 1 0,0-1 0,-1 0 0,1 0 0,0 1 0,0-1 0,0 0 0,0 0 0,0 1 0,0-1 0,0 0 1,0 1-1,0-1 0,0 0 0,0 1 0,0-1 0,0 1 0,11 5 78,20 2 74,72 5 266,-44-7-149,-1 2 0,85 24 0,-124-25-308,-13-4-224,0-1 1,1 0-1,-1 0 1,0-1-1,11 1 1,-15-2-910,-2-1 748,1 1 1,-1-1 0,0 0-1,1 0 1,-1 0-1,0 0 1,0 0 0,0 0-1,0 0 1,0 0 0,0 0-1,0 0 1,0 0-1,0 0 1,0 0 0,-1 0-1,1 0 1,0 0 0,-1 0-1,0-2 1,-7-12-2493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49:59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6240,'-2'10'9714,"-1"32"-7039,0-6-1614,-13 63 862,-39 133-1,22-94-727,32-138-1175,1 1 1,0-1 0,0 1-1,-1-1 1,1 1-1,0-1 1,0 1-1,0-1 1,0 1-1,0-1 1,0 1-1,0-1 1,0 1-1,0-1 1,0 1 0,0-1-1,0 1 1,0-1-1,0 1 1,0-1-1,0 1 1,1-1-1,-1 1 1,0-1-1,0 1 1,0-1 0,1 0-1,-1 1 1,0-1-1,1 1 1,0-1-1,0 1 36,1-1 0,-1 0 1,1-1-1,-1 1 0,1 0 0,0 0 0,-1-1 0,1 1 0,-1-1 0,3 0 1,14-5-38,0 1 0,1 1 1,-1 1-1,30-2 1,-14 4 25,54 5-1,3 0-1030,-89-4 20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00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12 128 5408,'-10'-8'1674,"10"8"-1644,0-1-1,-1 1 1,1 0 0,0 0 0,0 0-1,0-1 1,0 1 0,0 0-1,-1 0 1,1-1 0,0 1-1,0 0 1,0 0 0,0-1 0,0 1-1,0 0 1,0 0 0,0-1-1,0 1 1,0 0 0,0 0 0,0-1-1,0 1 1,0 0 0,0 0-1,0-1 1,1 1 0,-1 0-1,0 0 1,0-1 0,0 1 0,0 0-1,0 0 1,0-1 0,1 1-1,-1 0 1,0 0 0,0 0 0,0 0-1,1-1 1,-1 1 0,0 0-1,3-8 7138,3 8-5830,1 2-462,0-1-1,0 0 0,-1 0 0,10-1 0,5-1-135,24-4-1,-22 2-330,169-33 208,-66 1-3792,-125 35 2883,0-1-1,1 0 0,-1 1 0,0-1 0,0 0 1,0 0-1,1 0 0,-1 0 0,0 0 0,0 0 1,0 0-1,0-1 0,0 2 172,-1-1 0,0 1 0,0 0 0,0 0 0,0 0 0,1-1 0,-1 1 0,0 0 0,0 0 0,0-1 0,0 1 0,0 0 0,0 0 0,0-1 0,0 1 0,0 0 0,0 0 0,0-1 1,0 1-1,0 0 0,0 0 0,0-1 0,0 1 0,0 0 0,0-1 0,0 1 0,0 0 0,0 0 0,-1 0 0,1-1 0,0 1 0,0 0 0,0 0 0,0-1 0,-1 1 0,1 0 0,0 0 0,0 0 0,0 0 0,-1-1 0,1 1 0,0 0 0,0 0 0,0 0 0,-1 0 0,1 0 0,0 0 0,0 0 0,-1 0 0,1 0 0,0 0 0,-1 0 0,1 0 0,0 0 0,0 0 1,-1 0-1,1 0 0,0 0 0,0 0 0,-1 0 0,1 0 0,-1 0 0,-6-1-1937,-1-2-1674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00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2 112 8640,'0'-2'319,"-1"0"1,1 0-1,0 1 1,-1-1-1,1 0 0,0 0 1,0 0-1,1 0 1,-1 0-1,0 0 1,1 0-1,-1 0 1,1 0-1,-1 0 1,1 1-1,0-1 1,0 0-1,0 0 0,0 1 1,0-1-1,0 1 1,0-1-1,0 1 1,1-1-1,-1 1 1,1 0-1,-1-1 1,1 1-1,3-1 0,7-5 217,0 2 0,1-1-1,-1 2 1,1 0 0,1 0 0,-1 2-1,27-4 1,-15 3-112,154-14 787,-60 15-5073,-118 2 3442,11 1-1880,-11-1 2124,-1 0 0,0 0-1,0 0 1,1 0 0,-1 0 0,0 1 0,0-1 0,0 0-1,3 14-8247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01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8 6656,'0'0'81,"0"0"-1,0 0 1,0-1 0,0 1 0,-1 0 0,1 0 0,0-1 0,0 1-1,0 0 1,-1 0 0,1 0 0,0 0 0,0-1 0,-1 1-1,1 0 1,0 0 0,-1 0 0,1 0 0,0 0 0,-1 0-1,1 0 1,0 0 0,0 0 0,-1 0 0,1 0 0,0 0 0,-1 0-1,1 0 1,0 0 0,-1 0 0,1 0 0,0 0 0,0 0-1,-1 0 1,1 0 0,0 0 0,-1 1 0,1-1 0,0 0-1,0 0 1,-1 0 0,1 0 0,0 1 0,-2 0 228,1-1 1,-1 1-1,1 0 0,0 0 1,-1 0-1,1-1 0,0 1 1,-3 3-1,-18 28 4475,17-26-4463,0 0 0,0 1-1,1-1 1,0 1 0,0 0 0,1 0 0,0 1 0,0-1 0,1 1 0,0-1-1,-2 11 1,3-8-87,1 0-1,1 0 0,0 0 0,0 0 1,3 10-1,-4-16-167,1-1 1,0 0-1,0 1 1,0-1 0,0 0-1,1 0 1,-1 0-1,1 0 1,0 0-1,0 0 1,0 0-1,0-1 1,1 1-1,-1-1 1,1 1 0,-1-1-1,6 3 1,-6-4-56,1 0 0,-1-1 0,1 1 0,-1-1 0,1 0 0,0 1 0,-1-1 0,1 0 0,-1-1 1,1 1-1,0 0 0,-1-1 0,1 1 0,-1-1 0,1 0 0,-1 0 0,0 0 0,1 0 0,-1 0 1,0-1-1,0 1 0,0-1 0,0 1 0,3-3 0,5-6-13,1 0 0,-1 0 0,8-13 0,-13 17-11,5-5-6,34-47 231,-39 52-148,-1-1 0,0 0-1,-1 0 1,1-1 0,-2 1 0,5-15 0,-7 20-60,1 0 0,-1 1 1,0-1-1,0 0 1,0 1-1,0-1 0,0 0 1,0 0-1,-1 1 1,1-1-1,0 0 0,-1 1 1,0-1-1,1 0 1,-1 1-1,0-1 0,0 1 1,-1-3-1,0 2-23,0 0-1,0 1 1,0-1-1,0 0 1,0 0 0,-1 1-1,1 0 1,0-1-1,-1 1 1,-4-2-1,-1 1-49,1 0 0,-1 1 0,0-1 0,0 1 0,-1 1 0,1 0 0,-8 0 0,-7 3-1214,1 1 1,1 1-1,-39 12 0,58-16 924,0 0-1,1 0 0,-1-1 0,0 1 0,1 0 1,-1 0-1,0 1 0,1-1 0,-1 0 0,1 0 1,0 1-1,-1-1 0,1 1 0,-1 1 0,1-1-343,0-1 0,1 1 0,-1 0 0,1-1 0,-1 1 0,1 0 0,-1 0 0,1-1 0,0 1 0,0 2 0,0 6-2886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06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398 1 1984,'1'12'2480,"15"16"9690,-29-31-11007,4-2-969,-1 2 0,0-1 0,-1 1 0,1 1 0,0-1 0,-21 0 0,13 2-89,0 1-1,-1 1 0,-20 4 1,13-1 88,-43 14 1,58-15-139,0 1 0,1 1 0,-1 0 1,1 0-1,0 1 0,-13 10 0,20-13-8,0 0-1,0 1 1,0-1-1,0 1 1,0 0 0,1-1-1,0 1 1,0 0-1,0 1 1,0-1 0,0 0-1,1 0 1,0 1-1,0-1 1,0 1 0,0-1-1,1 1 1,0-1 0,0 1-1,0-1 1,1 7-1,2 8 43,1 0-1,1 0 0,12 31 0,-7-20-37,89 256 477,-91-262-264,-2 0-1,0 1 1,-2 0-1,-1 0 1,0 33-1,-3-46-186,-1 0-1,0 1 0,0-1 0,-2 0 0,0 0 0,0 0 0,-1 0 0,0-1 0,-1 1 1,0-1-1,-1 0 0,-12 18 0,16-28-180,1 1 0,0 0 0,0-1 0,-1 0 1,1 1-1,-1-1 0,1 0 0,-1 1 0,1-1 0,-1 0 0,0 0 1,1-1-1,-1 1 0,0 0 0,0 0 0,0-1 0,0 1 0,0-1 1,0 0-1,0 1 0,0-1 0,0 0 0,0 0 0,0 0 0,0-1 0,1 1 1,-5-1-1,4 0-551,-1 0 0,0-1 1,1 1-1,-1-1 0,1 1 1,-1-1-1,1 0 0,0 0 0,0 0 1,0 0-1,0 0 0,0-1 1,0 1-1,0-1 0,1 1 0,0-1 1,-3-5-1,0-7-4854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07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27 183 7392,'-3'-4'759,"-1"0"-1,1 0 1,-1 0 0,-8-6 2638,21 10-336,16-1-976,35-5 0,64-19-552,-88 16-1060,11-1-469,115-30 1652,-84 12-2799,-57 19-1169,32-20 0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07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35 172 8320,'-1'0'86,"1"0"0,0 0 0,0-1 0,-1 1 0,1 0 0,0 0 0,0 0 0,-1 0-1,1 0 1,0 0 0,-1 0 0,1 0 0,0 0 0,0-1 0,-1 1 0,1 0 0,0 0 0,-1 1 0,1-1 0,0 0 0,-1 0 0,1 0 0,0 0 0,0 0 0,-1 0 0,1 0 0,0 0 0,-1 1 0,1-1 0,0 0 0,0 0 0,-1 0 0,1 0 0,0 1 0,0-1 0,0 0 0,-1 0 0,1 1 0,0-1 0,0 0 0,0 0 0,0 1 0,-4 17 1028,2-1-43,-2-5-291,2 0 0,-1 0 0,0 22 0,-2 7 436,4-22-497,1-12-134,0-11 1247,2-9-1702,0-1 0,0 1 1,1 0-1,1 0 0,8-20 0,-2 6-10,-4 5 99,2 1 0,0 0-1,1 0 1,1 0 0,24-34-1,-30 50-172,0 0-1,1 1 1,-1-1-1,1 1 1,1 0-1,-1 1 1,0-1-1,1 1 1,0 0-1,0 0 1,0 0-1,0 1 1,0 0-1,0 0 1,0 1-1,1 0 1,-1 0-1,1 0 1,10 1-1,-5 1-171,-1 0 0,0 1 0,1 0 1,-1 0-1,0 1 0,0 1 0,-1 0 0,1 0 0,-1 1 0,14 9 1,-21-12-616,-1-1 0,0 1 1,0 0-1,0 0 1,0 1-1,0-1 1,-1 0-1,1 1 0,2 4 1,-3-6 206,-1 1 0,1-1 1,0 1-1,-1-1 0,1 1 1,-1 0-1,1-1 0,-1 1 1,0-1-1,0 1 0,0 0 0,0-1 1,0 1-1,0-1 0,0 1 1,-1 0-1,1-1 0,-1 3 0,-3 1-2868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08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 6976,'-9'-1'486,"-1"1"-1,1 0 1,0 1 0,0 0 0,-1 1 0,1 0-1,0 0 1,0 1 0,1 0 0,-16 7 0,14-4-14,1 0 0,0 0 0,0 1 0,0 0 1,1 1-1,0 0 0,0 0 0,1 0 0,0 1 1,0 0-1,1 1 0,-8 16 0,0 9-47,1 0 0,2 1 0,2 0 0,1 1-1,-4 57 1,10-78-366,2 0 0,0 0 0,1 0 1,0 0-1,2 0 0,-1-1 0,2 1 0,0-1 0,11 25 0,-6-21-410,0-1-1,1 0 1,1-1 0,1 0 0,0 0 0,2-2 0,14 16 0,-16-21-1008,-1 0 0,1 0 1,24 13-1,-25-17-398,1 0 0,0 0 1,1-2-1,19 6 1,-6-5-1087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0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 8640,'3'-1'256,"0"1"0,0 0 1,0 0-1,-1 0 0,1 0 1,0 1-1,0-1 0,0 1 1,0 0-1,-1-1 1,1 1-1,0 0 0,-1 1 1,4 1-1,-5-3-229,31 14 1419,35 22 1,-54-28-912,-1 0-1,0 1 1,0 0 0,-1 1-1,19 21 1,-13-7 55,0 0 1,-2 1-1,19 43 0,-15-22 224,18 66 0,-30-89-565,-2 0 1,5 46-1,-10-59-226,1 0 0,-2 1-1,1-1 1,-2 0 0,1 0 0,-1 0 0,-1 0-1,0 0 1,-6 14 0,0-7-252,0-1 0,-2 0 1,0 0-1,0-1 0,-2 0 0,-24 22 1,14-17-1361,-2 0 0,-1-1 0,-34 19 0,46-31 606,1 0 1,-1-1-1,-17 6 0,17-9-1334,-26 4-1,22-5 543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3:00.30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46 7 8480,'-22'-7'3840,"7"7"-3360,12 0 480,3 3-640,-5-3-768,5 4-384,5 1 576,-2-5-1184,7 3 800,3 2-1696,1 2 1312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35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228 120 3328,'-10'-1'12151,"22"6"-7129,10 3-4508,30 6 1,-34-11-350,0-1 1,0-1-1,-1 0 0,1-1 1,31-4-1,-47 3-147,0 1 0,-1 0 0,1-1 0,0 1 0,-1-1 0,1 0 1,0 1-1,-1-1 0,1 0 0,-1 0 0,1 0 0,-1 0 0,0 0 0,1-1 0,-1 1 0,0 0 0,0-1 0,0 1 0,0 0 0,0-1 1,0 1-1,0-1 0,1-2 0,-1 0 11,0 0 1,0 0-1,0 0 1,-1 0-1,1 0 0,-1 0 1,0 0-1,-1-9 1,0 11-70,1-1 21,0 0-1,0 0 0,0 0 0,-1 1 0,1-1 0,-1 0 0,0 0 0,0 1 0,0-1 0,0 1 0,0-1 0,0 1 0,-1-1 0,1 1 0,-1 0 0,0-1 0,0 1 0,0 0 0,0 0 0,-2-1 0,-2-1 43,-1 1-1,1 1 1,-1-1-1,1 1 1,-1 0-1,0 1 1,0-1 0,0 1-1,0 1 1,0-1-1,1 1 1,-1 1 0,0-1-1,0 1 1,0 0-1,-13 4 1,-18 4 249,4-1 130,-62 23 1,88-27-325,0 0-1,1 1 0,-1 0 0,1 0 1,0 1-1,0 0 0,1 0 0,-1 0 1,2 1-1,-1 0 0,1 0 0,0 1 1,0-1-1,1 1 0,-6 15 0,-1 7 197,1 1 0,-11 60-1,19-84-282,-1 8 95,1 1-1,0 0 1,1-1 0,0 1-1,2 0 1,2 23 0,-2-33-46,0 0 1,1-1 0,-1 1-1,1 0 1,0-1 0,1 1-1,0-1 1,-1 1 0,2-1 0,-1 0-1,0-1 1,1 1 0,0 0-1,0-1 1,1 0 0,-1 0-1,1 0 1,0-1 0,9 6-1,3-1-73,0-1-1,0-1 0,0-1 0,1 0 1,0-1-1,0-1 0,19 1 1,-12-3-2606,35-2 0,-37-2-4387,35-7 0,-29 4 2333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3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89 3072,'-13'-6'4417,"13"5"-4255,0 1 1,0 0 0,0 0 0,0 0-1,0-1 1,0 1 0,0 0 0,0 0 0,0 0-1,-1-1 1,1 1 0,1 0 0,-1 0-1,0 0 1,0-1 0,0 1 0,0 0 0,0 0-1,0-1 1,0 1 0,0-2 1282,0 1-1160,0-2 593,0 0-1,0 0 0,0 1 1,1-1-1,-1 0 1,2-4-1,-2 6-781,1 0 0,-1 0 0,1 0 0,0 0 0,0 0 0,-1 0 0,1 0 0,0 0 0,0 1 0,0-1 0,0 0 0,0 0-1,0 1 1,0-1 0,0 1 0,0-1 0,0 1 0,2-1 0,22-8 145,1 2-1,-1 1 1,1 1 0,0 1-1,1 2 1,-1 0 0,36 3-1,-50 0-695,0 1 0,14 3 0,5 6-7507,-23-6 5738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37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12 2304,'18'-12'8313,"-19"17"-4224,-2 3-2966,-20 44 1662,18-41-2534,-1 0-1,2 0 0,-1 1 1,2-1-1,-4 17 1,5-16-227,1 0 0,0 0 0,1-1 1,0 1-1,1 0 0,0-1 0,1 1 0,0 0 1,1-1-1,0 0 0,1 0 0,8 18 0,-11-27-542,1 0 0,-1 0 0,1 0 0,-1 0-1,1-1 1,-1 1 0,1 0 0,4 2-1,-6-4 207,1 1 0,-1-1 0,1 0 0,-1 1 0,1-1-1,0 0 1,-1 1 0,1-1 0,0 0 0,-1 0-1,1 0 1,0 0 0,-1 0 0,1 0 0,0 1-1,-1-1 1,1-1 0,0 1 0,-1 0 0,1 0 0,0 0-1,-1 0 1,1 0 0,0-1 0,-1 1 0,2-1-1,6-2-2417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37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32 7712,'-7'-19'3520,"-3"11"-3072,6 4 256,8 8 0,1-4-1472,0 3 384,-2 2-1472,6 6 1056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38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7392,'0'0'3360,"9"-8"-2944,-5 0 1408,8 8-1088,14-6 704,4 1-864,20-5 127,4 6-415,10-8-32,-2 9-160,-3-5-128,-7 8 0,-15-3-384,-3 3 193,-9-5-2401,-3 10 1408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3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11 5216,'-6'-10'2908,"5"17"1010,0 6-3667,-6 49 2818,-25 101 0,20-122-2583,6-25-291,1 0 0,1 0 0,0 1 0,-2 29 1,6-45-184,0 0 1,0-1 0,0 1-1,0-1 1,0 1 0,0 0-1,1-1 1,-1 1 0,0-1-1,0 1 1,0-1-1,0 1 1,1 0 0,-1-1-1,0 1 1,1-1 0,-1 1-1,0-1 1,1 0 0,-1 1-1,1-1 1,-1 1 0,0-1-1,1 0 1,-1 1 0,1-1-1,-1 0 1,1 1-1,0-1 1,-1 0 0,1 0-1,-1 0 1,1 1 0,-1-1-1,1 0 1,0 0 0,-1 0-1,1 0 1,-1 0 0,2 0-1,2-1-132,0 1 0,0-1 0,1 0 0,6-2 0,-7 1 100,35-11-548,40-22-1,-43 18 421,-26 13 136,-1-1 4,1 1 0,0 0 0,19-5 0,-27 9 42,0 0 0,1-1 0,-1 1 0,0 0 0,0 0 0,0 0 0,1 1 0,-1-1 0,0 0 0,4 2 0,-5-1 12,0-1 0,0 1 0,0 0 1,0-1-1,0 1 0,0 0 0,0 0 0,0 0 0,0 0 1,0 0-1,0 0 0,-1 0 0,1 0 0,0 0 1,-1 0-1,1 0 0,-1 0 0,1 1 0,0 1 0,0 1-6,0 1 0,0 0 0,-1 0 0,1 0 0,-1 0 0,0-1 0,0 1 0,-1 0 0,1 0 0,-1 0 0,0 0 0,-1-1 0,1 1 0,-1 0 0,0-1 0,0 1 0,-5 7 0,0-1-890,6-9 214,0-1 1,1 0 0,-1 1-1,0-1 1,0 0 0,0 0-1,0 0 1,0 0 0,0 0 0,0 0-1,-2 2 1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39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497 19 6048,'-12'-18'2752,"-6"18"-2400,6 0 1376,4 3-1024,-21 1 1824,-1 4-1408,-24 3 991,7 5-1215,-12-2 224,8 4-640,1-2-384,16 2-64,1-7 32,7 5-32,5-5-2400,9 0 1280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41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90 4224,'0'-9'1113,"0"0"0,1 0 1,0 0-1,1 0 0,0 1 1,1-1-1,4-12 0,-3 14 1009,-6 18-876,0 3-881,-5 28 267,-2 1 0,-1-1-1,-3 0 1,-1-1-1,-2-1 1,-24 44 0,25-56-362,2 2 1,1-1 0,-14 53-1,25-79-258,-1 4 20,1 0-1,0 0 0,-1 9 0,2-14-5,0-1 0,0 0 0,0 0 0,0 0 0,0 1 0,0-1 0,0 0 0,1 0 0,-1 0 0,0 0 0,1 0 0,-1 1 0,0-1 0,1 0 0,0 0 0,-1 0 0,1 0 0,0 0 0,-1 0-1,1 0 1,0-1 0,0 1 0,0 0 0,0 0 0,0-1 0,0 1 0,1 1 0,5 0 118,1-1 0,-1 1 0,0-1 0,0 0 0,1-1 0,13 0 0,46-8 24,-36 3-16,0 3-75,49 2 0,-32 1-353,-47-1 30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41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27 5984,'-1'-2'393,"0"1"-118,1-1 1,-1 1-1,1 0 0,-1 0 1,0-1-1,1 1 1,-1 0-1,0 0 1,0 0-1,0 0 0,0 0 1,0 0-1,0 0 1,0 0-1,-2-1 1,69 5 9866,-42-1-9948,-1-1 0,1-1-1,35-4 1,-52 3-667,3-1-2217,-1-3-3864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42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18 172 6400,'-14'-19'2058,"11"12"-1258,3 4-464,0 0-1,0 0 1,0 1-1,1-1 1,-1 0-1,1 1 1,-1-1-1,1 0 1,0 1-1,0-1 1,0 1-1,1 0 1,-1-1-1,1 1 1,-1 0-1,1 0 1,0-1-1,-1 1 1,1 1-1,5-5 1,5-2 240,1-1 0,0 1 1,0 1-1,1 1 0,20-7 1,1 1 88,40-6 1,-58 14-667,22-1 0,-33 4-361,0 1-1,0 0 1,0 1-1,-1-1 1,1 1-1,0 0 1,10 4-1,1 2-1061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3:00.67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139 7 4576,'-3'-3'423,"-2"-1"766,8 7 1476,-9-2 1210,-11 7-1526,-53 38 1053,67-44-3376,0-1 0,1 1-1,-1 0 1,1 0 0,-1 1-1,1-1 1,0 0 0,0 1-1,0-1 1,0 1-1,1 0 1,-1 0 0,-1 4-1,2-4-4,0 0 0,1-1 0,-1 1 0,1 0 0,0-1 0,0 1 0,0 0 0,0-1 0,1 1 0,-1 0 0,1-1-1,-1 1 1,1-1 0,0 1 0,0-1 0,2 4 0,30 49 865,-21-37-313,12 23 0,-16-26-372,-4-7 75,0-1 0,-1 2 1,0-1-1,4 15 0,-6-20-235,-1-1 0,0 1 0,1 0 0,-1-1 0,0 1 0,-1-1 0,1 1 0,0-1 0,-1 1 0,0-1 1,1 1-1,-1-1 0,0 1 0,0-1 0,-1 0 0,1 0 0,0 1 0,-1-1 0,1 0 0,-1 0 0,-2 2 0,0-1-670,0 1 0,-1-1-1,1 0 1,-1 0 0,0-1-1,0 0 1,-7 3 0,9-3 125,-1-1 1,1 0-1,0-1 0,0 1 1,-1 0-1,1-1 1,0 0-1,-1 0 0,1 0 1,-1 0-1,1 0 1,0-1-1,-4 0 0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42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80 141 4640,'-1'-2'296,"1"1"-1,-1 0 1,1 0 0,-1 0 0,1-1 0,-1 1-1,1 0 1,0 0 0,0-1 0,-1 1 0,1 0-1,0-3 1,0 4-213,0 0 0,0 0-1,0 0 1,0 0 0,0 0 0,0-1 0,-1 1-1,1 0 1,0 0 0,0 0 0,0 0 0,0 0-1,0 0 1,-1 0 0,1-1 0,0 1-1,0 0 1,0 0 0,0 0 0,-1 0 0,1 0-1,0 0 1,0 0 0,0 0 0,-1 0 0,1 0-1,0 0 1,0 0 0,0 0 0,0 0-1,-1 0 1,1 0 0,0 0 0,0 0 0,0 0-1,0 1 1,-1-1 0,1 0 0,0 0 0,0 0-1,0 0 1,0 0 0,-1 0 0,1 0 0,0 1-1,0-1 1,0 0 0,0 0 0,-11 8 1332,5-1-973,-1 0-1,2 1 1,-1-1 0,1 1-1,0 1 1,1-1 0,0 1-1,0-1 1,1 1 0,-3 12-1,6-19-406,-1-1 0,1 1-1,0-1 1,0 0 0,0 1-1,0-1 1,0 1 0,0-1-1,0 1 1,0-1 0,0 1-1,1-1 1,-1 0 0,1 1-1,-1-1 1,1 0 0,0 1-1,-1-1 1,1 0 0,0 0-1,0 1 1,0-1 0,0 0-1,0 0 1,0 0 0,0 0-1,0 0 1,0 0 0,0-1-1,1 1 1,-1 0 0,0-1-1,1 1 1,-1-1 0,0 1-1,1-1 1,-1 1 0,1-1-1,-1 0 1,0 0 0,1 0-1,-1 0 1,1 0 0,-1 0-1,1 0 1,-1 0 0,2-1-1,4-1 25,0 0 0,0-1 0,-1 0 0,1 0 0,-1 0 0,0-1 0,1 0 0,7-7 0,-1-1-13,1 0-1,13-18 0,-25 28-54,13-17 43,23-34-1,-35 48-79,0 1-1,0-1 1,-1 0-1,0 0 1,0 0 0,0 0-1,-1-1 1,1 1-1,-1 0 1,-1-1-1,1 1 1,-1-1-1,0-7 1,0 12 6,0 0 0,-1-1 0,1 1 0,0 0 0,-1-1 0,1 1 0,-1 0 0,1 0 0,-1-1 0,1 1 0,-1 0 0,0 0 0,0 0 0,0 0 0,0 0 0,0 0 0,0 0 0,0 0 0,0 0 0,0 0 1,0 1-1,-2-2 0,0 1-22,1 0 1,-1 1 0,1-1 0,-1 1-1,1 0 1,-1-1 0,1 1 0,-1 0 0,1 1-1,-1-1 1,-3 1 0,-2 1-255,1 0 0,0 1 0,-1 0 0,1 0 0,0 0 1,1 1-1,-12 7 0,8-2-1211,0-1 0,0 2 0,1-1 0,0 1 0,-7 11-1,5 4-1266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43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15 4320,'15'-14'13466,"-29"47"-10911,-16 30-1244,-37 117 0,63-170-1213,-5 16 36,-52 147 654,54-155-647,0 1-1,-3 21 1,9-35-97,0-1 1,0 1-1,0 0 1,1 0-1,0 0 0,0-1 1,1 1-1,-1 0 1,1 0-1,0 0 1,0-1-1,0 1 0,1-1 1,2 6-1,-3-8-10,0-1-1,0 1 0,1-1 0,-1 1 1,0-1-1,1 0 0,-1 0 1,1 1-1,0-1 0,-1 0 0,1 0 1,0 0-1,0-1 0,-1 1 1,1 0-1,0-1 0,0 1 0,4 0 1,2-1 107,0 1 0,-1-1 0,11-1 0,-11 1-106,223-25-87,-157 15-2418,-57 7-1994,-12 3 2522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44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93 7712,'-9'-21'3520,"9"13"-320,5 8-2048,-1-5 2079,9 2-1855,4-5 640,8 5-1184,12-5 256,2 5-640,15-4-480,1 2 0,4-1 32,0 1 32,-9-3-3744,-3 5 2016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47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1349 0 2144,'0'0'5658,"-10"1"-3434,0 2-1721,0 0-1,0 1 0,0 1 0,1 0 1,0 0-1,0 1 0,-9 6 0,2 2 11,0 0 0,-22 24 1,14-7-40,1 1 1,1 1 0,-20 43 0,-23 35 484,29-57-519,-37 57 453,62-92-792,2 1 0,0 0 0,2 0 0,0 1 0,-7 40 0,-5 109 472,16-24-7,3-86-218,-2 1 1,-11 64-1,-21 36-150,24-128-103,0 0 1,-28 56 0,12-42 119,-38 51 0,-39 40 550,9-14-227,70-91-668,-2-1 0,-1-1 0,-2-1 1,-1-1-1,-1-2 0,-1-2 0,-1 0 0,-1-2 0,-2-2 0,-56 26 0,74-38-1530,4-3-2102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47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56 6304,'-1'0'392,"0"-1"0,0 1 0,0-1 0,0 0 0,1 1 0,-1-1 1,0 0-1,1 0 0,-1 1 0,0-1 0,1 0 0,-1 0 0,1 0 0,-1 0 0,1 0 0,0 0 1,-1 0-1,1 0 0,0 0 0,0 0 0,-1 0 0,1-2 2000,5-2-19,1 3-2016,1 1 0,-1 1 0,1-1 0,-1 1 0,1 1 0,9 0 0,12 1-136,163-13 749,-109 4-766,-50 4-131,137-6-328,-166 9-854,20 9-17669,-9 1 16602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48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126 404 4320,'1'-4'655,"0"-1"0,0 0 0,0 1 0,0-1 0,4-8 0,2-7 1521,-3 7-1612,0 0 0,0 0 0,1 1 0,1 0-1,0 0 1,0 0 0,2 1 0,-1 0-1,1 0 1,1 1 0,0 0 0,0 0 0,16-12-1,-14 14-396,1 0-1,0 0 1,0 1-1,0 1 1,1 0-1,0 1 0,0 0 1,20-4-1,-23 7-88,-1 1 0,0 0 0,1 0-1,-1 1 1,0 0 0,1 1 0,-1 0-1,0 1 1,1 0 0,-1 0 0,0 1-1,0 0 1,12 6 0,7 6 331,-1 2 0,27 21 0,-53-37-378,1 0 1,-1 0 0,1 0 0,-1 0-1,1 0 1,-1-1 0,1 1 0,0 0-1,-1-1 1,1 1 0,0-1 0,-1 1-1,1-1 1,0 0 0,0 0-1,-1 0 1,1 0 0,0 0 0,0 0-1,0 0 1,-1-1 0,1 1 0,0-1-1,-1 1 1,1-1 0,0 0 0,-1 1-1,1-1 1,-1 0 0,1 0 0,-1 0-1,1 0 1,-1 0 0,0-1 0,1 1-1,-1 0 1,0-1 0,0 1-1,0-1 1,1-1 0,3-7-48,0 0-1,-1 0 1,0 0-1,-1 0 1,0-1 0,2-11-1,-4 15-39,0 0 0,-1 1 0,1-1-1,-1 0 1,-1 1 0,1-1 0,-1 0-1,0 1 1,-1-1 0,0 1 0,-3-9 0,5 14 43,0 0 1,-1 0-1,0 0 1,1 0-1,-1 0 0,1 0 1,-1 0-1,0 0 1,0 0-1,0 0 1,0 1-1,1-1 1,-1 0-1,0 0 1,0 1-1,0-1 1,0 1-1,-1-1 1,1 1-1,0-1 1,0 1-1,0 0 1,0-1-1,0 1 1,-1 0-1,1 0 0,0 0 1,0 0-1,0 0 1,-1 0-1,1 0 1,0 0-1,0 1 1,0-1-1,0 0 1,-1 1-1,1-1 1,-1 2-1,-6 2 47,1 0 1,0 0-1,0 1 0,-10 9 1,6-4-1,-94 67 835,79-59-530,-1-2 1,-33 15 0,49-27-322,-15 8 322,-32 9 1,48-18-289,-1 0-1,0-1 1,0-1 0,0 0 0,0 0-1,-15-2 1,-14-4-1436,1-2 0,-44-13 0,52 12-981,5 1 690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49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156 277 1984,'-3'1'290,"-1"-1"-82,0 1-1,0 0 1,0 1 0,0-1 0,1 1-1,-1-1 1,-4 4 951,8-5-1001,0 1 0,-1-1 1,1 0-1,0 0 1,0 0-1,0 0 1,-1 0-1,1 0 1,0 0-1,0 0 0,0 0 1,-1 0-1,1 0 1,0 0-1,0 0 1,-1 0-1,1 0 1,0 0-1,-3-2 2536,3 2-2536,0 0 0,0 0 1,-1-1-1,1 1 1,0 0-1,0 0 1,0-1-1,0 1 0,0 0 1,0 0-1,0 0 1,0-1-1,5-9 643,1 0-1,8-12 0,2-3-363,4-8 167,1 1-1,2 1 1,52-55 0,-75 85-588,30-24 321,-29 24-326,0 0 0,0 0 1,1 0-1,-1 0 1,1 0-1,-1 0 1,1 0-1,-1 1 1,1-1-1,-1 1 1,1-1-1,-1 1 1,1 0-1,0-1 0,-1 1 1,1 0-1,0 0 1,-1 0-1,3 0 1,-3 1 8,0 0 0,-1 0 0,1 0 0,0-1 0,-1 1 0,1 0 0,0 0 0,-1 0 1,1 0-1,-1 0 0,0 0 0,1 0 0,-1 0 0,0 0 0,0 0 0,1 0 0,-1 1 0,0-1 0,0 2 1,0 2 9,7 40-4,-5-22 158,1-1 0,2 0 0,0 0 0,1 0 0,9 21 0,-11-35-46,1 1-1,-1-1 0,1 1 0,1-1 1,0-1-1,8 10 0,-12-15-96,0 0 0,0-1-1,0 1 1,0-1 0,0 1 0,0-1-1,0 0 1,0 0 0,0 0 0,1 0-1,-1 0 1,0 0 0,1-1 0,-1 1-1,1-1 1,-1 0 0,0 0 0,1 0-1,-1 0 1,1 0 0,-1 0 0,1-1-1,-1 1 1,0-1 0,1 1 0,-1-1-1,0 0 1,1 0 0,-1 0 0,3-2-1,-1 0-13,0 0-1,0-1 0,0 1 0,0-1 0,0 0 0,-1 0 1,0 0-1,0 0 0,0-1 0,0 1 0,-1-1 0,0 0 1,0 0-1,0 0 0,0 0 0,1-10 0,0 3-70,-2 0-1,0-1 1,0 1-1,-1-1 1,0 1-1,-3-14 1,2 20-27,0 0 0,0 0 0,-1 0 1,0 0-1,-4-8 0,6 13 41,-1-1 0,1 1 0,-1 0 0,0 0 0,0 0 0,1 0 0,-1 0 0,0 0 0,0 0 0,0 0 0,0 0 0,0 0 1,0 0-1,-1 1 0,1-1 0,0 0 0,0 1 0,0-1 0,-1 1 0,1 0 0,0-1 0,-1 1 0,1 0 0,0 0 0,-1-1 0,1 1 0,0 0 0,-1 0 0,1 1 0,0-1 0,-1 0 0,-1 1 0,-1 1-12,0-1 0,0 2 0,0-1 0,0 0 0,0 1-1,0 0 1,1 0 0,-1 0 0,1 0 0,0 0 0,0 1 0,-3 4-1,-6 8 32,-12 25-1,23-39 29,-8 13-63,-4 10 350,-2-1 0,-30 40 0,40-58-213,-1 0 0,1-1 0,-1 1 0,0-1-1,-1 0 1,1-1 0,-1 0 0,0 0 0,0 0 0,0-1 0,-1 0-1,1 0 1,-1-1 0,-12 3 0,7-4-184,0 0 0,0-1 0,0 0 0,0-2 0,-25-4 1,9-1-2403,-39-16 0,43 12-1675,6-4 1333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53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143 175 2560,'0'-7'4916,"4"2"-1416,1 2 1036,9 1-2591,-4 0-1680,41-10 854,-37 10-961,-1-1 0,0 0 0,0-1 0,14-6 0,-1-2-33,-1-2-1,24-16 1,-48 29-117,1 0 1,0 0 0,-1-1-1,1 1 1,0-1 0,-1 1-1,0-1 1,1 1 0,-1-1 0,0 0-1,0 0 1,0 0 0,0 0-1,0 0 1,1-3 0,-2 3-7,0 1 0,-1 0 1,1 0-1,0 0 1,0 0-1,-1 0 0,1 0 1,-1-1-1,1 1 1,-1 0-1,1 0 0,-1 0 1,1 0-1,-1 1 1,0-1-1,0 0 0,0 0 1,1 0-1,-1 0 1,0 1-1,0-1 0,0 0 1,0 1-1,0-1 1,0 1-1,0-1 0,0 1 1,-1 0-1,1-1 1,-1 1-1,-7-3 19,-1 1 0,0 0-1,1 0 1,-1 1 0,0 0 0,0 1 0,0 0-1,-12 2 1,-9 2 296,-39 11 0,53-11-178,1 1 0,0 0 0,0 2-1,1-1 1,0 2 0,0 0-1,-16 12 1,26-17-81,0 2 0,0-1 1,0 0-1,1 1 0,0 0 0,-1 0 0,2 0 0,-1 1 1,0-1-1,1 1 0,0 0 0,1 0 0,-1 0 0,1 0 1,0 1-1,1-1 0,-1 0 0,1 1 0,1-1 0,-1 1 0,1 8 1,1-10 1,-1 0 0,1-1 1,0 1-1,0 0 1,0-1-1,1 1 0,-1-1 1,1 0-1,0 1 0,0-1 1,1 0-1,-1 0 1,1 0-1,4 4 0,-2-3 2,0-1 0,0 0 0,0 0 0,0 0-1,1-1 1,0 0 0,-1 0 0,1 0 0,10 3 0,-4-3-6,-1-1 0,1 1 0,-1-2 0,1 0 0,0 0 0,-1-1 0,1 0 0,0-1 1,-1-1-1,1 0 0,14-4 0,-7 0-240,86-26-3578,-56 18-1830,61-8 0,-73 17 3288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54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14 3328,'-19'0'15354,"71"5"-12773,121-13-543,-169 8-2089,0 0 1,0-1-1,-1 1 1,1-1-1,0 0 1,4-1-1,3-4-2475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57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11 3808,'0'0'266,"0"0"0,0-1 0,0 1 0,0-1 0,0 1 0,0-1 0,0 1 0,0 0 0,-1-1 0,1 1 0,0-1 0,0 1 0,0 0 0,0-1 0,-1 1 0,1-1 0,0 1 0,0 0 0,-1-1 0,1 1 266,0 0-266,-1-1 0,1 1 0,0 0 0,-1 0 0,1-1 0,0 1 0,-1 0 1,1 0-1,-1-1 0,-1 1-24,1 0 1,0 0 0,-1 0 0,1 0 0,0 0 0,-1 1 0,1-1 0,0 0 0,-1 0 0,-1 2-1,-3 0 105,0 1-1,0 0 1,-7 5-1,-10 9 532,0 0 0,2 2 0,0 0 0,-32 40-1,48-53-778,1 0-1,1 1 0,-1 0 1,1 0-1,0 0 1,1 0-1,0 0 0,-3 13 1,5-19-138,0 1 1,0 0-1,0 0 1,0 0 0,0-1-1,0 1 1,1 0-1,-1 0 1,0-1-1,1 1 1,-1 0 0,1 0-1,0-1 1,0 1-1,0-1 1,0 1-1,0-1 1,0 1 0,0-1-1,0 0 1,0 1-1,1-1 1,-1 0-1,0 0 1,1 0 0,-1 0-1,1 0 1,-1 0-1,1 0 1,0 0-1,-1-1 1,4 1 0,2 2-1076,0-1 1,1 0 0,0-1-1,-1 0 1,1 0 0,8-1 0,4 0-1789,2-3-2308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6:43.7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10 436 4480,'-6'0'1087,"5"-2"-374,-1-3 9,2 4-517,0 0-1,0 0 0,0 0 0,0 0 1,0 0-1,0 0 0,1 0 0,-1 0 0,0 0 1,1 0-1,-1 0 0,1 0 0,-1 0 1,1 1-1,-1-1 0,1 0 0,1-1 1,0-1 310,20-38 1757,46-61 0,-65 97-2140,1 0 0,0 0 0,0 1 0,1-1 0,-1 1 0,1 0-1,0 1 1,9-6 0,-12 8-98,0 0 0,1 0 0,-1 0-1,1 0 1,0 0 0,-1 1 0,1-1 0,-1 1-1,1 0 1,0-1 0,0 1 0,-1 0 0,1 1-1,0-1 1,-1 0 0,1 1 0,0 0 0,-1-1-1,1 1 1,-1 0 0,4 2 0,14 9 283,28 22 0,-30-20-45,29 17 0,-5-6-79,-32-18-38,0 0-1,1-1 1,0 0-1,0-1 1,0 0 0,24 6-1,-33-11-117,0 0 1,0 1-1,0-1 0,0-1 1,0 1-1,0 0 1,0 0-1,0-1 0,0 1 1,0-1-1,0 0 0,0 1 1,-1-1-1,1 0 0,0 0 1,0 0-1,-1 0 0,1-1 1,-1 1-1,1 0 0,-1-1 1,1 1-1,-1-1 0,0 1 1,1-1-1,-1 0 1,0 0-1,0 1 0,-1-1 1,2-2-1,1-4 66,0 1-1,0-1 1,-1 0 0,0 0 0,-1 0 0,1-10-1,0-14-100,-2 0 0,-1 1 0,-2-1-1,-1 1 1,-9-33 0,12 59-39,0 0 0,0 0 0,-1 0 0,0 1 0,0-1 0,-1 1 0,1 0 0,-1-1 0,0 1 1,-4-5-1,6 8 9,0 0 1,-1 0-1,1 0 1,0 0-1,0 1 1,-1-1-1,1 0 0,0 1 1,-1-1-1,1 1 1,0-1-1,-1 1 1,1-1-1,-1 1 1,-2 0-1,2 0 6,0 0-1,1 1 0,-1-1 0,0 1 0,0-1 0,0 1 0,0 0 1,0 0-1,0-1 0,1 1 0,-1 0 0,0 1 0,1-1 1,-3 2-1,-1 2-13,0 1 0,0-1 0,0 1 1,1 0-1,0 0 0,0 1 1,1-1-1,-6 13 0,0 7-52,-6 28 0,7-22 36,-8 19 349,-3 0 0,-31 63 0,45-104-143,-1 0 0,0-1 0,0 1 1,-1-1-1,-10 11 0,14-17-54,-1 1 0,0-1 0,0 0 0,0 0 0,-1 0 0,1 0 0,-1-1 0,1 0 0,-1 0 0,0 0 0,0 0 0,0-1 0,-9 2 0,4-2 35,0 0 0,0-1 0,0 0-1,0 0 1,0-1 0,0-1 0,-16-4-1,22 5-320,-1-1-1,1 0 0,-1 0 1,1 0-1,0-1 0,-1 0 0,1 1 1,1-1-1,-1-1 0,0 1 1,1-1-1,0 1 0,-1-1 0,1 0 1,1 0-1,-1 0 0,-2-7 1,4 10-102,0-1 0,1 1 0,-1-1 0,1 0 1,-1 1-1,1-1 0,0 0 0,0 1 0,0-1 1,0 0-1,0 0 0,0 1 0,0-1 0,0 0 1,1-2-1,0 1-335,1 0 0,-1 0-1,1 0 1,-1 0 0,1 1 0,0-1 0,0 1 0,4-5 0,27-22-2529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3:01.02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57 9 5472,'-3'-9'5709,"3"10"-5535,0-1 0,0 1 1,1-1-1,-1 0 1,0 1-1,0-1 0,0 1 1,0-1-1,0 1 1,0-1-1,0 1 0,0-1 1,0 1-1,0-1 0,0 0 1,0 1-1,0-1 1,0 1-1,0-1 0,0 1 1,-1-1-1,1 0 1,0 1-1,0-1 0,-1 1 1,1-1-1,-1 1 1,-5 13 851,1 0 1,0 1-1,-5 22 1,-5 51-1990,10-54-303,0 10-3587,8-27 2645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57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45 8736,'-8'-37'3232,"3"29"-2528,1 8-192,13 5-4192,-1 1 2624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58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47 6144,'-1'-2'146,"0"1"51,0-1 0,0 1 0,1-1 0,-1 0 0,1 1 0,-1-1 0,1 1 0,-1-1 0,1 0 0,0-3 0,0 4 94,1 0 0,-1-1 0,1 1 0,0 0 0,-1 0 0,1 0 0,0 0 0,0 0 0,0 0 0,0 0 0,0 0 0,0 0 0,0 0 0,0 0 1,0 1-1,0-1 0,2 0 0,-2 0-172,0 0-1,1 1 1,-1-1 0,0 0 0,1 1 0,-1-1 0,1 1 0,-1 0 0,0-1 0,1 1 0,-1 0 0,1 0 0,-1 0 0,1 0 0,-1 0-1,1 0 1,-1 1 0,0-1 0,1 0 0,-1 1 0,1-1 0,-1 1 0,0-1 0,0 1 0,1 0 0,0 1 0,0-1-25,0 1-1,0-1 1,0 1 0,-1 0 0,1 0 0,-1 0-1,1 0 1,-1 0 0,0 0 0,1 0 0,-1 0 0,0 1-1,-1-1 1,2 5 0,0 3 195,-1 0-1,-1 0 1,-1 18-1,1-1 318,-7 128 1319,6-142-1861,0 0 0,2 1 0,0-1 0,3 17 0,-4-28-28,1-1 0,-1 0-1,1 0 1,-1 1 0,1-1-1,-1 0 1,1 0 0,0 0 0,-1 0-1,1 0 1,0 1 0,0-1-1,0-1 1,0 1 0,0 0-1,0 0 1,0 0 0,0 0-1,1-1 1,-1 1 0,0-1-1,0 1 1,1-1 0,-1 1 0,0-1-1,0 0 1,1 1 0,-1-1-1,2 0 1,5 1-97,-1-1-1,1 0 1,14-2 0,-18 1-77,25-2-2546,-1 1-3403,47-11 0,-52 6 1650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0:58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6 6240,'0'-1'135,"0"1"1,0 0 0,0 0-1,-1-1 1,1 1 0,0 0-1,0-1 1,0 1 0,-1 0-1,1 0 1,0 0 0,-1-1-1,1 1 1,0 0 0,0 0-1,-1 0 1,1 0 0,0-1-1,-1 1 1,1 0 0,0 0-1,-1 0 1,1 0 0,0 0-1,-1 0 1,1 0 0,0 0-1,-1 0 1,1 0 0,0 0 0,-1 0-1,1 0 1,0 0 0,-1 0-1,1 1 1,0-1 0,-1 0-1,1 0 1,-15 11 3043,7-5-2636,-11 7 411,-128 93 2886,73-45-2870,-54 49-734,83-71-1949,13-14-4115,14-11 2313,-6-5-2106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04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515 38 2976,'0'-2'404,"0"0"-1,1 0 1,-1 0 0,0 0 0,1 0-1,-1 0 1,1 0 0,0 0-1,0 0 1,0 0 0,0 1 0,0-1-1,0 0 1,0 1 0,0-1-1,1 1 1,5-6 5607,-20 16-3083,-21 18-1131,-67 95-124,-20 22-967,80-101-506,1-3 299,-37 50-1,65-74-388,2 0 0,0 0-1,1 1 1,0 0 0,1 0-1,1 1 1,-5 23 0,1 12 167,2 1 0,-1 73 1,9-108-120,2-1 0,0 1 0,1-1 0,6 29 0,-5-36-45,0 0 0,0 0 0,2-1 0,-1 0 0,1 1 0,1-2 0,-1 1 0,14 15 1,-14-19-50,1 0 1,0 0 0,0-1 0,1 0 0,7 4 0,-13-8-27,1-1 1,-1 0 0,0 1-1,0-1 1,1 0 0,-1 0-1,0 0 1,1 0-1,-1 0 1,0 0 0,2-1-1,1 1-192,-3 0 42,45 3-22629,-33-3 19531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06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6 3648,'-9'-5'13283,"9"40"-11164,-2-2-1182,-2-1 0,-1 1 0,-1-1-1,-14 40 1,19-68-917,-12 50 217,-7 73 1,19-88-2062,23-54-14117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07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 8128,'-2'1'7153,"3"13"-4230,0 13-1080,-29 159 2416,1-4-4027,26-175-377,-5 50 551,5-20-3387,0-37 2793,1 0 1,0 0-1,0 0 0,-1 0 0,1 0 1,0 0-1,-3-12-7306,4 7 6194,0-1 1,0 1 0,1 0-1,-1 0 1,1 0 0,3-6 0,4-8-1144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07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57 7712,'-2'-1'446,"-1"-1"-1,1 1 1,-1 0 0,0 0 0,1 0-1,-1 0 1,0 0 0,0 0 0,0 1-1,0 0 1,-4-1 0,139-4 7549,68-23-6785,-141 19-3822,-19 6-3810,-39 3 6165,0 0-80,0 0 1,0 0 0,0 0 0,0 0-1,0 0 1,0 0 0,0 0 0,0 1 0,0-1-1,0 0 1,0 1 0,0-1 0,-1 0-1,1 1 1,0-1 0,0 1 0,1 0-1,10 13-3481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09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20 2720,'0'0'90,"-1"0"-1,1 0 1,0 0 0,0 0-1,-1-1 1,1 1 0,0 0-1,-1 0 1,1 0 0,0 0-1,0 0 1,-1 0 0,1 0-1,0 0 1,-1 0 0,1 0-1,0 0 1,-1 0 0,1 0-1,0 0 1,0 0 0,-1 0-1,1 1 1,0-1 0,-1 0-1,1 0 1,0 0 0,0 0-1,-1 0 1,1 1 0,0-1-1,0 0 1,0 0 0,-1 1-1,1-1 1,0 0 0,0 1-1,-2 1 1394,-11-3 9098,13-1-9839,0 2-687,0 0 1,-1-1 0,1 1 0,0 0 0,0-1 0,0 1 0,0-1 0,0 1-1,0 0 1,0-1 0,0 1 0,0-1 0,0 1 0,1 0 0,-1-1 0,0 1 0,0-1-1,0 1 1,0 0 0,1-1 0,-1 1 0,0 0 0,0-1 0,0 1 0,1 0-1,-1-1 1,0 1 0,1 0 0,-1 0 0,0-1 0,1 1 0,-1 0 0,0 0 0,1 0-1,-1-1 1,0 1 0,1 0 0,-1 0 0,1 0 0,-1 0 0,0 0 0,1 0-1,0 0 1,12-3 67,0 0 0,0 1 0,0 1 0,0 0 0,24 2 0,-30 0-147,1 0 0,-1 0 0,0 1 0,0 0 1,0 0-1,0 1 0,0-1 0,-1 2 0,1-1 0,-1 1 0,0 0 0,6 4 0,-11-7 39,-1 0 0,1-1-1,0 1 1,-1 0 0,1 0 0,0-1-1,-1 1 1,1 0 0,-1 0 0,1 0 0,-1 0-1,0-1 1,1 1 0,-1 0 0,0 0-1,1 0 1,-1 0 0,0 0 0,0 0-1,0 0 1,0 0 0,0 0 0,0 0 0,-1 2-1,1-1-16,-1 0 0,0 1-1,0-1 1,0 0-1,-1 0 1,1 0-1,0 0 1,-1 0 0,-3 3-1,-1 1-63,0 0 0,-1-1 1,0 0-1,-14 8 0,-79 36 626,79-34 171,21-15-401,1 1 156,2 2-381,0-1 1,0 0 0,1 0 0,-1-1 0,1 1-1,-1-1 1,1 0 0,-1 0 0,1 0 0,4 1-1,3 0-96,1-1-1,13 0 1,-9-1-499,14-1-1166,-28 1 1132,0 0 0,0 1 0,0-1 1,0 0-1,-1 1 0,1-1 1,0 1-1,0 0 0,-1-1 1,1 1-1,0 0 0,1 1 1,-2-1 66,0 0 1,-1 0-1,1 0 1,-1-1-1,1 1 1,-1 0 0,0 0-1,1 0 1,-1 0-1,0 0 1,1 0 0,-1 0-1,0 0 1,0 0-1,0 0 1,0 0 0,0 0-1,0 1 1,0 13-3848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11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97 3648,'-1'-2'239,"0"0"-1,0 1 1,0-1 0,0 0-1,0 0 1,0 0 0,1 0-1,-1 0 1,1 0 0,0 1 0,-1-1-1,1 0 1,0 0 0,0 0-1,0-1 1,0 1 0,0 0-1,1 1 1,0-5 0,1-15 3211,-2 15-2450,0 4-663,-1 0 0,1 1-1,0-1 1,0 1 0,0-1 0,0 1 0,0-1-1,1 0 1,-1 1 0,0-1 0,1 1 0,-1-1-1,1 1 1,-1-1 0,2-1 0,-1 3-229,0 0 0,0 1 0,-1-1-1,1 0 1,0 1 0,0-1 0,-1 1 0,1-1 0,0 1 0,-1-1 0,1 1 0,0-1 0,-1 1 0,1-1 0,-1 1-1,2 1 1,3 7 221,1 0 0,-1 1 0,0 0 0,4 14 0,-1-4-86,36 76 896,-23-53-290,31 90 1,-47-114-655,-2 0 1,0 1 0,-1-1 0,-1 1 0,0-1-1,-4 29 1,-3-7-23,-1-1-1,-13 42 1,15-62-178,-2-1 1,-1 1-1,0-1 1,-2 0-1,0-1 1,0 0-1,-19 22 1,17-26-839,0-1-1,-22 19 1,16-18-381,8-7-3369,-16 18 0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17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4896,'15'2'8555,"31"-3"-7263,-14 0-798,203-2 1170,-170-2-1499,33 0-26,4-1 42,-51 5 142,41 2 405,23 6-184,-87-6-596,52-5-1,-30 0 56,22 1 518,34-1-306,-2-1-183,-28 2 203,24 1 45,66-7 293,-41 3-540,-53 5 4,-15-2-59,0 4 1,69 8 0,-42-2 206,104-4 1,-9-2 301,310 6 1167,-470-8-1593,271-5 246,106 10 45,-156-1-246,-170 2 71,-44-3-44,43-1 0,184-26 438,-166 20-475,-50 1-211,39 1 0,-60 0-247,-16 3 301,-1 0-1,1 0 0,0 0 1,0 0-1,0 0 1,0 0-1,-1 0 1,1-1-1,0 1 0,0 0 1,0 0-1,0 0 1,-1 0-1,1 0 0,0 0 1,0 0-1,0-1 1,0 1-1,0 0 1,0 0-1,-1 0 0,1 0 1,0-1-1,0 1 1,0 0-1,0 0 0,0 0 1,0 0-1,0-1 1,0 1-1,0 0 1,0 0-1,0 0 0,0-1 1,0 1-1,0 0 1,0 0-1,0 0 0,0-1 1,0 1-1,0 0 1,0 0-1,0 0 1,0 0-1,0-1 0,1 1 1,-1 0-1,0 0 1,0 0-1,0 0 0,0-1 1,0 1-1,0 0 1,1 0-1,-1 0 1,0 0-1,0 0 0,0 0 1,0 0-1,1 0 1,-1-1-1,0 1 0,0 0 1,0 0-1,1 0 1,-19-7-4520,-12-4 1429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3:01.37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19 21 6048,'-19'-20'2752,"19"25"384,5-5-3936,-1 3 416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23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295 547 320,'0'-3'2667,"12"-3"3247,-12 5-5638,0 0 0,0-1 0,0 1-1,0 0 1,-1-1 0,1 1 0,-1 0 0,1 0 0,-1-1-1,1 1 1,-1 0 0,0 0 0,1 0 0,-1 0 0,0 0-1,0 0 1,-2-2 0,1 1-37,-1 0-1,1 0 1,-1 1 0,1-1 0,-1 1-1,0 0 1,-5-2 0,1 1-80,1 1 0,-1-1 0,0 1 0,0 1 1,1-1-1,-13 2 0,1 2 32,0 0 1,0 2-1,1 0 0,0 1 0,0 0 1,-25 15-1,36-18-138,1 1 0,0-1 0,0 1 0,0 1 0,1-1 0,-1 1 0,1-1 0,0 1 0,-6 10 0,9-12-20,-1-1 0,1 1 0,0-1 0,0 1 0,0 0 0,0 0 0,0-1 0,0 1 0,1 0 0,0 0 0,-1 0 0,1 0 0,0-1 0,0 1 0,1 0 0,-1 0 0,1 0 0,-1 0 0,1-1 0,0 1 0,0 0 0,0-1 0,2 5 0,2 0 37,0 0 0,1 0-1,-1-1 1,2 0 0,-1 0-1,0 0 1,1-1 0,0 0-1,0 0 1,1-1 0,-1 0-1,1 0 1,0 0 0,0-1 0,0-1-1,1 1 1,10 1 0,-10-3 10,1 0 1,-1 0 0,0-1 0,1 0 0,-1-1 0,0 0 0,1-1 0,-1 1 0,0-2 0,0 1 0,0-1 0,-1-1 0,1 0 0,-1 0 0,14-9 0,-15 9-69,0-1 0,0-1 0,-1 1 0,0-1 0,0 0 0,0 0 0,-1 0 0,0-1 0,0 0 0,0 0 0,6-15 0,0-11 22,0-1 0,-3 0 0,8-60 0,-2-107 33,-12 164-25,-4-48-67,1 29-105,1 50 162,0 1-1,-1-1 0,0 1 0,0-1 1,0 1-1,-4-11 0,2 7-72,3 25-35,-9 69-63,5-31 283,-10 143 304,6-56-475,6-74 337,0-37 8,2 1 0,4 36 0,-3-40-183,-1-21-129,0 0 1,1 0-1,1 9 0,-1-9 543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25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506 3 2976,'-8'-1'1251,"-1"0"-1,0 1 1,1 0-1,-1 0 1,-11 3 0,-18-1 978,33-2-2121,0 0 1,0 0-1,0 1 1,0-1-1,0 1 1,0 0 0,0 1-1,0-1 1,0 1-1,0 0 1,1 0-1,-1 0 1,1 1-1,-1 0 1,1 0-1,0 0 1,0 0-1,0 0 1,1 1-1,-1 0 1,1 0-1,0 0 1,0 0-1,0 0 1,-3 8-1,-2 7 81,1 1 0,1 0 0,-4 24 0,-6 63 1,0 0 21,-33 207 706,-3 16 940,39-264-1560,-33 141 40,21-95 110,-4 11 317,27-115-767,-1 2 105,1-1 0,0 0 0,0 1 0,0 11 0,2-21-84,0 1 0,0-1 0,0 0 0,0 1 0,1-1 0,-1 1 0,0-1 0,0 0 0,1 1 0,-1-1 0,0 0 0,0 1 0,1-1 0,-1 0 0,0 0 0,1 1 0,-1-1 0,0 0 0,1 0 0,-1 1 0,1-1 0,-1 0 0,0 0 0,1 0 0,-1 0 0,1 0 0,-1 1 0,0-1 0,1 0 0,12 1 306,101-7 681,-2 1-565,-110 5-468,0 0 0,0 0-1,1 0 1,-1 1 0,0-1 0,0 1 0,0-1-1,0 1 1,0 0 0,0 0 0,0 0 0,0 0-1,3 2 1,-4-2-116,-1 0-1,1-1 1,-1 1 0,1 0-1,-1-1 1,1 1-1,-1 0 1,1 0 0,-1-1-1,0 1 1,0 0-1,1 0 1,-1 0 0,0 0-1,0-1 1,0 1-1,0 0 1,0 0 0,0 0-1,0 0 1,0-1-1,0 1 1,-1 0 0,1 0-1,0 0 1,0 0-1,-1-1 1,1 1-1,0 0 1,-1 0 0,1-1-1,-1 1 1,1 0-1,-1-1 1,0 1 0,1-1-1,-1 1 1,-1 0-1,2 0 4,-1 0-579,-1 1 1,1-1 0,0 1 0,-1-1 0,1 0 0,-1 0 0,0 1 0,1-1-1,-3 1 1,-12-1-2459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27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234 246 3392,'0'-4'595,"0"2"-405,0 1 0,0 0 0,-1 0-1,1 0 1,0 0 0,1 0 0,-1-1 0,0 1-1,0 0 1,0 0 0,1 0 0,-1 0 0,0 0-1,1 0 1,-1 0 0,6-6 5698,-14 51-2028,6-30-3282,-1 0 0,-5 19 0,-4-5-116,-2 1 0,0-2 0,-2 0 0,-32 42 0,-17 29 295,21-19 203,37-69-425,9-16-83,10-16-197,40-53-266,-35 53 1,-1-1-1,17-33 1,-15 15 85,25-77 0,-1-46 89,-18 69-174,-16 69 173,-6 21-7,0 0 0,0-1 0,0 1-1,-1-1 1,1-7 0,7 105 170,-1 22-167,2 45 386,6-14-156,-13-126-282,-2 0-190,-2-17 90,1 1 0,0-1 0,0 1 0,1-1 0,-1 0 0,0 1 0,1-1 0,-1 0 0,1 1 0,1 2 0,-1-4-177,10-13-9292,-7-10-3097,-7 22 9951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28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75 3552,'-21'0'1388,"9"0"6328,20 0-4842,0 0-2329,0 0 0,0-1 0,0 0 0,-1-1-1,1 0 1,0 0 0,-1-1 0,12-5 0,0-2-3245,32-24 0,-42 27-612,-1 3 1062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28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6 144 5728,'-5'-27'3573,"5"26"-3260,1 0 0,-1-1 0,1 1 0,-1 0-1,1 0 1,-1 0 0,1 0 0,0 0 0,0-1 0,0 1 0,-1 1 0,1-1 0,0 0-1,0 0 1,0 0 0,0 0 0,0 1 0,2-2 0,25-11 2174,1 5-1644,-1 2 0,1 1 1,37-2-1,-29 3-467,105-12 674,167-16-452,-299 31-711,80-4-85,-75 5-542,1 1 1,-1 0-1,26 6 1,-41-7 622,1 0 0,-1 0 0,1 0 0,-1 0 0,1 0 0,-1 0 0,1 1 0,-1-1 0,1 0 0,-1 0 0,1 0 0,-1 1 0,1-1 0,-1 0 0,1 1 0,-1-1 0,0 0 0,1 1 0,-1-1 0,0 0 0,1 1 0,-1-1 0,0 1-1,1-1 1,-1 1 0,0-1 0,0 0 0,0 1 0,0-1 0,1 1 0,-1-1 0,0 1 0,0-1 0,0 1 0,0 0 0,0-1 0,0 1 0,0-1 0,0 1 0,0-1 0,0 1 0,0-1 0,-1 1 0,1-1 0,0 1 0,-2 2-366,1 0-1,-1-1 0,0 1 1,0-1-1,0 0 1,-3 4-1,-15 12-3121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29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50 5472,'-5'-3'636,"5"3"-524,-1 0 0,0 0 0,1-1 0,-1 1 0,0 0 1,1-1-1,-1 1 0,1-1 0,-1 1 0,1-1 1,-1 1-1,1-1 0,-4-7 6711,7 16-4994,-3 3-1288,1 0-1,-2 0 1,1-1 0,-1 1-1,-1 0 1,-4 14-1,-2 16 55,-21 179 546,27-191-1030,3-23-49,-2-1 0,1 1 0,0-1 0,-2 7 0,-1-9 953,2-9-716,2-9-199,27-143 470,-20 123-383,1-1 0,16-42-1,-22 72-180,0 0 0,0 0 0,1 0 0,0 0 0,0 1 0,0-1 0,0 1 1,1 0-1,0 0 0,10-7 0,-2 2 10,1 2 1,0-1 0,22-8 0,-28 14 28,0 0 0,0 0 1,1 0-1,-1 1 0,1 1 1,0-1-1,-1 1 1,17 1-1,-21 0-57,1 1 0,-1-1 0,0 1 0,1 0 0,-1 0 0,0 0 0,1 1 0,-1 0 0,0 0 0,0 0 1,0 0-1,-1 0 0,1 1 0,0 0 0,-1-1 0,0 2 0,1-1 0,3 6 0,-6-8 15,1 1 0,-1 0 0,0-1 0,0 1 0,-1 0 0,1 0 0,0 0 0,-1 0 0,1 0 0,-1 0 0,1 0 0,-1 0 0,0 0 0,0 0 0,0 0 0,0 0 0,0 0 0,-1 0-1,1 0 1,0 0 0,-1 0 0,0 0 0,1 0 0,-1-1 0,0 1 0,0 0 0,0 0 0,-2 2 0,-2 3-25,-1 0 0,0 0 0,-1-1 0,-13 11 0,14-12 25,-2 1 36,0-1 0,-1 0 1,1 0-1,-1-1 1,0 0-1,0 0 0,-11 2 1,-17 7 285,37-13-327,0 1 1,0-1 0,0 1 0,0-1 0,0 1 0,0 0 0,0-1 0,0 1 0,1-1 0,-1 1 0,0-1 0,0 1 0,0-1 0,1 1 0,-1-1 0,0 1 0,0-1-1,1 1 1,-1-1 0,0 1 0,1-1 0,-1 0 0,1 1 0,0 0 0,15 18-43,-12-15 83,10 14-6,0 1 0,-2 1 0,16 30 0,21 67 43,-45-105 3,0 0 1,3 22-1,-6-30-52,0 1-1,-1-1 0,0 0 1,0 0-1,0 1 0,-1-1 1,1 0-1,-1 0 0,0 0 1,0 0-1,-1 0 1,-1 5-1,2-7-1,0-1 0,-1 1 0,1 0 0,0 0 0,-1-1 1,1 1-1,-1-1 0,0 0 0,1 1 0,-1-1 0,0 0 0,0 0 0,0 0 1,0 0-1,0 0 0,0 0 0,0-1 0,0 1 0,0-1 0,0 1 0,-1-1 1,1 0-1,0 0 0,-2 0 0,-6-1 120,0 0-1,0 0 1,-19-6 0,25 6-142,-51-13-3317,-85-35-1,110 38-3266,20 10 187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31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73 3648,'-4'0'359,"-1"1"889,2 1 446,-2 10 2285,4-9-3427,0 0 0,0 0 0,0 0 0,0 0 0,0 0 0,1 1 0,0-1 1,-1 0-1,1 6 0,3 29 1734,-2-34-2184,0 0 0,0 0-1,0 0 1,0 0 0,1 0-1,-1 0 1,1-1 0,0 1-1,0 0 1,0-1-1,1 0 1,-1 1 0,1-1-1,0 0 1,0 0 0,0-1-1,0 1 1,1 0 0,-1-1-1,1 0 1,-1 0-1,1 0 1,0 0 0,0-1-1,-1 0 1,1 1 0,0-1-1,1 0 1,-1-1-1,0 1 1,0-1 0,0 0-1,0 0 1,8-1 0,-6 0-92,-1 0 1,1 0-1,-1 0 0,1-1 1,-1 1-1,1-1 1,-1-1-1,0 1 1,0-1-1,0 0 1,-1 0-1,1 0 1,0-1-1,-1 1 0,6-8 1,-7 8-9,-1 0 0,1-1 1,-1 1-1,0-1 0,-1 1 0,1-1 1,0 0-1,-1 0 0,0 0 0,0 0 1,0 0-1,0 0 0,-1 0 0,0 0 0,0 0 1,0 0-1,0 0 0,0 0 0,-1 0 1,0 0-1,0 0 0,-2-7 0,0 4 7,-1 0 0,1 1 0,-1-1 1,-1 1-1,1-1 0,-1 1 0,0 1 0,0-1 0,-1 1 0,0 0 0,0 0 0,0 0 0,-12-6 0,14 9 26,0-1-1,-1 1 0,1 0 1,0 0-1,-1 1 0,1 0 1,-1-1-1,1 2 1,-1-1-1,0 0 0,1 1 1,-1 0-1,0 0 1,1 0-1,-1 1 0,0-1 1,1 1-1,-1 0 1,1 1-1,-1-1 0,1 1 1,-1 0-1,1 0 1,-5 3-1,1 1 63,1 0 1,0 1-1,0 0 0,0 1 1,1 0-1,0-1 0,1 2 1,0-1-1,0 1 0,1 0 1,-6 13-1,5-6 17,0 0 1,1 0-1,1 0 0,0 0 0,1 1 1,1 18-1,1-27 32,0 0 0,0-1 0,1 1 0,1-1 0,-1 1 0,1-1 0,0 1 0,1-1 0,0 0 0,0 0 0,8 12 0,-9-15-104,2 0 0,-1 0 0,0-1 0,1 1 0,0-1 0,0 0 0,0 0 0,0 0 0,0-1 0,1 1 0,-1-1 0,1 0 0,-1 0 0,1-1 0,0 1 0,0-1 0,-1 0 0,1-1 0,8 1 0,130 0-2293,-82-3-3272,67 8 1,-94-3 1021,-2-2 1472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32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6560,'-1'0'7647,"16"-1"-2054,-7-1-6028,22-7 2181,1 2 0,56-7 0,-14 3-1390,-59 10 2508,1 1-8160,8-1-8227,-10-2 8722,7-7 2166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33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497 123 2912,'-2'-5'1150,"2"5"-1133,0 0 1,0 0 0,-1 0 0,1-1 0,0 1 0,0 0 0,0 0 0,0 0 0,0 0 0,0-1 0,0 1 0,-1 0 0,1 0 0,0 0 0,0 0 0,0-1 0,0 1 0,0 0 0,0 0 0,0-1 0,0 1 0,0 0 0,0 0 0,0 0 0,0-1 0,0 1 0,0 0 0,0 0 0,0 0 0,1-1 0,0-5 2055,0-1 0,0 0 0,-1-13 1,0 17-1787,0 0 0,0 0 1,0 0-1,-1 0 1,0 1-1,1-1 0,-1 0 1,0 1-1,0-1 0,-1 0 1,1 1-1,0-1 1,-1 1-1,0 0 0,1 0 1,-1-1-1,0 1 1,0 0-1,0 0 0,0 1 1,-1-1-1,1 0 1,0 1-1,-4-2 0,2 1-161,-1 0-1,0 0 0,0 1 0,0 0 1,0-1-1,0 2 0,0-1 0,0 1 1,0-1-1,0 1 0,0 1 0,0-1 1,-9 3-1,0 0-19,-1 2 0,1 0 0,-1 1 1,1 0-1,1 1 0,-1 0 0,2 1 0,-1 1 0,-18 16 0,13-8-46,0 2-1,1 0 1,1 1 0,1 0-1,-13 24 1,6-7 23,5-11-40,1 1 1,-17 40-1,12 5 506,19-68-534,1 0-1,1 0 0,-1 0 0,0 0 1,1 0-1,0 0 0,0 0 1,0 0-1,1 0 0,-1 0 0,1 0 1,1 4-1,-1-6 35,-1 0 0,1 1 0,0-1 1,0 0-1,0 0 0,0-1 0,1 1 0,-1 0 0,0 0 1,1 0-1,-1-1 0,1 1 0,0-1 0,-1 1 0,1-1 0,0 0 1,0 0-1,0 0 0,0 0 0,0 0 0,0 0 0,0 0 0,4 0 1,22 3-16,1-1 1,0-2 0,0 0-1,0-2 1,39-7 0,-57 7-11,1-1 0,-1-1 1,12-4-1,-21 6-18,1 0-1,-1 0 1,1 0-1,-1 0 1,0 0-1,1-1 1,-1 1-1,0-1 1,0 1-1,0-1 1,0 0 0,0 0-1,-1 0 1,1 0-1,0 0 1,-1 0-1,0-1 1,3-3-1,-4 5-35,0 0 0,0-1 0,-1 1 0,1 0 0,0 0 0,0 0-1,0 0 1,-1-1 0,1 1 0,-1 0 0,1 0 0,-1 0 0,1 0 0,-1 0-1,0 0 1,1 0 0,-1 0 0,0 1 0,0-1 0,0 0 0,0 0 0,0 0 0,-1 0-1,-2-2-43,0 0 0,0 0 0,-1 1 0,-6-4 0,1 2 163,1 1 0,0 0 0,-1 0-1,0 1 1,-17-2 0,26 4 514,3 1-469,0 0 0,0 0 0,0 0 0,0 0-1,0 0 1,0-1 0,0 1 0,4 0 0,20 0 282,0 0-1,-1-2 0,50-7 1,-43 3-179,-4 1-146,-18 2-356,0 0 0,14 0 0,-37 30-20823,5-7 17062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1:36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699 5 2304,'-1'0'206,"1"-1"0,-1 1 0,0-1 0,1 1 0,-1 0 1,0-1-1,1 1 0,-1 0 0,0 0 0,1-1 0,-1 1 0,0 0 0,0 0 0,1 0 0,-1 0 1,0 0-1,0 0 0,1 0 0,-1 0 0,0 0 0,0 0 0,1 1 0,-1-1 0,0 0 0,0 0 1,1 1-1,-1-1 0,0 0 0,1 1 0,-1-1 0,1 1 0,-1-1 0,0 1 0,1-1 1,-1 1-1,1-1 0,-1 1 0,1 0 0,0-1 0,-1 1 0,1 0 0,-1-1 0,1 1 0,0 0 1,0-1-1,-1 1 0,1 0 0,0 0 0,0 0 0,-1 2 92,1-1 1,-1 0-1,1 0 0,0 0 0,0 0 1,0 1-1,0-1 0,0 0 1,0 0-1,0 0 0,1 1 0,-1-1 1,1 0-1,0 0 0,-1 0 1,1 0-1,2 2 0,-1-1-105,0-1 0,0 0-1,0 0 1,1 0 0,-1 0 0,1 0 0,0 0-1,-1-1 1,1 1 0,5 1 0,31 6 1175,-32-8-1284,0 0 0,1 1 0,-1 0 0,13 5 0,-19-6-75,0 0 0,0 0 0,0-1-1,0 1 1,0 0 0,0 0 0,-1 0-1,1 0 1,0 1 0,-1-1 0,1 0-1,0 0 1,-1 0 0,0 0-1,1 1 1,-1-1 0,0 0 0,1 0-1,-1 1 1,0 1 0,0 32 162,-1-28-179,-52 368-91,6-73 150,-3 81 898,19-121-176,3-22-463,16-160 5,-1 130-1,8-23 598,5-181-790,1-3-61,-1-1 0,0 1-1,-1-1 1,1 1 0,0-1-1,-2 4 1,2-5-33,0 0-1,-1 0 1,1 0-1,-1 0 1,0 0-1,1-1 1,-1 1 0,0 0-1,1 0 1,-1-1-1,0 1 1,0 0-1,0-1 1,1 1-1,-1-1 1,0 1-1,0-1 1,0 1-1,0-1 1,-1 1 0,-11 1 93,1-1 1,-1 1 0,1-2 0,-1 0 0,0 0 0,-15-4 0,6 3-69,-47-7-284,-98-23-1,14-10-6313,119 31 4257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3:01.73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244 2 7872,'-11'-1'968,"7"1"-537,0 0 1,0 0-1,0 0 1,0 0-1,-7 2 1,2-1-461,-6 1 782,0 1-1,0 0 0,0 0 1,-15 7-1,12-3-29,9-4-532,0 1 0,0 0-1,0 0 1,1 1 0,-1 0 0,-13 11 0,22-15-157,-1 0 1,0 0-1,0 0 1,0 0-1,1 0 1,-1 0-1,0 0 1,1 0-1,-1 0 1,1 0-1,-1 0 1,1 1-1,0-1 0,-1 0 1,1 0-1,0 0 1,0 1-1,0-1 1,0 0-1,0 2 1,1 0 32,-1-1 1,1 0 0,0 0-1,0 0 1,0 0-1,0 0 1,0 0 0,0 0-1,1 0 1,1 2-1,4 3 194,0 0-1,1 0 0,15 10 0,-22-17-251,18 13 264,139 102 1966,-145-105-1854,14 16 1,-24-23-330,0 0 0,-1 0 0,1 0 0,-1 1 0,0-1 0,0 1 0,0 0 0,0-1 0,-1 1 0,3 7 0,-4-10-67,0 0 0,0 0 1,0 0-1,0 0 0,0 0 1,0 0-1,0 0 0,0 0 1,0 0-1,0 0 1,0 0-1,-1 0 0,1 0 1,-1 2-1,0-2-61,0 0-1,0 1 1,0-1 0,0 0 0,-1 0 0,1 0-1,0 0 1,-1-1 0,1 1 0,0 0-1,-1 0 1,-1 0 0,-18 5-1539,-2 2 459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01.69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606 13 2144,'10'-13'12544,"-12"19"-10443,-4 6-1831,1 0 478,-15 20-1,0-4-210,-2-1 0,-26 24 0,7-8-191,-22 21 678,52-54-873,0-1-1,-1 0 1,0-1-1,-16 8 0,14-9-86,0-1 0,-1-1 0,0 0 0,0-1 1,0 0-1,-1-1 0,-27 1 0,33-3 10,1-1-1,-1-1 1,0 0 0,0 0 0,0-1 0,1 0 0,-1-1 0,1 0 0,0 0-1,0-1 1,0-1 0,0 1 0,-11-9 0,18 12-75,0-1 0,1 1 0,-1-1 0,0 1 0,1-1 1,-1 0-1,1 0 0,-1 1 0,1-1 0,0 0 0,0-1 0,0 1 0,0 0 0,0 0 0,0 0 1,0 0-1,1-1 0,-1 1 0,1 0 0,0-1 0,0 1 0,0 0 0,0-1 0,0 1 1,0 0-1,1-1 0,0-1 0,0 0-54,0 1 1,0 0-1,1 0 0,-1 0 1,1 0-1,0 0 1,0 0-1,0 0 0,0 1 1,1-1-1,-1 1 1,1 0-1,-1-1 0,1 1 1,0 0-1,0 1 1,5-4-1,1 2-35,0 1 1,0-1-1,1 1 0,-1 1 1,0 0-1,1 0 0,-1 1 0,1 0 1,-1 1-1,12 2 0,-12-2 133,-1 1-1,-1 0 0,1 1 0,0 0 0,13 7 0,37 26 146,0 0 161,90 30 617,-49-24-572,-61-29-570,-37-12-406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02.69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 45 2656,'-3'-11'9245,"20"11"2549,-5 0-14892,119-5 3556,-4-2-307,60-1 274,-146 2 327,-37-2-932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03.2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 38 896,'-23'3'18597,"67"-5"-17674,57-11 1,-8 1-675,-67 10-117,175-10-104,-199 12 9,4 3-198,-11 25-12136,-1-14 7225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03.64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4 128 4992,'-3'-1'6032,"76"-23"2463,38-7-6825,108-6-1064,-65 15-898,-137 18-36,39-4-1798,-50 7 1190,0 1-1,0 0 1,0 0-1,0 1 1,0 0-1,0 0 1,6 2-1,10 7-5340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05.9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311 60 3808,'13'-14'1317,"-11"11"-812,1 0 0,-1 0 0,1 0 1,0 0-1,-1 1 0,7-4 0,-8 4 81,0 1 0,0 0 0,0 0-1,0-1 1,-1 1 0,1 0 0,0-1 0,-1 1 0,1-1-1,0-6 3739,-5 18-3808,-2 5-242,0 0 0,-1-1 0,0 0 0,-1 0 0,-1 0 0,-20 23 0,9-15 212,-2 0 0,-41 31 0,40-34-367,1 0 0,0 1 0,2 1 0,0 1 0,1 1-1,-23 37 1,41-58-105,0 0-1,0 0 0,0 0 1,0 0-1,1 0 0,-1 0 1,1 0-1,-1 0 0,1 1 1,0-1-1,-1 0 0,1 0 1,0 0-1,0 1 0,1-1 0,-1 0 1,0 0-1,1 1 0,1 3 1,-1-4 3,1 0 1,-1 1-1,0-1 1,1 0-1,0 0 1,0 0-1,-1 0 1,1 0-1,0-1 1,0 1-1,1 0 1,-1-1-1,0 0 1,0 1-1,1-1 1,-1 0-1,4 1 1,7 1 58,-1 0 0,0-1 1,1 0-1,-1-1 1,1 0-1,13-1 0,79-11 471,-69 6-471,1-1 14,-13 2 4,33-1-1,-57 5-211,1 0 0,-1 0-1,0 0 1,1 0 0,-1 0-1,1 0 1,-1 0 0,1-1-1,-1 1 1,0 0 0,1 0-1,-1-1 1,1 1 0,-1 0-1,0 0 1,1-1 0,-1 1-1,0-1 1,1 1 0,-1 0-1,0-1 1,0 1 0,1 0-1,-1-1 1,-16-24-20683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06.35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 33 6304,'-3'-6'1106,"-10"-7"7062,86 14-3937,84-2-1486,-54-3-1959,59-4-596,-68 7-308,-50 2-6809,-44 8-801,-6 8 4390,4 2 95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06.9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11 178 4736,'-10'-11'8856,"21"9"-6790,82-14 2818,47-9-3965,196-37-225,-239 45-620,204-23-242,-172 36-2678,-98 5 1123,-30-1 1452,0 0 1,0 0-1,0 0 1,0 1-1,1-1 1,-1 0-1,0 0 1,0 1-1,-1-1 1,1 0-1,0 1 1,0-1-1,0 1 1,0 0-1,0-1 1,0 1-1,-1-1 1,1 1-1,0 0 1,0 0-1,0 1 1,-1-2 126,0 1-1,0-1 1,0 1-1,0-1 1,-1 1 0,1-1-1,0 0 1,0 1-1,-1-1 1,1 1 0,0-1-1,-1 0 1,1 1 0,0-1-1,-1 0 1,1 0-1,-1 1 1,1-1 0,0 0-1,-1 0 1,1 1-1,-1-1 1,1 0 0,-1 0-1,1 0 1,-1 0-1,-22 8-4297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09.23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46 4800,'-1'-1'126,"1"0"0,0 0 0,0 0 0,0 0 0,0 0 0,0 0 0,0-1 0,0 1 0,0 0 0,0 0 0,0 0 0,0 0 0,1 0 0,-1 0 0,1 0 0,-1 1 0,0-1 0,1 0 0,0-2 0,17-10 3694,-14 11-2726,3-4 722,-1 3 1434,-6 13-2167,-9 99 197,9 97-265,3-154-743,20 103-1,-22-153-191,-1 1 0,1-1 1,-1 0-1,1 1 0,0-1 1,0 0-1,0 0 0,0 0 1,0 0-1,0 0 0,1 0 1,-1 0-1,1 0 0,2 2 1,-3-3-48,1 0 0,0 0 1,-1-1-1,1 1 0,0-1 0,0 0 1,-1 1-1,1-1 0,0 0 1,0 0-1,-1 0 0,1 0 0,0-1 1,0 1-1,-1 0 0,1-1 1,0 1-1,0-1 0,-1 1 0,3-2 1,4-2-2,0 1 1,0-2 0,0 1 0,-1-1 0,13-11 0,32-33-40,-34 30-77,3-4-50,-19 19 72,1 0 0,0 0 0,0 0 0,1 1 1,-1 0-1,1-1 0,0 1 0,0 1 0,0-1 0,0 0 0,0 1 1,8-3-1,-11 5 64,-1-1 0,1 1 1,0 0-1,0 0 0,0 0 1,-1 0-1,1 0 0,0 0 0,0 0 1,0 0-1,-1 0 0,1 0 1,0 1-1,0-1 0,0 0 1,-1 0-1,1 1 0,0-1 1,0 0-1,-1 1 0,1-1 1,0 1-1,-1-1 0,1 1 0,-1-1 1,1 1-1,-1 0 0,1-1 1,-1 1-1,1 0 0,-1-1 1,1 1-1,-1 0 0,1 1 1,1 3 82,-1 0 0,1 0 0,-1 1 0,1 7 0,1 2 182,1 4-308,-1 0-1,0 0 1,-1 34 0,-2-51-722,12-29-20319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09.5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644 1 6304,'-3'0'389,"0"0"-1,0 1 1,0 0 0,0-1 0,0 1-1,1 0 1,-1 0 0,0 1 0,1-1 0,-1 1-1,1-1 1,-3 3 0,-16 8 2530,-186 85 3683,-55 28-4868,232-111-1765,20-10-276,1 1 1,0 0-1,-1 0 0,2 1 0,-1 0 0,1 0 0,-10 10 0,14-9-3058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12.3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365 104 832,'0'-1'47,"0"1"1,0 0-1,0-1 1,0 1-1,-1 0 1,1 0-1,0-1 1,0 1-1,0 0 1,0-1-1,0 1 1,0 0-1,0 0 1,0-1-1,1 1 0,-1 0 1,0-1-1,0 1 1,0 0-1,0 0 1,0-1-1,0 1 1,0 0-1,1 0 1,-1-1-1,0 1 1,0 0-1,0 0 1,1 0-1,-1-1 0,0 1 1,0 0-1,0 0 1,1 0-1,-1 0 1,0-1-1,1 1 1,-1 0-1,1 0 196,0-1 0,-1 1 0,1-1-1,-1 1 1,1-1 0,-1 0 0,1 1-1,-1-1 1,1 0 0,-1 1 0,1-1 0,-1 0-1,0 0 1,1 1 0,-1-1 0,0-2-1,0-10 4614,-2 21-2050,-3 10-2212,-51 131 1652,42-120-1951,-1-1 0,-36 52 0,-13 3 437,-30 41 262,75-96-526,2 0 0,-23 48 0,48-79 151,8-14-412,-1 0-1,13-21 1,-7 11-155,-11 14-10,76-104 108,-73 97-143,-1 0-1,-2-1 0,0-1 1,8-24-1,63-229-384,-81 274 377,7-22 145,13-25-1,-17 40-104,-3 8-38,0 0 0,0 0 1,0 0-1,0 0 1,0-1-1,0 1 1,0 0-1,0 0 0,0 0 1,1 0-1,-1 0 1,0 0-1,0 0 0,0-1 1,0 1-1,0 0 1,0 0-1,0 0 0,0 0 1,0 0-1,1 0 1,-1 0-1,0 0 0,0 0 1,0 0-1,0 0 1,0 0-1,0 0 1,1 0-1,-1 0 0,0 0 1,0 0-1,0 0 1,0 0-1,0 0 0,0 0 1,1 0-1,-1 0 1,0 0-1,0 0 0,0 0 1,5 5 48,2 12 75,20 220 980,-12-69-567,-7-14-314,-3-121-3531,4-13-10559,-1-9 9509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3:02.81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 15 5728,'-11'-12'1840,"12"11"-1571,-1 1 1,1 0 0,0-1-1,0 1 1,0 0-1,0-1 1,-1 1 0,1 0-1,0 0 1,0 0 0,0 0-1,0 0 1,0 0-1,-1 0 1,1 0 0,0 1-1,1-1 1,21 12 1415,0 0-1,35 28 1,-46-30-1254,0 1-1,0 0 1,-1 1-1,0 0 1,16 25-1,76 133 780,27 41-532,-96-159-420,-2 1 0,44 100-1,-60-106-139,-1 2 0,-3-1 1,-2 2-1,-2-1 0,-2 1 0,-1 86 0,-8-110-24,0-1 0,-2 1 0,-1-1-1,-14 40 1,-6-1-27,-2-2 0,-48 76 0,31-58 228,29-49-173,-1-2-1,-2 0 0,-41 50 1,57-76-84,1-1 0,-1 1 1,0-1-1,0 1 1,0-1-1,0 0 0,0 0 1,0 0-1,0-1 1,-1 1-1,1-1 0,-1 0 1,1 0-1,-5 1 1,6-2-51,0-1 0,0 0 0,0 1 0,0-1 1,0 0-1,0 0 0,0 0 0,0 0 0,0-1 1,0 1-1,0 0 0,1-1 0,-1 1 0,0-1 1,1 0-1,0 1 0,-1-1 0,0-2 0,-3-3 35,0-1 0,1 1 0,-4-10-1,1-3 64,1-1 1,0 1-1,-3-36 0,3 19-159,-2-42 392,6 47-100,-10-47 1,7 49-99,5 23-123,-1 0 0,0 0 0,-1 0 0,-3-11 1,4 12 168,3 0 300,-10 54-248,1 195-11,7-52-180,1-85 317,-1-103-338,0-1 0,0 1 0,1-1 1,-1 1-1,0-1 0,2 5 0,-1-7 0,-1 1 0,0 0 1,0-1-1,1 1 0,-1-1 0,1 1 0,-1-1 1,0 1-1,1-1 0,-1 1 0,1-1 0,-1 0 1,1 1-1,-1-1 0,1 0 0,-1 1 1,1-1-1,0 0 0,-1 0 0,1 1 0,-1-1 1,1 0-1,0 0 0,-1 0 0,1 0 0,-1 0 1,1 0-1,0 0 0,-1 0 0,1 0 0,0 0 1,-1 0-1,1 0 0,-1-1 0,2 1 0,25-9 142,44-23 0,-17 8-191,33-11 66,0 0-4,117-64 0,-192 92-4,-6 4 39,0 0 1,0 0-1,9-8 1,-14 10-51,0 0 0,0 1 1,0-1-1,0 0 1,-1 0-1,1 0 1,0 0-1,-1 0 1,1 0-1,0-1 0,-1 1 1,1 0-1,-1 0 1,0 0-1,1 0 1,-1-1-1,0 1 1,0 0-1,1 0 0,-1-1 1,0 1-1,0 0 1,-1 0-1,1-1 1,0-1-1,-2-1-21,0 0 0,0 0 0,0 1 1,0-1-1,0 0 0,-1 1 0,0 0 0,1-1 0,-1 1 0,-7-5 0,2 2 27,-1-1-1,0 1 0,-18-9 1,2 5-21,-1 1 0,-47-12 1,-61-4-1415,113 21 824,-10-2-1822,8 5 694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12.69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44 16 7872,'-2'-2'255,"0"1"1,0-1 0,0 1-1,-1-1 1,1 1 0,0 0-1,-1 0 1,1 0 0,0 0-1,-1 0 1,1 1 0,-1-1-1,0 1 1,1 0 0,-6 4 4714,14-1-4592,0 0 0,1 0 0,-1 0 1,1-1-1,-1 0 0,1 0 0,11 1 0,52 1 645,-3 0-1338,-52-3-878,-14-2 842,0 1 1,1 0 0,-1 0 0,0 0 0,0 0-1,0 0 1,1 0 0,-1 0 0,0 0 0,0 1-1,0-1 1,0 0 0,1 1 0,-1-1 0,0 1 0,0-1-1,0 1 1,0 0 0,0-1 0,0 1 0,0 0-1,0 0 1,0 0 0,-1 0 0,1 0 0,0-1-1,-1 1 1,2 2 0,6 12-4711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13.1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13 243 5216,'-13'-5'8037,"38"7"-3214,2 1-3348,13-5-538,-1-2 0,74-17 0,-94 17-793,354-106 1601,-122 30-1805,-172 59-2137,-79 21 2063,0 0 1,0 0-1,0 1 1,0-1-1,0 0 1,0 0-1,0 1 1,0-1-1,0 0 1,0 0-1,0 1 1,0-1-1,0 0 1,-1 0-1,1 1 1,0-1-1,0 0 1,0 0-1,0 1 1,0-1-1,0 0 1,-1 0-1,1 0 1,0 1-1,0-1 1,0 0-1,0 0 1,-1 0-1,-55 66-8896,1-2 3511,24-33 3354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14.2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18 122 5408,'-2'0'13000,"4"5"-14459,-1 0 1741,0 0-1,0 0 1,0 0 0,-1 0-1,0 10 1,0 9 294,3 80 455,-4-61-538,8 50-1,-4-58-292,-2 49-1,-1-57 154,0-25 709,-3-1-765,-7 1-93,-3-24 153,11 13-288,0 1-1,0 0 1,1 0 0,0-1-1,1 1 1,0-10-1,0-15-170,5-121 57,-3 137 45,1 0 0,0 0-1,1 0 1,1 1 0,0-1-1,15-28 1,-13 35-57,-1 0-1,2 0 1,-1 1-1,1 0 1,1 0 0,0 1-1,0 0 1,0 1 0,1 0-1,0 0 1,22-10-1,-13 8-32,1 1-1,0 1 1,0 1-1,1 0 1,40-4-1,-52 9 65,0 1 0,-1 0 0,1 0 0,0 1 0,0 0 0,11 3 0,-16-3 43,1 1 0,0-1 0,-1 1-1,1 0 1,-1 0 0,1 1 0,-1-1 0,0 1 0,0 0 0,0 0 0,-1 0-1,6 7 1,-8-9 3,0 1-1,0 0 1,0 0-1,0 0 1,0-1-1,-1 1 1,1 0-1,-1 0 1,1 0-1,-1 0 1,0 0-1,0 0 1,0 0-1,0 0 1,0 0-1,0 0 1,0 0-1,-2 3 1,1-1 21,0-1 0,0 1 0,0 0 1,-1-1-1,0 0 0,0 1 0,0-1 0,-4 5 1,-2 1 42,0-1 1,-1 0 0,0 0-1,-1-1 1,0 0 0,-13 7 0,-65 25 118,3-1-450,73-31 151,12-7 95,0 0 1,-1 0-1,1 0 0,0 0 0,0 0 1,-1 0-1,1 0 0,0 1 1,0-1-1,0 0 0,-1 0 1,1 0-1,0 0 0,0 1 1,0-1-1,0 0 0,0 0 1,-1 0-1,1 1 0,0-1 0,0 0 1,0 0-1,0 0 0,0 1 1,0-1-1,0 0 0,0 0 1,0 1-1,0-1 0,0 0 1,0 0-1,0 1 0,0-1 1,0 0-1,0 0 0,0 1 0,0-1 1,0 0-1,0 0 0,0 0 1,0 1-1,0-1 0,0 0 1,0 0-1,1 0 0,-1 1 1,0-1-1,0 0 0,0 0 1,0 0-1,1 1 0,-1-1 0,0 0 1,0 0-1,0 0 0,1 0 1,-1 0-1,0 0 0,0 0 1,0 1-1,1-1 0,28 12 0,-3-1 24,-10-2-49,0 1 1,0 0 0,-1 2-1,0-1 1,-1 2 0,0 0-1,17 22 1,-17-19 19,0 1-1,-2 1 1,1 0 0,-2 1 0,12 27 0,-22-43 50,0 0 1,0 1-1,0-1 1,0 0 0,-1 1-1,0-1 1,1 1 0,-1-1-1,-1 1 1,1-1-1,0 1 1,-2 4 0,1-6 21,1 1 1,-1-1-1,0 0 0,0 0 1,-1 0-1,1 0 1,0 0-1,-1 0 1,1 0-1,-1 0 1,1-1-1,-1 1 1,0 0-1,0-1 1,0 0-1,0 1 0,0-1 1,0 0-1,-3 2 1,-7 0 24,0 1 1,0-1-1,0-1 1,0 0-1,0-1 1,-19 0-1,-77-8 83,85 5-113,-1-1-638,-1-1 0,1 0 0,0-2 0,1-1 0,-24-10 0,42 15-600,0-1 1,0 1-1,1-2 0,-1 1 0,-5-5 0,10 8 914,-1 0-1,1-1 0,0 1 1,-1 0-1,1-1 1,-1 1-1,1-1 1,0 1-1,-1 0 1,1-1-1,0 1 0,0-1 1,-1 1-1,1-1 1,0 1-1,0-1 1,0 1-1,0-1 0,0 1 1,-1-1-1,1 1 1,0-1-1,0 1 1,0-1-1,1 0 0,7-11-2535,-7 9 2398,20-19-3348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16.5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110 228 3904,'-3'-11'16314,"14"23"-15109,7 13-911,-13-20-174,0-1 1,0 0-1,0 0 1,11 5-1,1 2 56,-15-10 576,7-1-970,-3-1 254,-1 0 0,1-1 0,-1 1 1,0-1-1,1 0 0,6-4 0,1 1 52,-7 2-54,0 0 0,0-1 0,0 1 0,-1-1 0,1 0 0,-1 0 0,0-1 0,0 0 0,0 0 0,-1 0 0,1 0 0,-1-1 0,-1 0 0,1 1 0,-1-1 0,0-1 0,0 1 0,2-10 0,-3 10-27,0 0 0,-1 0 1,0 0-1,-1 0 0,1 0 1,-1 0-1,0 0 0,-1 0 1,1 0-1,-1 0 0,-1 0 1,1 0-1,-1 0 0,0 0 1,0 0-1,-1 1 1,1-1-1,-1 1 0,0 0 1,-8-9-1,8 10-41,0 1 0,0 0 1,0 0-1,0 0 0,-1 0 0,0 1 0,1-1 1,-1 1-1,0 0 0,0 0 0,0 1 1,0-1-1,-1 1 0,1 0 0,0 0 1,-1 0-1,1 1 0,-1-1 0,1 1 0,0 0 1,-1 0-1,1 1 0,-1-1 0,1 1 1,0 0-1,-1 0 0,1 1 0,0-1 0,0 1 1,0 0-1,0 0 0,0 0 0,0 0 1,1 1-1,-5 3 0,-2 3-8,0 1 1,1 0 0,0 1-1,0 0 1,-10 18-1,-31 65 314,39-71-103,3-7-78,1 1 1,0 0-1,1 1 0,0-1 1,2 1-1,-3 19 0,6-30-43,1-1-1,0 1 0,0 0 0,0-1 0,1 1 1,0 0-1,0-1 0,0 1 0,1-1 1,0 1-1,1-1 0,-1 0 0,1 0 1,0 0-1,1 0 0,-1 0 0,1-1 0,0 0 1,8 8-1,-7-8 24,1-1 1,-1 0-1,1-1 0,0 1 0,-1-1 1,1 0-1,1-1 0,-1 1 1,0-1-1,1-1 0,-1 1 1,1-1-1,-1 0 0,1 0 1,0-1-1,10 0 0,9-3-256,-1 0-1,49-13 1,-69 15 68,153-40-5691,-136 34 3159,-1-1 0,20-11 0,-9 1-3617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17.0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77 1 6976,'-10'-1'635,"-25"3"3351,32-2-3134,0 0 0,0 1-1,0-1 1,0 1 0,0 0 0,0 0 0,0 0 0,-5 3 730,34 4 279,57 2-95,-28-7-1130,-42-4-487,-1 2 0,0-1 0,0 2 0,23 4 0,-34-5-330,-1 0-594,0-1 534,1 1 0,-1-1 0,0 1 0,0-1 0,0 1 1,1-1-1,-1 0 0,0 1 0,0-1 0,1 1 1,-1-1-1,0 0 0,1 1 0,-1-1 0,1 0 0,-1 0 1,0 1-1,1-1 0,-1 0 0,1 0 0,-1 1 0,1-1 1,6 5-5542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19.54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489 35 5408,'-2'-18'12539,"-1"15"-12487,-8 0 410,0 0-1,0 0 0,0 1 0,-1 1 0,1 0 1,0 1-1,-1 0 0,1 0 0,-1 1 1,-21 5-1,20-2-444,-1 1 0,1 0 0,0 0 0,0 1 0,0 1 0,1 0 0,0 1 0,-17 14 0,8-3 2,0 0-1,1 2 1,1 1 0,2 0-1,0 1 1,1 1 0,1 1-1,1 0 1,-18 46 0,29-62 4,1 0 1,-1-1 0,1 1 0,1 0 0,0 0 0,0 0-1,1 0 1,0 0 0,1 13 0,0-17 5,0 0 0,0 0 1,1 0-1,0-1 0,0 1 1,0 0-1,0-1 0,0 1 0,1-1 1,0 0-1,0 0 0,0 0 1,1 0-1,-1-1 0,1 1 0,0-1 1,0 0-1,4 3 0,3 0 59,0 0-1,0-1 1,0-1-1,1 0 1,0 0-1,-1-1 1,1-1-1,0 0 1,13 1-1,6-2 45,0-1-1,42-5 1,-54 2-105,23-5 1,-34 6 46,-1 0 0,0-1 1,1 0-1,-1 0 1,12-8-1,-18 11-69,0 0-1,0-1 1,0 1 0,-1-1-1,1 1 1,0-1-1,-1 0 1,1 1 0,0-1-1,-1 1 1,1-1 0,-1 0-1,1 0 1,-1 1 0,0-1-1,1 0 1,-1 0 0,1 0-1,-1 1 1,0-1 0,0 0-1,0 0 1,1 0 0,-1 0-1,0 0 1,0 0 0,0 1-1,0-1 1,-1 0 0,1 0-1,0 0 1,0 0 0,0 0-1,-1 1 1,1-1 0,0 0-1,-1-1 1,-1 0 1,1 1 0,-1-1 0,1 1 0,-1-1 0,1 1 0,-1-1 0,0 1 0,0 0 0,0 0 0,1 0 0,-1 0 0,0 0 0,-4-1 0,-7 0-29,0-1 0,1 2 0,-1 0-1,-25 1 1,9 2 20,-31 7 0,58-9-1,-4 1 30,0 0-1,0 0 1,1 1 0,-1-1-1,0 1 1,-7 5 0,12-7 59,16 3 352,3 0-218,0-2 0,-1 0-1,1-1 1,0-1 0,26-4 0,89-24 46,-119 25-232,78-17-1283,-66 17-1818,41-3-1,-27 5-4061,-13-7 2194,-27 9 4923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28.26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327 23 1984,'1'-3'253,"7"-16"11030,-20 33-9315,1 5-1225,4-5-246,-17 25 1,-45 61 665,56-81-638,-29 32 1,9-12 215,25-30-692,-1 0 0,-11 9 0,19-17-31,-1 0 7,0 0 1,0 0-1,0 0 0,0 0 0,0 0 0,0 0 1,0-1-1,-1 1 0,1-1 0,0 0 1,0 1-1,-5-1 0,-11 2 372,17-2-373,0 0-1,0 0 1,0 0-1,-1 0 0,1 0 1,0-1-1,0 1 1,0 0-1,1 0 0,-1-1 1,0 1-1,0-1 1,0 1-1,0-1 0,0 1 1,0-1-1,0 0 1,1 1-1,-1-1 0,0 0 1,1 1-1,-1-1 1,0 0-1,0-2 0,-1 2-1,1-1 0,0 0 0,0 0 0,0 0 0,0 0 0,0-1 0,1 1 0,-1 0 0,0 0 0,1 0-1,-1-3 1,0-10-84,1 12 25,-1 1-1,1-1 1,0 1-1,0-1 1,0 1-1,0-1 0,0 1 1,2-5-1,1-4-160,-3 9 184,0-1-1,1 1 1,-1 0-1,1 0 1,0 0 0,0 0-1,0 0 1,0 1-1,0-1 1,0 0 0,0 0-1,1 1 1,1-3-1,14-15-193,-15 16 176,0 1 0,1-1 0,-1 0 0,1 1 0,0-1 0,0 1 0,3-3 0,-4 5 48,0 0 11,0 1 0,0 0-1,0 0 1,0 1-1,-1-1 1,1 0-1,2 3 1,7 3-133,-9-6 164,0 0 0,0 1 0,0-1 1,0 0-1,0 1 0,0 0 0,0 0 0,-1-1 0,3 4 1,1 1 68,9 5 187,-12-9-310,0-1 0,0 1 1,0-1-1,0 1 0,0 0 0,-1 0 1,1 0-1,-1 0 0,1 0 1,-1 0-1,0 0 0,1 0 0,0 3 1,9 24 335,7 23 322,-16-47-597,0 0-1,0-1 1,1 1-1,-1-1 1,1 1-1,0-1 1,0 0-1,1 0 1,-1 0-1,7 5 1,4-2-308,-13-6-230,0-1-1,0 0 1,0 0 0,0 0-1,0-1 1,0 1-1,0 0 1,0 0 0,0 0-1,0-1 1,0 1-1,0 0 1,-1-1 0,1 1-1,0-1 1,0 1 0,0-1-1,-1 1 1,1-1-1,0 0 1,0 1 0,0-2-1,11-14-6208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43.44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31 793 640,'-1'0'12,"1"0"-1,-1 0 1,1 0 0,-1 0-1,1 0 1,-1 1-1,1-1 1,-1 0 0,1 0-1,-1 0 1,1 0 0,-1 0-1,1 1 1,-1-1 0,1 0-1,0 1 1,-1-1 0,1 0-1,-1 0 1,1 1 0,0-1-1,-1 1 1,1 0-1,-13 6 9934,10-5-6780,1-1-2537,1-9 395,1-5-741,0 0 1,1 0-1,0 1 1,1-1 0,0 0-1,5-12 1,26-72-235,-19 59 222,9-20 4,-18 50-314,32-62-83,-30 60 226,0 0 0,0 0 0,1 1 0,14-13 0,21-23-50,-32 33-126,1-1 0,22-17 1,10-6 158,-2-1 1,68-80 0,-78 82 79,-8 10-198,-22 23 29,0 0-1,0 1 1,0-1 0,0 0 0,0 1 0,1 0 0,-1 0 0,0-1 0,6 0-1,-7 2 12,1 0-1,0 0 0,-1 0 1,1 0-1,0 1 0,-1-1 1,1 1-1,-1-1 0,1 1 1,-1 0-1,1-1 0,-1 1 1,1 0-1,-1 0 0,1 0 1,-1 0-1,0 0 0,0 0 1,1 1-1,-1-1 0,0 0 1,0 1-1,0-1 0,-1 0 1,1 1-1,1 2 0,2 4 57,-1 0 0,1 0 0,2 14 0,-2-8 75,-2 0 0,0-1 0,0 1 0,-1 0 0,-1 0 0,0 1 0,-1-1 0,0 0 0,-5 14 0,5-21-63,-1 1 1,0-1-1,-1-1 0,0 1 0,0 0 0,0-1 0,-1 1 0,0-1 0,0 0 0,-1 0 0,0-1 0,0 1 0,0-1 0,0 0 0,-1-1 0,0 1 0,0-1 1,0 0-1,-7 3 0,2-2-3,0-1 0,0-1 1,0 0-1,-1 0 0,1-1 1,-1 0-1,1-1 0,-1-1 1,0 0-1,1 0 0,-23-4 1,16 2-136,14 1 25,0 1 0,0 0 0,0-1-1,0 1 1,0-1 0,0 0 0,0-1 0,1 1 0,-1-1 0,0 1 0,1-1 0,-1 0-1,-3-4 1,27 6-1045,-7 0 980,-1 1 1,1 0-1,-1 1 1,0 0-1,0 1 0,1 1 1,-2 0-1,22 10 1,-27-12 136,-1 1 0,0 1 1,1-1-1,-1 1 0,-1 0 1,1 0-1,0 0 0,-1 1 0,0 0 1,0-1-1,-1 1 0,1 1 1,-1-1-1,0 0 0,0 1 1,-1 0-1,1 0 0,-1 0 0,2 10 1,-2-4 72,-1 1 1,0-1 0,0 0-1,-1 0 1,-1 0 0,-3 19-1,4-28-43,-1 1-1,0-1 1,0 0 0,0 0-1,0 1 1,-1-1 0,1 0-1,-1 0 1,0 0 0,0 0-1,0-1 1,0 1 0,-1 0-1,1-1 1,-1 0 0,1 1-1,-1-1 1,0 0-1,0 0 1,0-1 0,0 1-1,0 0 1,0-1 0,0 0-1,-1 0 1,1 0 0,-7 1-1,-1-1 2,0-1 0,0 0 0,0 0-1,0-1 1,-14-3 0,-55-16-47,48 11-97,30 9 71,-22-6-79,0-1-1,-36-17 1,50 19-161,-28-12-1329,15 12-3929,38 13-2618,14-1 4806,11-2 288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44.27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 37 3072,'-1'0'444,"-1"0"0,0 0-1,1 0 1,-1 0 0,1-1 0,-1 1 0,1 0 0,-1-1 0,-2 0-1,4 0-200,-1 1 1,0-1-1,1 1 0,-1-1 0,0 0 0,1 1 0,-1-1 0,1 0 0,-1 1 0,1-1 0,0 0 0,-1 0 0,1 1 0,0-1 0,-1 0 0,1 0 0,0 0 0,0 0 0,0 1 0,0-1 0,0 0 0,0 0 1,0-1-1,-1-6 1571,1 2 941,11 5-2247,57 8-131,127-3 1,-119-5-51,-46 6-60,-25 25-18501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44.7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38 2496,'6'-2'11177,"17"2"-8658,27-1-2232,-11-1-175,62-11-1,-9 1 322,-71 8-249,9 1-3701,-30 14-200,0-9 3196,0 1-1,0-1 1,0 0 0,-1 1-1,1-1 1,-1 0 0,-1 5-1,-3 4-2640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3:07.49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13 52 992,'4'-11'733,"-4"8"151,-4 6 160,-6 12 6481,10-15-7464,0 0-1,-1 1 1,1-1-1,0 0 1,0 1-1,-1-1 1,1 1-1,0-1 1,0 0-1,0 1 1,0-1-1,-1 1 1,1-1-1,0 1 1,0-1-1,0 1 1,0-1-1,0 0 1,0 1-1,0-1 0,0 1 1,0-1-1,0 1 1,1-1-1,-1 1 1,0-1-1,0 0 1,0 1-1,0-1 1,1 1-1,-1-1 1,0 1-1,2 1 79,-1 0-1,1-1 1,0 1-1,-1 0 1,1-1-1,4 3 1,2 1 193,1 0 1,15 6-1,-3-4 13,0-1 0,1-1 0,40 4 0,71-2 485,-79-5-523,87-3 377,144-20-1,-242 17-599,331-43 678,-68 6 118,65 14-336,-319 30-466,0 2-1,96 23 0,0 1 145,44-9-214,-124-13 37,229 45 624,-90-11-127,-109-27-304,118 23 478,-176-30-644,64 4-1,-32-5-1019,-65-5 155,0-1 0,-1 0 0,1 0-1,0 0 1,12-3 0,-13 1-611,-1 0 0,1 0 0,0 0 0,-1-1 1,1 1-1,8-7 0,16-11-3332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45.1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 65 4640,'-21'-3'1504,"20"2"-1413,0 1-1,0 0 1,0 0 0,1 0 0,-1 0 0,0 0 0,0 0-1,1 0 1,-1 0 0,0 0 0,0 1 0,0-1-1,1 0 1,-1 0 0,0 3 1748,7-3-80,134-28 2653,72-3-3800,-105 25-684,-37 11-3718,-44-1-604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47.3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334 63 5408,'-4'-11'760,"3"8"-505,0 1-1,1-1 0,-1 0 0,0 0 1,1 1-1,0-1 0,0-4 1062,-1 8-864,-1 1 0,1-1 0,0 1 0,1 0 0,-1-1 0,0 1 0,-1 3 0,1-1 38,-12 26 716,-66 142 2463,-74 163-1424,123-261-2250,18-47 15,7-18 74,1 1 0,0-1 0,0 1-1,1 0 1,0 0 0,-2 19 0,5-26 183,8-11 37,-6 6-272,9-15-20,0-1 0,-1 0 0,-1-1 0,0 0 0,8-28 0,-14 37-10,23-62-2,-4 8 0,32-66 0,24-39-4,-23 45 88,-26 67-105,-24 68 506,-4-3-380,-1-1-1,0 1 1,0-1-1,-2 11 1,-1 16 194,2 35-109,-1-35-90,2 1 1,1-1-1,9 52 1,-2-48-5,17 74-28,-19-88-114,2-1 0,17 37 0,-23-55-210,1 0-1,1 0 1,-1 0-1,1 0 1,6 5-1,11 10-5147,-18-17 4316,2 2-2459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47.7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64 7232,'-9'-37'2656,"9"33"-2048,5 4 32,2 0-640,3-4 2016,2 1-1088,5-2 128,3 2-640,2 0-224,3-2-96,-5 5 0,2 0-64,3 5-160,-3-2 64,-2 0-3552,-3 5 1952,0 0-4288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48.5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 24 1984,'-7'-9'12273,"7"7"-11878,0 2-218,1-1-1,-1 1 1,1-1 0,0 0-1,-1 1 1,1-1-1,-1 1 1,1 0-1,0-1 1,0 1-1,-1-1 1,1 1 0,0 0-1,1-1 1,4 0-375,-1-1 1,1 1 0,11 0-1,-11 1 219,-1 0 0,0 1-1,0-1 1,1 1-1,-1 0 1,0 1-1,0 0 1,0-1-1,0 1 1,0 1-1,-1-1 1,9 7-1,-10-7 15,0 0-1,0 1 1,-1 0 0,1 0-1,-1-1 1,1 1 0,-1 1-1,0-1 1,-1 0 0,1 0-1,0 1 1,-1-1 0,0 1-1,0 0 1,0-1 0,0 1-1,0 0 1,-1-1 0,0 7-1,0 0 123,-1 0 0,-1 0-1,0 0 1,0 0-1,-1 0 1,0-1 0,-1 1-1,0-1 1,0 0-1,-1 0 1,-10 14-1,-1-2 207,0-1-1,-2 0 0,-24 21 0,38-37-349,0 0 0,0-1 0,0 2 0,0-1-1,1 0 1,0 1 0,0 0 0,0-1 0,-3 7-1,6-10-7,0 0-1,1 0 0,-1 0 0,0 0 0,0 0 1,0 0-1,1 0 0,-1 0 0,1 0 0,-1 0 0,0 0 1,1-1-1,-1 1 0,1 0 0,0 0 0,-1-1 1,1 1-1,0 0 0,-1-1 0,1 1 0,0 0 1,0-1-1,0 1 0,-1-1 0,3 1 0,1 2 37,0-1 1,1 0-1,-1 0 0,6 1 0,-2-1 12,1 0 0,-1-1 0,0-1-1,0 1 1,16-2 0,4-4-2306,-25 5 1624,0-1 1,0 1-1,-1-1 0,1 1 0,0 0 0,0 0 1,0 0-1,-1 1 0,6 0 0,9 4-2245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50.9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37 280 1824,'-4'-22'13098,"5"23"-12191,2 1-702,-2 0-95,1 0 1,0 0 0,0-1 0,0 1 0,0-1 0,1 0 0,-1 1 0,0-1 0,0 0-1,1 0 1,-1-1 0,1 1 0,-1 0 0,0-1 0,1 1 0,0-1 0,-1 0-1,1 0 1,-1 0 0,5-1 0,3 0-61,-1-1-1,1-1 1,0 1-1,-1-2 1,1 1-1,10-7 1,52-32 430,-52 29-320,66-43 303,-73 46-260,0-1 0,0 0 0,21-25-1,-33 34-188,1 0 0,-1 1-1,0-1 1,0 0 0,0 1-1,0-1 1,0 0 0,0 0-1,-1 0 1,1 0 0,-1 0-1,1 0 1,-1 0-1,0 0 1,1 0 0,-1 0-1,0 0 1,0 0 0,-1 0-1,1 0 1,-1-2 0,0 2-22,0 0-1,0 0 1,0 1 0,0-1 0,0 1 0,0-1 0,-1 1 0,1-1 0,0 1 0,-1 0 0,1-1 0,-1 1 0,0 0 0,1 0 0,-1 0-1,0 0 1,0 1 0,0-1 0,1 0 0,-1 1 0,-4-1 0,-4-1 21,0 1 0,0 0 0,0 1-1,-1 0 1,1 1 0,0 0 0,-14 4 0,6-1 70,1 1 1,0 0 0,-23 12-1,24-9 27,0 1 0,0 1-1,1 0 1,0 1 0,1 1-1,0 0 1,1 1 0,-13 16-1,19-20-92,0-1-1,1 1 0,0 1 1,1-1-1,0 1 0,1 0 1,-1 0-1,2 0 0,0 1 1,0 0-1,1-1 0,0 1 1,1 0-1,0 19 0,1-23-1,1 0-1,0-1 1,0 1 0,1 0-1,0-1 1,0 1-1,1-1 1,0 0 0,0 0-1,0 0 1,1 0-1,0 0 1,0-1-1,0 1 1,1-1 0,7 6-1,-6-6 3,0 0-1,1 0 1,0-1 0,0 0-1,0 0 1,0-1-1,1 0 1,-1 0-1,1 0 1,0-1 0,0-1-1,0 1 1,12 0-1,12-3-583,-1 0-1,1-3 1,-1 0 0,39-11-1,-49 9-1430,0-1 0,34-15 0,-8-3-674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51.55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 56 2912,'-20'-4'16803,"45"0"-15932,-4 0-588,17-6 73,-11 2-166,1 1 0,0 1 0,0 2 0,35-2 0,-49 4-122,-6 2-82,-12 5-1517,1-2 298,0 0 1,0-1-1,0 1 0,0 0 0,0 1 1,-3 5-1,1 3-5236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52.7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506 120 1568,'2'-2'70,"0"1"0,0-1 0,1 1 0,-1 0 1,1-1-1,4 0 0,-5 1 320,1 0 0,0 0 0,0-1 0,-1 1 0,1 0 0,2-3 0,-5 3-225,1 1-1,-1-1 1,1 0-1,0 1 1,-1-1-1,1 0 1,-1 0-1,0 1 1,1-1-1,-1 0 1,0 0-1,1 0 1,-1 0-1,0 1 1,0-1-1,0 0 1,0 0-1,0 0 1,0 0-1,0 0 1,0 0-1,0 1 1,0-1-1,0 0 1,0 0-1,-1 0 1,1 0-1,0 0 1,-1 1-1,1-1 1,-1 0-1,1 0 1,-1 1-1,0-2 1,-1-1 393,-1-1 1,0 0-1,0 1 1,-1 0 0,-3-4-1,0 2-68,0 1 0,0-1 0,0 1 0,-1 1 0,0-1 0,0 1 0,0 0 0,-16-2 0,4 1 127,0 2 0,-32-1 0,32 3-209,0 1-1,0 0 1,1 2-1,-25 5 1,35-5-295,0 0 1,-12 7-1,1 0 107,14-7-144,1 0 0,-1 1 0,0-1 1,1 1-1,0 1 0,0-1 0,0 1 1,1 0-1,-1 0 0,-6 11 0,-2 5 31,-16 38 0,21-43-162,-2 6 98,1-1-1,1 1 1,1 0 0,1 1-1,1 0 1,0 0 0,-1 39-1,6-57-39,1 1 0,-1-1-1,1 0 1,1 1-1,-1-1 1,1 0 0,-1 1-1,1-1 1,1 0 0,-1 0-1,1-1 1,5 8 0,-6-8 0,1-1 0,0 0 1,0 0-1,0 0 1,0 0-1,0-1 1,1 1-1,-1-1 0,1 0 1,0 0-1,-1 0 1,1-1-1,0 1 1,0-1-1,0 0 0,0 0 1,6 1-1,7-2 34,0 0-1,-1-2 1,1 1 0,0-2-1,-1 0 1,25-9-1,-37 11 20,0-1-1,0 0 1,0 1-1,0-1 0,0 0 1,3-3-1,-6 4-43,-1 1-1,1-1 1,0 1-1,-1-1 1,1 1-1,-1-1 1,1 1-1,-1-1 1,1 1-1,-1-1 1,1 0-1,-1 1 1,0-1-1,0 0 1,1 1-1,-1-1 1,0 0-1,0 0 1,1 1-1,-1-1 1,0 0-1,0 0 1,0 1-1,0-1 1,0 0-1,0 0 1,-1 1-1,1-1 1,0 0-1,0 0 1,0 1-1,-1-1 1,1 0-1,0 1 1,-1-1-1,1 0 1,-1 1-1,1-1 1,-1 0-1,-21-17 440,7 7-278,-6-5-481,18 14 298,0 0 0,1 1-1,-1-1 1,0-1 0,1 1-1,0 0 1,-1-1 0,1 1-1,0-1 1,0 1 0,-1-4-1,-3-2 61,6 8-77,-1-1 0,0 0-1,1 1 1,-1-1 0,1 0 0,-1 0 0,1 1 0,0-1 0,-1 0 0,1 0 0,0 1 0,-1-1 0,1 0-1,0 0 1,0-1 0,0 1-85,81-15 176,126-9-149,-200 24 58,29-1-278,-15 5-2771,-20-3 2932,-1 0-1,0 0 1,1 0-1,-1 0 1,0 0-1,1 0 1,-1 0 0,0 0-1,1 1 1,-1-1-1,0 0 1,0 0 0,1 0-1,-1 0 1,0 1-1,0-1 1,1 0-1,-1 0 1,0 0 0,0 1-1,1-1 1,-1 0-1,0 0 1,0 1-1,0-1 1,0 0 0,0 1-1,1-1 1,-1 0-1,0 0 1,0 1 0,0-1-1,0 0 1,0 1-1,0-1 1,0 0-1,0 1 1,0-1 0,0 0-1,0 1 1,0-1-1,0 0 1,0 1-1,-1-1 1,1 0 0,0 0-1,0 1 1,0-1-1,-1 1 1,-9 13-7029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2:57.10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6 836 2080,'-6'3'2083,"12"-2"2831,8-3-599,-7-1-5419,3-2 1373,-1-1 0,0-1 0,0 0 0,-1 0 0,0-1 1,10-12-1,-1-1-41,21-36 1,-16 17 70,-2-2 0,23-70 0,-25 62-3,33-67-1,-38 92-213,-9 17-70,0-1-1,0 1 0,1 0 0,0 0 0,13-13 0,2 1 147,1 2 0,0 1 0,1 0 0,37-20-1,-43 28-191,-1 0-27,0 1-1,18-7 1,90-40 7,-44 18 140,-77 35-115,0 2-1,0-1 1,1 0 0,-1 0-1,0 1 1,1-1 0,-1 1-1,1 0 1,-1 0 0,0 0 0,1 0-1,-1 0 1,1 0 0,-1 1-1,5 1 1,-5-2 24,-1 1-1,1 0 0,0 0 1,-1 0-1,1 0 0,-1 1 1,1-1-1,-1 0 1,1 1-1,-1-1 0,0 1 1,0-1-1,0 1 0,0-1 1,0 1-1,0 0 1,0 0-1,-1-1 0,1 1 1,0 3-1,3 10 30,-1 0 0,-1 0-1,2 24 1,-4-31 44,0-1-1,-1 1 0,0-1 0,0 0 1,0 1-1,-1-1 0,0 0 1,-1 1-1,-4 9 0,4-13-18,1 0 1,-1 0-1,0-1 0,0 1 1,-1-1-1,1 0 0,-1 1 1,1-2-1,-1 1 0,0 0 1,0-1-1,0 0 0,-1 0 1,1 0-1,0 0 0,-9 2 1,-6 0 207,-1 0 0,-34 1 1,20-2-72,-89 1 429,86-4-712,8-2-73,17 1 2,9 1 109,5 0 34,24-1-163,0 2-1,0 1 1,41 8-1,-58-8 132,-1 1 0,0 0 0,1 0 0,-1 0 0,0 1 0,-1 0-1,1 1 1,-1 0 0,0 0 0,0 0 0,0 1 0,-1 0 0,1 1 0,6 9 0,-11-13 97,0 1 0,0-1 0,0 1 0,-1 0 0,1 0 0,-1 0 0,0 0 0,0 0 0,-1 0 0,1 0 1,-1 0-1,0 1 0,0-1 0,0 0 0,0 0 0,-1 0 0,0 0 0,0 0 0,-2 6 0,1-3 118,-1 0-1,0 0 0,0 0 1,0-1-1,-1 1 1,0-1-1,-1 0 1,1 0-1,-1 0 1,-6 5-1,2-5-63,1 1 0,-1-2 0,0 1 0,0-2 1,0 1-1,-1-1 0,0 0 0,0-1 0,0 0 0,0-1 0,0 0 0,0 0 0,-1-1 0,1-1 0,-1 0 1,1 0-1,0-1 0,-1 0 0,1-1 0,0 0 0,0 0 0,0-2 0,0 1 0,0-1 0,1 0 0,-1-1 1,-9-7-1,4 2-202,-20-20 0,26 20-1301,-1 0 0,-11-18 0,10 15-1792,9 10 2137,-1 1 1,1-1-1,0 0 0,0 1 0,-3-7 0,5 9 759,0-1-1,0 0 0,0 1 1,0-1-1,0 0 0,0 1 1,0-1-1,0 0 0,0 1 1,1-1-1,-1 0 1,0 1-1,0-1 0,1 1 1,-1-2-1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08.36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25 189 1984,'-1'0'52,"1"0"0,-1 0 0,1 0 0,-1 0 0,1 0 0,0 0 0,-1 0 0,1 0 0,-1-1 0,1 1 0,-1 0 0,1 0 0,0 0 0,-1-1-1,1 1 1,-1 0 0,1 0 0,0-1 0,-1 1 0,1 0 0,0-1 0,-1 1 0,1 0 0,0-1 0,0 1 0,0-1 0,-1 1 0,1-1 0,-2-14 4220,2 14-3959,0 0-1,0 0 1,0 0 0,0 0-1,0 0 1,0 0 0,0 0 0,0 0-1,-1 0 1,1 1 0,0-1-1,-1 0 1,1 0 0,0 0-1,-1 0 1,1 0 0,-2-1 0,1 2-191,1-1 0,-1 0 1,1 1-1,-1-1 1,1 1-1,-1-1 1,1 1-1,-1-1 1,1 0-1,0 1 0,0-1 1,-1 0-1,1 0 1,0 1-1,0-1 1,0 0-1,-1 0 1,1 1-1,0-1 1,0 0-1,0 0 0,0 1 1,1-1-1,-1 0 1,0 0-1,0 1 1,0-1-1,0 0 1,1 1-1,-1-1 0,0 0 1,1 1-1,0-2 1,16-24 58,-14 23-104,4-6-17,0 1 1,1 0-1,0 1 1,0 0-1,0 0 1,1 1 0,0 0-1,0 1 1,1-1-1,-1 2 1,1-1-1,0 2 1,0-1-1,1 1 1,-1 1-1,1 0 1,-1 0-1,1 1 1,15 0-1,-20 1-35,0 1-1,-1-1 0,1 1 0,0 0 0,-1 1 0,1-1 0,-1 1 0,0 0 0,1 0 0,-1 1 0,0 0 0,0 0 1,0 0-1,-1 0 0,1 1 0,-1 0 0,0 0 0,0 0 0,0 0 0,-1 1 0,1-1 0,-1 1 0,0 0 0,3 7 1,0 2 122,0-1 1,-1 1-1,-1-1 1,-1 1 0,0 1-1,0-1 1,-2 0-1,1 23 1,-2-34-140,-1 9 26,2 0 1,0 0 0,2 16-1,-2-24-10,1 0-1,-1 0 0,1 0 0,0 0 0,-1 0 1,2 0-1,-1-1 0,0 1 0,1-1 0,0 1 1,-1-1-1,7 5 0,-2-3 35,-1 0 0,1 0 0,0-1 0,1 0 0,-1 0 0,1-1 0,0 0 0,-1 0 0,1-1 0,1 0 0,10 1 0,-11-2-1092,0-1 0,-1 0 0,1 0 0,9-2-1,19 2-7076,-27 0 3359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08.83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824 46 4384,'2'-15'1460,"-2"13"-1020,1 0 1,-1-1-1,0 1 0,1 0 0,-1 0 1,0-1-1,-1-2 0,1 5-351,0-1-1,-1 0 0,1 1 1,0-1-1,0 1 0,-1-1 0,1 1 1,-1-1-1,1 1 0,0-1 1,-1 1-1,1-1 0,-1 1 0,1 0 1,-1-1-1,1 1 0,-1 0 1,1-1-1,-1 1 0,0 0 0,1 0 1,-1 0-1,1-1 0,-1 1 1,0 0-1,1 0 0,-1 0 0,1 0 1,-1 0-1,0 0 0,0 0 1,-5 1 170,1-1 0,0 1 0,-1 0 1,1 0-1,0 1 0,0-1 0,0 1 0,0 0 1,0 1-1,-5 2 0,-7 6 365,-22 19-1,1-1 473,2-5-500,-1-1 0,-1-2 0,-70 28 0,87-42-502,-166 63 237,128-45-256,-63 37 1,88-40-205,22-11-2499,27-9-5324,17-3 4139,11-3 261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3:08.63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46 3 4224,'-11'6'2284,"10"-5"-2167,1-1 0,-1 0 0,0 0 0,1 1 0,-1-1 0,0 0 0,1 1 0,-1-1 0,0 1 0,1-1 0,-1 0 0,1 1 0,-1 0-1,1-1 1,-1 1 0,1-1 0,-1 1 0,1 0 0,-23 30 5041,23-30-4991,1 0 0,-1 0 0,1-1 0,-1 1 0,1 0 0,-1 0 1,1-1-1,0 1 0,-1 0 0,1-1 0,0 1 0,0 0 0,-1-1 0,1 1 1,0-1-1,0 0 0,2 1 0,20 12 291,-9-9-143,0 0 0,1 0 1,-1-1-1,27 1 0,-27-3-211,85 5 498,108-8-1,-123-1-321,193-13 279,-42 1-516,35 5 181,326 19 278,-296 0 13,146 8-1,-277-7-233,0-8 0,237-27 0,-280 14-116,-23 3-96,215-16 181,-78 6-324,-107 8-1053,1 5 0,243 24 0,9 32-9102,-250-31 6848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09.74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55 117 3328,'-2'-6'394,"1"5"-294,1-1-1,-1 1 0,1 0 1,-1 0-1,1 0 1,-1 0-1,0 0 1,1 0-1,-1 0 0,-1-1 1,-18-16 5638,10 9-2905,9 9-2622,0-1 1,0 1 0,0-1 0,1 0 0,-1 0-1,0 0 1,0 1 0,0-1 0,1 0-1,-1 0 1,0 0 0,1 0 0,-1-2-1,-3 3 1725,30-2-1649,30-4-1,4-2-117,42 4 60,32-3 16,-118 6-196,13-2 38,1-1 0,43-11 0,-44 7-130,-28 8-69,-7 5-2800,4 1 1623,-1 0 0,1 0-1,-1-1 1,-1 0 0,1 1-1,-1-1 1,-4 5 0,-9 8-2295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10.20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 83 3808,'-17'-15'7104,"18"15"-6048,9-1-430,-1-1 0,0 1 0,0-1-1,10-4 1,2-1-294,25-3 253,88-7 1,-82 12-179,57-2-133,6-1-57,-103 8-68,-8 0-682,0 1 0,0-1-1,0 0 1,1-1 0,5 0 0,-14 7-3623,3-4 3368,-6 9-2668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10.58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37 41 4224,'-26'-2'1365,"26"2"-1263,-1-1-1,1 1 1,-1 0 0,1 0-1,-1 0 1,1 0-1,-1 0 1,1 0-1,-1 0 1,1 0 0,0 1-1,-1-1 1,1 0-1,-1 0 1,1 0 0,-1 0-1,1 1 1,-1-1-1,1 0 1,0 0 0,-1 1-1,2 0 842,-1 0-755,0-1 1,0 0-1,1 0 1,-1 0-1,0 0 1,0 0-1,1 1 1,-1-1-1,0 0 1,0 0-1,1 0 1,-1 0-1,0 0 0,1 0 1,-1 0-1,0 0 1,0 0-1,1 0 1,-1 0-1,1 0 1,51-3 2034,81-14 1,-8 0-2111,-71 12-698,1 3 0,70 5 0,-103 1-1425,-7 3-2806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13.10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193 186 2240,'-2'-2'233,"1"-1"-1,-1 0 1,1 1-1,-1-1 1,1 0 0,0 0-1,0 0 1,1 1-1,-1-1 1,0 0 0,1 0-1,0-6 1,0-12 3185,0 16-1669,0 12-314,-1 18-605,-2 0-1,-1 0 0,-9 29 1,9-36-606,-32 90 899,1 2-556,19-50-176,-6 29-169,21-82-164,0 0 142,0 0 0,-1 0-1,0 0 1,-4 9-1,6-15 623,5-5-70,-1-1-683,-1 0 1,0 0 0,0-1-1,0 1 1,-1-1 0,3-11-1,1 0 158,-1 4-198,2-3-23,0-1 0,-2-1-1,0 1 1,-1-1 0,0 0 0,1-27 0,-6-31-101,-1 22-2,3-1 1,14-102 0,-13 150 40,-1 0 1,1 1-1,0-1 1,1 1 0,0-1-1,0 1 1,0 0-1,1 0 1,-1 1 0,1-1-1,8-8 1,-8 11 26,-1 0 1,1 0 0,1 0-1,-1 0 1,0 0 0,1 1-1,-1 0 1,1-1 0,0 2-1,0-1 1,-1 1 0,1 0-1,0 0 1,0 0 0,1 0-1,5 1 1,-1 1 22,0 0 0,0 0-1,-1 1 1,1 1 0,-1 0-1,0 0 1,1 1 0,-2 0 0,1 0-1,0 1 1,-1 0 0,0 1 0,0-1-1,0 2 1,-1-1 0,0 1 0,8 10-1,-9-10 42,-1 0 0,0 1-1,0-1 1,0 1 0,-1 0 0,-1 0-1,1 1 1,3 13 0,-6-16 7,0 0 0,0 1 0,-1-1 0,1 1 0,-1-1 0,-1 0 0,1 1 0,-1-1 0,0 1 0,0-1 1,-1 0-1,-4 10 0,3-10-15,0 1 0,-1-1 1,0 0-1,-1 0 0,1 0 1,-1-1-1,0 1 0,0-1 1,-1-1-1,0 1 0,0-1 1,-12 8-1,-5-1-14,1 0 0,-33 9 0,-109 37 238,163-57-255,0 1 1,1-1-1,-1 0 1,0 0-1,1 0 0,-1 1 1,0-1-1,1 0 0,-1 1 1,1-1-1,-1 1 1,1-1-1,-1 1 0,1-1 1,-1 1-1,1-1 0,-1 1 1,1-1-1,-1 2 0,1-2 6,0 1-1,0-1 0,0 0 1,0 1-1,0-1 0,1 1 0,-1-1 1,0 0-1,0 1 0,0-1 0,0 0 1,1 1-1,-1-1 0,0 0 1,0 1-1,1-1 0,-1 0 0,0 1 1,0-1-1,1 0 0,-1 0 0,0 1 1,1-1-1,4 3 18,0-1-1,0 1 1,9 2-1,46 14-199,-22-8 267,55 26 1,-81-31-97,-1 0-1,1 0 1,-2 1-1,1 1 1,-1 0 0,0 0-1,-1 1 1,16 19 0,-23-25 43,1 0-1,-1 0 1,-1 0 0,1 0 0,0 0 0,-1 1 0,1-1 0,-1 0 0,0 1 0,0-1 0,0 5-1,-1-6 1,0 0 0,0-1 0,0 1 0,-1 0 0,1-1 0,0 1 0,-1 0 0,1-1 0,-1 1 0,0-1 0,1 1 0,-1-1 0,0 1 0,0-1 0,0 0 0,0 1 0,0-1 0,0 0 0,-1 0 0,1 0 0,0 0 0,-1 0 0,1 0 0,0 0 0,-1 0 0,-1 0 0,-4 2 52,1 0 1,-1-1-1,0 0 0,0-1 1,0 1-1,0-1 0,0-1 1,-12 1-1,-56-7-79,73 6-1,-212-45-1147,211 44 742,-1 0 0,1 0 0,-1 1 0,1-1 0,-1 1 0,1 0 0,-1 0-1,1 0 1,-6 1 0,8 0 119,-1-1-1,1 1 1,0-1 0,0 1-1,-1 0 1,1 0-1,0 0 1,0 0-1,0 0 1,0 0 0,0 0-1,0 0 1,0 0-1,0 0 1,1 0-1,-1 1 1,0-1 0,1 0-1,-1 1 1,1-1-1,-1 0 1,1 1-1,0-1 1,0 0 0,-1 1-1,1 2 1,-1 28-2535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13.55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28 56 5216,'-2'-1'400,"0"0"0,0 0 0,0 1 0,0-1 0,0 1 0,0-1 0,0 1 0,0 0 0,0-1 0,0 1 0,-4 1 0,14-3 283,1 1 0,-1 0 0,0 0 0,0 1 1,16 1-1,13 0-105,151-18 1271,-65 5-1362,209-6-135,-325 18-765,0 0 1,0 1 0,-1 0-1,1 0 1,7 3-1,-13-4 278,0 0 0,-1 0 1,1 0-1,-1 1 0,1-1 0,0 0 0,-1 0 0,1 1 0,-1-1 1,1 0-1,0 1 0,-1-1 0,1 1 0,-1-1 0,0 0 0,1 1 1,-1-1-1,1 1 0,-1-1 0,0 1 0,1 0 0,-1-1 0,0 1 0,1-1 1,-1 1-1,0 0 0,0-1 0,0 1 0,1 1 0,-2-1-161,1 1-1,0-1 1,-1 1-1,0-1 1,1 0-1,-1 1 1,0-1-1,1 1 1,-1-1-1,0 0 1,0 0-1,0 0 1,-2 2-1,-19 19-3436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14.20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162 67 4480,'0'-10'1082,"0"13"84,0 22 815,-7 30-24,-3 1 1,-23 80-1,22-107-1402,-1-1-1,-1 0 1,-1-1-1,-32 45 1,33-51 271,10-14-56,10-14 343,6-8-1069,-2 0-1,0-2 1,-1 1-1,-1-1 1,12-29-1,25-95-359,-25 70 355,-10 34-88,2 1-1,34-66 0,-34 79 274,-12 23-139,-1 2 43,4 15 105,-1 0-1,-1 0 0,0 32 0,-1-35-179,0 81 395,7 104-11,-4-163-397,-1-11 157,6 31 0,-7-49-177,-1-1 1,2 1 0,-1-1-1,1 1 1,0-1-1,0 0 1,0 0 0,1 0-1,6 7 1,3-4-787,1-6-3333,13-6-6146,-26 2 10006,8 1-2694,-1 4 197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14.62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 27 7040,'-8'-12'2624,"11"12"-2048,10 5-128,-4-5 576,8-5-640,-1 5 1120,1-3-864,4-2-224,9 2-256,3 3-224,1-3 32,-5 3-4896,1 6 2688,-5 7-2208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17.89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32 248 2144,'-2'-2'176,"0"1"0,0-1 0,0 0 0,0 0 0,0 0 0,1 0 0,-3-4 0,1-12 6938,7 22-6271,7 6-465,1 0 0,0 0 0,1-1 0,0-1 1,0 0-1,1-1 0,0 0 0,1-1 0,14 4 0,-15-6-211,-10-3-104,0 1 0,0-1 0,0 0 1,0 0-1,0-1 0,0 1 0,0-1 0,1 0 1,-1 0-1,0 0 0,0-1 0,1 1 0,-1-1 1,4-1-1,3-2 143,0-1 1,21-12-1,-29 15-157,1-1 0,-1 1 0,1-1-1,-1 0 1,0 0 0,0 0 0,-1-1 0,1 1 0,-1-1-1,1 1 1,2-9 0,0 2 52,-2-1 0,1-1 0,-1 1 0,-1 0 0,0-1 0,-1 0 0,0-13 0,-1 17-78,0 1 0,-1-1 0,0 0-1,0 1 1,-1-1 0,0 1 0,0-1 0,-1 1 0,0 0 0,0 0 0,-8-12 0,9 17-64,0-1 1,0 1-1,0 0 1,0 0-1,0 0 1,0 0-1,0 0 1,-1 0-1,1 1 1,0-1-1,-1 1 1,0 0-1,1-1 1,-1 1-1,0 0 1,0 1-1,1-1 1,-1 0-1,-4 1 0,3 0 15,1 0-1,-1 0 0,0 1 1,1-1-1,-1 1 0,0 0 1,1 0-1,-1 0 0,1 1 1,-1 0-1,1-1 0,0 1 1,-1 0-1,-3 4 0,-12 10 223,2 0 1,0 1-1,0 1 0,-16 24 1,-48 83 554,76-117-684,1 0 0,0 0 0,0 0 0,0 1 0,1-1 0,1 1 0,-1 0 0,-1 13 0,4-17-26,0 1 0,0-1 0,1 0 0,-1 0 0,1 1 0,0-1 0,1 0 0,-1 0 0,1 0 0,0 0 0,0 0 0,0-1 0,1 1 0,0-1 0,6 9 0,-3-6 72,1 1 0,0-1 0,0-1 0,1 1 0,0-1 0,0-1 0,0 1 0,1-1 0,0-1 0,0 1 0,0-2 0,18 6 0,-15-6-179,1-1 1,0 0 0,0-1 0,0 0-1,0-1 1,0-1 0,0 0 0,0 0-1,18-6 1,36-11-4591,-30 7 2294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19.17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482 86 3552,'0'0'82,"0"0"0,-1 0 0,1-1 0,0 1 0,0 0-1,0 0 1,0 0 0,0 0 0,0-1 0,0 1 0,0 0 0,0 0 0,-1 0 0,1-1 0,0 1 0,0 0 0,0 0 0,0 0 0,0-1-1,0 1 1,0 0 0,0 0 0,0 0 0,0-1 0,0 1 0,1 0 0,-1 0 0,0 0 0,0 0 0,0-1 0,0 1 0,0 0 0,0 0-1,0 0 1,0 0 0,1-1 0,-1 1 0,0 0 0,0 0 0,0 0 0,1 0 0,-1-1 21,0 1 0,1 0 0,-1-1 0,0 1 0,0 0 0,0 0 0,1-1 0,-1 1 0,0-1-1,0 1 1,0 0 0,1-1 0,-1 1 0,0 0 0,0-1 0,0 1 0,0-1 0,0 1 0,0 0 0,0-1 0,0 1 0,0-1 0,0 1 0,0 0 0,0-1 0,0 1 0,-1 0 0,1-1 0,0 1 0,0-1-1,0 1 1,0 0 0,-1-1 0,1 1 0,0 0 0,0 0 0,-1-1 0,1 1 0,0 0 0,0-1 0,-1 1 0,-7-7 374,-1 1 0,0 0 0,0 0 0,0 1 0,-1 1 0,-16-7 0,15 7-161,0 1 0,0-1 0,0 2 0,0 0 0,-18-1 0,22 3-251,1 0-1,0 0 1,-1 1-1,1 0 1,0 0 0,0 1-1,-1 0 1,1 0 0,1 0-1,-1 1 1,-10 5-1,-52 45 6,49-39-16,1 2 0,1 0 0,0 1 0,1 1 0,1 0 0,0 1 0,-15 27 0,27-40-39,0 0-1,1 0 1,0 1 0,0-1-1,0 0 1,1 1 0,-1-1 0,2 1-1,-1 0 1,1-1 0,0 1 0,0-1-1,1 1 1,0 0 0,0-1 0,0 1-1,1-1 1,0 0 0,3 8 0,1-2 103,-1 1 1,2-1 0,-1-1 0,2 1 0,-1-1 0,2-1 0,-1 1 0,17 13 0,-22-21-68,0 0 0,0-1-1,0 0 1,0 0 0,0 0 0,1 0 0,-1 0-1,1-1 1,-1 1 0,1-1 0,0 0-1,0 0 1,-1-1 0,1 1 0,0-1-1,0 0 1,0 0 0,0 0 0,-1 0 0,7-2-1,-4 1 2,-1-1 0,1 0 0,-1 0 0,0-1 0,0 0-1,0 0 1,-1 0 0,1 0 0,-1-1 0,1 1 0,-1-1-1,0-1 1,4-5 0,-4 5-26,0 0-1,-1 0 1,0 0-1,0-1 1,-1 1 0,4-12-1,-5 15-28,0 0 0,-1 0 0,1 0 1,-1 0-1,0 0 0,0 0 0,0 0 0,0 0 0,0 0 0,0 0 0,0-1 0,-1 1 0,1 0 0,-1 0 0,1 0 1,-1 0-1,0 1 0,0-1 0,0 0 0,0 0 0,0 0 0,-3-2 0,-2-2-29,0 1 0,0 1 0,-1-1 0,0 1 0,1 0 0,-1 1 0,-1-1 0,1 1 0,0 1 0,-1 0 0,0 0 0,1 0 0,-1 1 0,0 0 0,0 0 0,-11 1 0,21 1 108,-1-1 0,1 1 0,0-1 0,0 1 0,-1-1 1,1 1-1,0 0 0,2 2 0,9 3 151,-4-4-81,1 0 0,0-1 0,0 0 0,17 0 0,43-6 177,-59 4-293,230-7-601,-238 7 75,0 1 0,-1 0 0,1 0 0,0 1 0,-1-1 0,1 1 0,0-1 0,-1 1 0,1 0 0,-1 0 0,1 0 0,3 2 0,3 7-6618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21.72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438 62 1824,'8'0'10805,"-10"0"-10650,0-1 1,1 0-1,-1-1 1,0 1-1,0 0 0,1 0 1,-1-1-1,1 1 1,-1-1-1,1 1 0,0-1 1,0 0-1,-2-2 1,-7-9 404,6 10-497,0 0 1,1 1-1,-1-1 0,-1 1 1,1-1-1,0 1 1,0 0-1,-1 1 0,1-1 1,-1 1-1,0 0 1,1 0-1,-1 1 0,0-1 1,0 1-1,1 0 0,-1 0 1,0 1-1,0-1 1,1 1-1,-1 0 0,0 0 1,-4 3-1,-8 2 111,0 1-1,1 1 1,0 1 0,-25 18-1,21-13-133,1 1 0,0 1 0,-18 21 0,35-35-36,0 0 0,0 0 0,0 0 0,1 0 0,0 1 0,-1-1 0,1 0 0,0 1 0,0-1 0,0 1 0,0-1 0,0 1 0,1 0 0,-1-1 0,1 1 0,0 0 0,0-1 0,0 1 0,0 0 0,0-1 0,1 1 0,-1 0 0,1-1 0,-1 1 0,1 0 0,0-1 0,0 1 0,2 3 0,1-1 87,-1 0-1,1 0 1,-1-1 0,1 1 0,1-1 0,-1 0-1,1 0 1,-1 0 0,1-1 0,0 1 0,9 3-1,-2-1 12,0 0-1,1-1 0,0 0 1,0-1-1,0-1 0,0 0 1,1 0-1,26 0 0,-40-3-86,0 0 0,1 0 0,-1 0-1,1 0 1,-1 0 0,1 0 0,-1 0-1,1 0 1,-1 0 0,0 0 0,1 0-1,-1 0 1,1 0 0,-1 0 0,1-1-1,-1 1 1,0 0 0,1 0-1,-1 0 1,0-1 0,1 1 0,-1 0-1,0-1 1,1 1 0,0-1 0,-2 1-20,1-1-1,0 1 1,-1 0 0,1-1 0,0 1 0,-1 0 0,1 0 0,-1-1 0,1 1 0,0 0-1,-1 0 1,1-1 0,-1 1 0,1 0 0,-1 0 0,1 0 0,0 0 0,-1 0 0,1 0-1,-1 0 1,1 0 0,-1 0 0,1 0 0,-1 0 0,1 0 0,-1 0 0,-29 1 29,1 1 1,-1 1-1,1 1 1,-45 13-1,66-14-19,0 0 1,1 0-1,-1 0 0,1 1 0,0 0 0,0 1 0,1-1 0,-7 6 0,10-7 10,1-1 0,0 0 0,0 1 0,0-1 0,0 1 0,0 0 0,0-1 0,1 1 0,-1 0 0,1 0-1,0 0 1,0 0 0,0 1 0,0-1 0,1 0 0,-1 0 0,1 0 0,0 1 0,0-1 0,0 0 0,0 0 0,2 7 0,0-3 65,0 0 1,1 0 0,0 0-1,0-1 1,1 1 0,0-1 0,0 0-1,1 1 1,-1-2 0,1 1-1,0-1 1,1 0 0,7 6-1,2 1 50,2-1 0,-1-1-1,37 17 1,-37-21-169,0 0 0,1-1 1,-1-1-1,1 0 0,23 1 1,89 0-5304,-114-5 3903,0-1-1,0 0 0,0-1 0,0 0 0,16-6 0,10-9-3232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27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72 2560,'-2'1'10207,"-5"-3"-7678,-18-11-817,9 4-1190,-1 1-424,-1 0 0,1 1-1,-1 1 1,-1 1 0,1 0 0,-1 2 0,0 0-1,-34-1 1,41 5-178,1 0 0,0 0 0,0 1 0,0 1 0,0-1 0,-15 7 0,9-1-149,0 0-1,-30 19 1,46-27 233,1 0 0,0 1 0,0-1-1,0 0 1,-1 0 0,1 0 0,0 0 0,0 0 0,0 1-1,-1-1 1,1 0 0,0 0 0,0 0 0,0 0 0,0 1-1,0-1 1,0 0 0,-1 0 0,1 1 0,0-1 0,0 0-1,0 0 1,0 0 0,0 1 0,0-1 0,0 0-1,0 0 1,0 1 0,0-1 0,0 0 0,0 0 0,0 1-1,0-1 1,0 0 0,0 0 0,0 1 0,1-1 0,-1 0-1,0 0 1,0 0 0,0 1 0,0-1 0,0 0 0,1 0-1,-1 0 1,0 1 0,0-1 0,0 0 0,0 0 0,1 0-1,-1 0 1,0 0 0,0 0 0,0 1 0,1-1 0,-1 0-1,0 0 1,0 0 0,1 0 0,-1 0 0,0 0-1,1 0 1,19 7 201,-15-6-171,81 18 369,-53-13-304,-1 1-1,52 20 0,-75-23-80,0 0-1,0 1 1,0-1-1,-1 2 1,0-1 0,0 1-1,-1 1 1,0-1-1,0 1 1,0 0-1,-1 1 1,0-1 0,8 14-1,-6-6 62,-1 0 0,0 1 1,-1 0-1,4 18 0,-8-25 39,0 0 0,-1 1-1,0-1 1,0 1 0,-1-1 0,0 1 0,0-1-1,-4 17 1,3-22-56,-1-1-1,1 1 1,0-1-1,-1 0 1,0 0 0,0 1-1,0-1 1,0 0-1,0-1 1,0 1 0,-1 0-1,1-1 1,-1 1-1,0-1 1,0 0 0,0 0-1,0 0 1,0 0-1,-1-1 1,1 1 0,0-1-1,-6 2 1,-6 1 85,-1-1-1,1-1 1,-31 1 0,45-3-140,-84-2 140,-17 1-262,99 1 45,-22 1-322,24 0 132,-1-1 0,1 0 0,-1-1 0,1 1 0,-1 0 1,1 0-1,-1-1 0,1 1 0,-1-1 0,1 1 0,0-1 1,-3-1-1,28 4-9484,1 1 6939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26.75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 74 3136,'0'0'45,"0"0"0,0 0 1,0-1-1,0 1 0,0 0 0,0 0 0,0 0 1,0 0-1,0 0 0,0-1 0,0 1 0,0 0 1,0 0-1,0 0 0,0 0 0,0 0 0,0-1 1,0 1-1,0 0 0,-1 0 0,1 0 0,0 0 1,0 0-1,0 0 0,0-1 0,0 1 0,0 0 1,0 0-1,-1 0 0,1 0 0,0 0 0,0 0 1,0 0-1,0 0 0,0 0 0,-1 0 0,1 0 1,0 0-1,0 0 0,0 0 0,0 0 0,0 0 1,-1 0-1,1 0 0,0 0 38,0 0 0,0 0 0,0 0 0,-1 0 1,1 0-1,0 0 0,0 0 0,0 0 0,0 0 0,0 0 0,-1 0 0,1 0 0,0 0 0,0 0 1,0-1-1,0 1 0,0 0 0,0 0 0,-1 0 0,1 0 0,0 0 0,0 0 0,0 0 0,0 0 1,0 0-1,0-1 0,0 1 0,0 0 0,0 0 0,0 0 0,-1 0 0,1 0 0,0 0 0,0-1 0,0 1 1,0 0-1,0 0 0,0 0 0,0 0 0,0 0 0,0 0 0,0-1 0,0 1 0,-4-9 1948,-2-4 583,6 13-2566,0-1 1,0 1 0,0-1 0,0 1 0,0-1 0,0 1 0,0-1 0,0 1 0,0 0 0,0-1 0,1 1 0,-1-1 0,0 1-1,0-1 1,0 1 0,0 0 0,1-1 0,-1 1 0,0 0 0,1-1 0,-1 1 0,0-1 0,1 1 0,-1 0 0,0 0 0,1-1-1,-1 1 1,0 0 0,1-1 0,9-3 22,0 0-1,0 0 0,1 1 0,11-2 1,3-1 116,-20 5-207,0 0 0,0 0 1,0 0-1,0 0 0,1 1 0,-1 0 1,0 0-1,0 0 0,1 1 0,5 1 1,-8-2 26,-1 1 1,0 0-1,0 0 1,0 0-1,-1 0 0,1 0 1,0 0-1,0 0 1,0 1-1,-1-1 1,1 1-1,-1-1 1,1 1-1,-1-1 0,0 1 1,1 0-1,-1 0 1,0 0-1,0 0 1,0 0-1,0 0 1,-1 0-1,1 0 1,-1 0-1,1 0 0,0 3 1,4 92 872,-2-70-659,2 0 1,1 0 0,11 30-1,-12-42-155,1 0-1,1-1 0,1 1 1,0-1-1,0-1 0,20 24 1,-26-35-27,0 0 0,0 0 0,0 1 1,1-1-1,-1-1 0,1 1 0,-1 0 0,1-1 1,0 1-1,0-1 0,0 0 0,-1 1 0,1-2 1,0 1-1,0 0 0,0-1 0,1 1 0,3-1 1,-3 0-600,0 0 1,0-1 0,0 0 0,0 0 0,-1 0-1,1 0 1,0 0 0,6-4 0,-9 4 72,0 0 1,0 0-1,1 0 0,-1 0 1,0 0-1,0 0 0,0 0 1,0 0-1,-1 0 0,1 0 1,1-2-1,3-5-3646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27.18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364 0 3328,'-3'1'4872,"2"10"-1968,-1-4-2256,0 0 1,-1 0-1,0 0 1,-1 0-1,-7 12 1,-28 30 771,31-39-1212,-123 137 1230,-13 15-3659,142-159 867,0 0 0,0 0 0,0 0 1,1 1-1,-3 5 0,11-20-3067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30.38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26 123 2720,'-13'-11'2448,"1"0"2554,12 9-4837,1 0-1,0-1 0,-1 1 0,1 0 1,0 0-1,0 0 0,0 1 0,0-1 1,0 0-1,1 0 0,-1 1 0,0-1 1,1 0-1,-1 1 0,3-2 0,27-21 360,-17 17-364,0 0-1,0 1 0,0 0 1,1 1-1,0 1 0,0 0 1,23-2-1,-34 6-156,-1-1 0,1 1 1,-1 0-1,1 1 0,-1-1 1,1 1-1,-1-1 0,7 3 0,-9-2 7,1-1 0,0 1 0,-1 0-1,1 0 1,-1 0 0,1 0-1,-1 0 1,0 0 0,1 0 0,-1 0-1,0 0 1,0 1 0,0-1 0,0 1-1,0-1 1,0 1 0,0-1-1,0 1 1,0 2 0,4 17 166,0 1 0,-2-1 0,-1 1 0,0 40 0,6 66 768,-8-116-777,1 0 0,3 20 0,5 2 516,-8-33-668,-1 0 1,0 0-1,1 0 0,-1-1 1,1 1-1,-1 0 0,1 0 1,-1-1-1,1 1 1,0 0-1,-1-1 0,1 1 1,0 0-1,-1-1 0,1 1 1,0-1-1,0 1 1,0-1-1,0 1 0,0-1 1,-1 0-1,1 0 0,0 1 1,1-1-1,28 4-1491,-20-4-504,20 4-4868,-9 3 2459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30.86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737 16 3808,'-1'-4'278,"1"4"-228,0-1 1,0 1-1,-1-1 1,1 1-1,0-1 1,0 1-1,0-1 1,0 1-1,0-1 1,-1 1-1,1-1 1,0 1-1,0 0 1,-1-1-1,1 1 1,0-1-1,0 1 1,-1 0-1,1-1 1,-1 1-1,1 0 1,0-1-1,-1 1 1,1 0-1,-1 0 1,1-1-1,-1 1 1,1 0-1,-1 0 1,1 0-1,-1-1 0,1 1 1,-2 0 853,-10 12 2722,-96 104 1925,105-113-5427,-11 11 222,-1-1 0,-1-1 0,0 0 0,-1-1 0,-29 15 0,-97 33 443,34-16-470,86-33-371,0 1 0,1 1 0,0 1 0,1 1 0,1 1 0,0 1 0,-22 22 0,39-35-427,0 1 1,0-1 0,0 1-1,0 0 1,1 0 0,-1 0-1,1 0 1,0 1 0,0-1-1,1 1 1,-1-1 0,-1 8-1,4-11 86,-1 0 0,0 0 0,0 0 0,0 0 0,1 0 0,-1 0 0,0 0 0,1 0 0,-1 0-1,1 0 1,-1 0 0,1 0 0,0 0 0,-1 0 0,1 0 0,1 0 0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49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743 4 1888,'0'0'613,"-6"0"694,17-4 4559,-17 33-5130,5-25-641,1-1-1,-1 1 1,0-1-1,0 0 0,0 0 1,0 1-1,0-1 1,-4 5-1,-19 28 221,14-21-50,-8 10 96,-32 34 0,21-27-129,15-18-49,-27 23-1,31-29-136,0 0 0,0 1 1,1 0-1,0 1 0,1 0 0,-9 13 0,15-19 12,0 1 0,1-1 1,-1 1-1,1-1 0,0 1 0,0 0 0,1-1 0,-1 1 0,1 0 0,0 0 0,0-1 0,1 1 0,-1 0 0,1-1 1,2 7-1,1 4 93,1 0 1,1-1 0,10 20-1,9 21 143,-2 1-1,21 79 0,-38-111-137,-1 0 0,0 0 0,-2 0 0,-1 0-1,-1 0 1,-1 1 0,-1-1 0,-7 45 0,4-48-70,-1 9 47,-1 0 0,-1-1 1,-2 0-1,-17 41 0,24-66-110,-10 23 96,-2-1 0,-1 0 0,-1-1 0,-22 27 0,2-15 92,-2-2 0,-66 49 0,-1 0-86,-14 33 301,101-101-285,14-13-77,-1 1-1,2-1 1,-8 9-1,8-9-729,7-9-1932,11-15-2906,3 7 278,6 3 1722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49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52 5472,'-25'-5'1760,"9"5"675,10 0 545,11-2-1035,31-9-1426,1 1 1,-1 2-1,1 2 1,1 1 0,-1 2-1,39 1 1,-63 3-452,1-1 1,-1 2-1,0 0 1,1 0 0,-1 1-1,15 6 1,-23-8-27,-4-1-37,0 1 0,0-1 0,0 0 0,0 0 0,0 1 0,0-1 0,0 0 0,0 1 0,0-1 0,0 1 0,-1-1 0,1 1 0,1 0 0,-2 0 85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50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1 233 3552,'3'3'1415,"-6"-2"-849,3-1-543,1 0-1,-1 0 1,0 0-1,0 0 1,0 0 0,0 0-1,0 0 1,0 0-1,1 0 1,-1 0 0,0 1-1,0-1 1,0 0 0,0 0-1,0 0 1,0 0-1,0 0 1,0 0 0,0 0-1,1 1 1,-1-1-1,0 0 1,0 0 0,0 0-1,0 0 1,0 0-1,0 0 1,0 1 0,0-1-1,0 0 1,0 0 0,0 0-1,0 0 1,-3 4 2917,12-6-982,-3-1-1706,0 0 1,1-1 0,-2 0 0,1 0 0,0 0-1,-1-1 1,0 0 0,0 0 0,5-7 0,14-14 263,43-38 0,-52 52-496,-1 1 0,2 1 0,-1 0 0,2 2 0,19-9 0,-31 15-29,0 0 0,1 0 0,-1 1 0,1 0 0,-1 0 1,1 1-1,0-1 0,-1 1 0,1 1 0,-1-1 1,1 1-1,-1 0 0,1 0 0,-1 0 0,8 3 1,-6-1 49,0 1 1,-1-1-1,1 1 1,-1 0-1,0 1 1,0 0-1,0-1 1,0 2-1,-1-1 1,0 1-1,4 6 1,21 35 695,-22-33-382,1 0 0,16 21 0,-25-35-327,1 1 0,-1-1-1,0 0 1,0 1 0,0-1-1,1 0 1,-1 0-1,0 1 1,0-1 0,1 0-1,-1 0 1,0 1-1,1-1 1,-1 0 0,0 0-1,1 0 1,-1 0-1,0 0 1,1 1 0,-1-1-1,0 0 1,1 0-1,-1 0 1,1 0 0,-1 0-1,0 0 1,1 0-1,-1 0 1,0 0 0,1 0-1,-1-1 1,1 1-1,-1 0 1,0 0 0,1 0-1,-1-1 1,1 0 37,0 0 0,0 0 0,0 0 0,0 0 0,0 0 0,-1-1 1,1 1-1,-1 0 0,1-1 0,0-1 0,7-42 311,-8 42-431,2-7 28,-1 0 1,-1 0-1,0 0 0,0 0 1,-1 0-1,0 0 0,-1 0 1,0 0-1,-1 1 0,0-1 1,-5-11-1,7 20-15,1 0-1,0 0 1,-1 1 0,1-1-1,-1 0 1,0 0-1,1 0 1,-1 1 0,0-1-1,1 0 1,-1 1 0,0-1-1,0 0 1,1 1-1,-1-1 1,0 1 0,0-1-1,0 1 1,0 0 0,0-1-1,0 1 1,0 0-1,-1-1 1,0 2 18,0-1 0,0 0 0,0 0 0,0 1 0,1-1 0,-1 1 0,0-1 0,0 1 0,1 0 0,-1 0 0,-2 2 0,-3 2 40,0 0 1,1 1 0,0 0 0,-8 9 0,-34 47 913,-28 31 231,64-81-1053,0 0-1,-1 0 0,-1-1 1,0-1-1,-16 9 1,12-9 77,-28 11 1,38-18-615,-1 0 1,1-1 0,-1 0 0,0 0 0,-17 1 0,25-3 268,1 0-1,-1 0 1,0 0-1,1 0 1,-1-1-1,1 1 0,-1 0 1,1 0-1,-1 0 1,1-1-1,-1 1 1,1 0-1,-1-1 0,1 1 1,-1 0-1,1-1 1,-1 1-1,1-1 1,0 1-1,-1 0 0,1-1 1,0 1-1,-1-1 1,1 1-1,0-1 1,0 0-1,0 1 0,-1-1 1,1 1-1,0-1 1,0 1-1,0-1 1,0 1-1,0-1 0,0 0 1,0 1-1,0-1 1,0 1-1,0-2 1,0 0-329,0-18-2759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51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77 331 2912,'-2'1'250,"1"0"-1,0-1 1,0 1-1,-1 0 1,1-1 0,0 0-1,0 1 1,-1-1-1,1 0 1,-1 1 0,1-1-1,0 0 1,-1 0-1,1 0 1,0 0 0,-1-1-1,1 1 1,-3-1-1,3 1-156,1-1 0,-1 1-1,0 0 1,1-1 0,-1 1-1,1-1 1,-1 1 0,1-1-1,-1 1 1,1-1 0,-1 1-1,1-1 1,-1 0 0,1 1-1,0-1 1,-1 0 0,1 1-1,0-1 1,0 0 0,0 1-1,-1-1 1,1 0 0,0 0-1,0 1 1,0-1 0,0 0-1,0 0 1,0 1 0,0-1-1,1 0 1,-1 0 0,0 1-1,1-2 1,5-18 65,1 0 0,2 0 0,0 1-1,1 1 1,0-1 0,2 1 0,0 1 0,1 1 0,19-19 0,-23 25-202,1 0 1,0 1-1,1 0 1,0 1-1,14-9 1,-22 16 23,-1-1 1,1 1 0,0 0-1,0 0 1,0 0-1,0 0 1,0 0 0,0 0-1,0 1 1,0 0-1,0 0 1,0-1 0,0 2-1,0-1 1,0 0 0,0 1-1,0-1 1,0 1-1,0 0 1,0 0 0,-1 0-1,1 0 1,0 1-1,0-1 1,-1 1 0,1-1-1,-1 1 1,1 0-1,2 4 1,5 5 180,-1 0-1,-1 1 1,0 0 0,-1 1-1,0 0 1,8 24 0,-9-22 126,1 0 0,0-1 0,1 1 0,13 16 0,-20-30-235,-1 0 0,1 0 1,0 0-1,-1 0 0,1 0 0,0 0 0,0 0 0,0-1 1,-1 1-1,1 0 0,0-1 0,0 1 0,0 0 1,0-1-1,0 1 0,1-1 0,-1 0 0,0 1 1,0-1-1,0 0 0,0 0 0,0 0 0,0 1 1,1-1-1,-1 0 0,0-1 0,0 1 0,0 0 1,0 0-1,0 0 0,1-1 0,-1 1 0,0 0 1,0-1-1,0 1 0,0-1 0,0 0 0,0 1 1,0-1-1,0 0 0,0 1 0,-1-1 0,1 0 1,0 0-1,0 0 0,-1 0 0,2-1 0,2-4 83,0 0-1,0-1 1,-1 1-1,0-1 0,4-11 1,-2 1-141,-1 1 0,-1-1 0,0 0 0,-1 1 0,-1-1 1,-1 0-1,0 0 0,-1 0 0,-4-17 0,5 32-53,0 1 0,-1-1 0,1 1 0,-1-1 0,1 1 0,-1 0 0,1-1-1,-1 1 1,0-1 0,0 1 0,0 0 0,0 0 0,0-1 0,-1 0 0,1 2 39,1-1 1,-1 1-1,1 0 1,-1-1-1,0 1 1,1 0 0,-1 0-1,1 0 1,-1-1-1,0 1 1,1 0-1,-1 0 1,1 0-1,-1 0 1,0 0-1,1 0 1,-1 0-1,0 0 1,1 0-1,-1 1 1,1-1-1,-1 0 1,0 0-1,1 1 1,-1-1-1,1 0 1,-1 0-1,1 1 1,-1-1-1,1 1 1,-1-1-1,1 1 1,-1-1-1,1 0 1,0 1 0,-1-1-1,0 2 1,-10 13 14,1 0 0,0 1 0,1 0 0,1 1 0,-8 19 0,6-10 311,-23 37-1,21-44-60,-2 0 1,0-1-1,-1-1 1,-27 26-1,29-32-124,0-1 1,0-1-1,-1 0 0,0 0 0,0-2 1,-1 1-1,-23 6 0,25-9 32,-1-1 0,0-1 0,-16 1-1,27-3-433,-1-1 0,1 1 1,-1-1-1,1-1 0,-1 1 0,1 0 0,-1-1 0,1 1 0,-1-1 0,1 0 0,0 0 0,-1-1 0,1 1 0,0-1 0,0 1 0,0-1 0,0 0 0,0 0 0,-3-3 0,5 3-281,0 1-1,0-1 0,0 0 1,0 1-1,0-1 0,0 0 1,1 0-1,-1 1 0,0-4 1,-1-18-3342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00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0 288 2144,'3'-1'7451,"3"0"-3977,23-3-3145,-25 3 315,117-10 1094,-111 10-1604,127 0 791,-67 2-335,278-5 556,-291 1-888,76-13 0,-32 3 138,193-3 242,-13 1-305,-16-4-22,51-4 413,-133 7-602,190-26 774,309-29 112,-425 63-785,-155 7-99,218-1 261,49-2 195,-209 4-297,-122 0-878,52-7 1,-89 7 280,1-1 0,-1 1 1,0 0-1,1-1 1,-1 1-1,1-1 0,-1 0 1,0 1-1,0-1 0,2-1 1,-2 2-61,6-2-1456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02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16 2304,'0'0'133,"0"-1"1,-1 1-1,1 0 0,0-1 0,-1 1 1,1-1-1,0 1 0,0 0 1,-1-1-1,1 1 0,0-1 0,0 1 1,0-1-1,0 1 0,0-1 1,-1 1-1,1-1 0,0 1 0,0-1 1,0 1-1,0-1 0,0 1 1,1-1-1,-1 1 0,0-1 1,0 1-1,0-1 0,0 0 0,13 0 5503,-10 1-4172,-1 27 3272,-4 1-3691,-16 110 1563,-23 270-1685,41-399-1175,-1 22-1090,6-13-3763,-5-18 5002,0 0 1,0 0-1,0 0 0,0 0 1,0 0-1,1 0 0,-1 0 1,0 1-1,0-1 0,0 0 1,1 0-1,-1 0 0,0 0 1,0 0-1,0 0 0,0 0 0,1 0 1,-1 0-1,0 0 0,0 0 1,0 0-1,1 0 0,-1 0 1,0 0-1,0 0 0,0 0 1,0-1-1,1 1 0,-1 0 0,0 0 1,0 0-1,0 0 0,0 0 1,0 0-1,1 0 0,-1-1 1,0 1-1,0 0 0,0 0 1,8-8-2049,-5 5 911,13-12-1832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28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44 5056,'-23'-21'8410,"23"19"-7762,0 0 0,0 0-1,0-1 1,0 1 0,0 0-1,1 0 1,-1-1 0,1-1-1,34 7 233,-2-2-485,0 1 0,57 10-1,-69-8-267,-3 1-82,1-2 0,30 2 0,-47-5 77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03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9 4896,'0'0'52,"0"0"0,0 0 0,0 0 0,-1 0 0,1 0 0,0 0 0,0-1 0,0 1 0,-1 0 0,1 0 0,0 0 0,0 0 0,0 0 0,0 0 0,-1-1 0,1 1 0,0 0 0,0 0 0,0 0 0,0 0 0,0-1 0,0 1 0,0 0 0,0 0 0,-1 0 0,1-1 0,0 1 0,0 0 0,0 0 0,4-5 3684,-6 9-3086,0-1-1,1 1 1,-1-1 0,1 1 0,0-1 0,0 1-1,0 5 1,-4 10 498,-37 125 2159,37-117-3010,-2 50 0,-1 11 21,2-33-285,4-37-1012,-6 36-1,-10-4-9158,17-43 8421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03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6976,'7'0'7654,"10"-1"-4675,48-5-2071,-26 3-15,9-2-340,68 1 1,50 5 121,-89-1-764,-15-4-1928,-24-4-6131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05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76 2496,'-6'-1'713,"1"0"0,0-1 1,0 1-1,0-1 0,-9-4 1,1 0 1630,-6-3 1125,18 4-1432,7 0-1218,10-3-372,0 2-1,0 0 1,20-5 0,-29 9-385,1 1 0,0-1 1,0 1-1,0 1 1,0 0-1,0 0 0,0 0 1,0 1-1,9 2 0,-14-2 27,1 0-1,0 1 1,-1-1-1,1 1 0,-1 0 1,0 0-1,0 0 1,0 1-1,0-1 0,0 1 1,0-1-1,0 1 1,-1 0-1,1 0 0,-1 0 1,0 0-1,0 1 0,0-1 1,1 4-1,0 1 184,0 1 0,-1-1-1,0 0 1,0 1 0,-1-1-1,0 1 1,-1 11 0,0-11-145,1 1-1,0 0 1,1-1 0,0 1 0,0-1 0,1 0 0,0 1-1,1-1 1,-1-1 0,8 13 0,-7-15-269,0 0 0,1 0 0,0 0 0,0 0 0,0 0 0,1-1 0,-1 0 0,1 0 0,0-1 1,1 0-1,-1 0 0,1 0 0,11 4 0,-13-7-974,-1 0 0,1-1 0,0 1 1,0-1-1,0 0 0,0-1 0,0 1 1,6-2-1,-2 1-1695,4 0 475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05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700 14 3552,'0'-1'150,"-1"0"0,1-11 9211,-12 22-7614,-11 10-268,-88 72 2453,85-73-3476,0-1-1,-40 20 1,-127 68 118,165-88-604,1 1 1,1 2-1,1 0 1,-35 40 0,50-49-165,-30 37-1003,36-44 370,1 0 1,0 1-1,0-1 0,0 1 0,1 0 0,-1 0 0,-1 10 1,3-14 385,2 5-1522,4-4-2108,6 1 1506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06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21 139 4064,'-1'0'243,"0"0"-1,0 0 1,0 0 0,0-1 0,0 1 0,0 0-1,0-1 1,0 1 0,1-1 0,-1 1 0,0-1 0,0 0-1,0 1 1,1-1 0,-1 0 0,0 1 0,1-1-1,-1 0 1,0 0 0,1 0 0,-1 1 0,1-1-1,-1 0 1,1 0 0,0 0 0,-1 0 0,1 0-1,0 0 1,0 0 0,0 0 0,0 0 0,-1 0-1,2-1 1,-1 0 31,1-1 0,0 1 0,0 0 0,0 0 0,0 0 0,0-1 0,1 1 0,-1 0 0,1 1-1,-1-1 1,1 0 0,0 0 0,2-2 0,5-2-104,0 0 0,0 0 0,0 0 0,1 1 0,-1 1 0,19-7 0,61-12-5,-68 19-84,-7 0-75,-1 1 0,1 1 0,0 0 0,-1 1 0,27 0 0,-38 2 10,-1-1 0,1 0 0,-1 0-1,1 0 1,-1 1 0,1-1 0,-1 1 0,1-1-1,-1 1 1,0 0 0,1 0 0,-1-1 0,0 1 0,0 0-1,1 0 1,-1 0 0,0 0 0,0 0 0,1 2-1,-1-1 32,0 0-1,-1 0 0,1 0 1,-1 0-1,1 1 1,-1-1-1,0 0 0,0 0 1,0 0-1,0 0 0,0 0 1,0 1-1,-1 1 0,-4 19 207,-2 0 0,0 0 0,-1 0 0,-19 35-1,17-41-124,0 1 0,-1-2 0,0 1 0,-1-1 0,-1-1 0,-1 0 0,0-1 0,-1-1 0,0 0 0,-1-1 0,-29 17 0,41-27-255,-9 6 913,14-6-177,7-1-298,64-5 191,-49 1-623,1 2 0,24 1 0,-29 1 43,4 0-1928,-20-1 1087,0 1 0,0 0-1,0 0 1,0 0-1,5 2 1,4 4-1150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0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257 328 2912,'0'-3'275,"1"-1"-1,0 1 1,0-1 0,0 1-1,1 0 1,-1 0 0,1 0-1,0 0 1,2-5-1,-2 7 276,-1-2 0,0 1 0,0 0 0,0 0 0,0 0 0,0 0-1,-1-1 1,1 1 0,0-3 0,-2 4-425,1 1 0,0-1 0,-1 0 0,1 1 0,0-1 0,-1 1 1,1-1-1,-1 1 0,1-1 0,-1 1 0,1 0 0,-1-1 0,1 1 0,-1-1 0,1 1 0,-1 0 0,0-1 0,1 1 1,-1 0-1,0 0 0,1 0 0,-1 0 0,0-1 0,0 1 0,-14-2 791,11 2-780,0 1 1,0 0-1,-1-1 1,2 1-1,-1 1 1,0-1-1,0 1 1,0-1-1,0 1 1,-5 4-1,-2 2 207,-18 15-1,12-5-225,0 0 0,1 0 0,0 2 0,2 0-1,0 1 1,2 0 0,0 1 0,2 0 0,0 1 0,-7 26-1,14-40-59,1-1 0,1 0 0,0 1 0,0-1-1,1 1 1,0 0 0,0-1 0,1 1 0,2 12 0,-2-18-29,-1 0 1,1 0 0,0 0 0,0-1 0,0 1 0,0 0 0,0-1 0,1 1 0,-1-1 0,1 1 0,0-1-1,-1 0 1,1 0 0,0 1 0,1-1 0,-1-1 0,0 1 0,0 0 0,1-1 0,-1 1 0,1-1 0,0 1 0,-1-1-1,1 0 1,0 0 0,0-1 0,-1 1 0,1 0 0,0-1 0,0 0 0,3 1 0,-3-2-36,0 1 1,0 0 0,0-1-1,0 0 1,0 1 0,-1-1-1,1 0 1,0-1 0,0 1-1,-1 0 1,1-1 0,3-2-1,1-1-40,-1-1 0,0 0-1,6-7 1,-6 5 6,1 0 1,-2-1 0,1 1 0,6-15-1,-5 9 8,32-64-11,-3-2 0,-3-1 0,33-127 0,-62 183 205,-1 0 1,-1 0-1,-1-29 0,-1 52-153,0 1 0,0-1 0,0 1 0,0-1 0,0 1 0,0 0 0,0-1 0,-1 1 0,1-1 0,-2-2 0,2 4-12,0 0 0,0 0 0,0 0 0,-1 0 0,1 0 0,0 0 0,0 0 0,0 0 0,-1 0 0,1 0 0,0-1 0,0 1 0,0 0 0,-1 0 0,1 0 0,0 0 0,0 0 0,0 1 0,-1-1-1,1 0 1,0 0 0,0 0 0,0 0 0,-1 0 0,1 0 0,0 0 0,0 0 0,0 0 0,0 0 0,-1 1 0,1-1 0,0 0 0,0 0 0,0 0 0,0 0 0,0 0 0,-1 1 0,1-1 0,0 0 0,0 0 0,0 1 0,-17 28-202,15-24 291,-7 14 64,1 1 1,1 0-1,1 0 1,1 1-1,-5 41 1,3 107 553,13-30-224,-3-115-611,0 1 0,2-1 0,13 38 1,-17-61-51,-1 1 0,1-1 0,0 1 0,0-1 0,0 1 0,0-1 0,0 0 1,0 0-1,0 1 0,0-1 0,0 0 0,1 0 0,-1 0 0,0 0 0,1 0 0,-1-1 0,1 1 1,-1 0-1,1-1 0,-1 1 0,1-1 0,0 1 0,-1-1 0,1 0 0,0 1 0,-1-1 1,1 0-1,2-1 0,5 1-1244,0-1 1,-1-1-1,1 0 1,10-3 0,-12 3 344,22-6-1185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0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14 6400,'0'-2'428,"-1"1"0,0 0-1,1 0 1,-1 0 0,0 0 0,1 0 0,-1 0 0,0 0 0,0 0 0,-1-1 0,11 6 3051,-6-2-3304,0-1 0,-1 1 1,0 0-1,1-1 0,-1 1 0,0 0 0,0 0 0,0 1 0,0-1 0,0 0 1,0 1-1,2 4 0,16 35 1372,-17-34-1243,37 111 2106,-26-75-1833,26 60-1,-38-98-670,1-1 1,1 1 0,-1-1 0,1 0-1,-1-1 1,6 6 0,-7-8-388,1 0 1,-1 0-1,0-1 1,0 1 0,1-1-1,4 3 1,-6-4-49,1 1 0,0-1 0,-1 0 1,1 1-1,-1-1 0,1 0 0,0 0 0,-1 0 1,1 0-1,0 0 0,-1 0 0,3-1 0,12-5-3673,2 2 1402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09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602 5 5408,'-1'-1'104,"0"1"0,0-1 0,1 1 0,-1-1 0,0 1 0,0-1-1,0 1 1,0 0 0,-1 0 0,1 0 0,0-1 0,0 1 0,0 0 0,0 0 0,0 1 0,0-1 0,0 0 0,0 0 0,0 0 0,0 1 0,0-1 0,0 0 0,0 1 0,0-1 0,0 1 0,0-1 0,-1 2-1,-1-1-101,1 0 125,0 0 1,0 0-1,1 1 1,-1-1-1,0 0 1,0 1-1,1-1 1,-1 1-1,-1 2 1,-8 8 591,-53 44 3100,23-22-2134,-33 32 261,-103 84 929,155-134-2794,-1 1-223,-1 0 1,0-2 0,-28 12-1,29-16-2546,9-1-3200,12-7 3014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1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75 5824,'-12'-8'14245,"12"6"-14108,1 1 1,-1-1-1,1 0 1,0 1-1,-1-1 1,1 1-1,0-1 1,0 1-1,0-1 1,0 1-1,1 0 1,-1 0-1,0-1 1,0 1-1,1 0 1,-1 0-1,1 0 1,-1 0-1,1 1 1,1-2-1,3-1-40,1 0-1,-1 0 1,1 0 0,7-1-1,23-4-40,0 2-1,0 1 1,0 2-1,45 2 1,10 2-43,-50-1-2389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10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11 7712,'-15'1'5279,"22"2"-3641,0-1-479,0-1 1,0 0-1,13 1 0,45-5 828,-39 0-1598,35-3-70,31-2-53,-77 8-1195,0 0 0,0 1 0,29 5 0,-31-2-1769,-5 0 869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28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4 2240,'-3'-4'8436,"-8"4"-6119,4 0-1022,-5 2-910,-1 0 1,0 1-1,1 1 1,-1 0-1,1 0 1,-13 8-1,3-3-156,-59 30 22,72-34-272,8-5 15,0 0 0,0 1 0,0-1 0,0 1 0,1-1 0,-1 1 0,0-1 0,0 1 0,0 0 0,0-1 1,1 1-1,-1 0 0,0 0 0,1 0 0,-1 0 0,0-1 0,1 1 0,-1 0 0,1 0 0,0 0 0,-1 0 0,1 0 0,0 0 0,-1 0 1,1 0-1,0 1 0,0-1 0,0 0 0,0 0 0,0 0 0,0 0 0,0 0 0,0 0 0,1 0 0,-1 0 0,0 0 0,1 0 0,-1 0 0,0 0 1,1 0-1,0 0 0,-1 0 0,1 0 0,-1-1 0,1 1 0,0 0 0,1 1 0,5 5 22,-1-1 0,2 1 1,-1-2-1,11 8 0,-11-9-15,32 22-15,-10-7 221,40 32-1,-61-44-42,-1 1 0,1 0 0,-1 0-1,-1 0 1,1 1 0,-1 0 0,-1 0 0,0 0 0,5 12-1,-9-18-113,0-1 0,0 1 0,0 0 0,-1 0 0,1 0 0,-1 0 0,0 0 0,1-1-1,-1 1 1,-1 0 0,1 0 0,0 0 0,-1 0 0,1 0 0,-1 0 0,0-1 0,0 1-1,0 0 1,0-1 0,-1 1 0,1 0 0,-1-1 0,1 0 0,-1 1 0,0-1 0,0 0-1,0 0 1,0 0 0,0 0 0,-4 2 0,-5 3 32,-1 0 1,0 0-1,0-1 0,-1-1 1,-23 7-1,-68 9 249,84-17-319,-24 1-1449,42-6 954,-1 1 1,0 0 0,0 0 0,1-1-1,-1 1 1,0-1 0,-3-1 0,6 2 360,0 0 0,-1-1 0,1 1 0,0 0 0,-1 0 1,1 0-1,0 0 0,0 0 0,-1-1 0,1 1 1,0 0-1,0 0 0,-1 0 0,1-1 0,0 1 0,0 0 1,0 0-1,-1-1 0,1 1 0,0 0 0,0 0 1,0-1-1,0 1 0,0 0 0,0-1 0,0 1 1,-1 0-1,1-1 0,0 1 0,0 0 0,0 0 0,0-1 1,0 1-1,0 0 0,0-1 0,1 1 0,-1 0 1,0-1-1,0 1 0,0 0 0,0-1 0,0 1 0,1 0 1,7-6-2023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11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10 5312,'-5'-10'7264,"2"18"-3002,-5 18-2439,-15 135 1505,-1-14-2417,2-30-1193,22-99-1166,1-6-2501,-1-7 2120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12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16 7456,'0'-1'368,"0"0"0,0 0 0,0 0 0,0 0 0,1 0 0,-1-1 0,0 1-1,1 0 1,-1 0 0,1 0 0,0-1 0,2 1 1260,-1 9 2035,-3 6-2506,0 0 0,-2 0 0,-4 17 0,2-7-692,-25 96 544,-7 42-380,33-128-685,-7 37-543,-2-29-3461,6-32 121,5-8 2945,0 2-995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12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12 280 6304,'-1'0'185,"0"-1"1,0 1-1,1-1 1,-1 1-1,0-1 0,1 1 1,-1-1-1,0 1 1,1-1-1,-1 0 1,1 1-1,-1-1 0,1 0 1,0 1-1,-1-1 1,1 0-1,-1 0 1,1 0-1,0-1 1,0 1 89,0-1 0,0 1 0,0 0 1,1 0-1,-1-1 0,0 1 0,1 0 1,-1 0-1,1 0 0,0-1 0,-1 1 1,1 0-1,1-2 0,9-9 255,1 0 0,0 0 1,0 1-1,1 1 0,0 0 0,1 1 0,0 0 0,1 1 0,19-7 0,-23 10-245,1 0 0,0 2 0,0-1-1,0 1 1,0 1 0,0 0-1,1 1 1,-1 1 0,1 0 0,-1 0-1,1 1 1,18 4 0,15 5 590,1-1 0,77 3 0,-104-12-757,0 0-1,1-1 1,-1-2 0,0 0 0,-1-1-1,1-1 1,-1 0 0,34-15 0,52-34-2574,-86 42-1081,26-20-1,-29 20 1203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13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183 222 5728,'-13'-8'8688,"14"10"-8358,0-1 1,0 1 0,1-1-1,-1 0 1,0 0 0,0 1-1,1-1 1,2 1 0,-1 1 234,-1-1-382,0 0 0,0-1 0,0 1 0,0-1 0,0 0 0,0 1 0,0-1 0,1 0 0,-1 0 0,0 0 1,1 0-1,-1-1 0,1 1 0,-1-1 0,1 1 0,-1-1 0,1 0 0,-1 0 0,5-1 0,-3 0-72,-1 0 0,1 0 0,0 0 0,-1-1 0,1 0 0,-1 1 0,0-2 0,0 1 0,1 0 0,-2 0 0,6-6 0,1-2-37,0 0 0,-1-1-1,-1 0 1,0 0 0,0-1-1,6-16 1,-11 22-110,0 1 1,0 0-1,0-1 0,-1 0 0,0 1 1,0-1-1,-1 0 0,1 1 1,-1-1-1,0 0 0,-1 0 1,-1-9-1,1 12 16,0 1 0,0-1 0,-1 1 0,1-1 0,-1 1 0,1 0 0,-1-1 0,0 1 0,0 0 1,0 0-1,0 0 0,0 1 0,0-1 0,0 0 0,-1 1 0,1-1 0,0 1 0,-1 0 0,1 0 0,-1 0 0,0 0 0,1 0 0,-1 1 0,0-1 0,-4 1 0,-2-1 46,-1 1 0,1 0 0,0 1 0,-1-1 0,-14 5 0,11-2 74,1 1 0,0 0 0,0 1 0,1 1 0,0-1-1,0 2 1,0-1 0,0 2 0,1-1 0,1 1 0,-1 1-1,1 0 1,0 0 0,1 1 0,0 0 0,1 0 0,0 1-1,1 0 1,0 0 0,0 1 0,2-1 0,-1 1 0,1 0-1,-3 18 1,6-23-11,0 1 1,1-1-1,-1 0 0,1 1 0,1-1 1,0 0-1,0 1 0,0-1 0,1 0 1,0 0-1,0 0 0,5 10 0,-2-8 47,0 0-1,0-1 0,1 0 0,0 0 0,1 0 1,0-1-1,0 0 0,13 10 0,-8-9-144,0 1 0,1-2 1,0 0-1,0 0 0,1-1 0,0-1 0,0 0 0,0-1 0,1 0 0,0-2 0,-1 1 0,22-1 1,-28-2-788,-1 0 0,1 0 0,0-1 0,0 0 0,-1-1 0,1 0 0,14-5 0,-10 2-874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14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57 8544,'-17'-19'4784,"31"14"2514,25-6-5893,9 3-388,-1 2 0,74 1 0,-54 4-781,2 0-4360,-53 1-1396,-8 0 3190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14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 9 6304,'-2'-3'543,"0"-3"1134,6 7 572,-5 3-1448,1-1 0,-1 1 0,0-1 0,1 0-1,-2 1 1,1-1 0,0 0 0,-1 0 0,-2 5 0,-22 30 16,11-16 106,-17 30-54,-67 97 391,84-128-1185,-2-1 1,0 0-1,-2-2 1,-35 29 0,49-43 4,-1 0 1,1 0 0,-1-1 0,0 1-1,-1-2 1,-8 4 0,14-5-88,0-1 0,0 0 0,0 1 0,0-1 0,0 0 0,-1 0-1,1 0 1,0 0 0,0 1 0,0-2 0,-1 1 0,1 0 0,0 0 0,0 0 0,0-1 0,0 1 0,-1 0 0,1-1 0,0 1 0,0-1 0,0 1-1,0-1 1,0 0 0,0 1 0,0-1 0,0 0 0,0 0 0,1 0 0,-1 0 0,0 0 0,-1-1 0,1-1-83,0 0 0,-1-1 0,1 1 0,0 0 0,1-1 0,-1 1 0,1-1 0,-1 1 1,1-6-1,0 2 53,0 0 1,1-1-1,-1 1 1,2 0 0,-1 0-1,1 0 1,0 1 0,0-1-1,1 0 1,0 1-1,0-1 1,0 1 0,1 0-1,0 0 1,0 0-1,8-7 1,-10 11 94,-1 1 0,1 0 1,0 0-1,0 0 0,0 0 0,0 0 0,0 0 0,0 0 1,0 1-1,0-1 0,0 1 0,0 0 0,1-1 0,-1 1 1,0 0-1,0 0 0,0 0 0,0 1 0,1-1 0,-1 0 1,0 1-1,0 0 0,0-1 0,0 1 0,0 0 1,0 0-1,0 0 0,0 0 0,2 2 0,6 4 297,-1 0-1,1 1 1,15 17-1,-20-20-322,30 32 338,-10-9 190,30 24 0,-45-44-1118,1 0-1,-1-1 0,1 0 0,0-1 0,1 0 0,23 8 0,-34-13 118,0-1-1,1 1 1,-1-1-1,1 1 1,-1-1-1,1 0 1,-1 1-1,1-1 1,-1 0-1,1 0 0,-1 0 1,1-1-1,-1 1 1,1 0-1,-1 0 1,1-1-1,-1 1 1,3-2-1,11-2-3360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54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44 3968,'-11'3'2071,"7"-2"-1427,6 0 1057,-2 0-1548,0 0 0,0 0 1,0-1-1,0 1 0,0 0 0,0 0 1,1 0-1,-1 0 0,0-1 0,0 1 1,1 0-1,-1 0 0,0-1 0,1 1 1,0 1-1,-1-2-19,2 3 33,0-1 1,0 0-1,0 0 0,0 0 0,1 0 0,-1 0 0,1-1 0,-1 1 0,1-1 0,4 3 0,32 10 705,-32-12-711,1 1 0,0-2 1,1 1-1,-1-1 1,0 0-1,0-1 0,0 0 1,1 0-1,-1-1 1,0 0-1,0-1 0,0 0 1,0 0-1,0 0 1,0-1-1,-1 0 0,1-1 1,12-7-1,-18 9-136,0 0 0,0 0-1,0 0 1,0 0 0,0 0-1,0-1 1,0 1 0,-1 0-1,1-1 1,-1 0 0,0 1 0,0-1-1,0 0 1,1-4 0,-2 6-53,0 0 0,0-1 1,0 1-1,0 0 0,0-1 1,0 1-1,0 0 1,0-1-1,-1 1 0,1 0 1,-1 0-1,1-1 1,-1 1-1,1 0 0,-1 0 1,0 0-1,1 0 0,-1-1 1,0 1-1,0 0 1,0 0-1,0 1 0,0-1 1,0 0-1,0 0 0,0 0 1,0 1-1,0-1 1,-1 0-1,1 1 0,0-1 1,0 1-1,-1 0 0,1-1 1,-3 1-1,-1-1-67,-1 0-1,1 0 1,-1 0-1,1 1 1,-1 0-1,1 1 1,-1-1-1,1 1 1,-8 2-1,-6 2-2,-25 11 1,-3 2 298,23-10-138,0 1-1,0 1 1,-36 20 0,56-28-19,1 1 1,0-1-1,-1 1 1,1 0-1,0 0 1,1 0-1,-1 0 1,0 0-1,1 0 1,0 1 0,0-1-1,0 1 1,0 0-1,0 0 1,1 0-1,-2 4 1,3-5-2,-1-1 0,1 1 0,0 0 0,0 0 0,0-1 0,0 1 0,1 0 1,-1-1-1,1 1 0,-1 0 0,1-1 0,0 1 0,0-1 0,0 1 0,0-1 0,1 1 0,-1-1 0,1 0 0,-1 0 0,1 1 0,0-1 1,0 0-1,0-1 0,0 1 0,2 2 0,5 1 78,0 1 0,0-1 0,1-1 0,-1 1 0,1-2 0,0 1 0,0-1 0,0-1 0,0 0 0,1 0 0,-1-1 0,0 0 0,1-1 0,-1 0 0,14-2 0,-12-1-37,-1 1-1,1-1 1,22-10 0,11-3 23,-2 0 72,-9 2-2220,-10 8-3328,-15 5 2169,-1 3 1120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55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4 3136,'-45'-3'2979,"13"3"3226,37 0-5856,76 0 2754,-13 2-2459,70 10 1,-112-9-483,31-1 1,-56-2-227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55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5984,'-1'0'199,"1"0"0,-1 0 1,0 0-1,0 0 0,0 0 1,0 1-1,0-1 0,0 0 1,0 0-1,0 0 0,1 1 1,-1-1-1,0 1 0,0-1 1,0 0-1,1 1 0,-1-1 0,0 1 1,0 0-1,1-1 0,-1 1 1,0 1-1,-19 17 678,8-3-452,-1 1 0,2 0-1,-11 21 1,16-26-290,1-1-1,0 1 0,1 1 1,0-1-1,1 0 1,-3 18-1,6-21-8,0 1-1,1-1 1,-1 0 0,2 0-1,-1 1 1,4 8 0,-5-16-154,1 0 1,0-1 0,0 1-1,-1 0 1,1-1 0,0 1-1,0 0 1,1-1-1,-1 1 1,0-1 0,1 0-1,-1 1 1,0-1 0,1 0-1,-1 0 1,1 0-1,0 0 1,-1 0 0,1 0-1,0-1 1,0 1 0,-1 0-1,1-1 1,0 1-1,0-1 1,0 0 0,0 0-1,0 0 1,3 0 0,7-1-1157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55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4 5472,'-17'-3'2496,"9"3"-2176,3 0 640,1 0-1088,8 0 64,1 0-224,3 8 160,4-1-2880,5 4 1632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29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30 4992,'0'-1'189,"-1"0"1,1 1-1,0-1 1,0 0 0,-1 0-1,1 0 1,0 0-1,0 0 1,0 1-1,0-1 1,0 0-1,0 0 1,0 0-1,0 0 1,0 0-1,0 0 1,1 1-1,-1-1 1,0 0 0,1 0-1,-1 0 1,0 0-1,1 1 1,-1-1-1,1 0 1,-1 1-1,1-1 1,-1 0-1,1 1 1,0-1-1,-1 0 1,2 0-1,0-1 1007,-1 15 3013,-5 23-2861,-21 103 167,9-54-989,9-47-314,-5 48-1,8-22-34,-1-1 20,2-1 0,7 67 0,-4-123-153,1-1 0,0 1 0,0-1 0,1 1-1,0-1 1,-1 0 0,2 0 0,-1 0 0,1 0-1,-1 0 1,1 0 0,1-1 0,-1 0 0,7 7-1,-6-7 24,1 0-1,0-1 0,0 1 0,0-1 0,1 0 1,-1-1-1,1 1 0,0-1 0,-1 0 0,1-1 1,0 1-1,0-1 0,8 0 0,7 2-219,0-2 0,1-1 0,-1 0 0,1-2 0,-1 0-1,29-7 1,-18 2-1747,-26 7 705,-1-1 0,1 0-1,-1 0 1,1-1 0,5-2 0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56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16 5152,'-12'-16'4437,"13"17"-4258,1-1 1,0 1-1,-1-1 1,1 0-1,0 0 0,-1 1 1,1-1-1,0 0 0,3-1 1,8 1 351,0 5-203,0 0 0,0 0-1,-1 1 1,1 1 0,-2 0-1,23 18 1,-8-7 162,-11-7-292,0 0-1,0 2 0,15 16 1,-3-2-18,-8-7-7,0 0-1,22 33 1,-35-35 20,-6-17-396,1 1-1,-1 0 1,1-1-1,-1 1 0,1 0 1,-1-1-1,1 1 1,0-1-1,0 1 1,0-1-1,0 1 0,2 1 1,0 0-1370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3:57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565 0 5632,'0'0'2560,"-22"22"-2208,9-7 1568,6 4-1120,-23 11 864,4 4-960,-32 6 544,11 5-736,-19 0 160,6-3-384,-3-4-33,16-6-159,0-5 96,15-4-128,2-4 128,13-1-128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21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0 2144,'0'3'11848,"-1"2"-13259,-10 34 2842,-21 60 114,24-80-1250,-1 0-1,-1-1 1,0 0 0,-22 28 0,23-36-207,0 0 0,-1 0 0,0-1 0,0 0 0,-1-1 0,0 0 0,0-1 0,-17 8 0,6-4 250,0-2 0,-29 9 0,44-16-250,-1 0 1,1-1-1,0 0 1,-1 0-1,0-1 1,1 0-1,-1 0 0,1-1 1,-1 0-1,1 0 1,-9-3-1,14 3-102,-1 1 1,1-1-1,0 0 0,0 0 1,0 1-1,0-1 0,0-1 1,0 1-1,0 0 0,0 0 1,0-1-1,1 1 0,-1-1 0,0 1 1,1-1-1,0 0 0,-1 0 1,1 1-1,0-1 0,0 0 1,0 0-1,0 0 0,0-1 1,0 1-1,0 0 0,1 0 1,-1 0-1,1 0 0,0-1 1,0 1-1,0 0 0,0-1 0,0 1 1,0 0-1,0 0 0,1 0 1,0-4-1,3-4-60,-1 1 1,1-1-1,1 1 0,0 0 1,0 1-1,1-1 0,7-7 1,-6 7 40,0 0-1,1 0 1,0 1 0,1 1 0,0-1 0,0 1 0,0 1 0,16-8 0,-19 11 81,-1 1 1,1 0 0,0 0 0,0 0 0,0 1 0,0 0 0,1 0-1,-1 1 1,0-1 0,0 1 0,0 1 0,1-1 0,-1 1 0,0 0-1,0 0 1,0 1 0,8 3 0,-5-1 82,0 1 0,0 0-1,-1 0 1,1 1 0,-1 0 0,-1 0 0,1 1-1,12 14 1,-6-3 124,0 1 0,18 34-1,-22-33-142,-7-14-329,-1-1 1,1 1-1,1-1 1,5 8 0,-4-6-478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32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1 422 4736,'7'-11'12168,"12"-24"-10784,0 0-1651,-3 10 234,1 1 1,0 0-1,2 2 0,1 0 1,1 1-1,0 1 1,2 1-1,25-16 0,-12 9 60,1 2 0,79-37-1,-116 61-29,10-4 138,-1 1 1,0 0-1,18-4 0,-25 7-63,1 0-1,-1-1 0,0 1 0,0 0 0,1 0 0,-1 0 0,0 1 1,0-1-1,0 0 0,1 1 0,-1 0 0,0-1 0,0 1 0,0 0 1,0 0-1,0 0 0,0 0 0,0 1 0,-1-1 0,1 0 0,0 1 0,-1-1 1,3 3-1,-1 1 57,0 0 1,1 1 0,-2-1-1,1 1 1,-1-1 0,1 1-1,-2 0 1,1 0 0,1 8-1,-1 6 82,0 31-1,-2-26-74,9 109 170,-6-112-290,2 0-1,0 0 1,1 0 0,8 20-1,1-15 9,-14-26-18,0 0-1,0 0 1,0 1 0,0-1 0,0 0 0,0 0 0,0 0 0,1 0 0,-1 0 0,0 0 0,1 0 0,-1-1 0,1 1 0,-1 0 0,1-1 0,2 1 0,-2-1 1,0 0 1,0 0-1,1 0 1,-1-1-1,0 1 1,0 0-1,0-1 1,0 0-1,1 0 1,-1 0-1,0 0 1,0 0-1,-1 0 1,1 0-1,2-2 1,3-3-2,-1 1 1,9-12-1,-7 8-2,90-109 12,5-6-334,-87 107 220,1 0 0,1 2-1,0 0 1,38-22 0,-53 35 106,0 0 0,0 0 1,0 1-1,0 0 0,0-1 1,0 1-1,0 0 0,0 1 0,0-1 1,0 0-1,1 1 0,-1 0 1,0 0-1,1 0 0,-1 0 1,0 0-1,0 1 0,0-1 1,1 1-1,-1 0 0,0 0 1,0 0-1,0 1 0,0-1 1,0 1-1,0-1 0,-1 1 0,1 0 1,-1 0-1,1 0 0,-1 0 1,1 1-1,-1-1 0,3 5 1,1 1 95,0 1 1,-1 0 0,0 0 0,0 1 0,4 12 0,13 54 155,-12-37-213,-2 3-1666,0 0-5848,-7-36 3404,3-3 1371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33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 5408,'-4'-1'631,"-7"-2"1452,7 3-930,5 1 41,1 1-700,-1 0 0,0 0 0,1 0 0,-1 0 0,0 0 0,0 0 0,1 4 0,0 0 370,2 3-286,-1-1-1,-1 1 1,0 0 0,0 0-1,1 15 1,-1 47 1069,-3-49-1107,-27 480 3055,13-165-3782,12-275-943,1-8-3105,1-46 1249,-4-18-5271,5-5 5031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35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6 2912,'17'-6'8336,"-31"22"-3750,-14 22-3187,0 2-1,3 2 1,-22 46 0,-1 21-287,-43 143 0,85-228-1120,1 1 1,1 0 0,1 0-1,1 1 1,1-1 0,2 0 0,0 1-1,10 48 1,-5-48-26,1 1 0,2-1 0,0 0 0,2-1 0,0 0 0,2 0 0,1-2 0,18 24 0,-30-44 43,3 5-265,1-1-1,0 0 0,14 13 0,-19-19 103,1 0-1,-1 0 0,1 0 1,-1 0-1,1 0 1,-1 0-1,1 0 1,-1-1-1,1 1 0,0 0 1,-1-1-1,1 0 1,0 1-1,0-1 0,-1 0 1,1 0-1,0 0 1,0 0-1,-1 0 1,1 0-1,0 0 0,0 0 1,-1-1-1,1 1 1,0-1-1,-1 0 1,1 1-1,2-2 0,2-3-1233,-1 0 0,1-1 0,-1 1 0,0-1 0,7-10 0,-1 2-2098,10-9-163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35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0 210 6880,'3'3'7814,"6"11"-5085,-6-8-2328,0 0 0,0-1 0,0 1 1,3 10-1,-3 9 598,0 0-1,-1 45 1,-2-56-683,0-13 9,-6-15 118,-1-15-438,5 22-49,-1-1 0,2 1 1,-1-1-1,0-8 0,0-20-215,5-60 0,-1 80 231,0 1 1,1-1 0,1 1 0,0-1-1,1 1 1,9-19 0,-12 30 70,1 0-1,-1 0 1,1 0 0,0 0 0,0 0-1,0 1 1,0-1 0,7-4 0,-8 6 2,0 1 1,1-1 0,-1 1 0,1 0 0,-1-1 0,1 1 0,0 0 0,0 1 0,-1-1 0,1 0 0,0 1 0,0-1 0,0 1 0,0 0 0,5 1 0,0 0 27,0 0 0,0 1 0,0 0 0,-1 1 0,1 0 0,-1 0 0,1 0 0,-1 1 0,0 0 0,-1 1 0,1-1 0,-1 1 1,0 1-1,0-1 0,0 1 0,5 7 0,-7-7-778,0 0 0,0 1 1,0 0-1,-1 0 1,1 0-1,2 9 0,-4-10-875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36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3 3552,'-1'-3'12970,"-3"7"-12411,1 0-1,-1 1 1,1-1 0,0 0-1,0 1 1,0 0 0,0-1-1,1 1 1,-4 11 0,-3 5 158,-6 7-464,-1 0 1,-1-1-1,-1-1 0,-2 0 1,0-1-1,-2-2 0,0 0 1,-2-1-1,-34 24 0,21-20-370,0-2 0,-2-1-1,-65 27 1,157-50-454,-29 2 627,-1 1 0,1 0 0,26 9 0,-5-2 179,-14-2-117,-1 1-1,47 22 1,-71-29-103,0 0 123,15 6-742,-20-8 164,0 0 0,0 0 0,0 0 0,0 0 0,0 0 0,0 0 0,0-1 0,0 1 0,0 0 0,0 0 0,0-1 0,0 1 0,0-1 0,0 1 0,0-1 0,0 1 0,0-1 0,1-1-1,15-12-8566,-5 6 5119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37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271 452 4576,'6'-24'8653,"-7"24"-8483,-8 0 2340,-14 11-1113,13-4-684,0 0-1,-17 17 1,1 0 93,-15 7-108,-24 22-133,56-44-607,0 0-1,0 0 1,1 1-1,-11 18 1,18-26 30,-1 0-1,1 1 1,0-1 0,0 0 0,0 0 0,0 1-1,1-1 1,-1 1 0,1-1 0,-1 1 0,1-1-1,0 1 1,0-1 0,0 1 0,0-1 0,0 1-1,1-1 1,-1 1 0,1-1 0,-1 1 0,1-1-1,0 0 1,0 1 0,0-1 0,1 0 0,-1 0-1,0 0 1,1 0 0,-1 0 0,1 0 0,0 0-1,0 0 1,-1 0 0,1-1 0,0 1 0,1-1-1,1 2 1,1 0-19,1 0-1,-1 0 0,1-1 1,0 0-1,-1 0 0,1 0 1,0-1-1,0 1 0,0-1 0,1-1 1,-1 1-1,0-1 0,0 0 1,9-2-1,-11 1 15,0 0 1,1 0-1,-1-1 1,0 0-1,0 1 0,0-2 1,0 1-1,0 0 1,0-1-1,-1 0 1,7-6-1,-5 4-4,0-1 0,0 0 0,-1 0 0,0-1 0,0 1 0,4-11 1,0-6-34,-1 0 0,-1 0 1,4-33-1,-8 45 33,35-294-260,-37 301 279,6-54 156,5-80 353,-9 119-112,-2 18-374,0 1-1,0-1 0,0 1 0,0-1 1,0 1-1,0 0 0,0-1 0,0 1 0,0-1 1,0 1-1,0-1 0,0 1 0,0 0 0,0-1 1,1 1-1,-1-1 0,0 1 0,0-1 1,1 1-1,-1 0 0,0-1 0,0 1 0,1 0 1,-1-1-1,0 1 0,1 0 0,-1 0 0,1-1 1,0 3 89,-1 0 0,1 0 1,-1 0-1,0 0 1,0 0-1,0 0 0,0 0 1,0 0-1,0 3 1,0 7 283,1 14 333,-2 29 0,1 8 38,11 310 808,-5-304-1521,1 13-2792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37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12 4992,'0'0'187,"0"0"1,0-1-1,0 1 1,-1-1-1,1 1 0,0-1 1,1 1-1,-1 0 1,0-1-1,0 1 1,0-1-1,0 1 0,0 0 1,0-1-1,0 1 1,1 0-1,-1-1 1,0 1-1,0-1 1,0 1-1,1 0 0,-1 0 1,0-1-1,1 1 1,-1 0-1,0-1 1,0 1-1,1 0 0,-1 0 1,1 0-1,-1-1 1,0 1-1,1 0 1,-1 0-1,0 0 0,2 0 1,-1 0 146,0 0 0,1 0 0,-1 0 0,1 1 0,-1-1 0,0 1 0,0-1 0,1 1 0,-1 0 0,0-1 0,2 3 0,1-1 44,-1 1 1,1 0-1,-1-1 0,0 2 0,0-1 0,0 0 0,0 1 0,-1-1 1,3 5-1,-3-2 28,0 1 0,0-1 0,-1 1 0,0-1 0,0 1 1,0 12-1,-5 42 1017,2-47-1220,1 2-56,-2 0-1,0 0 1,0-1 0,-2 1-1,0-1 1,0 0 0,-2-1-1,0 1 1,0-1 0,-1-1-1,-16 21 1,21-31-294,0-1 1,0 1-1,0 0 0,0-1 1,0 0-1,0 0 0,-1 0 1,1 0-1,-1 0 0,0-1 1,0 0-1,1 1 0,-1-1 1,0-1-1,0 1 0,0 0 1,0-1-1,0 0 0,-6 0 1,6-1-271,0 1 0,0-1 0,1 0 1,-1 0-1,0 0 0,1-1 0,-1 1 1,1-1-1,-1 0 0,1 0 0,0 0 1,0 0-1,0 0 0,0-1 0,0 0 1,0 1-1,1-1 0,-1 0 0,1 0 1,-4-6-1,3 3-1002,0-1 1,0 0-1,1 0 0,-4-13 1,5-3-1526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16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0 1728,'-9'1'3125,"8"0"-3047,-1 0 0,0 1-1,1-1 1,-1 0 0,0 0-1,0-1 1,0 1 0,0 0 0,0-1-1,0 1 1,0-1 0,0 1-1,-4-1 1,6 0 189,-1 0-66,0 0 0,1 0 0,-1 1 0,1-1 0,-1 0 0,1 0 0,-1 0 0,1 1 0,-1-1 0,1 0 0,-1 1 0,1-1 0,0 0 0,-1 1 0,0 0 0,2 3-125,-1 0 0,1 0 0,0 0 0,0 0 0,3 5 0,4 21 193,-4-1-366,-1-11 169,1 27 1,-4 313 951,-5-229-128,5-128-872,0 1 0,0-1 0,0 0 1,-1 1-1,1-1 0,0 0 0,0 1 0,-1-1 0,1 0 0,-1 0 1,0 2-1,-3 5 107,4-8-167,0 0 0,0 1 0,0-1 0,0 0 0,0 1 0,0-1 0,0 1 0,0-1 0,0 0 0,-1 1 0,1-1 0,0 0 0,0 1 0,0-1 0,-1 0 0,1 1 0,0-1 0,0 0 0,-1 0 0,1 1 0,0-1 0,-1 0-1,1 0 1,0 0 0,0 1 0,-1-1 0,1 0 0,0 0 0,-1 0 0,1 0 0,-1 0 0,1 1 0,0-1 0,-1 0 0,1 0 0,0 0 0,-1 0 0,1 0 0,-1 0 0,1 0 0,0-1 0,-1 1 0,1 0 0,0 0 0,-1 0 0,1 0 0,0 0 0,-1 0 0,1-1 0,0 1 0,-1 0-1,1 0 1,0-1 0,-1 1 0,1 0 0,0 0 0,0-1 0,-1 1 0,1 0 0,0-1 0,0 0 0,-2-1-463,1 0 1,0 0-1,0 0 0,0 0 1,0 0-1,0-1 0,0 1 1,1 0-1,-1-4 0,0-17-2450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6:49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43 832,'1'5'6570,"77"-11"-4841,-54 3-1535,-1 1-1,36 1 1,35 3 24,-22-1-148,-24 0 283,-1-2 0,1-2 1,67-14-1,-63 7 84,1 1-159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30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49 6880,'-20'-18'7198,"31"21"-3095,33 1-1798,-33-3-1912,0 1 0,0-2 0,17 0 0,120-9 822,71-9-2542,-195 10-2342,-12 3-1424,-4 4 2661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39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8 6304,'-2'-7'10423,"-3"15"-6920,-8 28-2320,8-24 113,-53 149 896,-57 110-864,88-220-1232,4-9-285,-17 46-1,39-86 175,0 0-1,0 0 1,1 0 0,-1 0 0,1 1-1,0-1 1,-1 0 0,1 0 0,0 0-1,0 1 1,0-1 0,1 4 0,0-5 6,-1 0 0,1 0 1,-1 0-1,1 0 1,0 0-1,-1 0 1,1 0-1,0 0 0,0 0 1,-1 0-1,1-1 1,0 1-1,0 0 0,0 0 1,0-1-1,0 1 1,0-1-1,0 1 1,0-1-1,0 1 0,0-1 1,1 0-1,-1 0 1,0 1-1,2-1 1,32 2-45,1-1 1,-1-2-1,42-6 1,-47 4-5,75-9-1058,-101 11 827,-1 0 0,1 0 1,-1 0-1,1-1 0,3-1 0,6-3-2218,-4 5-4135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39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8 180 8960,'-7'-16'2896,"7"16"-2871,0 0 1,0 0 0,0 0 0,0 0 0,0 0 0,0-1-1,0 1 1,-1 0 0,1 0 0,0 0 0,0 0-1,0 0 1,0 0 0,0 0 0,0-1 0,0 1 0,0 0-1,0 0 1,0 0 0,0 0 0,0 0 0,0-1-1,0 1 1,0 0 0,0 0 0,0 0 0,0 0 0,0 0-1,1 0 1,-1 0 0,0-1 0,0 1 0,0 0-1,0 0 1,0 0 0,0 0 0,0 0 0,0 0 0,0 0-1,0 0 1,1-1 0,-1 1 0,0 0 0,14-10 1360,0 1 0,1 0 0,0 1 0,20-7 0,-8 2-359,27-10 141,108-28 1,-131 42-1074,-17 5-228,26-4 1,-11 9-2508,-27-1 1912,0 0 1,1 1-1,-1-1 0,0 1 1,0 0-1,0 0 1,0 0-1,0 0 0,2 1 1,5 5-1881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4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11 5472,'-2'-3'439,"-2"-2"974,4 5-1393,0 0 0,0 0 0,0 0 0,0 0 0,0 0 0,0-1-1,0 1 1,0 0 0,0 0 0,0 0 0,0 0 0,0 0 0,0 0 0,0 0 0,0 0 0,0 0 0,0 0 0,0 0 0,0 0-1,0-1 1,0 1 0,0 0 0,0 0 0,0 0 0,0 0 0,0 0 0,0 0 0,0 0 0,0 0 0,0 0 0,0 0 0,0 0 0,0 0-1,0 0 1,1 0 0,-1-1 0,0 1 0,0 0 0,5 1 4342,4 1-3241,-6-1-864,-1-1 0,0 1 0,1 0 0,-1 0 0,0 1 1,0-1-1,0 0 0,0 1 0,0-1 0,0 1 1,0 0-1,0-1 0,-1 1 0,3 3 0,20 33 1450,-13-19-1133,13 16 452,-3 2 0,25 56-1,-37-73-768,-1 1 0,-1 0 0,-1 0 1,6 39-1,-9-21 130,-1-1 1,-2 1 0,-2 0 0,-1 0 0,-2-1-1,-12 42 1,10-57-214,0 0 1,-2-1-1,-1 0 0,-1-1 0,-17 28 0,-79 93 326,15-21-514,17-7-65,-3 3-735,25-42-2560,53-74 3348,-2 1-560,0 1-1,0 0 0,-1-1 0,1 1 1,0-1-1,-1 0 0,-2 3 0,-4 2-1509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4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74 3808,'0'-1'154,"0"1"0,-1-1 1,1 1-1,0-1 0,0 1 0,-1-1 1,1 1-1,0-1 0,0 1 1,0-1-1,0 1 0,0-1 0,2-7 7366,0 6-7054,-1 1 0,1-1 0,0 1 0,0-1 0,0 1 0,0 0 0,0 0 0,0 0 0,0 0 0,1 0 0,-1 0 0,0 0 0,3 0 0,6-2-248,0 0 0,16-2 0,59-7 163,55-3-404,-118 14 16,-2 0 46,0 0-1,-1 1 1,1 1-1,0 1 0,20 5 1,-35-6-185,10 3 704,-16-4-642,1 0 1,-1 0-1,0 0 1,1 0 0,-1 1-1,1-1 1,-1 0 0,1 0-1,-1 0 1,0 1-1,1-1 1,-1 0 0,0 0-1,1 1 1,-1-1-1,0 0 1,1 1 0,-1-1-1,0 1 1,1-1 0,-1 0-1,0 1 1,1 0-1,-27 17-7414,-11 8 1119,23-15 4817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45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30 5728,'-17'8'7653,"23"-8"-5360,29-2 366,64-11-1,-34 3-1911,24 2-456,89 4 1,-172 4-299,25 0-610,-11 0-4451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47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43 3328,'4'0'9013,"-41"-8"-5381,-10-2-2650,0 2 0,-53-2 1,68 8-794,14 0-123,7 1-213,-1 0 0,0 0-1,-12 2 1,23 0 118,-1-1-1,1 0 1,0 1-1,-1-1 1,1 1-1,0-1 1,0 1-1,0 0 1,-1-1 0,1 1-1,0 0 1,0 0-1,0 0 1,0 0-1,0 0 1,0 0-1,1 0 1,-1 0-1,0 0 1,1 1-1,-1-1 1,0 0 0,1 0-1,-1 1 1,1-1-1,0 0 1,-1 1-1,1-1 1,0 3-1,-1 3 81,1 0 0,0 0 0,0 0 0,2 10 0,48 464 650,-21 0 544,-29 73-130,-27-318-626,9-100 238,17-128-658,0-2 67,0 0 1,1 0-1,-1 0 1,1 0-1,1 0 1,1 9-1,11-16 243,19-2-345,20-4-42,-12 0 31,69-3 0,-79 8 27,-19 1-21,-1 1 0,1 0 0,-1 0 0,1 1 0,-1 1 0,17 4 0,1 1-301,-27-6-48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50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53 3488,'7'-11'11698,"-1"60"-10271,-8 152 318,0-143-1544,-4 30-1,1 67 96,7 29 2552,0-214-2620,1-1 0,2 1 0,14-51 0,-6 27-190,17-88-230,14-26-95,-35 139 197,2 0 1,2 0-1,23-39 0,-32 61 59,0 0 0,1 1-1,0 0 1,0 0 0,0 0 0,1 0-1,0 1 1,0 0 0,0 0-1,1 1 1,-1 0 0,1 0 0,0 0-1,12-3 1,-17 6 27,0 0-1,0 1 1,0-1-1,0 1 1,0 0-1,0-1 1,0 1-1,0 0 1,0 0 0,0 0-1,0 1 1,0-1-1,0 0 1,0 1-1,0-1 1,0 1-1,0 0 1,0 0-1,0 0 1,0 0 0,0 0-1,-1 0 1,1 0-1,0 0 1,-1 1-1,1-1 1,-1 1-1,0-1 1,1 1 0,-1 0-1,0-1 1,0 1-1,0 0 1,0 0-1,1 2 1,1 4 29,0 0 1,-1 0-1,0 0 0,0 0 1,-1 0-1,0 1 0,0 12 1,-2 4 52,-1-1 0,-2 0 1,0 0-1,-1 0 1,-2-1-1,0 0 0,-1 0 1,-2 0-1,-17 30 1,20-43 9,-1 0 0,0 0 0,0-1 0,-1 1 0,0-2 0,0 0 0,-1 0 0,0-1 0,-12 7 0,21-14-109,0 1 0,0-1 0,1 0 0,-1 1 0,1-1 0,-1 1 0,0-1 0,1 0 0,-1 1 0,1-1 0,-1 1 0,1-1 0,-1 1 0,1 0 0,-1-1 0,1 1 0,0 0 0,-1-1 0,1 1 0,0 0 0,-1-1 0,1 1 0,0 0 0,0-1 0,0 1 0,0 0 0,0 0 0,0-1 0,0 1 0,0 0 0,0 0 0,0-1 0,0 2 0,2 1-36,-1-1-1,1 0 1,0 0 0,0 0 0,0 0-1,0 0 1,4 3 0,1 1 178,72 57 476,-59-46-527,1-2-1,32 19 0,-21-14-1562,-30-19 490,3 3 1289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51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8 341 5888,'-1'-1'351,"-5"-11"2224,6 12-2484,0-1 0,0 1 0,0 0-1,0-1 1,0 1 0,0 0-1,0-1 1,0 1 0,0 0-1,0-1 1,0 1 0,1 0 0,-1-1-1,0 1 1,0 0 0,0 0-1,1-1 1,-1 1 0,0 0-1,0 0 1,1 0 0,-1-1-1,0 1 1,1 0 0,-1 0 0,0 0-1,0 0 1,1-1 0,-1 1-1,0 0 1,1 0 0,-1 0-1,0 0 1,1 0 0,-1 0 0,0 0-1,1 0 1,-1 0 0,184-35 5654,93-21-3455,1 0-1216,-210 42-865,303-55 366,-284 54-1610,166-50 0,-219 56-3071,-21 9 2277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52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43 3392,'21'-36'9408,"-15"30"-5970,-7 10-917,-3 16-1595,-2 115 267,-7 53-637,11-173-578,-2 0-1,0 0 1,-8 20-1,-1-5-4026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53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8384,'1'21'8366,"-2"66"-6109,1-74-2099,-21 224 1647,16-205-1727,1 50 1,4-36-4584,0-25-688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30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143 723 6656,'-3'-2'3800,"3"2"-3751,-2 5 1766,-21 32 3360,15-25-4696,-11 20 0,3 1-16,-1 0-72,1 2 1,-14 46-1,23-45-40,6-34-272,1 1 1,0-1-1,0 1 0,0 0 0,0-1 0,0 1 0,0 0 0,1-1 0,-1 1 0,2 3 0,-2-6-66,0 0-1,0 1 0,0-1 1,1 0-1,-1 0 1,0 1-1,0-1 0,0 0 1,1 0-1,-1 1 1,0-1-1,0 0 0,1 0 1,-1 0-1,0 1 0,0-1 1,1 0-1,-1 0 1,0 0-1,1 0 0,-1 1 1,0-1-1,0 0 1,1 0-1,-1 0 0,0 0 1,1 0-1,-1 0 0,0 0 1,1 0-1,-1 0 1,0 0-1,1 0 0,-1 0 1,0 0-1,1-1 0,-1 1 1,0 0-1,1 0 1,-1 0-1,11-9-148,-10 7 106,6-5-91,-1-1 1,0 0-1,0 0 1,-1 0-1,5-11 1,19-46-227,-18 37 227,13-24-184,-11 90 539,-10-30-164,1 5 32,2 0-1,-1-1 1,10 16 0,-13-25-58,0 0 1,0 0-1,1 0 1,-1-1-1,0 1 1,1-1-1,0 1 1,0-1-1,0 0 1,0 0 0,0 0-1,0 0 1,0 0-1,0-1 1,1 0-1,-1 0 1,8 2-1,-4-2 37,1-1 0,0 0 0,-1 0 0,1-1 0,-1 0 0,1-1 0,0 1-1,-1-1 1,0-1 0,0 1 0,1-1 0,-2-1 0,12-6 0,-1-1-126,-2 0 0,1-1 1,-2-1-1,20-21 0,-11 8-30,-1-2-1,-1 0 0,34-61 1,-31 40 44,-1-1 0,-3 0 1,-2-2-1,-2 0 0,-2-1 0,6-56 1,12-134 413,-31 233-360,-1 0 0,1-1 0,-2-10 0,-2 13-93,0 8-56,2 2 103,0 0-1,0-1 1,1 1 0,-1 0-1,0 0 1,1-1 0,-1 1-1,1 3 1,-12 60-116,-10 81 495,18 269 672,19-190-778,-12-183-155,3-15-740,1-15-815,-7-12 1359,0 0 1,0 1-1,1-1 1,-1 0-1,0 0 1,0 0-1,1 1 1,-1-1-1,0 0 1,1 0-1,-1 0 1,0 0-1,1 0 1,-1 0-1,0 0 1,1 0-1,-1 1 1,0-1-1,1 0 1,-1 0-1,0-1 1,1 1-1,-1 0 1,0 0-1,1 0 1,-1 0-1,0 0 1,1 0-1,-1 0 1,1-1-143,0 1-1,0-1 1,-1 0 0,1 1-1,0-1 1,0 0 0,-1 0 0,1 1-1,0-1 1,-1 0 0,1 0 0,-1 0-1,1 0 1,-1 0 0,1 0 0,-1 0-1,0 1 1,0-1 0,1 0 0,-1 0-1,0 0 1,0-2 0,1 0-325,3-17-2115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53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5 154 5472,'0'0'170,"-1"-1"-1,1 0 1,-1 0 0,1 1 0,0-1-1,-1 0 1,1 0 0,0 1 0,0-1-1,-1 0 1,1 0 0,0 0 0,0 0-1,0 1 1,0-1 0,0 0 0,0 0-1,0 0 1,0 0 0,0 1 0,1-1-1,-1 0 1,0 0 0,1 0 0,-1 1-1,0-1 1,1 0 0,-1 0-1,1 1 1,-1-1 0,1 0 0,-1 1-1,1-1 1,1 0 0,41-32 3994,-26 21-3336,1 2 0,0 0 0,1 1 0,25-9 0,-41 17-705,0 0 1,0 0-1,0 1 1,0-1-1,0 1 1,0-1-1,0 1 1,0 0-1,0 0 1,0 1-1,0-1 1,0 0-1,0 1 1,0 0-1,4 1 1,-3 0-29,-1 0 0,0 0 1,0 0-1,0 1 1,0-1-1,0 1 0,-1-1 1,1 1-1,-1 0 0,1 0 1,-1 0-1,2 4 1,2 4 83,3 4 272,14 20 0,-20-31-369,1-1 1,-1 1-1,1-1 0,-1 1 0,1-1 1,0 0-1,0 0 0,0-1 0,8 5 1,-9-6-41,0-1 1,1 1-1,-1 0 1,0-1-1,0 0 1,1 0-1,-1 0 1,0 0-1,0 0 1,1 0-1,-1-1 1,0 0 0,0 0-1,0 0 1,0 0-1,6-3 1,4-3 93,0 0 0,18-14 0,-12 7-179,1 1-143,-7 5-755,-1 0-1,0-1 1,-1 0-1,0 0 1,13-15-1,-16 15-1444,2-2-720,-5 2-2346,-1 4 2450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5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8 5216,'0'-8'6741,"1"12"-4592,2-1-1806,-2 1-1,1-1 0,0 0 0,-1 1 1,1-1-1,-1 1 0,0-1 1,0 1-1,-1 0 0,1-1 0,-1 6 1,1 6 515,-2 27 0,-18 231 1190,18-257-2000,-5 42 349,3 110 1,3-107 114,0-61-510,0 1 1,0-1-1,0 1 1,0-1-1,0 0 0,0 1 1,0-1-1,0 1 1,0-1-1,0 1 1,0-1-1,0 1 1,0-1-1,0 0 1,0 1-1,0-1 1,1 1-1,-1-1 1,0 0-1,0 1 1,0-1-1,1 1 1,-1-1-1,0 0 0,1 1 1,-1-1-1,0 0 1,1 0-1,-1 1 1,0-1-1,1 0 1,0 0-25,-1 0 1,1 0-1,-1-1 0,1 1 1,0 0-1,-1 0 1,1-1-1,-1 1 0,1-1 1,-1 1-1,0-1 1,1 1-1,-1 0 0,1-1 1,-1 0-1,1 0 1,13-18-323,1 0 0,26-24 0,-23 25 186,13-15-9,-17 16 170,1 1 0,1 0 0,1 1 0,0 1 0,20-12 0,-36 25 41,1 0 1,0 0-1,0 0 0,0 0 0,0 0 1,0 1-1,0-1 0,0 1 0,0-1 0,1 1 1,-1 0-1,0 0 0,0 0 0,0 0 1,0 0-1,5 1 0,-5 0 10,0 0-1,0 0 0,-1 0 0,1 0 1,0 1-1,0-1 0,0 0 1,-1 1-1,1 0 0,-1-1 1,1 1-1,-1 0 0,0 0 1,0-1-1,0 1 0,0 0 1,1 3-1,2 4 52,-2-1 1,1 1-1,-2 0 0,1-1 1,-1 1-1,0 0 0,-1 10 1,0 6 54,-5 33 0,-5-25-1100,9-29-47,-1 0 1,1 0-1,0 1 1,0-1 0,-1 9-1,-1-7-3237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4:57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 13 7712,'-8'-12'3520,"-31"19"-3072,11 1 1312,6 0-1056,-27 6 1823,-3 5-1407,-12 12 352,15 1-864,-10 10 0,12-1-352,-8-4-96,6-3-96,2-7-768,13-1 416,1-7-3008,11-1 1825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00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1146 4224,'6'-1'8662,"-2"2"-8508,12 1 581,0 0 0,1-1 1,-1-1-1,1 0 0,23-5 1,-30 4-567,5-2 179,-12 3-285,-1-1 0,0 1 0,0-1 0,1 1 0,-1 0 0,0 0 0,0 0 0,1 0 0,-1 0 0,0 0 0,4 2 0,-5-1-6,0 0 0,0 0 1,0 1-1,0-1 1,-1 0-1,1 1 0,0-1 1,-1 0-1,1 1 0,-1-1 1,0 1-1,1-1 0,-1 1 1,0-1-1,0 1 0,0-1 1,0 1-1,0 1 0,0 4 80,2 65 359,-8 80-1,3-102-280,-1 15-106,-1 91 59,7 145 133,-3-157 113,9 17-105,-2-121-193,-3-21 71,0 26 1,-3-44-129,0 0 0,0 0 0,1 0 0,-1 0 1,0 0-1,0 0 0,1 0 0,-1 0 0,0 0 0,1 0 1,-1 0-1,2 1 0,1-2 444,-2-10-277,0 1-208,0-1 0,1 1 0,-1 0-1,2 0 1,6-17 0,-4 11 11,6-26 1,19-182-308,4-21 44,8 37 111,-9 63 18,5 1 0,71-166 0,-62 165 5,-34 100 88,20-68-56,26-82-125,-25 86-186,-24 70 385,-5 20-134,6-33 0,-8 30 43,2-31-662,-19 63 341,13-10 412,0-1-16,1 0 0,0 0 0,-1 0 0,1 0 0,-1 1 0,1-1 0,0 0 1,-1 0-1,1 1 0,0-1 0,-1 0 0,1 1 0,0-1 0,-1 0 0,1 1 0,0-1 0,0 1 0,-1-1 0,1 1 0,0-1 0,0 0 0,0 1 0,0-1 0,0 1 0,0-1 1,-1 1-1,1-1 0,0 1 0,0-1 0,0 0 0,0 1 0,1-1 0,-1 1 0,0 1 12,0-1-120,-6 6 369,6-4-198,-3 1 22,34-8 58,47-11-453,243-18 251,368-54 229,-612 74 128,0-3 0,89-33 0,-89 20-2037,-74 29 992,-2 8-3915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01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10 685 4320,'-3'-1'439,"3"0"-391,0 1 1,0 0-1,0 0 1,0 0-1,0 0 1,0 0 0,0-1-1,-1 1 1,1 0-1,-6 3 5209,12-7-2910,6-5-1406,1 0 0,-2 0 0,1-1 0,-1 0 0,10-14 0,26-23 207,51-30-572,-59 49-304,62-60 0,-56 39-112,-1-2 0,42-66 0,-38 39 965,-48 78-1126,-1 0-1,1 0 0,0 0 0,0 0 1,0 0-1,0 0 0,0 0 1,0 0-1,0 0 0,0 1 0,0-1 1,-1 0-1,1 0 0,0 0 0,0 0 1,0 0-1,0 0 0,0 0 1,0-1-1,0 1 0,0 0 0,-1 0 1,1 0-1,0 0 0,0 0 1,0 0-1,0 0 0,0 0 0,0 0 1,0 0-1,0 0 0,0 0 0,0 0 1,0 0-1,-1 0 0,1 0 1,0 0-1,0-1 0,0 1 0,0 0 1,0 0-1,0 0 0,0 0 1,0 0-1,0 0 0,0 0 0,0 0 1,0 0-1,0-1 0,0 1 0,0 0 1,0 0-1,0 0 0,0 0 1,0 0-1,0 0 0,0 0 0,0 0 1,0-1-1,0 1 0,0 0 1,0 0-1,0 0 0,0 0 0,-4 10-35,0-1 0,-4 17-1,-21 62 35,-3 13 40,27-83 13,2-1 1,0 1-1,-1 33 0,4-47-20,0-1-1,0 1 1,1 0-1,0-1 1,-1 1-1,1-1 1,1 1 0,-1-1-1,0 1 1,1-1-1,0 0 1,-1 1-1,1-1 1,3 3 0,-4-4-6,1-1 1,-1 0 0,1 1-1,-1-1 1,1 0 0,0 0 0,-1 0-1,1 0 1,0 0 0,0 0 0,-1-1-1,1 1 1,0 0 0,0-1-1,0 0 1,0 1 0,0-1 0,0 0-1,0 0 1,0 0 0,0 0 0,0 0-1,0-1 1,0 1 0,0 0-1,0-1 1,1 0 0,4-2-15,-1-1 0,1 1 0,-1-1 0,0 0 0,-1 0 0,1-1 1,-1 0-1,1 0 0,-2 0 0,1-1 0,0 1 0,-1-1 0,4-8 0,6-10-90,-2-1-1,9-26 1,-16 40 73,-2 3-7,21-53-147,43-78 0,-50 107 261,-9 16-134,15-21 0,-39 114 589,13-46-479,1 1 0,1-1 0,4 36 0,-1-53-88,0 0 0,1 1 1,0-1-1,2-1 0,-1 1 1,2-1-1,-1 1 0,2-1 0,8 12 1,-13-22-192,0-1 0,0 1 1,0 0-1,1-1 1,-1 0-1,1 1 0,0-1 1,-1 0-1,1 0 0,0-1 1,0 1-1,1-1 1,-1 1-1,5 0 0,-4-1-522,0 0 0,0 0-1,0-1 1,0 1-1,0-1 1,0 0 0,4-1-1,12 0-1572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02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12 344 5408,'-1'-2'391,"0"1"1,0 0 0,-1 0-1,1 0 1,0-1-1,0 1 1,1 0 0,-1-1-1,-1-2 1,2 4-196,-1-1 1,1 1 0,0-1-1,0 0 1,0 1-1,0-1 1,0 1-1,0-1 1,0 0 0,0 1-1,0-1 1,0 1-1,1-1 1,-1 1 0,0-1-1,0 0 1,0 1-1,1-1 1,-1 1 0,0-1-1,1 1 1,-1-1-1,0 1 1,1 0 0,-1-1-1,1 1 1,-1-1-1,1 1 1,-1 0 0,2-1-1,5-2 540,0-1 0,1 2 0,-1-1 0,1 1 0,0 0 0,0 1-1,10-1 1,12-3 65,260-65 1082,-98 21-1361,402-53 334,-514 90-698,28-5-38,50-6-139,-125 18-272,63-4-1063,-79 9-1469,30 3 0,-46-3 2295,9 2-171,-9-2 544,-1 0 1,0 0-1,0 0 1,1 0-1,-1 0 1,0 0-1,0 0 1,0 0-1,1 0 1,-1 0-1,0 1 1,0-1-1,1 0 1,-1 0-1,0 0 1,0 0-1,0 1-154,1-1 155,-1 0-1,0 0 1,0 1-1,0-1 1,0 0-1,0 0 1,0 0 0,1 1-1,-1-1 1,0 0-1,0 0 1,0 1-1,0-1 1,0 0-1,0 0 1,0 1-1,0-1 1,-4 10-2694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04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 3136,'2'-5'11904,"13"-6"-9046,19-9-2181,13-6 779,99-38 0,-143 63-1414,11-4 228,25-6 1,-36 10-243,1 1 1,-1-1 0,0 1-1,0 0 1,0-1 0,1 2 0,-1-1-1,0 0 1,0 0 0,1 1 0,-1 0-1,0 0 1,0 0 0,4 2 0,-5-2-8,-1 0 0,1 0 0,-1 0 1,0 1-1,1-1 0,-1 1 0,0-1 0,0 1 1,0-1-1,0 1 0,-1 0 0,1-1 1,0 1-1,-1 0 0,1-1 0,-1 1 0,1 0 1,-1 0-1,0 0 0,0 0 0,0-1 1,0 1-1,0 0 0,0 0 0,-1 2 0,-1 7 76,0-1 0,-1 0 0,-6 14 0,5-13-60,-21 62 43,-30 77 152,43-124-166,-1 1 0,-1-2 0,-25 35 0,28-47-79,-1-1 0,0 0 0,-1-1 0,0 0 0,-1-1 0,0 0 0,-17 7 0,7-1-70,10-10-8,6-3-49,18-4 67,8-2 131,0 1-1,32 1 1,2-1 41,-16 0-119,0 1-1,0 1 1,0 2 0,38 8 0,-70-9-150,33 4-1521,-34-5 788,-1 0 0,0 0 1,1 0-1,-1 0 0,0 0 1,1-1-1,2 0 0,-4 0 569,0 1 1,-1 0-1,1-1 0,-1 1 1,1-1-1,0 1 0,-1 0 0,1-1 1,-1 1-1,1-1 0,-1 0 0,1 1 1,-1-1-1,0 1 0,1-1 0,0-1 1,2-4-1743,10-5-1113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05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2 8064,'-2'-2'3627,"-1"5"-2161,-2 8 235,-24 84 1749,0 1-2020,12-32-801,-25 64 1,13-54-191,-9 26 540,38-99-983,0-1 21,-1 0-1,1 1 1,0-1-1,0 0 1,0 1-1,0-1 1,0 0-1,0 1 1,0-1-1,0 0 1,-1 0-1,1 1 1,0-1-1,0 0 1,0 1-1,0-1 1,1 0-1,-1 1 1,0-1-1,0 0 1,0 1-1,0-1 1,0 1-1,13 0 392,2-2-309,-1-1 0,-1 0 0,1-1 1,17-6-1,16-4 72,-23 8-213,45-7-124,-48 11 253,19-3-505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05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6976,'0'-5'1077,"0"4"-879,-1 1-1,1-1 0,0 0 0,0 1 1,0-1-1,0 0 0,0 1 1,0-1-1,0 1 0,0-1 1,1 0-1,-1 1 0,0-1 1,0 1-1,0-1 0,1 0 1,-1 1-1,0-1 0,1 1 1,-1-1-1,0 1 0,1-1 1,-1 1-1,1-1 0,-1 1 1,1-1-1,-1 1 0,1 0 1,-1-1-1,1 1 0,-1 0 1,2-1-1,3-2 736,-1 1-392,0 0 1,0 1-1,0-1 0,0 0 1,1 1-1,-1 0 0,8-1 1,16-2 385,34-11 0,-56 14-867,8-3-25,-8 2-213,0 0 0,-1 0 0,1 1 1,0 0-1,0 0 0,0 1 0,0-1 0,0 1 0,6 1 0,-6 0-1484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06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47 6816,'-1'-1'186,"1"1"0,-1-1 0,1 0 0,-1 1 0,1-1 0,-1 0 0,1 0 0,0 0 0,-1 1 1,1-1-1,0 0 0,0 0 0,-1 0 0,1 0 0,0 1 0,0-1 0,0 0 0,0 0 0,0 0 0,0 0 0,1 0 0,-1 0 1,0 1-1,0-1 0,1-1 0,0 0 94,0 1 1,0 0-1,0 0 1,0 0-1,0 0 0,1 0 1,-1 0-1,0 0 1,1 0-1,-1 1 1,0-1-1,1 0 1,1 0-1,6-1 682,0-1 0,0 1 1,19-1-1,7 3 443,65 6 0,-23-1-1069,-59-4-450,23 0-954,55 9 0,-91-9-228,2-1-662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31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 7712,'-6'-1'752,"-9"4"7412,16 7-6899,0-7-1042,1 0 0,-1 1 0,1-1 0,0 0-1,0 0 1,1-1 0,-1 1 0,1 0 0,-1-1 0,1 1 0,0-1 0,0 0 0,0 0 0,4 3 0,5 1 102,0 0 0,18 6 1,-2-3-127,-1-2 0,1-1 0,1-1 0,-1-1 0,1-1 0,-1-2 0,1-1 1,0-1-1,-1-2 0,1-1 0,27-7 0,-41 8-121,-1-1-1,0 0 1,0-1 0,-1 0-1,1-1 1,24-16 0,-38 22-88,1-1 0,-1 1 1,1 0-1,-1 0 0,1-1 1,-1 1-1,1-1 0,-1 1 1,1 0-1,-1-1 0,0 1 0,1-1 1,-1 1-1,0-1 0,1 1 1,-1-1-1,0 1 0,0-1 0,1 1 1,-1-1-1,0 0 0,0 1 1,0-1-1,0 1 0,0-1 0,0-1 1,0 2-22,-1-1-1,1 1 1,-1-1 0,1 1 0,-1-1 0,1 1-1,-1-1 1,0 1 0,1-1 0,-1 1 0,0 0-1,1 0 1,-1-1 0,0 1 0,1 0 0,-1 0-1,-1 0 1,-4-1-62,0 0-1,0 1 1,1 0 0,-9 1-1,2 1 188,-1 1 0,1 1 0,0 0 0,0 0 0,1 1-1,-1 1 1,1 0 0,0 1 0,1 0 0,-1 0 0,1 1 0,1 0 0,0 1-1,-9 10 1,14-14-24,1 0 0,0 0-1,0 0 1,0 0 0,1 0 0,0 1-1,0-1 1,0 1 0,1 0 0,-1-1-1,1 1 1,1 0 0,-1 0 0,1 0-1,0-1 1,0 1 0,1 0 0,0 0-1,2 7 1,-1-4 27,0-1 1,1 0-1,1 0 1,-1 0-1,1 0 1,1-1-1,-1 1 0,1-1 1,0 0-1,1-1 1,0 1-1,9 7 0,2-1-31,1 0 0,1-1-1,0-1 1,0-1-1,1-1 1,0-1 0,1 0-1,0-2 1,32 7-1,-46-12-382,-1-1-1,1 1 0,0-2 0,-1 1 0,1-1 0,-1 1 0,1-2 0,-1 1 0,1-1 0,-1 0 0,0 0 0,11-6 0,10-5-1346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06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0 5888,'0'1'566,"-1"1"0,1-1 0,0 0 0,0 0 0,-1 1 0,1-1 0,0 0 0,0 1 0,1-1 0,-1 0 0,0 2 0,0 14 2156,-2-8-1852,-1 0 0,0-1-1,-1 0 1,-8 15 0,7-13-359,0 0 0,0 0 0,-4 16 0,8-24-450,0 1 1,1 0-1,-1-1 0,1 1 0,0 0 1,0 0-1,0 0 0,0-1 1,0 1-1,1 0 0,-1 0 0,1 0 1,0-1-1,0 1 0,0-1 0,0 1 1,0 0-1,2 2 0,-1-2 10,0-1 0,1 1 0,-1-1-1,1 1 1,-1-1 0,1 0 0,0 0-1,0 0 1,0-1 0,0 1 0,0 0-1,0-1 1,0 0 0,1 0 0,-1 0-1,6 1 1,-5-2-23,0 1 0,0-1 1,1 0-1,-1 0 0,0 0 0,0 0 0,0-1 1,0 0-1,0 0 0,0 0 0,0 0 0,7-4 1,-7 2-50,1 0 0,-1 0 1,0-1-1,0 0 1,0 1-1,-1-2 1,0 1-1,1 0 1,-1-1-1,-1 1 0,1-1 1,-1 0-1,1 0 1,-1 0-1,-1 0 1,1 0-1,-1-1 0,1-6 1,-1 5-50,0 1 0,0 0 0,-1-1 0,0 1 0,0-1 0,-1 1 0,0 0 0,0-1 0,0 1 0,-1 0 0,0 0 0,0 0 0,0 0 0,-1 0 0,-4-7 0,6 12-45,-1-1-1,1 0 1,-1 0 0,0 0 0,0 1-1,0-1 1,1 1 0,-2-1 0,1 1-1,0 0 1,0 0 0,0 0 0,0 0-1,-1 0 1,-3 0 0,1 0-132,1 1 0,-1-1-1,0 1 1,0 0 0,1 1 0,-1-1 0,-7 2-1,0 2-907,0 0 0,0 0-1,0 1 1,-21 12 0,6 2-961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08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11 5984,'-2'-2'771,"1"2"-659,1 0-1,-1 0 0,1-1 0,0 1 0,-1 0 0,1 0 0,0-1 1,0 1-1,-1 0 0,1-1 0,0 1 0,0-1 0,-1 1 0,1 0 1,0-1-1,0 1 0,0-1 0,0 1 0,0 0 0,-1-1 0,1 1 1,0-1-1,-2 52 7692,-9 33-5447,1-2-1481,-13 86 362,15-55-885,8-102-371,0-7-244,0-1 0,-1 0 0,1 0 0,0 0-1,-1 0 1,-1 4 0,0-5-698,3 11-7432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09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31 6720,'-19'-9'2170,"19"9"-2152,0 0 0,0 0-1,0-1 1,0 1 0,0 0 0,0 0-1,0 0 1,-1 0 0,1 0-1,0 0 1,0 0 0,0 0-1,0 0 1,0 0 0,0 0 0,-1 0-1,1 0 1,0 0 0,0 0-1,0 0 1,0 0 0,0 0-1,0 1 1,0-1 0,-1 0 0,2 6 5228,109-15-116,512-3-1551,-267 6-3339,-175 6 9,-130 0-2580,0 0-3416,-59 11-2770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0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79 5568,'-4'-16'1786,"3"13"486,-3 9 171,-2 12-1327,-2-1 1,0 0-1,-13 20 0,-6 12-147,-43 133 627,42-101-1202,-12 41 1050,39-116-1251,1-2 91,4-8-197,9-14-111,0-8-51,-1 0 1,11-33 0,-1 4 89,114-279 1009,-107 266-390,-24 60-395,0 15-66,-3-2-179,0 1 88,0 1 1,0-1 0,-1 1 0,0 0 0,0 0-1,0 10 1,2 11 127,7 51 190,0 119 0,-7-100-275,-1 2-3061,-2-96 2244,0-1-1,-1 1 1,1-1-1,-1 1 1,0-1-1,-1 5 0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0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45 5152,'-1'-2'364,"-8"-13"2270,9 15-2492,0 0 0,0-1 1,0 1-1,0 0 0,0-1 1,0 1-1,0 0 0,0-1 1,0 1-1,0 0 0,0-1 1,0 1-1,0 0 0,0-1 1,0 1-1,0 0 0,1-1 1,-1 1-1,0 0 0,0 0 1,0-1-1,1 1 0,-1 0 1,0-1-1,0 1 0,1 0 1,-1 0-1,0 0 0,0-1 1,1 1-1,-1 0 0,0 0 1,1 0-1,-1 0 0,0 0 1,1-1-1,-1 1 0,0 0 1,1 0-1,-1 0 0,1 0 1,22-6 2636,-16 3-2549,1 1-1,-1 0 0,0 0 0,1 1 0,-1 0 1,1 0-1,0 1 0,9 1 0,9 4-378,-14-3-2199,1 0-1,16 0 1,-12-2 396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1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8 7968,'1'-8'2238,"0"12"1030,1 17 692,-14 101-276,2-9-2552,2-35-990,-5 25-17,10-81-160,-7 40-20,7-22-2933,7-52-1486,0-138 5493,1 31 1210,-4 103-1842,1-1 1,0 1-1,1 0 1,1 0 0,1 0-1,0 0 1,1 1-1,12-24 1,-15 34-279,-1 1 1,1 0 0,0 0 0,0 0-1,0 0 1,0 1 0,1-1 0,0 1-1,0 0 1,7-5 0,-3 4 34,0 0 1,0 0 0,1 0 0,17-4-1,-24 8-100,1-1 0,-1 1-1,1 0 1,-1-1-1,1 1 1,-1 1 0,1-1-1,-1 0 1,1 1 0,2 0-1,-4-1-22,0 0 0,0 1 0,0-1-1,0 0 1,0 1 0,-1-1 0,1 1 0,0-1-1,0 1 1,0-1 0,-1 1 0,1 0 0,0-1-1,-1 1 1,1 0 0,0 0 0,-1 0 0,1-1-1,-1 1 1,1 0 0,-1 0 0,0 0 0,1 0-1,-1 0 1,0 0 0,0 0 0,1 0 0,-1 0-1,0 1 1,-1 1 2,1 1-1,-1-1 1,1 1-1,-1 0 1,0-1-1,-1 0 0,1 1 1,-1-1-1,1 0 1,-1 1-1,0-1 1,-4 4-1,-4 6 89,-19 17 1,11-13 8,15-14-140,0 1 1,0-1 0,0 0-1,1 1 1,-1 0-1,1-1 1,0 1-1,-3 8 1,4-9 10,1-1 1,0 1-1,-1-1 1,1 1-1,0-1 1,1 1-1,-1 0 1,0-1-1,1 1 1,-1-1-1,1 1 0,0-1 1,-1 0-1,1 1 1,1-1-1,1 4 1,3 3 19,0 0 1,12 14-1,6 7 3,-7-6 31,14 23 566,-29-43-510,0 0 0,0 0 0,0 0-1,-1 0 1,1 0 0,-1 1 0,0-1-1,0 1 1,0 5 0,-2-8-85,1 0 0,0 0 1,0 0-1,-1 0 0,1 0 0,-1 0 0,0 0 1,1 0-1,-1 0 0,0 0 0,0-1 1,0 1-1,0 0 0,-1-1 0,1 1 0,0 0 1,-1-1-1,1 0 0,-1 1 0,0-1 1,1 0-1,-1 0 0,0 0 0,0 0 0,1 0 1,-1 0-1,0 0 0,0-1 0,0 1 1,-4 0-1,1 0-209,1-1 0,-1 1 0,0-1 0,1 0 0,-1 0 0,0 0 0,1 0 0,-1-1 0,0 0 0,1 0 0,-1 0 1,-7-4-1,6 1-747,0 0 0,0-1 1,0 0-1,0 0 0,-6-9 0,-16-13-7016,19 22 5306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3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5 134 8320,'0'0'207,"0"1"0,-1-1 1,1 0-1,-1 1 0,1-1 0,0 1 1,-1-1-1,1 1 0,0-1 0,0 1 1,-1-1-1,1 1 0,0-1 0,0 1 1,0-1-1,0 1 0,-1 0 1,1-1-1,0 1 0,0-1 0,0 1 1,0-1-1,1 1 0,-1-1 0,0 1 1,0 0-1,0-1 0,0 1 0,0-1 1,1 1-1,-1-1 0,0 1 0,0-1 1,1 1-1,-1-1 0,0 1 1,1-1-1,-1 0 0,1 1 0,3 2 369,0 0 0,-1 0 0,1 0 0,6 2 0,4 3 243,-10-5-698,1-1-1,-1 1 1,1-1 0,0 0 0,0 0 0,0-1 0,0 1-1,0-1 1,1 0 0,-1-1 0,0 1 0,0-1 0,10-1-1,2 0 49,-1-1 0,1-1 1,18-6-1,-21 5 24,0 0 1,23-12-1,-33 14-139,0 0 1,-1 0-1,1 0 0,-1 0 0,0-1 0,0 1 0,0-1 0,0 0 0,0 0 0,-1 0 0,1 0 0,-1 0 0,1-1 1,2-5-1,-5 6-48,1 0 0,-1 0 0,1 0 0,-1 0 0,0 0 1,0 0-1,0 0 0,0 0 0,-1 0 0,1 0 1,-1 0-1,0 0 0,0 0 0,0 0 0,-2-3 0,1 1-62,-1 1 0,1-1 0,-1 1 0,0 0 0,0 0 0,0 0 0,-1 0 0,-7-5 0,9 6 37,-1 1 0,0 1-1,0-1 1,0 0 0,-1 1-1,1-1 1,0 1 0,0 0-1,-1 0 1,1 0 0,-1 1-1,1-1 1,-1 1 0,1 0-1,-1 0 1,1 0 0,-1 0-1,1 1 1,-1-1 0,1 1-1,-1 0 1,1 0 0,-5 2-1,-6 4 123,0 0 0,1 1 0,0 1 0,1 0 0,0 0 0,-20 20 0,24-20-4,0 0 1,1 1 0,-1-1-1,2 1 1,0 1 0,0-1 0,0 1-1,2 0 1,-5 15 0,7-21-75,1 0 1,1-1 0,-1 1-1,1 0 1,0 0 0,0 0 0,0 0-1,0-1 1,1 1 0,0 0 0,0 0-1,1-1 1,-1 1 0,1 0-1,0-1 1,0 0 0,0 1 0,1-1-1,5 8 1,-3-6 38,1-1 1,-1 1-1,1-1 0,0 0 0,1 0 0,-1 0 1,1-1-1,0 0 0,0-1 0,0 1 1,12 3-1,2-2-17,1 0 1,0-1-1,28 2 0,69-4-1106,-102-2 702,24 0-2128,1-1 0,43-8-1,-68 6-271,-3 2 923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4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6 4896,'-9'-6'9475,"9"6"-9351,-5 1 3706,1-1-2706,-8 0 365,23 0-1008,35-1 250,-1 3-1,79 12 0,-124-14-755,1 0 0,-1 0 0,1 0 0,-1 0 0,1 0 0,-1 0 0,1 0 0,-1 0 0,1 0 0,-1 1 0,1-1 0,-1 0 0,1 0 0,-1 0 0,1 1 0,-1-1 0,0 0 0,1 1 0,-1-1 0,0 0 0,1 1-1,0 0 1,-11 5-2551,-8 6-5328,16-8 5686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52 4736,'16'-39'3062,"-6"26"4615,-12 19-5878,-2 7-988,-5 18-309,2 0 1,1 0-1,1 1 0,-1 55 1,9-38-1419,-3-45 172,1 0 0,0-1 1,0 1-1,0-1 0,1 1 0,2 4 0,0 0-1122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5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27 7232,'-4'-8'3264,"8"0"-2848,-4 5 1632,0-1-1376,0 0-1056,0 8 192,3 0-256,7 4 256,-2 3-1664,1 3 1024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3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314 864 2720,'-2'-2'202,"1"0"0,0-1 0,0 1 0,1 0 0,-1 0 0,0 0 0,1-1 0,-1 1 0,1 0 0,0-3 0,-1-15 4120,1 16-2898,0 3-1268,0 0 0,0 1 0,0-1 1,0 0-1,0 0 0,0 1 0,-1-1 1,1 0-1,0 1 0,0-1 1,-1 0-1,1 1 0,0-1 0,-1 1 1,1-1-1,-1 0 0,1 1 0,-1-1 1,1 1-1,-1-1 0,1 1 0,-1 0 1,0-1-1,0 0 0,-20-5 1799,13 6-1753,0-1 0,0 1 0,0 1 1,0 0-1,0 0 0,0 0 0,0 1 0,1 0 1,-1 0-1,-7 4 0,-9 5-117,-41 24 0,58-31-88,-40 27 20,43-28-9,1 0-1,-1 0 1,1 0 0,0 0 0,0 0-1,0 1 1,0-1 0,1 1-1,-4 7 1,6-10-1,-1 0-1,1-1 0,-1 1 1,1 0-1,-1 0 1,1 0-1,0 0 1,0 0-1,0 0 1,-1 0-1,1 0 1,0 0-1,0 0 1,0 0-1,1 0 1,-1 0-1,0 0 1,0 0-1,0 0 0,1 0 1,-1 0-1,0 0 1,1 0-1,-1 0 1,1-1-1,-1 1 1,1 0-1,0 0 1,-1 0-1,1-1 1,0 1-1,-1 0 1,1-1-1,0 1 1,0 0-1,0-1 0,-1 1 1,1-1-1,0 0 1,0 1-1,0-1 1,0 0-1,0 1 1,0-1-1,0 0 1,0 0-1,1 0 1,4 1 88,0-1 1,0 1 0,1-1 0,-1-1 0,12-1-1,-2-1-4,0-1 0,0 0-1,0-1 1,0 0 0,15-9-1,-18 7 10,0-1 0,-1 0 0,0-1-1,0 0 1,-1-1 0,0 0-1,0-1 1,-2 0 0,12-16 0,-17 20 15,0-1 0,-1 0 0,0 0 0,0-1-1,0 1 1,1-17 0,0 8 9,3-30 195,3-60 0,2-15-24,-7 88-294,32-170 59,-24 151-16,33-92 0,-46 144-45,0 1-1,0-1 0,1 0 0,-1 0 1,0 1-1,1-1 0,-1 0 1,0 1-1,1-1 0,-1 0 0,1 1 1,-1-1-1,1 0 0,-1 1 0,1-1 1,-1 1-1,1-1 0,0 1 1,-1-1-1,2 0 0,-1 2 0,-1-1-1,1 0 1,-1 0 0,0 1-1,1-1 1,-1 0 0,1 0-1,-1 1 1,0-1 0,1 1-1,-1-1 1,0 0 0,1 1-1,-1-1 1,0 1 0,1-1-1,-1 0 1,0 1 0,0-1-1,0 1 1,0-1 0,1 1-1,-1 0 1,2 7-11,0 1 0,0 0 0,0 9 0,2 68 142,-6 101-1,-21 89 120,14-181-182,-17 129 87,17-170 0,-3-1 1,-20 60-1,28-102-83,-1 1-1,0-1 1,-1 0 0,0 0-1,0 0 1,-1-1 0,-12 14-1,16-21-16,0 0 0,0 0 0,-1 0 0,1 0-1,-1 0 1,0-1 0,0 0 0,1 0 0,-2 0-1,1 0 1,0 0 0,0-1 0,0 0 0,-1 0-1,1 0 1,0 0 0,-1-1 0,1 0 0,-1 0-1,1 0 1,-1 0 0,1-1 0,0 1 0,-6-3 0,6 2-56,0 0 0,0-1-1,0 1 1,0-1 0,1 0 0,-1-1 0,1 1 0,-1 0 0,1-1 0,0 0 0,0 0 0,0 0 0,-3-4 0,5 5-6,0 0-1,-1 0 0,1 0 1,0 0-1,1 0 0,-1 0 0,0 0 1,1 0-1,-1-1 0,1 1 1,-1 0-1,1 0 0,0 0 1,0-1-1,0 1 0,0 0 1,1 0-1,-1-1 0,0 1 0,1 0 1,0 0-1,-1 0 0,1 0 1,0 0-1,0 0 0,2-3 1,1 0-15,1-1 1,-1 2 0,1-1 0,0 0 0,0 1-1,1 0 1,-1 0 0,1 1 0,0-1 0,-1 1-1,2 0 1,-1 1 0,0 0 0,0 0 0,14-3-1,5 1-99,0 1 0,49 0-1,-48 5 215,1 1-1,-1 1 0,49 14 0,-49-11-899,0-1 1,0-1-1,51 4 0,-50-11-1879,-3 1 858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5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6880,'0'0'62,"0"0"1,-1 0 0,1 0-1,0 0 1,0 0-1,0 0 1,0-1 0,0 1-1,0 0 1,0 0 0,0 0-1,0 0 1,0 0-1,0 0 1,0-1 0,0 1-1,0 0 1,0 0-1,0 0 1,0 0 0,0 0-1,0 0 1,0-1 0,0 1-1,0 0 1,0 0-1,0 0 1,1 0 0,-1 0-1,0 0 1,0 0-1,0 0 1,0-1 0,0 1-1,0 0 1,0 0 0,0 0-1,0 0 1,1 0-1,-1 0 1,0 0 0,0 0-1,0 0 1,0 0-1,0 0 1,0 0 0,1 0-1,-1 0 1,0 0-1,13-4 1245,19-1 650,164-17 3238,-166 19-5804,-1 0 1,35 2-1,-45 1-1074,-9 1-675,-3 3 764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5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7136,'0'0'56,"0"0"0,0 0 1,0 0-1,-1 0 0,1 0 1,0 0-1,0 0 0,0 0 1,0 0-1,0 0 0,0-1 1,0 1-1,0 0 0,0 0 1,0 0-1,0 0 0,0 0 1,0 0-1,0 0 0,0 0 1,0 0-1,0-1 0,0 1 1,0 0-1,0 0 0,0 0 1,0 0-1,0 0 0,0 0 0,0 0 1,0 0-1,0-1 0,0 1 1,1 0-1,-1 0 0,0 0 1,0 0-1,0 0 0,0 0 1,0 0-1,0 0 0,0 0 1,0 0-1,0 0 0,0 0 1,0 0-1,1 0 0,-1 0 1,0 0-1,0 0 0,0 0 1,0-1-1,0 1 0,0 0 1,0 0-1,0 0 0,1 0 1,-1 1-1,0-1 0,0 0 1,5 7 2568,4 18 242,-2 10-1842,-1 2 0,-2-1 0,-1 66 1,-3-97-1146,-10 95 160,0-58-5096,10-40 4631,-1 1-1133</inkml:trace>
  <inkml:trace contextRef="#ctx0" brushRef="#br0" timeOffset="1">139 20 5984,'4'-4'793,"-4"4"-663,1-1-1,-1 1 1,1-1 0,-1 1-1,1-1 1,-1 1 0,1-1-1,-1 1 1,1-1 0,-1 1-1,1 0 1,0-1 0,-1 1-1,1 0 1,0 0 0,-1 0-1,1-1 1,0 1 0,1 0 1850,-1 33 4012,0-14-5161,-3 29-1,-4 15-179,-5 37-769,8-71-952,-1 0-1699,-1-11-3274,5-13 3814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6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1 210 7392,'0'-2'285,"0"-1"1,1 1-1,-1-1 1,1 1-1,0 0 1,0-1-1,0 1 1,0 0-1,0 0 0,0 0 1,1 0-1,-1 0 1,1 0-1,-1 0 1,1 0-1,0 0 1,0 1-1,3-4 1,5-2 724,1 1 1,17-9-1,-27 14-857,32-13 2693,61-18 1,15-6-1149,-95 30-2903,1 0 0,-1 0-1,15-13 1,-13 12-566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7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21 3136,'-4'-11'2124,"9"8"765,7-3 1947,-5 7-734,-7-1-3499,0 12 677,1 12-840,-2 1 1,-1-1-1,-1 0 1,-1 0-1,-1 0 0,-11 33 1,-17 30 90,5 2 1,-19 103-1,46-186-502,0-2 36,0 1 1,0-1-1,1 0 0,0 0 1,0 0-1,0 1 1,0 3-1,1-7-42,-1 0 0,1 0 0,-1 0-1,1 0 1,-1 0 0,1 0 0,-1-1 0,1 1 0,0 0-1,-1 0 1,1-1 0,0 1 0,0 0 0,-1-1 0,1 1-1,0-1 1,0 1 0,0-1 0,0 1 0,0-1 0,0 0-1,0 1 1,0-1 0,0 0 0,0 0 0,0 0-1,0 0 1,0 0 0,0 0 0,0 0 0,0 0 0,0 0-1,2-1 1,3 0-1,-1 0-1,1 0 0,0 0 1,-1-1-1,1 0 0,-1 0 1,7-4-1,36-24 122,-5 3-89,-20 15-82,0 0-1,48-15 1,-55 21-124,-15 5 1,0 0-1,1 0 1,-1 0-1,1 0 1,0 1-1,-1-1 0,1 1 1,-1-1-1,1 1 1,0-1-1,0 1 0,-1 0 1,1 0-1,0 0 1,-1 0-1,1 0 1,2 1-1,-25 15-16114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5 104 7552,'0'0'148,"-1"-1"1,1 1 0,-1 0-1,1-1 1,0 1-1,-1 0 1,1-1-1,0 1 1,0-1 0,-1 1-1,1-1 1,0 1-1,0-1 1,0 1-1,-1-1 1,1 1 0,0-1-1,0 1 1,0-1-1,0 1 1,0-1-1,0 1 1,0-1 0,0 1-1,0-1 1,1 1-1,-1-1 1,0 1 0,0-1-1,0 1 1,0-1-1,1 1 1,-1-1-1,1 0 1,0 0 315,1 0 0,0 1 0,-1-1-1,1 0 1,0 0 0,0 1 0,0-1 0,2 1 0,10-4 630,66-18 2554,-36 10-3286,60-10 1,-60 13-1451,-33 8 544,4-1-1526,-15 2 1963,0 0 0,1 0-1,-1 0 1,0 0 0,0 0 0,0 0-1,1 0 1,-1 0 0,0 0 0,0 0 0,0 0-1,0 0 1,1 0 0,-1 0 0,0-1-1,0 1 1,0 0 0,0 0 0,1 0 0,-1 0-1,0 0 1,0 0 0,0 0 0,0 0-1,0-1 1,0 1 0,1 0 0,-1 0-1,0 0 1,0 0 0,0-1 0,0 1 0,0 0-1,0 0 1,0 0 0,0 0 0,0-1-1,0 1 1,0 0 0,0 0 0,0 0 0,0 0-1,0-1 1,0 1 0,0 0 0,0-1-161,-1 1 1,1 0-1,-1-1 1,1 1-1,-1 0 1,0 0 0,1-1-1,-1 1 1,1 0-1,-1 0 1,0 0 0,1 0-1,-1 0 1,0 0-1,1 0 1,-1 0-1,-1 0 1,1 0-338,-13 2-1464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8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8736,'1'-4'803,"0"0"1,0 1 0,1-1-1,-1 0 1,1 1 0,0-1-1,0 1 1,1 0 0,4-6-1,-3 5-173,0 0 0,1 0 0,0 0 0,0 1 0,9-5-1,5-1-23,-1 2 1,40-10-1,-34 10-1,144-26-177,-103 22-786,-57 10-34,0 0 1,0 0-1,0 0 1,16 2 0,-21-1 105,-1 1 1,0-1-1,0 1 1,1-1-1,-1 1 1,0 0-1,0 0 1,0 0 0,0 0-1,0 0 1,0 0-1,0 0 1,0 1-1,0-1 1,-1 1-1,1 0 1,0-1-1,-1 1 1,0 0 0,1 0-1,-1 0 1,1 2-1,4 18-3260,-3 6 1178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8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57 6720,'-1'0'85,"1"0"1,0 0-1,0 0 0,0 0 1,0 0-1,0-1 0,-1 1 1,1 0-1,0 0 1,0 0-1,0 0 0,0 0 1,-1 0-1,1 0 1,0 0-1,0-1 0,0 1 1,-1 0-1,1 0 0,0 0 1,0 0-1,0 0 1,-1 0-1,1 0 0,0 0 1,0 0-1,-1 0 1,1 1-1,0-1 0,0 0 1,0 0-1,-1 0 0,1 0 1,-9 7 1343,-6 14 1236,-5 8-161,15-21-2036,-1 0-1,1 0 0,0 0 1,1 1-1,0 0 0,-3 10 1,6-16-367,0 1-1,0-1 1,0 1 0,1 0 0,0-1-1,0 7 1,0-8-69,0-1-1,0 0 0,1 0 1,-1 0-1,0 0 0,1 1 0,-1-1 1,1 0-1,-1 0 0,1 0 1,0 0-1,0 0 0,-1 0 1,1 0-1,0-1 0,0 1 1,0 0-1,0 0 0,0-1 1,0 1-1,0 0 0,0-1 1,0 1-1,0-1 0,2 1 1,-1 0-9,0-1 1,0 1 0,0-1-1,0 1 1,1-1 0,-1 0-1,0 0 1,0 0 0,0 0-1,0 0 1,1 0 0,-1-1-1,0 1 1,0-1 0,3-1 0,-1 0-10,0 1 0,-1-2 0,1 1 0,-1 0 0,0-1 0,0 1 0,5-7 0,2-3 12,-1 0 0,0-1 0,10-20 0,-19 33-24,3-6 1,0-1 1,0 1-1,-1-1 1,0 0-1,0 0 0,-1 0 1,0 0-1,1-7 1,-2 10-95,0 1-1,0-1 1,0 1 0,0-1 0,-1 1 0,1-1 0,-1 1-1,0 0 1,0-1 0,0 1 0,0 0 0,-1 0 0,0-1-1,1 1 1,-1 0 0,0 1 0,0-1 0,-3-3 0,3 5-43,0 0 1,1 0 0,-1 0 0,0 0-1,0 1 1,0-1 0,0 0-1,0 1 1,0 0 0,0-1 0,0 1-1,0 0 1,0 0 0,0 0-1,0 0 1,-3 1 0,0 0-602,0-1-1,0 1 1,1 1 0,-1-1 0,-7 4 0,-2 3-2993,3-2 1200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9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12 5632,'0'0'65,"0"-1"1,0 1 0,-1 0-1,1-1 1,0 1 0,0 0-1,0-1 1,0 1 0,0 0-1,0-1 1,0 1-1,0 0 1,0-1 0,0 1-1,0 0 1,0-1 0,0 1-1,1 0 1,-1 0-1,0-1 1,0 1 0,0 0-1,0-1 1,0 1 0,1 0-1,-1 0 1,0-1-1,0 1 1,0 0 0,1 0-1,-1-1 1,0 1 0,1 0-1,-1 0 1,0 0 0,0 0-1,1-1 1,-1 1-1,0 0 1,1 0 0,-1 0-1,0 0 1,4 0 3362,5 16 1228,-8-7-4188,0 1 0,-1-1 0,0 1 0,-1-1 0,0 1 0,0-1 0,-4 13 0,-24 68 876,22-71-1003,-12 29 652,-41 75 0,46-97-765,6-12-74,-8 25 0,14-35-113,1 0-1,0 0 1,0 0-1,0 0 1,0 0-1,1 1 1,0-1-1,0 0 1,0 0-1,0 0 1,2 7-1,-1-8-17,0-1 0,0 0 0,0 0 0,1 0 0,-1 0 0,1 0 0,-1 0 0,1-1 0,0 1 0,0 0 0,-1-1 0,1 0-1,0 1 1,1-1 0,-1 0 0,0 0 0,0 0 0,5 1 0,3 2 131,1-1-1,18 2 0,-7-2-130,-1-1 0,39-2-1,-48-1-988,0 0 0,0-1-1,17-5 1,-18 4-917,0 1-557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19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9792,'0'-4'3677,"0"4"-3616,0 0 0,0 0 1,0 0-1,0 0 0,0 0 0,0 0 1,1 0-1,-1 0 0,0 0 1,11-4 952,20-2 284,86 0 4090,59 3-3363,-99-1-2205,-42 1-1532,0 2-3612,-29 0 482,1 0 1541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21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12 5888,'0'-11'9600,"-8"18"-4513,-1 9-4485,0-1-1,0 0 1,-1-1-1,-21 22 1,-16 24-292,31-33-374,2 0-1,-13 33 1,5-13-2469,13-30-849,4-11 197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33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584 4 6976,'-9'-3'6076,"9"3"-6019,2 9 3825,-5 11-2516,-71 199 2343,55-172-3410,-3 0 1,-41 65 0,50-94-190,0 0 1,0-1 0,-2 0-1,0-1 1,-26 20 0,32-29-41,0-1 1,0 0 0,0-1 0,-1 0 0,-15 5 0,18-8-52,1 0 0,-1 0 0,0-1 0,1 0 0,-1-1 0,0 1 0,0-1 0,0 0 0,-9-2 1,11 1-40,0 0 1,0-1-1,0 1 0,1-1 1,-1 0-1,1 0 1,-1-1-1,1 1 1,0-1-1,0 0 1,-4-4-1,2 1-55,1 1-1,0-1 1,0 0-1,1-1 1,-1 1-1,-4-11 1,1-3-103,1 1 0,0-2 0,2 1-1,-4-24 1,7 34 111,0 1 0,1-1 0,1-18-1,0 24 79,1 0-1,-1 0 1,1 0-1,0 0 0,0 0 1,1 0-1,-1 1 1,1-1-1,0 0 0,0 1 1,3-5-1,-3 6 12,-1 1-1,1-1 1,-1 1-1,1 0 0,0 0 1,0 0-1,-1 0 1,1 0-1,0 0 1,0 0-1,0 1 0,0-1 1,0 1-1,0-1 1,0 1-1,0 0 1,0 0-1,0 0 0,0 0 1,0 0-1,0 0 1,0 1-1,0-1 1,3 1-1,5 2 104,0 0-1,1 1 1,9 5-1,-18-9-102,14 8 143,0 1-1,-1 1 1,0 0-1,0 0 0,25 26 1,57 73 614,-33-35-587,2 4-270,-41-42-2964,-25-35 2560,1 0 0,0 1 0,0-1 0,0 0 0,0 0 0,1 0 0,-1 1 1,0-1-1,0 0 0,1-1 0,-1 1 0,1 0 0,1 1 0,6 2-2440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22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6816,'1'-1'263,"-1"1"-1,1 0 1,-1 0 0,0-1-1,1 1 1,-1 0 0,1 0 0,-1-1-1,1 1 1,-1 0 0,1 0-1,0 0 1,-1 0 0,1 0 0,-1 0-1,1 0 1,-1 0 0,1 0 0,-1 0-1,1 0 1,-1 0 0,1 0-1,-1 1 1,1-1 0,-1 0 0,1 0-1,-1 0 1,1 1 0,-1-1 0,1 1-1,0 0 104,0 0 0,0 1 0,0-1-1,0 1 1,0-1 0,-1 0 0,1 1 0,-1-1-1,1 1 1,0 2 0,0 6 527,0 0-1,0 15 1,-1-24-822,0 34 604,-1-1 1,-9 45-1,9-69-764,0 0 0,0 18-1,0 6-2298,1-32 1774,-1-1 0,1 1 0,-1-1 0,1 1 0,-1-1 0,0 1 0,1-1-1,-1 0 1,0 0 0,0 1 0,0-1 0,-2 2 0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22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29 169 6816,'-17'-3'2197,"16"3"-2029,0-1-1,0 1 1,1 0-1,-1-1 1,0 1-1,1-1 1,-1 1-1,0-1 1,1 1-1,-1-1 1,1 0-1,-1 1 1,1-1-1,-1 0 1,1 1-1,-1-2 1,18-5 4237,-1-2-3640,1 2 0,0 0 1,0 0-1,1 2 0,21-5 0,3-1 356,-21 6-460,0 0-1,0 1 1,28-1 0,-38 4-424,0 2 1,-1-1 0,1 1 0,-1 1 0,1 0 0,-1 0 0,0 1 0,18 7 0,-19-6-127,1 0-1,-1-1 1,1 0 0,-1 0-1,1-1 1,0 0-1,0-1 1,0 0 0,0-1-1,0 0 1,18-2 0,-14 0-324,1-1 0,-1 0 0,0-1 0,23-10 0,23-16-5037,-57 28 4525,0 0-1,-1 0 0,1 0 0,0 0 0,-1 0 0,0-1 1,1 1-1,1-4 0,6-13-6469,-1 3 2923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23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7 6880,'-1'0'91,"1"0"0,0 0 1,0-1-1,0 1 0,0 0 1,0 0-1,0 0 0,0 0 1,0-1-1,0 1 0,0 0 1,0 0-1,0 0 0,0-1 1,0 1-1,0 0 0,0 0 1,1 0-1,-1-1 0,0 1 1,0 0-1,0 0 1,0 0-1,0 0 0,0-1 1,0 1-1,1 0 0,-1 0 1,0 0-1,0 0 0,0 0 1,0 0-1,0-1 0,1 1 1,-1 0-1,0 0 0,0 0 1,0 0-1,1 0 0,-1 0 1,0 0-1,0 0 0,0 0 1,1 0-1,-1 0 0,0 0 1,0 0-1,0 0 0,1 0 1,-1 0-1,0 0 0,0 0 1,0 0-1,0 0 0,1 0 1,-1 0-1,0 1 0,7 0 1156,-3-1-742,-1 0 0,1 1 0,-1 0 0,0 0 1,1 0-1,4 2 0,18 5 945,139-4 2184,-116-5-3305,-45 1-316,1 0 0,-1 0 0,0 1 0,1 0 0,-1-1 0,0 1 0,1 1 0,-1-1 0,0 1 0,4 1 0,-6-1-8,0-1 1,0 1 0,0-1 0,0 1 0,0 0 0,-1 0 0,1 0 0,0 0 0,-1 0 0,0 0 0,1 0 0,-1 0 0,0 1-1,0-1 1,0 0 0,-1 1 0,1-1 0,0 1 0,0 4 0,0 11 19,0 1 0,-1 0 0,-1-1 0,-4 25-1,-20 77 8,10-56 20,-111 741 129,103-421 669,19-257-590,3 98 132,2-103-224,-1 161 24,-4-226 106,3-56-297,1-1 0,0 1 0,0-1 0,-1 1 0,1-1 0,0 0 0,-1 1 0,1-1 0,-1 1-1,1-1 1,0 0 0,-1 1 0,1-1 0,-1 0 0,1 0 0,-1 1 0,1-1 0,-1 0 0,1 0 0,-1 0 0,1 1 0,-1-1-1,1 0 1,-1 0 0,0 0 0,-19 2 7,-85-11-112,9 0-21,28 5-95,23 1-1907,-68 3-1,55 1-6053,44-1 5579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26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11 139 6240,'-10'-3'10694,"14"5"-7429,0 1-3193,0-1-1,0 0 1,1 0-1,-1 0 1,7 1 0,13 1 275,0-2 0,1-1 1,34-2-1,73-15 424,-119 15-718,16-4 159,36-9 0,-58 12-126,0 0 0,-1-1 0,1 1 0,-1-1 0,1 0 0,-1-1 0,0 0 1,-1 0-1,1 0 0,10-10 0,-15 12-79,0 1 0,0 0 0,0-1 0,0 1 0,0-1 0,0 0 0,0 1 0,0-1 0,-1 0 0,1 1 0,0-1 0,-1 0 0,0 0 0,1 0 0,-1 1 0,0-1 0,0 0 0,0 0 0,0 0 0,0 0 0,-1-3 0,0 3-20,0 1 0,0-1 1,0 0-1,0 0 0,-1 1 0,1-1 0,0 1 0,-1-1 1,1 1-1,-1-1 0,0 1 0,1 0 0,-1 0 0,0 0 0,0 0 1,1 0-1,-1 0 0,0 0 0,0 1 0,0-1 0,-3 0 1,-9-1-28,0-1 0,-1 2 1,0 0-1,1 0 0,-1 2 1,0 0-1,1 0 0,-29 7 1,15 0 204,0 1 0,0 1 0,-39 20 1,59-26-104,0 1 0,1-1 0,-1 2-1,1-1 1,0 1 0,0 0 0,1 0 0,-1 1 0,1-1 0,1 2 0,-1-1 0,1 0 0,1 1 0,-1 0 0,1 0 0,1 1 0,0-1 0,0 1 0,0-1 0,1 1 0,0 0 0,1 0 0,0 0 0,1 0 0,-1 0 0,2 0 0,-1 0 0,4 15 0,-3-18-4,1 0 1,0 0-1,0 0 1,0 0-1,1 0 1,0 0-1,0-1 0,1 1 1,-1-1-1,1 0 1,0 0-1,1 0 1,-1-1-1,1 1 1,0-1-1,0 0 1,0-1-1,0 1 0,1-1 1,0 0-1,-1 0 1,1-1-1,0 0 1,8 3-1,5-1-95,0 0 1,0-1-1,0 0 0,1-2 0,-1 0 0,36-4 0,-24-1-1115,0-1-1,0-2 0,44-15 0,-37 8-1727,-3 5 965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30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13 5408,'-14'-10'1728,"14"10"-1655,-1-1 1,1 1-1,0 0 0,-6-1 5223,15 8-3808,-6-5-1152,0 0 0,0 0 0,1-1-1,-1 1 1,1-1 0,4 1 0,14 6 843,17 14 343,52 37-1,-79-51-1420,-1 2 0,0-1 0,0 2 0,-1-1 0,-1 1 0,0 1 0,0 0 0,10 18 0,-15-21-86,8 14-272,-1 1 0,0 0 0,10 41 0,-17-49-1658,0-5 555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31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535 1 7392,'-2'0'365,"-1"0"-1,1 0 1,0 0 0,0 1 0,0-1-1,0 0 1,0 1 0,0 0 0,0 0 0,0-1-1,0 1 1,0 0 0,0 1 0,0-1-1,0 0 1,-2 3 0,-9 5 1188,-130 73 2916,99-52-4338,1 2 0,1 2 1,1 1-1,3 2 0,1 2 0,-37 50 0,74-89-142,-18 26-1870,13-13-1103,5-13 2847,0 1 0,0-1-1,0 0 1,0 0 0,0 1 0,0-1-1,0 0 1,0 0 0,0 0 0,0 1 0,0-1-1,1 0 1,-1 0 0,0 1 0,0-1-1,0 0 1,0 0 0,0 0 0,0 1 0,0-1-1,1 0 1,-1 0 0,0 0 0,0 0-1,0 1 1,0-1 0,1 0 0,-1 0-1,0 0 1,0 0 0,0 0 0,1 0 0,-1 0-1,0 1 1,0-1 0,1 0 0,-1 0-1,12 2-2464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31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 7040,'-1'0'702,"-1"1"78,2 9 916,2 88 1248,1-40-1412,-3 1 1,-11 88-1,-10 6-998,6-77-3243,13-58 1397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31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6720,'7'-37'2170,"-7"37"-2117,0-1 0,0 0 0,0 1 0,0-1 0,0 0 0,0 1 0,1-1 0,-1 1 0,0-1 0,0 0 0,1 1 0,-1-1 0,0 1 0,1-1 0,0 0 0,2-3-39,-1 1 260,1 0 0,-1 0 0,1 0-1,0 1 1,0-1 0,0 1 0,0 0 0,0 0-1,6-3 1,1 0 54,1 1-1,-1 0 1,1 1-1,0 0 1,-1 0-1,1 2 0,0-1 1,1 1-1,-1 1 1,0 0-1,0 0 1,0 1-1,0 1 1,16 4-1,-19-4-45,0 0-1,1 1 1,-1 0-1,-1 1 1,1 0-1,0 0 1,-1 1 0,0 0-1,9 8 1,-13-11-187,0 1 1,-1 0-1,0-1 1,1 1 0,-1 0-1,0 1 1,0-1-1,-1 0 1,1 1 0,-1-1-1,0 0 1,0 1-1,0 0 1,0-1-1,0 1 1,-1-1 0,0 1-1,1 0 1,-2 0-1,1-1 1,0 1 0,-1 0-1,1-1 1,-3 6-1,-1 2 97,0 1 1,-2-1-1,1 0 0,-1 0 0,-1-1 0,0 0 0,0 0 0,-12 10 0,-4 5-262,-49 37 1,64-56-628,0 0 0,0 0 0,-1 0 0,1-1 0,-13 4 0,21-8 501,-1-1 0,1 0 0,-1 1 0,0-1 0,1 0-1,-1 0 1,0 1 0,1-1 0,-1 0 0,0 0 0,1 0-1,-1 0 1,0 0 0,1 0 0,-1 0 0,0 0 0,1 0 0,-1-1-1,0 1 1,1 0 0,-1 0 0,0-1 0,1 1 0,-1 0-1,0-1 1,1 1 0,-1 0 0,1-1 0,-1 1 0,1-1-1,-1 0 1,0-3-2566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32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442 2 6560,'-10'-1'1276,"0"1"0,-13 0 0,-3 1 1541,15-1-2268,0 1 1,-1 0-1,1 1 1,0 0-1,0 1 1,0 0-1,0 1 1,-16 7-1,22-8-472,0 0 0,0 0 0,-1 0 0,2 1 0,-1-1-1,0 1 1,1 1 0,0-1 0,0 1 0,0-1-1,0 1 1,1 0 0,0 0 0,0 1 0,0-1 0,0 1-1,1-1 1,-2 8 0,-1 12 122,1 0 0,-1 45 0,8 52 91,-1-47-116,0 162 693,-34 278 0,-33-150 54,58-332-845,-34 123 214,13-53 252,28-103-533,0 1 0,0-1 0,0 0 0,-1 1 1,1-1-1,0 1 0,0-1 0,0 1 0,0-1 0,0 1 0,0-1 1,0 0-1,1 1 0,-1-1 0,0 1 0,0-1 0,0 1 0,0-1 1,0 1-1,1-1 0,-1 0 0,0 1 0,0-1 0,1 0 0,-1 1 1,0-1-1,1 0 0,-1 1 0,0-1 0,1 0 0,-1 1 0,0-1 1,1 0-1,-1 0 0,1 0 0,-1 1 0,1-1 0,-1 0 0,0 0 0,1 0 1,-1 0-1,1 0 0,-1 0 0,1 0 0,-1 0 0,1 0 0,-1 0 1,0 0-1,1 0 0,-1 0 0,1 0 0,0-1 0,27-6 126,-24 6-103,39-15 16,-29 10-36,-1 1-1,27-6 1,-35 10-20,0 0 0,1 1 0,-1 0 0,1 0 1,-1 0-1,0 1 0,1-1 0,-1 1 0,0 1 1,0-1-1,8 4 0,-7-3-34,0 1 1,0 0-1,-1 0 1,10 7-1,-15-9-123,-7-16-12208,10 4 9461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34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6 3808,'-10'-3'12703,"1"2"-8737,7 1-3724,3 1-343,12-1 1328,75-2-418,50 2-338,-131 0-495,25 1 106,0 1 1,59 12 0,-83-11 55,-14-2 65,-2-1 37,-46 7-9,-71-2-1,37-2 2,71-3-187,-24 3 212,-54-5 1,95 2-314,-1 0-1,1 0 1,-1 0-1,1 0 1,-1 0-1,1 0 1,-1 0-1,1 0 1,-1 0-1,1-1 1,-1 1-1,1 0 1,-1 0-1,1 0 1,-1-1-1,1 1 1,-1 0-1,1-1 1,-1 1-1,1 0 1,0-1-1,-1 1 1,1-1-1,0 1 1,-1 0-1,1-1 1,0 1-1,0-1 1,-1 1-1,1-1 1,0 1-1,0-2 1,0 2-135,0-1 1,0 0 0,0 1-1,0-1 1,1 0-1,-1 0 1,0 1 0,1-1-1,-1 1 1,0-1-1,1 0 1,-1 1 0,1-1-1,-1 1 1,1-1-1,-1 1 1,1-1 0,-1 1-1,1 0 1,-1-1-1,2 0 1,12-3-1917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33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11232,'18'-16'5056,"9"12"-4385,-9-1 2305,0 10-1760,14-5 512,5 4-1056,2 4-320,-2-5-224,-5 2-32,-3-1-64,0-4-736,-8 5 416,-2-5-3360,-6 3 2016,-8 14-7935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47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215 123 2656,'0'-1'224,"0"0"-1,0 0 1,0 0 0,1 0-1,-1 1 1,1-1 0,-1 0-1,0 0 1,1 0 0,-1 1-1,1-1 1,0 0 0,-1 1-1,1-1 1,0 0 0,-1 1-1,1-1 1,0 1 0,0-1-1,-1 1 1,1-1 0,0 1-1,0-1 1,0 1 0,4-2 3848,1 0-51,6-1-3520,1-7 235,-10 9 47,-12 15-467,-10 20-119,-30 53 368,-51 127-234,21-23 533,68-161 101,15-34-805,-1 0 0,1 0 0,-1 0 0,1-1 0,3-7 0,49-127-473,-50 121 290,-1 5 13,13-38 65,2 2 0,39-70 0,-57 116-51,72-114 54,-59 96-323,1 2 1,0 0-1,29-27 0,-44 45 252,0 0 0,1 0 1,-1 0-1,0 0 0,1 1 1,-1-1-1,0 0 0,1 0 1,-1 1-1,1-1 0,-1 1 1,1-1-1,-1 1 0,1 0 1,-1 0-1,1 0 0,-1 0 1,1 0-1,0 0 0,-1 0 1,1 0-1,-1 0 0,1 1 1,-1-1-1,1 0 0,-1 1 1,1 0-1,-1-1 0,0 1 1,1 0-1,-1 0 0,0 0 1,1 0-1,-1 0 0,0 0 1,0 0-1,0 0 0,0 0 1,0 0-1,1 2 0,3 4 106,0 1 0,-1-1 0,0 1-1,0 0 1,5 15 0,-4-6 80,-1 1 1,-1 0-1,1 30 1,1 4-57,6 35 15,11 61 109,-2-17-273,-20-129-209,1-1 1,-1 1-1,0-1 0,0 0 0,1 1 1,-1-1-1,1 0 0,-1 1 1,1-1-1,0 0 0,-1 1 1,1-1-1,0 0 0,1 2 0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48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7968,'1'-2'207,"-1"1"0,0 0 0,1 0 0,-1 0 0,0 0 0,1 0 0,-1 0 0,1 0 0,-1 0 0,1 0 0,0 0 0,-1 0 0,1 1 0,0-1 0,0 0 0,0 0-1,0 1 1,0-1 0,-1 0 0,1 1 0,0-1 0,0 1 0,1-1 0,-1 1 0,0 0 0,0-1 0,0 1 0,0 0 0,2 0 0,7-2 711,1 0 1,14 1-1,-10 0-709,41-1-94,0 1 1,61 9-1,-115-8-179,29 6-1934,-30-6 1654,0 0 0,1 0 1,-1 1-1,0-1 1,0 1-1,0-1 1,0 1-1,0 0 1,0-1-1,0 1 0,0 0 1,0 0-1,0-1 1,0 1-1,0 0 1,0 0-1,0 0 1,-1 0-1,1 0 1,0 0-1,0 2 0,0 7-2306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48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72 3712,'-7'-3'5714,"15"5"-2177,0 0-3935,47 0 1933,-1-2-1,1-2 1,54-9-1,477-42 322,-472 44-2624,187 10 0,-300-1 643,0 0 0,1 0 0,-1 1 0,0-1 0,0 0-1,1 1 1,-1-1 0,0 0 0,0 1 0,1 0 0,-1 0 40,-1-1 0,0 0 0,0 1 0,1-1 1,-1 0-1,0 1 0,0-1 0,0 0 1,1 1-1,-1-1 0,0 0 0,0 1 1,0-1-1,0 1 0,0-1 0,0 1 1,0-1-1,0 0 0,0 1 0,0-1 1,0 1-1,0-1 0,0 0 0,0 1 1,0-1-1,0 1 0,-1-1 0,1 0 0,0 1 1,0-1-1,0 0 0,-1 1 0,1-1 1,0 0-1,0 1 0,-1-1 0,1 0 1,-1 1-1,-15 14-3120,-2 3 1029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49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20 5056,'0'-1'195,"1"-1"1,0 1-1,-1 0 0,1 0 1,0-1-1,0 1 1,0 0-1,0 0 0,0 0 1,0 0-1,1 1 1,-1-1-1,0 0 0,0 0 1,1 1-1,-1-1 0,0 0 1,1 1-1,-1-1 1,0 1-1,1 0 0,-1 0 1,1-1-1,-1 1 1,1 0-1,-1 0 0,1 0 1,-1 0-1,0 1 0,1-1 1,-1 0-1,1 1 1,-1-1-1,0 1 0,1-1 1,-1 1-1,0-1 1,1 1-1,-1 0 0,0 0 1,0 0-1,0 0 1,0 0-1,0 0 0,0 0 1,0 0-1,0 0 0,0 0 1,0 1-1,0-1 1,-1 0-1,1 0 0,-1 1 1,2 2-1,-2 6 114,0 0 0,0-1 0,-1 1 0,0 0 0,0 0-1,-1-1 1,-4 13 0,-1 4 63,-47 300 1873,54-324-2218,-1 22 430,1-24-441,0 1 0,0-1 0,0 1 1,0-1-1,0 1 0,0-1 0,1 1 0,-1-1 0,0 0 0,0 1 0,0-1 0,1 1 0,-1-1 0,0 1 0,1-1 0,-1 0 0,0 1 0,1-1 0,-1 0 0,0 1 0,1-1 0,-1 0 0,0 1 0,1-1 0,-1 0 0,1 0 0,-1 1 0,1-1 0,-1 0 0,1 0 0,-1 0 0,1 0 0,-1 0 0,1 0 0,-1 0 0,1 0 0,-1 0 0,1 0 0,-1 0 0,1 0 0,0 0 0,3-1-42,0 0-1,0-1 1,0 0-1,-1 1 0,1-1 1,0 0-1,-1-1 1,6-4-1,25-25-111,-16 13-34,1-2 45,-1 0 0,28-44 1,-6 7 127,-24 35-44,-13 17-29,0 1 0,0 0-1,1 1 1,0-1 0,0 1 0,0-1-1,0 1 1,10-7 0,-14 11 80,0 0 1,1 0-1,-1 0 0,0 1 0,1-1 1,-1 0-1,0 0 0,1 0 1,-1 0-1,0 0 0,0 0 1,1 0-1,-1 1 0,0-1 0,1 0 1,-1 0-1,0 0 0,0 1 1,1-1-1,-1 0 0,0 0 0,0 1 1,0-1-1,1 0 0,-1 0 1,0 1-1,0-1 0,0 0 0,0 1 1,0-1-1,0 0 0,0 1 1,5 12 272,-2-1-178,-1 0-1,-1 0 1,0 0 0,-1 1 0,0-1 0,-1 0 0,0 1-1,-3 13 1,-2 20 230,5-32-550,-1 1 0,-1 0-1,0-1 1,-1 1 0,0-1-1,-1 0 1,-10 20 0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49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556 1 5632,'-1'0'309,"-1"0"0,1 0 0,0 0 1,-1 0-1,1 0 0,0 0 0,-1 1 0,1-1 0,0 0 1,0 1-1,0-1 0,-1 1 0,0 0 0,-11 3 1400,-146 40 4329,61-16-5196,65-19-646,1 2 1,-39 17 0,55-19-569,-28 17 1,32-17-991,0 1-1,-17 17 1,18-15-2670,5 0 1275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50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64 5312,'-1'1'411,"0"0"0,0-1 0,0 1 0,0 0 0,0 0 0,0 0 0,0 0 0,0 0 0,1 0 0,-1 0 0,0 0 0,1 0 0,-1 0 0,0 0 0,1 0 0,-1 2 0,-10 24 1625,11-26-1934,-17 49 1213,3 1 0,-9 58 0,-4 105 158,27-183-1210,1-13 269,1-11-210,3-11-283,5-15-363,0-7 321,-2-1-1,8-46 0,2-63 95,-3 25 160,-15 107-244,1-4 11,0-1 1,0 1-1,1 0 0,1-1 0,-1 1 1,1 0-1,0 0 0,1 1 0,0-1 1,6-8-1,-4 9 16,0 0-1,0 0 1,1 1-1,0 0 1,0 0 0,1 0-1,-1 1 1,15-8-1,-10 8 24,0 0-1,-1 0 0,2 2 0,-1-1 1,23-3-1,-32 7-46,0 0-1,0 0 1,0 0-1,-1 0 1,1 0-1,0 1 1,0-1-1,-1 1 1,1 0-1,0 0 1,-1 0-1,1 0 1,0 0-1,-1 0 1,0 1 0,1-1-1,-1 1 1,0 0-1,0 0 1,0 0-1,0 0 1,0 0-1,0 0 1,0 0-1,-1 1 1,1-1-1,-1 1 1,0-1-1,0 1 1,0-1-1,0 1 1,0 0 0,0-1-1,-1 1 1,1 0-1,-1 0 1,0 0-1,0-1 1,0 1-1,0 0 1,0 0-1,-1 0 1,1-1-1,-1 1 1,0 0-1,-1 3 1,-4 4 39,-1-1 0,1-1 0,-2 1 0,1-1-1,-1 0 1,-1-1 0,1 0 0,-14 9 0,6-4 43,-17 16 0,27-23-51,1 1 0,0-1 0,0 1 0,-4 7 0,8-10-44,0-1 1,-1 1-1,2-1 1,-1 1-1,0-1 1,0 1-1,1-1 1,-1 1 0,1 0-1,0-1 1,0 1-1,0 0 1,0-1-1,0 1 1,2 3-1,1 5 35,2 1 0,-1-2 1,1 1-1,1 0 0,0-1 0,1 0 0,12 14 0,-4-3-6,29 38 14,27 41 523,-68-95-449,0-1 0,-1 0 0,0 1 0,3 8 0,-5-12-87,0 0 0,1 1 0,-1-1 0,0 1 0,0-1 0,0 0 0,0 1 0,0-1 0,0 1 0,0-1 0,-1 0 0,1 1-1,0-1 1,-1 0 0,1 1 0,-1-1 0,0 0 0,1 1 0,-3 1 0,0 0-8,0 0 0,0 0 0,-1 0 0,1-1 0,-1 1 0,0-1 0,0 0 0,0 0 0,0-1 1,0 1-1,0-1 0,-1 0 0,1 0 0,0 0 0,-1 0 0,-6-1 0,-10 1-324,0-1 0,-23-4 0,37 4 96,-72-11-3610,44 10 1899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54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24 134 2912,'-3'-2'3031,"2"2"-2598,1 0 0,-1 0 0,1 0 0,-1 0 0,1-1-1,-1 1 1,1 0 0,-1 0 0,1 0 0,-1 0 0,1 0 0,-2 1 0,2-1-286,0 0-1,-1 0 0,1 1 1,-1-1-1,1 0 0,0 1 0,0-1 1,-1 0-1,1 1 0,0-1 1,0 1-1,-1-1 0,1 0 1,0 1-1,0-1 0,0 1 1,0-1-1,-1 1 0,1-1 1,0 1-1,0-1 0,0 0 1,0 1-1,0-1 0,0 2 1,1 1 68,0-1 1,-1 1-1,1 0 1,0 0-1,0 0 1,1 0 0,-1-1-1,0 1 1,1 0-1,2 2 1,0 1 42,0-1 1,0 0-1,1 0 1,5 4-1,-7-7-177,1 1 0,0-1 0,0 0-1,0 0 1,0-1 0,1 1-1,-1-1 1,0 0 0,1 0 0,-1 0-1,1 0 1,-1-1 0,1 0 0,4 0-1,0 0 53,-1-1-1,1-1 1,0 1-1,-1-2 1,1 1-1,10-5 1,-13 4-97,1-1-1,-1 0 1,1 0-1,-1-1 1,-1 1-1,1-1 1,-1-1-1,1 1 1,-1-1-1,-1 0 1,8-12 0,-9 14-54,-1 0 1,0 0 0,0 0 0,0 0 0,0-1 0,-1 1 0,1 0 0,-1-1 0,-1 0 0,1 1 0,0-1 0,-1 1 0,0-1 0,0 0 0,-1 1 0,1-1 0,-1 1-1,0-1 1,-3-8 0,2 10-8,1 0-1,-1 0 1,-1 0-1,1 1 1,0-1-1,-1 1 1,1 0-1,-1-1 1,0 1-1,0 0 1,0 0-1,0 1 1,0-1-1,0 1 1,0-1-1,0 1 0,-1 0 1,1 0-1,0 1 1,-1-1-1,-4 0 1,2 1 76,0-1-1,0 1 1,0 0 0,0 1 0,0-1 0,0 1-1,0 0 1,0 1 0,0-1 0,1 1 0,-11 5-1,7-1 82,1 0-1,-1 0 1,2 1-1,-1 0 0,1 1 1,0-1-1,0 1 0,1 1 1,0-1-1,1 1 1,-1 0-1,2 0 0,-5 12 1,2-4 46,2 0 0,0 1 1,1 0-1,0 0 1,2 0-1,-1 32 0,3-45-138,0 0-1,0 0 1,0-1-1,1 1 1,0 0-1,0 0 1,0-1 0,1 1-1,-1-1 1,1 1-1,0-1 1,1 0-1,-1 0 1,1 0-1,-1 0 1,1 0-1,0 0 1,1-1 0,-1 0-1,1 1 1,-1-1-1,1 0 1,0-1-1,0 1 1,0-1-1,1 0 1,-1 0-1,7 2 1,14 2-52,1-2 0,45 3 1,-50-6-333,9 1-1043,0-2 0,58-7 0,-59 2-3066,38-11 1,-45 11 1727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54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90 4384,'-9'-36'2458,"8"35"-1886,1 0 0,-1-1-1,1 1 1,-1 0-1,0 0 1,1 0-1,-1-1 1,0 1-1,0 0 1,0 0 0,-2-1-1,1-1 224,18 5 7010,27-6-7636,-31 3 539,1-1-495,1 0-1,14-5 1,11-2-126,-17 4-233,-15 3 20,-1 0 0,0 1 0,12-1 0,-13 3-830,-7 9-7133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55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32 4736,'3'-1'566,"-3"1"-506,0 0-1,0 0 0,1 0 0,-1 0 1,0 0-1,0 0 0,1 0 0,-1 0 1,0 0-1,0 0 0,1 0 0,-1 0 1,0 0-1,0-1 0,1 1 0,-1 0 0,0 0 1,0 0-1,1 0 0,-1-1 0,0 1 1,0 0-1,0 0 0,0 0 0,1-1 1,-1 1-1,0 0 0,0 0 0,0-1 1,0 1-1,0 0 0,0-1 0,0 1 1,0-1-1,2-11 7882,-2 11-7861,0 1 1,0-1 0,0 1-1,0-1 1,0 1-1,0-1 1,0 1 0,0-1-1,0 1 1,-1-1-1,1 1 1,0 0 0,0-1-1,-1 1 1,1-1-1,0 1 1,0 0-1,-1-1 1,1 1 0,-1 0-1,1-1 1,0 1-1,-1 0 1,1-1 0,-1 1-1,1 0 1,-1 0-1,1 0 1,0-1 0,-1 1-1,1 0 1,-1 0-1,1 0 1,-1 0 0,1 0-1,-1 0 1,1 0-1,-1 0 1,1 0-1,-1 0 1,1 0 0,-1 0-1,1 0 1,-2 1-1,-29 1 1081,26-2-1006,1 0-1,-1 0 0,0 0 0,1 1 1,-1 0-1,0 0 0,1 0 0,-6 2 1,2 2-36,0-1 1,1 1 0,0 0 0,0 1 0,0 0 0,0 0-1,1 0 1,-8 12 0,4-5-14,1 1 1,0 1-1,-10 23 1,11-19-35,1 0 0,1 1 0,1 0 0,0 0 0,2 0 0,0 0 0,1 1 0,1-1 0,4 37 0,-2-49-24,1 0 1,0-1-1,0 1 1,1-1-1,0 1 1,0-1-1,1 0 1,-1 0-1,2 0 1,-1-1-1,1 1 1,0-1-1,8 7 1,-11-10-21,1 0-1,0-1 1,0 1 0,0-1 0,1 0-1,-1 0 1,0 0 0,1 0 0,0 0-1,-1-1 1,1 0 0,0 1-1,0-1 1,-1-1 0,1 1 0,0-1-1,0 1 1,0-1 0,0 0 0,0-1-1,0 1 1,0-1 0,0 1 0,0-1-1,-1 0 1,1-1 0,7-2 0,-8 2-55,-1 0 0,1 0 1,0 0-1,-1-1 1,1 1-1,-1-1 1,1 0-1,-1 0 1,0 1-1,0-1 0,-1 0 1,1-1-1,-1 1 1,1 0-1,-1 0 1,0-1-1,0 1 1,0-5-1,0 5-17,-1 1-1,0 0 1,1-1 0,-1 1-1,0 0 1,-1-1 0,1 1-1,0 0 1,-1-1 0,1 1-1,-1 0 1,0 0 0,1 0-1,-1-1 1,0 1 0,-1 0-1,1 0 1,0 0 0,0 1-1,-1-1 1,1 0 0,-1 0-1,0 1 1,1-1 0,-1 1-1,0-1 1,0 1 0,0 0-1,-3-2 1,-3 0 77,0 1-1,1 0 1,-1 0 0,0 1 0,0 0 0,-11 0-1,82 14 2203,30-10-2629,-74-3-2007,-28 7-2564,-6-2 256,-2 2 1488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57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8 4224,'8'-8'14502,"-14"22"-11067,-16 23-3063,6-17 308,-28 27 0,-3 3-382,12-8 63,-31 52-1,50-69-169,2 1-1,1 1 0,-18 48 1,30-71-101,-1 1 0,1 0-1,0 0 1,0 0 0,1-1 0,-1 1 0,1 8 0,1-11-63,-1-1 0,0 1 0,1 0 0,-1-1 0,1 1 0,-1 0 1,1-1-1,0 1 0,0-1 0,-1 1 0,1-1 0,0 0 0,0 1 0,1-1 1,-1 0-1,0 0 0,0 0 0,1 0 0,-1 0 0,0 0 0,1 0 0,-1 0 1,1 0-1,-1-1 0,4 2 0,5 1 34,0-1 0,-1 0 1,1-1-1,0 0 0,11 0 0,53-5 58,-42 2-147,47-9-1054,-77 11 1039,0 0-380,0-1 1,-1 1-1,1 0 1,0-1-1,0 1 1,0-1 0,0 0-1,2-1 1,-12 15-9087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36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13 815 5824,'-13'-7'1832,"13"7"-1773,0-1-1,0 1 1,0 0 0,0 0-1,1 0 1,-1-1-1,0 1 1,0 0 0,0 0-1,0 0 1,0-1 0,0 1-1,0 0 1,1 0 0,-1 0-1,0 0 1,0 0-1,0-1 1,0 1 0,1 0-1,-1 0 1,0 0 0,0 0-1,0 0 1,1 0 0,-1 0-1,0 0 1,0 0-1,0 0 1,1 0 0,-1 0-1,0 0 1,14-7 1107,66-46 3821,40-29-2129,-101 67-2291,-16 12-455,1 0 1,0 0-1,-1 0 1,1 1-1,0-1 1,1 1-1,7-3 1,-11 5-95,-1 0 1,1 0 0,-1 0-1,0 0 1,1 0-1,-1 0 1,0 0 0,1 0-1,-1 0 1,0 0-1,1 0 1,-1 1 0,0-1-1,1 0 1,-1 0-1,0 0 1,1 1 0,-1-1-1,0 0 1,0 0-1,1 1 1,-1-1 0,0 0-1,0 0 1,1 1-1,-1-1 1,0 0 0,0 1-1,0-1 1,0 0-1,0 1 1,0-1 0,1 1-1,-1-1 1,0 0-1,0 1 1,0-1 0,0 0-1,0 1 1,0-1-1,0 1 1,-1-1 0,1 0-1,0 1 1,-2 21 165,2-18-101,-14 67 341,5-34-240,-19 86 390,-5-1 0,-68 162 0,42-125 24,51-136 160,8-22-555,1-3-33,2-13 0,5-14-153,2 1 0,23-47 0,-12 29-63,35-103 47,-31 76 14,-23 67-18,97-253-259,-71 195 87,3 2 1,42-63-1,-69 119 152,0 0 0,1 1 0,0-1 0,0 1 0,0 0 1,0 0-1,1 0 0,0 1 0,11-7 0,-14 10 24,0-1 1,0 1-1,0 0 0,0 0 1,0 0-1,1 1 0,-1-1 1,0 1-1,0-1 0,0 1 0,1 0 1,-1 0-1,0 1 0,0-1 1,1 1-1,-1-1 0,0 1 1,0 0-1,0 0 0,0 1 1,0-1-1,0 0 0,5 5 1,-5-4 17,0 1 1,0 0 0,0 0 0,0 0 0,-1 0-1,0 0 1,1 0 0,-1 1 0,0-1 0,0 1-1,-1 0 1,1-1 0,-1 1 0,0 0 0,0 0-1,0 0 1,-1 0 0,1 0 0,-1 0 0,0 6-1,0 1 32,-1 1 0,-1 0 0,0-1-1,-1 0 1,-6 20 0,0-6 68,-1-1 0,-1 0 0,-1 0 0,-1-2 0,-32 42 0,39-57-101,0-1 1,0 0-1,0 0 0,-9 6 0,13-11-11,-1 1 0,1-1 0,-1 1 0,0-1 0,0 0 0,1 0 0,-1 0 0,0 0 0,0-1 0,0 1 0,0-1 0,0 0 0,0 0 0,0 0 0,-5-1 0,4 1-92,-1-1 0,0 0 1,1-1-1,-1 1 0,1-1 0,0 0 1,-1 0-1,-6-4 0,11 6 78,0-1 0,0 1-1,-1 0 1,1 0 0,0 0 0,0 0-1,0 0 1,0 0 0,0-1-1,0 1 1,0 0 0,0 0 0,0 0-1,0 0 1,-1 0 0,1-1-1,0 1 1,0 0 0,0 0 0,0 0-1,0 0 1,0-1 0,0 1-1,0 0 1,0 0 0,0 0 0,0 0-1,1 0 1,-1-1 0,0 1 0,0 0-1,0 0 1,0 0 0,0 0-1,0-1 1,0 1 0,0 0 0,0 0-1,0 0 1,1 0 0,-1 0-1,0 0 1,0 0 0,0-1 0,0 1-1,0 0 1,1 0 0,-1 0-1,0 0 1,0 0 0,0 0 0,0 0-1,0 0 1,1 0 0,-1 0-1,0 0 1,0 0 0,0 0 0,0 0-1,1 0 1,9-2-16,-9 2 16,31-7 29,35-10 0,-8 2 19,288-78 236,-263 66-333,81-39 0,-145 59 54,-16 6 4,0 0 0,0 0 0,0-1-1,0 0 1,0 0 0,5-3 0,3-4-71,-13 11-116,-22 20-264,6-7 309,3-1 183,1 1-1,1 1 0,0 0 1,-14 24-1,8-6 84,-19 48 0,29-59-10,0-1-1,-6 34 1,14-33 134,3-11 141,-2-12-377,-1 0-1,0 1 1,0-1 0,0 0-1,1 0 1,-1 0-1,0 1 1,0-1-1,1 0 1,-1 0-1,0 0 1,0 0-1,1 1 1,-1-1-1,0 0 1,1 0 0,-1 0-1,0 0 1,1 0-1,-1 0 1,0 0-1,0 0 1,1 0-1,-1 0 1,0 0-1,1 0 1,-1 0 0,0 0-1,1 0 1,-1-1-1,2 0 22,0 0 0,0 0 0,0 0 0,-1 0 0,1-1 0,-1 1 0,1-1 0,-1 0 0,1 1 0,-1-1 0,2-3 0,14-26-7,-10 18-92,49-95-405,5-10 10,-36 68-106,-23 46 312,-3 4 78,-4 13 144,0 28 160,2-22-30,1 1 1,0 40-1,2-58-88,7 50 90,-7-47-67,1-1 1,1 1 0,-1-1-1,1 0 1,-1 0 0,1 1-1,0-1 1,1 0 0,3 5 0,-5-8-13,0 0 1,0 0 0,0 0 0,0 0 0,1-1-1,-1 1 1,0 0 0,0-1 0,1 1 0,-1 0 0,0-1-1,1 0 1,-1 1 0,0-1 0,1 0 0,-1 0-1,1 0 1,-1 0 0,0 0 0,1 0 0,-1 0 0,1 0-1,-1 0 1,0-1 0,1 1 0,-1 0 0,2-2 0,3 0 72,0-1 0,0 0 0,0-1 0,8-5 0,80-68-5,13-10-366,-90 76 262,8-6-91,27-24 0,-50 40 77,13-11-574,-15 12 589,0 0 0,1 0 0,-1 0-1,0 0 1,1 0 0,-1 0 0,1-1-1,-1 1 1,0 0 0,1 0 0,-1 0-1,1 0 1,-1 0 0,0 0-1,1 1 1,-1-1 0,0 0 0,1 0-1,-1 0 1,1 0 0,-1 0 0,0 1-1,1-1 1,-1 0 0,0 0 0,1 0-1,-1 1 1,0-1 0,0 0-1,1 1 1,-1-1 0,0 0 0,0 0-1,1 1 1,-1-1 0,0 1 0,27 36-57,-21-22 90,0 0 1,-2 1-1,0 0 0,3 23 0,2 7 13,-4-23 15,-2-8-16,1 1 0,0-1 0,1 1 0,0-1 0,14 25 0,-18-39-7,0 1 1,1 0-1,-1-1 1,0 1 0,1-1-1,-1 0 1,1 1 0,0-1-1,-1 0 1,1 0 0,0 0-1,0 0 1,0 0 0,0 0-1,-1-1 1,1 1-1,0-1 1,0 1 0,0-1-1,0 0 1,1 1 0,-1-1-1,0 0 1,0 0 0,2-1-1,0 0 13,0-1 0,-1 1-1,0-1 1,1 0-1,-1 0 1,0 0 0,0 0-1,0-1 1,0 1 0,0-1-1,3-4 1,4-5 90,12-22 1,-8 13-70,150-185-639,-137 173 547,-3 5 22,-2-1 1,-1-1-1,33-64 0,-33 47-67,-1-1-1,-3 0 0,15-72 1,-21 80 28,-7 28-44,0-1 0,2-21 1,-6 33 84,0 1 1,1-1-1,-1 1 0,0 0 0,0-1 1,0 1-1,0-1 0,0 1 1,0-1-1,0 1 0,0 0 1,0-1-1,0 1 0,0-1 1,0 1-1,0 0 0,-1-1 1,1 1-1,0-1 0,0 1 0,0 0 1,0-1-1,-1 1 0,1-1 1,0 1-1,0 0 0,-1 0 1,1-1-1,0 1 0,-1 0 1,1-1-1,0 1 0,-1 0 1,1 0-1,-1 0 0,1-1 1,-1 1-1,-1 0-6,1 1 1,-1-1-1,1 1 0,0-1 1,-1 1-1,1 0 1,0 0-1,-1-1 0,1 1 1,0 0-1,0 0 0,0 0 1,0 0-1,-2 3 1,-17 22 59,0 1 1,-21 41 0,27-44 30,-18 30 40,-28 67 1,49-93-65,1-1 1,1 2 0,1-1-1,-6 49 1,11-45 12,1 1 0,3 45-1,0-62 27,1 0 0,1-1 1,0 1-1,2 0 0,-1-1 0,13 27 0,-16-40-57,0 1 1,1-1-1,-1 0 0,0 0 1,1 0-1,0 0 0,-1 0 1,1 0-1,0-1 1,4 4-1,-5-4-10,1-1 0,-1 1 0,1-1-1,-1 1 1,1-1 0,-1 1 0,1-1 0,-1 0 0,1 0 0,-1 0 0,1 0 0,0 0 0,-1 0 0,1 0-1,-1 0 1,1-1 0,0 1 0,-1-1 0,1 1 0,1-2 0,4-1-13,1-1 1,-1-1-1,0 1 1,0-1-1,0 0 1,-1-1-1,9-9 1,40-51-281,-31 36 190,70-83-161,-76 94-539,-20 22 774,1-1-1,-1 1 1,1 0-1,-1 0 1,1 0-1,0 0 1,-1 4-1,1-5 40,-6 24 112,1-1 0,1 2 0,1-1 1,2 0-1,0 1 0,5 45 1,-3-66-118,1 1 1,-1-1 0,2 0-1,-1 0 1,1 0 0,0 0 0,4 9-1,-5-14-18,-1 0 0,1 0 0,0 0 0,0 0-1,0 0 1,0 0 0,0 0 0,0 0 0,0 0-1,0 0 1,0 0 0,0-1 0,0 1 0,1 0-1,-1-1 1,2 1 0,-1-1 0,0 1 0,-1-1 0,1 0 0,0 0 0,0 0 0,0-1 0,0 1 0,-1 0 0,1-1 0,0 1 0,0-1 0,0 0 0,-1 1 0,1-1 0,2-1 0,5-5-94,-1 1-1,1-2 1,-1 1 0,0-1 0,0 0 0,-1-1-1,9-13 1,14-16-211,-5 12 177,1 1 1,0 2-1,2 1 0,1 0 1,1 2-1,0 2 0,53-24 1,-40 22-106,-35 16 75,-28 13 89,9-3 97,1 0 1,0 1-1,1 0 1,0 0-1,0 1 0,0 0 1,1 1-1,0-1 1,1 2-1,0-1 1,-7 14-1,2-2 12,0 2 1,2-1 0,1 2-1,-10 34 1,18-51-19,-1 0 1,1 1-1,0 0 1,0-1-1,1 1 1,0-1 0,1 1-1,1 11 1,-1-16-7,0 0 0,-1 0 0,1 0 0,0 0 1,0 0-1,1-1 0,-1 1 0,1 0 0,-1-1 1,1 1-1,0-1 0,0 0 0,0 1 0,0-1 0,0 0 1,0 0-1,1 0 0,-1-1 0,1 1 0,-1 0 1,1-1-1,0 0 0,5 2 0,0-1-13,1 0-1,0-1 1,0-1 0,-1 1-1,1-1 1,0-1 0,0 0-1,0 0 1,-1-1 0,15-4-1,-7 1 8,-1 0-1,0-2 0,0 0 1,-1-1-1,15-9 0,0-4-100,-2-1 0,0-2 0,-1 0 0,-2-2 0,27-34 0,-16 14-86,5-4-132,-2-3-1,61-110 1,0-70-118,-80 181 405,33-104-10,-50 151 15,-1-1 0,0 1 0,0-1 0,0 0-1,-1 1 1,0-11 0,0 15 0,0 0 0,0 0 1,0 1-1,0-1 0,0 0 0,0 0 0,0 0 0,-1 0 0,1 0 0,0 0 1,-1 0-1,1 0 0,0 1 0,-1-1 0,1 0 0,-1 0 0,1 0 0,-1 1 1,0-1-1,1 0 0,-1 1 0,0-1 0,1 0 0,-1 1 0,0-1 0,0 1 1,1 0-1,-1-1 0,0 1 0,0-1 0,0 1 0,0 0 0,0 0 0,0-1 1,0 1-1,0 0 0,1 0 0,-1 0 0,0 0 0,0 0 0,0 0 0,0 0 1,0 1-1,-1-1 0,-3 2-13,1-1 1,0 1 0,0 0-1,0 0 1,0 0 0,1 0-1,-1 1 1,1 0 0,-4 3-1,0 1 4,0 1 0,0 1 0,1-1 0,0 1 1,-7 15-1,-20 52 94,14-23 168,-15 68 0,-3 56 452,34-162-655,-2 17 86,1 0 0,1 53 0,14 63 365,-11-142-451,1 1-1,1-1 0,-1 1 1,1-1-1,0 0 0,1 1 1,-1-1-1,1 0 1,1-1-1,5 9 0,-7-11-42,0-1 0,0 1 0,1-1 0,-1 0-1,1 0 1,0 0 0,-1 0 0,1 0-1,0 0 1,0-1 0,0 0 0,1 1 0,-1-1-1,0 0 1,0-1 0,1 1 0,-1 0-1,0-1 1,1 0 0,-1 0 0,0 0 0,1 0-1,3-1 1,2-1-6,0 0 0,-1-1 0,1 1 0,0-2 0,-1 1 0,0-1 0,0-1-1,0 0 1,9-6 0,8-9-176,28-30 0,-29 27 56,-8 7-64,16-19 0,-28 30 171,0 0 0,-1 0 1,0 0-1,1 0 0,-2 0 1,1-1-1,-1 0 0,0 1 1,2-7-1,-4 11 1,0 0 1,1 0-1,-1-1 1,0 1 0,0 0-1,0 0 1,0 0-1,0 0 1,0 0-1,0 0 1,-1-2-1,0 2 5,1 1-1,-1-1 0,1 1 0,-1-1 1,1 1-1,-1-1 0,0 1 0,1 0 1,-1-1-1,0 1 0,1 0 0,-1-1 1,0 1-1,1 0 0,-1 0 0,0 0 1,0 0-1,1 0 0,-1 0 0,0 0 1,0 0-1,-1 0 0,-5 0 67,0 1 0,0 0 0,0 1 0,0-1 0,1 1 0,-1 0 0,0 1 0,1 0 0,0 0 0,-1 0 0,1 1 0,0 0 0,-8 7 0,9-7 3,0 1 0,1-1 0,-1 1 0,1 0 0,0 0 0,1 0 0,-1 0 1,1 1-1,0-1 0,0 1 0,1 0 0,0 0 0,0 0 0,0 0 0,-1 12 1,2-12-48,1 0 1,0 0 0,1 0-1,-1 1 1,1-1 0,0 0-1,1 0 1,-1 0 0,1 0-1,0-1 1,1 1 0,0 0 0,-1-1-1,2 0 1,-1 1 0,1-1-1,5 5 1,-5-6-274,0 0 0,0 0 0,0-1 0,1 0 0,0 0 0,-1 0 0,1-1 0,0 1 0,0-1 0,1 0 0,-1-1 0,10 3 0,-11-4-205,0 1 0,0-1 1,1 0-1,-1 0 0,0 0 1,0-1-1,0 1 0,0-1 0,6-2 1,-7 2-203,0 0 1,0-1-1,0 1 1,0-1-1,0 1 1,0-1-1,-1 0 1,1 0-1,-1-1 1,1 1-1,-1 0 1,3-5-1,9-12-2759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57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55 7968,'-14'-18'2565,"14"18"-2446,0 0-1,-1-1 1,1 1-1,0 0 1,0 0-1,0 0 1,-1-1-1,1 1 1,0 0 0,0 0-1,0 0 1,0-1-1,0 1 1,-1 0-1,1-1 1,0 1-1,0 0 1,0 0 0,0-1-1,0 1 1,0 0-1,0 0 1,0-1-1,0 1 1,0 0-1,0-1 1,0 1 0,0 0-1,0 0 1,0-1-1,0 1 1,0 0-1,0 0 1,1-1-1,-1 1 1,0 0 0,0 0-1,0-1 1,0 1-1,1 0 1,-1 0-1,0-1 1,0 1-1,0 0 1,1 0 0,-1 0-1,14-3 2225,-9 2-1352,19-4 988,40-2-1,70 6-154,-67 2-1551,-43-1-557,88-1 504,-38-5-4194,-57 4 561,-4 5 1083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5:58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580 2 5152,'4'-2'4672,"9"6"-3471,-7-2-61,32 6 859,0-2 0,53 2 0,2 0-1084,-76-7-759,-9 0-63,0 0-1,1 0 1,11 4 0,-17-5-79,-1 1 0,0 0 0,0 0 0,1 1-1,-1-1 1,0 0 0,0 1 0,0-1 0,0 1 0,0-1-1,-1 1 1,1 0 0,0 0 0,-1 0 0,1 0 0,1 4-1,-2-4 19,-1 1-1,1-1 0,-1 1 0,1 0 0,-1-1 0,0 1 1,0 0-1,0 0 0,0-1 0,0 1 0,-2 3 1,-7 30-35,9-33-11,-72 282-58,71-278 69,-56 208 579,-23 185-66,45-209-225,-1 46 499,-4 79 170,37-291-761,-1-1 166,-11 44 1,10-50-201,3-10-113,-1 0-1,0 1 1,-7 13 0,9-21-30,1-1 0,-1 1 0,1-1 0,-1 1 0,1 0 0,-1-1 0,0 1 0,1-1 1,-1 1-1,0-1 0,1 0 0,-1 1 0,0-1 0,1 0 0,-3 1 0,-18 3 303,-11-3-136,1-1 0,-1-1 0,-38-7 1,-33-1-384,-43 7-548,49 1-7576,70 1 3364,12 0 918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00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303 321 2720,'19'-32'3694,"-17"29"-3279,0 1 1,0-1-1,0 0 1,0 0-1,0-1 1,-1 1-1,1 0 1,-1-1-1,0 1 1,0 0-1,0-1 1,0 0-1,-1 1 1,1-1-1,-1 1 1,0-1-1,-1-5 1,0-1-135,-1-1 0,-1 1 1,0 0-1,0 0 0,-1 0 0,-1 0 1,1 0-1,-1 1 0,-1 0 0,0 0 1,0 0-1,-1 1 0,0 0 0,0 0 1,-1 1-1,0 0 0,0 0 0,-15-9 1,8 7-65,7 4-110,1 0 0,-1 1-1,0 0 1,0 0 0,0 1 0,-1-1 0,1 2 0,-17-4-1,23 6-92,1 0 0,-1 0 0,0 0 0,0 1 0,1-1 0,-1 0 0,0 1 1,1-1-1,-1 1 0,0 0 0,1 0 0,-1-1 0,1 1 0,-1 0 0,1 0 0,0 0 0,-1 1 0,1-1 0,0 0 0,0 0 0,0 1 0,-1-1 0,2 1 0,-1-1 0,-1 3 0,-1 1 5,1 1-1,0-1 1,0 0 0,0 1 0,1 0 0,-2 8-1,0 28 198,1-1 0,2 0 0,7 51 0,-1 26 383,-2-37-35,-3-35-31,-1 1 1,-14 91-1,-6-43-78,11-58-393,4-18-17,-1-1-1,-8 19 0,0-8-3217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01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9056,'1'-3'3723,"-1"3"-3664,14-1 2185,25 0 412,-30 1-1829,65 4 1755,74 13-1,-78-7-1643,145 16-890,-206-26-309,15 3-1581,-24-3 1706,1-1 1,-1 1-1,0 0 1,0 0-1,1 0 1,-1 0-1,0 0 1,1 0-1,-1 1 1,0-1-1,1 0 1,-1 0-1,0 0 1,0 0-1,1 0 1,-1 0-1,0 0 1,0 0-1,1 1 1,-1-1-1,0 0 1,0 0-1,1 0 1,-1 1-1,0-1 1,0 0 0,0 0-1,0 1 1,1-1-1,-1 0 1,0 0-1,0 1 1,0-1-1,0 0 1,0 1-1,0-1 1,0 0-1,0 0 1,0 1-1,0-1 1,0 0-1,0 1 1,0-1-1,0 0 1,0 0-1,0 1 1,0-1-1,0 0 1,0 1-1,0-1 1,-5 7-2126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03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2496,'0'0'76,"0"-1"0,0 1 0,0 0 0,0 0 0,0-1 0,-1 1 0,1 0 0,0 0 0,0-1 0,0 1 0,0 0 0,0-1 0,0 1 0,1 0 0,-1 0 0,0-1 0,0 1 0,0 0 0,0 0 0,0-1 0,0 1 0,0 0 0,0 0 0,1-1 0,-1 1 0,0 0 0,0 0 0,0 0 0,0-1 0,1 1 0,-1 0 0,0 0 0,0 0 0,1 0 0,-1 0 0,0-1 0,0 1-1,1 0 1,-1 0 0,0 0 0,1 0 0,-1 0 25,0 0-1,0 0 0,0 0 0,0 0 0,1 0 0,-1 0 1,0 0-1,0 0 0,0 0 0,1-1 1002,-1 1-1002,1-1 0,-1 1 0,0 0 0,0 0 1,0 0-1,0 0 0,0 0 0,0 0 0,0-1 0,0 1 1,0 0-1,0 0 0,0 0 0,0 0 0,0 0 0,0-1 1,0 1-1,0 0 0,0 0 0,0 0 0,0-1 0,0 1 113,1 0 0,-1 0 0,1 0 0,-1 0 0,1 0 0,-1 0 0,0 0-1,1 0 1,-1 0 0,1 1 0,-1-1 0,1 0 0,-1 0 0,0 0 0,1 0-1,-1 1 1,0-1 0,1 0 0,-1 0 0,1 1 0,-1-1 0,0 0 0,1 1 0,0 3 120,1 1-1,-1-1 1,0 0 0,-1 1 0,1-1 0,-1 0 0,0 1 0,0-1 0,0 1 0,-1 3 0,0 12 303,1-3-248,-6 132 1811,6-116-1627,1-25 214,-1-25 133,1-7-725,1 0 0,1 0 0,1 0 0,13-42-1,-10 46-205,0 1 0,1 0 0,1 0 0,1 1 0,0 0 0,14-17 0,-20 30-20,1 0 0,-1 0-1,1 1 1,0-1-1,0 1 1,7-4 0,-9 6 57,0 0 0,1 1 0,-1-1 1,0 1-1,1 0 0,-1 0 0,1 0 1,0 0-1,-1 1 0,1-1 0,0 1 0,5 0 1,3 2-16,-1 0 0,0 0 0,1 2 0,-1-1 0,0 1 0,0 1 0,-1 0 0,18 12 0,0-2-332,-1 1-2691,-9-2-4734,-10-7 5102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03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452 17 5984,'-14'-13'1920,"14"12"-1894,0 1 1,0 0 0,-1 0-1,1 0 1,0-1 0,0 1-1,-1 0 1,1 0 0,0 0-1,0 0 1,-1-1 0,1 1-1,0 0 1,0 0 0,-1 0-1,1 0 1,0 0 0,-1 0-1,1 0 1,0 0 0,-1 0-1,1 0 1,0 0 0,0 0-1,-1 0 1,1 0 0,-1 0-1,-3 1-64,-1-1 396,1 1 0,0-1 0,0 1 0,0 0 0,-1 0-1,1 0 1,0 1 0,0-1 0,0 1 0,-6 4 0,-27 24 2319,-40 40 1,38-33-1575,36-34-1036,-37 34 885,-46 54-1,75-78-847,1 0-1,1 1 1,0 0-1,1 1 1,0 0-1,2 0 1,-1 0-1,-6 27 1,10-24-77,0-1 1,1 1 0,0 0 0,1 0 0,2 0-1,0-1 1,5 32 0,-3-35-397,1-1 0,0 0 1,0 0-1,2-1 0,-1 1 0,2-1 0,-1 0 1,2-1-1,0 0 0,15 17 0,11 7-1226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04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1 7712,'7'4'678,"-1"1"1,-1 0 0,1 0-1,-1 1 1,0 0 0,0 0-1,0 0 1,-1 0-1,0 1 1,0-1 0,-1 1-1,0 0 1,0 0 0,4 14-1,-1 5 151,-1 0-1,-1 0 0,0 29 1,-2-4 37,-2 0 1,-9 69 0,4-84-719,-2-1-1,-1 0 1,-2 0 0,-18 43-1,22-65-517,-1 0 0,0-1 0,0 1 0,-2-2 0,1 1 0,-2-1 0,-17 17 0,-17 11-3326,0-1 1105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10.68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29 1 2144,'-4'6'12142,"0"7"-9921,2 13-3016,-2 8 1925,4-25-1083,-1 0-1,0 0 1,-4 12-1,3-12-54,0 0 1,1 0-1,-1 13 0,4 83 690,-2-100-621,1-1 0,0 1-1,0 0 1,0-1 0,1 1-1,0-1 1,0 1 0,0-1-1,0 0 1,1 0 0,2 4-1,6 7 398,20 20-1,-24-28-353,1 0-1,0 0 1,1-1 0,-1 0-1,1-1 1,0 0-1,1 0 1,-1-1 0,19 6-1,6-1 56,54 7 1,-18-9 119,103-3 1,-143-4-162,27-1 268,82-14 0,55-21 230,-83 14-820,67-20 407,33-6-49,-150 40-66,-1 2 0,1 4 0,-1 2 0,1 2 0,106 19 0,-124-12 25,1 2 1,-1 1-1,-1 2 0,-1 2 0,0 2 0,-1 2 1,-1 1-1,61 44 0,-79-47 39,30 33 1,-27-27-165,-23-23 386,12-12 276,1-2-617,1-1 0,24-16 0,-14 12-36,-6 4-16,0 1 0,1 1 0,1 1 0,0 1 0,1 1 0,0 0 0,37-8 0,-24 10-8,0 1 0,0 2 0,0 1-1,51 3 1,208 26-5,-63 5 254,-22-3-198,-5 5-291,91 10 893,-103-17-164,-128-17-115,113 3-1,63-24 644,-182 6-843,0-4-1,65-19 0,169-64-151,-199 58 87,96-50 1,-98 37-250,68-34-1777,-4 17-1801,-87 38 70,-1-2-3310,-28 13 2553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14.61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449 374 3328,'19'-15'2642,"0"-1"2268,-19 15-4848,0 1 0,0 0 0,1 0 1,-1 0-1,0 0 0,0 0 1,0 0-1,0 0 0,0 0 0,0-1 1,0 1-1,0 0 0,0 0 0,0 0 1,0 0-1,0 0 0,0 0 1,0-1-1,0 1 0,0 0 0,0 0 1,0 0-1,0 0 0,0 0 0,0 0 1,0-1-1,0 1 0,0 0 1,0 0-1,0 0 0,0 0 0,0 0 1,0 0-1,0-1 0,0 1 0,0 0 1,0 0-1,0 0 0,-1 0 0,1 0 1,0 0-1,0 0 0,0 0 1,0 0-1,0 0 0,0-1 0,-1 1 1,-9-1 1250,-13 3-474,-16 6-269,0 2-1,-61 24 1,76-24-362,1 1 1,0 1-1,1 0 1,0 2-1,-23 20 1,34-25-163,1 1 1,0 0-1,0 0 1,1 1-1,1 0 1,0 1-1,0 0 1,1 0-1,1 1 0,0 0 1,1 0-1,0 0 1,-4 22-1,7-27 15,1 0-1,1 0 1,0 0 0,1 16-1,-1-20-20,1-1 0,0 1-1,0 0 1,0-1 0,3 7-1,-4-9-15,1 1-1,0-1 1,-1 0-1,1 0 0,0 0 1,0 0-1,0 0 0,0 0 1,0 0-1,0 0 1,0-1-1,0 1 0,0 0 1,0-1-1,0 1 1,3 0-1,-2 0 10,-1-1 1,1 0-1,0 0 0,-1 0 1,1 0-1,0 0 1,0 0-1,-1-1 0,1 1 1,0 0-1,-1-1 0,1 1 1,0-1-1,2-1 0,25-17 297,-21 13-312,82-62-101,45-31-85,-104 80 48,-6 6 65,0-2 0,-2-1 0,0-1 1,39-37-1,-61 54 28,-1-1 0,1 0 1,-1 1-1,1-1 0,0 0 1,-1 0-1,0 0 0,1 1 1,-1-1-1,1 0 1,-1 0-1,0 0 0,1 0 1,-1-1-1,-3 1-185,-4 6 210,0 2 82,0 1-1,0 0 0,0 0 0,-10 17 1,16-22-63,-1 0 1,1-1-1,0 1 1,0 0-1,0 0 1,0 0-1,1 0 1,-1 0 0,1 0-1,0 0 1,-1 0-1,1 0 1,1 0-1,-1 0 1,0 0-1,1 0 1,-1 0 0,1 0-1,0 0 1,0-1-1,0 1 1,3 3-1,-2-2 59,0-1 0,0 1-1,1-1 1,-1 0 0,1 0 0,0 0-1,0 0 1,0 0 0,0-1-1,0 1 1,6 2 0,-7-4-43,1 0 0,0 0 0,-1 0 0,1-1 0,0 1 0,0 0 0,0-1 0,0 0 1,-1 0-1,1 0 0,0 0 0,0 0 0,0-1 0,0 1 0,0-1 0,-1 0 0,4-1 0,11-3 30,0-2 1,-1-1-1,0 0 0,0-1 0,21-15 0,21-19 76,-54 41-179,-3 1 18,0 0 0,0 0 0,0 0 0,0 1 0,1-1 0,-1 0 0,0 1-1,0-1 1,1 1 0,-1 0 0,2-1 0,-1 6 18,-4 9 201,-23 127 224,23-133-434,-1 13 148,4-16 141,4-7 222,19-21-394,0 1 0,46-31-1,-56 43-173,1 2 0,0 0 0,1 0-1,0 2 1,0-1 0,0 2 0,19-4-1,-34 9 58,-1 0 0,1 0-1,0 0 1,0-1-1,-1 1 1,1 0 0,0 0-1,0 0 1,0 0 0,-1 0-1,1 1 1,0-1-1,0 0 1,-1 0 0,1 0-1,0 1 1,-1-1 0,1 0-1,0 1 1,-1-1-1,1 0 1,0 1 0,-1-1-1,2 2 1,-2-2 14,0 1 1,1 0-1,-1 0 0,1 0 1,-1 0-1,0 0 1,0 0-1,1 0 0,-1 0 1,0 0-1,0 0 1,0 0-1,0 0 0,0 1 1,-1 0-1,0 5 84,-1-1 0,0 0 0,0 1-1,-6 9 1,4-8-63,-1 1-1,2 0 0,-1 0 1,1 0-1,0 0 0,1 1 1,-2 10-1,4-20-14,0 0 0,0 0 0,1 1 0,-1-1 0,0 0 0,0 0 0,0 0-1,0 0 1,0 0 0,0 0 0,0 0 0,0 0 0,1 0 0,-1 0 0,0 1 0,0-1 0,0 0 0,0 0 0,0 0 0,1 0 0,-1 0 0,0 0 0,0 0 0,0 0 0,0 0-1,0 0 1,1 0 0,-1 0 0,0 0 0,0 0 0,0 0 0,0 0 0,0 0 0,0-1 0,1 1 0,-1 0 0,0 0 0,0 0 0,0 0 0,0 0 0,0 0 0,0 0-1,1 0 1,-1 0 0,0-1 0,0 1 0,7-4 82,-7 3-67,39-25-6,82-41 0,-118 66-37,1-1 0,0 1-1,0 0 1,0 0 0,-1 0-1,1 1 1,0-1 0,6 1-1,-9 0 12,0 0 0,0 0-1,0 0 1,0 0-1,0 0 1,0 1 0,0-1-1,0 0 1,0 1 0,0-1-1,0 1 1,0-1 0,0 1-1,0-1 1,0 1 0,0 0-1,0-1 1,0 1 0,-1 0-1,1 0 1,0-1-1,0 1 1,-1 0 0,1 0-1,-1 0 1,1 0 0,-1 0-1,1 0 1,-1 0 0,0 0-1,1 0 1,-1 0 0,0 2-1,0 38 24,-1-34-21,1 1 0,0-1 0,0 1 0,2 12 1,-2-20 16,1 1 0,-1-1 0,0 0 0,0 1 0,0-1 0,0 0 0,0 1 0,0-1 0,0 0 0,0 0 0,1 1 0,-1-1 0,0 0 0,0 0 0,0 1 0,1-1 0,-1 0 0,0 0 0,0 0 0,1 1 0,-1-1 0,0 0 0,0 0 0,1 0 0,-1 0 0,0 0 0,1 1 0,-1-1 0,0 0 0,0 0 0,1 0 0,-1 0 0,0 0 0,1 0 0,-1 0 0,0 0 0,1 0 0,-1 0 0,0 0 0,1 0 0,-1 0 1,0-1-1,0 1 0,1 0 0,-1 0 0,0 0 0,1 0 0,-1 0 0,0-1 0,0 1 0,0 0 0,1 0 0,-1 0 0,0-1 0,0 1 0,0 0 0,1 0 0,-1-1 0,17-18 221,-14 15-171,78-86-400,-80 92 302,-1-1 0,1 1 0,-1-1 0,1 1 1,-1 0-1,0-1 0,0 1 0,0-1 1,0 1-1,0 2 0,-17 208 259,8-126-195,-4-8-64,4-22 425,6-39-388,-2 0 0,-6 18 0,2-7 40,5-15 53,0 0-1,-12 22 1,33-80 1125,4-6-1189,21-71-1,-26 69-214,34-76 0,-42 113 153,0 1 0,1 0-1,1 1 1,0-1 0,1 2 0,1 0-1,0 0 1,27-22 0,-36 33-11,0 0 1,0 0-1,0 0 0,0 0 1,0 1-1,1-1 0,-1 1 1,1 0-1,-1 0 1,7-1-1,-8 2 18,-1 0 1,1 0-1,0 0 0,-1 0 1,1 1-1,-1-1 0,1 0 1,0 1-1,-1-1 0,1 1 1,-1 0-1,1-1 0,-1 1 1,0 0-1,1 0 0,-1 0 1,0 0-1,1 0 0,-1 0 1,0 0-1,0 1 0,0-1 1,0 0-1,0 1 0,1 2 1,0 0 19,0 1 1,0 0 0,-1 0-1,1 0 1,-1 0 0,0 1-1,-1-1 1,1 0 0,-1 0-1,0 0 1,-1 9 0,-2 5 77,-9 33 1,7-32-6,-1-1 0,-14 28 0,17-40-9,-1 0 0,0 0 1,0-1-1,-1 1 0,1-1 0,-2 0 1,1 0-1,0-1 0,-11 9 0,14-13-50,1 0 0,-1 0 0,1 0-1,-1 0 1,0-1 0,1 1 0,-1 0 0,0-1-1,0 1 1,1-1 0,-1 1 0,0-1 0,0 0-1,0 0 1,0 0 0,1 0 0,-1 0 0,-4-1-1,5 1-9,0-1 0,-1 0 0,1 0 0,-1 0 0,1 0-1,0 0 1,-1 0 0,1 0 0,0 0 0,0 0-1,0-1 1,0 1 0,0 0 0,0-1 0,1 1 0,-1-1-1,0 1 1,1-1 0,-2-1 0,1 1-10,0 0 1,1-1-1,-1 1 0,0 0 1,1-1-1,-1 1 0,1-1 1,0 1-1,-1 0 0,1-1 1,1 1-1,-1-1 0,0 1 1,0 0-1,1-1 0,-1 1 1,1 0-1,0-1 0,0 1 1,0 0-1,2-3 1,-1 2-3,0 1 0,1 0 1,-1 0-1,1 0 1,0 0-1,0 0 1,0 1-1,-1-1 1,1 1-1,1 0 1,-1 0-1,0 0 1,0 0-1,5 0 1,50-9 232,-26 5-302,59-17 1,-61 11 106,0-1 1,-1-1 0,-1-1-1,0-1 1,-1-2 0,-1-1-1,37-32 1,47-48 158,-90 81-157,-1 0-1,0-2 1,-1 0-1,-1-1 1,-1-1-1,-1-1 1,-1 0-1,-1 0 0,15-34 1,35-120-419,-49 118 90,-10 39 88,-2 9 114,-1 8 61,-1-1 0,1 1-1,-1 0 1,1-1 0,-1 1 0,0 0 0,0-1 0,0 1 0,0 0 0,0-1 0,-2-3 0,2 5 32,0 1-1,0-1 1,0 1 0,0-1 0,0 1 0,0 0 0,-1-1 0,1 1 0,0-1 0,0 1 0,-1 0 0,1-1 0,0 1 0,0 0 0,-1-1 0,1 1 0,0 0 0,-1-1-1,1 1 1,-1 0 0,1 0 0,0 0 0,-1-1 0,1 1 0,-1 0 0,1 0 0,0 0 0,-1 0 0,1 0 0,-1 0 0,1 0 0,-1 0 0,1 0 0,-1 0 0,1 0-1,0 0 1,-1 0 0,1 0 0,-1 0 0,1 0 0,-1 1 0,-1 0-11,0 0 0,0 0-1,1 0 1,-1 0 0,0 1 0,1-1 0,-1 0-1,-1 4 1,-17 21-16,1 1 0,2 1-1,-25 50 1,-29 99 298,63-153-153,1 0 1,1 0-1,1 1 0,1 0 0,1 0 0,1 0 0,2 0 0,0 0 0,2 0 0,4 26 1,-5-48-86,-1 0 0,1 0 0,0 0 0,0 0 0,0-1 0,0 1 1,0 0-1,0-1 0,3 5 0,-3-6-6,0 0 0,0-1 0,0 1 0,0 0 0,0 0 0,0-1-1,0 1 1,0-1 0,0 1 0,1-1 0,-1 0 0,0 1 0,0-1 0,0 0 0,0 0 0,1 0 0,-1 0-1,0 0 1,0 0 0,0 0 0,1 0 0,-1 0 0,0-1 0,0 1 0,0 0 0,2-1 0,22-8 268,46-24-1,-39 17-453,15-9 17,-28 15 74,0 0 0,1 1 0,27-8 0,-46 17 71,0-1 0,0 1 1,0 0-1,0 0 0,1-1 0,-1 1 1,0 0-1,0 0 0,0 0 1,1 1-1,-1-1 0,0 0 1,0 0-1,0 1 0,0-1 1,1 0-1,-1 1 0,0-1 1,0 1-1,0 0 0,0-1 1,0 1-1,0 0 0,0 0 1,0-1-1,-1 1 0,1 0 1,0 0-1,0 0 0,-1 0 1,1 0-1,0 0 0,-1 0 0,1 0 1,-1 0-1,1 3 0,1 3 25,0 0-1,-1 1 1,0-1 0,0 14-1,0-10 20,2 93-320,-6-58-4053,2-43 4156,1-1-632,0 0-1,-1 0 1,1 0-1,0 0 0,0-1 1,0 1-1,0 0 1,1 3-1,-1-28-4504,2-4 4033,1 0-1,6-27 1,5-47 6012,-14 95-4364,1-17 1833,1-1-1,9-44 1,-10 64-2422,1 0-1,0 0 1,0 0-1,0 1 1,0-1-1,4-5 1,2 3-511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15.17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251 44 6720,'0'-43'3685,"0"59"-2136,-2 1 0,0-1 1,-1 0-1,-6 23 0,-29 67 882,25-74-2236,2 1-1,1 0 0,-10 58 0,9 76-700,11-138-2375,1-19-213,-1-23-5556,-1 6 7225,0 1 1,-3-10-1,2 8 1187,-1 0 1,-8-14-1,0 4 3911,-25-32 0,9 15-751,-7-13 2123,34 47-4949,0 0 0,-1 1-1,1-1 1,0 0 0,-1 0-1,1 0 1,0 0 0,0 1-1,0-1 1,-1 0 0,1 0-1,0 0 1,0 0 0,1 0 0,-1 0-1,0 1 1,0-1 0,0 0-1,0 0 1,1 0 0,-1 0-1,0 1 1,1-1 0,-1 0-1,1 0 1,-1 1 0,1-1 0,-1 0-1,1 1 1,-1-1 0,1 0-1,0 1 1,-1-1 0,1 1-1,0-1 1,0 1 0,-1 0-1,1-1 1,1 0 0,4-2 232,0 0 1,0 1-1,13-4 0,16-3-60,60-6 1,39 6-845,-90 6-302,20 0-3218,-38 5 2134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37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9376,'-15'5'4256,"20"-5"-3680,0 0 96,8 0-480,5 0-576,9 3 192,-1-6-2272,1 3 1376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15.54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19 7712,'0'-6'3846,"1"7"-3675,-1-1 0,1 1-1,-1-1 1,0 1-1,1 0 1,-1-1-1,1 1 1,-1 0 0,0-1-1,0 1 1,1 0-1,-1 0 1,0-1 0,0 1-1,0 0 1,0 0-1,0 0 1,0 36 2949,8 52 0,-7-83-2883,1 0 0,-1 1 1,1-2-1,1 1 1,-1 0-1,1 0 0,4 6 1,-6-10-161,0-1 0,0 1 1,1-1-1,-1 1 0,0-1 1,1 0-1,-1 1 0,1-1 1,-1 0-1,1 0 1,0 0-1,1 1 0,-1-2-40,-1 0-1,0 0 0,0 1 0,0-1 0,1 0 1,-1 0-1,0 0 0,0 0 0,1 0 0,-1-1 1,0 1-1,0 0 0,0 0 0,1-1 0,-1 1 1,0-1-1,0 1 0,0-1 0,0 0 0,0 1 1,1-2-1,18-14 153,-1-2 1,30-35 0,-32 35-210,-8 8-8,-2 3 41,-1 0 0,0 0-1,0-1 1,-1 1 0,9-16-1,-10 15-232,-3 6 123,0 0 1,0 0-1,0 0 0,0 0 1,-1 0-1,2-5 0,-2 7 29,0-1 0,0 1 1,0-1-1,0 0 0,0 1 0,0-1 0,-1 1 0,1-1 1,0 1-1,0-1 0,0 1 0,-1-1 0,1 0 0,0 1 0,-1 0 1,1-1-1,0 1 0,-1-1 0,1 1 0,-1-1 0,1 1 1,-1 0-1,1-1 0,-1 1 0,1 0 0,-1 0 0,1-1 1,-1 1-1,1 0 0,-1 0 0,1 0 0,-2-1 0,-11-1-2257,-2 1 730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16.14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104 507 8544,'1'-3'991,"1"-1"0,-1 0-1,0 0 1,0 1 0,0-1 0,0 0 0,0 0 0,-1 0 0,0-6 0,0 10-959,0 0 1,0 0 0,0 0-1,0 0 1,0 0 0,0 0-1,0-1 1,0 1-1,0 0 1,0 0 0,0 0-1,0 0 1,0 0 0,0 0-1,0 0 1,0 0 0,0-1-1,-1 1 1,1 0-1,0 0 1,0 0 0,0 0-1,0 0 1,0 0 0,0 0-1,0 0 1,0 0 0,0 0-1,-1 0 1,1-1-1,0 1 1,0 0 0,0 0-1,0 0 1,0 0 0,0 0-1,0 0 1,-1 0 0,1 0-1,0 0 1,0 0-1,0 0 1,-7 3 341,-5 4-310,12-7-28,-9 9 123,0 0 0,0 0 0,1 1 0,0 0 0,0 0 0,1 1 0,1 0-1,0 1 1,-7 17 0,11-24-123,1 0-1,0 0 1,0 0-1,0 0 1,0 1-1,1-1 1,0 0-1,0 0 1,0 0-1,1 1 1,0-1-1,0 0 1,0 0-1,0 0 1,4 8-1,-4-11-13,0 0 0,0 0 0,0 0 0,1 0-1,-1 0 1,0 0 0,1 0 0,-1-1 0,1 1-1,0 0 1,-1-1 0,1 0 0,0 1 0,0-1 0,0 0-1,0 0 1,0 0 0,0 0 0,0 0 0,1 0 0,-1-1-1,0 1 1,0-1 0,0 0 0,1 0 0,-1 1 0,0-1-1,1-1 1,-1 1 0,0 0 0,0 0 0,1-1-1,-1 0 1,0 1 0,0-1 0,0 0 0,4-2 0,0 0-2,-1 0 1,0-1 0,1 0 0,-1 0 0,0 0 0,-1 0-1,1-1 1,-1 0 0,0 0 0,5-8 0,5-9-150,13-30 1,-20 38 65,26-47-133,9-19-8,-39 74 192,67-163-56,-62 146 77,-2-1 0,0 0-1,-2 0 1,0 0 0,0-36 0,-4 53-37,0 1 0,0 0 0,-1-1 0,0 1-1,0 0 1,-4-13 0,5 19 25,0-1 0,-1 0 0,1 1 0,0-1 0,0 0 0,-1 1 0,1-1 0,-1 1 0,1-1 0,0 0 0,-1 1 0,1-1 0,-1 1 0,1 0 0,-1-1 0,1 1 0,-1-1 0,0 1 0,1 0 0,-1-1 0,1 1 0,-1 0 0,0 0 0,1-1 0,-1 1 0,0 0 0,-1 0 5,1 0 0,0 1 0,0-1 0,0 0 1,0 1-1,0-1 0,0 1 0,0-1 1,0 1-1,0-1 0,0 1 0,0 0 0,0-1 1,0 2-1,-4 3 56,1 0 1,0 0 0,0 0 0,-3 7-1,-6 11 213,1 1 1,2 1-1,0 0 0,-11 46 0,13-31 49,1 1-1,-1 57 1,5-39-376,9 113 0,-5-167 27,0 0 1,0 0-1,0-1 1,1 1-1,0 0 1,2 5-1,-3-8-154,0-1-1,0 1 0,0-1 0,0 1 1,0-1-1,0 1 0,0-1 0,1 0 0,-1 0 1,0 1-1,1-1 0,-1 0 0,1 0 1,-1 0-1,1-1 0,0 1 0,-1 0 1,1-1-1,0 1 0,2 0 0,13-3-3501,3 1 1163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16.60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30 224 8800,'31'-22'6700,"17"-14"-3433,-30 20-2403,0-2 0,25-32 0,-40 46-748,0 0 0,-1-1 0,1 1-1,-1 0 1,0-1 0,0 1 0,-1-1 0,3-7-1,-4 11-113,0 0 0,0 0 0,1 0 0,-1 0-1,0-1 1,0 1 0,0 0 0,0 0 0,0 0-1,0 0 1,-1 0 0,1-1 0,0 1 0,-1 0 0,1 0-1,0 0 1,-1 0 0,1 0 0,-1 0 0,0 0-1,1 0 1,-1 0 0,0 0 0,0 0 0,1 1 0,-1-1-1,0 0 1,0 0 0,0 1 0,0-1 0,0 1-1,0-1 1,0 1 0,0-1 0,0 1 0,0-1-1,0 1 1,-1 0 0,1 0 0,0 0 0,0-1 0,-2 1-1,-4 0 117,1 1 0,-1-1 0,0 1 0,1 0-1,-1 0 1,1 1 0,-1 0 0,1 0 0,0 1-1,0-1 1,0 1 0,0 1 0,0-1 0,1 1-1,-1 0 1,1 0 0,-5 6 0,4-4 54,-1 1-1,1 0 1,0 0 0,1 0-1,0 1 1,0 0 0,1 0 0,0 0-1,0 1 1,1-1 0,-5 19 0,6-18-4,1 1 0,0 0 0,1-1 0,0 17 0,1-22-137,-1 0-1,1 1 0,0-1 0,0 0 1,0 0-1,1-1 0,0 1 0,-1 0 0,1 0 1,0-1-1,1 1 0,-1-1 0,4 5 0,-1-4-32,0 0 0,0 0 1,0 0-1,0 0 0,1-1 0,-1 1 0,1-1 0,0-1 0,0 1 0,0-1 0,0 0 0,0-1 0,10 2 0,-3-1-1109,23-1 0,14-3-4992,-44 1 5016,19 1-2166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18.71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197 511 3328,'7'-13'1160,"-6"11"-360,1 0-1,-1-1 0,0 1 1,0-1-1,0 0 0,0 1 1,0-1-1,1-4 0,-2 6-647,0 1-1,-1-1 0,1 1 1,0-1-1,0 1 0,0-1 1,0 1-1,0-1 0,0 1 0,-1-1 1,1 1-1,0-1 0,-1 1 1,1-1-1,0 1 0,0-1 1,-1 1-1,1 0 0,-1-1 1,0 1-1,0-1-61,0 0 1,-1 0-1,1 1 1,-1-1-1,1 1 1,-1-1-1,1 1 1,-1-1 0,0 1-1,-1 0 1,-5 0 62,0 0 1,0 0-1,0 1 1,0 0 0,1 0-1,-1 1 1,0 0 0,1 0-1,-1 1 1,1 0 0,0 1-1,0-1 1,0 1 0,0 1-1,-7 5 1,9-6-84,0 1 1,0-1-1,0 1 1,0 0-1,1 0 1,0 1-1,0-1 1,0 1-1,1 0 1,0 0-1,0 0 0,0 0 1,1 0-1,0 1 1,0-1-1,0 1 1,1 0-1,0 10 1,1-14 3,0 0 0,0 1 0,1-1-1,-1 0 1,1 0 0,0 0 0,0 0 0,0-1 0,0 1 0,2 4 0,-2-6-27,0 1 0,0-1 0,0 0 1,0 0-1,0 1 0,0-1 0,1 0 0,-1 0 1,0 0-1,0 0 0,1-1 0,-1 1 0,1 0 1,-1 0-1,1-1 0,-1 1 0,1-1 0,-1 1 1,1-1-1,-1 0 0,1 0 0,2 0 0,3 0 57,0-1 0,0 0 0,0-1 0,0 1 0,0-1 0,0-1-1,-1 1 1,1-1 0,-1-1 0,11-6 0,-2 0-26,0-2-1,27-25 1,-37 32-102,1-1-1,-1 0 0,-1 0 0,1-1 1,-1 1-1,0-1 0,0 0 0,-1 0 1,0 0-1,3-10 0,-6 16-16,0-1 0,0 1 0,0-1-1,0 1 1,0-1 0,0 1 0,0-1 0,-1 1-1,1 0 1,0-1 0,-1-1 0,0 3 22,1 0 0,0-1 1,0 1-1,0 0 0,0-1 0,0 1 1,0 0-1,0 0 0,-1-1 1,1 1-1,0 0 0,0-1 1,0 1-1,-1 0 0,1 0 1,0-1-1,0 1 0,-1 0 0,1 0 1,0 0-1,-1-1 0,1 1 1,0 0-1,0 0 0,-1 0 1,1 0-1,0 0 0,-1 0 0,1 0 1,0 0-1,-1-1 0,1 1 1,-1 0-1,1 0 0,0 1 1,-1-1-1,1 0 0,0 0 1,-1 0-1,1 0 0,0 0 0,-1 0 1,1 1-1,6 0 659,1 0-409,0 0-1,-1-1 0,1 1 1,11-1-1,-7-3-66,0 0-1,-1-1 1,1 0-1,-1 0 1,1-1 0,-2 0-1,1-1 1,0 0 0,9-9-1,-6 3-110,0 0-1,0-1 1,-1 0 0,-1-1-1,12-19 1,62-111 11,-57 94-187,43-58 1,-69 105 81,-1 1 0,1 0 0,-1 0-1,1 0 1,0 0 0,0 0 0,0 0 0,0 1 0,0-1 0,1 0 0,-1 1 0,5-2 0,-7 3 34,0 0 0,0-1 0,1 1 0,-1 0 0,0 0 0,0 0 0,1 0 0,-1 0 0,0 0 0,0 0 0,1 0 0,-1 0 0,0 0 0,0 0 0,1 0 1,-1 0-1,0 0 0,0 0 0,0 0 0,1 0 0,-1 1 0,0-1 0,0 0 0,1 0 0,-1 0 0,0 0 0,0 0 0,0 1 0,1-1 0,-1 0 0,0 0 0,0 0 0,0 0 0,0 1 0,0-1 0,1 0 0,-1 0 0,0 1 0,0-1 0,0 0 0,0 1 0,1 4-41,0 0 0,0 1 1,-1-1-1,1 0 0,-1 1 0,-1-1 0,1 0 1,-2 8-1,-12 45-23,11-50 60,-34 111-3,6-21 49,-8 33 166,-51 162 9,74-246 35,-43 87 1,57-130-199,0-1 1,0 0-1,-1 0 1,1 0-1,0-1 1,-1 1-1,0 0 1,0-1-1,1 0 1,-1 0 0,-6 4-1,8-6-16,0 1-1,0-1 1,0 0 0,0 0-1,0 1 1,0-1 0,0 0-1,0 0 1,0 0 0,0 0-1,0 0 1,0 0 0,0 0-1,-1 0 1,1 0 0,0-1-1,-1 0 1,1 1-18,0-1 1,0 0-1,-1 0 0,1 0 1,0 1-1,0-1 0,1 0 1,-1-1-1,0 1 0,0 0 1,0 0-1,1 0 0,-1 0 1,0-1-1,1 1 1,-1-2-1,0-1-23,0 0 0,1 0-1,-1 0 1,1 0 0,0 0 0,0 0 0,0 0-1,1 0 1,-1 0 0,1 0 0,0 0 0,0 0-1,3-6 1,-2 5 3,0 0 0,0 1 0,1-1 1,0 1-1,0-1 0,0 1 0,0 0 0,0 0 0,1 0 0,4-3 0,-1 3 4,-1-1 0,1 2 0,1-1 1,-1 1-1,0 0 0,1 1 0,0-1 0,-1 2 0,1-1 0,0 1 0,13-1 0,8 3-157,54 6 0,-24-1-461,-48-5 419,68 5-2535,-2 6-3529,-42-4 3696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19.50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556 21 6560,'2'-7'828,"-1"0"148,0 1 2516,-2 7-3141,0 0 1,1 0-1,-1 0 1,1 0 0,-1 0-1,0 0 1,0 0 0,0 0-1,1 0 1,-1-1-1,-1 2 1,-4 3 244,-12 12 447,0 0-1,-42 26 0,6-4-174,-162 155 1937,197-175-2605,3-2 11,-18 14 0,30-28-148,-1 1 0,1-1 1,-1 0-1,0-1 0,1 1 0,-1-1 0,0 0 0,0 0 0,-10 2 1,14-4-36,-1 0 0,0 0 1,0 0-1,1 0 1,-1 0-1,0 0 0,0 0 1,1-1-1,-1 1 1,0-1-1,1 1 0,-1-1 1,1 1-1,-1-1 1,0 0-1,1 0 0,0 0 1,-1 0-1,1 0 1,-1 0-1,1 0 0,0-1 1,0 1-1,0 0 1,0-1-1,0 1 0,0-1 1,0 1-1,0-1 1,0-1-1,-1-1 12,1 0 1,0 0-1,0 0 1,0 0-1,0 0 0,1 0 1,0 0-1,-1 0 1,1 0-1,1 0 0,0-6 1,3-3-47,1-1 0,0 2 0,1-1 0,0 1 0,1 0 0,1 0 0,-1 0 0,12-10 1,-15 16-63,1 0 1,-1 1 0,1-1 0,1 1-1,-1 1 1,1-1 0,7-4 0,-11 8 76,0 0-1,0 0 1,0 0 0,0 0 0,0 1 0,0-1-1,0 1 1,0-1 0,0 1 0,0 0 0,0 0-1,0 0 1,0 0 0,0 0 0,0 0 0,1 1-1,-1-1 1,0 1 0,0-1 0,0 1 0,-1 0-1,1 0 1,0 0 0,0 0 0,0 0 0,-1 0-1,1 0 1,2 3 0,5 5 101,-1 0-1,-1 0 1,0 1 0,0-1-1,6 12 1,5 9 21,-17-28-134,99 136 459,-86-121-693,1-1 1,0-1 0,1 0-1,1-2 1,36 24 0,-43-31-1047,22 9 1,-9-9-2689,-21-6 3281,-1 0 0,0 0 0,0 0-1,1 0 1,-1 0 0,0 0 0,0-1-1,1 1 1,-1 0 0,0-1 0,0 1-1,3-2 1,5-2-4259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22.62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17 679 3136,'-17'4'1872,"32"-4"6563,7 1-4883,-15 0-3187,1-2 1,0 1 0,-1-1-1,1 0 1,11-3 0,-6-1-92,-1-1 1,1 0-1,-1 0 1,-1-1-1,1-1 1,-1 0-1,-1-1 1,17-15-1,5-12 2,32-45 0,-38 49-152,27-36 1,69-92 374,-113 150-504,-7 7 0,0 1-1,-1 0 1,1-1 0,0 0-1,-1 1 1,1-1 0,1-5-1,-3 8 5,0 0 1,0 0-1,0 0 0,0 0 0,0 0 0,0 0 0,0 0 0,0 0 0,0 0 0,0-1 1,0 1-1,0 0 0,0 0 0,0 0 0,0 0 0,0 0 0,0 0 0,0 0 1,0 0-1,0 0 0,0 0 0,0-1 0,0 1 0,0 0 0,0 0 0,0 0 0,0 0 1,0 0-1,0 0 0,0 0 0,0 0 0,0 0 0,-1 0 0,1 0 0,0 0 1,0 0-1,0 0 0,0 0 0,0 0 0,0-1 0,0 1 0,0 0 0,0 0 0,0 0 1,0 0-1,0 0 0,-1 0 0,1 0 0,0 0 0,0 0 0,-6 3-98,-11 9-45,7-1 150,0 0-1,0 0 1,1 1 0,1 1-1,-8 15 1,-1 3 22,-12 38 1,18-40 37,2 0 0,-6 32-1,14-55-24,0-1-1,0 1 1,1-1-1,0 1 1,0 0-1,0-1 1,1 1 0,0 0-1,2 8 1,-2-13-20,-1 1 0,1 0 1,0 0-1,0-1 0,0 1 1,0 0-1,0-1 0,0 1 1,0-1-1,0 1 0,1-1 1,-1 0-1,1 0 0,-1 1 1,1-1-1,-1 0 0,1 0 1,0-1-1,-1 1 0,1 0 1,0 0-1,0-1 0,-1 1 1,1-1-1,0 1 0,0-1 1,0 0-1,0 0 0,0 0 1,0 0-1,2-1 0,12-1 67,0-1 0,0-1 0,-1-1-1,0 0 1,0-1 0,0-1 0,0 0 0,-1-1-1,-1 0 1,14-11 0,8-8-133,-1-2 1,42-47-1,-69 68 38,20-19 22,-25 26-22,0-1 1,-1 1-1,1 0 0,0 0 1,0 0-1,0 0 0,0 0 1,0 0-1,0 0 0,0 0 1,1 1-1,-1-1 1,3 1-1,-4 0 5,0 0 1,-1 0 0,1 0-1,0 1 1,0-1-1,0 0 1,0 0-1,-1 1 1,1-1-1,0 1 1,-1-1 0,1 1-1,0-1 1,-1 1-1,1 0 1,0-1-1,-1 1 1,1 0-1,-1-1 1,1 1 0,-1 0-1,1-1 1,-1 1-1,0 0 1,1 0-1,-1 0 1,0 0-1,0-1 1,0 1 0,1 0-1,-1 1 1,2 32 7,-2-28-9,-2 21 65,0-1 0,-2 0 0,0 0 0,-12 36 0,12-39 145,4-23-199,0 1 1,-1-1-1,1 1 0,0-1 1,0 0-1,0 1 0,0-1 0,0 1 1,0-1-1,0 1 0,1-1 1,-1 0-1,0 1 0,0-1 1,0 1-1,0-1 0,0 1 1,1-1-1,-1 0 0,0 1 0,0-1 1,1 0-1,-1 1 0,0-1 1,1 0-1,-1 1 0,0-1 1,1 0-1,-1 0 0,0 1 1,1-1-1,-1 0 0,1 0 1,-1 0-1,0 1 0,1-1 0,-1 0 1,1 0-1,-1 0 0,1 0 1,-1 0-1,0 0 0,1 0 1,0 0-1,3-2-5,0 1 0,0-1 0,-1 0 0,1 0 0,-1-1 1,1 1-1,-1-1 0,0 0 0,0 0 0,0 0 0,5-6 0,5-6-205,-5 8 97,9-10 162,-17 17-60,1-1 0,0 0 0,-1 1 0,1-1 0,0 1 0,-1 0 0,1-1 0,0 1 0,0-1 0,-1 1 0,1 0 1,0 0-1,0-1 0,0 1 0,0 0 0,-1 0 0,1 0 0,0 0 0,1 0 0,-1 1-16,0 0-1,0 0 1,-1 0-1,1 0 1,0 1 0,-1-1-1,1 0 1,0 0 0,-1 1-1,0-1 1,1 0 0,-1 3-1,1 0-21,1 1 39,0 1 1,0-1 0,1 0 0,-1 0 0,1 1 0,0-2 0,5 7 0,-6-9 17,-1 0 1,1-1 0,0 1-1,-1-1 1,1 0 0,0 0-1,0 0 1,0 0 0,0 0-1,0 0 1,0 0-1,1 0 1,-1-1 0,0 1-1,0-1 1,1 0 0,-1 1-1,0-1 1,0 0 0,1-1-1,2 1 1,6-2 101,0-1-1,0 0 1,0-1 0,0 0 0,-1 0-1,0-1 1,20-13 0,61-51-143,-56 39 48,0-3 0,-2-1-1,28-38 1,-17 14-359,-43 57 315,-1 0-1,1 0 1,0 1 0,-1-1-1,1 1 1,0-1 0,0 0-1,0 1 1,0 0 0,-1-1-1,1 1 1,2-1 0,-3 1 5,1 0 1,-1 0-1,0 0 1,1 0 0,-1 0-1,1 0 1,-1 0-1,0 0 1,1 0-1,-1 0 1,1 1-1,-1-1 1,0 0-1,1 0 1,-1 0-1,0 0 1,1 1 0,-1-1-1,0 0 1,1 0-1,-1 1 1,0-1-1,1 0 1,-1 1-1,0-1 1,0 0-1,0 1 1,1-1 0,-1 0-1,0 1 1,0-1-1,0 1 1,0-1-1,0 0 1,1 1-1,-1-1 1,0 1-1,0 0 1,2 14-11,0 0 1,-1 1-1,-1-1 0,-2 21 1,-12 64 121,9-78 24,0-1 0,-1 0 0,-1-1 0,-1 1 0,-1-1 0,-1-1 0,-18 28 0,28-47-112,-1 1 0,0 0 0,1 0 0,-1 0 0,1-1 0,-1 1 0,0 0 0,0-1 0,1 1 0,-1-1 0,0 1 1,0-1-1,0 1 0,0-1 0,1 1 0,-1-1 0,0 0 0,0 1 0,0-1 0,0 0 0,0 0 0,0 0 0,0 0 0,0 0 0,0 0 0,0 0 0,0 0 0,0 0 0,0 0 0,0-1 0,0 1 1,0 0-1,1-1 0,-1 1 0,0-1 0,0 1 0,0-1 0,0 1 0,1-1 0,-1 1 0,0-1 0,-1-1 0,0-1-91,-1 1 0,1-1 0,-1 0-1,1 0 1,0-1 0,0 1 0,0 0 0,1-1 0,-3-3 0,-3-14-346,5 17 323,1 0-1,-1-1 1,1 0-1,0 1 1,0-1 0,0-7-1,3 18 65,2 1 1,-1-1-1,1 0 0,0-1 0,0 1 1,0-1-1,1 0 0,0 0 0,0 0 0,0 0 1,8 4-1,-7-5 87,1-1 1,0 0-1,0 0 0,0-1 1,1 0-1,-1 0 0,0-1 1,1 1-1,-1-2 0,1 1 1,-1-1-1,1 0 0,0-1 1,-1 0-1,1 0 0,-1 0 1,0-1-1,1 0 0,-1-1 1,0 1-1,0-2 0,-1 1 1,1-1-1,-1 0 0,7-5 1,11-10-61,-2-1 0,27-29 0,35-52 175,-31 36-265,-41 54 10,-12 11 95,0 0 1,0 0-1,0 1 1,0-1 0,-1 0-1,1 0 1,0 0-1,0 1 1,0-1-1,0 0 1,0 0-1,0 0 1,0 1 0,0-1-1,0 0 1,0 0-1,0 0 1,1 1-1,-1-1 1,0 0 0,0 0-1,0 0 1,0 0-1,0 1 1,0-1-1,0 0 1,0 0 0,1 0-1,-1 0 1,0 0-1,0 1 1,0-1-1,0 0 1,0 0 0,1 0-1,-1 0 1,0 0-1,0 0 1,0 0-1,0 0 1,1 1-1,-1-1 1,0 0 0,0 0-1,0 0 1,1 0-1,-1 0 1,0 0-1,0 0 1,0 0 0,1 0-1,-1 0 1,0-1-1,0 1 1,0 0-1,1 0 1,-1 0 0,0 0-1,0 0 1,0 0-1,0 0 1,1 0-1,-1 0 1,0-1 0,-5 21 149,-1-1 0,0 0 1,-2 0-1,-10 19 1,-11 28 275,27-62-408,0 1-1,1 0 1,-1 0 0,1 0-1,1 0 1,-1 0 0,1 0-1,0 5 1,0-8-15,0-1 0,0 1 1,0-1-1,1 1 0,-1-1 1,1 0-1,-1 1 0,1-1 1,-1 1-1,1-1 0,0 0 1,0 0-1,0 1 0,0-1 1,0 0-1,0 0 0,0 0 0,0 0 1,0 0-1,0 0 0,0 0 1,1 0-1,-1-1 0,0 1 1,1 0-1,-1-1 0,1 1 1,-1-1-1,0 0 0,3 1 1,7 0-39,-1 0 1,1 0 0,0-1 0,16-2 0,44-10-364,-59 9 305,30-5-86,-2-1 0,0-3 0,0-1-1,56-27 1,-50 17 176,42-22-276,-88 45 273,0 0 1,0 0-1,0 0 1,0 0-1,0 0 1,0 0-1,0 0 1,0 0-1,0 0 1,0 0 0,0 0-1,0 0 1,0 0-1,0 0 1,0 0-1,1 0 1,-1 0-1,0 0 1,0 0-1,0 0 1,0 0-1,0 0 1,0 0 0,0 0-1,0 0 1,0 0-1,0 0 1,0 0-1,0 0 1,0 0-1,0 0 1,0 0-1,0 0 1,0 0 0,0 0-1,0 0 1,0 0-1,-6 9-93,-17 17 50,10-12-17,-7 8 164,2 1 0,-28 44 0,45-65-86,0 0 1,0 1 0,0-1 0,0 1 0,0-1 0,1 1 0,-1-1 0,1 1 0,0 0-1,0-1 1,0 3 0,0-4-3,0 0-1,0-1 1,0 1-1,0 0 1,1-1-1,-1 1 1,0 0 0,0-1-1,1 1 1,-1-1-1,0 1 1,1-1-1,-1 1 1,0-1-1,1 1 1,-1-1-1,1 1 1,-1-1-1,1 1 1,-1-1-1,1 0 1,-1 1-1,1-1 1,0 0 0,-1 1-1,1-1 1,-1 0-1,1 0 1,0 0-1,-1 1 1,1-1-1,0 0 1,-1 0-1,1 0 1,0 0-1,-1 0 1,1 0-1,0 0 1,-1-1 0,1 1-1,-1 0 1,1 0-1,0 0 1,-1-1-1,1 1 1,0-1-1,3-1 21,1 0 0,-1 0 0,0-1 0,0 1 0,0-1 0,0 0 0,0-1 0,-1 1 0,6-7 0,-3 4-15,18-22-80,-1-1 0,24-40 0,-5 7-23,157-189-66,-89 115-144,-84 102-108,-13 16 42,-14 15 228,-7 9 118,-7 9 139,1 1-1,0 0 0,1 1 0,0 1 1,2 0-1,0 0 0,-14 35 0,13-23 17,2 0 1,1 1-1,1 0 0,-5 48 0,11-64-106,1 1 0,1-1 0,3 29 0,-2-37 18,0-1 1,0 0-1,1 1 0,0-1 0,0 0 1,1 0-1,-1 0 0,1-1 0,1 1 0,-1-1 1,8 10-1,-5-9-13,0 0 0,1 0-1,-1-1 1,1 1 0,0-1 0,1-1 0,-1 0 0,1 0 0,0 0 0,0-1-1,0 0 1,0-1 0,16 4 0,-17-5-32,0-1 0,1 0 0,-1 0 0,1 0 0,-1-1 0,1 0 0,-1-1 0,0 1 0,1-1 0,-1-1 0,0 1 0,-1-1 0,1-1 0,0 1 0,-1-1 1,8-5-1,-6 2 25,1 0 0,-1 0 1,0-1-1,-1 0 0,1-1 1,-2 1-1,8-13 0,15-36-199,-28 55 122,0 0 0,0 0 0,0-1 0,-1 1 0,1 0 0,-1-1 0,1 1 0,-1 0 0,0-1 0,0 1 0,0-1 0,0 1 0,-1-5 0,1 7 34,0-1 1,0 1-1,0-1 1,0 1-1,0 0 1,-1-1-1,1 1 1,0-1-1,0 1 1,0 0-1,0-1 1,-1 1-1,1 0 1,0-1-1,0 1 1,-1 0-1,1-1 1,0 1-1,-1 0 1,1 0-1,0-1 1,-1 1-1,1 0 1,0 0-1,-1 0 0,1 0 1,0-1-1,-1 1 1,1 0-1,-1 0 1,0 0 5,0 0 0,-1 0 0,1 0 0,0 1 0,0-1 0,0 0 0,0 1 0,0-1 0,0 0 0,-2 2 0,-1 0 57,1 0 0,-1 1 0,1-1 0,0 1-1,-5 5 1,0 3 119,-1 0 0,2 1 0,0 0-1,0 1 1,1 0 0,0 0 0,-4 17 0,8-23-141,1 0 1,-1 1-1,1-1 1,0 1-1,1 0 1,0-1-1,0 1 1,1 0-1,0-1 0,0 1 1,1-1-1,0 1 1,0-1-1,6 13 1,-7-18-170,0 0 0,0-1 0,1 1 0,-1 0 0,0-1 1,1 1-1,-1-1 0,1 1 0,0-1 0,0 0 0,-1 1 0,1-1 0,0 0 1,3 1-1,-2-1-747,-1 0 0,1 0-1,0-1 1,0 1 0,-1-1 0,6 0 0,1 0-1250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23.03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1482 503 8896,'-17'-13'4032,"17"7"-3520,0 1-544,8 5-96</inkml:trace>
  <inkml:trace contextRef="#ctx0" brushRef="#br0" timeOffset="1">59 56 10208,'-59'-37'4640,"59"29"-4032,13 2-672,8 6-96,21-5-1792,4 5 1088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26.93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20 766 2656,'-1'0'106,"1"0"0,-1 0 1,0 0-1,1 0 0,-1 0 1,0 0-1,1 1 0,-1-1 0,1 0 1,-1 0-1,0 1 0,1-1 0,-1 0 1,1 1-1,-1-1 0,1 1 0,-1-1 1,1 1-1,-1-1 0,1 1 0,-1-1 1,1 1-1,0-1 0,-1 1 1,1 0-1,0-1 0,-1 1 0,1-1 1,0 1-1,0 0 0,0 0 0,-3 4 3486,2 5 4246,5-15-6557,16-30-605,2 2 0,2 0 0,38-41 0,-16 30-532,1 1-1,2 3 0,2 2 1,2 3-1,1 1 0,1 3 1,61-23-1,-114 53-134,0 0 0,0 0 0,0 1 0,0-1 0,0 1 0,0-1 0,0 1 0,0 0 0,1 0 0,-1 0 0,2 0 0,-3 0-2,-1 0 1,1 1 0,-1-1 0,1 0-1,-1 0 1,1 1 0,-1-1 0,1 0 0,-1 1-1,1-1 1,-1 1 0,1-1 0,-1 0 0,1 1-1,-1-1 1,0 1 0,1-1 0,-1 1 0,0-1-1,0 1 1,1 0 0,-1-1 0,0 1 0,0-1-1,0 1 1,0-1 0,0 1 0,0 0 0,0-1-1,0 1 1,0-1 0,0 1 0,0 0-1,0-1 1,0 1 0,0-1 0,0 1 0,0-1-1,-1 1 1,1 0 0,0-1 0,-1 1 0,-18 72 282,-5 13-95,-25 64 376,48-149-552,1 0 0,-1 0 0,1 0 0,0 0 0,-1 0 0,1 1 0,0-1 0,0 0 0,0 0 1,0 0-1,0 0 0,0 0 0,0 0 0,1 2 0,3-2 222,3-8-107,97-133-118,-95 128-18,1 1 1,0 0-1,0 1 1,1 0 0,18-13-1,66-36-70,-55 36-2,-38 24 17,-4 6 45,-3 8 39,-9 18 101,-33 93 37,35-91-108,7-20 7,1-1 1,-5 23 0,9-36-55,0 0 1,0 0-1,0 1 1,0-1-1,0 0 1,0 0-1,0 0 1,0 0-1,1 1 1,-1-1-1,0 0 1,1 1 0,0-1-3,-1-1 0,0 1 0,1-1 0,-1 0 0,0 1 0,1-1 0,-1 0 1,0 1-1,1-1 0,-1 0 0,1 0 0,-1 1 0,1-1 0,-1 0 1,1 0-1,-1 0 0,1 0 0,-1 1 0,1-1 0,-1 0 0,1 0 0,-1 0 1,1 0-1,-1 0 0,1 0 0,-1 0 0,1-1 0,-1 1 0,1 0 1,-1 0-1,1 0 0,0-1 0,11-4 106,-1 0 0,0-1 0,0-1 0,15-12 0,-5 4 15,207-152-39,-200 145-84,-8 7-65,-14 9-28,1 0-1,-1 1 1,1 0 0,1 1-1,-1-1 1,1 2 0,10-5-1,-17 7 82,-1 1-1,0 0 0,0 0 1,1 0-1,-1 0 0,0 0 1,0 0-1,1 0 0,-1 0 1,0 0-1,1 0 0,-1 0 0,0 1 1,0-1-1,1 0 0,-1 0 1,0 0-1,0 0 0,1 0 1,-1 0-1,0 1 0,0-1 1,0 0-1,1 0 0,-1 0 1,0 0-1,0 1 0,0-1 1,0 0-1,1 0 0,-1 1 1,0-1-1,0 0 0,0 0 1,0 1-1,0-1 0,0 0 1,0 0-1,0 1 0,0-1 1,0 0-1,0 1 0,0-1 1,0 0-1,0 0 0,0 1 1,0-1-1,-2 17 83,1-15-77,-13 79 214,-12 72 491,24-141-671,1-1 0,1 1-1,0-1 1,0 1 0,1-1 0,5 22 0,-6-32-23,0-1 1,1 1 0,-1 0 0,0-1-1,0 1 1,1-1 0,-1 1 0,0 0 0,1-1-1,-1 1 1,1-1 0,-1 1 0,0-1 0,1 1-1,-1-1 1,1 1 0,0-1 0,-1 1-1,1-1 1,-1 0 0,1 1 0,0-1 0,-1 0-1,1 0 1,-1 1 0,1-1 0,0 0 0,-1 0-1,1 0 1,0 0 0,0 0 0,-1 0-1,1 0 1,0 0 0,-1 0 0,1 0 0,0 0-1,-1 0 1,1-1 0,0 1 0,-1 0 0,1 0-1,0-1 1,-1 1 0,1 0 0,-1-1 0,1 1-1,0-1 1,3-2 33,0 0 1,0 0-1,0 0 0,0-1 1,3-4-1,11-16-33,-1 0 0,-1-2-1,15-33 1,-15 28-48,35-51-1,4 14-42,-51 63-165,-4 4 84,0 3 34,-2 3 74,-14 45 109,2 1 1,-12 82 0,26-132-61,-1 10 69,0-1-1,0 1 0,1-1 0,2 13 1,-2-21-44,1 1 1,-1-1 0,1 0 0,-1 0-1,1-1 1,0 1 0,0 0 0,0 0-1,0 0 1,0 0 0,0-1 0,2 3-1,-2-3-12,0 0 0,1-1 0,-1 1-1,0 0 1,0-1 0,0 1 0,1 0-1,-1-1 1,0 0 0,1 1 0,-1-1-1,0 0 1,1 1 0,-1-1 0,0 0-1,1 0 1,-1 0 0,0 0 0,1-1-1,1 1 1,4-2 10,0 0 1,-1-1-1,1 1 0,-1-1 1,0 0-1,11-8 0,37-30-107,-43 32 84,87-74 114,43-35-236,-130 110 78,0 1 1,1 0-1,20-9 0,-28 14 52,0 0 0,-1 1-1,1 0 1,0 0-1,1 0 1,-1 0-1,0 1 1,0 0-1,0-1 1,0 2 0,0-1-1,0 0 1,1 1-1,-1 0 1,4 1-1,-7-2-10,4 2-153,-8-1-60,-8 5 42,4-1 172,-1 1 0,2 0 0,-1 0 0,0 1 1,1-1-1,1 2 0,-1-1 0,1 1 0,-6 10 0,3-1-3,0 0 0,1 0-1,-7 30 1,11-38 34,1 0-1,1 0 1,-1 0-1,2 0 0,-1 0 1,1 0-1,1 0 1,-1 0-1,2 1 1,-1-1-1,4 10 1,-4-17-19,0 0 0,-1-1 1,1 1-1,0 0 1,1-1-1,-1 1 1,0-1-1,0 1 1,1-1-1,-1 0 1,0 1-1,1-1 1,-1 0-1,1 0 0,0 0 1,-1 0-1,1 0 1,0-1-1,0 1 1,0 0-1,-1-1 1,1 1-1,0-1 1,0 0-1,0 0 1,0 0-1,0 1 1,0-2-1,0 1 0,0 0 1,3-1-1,2-1 25,1 1 0,-1-2-1,1 1 1,-1-1 0,0 0-1,9-6 1,267-179-124,-260 172 170,-21 15-74,126-96 127,-107 79-197,0-1 1,-2 0-1,30-40 0,-31 33 17,0-1 0,-2 0 0,-2-1 0,17-42 0,-5-7-638,-24 62 518,-2 15 162,-1 0 0,1 0 1,0 0-1,0 0 0,0 0 1,-1 0-1,1 0 0,0 0 1,0 0-1,0 0 0,-1 0 1,1 0-1,0 0 0,0 0 1,-1 0-1,1 0 0,0 0 1,0 0-1,0 1 0,0-1 1,-1 0-1,1 0 0,0 0 1,0 0-1,0 0 0,0 1 1,0-1-1,-1 0 1,1 0-1,0 0 0,0 1 1,0-1-1,0 0 0,-18 27-334,-87 159 272,94-165 214,1 0 0,1 1 0,0 0 0,2 1 0,-9 46 0,14-51-104,0 1 1,1-1-1,1 0 0,1 0 1,1 0-1,0 0 0,1 0 1,8 25-1,-9-35 4,1-1 0,0 1 1,1-1-1,0 1 0,9 11 1,-12-16-28,0-1 0,1-1 0,0 1 0,-1 0 0,1 0 1,0 0-1,0-1 0,0 1 0,0-1 0,0 0 0,0 1 0,0-1 1,1 0-1,-1 0 0,0-1 0,0 1 0,1 0 0,-1-1 0,1 1 1,-1-1-1,1 0 0,-1 0 0,5 0 0,-1-2-3,0 1 0,0-1-1,0 0 1,0-1 0,-1 0-1,1 0 1,-1 0 0,1 0 0,-1-1-1,0 0 1,0 0 0,7-9-1,3-4-51,-2-1-1,16-25 0,-1-1-103,-21 36 108,1-2-9,-1-1-1,10-18 1,-16 27 19,1-1 0,-1 0-1,0 0 1,0 0 0,0 0 0,-1 0 0,1 0-1,-1-1 1,1 1 0,-1 0 0,0 0-1,0 0 1,-1 0 0,1-1 0,-1 1-1,0-3 1,0 4 8,1 1 0,-1 0 0,0 0 0,1 0 0,-1 0 0,0 0 0,0 0 0,0 0 0,0 0 0,0 0 0,0 1-1,0-1 1,0 0 0,0 1 0,0-1 0,0 0 0,0 1 0,-1 0 0,1-1 0,0 1 0,0-1 0,-1 1 0,1 0 0,0 0 0,0 0 0,-1 0 0,1 0-1,-2 0 1,-1 0-7,1 1-1,-1-1 1,1 1-1,-1 0 1,0 0-1,1 0 1,-1 1-1,-4 2 1,0 1 40,0 0 1,1 1-1,-1 1 1,1-1-1,0 1 1,1 0-1,0 0 1,0 1-1,1 0 1,-6 11-1,1 1 42,1 0-1,1 0 1,-8 29 0,13-36-16,0 0 1,-2 21 0,5-30-27,-1 0 0,1 0 0,0 1 0,1-1 0,-1 0 0,1 0 0,-1 0 0,1 0 0,1 1 0,-1-2 0,0 1 0,3 4 0,-3-6-1,0-1 1,0 0 0,1 0 0,-1 1 0,1-1-1,-1 0 1,1 0 0,-1 0 0,1-1 0,-1 1-1,1 0 1,0 0 0,-1-1 0,1 1 0,0-1-1,-1 0 1,1 1 0,0-1 0,0 0 0,0 0-1,-1 0 1,1 0 0,0-1 0,0 1 0,-1 0-1,1-1 1,3 0 0,5-2-10,0-1-1,-1 0 1,14-7 0,-18 9 61,57-32 4,107-77 0,-6-16-33,-116 90-57,-43 34 18,20-16-179,-12 12-314,-32 50 409,-19 51 147,37-87-57,-6 15 112,2 1 1,0-1-1,1 1 0,-3 41 0,7-62-111,1 0 0,0 0 0,1 0-1,-1-1 1,0 1 0,0 0 0,1 0 0,-1 0-1,1-1 1,-1 1 0,1 0 0,0-1 0,0 1-1,0-1 1,0 1 0,0-1 0,0 1 0,0-1-1,0 1 1,1-1 0,-1 0 0,0 0 0,1 0-1,-1 0 1,3 1 0,-2-1 4,0-1-1,-1 1 1,1-1-1,0 0 1,0 1 0,0-1-1,0 0 1,0-1 0,-1 1-1,1 0 1,0 0 0,0-1-1,0 1 1,-1-1-1,1 1 1,0-1 0,0 0-1,-1 0 1,1 0 0,-1 0-1,1 0 1,-1 0 0,1 0-1,-1-1 1,2 0-1,8-10 1,0 0 0,-1-1 0,16-24 0,21-48-22,-39 70 5,-7 12-11,41-82-467,-47 127 57,-3 0 484,-7 51 29,14-84-37,1 0 1,0 0-1,1 0 1,-1 0-1,2 0 1,-1 0-1,6 17 1,-6-23-5,1 0 1,-1 1-1,1-1 1,-1 0-1,1-1 1,0 1-1,0 0 1,0 0-1,3 2 1,-3-4-25,-1 0 1,0 0 0,1 0 0,-1 0-1,1 0 1,-1-1 0,1 1 0,0 0 0,-1-1-1,1 0 1,0 1 0,-1-1 0,1 0-1,0 0 1,0 0 0,-1 0 0,1 0-1,0 0 1,-1 0 0,4-1 0,6-2-9,-1-1-1,1 0 1,-1-1 0,0 0 0,0 0 0,10-7-1,56-46-92,-42 30 135,95-85-175,-11 8 80,-110 99-4,-2 1-7,0 0 0,0 1 0,0 0 0,8-4 0,-14 8 41,0 0 0,1 0 0,-1 1-1,0-1 1,0 0 0,0 0 0,1 0-1,-1 0 1,0 1 0,0-1 0,0 0 0,0 0-1,0 1 1,0-1 0,1 0 0,-1 0 0,0 1-1,0-1 1,0 0 0,0 0 0,0 1 0,0-1-1,0 0 1,0 0 0,0 1 0,0-1 0,0 0-1,0 0 1,0 1 0,0-1 0,0 0 0,0 0-1,0 1 1,-1-1 0,1 0 0,0 0-1,0 1 1,-4 17 28,3-13 59,-8 89 173,7-70-162,3 37 0,1-15 110,-10-24-140,8-17-71,-1 0-1,0-1 0,0 1 0,0 0 0,-1-1 0,1 0 1,-1 1-1,0-1 0,0 0 0,-1 0 0,-4 7 0,-4 4-23,-24 23 0,20-22 30,10-10 25,-1 0 1,0-1 0,0 1-1,-11 7 1,14-11-1,-1 1 0,0-1 0,0 0 0,0 0 0,-1 0 0,1 0 0,0-1 1,-1 0-1,1 0 0,-1 0 0,1 0 0,-1-1 0,1 0 0,-1 0 0,1 0 0,-1 0 0,0-1 1,1 1-1,-1-1 0,1-1 0,0 1 0,-1 0 0,1-1 0,0 0 0,0 0 0,0 0 0,-4-4 0,5 4-25,0-1-1,1 1 0,0-1 1,-1 0-1,1 0 0,0 0 1,1 0-1,-1 0 0,0 0 1,1-1-1,-2-6 0,2 8 0,1 1-1,-1-1 1,1 0-1,0 0 1,0 1-1,0-1 1,0 0-1,0 0 1,0 0 0,1-3-1,-1 5 5,1-1 0,-1 0 0,0 1 0,1-1 1,-1 0-1,0 1 0,1-1 0,-1 0 0,1 1 0,-1-1 0,1 1 0,0-1 0,-1 1 1,1-1-1,-1 1 0,1-1 0,0 1 0,0 0 0,-1-1 0,1 1 0,0 0 0,-1-1 1,1 1-1,1 0 0,3 0 23,-1 0 0,1 1 1,0-1-1,-1 1 0,1 0 1,-1 0-1,1 1 0,-1-1 1,0 1-1,8 4 0,1 0 19,-3-2 47,88 35 651,-80-33-605,0-1 0,0-1 0,30 3-1,-38-7-201,0-1 0,0 0 0,0 0 1,0-1-1,0 0 0,0-1 0,-1 0 0,1-1 0,-1 0 0,0-1 0,0 1 0,9-8 0,-13 8-309,-1 1-1,0-1 1,0 0 0,0-1 0,0 1 0,-1-1 0,1 1 0,-1-1-1,2-6 1,3-5-3222,8-26-1,-11 26 573,11-22-1743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30.30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134 609 2144,'17'-15'1195,"-14"12"-502,1-1 1,0 1-1,0 0 0,7-5 0,-8 6-234,0 0 0,0 0-1,0 0 1,0 0 0,0 0 0,0-1-1,0 1 1,-1-1 0,0 0 0,1 0-1,-1 0 1,0 0 0,1-4 0,-2 5-226,0 0 1,0 0 0,0 0 0,-1 0 0,1-1 0,-1 1 0,0 0 0,1 0 0,-1-1 0,0 1 0,-1 0 0,1-1 0,0 1 0,0 0 0,-1 0 0,0 0 0,1-1-1,-1 1 1,0 0 0,0 0 0,0 0 0,0 0 0,-2-2 0,2 3-190,0 0 0,0 0 0,-1-1 0,1 1 0,0 1 0,-1-1 0,1 0 0,0 0 0,-1 0 0,1 1 0,-1-1 0,1 1 1,-1-1-1,1 1 0,-1 0 0,0 0 0,1-1 0,-1 1 0,1 0 0,-3 1 0,0-1-29,1 0 1,-1 1 0,0-1 0,1 1-1,-1 0 1,1 0 0,-6 3 0,0 1 14,0 1 0,1 0 1,-1 0-1,-14 16 1,8-8 9,5-5 28,1 0 1,1 1 0,-1-1-1,2 2 1,-9 12 0,14-20-34,1 1 0,-1-1 1,1 0-1,-1 1 0,1-1 0,0 1 1,1 0-1,-1-1 0,1 1 1,-1 4-1,1-5-8,1-1 1,-1 0-1,0 0 1,1 0-1,0 0 1,-1 1-1,1-1 1,0 0-1,0 0 1,0-1-1,0 1 1,1 0-1,-1 0 1,1 0-1,-1-1 1,1 1-1,-1-1 1,4 3-1,-3-2 9,1-1-1,0 1 0,0-1 0,-1 1 0,1-1 0,0 0 1,0 0-1,0-1 0,0 1 0,0-1 0,0 1 0,0-1 1,1 0-1,-1 0 0,0 0 0,4-1 0,1-1 22,-1 1 0,1-1 0,-1-1-1,0 0 1,10-4 0,-5 0 4,-1 0-1,0-1 1,0 0-1,-1-1 1,17-18 0,41-56 403,-50 59-247,130-168-163,-127 164-89,-1-1 0,-1-1 1,-2 0-1,0-1 0,23-65 1,-39 91-26,1 0 1,-1 0 0,0 0 0,-1 0-1,1 0 1,-1 0 0,0 0 0,0-8-1,0 12 43,0 0 0,-1 0 0,1 0-1,0 1 1,0-1 0,0 0 0,0 0 0,0 1-1,-1-1 1,1 0 0,0 1 0,-1-1-1,1 0 1,-1 1 0,1-1 0,-1 0 0,1 1-1,-1-1 1,1 1 0,-1-1 0,1 1 0,-1-1-1,0 1 1,1-1 0,-1 1 0,0 0-1,1-1 1,-1 1 0,0 0 0,0 0 0,1-1-1,-1 1 1,0 0 0,0 0 0,1 0 0,-1 0-1,0 0 1,0 0 0,1 0 0,-1 0-1,0 0 1,0 0 0,0 1 0,1-1 0,-2 1-1,-4 1-11,0 0 1,1 1-1,-1 0 0,-7 5 0,10-7 53,-15 12 23,1 0-1,0 0 0,1 2 1,0 0-1,1 1 0,1 0 1,1 1-1,0 1 0,1 0 1,1 0-1,-15 34 0,14-23 45,2 0-1,1 1 1,1 0-1,1 1 1,2 0-1,1 0 1,1 46-1,3-67-17,0 1-1,1 0 1,1 0-1,-1 0 1,2-1-1,5 18 1,-6-23-24,0 0 0,1 0 0,0 0 0,0-1 0,0 1 0,0 0 0,1-1 0,-1 0 0,1 0 0,0 0 0,1 0 0,-1-1 0,1 0 0,7 5 0,0-3-18,-1 0-1,1-1 1,-1-1 0,1 0-1,0 0 1,0-1-1,0-1 1,1 0 0,-1-1-1,0 0 1,0 0 0,1-2-1,-1 1 1,0-2 0,14-4-1,-12 4-19,-1-2 0,-1 0 0,1-1 1,-1 0-1,0 0 0,0-1 0,0-1 0,-1 0 0,-1-1 0,1 0 0,-1-1 0,-1 0 0,12-15 0,-12 11-8,0-1-1,0 0 1,11-30-1,-17 37-60,0 0 0,-1-1 0,0 1 0,-1-1 0,1 0 0,-1 1 0,-1-1 0,0 0 0,-1-11 0,1 19 29,-1 0 0,1 0 1,0-1-1,0 1 1,-1 0-1,1 0 0,0 0 1,-1 0-1,0-1 1,0 0-1,1 2 21,-1 0-1,1-1 1,-1 1-1,1 0 1,0 0 0,-1 0-1,1 0 1,-1 0 0,1-1-1,-1 1 1,1 0-1,-1 0 1,1 0 0,-1 0-1,1 0 1,-1 1 0,1-1-1,-1 0 1,1 0-1,-1 0 1,1 0 0,-1 0-1,1 1 1,0-1-1,-1 0 1,1 0 0,-1 1-1,1-1 1,0 0 0,-1 1-1,1-1 1,0 0-1,-1 1 1,0 0 0,-19 18 18,0 1 1,1 0 0,-21 32-1,26-35 7,-25 37 67,35-48-68,1 0 0,0 0 0,0 0 0,0 0 0,0 1 0,1-1 0,-1 9 1,2-12 1,1 0 1,0 0 0,0 1-1,0-1 1,0 0 0,0 0-1,1 0 1,-1 1 0,1-1-1,0 0 1,0 0 0,0 0-1,1 0 1,-1 0 0,1 0-1,-1 0 1,1-1 0,0 1-1,0-1 1,0 1 0,1-1-1,-1 0 1,0 0 0,1 1-1,0-2 1,-1 1 0,1 0-1,6 2 1,0 0 36,0 0 0,0-1-1,0-1 1,0 1 0,1-1 0,-1-1 0,1 0-1,12 0 1,9-3 21,-1-1 0,0-2 0,0 0 0,44-16 0,2 0 3,1 3-150,-1-4 0,110-48 0,-175 64 174,-1 0 1,20-15 0,-5 3-357,-29 20 343,-1 0-71,1 1 1,-1-1-1,1 1 1,-5 4-1,-8 8-96,-2-1 0,-30 19 1,4-5 93,9-5 110,-22 17-120,51-35 2,0 0-1,1 1 1,0 0 0,0 1 0,-9 13-1,14-20-7,0 1 0,0 0 0,1 0 0,-1 0 0,1 0-1,-1 0 1,1 0 0,-1 1 0,1-1 0,0 0 0,-1 0 0,1 0-1,0 0 1,0 0 0,0 0 0,0 1 0,0-1 0,0 0 0,0 0 0,0 0-1,0 0 1,1 1 0,-1-1 0,0 0 0,1 0 0,-1 0 0,1 0-1,-1 0 1,1 0 0,0 0 0,-1 0 0,1 0 0,0 0 0,0-1-1,-1 1 1,1 0 0,0 0 0,0-1 0,0 1 0,0 0 0,2 0 0,2 2 42,1-1 1,0 0-1,0 0 1,0 0-1,1 0 1,7 0 0,10 1 64,0-2 0,1 0 0,-1-2 0,41-6 0,-19-1-72,71-24 1,-69 17 1,99-34-49,-102 32 51,0-2 0,-1-2 0,45-29 0,-70 39-113,9-7-249,-70 37-361,-147 84 539,177-96 146,0 0-1,0 1 1,1 0-1,0 1 1,1 0-1,-19 22 1,28-30 12,0 0 1,0 0-1,0 0 1,1 0-1,-1 0 0,0 0 1,0 0-1,1 0 1,-1 1-1,1-1 0,-1 0 1,1 0-1,0 1 1,-1-1-1,1 0 0,0 1 1,0-1-1,0 0 1,0 1-1,0-1 0,0 0 1,1 2-1,-1-2 6,1 0-1,0 0 0,-1 0 1,1 0-1,0 0 1,0-1-1,0 1 0,0 0 1,0-1-1,0 1 0,0 0 1,0-1-1,0 1 1,0-1-1,0 0 0,0 1 1,0-1-1,0 0 1,1 0-1,-1 0 0,0 0 1,0 0-1,0 0 0,2 0 1,9 0 58,-1-1 0,1-1-1,-1 0 1,0 0 0,0-1 0,15-7 0,-3 1-92,40-25 0,-52 27-28,-1 0-1,0-1 0,0 0 1,-1-1-1,16-19 0,-24 27-2,1 0 0,-1-1 0,0 1 0,0-1-1,0 0 1,0 1 0,-1-1 0,1 1 0,0-1 0,-1 0-1,1 0 1,-1 1 0,1-1 0,-1-3 0,-4 8-33,0-1 0,1 1 1,-1 0-1,1 0 0,0 0 1,-6 7-1,7-7 77,0 0 0,0 1-1,0-1 1,1 0 0,-1 1 0,1-1 0,0 1-1,0-1 1,0 1 0,1 0 0,-1-1 0,1 1 0,0 0-1,0-1 1,1 5 0,-1-5 43,1-1 0,0 0 0,0 1 0,0-1 0,0 1 0,0-1 1,0 0-1,1 0 0,-1 0 0,1 0 0,-1 0 0,1 0 0,0 0 0,0 0 0,0-1 0,0 1 0,0-1 0,0 1 0,0-1 0,0 0 0,5 2 1,-2-1-11,0-1 1,-1 1 0,1-1 0,0 0 0,0-1 0,0 1 0,-1-1 0,1 0-1,0 0 1,0 0 0,6-2 0,-3 0 10,0 0 0,0 0 1,-1-1-1,1 0 0,-1-1 0,8-4 0,4-5-40,-2 0-1,0-1 1,0 0-1,15-19 1,-22 23-17,20-24-249,-35 71-36,-24 53 1211,25-78-771,2-6-100,0 0 1,0 1-1,0-1 0,1 0 1,0 1-1,1-1 0,-1 1 1,1-1-1,1 9 0,3-4 218,6-14 87,-2 0-268,58-31 68,-27 12-148,138-62 2,-163 78-157,25-8-1,-39 14 157,0 0-1,0 1 1,-1-1-1,1 0 1,0 0-1,0 0 1,0 0-1,0 0 0,0 1 1,0-1-1,0 0 1,0 0-1,0 0 1,0 0-1,0 1 1,0-1-1,0 0 0,0 0 1,0 0-1,0 0 1,0 1-1,0-1 1,1 0-1,-1 0 0,0 0 1,0 0-1,0 0 1,0 1-1,0-1 1,0 0-1,0 0 1,0 0-1,1 0 0,-1 0 1,0 0-1,0 0 1,0 1-1,0-1 1,0 0-1,1 0 0,-1 0 1,0 0-1,0 0 1,0 0-1,0 0 1,0 0-1,1 0 1,-1 0-1,0 0 0,0 0 1,0 0-1,0 0 1,1 0-1,-1 0 1,0 0-1,0 0 1,0 0-1,0 0 0,1 0 1,-1 0-1,0-1 1,0 1-1,0 0 1,0 0-1,1 0 0,-9 11-86,7-10 66,-74 84-106,42-39 92,-33 58 0,-19 56 61,38-70 124,-65 94 0,110-180-145,-1-1 0,1-1 1,-1 1-1,1 0 0,-1-1 1,0 1-1,0-1 0,0 0 1,-7 3-1,10-4-12,-1-1 0,1 0-1,0 0 1,-1 0 0,1 0 0,-1 1 0,1-1 0,-1 0 0,1 0-1,0 0 1,-1 0 0,1 0 0,-1 0 0,1 0 0,-1 0-1,1 0 1,-1 0 0,1-1 0,0 1 0,-1 0 0,1 0-1,-1 0 1,1 0 0,0-1 0,-1 1 0,1 0 0,-1 0 0,1-1-1,0 1 1,-1-1 0,1 0-17,-1-1-1,1 1 1,-1-1-1,1 1 1,0-1-1,0 1 1,-1-1-1,1 1 1,1-1-1,-1 1 1,0-1-1,0 0 1,0 1-1,1-3 1,8-27-308,11-30 0,-7 24 306,43-111-104,-49 133 134,0 0-1,2 1 0,0 0 0,0 1 1,1 0-1,1 1 0,17-16 1,-6 10 72,0 2 1,2 0 0,38-18 0,-44 24-65,82-35-24,-66 31 122,0-2 1,37-23-1,-45 21-79,0-1 0,-2-1-1,0-1 1,40-48 0,-2 5 128,-19 21-33,-37 36-139,1 1-145,-7 7 152,1-1 0,-1 1-1,0 0 1,1 0 0,-1-1-1,0 1 1,1 0 0,-1 0-1,0-1 1,0 1 0,0 0-1,0 0 1,0 0 0,0 1-1,1 15 70,0 0 0,-2-1 1,0 1-1,-5 26 0,-22 65 272,24-97-297,0 0-1,-1-1 1,-10 17-1,1-3 69,14-23-93,-1 0-1,1 0 1,-1 1-1,0-1 1,1 0-1,-1 0 1,0 0-1,0 0 1,0 0-1,0 0 1,0 0-1,0 0 1,0 0-1,0 0 1,0-1 0,-1 1-1,1 0 1,0-1-1,0 1 1,-1-1-1,1 1 1,0-1-1,-1 0 1,1 0-1,0 1 1,-1-1-1,1 0 1,-3-1-1,2 1-19,1-1 1,-1 1-1,1-1 0,0 0 0,-1 0 0,1 1 0,0-1 0,0 0 0,-1 0 0,1 0 0,0-1 0,0 1 0,0 0 0,0 0 0,1-1 0,-1 1 1,0 0-1,0-1 0,1 1 0,-1-1 0,1 1 0,-1-1 0,1 1 0,0-1 0,-1-1 0,1 0-25,-2-2 23,2 1 0,-1-1 0,1 0-1,-1 1 1,1-1 0,1-8-1,0 12 13,-1 0 0,0 0 1,0 0-1,1 1 0,-1-1 0,0 0 0,1 0 0,-1 1 0,1-1 0,-1 0 0,1 1 0,-1-1 0,1 0 0,0 1 1,-1-1-1,1 1 0,1-2 0,0 2-2,-1-1 0,1 1-1,-1-1 1,1 1 0,-1 0 0,1 0 0,-1 0 0,1 0 0,-1 0-1,1 0 1,-1 0 0,1 0 0,2 1 0,113 18-1803,-92-17-2463,-1 2-1,33 9 1,-24-2 986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31.35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92 310 3392,'-10'-3'413,"-15"-2"699,-6 3-178,5 1 4244,31 5-2127,6-1-2605,0 0 1,0 0 0,0-1 0,0 0 0,0-1 0,1-1 0,16 0 0,-23 0-348,25 0 592,1-1 0,44-8-1,-66 8-598,0-1-1,0-1 0,0 0 0,0 0 1,0 0-1,-1-1 0,1-1 0,-1 1 1,0-2-1,-1 1 0,1-1 0,12-12 1,-11 8-22,-1-1 0,-1 0 0,1-1 0,-2 1 0,0-1 0,6-15 0,-8 17-94,-1 0 0,0 0-1,-1-1 1,1 1 0,-2-1 0,0 0-1,0 1 1,-1-15 0,-1 22-9,1 1 0,0-1 1,-1 0-1,1 1 1,-1-1-1,0 1 0,0-1 1,0 1-1,0-1 1,0 1-1,-3-4 0,3 5 21,0 1 0,0-1 0,0 0-1,0 1 1,0-1 0,0 1 0,0-1 0,0 1-1,0-1 1,0 1 0,0 0 0,0-1-1,0 1 1,0 0 0,-1 0 0,1 0 0,0 0-1,0 0 1,0 0 0,0 0 0,0 0-1,0 0 1,0 1 0,-1-1 0,1 0 0,0 1-1,0-1 1,0 1 0,0-1 0,0 1-1,0 0 1,-1 1 0,-7 4 48,0 1-1,0 0 1,1 0 0,0 1-1,-14 17 1,-33 52 284,44-60-257,4-7 45,-5 6 64,1 2 0,0 0 1,-13 34-1,22-47-104,0 1-1,0-1 1,1 1 0,0 0-1,0 0 1,1-1 0,0 1 0,0 6-1,0-9 6,1 1 0,0-1-1,0 1 1,0-1 0,0 0-1,0 1 1,0-1 0,1 0-1,0 0 1,0 0 0,0 0-1,0 0 1,0-1 0,4 5-1,-1-3-7,-1 0-1,1 0 0,0-1 1,0 1-1,1-1 1,-1 0-1,1-1 0,0 1 1,-1-1-1,1 0 0,6 1 1,-2-1 9,-1-1-1,0-1 1,0 1 0,1-1 0,-1-1-1,15-2 1,1-3-17,0 0 0,-1-2 0,0-1 0,29-16 0,188-111-23,-141 75-95,-100 61 62,7-5-30,0 1 1,0 0 0,1 1-1,13-5 1,-20 8 25,1 0-1,0-1 1,0 1-1,0 0 1,0 0-1,0 0 1,-1 0-1,1 0 1,0 0-1,0 0 1,0 1-1,0-1 1,-1 1-1,1-1 1,0 1-1,0 0 1,-1 0 0,1-1-1,0 1 1,-1 0-1,1 1 1,-1-1-1,0 0 1,1 0-1,-1 1 1,2 1-1,1 4 54,1 1 0,-2 0 0,1 0 0,-1 0 0,0 0 0,0 1 0,2 15 0,4 11 281,-3-16-181,2 0 0,0 0 1,1-1-1,1 0 0,20 27 0,-27-42-218,-1 0 0,1 0-1,0 0 1,0-1 0,1 1-1,-1-1 1,7 4 0,-9-5-242,1-1 1,-1 1-1,0-1 0,1 1 1,-1-1-1,0 0 1,1 1-1,-1-1 0,1 0 1,-1 0-1,2 0 1,-2 0-132,0-1 1,-1 1 0,1 0 0,0 0-1,0-1 1,-1 1 0,1 0 0,0-1 0,-1 1-1,1-1 1,0 1 0,-1-1 0,1 1 0,-1-1-1,1 1 1,-1-1 0,1 0 0,-1 1 0,1-1-1,-1 0 1,1 0 0,3-10-4397,5 0 1605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37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11968,'0'5'5407,"37"-10"-4703,-3 1 544,8 8-832,53-4 768,8 0-704,31-4 0,-2 4-320,15-5-736,-7 10 320,-5-10-4064,-19 5 2369,-13-6-6305,-22-3 4640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31.74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504 8 8480,'0'0'110,"0"-1"0,0 1 0,0-1 0,-1 1 0,1 0 0,0-1 0,0 1 1,0 0-1,-1-1 0,1 1 0,0 0 0,0-1 0,-1 1 0,1 0 0,0-1 0,0 1 0,-1 0 0,1 0 1,0-1-1,-1 1 0,1 0 0,-1 0 0,1 0 0,0 0 0,-1-1 0,1 1 0,-1 0 0,1 0 1,0 0-1,-1 0 0,1 0 0,-1 0 0,1 0 0,0 0 0,-1 0 0,1 0 0,-1 0 0,1 0 0,0 1 1,-1-1-1,1 0 0,-1 0 0,1 0 0,0 0 0,-1 1 0,1-1 0,0 0 0,-1 0 0,1 1 1,-1-1-1,-18 21 2592,14-15-2017,-11 14 363,8-11-701,1-1 0,-1 1 1,0-1-1,-13 9 0,-27 15 803,-96 48-1,89-52-2733,-68 45 0,121-72 1083,0 1 0,0-1 0,0 1 0,0-1 0,0 1 0,0 0 0,1 0 0,-1-1 1,1 1-1,-1 1 0,1-1 0,-2 4 0,5 5-2400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35.49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74 1004 8224,'-10'6'2645,"10"-6"-2611,-1 1-1,1-1 1,0 0-1,0 0 1,0 0-1,-1 0 1,1 1-1,0-1 1,0 0-1,0 0 1,0 1 0,0-1-1,0 0 1,-1 0-1,1 1 1,0-1-1,0 0 1,0 0-1,0 1 1,0-1 0,0 0-1,0 0 1,0 1-1,0-1 1,0 0-1,0 0 1,0 1-1,0-1 1,0 0-1,1 1 1,-5 53 3452,-10 57 0,4-40-2421,-20 119 1340,26-155-1551,4-26-21,4-23-210,13-54-549,34-86 1,-32 110-229,2 1 0,2 0 0,36-48 0,-30 46 87,121-175-251,-115 173 158,2 3-1,71-67 0,-105 109 166,4-5 31,1 0-1,0 1 0,11-6 1,-17 10-18,1 1 1,-1 1-1,0-1 1,0 0-1,0 0 1,0 1-1,1-1 1,3 0-1,-5 1-5,0 1-1,0-1 1,0 0-1,0 0 1,0 0-1,0 0 1,0 1-1,0-1 1,0 0-1,0 1 1,0-1-1,0 1 1,0-1 0,-1 1-1,1 0 1,0-1-1,0 1 1,-1 0-1,1-1 1,1 3-1,1 1 48,-1 1 0,0 1 0,0-1 0,0 0 0,0 0 0,-1 1 0,1-1 0,-2 1 0,1-1 0,0 1 0,-1-1-1,-1 7 1,0 7 72,0 0-1,-7 24 1,4-26-77,0-1 1,-2 1-1,0-1 1,-1 0-1,0-1 1,-1 0-1,-1 0 1,0 0-1,-1-1 1,-1-1-1,0 0 1,-1 0-1,0-1 1,-1 0-1,0-1 1,-16 9 0,12-6 174,10-8-478,7-6 224,0 0 0,0 0 0,0 0 0,0 0 0,0 0-1,0 0 1,0 0 0,0 0 0,0 0 0,0 0 0,0 0 0,0 1 0,0-1 0,0 0 0,0 0 0,1 0 0,-1 0 0,0 0 0,0 0 0,0 0 0,0 0 0,0 0 0,0 0 0,0 0 0,0 0 0,0 0 0,0 0 0,0 0 0,0 0 0,0 0 0,0 0 0,0 0 0,0 0 0,0 0 0,0 1 0,0-1 0,0 0 0,0 0 0,0 0 0,0 0 0,0 0 0,0 0 0,0 0 0,0 0 0,0 0 0,-1 0 0,1 0 0,0 0 0,0 0 0,0 0 0,0 0 0,0 0 0,0 0 0,0 0 0,21-14-1843,22-7 389,23-14 498,37-37 657,-1-1 1238,-97 70-790,7-4 569,-10 9-286,-5 7-46,-14 20 15,5-9 101,-11 27 1,20-42-400,1 1 1,0 0-1,0-1 1,1 1-1,0 0 0,0 0 1,0 0-1,1 0 1,1 12-1,-1-16-60,0 0-1,1-1 1,-1 1-1,1 0 1,0-1 0,-1 1-1,1-1 1,0 1 0,0-1-1,0 1 1,0-1-1,0 1 1,1-1 0,-1 0-1,0 0 1,0 1 0,1-1-1,-1 0 1,1 0 0,-1 0-1,1-1 1,0 1-1,-1 0 1,1-1 0,0 1-1,2 0 1,2 0 29,0 0 1,0 0-1,0-1 1,0 0 0,1 0-1,7-1 1,3-1 38,1-1 1,-1-1 0,19-6-1,-28 8-78,0-2 0,-1 1 0,1-1 0,-1-1 0,1 1 0,-1-1 0,-1 0 1,13-13-1,-10 9-86,-1-2 0,-1 1 0,1-1 1,-2 0-1,0 0 0,0-1 0,-1 0 1,0 0-1,-1 0 0,-1-1 0,1 0 1,-2 1-1,0-1 0,-1 0 0,0 0 1,-1 0-1,-1-16 0,0 25 22,0 0-1,0 0 0,0 0 0,0 1 1,0-1-1,-1 0 0,0 1 0,0 0 1,0-1-1,0 1 0,0 0 0,-1 0 1,1 0-1,-1 0 0,0 0 0,0 1 1,0-1-1,-6-3 0,6 4 64,0 1 0,0-1 0,0 1-1,0 0 1,0 0 0,0 0 0,0 1 0,-1-1-1,1 1 1,0 0 0,0 0 0,-1 0-1,1 0 1,0 0 0,0 1 0,0-1 0,-1 1-1,1 0 1,0 0 0,0 0 0,0 0 0,-5 4-1,16-8 165,0 1-1,-1 0 1,1 0-1,9 0 1,16-3-80,-26 3-84,128-20 167,-116 20-192,0 0 0,0 2-1,1 1 1,-1 0 0,23 5 0,-36-4 50,1 0 1,-1 0-1,0 0 1,0 1 0,0 0-1,0 0 1,0 0-1,-1 1 1,0 0-1,1 0 1,-1 0 0,-1 1-1,1 0 1,-1 0-1,1 0 1,-2 0 0,1 1-1,0-1 1,-1 1-1,0 0 1,-1 0-1,1 0 1,-1 0 0,0 1-1,-1-1 1,1 1-1,-1-1 1,0 1 0,-1-1-1,0 1 1,0 0-1,0-1 1,-1 1-1,0-1 1,0 1 0,-4 9-1,-6 13 315,-28 50 0,9-21-20,27-48-63,5-8-79,12-10-79,-6 2-206,73-45-396,-50 30 431,0 1-1,59-26 1,-84 44 22,0-1 1,0 1-1,12-2 1,-17 4 35,0 0 1,0 0 0,-1-1-1,1 1 1,0 0 0,0 0-1,0 0 1,0 0 0,0 0 0,0 0-1,0 1 1,-1-1 0,1 0-1,0 0 1,0 0 0,0 1-1,0-1 1,-1 1 0,1-1-1,0 0 1,0 1 0,-1-1 0,1 1-1,0 0 1,-1-1 0,1 1-1,0 0 1,-1-1 0,1 1-1,-1 0 1,1-1 0,-1 1-1,0 0 1,1 0 0,-1 0 0,0 0-1,1 1 1,-1 2-1,1 0 0,-1 1 1,0-1-1,-1 0 0,1 1 0,-1-1 1,0 0-1,-3 8 0,-16 34-54,14-33 167,-9 23-1,14-34-90,1-1 1,-1 0-1,1 1 0,0-1 0,0 1 0,-1-1 1,1 0-1,0 1 0,0-1 0,1 1 0,-1-1 0,0 0 1,0 1-1,1-1 0,-1 0 0,1 1 0,-1-1 1,1 0-1,-1 1 0,2 0 0,0 0 4,-1 0 1,1-1-1,-1 1 0,1-1 0,0 0 1,0 0-1,-1 1 0,1-1 0,0 0 1,0-1-1,4 3 0,2-2 29,-1 1 1,0-1-1,1 0 0,-1 0 1,0-1-1,12-1 0,4 0-39,-14 1-12,-1-1 0,1 1-1,-1-2 1,1 1 0,-1-1 0,9-3 0,-11 2 14,1 1 1,-1 0 0,9-1-1,2-1-68,-5-2-220,-6 2 222,11-1 341,-10 3-289,-1 0 1,0 0-1,0-1 0,0 1 1,9-7-1,-8 5-32,0-1 0,-1-1 0,1 1 0,-1-1 0,-1 0-1,1 0 1,-1-1 0,0 0 0,8-14 0,0-7-279,8-33-1,-16 47 202,-2 0-1,0 0 1,0 0-1,0-22 1,-3 34 78,0 0-1,0 0 1,-1 0 0,1-1 0,0 1 0,-1 0 0,1 0 0,-1 0 0,0 0 0,0 0 0,0 1 0,0-1 0,-1-2 0,1 3 23,1 1 0,-1-1 0,1 1 0,-1 0-1,1-1 1,-1 1 0,1 0 0,-1-1 0,1 1 0,-1 0 0,1 0 0,-1 0 0,0-1-1,1 1 1,-1 0 0,0 0 0,1 0 0,-1 0 0,1 0 0,-1 0 0,0 0-1,1 0 1,-1 0 0,0 0 0,1 1 0,-1-1 0,1 0 0,-1 0 0,1 0-1,-1 1 1,0-1 0,1 0 0,-1 1 0,1-1 0,-1 1 0,1-1 0,-1 0 0,1 1-1,0-1 1,-1 1 0,1-1 0,-1 2 0,-3 3-9,0 0 0,0 1 0,1 0 0,-5 8 0,3-2 29,-11 21 315,1 1 0,2 1 0,-15 64 0,26-94-245,1 1 0,0 0-1,1 0 1,0-1 0,0 1-1,0 0 1,1 8 0,-1-13-63,1 1 0,-1-1 0,0 1 0,1-1 0,-1 1 0,1-1 0,-1 1 0,1-1 0,0 0 0,-1 1 0,1-1 0,0 0 0,0 0 0,0 1 0,0-1 0,0 0 0,0 0 0,1 0 0,-1 0 0,0 0 0,0-1 0,1 1 0,-1 0 0,0 0 0,1-1 0,-1 1 0,1-1 0,-1 0 0,1 1 0,-1-1 0,1 0 0,2 0 0,8-1-7,0-1 0,-1-1 1,1 0-1,-1 0 1,1-1-1,-1-1 1,11-5-1,17-7 75,224-92-601,-244 100 438,-15 6 44,0 1 1,1-1-1,-1 1 0,1 0 0,0 1 1,-1-1-1,1 1 0,0 0 0,0 0 1,0 0-1,6 0 0,-10 1 30,0 0 0,-1 1-1,1-1 1,0 0 0,-1 0-1,1 0 1,0 1 0,-1-1-1,1 0 1,0 1 0,-1-1-1,1 0 1,-1 1 0,1-1 0,0 1-1,-1-1 1,1 1 0,-1-1-1,0 1 1,1-1 0,-1 1-1,1 0 1,-1-1 0,0 1-1,0 0 1,1-1 0,-1 1 0,0 0-1,0-1 1,0 1 0,1 0-1,-1-1 1,0 1 0,0 0-1,0-1 1,0 1 0,-1 0-1,1 0 1,0-1 0,0 1-1,0 0 1,0-1 0,-1 1 0,1 0-1,-1 0 1,0 3 22,-1 0 1,0 1 0,0-2-1,0 1 1,-5 7 0,-7 5 175,-31 26 1,29-27-36,-26 28 1,34-31-95,8-11-61,0-1 1,0 0 0,0 0 0,0 1-1,0-1 1,0 0 0,0 1 0,0-1 0,0 0-1,0 1 1,0-1 0,0 0 0,0 0 0,0 1-1,0-1 1,0 0 0,0 1 0,1-1 0,-1 0-1,0 0 1,0 1 0,0-1 0,0 0 0,1 0-1,-1 0 1,0 1 0,0-1 0,1 0 0,-1 0-1,0 0 1,0 0 0,1 1 0,-1-1 0,0 0-1,0 0 1,1 0 0,-1 0 0,0 0 0,1 0-1,-1 0 1,0 0 0,1 0 0,-1 0-1,0 0 1,0 0 0,1 0 0,-1 0 0,0 0-1,1 0 1,-1 0 0,1 0 0,5-1-7,0 1 0,0-1 0,0 0 0,0-1 0,0 1 0,-1-1 0,8-3 0,39-23-261,-26 14 184,67-38-368,-92 51 420,0 0 1,1 0 0,-1 1-1,1-1 1,-1 0-1,1 1 1,-1-1-1,1 1 1,-1 0-1,1-1 1,0 1 0,2 0-1,-4 0 14,1 1 0,0-1 0,-1 1 0,1-1 0,0 0 0,-1 1 0,1-1 0,0 1 0,-1 0 0,1-1 0,-1 1 0,1-1-1,-1 1 1,1 0 0,-1-1 0,0 1 0,1 0 0,-1-1 0,0 1 0,1 0 0,-1 0 0,0-1 0,0 1 0,0 0 0,0 0 0,0 1 0,1 6 68,-1 0-1,0 1 1,0-1 0,-1 0 0,-2 10-1,-1 23 329,4-40-366,0 0-1,0 0 1,0 0 0,0 0 0,0 0 0,0 0-1,0 0 1,1 0 0,-1 0 0,0 0 0,0 0-1,1-1 1,-1 1 0,1 0 0,-1 0 0,1 0-1,-1 0 1,1-1 0,-1 1 0,1 0 0,0 0-1,-1-1 1,1 1 0,0-1 0,0 1 0,-1 0-1,1-1 1,0 0 0,0 1 0,0-1 0,0 1-1,0-1 1,0 0 0,0 0 0,-1 1 0,1-1-1,0 0 1,0 0 0,2 0 0,2-1 14,0 1 0,0-1 0,-1 0 0,1 0 0,0-1 0,5-2 1,20-8-1,-1-1 0,0-1 0,-1-2 0,-1-1 1,45-36-1,-27 9-194,-2-2 1,53-74-1,-48 54-134,60-109-1,-58 72-269,54-155 0,-98 245 501,-5 11 50,0 0 0,0 0 0,0-1 0,0 1 0,-1 0 0,1-1 0,-1 1 0,1-1 1,-1 1-1,0-1 0,0 1 0,0-1 0,0-2 0,0 5 15,0 0 1,0-1-1,0 1 1,0 0-1,0 0 1,0 0-1,0 0 1,0 0-1,0-1 1,-1 1-1,1 0 1,0 0-1,0 0 1,0 0-1,0 0 1,0 0-1,0 0 0,0-1 1,0 1-1,0 0 1,-1 0-1,1 0 1,0 0-1,0 0 1,0 0-1,0 0 1,0 0-1,0 0 1,-1 0-1,1 0 1,0 0-1,0 0 1,0 0-1,0 0 1,0 0-1,-1 0 1,1 0-1,0 0 0,0 0 1,0 0-1,0 0 1,0 0-1,-1 0 1,1 0-1,0 0 1,0 0-1,0 0 1,0 0-1,0 0 1,-1 0-1,1 0 1,0 0-1,0 0 1,0 1-1,0-1 1,0 0-1,0 0 1,0 0-1,0 0 0,0 0 1,-1 0-1,1 1 1,-5 5-5,-1 1 1,1 0-1,1 1 1,-7 12-1,6-10 23,-61 131 400,31-63-130,15-36-12,2 1 0,2 1-1,-17 69 1,26-80-194,2 0 0,1 1 0,2 0 0,3 54 0,0-82 0,0 1-1,0-1 1,0 0-1,1 0 1,4 9-1,-6-13-62,1-1 0,0 1-1,-1-1 1,1 0 0,0 1 0,0-1 0,0 0-1,0 0 1,0 0 0,0 1 0,0-1 0,1 0-1,-1 0 1,0-1 0,0 1 0,1 0 0,-1 0-1,1-1 1,-1 1 0,1-1 0,-1 1 0,1-1-1,-1 1 1,1-1 0,-1 0 0,1 0 0,1 0-1,0 0-10,0-1-1,-1 0 1,1 1-1,0-1 1,-1 0-1,1 0 1,-1-1-1,0 1 1,1 0-1,-1-1 1,0 0-1,4-3 0,21-25-56,-23 26 38,45-62-149,-25 33-135,45-48 1,-57 71 167,-12 10 125,0 0 0,0 0 0,0 0 0,0 0 1,1 0-1,-1 0 0,0 0 0,0 0 0,0 0 0,0 0 1,0 0-1,0 0 0,0 0 0,0 0 0,0 0 0,0 0 0,1 0 1,-1 0-1,0 0 0,0 0 0,0 0 0,0 0 0,0 0 1,0 1-1,0-1 0,0 0 0,0 0 0,0 0 0,0 0 0,0 0 1,0 0-1,0 0 0,0 0 0,0 0 0,0 0 0,0 1 0,0-1 1,0 0-1,0 0 0,0 0 0,0 0 0,0 0 0,0 0 1,0 0-1,0 0 0,0 0 0,0 1 0,0-1 0,0 0 0,0 0 1,0 0-1,0 0 0,0 0 0,0 0 0,0 0 0,0 0 1,0 0-1,-2 8-35,-19 46-99,-1 2 630,-26 104-1,47-156-461,1 0 1,-1 0-1,1 0 0,0 0 1,0 0-1,0 6 0,1-9-11,-1 0 0,0 0-1,0 0 1,1 0 0,-1 0 0,0 0 0,1 0-1,-1 0 1,1 0 0,0 0 0,-1 0 0,1 0-1,0 0 1,-1 0 0,1-1 0,0 1 0,0 0-1,0 0 1,0-1 0,0 1 0,0-1 0,0 1-1,0-1 1,0 1 0,0-1 0,0 1 0,1-1-1,10 1-40,0 0 0,1 0 0,-1-2 0,0 0 0,22-4 0,-17 3-55,34-6-263,-1-3 0,0-1 0,0-3 0,-2-2 0,0-2 0,62-34 0,33-38 541,-139 88-214,-3 2 3,0 1 1,-1 0-1,1-1 0,-1 1 1,1 0-1,0-1 0,-1 1 1,1-1-1,-1 1 0,1-1 1,-1 1-1,0-1 0,1 1 1,-1-1-1,0 1 0,1-1 1,-1 0-1,0 1 1,1-1-1,-1 0 0,0-1 1,-2 2-94,-5 5 144,1 0 0,-1 1 0,1-1 0,1 1 0,-1 0 0,1 1 0,0-1 0,-4 9 0,-3 2 87,-119 146 1188,128-160-1277,0 1 1,1-1-1,0 1 0,0 0 0,-2 5 1,4-9-34,0 1 1,0-1 0,-1 0-1,1 1 1,0-1 0,0 1 0,0-1-1,0 1 1,0-1 0,0 1-1,0-1 1,0 0 0,0 1-1,0-1 1,1 1 0,-1-1-1,0 1 1,0-1 0,0 0-1,0 1 1,1-1 0,-1 1 0,1 0-1,0-1 0,-1 0 0,1 1 0,0-1 0,-1 0 1,1 0-1,0 0 0,-1 1 0,1-1 0,0 0 0,0 0 1,-1 0-1,1 0 0,0 0 0,0 0 0,-1 0 0,1-1 1,1 1-1,7-3-133,1 0 0,-1 0 0,-1-1 1,1 0-1,0-1 0,13-10 0,17-8-294,-39 23 400,1 0 1,0-1 0,0 1 0,0-1 0,0 1 0,0 0-1,-1 0 1,1 0 0,0-1 0,0 1 0,0 0 0,0 0 0,0 0-1,1 0 1,-2 1 8,1-1-1,-1 0 1,1 0-1,-1 0 1,0 1-1,1-1 1,-1 0-1,0 0 1,1 1-1,-1-1 1,0 0 0,1 1-1,-1-1 1,0 0-1,1 1 1,-1-1-1,0 1 1,0-1-1,0 0 1,1 2-1,0 1-20,-1 1 0,1-1 0,-1 1 0,0 0 0,0 7 0,0 8 257,1-14-195,0-1 0,0 0 1,0 1-1,0-1 0,1 0 1,0 0-1,2 5 0,-3-8-15,0 1-1,0-1 1,1 1-1,-1-1 1,1 1-1,-1-1 1,1 0-1,0 0 0,-1 0 1,1 0-1,0 0 1,0 0-1,0 0 1,0 0-1,-1-1 1,1 1-1,0-1 0,3 1 1,2 0-4,0-1 1,0 0-1,0 0 1,0 0 0,-1-1-1,1 0 1,9-3-1,0 0 23,29-14 0,-30 11-47,-1-1-1,0 0 1,0-1 0,-1-1-1,13-11 1,-4 1-102,-2-1 0,0-1 0,25-34 0,40-76-402,-71 109 459,74-131-218,-32 54-120,-44 80 302,-5 8-112,0 0 0,-1 0 1,6-15-1,-17 29 207,-4 5 57,-2 5 20,-1 1 1,2 0 0,-18 29-1,-23 53-56,-13 54 401,56-124-271,0 1 0,2 0 0,1 0 0,-3 32 1,8-53-102,0 0 0,0 0 0,0 1 0,0-1 0,1 0 0,0 0 0,0 0 0,1 0 0,-1 0 0,1 0 0,3 5 0,-4-8-38,0 0 0,1 0-1,-1 0 1,0 0 0,1-1-1,0 1 1,-1-1 0,1 1-1,0-1 1,0 1 0,0-1-1,0 0 1,0 0 0,0 0-1,0 0 1,0 0 0,1-1-1,-1 1 1,0-1 0,0 1-1,1-1 1,-1 0 0,0 0-1,1 0 1,-1 0-1,3-1 1,1 0-2,-1 0 0,0 0 0,0 0 0,0-1 0,0 0 0,0 0 0,-1-1 1,1 1-1,5-4 0,3-4-112,17-17 0,-27 25 80,133-137-544,-42 40 26,-40 46 337,-3-3-1,67-94 0,-112 141 195,17-24-278,26-51-1,-42 70-59,-10 18 266,-7 10 245,-4 2-46,-1-1 0,0 0 1,-18 13-1,-23 20 97,23-14-5,2 1 0,2 1 0,1 1 1,-31 54-1,-13 47 424,58-107-378,1 1 1,-11 47 0,8 0 83,15-77-330,1 0-1,0 0 1,-1 0 0,1 0-1,0 0 1,0 0 0,0 0-1,0 0 1,1 0 0,-1 0-1,1 0 1,-1 0 0,1-1-1,0 1 1,-1 0-1,1 0 1,0 0 0,0 0-1,0-1 1,0 1 0,1 0-1,-1-1 1,0 1 0,1-1-1,-1 0 1,1 1 0,0-1-1,-1 0 1,1 0 0,0 0-1,0 0 1,-1 0-1,1-1 1,3 2 0,4 0 13,-1-1 1,1 0-1,0 0 1,-1-1-1,1 0 1,15-3-1,6-2 14,1-2 1,54-20-1,-66 21-94,4-3-28,0 0 1,-1-2 0,23-14 0,57-45-299,-101 70 360,0-1 0,-1 0-1,1 1 1,0 0 0,0-1-1,0 1 1,0-1 0,-1 1-1,1 0 1,0 0 0,0-1-1,0 1 1,0 0 0,1 0 0,-1 0 14,-1 0 0,0 0 0,0 1 0,1-1 0,-1 0 0,0 0 0,0 1 0,1-1 0,-1 0 0,0 0 1,0 1-1,0-1 0,1 0 0,-1 0 0,0 1 0,0-1 0,0 0 0,0 1 0,0-1 0,0 0 0,1 1 1,-1-1-1,0 0 0,0 1 0,0-1 0,0 0 0,0 1 0,0-1 0,-1 0 0,1 1 0,0-1 0,0 0 1,0 1-1,0-1 0,0 0 0,0 1 0,-1-1 0,1 0 0,0 0 0,0 1 0,0-1 0,-1 0 0,1 1 1,-12 23 128,-1-1 0,-29 41 0,-6 9 571,47-73-672,1 1-1,0-1 1,-1 1-1,1-1 1,0 1-1,0-1 1,-1 1-1,1-1 0,0 1 1,0-1-1,0 1 1,0 0-1,0-1 1,-1 1-1,1-1 0,0 1 1,0-1-1,0 1 1,1 0-1,-1-1 1,0 1-1,0-1 1,0 1-1,0-1 0,0 1 1,1-1-1,-1 1 1,0-1-1,1 1 1,0 0 2,0 0 0,-1-1 1,1 1-1,0-1 1,0 1-1,0-1 0,0 0 1,0 1-1,0-1 0,1 0 1,-1 0-1,0 0 1,0 1-1,1-1 0,4-1-16,1 1 0,-1-1 1,0 1-1,8-3 0,19-7-90,-10 2 31,-1 2-1,1 1 0,26-3 0,-43 7-10,0 1 0,0 0 0,11 2 0,-16-2 57,0 0-1,-1 0 0,1 0 1,0 0-1,0 0 1,-1 1-1,1-1 1,0 0-1,0 0 1,-1 1-1,1-1 1,0 0-1,-1 1 1,1-1-1,0 1 0,-1-1 1,1 1-1,-1-1 1,1 1-1,-1-1 1,1 1-1,-1-1 1,1 1-1,-1 0 1,1-1-1,-1 1 0,0 0 1,0-1-1,1 1 1,-1 0-1,0 0 1,0-1-1,0 1 1,1 0-1,-1 0 1,0-1-1,0 1 0,0 0 1,-1 0-1,1 0 1,-3 8-7,-1-1 0,0 0 0,0 0 1,-1-1-1,0 1 0,0-1 0,-10 10 0,9-9-3,-20 20 61,0-1 1,-35 28-1,-19 11 4,-110 68 0,-6-21 235,189-109-257,1 0 32,0-1 0,0 0 0,0-1-1,0 1 1,-12 2 0,18-5-54,-1 0 0,1 0 0,0 0 0,0 0-1,-1 0 1,1 0 0,0 0 0,0 0 0,-1 0 0,1 0 0,0 0 0,0 0-1,-1 0 1,1 0 0,0 0 0,0 0 0,-1 0 0,1 0 0,0 0 0,0 0-1,-1 0 1,1 0 0,0-1 0,0 1 0,0 0 0,-1 0 0,1 0 0,0-1-1,0 1 1,0 0 0,0 0 0,-1 0 0,1-1 0,2-9 51,0 6-56,0 0 0,1 1 0,-1-1 0,5-5-1,13-11-252,1 0 0,38-28-1,51-26-1507,-13 10-454,21-27-5975,-112 86 7533,-4 4 112,0 0 0,0-1 0,0 0 0,0 1 0,-1-1 0,1 0 0,0 0 0,-1 0 0,0 0 0,1 0 0,-1 0 0,0-1 0,0 1 0,1-4 0,-1-3-3102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35.87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65 11712,'0'-27'5311,"13"27"-4607,-9-3-128,1-1-448,3-4 608,1 5-448,-1-5-672,0 5 192,-4-5-2144,1 8 1281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20:56:36.21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16 10880,'7'-16'4928,"15"24"-4289,-6-5 801,6 2-928,24-5 1760,9 0-1280,36 0-32,3 0-576,11-5-288,-8 2-32,9-5-2272,-10 8 1216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8:57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90 2496,'0'0'784,"-10"4"3045,-2-4 1280,12 0-5100,-1 0 0,1 0-1,0 0 1,0 0-1,0 0 1,0 0 0,0 0-1,0 0 1,0 0 0,0 0-1,0 0 1,0 0-1,0 0 1,-1 0 0,1-1-1,0 1 1,0 0 0,0 0-1,0 0 1,0 0-1,0 0 1,0 0 0,0 0-1,0 0 1,0 0 0,0 0-1,0 0 1,0 0-1,0 0 1,0-1 0,0 1-1,0 0 1,-1 0 0,1 0-1,0 0 1,0 0-1,0 0 1,0 0 0,0 0-1,0 0 1,0 0 0,0-1-1,0 1 1,1 0-1,-1 0 1,0 0 0,2-7 118,2-7-100,-3 12-27,0 0 1,0 0-1,0 1 0,0-1 0,1 0 1,-1 1-1,0-1 0,1 1 0,-1-1 1,1 1-1,2-1 0,23-17 19,-26 18-20,8-3-39,-1 0 1,0 0-1,1 0 0,0 1 0,0 1 0,0-1 0,10 0 0,-13 2 27,0 0 3,1 1-1,0 0 1,0 0 0,8 1 0,12 1 8,-23-2 3,0 0 0,1 0 0,-1 1 0,1 0 0,-1-1 1,0 2-1,1-1 0,-1 0 0,0 1 0,7 4 0,-6-3 38,-1 1-1,0 0 1,1 0 0,-1 0-1,-1 0 1,1 1-1,-1 0 1,0-1 0,0 1-1,0 1 1,-1-1-1,1 0 1,-1 0 0,0 1-1,1 9 1,-1-6 8,-1-1 0,0 1 0,0 0 0,-1-1 0,0 1 1,-1 0-1,0-1 0,0 1 0,0-1 0,-4 9 0,-3 6 142,-1 0 0,-1-1 0,-24 40 0,26-50-12,-1 0 1,0 0-1,-1-1 1,0 0-1,-1-1 1,0 0 0,-22 14-1,25-19-21,6-3-108,0 0-1,-1-1 1,1 1-1,-1-1 1,0 1-1,1-1 1,-1 0 0,0 0-1,0-1 1,1 1-1,-1 0 1,0-1-1,0 0 1,-3 1 0,6-1-49,0 0 0,0 0 0,0 0 1,0 0-1,-1 0 0,1 0 0,0 0 1,0 0-1,0 0 0,0 0 1,0 0-1,0 0 0,0 0 0,0 0 1,0 0-1,0 0 0,0 0 1,-1 0-1,1 0 0,0 0 0,0 0 1,0 0-1,0-1 0,0 1 1,0 0-1,0 0 0,0 0 0,0 0 1,0 0-1,0 0 0,0 0 1,0 0-1,0 0 0,0 0 0,0 0 1,0 0-1,-1 0 0,1 0 1,0-1-1,0 1 0,0 0 0,0 0 1,0 0-1,0 0 0,0 0 1,0 0-1,0 0 0,0 0 0,0 0 1,0 0-1,0 0 0,0-1 1,0 1-1,1 0 0,-1 0 0,0 0 1,0 0-1,0 0 0,0 0 0,0 0 1,0 0-1,0 0 0,0 0 1,0 0-1,7-7-206,14-7-211,-12 9 348,0 2 0,1-1 0,0 2 0,-1-1 0,1 1 0,0 1 0,0-1 0,0 2 0,0-1 0,0 2 0,0-1 0,18 4 0,-11 0 25,0 0 0,-1 0-1,0 2 1,0 0 0,0 0-1,27 18 1,-25-12 82,0 1 1,-2 1-1,1 0 0,-2 2 1,0 0-1,25 34 0,-40-50 0,0 1 0,0-1 0,1 1 0,-1 0 0,0-1 0,0 1 0,0 0 0,0-1 0,0 1 0,0-1 0,0 1 0,0 0 0,0-1 0,0 1 0,0 0 0,0-1 0,-1 1-1,1 0 1,0-1 0,0 1 0,-1-1 0,1 1 0,0-1 0,-1 1 0,1-1 0,0 1 0,-1-1 0,1 1 0,-1-1 0,1 1 0,-1-1 0,1 1 0,-1-1 0,1 0 0,-1 0 0,0 1 0,1-1 0,-1 0 0,1 0 0,-1 1 0,0-1 0,0 0-1,-16 2 291,-25 1 0,4-1-202,-182 2 399,152-4-227,40-3-230,24 2-78,1 0 0,0 1 0,-1 0 0,1-1 0,-1 1 0,1 0 0,-1 1 0,-4 0 0,-6-1-844,8 0-1745,21 4-9064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8:58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 3392,'0'0'1088,"-1"-1"-651,-6-3-45,4 2 406,4 5 796,7 0-1430,0 0-1,0 0 1,12 8 0,9 5 338,-14-10-228,-1 1-1,-1 1 1,1 0-1,-1 1 1,-1 0-1,18 17 1,-22-17-187,-1-1 1,-1 1-1,1 0 0,-2 0 1,1 1-1,6 14 0,19 64 464,-25-67-374,8 22 95,38 136 373,-46-151-449,-1 0 0,-1 0 1,-1 1-1,-2 39 0,-8 6 395,-20 101 0,-33 67 126,52-215-497,-2 0-1,0-1 1,-2-1 0,-17 29-1,27-52-338,0 1 0,0-1 0,-1 1 0,1-1 0,-1 0-1,1 0 1,-1 0 0,0 0 0,0-1 0,0 1 0,0-1-1,-5 2 1,-14 8-5451,12 1 2658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01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12 251 2496,'0'0'784,"-1"2"-464,-4 5 334,5-6-499,-1 0 0,1-1 0,-1 1-1,0 0 1,1 0 0,0-1 0,-1 1-1,1 0 1,-1 0 0,1 0-1,0 0 1,0 0 0,0 0 0,-1 0-1,1 0 1,0-1 0,0 1-1,0 0 1,0 0 0,0 0 0,1 0-1,-1 0 1,1 2 0,-1 8 418,0-6 2408,5-10-1458,3-6-1342,1 1 1,0 0-1,1 0 0,17-13 1,4-1-158,-1-1 1,48-53 0,-15 2-121,-62 75 83,-1 0 0,1 0 0,0 0 0,0 0 0,-1 0 1,1 1-1,0-1 0,0 0 0,0 0 0,0 0 0,0 1 0,0-1 0,0 0 0,0 1 0,1-1 0,-1 1 0,0 0 0,0-1 0,0 1 0,1 0 0,-1 0 0,1-1 0,-1 2-1,0-1-1,1 0 0,-1 1 1,0-1-1,0 1 0,0 0 1,0-1-1,0 1 0,0 0 1,-1-1-1,1 1 0,0 0 0,0 0 1,0 0-1,-1 0 0,1 0 1,0 0-1,0 1 0,2 4 4,0 1 0,-1-1-1,0 0 1,0 1 0,0 0 0,0 10-1,0 34 44,-1-33 6,0 0-1,4 23 0,0-16 49,-4-14-16,1 0-1,0 0 0,1 0 0,1 0 1,-1 0-1,2-1 0,0 1 0,7 11 1,-11-20-19,0-1 1,0 0-1,0 1 0,0-1 1,1 0-1,-1 0 1,0 1-1,1-1 1,-1 0-1,1 0 1,-1-1-1,1 1 1,-1 0-1,1 0 1,0-1-1,-1 1 1,1-1-1,0 1 1,0-1-1,-1 0 1,1 0-1,0 0 1,0 0-1,-1 0 1,1 0-1,0 0 1,0-1-1,-1 1 0,1 0 1,2-2-1,5-2 114,-1 0 0,-1 0-1,1-1 1,-1 0 0,8-6-1,-10 6-150,24-17 261,70-51 90,-67 53-417,-1-2 0,-1-1 0,43-43 0,-57 49 41,-1 1-112,-1 2 1,2-1-1,22-15 0,-37 29 108,0 1-1,0-1 0,0 1 0,0-1 0,0 1 0,0 0 0,0-1 0,0 1 0,1 0 0,-1 0 0,0 0 0,0-1 0,0 1 1,0 0-1,0 1 0,0-1 0,0 0 0,0 0 0,2 1 0,-1 0 1,0 0 0,0 0 0,0 0 0,0 0 0,-1 0 0,1 1 0,0-1 0,-1 0 0,3 4 0,2 3-15,-1 0 1,0 1 0,7 14 0,-9-17 1,14 28 64,-6-14 82,-1 1 0,10 32-1,-9-24-26,3 14 294,-10-18-3474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01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3808,'3'-28'2060,"-3"26"-1818,1 1 0,-1-1 0,1 1-1,-1-1 1,1 1 0,-1 0 0,1-1-1,0 1 1,0-1 0,0 1 0,0 0 0,0 0-1,1-2 1,6 30 307,-1 3-29,-1 0 0,-2 0-1,1 49 1,-9 98 1098,-1-82-1000,-1 50 52,-1 169 121,8-188-241,-1-76 47,-3-29-1141,-2-9-6752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05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12 2976,'0'0'89,"-1"0"1,1 0-1,0 0 1,0-1-1,-1 1 1,1 0-1,0-1 0,0 1 1,-1 0-1,1 0 1,0-1-1,0 1 1,0 0-1,0-1 0,-1 1 1,1 0-1,0-1 1,0 1-1,0-1 1,0 1-1,0 0 0,0-1 1,0 1-1,0 0 1,0-1-1,0 1 1,0-1-1,0 1 0,0-1 1,1-1 981,-2 4-439,0-1-617,0 1 1,0-1-1,0 1 0,1-1 1,-1 1-1,0-1 0,1 1 0,-1 0 1,1-1-1,-1 3 0,1 5 136,-1 0-1,-1 0 0,0 0 0,0 0 0,-1 0 0,-6 12 0,6-11 84,-4 9 620,3-3-939,-1 12 348,2-3-302,-9 42 411,-6 98 0,11-77-140,-29 339 997,19 9 427,26-80-696,8-204-251,-11-114 742,-14-41-1781,7 2-396,-2-10-4485,5 3 2913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10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3 576,'2'-3'8611,"-3"7"-7622,-2 1-875,0 3 5,0 0 0,-1 0 0,0-1 0,-7 9 0,-6 10 211,-18 35 0,1-1 109,22-39-263,0 0 0,1 1 0,-10 30 0,8-9 5,1 1 1,2 1-1,-5 68 1,13-82-69,1 1 1,2-1 0,1 1-1,2-1 1,14 61 0,-9-68 75,0 0 0,2-1 0,0-1 0,28 40 0,-6-7 220,-27-42-355,-5-10 66,0-1-1,0 0 0,0 1 0,0-1 0,1 0 1,-1 0-1,3 3 0,-3-4 388,-5-5-1099,3 3-5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41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422 29 3552,'1'-10'2805,"2"-2"2067,-3 12-4772,0-1 0,0 1-1,0 0 1,0-1-1,0 1 1,0 0 0,-1-1-1,1 1 1,0 0 0,0 0-1,0-1 1,-1 1-1,1 0 1,0 0 0,0-1-1,-1 1 1,1 0-1,0 0 1,-1 0 0,1-1-1,0 1 1,0 0 0,-1 0-1,1 0 1,0 0-1,-1 0 1,1 0 0,0 0-1,-1 0 1,1 0-1,-1 0 1,1 0 0,0 0-1,-1 0 1,1 0 0,-8 1 160,0-1 1,0 2-1,0-1 1,1 1 0,-1 0-1,1 1 1,-1 0-1,1 0 1,0 1-1,0 0 1,-10 7 0,-7 7 204,-37 37 1,30-26-176,1 2 0,2 1 0,-48 70 1,66-86-201,1 0 1,1 1 0,1 0 0,0 1 0,1-1 0,1 1-1,0 1 1,1-1 0,2 1 0,0-1 0,0 35 0,5-6 99,2 1 0,21 89 0,-16-104-128,1 1 0,1-1 0,2-1 0,31 53 0,-38-72-200,10 14-454,-15-26 175,-1 1-1,1-1 1,-1 1-1,1-1 1,0 0-1,-1 1 1,4 0-1,3 3-1325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10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2 213 6240,'-1'0'76,"1"0"1,0 0-1,0 0 0,0 0 1,0 0-1,0 0 0,0 0 1,0-1-1,0 1 0,0 0 1,0 0-1,0 0 1,0 0-1,0 0 0,0-1 1,0 1-1,0 0 0,0 0 1,0 0-1,0 0 1,0 0-1,0 0 0,0-1 1,0 1-1,0 0 0,0 0 1,0 0-1,0 0 0,1 0 1,-1 0-1,0 0 1,0-1-1,0 1 0,0 0 1,0 0-1,0 0 0,0 0 1,0 0-1,1 0 1,-1 0-1,0 0 0,0 0 1,0 0-1,0 0 0,0 0 1,0 0-1,1 0 0,-1 0 1,0 0-1,0 0 1,0 0-1,0 0 0,0 0 1,1 0-1,6 7 670,6 17-796,11 35 1220,37 63 1,-43-94 536,-18-37 682,3-60-2245,2 1 0,24-108 0,-26 160-345,12-31 0,-13 42 156,0 0 1,0 0-1,1 0 0,-1 1 1,1-1-1,0 1 1,1 0-1,-1 0 0,8-7 1,-8 9 27,-1 1-1,1-1 1,0 1 0,-1 0-1,1 0 1,0 0 0,0 0-1,0 1 1,0-1 0,0 1 0,0 0-1,0-1 1,0 1 0,0 1-1,0-1 1,-1 0 0,1 1-1,0-1 1,0 1 0,0 0 0,3 1-1,2 2 17,0-1 0,-1 1 0,1 0-1,-1 1 1,0-1 0,8 8-1,53 56 1688,-68-70-2502,0 0 0,0 0 0,1 0 0,-1 0 0,1 0 0,-1 0 0,1 0 0,0 0 0,-1 0 0,1 0 0,2-2 0,2-1-1445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11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502 3 2560,'-7'-2'857,"14"1"1827,-5 8 105,-2-6-2691,0-1 0,0 1-1,1 0 1,-1-1 0,0 1 0,0 0 0,0-1-1,0 1 1,0 0 0,0-1 0,0 1-1,0-1 1,0 1 0,0 0 0,0-1 0,-1 1-1,1 0 1,0-1 0,0 1 0,-1-1 0,1 1-1,0 0 1,-1-1 0,1 1 0,0-1 0,-1 1-1,-36 37 1561,-56 47 0,41-41-1310,-22 22-61,-72 66 24,130-117 197,-36 24 0,41-32-271,7-3-91,3-4-112,1 1-1,-1-1 1,0 1-1,1-1 1,-1 0-1,0 1 1,1-1 0,-1 0-1,0 1 1,0-1-1,1 0 1,-1 0-1,0 1 1,0-1 0,1 0-1,-1 0 1,0 0-1,-1 0 1,2 0 117,11 4-89,-7-1-62,0-1-1,0 1 1,0-1 0,0 0-1,1-1 1,-1 1-1,1-1 1,5 2 0,-5-2-8,51 13-68,-11-4-14,56 22 0,-79-24 67,-1 2 0,-1 1-1,0 0 1,37 28-1,-36-23 141,-6-5 49,16 14-1,-30-24-528,0-1-442,0 0-1,0 0 0,0 0 1,0 0-1,-1 0 0,1-1 1,7-2-4835,-1-1 1992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12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30 4064,'-6'-22'2452,"3"15"-35,5 17-1217,4 64 357,-3 110 0,0 4-698,-1-161-687,2 43 598,22 108 0,-23-150 131,-2-27-826,-1-1 0,1 0-1,-1 0 1,1 0 0,0 0-1,-1 0 1,1 0 0,-1 0-1,1 0 1,-1 0 0,1 0-1,0 0 1,-1 0 0,1-1-1,0 1 1,7-5 57,1 0 0,-1-1 0,-1 0-1,1-1 1,-1 1 0,0-1 0,7-10 0,3-1-126,49-60-201,-44 50-104,41-40-1,-61 66 264,1 0 1,-1 0-1,0 1 1,1-1-1,-1 0 1,1 1-1,0 0 1,-1 0-1,1 0 1,0 0-1,0 0 1,0 0-1,0 1 1,-1-1-1,5 1 1,-5 0 21,0 0-1,0 0 1,0 1 0,0-1 0,0 1 0,0 0-1,0-1 1,0 1 0,0 0 0,0 0 0,0 0 0,-1 0-1,1 0 1,0 1 0,-1-1 0,1 1 0,-1-1 0,1 1-1,-1-1 1,1 1 0,0 2 0,1 2 63,0 0 0,0 1-1,-1-1 1,0 1 0,0-1 0,0 1 0,-1 0 0,0-1-1,0 8 1,-1-1 206,0 0 1,0-1-1,-5 26 0,4-34-214,0 0 1,0-1-1,-1 1 0,1 0 0,-1 0 1,0-1-1,0 1 0,0 0 0,0-1 1,-1 0-1,1 0 0,-1 0 1,0 0-1,0 0 0,0 0 0,-1-1 1,-6 5-1,5-5 17,-1 1-1,1-1 1,-1 0-1,0 0 1,1 0 0,-1-1-1,0 0 1,0 0 0,0-1-1,0 0 1,-8 0 0,2-1-52,2 1 9,1-1 1,-1 0-1,1 0 0,-1-1 1,1 0-1,0-1 0,0 0 0,-10-4 1,7 1-814,6 3-562,-1 0-1,1-1 0,-10-7 1,9 5-629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13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16 3136,'1'-10'7294,"0"9"-7107,5-4 2124,-6 6-2257,1-1-1,-1 0 1,1 0 0,-1 1 0,1-1 0,-1 0 0,1 1 0,-1-1 0,1 0 0,-1 1 0,1-1 0,-1 1 0,1-1-1,-1 1 1,0-1 0,1 1 0,-1-1 0,0 1 0,1 0 0,14 23-49,-2-4 112,-8-13-13,1 1 0,-1 0 0,-1 1 0,0-1 0,0 1 0,5 14 0,-8-19 21,0 0 0,-1 0-1,1 1 1,-1-1 0,1 0 0,-1 0 0,-1 7-1,0-9-58,1 0 0,-1 0 0,1 1-1,-1-1 1,0 0 0,0 0 0,0 0-1,0 0 1,0-1 0,0 1-1,0 0 1,-1 0 0,1-1 0,-1 1-1,-1 1 1,-1 0 35,0-1 1,0 1-1,0-1 0,0 0 1,0 0-1,0-1 0,-1 1 0,1-1 1,-8 1-1,-44 3 352,30-4-218,16 0-200,-9 0-6,-27 6 0,41-6-511,0 0 0,0 1-1,0-1 1,0 1 0,1 0 0,-1 1 0,1-1 0,-1 1 0,1 0 0,-7 5 0,0 4-1139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14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22 3968,'0'0'142,"0"-1"0,0 0 0,1 0 0,-1 1 0,0-1 1,0 0-1,0 1 0,1-1 0,-1 0 0,0 1 0,1-1 0,-1 0 0,0 1 1,1-1-1,-1 1 0,1-1 0,-1 0 0,1 1 0,-1-1 0,1 1 0,0 0 1,-1-1-1,1 1 0,0-1 0,-1 1 0,1 0 0,0 0 0,-1-1 0,1 1 1,0 0-1,-1 0 0,3 0 0,6-4 2208,-9 4-2312,0 0-1,0 0 1,1-1 0,-1 1 0,0 0 0,0 0 0,0 0 0,0 0 0,1 0 0,-1 0-1,0 0 1,0 0 0,0 0 0,0 0 0,1 0 0,-1 0 0,0 0 0,0 0 0,0 0-1,0 0 1,1 0 0,-1 0 0,0 0 0,0 0 0,0 0 0,0 0 0,0 0 0,1 0-1,-1 0 1,0 1 0,0-1 0,0 0 0,0 0 0,0 0 0,1 0 0,-1 0 0,0 0-1,0 0 1,0 1 0,0-1 0,0 0 0,0 0 0,3 12 678,-3 17-320,-5 1 200,-14 49 0,-2 14-268,-5 33 27,-2 18 612,28-139-902,-1 0 0,1 0 0,0 0 0,0 0 0,0 0 0,1 0 0,0 0 0,1 6 0,-1-9-20,0 0-1,-1 0 1,1-1 0,0 1 0,0-1 0,0 1-1,0-1 1,1 1 0,-1-1 0,0 1 0,0-1-1,1 0 1,-1 0 0,1 0 0,-1 0 0,1 0 0,0 0-1,-1 0 1,1 0 0,0-1 0,0 1 0,-1-1-1,1 1 1,0-1 0,2 1 0,7-1 162,0 1 1,0-2 0,0 1 0,21-5-1,-19 3-104,59-11-156,-61 10-3462,-7 3 2129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14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88 6880,'-7'-6'1077,"4"2"570,11 3 621,12 0-785,-1-1 0,30-7 0,-3 0-642,62-10 92,30-5-463,-129 23-691,1 1 0,13 1 0,3 0-3729,-26-1 3770,1 0-1,0 0 1,-1 0 0,1 0 0,-1 0 0,1 0 0,-1 0 0,1-1 0,-1 1 0,1 0 0,-1 0 0,1 0 0,-1-1 0,1 1 0,-1 0 0,1 0 0,-1-1 0,0 1 0,1 0 0,-1-1 0,1 1 0,-1-1 0,1 0-1,1-1-1129,7-4-994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14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5216,'2'0'167,"0"0"1,0 0-1,0 0 1,0 0-1,0 0 1,1 1-1,-1 0 0,0-1 1,0 1-1,0 0 1,0 0-1,0 0 1,-1 0-1,4 2 1,4 2 178,25 14 1015,0 2 1,-2 0-1,53 46 0,-68-51-1044,-1 1 0,0 0 1,-1 1-1,-1 1 1,-1 0-1,0 0 1,15 35-1,-7 2 107,-3 0 0,-3 2 0,17 116 0,-28-136-158,-2 1 0,-4 69 0,-23 71-29,17-134-454,-2-2 0,-27 72 0,23-77-386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16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6 3808,'-5'-5'5125,"9"18"-4986,10 54 1722,-11-56-1648,-1 0 1,0 0-1,-1 1 1,0 12-1,0 1 192,-2 291 547,-2-211-299,1 10-59,-10 300 407,-5-129-363,-2 20-108,14-85 19,5-187 188,0-19-6466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16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2 119 4064,'-1'-1'185,"1"0"0,0 0 0,0-1 0,-1 1 0,1 0 0,0 0 0,0 0 0,0 0 0,0 0 0,0 0 0,1 0 0,-1 0 1,0 0-1,0 0 0,1 0 0,-1 0 0,0 0 0,1 0 0,-1 0 0,1 0 0,0 0 0,-1 0 0,1 0 0,0 1 0,-1-1 0,1 0 0,0 0 0,1 0 0,3-3 509,0 0 0,1 1-1,10-5 1,-7 3-334,82-35 755,-62 28-1046,-21 9-134,0 1-1,0-1 1,0 2 0,0-1 0,0 1 0,0 0-1,0 1 1,1 0 0,15 2 0,-21-2 33,1 1 0,0 0 0,0 0 0,0 1 1,-1-1-1,1 1 0,-1-1 0,1 1 0,-1 0 0,4 3 1,-5-3 23,0 0 1,0 0-1,-1 0 1,1 0 0,0 0-1,-1 0 1,1 1 0,-1-1-1,0 0 1,0 1 0,0-1-1,0 1 1,0 0 0,-1-1-1,2 6 1,-2-2 69,0 1 0,-1-1 0,1 0 0,-1 1 0,0-1 0,-1 0 0,1 1 0,-1-1 0,-5 11 0,-5 6 151,-15 24 0,15-27-112,-3 5 6,0-1 236,2 0 0,-20 49 0,32-71-258,0 1 0,0-1 0,1 1 0,-1-1 0,1 1 0,0 0 0,-1-1 0,1 1 0,0 0 0,1-1 0,-1 1 0,0-1 0,2 4 0,-2-4-20,1-1-1,0 0 0,0 1 0,-1-1 0,1 0 0,0 1 0,0-1 1,0 0-1,1 0 0,-1 0 0,0 0 0,0 0 0,0 0 1,1-1-1,-1 1 0,1 0 0,-1-1 0,0 1 0,1-1 1,-1 1-1,1-1 0,2 1 0,3 0 52,0 0-1,-1-1 1,1 0 0,0 0-1,-1 0 1,1-1 0,0 0-1,-1-1 1,9-2-1,5-3 34,31-16-1,-4 1-12,-42 20-193,0 0-1,0 0 1,1 1-1,9-1 0,2 1-134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29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369 558 2144,'13'-21'1574,"-10"18"-1215,-1-1 0,0 1 0,0-1 0,0 0 0,0 0 0,0 0 0,-1 0 0,0 0 0,1 0 0,-2-1 0,2-7 0,-2 10-277,0-1 0,0 1-1,0 0 1,-1 0-1,1-1 1,-1 1 0,1 0-1,-1 0 1,0 0 0,0 0-1,0 0 1,0 0-1,0 0 1,0 0 0,-1 0-1,1 0 1,-1 0-1,1 1 1,-1-1 0,0 1-1,0-1 1,1 1 0,-1 0-1,0-1 1,0 1-1,0 0 1,0 0 0,-1 1-1,1-1 1,0 0-1,0 1 1,-3-1 0,-4 0-30,-1 2 0,1-1 0,-1 1 0,1 0 0,0 1 1,0 0-1,0 1 0,0 0 0,0 0 0,-13 7 0,0 2 68,0 1 0,-34 28 0,40-27-197,1-1-1,0 2 1,1 0 0,-19 26-1,26-32 70,1 0 0,1 1 0,0-1 0,0 1 0,1 0 0,0 0 0,0 1 0,1-1 0,1 1 0,-2 15 0,4-23 49,0 1 0,0-1 0,0 1 0,0-1-1,1 1 1,-1-1 0,1 1 0,0-1 0,0 1-1,1-1 1,-1 0 0,1 1 0,-1-1 0,1 0-1,0 0 1,0 0 0,1 0 0,-1-1 0,0 1-1,1-1 1,3 4 0,-1-3 51,-1-1-1,1 1 1,-1-1 0,1 1-1,0-1 1,0-1 0,0 1 0,0-1-1,1 0 1,-1 0 0,0 0-1,0-1 1,11 0 0,-2-1 43,1-1 0,0 0 0,-1-2 0,1 1 0,-1-2 0,0 0 0,0 0 0,-1-1 1,0-1-1,0 0 0,21-17 0,-24 16-67,0-1 0,-1-1 0,0 0 0,0 0 0,-1-1 0,0 0 0,-1 0 0,-1 0 0,9-20 0,2-13 139,16-60 0,-29 88-192,7-23 36,-3-1 0,-1 0 0,-2 0 0,-2-1 0,-1 1 0,-7-75 0,1 90-267,-2 0 0,-7-25-1,5 26-595,5 29 430,0 1 0,0-1 0,1 1-1,-1 0 1,-1 10 0,-8 48 183,2 0 0,-1 85 0,11-2 846,1-64-478,1-34 85,12 69 1,-4-52 212,-10-46-225,0-17-148,0-1 0,-1 1 0,1-1 0,1 1 1,-1-1-1,0 0 0,0 1 0,1-1 0,0 1 1,-1-1-1,1 0 0,0 1 0,0-1 0,0 0 1,3 4-1,-4-5 343,5-14-277,-1 6-906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6:49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 2720,'5'0'1248,"9"3"-1088,-9-3 640,3 5-480,5-1 704,0 1-576,6-5 352,4 0-480,4 0-32,4 0-160,4-5 256,2 1-192,12-7 160,5 2-192,19-2 64,-2 3-128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42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4 773 4224,'-1'0'101,"1"0"-1,0 0 1,0 0 0,0 0 0,0 0 0,-1 0 0,1 0-1,-1-1 1211,1 1-1210,0 0 0,0 0-1,0 0 1,-1-1 0,1 1 0,0 0 0,0 0-1,0 0 1,0 0 0,0 0 0,0-1 0,0 1 0,0 0-1,0 0 1,0 0 0,0 0 0,0 0 0,0-1-1,0 1 1,0 0 0,0 0 0,0 0 0,0 0-1,0 0 1,1-2 907,0 2-907,11-8 1773,-9 6-1657,0-1 0,1 1 0,-1 0 0,0-1 0,3-3 0,11-18 894,26-50 0,-9 14-543,-15 28-299,62-95 309,-73 117-556,11-15 103,-1-1 0,-1 0 1,17-38-1,-24 41 202,-1-1 0,-1 1-1,5-27 1,-11 40-206,0-1 0,-1 0 0,0 0 0,0 0 0,-1 0 0,-1 0 0,0 1 0,0-1 0,-6-18 0,7 27-113,-1 0 0,0 0 0,1 1 0,-1-1 0,0 0 0,0 1-1,0-1 1,0 1 0,0-1 0,0 1 0,-1 0 0,1-1 0,-2 0-1,2 1-11,1 1 0,-1 0-1,0-1 1,0 1-1,0 0 1,0-1 0,0 1-1,0 0 1,0 0-1,0 0 1,0 0 0,0 0-1,0 0 1,0 0-1,0 0 1,0 0 0,0 0-1,0 1 1,0-1-1,1 0 1,-1 1 0,0-1-1,0 1 1,-1 0-1,-2 2-6,0 0-1,0 0 0,0 1 0,1 0 0,-1 0 0,1 0 0,0 0 1,-3 6-1,-9 15 105,2 0 0,0 1 0,2 1-1,-13 44 1,14-32 252,1 0 0,-5 71-1,14-101-353,-2 77 321,2-78-394,1 0 0,0 0 1,0 0-1,1 0 1,0 0-1,0 0 1,1-1-1,5 10 0,-8-16-145,0-1 0,1 1 0,-1 0-1,0-1 1,1 1 0,-1 0 0,1-1 0,-1 1-1,1-1 1,-1 1 0,1-1 0,0 1-1,-1-1 1,1 1 0,0-1 0,-1 0 0,1 1-1,0-1 1,-1 0 0,1 0 0,0 1-1,0-1 1,-1 0 0,1 0 0,0 0-1,0 0 1,-1 0 0,1 0 0,0 0 0,0 0-1,0 0 1,1-1 0,7 1-2114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30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72 3072,'-19'3'976,"19"-3"-961,-1 0 1,1 0 0,0 0-1,0 0 1,-1 0-1,1 0 1,0 0-1,0 0 1,-1 0 0,1 0-1,0 0 1,-1 0-1,1 1 1,0-1-1,0 0 1,0 0 0,-1 0-1,1 0 1,0 1-1,0-1 1,0 0-1,-1 0 1,1 0 0,0 1-1,-2 2-72,1-2 150,0 0-1,0-1 1,0 1-1,0 0 1,1 0-1,-1 0 1,0 1-1,1-1 1,-1 0-1,1 0 1,-1 0-1,1 0 1,-1 1 0,1-1-1,0 0 1,0 0-1,0 0 1,0 1-1,0-1 1,0 0-1,0 2 1,2 5 356,-2-6-379,0 0 0,1 1-1,-1-1 1,1 0 0,-1 0 0,1 0 0,0 0-1,0 0 1,0 0 0,0 0 0,0 0 0,0-1-1,1 1 1,-1 0 0,0 0 0,1-1 0,0 1-1,-1-1 1,3 2 0,1 0 173,1-1-1,-1 1 1,1-1-1,0 0 1,-1 0-1,8 1 1,-11-3-162,1 0 1,-1 0 0,1 0-1,0 0 1,-1 0 0,1 0-1,-1-1 1,1 0 0,0 1 0,-1-1-1,1 0 1,-1 0 0,0 0-1,1-1 1,-1 1 0,0 0-1,3-3 1,-1 1 51,0-1-1,-1 0 1,1 0-1,0 0 1,-1-1 0,0 1-1,0-1 1,-1 0 0,1 0-1,-1 0 1,0 0-1,2-7 1,-3 9-113,0 0 1,-1 0-1,1 0 1,-1 0-1,0 0 1,0 0-1,0 0 0,0 0 1,0 0-1,-1 0 1,1 0-1,-1 0 0,0 0 1,0 0-1,0 0 1,0 0-1,0 0 1,-1 1-1,1-1 0,-1 1 1,0-1-1,0 1 1,0-1-1,-2-1 1,2 2-39,1 0 1,-1 1-1,0-1 1,0 1 0,0 0-1,0-1 1,0 1 0,0 0-1,0 0 1,0 0-1,0 0 1,0 1 0,0-1-1,-1 0 1,1 1 0,0 0-1,-1-1 1,1 1-1,0 0 1,-1 0 0,1 1-1,0-1 1,0 0 0,-1 1-1,1-1 1,0 1-1,0 0 1,-1 0 0,1 0-1,-3 2 1,-5 2 26,-1 2 0,2-1 0,-1 2 1,1-1-1,0 1 0,0 0 0,1 1 0,0 0 0,1 0 1,0 1-1,0 0 0,-5 12 0,4-5 43,0-1 0,2 2-1,0-1 1,0 1 0,2 0 0,0 0-1,-1 24 1,4-34 10,1-1 0,1 1 0,-1-1 0,1 1 0,0-1 0,4 12 0,-4-15-10,0-1 1,0 1-1,1-1 0,-1 0 0,1 0 1,0 0-1,0 0 0,0 0 1,0 0-1,1 0 0,-1 0 0,1-1 1,-1 0-1,1 1 0,0-1 1,3 2-1,9 2 136,-1 0 0,1-1 0,-1 0 0,2-2 0,-1 1 0,0-2 0,26 2 0,4-4 228,61-6 0,-81 5-298,-20 1-82,1 0-1,0 0 1,0 0 0,0-1-1,-1 0 1,1 0 0,0 0-1,-1-1 1,9-3-1,-14 4-179,1 1 0,0-1 0,-1 0 0,1 1 0,-1-1 0,1 0 0,-1 1-1,1-1 1,-1 0 0,1 0 0,-1 0 0,0 1 0,1-1 0,-1 0-1,0 0 1,0 0 0,1 0 0,-1-1 0,1-4-2701,8-3-3059,-5 8 3568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33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322 173 3808,'1'-2'177,"5"-19"2189,-6 20-2235,1 0-1,-1 0 1,0 0 0,-1 0-1,1 0 1,0 0 0,0 0 0,0 0-1,-1 0 1,1 0 0,0 0-1,-1 0 1,1 0 0,-1 1-1,1-1 1,-1 0 0,1 0 0,-1 0-1,0 0 1,1 1 0,-3-2-1,1 0 10,-1 0 0,0 0 0,0 0 0,0 0 0,-1 1 0,1-1 0,0 1 0,-1 0 0,1 0 0,-1 0 1,1 1-1,-1-1 0,-5 1 0,3 0 9,-1 1 0,0-1 0,1 1 1,-1 1-1,1-1 0,-13 6 1,8-2-61,0 0 1,0 1 0,0 0-1,1 1 1,0 0 0,0 1-1,-16 16 1,11-6 5,0 0 0,-23 38 0,31-44-78,0 2-1,1-1 0,1 1 1,0-1-1,-5 27 1,9-36 37,0 1 0,1 0 0,0-1 0,0 1 0,0-1 0,0 1 0,1 0 0,0-1 0,2 8 0,-3-10-1,1 0 0,0 0 0,0 0 1,0-1-1,0 1 0,0 0 1,0 0-1,0-1 0,0 1 0,1-1 1,-1 1-1,1-1 0,-1 1 1,1-1-1,0 0 0,-1 0 1,1 0-1,0 0 0,0 0 0,0 0 1,-1-1-1,1 1 0,0 0 1,3-1-1,3 1 88,0-1-1,0 0 1,0-1 0,0 0-1,0 0 1,0-1 0,14-4-1,52-24 228,-17 3-215,60-36 0,-98 50-156,0 0 1,-2 0-1,1-2 1,-2 0-1,0-1 1,24-31-1,-33 36-191,2 1 1,15-16-1,-20 20 92,2-3-181,-6 9 273,0 0 0,1 0 0,-1 0 0,0 0 0,0-1 0,0 1 0,0 0 0,1 0 0,-1 0 0,0 0 0,0 0 0,0 0 0,1 0 0,-1 0 0,0 0 0,0 0 0,1 0 0,-1 0 1,0 0-1,0 0 0,0 0 0,1 0 0,-1 0 0,0 0 0,0 0 0,1 0 0,-1 0 0,0 0 0,0 0 0,0 0 0,1 0 0,-1 0 0,0 0 0,0 1 0,0-1 0,0 0 0,1 0 0,-1 0 1,3 5-32,1 0 1,-1 0 0,0 0 0,-1 0 0,1 0 0,-1 0 0,0 1 0,2 8 0,2 7 118,1-1-62,1-1 0,0 0 0,1 0 0,1-1 0,24 34 0,-33-51 11,1 1 0,-1-1-1,1 0 1,0 1 0,-1-1 0,1 0 0,0 0 0,0 0-1,-1 0 1,1 0 0,0-1 0,0 1 0,0-1 0,4 1-1,-2 0 21,0-1 0,1 0 0,-1 0 0,1 0 0,-1-1 0,7-1 0,1-1 77,0-1 0,0 0 0,20-11-1,-8 3-50,0-2-1,0-1 0,-1-1 1,31-28-1,-45 35-21,0 0 0,0 0 1,-1-1-1,0-1 0,-1 1 0,0-1 0,-1-1 1,0 1-1,-1-1 0,0 0 0,6-24 0,-10 32-82,-1 1 0,1-1-1,0 1 1,-1-1-1,0 0 1,0 1 0,0-1-1,0 0 1,-1 1-1,1-1 1,-1 1 0,0-1-1,0 1 1,0-1-1,-1 1 1,1-1 0,-3-3-1,3 6 5,0 1 1,0-1-1,1 1 0,-1-1 1,0 1-1,0-1 0,0 1 0,0 0 1,0-1-1,0 1 0,0 0 1,0 0-1,1 0 0,-1-1 0,0 1 1,0 0-1,0 0 0,0 1 0,0-1 1,0 0-1,0 0 0,0 0 1,0 1-1,0-1 0,0 0 0,0 1 1,0-1-1,-1 2 0,-23 14-142,18-9 125,1-1-1,0 2 1,0-1 0,0 1-1,1-1 1,-6 13 0,2-4 2,0 1 17,0-1 0,1 1 0,0 1-1,-4 17 1,10-28 30,0-1 0,1 1 0,0 0 0,0-1-1,1 1 1,0 0 0,0 0 0,0-1 0,1 1 0,0 0-1,0-1 1,1 1 0,-1-1 0,7 13 0,-6-15 50,0 0 1,1-1-1,0 1 0,0-1 1,0 1-1,0-1 0,1 0 1,-1 0-1,1-1 0,0 1 1,0-1-1,0 0 0,0 0 1,0 0-1,0 0 0,0-1 1,1 1-1,-1-1 0,1 0 1,7 0-1,5 1 63,-1-2-1,1 0 0,-1 0 1,21-5-1,-17 2-78,0-1-1,-1-1 0,1-1 1,-1-1-1,-1-1 1,0 0-1,0-2 1,0 0-1,25-19 1,5-10-52,76-80 0,-75 69 139,-38 36-106,-11 8-211,-7 5-123,0 6 106,-9 16 199,1 0-1,1 0 0,0 2 1,-13 31-1,11-21-59,9-21 91,-25 58-127,29-61 128,0 0 1,0-1-1,1 1 0,1 0 0,0 0 1,-1 12-1,2-19 6,0 0 1,0 0-1,1-1 1,-1 1-1,0 0 1,0-1-1,1 1 1,0 0-1,-1-1 1,1 1-1,0-1 1,-1 1-1,1-1 1,0 1-1,0-1 1,2 3-1,-2-4-2,0 1 0,0 0 0,0-1 0,-1 1 0,1-1-1,0 0 1,0 1 0,0-1 0,0 0 0,0 1 0,0-1-1,0 0 1,0 0 0,0 0 0,0 0 0,0 0 0,0 0-1,0 0 1,0 0 0,0 0 0,0-1 0,0 1 0,0 0-1,0-1 1,-1 1 0,1 0 0,0-1 0,0 1 0,1-2-1,3-2 54,0 0 0,-1 0-1,1 0 1,-1-1 0,0 1-1,0-1 1,5-9 0,21-42 5,-27 49-136,8-15-10,37-69-22,-45 86-18,-1 0 0,1 0-1,2-10 1,-3 13-359,0 8 162,-1 7 80,-1-6 189,-1 10-63,2 0 1,4 25 0,-5-37 115,2 0 1,-1-1-1,0 1 0,1-1 1,0 1-1,0-1 0,0 1 1,1-1-1,-1 0 0,1 0 0,0 0 1,0 0-1,6 4 0,-7-7 20,-1 0-1,1 0 1,-1 0-1,1 0 0,-1 0 1,1 0-1,0-1 0,0 1 1,-1-1-1,1 1 0,0-1 1,0 0-1,-1 0 1,5 0-1,-2 0 20,1 0 0,0-1 0,0 0 1,-1 0-1,8-3 0,-1-1-39,-1 0 0,1 0 0,18-14 0,-13 7 18,-1 0 0,-1-2 0,-1 0 0,15-18 0,42-67-20,-24 31 23,-29 43-80,-13 17-69,0 1 1,1 1-1,0-1 1,0 1 0,8-8-1,-13 14 89,0 0 0,0 0 0,1 0 0,-1 0 1,0 0-1,0-1 0,0 1 0,0 0 0,0 0 0,0 0 0,0 0 0,1 0 0,-1 0 0,0 0 1,0 0-1,0 0 0,0 0 0,0-1 0,0 1 0,1 0 0,-1 0 0,0 0 0,0 0 0,0 0 1,0 0-1,0 0 0,1 0 0,-1 0 0,0 0 0,0 0 0,0 0 0,0 1 0,0-1 0,1 0 1,-1 0-1,0 0 0,0 0 0,0 0 0,0 0 0,0 0 0,1 0 0,-1 0 0,0 0 0,0 0 1,0 1-1,0-1 0,0 0 0,0 0 0,0 0 0,0 0 0,0 0 0,0 0 0,0 1 0,1-1 1,-1 0-1,0 0 0,0 0 0,0 0 0,0 0 0,0 1 0,0 13-84,0-8 56,-4 70 57,-26 144-1,29-210 132,-1-1 0,-1 1-1,1-1 1,-2 1 0,1-1 0,-10 17-1,13-26-123,0 1-1,-1-1 1,1 1-1,0-1 0,0 0 1,-1 1-1,1-1 1,0 0-1,0 1 0,-1-1 1,1 0-1,0 1 1,-1-1-1,1 0 0,0 0 1,-1 1-1,1-1 0,-1 0 1,1 0-1,0 0 1,-1 0-1,1 0 0,-1 1 1,1-1-1,-1 0 1,1 0-1,0 0 0,-1 0 1,1 0-1,-1 0 1,1 0-1,-1 0 0,1-1 1,0 1-1,-1 0 0,1 0 1,-1 0-1,1 0 1,0 0-1,-1-1 0,1 1 1,-1 0-1,-13-20 682,5 6-654,-18-26-101,17 30-592,10 10 630,0 0-1,0 0 1,-1 0 0,1 0 0,0 0-1,0 0 1,0 0 0,0 0 0,0 1-1,-1-1 1,1 0 0,0 0 0,0 0-1,0 0 1,0 0 0,0 0 0,0 0-1,0 0 1,-1 1 0,1-1 0,0 0 0,0 0-1,0 0 1,0 0 0,0 0 0,0 1-1,0-1 1,0 0 0,0 0 0,0 0-1,0 0 1,0 1 0,0-1 0,0 0-1,0 0 1,0 0 0,0 0 0,0 0-1,0 1 1,0-1 0,0 0 0,0 2-7,1 0-1,-1 0 1,0 0 0,1-1 0,-1 1-1,1 0 1,0 0 0,0 0 0,0-1-1,0 1 1,2 2 0,1 1 40,1 0 0,0-1 0,0 0 0,0 0 0,0-1-1,1 1 1,-1-1 0,1 0 0,0 0 0,0-1 0,0 0 0,0 0 0,1 0 0,-1-1 0,0 0 0,1 0 0,-1-1 0,1 0 0,-1 0 0,1 0 0,-1-1 0,1 0 0,-1 0 0,0 0 0,1-1 0,-1 0 0,0-1-1,0 1 1,10-7 0,3-4 22,-1 0 0,0-1 0,-1-1-1,-1-1 1,0-1 0,-1 0-1,-1-1 1,20-32 0,-26 35-51,0 0 0,-1-1 1,0 0-1,8-33 0,-14 45-9,-1 0 0,1-1 0,-1 1 0,0 0 0,0 0-1,0-6 1,0 9 10,0 1 0,0-1 1,0 1-1,-1-1 0,1 1 0,0-1 0,0 1 0,0-1 0,0 1 0,0-1 0,-1 1 0,1-1 0,0 1 0,-1-1 0,1 1 0,0-1 1,-1 1-1,1 0 0,0-1 0,-1 1 0,1-1 0,-1 1 0,1 0 0,0-1 0,-1 1 0,1 0 0,-1 0 0,1 0 0,-1-1 0,1 1 0,-1 0 1,0 0-1,1 0 0,-1 0 0,1 0 0,-1 0 0,1 0 0,-1 0 0,1 0 0,-1 0 0,1 0 0,-1 0 0,1 0 0,-1 0 0,1 1 1,-1-1-1,1 0 0,-1 0 0,1 1 0,-1-1 0,1 0 0,-1 0 0,0 2 0,-3 0-24,1 1 0,0 0-1,-1 0 1,1 0 0,0 1 0,0-1-1,1 1 1,-1 0 0,-2 6 0,-19 42-253,18-35 261,0 2-1,1-1 1,-4 25 0,8-32-2,0 1 0,0-1 1,1 1-1,1-1 0,0 0 1,4 22-1,-3-29 62,-1 1-1,1-1 1,0 0-1,0 0 1,0 0-1,1 0 1,-1-1 0,1 1-1,0 0 1,0-1-1,0 0 1,0 0-1,1 0 1,-1 0-1,1 0 1,0-1-1,0 0 1,0 1 0,0-2-1,0 1 1,1 0-1,-1-1 1,0 0-1,1 0 1,-1 0-1,1 0 1,-1-1-1,1 0 1,-1 0 0,8 0-1,3-2 53,0-1 0,0 0-1,0-1 1,-1 0 0,1-2 0,-1 1-1,0-2 1,-1 0 0,1 0 0,-1-1-1,16-15 1,-12 9-96,0 0 0,-2-2 0,0 0 0,-1 0 0,0-2 0,-2 0 0,15-27 0,-23 39-6,10-22-139,1 1 1,2 0-1,24-30 1,-41 57 148,0 0 1,0 0 0,0 0 0,0 0-1,0 0 1,0 0 0,0-1 0,0 1-1,0 0 1,0 0 0,0 0 0,0 0-1,0 0 1,0 0 0,1 0-1,-1 0 1,0 0 0,0 0 0,0 0-1,0 0 1,0 0 0,0 0 0,0-1-1,0 1 1,0 0 0,0 0 0,1 0-1,-1 0 1,0 0 0,0 0-1,0 0 1,0 0 0,0 0 0,0 0-1,0 0 1,0 0 0,0 0 0,1 0-1,-1 0 1,0 0 0,0 0 0,0 1-1,0-1 1,0 0 0,0 0-1,0 0 1,0 0 0,0 0 0,0 0-1,1 0 1,-1 0 0,0 0 0,0 0-1,0 0 1,0 0 0,1 9-161,-5 21 28,2-20 75,-7 52 53,-23 82-1,23-107 38,-6 21 20,13-52 16,0 0 0,0-1 0,-1 1-1,0-1 1,0 0 0,0 1-1,-5 4 1,8-9-24,-1 0 0,-1 0 0,1 0 0,0 0 0,0 0 1,0 0-1,0-1 0,-1 1 0,1 0 0,0-1 0,-1 1 0,1-1 0,0 1 0,-1-1 0,1 1 0,-1-1 0,1 0 0,-1 0 0,1 0 1,0 0-1,-1 0 0,1 0 0,-2-1 0,-3 0 28,1-1 0,0 0 0,-1 0-1,-8-5 1,-10-4-150,18 9 9,0 0 1,0 0-1,0 1 0,0 0 0,0 0 0,-7 0 0,34 7-110,-11-3 181,208 57-66,-204-56 114,-6-1 6,0 0 0,0-1 1,0-1-1,1 0 0,8 1 0,-17-2 13,5 0-27,0 0-53,-5 0 267,-5 12-9925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35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8 972 3072,'-3'3'454,"-1"1"62,11-3 2892,-4-1-3191,-1-1 0,1 0 0,0 0 0,-1 0 0,1 0-1,-1 0 1,1-1 0,-1 1 0,0-1 0,1 1 0,-1-1-1,2-3 1,3 0 122,13-12 192,0 0 0,30-36 1,30-49 276,-27 33-586,69-95 396,-101 132-531,-2-1-1,-2 0 1,17-45 0,-10 10 94,-2-1 1,17-97-1,-38 161-250,0-1-1,-1 1 1,0-1 0,0 1-1,0-1 1,-1-5 0,1 10 42,0 1 0,0-1 0,0 1 0,0-1 0,0 1 1,0 0-1,0-1 0,-1 1 0,1-1 0,0 1 0,0 0 0,0-1 1,0 1-1,0 0 0,-1-1 0,1 1 0,0 0 0,0-1 1,-1 1-1,1 0 0,0-1 0,-1 1 0,1 0 0,0 0 1,-1-1-1,1 1 0,0 0 0,-1 0 0,0 0-19,1 0 0,-1 1 0,0-1 0,1 1 0,-1-1 1,0 1-1,1-1 0,-1 1 0,1-1 0,-1 1 0,1-1 0,-1 1 0,1 0 0,0-1 0,-1 1 0,1 0 0,-1 1 0,-8 21-143,0 1-1,2 0 0,-5 30 0,4-22 197,-34 134 281,36-143-161,1 0-1,0 0 0,2 0 0,1 1 0,1-1 1,0 1-1,2-1 0,7 44 0,-6-60 22,-1 0 0,1 1 0,1-1 0,-1 0 0,1 0 0,5 7 0,-7-12-101,0 0 0,0-1 0,0 1 1,0-1-1,0 1 0,1-1 0,-1 1 0,1-1 0,-1 0 0,1 0 0,-1 0 0,1 1 0,0-2 0,-1 1 0,1 0 0,0 0 0,0 0 0,0-1 1,0 1-1,0-1 0,-1 0 0,1 1 0,0-1 0,0 0 0,0 0 0,0 0 0,0 0 0,0-1 0,2 0 0,10-4 173,-1 0 0,0-1 0,0-1 0,21-15 0,5-2-67,152-86-249,-181 105-20,-14 8-65,-16 15-1,12-8 178,0 0 1,1 1 0,0 0-1,1 0 1,0 0 0,1 1-1,1 0 1,-1 0 0,2 0-1,0 1 1,0-1 0,1 1-1,0 0 1,1-1-1,2 24 1,-1-28 54,1-1 1,0 1-1,1-1 0,-1 1 1,1-1-1,1 0 0,0 0 0,0 0 1,0 0-1,0 0 0,1-1 1,9 12-1,-12-16-3,0-1 1,0 0-1,0 1 1,0-1-1,0 0 1,0 0-1,0 0 1,0 0-1,1 0 1,-1 0-1,0 0 0,1 0 1,-1 0-1,1 0 1,-1-1-1,1 1 1,-1-1-1,1 1 1,-1-1-1,1 0 1,0 1-1,-1-1 1,1 0-1,-1 0 1,1 0-1,0 0 0,-1 0 1,1-1-1,0 1 1,-1 0-1,1-1 1,-1 1-1,3-2 1,1-1-6,0-1 1,0 0-1,0 1 1,-1-2-1,0 1 1,0 0-1,0-1 1,0 0-1,-1 0 1,1 0-1,-1 0 1,0-1-1,-1 1 1,0-1-1,0 1 1,0-1-1,1-7 1,-1 4-26,0 1 0,-1-1 1,0 0-1,-1 0 0,0 0 1,0 0-1,-1 0 0,0 1 0,-1-1 1,0 0-1,-4-10 0,4 14-25,0 0-1,-1 0 0,0 0 1,0 1-1,0 0 1,0-1-1,-1 1 0,1 0 1,-9-6-1,-1 0-136,-25-14 0,28 18-41,10 6 181,0 0 0,0 0 0,0 0 0,0 0 0,0 0 0,0 0 1,0 0-1,0 0 0,0 0 0,0 0 0,0 0 0,0 0 0,0 0 0,0 0 0,0-1 0,0 1 0,0 0 0,0 0 0,0 0 0,0 0 0,0 0 1,0 0-1,0 0 0,0 0 0,0 0 0,0 0 0,0 0 0,0 0 0,0 0 0,0 0 0,0 0 0,0 0 0,0 0 0,0 0 0,0 0 0,0 0 0,0 0 1,0 0-1,0 0 0,0 0 0,0 0 0,0 0 0,-1 0 0,1 0 0,0 0 0,0-1 0,8 2 18,9 1 66,86 0 212,-41 1-147,95-9 0,-151 5-1124,0-1 0,0 1 0,11-5 0,0 0-3169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35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41 6880,'-14'-5'3136,"46"10"-2720,-9-5 1248,4 3-992,17-3 576,6 0-736,12-8-128,1 4-256,13-7-96,-3 2 0,7 1 320,-7 5-192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36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16 4736,'-4'-3'599,"4"2"-496,-1 1 0,1-1 0,-1 1 0,1 0 0,-1-1 1,1 1-1,0-1 0,-1 0 0,1 1 0,0-1 0,-1 1 0,1-1 0,0 1 0,-1-1 1,1 0-1,0 1 0,0-1 0,0 0 0,0-1 0,-7 57 4438,-2 14-3621,6-15-337,-1 131 589,5-47-544,-1-81-216,1-39 300,-1-18-720,0 0 0,0 0 0,0 1-1,0-1 1,0 0 0,0 0-1,0 0 1,0 0 0,0 0 0,0 1-1,0-1 1,0 0 0,0 0-1,0 0 1,0 0 0,0 0-1,1 1 1,-1-1 0,0 0 0,0 0-1,0 0 1,0 0 0,0 0-1,0 0 1,0 1 0,0-1 0,1 0-1,-1 0 1,0 0 0,0 0-1,0 0 1,0 0 0,0 0 0,1 0-1,-1 0 1,0 0 0,0 0-1,0 0 1,0 0 0,0 0-1,1 0 1,-1 0 0,0 0 0,0 0-1,0 0 1,0 0 0,1 0-1,-1 0 1,0 0 0,0 0 0,0 0-1,0 0 1,0 0 0,1 0-1,-1 0 1,0 0 0,0 0 0,0-1-1,0 1 1,0 0 0,0 0-1,0 0 1,1 0 0,-1 0-1,0-1 1,2-1-2226,6-2 650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36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58 5152,'-8'-1'6877,"13"-1"-5312,14-3-1341,25 1 576,242-23 1014,-244 23-1764,186-9 385,-200 12-391,92 1-83,-53 0 186,-44 0-53,41 3 1,-46 3-2212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37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63 175 4160,'-2'0'296,"-3"0"849,7 4 592,12 4 263,3-1-1258,1-2 0,0-1-1,0 0 1,0-1 0,28 1-1,-6-3-120,59-7-1,-90 5-501,0 0-1,0-1 1,-1-1 0,1 1 0,0-1-1,-1 0 1,0-1 0,0 0-1,9-6 1,-12 7-52,-1 0-1,0 0 1,-1-1-1,1 1 1,0-1-1,-1 0 1,0 0-1,0 0 0,0 0 1,0 0-1,-1-1 1,0 1-1,0-1 1,0 0-1,0 0 1,-1 1-1,2-10 1,-3 10-64,0 0 0,0 0 0,0 0 0,-1 0 0,0 0 0,1 1 0,-1-1 0,0 0 0,-1 0 0,1 1 0,-1-1 0,0 1 0,0-1 0,-3-4 1,3 5-42,0 0 0,0 1 0,0 0 1,-1-1-1,1 1 0,0 0 0,-1 0 1,0 0-1,1 1 0,-1-1 0,0 1 1,0-1-1,0 1 0,0 0 0,0 0 0,0 0 1,0 1-1,0-1 0,-6 0 0,0 2-48,0 0-1,0 1 0,0 0 0,0 0 0,0 1 0,0 0 0,-14 7 0,-59 36 225,66-36-130,-11 7 152,1 1 0,0 2 0,2 0 0,1 2 0,-40 47 0,58-63-127,0 1 0,0 0-1,1 1 1,0-1 0,1 1 0,0-1 0,0 1-1,0 0 1,1 0 0,0 0 0,1 0-1,-1 11 1,2-14 31,0-1 0,0 1 0,0-1-1,1 1 1,-1-1 0,1 1 0,0-1 0,0 0-1,1 1 1,0-1 0,-1 0 0,1 0 0,1 0-1,-1 0 1,0-1 0,1 1 0,0 0 0,0-1-1,0 0 1,0 0 0,1 0 0,-1 0 0,7 4-1,0-2 71,-1-1 0,1 0 0,0-1 0,0 1 0,0-2 0,1 0 0,-1 0-1,17 0 1,-4-1 112,-1-2-1,44-6 1,-23-1-499,0-3 0,0-2 0,-1-1 1,52-26-1,-61 27-937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41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134 442 2912,'0'-1'66,"-1"1"0,1 0 0,0 0 0,0 0 0,0-1 0,0 1 0,-1 0 0,1 0 1,0-1-1,0 1 0,0 0 0,0 0 0,0-1 0,-1 1 0,1 0 0,0 0 0,0-1 0,3-7 6819,-4 8-6739,-1 0-1,1 0 0,0 0 0,-1 0 0,1 0 1,0 0-1,-1 0 0,1 0 0,0 0 0,0 0 1,-1 1-1,-1 0 0,-22 7-198,19-5-15,1 1 1,0-1-1,0 1 1,0 0-1,0 0 1,1 1-1,0-1 1,0 1-1,0 0 0,-6 10 1,5-6-24,0 0-1,1 1 1,0-1 0,1 1 0,-5 18-1,7-19 199,0 0 0,0 1-1,1-1 1,0 0 0,1 0-1,0 0 1,0 0 0,1 0-1,0 0 1,0 0 0,5 10-1,-6-17-59,-1-1-1,1 0 0,0 0 1,-1 0-1,1 0 0,0 0 1,0 0-1,-1 0 0,1 0 1,0 0-1,0 0 0,0 0 1,0-1-1,0 1 0,0 0 1,1-1-1,-1 1 0,0-1 1,0 1-1,0-1 0,1 1 1,-1-1-1,0 0 0,0 0 1,1 0-1,-1 1 0,0-1 1,1 0-1,-1-1 0,0 1 1,0 0-1,1 0 0,-1 0 1,0-1-1,0 1 0,1-1 1,-1 1-1,0-1 0,0 0 1,0 1-1,0-1 0,0 0 1,0 1-1,0-1 0,2-2 1,2-2 93,0 0 0,-1 0 0,1 0 1,-1-1-1,0 0 0,-1 0 0,6-10 1,-5 7 2,-1-2 1,1 1-1,-2 0 1,1-1 0,-1 1-1,-1-1 1,0-12 0,0 15-140,-2 1 1,1 0 0,-1 0-1,0 0 1,0 0 0,-1 0-1,0 0 1,-1 0 0,1 0-1,-1 1 1,-6-11 0,8 15-102,-1 0-1,1 1 1,-1-1 0,0 0 0,1 0 0,-1 1 0,0-1 0,0 1-1,0 0 1,0-1 0,0 1 0,-1 0 0,1 0 0,-4-1-1,5 2 51,0 0 0,0 0-1,0 0 1,0 0 0,0 0-1,0 0 1,0 0-1,0 0 1,0 0 0,1 0-1,-1 0 1,0 1-1,0-1 1,0 0 0,0 1-1,0-1 1,0 0 0,0 1-1,1-1 1,-1 1-1,0 0 1,0-1 0,1 1-1,-1 0 1,0-1-1,1 1 1,-1 0 0,1 0-1,-1-1 1,1 1 0,-1 0-1,1 0 1,-1 0-1,1 0 1,0 0 0,-1 1-1,1-1 81,0 0 0,0 0 0,0 1 0,0-1 0,0 0 0,0 0 1,0 1-1,0-1 0,0 0 0,1 0 0,-1 0 0,0 1 0,1-1 0,-1 0 0,1 0 0,-1 0 0,1 0 0,0 0 0,-1 0 0,1 0 0,0 0 0,0 0 0,0 0 0,0 0 0,0 0 0,0-1 0,0 1 0,0 0 1,0-1-1,0 1 0,0-1 0,0 1 0,0-1 0,0 0 0,1 1 0,-1-1 0,0 0 0,0 0 0,1 0 0,-1 0 0,0 0 0,0 0 0,1 0 0,-1 0 0,0 0 0,0 0 0,0-1 0,1 1 0,-1-1 0,2 0 1,27-14 518,53-35 1,-57 34-427,-23 14-120,18-11 102,0-1 0,-1 0 0,31-31 0,-16 7-139,-1-3 0,-3 0 1,48-83-1,-72 113 33,-3 2-73,1 0 0,1 1 1,0 0-1,9-10 0,-15 17 58,0 1 0,1 0 0,-1-1-1,0 1 1,1 0 0,-1-1 0,0 1 0,1 0-1,-1 0 1,0-1 0,1 1 0,-1 0 0,1 0-1,-1 0 1,1-1 0,-1 1 0,1 0 0,-1 0 0,0 0-1,1 0 1,-1 0 0,1 0 0,-1 0 0,1 0-1,-1 0 1,1 0 0,0 1 0,0-1 0,-1 1-1,1-1 1,-1 1 0,1-1 0,-1 1 0,1-1-1,-1 1 1,1 0 0,-1-1 0,0 1 0,1-1-1,-1 1 1,0 0 0,1 1 0,0 4-26,1 1 0,-1 0-1,1 7 1,-2-7 22,3 27-5,-2 0 0,-6 60 1,2-54 17,-44 294 121,33-264 56,-25 76 1,24-102-96,-3 1 0,-37 67 0,45-93 75,-1-1 0,-16 19 1,23-32-47,0-1 1,0 0 0,0 0 0,0 0-1,0-1 1,-1 1 0,1-1 0,-1 0-1,0 0 1,0 0 0,-1-1 0,1 0-1,-7 2 1,9-4-28,1 0 1,-1 0-1,0 0 0,0 0 0,1-1 1,-1 1-1,0-1 0,0 0 1,1 1-1,-1-1 0,1 0 0,-1-1 1,1 1-1,-1 0 0,1-1 0,0 1 1,-1-1-1,1 0 0,0 0 0,-3-4 1,1 2-58,0 0-1,1-1 1,0 1 0,0-1 0,0 0-1,0 0 1,1 0 0,0 0 0,0 0-1,-2-6 1,4 7-43,-1 0-1,0 0 1,1 0-1,0 0 1,0 0-1,0 0 1,0 0-1,1 0 1,0 0-1,0 0 1,0 1-1,0-1 1,0 0 0,1 0-1,-1 1 1,4-6-1,-1 4-10,0 0-1,0 0 1,1 1 0,-1-1 0,1 1-1,0 0 1,0 0 0,1 1-1,7-5 1,4 0 3,0 1 1,0 1 0,1 0-1,0 2 1,0 0-1,22-2 1,23-1 80,103 1 0,-106 6 202,-10-1-1010,-17 3-2702,-14 2 1191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51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 1664,'1'-2'6928,"3"8"-4929,3 9-2292,-7-13 923,3 7-529,0 0 0,-1 0 0,1 10 1,0 2 37,2 14 158,-1 1 1,-2 0-1,-4 47 0,1-61-185,1 0-26,-13 177 580,4-104-107,5 122 0,4-152-456,-6 139 388,6-193-318,0 1-1,-1-1 1,-1 1 0,-3 13 0,4-21 41,1-4-202,-1 0-1,1 1 0,0-1 0,0 0 0,0 0 1,0 0-1,0 0 0,0 0 0,0 0 1,0 1-1,0-1 0,0 0 0,0 0 1,0 0-1,0 0 0,0 0 0,0 0 1,0 1-1,0-1 0,0 0 0,0 0 0,0 0 1,0 0-1,0 0 0,0 1 0,0-1 1,0 0-1,0 0 0,0 0 0,0 0 1,0 0-1,1 0 0,-1 0 0,0 1 1,0-1-1,0 0 0,0 0 0,0 0 0,0 0 1,0 0-1,1 0 0,-1 0 0,0 0 1,0 0-1,1 1 175,-1-4-2489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53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1 228 3072,'-1'-1'5114,"6"-2"-4108,10-1-956,-3 2 141,-1-1 0,0 0-1,0-1 1,0 0 0,0-1-1,0 0 1,-1-1 0,0 0 0,13-10-1,6-8 12,41-44 0,-3 3 282,-67 64-517,1 0 0,-1 1 0,1-1 0,0 0 0,-1 1 0,1-1 0,0 1 0,0-1 0,-1 1 0,1-1 0,0 1 0,0 0 0,0-1 0,-1 1 0,1 0 0,0 0 0,0 0 0,0-1 0,0 1 0,0 0 0,0 0 0,0 0 0,-1 1 0,2-1 0,-1 0 9,0 1 0,0 0 0,-1-1 0,1 1 0,0 0 0,-1-1 0,1 1 0,-1 0 0,1 0-1,-1 0 1,1-1 0,-1 1 0,0 0 0,1 0 0,-1 0 0,0 0 0,0 0 0,1 1 0,0 6-1,-1 0 0,1 0 0,-3 15 1,-1 12 324,-1 4-119,2 0 0,3 46-1,0-80-135,0 7 164,0 1-1,4 11 1,-5-22-110,1 0 0,-1 0 0,1 0 0,0 0 0,0 0 0,0 0 0,-1-1 0,2 1 0,-1 0 0,0 0 0,0 0 0,0-1 0,1 1 0,-1-1 0,1 1 0,0-1 0,-1 0 0,1 1 0,2 0 0,-2-2-22,1 1-1,-1-1 1,0 0-1,0 0 1,1 0 0,-1 0-1,0 0 1,1 0 0,-1-1-1,0 1 1,0-1 0,1 0-1,-1 0 1,2-1 0,35-19 420,-24 12-299,40-20 202,118-71-266,-16 5-982,-153 92 766,0 0 0,0 1 0,0 0 0,1 0 0,-1 0 0,1 1 0,7-2 0,-10 2 67,-1 1 0,0 0 0,1 0 0,-1 0 0,1 1 0,-1-1 0,1 0 0,-1 0 0,1 1 0,-1-1 0,0 1 1,1-1-1,-1 1 0,0 0 0,0-1 0,1 1 0,-1 0 0,0 0 0,0 0 0,0 0 0,0 0 0,0 0 0,0 0 0,0 0 0,0 0 0,0 1 0,-1-1 0,1 0 1,0 3-1,1 1 20,0 0 0,0 0 0,-1 1 0,0-1 0,0 0 0,-1 1 0,1-1 0,-1 6 0,-5 47 201,3-39-89,1-13 36,-1 0 1,1 0 0,-1 0 0,0 0 0,-1-1-1,-3 9 1,-2 3-329,2-2-2172,6-11 1137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42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 7392,'0'0'178,"0"-1"0,0 1-1,0 0 1,-1 0 0,1 0 0,0-1 0,0 1 0,0 0 0,0 0 0,0-1 0,0 1 0,-1 0-1,1-1 1,0 1 0,0 0 0,0 0 0,0-1 0,0 1 0,0 0 0,0 0 0,0-1 0,0 1-1,0 0 1,1-1 0,-1 1 0,0 0 0,0 0 0,0-1 0,0 1 0,0 0 0,0 0 0,1-1-1,-1 1 1,0 0 0,0 0 0,1-1 0,12-1 3745,29 7-1180,-26-2-2488,94 3 924,-40-3-1110,23 3-351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53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73 3232,'-4'-16'1035,"4"9"-614,3 2 4,-1-1-1,1 1 1,1-1-1,-1 1 1,1 0 0,0 1-1,7-8 1,-11 12-412,0-1-1,1 1 1,-1 0-1,0 0 1,0 0 0,1 0-1,-1 0 1,0 0-1,1 0 1,-1-1-1,0 1 1,1 0 0,-1 0-1,0 0 1,1 0-1,-1 0 1,0 1 0,1-1-1,-1 0 1,0 0-1,0 0 1,1 0-1,-1 0 1,0 0 0,1 0-1,-1 1 1,0-1-1,0 0 1,1 0 0,-1 0-1,0 1 1,0-1-1,1 0 1,-1 0-1,0 1 1,0-1 0,0 0-1,0 0 1,1 1-1,-1-1 1,0 0 0,0 1-1,8 17 50,-3 6 211,-1-1 1,-1 1-1,-1-1 1,-1 39-1,-13 96 1292,10-143-1473,-39 500 1806,40-429-970,1-53 192,0-28-2378,0 0 266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54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27 3808,'-1'-1'161,"1"-1"0,-1 0 1,1 0-1,0 0 0,-1 0 0,1 0 0,0 0 1,0 1-1,0-1 0,1 0 0,-1 0 1,1-3-1,-20 37 4269,-5 7-4231,-11 15 665,-1-3 0,-66 71 0,9-6-299,82-100-484,0 2 0,1-1 0,1 1 0,0 1 0,-7 25 0,9-20 30,2 1 0,0-1 0,2 1 0,1 0 0,0 0 0,3 32 0,1-38-5,1 0 0,0-1 0,1 1 1,1-1-1,1 0 0,1 0 0,0 0 1,18 30-1,-17-36 49,0 1 0,1-1-1,1-1 1,19 19 0,-23-25-58,0 0 0,0 0 0,0-1-1,0 0 1,1 0 0,0-1 0,0 0 0,0 0-1,0 0 1,1-1 0,7 2 0,-13-4-5,1 1-1,0-1 1,0 0 0,-1 0 0,1 0 0,0 0 0,0 0 0,5-2-1,-7 2-394,1-1 0,-1 0 0,0 0 0,0 1-1,1-1 1,-1 0 0,0 0 0,0 0 0,0-1 0,0 1-1,0 0 1,0 0 0,0 0 0,0-1 0,-1 1-1,1 0 1,0-1 0,-1 1 0,1-3 0,4-14-4609,-1 1 1536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56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2 158 3552,'-2'-3'4229,"8"14"-2890,-5-4-1110,0-1 1,0 1 0,-1 0-1,-1 10 1,0 3 46,9 124 1420,-2-62-886,-5-67-244,2 0-1,6 28 0,-7-42 237,0-4-183,2-10 206,-4 12-794,5-20 446,-1-1 0,1-33 0,-1 12-313,4-31-38,11-95-508,5 71-989,-24 96 1358,0 1 0,1-1-1,-1 1 1,1 0-1,-1-1 1,1 1-1,0-1 1,0 1-1,-1 0 1,1-1 0,0 1-1,0 0 1,0 0-1,0 0 1,1 0-1,-1 0 1,0 0-1,0 0 1,1 0 0,-1 0-1,0 1 1,1-1-1,-1 0 1,1 1-1,-1-1 1,1 1-1,-1 0 1,1-1-1,-1 1 1,3 0 0,1 0 4,1-1 0,0 1 0,0 1 0,-1-1 0,1 1 0,10 2 0,8 4 14,113 26 411,-117-32-264,-17-1-87,-1 0-1,1 0 0,-1 0 0,1 0 0,-1 0 0,0 1 1,1-1-1,-1 1 0,1 0 0,-1 0 0,4 1 0,-5-1 379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56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 3232,'13'61'1915,"-4"-28"184,-3-12-425,4 23-1,-9-37-1285,0-1 0,-1 1 0,0-1 0,0 1-1,0-1 1,-1 1 0,-3 11 0,3-14-247,0-1 0,-1 0 1,1 1-1,-1-1 1,0 0-1,0 0 1,0 0-1,0 0 0,0 0 1,-1-1-1,1 1 1,-5 3-1,2-2-19,0-1 0,-1 0 1,1 0-1,-1 0 0,1-1 0,-1 0 0,-6 2 0,1-2 148,0 0 0,0 0 0,0-1 0,0 0 0,-1-1 0,1 0 0,-20-4 0,26 3-722,0 1-1,0-2 0,1 1 0,-1 0 1,0-1-1,1 0 0,-1 0 0,1-1 0,-7-4 1,6 1-1212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57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42 4800,'0'0'142,"0"-1"1,0 0-1,0 1 1,-1-1-1,1 0 0,0 1 1,-1-1-1,1 1 1,0-1-1,-1 1 1,1-1-1,-1 1 0,1-1 1,-1 1-1,1-1 1,-1 1-1,1-1 1,-1 1-1,1 0 0,-1-1 1,0 1-1,1 0 1,-2-1-1,0 1 20,1 0 1,-1 0-1,1 0 0,-1 0 0,1 0 1,-1 0-1,1 0 0,-1 1 0,0-1 1,-1 1-1,-4 2 101,1 0 0,0 0 0,-10 7 1,7-4-165,1 0-1,1 0 1,-1 1 0,1 0 0,1 0 0,-1 1 0,1 0 0,0 0-1,1 1 1,0-1 0,0 1 0,1 0 0,-5 15 0,7-17-28,0 0-1,1 0 1,0 0 0,0 0 0,0 0-1,1 0 1,0 1 0,1-1 0,-1 0 0,1 0-1,1 0 1,-1 0 0,1 0 0,1-1 0,-1 1-1,1 0 1,0-1 0,0 0 0,8 10 0,-6-8 126,1-1 1,0-1 0,0 1-1,0-1 1,15 10 0,-17-13-120,1 0-1,0 0 1,0-1 0,0 0 0,0 0 0,0 0 0,0 0 0,1-1-1,-1 0 1,10 0 0,-4-1 16,0-1 0,-1 0 1,1-1-1,-1 0 0,0-1 0,0 0 0,0 0 0,0-1 0,0-1 0,-1 1 0,1-2 1,-1 1-1,-1-1 0,1 0 0,-1-1 0,11-12 0,-7 6 53,0 0 0,-1-1 0,-1-1 0,0 0 0,8-17 0,-14 23-99,0 0 1,0 0-1,-1 0 0,0 0 1,-1 0-1,0-1 0,0 1 0,-1-1 1,0 0-1,-2-17 0,1 24-92,-1-1 0,1 1 0,-1 0 0,0-1 0,0 1 0,-1 0 0,1 0 0,-1 0 0,1 0 0,-1 0 0,0 0 0,0 0 0,0 1 0,-4-4 0,2 2 1,-1 1-1,0-1 1,1 1-1,-1 0 1,0 0-1,-1 1 1,-10-4-1,0 1-87,0 2 1,0 0-1,0 1 1,-1 0-1,-18 1 0,1 4-3015,27 0 1557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57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5728,'0'0'114,"0"-1"-1,0 1 1,0 0 0,0-1-1,0 1 1,0 0 0,0-1 0,0 1-1,0-1 1,0 1 0,0 0-1,0-1 1,0 1 0,0 0 0,0-1-1,1 1 1,-1 0 0,0-1-1,0 1 1,0 0 0,1 0-1,-1-1 1,0 1 0,1-1 0,6 4 974,-6-1-1093,1-1 1,-1 1-1,0 0 0,1 0 0,-1-1 0,0 1 0,0 0 1,1 3-1,31 86 1246,-8-27-621,34 135 1423,-51-167-1697,-2 1 1,-1 1-1,0 42 1,-11 101 539,2-146-682,-1-1 1,-1 1 0,-2-1 0,-19 46-1,24-68-128,-1-1-1,1 0 0,-1 0 0,-1 0 0,1 0 1,-1-1-1,-1 0 0,1 0 0,-9 7 0,10-5-523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58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 3904,'-4'-13'1253,"4"11"89,3 4 805,3 4-1103,-5-3-967,1 1 0,0 0 0,-1 0 0,0 0 0,0 1-1,0-1 1,-1 0 0,1 5 0,-2 36 544,0-19-440,10 285 2020,0 6-344,-22 111-465,7-300-752,0-87 784,6-41-1437,0 0 1,0 0-1,0 0 1,0 0-1,0 0 0,0 0 1,0 0-1,0 0 1,0 0-1,0 1 0,1-1 1,-1 0-1,0 0 1,0 0-1,0 0 0,0 0 1,0 0-1,0 0 0,0 0 1,0 0-1,0 0 1,0 0-1,0 0 0,1 0 1,-1 0-1,0 0 1,0 0-1,0 0 0,0 0 1,0 0-1,0 0 0,0 0 1,0 0-1,0 0 1,1 0-1,-1 0 0,0 0 1,0 0-1,0 0 1,0 0-1,0 0 0,0 0 1,0 0-1,0 0 1,0 0-1,0 0 0,0-1 1,0 1-1,0 0 0,1 0 1,-1 0-1,0 0 1,8-7-1781,-6 5 1323,0 0 1,0 0-1,-1 0 1,1 0-1,-1 0 0,1-1 1,-1 1-1,0 0 1,1-4-1,5-24-4805,2-2 1665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19:58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60 2720,'-1'-1'639,"1"0"0,-1 0 1,1 1-1,-1-1 0,1 0 0,-1 0 0,1 0 1,0 0-1,-1 0 0,1 0 0,0 0 1,-1-2-1,2 3-574,-1-1 1,0 1 0,0 0-1,1-1 1,-1 1 0,0 0-1,1 0 1,-1-1 0,0 1-1,1 0 1,-1 0-1,1 0 1,-1 0 0,0 0-1,1-1 1,-1 1 0,1 0-1,-1 0 1,0 0 0,1 0-1,0 0 1,18-6 350,-6 0-325,-1 0 0,1 1-1,-1 1 1,2 0 0,-1 1-1,0 0 1,0 1 0,1 0-1,16 1 1,-26 1-124,0 1 0,0-1 0,0 1 0,0 0 1,-1 0-1,1 0 0,0 0 0,0 1 0,5 2 0,-8-3 40,0 0-1,0-1 1,1 1-1,-1 0 1,0 0-1,0 0 0,0-1 1,0 1-1,0 0 1,0 0-1,-1 1 1,1-1-1,0 0 1,-1 0-1,1 0 1,0 1-1,-1-1 1,1 0-1,-1 0 1,0 1-1,1-1 1,-1 0-1,0 1 1,0-1-1,0 0 1,0 1-1,0-1 0,0 0 1,0 1-1,-1 2 1,-3 5 39,-1 0 1,0 0-1,0 0 1,-1-1-1,-13 15 1,1 0 42,-18 27 87,-51 95 0,83-139-83,1 0 0,0 1 0,1-1 0,-1 1 0,1 0 0,-2 12 1,4-17-41,0 0 1,0 0 0,0 0-1,0-1 1,1 1-1,-1 0 1,0 0 0,1 0-1,0 0 1,-1 0 0,1-1-1,0 1 1,0 0 0,0 0-1,0-1 1,0 1 0,0-1-1,0 1 1,1-1 0,-1 0-1,0 1 1,1-1 0,-1 0-1,1 0 1,0 0 0,-1 0-1,1 0 1,0 0 0,2 0-1,6 3 66,0 0 0,1-1 0,0-1 0,0 0 0,13 2 0,59-2 463,97-2-27,-149 4-358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02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483 6 3072,'2'-5'6980,"-10"5"-4536,-4 0-2353,0 1 1,0 1 0,1-1-1,-1 2 1,0 0-1,1 0 1,0 1 0,0 1-1,0 0 1,-11 6 0,-16 10 49,2 0 0,1 3 1,-42 35-1,59-44-111,1 1 0,1 1 0,1 1 0,0 0 0,2 1 0,0 1 0,-17 34 0,27-48 81,0 0 0,1 1 0,0-1-1,0 1 1,0-1 0,1 1 0,0 0 0,1 0 0,-1 11 0,1-15-75,1-1 1,-1 0-1,1 0 0,-1 0 1,1 1-1,0-1 0,0 0 1,0 0-1,0 0 1,0 0-1,0 0 0,0 0 1,1-1-1,-1 1 0,1 0 1,-1-1-1,1 1 1,0-1-1,-1 1 0,1-1 1,0 0-1,0 0 0,0 0 1,0 0-1,0 0 1,0 0-1,1 0 0,-1-1 1,0 1-1,0-1 0,1 0 1,3 1-1,9-1 206,0 0 0,1-1-1,-1-1 1,0 0 0,24-7 0,-25 4-156,0 0-1,0-1 1,-1 0 0,0-1-1,0-1 1,-1 0 0,0 0 0,0-1-1,19-20 1,-18 16-68,-1-2 0,0 0 1,-1 0-1,0-1 0,-1 0 0,-1-1 0,8-20 0,-15 30-88,1-1 0,-1 1-1,0-1 1,0-9-1,-1 15-12,-1 0-1,0 0 1,0-1-1,0 1 1,0 0-1,0 0 1,0-1-1,-1 1 0,1 0 1,-1 0-1,1 0 1,-1 0-1,0-1 1,0 1-1,0 0 1,0 0-1,-2-2 0,3 4 79,0 0 0,0 0 0,-1 0 0,1 0 0,0 0 0,0 0 0,0 0-1,0 0 1,0 0 0,-1 0 0,1 0 0,0 0 0,0 0 0,0 0-1,0 0 1,0 0 0,0 0 0,-1 0 0,1 0 0,0 0 0,0 0-1,0 0 1,0 0 0,0 0 0,-1 0 0,1 0 0,0 0 0,0 0-1,0 0 1,0 1 0,0-1 0,0 0 0,0 0 0,0 0 0,0 0-1,-1 0 1,1 0 0,0 1 0,0-1 0,0 0 0,0 0 0,0 0 0,0 0-1,0 0 1,0 0 0,0 1 0,0-1 0,0 0 0,0 0 0,0 0-1,-2 8-52,-3 17-38,3-14 101,0-1 1,0 1-1,1 0 1,1 22-1,1-24 15,0 3 30,0-1-1,0 1 1,2-1 0,-1 1 0,1-1-1,8 18 1,0-5 334,1-2 0,27 39 0,-39-60-384,1 0 0,0-1 1,-1 1-1,1 0 0,0-1 0,0 1 0,-1 0 0,1-1 1,0 1-1,0-1 0,0 1 0,0-1 0,0 0 0,0 1 0,0-1 1,0 0-1,0 0 0,0 0 0,0 1 0,0-1 0,1 0 1,0-1-245,0 1 0,0-1 0,1 1 0,-1-1 0,0 0 0,0 1 0,0-1 0,0 0 1,2-2-1,3-2-900,-1 0 0,0-1 0,0 1 0,7-9 1,10-12-1273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02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4 4736,'5'-4'5148,"-5"15"-3504,-4 18-974,4-28-623,-56 207 3387,-16-4-1918,65-185-1469,2-5 6,1 0 0,1 1 0,0-1 0,1 1 0,1 0 0,0 0 0,1 0 0,1-1 0,4 27 0,0-14 71,1-1-1,2-1 0,0 1 1,19 36-1,-21-48 9,1-2 0,1 1 1,0-1-1,1 0 1,0 0-1,1-1 0,0-1 1,1 0-1,0 0 0,22 14 1,-26-21-93,0 0 0,1 0 1,-1-1-1,1 0 1,-1 0-1,1-1 0,0 0 1,0 0-1,-1-1 0,1 0 1,11-2-1,0 0-180,1-1 1,-1-1-1,26-9 0,-35 9-421,-1 1-1,0-1 1,0 0 0,-1-1-1,1 0 1,-1 0 0,0-1 0,-1 0-1,1 0 1,-1-1 0,9-10-1,-2-4-1304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43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20 7552,'-4'-2'3936,"18"4"1397,20-4-2382,-23 1-2374,1 0 0,19 1 0,-5 2-429,29-2-1,-18-1-1551,-30 0-528,0 0-1,1 0 1,-1 0 0,0-1-1,7-3 1,2 0-1140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02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 7040,'-3'-3'1190,"3"3"-1148,0 0-1,0 0 1,0 0-1,0 0 0,1-1 1,-1 1-1,0 0 1,0 0-1,0 0 1,0 0-1,0 0 0,0-1 1,0 1-1,1 0 1,-1 0-1,0 0 0,0 0 1,0 0-1,0 0 1,0 0-1,1 0 1,-1 0-1,0 0 0,0-1 1,0 1-1,0 0 1,0 0-1,1 0 0,-1 0 1,0 0-1,0 0 1,0 0-1,0 0 1,1 0-1,-1 0 0,0 0 1,0 1-1,0-1 1,0 0-1,1 0 0,-1 0 1,0 0-1,0 0 1,0 0-1,0 0 1,0 0-1,1 1 0,152 4 3933,155 5-1957,-24-2-1507,-214-3-405,11 0-3463,-59-3 1700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09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13 2976,'0'-1'198,"-1"1"1,1 0-1,0-1 1,0 1-1,0-1 1,-1 1-1,1-1 1,0 1-1,0 0 1,0-1-1,0 1 1,0-1-1,0 1 1,0-1-1,0 1 1,0-1-1,0 1 1,0 0-1,1-1 1,-1 1-1,0-1 1,0 1-1,0 0 1,0-1-1,4-1 2708,-2 13-2929,-8 164 1560,1-56-1031,-11 69 173,8-109-420,4-34-91,-6 45 303,8-75-172,-1 1 0,-1-1 0,-10 24 0,12-30 43,-1 4 819,3-13-1161,0 1 1,-1-1-1,1 0 0,0 0 1,0 0-1,0 1 0,0-1 0,-1 0 1,1 0-1,0 0 0,0 1 0,-1-1 1,1 0-1,0 0 0,0 0 0,-1 0 1,1 0-1,0 0 0,0 0 1,-1 0-1,1 0 0,0 0 0,0 0 1,-1 0-1,1 0 0,0 0 0,0 0 1,-1 0-1,1 0 0,0 0 1,-1 0-1,1 0 0,0 0 0,0 0 1,-1 0-1,1 0 0,0 0 0,0-1 1,0 1-1,-1 0 0,1-1 0,-2-1-667,0-1-1,0 1 0,0-1 0,1 0 0,-1 0 0,1 0 0,0 0 1,-2-4-1,3 5 348,-2-10-1669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10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16 180 3328,'-12'-3'1648,"9"3"-942,5 0 801,3-7 141,14-30 128,-12 28-1712,1 0-1,0 1 1,1 0 0,0 0-1,0 1 1,0 0 0,21-11-1,-17 11-52,1 1 0,0 0 1,0 1-1,0 1 0,25-5 0,-34 8 20,0 0-1,0 1 1,-1-1 0,1 1 0,0 0 0,0 1-1,0-1 1,0 1 0,-1 0 0,1 0-1,0 0 1,0 1 0,-1 0 0,1-1-1,-1 2 1,0-1 0,0 0 0,0 1-1,0 0 1,0 0 0,0 0 0,-1 1-1,1-1 1,-1 1 0,0 0 0,0 0-1,0 0 1,-1 0 0,3 5 0,9 20 321,15 46 1,8 16 419,-35-87-670,0-1 1,0 0-1,0 1 0,0-1 1,1 0-1,-1 0 1,1 0-1,0-1 0,4 4 1,-6-5-27,1 0 0,-1 0 0,1 0 1,-1-1-1,1 1 0,-1 0 0,1-1 1,0 1-1,-1-1 0,1 0 0,-1 0 0,1 0 1,0 0-1,0 0 0,-1 0 0,1 0 1,0 0-1,-1 0 0,1-1 0,-1 1 0,1-1 1,0 1-1,2-2 0,3-3 83,1 1 0,-1-1 0,0 0 0,0-1 0,9-10 0,29-36 139,-8 8-137,80-82 453,-82 95-455,-12 13-3225,-18 15 26,4 3 950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11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65 2496,'0'0'142,"-1"0"0,1-1 0,0 1-1,0 0 1,0 0 0,0-1 0,0 1 0,-1 0 0,1-1 0,0 1 0,0 0 0,0 0-1,-1 0 1,1-1 0,0 1 0,0 0 0,-1 0 0,1 0 0,0-1 0,0 1 0,-1 0-1,1 0 1,0 0 0,-1 0 0,1 0 0,0 0 0,-1 0 0,1 0 0,0 0 0,-1 0-1,1 0 1,0 0 0,-1 0 0,-6 0 3354,26-3-2183,30-9 1,6-3-1024,-10 5-124,0 3 0,0 1 1,1 2-1,0 2 0,68 6 0,-96-3-25,0 2-1,31 8 1,-47-10 1059,-8 7-2198,5-7 673,1 0-1,-1 1 1,1-1-1,-1 0 1,0 0 0,1 0-1,-1 0 1,0 0-1,0 0 1,0 0-1,0 0 1,0 0 0,0 0-1,0 0 1,0-1-1,0 1 1,0 0-1,-3 0 1,1 1-505,-6 5-1239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11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 4576,'-14'2'2304,"12"0"-861,8 1-812,-1-2-333,-1 0 0,0-1 0,0 1 0,1-1 0,-1 0 0,0 0 0,1-1 0,-1 1 0,7-3 0,3 1 226,153-7 1706,-121 8-2005,63 3 355,-53 0-328,24 2 157,-53 2 327,-26-6-645,-8-6-4134,1 5 806,0 3 1056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24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14 253 3072,'-5'0'5275,"-1"3"-3182,6-3-2083,0 0 0,-1 0-1,1 0 1,0 1-1,0-1 1,0 0 0,0 0-1,0 0 1,0 0 0,-1 1-1,1-1 1,0 0-1,0 0 1,0 0 0,0 1-1,0-1 1,0 0 0,0 0-1,0 0 1,0 1-1,0-1 1,0 0 0,0 0-1,0 0 1,0 1-1,0-1 1,0 0 0,0 0-1,0 0 1,0 1 0,0-1-1,0 0 1,0 0-1,1 0 1,-1 0 0,0 1-1,0-1 1,0 0 0,0 0-1,0 0 1,0 0-1,1 1 1,-1-1 0,1 0 438,9-10 1290,137-101-562,-128 98-1152,15-12 12,1 3 0,1 0 0,70-29 0,-103 50-28,-1 0-1,1 0 0,0 1 1,-1-1-1,1 1 1,0-1-1,0 1 0,0 0 1,0 0-1,-1 0 1,1 1-1,0-1 1,0 1-1,0-1 0,-1 1 1,1 0-1,0 0 1,-1 0-1,1 1 0,-1-1 1,1 0-1,-1 1 1,0 0-1,1-1 0,-1 1 1,0 0-1,0 0 1,0 0-1,-1 1 0,1-1 1,2 4-1,4 8 67,-1-1-1,-1 1 0,0 0 1,6 25-1,-7-24-69,1 4 83,-3-7 99,1 0 1,0-1-1,1 0 0,5 11 1,-8-20-120,0 0 0,-1 0 0,1 0 0,0 0 0,0 0 1,1-1-1,-1 1 0,0-1 0,0 1 0,1-1 0,-1 0 0,1 0 0,-1 0 1,1 0-1,-1 0 0,1-1 0,0 1 0,-1-1 0,1 0 0,0 1 0,-1-1 1,1-1-1,0 1 0,-1 0 0,1-1 0,0 1 0,3-2 0,4-1 76,0 0 0,-1-1 0,1 0-1,-1 0 1,16-10 0,114-84-4,-40 29-54,-88 61-104,-2 2 72,0 0-1,11-5 0,-17 9-262,9-5 959,-11 7-969,-1-1 0,1 1-1,-1 0 1,0-1-1,0 1 1,1-1-1,-1 0 1,0 1-1,0-1 1,0 1-1,1-1 1,-1 1-1,0-1 1,0 1 0,0-1-1,0 0 1,0 0-1,0-2-2189,3-2 842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14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27 2976,'1'0'40,"1"-2"131,-1 1 1,1-1-1,-1 1 1,1-1-1,-1 1 1,1-1-1,-1 0 1,0 0-1,1-2 1,-2 4-94,0-1 0,0 1 0,0 0 0,0 0 0,0-1 0,0 1 1,0 0-1,0 0 0,1-1 0,-1 1 0,0 0 0,0 0 1,0-1-1,0 1 0,0 0 0,0 0 0,0-1 0,1 1 0,-1 0 1,0 0-1,0-1 0,0 1 0,1 0 0,-1 0 0,0 0 1,0 0-1,0-1 0,1 1 0,-1 0 0,0 0 0,0 0 0,1 0 1,-1 0-1,0 0 0,0 0 0,1 0 0,-1 0 0,0 0 1,1 0-1,-1 0 0,7 10 329,2 20-275,-7-14 341,-2 1-1,0 0 1,-4 24-1,1-10-223,-29 196 594,0 0 133,28-184-617,-3 63 1634,53-134 860,-16 5-2931,32-32-1,-24 21-74,16-17-79,-26 24-1,54-42 0,-80 68 196,1-1-1,-1 1 1,0 0 0,0-1 0,1 1-1,-1 0 1,0 1 0,1-1 0,-1 0-1,1 1 1,-1-1 0,5 1 0,-5 0 21,0 0 1,-1 0 0,1 1 0,-1-1 0,1 1 0,-1 0 0,1-1 0,-1 1 0,1 0 0,-1 0 0,0 0 0,1 0 0,-1 0-1,0 0 1,0 0 0,0 0 0,0 1 0,0-1 0,0 0 0,0 1 0,1 2 0,0 0 20,0 1 0,0-1 0,-1 1 0,0-1 0,0 1 1,0 0-1,0 0 0,0 8 0,-3 40 106,1-50-113,0 17 101,0-1 0,-2 1 0,-1-1 0,0 0 0,-1 0 0,-11 25 0,6-17 111,9-22-20,-1 0 1,0 0-1,0 1 0,0-1 0,-1-1 0,-4 8 0,7-12-196,0 0 0,0 0 1,0 0-1,0 0 0,0 0 0,0 0 0,0 0 0,0 0 1,0 0-1,0 0 0,0 0 0,0 0 0,0 0 0,0 0 0,0 0 1,0 0-1,0 0 0,0 0 0,0 0 0,-1 0 0,1 0 1,0 0-1,0 0 0,0 0 0,0 0 0,0 0 0,0 1 0,0-2 1,0 1-1,0 0 0,0 0 0,0 0 0,0 0 0,0 0 1,0 0-1,0 0 0,0 0 0,0 0 0,-1 0 0,1 0 1,0 0-1,0 0 0,0 0 0,0 0 0,0 0 0,0 0 0,0 0 1,0 0-1,0 0 0,0 0 0,0 0 0,0 0 0,0 0 1,0 0-1,0 0 0,0 0 0,0 0 0,0 0 0,0-1 0,0 1 1,0 0-1,0 0 0,0-6-1486,3-11-2493,5 5 1772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14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706 0 3648,'-5'1'485,"0"0"0,0 0 0,0 1 0,0 0 0,0 0 0,0 0 0,-8 5 0,-10 4 776,-183 63 1870,153-51-2821,1 2 0,0 3 0,2 2 0,2 1 1,-84 72-1,103-75 434,18-16-500,9-9-381,4-5-261,3-1-161,0-1 0,0 1 0,10-4-1,0-1-499,25-12-567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15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41 3136,'1'-2'338,"-1"0"0,1 0 1,-1 0-1,1 0 0,-1-1 0,0 1 0,0-3 1,3-11 2720,-1 15-2600,-5-2 915,2 2-1175,-12 31 494,8-17-545,1 0-1,1 0 0,0 0 0,-2 20 1,2-9-37,-24 219 796,16-126-512,8-46-139,4-53-71,-1 0 0,-2 0 1,-5 29-1,7-45-131,0-1-22,-1-1 0,1 1 1,0-1-1,0 1 0,0 0 0,0-1 0,0 1 1,-1 0-1,1 0 0,0-1 0,0 1 1,1 0-1,-1-1 0,0 1 0,0 0 1,0-1-1,0 1 0,1 0 0,0 2 1312,0-15-10165,2 4 6203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16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5632,'5'-35'3029,"-4"34"-2953,-1 0 0,1 0 0,-1 0-1,1 0 1,-1 0 0,1 0 0,0 0 0,-1 0 0,1 0 0,0 1-1,0-1 1,0 0 0,0 1 0,0-1 0,0 0 0,0 1 0,0-1-1,0 1 1,1-1 0,24-8 218,-24 8-238,29-8 484,63-9 1,-84 17-474,-1 0-1,1 0 1,0 1-1,0 1 1,0-1-1,-1 2 1,1-1-1,0 2 1,-1-1-1,19 8 1,-26-9-29,-1 0-1,1 0 1,0 0-1,-1 1 1,1-1-1,-1 0 1,1 1-1,-1-1 1,0 1-1,0 0 1,1-1 0,-1 1-1,0 0 1,0 0-1,-1-1 1,1 1-1,0 0 1,-1 0-1,1 0 1,-1 0-1,1 0 1,-1 0 0,0 0-1,0 0 1,0 2-1,-1 5 88,0-1 0,0 0-1,-1 0 1,-4 15 0,-15 31 248,-2-1 1,-44 74 0,26-52-327,36-66-14,1-1 1,0 0 0,1 1-1,0-1 1,-2 12-1,4-18-4,1 0 0,0 0-1,-1 0 1,1 0 0,0 0 0,0 1-1,0-1 1,1 0 0,-1 0 0,1 0-1,-1 0 1,1 0 0,-1 0-1,1 0 1,0 0 0,0 0 0,0 0-1,0-1 1,0 1 0,1 0 0,-1-1-1,0 1 1,1-1 0,-1 1 0,1-1-1,0 0 1,-1 1 0,4 1 0,16 6 51,0-1 0,0-1 0,1 0 1,0-2-1,37 5 0,17 4-471,-68-12 317,2 0 114,0 0 0,-1 1 0,1 0 0,0 0 0,16 10-1,-26-13-6,1 0 0,-1 1 0,1-1 0,0 0 0,-1 1 0,1-1 0,-1 0-1,1 1 1,-1-1 0,0 1 0,1-1 0,-1 1 0,1-1 0,-1 1 0,0-1-1,1 1 1,-1-1 0,0 1 0,0-1 0,1 1 0,-1 0 0,0-1-1,0 1 1,0-1 0,0 1 0,0 0 0,0-1 0,0 1 0,0 0 0,0-1-1,0 1 1,0-1 0,0 1 0,0 0 0,-1-1 0,1 1 0,0-1-1,0 1 1,-1 0 0,1-1 0,0 1 0,-1 0 0,-2 2 49,0-1 1,0 1 0,0-1-1,0 0 1,-7 4 0,-138 63 621,108-51-427,37-17-270,-81 33 530,63-32-1022,6-2 79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43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44 7712,'-1'0'211,"1"-1"1,-1 1-1,1 0 1,-1-1-1,1 1 0,-1 0 1,1 0-1,-1-1 1,1 1-1,-1 0 1,0 0-1,1 0 1,-1 0-1,1 0 0,-1 0 1,1 0-1,-1 0 1,0 0-1,1 0 1,-1 0-1,1 0 1,-2 1-1,-12 9 2428,8-3-2001,0 1 1,-7 11 0,8-11-271,-1 2-171,1 0 0,0 1 0,0-1 1,1 1-1,1 0 0,0 0 0,-3 23 0,3-7 95,1-1 0,3 35 0,0-45-117,1 0-1,0-1 1,1 1-1,1 0 0,10 27 1,-10-35-33,-1 0-1,1 0 1,1 0 0,-1-1 0,1 1 0,1-1 0,-1 0 0,1-1 0,1 0-1,-1 1 1,1-2 0,7 6 0,-10-9-69,-1 0 0,0 0 0,1-1 0,0 1 1,-1-1-1,1 0 0,0 0 0,0 0 0,-1-1 0,1 1 0,0-1 0,0 0 0,0 0 1,0 0-1,0-1 0,-1 1 0,1-1 0,0 0 0,0 0 0,-1 0 0,1-1 0,-1 1 0,6-4 1,-3 1-12,-1 0 1,0-1 0,0 0 0,0 0 0,-1 0 0,8-11 0,18-38 120,-28 50-172,19-35 155,22-64-1,-38 87-155,0 0 0,-2 0 0,1-1 0,-2 1 0,0-1 0,-1 0 0,-2-17 0,1 28-67,-1 0 1,0-1-1,0 1 0,-1 0 1,1 0-1,-1 0 1,-1 0-1,1 0 0,-1 0 1,0 1-1,0-1 0,-1 1 1,0 0-1,0 0 1,0 0-1,0 1 0,-10-8 1,8 8-33,0 0 0,0 0 1,-1 1-1,1-1 1,-1 2-1,0-1 0,0 1 1,0 0-1,0 0 0,0 1 1,0 0-1,-1 0 1,1 1-1,0 0 0,-10 1 1,-8 2-209,0 1 0,1 1 0,0 1 0,-38 15 0,46-14-1816,-28 17-1,32-16-1305,10-1 1089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16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49 240 2720,'-24'-4'891,"24"4"-798,-1-1 0,0 1 0,0 0 1,0 0-1,1 0 0,-1 0 1,0 0-1,0 0 0,0 0 0,0 0 1,1 1-1,-1-1 0,0 0 1,0 0-1,1 1 0,-1-1 0,0 1 1,0-1-1,1 0 0,-1 1 1,0 0-1,-6 2 3534,14-3-3225,-1-1 0,1 0 0,0 0 0,0-1 0,7-2 0,5-1-78,80-16 180,46-10-282,303-68 759,39 34-352,44 52-255,-517 14-369,264 18 230,-271-18-210,111 9 760,-104-13-367,-10 1-864,-10 3-3248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18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55 243 2080,'-35'-8'4170,"34"8"-4052,0 0 0,0 0-1,1 0 1,-1 0-1,0-1 1,0 1 0,0 0-1,1 0 1,-1-1-1,0 1 1,0 0 0,1-1-1,-1 1 1,0-1-1,1 1 1,-1-1-1,1 1 1,-1-1 0,0 1-1,1-1 1,-1 0-1,1 1 1,0-1 0,-1 0-1,1 1 1,-1-1-1,1 0 1,0 1 0,0-1-1,-1 0 1,1 0-1,0 0 1,0 1-1,0-1 1,0 0 0,0 0-1,0-1 1,0-1 28,0 0 0,0 0-1,1 0 1,-1 0 0,1 1 0,0-1 0,0 0 0,1-4 0,4-2-42,0-1 1,0 1 0,1 1-1,0-1 1,0 1 0,1 0-1,0 1 1,18-13 0,-10 9 12,2 0 1,0 1 0,0 1 0,19-6-1,-8 4-116,54-12-1,-74 21-20,0 1 0,0-1 0,0 2 1,0-1-1,0 1 0,0 1 0,1 0 0,-1 0 0,-1 1 0,18 5 0,-22-6 39,-1 1 0,0-1 1,0 1-1,0 0 0,0 0 1,0 0-1,0 0 0,0 1 1,-1-1-1,1 1 0,-1 0 1,0-1-1,0 1 0,0 0 1,2 4-1,-2-2 14,0 0-1,0-1 1,-1 1 0,0 0-1,0 0 1,0 1 0,0-1-1,-1 0 1,0 8 0,-1-1 35,-1 0 1,0 0 0,-1-1-1,0 1 1,-1-1-1,0 0 1,-1 0-1,-7 13 1,0-5 11,-2 0-1,1-1 1,-30 29 0,-56 44 135,34-33-88,-61 59 396,115-105 98,-15 20 0,54-42 131,41-13-584,1 3 0,1 3 0,89-10 0,-115 27 286,-43 0-305,16-8-9055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19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48 5312,'-1'0'75,"1"0"1,-1 1 0,1-1-1,-1 0 1,1 0-1,0 1 1,-1-1 0,1 0-1,0 1 1,-1-1-1,1 1 1,0-1-1,0 1 1,-1-1 0,1 0-1,0 1 1,0-1-1,0 1 1,-1-1 0,1 1-1,0-1 1,0 1-1,0-1 1,0 1 0,0-1-1,0 1 1,0-1-1,0 1 1,0-1-1,0 1 1,0-1 0,1 1-1,-1 4 204,-12 67 595,-2-1-1,-3-1 1,-4-1-1,-44 101 1,51-137 321,-21 66-1,35-99-1164,0 1 0,0-1 0,0 0 0,0 0-1,0 0 1,0 0 0,1 0 0,-1 0 0,0 0 0,0 0-1,0 0 1,0 0 0,0 0 0,0 0 0,0 1 0,0-1-1,0 0 1,1 0 0,-1 0 0,0 0 0,0 0 0,0 0-1,0 0 1,0 0 0,0 0 0,0 0 0,1 0 0,-1 0 0,0 0-1,0 0 1,0 0 0,0 0 0,0 0 0,0-1 0,0 1-1,0 0 1,1 0 0,-1 0 0,0 0 0,0 0 0,0 0-1,0 0 1,0 0 0,0 0 0,0 0 0,0 0 0,0 0-1,0-1 1,0 1 0,0 0 0,0 0 0,1 0 0,-1 0-1,0 0 1,0 0 0,0 0 0,0-1 0,12-9 677,16-17-318,-6-1-296,-2 0 0,-1-1 1,18-35-1,49-159-533,-37 85-16,-38 110 255,-6 12-150,1 1 1,8-15-1,-13 29 305,0 0 0,0-1-1,0 1 1,0 0 0,0 0 0,0 0 0,0 0 0,1 0 0,1-1 0,-3 2 44,0 0 1,1 0 0,-1 0-1,0 0 1,0-1 0,1 1-1,-1 0 1,0 0 0,0 0-1,1 0 1,-1 0 0,0 0-1,1 0 1,-1 0 0,0 0 0,0 0-1,1 0 1,-1 0 0,0 0-1,0 0 1,1 0 0,-1 0-1,0 0 1,0 1 0,1-1-1,-1 0 1,0 0 0,0 0-1,1 0 1,-1 0 0,0 1 0,0-1-1,0 0 1,1 0 0,-1 0-1,0 1 1,0-1 0,0 0-1,0 0 1,0 1 0,0-1-1,1 0 1,-1 0 0,0 1 0,0-1-1,0 0 1,0 0 0,0 1-1,0-1 1,0 0 0,0 0-1,0 1 1,0-1 0,0 0-1,0 0 1,0 1 0,0-1-1,-1 1 1,10 241 519,9 170 271,-8-243-160,-10-164-522,0 0-4,0-1 1,0 0 0,0 0-1,1 1 1,-1-1 0,3 7-1,-3-12-135,0 1-1,0 0 1,0 0-1,0 0 1,0 0-1,0 0 1,1 0 0,-1-1-1,0 1 1,0 0-1,0 0 1,0 0-1,0 0 1,0 0-1,0 0 1,0 0 0,0-1-1,1 1 1,-1 0-1,0 0 1,0 0-1,0 0 1,0 0-1,0 0 1,0 0-1,1 0 1,-1 0 0,0 0-1,0 0 1,0 0-1,0 0 1,0 0-1,1 0 1,-1 0-1,0 0 1,0 0 0,0 0-1,0 0 1,0 0-1,0 0 1,1 0-1,-1 0 1,0 0-1,0 0 1,0 0 0,0 0-1,0 0 1,0 1-1,1-1 1,-1 0-1,0 0 1,0 0-1,0 0 1,0 0-1,0 0 1,0 0 0,0 1-1,0-1 1,0 0-1,0 0 1,3-13-3407,-3 4 1775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19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 5888,'-24'-4'2688,"29"4"-2336,0 0 1216,-1 0-928,6 0 160,6 4-480,8-4 128,-1 0-224,-2 0-128,6 0-64,-9 0 96,5 3-64,-6 2 480,1-2-320,-8-3-800,4 5 320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21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33 324 3072,'-19'-10'1307,"19"10"-1170,-1 0 0,0-1 0,1 1 1,-1 0-1,0-1 0,1 1 0,-1 0 1,0 0-1,1 0 0,-1-1 0,0 1 1,1 0-1,-1 0 0,0 0 0,0 0 1,1 0-1,-1 0 0,-1 1 0,3 0 4,-1-1 0,0 1-1,0 0 1,1 0 0,-1-1-1,0 1 1,1 0 0,-1 0-1,1-1 1,-1 1-1,1 0 1,-1-1 0,1 1-1,0-1 1,-1 1 0,1-1-1,0 1 1,-1-1 0,1 1-1,0-1 1,0 1-1,0-1 1,24 14 475,-17-10-469,-1-1 0,0-1 1,1 1-1,0-1 0,-1-1 0,1 1 0,0-1 1,0-1-1,0 1 0,0-1 0,0-1 0,0 1 1,0-1-1,9-3 0,6-5 258,44-21 1,-58 24-253,1 1 1,0-1 0,-1-1 0,0 0-1,-1 0 1,0 0 0,15-18 0,-19 19-47,0 1-1,-1-1 1,1 0 0,-1 0 0,0-1-1,-1 1 1,0 0 0,0-1 0,0 0 0,-1 1-1,0-1 1,0 0 0,0 0 0,-1-10-1,-1 11-71,0-1-1,-1 0 0,0 1 1,0-1-1,0 1 0,0 0 1,-1-1-1,-7-10 0,5 10-59,0-1 0,-1 1 0,1 0 0,-2 0 0,1 0 0,-8-5 0,12 10-29,0 1 0,0-1 0,0 1 0,0 0 0,-1 0 0,1 0 0,0 0 0,-1 0 0,1 0 0,-1 1 0,1-1 0,-1 1 0,1-1 0,-1 1 0,1 0 0,-1 0 0,1 0 0,-1 1 0,1-1 0,-1 1 0,1-1 0,-1 1 0,1 0 0,-1 0 0,1 0 0,0 0 0,0 0 0,-1 0 0,1 1 0,0-1 0,0 1-1,-3 3 1,-5 4-50,1 1-1,0 1 1,1 0-1,-12 20 1,18-29 105,-15 25 46,1 1-1,2 1 1,0 0 0,2 1-1,1 0 1,2 1 0,-8 39-1,16-62 0,1 1-1,-1 0 1,1-1-1,0 1 1,1 0-1,0-1 1,1 1-1,0-1 1,5 16-1,-6-21 17,1 0 1,-1 1-1,1-1 0,0 0 0,0 0 0,0 1 1,0-2-1,0 1 0,1 0 0,0 0 1,-1-1-1,1 1 0,0-1 0,0 0 1,0 0-1,1 0 0,-1 0 0,0-1 0,1 1 1,-1-1-1,1 0 0,-1 0 0,1 0 1,7 0-1,15-1 180,1-1 1,-1-1-1,37-8 1,13-1 99,-64 10-437,77-10 619,-31-2-4745,-37 9 2216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22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609 65 2240,'1'-1'146,"-1"0"1,0 0-1,0 0 1,1 0-1,-1 0 1,1 0-1,-1 1 1,1-1-1,-1 0 1,1 0-1,-1 0 1,1 0-1,0 1 1,-1-1-1,1 0 1,0 1-1,0-1 1,0 0-1,0 1 1,-1-1-1,1 1 1,1-1-1,-1 1 46,0-1-1,0 1 1,-1 0-1,1-1 1,0 1-1,-1-1 1,1 1 0,-1-1-1,1 1 1,0-1-1,-1 1 1,1-1-1,-1 0 1,1 1-1,-1-1 1,0 0 0,1 1-1,-1-1 1,0 0-1,1-1 1,-1 1-90,-1 0 0,1 0 0,-1 0 0,1 1 0,-1-1 0,0 0 0,1 0 0,-1 0 0,0 1 1,0-1-1,1 0 0,-1 1 0,0-1 0,0 0 0,-1 0 0,-12-7 451,4 6-471,0-1-1,0 1 0,0 0 0,-16 0 1,12 1 29,-6 1-96,0 0 0,-1 1 0,2 2 0,-1 0 1,0 0-1,-24 10 0,34-11 17,-20 8 50,-1 1 0,2 2 0,-1 1-1,2 1 1,-52 36 0,70-44-63,0 1 0,0 0 0,1 1 0,0 0 0,0 0 0,1 1 1,0 0-1,1 0 0,0 1 0,1 0 0,0 0 0,0 1 0,-5 16 0,8-16-2,0-1 0,1 1 0,1-1 0,-1 1 0,2-1 0,0 1 0,0 0 0,1-1 0,0 1 0,1 0 0,1-1 0,-1 0 1,2 1-1,7 17 0,-7-22 49,0 0 1,0 0 0,0 0-1,1-1 1,0 0-1,0 0 1,0 0 0,8 6-1,-9-9 20,-1 0-1,2 0 0,-1 0 0,0-1 0,0 1 0,1-1 0,0 0 1,-1-1-1,1 1 0,0-1 0,0 1 0,0-2 0,9 2 1,1-3 66,0 0 0,-1-1 0,1-1 1,-1 0-1,1-1 0,19-8 0,-11 2-50,0-1-1,-1-1 1,21-15-1,-31 19-48,-2 0-1,1-1 0,16-18 0,-24 24-28,0 0-1,-1 0 0,1-1 0,-1 1 0,1-1 0,-1 0 1,-1 0-1,1 1 0,0-1 0,-1 0 0,0-1 0,0 1 0,0 0 1,0 0-1,-1 0 0,1-5 0,-2 6-12,1 1-1,-1 0 1,0-1-1,0 1 1,0 0-1,0-1 1,0 1-1,-1 0 1,1 0-1,0 0 1,-1 0-1,0 0 1,1 1-1,-1-1 1,0 0-1,0 1 1,0-1-1,0 1 1,0 0-1,-1-1 1,1 1-1,0 0 1,0 0-1,-1 1 1,-3-2-1,-1 0-41,-1 0 0,0 1-1,0 0 1,0 0-1,1 0 1,-15 2-1,-6 3 10,1 2-1,-1 1 0,-29 11 1,57-18 22,6-2 133,16-5 70,27-6-1,110-16 662,26 4 43,-166 24-130,-5 2-6818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28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15 1472,'4'-11'574,"-3"8"318,-1 9 1892,-8 42-1088,8-32-1394,-1 1-1,-1-1 0,0 0 1,-1 1-1,-9 25 0,3-13 107,2-4-31,-2 1 0,0-2-1,-22 39 1,13-37 91,-1-1 0,-39 39 1,5-5 99,25-27-321,-75 97 349,48-44-73,4 3-1,-56 130 1,102-203-375,3-10 50,1-1-1,-1 0 1,0 1-1,-5 5 1,6-8-629,3-5-559,4-6-1562,6 1 584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26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14 3968,'0'-2'121,"-1"2"-73,1-1 0,0 1 0,0 0-1,0-1 1,0 1 0,0 0 0,0-1 0,0 1 0,0 0 0,0-1 0,0 1 0,0-1 0,0 1 0,0 0 0,0-1-1,0 1 1,0 0 0,0-1 0,0 1 0,1 0 0,-1-1 0,0 1 0,0 0 0,0 0 0,1-1 0,-1 1 0,0 0-1,0 0 1,1-1 0,-1 1 0,0 0 0,0 0 0,1-1 0,-1 1 0,0 0 0,1 0 0,-1 0 0,0 0 0,1 0-1,-1 0 1,0-1 0,1 1 0,0 0 0,0 0 955,0 1-853,1-1 0,-1 1-1,1 0 1,-1-1 0,0 1 0,1 0 0,-1 0 0,0 0 0,2 1-1,-2 2-55,0 0-1,0 0 1,0-1-1,0 1 1,0 0-1,-1 0 1,0 0-1,1 0 1,-2 0-1,1-1 1,0 1-1,-2 5 1,2-7-56,-19 165 1647,-40 131-117,49-263-1357,3-9 291,-10 54 1,16-70-395,1-10-30,-1 1 1,1-1-1,0 1 0,0-1 1,0 1-1,0-1 0,0 1 1,0 0-1,0-1 1,0 1-1,0-1 0,0 1 1,0 0-1,0-1 1,0 1-1,0-1 0,1 1 1,0 0-8,-1-1 1,1 0-1,0 0 1,0 0-1,0 0 0,0 0 1,-1 0-1,1 0 1,0 0-1,0 0 1,0-1-1,0 1 1,-1 0-1,1-1 1,0 1-1,0 0 1,1-2-1,14-5 30,-1-1 0,0-1 0,0 0-1,18-16 1,52-50-349,-82 72 243,13-13-28,17-24 0,-23 27-96,1 1 0,0-1 0,21-16 0,-32 28 115,1 1-1,0-1 0,0 0 0,-1 1 0,1-1 0,0 1 0,0-1 0,0 1 0,0 0 0,0-1 0,0 1 0,-1 0 0,1 0 0,0-1 0,0 1 1,0 0-1,0 0 0,0 0 0,0 0 0,2 0 0,-3 1 6,1-1 1,0 1-1,-1-1 1,1 1-1,-1-1 1,1 1-1,0-1 1,-1 1-1,1-1 1,-1 1-1,1 0 1,-1-1-1,0 1 1,1 0-1,-1-1 1,0 1-1,1 0 1,-1 0-1,0 0 1,1 4 37,0 0 1,0 0-1,-1 1 1,0-1-1,0 0 1,-1 6-1,-1 9 103,1-6-57,-6 26 1,-3 4-2,8-30 62,-1-1 0,0 1-1,-1-1 1,0 0 0,-2-1-1,-11 24 1,-1-8 184,28-39-9445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26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781 3 3904,'0'0'105,"0"0"-1,-1-1 1,1 1 0,0 0 0,-1 0 0,1 0-1,-1-1 1,1 1 0,0 0 0,-1 0-1,1 0 1,-1 0 0,1 0 0,0 0 0,-1 0-1,1 0 1,-1 0 0,1 0 0,-1 0-1,1 0 1,0 0 0,-1 0 0,1 0 0,-1 0-1,1 1 1,0-1 0,-1 0 0,1 0-1,-1 0 1,1 1 0,-1-1 0,-17 9 2472,-102 58 1114,8-7-2334,27-15-890,-12 6-7,-70 40-127,122-64-108,-65 52-1,107-77-371,-8 10-485,12-7-460,7-2-1367,5 1 566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29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8 292 896,'-7'-9'11963,"10"5"-11895,1 0 0,-1 1 0,1 0 0,8-6 1,29-12 122,75-26 0,45-3 50,-113 36-75,258-65 454,-218 61-544,134-9 1,-80 24 274,-115 4-295,-1 1 1,1 1-1,34 9 0,-56-11-42,8 3 76,-1-1 0,1 1 0,16 9 0,-19-8 51,-9-5-173,1 1 1,-1-1-1,0 1 1,1 0-1,-1 0 1,0-1-1,0 1 1,0 0-1,0 0 1,0 0-1,0 0 1,0 0-1,0 0 1,0 1-1,0 0 1,8 5-3756,-5-2 1857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43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23 7456,'-14'-19'2421,"14"19"-2398,0 0-1,0 0 1,0 0 0,0 0-1,0 0 1,1 0 0,-1 0-1,0 0 1,0 0 0,0 0-1,0 0 1,0 0 0,0 0-1,0 0 1,0 0 0,0 0-1,0 0 1,1 0 0,-1 0-1,0-1 1,0 1 0,0 0-1,0 0 1,0 0 0,0 0-1,0 0 1,0 0 0,0 0-1,0 0 1,0 0 0,0 0-1,0 0 1,0 0 0,0-1-1,0 1 1,0 0 0,0 0-1,0 0 1,0 0 0,0 0-1,0 0 1,0 0 0,0 0-1,0 0 1,0-1 0,0 1-1,0 0 1,0 0 0,0 0-1,0 0 1,0 0 0,0 0-1,0 0 1,0 0 0,0 0-1,0 0 1,0 0 0,0 0-1,0-1 1,0 1 0,-1 0-1,1 0 1,0 0 0,0 0-1,0 0 1,0 0 0,0 0-1,0 0 1,5 1 194,-1 4 399,1 1 0,0-1 0,5 10 0,-2-5-184,72 115 3581,-40-60-2869,55 109 1315,-84-150-2169,-2 1 0,0 0 0,-2 0 0,-1 1 0,-1 0 0,-1 0 0,-1 1 0,-1-1 0,-4 48 0,0-51-247,0 0 1,-2-1 0,-1 1-1,-1-1 1,-1 0 0,0 0-1,-2-1 1,-1 0 0,0 0-1,-2-1 1,-20 27 0,15-27-517,0-2 1,-1 0-1,-1-1 1,-40 28-1,-28 14-5713,50-35 3349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31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264 651 2976,'0'-1'363,"0"-1"0,0 0 0,0 0 0,0 1-1,-1-1 1,1 0 0,0 1 0,-1-1 0,1 0 0,-1 1 0,0-1 0,1 0 0,-1 1 0,0-1 0,0 1 0,0-1-1,0 1 1,-2-2 0,0 1-113,-1 0 0,1 0 0,-1 0 0,1 0 1,-1 0-1,0 1 0,-5-2 0,0 0-185,0 1 0,1 0 1,-1 0-1,0 1 1,0 0-1,0 1 0,0 0 1,0 0-1,0 1 1,0 0-1,0 1 0,0 0 1,1 0-1,-1 1 0,1 0 1,-1 0-1,1 1 1,0 0-1,0 1 0,1-1 1,-1 2-1,-7 5 1,14-9-88,0 0 0,-1 0 1,1 0-1,0 0 1,0 0-1,0 0 0,0 0 1,0 0-1,0 0 0,1 0 1,-1 0-1,1 1 1,-1-1-1,1 0 0,0 0 1,0 1-1,0-1 1,0 0-1,0 0 0,1 3 1,0-1 50,0 0 0,0 0 0,0 0 0,0 0 0,0-1 1,1 1-1,0-1 0,0 1 0,0-1 0,4 5 0,-1-2 65,1 0-1,0-1 1,0 0-1,0 0 1,1-1-1,-1 1 0,1-1 1,0-1-1,0 0 1,1 0-1,-1 0 1,1-1-1,-1 1 1,1-2-1,0 1 1,0-1-1,0-1 0,0 0 1,0 0-1,13-1 1,-10-1 93,1 0 0,-1-1 0,1 0 0,-1-1 0,0 0 1,-1 0-1,1-1 0,-1-1 0,1 0 0,-2 0 0,14-12 0,-20 16-149,0-1 1,-1 0-1,1 0 0,-1 1 0,1-1 0,-1-1 1,0 1-1,0 0 0,-1 0 0,1-1 1,-1 1-1,0-1 0,1 0 0,-2 1 0,1-1 1,0 0-1,-1 1 0,1-1 0,-1 0 1,0 0-1,-1 0 0,1 1 0,-1-1 0,1 0 1,-1 1-1,0-1 0,0 0 0,-1 1 1,-1-5-1,-12-23 26,-25-38 0,-15-17-109,-71-124 90,119 196-72,-3-5-128,1 0 1,-9-32-1,17 49 142,1-1-1,-1 1 1,1 0-1,0-1 1,0 1-1,0 0 1,0-1-1,0 1 1,1 0-1,-1-1 1,1 1-1,-1 0 1,1 0-1,0-1 1,0 1 0,1-3-1,1 2-14,-1-1 0,1 1 0,0 0 0,0 0 0,0 0 0,0 0 0,0 1 0,6-4 0,2-1 8,1 1 0,0 1-1,0 0 1,0 1 0,14-3-1,16-1-8,1 3 0,-1 1-1,47 1 1,-63 4 52,0 1-1,-1 1 0,1 1 1,39 11-1,-61-13 3,1-1-1,0 1 0,-1-1 1,1 1-1,-1 1 1,0-1-1,0 1 1,0-1-1,0 1 1,0 0-1,6 7 0,-8 2-2301,-2-6-80,4 2 240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31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6 5888,'-4'-5'1870,"2"6"-638,2 13-15,0 0-566,-7 20 354,-16 42 0,5-19-289,-19 91 308,-4 12-182,-16 68 225,56-224-1011,-1 1 63,1 0-1,0 0 1,0 0 0,1 0 0,-1 1 0,1-1-1,0 0 1,1 9 0,0-13 276,5-5 191,28-1-148,-4 2-268,64-17-35,37-7-138,-107 24-29,1 0 1,-1 2-1,34 2 1,-2-1 233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3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31 114 7392,'-15'5'2373,"14"-5"-2232,0 0 0,0 0 0,0 0 0,0 0 0,0-1 0,1 1 0,-1 0 0,0 0 0,0-1 0,0 1 0,0 0 0,-1-1 0,-1-2 763,6 4 343,-1-1-1123,-1 1 1,1-1-1,0 0 1,-1 0-1,1 0 1,0 0-1,0 0 1,-1 0-1,1 0 1,3-2-1,6 1 112,181-31 2071,-110 16-1878,100-26 126,-157 37-529,-19 5-6,-1-1-1,0 0 1,0 0-1,0-1 1,8-3 0,-4-1-3539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32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92 8064,'-11'-7'2592,"11"7"-2516,0-1 0,0 1 0,0-1 1,0 1-1,0 0 0,0-1 0,0 1 0,0 0 1,1-1-1,-1 1 0,0 0 0,0-1 0,0 1 1,0 0-1,1-1 0,-1 1 0,0 0 1,0-1-1,1 1 0,-1 0 0,0 0 0,1-1 1,-1 1-1,0 0 0,1 0 0,-1 0 0,0-1 1,1 1-1,-1 0 0,1 0 0,46-10 1435,65-6 0,50 5-304,-79 7-863,114-20 0,-191 23-327,10-2-273,-1 0 0,25 0-1,-21 6-287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33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265 205 3328,'-1'-1'101,"1"1"0,-1 0 0,1-1 0,-1 1 0,1 0-1,0-1 1,-1 1 0,1-1 0,-1 1 0,1-1 0,0 1 0,0-1 0,-6-1 4351,8 9-1752,1-3-2392,1-1 1,-1 1-1,0-1 0,1 0 1,6 3-1,-8-5-187,1 0-1,0 0 1,-1 0 0,1 0-1,-1 0 1,1-1 0,0 1-1,-1-1 1,1 0-1,0 0 1,-1 0 0,1 0-1,0 0 1,0-1 0,-1 1-1,1-1 1,-1 0-1,1 0 1,-1 0 0,1 0-1,3-2 1,3-2-5,0 0-1,0-1 1,-1 0 0,9-7-1,-7 4-52,0-1-1,-1 1 0,12-17 1,-17 21 18,-1 0 0,0 0 0,0-1 0,0 0 1,-1 0-1,1 1 0,-1-1 0,-1-1 0,2-5 0,-3 9-72,0 1-1,1-1 0,-1 1 0,-1-1 1,1 1-1,0-1 0,-1 1 0,1-1 0,-1 1 1,0 0-1,0-1 0,0 1 0,0 0 0,0-1 1,0 1-1,-1 0 0,1 0 0,-1 0 0,1 0 1,-1 0-1,0 1 0,0-1 0,1 0 1,-6-2-1,4 2-65,-1 0 0,1 0 0,-1 1-1,0-1 1,0 1 0,0 0 0,0 0 0,0 0 0,0 0 0,0 1 0,0 0 0,0-1 0,0 2 0,-8 0 0,-1 2-24,0 0 0,1 1 0,0 1 0,-14 7 0,-46 28 33,53-29 101,2 1-20,0 0 0,0 1 0,1 0 0,1 1 0,1 1 0,0 1 0,0 0 0,2 1 0,0 0 0,1 1 1,1 0-1,0 0 0,2 1 0,-11 35 0,17-48 22,1 1 1,0 0-1,0-1 0,0 1 1,1 0-1,0 0 0,1-1 1,-1 1-1,2 0 1,-1-1-1,0 1 0,1-1 1,0 1-1,1-1 0,0 0 1,0 0-1,0 0 0,0 0 1,1 0-1,0-1 1,0 0-1,1 1 0,-1-2 1,1 1-1,0 0 0,0-1 1,1 0-1,0 0 1,-1-1-1,1 0 0,0 0 1,0 0-1,11 3 0,-4-2 49,0-1-1,1-1 1,-1 0-1,1-1 1,0 0-1,20-2 0,81-15 6,-13 0-51,-95 15 18,0 1-1,0 0 0,9 1 1,-14 0-218,0-1 0,1 1 1,-1-1-1,0 1 0,1 0 0,-1 0 0,0 0 1,0 0-1,0 0 0,0 0 0,0 1 1,3 2-1,0 0-968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3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566 74 4736,'0'-3'621,"0"0"1,-1-1 0,1 1-1,-1 0 1,1 0-1,-1 0 1,0 0-1,0 1 1,-1-1-1,-2-5 1,1 5-529,-1-1 0,0 1 0,0 0-1,0 0 1,0 0 0,0 1 0,0 0 0,-1 0 0,0 0 0,1 0 0,-1 0-1,0 1 1,0 0 0,1 0 0,-1 0 0,-8 1 0,-6-1 1,0 1 1,0 1 0,-23 4-1,18 0 7,-1 0 0,1 1 0,1 2 0,-1 0 0,-28 16 0,35-15-78,0 0 0,1 2 0,0 0 0,1 1 0,0 0 0,1 1 0,-19 22 0,26-24-5,0 1 0,0-1 1,1 1-1,1 0 1,0 1-1,1-1 1,0 1-1,1 0 0,0 0 1,-1 21-1,2-10 64,1 0 0,1 0-1,4 38 1,-3-53 3,1 1 0,0-1-1,1 0 1,-1 0 0,2 0 0,-1 0 0,1 0-1,1-1 1,-1 1 0,2-1 0,-1-1 0,7 9 0,-8-13-33,0 1 0,1-1 0,-1 0 1,1 0-1,-1 0 0,1 0 1,0-1-1,0 0 0,0 0 1,0-1-1,1 1 0,-1-1 1,0 0-1,1 0 0,6-1 1,6 1 80,1-2 0,0 0 1,20-5-1,-15 2-20,0-1 0,0-1-1,-1-2 1,27-11 0,-37 13-55,-1 0-1,-1 0 1,1-2 0,-1 1 0,0-1-1,-1-1 1,0 0 0,0 0 0,10-14-1,-17 19-38,-1 0-1,1-1 1,0 1-1,-1 0 1,0-1-1,0 0 1,-1 1-1,1-1 1,-1 0-1,0 0 1,1-7-1,-2 10-23,0 0 0,0 0 0,0 0 0,0 0 0,-1 0 0,1 0 0,-1 0 0,1-1 0,-1 1 0,0 0 0,0 0 0,0 1-1,0-1 1,0 0 0,0 0 0,0 0 0,0 1 0,-1-1 0,1 1 0,-1-1 0,1 1 0,-1-1 0,0 1 0,0 0 0,1 0 0,-1 0-1,-4-2 1,0 1-5,-1 0 0,1 1 0,-1-1 0,0 1 0,1 1 0,-1-1 0,0 1 0,1 0 0,-14 2 0,-3 2 93,-30 10 0,52-13-79,-3 0-6,0 0 1,0 1-1,0 0 1,-7 4-1,11-6 5,-1 0 0,1 0-1,0 1 1,0-1-1,-1 0 1,1 0-1,0 1 1,-1-1-1,1 0 1,0 0 0,0 1-1,0-1 1,-1 0-1,1 1 1,0-1-1,0 0 1,0 1-1,0-1 1,-1 0 0,1 1-1,0-1 1,0 1-1,0-1 1,0 1-1,1-1 14,-1 1 1,1-1-1,-1 1 0,1-1 0,-1 1 0,1-1 0,-1 1 0,1-1 0,-1 0 0,1 1 0,0-1 1,-1 0-1,1 0 0,-1 1 0,1-1 0,0 0 0,-1 0 0,1 0 0,1 0 0,11 1 117,0 0-1,0-1 1,0 0-1,16-3 1,10-1-12,38-3 143,-54 3-354,0 2 0,1 1 0,30 2 0,-52-1-155,-1 0 0,0 0 0,0 0 0,1 0 1,-1 1-1,0-1 0,0 0 0,0 1 0,0-1 0,0 1 0,1-1 0,-1 1 0,0 0 0,0 0 0,0-1 0,1 3 0,-2-3 11,1 1 1,-1-1-1,0 1 1,0 0-1,1-1 1,-1 1-1,0 0 0,0-1 1,0 1-1,0 0 1,0 0-1,0-1 1,0 1-1,0 0 1,0-1-1,0 1 1,0 0-1,0-1 1,-1 1-1,1 0 0,0-1 1,0 1-1,-1 0 1,1-1-1,0 1 1,-1-1-1,0 2 1,-8 12-2567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35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49 3808,'-2'1'4097,"0"1"-3678,-1 0 0,0 0-1,1 0 1,-1 0 0,0-1 0,0 1 0,0-1-1,0 0 1,0 0 0,-5 1 0,2-2-297,1 1 1,0-1 0,0 0-1,-1-1 1,1 1 0,0-1-1,0 0 1,0-1 0,0 1-1,0-1 1,0 0 0,0 0-1,1 0 1,-8-6 0,11 8-165,0 0 1,1-1 0,-1 1 0,1-1 0,-1 1 0,1-1 0,-1 0 0,1 1 0,-1-1-1,1 1 1,-1-1 0,1 0 0,0 1 0,0-1 0,-1 0 0,1 0 0,0 1 0,0-1-1,0 0 1,-1 0 0,1 1 0,0-1 0,0 0 0,0 0 0,0 1 0,1-1 0,-1 0-1,0 0 1,0 1 0,0-1 0,1 0 0,-1 0 0,0 1 0,1-1 0,-1 0 0,1 0-1,1-1-366,-1 0-1,1 1 0,0-1 0,0 1 1,0 0-1,0 0 0,0-1 0,0 1 0,0 0 1,0 1-1,4-2 0,17-4-1340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0:35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5 4064,'-1'-1'297,"1"1"-182,0 0 0,0-1 0,0 1-1,0 0 1,-1 0 0,1 0 0,0-1 573,0 1-573,-1 0 0,1 0 0,0 0 0,0-1-1,0 1 1,0 0 0,0 0 0,-1 0-1,1 0 1,0 0 0,0 0 0,0 0 0,0 0-1,-1 0 1,1 0 0,0 0 0,0 0-1,0 0 1,-1 0 0,1 0 0,0 0 0,0 0-1,0 0 1,0 0 0,-1 0 0,1 0 0,0 0-1,0 0 1,0 1 0,-1-1 574,1 0-575,0 1 1,-10 5 800,-93 56 1093,49-28-1429,-62 37 200,101-60-427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19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 2976,'0'3'10005,"15"-6"-8538,-14 3-1422,3-1 119,-1 0 0,1 0 1,0 0-1,-1-1 0,1 1 1,-1-1-1,6-3 1,-4 1-18,1 0 0,1 0 0,-1 0 0,0 1 0,1 0 0,0 0 0,0 1 0,7-2 0,66-12 181,-45 10-129,3 2-52,0 1-1,1 2 1,74 7 0,-31-5 20,-45-1 28,-29 0-144,0-1 0,-1 1-1,1-1 1,-1 0 0,1-1-1,-1 0 1,14-5 0,-5-5 177,-14 4-2217,-2 8 1716,0-1 1,0 1-1,-1 0 0,1-1 1,0 1-1,0 0 0,-1-1 0,1 1 1,0 0-1,-1-1 0,1 1 0,0 0 1,-1 0-1,1-1 0,-1 1 1,1 0-1,0 0 0,-1 0 0,1-1 1,-1 1-1,-4 0-1908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19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56 3392,'-5'-15'9194,"17"15"-5150,48 0-3448,84-26 455,-112 22-1078,9-2-30,1 2 0,76 4 0,-55 1-3878,-45 2 2015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47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68 4576,'-4'0'1702,"0"0"0,0-1 0,0 0 1,-7-2-1,-5-3 1088,15 6-2731,1 0 0,0 0 0,-1 0 0,1 0 0,0 0 0,-1 0 0,1 0 0,0 0 0,0-1 0,-1 1 1,1 0-1,0 0 0,-1 0 0,1 0 0,0-1 0,0 1 0,-1 0 0,1 0 0,0-1 0,0 1 0,0 0 0,0 0 0,-1-1 0,1 1 0,0 0 0,0-1 0,0 1 1,0 0-1,0-1 0,0 1 0,0 0 0,0 0 0,0-1 0,-1 1 0,1 0 0,1-1 0,-1 1 0,0 0 0,0-1 0,0 1 0,0 0 0,0-1 0,0 1 0,0-1 1,1 1-22,-1-1 1,1 1-1,-1-1 1,1 1-1,-1-1 1,1 1-1,-1-1 1,1 1 0,-1-1-1,1 1 1,0 0-1,-1-1 1,1 1-1,0 0 1,0-1-1,13-1 118,-1-1 0,1 0 0,18-8 0,-22 7-88,0 0-1,0 1 0,1 1 0,-1 0 0,1 0 0,-1 1 0,1 0 0,0 1 0,0 0 0,0 1 1,10 2-1,-18-3-37,-1 1 0,0 0 0,1 0 0,-1 0 1,0 0-1,0 0 0,3 2 0,-5-3-15,1 1-1,0-1 1,-1 1 0,1-1-1,0 1 1,-1-1 0,1 1-1,-1 0 1,1-1 0,-1 1-1,1 0 1,-1-1 0,1 1-1,-1 0 1,0 0 0,1 0-1,-1-1 1,0 1 0,0 0-1,0 0 1,0 0 0,0 0-1,0-1 1,0 3 0,-4 11 124,0 0-1,-2-1 1,0 1 0,0-1 0,-9 14 0,12-22-114,-70 114 298,17-28-160,53-87-153,1 0-1,0 0 1,0 0 0,1 0 0,-1 0 0,1 1 0,0-1 0,-1 5-1,2-6-7,0-1 1,0 1-1,0-1 0,1 1 0,-1 0 0,0-1 0,1 1 0,0-1 0,0 1 1,0-1-1,0 1 0,0-1 0,0 0 0,0 0 0,3 3 0,35 44-105,-26-34 100,0 0 0,-2 1 0,0 0 1,17 33-1,-25-42 25,-1 0-1,0 0 1,0-1 0,0 1-1,-1 1 1,0-1 0,1 11-1,-2-14 4,-1 0-1,1 0 0,-1 0 1,0-1-1,0 1 0,0 0 1,0 0-1,-1 0 0,1-1 1,-1 1-1,0 0 1,0-1-1,-1 0 0,-4 6 1,2-3 23,0-1 0,0 0 1,0-1-1,0 1 1,-1-1-1,0 0 0,0-1 1,0 1-1,0-1 0,-1 0 1,1-1-1,-1 0 1,-9 3-1,2-4 29,0-1 1,0 0 0,0 0-1,0-1 1,0-1-1,1-1 1,-1 0-1,1 0 1,-1-2-1,1 1 1,0-2-1,-17-9 1,29 15-88,1-1 0,-1 1 0,0 0 0,1-1 0,-1 1 0,1-1 0,-1 1 0,1 0 0,-1-1 1,1 1-1,-1-1 0,1 0 0,-1 1 0,1-1 0,0 1 0,-1-1 0,1 0 0,0 1 0,0-1 0,-1 0 0,1 1 0,0-1 0,0 0 0,0 1 1,0-1-1,0-1 0,0 1-11,1 0 0,-1 0 0,1 0 0,-1 0 0,1 0 0,-1 0 0,1 0 0,0 0 0,-1 1 0,1-1 0,0 0 0,0 0 0,0 0 0,1 0 0,5-4-79,0 1-1,0 1 1,11-5-1,-17 7 99,130-49-245,41-17 148,-111 42 86,-3 2 86,-1-3 1,63-39 0,-93 48 26,-1-2 0,-1-1 0,35-35 0,-48 42-43,0-1 0,-1 0 1,-1 0-1,0-1 0,-1 0 1,-1-1-1,13-33 0,-19 42-91,0 0 0,0 1 1,-1-1-1,0 0 0,0-11 0,-1 17-18,0 0 1,1-1-1,-2 1 0,1-1 0,0 1 1,0-1-1,0 1 0,-1-1 1,1 1-1,-1 0 0,1-1 1,-1 1-1,1 0 0,-1-1 1,0 1-1,0 0 0,1 0 0,-1 0 1,0 0-1,0 0 0,0 0 1,0 0-1,-1 0 0,1 0 1,0 0-1,0 0 0,0 1 0,-1-1 1,1 0-1,0 1 0,-1-1 1,-1 0-1,0 1 18,1 0 0,-1 0 1,0 1-1,1-1 0,-1 0 0,1 1 0,-1 0 1,1-1-1,0 1 0,-1 0 0,1 0 0,0 0 1,-1 1-1,1-1 0,0 0 0,0 1 0,0 0 1,0-1-1,-1 3 0,-6 5-11,1 0 0,-11 16 0,17-23 40,-5 9 28,0 0 0,1 1 0,0 0 0,1 0 0,0 1 0,1-1 0,0 1 0,-2 21 0,4-22 41,0 0 0,2 0 0,-1 0 0,2 0 1,0 0-1,0 0 0,1 0 0,0 0 0,7 19 0,-6-24-1,0-1 0,1 1 1,-1-1-1,1 0 0,1 0 0,-1 0 0,1 0 0,9 7 1,-11-10-8,0 0 0,0-1 0,1 1 1,-1-1-1,1 0 0,0 0 0,0 0 1,0 0-1,0-1 0,0 1 1,0-1-1,0 0 0,0-1 0,0 1 1,1-1-1,5 1 0,-4-2-8,1-1 0,-1 1 0,0-1 0,0 0 0,1-1 0,-2 1 0,1-1 0,0 0 0,10-8 0,5-5-5,22-22-1,-43 38-41,209-222 119,-173 183-118,-24 28 4,-10 9-52,0 1 0,0 0 0,-1-1 0,1 1 0,-1-1 0,1 1-1,-1-1 1,1 0 0,-1 1 0,2-4 0,-14 21-877,2 2 926,1 1-1,1 0 1,1 0 0,0 0-1,-4 30 1,9-36 59,0-1 0,0 1-1,1 0 1,1 0 0,0 0 0,0 0 0,2 0 0,-1-1 0,8 19 0,-9-28-44,0 0 0,1 0 1,-1 0-1,1 0 0,0 0 0,0 0 1,0 0-1,0-1 0,1 1 0,-1-1 1,1 1-1,-1-1 0,1 0 0,0 0 1,0 0-1,0-1 0,0 1 0,0-1 1,0 0-1,0 1 0,1-1 0,4 0 1,2 1 28,1-1 0,-1-1 1,1 0-1,-1 0 1,20-4-1,-19 2-15,0-1 0,0 0 0,0-1 1,0 0-1,-1 0 0,0-2 0,0 1 0,0-1 1,-1 0-1,1-1 0,-2 0 0,9-9 0,6-7-56,-1-1 1,35-52-1,-39 48-142,14-32 1,-30 56-665,-5 7 596,-5 12 242,2 5 27,0 0 1,1 0-1,2 1 0,0-1 1,1 1-1,1 0 0,2 34 1,0-50 31,-1 1 0,2 0 0,-1-1 0,1 1 0,-1 0 0,4 5 0,-4-10-40,-1 0 0,1 0 0,-1 0 0,0 0 0,1 0 0,0 0 0,-1 0 0,1-1 0,0 1 0,-1 0 0,1 0 1,0-1-1,0 1 0,-1-1 0,1 1 0,0-1 0,0 1 0,0-1 0,0 1 0,0-1 0,0 0 0,0 1 0,0-1 0,0 0 0,0 0 0,0 0 0,0 0 0,0 0 0,0 0 0,0 0 0,0 0 0,0 0 0,0 0 0,0 0 0,0-1 0,0 1 0,0 0 0,0-1 0,0 1 0,0-1 0,-1 1 0,3-2 1,-1 0 0,0 0 0,0 0 1,1-1-1,-1 1 1,0-1-1,-1 1 0,1-1 1,0 0-1,-1 0 1,0 0-1,0 0 1,1 0-1,-2 0 0,2-4 1,1-9 137,2-24 1,-4 33-158,1-9-26,1-17-298,0-40-1,-4 64 249,1 0-1,-1 0 1,-1 0-1,1 0 1,-2 0-1,1 0 0,-1 1 1,-1-1-1,-4-9 1,6 15 41,1 1-1,-1-1 1,0 0 0,0 1 0,0 0-1,0-1 1,0 1 0,-1 0 0,1 0-1,0 0 1,-1 0 0,0 1 0,1-1-1,-1 1 1,0 0 0,0-1 0,0 1-1,0 0 1,0 1 0,0-1 0,0 0-1,0 1 1,0 0 0,0 0 0,0 0-1,-1 0 1,1 0 0,0 1 0,0-1-1,0 1 1,0 0 0,0 0-1,0 0 1,0 0 0,0 0 0,1 1-1,-1-1 1,-3 4 0,3-3-61,0 0-1,0 1 1,1-1 0,-1 1-1,1 0 1,-1 0-1,1 0 1,0 0 0,0 0-1,1 0 1,-1 1 0,1-1-1,-1 1 1,1-1 0,0 1-1,0-1 1,1 1 0,-1 0-1,1 5 1,0-1-671,0-1 0,1 0 0,0 0 0,0 0 0,0 0-1,1 0 1,0 0 0,1 0 0,4 8 0,10 17-1924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22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0 471 3136,'1'-1'560,"1"1"0,-1-1 0,1 1 0,-1-1 0,0 0 0,1 1 0,-1-1 0,0 0 0,0 0 0,2-2 0,21-19 1963,17-25-801,24-31-523,55-71-558,-94 117-557,-15 19-14,18-29 0,17-36-209,-62 137-1887,7-33 1883,0-3 182,-7 32 1,14-48 82,1-1 0,0 0 0,0 1 0,1-1 1,0 1-1,0-1 0,1 1 0,-1-1 0,1 0 0,3 9 1,-4-14-61,1 1 1,0 0-1,0 0 1,0-1-1,0 1 1,1-1-1,-1 1 1,0-1 0,1 1-1,-1-1 1,0 0-1,1 1 1,0-1-1,-1 0 1,1 0-1,0 0 1,-1-1 0,1 1-1,0 0 1,0-1-1,0 1 1,0-1-1,0 1 1,0-1-1,0 0 1,0 0 0,2 0-1,6 0 120,-1-1-1,1 0 0,17-4 1,-26 4-180,17-3 131,1-1-1,-2-1 1,1 0-1,-1-1 0,0-1 1,0-1-1,-1-1 0,0 0 1,-1-1-1,21-19 0,-20 15-156,-2-1-1,0 0 0,-1-1 1,13-22-1,-17 26-145,7-7-518,-11 28 528,-3 1 112,-1 0 1,-1 1-1,0-1 0,-1 14 0,0 4-33,1-17 96,0 0 1,1 0-1,0 0 0,0 0 1,1 0-1,1 0 0,6 18 1,2 0 363,1 2-859,2-13-4086,-5-10 2220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22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4224,'7'-17'2556,"-1"10"1515,-6 7-4032,0 1 527,1 3-161,1 2-306,-1-1 0,1 1 0,-1-1 0,0 1 0,-1 0 0,1 8 0,-3 39 672,0-26-406,-1 41 96,0 107 150,4-9 244,-1-92 242,5-73-3390,-2 3 992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23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29 284 5472,'-7'-9'655,"5"6"-453,1 1-1,-1 0 1,1 0-1,-1-1 1,1 1-1,0-1 1,0 0 0,-1-4-1,0 1-142,1 2 236,-1 0 0,1 1-1,0-1 1,1 0 0,-1 0 0,1 0 0,-1 0 0,1 0 0,1-6 0,1 2-141,-1 0 0,2 0 0,-1 0 0,1 0-1,0 1 1,1-1 0,0 1 0,0 0 0,0 0 0,1 0 0,0 1 0,0 0 0,1 0 0,0 0-1,0 1 1,0-1 0,1 1 0,-1 1 0,1-1 0,8-3 0,5-2-25,1 1 0,0 1 0,0 1-1,1 0 1,38-6 0,-51 12-124,0 0 0,-1 1 0,1 0 0,0 0 0,0 1 0,0 0 0,-1 0 0,1 1-1,-1 0 1,10 4 0,-15-5 14,1 1-1,-1 0 0,1 0 1,-1 0-1,1 0 1,-1 0-1,0 1 1,0 0-1,0-1 0,-1 1 1,1 0-1,-1 0 1,1 1-1,-1-1 0,0 0 1,0 1-1,-1 0 1,1-1-1,-1 1 1,0 0-1,1-1 0,-2 1 1,2 8-1,-1 0 74,-1 0 1,0 1-1,-1-1 0,0 1 0,-1-1 0,0 0 0,-7 20 1,3-15-21,-1 0 0,-1-1 0,0 0 1,-18 26-1,20-36-10,1 1 0,-1-1-1,0 0 1,0-1 0,-1 1 0,1-1 0,-1-1 0,0 1 0,-1-1-1,1 0 1,-12 4 0,6-4-24,0 0 0,0-1 0,-1 0 0,1-1 0,-1 0 0,-17 0 0,31-2-52,0-1-1,-1 1 1,1 0 0,0 0 0,0 0-1,0 0 1,-1 0 0,1 0 0,0 0-1,0 0 1,-1 0 0,1 0 0,0 0-1,0 0 1,-1 1 0,1-1 0,0 0-1,0 0 1,0 0 0,-1 0 0,1 0-1,0 0 1,0 0 0,0 1 0,0-1-1,-1 0 1,1 0 0,0 0 0,0 0-1,0 1 1,0-1 0,0 0 0,-1 0-1,1 0 1,0 1 0,0-1-1,0 0 1,0 0 0,0 1 0,0-1-1,0 0 1,0 1 0,6 10-259,18 12 148,-23-22 112,55 54 661,57 72 0,-70-83 178,-41-43-1364,-6 7-6123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26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292 125 4224,'1'-3'456,"1"-1"-1,-2 1 1,1-1 0,0 1 0,-1-1 0,1 0-1,-1 1 1,0-1 0,0 0 0,-1 1 0,1-1 0,-1 1-1,-1-8 1,0 7-272,0 0 0,1 0 0,-1 1 0,0-1 0,-1 1-1,1-1 1,-1 1 0,1 0 0,-1 0 0,0 0 0,-5-3 0,5 3-191,-1 0 1,0 1-1,0 0 0,-1-1 1,1 1-1,0 1 1,-1-1-1,1 1 1,-1 0-1,1 0 1,-1 0-1,0 0 0,1 1 1,-1 0-1,0 0 1,0 0-1,1 0 1,-1 1-1,0 0 1,1 0-1,-1 0 1,-8 4-1,4 0-69,1 0 0,-1 0 0,1 1 0,0 1 0,0-1 0,1 1 0,-1 0 1,2 1-1,-1 0 0,-7 12 0,5-6 66,0 1-1,2 0 1,0 0 0,0 1 0,-6 27 0,11-34 89,1 0 0,0-1 1,0 1-1,0 0 0,1 0 0,1 0 1,0 0-1,0 0 0,5 17 0,-5-22 4,0-1-1,1 1 1,0 0 0,-1-1-1,1 1 1,1-1 0,-1 1-1,0-1 1,1 0-1,5 5 1,-6-7-14,0 1-1,1 0 1,-1-1 0,1 1 0,0-1-1,-1 0 1,1 0 0,0 0-1,0 0 1,0 0 0,0-1 0,-1 1-1,1-1 1,0 0 0,0 0-1,4 0 1,-1-1 17,1-1 1,0 1-1,0-1 0,-1 0 1,1-1-1,-1 1 0,0-1 0,1-1 1,-2 1-1,1-1 0,0 0 0,-1 0 1,1-1-1,-1 1 0,0-1 1,5-8-1,0 0 90,0 0 0,-1-1 0,-1 1 0,0-2 0,10-29 0,-13 31-131,0 0 0,-2 0 0,0-1 0,0 1 0,-1-1 0,0-27-1,-3 33-368,-1 6 53,-5 12-125,-5 18 118,10-16 257,-1 0 0,2 0 0,0 0-1,0 0 1,1 15 0,10 61-24,-4-44 105,-1-13-43,9 30-1,-7-34 32,7 51-1,-12-46-18,-1 1 0,-7 56 1,4-72 45,0-1 1,-2 0 0,0 0 0,-1 0-1,0 0 1,-2-1 0,-9 18-1,15-30-36,-1 0 0,0 0-1,0 0 1,0 0-1,-1-1 1,1 1-1,0-1 1,-1 1-1,0-1 1,0 0-1,1 0 1,-1 0 0,0 0-1,-1-1 1,1 1-1,0-1 1,-7 2-1,7-3 17,-1 0 0,1 0 0,-1 0 0,1 0 0,0 0 0,-1-1 0,1 0 0,-1 0 0,1 0 0,0 0 0,0 0 0,0 0 0,0-1 0,0 0 0,0 0 0,0 0 0,0 0 0,-5-5 0,-4-6 26,0-1 0,0 0-1,1-1 1,1 0 0,0-1 0,-8-19-1,16 29-32,-1 0 0,1 0-1,0 0 1,1 0 0,-2-9-1,3 12-34,-1 1 0,1-1-1,0 1 1,0 0 0,0-1-1,0 1 1,1-1 0,-1 1-1,1 0 1,-1-1 0,1 1-1,0 0 1,0 0 0,0-1-1,0 1 1,2-3 0,1 0 1,0 1 0,0 1 0,0-1-1,1 1 1,-1-1 0,1 1 0,0 0 0,7-3 0,-3 3-31,1 0-1,-1 1 0,1 0 1,9 0-1,-9 1 13,0 1 1,1 0-1,-1 1 1,0 0-1,0 0 1,13 4-1,-22-4 3,1-1 0,-1 1-1,1-1 1,-1 1 0,1 0 0,-1-1 0,0 1-1,1 0 1,-1 0 0,0 0 0,0 0-1,3 3 1,-1-1-262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27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36 3648,'7'-14'1173,"-6"13"-1014,0 0 0,-1 1 0,1-1-1,0 0 1,0 0 0,-1 1 0,1-1-1,0 1 1,0-1 0,0 0 0,0 1 0,0-1-1,0 1 1,0 0 0,2-1 0,5-3 1865,-1-4 342,-15 14-1799,-17 17-310,-1 0 452,-29 21 1,36-30-547,1 0 1,1 1-1,0 1 1,0 1-1,-18 25 1,21-20-125,2 0 0,0 0 0,2 1 0,1 1 0,-7 24 1,1 8 159,-8 63 1,19-96-86,1 0 0,2 0 0,0 0-1,1-1 1,2 1 0,4 27 0,-4-39 1,1-1 1,0 1-1,1-1 1,0 0-1,0 0 0,1 0 1,1 0-1,-1-1 1,1 0-1,1 0 0,0 0 1,0-1-1,1 0 1,17 13-1,-23-19-208,0 0 81,-1-1 0,0 0-1,1 0 1,-1 1 0,1-1 0,-1 0 0,1 0 0,-1-1 0,1 1 0,0 0 0,0 0-1,-1-1 1,1 1 0,0-1 0,0 0 0,0 1 0,-1-1 0,1 0 0,0 0 0,0 0-1,0 0 1,0-1 0,2 0 0,4 1-975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27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11 109 7712,'0'-2'4176,"4"11"-3473,-2-5-769,0 1 0,0-1 0,-1 1 0,2 6 0,-1 38 1069,-6 94 1,1-101-702,1-9-43,-5 138 1082,4-154-2,1-14-64,-2-13-721,3 4-474,1 1 1,-1-1-1,1 0 0,2-7 1,-2-4 56,1-53-25,13-103 0,-9 139-159,2-1 1,13-35 0,-15 57-5,0 0 1,0 0 0,1 1-1,1 0 1,0 0 0,1 1-1,0-1 1,12-11 0,-16 19-9,0 0 0,1 1 0,0-1 0,0 1 0,0 0 0,0 1 0,0-1 0,1 1 0,-1 0 0,1 1 0,-1-1 0,1 1 0,6-1 0,-9 2 36,-1 0 0,0-1 0,1 1 0,-1 0 0,1 1-1,-1-1 1,1 0 0,-1 1 0,1-1 0,-1 1 0,0 0 0,1 0-1,-1 0 1,0 0 0,0 0 0,1 0 0,-1 1 0,0-1 0,0 1-1,-1-1 1,1 1 0,0 0 0,0 0 0,-1 0 0,1 0-1,-1 0 1,0 0 0,0 0 0,1 0 0,-1 1 0,-1-1 0,2 4-1,0 1 40,-1 0 0,-1 0 0,1-1 0,-1 1 0,0 0 0,-1 0 0,0 0 0,0-1 0,0 1 0,-3 7 0,-1 3 62,-1-1 1,-14 28-1,13-31-1,0-1 1,-1 1-1,0-1 0,-1-1 1,-19 20-1,23-27-36,0 0-1,0-1 1,0 0 0,0 0-1,-1 0 1,1-1 0,-1 1-1,0-1 1,1-1 0,-10 2 0,6-1-84,9-1 29,-1-1-1,0 0 0,1 0 0,-1 1 1,1-1-1,-1 0 0,0 1 0,1-1 0,-1 1 1,1-1-1,-1 1 0,1-1 0,-1 1 1,1-1-1,-1 1 0,1-1 0,0 1 1,-1 0-1,1-1 0,0 1 0,0 0 0,-1-1 1,1 1-1,0 0 0,0-1 0,0 1 1,0 0-1,0-1 0,0 1 0,0 0 0,0-1 1,0 1-1,0 0 0,0 0 0,0-1 1,0 1-1,1 0 0,-1 1 0,2 4-38,1 0 0,-1-1 0,5 9 1,-3-6 13,6 12 58,1-1 1,0 0 0,22 26 0,47 46 450,-66-77-385,-1 3 603,-7-8-1592,7-26-11247,-1 4 8391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28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6880,'2'0'214,"-1"-1"0,0 1 0,0-1 0,0 1 0,1 0 0,-1 0 0,0-1 0,0 1 0,1 0 0,-1 0 0,0 0 0,1 1 0,-1-1 0,0 0 0,0 0 1,1 1-1,-1-1 0,0 1 0,1 0 0,28 13-66,-21-8 127,35 17 613,63 45 1,-93-58-650,-2 0 0,1 1-1,-1 1 1,-1 0-1,0 0 1,-1 1 0,0 1-1,13 25 1,-11-13 71,-1 1-1,-1 1 1,11 52 0,-12-28 241,4 64 0,-12-82-319,0 0 0,-5 38 0,2-55-97,-1 0-1,-1 1 1,0-1 0,-1-1-1,-15 32 1,4-17 158,2-2-101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31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3712,'0'-3'5030,"0"4"-4939,0-1 0,0 1 1,0-1-1,0 1 1,1-1-1,-1 0 0,0 1 1,0-1-1,1 1 1,-1-1-1,0 1 0,1-1 1,-1 0-1,0 1 1,1-1-1,-1 0 0,0 1 1,1-1-1,-1 0 1,1 1-1,7 1 154,1 1-1,0-1 1,-1 0 0,1-1-1,17 1 1,49-5 261,-58 2-389,118-11-18,93-4-22,-33 11 179,62 0-128,-165 7-128,105 5 0,-103 3 57,87 3 254,265 3 110,-82 2 161,-2-23-65,1-12 123,-37 3 28,-9 1-179,-156 3-328,122-9 510,-259 17-617,55-6 186,104 2-1,-157 7-567,34-4 0,-41 2-99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32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3808,'0'-1'123,"0"1"1,0 0-1,0-1 1,0 1-1,0-1 1,0 1-1,0 0 1,0-1 0,0 1-1,0 0 1,0-1-1,0 1 1,0 0-1,1-1 1,-1 1-1,0 0 1,0-1-1,0 1 1,1 0-1,-1-1 1,0 1-1,0 0 1,1 0-1,-1-1 1,0 1-1,0 0 1,1 0-1,-1 0 1,1-1-1,2-3 2220,1 16-1996,0-4-449,-1 3 175,-1 1 1,-1-1-1,0 1 0,-1-1 1,-1 16-1,0 0 90,1 279 1117,1-288-1216,5 28 0,-3-28 1690,1 28 1,24-62-1078,-18 10-699,19-12 31,48-40-1,-65 49-34,0 0 0,15-8 0,-10 7 35,23-10-249,-35 18 217,1 0 0,-1 0 0,0 0 1,7-1-1,-10 3-9,0-1 1,-1 1-1,1 0 1,0 0-1,0 0 1,0 0-1,0 0 1,0 0-1,-1 0 0,1 0 1,0 1-1,0-1 1,-1 1-1,4 1 1,-4-1 30,0 1-1,1-1 1,-1 1 0,0 0 0,0 0-1,0-1 1,0 1 0,0 0-1,-1 0 1,1 0 0,0 0 0,-1 0-1,0 0 1,1 3 0,0 2 41,0-4-22,-1-1 0,0 1-1,0 0 1,0-1 0,0 1 0,0 0-1,-1-1 1,1 1 0,-1 0-1,0-1 1,0 1 0,0-1 0,-2 4-1,-22 35 50,8-15-62,-23 54 747,37-71-492,3-8-365,0 0-1,0-1 1,0 1-1,-1-1 1,1 1-1,0-1 0,0 1 1,0 0-1,-1-1 1,1 1-1,0-1 1,0 1-1,-1-1 1,1 1-1,-1-1 0,1 0 1,0 1-1,-1-1 1,1 1-1,-1-1 1,1 0-1,-1 1 1,1-1-1,-1 0 0,1 1 1,-1-1-1,1 0 1,-1 0-1,-1 1 1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33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545 11 3968,'-3'-11'3828,"-3"26"-1448,2-6-2146,0 0 74,-1 0 1,0 0-1,0 0 0,-1-1 0,-9 10 0,-37 35 908,50-52-1193,-24 21 283,-1 0 0,-1-1 0,0-2 0,-46 23 0,27-20 153,0-2 0,-68 19 0,107-37-365,4-1-341,0 1 0,-1-1 0,0 0 1,1-1-1,-5 1 0,2-1-819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50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486 633 5984,'-18'-19'3290,"17"18"-2998,-1 0-1,0 0 1,1 0-1,-1 0 0,0 1 1,1-1-1,-1 0 1,0 1-1,0 0 1,1-1-1,-1 1 0,0 0 1,-2 0-1,-72 4 2131,55-3-2237,1 1 0,0 1 0,0 1 0,0 1 0,0 0 0,1 2 1,-31 14-1,38-15-113,1 1 1,-1 0 0,1 1 0,0 0-1,0 1 1,1 0 0,1 0 0,-1 1-1,2 1 1,-1-1 0,1 2-1,-10 18 1,11-17 28,1 1 0,1 1 0,-8 25 0,12-34 5,0 0 0,0 0 0,0 0 0,1 0 0,0 0 0,0 0 0,0 0 0,1 1 0,0-1-1,0 0 1,0 0 0,5 10 0,-5-14-61,0-1-1,0 1 1,0 0-1,0-1 1,0 1-1,0-1 1,1 1-1,-1-1 1,0 0-1,1 1 1,-1-1-1,1 0 1,0 0-1,-1 0 1,1 0-1,0-1 1,0 1-1,-1 0 1,1-1-1,0 1 1,0-1-1,0 1 1,0-1-1,0 0 1,0 0-1,0 0 1,0 0-1,2-1 1,2 0-9,-1 0 1,0 0-1,0 0 0,0-1 1,0 0-1,0 0 0,0-1 1,-1 1-1,1-1 1,4-4-1,17-16-79,-1-1 0,-1 0-1,-2-2 1,26-39 0,-2 4 184,-40 54-297,-1 0-1,-1 0 0,0-1 0,6-12 0,-10 20 155,0 0-1,0 0 1,0 0 0,0 1-1,0-1 1,0 0-1,0 0 1,0 0-1,0 0 1,0 0-1,0 0 1,0 0-1,0 0 1,0 0 0,0 0-1,0 0 1,0 0-1,1 0 1,-1 0-1,0 0 1,0 0-1,0 0 1,0 0-1,0 0 1,0 0 0,0 0-1,0 0 1,0 0-1,0 0 1,0 0-1,0 0 1,0 0-1,0 0 1,0 0-1,0 0 1,1 0 0,-1 0-1,0 0 1,0 0-1,0 0 1,0 0-1,0 0 1,0-1-1,0 1 1,0 0-1,0 0 1,0 0 0,0 0-1,0 0 1,0 0-1,0 0 1,0 0-1,0 0 1,0 0-1,0 0 1,0 0-1,0 0 1,0 0 0,0 0-1,0 0 1,0-1-1,0 1 1,0 0-1,0 0 1,0 0-1,0 0 1,0 0-1,0 0 1,1 7 32,0 11 189,-1-17-213,0 13 98,1-1 0,0 1 0,1 0 1,0-1-1,1 1 0,1-1 0,0 0 1,1 0-1,0 0 0,8 12 0,-10-20-10,0-1 0,0 1 0,0-1 0,1 1 0,0-1 0,0 0 0,0-1 0,5 5 0,-7-7-60,0 0-1,-1 0 1,1 0-1,0-1 0,0 1 1,0 0-1,0-1 1,-1 1-1,1-1 0,0 0 1,0 0-1,0 1 1,0-1-1,0-1 0,0 1 1,0 0-1,0 0 1,0-1-1,0 1 0,0-1 1,-1 1-1,1-1 1,0 0-1,0 0 0,0 0 1,-1 0-1,3-2 1,9-8 118,-1 0 1,0-1-1,17-24 1,-15 19-70,8-9-144,2 0-1,1 1 1,1 2 0,1 1-1,41-27 1,-66 48 38,-1 0 0,0 0 0,0 1 0,1-1 0,-1 1 0,0-1 0,1 1-1,-1-1 1,1 1 0,-1 0 0,0 0 0,1-1 0,-1 1 0,2 1 0,-2-1 23,0 0-1,-1 0 1,1 1-1,-1-1 1,1 0-1,-1 1 1,1-1-1,0 1 1,-1-1-1,0 1 1,1-1-1,-1 1 1,1-1 0,-1 1-1,0-1 1,1 1-1,-1-1 1,0 1-1,1 0 1,-1-1-1,0 1 1,0 0-1,0-1 1,0 1-1,0 0 1,0-1-1,0 1 1,0 0 0,0-1-1,0 1 1,0 0-1,0-1 1,0 1-1,0 0 1,-1 0-1,-4 27 189,-2-1 0,-18 51 0,-3 12-74,22-73-54,5-14-31,-1 1-1,1-1 0,0 0 0,0 0 1,1 1-1,-1-1 0,1 0 0,0 1 1,-1-1-1,1 1 0,1 4 1,-1-8-24,0 0 0,0 0 0,1 0 1,-1 0-1,0 1 0,0-1 0,0 0 1,0 0-1,0 0 0,0 0 1,1 0-1,-1 0 0,0 1 0,0-1 1,0 0-1,0 0 0,1 0 1,-1 0-1,0 0 0,0 0 0,0 0 1,1 0-1,-1 0 0,0 0 0,0 0 1,0 0-1,1 0 0,-1 0 1,0 0-1,0 0 0,0 0 0,1 0 1,-1 0-1,0 0 0,0 0 0,0 0 1,0 0-1,1-1 0,-1 1 1,0 0-1,0 0 0,0 0 0,0 0 1,0 0-1,1 0 0,-1-1 1,0 1-1,0 0 0,0 0 0,0 0 1,0 0-1,0-1 0,15-14 163,-4 3-162,37-37-222,64-49 1,-86 78 63,0 2 0,1 1 1,0 1-1,58-24 1,-83 39 126,0 0 0,0 0 1,0 1-1,0-1 0,0 1 1,0-1-1,0 1 0,0 0 1,0 0-1,0 0 0,0 0 1,0 0-1,3 1 0,-4 0 30,0-1 0,0 1 0,0-1 0,-1 1-1,1 0 1,0 0 0,0-1 0,0 1 0,0 0 0,-1 0-1,1 0 1,0 0 0,-1 0 0,1 0 0,-1 0 0,1 0-1,-1 0 1,0 0 0,1 0 0,-1 0 0,0 0 0,0 1-1,0 1 1,2 14 184,-1 21 0,-1-22-143,1 1 1,4 28 0,-4-41-29,0-1-1,0 1 1,0 0-1,0-1 1,1 1-1,0-1 1,-1 1-1,1-1 1,0 1-1,1-1 1,-1 0 0,1 0-1,-1 0 1,1-1-1,0 1 1,5 3-1,-6-5-17,1 0-1,-1 0 1,0 0 0,1-1-1,-1 1 1,1-1-1,-1 1 1,1-1-1,-1 0 1,1 0 0,-1 0-1,1 0 1,-1 0-1,1-1 1,-1 1 0,1-1-1,-1 0 1,4-1-1,6-3-8,0 0 1,16-10-1,-21 10 1,147-91-419,-49 41 200,60-37-111,-133 67 71,-28 20 57,-8 4-23,-17 7-92,1 1 332,1 0 0,1 1 0,-1 2 0,1-1-1,1 2 1,0 0 0,1 2 0,0-1 0,1 2 0,0 0 0,1 1 0,0 0 0,2 1 0,0 1 0,0 0-1,-16 34 1,20-33 56,1 1 0,-8 28 1,13-39-23,0 0 1,1 0 0,0 0 0,0 1-1,1-1 1,0 0 0,1 0 0,2 13 0,-2-16 0,0-1 1,1 0-1,0 0 1,-1 0-1,4 4 1,-4-6-23,0-1-1,-1 0 1,1 0-1,0 0 1,0 0-1,0 0 1,0 0 0,0 0-1,0 0 1,0 0-1,0-1 1,0 1 0,0 0-1,0-1 1,0 1-1,1-1 1,-1 1 0,0-1-1,1 0 1,1 1-1,1-2 31,0 0 0,0 0 0,0-1 0,-1 1 1,1-1-1,0 0 0,-1 0 0,1 0 0,-1-1 0,0 1 0,0-1 0,4-4 0,15-17 11,-2-1-1,30-46 1,-36 50-62,24-34 2,82-129-274,-113 173 208,-5 9-5,-1 0 1,1 0 0,-1 0 0,0 0 0,0 0 0,1-1-1,-2 1 1,1 0 0,0-1 0,0-2 0,-10 16-107,-1 7 178,-12 29 1,-171 349 306,-10-26 678,202-369-986,-7 15 61,-18 28-1,24-40-56,0-1 1,-1 0-1,0 0 0,1 0 0,-1 0 0,0 0 1,0-1-1,0 1 0,-1-1 0,1 0 1,-1 0-1,1 0 0,-1-1 0,-4 2 1,6-2-24,1-1 0,-1 0 0,1 0 0,-1 0 0,1 0 0,-1 0 0,1-1 1,-1 1-1,1 0 0,-1-1 0,1 1 0,-1-1 0,1 1 0,-1-1 0,1 0 1,0 0-1,0 0 0,-1 0 0,1 1 0,0-2 0,0 1 0,0 0 0,0 0 1,-2-2-1,0-2-88,0 1 0,1 0 0,-1-1 0,1 1 0,-4-11 0,1-5-213,0-1 0,-3-42 1,7 60 293,1-2-27,0 1 1,0-1-1,0 1 1,1-1 0,-1 0-1,1 1 1,0-1 0,0 1-1,1 0 1,0-1-1,-1 1 1,1 0 0,1 0-1,-1 0 1,0 0 0,1 0-1,3-3 1,-2 2 47,1 1 0,0 0 0,-1 0 0,1 0 0,1 0 0,-1 1 0,0 0 0,1 0 0,0 0 0,-1 1 1,1 0-1,7-2 0,161-23 121,-14 3 224,-128 17-198,-1-1-1,1-2 0,50-22 0,-67 24-75,-1 0 0,0-1 0,0 0-1,-1-1 1,0-1 0,0 0 0,-1 0 0,-1-2 0,12-14 0,50-91 267,-51 80-258,113-166 175,-126 193-221,9-12-129,-18 23 96,1-1 1,0 0-1,-1 1 1,1-1-1,-1 0 1,0 0-1,1 1 0,-1-1 1,0 0-1,1 0 1,-1 1-1,0-1 1,0 0-1,0 0 1,0 0-1,0 0 0,0 0 1,0 1-1,0-1 1,0-2-1,-1 3 2,1 0 0,-1 0-1,1 0 1,-1 0 0,0 0 0,1 0-1,-1 0 1,0 0 0,1 0 0,-1 0-1,0 1 1,1-1 0,-1 0-1,1 0 1,-1 1 0,1-1 0,-1 0-1,0 0 1,1 1 0,-2 0 0,-2 3 14,0 0 1,0 0 0,0 0 0,0 0 0,1 1 0,0-1 0,-5 10 0,1 1 93,-9 23 0,9-15-93,2 0 0,-6 43 0,10-53-8,-1-1 47,1 0-1,1 20 1,0-29-27,0 0 1,1 1-1,-1-1 0,1 1 1,0-1-1,0 0 1,0 1-1,0-1 1,1 0-1,-1 0 0,1 0 1,4 6-1,-5-9 0,-1 1 0,1 0-1,0 0 1,0-1 0,1 1-1,-1-1 1,0 1 0,0-1-1,0 1 1,0-1 0,0 0-1,1 1 1,-1-1 0,0 0-1,0 0 1,0 0 0,1 0-1,-1 0 1,0 0 0,0 0-1,0 0 1,1-1 0,-1 1-1,0 0 1,0-1 0,2 0-1,3-2 36,-1 1 0,1-2 0,8-5 0,-10 6 5,31-24-120,-1-1 1,31-34 0,29-25-443,-4 16-592,-89 70 1062,-1 1 1,1-1-1,-1 1 0,1-1 1,-1 1-1,1-1 1,0 1-1,-1 0 0,1-1 1,0 1-1,-1 0 1,1 0-1,0-1 0,-1 1 1,1 0-1,0 0 1,0 0-1,0 0 0,-1 0 22,1 0 0,-1 1-1,0-1 1,0 0-1,1 0 1,-1 1 0,0-1-1,0 0 1,0 1 0,1-1-1,-1 0 1,0 1-1,0-1 1,0 0 0,0 0-1,0 1 1,0-1-1,0 0 1,0 1 0,0-1-1,0 1 1,0-1 0,0 0-1,0 1 1,0-1-1,0 1 1,-8 28 150,8-29-146,-12 34 233,2-1 0,-7 49 0,11-48-174,2-15-44,1-1 0,1 1 0,0 20-1,2-35 3,0 1-1,1-1 1,-1 0-1,1 0 1,0 0-1,0 0 1,0 1-1,0-1 1,1-1-1,0 1 1,0 0-1,0 0 1,0-1-1,0 1 1,1-1-1,-1 1 0,1-1 1,0 0-1,4 2 1,-6-4 4,0 0 1,1 0-1,-1 0 1,0-1-1,1 1 0,-1 0 1,1-1-1,-1 1 1,1-1-1,-1 0 0,1 0 1,-1 1-1,1-1 1,0 0-1,-1 0 0,1 0 1,-1-1-1,1 1 1,-1 0-1,1-1 0,-1 1 1,1-1-1,-1 1 1,1-1-1,-1 0 1,1 1-1,0-2 0,3-1 46,0-1-1,-1 0 0,1 1 1,-1-2-1,7-8 0,19-28-36,34-64-1,-41 65-216,47-66-218,-9 16 160,36-86-27,-10-13 34,-40 85 65,-1 0-163,-40 91 283,-4 11 28,0-1 0,-1 0-1,0 0 1,0 1-1,0-1 1,0 0 0,0 0-1,0 0 1,-1 0-1,0 0 1,1-5 0,-1 8 21,0-1 0,0 1 1,0 0-1,0-1 0,0 1 1,0 0-1,0 0 0,0-1 1,0 1-1,0 0 1,0-1-1,-1 1 0,1 0 1,0 0-1,0-1 0,0 1 1,0 0-1,0 0 0,-1-1 1,1 1-1,0 0 0,0 0 1,0-1-1,-1 1 1,1 0-1,0 0 0,0 0 1,0 0-1,-1 0 0,1-1 1,0 1-1,-1 0 0,1 0 1,0 0-1,0 0 0,-1 0 1,1 0-1,0 0 1,-1 0-1,1 0 0,-4 1-7,0-1 0,0 2-1,0-1 1,0 0-1,1 1 1,-1 0 0,1 0-1,-1 0 1,1 0 0,0 0-1,-1 1 1,1-1-1,0 1 1,-2 3 0,-19 18 43,2 2 1,1 0-1,1 1 1,-22 38-1,-57 131 211,82-156-153,1 1 0,2 1 0,-10 54 0,20-75-23,1 0 0,0 1 1,2-1-1,1 1 0,0-1 0,2 1 1,0-1-1,8 30 0,-9-47-31,0-1 0,0 1 0,0-1 0,0 0 0,1 1 0,-1-1 0,1 0 0,0 0 0,0 0 0,0 0 0,1 0 0,-1 0 0,1-1 0,-1 1 0,1-1 0,6 4 0,-6-5-7,0 1 0,1-1 0,0 0 0,-1 0 0,1-1 0,0 1 0,0-1 0,-1 1 0,1-1 0,0-1 0,0 1 0,-1 0-1,1-1 1,0 0 0,-1 0 0,6-2 0,17-6-147,0-1 0,50-29 0,45-38-285,-92 58 380,-2-1 1,0-1-1,34-35 0,-51 43-254,-10 13 273,0-1 0,0 1-1,0 0 1,0 0 0,0 0 0,0 0-1,0 0 1,0 0 0,0 0 0,0 0-1,0 0 1,0-1 0,0 1 0,0 0-1,0 0 1,0 0 0,0 0 0,-1 0 0,1 0-1,0 0 1,0 0 0,0 0 0,0 0-1,0 0 1,0-1 0,0 1 0,0 0-1,0 0 1,0 0 0,0 0 0,0 0-1,0 0 1,0 0 0,-1 0 0,1 0-1,0 0 1,0 0 0,0 0 0,0 0-1,0 0 1,0 0 0,0 0 0,0 0-1,0 0 1,-1 0 0,1 0 0,0 0-1,0 0 1,0 0 0,0 0 0,0 0 0,0 0-1,0 0 1,0 0 0,0 0 0,0 0-1,-1 0 1,1 0 0,0 0 0,0 0-1,0 1 1,0-1 0,-3 1 8,0 1 1,0-1 0,0 1-1,0 0 1,0 0 0,-3 3-1,-19 18 135,1 2 0,1 0-1,-31 44 1,45-56-98,0 1-1,1 0 1,1 1-1,1-1 1,0 1-1,0 1 1,2-1-1,0 1 1,-3 27-1,6-37 56,1 0 0,1-1-1,-1 1 1,1 0 0,2 9 0,-3-14-73,0 0 0,0 1 0,1-1 0,-1 0 0,1 1 0,-1-1 0,1 0 0,-1 0 0,1 1 0,0-1 0,0 0 0,-1 0 0,1 0 0,0 0 0,0 0 0,0 0 0,0 0 0,0 0 0,0-1 1,1 1-1,-1 0 0,0-1 0,0 1 0,0-1 0,1 1 0,-1-1 0,0 1 0,3-1 0,-1 0-3,-1 0-1,0 0 1,1-1 0,-1 0-1,0 1 1,0-1 0,1 0-1,-1 0 1,0 0 0,0 0-1,0 0 1,0 0 0,3-4-1,21-22-12,-23 23-12,10-12-137,-1-2 0,0 0 0,12-27 0,23-62-148,-34 73 263,-3 13-107,-7 14-9,1 1 1,-2-1 0,1 1-1,-1-1 1,0 0 0,2-10-1,-6 16-6,0 7 136,-3 11 111,-3 38 303,-1 16 89,8-55-409,-1-2-14,1 0 0,1 0 0,0 0 1,1 0-1,0 0 0,1 0 0,8 27 1,-10-39-33,1-1 0,-1 1 1,1-1-1,-1 0 0,1 0 1,0 1-1,0-1 1,0 0-1,-1 0 0,1 0 1,0 0-1,1 0 1,-1 0-1,2 2 0,-2-3-12,-1 0 0,1 1-1,0-1 1,0 0 0,0 0-1,-1 0 1,1 0 0,0 0-1,0 0 1,0 0 0,-1 0-1,1 0 1,0 0 0,0 0-1,-1 0 1,1-1 0,0 1-1,0 0 1,-1 0 0,2-1-1,2-2 12,-1 1-1,0-1 0,1 0 1,-1 0-1,0 0 0,0-1 1,-1 1-1,5-7 0,21-34 47,91-127-347,7 35-788,-115 125 761,-16 23-9,0 0 222,0 2 137,0 1 0,1 0-1,1 0 1,1 0 0,0 1-1,1-1 1,1 31 0,2-21 49,2 0 0,0 0 0,1 0 0,10 24 0,-12-39 10,1 1 1,1-1-1,0 0 1,0-1 0,10 15-1,-12-21-65,-1 0 1,1 0-1,0 0 1,0 0-1,0 0 0,0-1 1,0 1-1,0-1 0,1 0 1,-1 0-1,1 0 1,0 0-1,0-1 0,-1 1 1,1-1-1,0 0 0,8 1 1,-6-2-11,0-1 0,1 1 0,-1-1 0,0 0 0,0-1 0,0 0 0,0 0 0,0 0 0,0 0 0,-1-1 0,1 0-1,-1 0 1,0-1 0,0 0 0,9-8 0,1-2 62,-2 0-1,1-1 1,16-27-1,65-116-10,-36 57-1585,-56 96 1319,3-4-507,-1 0 0,0 1 0,0-2 0,-1 1 0,0 0 0,-1-1 0,4-13 0,-6 18-81,-1 4 575,0 1 0,0-1 0,0 1-1,0 0 1,0-1 0,0 1 0,0-1 0,1 1 0,-1 0 0,0-1 0,-1 1 0,1-1 0,0 1 0,0 0-1,0-1 1,0 1 0,0-1 0,0 1 0,0 0 0,-1-1 0,1 1 0,0 0 0,0-1 0,0 1 0,-1-1-1,-4 0-2258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34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49 4800,'7'-28'2439,"-7"26"-2101,1 0 0,0 0-1,-1 1 1,1-1 0,0 0 0,0 1-1,-1-1 1,1 0 0,1 1 0,1-3-1,24 30 2346,-17-12-2452,-1 2 0,0-1 0,-1 1 0,8 24 0,9 19-58,-16-38-5,-1 1 0,0 0 0,8 43 0,-14-54-135,-1 1 1,0-1-1,-1 1 0,0 0 1,-1-1-1,0 1 0,-1-1 1,0 1-1,-1-1 0,0 0 1,-8 20-1,-5 9 189,9-22-40,0-1 0,-11 20 0,16-35-136,1 0 0,-1 0 0,1 1 1,-1-1-1,0 0 0,0-1 0,0 1 0,0 0 1,0 0-1,0-1 0,0 1 0,-1-1 0,1 0 1,0 0-1,-4 1 0,4-1-10,1-1 0,0 0 0,-1 0 0,1 0 0,-1 0 0,1 0 1,-1 0-1,1 0 0,0 0 0,-1-1 0,1 1 0,0 0 0,-1-1 0,1 0 0,0 1 0,-1-1 0,1 0 0,0 1 0,0-1 1,0 0-1,0 0 0,-1 0 0,1 0 0,1 0 0,-1 0 0,0 0 0,-1-2 0,-4-6 67,1 0-1,0 0 1,0-1 0,1 1-1,0-1 1,-4-20 0,7 25-69,0-1 0,0 0 0,0 0 0,1 1 0,0-1 0,0 0 0,1 0 0,0 1 0,0-1 0,0 0 0,0 1 0,1-1 0,4-9 0,3 0-7,1 1 0,0 0-1,0 1 1,1 0 0,1 0 0,1 1 0,-1 1 0,2 0 0,17-11 0,18-8 369,75-33 1,-14 8-158,-57 22-136,-32 19-3,32-15 1,-51 28-89,-2 0-159,1 1-1,0 0 1,-1 0-1,1-1 1,-1 1-1,1 0 1,0 0 0,-1 0-1,1-1 1,-1 1-1,1 0 1,0 0-1,-1 0 1,1 0-1,0 0 1,-1 0 0,1 0-1,0 1 1,4 2-1395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35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9 105 5312,'-8'-7'8012,"11"5"-7470,17-17 657,-14 13-989,0 0 1,1 1-1,0-1 1,10-5-1,3 0-40,-13 6-132,-1 1 1,1 1-1,0-1 1,0 1-1,0 0 1,1 1-1,-1 0 1,1 0-1,7-1 0,-7 3-76,-1-1 0,1 1 0,11 2 0,-16-2 6,-1 1 0,1-1 0,-1 1 1,0 0-1,1-1 0,-1 1 0,0 0 0,1 0 1,-1 1-1,0-1 0,0 0 0,0 1 1,0 0-1,0-1 0,2 3 0,-2 0 34,1 0 1,-1 0-1,0 1 0,0-1 1,-1 0-1,1 1 0,-1-1 0,0 1 1,0-1-1,0 1 0,-1-1 0,1 1 1,-1 0-1,-1-1 0,1 1 1,0 0-1,-1-1 0,0 1 0,0-1 1,-3 7-1,-3 9 36,-1-1 0,-1 0 0,-15 23 0,20-35-40,-16 23 74,-39 47 1,32-44 256,27-33-317,0 0 0,-1 0 0,1 1-1,0-1 1,-1 0 0,1 0 0,0 1 0,0-1 0,-1 0-1,1 0 1,0 1 0,0-1 0,0 0 0,0 1-1,-1-1 1,1 0 0,0 1 0,0-1 0,0 0 0,0 1-1,0-1 1,0 1 0,0-1 0,0 0 0,0 1-1,0-1 1,0 0 0,0 1 0,0-1 0,0 0 0,0 1-1,0-1 1,1 1 0,-1-1 0,0 0 0,0 1-1,0-1 1,0 0 0,1 0 0,-1 1 0,0-1 0,0 0-1,1 0 1,-1 1 0,0-1 0,1 0 0,-1 0 0,0 1-1,1-1 1,-1 0 0,0 0 0,1 0 0,-1 0-1,0 0 1,1 0 0,-1 0 0,0 1 0,1-1 0,0 0-1,27 1 354,-21-2-287,108 5 919,-11 1-885,-110 2-4319,-5-6 308,-2-1 1254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36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169 212 4480,'12'6'7177,"1"1"-6618,0-1-1,26 7 1,-34-12-442,1 1 0,0-2 0,0 1 0,0-1 0,0 0-1,1 0 1,-1 0 0,0-1 0,0 0 0,-1 0 0,1-1 0,0 1 0,0-1 0,-1-1 0,1 1 0,-1-1 0,1 0-1,-1 0 1,0 0 0,0-1 0,-1 0 0,1 0 0,-1 0 0,0-1 0,6-6 0,-4 3 6,-1 0-1,0 0 1,0-1 0,0 1 0,-1-1-1,0 0 1,3-13 0,-6 18-139,0 0 0,0 0 1,-1 0-1,1 0 0,-1 0 0,0 0 1,0 0-1,0-1 0,0 1 0,-1 0 0,0 0 1,0 0-1,0 0 0,0 0 0,-1 0 1,1 0-1,-1 1 0,0-1 0,-3-4 0,2 5-22,1 1-1,0 0 0,0 0 0,-1 0 0,1 0 0,-1 1 0,0-1 0,1 0 0,-1 1 0,0 0 0,0 0 0,0 0 0,0 0 0,0 0 1,0 1-1,0-1 0,0 1 0,0 0 0,0 0 0,-1 0 0,1 0 0,0 1 0,0-1 0,0 1 0,-3 1 0,-5 1 10,-1 0-1,2 2 1,-1-1-1,0 1 1,-10 7-1,3 0 107,0 1 0,1 1-1,0 0 1,1 1 0,-28 33 0,21-17 162,1 1 0,-28 51 1,41-65-180,1 0 0,-9 28 0,15-39-25,0 0 1,0-1-1,1 1 1,0 0-1,1 1 1,-1-1-1,1 0 1,0 0-1,1 0 1,2 10-1,-2-13 46,1 1-1,0-1 0,0 1 0,1-1 0,-1 0 0,1 0 0,0 0 0,0 0 0,0 0 1,0-1-1,1 1 0,0-1 0,0 0 0,-1 0 0,2-1 0,-1 1 0,0-1 0,0 0 0,9 3 1,7 2 148,0-1 1,0-1-1,28 2 1,-26-3-116,3-1 41,0 0-1,0-1 1,0-1 0,30-4-1,-23 2-133,-24 2-50,-1-1 0,1-1 0,12-1-1,1-2-4236,-11 0 1797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37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63 4224,'0'-1'417,"0"0"0,0-1 0,0 1-1,0 0 1,-1 0 0,1 0 0,-1 0 0,1 0 0,0 1 0,-1-1 0,1 0-1,-1 0 1,0 0 0,1 0 0,-1 0 0,-1-1 0,-1 0-73,1 0 1,-1 0 0,0 0-1,0 1 1,-4-3-1,-6-1-469,-25-6 1,32 9 525,-5-1-336,0 0 0,0 1 0,0 0 0,0 0 0,0 1 0,-1 1 0,1 0 0,0 0 0,-1 1 0,-15 4 0,13-1-65,0 1-1,0 0 1,0 1 0,-23 14-1,30-15-3,0 0 0,0 1 0,1 0 0,-1 0 0,1 0 0,1 0 0,-1 1-1,1 0 1,-8 15 0,6-7 55,1 0 0,1 0 0,0 1-1,1 0 1,0 0 0,2 0 0,0 0 0,0 1-1,2-1 1,0 0 0,1 1 0,0-1 0,1 0 0,1 0-1,1 0 1,0 0 0,1 0 0,14 28 0,-16-38 39,0-1 0,0 1 1,1-1-1,0 0 0,0 0 1,0 0-1,1 0 0,0-1 1,0 1-1,0-1 1,9 5-1,-10-7-40,0 0-1,1 0 1,-1 0 0,1-1 0,0 0 0,-1 0-1,1 0 1,0 0 0,-1-1 0,1 0-1,0 0 1,0 0 0,-1-1 0,1 1 0,0-1-1,6-2 1,5-3 80,0-1 0,-1-1 0,1 0 0,-1-1 0,23-19 0,-38 28-131,7-6 43,0 1 1,-1-1 0,0 0-1,0 0 1,-1-1 0,1 0-1,-1 0 1,-1 0 0,0-1-1,0 1 1,3-9 0,-5 14-41,-1 0 1,0-1-1,-1 1 0,1 0 1,0 0-1,-1 0 0,1-1 1,-1 1-1,1 0 1,-1 0-1,0-1 0,0 1 1,0 0-1,-1-1 1,1 1-1,0 0 0,-1-1 1,1 1-1,-1 0 1,0 0-1,0 0 0,0 0 1,0 0-1,0 0 0,0 0 1,-1 0-1,1 0 1,-1 0-1,1 1 0,-1-1 1,-2-2-1,-5-2-5,-1 0-1,0 1 1,0 0-1,0 0 1,-16-4-1,-2-2 2,-12-6 450,33 17 266,15-2-265,1 0-350,2 1 1,-1 0-1,0 1 0,0 0 1,11 2-1,14-1 67,113-1 476,-84 0-2804,-59 0 1817,-2 0-434,0 0 0,0 0 1,0 0-1,0 1 0,0-1 0,0 1 1,-1-1-1,5 3 0,6 4-2746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1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231 11 6400,'-11'-11'6256,"7"34"-4640,1-9-1294,-6 21 930,-20 53 0,-27 58 503,41-103-1297,-11 64 1,16-64-315,-52 303 1397,59-333-1214,0-3 244,4-7 345,0-24-429,-1 12-548,6-22-14,1 1-1,2 0 1,1 0 0,1 1-1,1 0 1,18-29-1,-22 42 31,2 0 1,0 0-1,1 2 0,1-1 0,0 1 0,1 1 1,0 0-1,1 1 0,28-19 0,-4 7-106,47-21 0,-72 39 42,1 0 0,-1 1 0,1 1 0,0 0 1,0 1-1,1 1 0,23-2 0,-37 4 104,0 0 0,0 0-1,0 0 1,-1 0 0,1 0 0,0 0-1,0 0 1,0 0 0,0 0 0,0 0-1,0 0 1,-1 1 0,1-1 0,0 0-1,0 1 1,0-1 0,0 0 0,-1 1-1,1-1 1,0 1 0,-1 0 0,1-1-1,0 1 1,-1-1 0,1 1 0,-1 0-1,1-1 1,-1 1 0,1 0 0,-1 0 0,1 0-1,-1-1 1,0 1 0,1 0 0,-1 0-1,0 0 1,0 0 0,0 0 0,0-1-1,0 1 1,0 0 0,0 0 0,0 0-1,0 0 1,0 1 0,-1 2 29,0-1 1,0 1-1,-1-1 0,1 0 1,-1 0-1,1 0 0,-1 1 1,0-1-1,0-1 0,-5 6 1,-6 4 26,-1-1 1,0-1 0,-1 0 0,-18 10 0,-67 28 297,96-46-339,-27 12 275,-1-1-1,-43 12 1,62-23-204,-18 6-55,30-8-72,-1 1-1,0-1 1,0 1 0,0 0 0,1 0-1,-1 0 1,0 0 0,1 0-1,-1 0 1,1 1 0,-3 2 0,3-3 41,1 0 1,-1 1-1,1-1 1,-1 1-1,1-1 1,0 1 0,0-1-1,-1 1 1,1-1-1,0 1 1,0-1-1,1 1 1,-1-1-1,0 1 1,0-1 0,1 1-1,-1-1 1,1 1-1,-1-1 1,1 0-1,0 1 1,-1-1-1,1 0 1,0 1 0,0-1-1,0 0 1,1 2-1,5 5 118,0-1-1,14 13 1,-18-18-124,163 143 1339,-152-134-1341,26 17 0,-40-28-189,1 0 0,-1 1 0,1-1 0,-1 0 0,1 0 0,-1 0 0,1 0 0,-1 0 0,1 0 0,0 0 0,-1 0 0,1 0 1,-1 0-1,1 0 0,-1 0 0,1 0 0,-1 0 0,1 0 0,-1-1 0,1 1 0,-1 0 0,1 0 0,-1-1 0,1 1 0,-1 0 0,1-1 1,-1 1-1,1 0 0,-1-1 0,0 1 0,1-1 0,-1 0 0,10-15-5923,-9 14 5703,8-14-3044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57.01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442 224 2080,'0'0'13690,"0"-11"-11546,-20 19-1109,-54 54-779,47-38-150,7-4-62,0 0 0,2 1-1,0 1 1,2 0-1,0 2 1,-15 29 0,-61 156 205,80-180-183,-51 146 327,53-144 66,6-18 633,13-36-921,45-127-297,36-85 23,-5 75 60,0-14-86,-26 47 24,-48 102 82,-8 18 16,0 0-1,0 0 0,1 1 0,-1-1 0,10-11 0,-3 35-333,3 8 389,13 41-1,-2-7 34,57 133 564,-71-165-501,0-1-1,8 45 1,3 57 167,-17-103-253,0 12 32,-3-19-23,7 26 0,-8-39-250,1 1-1,-1 0 0,0-1 1,0 1-1,0-1 0,-1 1 1,0 0-1,0-1 0,-2 7 1,1-5 110,0 1 0,1 0 0,-1 11 0,2-3 26,0 6 204,3 32 0,-1-46 23,-1 0-1,1-1 1,0 1-1,1-1 1,4 9-1,-6-15 520,4-7-3547,-2-1 1107,-1 0 1,-1 0-1,2-12 0,1-6-2512,1 5 1635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1:57.6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39 70 4064,'-1'-1'241,"0"-1"1,0 1 0,0 0-1,0 1 1,-1-1-1,1 0 1,0 0-1,-1 0 1,1 1-1,0-1 1,-1 1 0,1-1-1,-1 1 1,1 0-1,-1-1 1,-16-1 13970,47-8-13479,5 2-169,52-12 237,-52 13-718,1 2-1,0 2 0,0 1 0,0 1 1,0 3-1,40 5 0,-66-4-58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03.10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54 4384,'5'5'13753,"-1"-5"-12408,22-1-1065,43-8 0,-46 6 9,88-14-119,-52 11-274,-14 1 409,84 1 0,-117 4-288,-1 2 37,0-2 0,0 1 0,0-2 0,0 1 0,0-2 0,13-2 0,-24 4-58,1 0 0,-1 0 0,0-1 0,1 1-1,-1 0 1,0 0 0,1-1 0,-1 1 0,0 0 0,1 0 0,-1-1 0,0 1-1,1 0 1,-1-1 0,0 1 0,0 0 0,0-1 0,1 1 0,-1 0 0,0-1-1,0 1-37,0 0-1,0-1 0,0 1 0,0 0 0,0 0 1,0 0-1,0 0 0,0 0 0,0 0 0,0-1 0,0 1 1,0 0-1,0 0 0,-1 0 0,1 0 0,0 0 0,0 0 1,0 0-1,0 0 0,0-1 0,0 1 0,0 0 0,0 0 1,0 0-1,-1 0 0,1 0 0,0 0 0,0 0 0,0 0 1,0 0-1,0 0 0,0 0 0,0 0 0,-1 0 0,1 0 1,0 0-1,0 0 0,0 0 0,0 0 0,0 0 0,0 0 1,-1 0-1,1 0 0,0 0 0,0 0 0,0 0 0,0 0 1,0 0-1,0 0 0,-1 0 0,1 0 0,0 0 0,0 1 1,0-1-1,0 0 0,0 0 0,-24 4-4507,13-3 2759,-3 3 74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03.5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14 130 3552,'-14'0'9370,"16"0"-7962,11 0-683,0-1 0,-1-1-1,1 0 1,-1-1-1,1 0 1,-1 0 0,18-9-1,27-9-193,98-21 0,-145 39-489,49-10 52,93-9-1,-141 21-118,-7 0 0,0 1 1,0-1 0,1 1 0,-1 1 0,5-1-1,7 1-103,-14-1 64,-50 23-13461,29-14 11499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03.94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88 4640,'7'1'8479,"2"0"-7545,1 0-1,-1 0 0,11-1 1,155-24 2102,81-31-2718,-206 43-2227,-33 11 826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55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1131 4480,'-53'20'2544,"47"-17"-1760,-6 2 2853,12-5-3542,0 0 1,0 0 0,-1 0 0,1 0-1,0 0 1,-1 0 0,1 0 0,0 0-1,0 0 1,-1-1 0,1 1 0,0 0-1,0 0 1,-1 0 0,1 0 0,0-1-1,0 1 1,0 0 0,-1 0 0,1-1-1,0 1 1,0 0 0,0 0 0,0-1-1,0 1 1,-1 0 0,1 0 0,0-1-1,0 1 1,0 0 0,0-1 0,0 1-1,0 0 1,0 0 0,0-1 0,0 1-1,0 0 1,0-1 0,0 1 0,0 0-1,1-1 1,0-5 236,0 0 0,1 0 0,0 0 0,0 0 0,0 0 0,5-6 0,-5 6-112,18-34 148,2 2-1,2 0 1,1 1 0,1 2-1,41-42 1,0 11 308,106-81-1,-113 99-226,-29 20 221,2 3 0,56-34 0,-88 58-654,0 0 0,0 0 0,0 1 0,1-1 0,-1 1-1,0-1 1,0 1 0,1-1 0,-1 1 0,0 0 0,1 0 0,-1-1 0,0 1 0,1 0 0,-1 0 0,0 0 0,1 1 0,-1-1 0,2 0-1,-2 1-3,0 0 0,-1 0 0,1 0 0,0-1 0,0 1 0,-1 0 0,1 0 0,0 0-1,-1 0 1,1 0 0,-1 0 0,0 0 0,1 0 0,-1 0 0,0 0 0,1 1 0,-1-1-1,0 0 1,0 0 0,0 0 0,0 0 0,-1 2 0,0 20 112,-2 0 0,-1 0 0,-12 42 0,5-24 15,0 3-25,-10 38 215,-10 91 1,30-155-122,1-18-197,0 0 1,0 0-1,0 0 1,0 0-1,0 0 1,0 0-1,0 0 0,0 1 1,0-1-1,0 0 1,0 0-1,0 0 1,0 0-1,0 0 1,0 0-1,0 0 0,0 1 1,0-1-1,0 0 1,0 0-1,0 0 1,0 0-1,0 0 1,0 0-1,0 0 1,0 0-1,0 0 0,0 1 1,0-1-1,1 0 1,-1 0-1,0 0 1,0 0-1,0 0 1,0 0-1,0 0 0,0 0 1,0 0-1,0 0 1,1 0-1,-1 0 1,0 0-1,0 0 1,0 0-1,0 0 1,0 0-1,0 0 0,0 0 1,1 0-1,-1 0 1,0 0-1,0 0 1,0 0-1,0 0 1,0 0-1,0 0 0,0 0 1,0 0-1,0 0 1,1 0-1,-1-1 1,6-4 67,32-60 132,1-3-267,-19 40 11,2 0-1,1 2 1,45-41 0,-48 50-87,0 1 0,1 1 1,1 1-1,1 1 1,40-17-1,-57 27 64,1 1-1,-1 0 1,8-1-1,-13 2 50,0 1 1,0 0-1,0 0 0,0-1 0,0 1 0,1 0 0,-1 0 0,0 0 0,0 0 0,0 1 0,0-1 0,0 0 0,0 0 0,0 1 0,0-1 0,0 0 0,0 1 0,0-1 0,0 1 0,0-1 0,0 1 0,-1 0 0,1-1 0,0 1 0,0 0 0,-1-1 0,1 1 0,0 0 0,0 1 1,0 1 7,0 0 1,0 0 0,-1 0 0,1 0 0,-1 1 0,0-1 0,0 0-1,0 0 1,0 0 0,-1 0 0,0 5 0,-12 34 122,10-33-76,-10 27 85,-29 95 622,39-110-636,3-20-101,0-1 0,0 1 0,0-1 1,0 1-1,1-1 0,-1 1 0,0-1 0,0 1 1,1-1-1,-1 1 0,0-1 0,1 0 0,-1 1 1,1-1-1,-1 1 0,0-1 0,1 0 0,-1 0 1,1 1-1,-1-1 0,1 0 0,-1 0 0,1 1 1,-1-1-1,1 0 0,-1 0 0,1 0 0,-1 0 1,1 0-1,-1 0 0,1 0 0,0 0 0,-1 0 1,1 0-1,-1 0 0,1 0 0,-1 0 1,1-1-1,-1 1 0,1 0 0,-1 0 0,1-1 1,9-4-32,-1-1 1,0 0-1,0 0 1,-1-1-1,0 0 1,14-16-1,1 0-54,22-20-108,-24 22-26,2 0-1,0 1 1,47-31 0,-64 48 157,-5 1 24,1 1 0,0 0 1,0 0-1,0 0 0,0 1 0,0-1 0,3-1 0,-4 3 28,0-1 1,-1 0-1,1 0 1,-1 0-1,1 0 1,0 0-1,-1 1 1,1-1-1,0 0 0,-1 0 1,1 1-1,-1-1 1,1 0-1,-1 1 1,1-1-1,-1 1 0,1-1 1,-1 1-1,1-1 1,-1 1-1,0-1 1,1 1-1,-1-1 1,0 1-1,0 0 0,1-1 1,-1 2-1,2 3 21,-1-1 0,1 1-1,-1 0 1,-1 0 0,1 0-1,-1 0 1,1 0 0,-2 9-1,-7 44 170,5-40-127,-1 14 269,-2 43 0,6-74-313,0 1 0,0 0-1,0-1 1,0 1 0,0-1 0,0 1 0,0 0-1,1-1 1,-1 1 0,1-1 0,-1 1 0,1-1-1,0 1 1,-1-1 0,1 0 0,2 3 0,-3-4-4,1 1 1,0-1-1,0 1 0,-1-1 1,1 0-1,0 0 1,0 1-1,-1-1 1,1 0-1,0 0 1,0 0-1,-1 0 0,1 0 1,0 0-1,0 0 1,0 0-1,-1 0 1,1 0-1,0 0 0,0-1 1,0 1-1,-1 0 1,2-1-1,5-3 25,1 0 0,-2-1 0,1 0 0,12-11 0,-10 9-145,223-173-1379,-204 161 1408,158-97-570,-174 110 407,-12 6 242,0 0 0,0 0 0,0 0 0,0 0 0,0 0 0,0 0-1,0 0 1,0 0 0,0 0 0,0 0 0,0 0 0,0 0 0,0 0 0,0 0-1,0 0 1,0 1 0,0-1 0,0 0 0,0 0 0,0 0 0,0 0 0,0 0-1,0 0 1,0 0 0,0 0 0,0 0 0,0 0 0,0 0 0,0 0 0,0 0-1,0 0 1,0 0 0,0 0 0,0 0 0,-20 15 203,4-4-128,-6 8 32,1 1-1,0 1 1,2 0 0,0 2-1,2 0 1,0 1-1,2 1 1,0 0 0,-21 54-1,33-71-66,0 0 0,1 1 0,-1-1-1,2 1 1,-1-1 0,1 1 0,0 0-1,1 16 1,1-22-7,-1 0 1,0-1-1,1 1 0,0 0 0,0-1 1,-1 1-1,1-1 0,1 1 0,-1-1 1,0 0-1,1 0 0,-1 1 0,1-1 1,-1 0-1,1 0 0,0 0 0,0-1 1,0 1-1,0 0 0,0-1 0,1 1 1,-1-1-1,0 0 0,1 1 0,-1-1 1,1-1-1,-1 1 0,1 0 0,-1 0 1,1-1-1,0 0 0,-1 1 0,5-1 1,-1 0-9,1 0 0,-1-1 1,0 1-1,0-1 0,0 0 1,0-1-1,0 1 0,0-1 1,0 0-1,7-4 0,-5 1-26,1 0 1,-1-1-1,-1 0 0,1 0 0,12-14 0,-6 4-48,-2 0-1,0-1 0,-1 0 0,-1-1 0,12-26 1,-11 18-204,15-50 0,-24 68 154,0 0 0,-1 0-1,0 0 1,0 0 0,-1 0-1,0-1 1,0 1 0,-1 0 0,0 0-1,-4-14 1,5 20 72,-1 0 0,0 0-1,0 0 1,-1 0 0,1 0 0,0 0 0,-1 0 0,1 0-1,-1 0 1,0 1 0,1-1 0,-1 1 0,-3-3 0,0 2-8,0-1 1,1 1 0,-1 0 0,0 0-1,-8-2 1,-4 1 9,0 0-1,-26 0 1,41 3 28,-115-1 484,286-13-193,-7-1-298,-123 14-95,0 1 0,-1 2 0,44 7 0,-78-8 105,1 0 1,-1 0 0,0 0 0,0 1 0,0-1-1,0 1 1,0 0 0,0 0 0,0 1 0,-1-1-1,1 1 1,3 4 0,-5-5 19,0 1 1,0-1-1,0 1 0,0-1 0,-1 1 0,1 0 1,-1 0-1,0 0 0,0 0 0,0 0 0,0 0 1,-1 0-1,1 0 0,-1 0 0,0 0 1,0 0-1,0 0 0,-1 7 0,0 0 87,-2 0 1,0 0-1,0 1 0,-1-2 0,-5 12 1,-30 50 284,16-31-204,-14 29 37,34-61 109,7-10-259,8-9-158,24-23-194,1 1 0,52-34 0,-53 43 44,0 2 0,2 1 0,62-24 0,-94 42 145,1 1 1,0 0 0,0 0-1,0 0 1,9 0 0,-15 2 84,0 0 1,0 0 0,1 0 0,-1 0 0,0 0 0,0 0 0,0 0 0,1 0 0,-1 1 0,0-1 0,0 0 0,0 1-1,0-1 1,0 1 0,1-1 0,-1 1 0,0 0 0,0-1 0,0 1 0,-1 0 0,1 0 0,0 0 0,0-1 0,0 1-1,0 0 1,-1 0 0,1 0 0,-1 1 0,1-1 0,-1 0 0,1 0 0,-1 0 0,1 0 0,-1 0 0,0 2 0,2 7 117,-2 0 1,0 0 0,0 0-1,-1 0 1,0-1 0,0 1 0,-4 12-1,-3 4 248,-14 35 0,-40 70-139,61-130-224,0 1 17,-1 1 0,1-1 0,-1 1 0,1 0 0,0-1 1,0 1-1,0 0 0,0 0 0,1 0 0,-1 0 0,1 0 1,0 0-1,0 3 0,0-6-20,0 1 1,0-1-1,0 1 1,0-1-1,0 0 0,0 1 1,0-1-1,0 1 1,1-1-1,-1 0 1,0 1-1,0-1 1,1 1-1,-1-1 0,0 0 1,0 1-1,1-1 1,-1 0-1,0 0 1,1 1-1,-1-1 1,1 0-1,-1 0 0,0 1 1,1-1-1,-1 0 1,1 0-1,-1 0 1,0 0-1,1 0 1,-1 0-1,1 0 0,-1 0 1,1 0-1,-1 0 1,0 0-1,1 0 1,-1 0-1,1 0 1,-1 0-1,1 0 0,-1 0 1,0 0-1,1 0 1,0-1-1,18-11-365,-16 10 273,12-10-224,-1-1 0,0-1 0,-1 0 0,-1-1 0,19-30 0,-7 12 107,-1 2 51,-8 9 31,0 1 0,2 1 0,30-29 0,-46 49 117,17-13-150,-18 12 157,0 1 1,0 0-1,1 0 0,-1 0 1,0-1-1,0 1 0,1 0 0,-1 0 1,0 0-1,0 0 0,1-1 1,-1 1-1,0 0 0,0 0 0,1 0 1,-1 0-1,0 0 0,1 0 1,-1 0-1,0 0 0,0 0 0,1 0 1,-1 0-1,0 0 0,1 0 1,-1 0-1,0 0 0,0 0 0,1 0 1,-1 1-1,0-1 0,1 0 1,-1 0-1,0 0 0,0 0 0,0 1 1,1-1-1,-1 0 0,0 0 1,0 0-1,0 1 0,1-1 0,-1 0 1,0 0-1,0 1 0,0-1 1,0 0-1,0 0 0,1 1 0,-1-1 1,0 0-1,0 1 0,0-1 1,0 0-1,0 0 0,0 1 0,0-1 1,0 1-1,-2 26 350,0-1 1,-8 34-1,4-33-26,2 0-1,-1 36 1,5-60-298,0 1 0,0-1 0,0 0 0,1 1 0,0-1 0,-1 0 1,1 1-1,0-1 0,3 5 0,-3-6-6,0-1 1,-1 0-1,1 0 1,0 0 0,0 0-1,0 0 1,1 0-1,-1 0 1,0 0-1,0 0 1,0 0-1,1 0 1,-1-1-1,0 1 1,1-1 0,-1 1-1,1-1 1,-1 1-1,1-1 1,-1 0-1,1 0 1,-1 0-1,3 0 1,4 0 21,-1-1 1,0 0-1,0-1 1,1 0-1,-1 0 1,0-1-1,0 1 1,-1-1-1,11-7 1,2-2-52,33-26 0,-1-6-305,-1-2 0,-2-2 1,-2-3-1,44-62 0,-89 111 293,2-2-44,1 0 0,-1-1 0,0 1 0,-1-1 0,1 0 0,-1 0 0,0 0 0,0 0 0,2-10 0,-4 15 63,0 0 1,0 0 0,-1-1 0,1 1-1,0 0 1,0-1 0,0 1-1,0 0 1,0 0 0,0-1 0,0 1-1,0 0 1,-1-1 0,1 1 0,0 0-1,0 0 1,0 0 0,-1-1 0,1 1-1,0 0 1,0 0 0,-1 0 0,1-1-1,0 1 1,0 0 0,-1 0-1,1 0 1,0 0 0,-1 0 0,1 0-1,0 0 1,0 0 0,-1 0 0,1-1-1,0 1 1,-1 1 0,-12 0 56,12-1-51,-17 5 41,0 0 0,1 1 0,-1 1 1,2 0-1,-1 2 0,-30 19 0,34-19 46,0 1 0,1 0 0,1 1-1,0 0 1,0 1 0,1 0 0,0 0 0,-9 17-1,13-18-51,0 1-1,0 0 1,1 0 0,1 0-1,0 0 1,0 1-1,2-1 1,-1 1-1,2 0 1,-1 15 0,2-22 6,0-1 1,0 1 0,1 0-1,0-1 1,0 1 0,0-1-1,1 1 1,0-1 0,0 1-1,0-1 1,1 0 0,-1 0-1,1 0 1,1 0 0,-1-1-1,1 1 1,-1-1-1,1 0 1,0 0 0,1 0-1,-1-1 1,1 1 0,-1-1-1,1 0 1,0-1 0,0 1-1,1-1 1,-1 0 0,0 0-1,1 0 1,9 1 0,-5-2-26,0 1 1,-1-2-1,1 1 1,0-2 0,0 1-1,-1-1 1,1-1-1,-1 1 1,1-2-1,-1 1 1,0-1-1,1-1 1,-1 0 0,-1 0-1,1-1 1,-1 0-1,12-9 1,-2 0-91,-1-1 0,23-26 0,28-43-181,8-7 109,-32 47-134,2 2-1,53-37 1,-90 74 123,-9 9 118,-11 13 121,9-15-71,-23 36 167,2 2 0,1 0 1,-20 53-1,17-26 152,-22 93 1,46-154-273,0-1-1,0 1 0,0-1 1,1 1-1,0 8 1,0-13-52,0-1-1,0 0 1,0 1 0,0-1 0,0 1 0,1-1-1,-1 0 1,0 1 0,0-1 0,0 1 0,0-1 0,1 0-1,-1 1 1,0-1 0,0 0 0,0 1 0,1-1-1,-1 0 1,0 0 0,1 1 0,-1-1 0,0 0 0,1 0-1,-1 1 1,0-1 0,1 0 0,-1 0 0,0 0-1,1 0 1,-1 0 0,1 0 0,-1 1 0,0-1-1,1 0 1,-1 0 0,0 0 0,1 0 0,-1 0 0,1 0-1,-1-1 1,0 1 0,1 0 0,-1 0 0,1 0-1,-1 0 1,0 0 0,1-1 0,18-10-63,-16 9 63,29-22-285,-1-2-1,53-56 0,-39 36 51,-3 4 59,-12 10-36,2 1-1,2 2 1,48-34-1,-79 61 171,1 0 0,0-1 0,0 1 0,0 0-1,0 1 1,8-3 0,-12 4 33,1 0 1,-1 0-1,1 0 0,0 0 1,-1 0-1,1 0 0,0 0 1,-1 0-1,1 0 0,-1 0 1,1 1-1,0-1 0,-1 0 1,1 0-1,-1 0 0,1 1 1,0-1-1,-1 0 0,1 1 1,-1-1-1,1 1 0,0 0 1,-1 0 7,1 0 0,-1 0 1,1 0-1,-1 1 0,1-1 1,-1 0-1,1 0 1,-1 1-1,0-1 0,0 0 1,0 1-1,0-1 0,0 0 1,0 1-1,0 1 1,-7 42 334,-1 0 0,-21 63 0,-6 34-82,33-135-201,1 0-1,0 0 1,0 1 0,1-1-1,1 9 1,-1-15-54,0 1 0,0 0 0,1-1 0,-1 1 0,1 0 0,-1-1 0,1 1 0,0 0 0,-1-1 1,1 1-1,0-1 0,0 0 0,0 1 0,0-1 0,1 0 0,-1 1 0,0-1 0,0 0 0,1 0 0,-1 0 1,1 0-1,-1 0 0,1 0 0,-1-1 0,1 1 0,0-1 0,2 2 0,15 4 101,-14-5-103,-5-1-9,1 0 1,-1 0 0,1 0-1,-1 0 1,1 0-1,-1 1 1,1-1-1,-1 0 1,1 0-1,-1 0 1,1 1 0,-1-1-1,1 0 1,-1 1-1,0-1 1,1 0-1,-1 1 1,1-1 0,-1 0-1,0 1 1,1-1-1,-1 1 1,0-1-1,0 1 1,1-1 0,-1 1-1,0-1 1,0 1-1,0-1 1,1 1-1,-1-1 1,0 1 0,0-1-1,0 1 1,0-1-1,0 2 1,0-1-3,1 1-1,-1 0 1,1 0 0,0 0-1,-1 0 1,1 0 0,0-1 0,0 1-1,0 0 1,1-1 0,-1 1 0,0 0-1,1-1 1,-1 0 0,3 2 0,-2-1 26,-1 0 0,1-1 0,0 1 0,0-1 1,1 0-1,-1 0 0,0 0 0,0 0 0,1 0 1,-1 0-1,0 0 0,5 0 0,-3-1-9,0 0 0,0-1 0,0 0 0,0 0 0,0 0 1,0 0-1,0 0 0,0-1 0,-1 0 0,1 0 0,0 0 0,4-3 0,2-4 95,1 0 0,11-13 1,-21 22-100,13-16-20,0-1 0,-1 0 0,19-34-1,-4 6-77,135-195-543,-125 187 545,-5 9-22,49-89 0,-48 62-179,35-104 1,-1-25-233,-67 198 517,0 0 0,-1 0-1,1 0 1,-1 0 0,0 0 0,0 0 0,0 0 0,0-4 0,0 6 4,0 0 0,0-1-1,0 1 1,0 0 0,0 0 0,0 0 0,0-1 0,0 1 0,0 0 0,-1 0-1,1 0 1,0-1 0,0 1 0,0 0 0,0 0 0,0 0 0,-1 0 0,1 0-1,0-1 1,0 1 0,0 0 0,0 0 0,-1 0 0,1 0 0,0 0 0,0 0-1,0 0 1,-1 0 0,1 0 0,0 0 0,0 0 0,0 0 0,-1 0 0,1 0-1,0 0 1,-1 0 0,0 0-7,0 1-1,-1-1 0,1 1 1,0 0-1,-1-1 1,1 1-1,0 0 1,0 0-1,-3 2 1,-13 15-9,1 1 0,-18 26 0,-131 171 82,137-181-2,1 0 0,3 2 0,1 1 0,-20 43 0,23-30-21,2 0 1,2 0-1,2 1 1,-6 59 0,17-94 95,2 0 1,1 34 0,0-43-65,1 1-1,1-1 0,-1 0 0,1 1 1,1-1-1,-1 0 0,7 11 0,-8-17-55,0 0 0,0 0 0,0-1 0,1 1 0,-1-1 0,1 1 0,-1-1 0,1 0 0,-1 1 0,1-1 0,0 0 0,-1 0 0,1 0 0,0 0 0,0 0 0,0-1 0,0 1 0,0-1 0,0 1 0,0-1 0,0 1 0,0-1 0,0 0 0,0 0 0,4-1 0,0 1-18,0-1 1,1-1-1,-1 1 1,0-1-1,0 0 1,0-1-1,8-4 1,2-3-85,0 0 1,-1-1-1,17-16 1,39-45-341,96-133-150,-149 182 510,16-16-377,-30 33 423,-7 6 31,-4 6 27,-10 18 96,0 1 1,-20 42 0,22-37 11,-9 13-7,-21 42 8,38-70-41,1 0 0,1 0-1,-7 31 1,11-42-55,1 0-1,-1 0 1,1 0 0,0 0 0,0 0-1,0 0 1,1 0 0,0 5 0,0-8-38,-1 1 0,1-1 0,0 1 0,-1-1 0,1 1 0,0-1 0,0 0 0,0 1 0,0-1 0,0 0 0,0 0 1,0 0-1,0 0 0,0 0 0,1 0 0,-1 0 0,0 0 0,1 0 0,-1 0 0,1-1 0,-1 1 0,3 0 0,0 0-14,0-1-1,0 1 1,0-1 0,0 0-1,0 0 1,0 0 0,0-1-1,-1 1 1,1-1 0,0 0-1,0 0 1,0-1 0,-1 1-1,1-1 1,-1 1-1,1-1 1,-1 0 0,0-1-1,6-4 1,4-4-108,-1 0 1,-1-1-1,12-16 0,-22 27 103,45-61-363,59-104 0,-60 95-282,-42 64 584,-4 6 136,-6 13 70,-7 32 150,1 0-1,-12 86 1,23-119-267,0 0 1,1 0-1,0 0 0,1 0 1,0 0-1,1 0 0,4 20 1,-5-30-2,1 1 1,-1-1 0,1 1-1,0-1 1,0 0 0,-1 1-1,1-1 1,0 0 0,0 1-1,0-1 1,0 0 0,1 0-1,-1 0 1,0 0 0,0 0-1,1 0 1,-1 0 0,0-1-1,1 1 1,-1 0 0,1-1-1,-1 1 1,1-1 0,-1 0-1,1 1 1,-1-1 0,1 0-1,0 0 1,-1 0 0,1 0-1,-1 0 1,1 0 0,-1-1-1,3 0 1,5-1 0,0 0 1,0-1-1,0 0 1,12-7-1,-15 7-16,25-13-25,0-1 0,-1-1 0,-2-2 0,30-25 0,97-101-178,-99 90 71,-24 29 8,-23 19-87,1 0-1,8-10 1,-16 18 152,-2 6 90,-3 14 67,3-19-106,-48 205 260,15-66-59,31-131-199,-4 25 136,5-32-99,1 0 1,0 0 0,0 0-1,0 0 1,0 0 0,0 0-1,1 0 1,-1 0-1,1 0 1,-1 0 0,1 0-1,1 3 1,-2-4-24,1-1 0,-1 0 0,1 1-1,-1-1 1,0 0 0,1 1 0,-1-1 0,1 0-1,-1 0 1,1 1 0,-1-1 0,1 0 0,-1 0-1,1 0 1,-1 1 0,1-1 0,-1 0 0,1 0-1,-1 0 1,1 0 0,-1 0 0,1 0 0,-1 0-1,1 0 1,-1 0 0,2-1 0,13-4 18,-12 3-7,4-1-57,-1 0 1,1-1 0,-1 0 0,0 0-1,0-1 1,-1 1 0,8-9 0,32-41-246,-42 50 271,18-24-69,47-56-263,-67 83 324,0 0 0,0 0 0,0 0-1,0 0 1,0 1 0,0-1-1,0 0 1,0 0 0,1 1 0,1-2-1,-3 2 11,1 0 0,-1 0 0,0 0-1,0 0 1,0 0 0,1 0 0,-1 0-1,0 0 1,0 0 0,0 0 0,1 0-1,-1 0 1,0 1 0,0-1 0,0 0-1,1 0 1,-1 0 0,0 0 0,0 0 0,0 0-1,0 1 1,0-1 0,1 0 0,-1 0-1,0 0 1,0 0 0,0 1 0,0-1-1,2 12-54,-4 21 189,-1 0 0,-2-1 0,-12 41 0,5-20 331,11-41-166,1-12-294,1 0 1,-1 0 0,0 0 0,0 1 0,0-1 0,0 0 0,0 0 0,0 0 0,1 1 0,-1-1 0,0 0 0,0 0 0,0 0 0,1 0-1,-1 0 1,0 1 0,0-1 0,0 0 0,1 0 0,-1 0 0,0 0 0,0 0 0,1 0 0,-1 0 0,0 0 0,0 0 0,1 0 0,2 0-23,0-1 0,1 0 0,-1 0 0,0 0 0,6-3 0,-9 4 18,129-66-679,-96 47 516,0 1 1,1 2 0,61-20 0,-89 34 181,1 0 1,0 1 0,0 0-1,0 0 1,0 1 0,0 0-1,0 0 1,0 0 0,0 1-1,0 0 1,0 1 0,8 2-1,-9-2 56,0 1 0,-1 0 0,1 0 0,0 1 0,-1-1 0,0 1 0,0 1 0,0-1 0,0 1 0,-1 0 0,0 0 0,7 10 0,12 21 290,13 19-166,-32-50-229,5 8-94,1-1 1,0 0-1,15 12 1,-20-21-328,-1 0 1,0 0 0,1 0-1,0 0 1,5 1 0,-5-2-463,-1-1 0,1 1 0,0-1 0,0-1 0,-1 1 0,9 0 0,9-1-2029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06.3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74 37 3904,'-2'-6'744,"2"4"-439,-1 0-1,1 1 1,-1-1 0,1 1 0,-1-1-1,0 0 1,1 1 0,-1-1-1,0 1 1,-2-2 0,4-8 8216,-1 19-8013,0-3-409,1 0-1,0-1 1,1 1 0,-1 0 0,1 0 0,3 6-1,1 6 32,62 216 1550,-64-216-1589,-1-1-1,-1 1 1,0 0 0,-2 0-1,-1 24 1,-2-6 213,-13 54 0,12-69-122,-2 0-1,-15 36 1,18-48-86,-1-1 1,0 1-1,-1-1 0,1 0 1,-2 0-1,1-1 1,-1 1-1,0-1 1,-11 9-1,16-14-60,-1 0-1,0 0 0,1 0 0,-1 0 1,1 0-1,-1 0 0,0-1 0,0 1 1,1-1-1,-1 1 0,0-1 1,0 0-1,0 0 0,-3 0 0,4 0-12,0 0-1,0-1 1,0 1-1,0 0 0,0-1 1,0 1-1,0-1 1,0 1-1,0-1 0,1 0 1,-1 1-1,0-1 1,0 0-1,1 1 0,-1-1 1,0 0-1,1 0 1,-1 0-1,1 0 0,-1 0 1,1 0-1,-1 1 1,1-1-1,0 0 0,-1 0 1,1 0-1,0 0 1,0-2-1,-1-4 2,1 1 1,0-1-1,0 0 1,1 0-1,0 1 1,0-1-1,1 1 1,0-1-1,4-11 0,-1 4-49,0 1 12,1-1 1,0 2-1,0-1 0,1 1 1,1 0-1,0 0 1,1 1-1,0 0 1,1 0-1,0 1 1,0 1-1,16-11 1,11-6-26,2 2 1,60-27 0,-76 40 93,33-17-264,90-62 0,-131 79-15,58-42 186,-28 16-3004,-43 35 2535,0 1-1,0-1 1,-1 0 0,1 1 0,-1-1 0,0 0 0,0 0-1,1 0 1,-1 0 0,1-4 0,3 1-1867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08.07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20 383 3328,'-19'-5'7666,"26"5"-6298,13-1 269,27-4 0,-15 0-1017,358-27 2315,-288 24-2425,510-36 1239,32-3-730,-516 38-939,361-33 138,-457 39-198,438-50 265,2-22-67,-371 48-114,-49 12-101,-36 10-167,-13 4-35,0 0 0,-1 0 0,1 0 0,0 0 0,0 0-1,5 0 1,-8 1 114,0 1-1,1-1 0,-1 0 0,0 0 0,0 0 0,1 0 1,-1 0-1,0 0 0,0 0 0,1 0 0,-1 1 1,0-1-1,0 0 0,0 0 0,1 0 0,-1 0 0,0 1 1,0-1-1,0 0 0,0 0 0,0 0 0,1 1 1,-1-1-1,0 0 0,0 0 0,0 1 0,0-1 1,0 0-1,0 0 0,0 1 0,0-1 0,0 1 0,1 0-634,1 5-1024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15.15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489 11 3968,'0'-8'4457,"0"8"-4324,-1 0-1,1 0 1,0 1 0,-1-1 0,1 0 0,0 0 0,-1 0-1,1 0 1,0 0 0,-1 1 0,1-1 0,-1 0-1,1 0 1,0 0 0,-1 0 0,1 0 0,0 0 0,-1 0-1,1 0 1,0 0 0,-1 0 0,1 0 0,-1-1-1,1 1 1,0 0 0,-1 0 0,1 0 0,-6-1 170,1 0 0,-1 0 0,1 1 0,-1-1 0,1 1 0,-1 1 0,1-1 0,-1 1 1,1 0-1,0 0 0,-10 4 0,2 0-167,1-1 1,-1 2 0,1 0-1,1 0 1,-1 2-1,1-1 1,0 1 0,1 1-1,0-1 1,0 2-1,1 0 1,0 0-1,0 0 1,-12 23 0,15-23-56,0 1 1,0 0 0,2 1 0,-1-1 0,1 1 0,1 0-1,0 0 1,1 0 0,0 1 0,1-1 0,1 0 0,0 1-1,0-1 1,1 1 0,1-1 0,3 17 0,-4-25 2,1-1 1,-1 1-1,1 0 1,-1-1-1,4 5 1,-4-7-39,-1 0 0,1 0 0,0 0 1,0 0-1,0 0 0,0 0 0,0 0 0,0 0 1,0-1-1,0 1 0,0 0 0,0-1 0,0 1 1,0 0-1,0-1 0,1 0 0,-1 1 0,0-1 1,0 0-1,3 1 0,-2-1 18,0-1 0,0 1-1,0 0 1,0-1 0,0 0 0,1 1-1,-1-1 1,0 0 0,0 0 0,-1 0-1,1 0 1,0 0 0,0-1 0,0 1-1,-1 0 1,1-1 0,1-2 0,2-2 21,0 0-1,0-1 1,4-8 0,-7 11-36,68-134 343,-2 3-485,-54 107 99,-11 21-16,0 1 0,0-1 0,1 1 1,7-10-1,-8 15-392,-1 7 236,-2 13 194,0-14-5,1 96 145,-7 187 615,2-245-578,-1 0 1,-3 0-1,-1 0 1,-25 66-1,30-97-153,-54 126 201,47-117-205,0 0 0,-1 0 0,-2-2-1,-17 23 1,23-34 44,0 0-1,-1 0 1,0 0-1,0-1 1,-10 6 0,16-11-60,1-1 1,-1 1-1,1 0 1,-1-1 0,0 0-1,1 0 1,-1 0-1,0 0 1,0 0-1,0 0 1,0-1 0,0 1-1,0-1 1,0 0-1,0 0 1,0 0 0,0 0-1,0-1 1,1 1-1,-1-1 1,0 1 0,0-1-1,0 0 1,0-1-1,1 1 1,-5-2 0,0-3-60,0 0 0,0 0 0,0 0 0,1-1 0,0 0 0,0 0 0,1-1 0,0 1 1,0-1-1,-5-12 0,-1-6 33,1 0 0,-9-35 0,16 49-14,-1 0-51,1 0 0,1-1 0,-2-14 1,4 23 48,-1 1 0,1 0 0,0 0 0,1 0 0,-1 0 0,1 0 0,-1 0 0,1 0 0,0 0 1,0 0-1,0 1 0,0-1 0,1 0 0,-1 0 0,1 1 0,0-1 0,0 1 0,4-5 0,-1 3 24,1 0-1,0 0 0,0 0 1,1 1-1,-1 0 0,1 0 0,-1 1 1,1 0-1,0 0 0,0 0 1,9 0-1,12-1 86,43 2-1,-50 1-92,105 8-183,-97-5 93,16 0-530,-16-2-3060,-20-1 2132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15.73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511 9 6816,'0'-2'357,"0"2"-283,0 0 0,0 0-1,0-1 1,1 1 0,-1 0 0,0 0-1,0 0 1,0-1 0,0 1 0,0 0-1,0 0 1,0 0 0,0-1 0,0 1-1,-1 0 1,1 0 0,0 0 0,0-1-1,0 1 1,0 0 0,0 0 0,0 0-1,0 0 1,0-1 0,0 1 0,-1 0 0,1 0-1,0 0 1,0 0 0,0 0 0,0-1-1,-1 1 1,1 0 0,0 0 0,0 0-1,0 0 1,0 0 0,-1 0 0,1 0-1,0 0 1,0 0 0,0 0 0,-1 0-1,1 0 1,0 0 0,-1 0 0,-15 20 5590,-12 7-4605,-1-2 1,-1-1 0,-45 28 0,50-35-860,1 0-1,0 1 0,2 2 0,0 0 1,2 1-1,0 1 0,1 1 1,1 1-1,2 1 0,-22 41 0,20-29 264,-24 73 1,37-92-360,0-1 1,2 2-1,0-1 1,1 0 0,0 0-1,3 32 1,0-42-102,1 1 0,0-1 0,0 1 1,1-1-1,0 0 0,0 0 0,1 0 0,0-1 0,0 1 0,1-1 1,0 0-1,0 0 0,1-1 0,0 1 0,0-1 0,1 0 1,-1-1-1,1 0 0,0 0 0,1 0 0,11 5 0,-11-6-427,0-1 0,1 0-1,-1-1 1,0 0 0,1 0 0,-1-1-1,1 0 1,9 0 0,-9-1-1042,1 0 0,-1 0 0,0-1 0,1-1 0,-1 0 1,11-3-1,3-4-1494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16.53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51 12 7712,'-2'-3'3363,"-2"8"-2623,-2 10 1087,9 43 2168,-13 224-326,8-229-3402,0-36-160,1 1-1,2 28 1,-1-16 291,-3-17 98,3-13-471,0 0 1,0 0 0,0 0-1,0 1 1,0-1 0,0 0 0,0 0-1,-1 0 1,1 0 0,0 1-1,0-1 1,0 0 0,0 0 0,0 0-1,0 0 1,-1 0 0,1 1-1,0-1 1,0 0 0,0 0 0,0 0-1,-1 0 1,1 0 0,0 0-1,0 0 1,0 0 0,-1 0-1,1 0 1,0 0 0,0 0 0,0 0-1,-1 0 1,1 0 0,0 0-1,0 0 1,-1 0 0,1 0 5,-1-1-1,0 1 1,1-1 0,-1 1 0,0-1-1,1 0 1,-1 1 0,1-1 0,-1 0-1,1 0 1,-1 1 0,1-1 0,0 0-1,-1 0 1,1 0 0,0 0 0,0 1-1,0-1 1,-1 0 0,1 0 0,0 0-1,0 0 1,0 0 0,0 0 0,1 0-1,-2-7 67,-5-58 38,2 0 0,8-99 0,-2 149-191,0 1-1,1 0 1,1 0-1,1 0 1,0 0-1,1 0 1,0 1-1,1 0 0,11-15 1,-15 24-7,1 0-1,0 0 1,0 1 0,1 0 0,-1 0-1,1 0 1,0 0 0,0 1 0,0 0 0,1 0-1,-1 0 1,1 1 0,0-1 0,-1 2-1,1-1 1,0 0 0,0 1 0,9-1-1,-8 2 45,0-1 1,1 1-1,-1 1 0,0-1 0,1 1 0,-1 0 0,0 1 0,0 0 0,0 0 0,0 1 0,0-1 1,0 1-1,-1 1 0,0-1 0,7 6 0,-10-7 23,-1 0 0,0 0 0,0 0 0,0 0 0,0 1 0,0-1 0,0 1 0,0-1 0,-1 1 1,0 0-1,1 0 0,-1 0 0,0-1 0,0 1 0,0 0 0,-1 0 0,1 0 0,-1 0 0,0 0 0,0 5 0,0-3 18,-1 0-1,0 1 0,0-1 1,0 0-1,-1 1 0,0-1 1,0 0-1,0 0 0,-1-1 1,0 1-1,-4 6 0,-6 5 46,-1-2 0,0 0 0,-1 0-1,0-2 1,-24 16 0,-28 23 370,66-50-439,-1 1 0,1 0 0,0 0 0,0 0 0,0 0 0,0 0 0,0 0 0,0 1 0,0-1 0,1 0 0,-1 0 0,1 1 0,0-1 0,-1 0 0,1 0 0,0 1 0,0-1 0,1 0 0,-1 1 1,0-1-1,1 0 0,1 4 0,1 4 116,0-1-1,1 1 1,8 15 0,-5-12-74,1 0 0,1 0-1,0-1 1,1 0 0,0-1-1,1 0 1,0-1 0,21 15 0,-28-21 116,5 2-691,-1-1 1,1 1 0,11 4-1,-18-9 21,1 0-1,-1 0 0,0 0 1,0-1-1,0 1 0,0-1 1,1 0-1,-1 1 0,0-1 1,0 0-1,1 0 0,-1-1 1,0 1-1,0 0 1,0-1-1,1 1 0,-1-1 1,0 0-1,0 0 0,3-1 1,9-12-3609,3-1 1366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16.89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 12 6400,'0'0'92,"0"-1"0,0 1 1,0 0-1,0-1 0,-1 1 1,1-1-1,0 1 0,1-1 1,-1 1-1,0-1 0,0 1 0,0-1 1,0 1-1,0 0 0,0-1 1,0 1-1,1-1 0,-1 1 1,0 0-1,0-1 0,1 1 0,-1-1 1,0 1-1,0 0 0,1-1 1,-1 1-1,1-1 0,0 2 96,0-1 0,0 0 0,0 1 0,0-1 0,0 1-1,0-1 1,0 1 0,0-1 0,0 1 0,0 0 0,0 0 0,0-1 0,-1 1-1,2 1 1,4 5 655,0 0 1,-1 0-1,0 1 0,0-1 0,6 15 0,15 45 1414,-23-60-2074,16 53 1740,23 122 1,-13 64 213,-27-213-1943,-1 0 1,-2 0 0,-5 39-1,4-59-222,-1-1-1,1 0 0,-2 0 0,0 0 0,0 0 0,-1 0 0,-1-1 0,1 0 0,-2 0 0,0 0 0,-10 12 1,14-20-359,0 1 0,0-1 1,0 0-1,-1 0 0,1 0 1,-1 0-1,1-1 0,-1 1 1,0-1-1,0 0 0,0 0 1,0 0-1,-8 2 0,-16 1-4423,5 2 1509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30.92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670 0 4736,'-4'1'5802,"4"-1"-5692,-10 10 1864,-7 15-671,6-1-933,-2-1 0,-1-1 0,0 1 0,-2-2 1,0 0-1,-2-1 0,0-1 0,-1-1 0,-30 23 0,-94 63 620,-55 43-279,141-93-253,10-7-2100,41-41 522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31.64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26 117 4224,'0'0'59,"1"-1"1,-1 1 0,0 0-1,0 0 1,0-1 0,0 1-1,0 0 1,0 0 0,0-1-1,0 1 1,0 0-1,0-1 1,0 1 0,0 0-1,0 0 1,0-1 0,0 1-1,0 0 1,0-1-1,0 1 1,-1 0 0,1 0-1,0-1 1,0 1 0,0 0-1,0 0 1,-1 0-1,1-1 1,0 1 0,0 0-1,0 0 1,-1 0 0,1-1-1,0 1 1,0 0-1,-1 0 1,1 0 0,0 0-1,0 0 1,-1 0 0,1 0-1,0-1 1,0 1-1,-1 0 1,1 0 0,0 0-1,-1 0 1,1 0 0,0 0-1,0 0 1,-1 1-1,1-1 1,-1 0 0,0 0 236,1 0 1,-1 0 0,0 0 0,0 0-1,0 0 1,0 0 0,0 0 0,1 0-1,-1-1 1,0 1 0,0 0 0,0 0-1,0-1 1,1 1 0,-2-1 0,2 1-213,-1-1 0,1 1 0,0 0 1,0 0-1,0 0 0,-1 0 0,1-1 1,0 1-1,0 0 0,0 0 0,-1-1 1,1 1-1,0 0 0,0 0 1,0-1-1,0 1 0,0 0 0,0-1 1,0 1-1,0 0 0,0 0 0,0-1 1,0 1-1,0 0 0,0-1 0,0 1 1,0 0-1,0 0 0,0-1 0,0 1 1,0 0-1,0-1 0,0 1 0,0 0 1,1 0-1,-1-1 0,0 1 1,0 0-1,0 0 0,0-1 0,1 1 1,-1 0-1,0 0 0,0 0 0,1-1 1,-1 1-1,0 0 0,0 0 0,1 0 1,-1 0-1,18-10 2365,-15 8-2657,17-9 693,17-7-53,3 4 31,50-11 0,-69 20-362,1 2-1,-1 0 1,1 1 0,28 2 0,-46 0-121,0 0 1,-1 1-1,1-1 1,0 1 0,0-1-1,0 1 1,-1 0-1,1 1 1,0-1-1,-1 1 1,0-1 0,1 1-1,3 3 1,-6-4 25,0 0 0,-1-1 1,1 1-1,0 0 1,-1 0-1,1-1 0,-1 1 1,1 0-1,-1 0 0,0 0 1,1 0-1,-1 0 0,0-1 1,1 1-1,-1 0 1,0 0-1,0 0 0,0 0 1,0 0-1,0 0 0,0 0 1,0 0-1,0 0 1,0 0-1,-1 0 0,1 0 1,0 0-1,-1 0 0,1-1 1,0 1-1,-1 0 1,0 1-1,-2 3 8,0 0 1,0-1-1,-1 0 1,-4 5-1,-13 11 118,-1 0 0,0-2 0,-30 18-1,-27 22 244,-14 27-72,81-72-223,1-1 0,1 2 0,0-1 0,1 1 1,-10 21-1,18-34-25,0 1 0,0 0 0,0 0 1,1 0-1,-1 0 0,1-1 0,-1 1 0,1 0 1,0 0-1,-1 0 0,1 0 0,0 0 1,1 0-1,-1 0 0,0 0 0,0 0 1,2 3-1,-1-4-16,-1 0-1,1 0 1,0 1 0,0-1 0,0 0-1,0 0 1,0 0 0,1-1-1,-1 1 1,0 0 0,0 0 0,1-1-1,-1 1 1,0-1 0,1 1 0,-1-1-1,0 1 1,1-1 0,-1 0 0,1 0-1,-1 1 1,1-1 0,-1 0 0,3-1-1,6 1 26,0-1 0,0-1-1,0 1 1,0-2 0,13-4 0,50-22-59,-46 17-179,86-43-5282,-81 42 3434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34.06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14 946 4480,'-13'4'6981,"22"-2"-3044,-8-2-3797,0 0 0,0 1-1,0-1 1,0 0 0,0 1 0,0-1 0,0 0-1,0 0 1,0 0 0,0 0 0,0 0 0,2 0-1,10-2 220,0-1-1,0-1 0,0 0 1,-1-1-1,1 0 0,-1 0 1,0-2-1,-1 1 0,1-2 0,15-12 1,3-10 177,48-62 0,-73 85-462,-2 3-71,1 0 0,-1 0 0,1 0 0,0 1 0,0-1 0,0 1 0,0 0 0,1 0 0,-1 0-1,7-2 1,-11 5-6,1 0-1,-1 0 1,0 0-1,1 0 1,-1 1-1,1-1 1,-1 0-1,0 0 0,1 0 1,-1 1-1,1-1 1,-1 0-1,0 0 1,1 1-1,-1-1 1,0 0-1,1 1 1,-1-1-1,0 0 1,0 1-1,1-1 1,-1 0-1,0 1 0,0-1 1,0 1-1,0-1 1,1 0-1,-1 1 1,0-1-1,0 1 1,0-1-1,0 1 1,0-1-1,0 0 1,0 1-1,2 22-39,-25 256 384,2-41-229,14-118-78,0 130 135,7-190 100,-1-44-130,0 0 0,2 0 0,0 0 0,0 0 0,5 16 1,-4-30 1020,2-8-867,6-13-226,-5 8-32,17-41 15,-10 7-192,10-73 0,-15 78 122,43-189-220,17-25-59,7 5 60,-68 228 212,20-52-192,66-133 0,-73 173 127,1 1-1,30-37 1,-12 8-121,-28 49 215,-4 5-67,0-1-1,0 0 1,0 0-1,7-15 0,-10 14 55,-1 6-20,0-1 0,0 0-1,-1 0 1,0 0 0,0 0 0,1-8 0,3-33-684,-9 34 240,4 11 464,0-1 0,0 1-1,-1 0 1,1-1 0,0 1-1,0 0 1,0 0 0,0-1-1,0 1 1,-1 0 0,1-1-1,0 1 1,0 0 0,0-1 0,0 1-1,0-1 1,0 1 0,0 0-1,0-1 1,0 1 0,0 0-1,0-1 1,1 1 0,1-4-266,-3 4 103,0 0 45,6 1-17,33-3 153,0-2 0,48-10 0,9-2 74,-90 15-74,394-36 279,94 35 322,-254 27-115,-95-7-154,-84-15-203,0-2 1,60-8-1,-112 6-150,320-28-24,-235 19 265,411-30 565,-72 40-99,-86 27-383,-311-21-212,-13-2 282,43 2 0,-60 15-492,-3 10 101,-1-1 0,-1 1 1,-2 0-1,-6 32 0,5-35 33,-4 20 74,9-40-5,-2-8-153,0 0 1,1 0-1,-1 0 1,0 1-1,0-1 1,1 0-1,-1 0 1,0 0-1,1 0 1,-1 0 0,0 0-1,0 0 1,1 0-1,-1 0 1,0 0-1,1 0 1,-1 0-1,0 0 1,1 0-1,-1 0 1,0 0-1,0 0 1,1 0-1,-1 0 1,0 0-1,1 0 1,-1 0-1,0-1 1,0 1-1,1 0 1,-1 0-1,0 0 1,1-1-1,0-8-2279,3 0 714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36.31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82 355 3072,'3'-3'1278,"-1"1"0,1-1 0,0 1 0,0-1 0,0 1 0,0 0 0,4-1 1157,1 15 551,-6-9-2801,0 0-1,-1 1 0,1-1 1,-1 0-1,0 1 0,1-1 1,-2 1-1,1-1 0,0 1 1,0 4-1,-1 40 490,-1-26-581,2 83 195,-4 180 683,2-205-214,2-71 734,1-24-662,-1-85-397,7-62-331,-5 62-63,1-38-52,-1 106-40,1 0 0,10-39 0,-6 42 25,1 0 1,1 1 0,17-33 0,-20 48 9,1 0-1,0 1 1,1-1-1,0 1 1,1 1-1,0 0 1,1 0-1,15-11 1,-22 19 7,0 1 1,-1-1 0,1 1-1,0 0 1,0 0 0,0 1-1,0-1 1,1 1 0,-1 0-1,0 0 1,1 0 0,-1 0-1,0 1 1,1 0 0,6 0 0,-8 1-6,1 0 0,-1 0 1,1 0-1,-1 0 1,1 0-1,-1 1 1,0-1-1,0 1 1,0 0-1,0 0 1,0 0-1,0 0 0,0 1 1,-1-1-1,1 1 1,-1 0-1,0-1 1,0 1-1,3 5 1,-2-2 8,1 1 0,-2 0 1,1-1-1,-1 1 1,0 0-1,0 0 1,-1 0-1,0 1 0,0-1 1,-1 0-1,0 14 1,-1-11 37,-1 0 0,0 0 0,0 0 1,-1 0-1,0-1 0,-1 1 0,0-1 1,-6 11-1,3-7 14,-2 0-1,0-1 1,0 0-1,-1 0 1,-22 19 0,12-15 23,0-1 0,-43 23 1,27-19 23,-73 28-1,109-47-89,0 0-1,-1 0 0,1 0 1,0 0-1,0 0 0,0 0 1,0 1-1,0-1 0,0 0 1,0 0-1,0 0 0,0 0 1,0 0-1,0 0 0,0 0 1,0 0-1,0 1 0,0-1 1,0 0-1,0 0 0,0 0 1,0 0-1,0 0 0,0 0 1,0 0-1,0 0 0,0 1 1,0-1-1,0 0 0,0 0 1,1 0-1,-1 0 1,0 0-1,0 0 0,0 0 1,0 0-1,0 0 0,0 0 1,0 0-1,0 0 0,0 1 1,0-1-1,1 0 0,-1 0 1,0 0-1,0 0 0,0 0 1,0 0-1,0 0 0,0 0 1,0 0-1,0 0 0,1 0 1,-1 0-1,7 3 67,27 8-82,-23-8-5,1 1 1,-2-1-1,1 2 0,0 0 0,10 6 0,-11-4 13,-1 1-1,0 0 0,0 0 0,-1 0 1,0 1-1,0 1 0,-1-1 0,11 21 1,0 5-6,18 51 1,-18-42-70,-9-22 72,-1 0-1,10 44 1,-17-58 37,1 0 0,-1 1 0,-1-1 0,0 0 0,0 0 0,0 0 0,-1 0 0,-1 1 0,1-1 0,-1 0 1,-6 14-1,7-19-9,-1 0 0,0 0 0,0-1 0,0 1 0,-1-1 0,1 1 0,-1-1 0,1 0 0,-1 0 0,0 0 0,1 0 0,-1-1 0,-6 3 0,2 0 55,3-2-39,1-1 0,0 1 0,-1-1 0,1 0 1,-1-1-1,1 1 0,-1 0 0,1-1 0,-1 0 0,1 0 0,-8 0 0,-1-2 35,1-1 0,-14-3 0,23 5-66,-108-34-1257,51 13-733,38 13-753,0 2 0,-29-8 0,36 14 356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0:55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9 8064,'-50'-8'3648,"24"8"-3168,17 0 1984,5 3-1440,4 2 2207,4-2-1855,10 1 544,7 1-1152,38 3 256,14-2-576,43-1-192,0-1-160,20-4-96,-14 5 32,17-2-3424,-14 0 1856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37.03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48 75 5216,'-2'0'246,"0"0"0,0-1 0,0 1 1,-1-1-1,1 0 0,0 0 0,0 0 1,0 0-1,0 0 0,1 0 0,-4-2 0,-3-7 6087,-1 2-2496,9 8-3800,0 0 0,0 0 0,0 0 1,0 0-1,0 0 0,0 0 0,0 0 1,0-1-1,0 1 0,0 0 1,0 0-1,0 0 0,-1 0 0,1 0 1,0 0-1,0 0 0,0 0 0,0 0 1,0 0-1,0 0 0,0 0 0,0 0 1,0 0-1,0 0 0,-1 0 1,1 0-1,0 0 0,0 0 0,0 0 1,0 0-1,0 0 0,0 0 0,0 0 1,0 0-1,0 0 0,-1 0 0,1 0 1,0 0-1,0 0 0,0 0 1,0 0-1,0 0 0,0 0 0,0 0 1,0 0-1,0 0 0,0 0 0,0 1 1,0-1-1,-1 0 0,1 0 0,0 0 1,0 0-1,0 0 0,0 0 0,0 0 1,0 0-1,0 0 0,0 0 1,0 1-1,0-1 0,0 0 0,3-2 212,-1 1 0,1-1 0,-1 1 0,1 0 0,0 0 0,-1 0 0,1 0 0,0 1 0,4-1 0,-1-1-104,28-4 288,43-3 0,-29 4-243,176-9 610,-70 18-880,-159 11-12960,-4-7 11126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37.35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 14 6976,'-2'1'375,"1"-1"-176,0 0 0,0 0 0,0 0 0,1 0 0,-1 0 0,0 0 0,0-1 0,0 1 0,1 0 0,-1 0 0,0 0 0,0-1 0,1 1 0,-1 0 0,0-1 0,1 1 0,-2-1 0,16 2 5912,32-1-3658,-14-1-1385,252-5 1961,-201 2-4464,-61 6 779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41.45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6 556 1568,'-5'-3'6280,"15"7"-3042,22 7 1,-26-10-2946,-1-1 0,1 0 0,0 0 0,0 0 0,-1-1 0,1 0 0,0 0 0,-1 0 0,1-1 0,-1 0 0,1 0 0,-1 0 0,10-6 0,1-3-52,0 0 0,26-26 0,-5 4 342,-20 18-389,241-212 1249,-244 213-1404,157-162 610,-157 159-537,-14 18-84,0 1-1,0-1 1,0 1 0,0 0-1,0-1 1,-1 1 0,1 0-1,0-1 1,-1 1 0,-1 2-1,2-3 5,-44 109 51,24-63-129,17-41 67,-29 80-18,29-73 46,-1 0-1,2 0 1,0 0-1,-1 24 1,3-34-23,0 0-1,1 0 1,-1 0 0,1 0 0,-1-1-1,1 1 1,0 0 0,0 0 0,0-1-1,1 1 1,-1-1 0,1 1-1,-1-1 1,1 1 0,0-1 0,0 0-1,0 0 1,0 0 0,0 0 0,0 0-1,1 0 1,-1-1 0,1 1 0,-1-1-1,1 0 1,-1 0 0,1 0-1,0 0 1,0 0 0,-1 0 0,1-1-1,0 1 1,0-1 0,0 0 0,0 0-1,0 0 1,0 0 0,-1 0 0,5-2-1,2 0 30,0 0 0,0-1 0,-1 0 0,1-1-1,-1 1 1,0-2 0,0 1 0,0-1 0,-1-1-1,1 1 1,-1-1 0,-1-1 0,1 1 0,-1-1-1,0 0 1,-1 0 0,9-14 0,5-16-51,0-2 0,15-50 1,8-17-98,-18 57-216,-21 42-245,-5 20 297,-2 29 262,-1 0 70,1 72 0,5-76 46,-1-14-8,2 1-1,5 31 0,-5-48-26,7 28 314,-9-34-370,1-1 0,-1 0 0,1 1-1,0-1 1,-1 1 0,1-1 0,0 0 0,0 0 0,0 1-1,0-1 1,0 0 0,0 0 0,0 0 0,0 0 0,0 0 0,1 0-1,-1-1 1,0 1 0,3 1 0,4 2 251,-4 0-263,-3-4 195,-3 2-331,1 0 64,-1 0 0,0 0 0,1 1 1,-1-1-1,-1 4 0,2-5-54,1 0 53,-1 0 0,1-1 1,0 1-1,-1-1 1,1 1-1,-1-1 1,1 1-1,-1-1 1,1 0-1,-1 1 1,0-1-1,1 1 0,-1-1 1,1 0-1,-1 0 1,0 1-1,1-1 1,-1 0-1,-1 0 1,-7-2-5191,13-12-1894,4 2 3329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43.56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186 134 3712,'-6'-5'701,"-5"-4"578,11 9-1204,0 0-1,0 0 1,0-1 0,-1 1 0,1 0 0,0 0 0,0 0 0,0 0 0,0 0 0,0 0 0,-1-1 0,1 1 0,0 0 0,0 0 0,0 0-1,0 0 1,0-1 0,0 1 0,0 0 0,0 0 0,0 0 0,0-1 0,0 1 0,0 0 0,0 0 0,0 0 0,0-1 0,0 1 0,0 0 0,0 0-1,0 0 1,0 0 0,0-1 0,0 1 0,0 0 0,0 0-1,0-1-1,0 1 1,0 0-1,0 0 1,0 0-1,0 0 1,0 0-1,0 0 1,0-1 0,0 1-1,0 0 1,0 0-1,0 0 1,0 0-1,0 0 1,0-1-1,0 1 1,0 0 0,0 0-1,0 0 1,0 0-1,0 0 1,0 0-1,0-1 1,0 1-1,0 0 1,0 0-1,0 0 1,0 0 0,0 0-1,-1 0 1,1 0-1,0 0 1,0-1-1,0 1 1,0 0-1,0 0 1,0 0 0,0 0-1,-1 0 1,1 0-1,0 0 1,0 0-1,0 0 1,0 0-1,0 0 1,-1 0-1,1 0 1,0 0 0,0 0-1,0 0 1,0 0-1,0 0 1,0 0-1,-1 0 1,1 0-1,0 0 1,0 0-1,0 0 1,0 0 0,0 0-1,0 1 1,-1-1-1,1 0 1,0 0-1,0 0 1,-5 6 525,0 0 1,0 0-1,0 1 1,1 0-1,-5 11 1,-16 42 577,16-36-575,-7 17-158,3 1 1,-12 62-1,-12 201 612,38-278-875,-1-21-24,0 1 1,0 0-1,0-1 0,-1 1 1,-2 9-1,2-8 835,3-17-32,-1-17-759,2-1 0,6-25-1,0-7-103,-2 7-69,2 1 1,30-97-1,-30 122-46,1 1 0,2 1 0,0 0 0,2 1 0,0 0 0,2 1 0,27-31 0,-19 28-140,1 1 1,32-23-1,-39 34 27,1 1 1,0 0 0,0 2-1,32-13 1,-46 21 59,0 0 0,0 1-1,0-1 1,0 1 0,0 1 0,0-1 0,0 1 0,1 0-1,9 0 1,-12 1 59,-1 0-1,1 0 0,0 0 1,0 0-1,-1 0 1,1 0-1,-1 1 1,1-1-1,-1 1 0,0 0 1,1-1-1,-1 1 1,0 0-1,0 1 0,0-1 1,0 0-1,-1 0 1,1 1-1,-1-1 1,2 4-1,0 0 11,0 0 1,-1 0-1,1 0 1,-1 1-1,0-1 1,-1 1-1,0 0 1,0-1-1,0 1 1,-1 0-1,0-1 1,0 1-1,-1 0 1,0 0-1,0-1 1,-1 1-1,1-1 1,-1 1-1,-1-1 1,1 0-1,-1 0 0,0 0 1,-1 0-1,1 0 1,-1-1-1,0 1 1,-1-1-1,1 0 1,-1 0-1,0-1 1,0 1-1,0-1 1,-1-1-1,-7 5 1,-7 2 64,-1 0 0,0-2 1,0-1-1,-35 8 0,-92 7 437,93-15-308,41-6-267,12-1 34,0-1 0,0 1 0,0 1 0,0-1 0,0 0 1,0 0-1,0 1 0,-3 0 0,2 5-125,6 7 97,42 64 284,-5-6-14,84 134 327,-56-116-2352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48.78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11 187 3232,'-10'4'8314,"33"6"-3702,-20-8-4393,1 0 0,-1 0 0,1-1 0,0 1 0,6 1-1,33 2 346,0-2-1,1-2 0,51-6 0,-37 2-410,210-12 172,241-34 224,-443 41-504,912-90 1505,-630 67-1822,-301 23-2229,-47 8 2435,0 0 1,0 0-1,1 0 0,-1 0 1,0 0-1,0 0 1,0 0-1,0 0 0,1 0 1,-1 0-1,0-1 1,0 1-1,0 0 0,0 0 1,0 0-1,1 0 1,-1 0-1,0 0 0,0-1 1,0 1-1,0 0 1,0 0-1,0 0 0,0 0 1,0-1-1,0 1 0,0 0 1,0 0-1,0 0 1,1-1-1,-1 1 0,0 0 1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49.67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185 46 4576,'1'-2'331,"-1"0"1,0 0 0,0 0-1,1 0 1,-1 0 0,1 0-1,0 0 1,-1 0 0,1 1-1,0-1 1,0 0 0,0 0-1,1 1 1,-1-1-1,0 0 1,0 1 0,1-1-1,-1 1 1,1 0 0,2-2-1,4-4 3227,-8 13-177,-2 26-2495,-7 103 429,-26 253-257,26-329-806,-51 272 648,57-318-676,0-1 0,-9 19 0,12-31-218,0 1 44,-1 1-1,0 0 1,0-1 0,0 1-1,0-1 1,0 1 0,0-1 0,-1 2-1,2-3-37,-1 0 0,1 0-1,0 0 1,0 0 0,-1 0 0,1 1-1,0-1 1,0 0 0,-1 0 0,1 0-1,0 0 1,0 0 0,-1 0-1,1 0 1,0 0 0,0 0 0,-1 0-1,1 0 1,0 0 0,0 0-1,-1 0 1,1 0 0,0 0 0,0 0-1,-1 0 1,1-1 0,-8-10 391,-4-19-371,1-1 0,2 1 0,2-2 0,1 1 0,1-1 0,-1-44 0,5 70-26,1-1-1,0 1 1,0-1 0,1 1-1,-1-1 1,2 1-1,-1-1 1,1 1 0,0 0-1,0-1 1,0 1-1,1 0 1,0 1-1,1-1 1,-1 0 0,1 1-1,0 0 1,0 0-1,0 0 1,11-8 0,-2 2 146,0 2 1,1-1 0,18-9-1,50-20 314,-54 26-358,2 0 50,205-89 185,-184 81-676,-6 2-5361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50.49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115 6 7872,'-4'-5'2840,"3"8"-664,2 15 554,1 1-1586,-6 79 989,-28 155 1,-1-93-1201,28-135-858,-20 150 501,25-165-520,-13 120 170,12-116-71,1 0 0,3 28-1,15-70-577,21-44 0,10-17 192,-34 66 226,-1 1 1,24-29 0,-34 46 6,0 0 0,0 1 0,1-1 0,-1 1 0,1 1 0,0-1 0,0 0 0,1 1 0,-1 0 0,1 1 0,9-4 0,-13 5 20,-1 1 1,1-1 0,0 1 0,0 0 0,0-1 0,0 1-1,0 0 1,0 0 0,-1 0 0,1 1 0,0-1-1,0 0 1,0 1 0,0-1 0,0 1 0,-1-1 0,1 1-1,0 0 1,2 2 0,-2-2 12,0 1 0,-1 0 0,1 0 0,-1 0 0,1 0 0,-1 0 0,0 0 0,0 0 0,0 1 0,0-1 0,0 0 0,0 0 0,-1 1 0,1 4 0,2 19 188,-1 0-1,-2 1 1,-3 34 0,0-10-197,2-28-25,1 85-151,1-27-1115,-2-49-3150,1-28 1989,9-13-4166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50.8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633 19 3808,'-11'-14'1227,"11"13"-1100,-1 1 0,1 0 0,0-1 0,-1 1 1,1 0-1,-1-1 0,1 1 0,-1 0 1,1 0-1,-1-1 0,1 1 0,-1 0 0,0 0 1,1 0-1,-1 0 0,1 0 0,-1-1 1,1 1-1,-1 0 0,0 0 0,1 1 1,-1-1-1,1 0 0,-1 0 0,1 0 0,-1 0 1,-11 6 2671,12-6-2794,-10 7 1051,0 1 0,0 0 0,1 1 0,0 0 1,-14 19-1,-6 7 287,10-14-810,-1-1-1,-1-1 0,0-1 1,-2-1-1,-36 23 1,1-10-313,-1-2 1,-99 33-1,123-54-1511,13-8-2597,22 1 3842,0 0 0,0 0 0,0 0 0,0 0 0,0 0 0,0 0 0,1-1-1061,-1 1 1061,0 0 0,0 0 0,0 0 0,0 0 0,0 0 0,0 0 0,0-1 0,0 1-1,0 0 1,0 0 0,0 0 0,12-11-5209,14-1 2221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51.45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82 19 4640,'-11'-3'1100,"-3"-2"311,14 5-1366,0 0 0,0 1 1,0-1-1,0 0 1,0 0-1,-1 0 1,1 0-1,0 0 1,0 0-1,0 0 0,0-1 1,0 1-1,0 0 1,-1 0-1,1 0 1,0 0-1,0 0 1,0 0-1,0 0 0,0 0 1,0 0-1,0 0 1,0 0-1,-1 0 1,1 0-1,0 0 0,0-1 1,0 1-1,0 0 1,0 0-1,0 0 1,0 0-1,0 0 1,0 0-1,0 0 0,0-1 1,0 1-1,0 0 1,0 0-1,0 0 1,0 0-1,0 0 1,0 0-1,0 0 0,0-1 1,0 1-1,0 0 1,2-7 5836,-2 6-5155,-1 5 1209,6-4-240,-4 0-1631,14 0 453,0 0 1,0 1-1,0 1 0,14 3 0,-20-3-366,-3-1-88,-1 1 0,1-1-1,-1 1 1,11 5 0,-15-6-51,0-1 1,0 1 0,0 0-1,0-1 1,0 1-1,0 0 1,-1 0 0,1-1-1,0 1 1,0 0 0,-1 0-1,1 0 1,-1 0-1,1 0 1,-1 0 0,1 0-1,-1 0 1,1 0-1,-1 0 1,0 1 0,0-1-1,1 0 1,-1 0-1,0 0 1,0 0 0,0 0-1,0 1 1,-1-1-1,1 0 1,0 0 0,-1 2-1,-3 9 117,-1 0 0,-1 0 0,0 0-1,-1 0 1,0-1 0,-11 14 0,-57 58 615,55-63-591,10-10-105,0 0 0,1 0 0,0 1 0,-8 12 1,16-21-15,0-1 0,0 0 1,1 1-1,-1-1 0,0 1 1,1-1-1,-1 1 1,1-1-1,0 1 0,-1-1 1,1 1-1,0-1 0,0 1 1,0 0-1,0-1 1,0 1-1,1-1 0,-1 1 1,0-1-1,1 1 0,-1-1 1,1 1-1,-1-1 1,1 1-1,0-1 0,-1 0 1,1 1-1,0-1 0,0 0 1,0 1-1,0-1 1,0 0-1,1 0 0,-1 0 1,0 0-1,0 0 0,1 0 1,-1-1-1,0 1 1,3 0-1,2 2 37,0 0-1,0-1 1,0 0 0,1 0 0,-1-1-1,1 1 1,-1-2 0,11 1-1,-4-2-476,1 0-1,-1-1 0,0-1 0,1 0 0,-1-1 0,24-11 0,22-6-8400,-38 17 5585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57.59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10 727 4320,'-10'-4'7386,"23"5"-5186,-10-1-1901,0 0-1,0 1 1,0-1 0,0 0 0,0 0 0,0-1 0,0 1 0,0-1 0,0 1-1,-1-1 1,1 0 0,0 0 0,0 0 0,2-2 0,58-3 2005,-38 1-2124,26-2 1,20-5-9,-55 9-211,1 0 0,30-2 0,-45 5 27,-1 0 1,1 0-1,-1 0 1,1 1 0,-1-1-1,0 0 1,1 1-1,-1-1 1,0 1-1,1-1 1,-1 1 0,0-1-1,1 1 1,-1 0-1,0 0 1,0 0-1,0 0 1,0 0 0,0 0-1,0 0 1,0 0-1,0 0 1,0 0-1,0 0 1,-1 1 0,1-1-1,0 0 1,-1 1-1,1-1 1,-1 2 0,2 2 28,-1 1 1,-1 0 0,1 0 0,-1 0 0,0 0 0,-1 7-1,-19 304 223,21 226 703,6-224-675,-8-236-78,-1-27 216,3 0 0,10 79 0,-10-130-466,3 12 526,-3-17-453,-1 1 0,0-1 0,0 0 0,1 0 0,-1 0 0,0 1 0,0-1 0,1 0 0,-1 0 0,0 0 0,1 0 0,-1 1 0,0-1 0,1 0 0,-1 0 0,0 0 0,1 0 0,-1 0 0,0 0 0,1 0 0,-1 0 0,0 0 0,0 0 0,1 0 0,-1 0 0,0 0 0,1 0 0,-1-1 0,0 1 0,1 0 0,-1 0 0,0 0 0,1 0 0,-1 0 0,0-1 0,0 1 0,1 0 0,-1 0 0,0-1 0,1 1 0,3-5-11,0 1 1,-1-1 0,1 1 0,-1-1 0,1 0 0,-2-1 0,1 1 0,0 0 0,2-10 0,-1 4-27,12-33-54,-2-1-1,15-85 1,20-169 78,5-50-208,69-526-389,-111 796 377,4-1-1,45-131 1,-57 195 121,-3 15 76,-1 0-1,0-1 1,0 1-1,1 0 1,-1-1 0,0 1-1,1 0 1,-1 0-1,1 0 1,0-1-1,-1 1 1,1 0-1,2-2 1,-3 0-412,0 1 130,1 4 432,13 2 161,2 0-201,1-2 0,-1 0 0,0 0 1,0-2-1,1 0 0,19-3 0,6 1-52,210-9 154,123-2 97,-283 14 63,176-24 0,-124 3-354,-116 21-912,-23-4-3329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19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335 581 2976,'-1'-1'177,"1"-1"-1,0 1 1,0-1 0,0 1-1,0-1 1,0 0 0,0 1-1,0-1 1,1 1 0,-1-1 0,0 1-1,1-1 1,0 0 0,2-10 2138,-3 10-2194,0 1 1,0-1-1,-1 1 0,1-1 1,0 1-1,-1-1 0,1 1 0,0-1 1,-1 1-1,0-1 0,1 1 1,-1 0-1,0-1 0,0 1 0,0 0 1,0-1-1,0 1 0,0 0 1,0 0-1,0 0 0,0 0 1,-1 0-1,1 0 0,0 1 0,-1-1 1,1 0-1,0 1 0,-1-1 1,1 1-1,-1-1 0,1 1 0,-1-1 1,-1 1-1,-2-1 7,1 1 1,-1 0-1,1 0 1,-1 0-1,1 0 0,-1 1 1,1 0-1,-1 0 1,-6 2-1,1 2-28,0 0 0,0 1 0,0 0 1,-15 13-1,-31 32 44,45-40-112,-6 3-45,2 1 0,0 1 0,1 1 0,0 0 0,2 1 1,-14 24-1,24-39 40,1 1 0,-1-1 1,1 0-1,0 1 1,0-1-1,0 1 0,1-1 1,-1 1-1,1 0 0,0-1 1,0 1-1,0-1 1,1 1-1,-1-1 0,1 1 1,0-1-1,0 1 1,0-1-1,0 1 0,1-1 1,-1 0-1,1 0 0,0 0 1,0 0-1,0 0 1,0 0-1,0 0 0,1-1 1,-1 1-1,1-1 1,0 1-1,0-1 0,0 0 1,0 0-1,0-1 1,5 3-1,-2-1 60,0-1 0,0 0 0,0 0 0,1 0 0,-1-1 0,0 0-1,1 0 1,-1-1 0,1 1 0,-1-1 0,1-1 0,-1 1 0,0-1 0,1-1 0,-1 1 0,0-1 0,9-3 0,-8 2-5,-1 0-1,0-1 1,0 0 0,0 0 0,0-1 0,0 1 0,-1-1 0,0 0-1,0-1 1,0 1 0,-1-1 0,1 0 0,-1 0 0,-1 0 0,6-13-1,3-17 83,-1-2 0,9-56-1,-11 39-38,3-81 1,-16-41 76,-3 108-286,0-15-120,6 79 130,-5-85-1665,7 101 1714,0-1 0,-1 0 1,1 1-1,-2-1 0,-2 16 0,-1 23 265,9 170 229,1-103-130,27 135-1,-30-236-190,-1-3 306,0 1 0,1 20 1301,-9-42-1552,6 9-207,0 0 1,0 0-1,0 0 0,0 0 1,0 0-1,0 0 1,0 0-1,0 0 0,0-1 1,0 1-1,1 0 1,-1 0-1,0 0 0,0 0 1,0 0-1,0 0 1,0 0-1,0 0 1,0 0-1,0 0 0,0 0 1,0 0-1,0 0 1,0 0-1,0 0 0,0 0 1,0 0-1,0 0 1,0-1-1,0 1 0,0 0 1,0 0-1,0 0 1,0 0-1,0 0 1,0 0-1,0 0 0,0 0 1,0 0-1,0 0 1,0 0-1,0 0 0,0 0 1,0-1-1,0 1 1,0 0-1,0 0 0,0 0 1,0 0-1,0 0 1,0 0-1,0 0 1,0 0-1,0 0 0,-7 0-174,5 0 156,5 0 14,-2 0-61,-14 8-320,13-8 379,0 0 1,0 0 0,0 1-1,0-1 1,0 0 0,0 0-1,0 0 1,0 0-1,0 0 1,0 1 0,0-1-1,0 0 1,0 0 0,0 0-1,0 0 1,-1 0-1,1 0 1,0 1 0,0-1-1,0 0 1,0 0 0,0 0-1,0 0 1,-1 0 0,1 0-1,0 0 1,0 0-1,0 0 1,0 0 0,0 1-1,0-1 1,-1 0 0,1 0-1,0 0 1,0 0-1,0 0 1,0 0 0,-1 0-1,1 0 1,0 0 0,0 0-1,0-1 1,-9 2-3593,8 2 1714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58.71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482 49 4224,'-14'-16'1365,"14"15"-1330,-1 0-1,1 1 0,-1-1 1,1 1-1,-1-1 1,0 1-1,1-1 1,-1 1-1,0-1 0,0 1 1,1-1-1,-1 1 1,0 0-1,0 0 1,1-1-1,-1 1 0,0 0 1,0 0-1,0 0 1,0 0-1,0 0 1,-2 0 114,-23-9 2515,17 6-1892,1 0-1,0 1 0,-1 0 1,0 0-1,1 1 0,-13-1 1,14 2-549,0 0 1,-1 1-1,1-1 1,0 2-1,0-1 1,0 1-1,0 0 1,0 0-1,1 1 1,-9 4-1,5-2-71,1 1 0,0 1 0,0-1 0,0 1 0,1 1 0,0 0 0,-10 13 0,11-12 79,0 1-1,0-1 1,2 1 0,-10 21-1,13-27-110,0 1-1,1 0 0,0-1 1,0 1-1,0 0 1,1 0-1,-1-1 0,1 1 1,0 0-1,0 0 1,1 0-1,0 0 0,-1-1 1,3 7-1,-2-9-76,-1-1-1,1 0 1,-1 0-1,1 0 1,-1 0 0,1 0-1,0 0 1,-1 0-1,1 0 1,0 0 0,0 0-1,0 0 1,0 0-1,0 0 1,0 0-1,0-1 1,0 1 0,0 0-1,0-1 1,2 1-1,-1 0-3,0-1 0,0 0 0,0 0 0,0 0 0,0 0-1,0 0 1,0 0 0,0 0 0,0-1 0,0 1 0,4-2-1,2-2 25,1 0-1,-1-1 0,0 0 1,9-7-1,-16 12-59,5-6 15,1 0 0,-1-1-1,0 1 1,-1-1 0,0-1 0,0 1 0,0 0 0,-1-1 0,0 0 0,3-9 0,-2 9-328,-6 17 353,1 4-133,-8 113 655,2-56-275,-19 81 0,7-45-107,13-72-164,-13 75 126,13-91-73,0-1 0,0 1 1,-16 31-1,19-45-39,0 0 1,-1 0-1,0 0 1,0 0-1,0 0 1,0 0-1,0-1 1,-1 1-1,-6 4 1,8-7-7,0 0 0,0 0 0,0 0 1,0 0-1,-1 0 0,1 0 0,0-1 1,0 1-1,-1-1 0,1 0 0,0 1 0,-1-1 1,1 0-1,0 0 0,-1-1 0,1 1 1,0 0-1,-1-1 0,1 1 0,-3-2 1,-2-1 33,1 0 1,0 0 0,0 0-1,0-1 1,0 0 0,0 0-1,1-1 1,-1 0 0,1 0-1,1 0 1,-1 0 0,1-1-1,-1 1 1,-2-8 0,4 8-69,1 1 1,0-1-1,0 0 1,0 0-1,1 0 1,-1 0-1,1 0 1,0 0-1,1 0 0,0 0 1,-1-1-1,1 1 1,1 0-1,-1 0 1,1 0-1,0 0 1,0 0-1,1 0 1,3-9-1,0 2 35,1 1 0,0-1 0,15-20 0,-18 29 9,0-1-1,1 1 1,-1 0-1,1 0 1,-1 0 0,1 0-1,0 1 1,0-1 0,0 1-1,0 0 1,1 0 0,-1 1-1,0-1 1,9-1 0,-7 3-8,0-1 1,0 1 0,11 1-1,-12 0-143,-1-1-1,1 1 1,-1-1-1,1-1 1,-1 1-1,9-2 1,-13 2-115,1-1 0,-1 1 0,1 0 0,-1 0 0,0-1 0,1 1 1,-1 0-1,0-1 0,1 1 0,-1 0 0,0-1 0,1 1 0,-1-1 0,0 1 0,0-1 0,1 1 1,-1-1-1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2:59.20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340 91 3648,'-9'-40'2090,"9"39"-1898,0-1 0,0 1-1,0-1 1,0 1-1,0 0 1,0-1-1,0 1 1,1 0-1,-1-1 1,1 0-1,-1 0 86,1 1-1,-1 0 1,0-1-1,1 1 1,-1 0-1,0-1 1,0 1-1,0 0 1,0-1-1,0 1 1,0-1-1,-1-1 1,1 2-116,0 0 1,0 1-1,0-1 1,0 0-1,0 1 1,0-1-1,-1 1 1,1-1-1,0 1 0,0-1 1,-1 0-1,1 1 1,0-1-1,-1 1 1,1-1-1,0 1 1,-1-1-1,1 1 1,-1 0-1,1-1 1,-1 1-1,1-1 1,-1 1-1,1 0 1,-1-1-1,1 1 1,-1 0-1,0 0 1,1 0-1,-2-1 1,0 2 95,0 0 1,0-1-1,1 1 0,-1 0 1,0 0-1,0 1 1,0-1-1,-2 2 1,3-2-280,-17 15 897,0 0 0,-24 30 0,-8 7 57,24-30-586,1 2-1,2 1 1,0 1-1,-20 32 1,38-51-255,1 0 0,0 1 0,0 0 0,0 0-1,1 0 1,1 0 0,-1 1 0,1-1 0,1 1 0,0-1 0,0 13 0,2-16-61,-1 0 1,1 0-1,0 1 1,0-1-1,1 0 0,0-1 1,0 1-1,0 0 1,1 0-1,0-1 1,0 0-1,0 1 1,0-1-1,1 0 0,0-1 1,0 1-1,1-1 1,7 7-1,-9-9-333,1 0-1,-1 0 1,1 0 0,-1 0-1,1 0 1,0-1-1,0 0 1,0 0 0,0 0-1,0 0 1,0 0-1,0-1 1,0 0 0,0 0-1,0 0 1,0 0-1,8-2 1,11-2-1404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3:00.05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 64 3488,'-3'0'372,"3"0"-349,0 0 0,0 0 1,0 0-1,0 0 0,0 0 0,0 0 1,0 0-1,0 0 0,0 0 0,0 0 1,0 0-1,0 0 0,0 1 0,0-1 1,0 0-1,0 0 0,0 0 0,0 0 1,0 0-1,0 0 0,0 0 0,0 0 1,0 0-1,0 0 0,0 0 0,0 0 1,0 0-1,0 0 0,0 0 0,0 0 1,0 0-1,-1 0 0,1 0 0,0 1 1,0-1-1,0 0 0,0 0 0,0 0 1,0 0-1,0 0 0,0 0 0,0 0 1,0 0-1,0 0 0,0 0 0,0 0 1,0 0-1,0 0 0,-1 0 0,1 0 1,0 0-1,0 0 0,0 0 0,0 0 1,0-1-1,2 5 1881,-2-1-1449,8 10 9282,2 139-6345,-10-113-2969,3 96 973,-3-111-890,1-18 458,4-26-434,-1-6-305,2-37 1,2-16-187,-1 37-66,-2 14-10,14-54 0,-17 75-27,1 0-1,0 0 1,0 0-1,1 0 1,-1 0-1,2 0 1,-1 1-1,1 0 1,0 0 0,0 0-1,12-9 1,-15 13 37,0 1 0,1-1 0,-1 1 0,1 0 0,0 0 0,-1 0 0,1 0 0,0 1 0,0-1 0,-1 1 0,1-1 0,0 1 0,0 0 0,0 0 0,5 1 0,-4 0-3,1 0 1,-1 0-1,1 0 1,-1 0-1,0 1 0,0 0 1,0 0-1,0 0 0,6 5 1,-7-5 19,-1 0 1,0 0-1,0 0 1,1 0-1,-1 1 1,-1-1-1,1 0 1,0 1-1,-1-1 1,1 1-1,-1 0 1,0 0-1,2 5 1,-3-6 12,1 0-1,-1 0 1,0-1 0,0 1-1,0 0 1,0 0-1,-1 0 1,1 0 0,0 0-1,-1 0 1,1 0 0,-1 0-1,0-1 1,0 1 0,0 0-1,0 0 1,0-1-1,0 1 1,0-1 0,0 1-1,0-1 1,-3 3 0,-6 3 88,0 1 1,0-2 0,0 0 0,-1 0-1,0-1 1,-18 7 0,-14 7 162,41-19-224,1 1 0,0-1 0,0 1 0,0 0 0,0-1 0,0 1 0,1 0 0,-1 0 0,0 0-1,0 0 1,0 0 0,1 0 0,-1 0 0,1 0 0,-1 0 0,0 0 0,1 0 0,0 0 0,-1 0 0,1 0 0,0 1 0,0-1 0,-1 0 0,1 0 0,0 0 0,0 1 0,0-1 0,0 0 0,1 0 0,-1 0 0,0 1 0,0-1 0,1 0 0,-1 0 0,1 2 0,2 3 101,0-1-1,0 1 0,0-1 0,1 0 1,6 9-1,63 82-333,-64-75-1880,-6 2-7087,-3-22 8983,1 3-2570,4-5-1455,-5 1 3992,12-3-2766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3:00.37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 46 6880,'-4'-27'2229,"4"27"-2186,0 0 0,-1-1 0,1 1 0,0-1 0,0 1 0,0-1-1,1 1 1,-1-1 0,0 1 0,0-1 0,0 1 0,0-1 0,0 1 0,0 0 0,1-1 0,-1 1 0,0-1-1,0 1 1,1 0 0,-1-1 0,0 1 0,1 0 0,-1-1 0,0 1 0,1 0 0,-1-1 0,0 1 0,1 0 0,-1 0-1,1-1 1,-1 1 0,0 0 0,2 0 0,-2 0 109,1-1 43,0 0 1,0 1 0,0-1 0,0 0-1,1 1 1,-1-1 0,0 1 0,0 0-1,1-1 1,-1 1 0,0 0 0,0 0-1,1 0 1,-1 0 0,0 0 0,1 0-1,-1 0 1,0 0 0,0 1 0,1-1 0,-1 0-1,0 1 1,0-1 0,1 1 0,1 0-1,1 2 113,0-1 1,0 1-1,0 0 0,0 0 0,5 5 0,-1 1 129,1 1 1,-1 1-1,-1 0 0,0 0 1,0 0-1,6 17 0,-1 0 630,12 48 0,-19-55-802,-2 1 0,0 0-1,-1 0 1,-1 0 0,-3 30 0,-21 110 231,19-144-949,-2 0-1,0-1 1,-1 0 0,-12 22-1,8-11-714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3:01.31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61 1472,'-1'-5'16298,"13"5"-12325,11 0-5871,-14-1 3455,80-11-576,159-8 209,-239 19-1147,391-17 1391,-325 19-1770,-65-5-1535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3:02.15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35 4896,'1'-2'8903,"11"4"-6521,92 3 2402,317-18-2357,-73 1-2241,157-2 230,-271 14-416,-126 2-154,-61-2-2513,-30 0 1461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3:03.92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100 234 2816,'-6'-11'1729,"4"-9"14595,10 0-15274,6-9-1069,-10 17 209,-2 4-123,0 1 0,-1-1 0,0 0 0,-1 1 0,1-1 1,-1 0-1,-2-9 0,1-7 47,1-20 8,-1 41-218,-2 7 10,-2 9-73,-55 243 361,36-136 92,12-58 103,-3 68 1,13-49-1,3-46 758,5-53-434,-2 9-701,1-3-74,0 0 0,1 1 0,0 0 0,1 0 0,0 0 0,1 1 0,0 0 0,18-17 0,-13 16-36,0 1-1,1 0 1,0 1-1,0 0 0,1 1 1,21-8-1,-27 12-9,57-19-239,-58 20 340,0 2 0,0-1 0,0 1 0,1 0 0,-1 1 0,12 0 0,-17 0-16,0 1 0,0 0 0,0 0 0,0 0 0,5 2-1,-1 0 59,-7-1-38,0-1 0,1 1 0,-1-1 0,0 0 0,1 1 0,-1-1 0,0 1 0,0-1 0,0 1 0,0-1 0,-1 2 0,1-1 10,0 0-8,0-1 1,0 1-1,-1 0 1,1 0-1,0-1 1,-1 1-1,1 0 1,-1-1 0,0 1-1,1 0 1,-1-1-1,0 1 1,0-1-1,0 1 1,0-1-1,0 0 1,-1 1 0,1-1-1,0 0 1,0 0-1,-1 0 1,1 0-1,-1 0 1,1 0-1,-1 0 1,0 0 0,1-1-1,-1 1 1,-2 0-1,-6 1-3,1 0-1,-1 0 0,0-1 1,-12 0-1,-1 0 4,14-1 1,6 0 10,1 0 0,0 0 0,-1 0 0,1 0 0,0 1 0,0-1 0,-1 1 0,1-1 0,0 1 0,0 0 0,-4 2 0,15 6 569,130 133 677,-122-121-1175,-9-10-912,1 0 1,18 17-1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4:52.26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65 4064,'-7'-15'13612,"9"13"-12051,-2 1-1515,0-1 0,0 1 0,0 0 0,0 0 0,0 0 0,1 0 0,-1 0 0,0 0 0,1 0 1,-1 1-1,0-1 0,1 0 0,-1 0 0,1 0 0,0 0 0,-1 0 0,1 0 0,0 1 0,-1-1 0,1 0 0,0 1 0,0-1 1,0 0-1,0 0 0,0 1 92,5 0-156,0 0-1,0 1 0,-1 0 0,1 0 0,0 0 0,0 0 1,-1 1-1,1 0 0,-1 1 0,0-1 0,0 1 0,1 0 1,-2 0-1,1 0 0,0 1 0,7 7 0,-7-5 8,0-1-1,-1 1 1,0 0-1,0 1 1,5 10-1,13 37 141,-17-39-114,4 13 9,-1 0-1,7 58 1,-6-30 6,-3-15 104,-1 0-1,-3 0 0,-2 47 1,-1-77-53,0 1 1,0-1 0,-1 0-1,-1 0 1,0 0 0,0 0-1,-1-1 1,-1 1 0,1-1-1,-2 0 1,1 0 0,-1-1-1,-1 0 1,0 0 0,-11 12-1,10-13 112,6-5-74,-1-1 1,1 0-1,0 1 1,-1-1-1,-5 3 1,7-4-97,0-1 1,0 0 0,0 1 0,0-1 0,0 0 0,0 0 0,0 1 0,0-1 0,0 0-1,0 0 1,0 0 0,0 0 0,0 0 0,0-1 0,0 1 0,0 0 0,0 0 0,0-1-1,0 1 1,0 0 0,1-1 0,-1 1 0,-2-2 0,1 0 5,0 0 0,-1 0 1,1 0-1,0 0 0,0-1 0,1 1 0,-1-1 1,1 1-1,-1-1 0,1 0 0,0 0 1,0 1-1,0-1 0,0 0 0,0 0 0,1 0 1,-1 0-1,1 0 0,0 0 0,0 0 0,0-4 1,0 0-50,1 1 1,0-1 0,0 1 0,0-1-1,1 1 1,0 0 0,0-1 0,6-10-1,37-48-86,18-41-43,60-93 151,-80 136-28,55-62 1,-14 43-551,-75 69-2219,-8 7-1615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01.27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 65 2976,'-1'0'444,"0"-1"0,0 1 1,-1-1-1,1 1 0,0-1 0,0 0 1,0 0-1,0 1 0,0-1 0,1 0 1,-1 0-1,0 0 0,0 0 0,0 0 1,1 0-1,-1 0 0,1-1 0,-1 1 1,0-2-1,-1-2 1473,2 4-1830,0 1-1,0 0 0,-1-1 0,1 1 1,0-1-1,0 1 0,0-1 1,0 1-1,-1-1 0,1 1 0,0-1 1,0 1-1,0-1 0,0 1 0,0-1 1,0 1-1,1-1 0,-1 1 1,0-1-1,0 1 0,0-1 0,0 1 1,0-1-1,1 1 0,-1 0 0,0-1 1,0 1-1,1-1 0,-1 1 1,1-1-1,2-2-53,0 1 0,0-1 1,0 1-1,1 0 0,-1 0 0,1 0 0,-1 0 1,1 1-1,0-1 0,-1 1 0,1 0 1,0 0-1,0 1 0,0-1 0,0 1 1,0-1-1,0 1 0,0 1 0,-1-1 1,8 2-1,-7-1-43,0 0 1,1 0-1,-1 0 1,0 1-1,0 0 1,0 0-1,-1 0 1,1 0-1,0 1 1,-1-1-1,1 1 1,-1 0-1,0 0 1,0 0-1,0 0 1,-1 1-1,1-1 1,3 7-1,-3-5 37,-1 1 0,0-1-1,0 0 1,-1 1 0,1-1-1,-1 1 1,0-1 0,-1 1-1,1-1 1,-1 1 0,0 0-1,0-1 1,-3 12 0,1-9 18,0-1 1,-1 1-1,0-1 1,-1 0-1,1 0 1,-1 0-1,-1 0 0,-8 11 1,-6 2 244,-1-1 1,-1-1-1,0 0 0,-37 21 1,84-39 605,55-10-40,18-2-886,-38 5-421,-24 3-3327,-10 4-3219,-16 2 1712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4:57.2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48 2720,'0'0'113,"1"-1"0,-1 1-1,0 0 1,0-1 0,0 1 0,0-1 0,1 1 0,-1 0-1,0-1 1,0 1 0,0-1 0,0 1 0,0 0-1,0-1 1,0 1 0,0-1 0,0 1 0,0-1 0,0 1-1,0 0 1,-1-1 0,1 1 0,0 0 0,0-1-1,-1 0 1,1 0 191,0 1-1,-1-1 0,1 0 0,0 0 0,0 0 1,0 1-1,0-1 0,0 0 0,0 0 1,0 0-1,0 0 0,0 1 0,0-1 0,0 0 1,0 0-1,0 0 0,1 1 0,-1-1 1,0 0-1,1-1 0,-1 2-215,0 0 1,0 0-1,0 0 1,1 0-1,-1 0 1,0-1 0,0 1-1,0 0 1,0 0-1,0 0 1,0 0-1,0-1 1,0 1-1,0 0 1,0 0-1,0 0 1,0-1-1,0 1 1,0 0-1,0 0 1,0 0-1,0 0 1,0-1-1,0 1 1,0 0-1,0 0 1,0 0-1,0-1 1,0 1-1,0 0 1,-1 0-1,1 0 1,0 0-1,0 0 1,0-1-1,0 1 1,0 0-1,0 0 1,-1 0-1,6 1 3566,7 0-3545,0 0-1,0 0 1,0-2-1,0 1 1,0-2-1,19-4 1,27-2 102,167 11 504,-171 5-523,-39-7-40,-13-2-102,0 1 628,-12-2-6555,8 1 5322,0 1 0,-1 0 0,1-1 0,0 1 0,-1 1 0,1-1 0,0 0 0,0 0 0,-1 1 0,1-1 0,0 1 0,-4 1 0,-25 16-3657,27-16 3799,-21 14-2019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6:49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17 2656,'-3'0'1184,"11"3"-1024,-3-3 1248,-1 0-800,1 0 544,8 0-672,5 0 352,1 0-480,2-3 32,7 3-224,7-5-32,2 5-64,13-4 288,3-1-160,10 2-1856,0 3 896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20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99 4064,'-6'-2'438,"-3"-2"1121,0 0-1,-1 1 1,1 1 0,-1 0-1,0 0 1,-10-1 0,4-2-412,16 5-1130,0 0-1,-1 0 1,1 0 0,0 0-1,-1 0 1,1-1 0,0 1-1,-1 0 1,1 0 0,0 0-1,0-1 1,-1 1-1,1 0 1,0 0 0,0-1-1,0 1 1,-1 0 0,1 0-1,0-1 1,0 1 0,0 0-1,0-1 1,0 1-1,-1 0 1,1-1 0,0 1-1,0 0 1,0-1 0,0 1-1,0 0 1,0-1 0,0 1-1,0 0 1,0-1 0,1 1-1,-1 0 1,0-1-1,0 1 1,0 0 0,0-1-1,0 1 1,0 0 0,1-1-1,-1 1 1,0 0 0,0 0-1,0-1 1,1 1-1,1-1-18,0 0 0,-1 0 0,1 1-1,0-1 1,0 0 0,0 1-1,-1 0 1,3-1 0,10-2-79,10-5 134,12-5-109,50-9 0,-73 19 61,-1 2-1,1-1 0,-1 2 1,19 0-1,-29 0 10,1 0 1,0 1-1,0-1 0,0 0 1,-1 1-1,1 0 1,0 0-1,-1 0 0,1 0 1,-1 0-1,1 0 0,-1 1 1,1-1-1,-1 1 0,0 0 1,0-1-1,0 1 0,0 0 1,0 0-1,0 1 0,0-1 1,-1 0-1,1 0 0,-1 1 1,2 4-1,-2-5 23,-1 0 0,0 0 1,1 0-1,-1 1 0,0-1 0,-1 0 0,1 0 0,0 0 1,-1 0-1,1 0 0,-1 0 0,1 0 0,-1 0 0,0 0 1,0 0-1,0 0 0,-1 2 0,-2 1 0,0 0 0,0 1 0,0-1 0,-9 7-1,-19 13 222,-1-1 0,-39 21 0,19-13-141,47-27 12,6-3 100,16-3 122,111-9 650,-39 4-940,-44 6 51,-43 0-289,-1 0 1,1 0 0,0-1-1,-1 1 1,1 0-1,0-1 1,-1 1 0,1 0-1,0-1 1,-1 1 0,1-1-1,-1 1 1,1-1-1,0 0 1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4:57.8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29 3072,'1'-2'11035,"5"1"-5562,19 1-4636,-2-1-2624,-11 0 3444,196-14-713,-157 15-807,115-3 185,-143 3-244,-20 0-74,1 1 0,-1-1 0,0 0 0,1 0 0,-1-1 0,0 1 0,1-1 0,-1 1 0,0-1 1,4-2-1,-5 2 198,-30 19-13583,11-7 8651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06.4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1 217 2496,'0'-4'11454,"6"-6"-8469,11-8-2822,-12 14-84,-1 0 0,1-1 0,7-7-1,2-3-9,89-81 395,-90 84-503,16-12 69,-27 22-54,0 1 0,0-1-1,1 1 1,-1 0 0,0 0 0,1 0 0,-1 0 0,1 1 0,-1-1 0,1 1 0,4-1-1,-6 2 20,0 0 0,0 0-1,0 0 1,-1 0 0,1 0-1,0 1 1,0-1 0,-1 0-1,1 0 1,-1 1 0,1-1-1,-1 0 1,1 1 0,-1 1-1,2 8 47,-2 1-1,1-1 1,-2 1 0,1-1-1,-2 1 1,-4 21-1,3-20 28,0 3 21,-2 0 0,-8 20 0,-2 6 220,-8 24 17,17-49-169,0 0 0,-10 16 0,-8 21 252,23-51-361,0 0-9,0 0 1,-1 0-1,1 0 0,0 0 1,-4 4-1,5-6-17,-1 0 1,1-1-1,-1 1 0,1-1 1,-1 1-1,1-1 0,-1 0 0,1 1 1,-1-1-1,0 1 0,1-1 0,-1 0 1,1 0-1,-1 1 0,0-1 0,1 0 1,-1 0-1,0 0 0,0 1 1,1-1-1,-1 0 0,0 0 0,1 0 1,-1 0-1,0-1 0,1 1 0,-1 0 1,0 0-1,1 0 0,-1 0 1,0-1-1,1 1 0,-1 0 0,0-1 1,1 1-1,-1 0 0,0-1 0,0 0-11,-8-3-715,8 6 695,-1 0 0,1 0 0,-1 0-1,1 0 1,0 1 0,0-1 0,0 0 0,0 1 0,1-1-1,-1 1 1,0 4 0,0-4-14,0 1-1,0-1 1,0 1-1,0-1 1,-3 7-1,-1 0 39,-3 4 498,35-38-338,1 2-1,1 0 1,38-21 0,-65 42-175,11-6 9,1 1 1,-1 1-1,2 0 0,-1 0 1,0 1-1,1 1 0,16-1 1,22 3 11,-51 1-277,-11 14-9022,8-11 7879,-3 5-4110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07.7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6 426 3136,'-6'2'893,"7"0"-271,4 2 1639,0 2-288,-4-5-1780,0 0 0,1 0-1,-1-1 1,0 1 0,1 0 0,-1-1 0,0 1-1,1-1 1,-1 0 0,0 1 0,1-1 0,-1 0-1,1 0 1,-1 0 0,1 0 0,-1 0 0,1 0-1,-1 0 1,0-1 0,1 1 0,-1 0 0,1-1 0,-1 1-1,0-1 1,0 0 0,1 1 0,1-2 0,4-3 89,0 0 0,0 0 0,9-9 0,-9 7-25,39-36 670,41-50-1,10-10-310,29-29 413,-105 101-1103,-20 28 30,-5 8-88,-15 29-202,14-27 324,1 1-1,0-1 0,0 1 0,0 0 0,1 0 0,0 1 0,1-1 0,0 1 0,0-1 0,-1 15 0,3-16 48,0 3 30,0 0-1,1 0 1,-1-1 0,6 19-1,-6-26-42,1 0-1,-1 0 1,1-1-1,-1 1 1,1 0-1,0-1 1,0 1-1,0-1 1,0 1-1,0-1 0,0 1 1,0-1-1,1 0 1,-1 1-1,0-1 1,1 0-1,-1 0 1,1 0-1,-1 0 1,1 0-1,0-1 1,-1 1-1,1 0 1,0-1-1,-1 1 1,1-1-1,0 0 1,0 1-1,0-1 0,-1 0 1,1 0-1,0 0 1,3-1-1,0 0 17,-1 0-1,1-1 1,-1 0-1,0 1 1,1-1-1,-1-1 1,0 1-1,0-1 0,0 0 1,-1 1-1,8-8 1,2-4 124,17-22 1,-28 34-141,40-45 163,-28 33-137,0-1-1,15-24 1,-14 25-6,-13 12-56,0 0 0,0 1 0,-1-1-1,1 0 1,0 0 0,-1 0 0,3-4 0,-2-4-368,-2 10 373,-1 0 0,1 0 1,0 0-1,0 0 1,0 0-1,0 0 0,0 1 1,0-1-1,0 0 0,0 0 1,0 0-1,0 0 0,0 0 1,-1 0-1,1 0 0,0 0 1,0 0-1,0 0 1,0 0-1,0 0 0,0 0 1,0 0-1,0 0 0,-1 0 1,1 0-1,0 0 0,0 0 1,0 0-1,0 0 0,0 0 1,0 0-1,0 0 1,0 0-1,-1 0 0,1 0 1,0 0-1,0 0 0,0 0 1,0 0-1,0 0 0,0 0 1,0 0-1,0-1 0,0 1 1,0 0-1,0 0 1,-1 0-1,1 0 0,0 0 1,0 0-1,0 0 0,0 0 1,0 0-1,0-1 0,0 1 1,-13 18 41,6-10 21,1 0 0,0 1-1,1-1 1,0 1 0,0 0 0,-6 18 0,8-16 87,-1 6-26,-3 22-1,6-33-77,1 0-1,-1 0 0,2 0 1,-1 0-1,1 0 0,0 0 1,2 9-1,-1-10-3,-1-1 62,0-1 0,0 1 0,1 0 0,-1-1-1,4 6 1,-4-7-71,1-1 0,-1 0-1,0 0 1,0 0-1,0 0 1,1 0 0,-1 0-1,0 0 1,1-1 0,-1 1-1,1 0 1,-1-1-1,1 1 1,-1-1 0,1 1-1,-1-1 1,4 0-1,8 1 34,-1-1 0,1 0-1,0-1 1,-1 0-1,18-5 1,60-21-816,-78 19-1478,-9 3-1272,-10 3-1241,-9 5 1596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09.98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66 2400,'-7'2'195,"7"-2"-29,0 1 0,0-1 0,0 0 0,0 0 0,0 1 0,0-1-1,0 0 1,0 0 0,0 1 0,-1-1 0,1 0 0,0 0 0,0 1 0,0-1-1,0 0 1,1 0 0,-1 1 0,0-1 0,0 0 0,0 0 0,0 1 0,0-1-1,0 0 1,0 0 0,0 1 0,0-1 0,1 0 0,-1 1 497,1-1-497,-1 0 0,0 0 0,0 0 0,0 0 0,1 1 0,-1-1 0,0 0-1,0 0 1,1 0 0,-1 0 0,0 0 0,0 0 0,1 0 0,-1 0 0,0 0-1,0 0 1,1 0 0,-1 0 0,0 0 0,25 3 825,0-1-1,33-1 1,-11-1-560,270-13 669,-143 2-936,168-7 610,228-6-301,-509 24-518,143-6 448,-164 4-209,12 0 796,-44-1-754,-13 0-4340,4 3 3630,0 0 1,0-1-1,-1 1 1,1 0 0,0 1-1,0-1 1,-1 0-1,1 0 1,-1 1-1,-15 3-4928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10.88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14 3904,'3'-13'8895,"-3"13"-8777,0 1-82,1-1 1,0 1-1,-1-1 0,1 1 1,-1-1-1,0 1 0,1 0 1,-1-1-1,0 1 0,1 0 1,-1-1-1,0 1 0,1 0 1,-1 0-1,0-1 0,0 1 1,0 1-1,0-1 41,2 8 92,0 1-1,-1 0 1,0 0 0,-1 0 0,-1 15 0,0 5 66,-5 109 879,4-121-1012,-4 163 644,4-156-623,0-3 23,0 0-1,4 44 1,-1-62-86,0 0-1,0 1 0,1-1 1,-1 0-1,1 0 1,4 7-1,-5-10 112,8-10 423,-5 6-548,0-3-60,1-1 0,-1 0 1,-1 0-1,1 0 0,-1 0 0,3-9 1,5-11-41,-1 4 72,2 2-1,25-38 1,-30 50-49,0 1-1,1-1 1,0 1 0,0 1-1,1-1 1,0 1 0,0 1-1,15-8 1,-13 8-76,0 1 0,0 0-1,0 0 1,1 1 0,0 1 0,0 0-1,0 0 1,14 0 0,-25 3 120,0 0 1,0 0 0,0 0-1,0 0 1,0 0 0,1 1-1,-1-1 1,0 0 0,0 1-1,0-1 1,0 1-1,0-1 1,0 1 0,0-1-1,0 1 1,0 0 0,0 0-1,0-1 1,-1 1-1,1 0 1,0 0 0,0 0-1,-1 0 1,1 0 0,-1 0-1,1 0 1,-1 0 0,1 0-1,-1 0 1,1 0-1,-1 0 1,0 1 0,0-1-1,0 0 1,0 0 0,1 0-1,-2 0 1,1 1-1,0 0 1,0 7 62,-1 0-1,-1 0 1,1 0-1,-4 9 1,3-10-39,-15 58 8,-31 143-1008,47-202 667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11.32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615 15 3904,'-12'-12'1425,"12"12"-1376,-1 0 0,1 0 0,-1-1 1,1 1-1,0 0 0,-1 0 0,1-1 1,-1 1-1,1 0 0,-1 0 1,1 0-1,-1 0 0,1 0 0,-1 0 1,1 0-1,0 0 0,-1 0 0,1 0 1,-1 0-1,1 0 0,-1 0 0,1 0 1,-1 0-1,1 0 0,-1 0 1,1 1-1,-1-1 0,1 0 0,0 0 1,-1 1-1,1-1 0,-1 0 0,-4 4 771,1-1 0,-1 0 0,0 0 0,-1 0 0,-7 2-1,-4 3 22,-20 11 952,3-1-609,-56 21-1,9-15-1370,-1-2 1,-118 14-1,192-36-1967,9-3-371,11-5-1228,13-1 1007,6-2-246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12.0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92 3648,'-4'-2'545,"3"1"-470,0 1 0,1 0-1,-1 0 1,1-1-1,-1 1 1,1 0-1,-1-1 1,1 1 0,-1 0-1,1-1 1,-1 1-1,1-1 1,0 1 0,-1-1-1,1 1 1,0-1-1,-1 1 1,1-2-1,0 1 566,2-1-138,0 1-1,1-1 0,-1 0 0,1 1 1,-1-1-1,1 1 0,0 0 0,3-1 0,12-7 503,2-2 149,41-16 0,-38 18-755,-19 7-328,0 0-1,0 1 1,0 0 0,0 0-1,0 0 1,0 1 0,1-1 0,7 1-1,-11 0-63,1 0-1,-1 0 1,0 1 0,1-1-1,-1 0 1,0 1-1,1-1 1,-1 1-1,0 0 1,0-1 0,1 1-1,-1 0 1,0 0-1,0-1 1,0 1-1,0 0 1,0 0 0,0 0-1,0 1 1,-1-1-1,1 0 1,0 0-1,0 0 1,-1 0-1,1 1 1,-1-1 0,1 0-1,-1 1 1,0-1-1,1 2 1,0 3 45,0 0 0,-1-1 1,0 1-1,0 0 0,0-1 0,-1 1 1,0 0-1,0-1 0,0 1 1,-1-1-1,0 1 0,0-1 0,0 0 1,0 0-1,-4 6 0,0-3 42,0 1 0,-1-1 0,0 0-1,0 0 1,-1-1 0,0 0 0,-10 7-1,9-8 24,3-2-12,-1 1-1,1 0 0,-1 0 1,1 0-1,-6 8 0,35-9 884,-1-3-787,0-1 0,1-1 0,-1-1 0,23-4 0,6-2-3057,1 5-5643,-39 3 3983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26.7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276 0 2720,'0'5'9413,"-1"-4"-9286,1 0 1,-1 0-1,1 0 0,-1 0 1,0 0-1,1 0 0,-1 0 0,0 0 1,1-1-1,-1 1 0,0 0 1,0 0-1,0-1 0,0 1 1,0-1-1,-2 2 0,-4 3 610,-24 23 780,19-18-1190,0 1-1,-13 17 0,6-1-10,3 0-1,0 2 0,-20 51 1,33-72-287,-21 53 91,-21 89 0,39-120-61,2 1 1,1-1-1,2 1 0,1 32 1,1-23 27,0 33 127,4-1 1,3 0 0,32 130-1,-37-190-113,0 0 0,1-1 0,0 1-1,1 0 1,1-1 0,-1 0 0,2-1-1,9 14 1,-11-17-26,-4-6 122,3-3-2863,-1 1 1909,-1-1 0,1 0 0,0 0 1,-1 0-1,1 0 0,-1 0 0,0-1 0,0 1 0,0-1 1,0 1-1,0-1 0,0 0 0,-1 0 0,1 0 1,-1 0-1,0 0 0,0 0 0,0 0 0,0 0 0,0-5 1,0-20-1207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27.63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199 16 3808,'-9'-15'10848,"7"17"-10600,0 1-1,1 0 1,-1-1 0,0 1 0,1 0 0,0 0 0,-2 6 0,-1 2 35,-15 26 770,-43 66 1,50-82-856,1 1 0,1 0 0,1 0 0,-11 39 0,19-57-180,-3 13 76,-4 26 0,1-7 43,5-5 170,2-24-258,-1-1-1,1 0 0,-1 0 1,-2 9-1,2-14-26,1-1 0,0 0 0,0 1 0,0-1-1,0 0 1,0 1 0,0-1 0,-1 0-1,1 1 1,0-1 0,0 0 0,0 1 0,0-1-1,0 1 1,0-1 0,0 0 0,1 1 0,-1-1-1,0 0 1,0 1 0,0-1 0,0 0-1,0 1 1,0-1 0,1 0 0,-1 1 0,0-1-1,0 0 1,1 1 0,0-1-6,-1 0 1,1 1-1,0-1 1,-1 0-1,1 0 1,0 0 0,-1 0-1,1 0 1,0 0-1,-1 0 1,1 0-1,0 0 1,-1 0-1,2-1 1,29-11-82,-25 10 55,47-17 170,1 3 0,68-12 1,-118 27-162,35-8-39,-20 4-20,-1 0 1,22-1-1,-7-1-82,-28 5 167,0 1 0,0-1 1,0 1-1,10 0 0,-11-1 1245,-35 15-23787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28.1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74 3488,'0'-7'12597,"0"6"-12459,1 0 0,0 1 0,-1-1-1,1 0 1,0 0 0,0 1 0,0-1 0,0 1 0,0-1 0,0 1 0,-1-1 0,1 1 0,0-1 0,0 1-1,0 0 1,2-1 0,21-5 531,162-20 1228,-107 16-1831,21 1-109,-82 7 57,-10-2-2572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21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82 150 4480,'4'-13'1412,"-4"11"-1146,0-1 0,1 0 0,0 0 1,0 0-1,0 1 0,0-1 0,0 0 1,3-4-1,-2 5 169,0 0 0,-1-1 0,1 1-1,-1-1 1,0 1 0,0-1 0,0 0 0,0 1 0,0-1 0,-1 0 0,1 0 0,-1 1 0,0-1 0,1 0 0,-1 0-1,-1 0 1,1 0 0,0 1 0,-2-5 0,2 7-411,0-1 0,0 1 0,0 0 0,-1 0 0,1 0 0,0 0 0,0-1 0,-1 1 0,1 0 0,0 0 0,0 0 0,-1 0 0,1 0 0,0 0 0,0 0 0,-1 0 0,1 0 0,0 0 0,-1 0-1,1 0 1,0 0 0,0 0 0,-1 0 0,1 0 0,0 0 0,0 0 0,-1 0 0,1 0 0,0 1 0,0-1 0,-1 0 0,1 0 0,0 0 0,0 0 0,0 0 0,-1 1 0,1-1 0,0 0 0,0 0 0,0 1 0,-1-1 0,1 0 0,0 1 0,-10 10 260,0 6-93,0 1 1,2 0-1,0 1 1,-7 27-1,12-38-188,-5 17 79,1 1 1,1 0 0,1 0-1,2 0 1,-1 28 0,4-49-45,0 0 1,1 0 0,0 0 0,0 0-1,0 0 1,0 0 0,1 0 0,0 0-1,2 4 1,-3-8-2,-1 1-1,1-1 0,0 0 1,0 0-1,0 0 0,0 1 1,0-1-1,0 0 0,0 0 1,0 0-1,0-1 0,0 1 1,0 0-1,1 0 0,-1-1 1,0 1-1,1 0 0,-1-1 1,0 1-1,1-1 0,-1 0 1,1 0-1,-1 1 1,1-1-1,-1 0 0,1 0 1,-1 0-1,1 0 0,-1-1 1,0 1-1,1 0 0,-1-1 1,1 1-1,-1-1 0,3 0 1,9-6 101,-1 0-1,0-1 1,0 0 0,-1-1 0,19-18 0,-6 2-64,27-35 1,63-111-87,-58 82-51,-50 79 62,-4 7-63,-1 0 0,1 1 0,0-1 1,-1 1-1,1 0 0,4-4 0,-6 6 58,0 0 1,0 0-1,1 0 1,-1 0-1,0 0 1,0-1-1,0 1 1,0 0-1,1 0 0,-1 0 1,0 0-1,0 0 1,0 0-1,0 0 1,1 0-1,-1 0 1,0 0-1,0 0 0,0 1 1,0-1-1,1 0 1,-1 0-1,0 0 1,0 0-1,0 0 1,0 0-1,0 0 0,1 0 1,-1 0-1,0 0 1,0 1-1,0-1 1,0 0-1,0 0 0,0 0 1,0 0-1,1 0 1,-1 1-1,0-1 1,0 0-1,3 17-54,-2 66 162,-2-62-11,1 1-1,1-1 1,1 1-1,6 24 1,-8-45-96,7 28 123,11 27-1,-15-48-126,1 0 0,0 0 1,0 0-1,1 0 0,0 0 0,1-1 0,8 10 1,-8-11-607,-4-4 169,0 0 0,0 0 0,0 1 0,1-1 1,-1-1-1,0 1 0,1 0 0,0-1 0,-1 1 1,1-1-1,0 0 0,3 2 0,9 0-1996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28.57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6 120 4640,'-5'-1'6399,"11"7"-1517,-1-3-4937,0-1 394,0-1 0,0 1 0,0-1 0,1 0-1,-1 0 1,0-1 0,1 1 0,5-1 0,46-6 534,-32 3-327,21-2-492,1-2 1,-2-2-1,1-2 0,-2-3 0,0 0 0,51-26 0,-57 23-3210,-13 7-2797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29.3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58 2496,'-1'-2'17400,"10"0"-19498,-6 1 3563,44-1-510,48-8-1,-5-1-340,16-3-129,-2-1-250,-95 15-310,0-1 1,0 2-1,10 0 0,-20-1-330,-1 0 1,1 1-1,0-1 0,0 0 0,0 1 0,0-1 0,0 0 1,0 1-1,1 0 0,-1-1 0,0 1 0,0-1 0,-1 2 1,0 0-872,-8 6-1156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31.9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220 168 3648,'10'-17'11878,"-15"26"-11090,-7 8-302,0-1 0,-1-1 0,-21 21-1,33-35-439,-35 30 399,22-19-188,-22 24 1,33-32-144,-9 10 273,-17 27-1,25-36-351,1 1 0,0 0 0,1 0-1,0 0 1,0 0 0,0 0 0,1 1 0,-2 10-1,2-2 69,1 0 0,1 0 0,0 0 0,1 1 0,0-1 0,1-1 0,8 24 0,-6-26-18,0 0 0,0-1 0,1 0 0,0 1 0,1-2 1,0 1-1,1-1 0,0-1 0,13 13 0,-17-19-46,-1 0-1,1 0 1,1 0 0,-1 0-1,0-1 1,1 1 0,-1-1-1,1 0 1,0-1 0,0 1-1,-1-1 1,1 0 0,0 0-1,0-1 1,0 1 0,0-1-1,0 0 1,0 0 0,0-1-1,0 0 1,0 0 0,0 0-1,0 0 1,0-1 0,-1 1-1,1-1 1,0-1 0,-1 1-1,0-1 1,1 1 0,-1-1-1,0 0 1,-1-1 0,1 1-1,5-7 1,14-19 181,36-59 0,-43 61-211,2 1-1,0 1 1,37-40 0,-35 44 29,-9 10 25,19-16 1,-18 17-36,0 0 0,-1-1 1,-1 0-1,0 0 0,0-1 1,-1 0-1,-1-1 0,0 0 0,11-24 1,-17 29-42,1-1 0,-1 1 0,-1-1 1,0 0-1,0 0 0,0 1 1,-2-11-1,4-30-1304,-3 48 1233,3-16-2477,7-29-1,-8 40 1268,1-1-1,0 1 1,0 0-1,5-7 0,-3 4-2699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32.53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122 62 5056,'-1'-1'145,"1"0"0,-1 1 0,1-1 0,-1 1 0,1-1 0,-1 1 0,0-1 0,1 1 0,-1-1 1,0 1-1,1 0 0,-1-1 0,0 1 0,1 0 0,-1 0 0,0 0 0,0-1 0,0 1 0,1 0 0,-1 0 0,0 0 0,0 0 1,0 0-1,-1 1 438,0 0 1,0 0 0,0 0 0,0 0 0,0 1 0,0-1 0,-2 3 0,-6 4-23,4-3-279,0 0-1,1 1 0,-1-1 1,1 1-1,0 1 1,1-1-1,-1 1 0,1 0 1,1 0-1,-6 13 1,5-8-208,0 0 0,1 0 1,0 0-1,1 0 0,1 1 1,0 15-1,1-25-36,0 1 1,0 0-1,0 0 0,1-1 1,0 1-1,0 0 0,0-1 0,0 1 1,0 0-1,1-1 0,-1 0 1,1 1-1,0-1 0,0 0 0,1 0 1,-1 0-1,0 0 0,5 3 1,-4-4 17,0 0 0,0 0 0,0 0 0,0-1 0,0 1 0,0-1 0,0 0 0,0 0 0,1 0 0,-1-1 0,0 1 0,1-1 0,-1 0 0,1 0 0,-1 0 0,0 0 0,1 0 0,-1-1 0,0 1 0,7-3 0,-2 0 22,1-1 1,-1 1-1,0-1 0,0-1 0,0 0 1,-1 0-1,0 0 0,0-1 0,0 0 1,-1 0-1,0-1 0,0 1 0,10-16 1,-13 17-28,0 0 0,-1 1 1,1-1-1,-1-1 1,0 1-1,0 0 1,-1 0-1,1-1 1,-1 1-1,-1-1 1,1 1-1,-1-1 1,0 1-1,0-1 0,0 1 1,-1-1-1,0 1 1,0-1-1,0 1 1,-1 0-1,1 0 1,-1-1-1,-5-7 1,2 6-44,0 0 0,0 0 0,-1 1 1,1-1-1,-1 1 0,-1 1 0,-8-7 1,-1 1-200,-34-17 1,43 25 50,-1 0-1,1 0 1,-1 1 0,1 0 0,-1 1-1,-11-2 1,-8 2-4430,32 9-1371,4-3 3520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33.0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13 5984,'-1'0'73,"1"0"-1,0 0 1,0-1 0,0 1 0,0 0-1,0 0 1,-1-1 0,1 1 0,0 0-1,0 0 1,0-1 0,0 1 0,0 0-1,0 0 1,0-1 0,0 1 0,0 0-1,0-1 1,0 1 0,0 0 0,0 0-1,0-1 1,0 1 0,0 0 0,0-1 0,0 1-1,1 0 1,-1 0 0,0-1 0,0 1-1,0 0 1,0 0 0,1 0 0,-1-1-1,0 1 1,0 0 0,0 0 0,1 0-1,-1-1 1,3-1 297,-3 2-214,1 0 0,0 0 0,-1 0 0,1 0 0,-1 0 0,1 0 1,0 0-1,-1 0 0,1 1 0,-1-1 0,1 0 0,-1 0 0,1 1 0,0-1 1,-1 0-1,1 1 0,-1-1 0,0 1 0,1-1 0,0 1 0,10 9 742,-10-9-872,8 8 334,0 0-1,0 1 1,-1 0-1,0 0 1,-1 1-1,0 0 1,6 14-1,30 85 1000,-31-75-986,45 111 591,12 35-67,-57-142-584,-1 0 0,9 73 0,-17-82-154,-1-1 0,-2 1 0,-1 0 0,-2 0 0,0-1 0,-2 1-1,-11 32 1,10-43-139,0 0 0,-2 0 0,0-1 0,-1 0 0,-1-1-1,-1 0 1,0 0 0,-2-1 0,1-1 0,-2 0 0,-24 22-1,13-19-2880,-47 28 0,47-30 536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35.4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2 103 3712,'0'15'5954,"0"23"-4607,1 4-317,0-10-190,-4 33-1,3-30 299,2-29 124,0-24-510,1-24-294,0 1-26,15-79 1,-17 113-425,1 0 0,-1 0 1,2 0-1,-1 1 0,1-1 0,0 1 0,0-1 1,1 1-1,0 0 0,6-7 0,0 0-78,-9 11 79,0 1 1,0-1-1,0 1 0,0-1 0,0 1 0,1 0 0,-1-1 0,0 1 0,0 0 0,1 0 0,-1 0 0,1 0 0,-1 0 0,1 0 1,0 1-1,-1-1 0,1 0 0,0 1 0,-1-1 0,1 1 0,0 0 0,2-1 0,-1 2 0,1-1 0,-1 1 0,0 0 1,0 0-1,1 0 0,-1 1 0,0-1 0,0 1 0,0-1 0,0 1 0,-1 0 1,1 0-1,0 1 0,-1-1 0,3 3 0,-1-1 118,1 0 1,0 0 0,7 4-1,53 34 568,-27-16-270,-36-25-409,0 0 0,0-1-1,0 1 1,0 0 0,0-1 0,1 1-1,-1-1 1,0 0 0,0 0 0,0 0-1,4 0 1,-1 0 62,-4 0-116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36.01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138 80 5728,'2'0'1877,"11"0"1153,24-2 1,-32 1-2964,0 0 1,-1 0-1,1 0 1,6-4-1,-10 5-9,0-1 1,1 1-1,-1-1 0,0 0 0,0 0 0,0 1 0,0-1 1,0 0-1,0 0 0,0 0 0,0 0 0,-1 0 0,1 0 1,0 0-1,-1 0 0,1 0 0,0-2 0,0 2-28,-1-1 1,1 1-1,-1-1 0,1 1 0,-1-1 0,0 1 1,0-1-1,0 1 0,0-1 0,0 1 1,0-1-1,0 0 0,0 1 0,-1-1 0,1 1 1,-1 0-1,1-1 0,-1 1 0,1-1 0,-1 1 1,0 0-1,1-1 0,-1 1 0,0 0 0,-2-3 1,0 3 1,1-1 1,-1 1 0,1 0-1,-1-1 1,0 1 0,1 0-1,-1 1 1,0-1 0,0 0-1,0 1 1,1 0 0,-1-1-1,-6 1 1,-4 1 161,-1 0 0,0 0 0,0 1 1,-21 6-1,28-6-93,0 1 0,0-1 1,1 1-1,-1 1 0,1-1 1,0 1-1,0 0 0,0 0 0,0 1 1,-8 8-1,12-11-78,0 0 0,1 0 0,-1 0 0,1 0 0,-1 0 0,1 0-1,0 1 1,0-1 0,0 1 0,0-1 0,0 0 0,1 1 0,-1-1 0,1 1 0,-1 0 0,1-1 0,0 1-1,0-1 1,0 1 0,1-1 0,-1 1 0,1 0 0,-1-1 0,1 1 0,0-1 0,0 0 0,0 1-1,0-1 1,0 0 0,0 1 0,1-1 0,2 4 0,2 0 61,0 0 0,0 0 0,0-1-1,1 0 1,-1 0 0,1 0 0,0-1 0,1 0 0,7 3 0,6 1-19,-1-1 1,1-1-1,1-1 1,-1-1-1,1-1 1,31 0-1,-23 1-465,-28-4-160,-1 0 764,33 0-18695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36.73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320 20 5632,'-7'-7'1197,"6"6"-1032,0 0 0,1 0 0,-1 0 0,0 0 0,1 1 0,-1-1 0,0 0 0,0 0 0,0 1 0,0-1 0,0 1 0,1-1 0,-1 1 0,0-1 0,0 1 0,-1 0 0,1-1 0,0 1 0,0 0 0,0 0 0,0 0 1,0-1-1,0 1 0,0 0 0,-2 1 0,-17 4 1463,-28 10 0,40-12-1461,0 1-1,0-1 0,1 2 1,-1-1-1,1 1 0,-8 7 1,11-8-159,1 0 1,-1 0-1,1 0 0,0 1 1,0-1-1,1 1 0,-1-1 1,1 1-1,-2 6 0,3-7 36,0-1-1,0 0 1,0 0-1,1 1 1,-1-1-1,1 0 0,0 1 1,0-1-1,0 1 1,0-1-1,0 0 1,1 1-1,0-1 1,-1 0-1,3 4 0,-3-6-22,1 0 0,-1-1 0,1 1 0,-1-1 0,1 1 0,-1-1-1,1 0 1,-1 1 0,1-1 0,-1 1 0,1-1 0,0 0 0,-1 0-1,1 1 1,0-1 0,-1 0 0,1 0 0,0 0 0,-1 0-1,1 1 1,0-1 0,0 0 0,-1 0 0,1-1 0,0 1 0,-1 0-1,1 0 1,0 0 0,-1 0 0,1-1 0,0 1 0,-1 0-1,2-1 1,23-12 544,-25 13-559,12-9 6,-1 0 0,0 0 0,14-17-1,-10 12-282,-15 13-75,0 2 116,-3 5 225,0 1 0,1-1-1,0 1 1,0-1-1,1 1 1,0-1-1,0 1 1,0 7-1,-2 13 39,-22 114 600,17-108-266,-1 0 0,-15 36 0,-22 48 321,44-113-629,0 0 0,0 0 0,-1 0 0,0 0 0,0 0 0,0-1 0,0 0 0,-7 6 0,-4 4 578,13-12-613,0 0 0,0-1 1,1 1-1,-1-1 0,0 0 0,0 1 1,0-1-1,0 0 0,0 1 0,0-1 1,0 0-1,0 0 0,0 0 0,0 0 1,0 0-1,0 0 0,0 0 1,0 0-1,1 0 0,-1 0 0,0-1 1,0 1-1,0 0 0,0-1 0,0 1 1,0 0-1,0-1 0,0 0 1,-1 0-5,0 0 1,0 0 0,0-1 0,1 1 0,-1 0 0,1-1 0,-1 1 0,1-1 0,-1 0 0,1 1 0,0-1 0,-1-2 0,-3-8-71,1 0 0,0 1 0,1-1 0,0-1 0,1 1 0,0-24 1,2 28-19,0 0 1,0 1 0,1-1 0,1 0 0,-1 1 0,1-1 0,1 1 0,-1 0 0,1 0 0,0 0 0,1 0-1,7-11 1,-8 14-3,0 0-1,1-1 1,0 1-1,0 0 1,0 1-1,0-1 1,0 1-1,1 0 1,-1 0-1,1 0 0,0 1 1,0 0-1,0-1 1,0 2-1,0-1 1,0 1-1,1-1 1,-1 1-1,1 1 1,-1-1-1,7 1 0,36 0-7934,-33 0 5755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37.09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78 6 7040,'-1'-1'183,"-1"0"0,1 1 0,0-1 0,0 1 0,0-1 0,-1 1 0,1-1 0,0 1 1,0 0-1,-1 0 0,1 0 0,0-1 0,-1 1 0,1 1 0,0-1 0,-1 0 0,1 0 0,0 0 0,0 1 1,-1-1-1,1 0 0,0 1 0,0 0 0,-1-1 0,1 1 0,0 0 0,0-1 0,0 1 0,0 0 0,0 0 0,0 0 1,0 0-1,0 0 0,1 0 0,-1 0 0,0 0 0,1 0 0,-1 0 0,0 0 0,0 2 0,-3 7 272,0-1 0,1 1 0,0 0 0,-2 13 0,2-9-749,-1 1-147,2 1 0,0-1 0,1 23-1,1-38 315,0 1 0,0-1 0,0 1 0,0-1-1,0 1 1,0-1 0,0 0 0,0 1 0,0-1-1,0 1 1,0-1 0,0 0 0,0 1 0,0-1 0,0 1-1,1-1 1,-1 0 0,0 1 0,0-1 0,0 0 0,1 1-1,-1-1 1,0 0 0,0 1 0,1-1 0,-1 0-1,0 1 1,1-1 0,-1 0 0,0 0 0,1 0 0,-1 1-1,0-1 1,1 0 0,-1 0 0,1 0 0,-1 0 0,0 0-1,1 0 1,-1 1 0,1-1 0,-1 0 0,1 0-1,-1 0 1,0 0 0,1-1 0,-1 1 0,1 0 0,-1 0-1,0 0 1,1 0 0,8-3-4118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37.4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40 4896,'-10'-28'1824,"15"24"-1440,0-1 320,4 5-576,-5-3-928,5 6-864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22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52 234 4064,'-1'-1'166,"-1"1"0,1-1 0,-1 1 0,0 0 0,0-1 0,1 1 1,-1 0-1,0 0 0,1 0 0,-1 0 0,0 1 0,1-1 0,-3 1 0,2-1 444,1 0-1,-1 0 0,1 0 1,-1 0-1,0 0 1,1-1-1,-1 1 0,1 0 1,-1-1-1,1 1 1,0-1-1,-1 0 0,1 0 1,0 1-1,-1-1 1,-1-1 940,19 2-1299,281-16 890,102-34-597,45-19 11,-5 21-263,-207 25 248,-221 22-779,-1 0-1,1-1 1,-1 0 0,0-1 0,12-4 0,-16 5-904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37.8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53 4384,'-1'1'101,"0"-1"0,0 1 0,0-1 1,0 1-1,0 0 0,0-1 0,0 1 0,0 0 1,0 0-1,0-1 0,0 1 0,0 0 0,1 0 1,-1 0-1,-1 2 0,2-1 85,-1 0-1,1 1 1,-1-1-1,1 0 1,0 1-1,0-1 1,0 3 0,0 1 368,-4 21 1356,3-25-1787,0 1 0,0 0 0,1-1 0,-1 1 0,1 0 0,0 0 0,-1-1 0,1 1 0,1 0 0,-1 0 0,0-1 0,1 1 0,-1 0 0,2 3 0,6 14 1050,-8-20-1146,0 0 0,0 1 0,1-1 0,-1 0 0,0 0 0,0 0 0,0 0 0,0 0 0,1 1 0,-1-1 0,0 0 0,0 0 0,1 0 0,-1 0 0,0 0 0,0 0 0,0 0 0,1 0-1,-1 0 1,0 0 0,0 0 0,1 0 0,-1 0 0,0 0 0,0 0 0,1 0 0,-1 0 0,0 0 0,0 0 0,0 0 0,1 0 0,-1 0 0,0 0 0,0 0 0,1-1 0,-1 1 0,8-5 341,-4 0-154,1-1 0,-1 0 0,-1 1 0,1-1 0,-1-1 0,0 1 0,0 0 0,2-11 0,4-6 633,-7 17-670,-1 0 1,1 0 0,-1 0-1,-1 0 1,1-1-1,-1 1 1,0 0 0,0 0-1,-3-11 1,3 16-195,-1-1-1,1 1 1,-1 0 0,1 0-1,-1 0 1,0 0 0,1 0 0,-1 0-1,0 0 1,0 0 0,0 0 0,0 0-1,0 0 1,0 0 0,0 1 0,0-1-1,0 0 1,-2 0 0,2 1-62,1-1-1,-1 1 1,1 0 0,-1 0 0,0-1 0,1 1-1,-1 0 1,0 0 0,1 0 0,-1 0-1,0 0 1,1 0 0,-1 0 0,1 0-1,-1 0 1,0 0 0,1 0 0,-1 1 0,0-1-1,1 0 1,-1 0 0,1 1 0,-1-1-1,1 0 1,-1 1 0,0-1 0,1 0 0,-1 1-1,1-1 1,0 1 0,-1-1 0,1 1-1,-1-1 1,1 1 0,0-1 0,-1 1-1,1 0 1,-1 0-389,1-1 311,0 1-1,0-1 1,0 0-1,0 0 0,0 1 1,0-1-1,-1 0 1,1 0-1,0 1 0,0-1 1,0 0-1,0 1 1,0-1-1,0 0 1,0 0-1,0 1 0,1-1 1,-1 0-1,0 0 1,0 1-1,0-1 0,0 0 1,0 0-1,0 1 1,1-1-1,3 7-3303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38.1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83 0 6560,'-1'1'206,"0"-1"-1,0 0 1,0 1 0,0-1 0,0 1-1,0-1 1,0 1 0,1 0 0,-1-1-1,0 1 1,0 0 0,1-1 0,-1 1-1,1 0 1,-1 0 0,0 0 0,1-1-1,-1 1 1,1 0 0,0 0 0,-1 1-1,-10 29 1805,6-18-1048,-11 23 491,9-22-973,1 1-1,0 0 1,1 0-1,-4 17 1,9-31-454,0 0 0,-1-1 0,1 1 0,0 0 0,0 0 0,0-1 0,0 1 0,0 0 0,0 0 0,0-1 0,0 1 0,0 0 0,1 0 0,-1-1 0,0 1 0,0 0 0,1-1 0,-1 1 0,1 1 0,-1-2-9,1 0 0,-1 0 0,1 1 0,-1-1 0,0 0 0,1 0 0,-1 0 0,1 0 0,-1 0 0,1 0 0,-1 0 0,1 0 0,-1 0 0,1 0 0,-1 0 0,1 0 0,-1 0 0,0 0 0,1 0 0,-1 0 0,1 0 0,0-1 0,5-2 78,-1 0 1,0 0-1,9-7 1,-7 5-88,122-97 648,-127 100-608,0 0 1,1 1-1,-1-1 0,1 1 1,-1 0-1,1-1 0,0 1 0,-1 0 1,1 1-1,0-1 0,0 1 1,-1-1-1,1 1 0,0 0 0,0 0 1,3 0-1,-4 1 1,1-1 0,-1 1 0,0 0-1,1 0 1,-1 0 0,0 0 0,0 1 0,0-1 0,0 1 0,0-1-1,0 1 1,0-1 0,-1 1 0,1 0 0,0 0 0,-1 0 0,0 0-1,3 4 1,5 9 14,0 1-1,-1 0 1,-1 0-1,0 1 1,-1 0-1,4 20 1,8 50-4110,-17-82 3390,0-3 275,0 0 0,-1 0 1,1 0-1,-1-1 0,0 1 0,1 0 1,-1 0-1,0 0 0,0 0 0,0 0 1,-1 0-1,1-1 0,0 1 0,-1 0 1,1 0-1,-1 0 0,1-1 0,-3 4 1,2-3-229,-1-1 0,1 0 0,-1 0 1,1 0-1,-1 0 0,1 0 0,-1 0 1,-2 1-1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39.22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330 0 5472,'3'2'11212,"-8"12"-8762,-8 19-2390,8-20 105,1 0 0,-4 15 0,-2 7 145,-22 86 460,10-32-313,-1-18-148,23-70-270,0-1 0,0 1-1,0-1 1,0 0-1,0 1 1,0-1-1,0 1 1,0-1 0,-1 1-1,1-1 1,0 0-1,0 1 1,0-1 0,-1 1-1,1-1 1,0 0-1,-1 1 1,1-1 0,0 0-1,-1 1 1,1-1-1,0 0 1,-1 0-1,1 1 1,-1-1 0,-7-5 711,-4-3-872,7 6 87,0 0-1,0 0 1,-1 1-1,1-1 1,-1 1-1,1 1 1,-1-1-1,1 1 1,-1 0-1,-9 1 1,-1 2-25,1-1 0,-23 8 0,19 0-49,17-9 122,0 0 0,1 0 0,-1 0 0,0 0 0,0 0 0,0 0 0,0-1 0,0 1 1,0-1-1,0 1 0,-3-1 0,4 0 67,2 1 5,9 2 54,-1 0-1,0-1 1,1 0 0,-1-1 0,1 0-1,-1 0 1,14-2 0,73-9 436,-48 3-511,199-13 43,-126 8-843,-113 12 748,0-2-3837,-8 1 3497,0 1 1,0 0 0,1-1 0,-1 1 0,0-1 0,0 1 0,0-1 0,0 1 0,0 0 0,-1-1 0,1 1-1,0-1 1,0 1 0,0 0 0,0-1 0,0 1 0,0-1 0,-2-1-1636,-4-3-1055,-6-2-2006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39.6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54 4800,'-17'-5'8725,"53"1"-3332,1-1-3576,236-15-1842,-78 5-9491,-136 11 3378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43.6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218 41 3712,'0'0'1221,"-5"-12"3766,5 11-4825,0-1 1,0 1 0,0 0-1,0 0 1,0 0 0,-1 0-1,1-1 1,0 1 0,-1 0-1,1 0 1,-1 0 0,1 0-1,-1 0 1,0 0 0,1 0-1,-1 0 1,0 0 0,0 0-1,1 1 1,-1-1 0,0 0-1,0 0 1,0 1 0,0-1-1,0 0 1,0 1 0,0-1-1,0 1 1,-1 0 0,1-1-1,0 1 1,0 0 0,0 0-1,0-1 1,0 1 0,-1 0-1,1 0 1,0 0 0,0 0-1,-3 1 1,-1 0-17,0-1 0,0 1 0,0 1 0,0-1 0,0 1 0,0 0 0,0 0 0,-7 4 0,1 2-87,0 0 0,1 1-1,0 0 1,0 0 0,0 1-1,2 0 1,-1 1 0,1 0-1,1 1 1,0-1 0,0 1-1,1 1 1,-4 12 0,9-20-45,0 0 1,1 0-1,0 0 1,-1 0-1,1 0 1,1 0-1,-1 0 1,1 0-1,0 0 1,0 0-1,1-1 1,-1 1-1,1 0 1,0-1-1,0 1 1,1-1-1,-1 0 1,5 6-1,-5-7 24,0 0 0,0 0-1,1 0 1,0 0 0,-1-1-1,1 1 1,0-1-1,0 1 1,0-1 0,1 0-1,-1 0 1,1 0 0,-1-1-1,1 0 1,-1 1-1,1-1 1,0 0 0,-1 0-1,1-1 1,0 1 0,0-1-1,0 0 1,7-1-1,-8 1-49,0-1 0,-1 0 0,1 0-1,0 0 1,-1 0 0,1 0-1,-1 0 1,1-1 0,-1 1 0,0-1-1,1 0 1,-1 0 0,0 0-1,3-3 1,-2 1 30,-1 0-1,1-1 0,-1 1 0,0 0 1,0-1-1,0 0 0,2-8 1,-1-4 73,0-1 0,-2 0 0,0-28 0,-1 38-100,-1-19 117,0 16 3,1 1-1,0-1 0,3-16 0,1 18 23,0 12-66,1 17-107,1 61 192,1 9 11,-5-57 142,-2 64 0,-2-31-73,-1-3-2,-11 63 0,4-45 137,8-62-269,-1 0 1,-9 34-1,11-49-45,0-1 1,0 1 0,-1 0-1,1 0 1,-1-1-1,0 1 1,0-1-1,0 0 1,-1 0-1,1 1 1,-1-2-1,0 1 1,0 0-1,0 0 1,0-1-1,0 0 1,0 1-1,-1-1 1,1 0-1,-6 1 1,7-2-39,0-1 0,-1 0 0,1 0 0,-1 0 0,1 0 0,0 0 0,-1 0 0,1-1 0,-1 1 0,1-1 0,0 0 0,0 0 0,-1 0 0,1 0 0,0 0 0,0 0 0,0 0 1,0-1-1,0 1 0,0-1 0,1 0 0,-1 1 0,0-1 0,1 0 0,-2-2 0,-3-4-18,0-1 1,1 1-1,-1-1 1,-4-14-1,7 16-24,0 0-1,1 0 0,0 0 0,0 0 1,1 0-1,0-1 0,0 1 0,1 0 1,0-15-1,1 16 5,0 0 1,1 0-1,-1 1 1,1-1-1,0 1 0,1-1 1,-1 1-1,1 0 1,0 0-1,0 0 1,1 0-1,7-8 1,-8 10 36,0-1 0,1 1 0,0 0 1,-1 0-1,1 0 0,1 1 0,-1-1 0,0 1 1,0 0-1,1 0 0,-1 1 0,1-1 1,0 1-1,6-1 0,-7 2-20,0 0 0,0 0 0,0 0 0,0 0 0,0 1 0,0 0 0,0-1 0,0 2 0,-1-1 0,1 0 0,0 1 0,0 0 1,-1-1-1,1 1 0,-1 1 0,6 3 0,-8-4-224,9 0-3418,-9-2 3140,1-1 1,-1 1-1,0-1 0,0 0 0,0 0 0,1 1 0,-1-1 0,0 0 0,0 0 0,1-2 1,8-7-3730,6-1-1507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47.0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22 2496,'0'-5'4197,"22"2"6712,-17 2-11680,16 0 934,23-4-1,-22 3-2,21-1 1,-34 3-104,-1-1-51,0 1 1,0 0 0,0 1 0,0 0-1,0 0 1,0 0 0,0 1-1,12 5 1,-19-7 9,0 1 0,0-1 0,0 1 0,0-1 0,0 1-1,0-1 1,-1 1 0,1 0 0,0-1 0,0 1 0,-1 0 0,1 0 0,0-1 0,-1 1-1,1 0 1,-1 0 0,1 0 0,-1 0 0,1 0 0,-1 0 0,0 0 0,1 0 0,-1 0-1,0 0 1,0 0 0,0 0 0,0 0 0,0 0 0,0 0 0,0 0 0,0 0 0,0 0 0,0 0-1,-1 0 1,1 0 0,0 0 0,-1 0 0,1 0 0,-1 0 0,1 0 0,-1-1 0,0 2-1,-2 3 29,0-1 1,-1 0-1,1 0 0,-1 0 0,0 0 0,-7 4 0,-51 31 334,42-28-49,1 0 0,-19 17 0,38-28-314,0 0 1,-1 0-1,1 0 0,0 0 0,0 0 0,0 1 0,0-1 0,0 0 0,0 0 0,0 0 0,0 0 1,0 0-1,0 0 0,0 0 0,0 0 0,0 0 0,0 0 0,0 1 0,0-1 0,0 0 0,0 0 1,0 0-1,0 0 0,0 0 0,0 0 0,0 0 0,0 0 0,1 0 0,-1 0 0,0 0 0,0 1 1,0-1-1,0 0 0,0 0 0,0 0 0,0 0 0,0 0 0,0 0 0,0 0 0,0 0 0,0 0 0,0 0 1,1 0-1,-1 0 0,0 0 0,0 0 0,0 0 0,0 0 0,0 0 0,0 0 0,0 0 0,0 0 1,0 0-1,0 0 0,1 0 0,-1 0 0,0 0 0,0 0 0,0 0 0,0 0 0,0 0 0,13 1 476,22 0-87,-30-1-304,61-1 517,123 5-903,-135-1-2063,-18-3-5078,-28 0 2670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47.52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212 15 5984,'-16'-14'9110,"16"14"-8983,-1 4 139,-1 1 0,0-1 0,-1 0 0,1 0 0,-1-1 0,-5 8 0,-5 6 506,-7 15-160,1 1-1,1 1 0,2 0 0,-14 45 0,14-31-357,-19 70 291,32-105-534,1 0-1,1 0 1,-1 0 0,2 0 0,0 1 0,1-1 0,2 15 0,0-12 216,1-1 1,10 30-1,-12-41-436,0 0 1,0 0-1,0 0 1,0 0-1,1 0 0,0 0 1,0-1-1,0 1 0,0-1 1,0 0-1,1 0 0,-1 0 1,1-1-1,0 1 0,4 2 1,-5-4-506,0 0 0,0-1 0,0 1 1,0 0-1,0-1 0,0 0 0,1 0 0,3 0 1,-3 0 108,9 0-3443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48.2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42 88 6464,'0'0'111,"-1"0"0,0 1 0,1-1 0,-1 0 0,1 0 0,-1 0 0,1 1 1,-1-1-1,1 0 0,-1 1 0,1-1 0,-1 0 0,1 1 0,-1-1 0,1 1 0,-1-1 0,1 1 1,0-1-1,-1 1 0,1-1 0,0 1 0,0-1 0,-1 1 0,1-1 0,0 1 0,0 0 0,0-1 0,0 1 1,0-1-1,-1 2 0,0 21 1590,1-21-1438,-1 39 1857,-8 56 0,5-24-952,4-56-779,0 0 0,-1 1 1,-7 32-1,2-6 699,7-53-850,0-1 1,0-19-1,-1 13-382,3-33-1,3 19 101,4-30-179,32-98 0,-39 149 225,1 0 1,0 1 0,0 0-1,1 0 1,0 0-1,0 1 1,1 0 0,8-9-1,-10 12-12,1 0 0,0 0 0,1 0 0,-1 0 0,1 1 0,-1-1 0,1 1 0,0 1 0,0-1 0,0 1 0,1 0 0,6 0 0,-11 1 27,1 1 0,0-1 0,-1 1-1,1 0 1,0 0 0,-1 0 0,1 1 0,-1-1 0,1 1-1,-1-1 1,1 1 0,-1 0 0,1 0 0,-1 0 0,1 0 0,-1 1-1,0-1 1,0 0 0,0 1 0,0 0 0,0-1 0,0 1-1,0 0 1,0 0 0,-1 0 0,1 0 0,-1 0 0,1 1-1,1 2 1,-1 0 24,0 0 0,-1 0 0,1 1 0,-1-1 0,0 0-1,0 0 1,0 1 0,-1-1 0,0 1 0,0-1 0,0 0 0,-1 1-1,-1 5 1,0-1 39,-1-2 1,-1 1-1,1 0 0,-2-1 0,1 1 0,-1-1 0,0 0 0,-1-1 0,-12 14 0,3-6 49,0-1 0,-1-1 1,-25 16-1,31-22-67,-5 2-174,-19 17 0,31-23 88,0-1 0,0 1 0,0 0 0,1 0 0,-1 0 0,1 0-1,0 1 1,0-1 0,0 0 0,0 1 0,1 0 0,-2 4 0,3-5 36,0-1 0,0 0 0,0 1 1,0-1-1,0 0 0,1 1 0,-1-1 0,1 0 0,0 0 0,-1 1 1,1-1-1,0 0 0,0 0 0,1 0 0,1 4 0,2 0 100,0 0-1,0 0 1,9 7-1,1-1 69,1-1-1,0-1 1,0 0-1,23 9 1,2 1-1,-34-17-76,-6-3-778,-1 1-1,1-1 1,0 0 0,0 0-1,0 0 1,-1 0 0,1 0-1,0 0 1,0-1 0,0 1-1,0 0 1,-1 0 0,1 0-1,6-4-4726,0-5 3933,1-6-2595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48.73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8 5472,'0'-1'126,"0"1"1,0 0-1,0-1 1,0 1 0,0 0-1,0-1 1,0 1-1,0 0 1,1 0-1,-1-1 1,0 1-1,0 0 1,0-1-1,0 1 1,0 0-1,1 0 1,-1-1 0,0 1-1,0 0 1,1 0-1,-1 0 1,0-1-1,0 1 1,1 0-1,-1 0 1,0 0-1,1 0 1,-1-1-1,0 1 1,0 0 0,1 0-1,-1 0 1,0 0-1,1 0 1,-1 0-1,0 0 1,1 0-1,-1 0 1,0 0-1,1 0 1,-1 0-1,0 0 1,1 0 0,-1 1-1,0-1 1,0 0-1,1 0 1,-1 0-1,0 0 1,1 0-1,-1 1 1,22 10 964,-16-7-421,4 2-279,0 1 0,0 0 0,-1 0-1,0 2 1,0-1 0,-1 1 0,0 0 0,-1 0 0,0 1 0,0 0 0,-1 0-1,10 22 1,-4-2-94,-2 1-1,0 0 0,7 51 0,11 98 1006,-28-164-1183,0 1 0,0-1 0,-2 1 0,0-1 0,-6 24 1,-29 78 255,32-104-335,0 0 31,0 0 0,-2 0 0,0-1 0,-14 20 0,18-28-461,-1 1-1,0-1 1,0-1 0,-1 1 0,0-1-1,1 0 1,-2 0 0,1 0 0,0-1-1,-1 1 1,1-1 0,-1-1-1,-7 4 1,12-6 107,0 1 0,-1-1 0,1 0 0,0 1 0,-1-1 0,1 0 1,0 0-1,0 1 0,-1-1 0,1 0 0,0 0 0,-1-1 0,1 1 0,0 0 0,-1 0 0,1-1 0,0 1 0,0 0 0,-1-1 0,1 0 0,0 1 0,0-1 0,0 0 0,0 1 0,0-1 1,0 0-1,0 0 0,0 0 0,0 0 0,0 0 0,0 0 0,0 0 0,1 0 0,-1 0 0,0 0 0,0-3 0,-8-8-3674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49.7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36 88 2816,'-17'-1'3385,"7"2"1491,2-5 1806,8 3-6545,0 1 0,0-1 0,0 0-1,0 0 1,1 1 0,-1-1 0,0 0-1,1 1 1,-1-1 0,0 0 0,1 1-1,-1-1 1,1 0 0,-1 1 0,1-1-1,-1 1 1,1-1 0,0 1 0,-1-1-1,1 1 1,-1-1 0,1 1 0,1-1-1,20-7 62,-10 4 66,4-2-175,1 0 0,0 2 0,0 0 0,0 1 0,21-1 0,89 2 36,-76 2-85,-7 3 139,-30-1-228,0-1 0,27-2 0,-42-15-6719,1 15 6839,0 0-552,0 0-1,0 0 1,-1 1-1,1-1 1,0 0-1,-1 0 1,1 0-1,-1 0 1,1 1-1,-1-1 1,1 0 0,-1 0-1,0 1 1,1-1-1,-1 0 1,0 1-1,1-1 1,-2 0-1,-10 0-3123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24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298 509 3712,'0'-1'129,"0"0"0,-1 1 1,1-1-1,0 1 0,0-1 1,-1 0-1,1 1 0,0-1 1,0 0-1,0 1 0,0-1 0,0 0 1,0 1-1,0-1 0,0 0 1,0 1-1,0-1 0,0 0 0,1 1 1,-1-1-1,0 0 0,0 1 1,1-1-1,-1 1 0,0-1 0,1 1 1,-1-1-1,0 0 0,1 1 1,0-1-1,0 0 86,-1 1 0,1-1 1,-1 0-1,1 0 0,-1 1 1,1-1-1,-1 0 0,0 0 0,1 1 1,-1-1-1,0 0 0,0 0 0,0 0 1,1-1-1,-1 1-63,0-1 0,0 1 1,0 0-1,0-1 0,0 1 0,-1 0 1,1-1-1,0 1 0,-1 0 1,1 0-1,-1-1 0,1 1 0,-1 0 1,1 0-1,-1 0 0,0 0 0,0 0 1,1-1-1,-1 1 0,0 1 0,0-1 1,0 0-1,0 0 0,0 0 0,-2-1 1,0 1 3,0 1 1,1-1 0,-1 0 0,0 1 0,1 0 0,-1 0-1,0-1 1,0 1 0,1 1 0,-1-1 0,-4 1 0,-5 2 30,1 0 1,0 1-1,1 0 1,-16 8-1,-3 5-144,1 1 0,0 1-1,-26 24 1,50-39-57,-1 0 0,1 0 0,0 1 0,1-1 0,-1 1 0,1 0 1,0 0-1,0 0 0,0 0 0,-2 7 0,5-9 36,-1-1 0,0 1 0,1 0 1,-1 0-1,1 0 0,0 0 0,0 0 1,0 0-1,0 0 0,1 0 0,-1 0 1,1 0-1,0 0 0,-1 0 0,1-1 1,1 1-1,-1 0 0,0 0 0,1-1 1,-1 1-1,4 3 0,-2-2 52,0-1 0,1 1 0,0 0 0,0-1 0,0 0 0,0 0-1,0 0 1,1 0 0,-1-1 0,1 0 0,-1 0 0,1 0 0,0 0 0,0-1 0,0 0 0,0 0-1,0 0 1,0-1 0,0 1 0,0-1 0,1 0 0,-1-1 0,0 1 0,0-1 0,0 0 0,0-1-1,0 1 1,0-1 0,-1 0 0,1 0 0,0 0 0,-1-1 0,0 1 0,1-1 0,-1 0 0,0 0-1,-1-1 1,1 1 0,0-1 0,-1 0 0,4-6 0,0-2 56,0 0 0,-1 0-1,-1 0 1,7-24 0,-6 9-25,6-44 0,8-382-708,-20 445 346,-1 0-1,0 0 1,-1-8 0,-1 10-326,1 9 277,0 16 149,0 19 201,5 59 0,12 40 42,-12-108-94,36 219 541,-36-235-547,-2-3 79,1-1-1,5 14 0,-6-21-268,-1 0 1,1 0 0,0 0-1,0 0 1,0 0-1,0-1 1,0 1 0,1 0-1,-1-1 1,0 1-1,1-1 1,-1 1 0,1-1-1,0 0 1,-1 0-1,1 0 1,2 2 0,9 1-1301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50.1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13 4064,'-9'8'8368,"9"-7"-8141,0-1 0,0 1 0,0 0 1,0 0-1,0 0 0,1 0 0,-1-1 0,0 1 1,0 0-1,1 0 0,-1-1 0,0 1 1,1 0-1,-1 0 0,0-1 0,1 1 1,-1 0-1,1-1 0,0 1 0,-1-1 0,1 1 1,-1-1-1,1 1 0,0-1 0,-1 1 1,1-1-1,1 1 0,-1 0 424,0-1-552,-1 1 0,1-1 0,-1 0 0,1 1 0,0-1 0,-1 0 0,1 0 0,-1 1 0,1-1 0,0 0 0,-1 0 0,1 0 0,-1 0 0,1 0 0,0 1 0,-1-1 0,1 0 0,0-1 0,18 1 919,-14 0-813,24 2 433,-21-1-477,0 0-1,15-1 1,10-3-310,159-13 459,-62 3-4957,-49 8-2872,-32-5 1199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53.2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68 76 2976,'3'-4'10696,"15"-4"-8278,25-8-2498,11 1 306,0 3 0,84-8-1,-131 20-234,-1 0-1,0-1 0,0 2 0,1-1 1,10 3-1,-21 17 346,1-13-290,0 1 0,-1-1 0,0 0 0,0-1 0,-1 1 0,0-1 0,0 0 0,-8 8 0,4-5-50,-86 82 463,43-42-336,-123 134 602,134-128-602,41-54-114,-1-1 1,1 1-1,0-1 1,-1 1-1,1-1 0,0 1 1,-1-1-1,1 1 1,0-1-1,-1 1 1,1 0-1,0-1 0,0 1 1,0-1-1,-1 1 1,1 0-1,0-1 1,0 1-1,0 0 1,0 0-1,1-1 9,-1 1 0,0-1-1,0 0 1,1 0 0,-1 1 0,0-1-1,1 0 1,-1 0 0,0 1 0,1-1 0,-1 0-1,0 0 1,1 0 0,-1 1 0,0-1-1,1 0 1,-1 0 0,1 0 0,-1 0 0,0 0-1,1 0 1,-1 0 0,1 0 0,29-4 671,-27 3-686,51-7 317,0 3-1,1 1 1,56 5 0,-41 0-836,-67-3-569,0 0 1,-1 0-1,1 0 0,-1 0 1,0 0-1,0-1 1,0 1-1,0-1 1,0 1-1,2-6 0,0-10-1949,-7 1-390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54.15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6 488 4480,'-6'-4'1691,"12"0"1686,-5 3-3047,1 1 0,-1-1 0,1 0 0,-1 0 0,1 0-1,-1 0 1,1 0 0,0-2 0,6-8 23,-1 0 0,-1 0 0,0 0 0,5-14 0,0-1-22,21-59 533,-24 60-619,2-1 0,12-24 1,54-75 804,-71 117-850,0 1-1,1 0 1,0 0-1,7-7 555,-17 22-215,-5 6-434,1 0 0,1 0 1,0 1-1,1 1 0,0-1 0,-5 27 0,6-12-18,1-1 0,0 57 0,4-84-58,0 0-1,0 0 0,0 0 1,0 1-1,1-1 0,-1 0 1,1 0-1,-1 0 0,1 0 1,0 0-1,0 0 0,0 0 1,0 0-1,0 0 0,2 2 1,-2-3-20,0-1-1,0 1 1,0 0 0,0 0 0,0-1 0,0 1 0,1-1 0,-1 1 0,0-1 0,0 1-1,1-1 1,-1 0 0,0 0 0,1 0 0,-1 0 0,0 1 0,1-2 0,-1 1 0,0 0-1,1 0 1,-1 0 0,0-1 0,1 1 0,-1 0 0,0-1 0,2 0 0,5-3-74,1 0 1,-1 0 0,0-1 0,0 0-1,7-7 1,37-33-287,-26 20 144,-13 14 139,180-156-72,-135 108 289,-57 58-21,-1 5-22,-1 0 0,0 0 0,0 0-1,0-1 1,0 1 0,-1 0 0,-1 3 0,-4 11 66,3-2-121,0 0 1,1 1-1,1-1 1,0 1-1,2 0 1,0-1 0,0 1-1,2 0 1,0-1-1,1 1 1,9 30-1,-11-44-211,0-1 0,0 1 0,0-1-1,1 1 1,-1-1 0,1 0 0,-1 0-1,1 0 1,0 1 0,-1-2 0,1 1-1,0 0 1,4 2 0,-5-3-143,0 0-1,0-1 1,0 1 0,1-1 0,-1 0 0,0 1 0,0-1-1,0 0 1,1 1 0,-1-1 0,0 0 0,1 0-1,-1 0 1,0 0 0,0-1 0,1 1 0,-1 0-1,0 0 1,0-1 0,1 1 0,-1-1 0,0 1 0,0-1-1,0 1 1,0-1 0,0 0 0,0 0 0,0 1-1,0-1 1,1-1 0,7-11-5222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56.39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65 1568,'-8'0'13946,"9"0"-13428,209-5 3209,19-12-3418,-106 6-287,206-12 101,-25 14-216,-266 9-124,-31 0-46,-1 1-1,1-1 0,10 3 0,4 5-3528,-21-8 3535,0 0 1,0 1-1,0-1 1,0 1-1,0-1 1,0 0-1,0 1 1,0-1-1,0 1 1,-1-1-1,1 0 1,0 1-1,0-1 1,0 0-1,-1 1 1,1-1-1,0 0 1,-1 1-257,0-1 257,-6 5-2630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57.52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71 2 1984,'-6'-2'13718,"1"9"-9898,-1 14-6403,5-15 3974,-13 46-1084,2 0 0,2 1 1,3 0-1,0 68 0,6-84-173,0-18-11,1 0-1,3 26 0,-1-34-8,0 1 0,5 12 0,-6-23-34,16 5 362,-16-5-514,1 0 0,0-1 1,0 1-1,0 0 1,0-1-1,0 1 0,0-1 1,2 1-1,2-2 8,-1 1 1,0-1-1,0 0 0,1-1 1,-1 1-1,0-1 1,0 0-1,-1 0 0,1-1 1,8-5-1,4-4-275,21-19 0,-35 29 341,8-8-122,21-12 0,-12 5 85,-18 15 75,-1 1 0,0-1 0,1 1 0,-1-1 0,1 1 0,-1 0 0,1-1 0,0 1 0,-1 0 0,1 0 0,0 1 0,0-1 0,0 0 0,0 0 0,0 1 0,0-1 0,0 1 0,2 0 0,-2 0 88,9 12 473,-6-7-455,-3-3-99,0 1 1,0-1-1,0 1 0,0 0 1,-1 0-1,0 0 0,1 0 1,-1 0-1,0 0 0,-1 0 1,1 0-1,0 5 0,0 4 142,-1-1 1,-1 15-1,0-16-153,0 0 0,3 18 0,0-1-145,-2-25-37,0-1 0,0 1 0,0-1-1,0 1 1,0-1 0,0 0 0,-1 1-1,1-1 1,0 1 0,-1-1 0,1 0 0,-1 1-1,1-1 1,-1 0 0,-1 2 0,20-23-13955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57.91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551 3 3136,'0'0'104,"0"0"1,-1 0-1,1-1 0,0 1 1,0 0-1,-1 0 1,1 0-1,0-1 0,-1 1 1,1 0-1,0 0 1,-1 0-1,1 0 0,0 0 1,-1 0-1,1 0 1,0 0-1,-1 0 0,1 0 1,0 0-1,-1 0 1,1 0-1,0 0 0,-1 0 1,1 0-1,-1 0 1,1 0-1,0 0 0,0 0 1,-1 1-1,1-1 0,0 0 1,-1 0-1,1 0 1,0 1-1,0-1 0,-1 0 1,-14 15 4314,4-5-3403,-4 1-16,-2-1-1,1 0 1,-1-2-1,-31 13 0,-153 40 789,95-31-1501,33-10-2271,61-16 365,12-4 1547,0 0 0,0 0 1,-1 0-1,1 0 0,0 0 0,-1 0 0,1 0 0,0 0 0,-1 0 0,1 0 0,0 0 0,-1 0 1,1 0-1,0 0 0,0 0 0,-1-1 0,1 1 0,0 0 0,0 0 0,-1 0 0,1 0 0,0 0 1,0-1-1,-1 1 0,1 0 0,0 0 0,0-1 0,-1 1 0,1 0 0,0-1-160,1 1-1,-1-1 1,1 1 0,-1-1-1,0 1 1,1 0 0,-1-1-1,1 1 1,-1 0-1,1-1 1,-1 1 0,1 0-1,-1 0 1,1-1 0,-1 1-1,1 0 1,0 0-1,0 0 1,9-4-1182,21-15-2959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5:58.6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37 5408,'-3'-3'795,"-2"-1"-42,0 2 2563,14-6 118,-2 5-3020,1 0 0,-1 0 1,1 0-1,0 1 0,0 0 0,1 1 0,-1 0 0,0 0 0,0 1 0,0 0 0,1 0 0,13 3 1,-18-2-374,0 0 0,0 0 0,0 0 1,-1 0-1,1 1 0,0 0 0,-1-1 1,1 1-1,-1 1 0,1-1 0,-1 0 1,0 1-1,0 0 0,0 0 0,-1 0 1,1 0-1,0 0 0,-1 0 0,0 1 1,0-1-1,0 1 0,0-1 0,-1 1 1,1 0-1,-1 0 0,0 0 0,1 8 1,-2-6 32,1 0 1,-1 0 0,0 0-1,-1 0 1,0 0 0,0 0-1,0-1 1,0 1 0,-1 0-1,0 0 1,0-1 0,-1 1-1,0-1 1,-4 8 0,-6 4 207,1-1 1,-29 27 0,19-19-294,20-22 24,-2 2-27,1 0 1,-1-1 0,0 1 0,-6 3 0,6-3 7,4-4 6,0 1 0,0-1 0,0 0 0,0 1 0,0-1 0,0 1 0,1-1 0,-1 0 0,0 1 0,0-1 0,0 1 0,0-1 0,0 0 0,1 1 0,-1-1 0,0 0 0,0 1 0,0-1 0,1 0 0,-1 0 0,0 1 0,1-1 0,-1 0 0,0 0 0,0 1 0,1-1 0,-1 0 0,1 0 0,-1 0 0,0 1 0,1-1 0,-1 0 0,0 0 0,1 0 0,0 0 0,6 2 55,0-1-1,0 0 1,11-1-1,0 1 48,0 0-54,-1-1 0,0-1 0,29-5 0,-17 1-277,-8 2-975,30-8 0,-44 9-125,0 0-1,0-1 0,0 0 1,8-5-1,-4 1-1192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01.5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504 1 1888,'3'0'14603,"-6"5"-14252,-8 15 908,4-5-870,-1-2-18,-2-1-1,-16 18 1,22-25-331,-53 51 518,34-34-248,-37 43 1,20-6-33,3 2 0,-37 81 1,33-60-32,24-48-140,1 0 0,1 2-1,3 0 1,0 0 0,3 1-1,1 1 1,1-1 0,-1 56-1,7-55 23,1 0-1,3 1 1,1-1-1,16 70 1,-15-90-157,1-1 0,0 0 1,1 0-1,1-1 0,0 0 1,1 0-1,1-1 0,0 0 1,2-1-1,-1 0 0,2 0 1,21 18-1,-23-23-555,1-1 0,0 1 0,0-2 0,14 7-1,-21-12 36,-1-1 0,1 1-1,-1-1 1,1 0-1,0 0 1,0 0-1,-1 0 1,1-1 0,0 0-1,0 0 1,0 0-1,0-1 1,-1 0-1,1 1 1,9-4 0,17-14-2172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03.02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145 33 1248,'0'0'9973,"9"0"-9146,1-4-542,11 0 144,-3 3-262,-1-1 0,27-6-1,16-2 1,-46 9-40,-8 0-76,-1 0 0,1 1 0,0 0 0,-1 0 0,1 0 0,0 0 0,-1 1 1,6 1-1,-9-1 258,-2 0-224,-1 0 1,1 1 0,0-1-1,0 0 1,-1 0-1,1 0 1,-1 0-1,1 0 1,-1 0-1,0 0 1,1 0 0,-1 0-1,0 0 1,0 0-1,0 0 1,1 0-1,-1-1 1,0 1-1,0 0 1,0 0-1,-2 0 1,-25 12 474,21-11-384,-184 61 1499,106-38-1579,77-22-200,8-1-79,12 2-245,-4-1 220,-5-2 172,9 6-74,-1-1 0,17 13 0,-24-15 106,0-1 1,0 1 0,-1 0-1,1 0 1,-1 0 0,0 1-1,0-1 1,-1 1 0,4 8-1,-3-4 43,0 0-1,-1 0 0,0 0 1,0 0-1,-1 1 0,-1-1 1,1 0-1,-1 0 0,-1 1 1,0-1-1,-3 12 0,2-10 72,-1 0 0,0-1 0,-1 0-1,0 1 1,-1-1 0,0-1 0,0 1-1,-1-1 1,-10 13 0,12-18-51,0 0 0,-1 0 0,1 0 1,-1 0-1,1-1 0,-1 0 0,0 0 1,-6 2-1,9-3-32,-1-1 0,1-1 0,0 1 0,0 0-1,-1-1 1,1 1 0,-1-1 0,1 0 0,0 1 0,-1-1 0,1 0 0,-1-1 0,1 1 0,0 0-1,-1-1 1,1 1 0,-1-1 0,1 0 0,0 0 0,0 0 0,0 0 0,-3-1 0,3 0-28,1 0 1,-1 0-1,0 0 1,1 0-1,-1-1 1,1 1-1,0 0 1,0-1-1,0 1 1,0-1-1,0 1 1,-1-6-1,1 0-125,-1 0-1,1 0 1,0-8 0,2 12 114,-1 0 0,1 0 1,0 0-1,-1 1 0,2-1 1,-1 0-1,0 0 0,1 1 1,0-1-1,-1 1 0,2-1 1,-1 1-1,0 0 0,0 0 1,1 0-1,0 0 0,0 0 1,0 1-1,0-1 0,0 1 1,0 0-1,1 0 0,-1 0 1,5-2-1,4-1 77,0 0 1,0 0-1,1 2 0,-1-1 0,1 2 1,13-2-1,81-4-1259,-60 8-6870,-39 0 2432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09.95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183 2 2400,'2'-1'10230,"-4"5"-9159,-3 6-887,1 0 1,0 0-1,0 0 1,-2 16-1,-3 4 323,8-25-426,0 0 0,1-1 0,-1 1-1,1 6 1,0-7 5,0 0-1,-1-1 1,1 1-1,-1 0 1,-1 6 0,1-9 793,1-17 76,0 14-948,0 0 0,0 0 1,0 0-1,0 0 0,1 0 0,-1 0 0,1 0 1,-1 1-1,1-1 0,-1 0 0,1 0 0,0 0 1,0 1-1,0-1 0,2-2 0,-1 2 16,0 1-1,0-1 1,1 0-1,-1 1 1,1-1-1,-1 1 1,1 0-1,-1 0 1,1 0-1,3-1 1,30-7 158,1 1 0,57-3 1,-32 4-182,-12 1-48,34-5 117,-66 9-29,-1 0 0,1 1 0,23 2 1,-9 0-255,-31-1 240,0 1-13,-1 0-1,1 0 1,-1 0-1,1 0 1,-1 0-1,0 1 1,1-1-1,-1 0 0,0 0 1,0 0-1,0 2 1,-4 7-60,0 0 0,-1 0-1,-1 0 1,1-1 0,-11 12 0,-38 41-108,37-45 186,0-1 0,-1-1 0,-37 23 0,-66 31 6,89-52 42,-14 7-161,7-4 282,-37 26 0,63-38-188,1 2-1,0 0 1,1 0 0,0 1 0,1 1 0,-16 21-1,15-14 77,1 0 0,0 0-1,2 1 1,1 0-1,0 1 1,-4 24 0,10-45-58,1 0 0,0 1 0,0-1 0,0 0 0,-1 1-1,1-1 1,0 1 0,0-1 0,0 1 0,0-1 0,0 0 0,0 1 0,0-1 0,0 1 0,0-1 0,0 1 0,0-1 0,0 1 0,0-1 0,0 0 0,0 1 0,1-1 0,-1 1 0,0 0 0,16-8 234,61-40-173,-40 29-148,1 2-1,1 2 1,1 1 0,0 2 0,0 2 0,61-6 0,-96 15 63,1-1 0,0 1 0,-1 0 1,1 0-1,-1 0 0,1 1 0,0 0 0,-1 0 1,1 0-1,-1 1 0,0 0 0,1 0 1,-1 0-1,0 1 0,0 0 0,-1 0 0,8 5 1,-10-6 11,-1 0 0,1 0 0,-1 0 0,1 0 0,-1 0 0,0 0 0,0 0 0,0 0 0,0 1 0,1 2 0,-1-2-7,0 0 0,0 0 1,1 0-1,-1 0 0,1 0 0,-1-1 0,3 4 1,9 8 153,-12-12 176,-6-19-12196,0 6 6735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24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7040,'2'3'340,"-1"0"1,1 1-1,-1-1 1,0 1-1,0-1 0,0 1 1,0-1-1,-1 1 1,0 0-1,1-1 1,-1 1-1,0 0 0,-1-1 1,0 6-1,0-3 206,1 0-1,0 0 1,0 0 0,2 12-1,2 2 461,-1-1 1,2 40-1,0-35 0,-2-18 277,-1-17 556,-2-2-1606,3-103 119,-1 98-559,1 0 1,0 0-1,2 0 0,9-26 1,-11 35 261,-2 6-48,0 0 0,0 0 0,0 1 0,0-1 0,1 0 0,2-3 0,-4 5 6,1 1-1,-1-1 1,1 1-1,-1-1 1,1 1 0,-1 0-1,1-1 1,0 1-1,-1-1 1,1 1-1,0 0 1,0 0-1,-1-1 1,1 1 0,0 0-1,0 0 1,-1 0-1,1 0 1,0 0-1,0 0 1,-1 0 0,1 0-1,0 0 1,0 0-1,-1 0 1,1 0-1,0 1 1,-1-1 0,1 0-1,0 1 1,0-1-1,5 4 42,-1 0 0,1 0 0,-1 0 0,0 1 0,0-1-1,-1 1 1,8 10 0,4 4 22,-13-16-82,29 28 177,-31-30-853,7-6-4721,3-5 1206,1 2 1328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10.49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36 3968,'-3'10'12914,"7"-8"-14212,0-1 1526,0 1 1,1-2 0,-1 1 0,0 0 0,1-1 0,-1 1 0,1-1 0,-1-1 0,0 1 0,1 0 0,6-3 0,2 2-33,169-13 279,-96 5-2531,-46 3-1130,-8 0 162,-4-7-2752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17.1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226 104 576,'-3'1'522,"-1"0"-1,0 1 1,1-1 0,-1 1-1,1 0 1,-1 0 0,1 0-1,-4 4 1,-7 3 676,12-8-912,-1 0 0,0 0 0,0 0 0,0-1 0,0 1 0,0-1 0,0 0 0,0 1 0,0-1 0,-4-1 0,-1 1 1464,3 0 1594,14 3-3073,1 1 67,1-1 0,13 3 0,1-3-124,0 0 0,0-2-1,33-1 1,-45-2-118,0 1 1,1-1-1,-1-1 1,0-1-1,0 0 1,-1 0-1,24-12 1,-35 15-82,0 0 1,0 0-1,0 0 1,0 0-1,-1-1 1,1 1-1,0 0 1,0 0-1,-1-1 0,1 1 1,-1 0-1,1-1 1,-1 1-1,1 0 1,-1-1-1,0 1 1,0-1-1,0 1 1,0-1-1,0 1 1,0 0-1,0-1 0,-1-2 1,1 1-4,0 1 1,-1 0-1,1-1 0,-1 1 1,0-1-1,0 1 0,0 0 1,0-1-1,0 1 0,0 0 1,-1 0-1,1 0 0,-3-2 1,-2-1 5,0 1 0,0 0 0,-1 0 0,0 0 0,0 1 0,0 0 0,-10-2-1,-54-10 73,44 10-67,9 3-14,1 1 1,-1 1 0,1 0-1,-25 4 1,14 0 350,-46 15 0,70-17-373,0 0 0,1-1 1,0 1-1,-1 0 0,1 1 1,0-1-1,0 0 0,0 1 0,0 0 1,0 0-1,1 0 0,-1 0 1,1 0-1,0 0 0,0 1 1,0-1-1,0 1 0,1-1 0,-1 1 1,0 5-1,1-5 24,-1 1 0,2-1 0,-1 0 0,0 1-1,1-1 1,0 1 0,0-1 0,0 1 0,2 4 0,9 41 156,-6-33-251,-3-10 158,1 0-1,0 0 1,0 0-1,0 0 1,1-1-1,0 0 1,0 1-1,0-1 1,1-1-1,0 1 1,0-1-1,1 0 1,6 6-1,12 2 87,1 0 0,0-2 0,1 0 0,46 11 0,-14-6-72,116 17 0,-172-33-105,1 0-20,0 1 0,0-1 0,0 0-1,0 0 1,0 0 0,0 0 0,0 0-1,0-1 1,0 1 0,0-1 0,3-1-1,-5 1-887,-1 0 527,1 1 1,-1-1-1,1 0 1,-1 0-1,1 1 1,-1-1-1,0 0 1,0 0-1,1 0 1,-1 0-1,0-1 1,0-4-598,-1 0 0,0 0 1,0 0-1,-1 0 0,1 0 1,-1 1-1,0-1 0,-1 0 1,-3-5-1,-11-18-2002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18.22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47 3712,'18'-5'9392,"-17"5"-9252,-1 0 1,1-1 0,-1 1 0,1 0 0,0-1-1,-1 1 1,1-1 0,-1 1 0,1-1 0,-1 1-1,1-1 1,-1 0 0,0 1 0,1-1 0,-1 1-1,0-1 1,1 0 0,-1 1 0,0-1 0,0 0-1,1 0 1,-1 1 0,0-1 0,0-1-1,13-3 159,-10 3-254,0 0 0,1 0 0,-1 0 0,1 0 0,-1 1 0,1-1 0,0 1 0,0 0 0,5 0 0,4-2-15,-8 2 32,0 0 0,0 1 0,0 0 1,7 0-1,-1 1-101,-10-1 34,-1 0 0,1 0 1,0 0-1,0 0 0,0 1 0,-1-1 0,1 0 0,0 0 0,-1 1 1,1-1-1,0 1 0,0-1 0,-1 0 0,1 1 0,-1-1 0,1 1 0,0 0 1,-1-1-1,1 1 0,-1-1 0,1 1 0,-1 0 0,0-1 0,1 1 1,-1 0-1,0 0 0,1-1 0,-1 1 0,0 0 0,0 1 0,3 26 27,-4-23-32,1 3 49,-1 1 0,0-1-1,0 1 1,-1-1-1,-1 0 1,1 0-1,-1 1 1,-7 11-1,5-7 87,-2 0 0,1-1 0,-2 1-1,-10 12 1,6-8 1,11-14-105,0-1 0,0 0 0,0 0 0,-1 0 0,1 0 0,-1-1 0,1 1 0,-1 0 0,0-1 0,-3 3 0,4-3-15,1-1-1,-1 0 0,1 0 1,-1 1-1,1-1 0,-1 0 0,1 1 1,-1-1-1,1 1 0,-1-1 0,1 1 1,-1-1-1,1 1 0,0-1 1,-1 1-1,1-1 0,0 1 0,0-1 1,-1 1-1,1-1 0,0 1 1,0 1-1,0-2 13,0 0 0,0 1 0,0-1 0,0 0 0,0 1 0,0-1 0,0 1 0,1-1 0,-1 0 0,0 1 0,0-1 0,0 0 0,1 1-1,-1-1 1,0 0 0,1 0 0,-1 1 0,0-1 0,0 0 0,1 0 0,-1 0 0,0 1 0,1-1 0,-1 0 0,1 0 0,-1 0 0,0 0 0,1 0 0,-1 1 0,0-1 0,1 0 0,0 0 0,6 1-230,1 0 0,-1 0 0,0-1 1,1 0-1,-1 0 0,0-1 0,1 1 0,-1-2 0,0 1 0,13-5 0,17-5-7915,-24 6 3167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21.0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71 3072,'-5'0'272,"-4"-1"447,9 1-699,0 0-1,0 0 0,0-1 1,0 1-1,0 0 1,0 0-1,0 0 1,0-1-1,1 1 1,-1 0-1,0 0 0,0 0 1,0-1-1,0 1 1,0 0-1,0 0 1,0 0-1,0 0 0,0-1 1,1 1-1,-1 0 1,0 0-1,0 0 1,0 0-1,0 0 1,0-1-1,1 1 0,-1 0 1,0 0-1,0 0 1,0 0-1,1 0 1,-1 0-1,0 0 0,0 0 1,0 0-1,1 0 1,0-1 975,-1 1-830,1 0-1,-1 0 1,1-1-1,-1 1 1,1 0-1,-1 0 1,0-1-1,1 1 1,-1 0 0,0-1-1,1 1 1,-1 0-1,0-1 1,1 1-1,-1 0 1,0-1-1,0 1 1,1-1-1,-1 0 1,0 1-26,1-1 0,-1 0 0,0 1 0,1-1-1,-1 1 1,1-1 0,-1 1 0,1-1 0,-1 1 0,1-1 0,-1 1 0,1-1 0,-1 1-1,1-1 1,-1 1 0,1 0 0,0 0 0,-1-1 0,1 1 0,0 0 0,1-1 0,17-4 992,-16 4-1067,0 0 0,-1 0 0,1 0 0,0 0 0,0 1-1,4-1 1,21-3 217,-1-1-130,31-1 526,39-4-452,318 1 132,-208 7-277,118 6 147,-147 0 117,353 16 1203,-385-13-1377,-17-6-23,-77-1-6443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22.1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31 4640,'-7'-5'1295,"6"4"-389,-1 3-457,7 11 1962,-3-4-1995,0 1-1,-1 0 1,0 0 0,0 0-1,-1 0 1,-2 11 0,2 6 50,0 11 174,-5 136 1045,0-71-826,1-38 1274,4-100-2392,-1-12 192,2 0 0,2 0-1,12-61 1,-9 82-106,1-1-1,1 1 1,1 0 0,1 1-1,22-40 1,-30 61 153,1 0-1,-1 0 1,1 1 0,0 0-1,0-1 1,0 1-1,1 0 1,-1 0 0,1 0-1,0 1 1,-1 0-1,1-1 1,5-1-1,-7 3 12,1 1 0,-1-1 0,1 1 0,-1-1 0,1 1 0,-1 0 0,1 0 0,-1 0-1,0 0 1,1 1 0,-1-1 0,1 1 0,-1-1 0,0 1 0,1 0 0,-1 0 0,0 0-1,0 0 1,1 0 0,-1 0 0,0 1 0,0-1 0,0 1 0,-1-1 0,4 4 0,-1-1 41,0 1 1,-1-1 0,1 1 0,-1 0 0,0 0 0,0 0 0,0 0 0,-1 1 0,0-1 0,0 1 0,0-1-1,-1 1 1,0 0 0,0 0 0,1 9 0,-2-10-8,-1-1 0,1 1 1,-1 0-1,0 0 0,0-1 0,0 1 0,0-1 0,-1 1 0,0-1 0,0 1 1,0-1-1,0 0 0,-1 0 0,0 0 0,0 0 0,0 0 0,0-1 1,0 0-1,-8 6 0,-9 5 25,-1 0 0,0-2 0,-1 0 0,-32 11 0,50-22-81,-1 1 0,1 0 0,0 0 0,-1 1 0,-4 3-1,8-5 38,0-1-1,1 1 1,-1-1-1,0 1 1,1-1-1,-1 1 1,1 0-1,-1 0 1,1-1-1,-1 1 1,1 0-1,-1 0 1,1-1-1,0 1 1,-1 0-1,1 0 1,0 0-1,0 0 1,0 0-1,0-1 1,0 1-1,0 0 1,0 0-1,0 0 1,0 0-1,0 0 1,0 0-1,0-1 1,1 1-1,-1 0 1,0 0-1,1 0 1,-1-1-1,0 1 0,1 0 1,0 1-1,6 8 222,0-1-1,0 1 1,1-1-1,0 0 0,1-1 1,0 0-1,0 0 0,21 12 1,-9-9 56,44 17 0,-3-3-449,-23-10-3066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24.13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29 2304,'4'-2'11968,"4"1"-6547,16 0-5660,0 1 283,84-5 688,-33 3-595,6 2-12,-54 1-487,1-1 1,30-4-1,-42 3-1328,-14 1 1325,0 0 0,-1 0 0,1 0 0,0 0 1,-1 0-1,1-1 0,0 1 0,-1 0 0,1-1 0,0 1 0,-1-1 1,1 0-1,-1 0 0,1 1 0,-1-1 0,2-2 0,2-1-1421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25.0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55 13 4320,'-1'-9'1490,"0"7"-953,8 1 3761,-4 8-3753,0 0-1,-1 0 1,0 0 0,0 0 0,-1 0-1,0 1 1,0-1 0,-1 1-1,0 13 1,-3 6-183,-8 38-1,0-7 119,11-57-476,-10 73 487,-20 78 1,28-144-242,-1 1 0,2-1 0,-1 1 0,1-1 0,0 1-1,1 9 1,19-19-148,3-4-65,108-21-74,40 18-571,-169 8-198,-19-5-13849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25.3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40 4800,'-9'-9'7978,"17"6"-7905,-7 3 574,10-2 292,0 0 0,0 1-1,0 0 1,22 2 0,12-1 20,104-3-719,-114 3-832,-28 0-446,0-1 0,1 0 0,6-2 0,7-4-4511,-20-1-445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25.75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60 6656,'-9'-15'2464,"9"10"-1920,14-3-160,-6 5 1920,10-1-1344,9-4 928,14 0-1088,12 5-576,11-2-160,-6 5-512,0 0 224,-8 5-2624,-9 1 1568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26.4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54 3072,'0'-2'91,"0"0"-1,0 0 1,0 0 0,0 0 0,0 0-1,1 0 1,-1 1 0,1-1 0,0 0 0,-1 0-1,1 0 1,0 1 0,0-1 0,0 0-1,2-1 1,-1 1 128,0 0-1,0 0 1,0 1-1,0-1 1,1 1-1,-1-1 1,1 1-1,-1 0 1,1 0-1,4-1 1,-2 0 43,1 1 1,0 0-1,0 0 1,0 1-1,0-1 1,0 1-1,0 1 1,0-1-1,0 1 1,0 0-1,0 0 1,0 1-1,0-1 1,-1 1-1,1 1 1,-1-1-1,1 1 1,-1 0-1,0 0 1,0 1-1,8 6 1,2 4 211,0 1-1,-1 1 1,0 0 0,21 35 0,-13-16 34,-2 2 0,23 58 0,20 83-38,-19-48-43,11 5-74,-28-74-207,-3 2-1,21 82 0,-37-106 6,-2 1 0,-1 0 0,-2 0 0,-4 71-1,-2-84-50,0 1 0,-2-2 0,-1 1 0,-1-1 0,-2 0 0,0 0 0,-2-1 0,-14 26-1,9-23-492,-2 0 0,0-1-1,-2-1 1,-1 0 0,-1-2-1,-1-1 1,-28 22 0,40-37-887,-23 12 0,-15 2-437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25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17 8896,'-5'-1'822,"5"1"-759,0 0-1,0 0 1,0 0-1,0 1 1,0-1-1,-1 0 1,1 0-1,0 0 0,0 0 1,0 0-1,0 0 1,-1 0-1,1 0 1,0 0-1,0 0 1,0 0-1,0-1 1,-1 1-1,1 0 0,0 0 1,0 0-1,0 0 1,0 0-1,0 0 1,-1 0-1,1 0 1,0 0-1,0 0 1,0-1-1,0 1 0,0 0 1,0 0-1,0 0 1,-1 0-1,1 0 1,0 0-1,0-1 1,0 1-1,0 0 0,0 0 1,0 0-1,0 0 1,0-1-1,0 1 1,0 0-1,0 0 1,0 0-1,0 0 1,0-1-1,0 1 0,0 0 1,0 0-1,0 0 1,0 0-1,0-1 1,0 1-1,0 0 1,0 0-1,1 0 1,-1 0-1,0 0 0,0-1 1,15-1 4134,30-3-3264,-42 5-891,11-2 309,-1 2-1,18 0 1,-13 1-14,-12-1-238,-1 1 0,1-1-1,-1 1 1,1 0 0,-1 0-1,7 2 1,-11-2-75,0-1-1,0 1 1,0 0-1,0-1 1,0 1-1,0 0 1,0 0-1,0-1 1,0 1-1,-1 0 1,1 0-1,0 0 1,-1 0-1,1 0 1,0 0-1,-1 0 1,0 0 0,1 0-1,-1 0 1,0 1-1,1-1 1,-1 0-1,0 0 1,0 0-1,0 0 1,0 0-1,0 1 1,0-1-1,0 0 1,0 0-1,-1 0 1,1 0-1,0 0 1,-1 1-1,1-1 1,-1 1-1,-6 14 147,0 1 0,-1-1 0,-1-1 0,-20 28 0,16-25 146,1 1 0,-17 35 0,28-53-299,0 1 0,1-1 0,-1 1 0,1-1 0,-1 1 0,1 0 0,0-1 0,-1 1 0,1-1 0,0 1 0,0 0 0,0-1 0,0 1 0,1-1 0,-1 1 0,0 0 0,1 2 0,0-3-3,0 0 0,0 0 0,-1 0 0,1 0 0,0 0 0,0 0 0,0 0 0,0-1 0,0 1 0,0 0 0,0 0 0,0-1 0,1 1 0,-1-1 0,0 1 0,0-1 0,2 1 0,4 0 18,1 1 1,0-2-1,0 1 0,-1-1 0,13-2 1,16-3-26,-27 3-382,0 1 0,-1-1-1,15 1 1,-20 2-166,0-1 0,1 0 0,-1 1 0,0 0 0,0 0 0,0 0 0,0 0 0,3 2 0,9 6-4237,3 2 1546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28.6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1 4384,'-2'41'8401,"-2"9"-5448,-4 74-1668,8 143 166,4-228-2768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29.02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46 9 5984,'-5'-3'715,"4"2"-493,0 1 1,0-1 0,0 0-1,0 1 1,0 0-1,0-1 1,0 1 0,0-1-1,0 1 1,0 0 0,-2 0-1,-1 16 4850,-3 26-2884,-1 47-1,6-57-1655,-3 160 884,5-158-1296,0-23-64,1-1 0,5 19 0,-4-19-644,0 0 1,0 18-1,-2-27 357,0-1-1,0 1 0,0 0 1,0-1-1,0 1 1,0 0-1,0-1 1,1 1-1,-1 0 1,0-1-1,0 1 1,0 0-1,1-1 1,-1 1-1,1 0 0,-1-1 4,1 1 0,-1-1 0,1 0 0,-1 0 0,0 0 0,1 1 0,-1-1-1,1 0 1,-1 0 0,0 0 0,1 0 0,-1 0 0,1 0 0,-1 0 0,1 0-1,-1 0 1,0 0 0,1 0 0,-1 0 0,1-1 0,-1 1 0,1 0 0,-1 0-1,1 0 1,8-4-4470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29.3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49 5728,'-6'-8'1592,"4"4"1139,9 0-724,20-2 1450,29-4 0,70 0-1446,-92 8-1688,223-2-365,-169 4-2113,-66 3-1632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29.7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20 7712,'5'3'2880,"3"2"-2240,18-5-192,-12 0 2080,14 0-1472,4 0 863,7-5-1151,20-3-288,22 5-288,9-2-864,-9 1 384,-9 1-4063,-4 3 2399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54.4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38 6 2912,'0'0'13,"-1"-1"1,1 1-1,0 0 1,-1 0-1,1 0 1,-18-5 15500,15 11-15456,3-2 40,-1 0 1,1-1-1,-1 1 0,1 0 1,0 0-1,1 4 1,-1 14 316,-3 90 115,-2 10-388,0 170 1005,5-233 863,0-68-2080,0 0 0,0 0-1,1 1 1,0-1 0,0 0 0,1 0-1,0 1 1,0-1 0,1 1 0,1 0 0,6-13-1,5-3-306,35-42-1,-40 55 301,1 0 0,0 0 1,1 1-1,0 0 0,17-9 0,-27 17 58,1 0-1,0 1 1,0-1 0,0 1-1,0 0 1,0 0-1,0 0 1,0 0-1,0 0 1,1 1-1,-1-1 1,0 1-1,0 0 1,1 0 0,-1 0-1,0 1 1,0-1-1,1 1 1,-1-1-1,0 1 1,0 0-1,0 1 1,0-1 0,0 0-1,0 1 1,0-1-1,-1 1 1,1 0-1,-1 0 1,1 0-1,-1 1 1,1-1-1,2 4 1,-2-2 43,0 0 0,0 1 1,0-1-1,0 1 0,-1 0 0,0 0 1,0 0-1,0 0 0,0 0 0,-1 0 1,0 0-1,0 1 0,0-1 0,-1 0 1,0 8-1,0-9-4,0 0 0,-1 0 0,0 0 0,0 0-1,0-1 1,0 1 0,0 0 0,-1-1 0,0 1 0,0-1 0,0 1 0,0-1 0,0 0 0,0 0 0,-1 0 0,0 0 0,1 0 0,-1-1 0,0 1 0,-1-1 0,-5 4 0,2-2 36,1 0 1,-2-1 0,1 0 0,0 0-1,-1 0 1,1-1 0,-1 0-1,1 0 1,-1-1 0,-13 0 0,-21 4-335,55-3 623,-1 0 0,1 1 0,17 6 1,-15-4-52,-15-5-284,15 4 214,0 1 0,-1 0 0,23 13 1,2-1-286,-26-12 154,-12-5-48,0 0 1,-1 1 0,1-1 0,0 0 0,-1 1 0,1-1-1,-1 1 1,1-1 0,0 1 0,-1-1 0,1 1 0,-1-1-1,1 1 1,0 1 0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55.0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27 102 4064,'0'0'93,"-1"-1"-1,0 1 1,0-1 0,0 1-1,1-1 1,-1 1 0,0-1 0,1 1-1,-1-1 1,0 0 0,1 1-1,-1-1 1,1 0 0,-1 1 0,1-1-1,-1 0 1,1 0 0,0 0-1,-1 1 1,1-1 0,0 0 0,0 0-1,-1 0 1,1 0 0,0-1-1,0 1 365,0-1 0,0 1 0,-1 0 0,1 0 0,0 0 0,-1 0 0,1 0 0,-1 0 0,1 0 0,-1 0 0,1 0 0,-2-2 0,1 2 157,0 0 0,0 0 0,1 0 1,-1 0-1,1 0 0,-1 0 0,1 0 0,-1 0 1,1-1-1,0 1 0,-1 0 0,1-3 0,2 3-432,-1 0-1,1-1 1,0 1-1,0 0 1,0 0-1,0 0 1,0 0-1,0 1 1,1-1 0,2 0-1,-4 0-103,11-2 176,10-5 4,0 2 0,0 0 0,1 1 0,-1 2 0,26-2 1,-35 4-122,-9 1-101,0-1 0,1 1 0,-1 0 0,0 0 0,1 1 0,6 1 0,-10-2-69,1 0-1,0 1 1,-1-1 0,1 1 0,0 0 0,-1-1-1,1 1 1,-1 0 0,1 0 0,-1 0-1,0 0 1,2 1 0,-20 30-21193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55.4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75 6560,'15'-2'7603,"12"-5"-3978,48-10-272,33 2-1220,-101 13-2159,16-2-777,45-3 0,-60 5 92,-7 2 174,-1 0 0,1 0-1,0-1 1,0 1 0,-1 0 0,1 0-1,0-1 1,-1 1 0,1 0 0,0-1-1,-1 1 1,6-9-5910,-9 3 1962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57.97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1 638 4640,'-1'3'12749,"6"-2"-14160,-3 0 1479,0-1 1,0 1-1,1-1 0,-1 0 0,0 0 0,0 0 1,0 0-1,0 0 0,1-1 0,-1 1 0,0-1 1,0 1-1,0-1 0,3-2 0,2 0 20,-1-1 0,0 0-1,5-5 1,4-2-134,-14 11 302,8 9 539,-6-4-727,-1 0 0,0 1 0,0-1 1,0 1-1,-1 0 0,0 0 0,0-1 1,0 1-1,-1 8 0,3 13 135,25 137 576,-24-140-734,2 0 1,1 0 0,12 31-1,-7-23 269,-12-31-280,1 0 1,-1 0-1,0 0 1,0 0-1,1-1 1,-1 1 0,0 0-1,1 0 1,-1 0-1,1-1 1,-1 1-1,1 0 1,-1-1-1,1 1 1,-1 0-1,1-1 1,0 1-1,-1-1 1,1 1 0,0-1-1,-1 1 1,2 0-1,-1-2-2,0 1 0,0-1 0,0 1 0,0-1 0,0 1 0,0-1 0,0 0 0,0 1 0,0-1 0,0 0 0,0 0 0,0 1 0,-1-1 0,1 0 0,0 0 0,-1 0 0,2-2 0,10-15-43,-2-2-1,0 1 1,0-1 0,-2-1-1,-1 0 1,5-21-1,3-7 34,41-107-268,32-111 161,-56 122 21,-29 123-82,-3 18 151,0 0 0,1 1 0,-1-1 0,1 0 1,-1 1-1,1-1 0,1 1 0,-1-1 0,0 1 0,1-1 0,-1 1 1,1 0-1,0 0 0,0 0 0,1 0 0,2-3 0,-1 3 45,0 0 0,0 0-1,0 1 1,0-1-1,1 1 1,-1 0 0,1 0-1,0 1 1,6-2-1,39-12 221,22-6-28,198-19 366,-92 25-406,284-14 370,-148 37 30,-197-3-321,1-6 0,179-23 0,-283 22-345,-3 1-439,-1-1 1,1 0-1,9-3 0,-40 3-10280,-12 11 7135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58.95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14 120 1888,'-13'-12'6104,"23"4"-907,33-23-698,-32 22-4169,1 0 0,0 1 0,0 1 0,19-9 0,-23 12-277,0 1 0,0 0 0,0 1 0,1 0 0,-1 0 0,1 0 0,0 1-1,-1 1 1,1 0 0,0 0 0,0 0 0,10 3 0,-14-2-31,-1 0 0,1 0-1,-1 0 1,0 1 0,8 3 0,-11-4-7,0-1 1,-1 0 0,1 1 0,0-1 0,0 1 0,-1-1 0,1 1 0,0 0 0,-1-1 0,1 1 0,-1 0 0,1-1 0,0 1 0,-1 0 0,0-1-1,1 1 1,-1 0 0,1 0 0,-1 0 0,0 0 0,0-1 0,0 1 0,1 0 0,-1 0 0,0 0 0,0 0 0,0 0 0,0 0 0,0-1 0,0 1-1,-1 0 1,1 0 0,0 0 0,0 0 0,-1 0 0,1-1 0,-1 2 0,-6 10 201,-1 0-1,-16 17 1,5-7-104,5-5 5,-1-1 0,-19 15 0,-7 8 184,17-17-160,18-16-108,-1 0-1,1 0 1,-9 11 0,10-9 326,12-7 377,1-1-655,-5-1 54,0 1 0,0-1 0,0 0 0,0 0 0,0 0 1,0-1-1,-1 1 0,1-1 0,0 0 0,2-1 0,10-6 223,-10 6-264,84-39 854,-72 36-873,0 0 0,0 0 1,27-4-1,-24 7-190,23-8 0,-18 3-2447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6:59.8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0 518 5408,'12'-5'4864,"-9"4"-4510,0 0 0,0 0 1,1 0-1,-1-1 1,0 1-1,0-1 0,0 1 1,-1-1-1,1 0 0,0 0 1,-1-1-1,1 1 1,-1 0-1,3-4 0,7-6 272,35-33 659,-3-3 1,53-72-1,-21 24-603,-54 68-596,-13 16-4,19-21 1,16-16 542,-26 26-295,-13 15-135,-5 8-151,0-1 1,0 1-1,0-1 0,0 1 1,0-1-1,1 1 0,-1-1 1,0 1-1,0 0 0,1-1 1,-1 1-1,0 0 0,0-1 1,1 1-1,-1 0 0,0-1 1,1 1-1,-1 0 0,1 0 1,-1-1-1,0 1 0,1 0 1,-1 0-1,1 0 0,-1-1 1,1 1-1,-1 0 0,1 0 1,0 0-1,-2 17 297,-13 50-362,-2 13 85,14-72-55,0 0 0,1 0 0,0 0 0,1 0 0,0 0 0,0 0 0,1 0 0,-1 0 1,3 8-1,-3-16-4,0 0 0,0 1 1,0-1-1,1 0 0,-1 0 1,0 1-1,0-1 0,0 0 1,0 0-1,0 1 0,0-1 1,0 0-1,0 0 0,1 1 1,-1-1-1,0 0 0,0 0 1,0 0-1,0 1 0,1-1 1,-1 0-1,0 0 0,0 0 1,1 0-1,-1 0 0,0 0 1,0 1-1,0-1 0,1 0 1,-1 0-1,0 0 0,0 0 1,1 0-1,-1 0 0,0 0 1,1 0-1,-1 0 0,11-7-71,8-18-182,13-35-229,7-14 383,-30 58 158,-7 11 17,1 1 0,-1 0 0,1-1 0,4-5 0,-4 4 638,-4 13-462,6 100 181,-5-101-853,0 0 1,1 0 0,0 0 0,0 0 0,0 0-1,1 0 1,0-1 0,2 7 0,-3-12 123,-1 1 1,1-1 0,0 1 0,-1-1 0,1 1-1,0-1 1,-1 1 0,1-1 0,0 0 0,0 1-1,0-1 1,-1 0 0,1 0 0,0 1-1,0-1 1,0 0 0,-1 0 0,1 0 0,0 0-1,0 0 1,0 0 0,0 0 0,-1 0 0,1-1-1,0 1 1,0 0 0,0 0 0,-1-1-1,1 1 1,0-1 0,0 1 0,-1 0 0,1-1-1,0 1 1,0-2 0,9-5-2083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27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139 133 3904,'-9'-4'1530,"0"0"0,-17-4 0,-1 0 2024,6-4-727,7 2-1100,11 9-1547,1 1 1,0-1-1,0 0 0,0 0 1,0 0-1,0-1 0,0 1 1,0 0-1,0-1 0,0 1 1,1-1-1,-1 0 0,0 1 1,1-1-1,-3-4 0,5 6-179,-1 0-1,0-1 0,1 1 0,-1 0 0,0-1 0,1 1 0,-1 0 1,0-1-1,1 1 0,-1 0 0,1-1 0,-1 1 0,0 0 1,1 0-1,-1 0 0,1-1 0,-1 1 0,1 0 0,-1 0 0,1 0 1,-1 0-1,1 0 0,-1 0 0,1 0 0,-1 0 0,1 0 1,2 0-11,122-23 677,162-9-1,-118 31 50,-93 1-557,-74 0-122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7:00.42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17 4800,'-1'0'135,"1"-1"1,0 1-1,-1 0 0,1-1 1,-1 1-1,1-1 1,0 1-1,-1-1 0,1 1 1,0-1-1,-1 1 1,1-1-1,0 1 0,0-1 1,-1 1-1,1-1 1,0 1-1,0-1 0,0 1 1,0-1-1,0 0 1,0 1-1,0-1 0,0 1 1,0-1-1,0 0 0,0 1 1,0-1-1,0 1 1,1-2-1,0 3 195,1 0-1,-1 0 1,1 0-1,-1-1 1,1 1-1,0 0 1,-1-1-1,1 0 1,0 1-1,-1-1 1,3 0-1,3 2 944,-4-1-941,0 0-1,0 1 1,0-1 0,-1 1 0,1 0 0,0 0 0,-1 0 0,1 0 0,-1 0 0,0 1 0,0-1 0,0 1 0,0-1 0,0 1-1,2 4 1,-2-2-115,0 0-1,0 0 1,-1 0-1,1 0 0,-1 0 1,0 0-1,0 0 1,-1 10-1,-1 25 224,-2 0 0,-1 0 0,-19 71 0,22-105-363,0 1 0,0-1-1,1 0 1,-1 8 0,1-13-82,0-1 341,5 0-176,40-17-22,0 2 1,53-9 0,-75 19-212,0-2 0,28-12 0,-41 13-1975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7:00.8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57 7136,'-16'-4'11065,"51"4"-8733,135-32 207,-117 21-2700,-43 8 97,29-3-1925,-38 6 565,-20 8-15343,-2 1 15028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7:01.15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68 7808,'0'0'117,"-1"0"0,1 0 0,0 0 1,-1-1-1,1 1 0,-1 0 0,1 0 0,-1-1 0,1 1 1,0 0-1,-1 0 0,1-1 0,0 1 0,-1 0 1,1-1-1,0 1 0,0-1 0,-1 1 0,1 0 0,0-1 1,0 1-1,-1-1 0,1 0 0,12-1 2456,-4 1-1212,84-11 4032,46-7-3655,-12 2-1893,-61 10-1473,-43 5-1527,0 2-3598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7:02.0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4 258 4064,'-4'-2'1917,"15"-1"979,18-1 355,-3 3-1663,-1-2 1,40-8 0,10-2-404,267-27 821,737-79-929,-31 58 587,-806 61-1354,-121 1-204,-111-1-146,11-1-313,1 2 0,38 6 0,-49-3-477,-11-4 796,0 0-1,0 0 1,0 0 0,0 1-1,0-1 1,0 0-1,0 0 1,0 0 0,0 0-1,0 1 1,0-1 0,0 0-1,0 0 1,0 0 0,0 0-1,0 0 1,0 1 0,-1-1-1,1 0 1,0 0-1,0 0 1,0 0 0,0 0-1,0 0 1,0 0 0,0 1-1,0-1 1,-1 0 0,1 0-1,0 0 1,0 0-1,0 0 1,0 0 0,0 0-1,-1 0 1,-19 7-1520,-3-2-558,-1 0 0,1-2 0,-1-1 0,-26 0 0,6-6-2266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7:02.92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9 4224,'0'-1'161,"1"0"0,-1 1 0,1-1 0,0 1 0,-1-1 0,1 0 1,0 1-1,-1-1 0,1 1 0,0-1 0,0 1 0,0 0 0,-1-1 0,1 1 0,0 0 0,0 0 1,0-1-1,1 1 0,19 0 3173,-13 1-1895,-7-1-1320,0 0-1,-1 1 0,1-1 1,-1 0-1,1 1 0,-1-1 0,1 1 1,-1-1-1,1 1 0,-1-1 1,1 1-1,-1-1 0,0 1 1,1-1-1,-1 1 0,0 0 1,1-1-1,-1 1 0,0 1 0,1-1 178,1 5-20,-1 0 0,1 0 0,-1 0 0,0 1 1,-1-1-1,1 0 0,-1 1 0,-1-1 1,0 9-1,0 0 140,-30 305 1973,28-304-2254,0-1-1,-1 0 1,-1 0-1,-8 20 0,12-34-130,1-1-1,0 1 1,-1 0-1,1-1 1,0 1-1,0 0 1,0-1-1,-1 1 1,1 0-1,0-1 0,0 1 1,0 0-1,0 0 1,0-1-1,0 1 1,0 0-1,1-1 1,-1 1-1,0 0 1,0 0-1,1-1-29,-1 1 1,0-1-1,1 0 0,-1 0 1,1 1-1,-1-1 0,0 0 1,1 0-1,-1 0 0,1 1 0,-1-1 1,0 0-1,1 0 0,-1 0 1,1 0-1,-1 0 0,1 0 1,-1 0-1,1 0 0,-1 0 1,0 0-1,2-1 0,2 0-83,-1 0 0,1 0 0,0-1-1,0 0 1,4-2 0,33-24 4,-2 0 0,58-56 0,-91 79 226,0-1-1,1 1 0,0 0 1,0 0-1,0 1 0,0 0 0,1 0 1,8-2-1,-16 6-90,1 0 0,-1 0-1,1 0 1,0 0 0,-1 0 0,1 0 0,-1 0 0,1 0-1,0 0 1,-1 0 0,1 1 0,-1-1 0,1 0-1,-1 0 1,1 1 0,-1-1 0,1 0 0,-1 1 0,1-1-1,-1 0 1,1 1 0,-1-1 0,1 1 0,-1-1-1,0 1 1,1-1 0,-1 1 0,0-1 0,0 1 0,1-1-1,-1 1 1,0-1 0,0 1 0,0 0 0,1-1-1,-1 1 1,0 0 0,4 30 677,-3-23-536,3 38 447,1-12-474,-4-33-235,-1-1 0,0 1 0,0 0 0,0-1-1,0 1 1,0 0 0,0-1 0,0 1 0,0 0-1,0 0 1,0-1 0,0 1 0,-1 0 0,1-1-1,0 1 1,0 0 0,-1-1 0,0 2 0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7:03.2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489 4 6304,'-13'-4'2336,"10"4"-1824,-2 4-128,-4 4 2400,-6 0-1600,-1 4 1440,-12 8-1537,-12 3 993,-10 10-1216,-3-6-32,-5 1-480,8-3-320,5-5-32,8-5-1216,6-3 672,9-4-3999,9-3 2527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7:56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33 2304,'-1'0'174,"0"0"-1,0 0 1,0 0 0,0 0 0,-20 8 17440,28-8-18007,129-5 1060,52-3-598,-66 3 128,44 0-53,-140 4-88,10 0 89,68-13 1,-99 13-159,0 1 0,0-1 0,1 1 0,8 1 0,1-1-3714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7:57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5 102 2720,'-4'0'13667,"18"-2"-8700,36-7-6739,-39 7 3224,126-36-402,-98 25-836,77-14-1,-73 22-219,1 1 0,0 3 0,0 1 0,0 3 0,0 1 0,-1 3 0,46 11 0,-77-15-218,17 7-2336,-19-7 1248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00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24 208 1408,'0'0'4906,"0"-17"-495,13 329-1147,-11-284-3038,0-7 226,7 38 1,-8-47 49,-1-12-474,0 0-1,0 0 1,-1 0-1,1 0 1,0 0-1,0 0 1,0 0-1,0 0 1,-1 0-1,1 0 0,0 0 1,0 0-1,0 0 1,0 0-1,-1 0 1,1 0-1,0 0 1,0 0-1,0 0 1,0 0-1,-1 0 1,1-1-1,0 1 1,0 0-1,0 0 1,0 0-1,0 0 0,0 0 1,-1 0-1,1 0 1,0-1-1,0 1 1,0 0-1,0 0 1,-12-18 385,4-3-424,2-1 0,0 0 1,1 0-1,1 0 0,1-1 1,1 1-1,2-42 0,1 48 56,1-25 22,2 0-1,1 0 0,16-58 0,-15 84-122,-1 0 1,2 0-1,0 1 0,1-1 1,0 1-1,19-23 0,-26 35 48,1 0 0,-1 1 0,1-1 0,0 1 0,0-1 0,-1 1-1,1-1 1,0 1 0,0 0 0,1 0 0,-1 0 0,0 0-1,0 0 1,0 0 0,1 1 0,-1-1 0,0 1 0,1 0-1,-1-1 1,0 1 0,1 0 0,-1 1 0,0-1 0,1 0-1,-1 0 1,0 1 0,1 0 0,-1-1 0,0 1 0,3 2-1,0-1 14,-1 1-1,0 0 0,0 1 1,0-1-1,-1 1 1,1-1-1,-1 1 0,0 0 1,0 0-1,0 1 0,-1-1 1,1 0-1,1 6 0,1 4 52,0 0-1,-1 0 1,0 0-1,-1 1 1,-1 0-1,0-1 1,-1 1-1,-1 0 1,0 0-1,-1-1 1,-1 1-1,0 0 1,-1-1-1,-8 26 0,8-32-33,-1 0-1,1-1 0,-2 1 0,1-1 0,-1 0 0,0 0 0,-7 8 0,8-12 7,1 1-1,-1-1 1,0 0-1,0 0 1,0-1 0,0 1-1,-1-1 1,1 0-1,-1 0 1,1 0-1,-1-1 1,0 0 0,-9 2-1,-45 0 213,59-3-239,0 0 1,0 0-1,0 0 0,0 0 0,0 0 1,0 0-1,0 0 0,0 0 0,0 1 1,0-1-1,0 0 0,0 0 0,0 0 1,0 0-1,0 0 0,0 0 0,0 0 1,0 0-1,0 1 0,0-1 0,0 0 1,0 0-1,0 0 0,0 0 0,0 0 1,0 0-1,0 0 0,0 0 0,0 1 1,0-1-1,0 0 0,0 0 0,0 0 1,0 0-1,0 0 0,1 0 0,-1 0 1,0 0-1,0 0 0,0 0 0,0 0 1,0 0-1,0 0 0,0 0 0,0 1 1,0-1-1,1 0 0,-1 0 0,0 0 1,0 0-1,0 0 0,0 0 0,6 4 137,-6-4-129,5 4 136,0 0-1,0 0 0,0 1 1,-1-1-1,7 10 0,4 3 185,3 5-22,-12-15-177,1 1 1,12 11 0,-4-8 58,18 11 0,-11-7-125,-21-15-762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11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3 583 2976,'-2'1'3156,"11"-1"2642,-7-3-5619,1 1 0,-1 0 0,1 0 0,-1-1-1,0 1 1,0-1 0,0 0 0,-1 1 0,1-1-1,-1 0 1,3-6 0,4-7 203,-5 12-288,0-1-1,0-1 0,-1 1 1,1 0-1,-2-1 0,1 1 1,0-1-1,-1 1 0,0-1 1,0 0-1,0-8 0,3 2 282,-1 10-195,-2 9 108,-1 56-60,-2 14 73,4 1 0,16 99-1,-9-97-135,-1 3-95,-6-73 47,0-1 1,1 1-1,0-1 0,0 0 1,1 0-1,6 11 0,-9-19 507,0-12-515,0-1 0,1 0 0,1 1 0,4-15-1,114-274-833,-56 140 1014,-63 154-279,34-85-29,77-186-261,-110 269 290,0 0-1,-1-1 0,0 1 1,2-17-1,-3 15-28,1 0 0,3-13-1,-4 21-32,-1-1 0,1 0 0,-1 0 0,0 0 0,0 1 0,0-1-1,0-4 1,-1-12-613,1 19 662,0 0 0,0-1 0,0 1 0,0 0 0,0 0 0,0-1 1,0 1-1,-1 0 0,1 0 0,0-1 0,0 1 0,0 0 0,0 0 0,0 0 1,0-1-1,0 1 0,-1 0 0,1 0 0,0 0 0,0 0 0,0-1 0,-1 1 0,1 0 1,0 0-1,0 0 0,0 0 0,-1 0 0,1-1 0,0 1 0,0 0 0,-1 0 0,1 0 1,0 0-1,0 0 0,-1 0 0,1 0 0,0 0 0,0 0 0,-1 0 0,1 0 1,0 0-1,-2 0-101,5-2-34,-2-3-60,-1 3 217,0 5-43,0-2 88,22 2-1215,-20-3 1112,-1 0 62,0 0 1,1 0 0,-1 0-1,0 0 1,1 0-1,-1 0 1,0 1-1,0-1 1,0 0-1,1 1 1,-1-1-1,0 1 1,0-1 0,2 2-1,-2-2-87,7 0-96,-1 1 175,-1 0 1,0-1-1,1 2 0,5 1 0,-8-1-4,1-1 0,-1 0 0,1 0 0,-1-1 0,1 1 0,-1-1 0,1 0 0,0 0 0,-1 0 0,8-2 0,2 0-18,0 0 0,0 1 0,-1 0 0,27 2-1,-19 1-8,25-3-1,63-3 283,-11 1-313,144-10 207,-43 9 528,-177 3-566,87-1 102,43 5 251,-69 0-198,90-9 1,-58 5 280,-54 2-412,247 3 307,-268-4-280,109-4 59,-122 2-175,37 4 0,-36-1-10,34-2 0,73-4 235,-118 6-201,28-5-16,-35 3-67,1 0-1,0 1 1,-1 0 0,15 1-1,-1 0 994,-18-1-2472,-21 0-9964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2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12 5632,'-11'-10'1834,"8"8"-1124,5 29 5555,-1 12-4509,-22 265 2345,16-107-3947,5-159-164,0-35-152,0-1 1,0 1-1,0-1 0,1 1 0,-1-1 1,1 0-1,-1 1 0,1-1 0,2 5 1,5 2-3859,1-6 1663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04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0 516 2720,'4'-9'9333,"-3"11"-8896,3 1-281,1 1 1,-1 0-1,-1 0 0,1 0 0,-1 0 0,5 8 1,16 22 353,-18-27-381,-1 1 1,0-1-1,0 1 1,5 11-1,-8-15-60,16 27 459,-17-30-453,4 11 117,13 32-53,13 24 548,-22-52 769,1-20-688,-5-7-651,-3 8-83,-1 1 1,0-1 0,0 0 0,0 1 0,0-1-1,0 0 1,0-3 0,0-2 5,0 0-1,1 0 1,6-14 0,-5 14-11,-1-1 0,1 1 0,-1-1 0,1-10 0,5-70-288,10-119 486,-17 203-232,9-233 95,-10 217-260,0 10 34,0 9 108,0 3 48,0 0 76,0-1-91,0 0 1,0 0 0,1 0 0,-1 0-1,0 0 1,0 0 0,0 0 0,0 0-1,0 0 1,1 0 0,-1 0 0,0 0-1,0 0 1,0 0 0,0 0 0,0 0-1,0 0 1,1 0 0,-1 0 0,0 0-1,0 0 1,0 0 0,0 0 0,0 0-1,0-1 1,1 1 0,-1 0 0,0 0-1,0 0 1,0 0 0,0 0 0,0 0-1,0 0 1,0 0 0,0-1 0,0 1-1,0 0 1,0 0 0,0 0 0,0 0-1,0 0 1,0-1 0,0 1 0,0 0-1,0 0 1,0 0 0,0 0 0,0 0-1,0 0 1,0-1 0,0 1 0,0 0-1,0 0 1,0 0 0,0 0 0,0 0-1,0 0 1,0-1 0,0 1 0,0 0-1,0 0 1,1 0 0,5-1 32,0 1-1,0-1 0,0-1 0,1 1 0,6-4 0,26-5 98,344-44-39,-350 50-66,1 1-1,-1 1 1,1 2 0,61 8 0,-79-6 29,25-2-1,-25 0 9,24 3 0,-17 0-26,0-1-1,-1-1 1,1 0 0,0-2 0,30-5 0,-35 4-219,-16 2-66,1 0 0,0 0 0,-1-1 0,1 1 0,-1 0 0,1-1 0,0 0 0,-1 0 0,0 0 1,1 0-1,-1 0 0,4-2 0,2-1-961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05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34 122 2720,'-13'8'10752,"14"-11"-9883,29-31 680,-24 26-1471,0 1 0,0 0 0,1 0 1,0 0-1,0 1 0,1 0 0,0 0 0,0 1 0,10-5 0,-11 7-44,3-2-21,0 1 1,19-5-1,-27 8-21,1 1-1,-1 0 0,0-1 0,0 1 1,1 0-1,-1 0 0,0 0 0,1 0 1,-1 0-1,0 1 0,1-1 0,-1 1 1,0-1-1,0 1 0,0 0 0,0 0 0,0 0 1,0 0-1,4 3 0,-5-3 24,1 1 0,-1 0-1,0 0 1,0 0 0,0 0 0,0 0-1,0 0 1,-1 0 0,1 0 0,0 0-1,-1 0 1,0 0 0,1 1-1,-1-1 1,0 4 0,-3 37 311,2-32-232,-1 4 29,1 0-1,-2-1 1,0 0 0,-1 1-1,0-1 1,-1-1 0,0 1-1,-1-1 1,-1 1 0,0-2-1,-10 14 1,9-17-69,0 1 1,0-1-1,-1-1 1,-16 13-1,6-7 143,-2-1 1,-35 16-1,35-24 32,16-5-173,15-2-138,16-3 310,-1 2 1,1 0-1,0 2 0,0 1 1,39 4-1,-62-4-165,0 1-1,1-1 0,-1 0 1,0-1-1,1 1 1,5-2-1,12 1-17410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06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14 376 2656,'-13'5'6362,"21"-11"-4586,-4 4-1523,0 0 0,-1 0 0,1 0 0,-1 0 0,1-1 0,-1 0 0,0 0 0,0 0 0,4-5 1,15-14 655,8-3-421,43-47 0,-58 54-344,0-2 0,18-30 0,-19 26 40,20-45 0,-33 65-34,0 0-1,0 0 0,0-1 0,0 1 1,-1-1-1,0-4 0,0 8-5,0 22 299,-1-5-145,-1 0 0,-5 23 0,-1 5 307,5-23-492,2-16-92,0 1 0,0-1 1,1 0-1,-1 1 0,1-1 0,0 1 0,1-1 1,1 7-1,-1-7 74,2 17 290,-2-22-359,1 0 1,0 0 0,-1 0-1,1 0 1,-1 0 0,1-1-1,0 1 1,-1 0 0,3-2-1,0 1-96,-1-1 1,0 0-1,0 0 0,1 0 0,-1 0 0,-1 0 0,1-1 0,5-5 0,18-26-415,-12 15 383,61-84-10,-71 99 145,-1 0-1,0 0 1,0-1-1,0 1 1,0-1-1,-1 1 1,0-1-1,0 0 0,0 0 1,-1 0-1,2-10 1,-6 19 375,0 6 21,3-6-339,0 0 0,-1 0 0,1 0 0,-1 0 0,1-1 0,-1 1 1,0 0-1,-2 4 0,-1-1 13,1-1 1,1 1-1,0 0 1,0 0-1,0 0 0,1 0 1,0 1-1,0-1 1,0 0-1,1 1 1,1-1-1,-1 0 1,1 0-1,3 13 1,-3-17-69,0-1 1,0 1 0,0-1-1,1 0 1,-1 1-1,1-1 1,0 0 0,-1 0-1,1 0 1,0 0 0,0 0-1,0 0 1,0-1 0,1 1-1,-1-1 1,0 1 0,1-1-1,-1 0 1,1 0-1,-1 0 1,5 1 0,3 0-476,1-1 0,-1 0 0,1 0 0,13-2 0,-4 1-2747,-8 0 1593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14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33 111 1888,'0'-8'7802,"-3"24"-4287,-5 13-2117,3-16-1125,1 0 1,0 1-1,1 0 1,1 0-1,0-1 0,1 28 1,2-9-34,0-15-133,0-1-1,6 31 1,-3-29 41,1-1 0,1 0 1,0 0-1,13 24 0,-15-33-104,0 0 135,1-1 1,-1 0 0,8 9-1,-9-13-88,-1-1 0,1 0-1,-1 0 1,1 0 0,0 0 0,0 0-1,0-1 1,0 1 0,0-1-1,0 0 1,6 2 0,-2-2-9,0 0 1,1 0 0,-1-1-1,0 0 1,1 0-1,-1-1 1,0 0 0,0 0-1,0-1 1,0 0 0,8-3-1,12-6 317,39-20 1,-37 15-148,-22 12-230,-1 0-1,1-1 0,-1 1 1,0-2-1,0 1 0,7-10 1,3-1-81,-6 5 80,-1 0 0,0-1 0,-1 1-1,0-2 1,0 1 0,-2-1 0,1 0 0,-2-1 0,6-17-1,-2-6 55,0-1-1,3-51 1,-11 13-71,-1 46-419,0 29 354,0 1 1,0-1-1,0 0 0,0 0 0,-1 1 0,1-1 0,0 0 0,0 0 0,0 1 0,-1-1 1,1 0-1,0 1 0,-1-1 0,1 0 0,-1 1 0,1-1 0,-1 1 0,1-1 0,-1 1 1,1-1-1,-1 1 0,0-1 0,1 1 0,-1-1 0,1 1 0,-1 0 0,0-1 1,0 1-1,1 0 0,-1-1 0,0 1 0,1 0 0,-2 0 0,2 0 25,0 0-1,0 0 1,-1 0-1,1 0 0,0 0 1,0 0-1,0 0 1,0 0-1,0 0 1,0 0-1,0 0 0,0 0 1,-1 0-1,1 0 1,0 0-1,0 0 1,0 0-1,0 0 0,0 0 1,0 0-1,0 0 1,0 0-1,-1 0 1,1 0-1,0 0 0,0 0 1,0 0-1,0 0 1,0 0-1,0 0 1,0 0-1,0-1 0,0 1 1,0 0-1,0 0 1,-1 0-1,1 0 1,0 0-1,0 0 0,0 0 1,0 0-1,0 0 1,0-1-1,0 1 1,0 0-1,0 0 0,0 0 1,0 0-1,0 0 1,0 0-1,0 0 1,0 0-1,0-1 0,0 1 1,0 0-1,0 0 1,0 0-1,0 0 1,0 0-1,0 0 0,0 0 1,1 0-1,-1-1 1,1-1-1076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14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0 4320,'0'0'366,"-1"1"0,0-1 1,1 0-1,-1 0 0,1 0 0,-1 1 0,0-1 1,1 0-1,-1 0 0,1 1 0,-1-1 1,1 1-1,-1-1 0,1 0 0,-1 1 0,1-1 1,0 1-1,-1-1 0,1 1 0,-1-1 1,1 2-1,-8 14 1435,5-8-918,-10 23 125,1 0 1,2 2-1,-8 38 0,3-10-460,2-16 4,3 1 0,1 0 0,-3 92 0,12-129-438,0 0 0,1 0 0,0 1 0,1-1 0,3 9 0,-4-15-305,0 0 0,0 0 0,0 0 0,0 0 0,1 0 0,-1-1 0,1 1 0,0 0 0,0-1 1,0 1-1,0-1 0,0 0 0,0 0 0,1 0 0,-1 0 0,1 0 0,0 0 0,4 1 0,-6-2-112,0-1-1,-1 0 1,1 0 0,0 0-1,0 0 1,0 0 0,0 0-1,-1 0 1,1 0-1,0-1 1,0 1 0,0 0-1,-1 0 1,1-1 0,0 1-1,0-1 1,-1 1-1,1 0 1,0-1 0,-1 1-1,1-1 1,0 0 0,-1 1-1,1-1 1,-1 1 0,1-1-1,-1 0 1,1 0-1,-1 1 1,0-1 0,1-1-1,5-5-825,6-6-1180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15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 5888,'-11'-2'1828,"11"7"699,1 9-1266,-1 128 4082,0 74-2372,0-212-2884,-1-1-1,1 1 1,-1-1 0,0 1-1,0-1 1,0 1 0,-2 3-1,6-39-1297,-2 13 849,5-24-1,-1 26 294,1 0-1,1 1 1,1 0-1,10-17 1,-9 17 96,-3 4-7,1 1 0,1-1-1,0 1 1,1 1 0,0 0-1,13-12 1,-18 19 41,-1 0 0,1 0 0,0 0-1,0 0 1,0 1 0,0 0 0,1 0 0,-1 0 0,0 0 0,1 1 0,-1 0 0,1 0 0,0 0 0,-1 0-1,1 1 1,0 0 0,0 0 0,-1 0 0,1 1 0,0-1 0,8 3 0,-10-2-12,0 1 0,0-1 0,0 1 0,0 0 1,0 0-1,-1 0 0,1 0 0,0 0 0,-1 1 1,0-1-1,0 1 0,0-1 0,0 1 0,0 0 1,0 0-1,-1 0 0,1 0 0,-1 0 0,0 0 1,0 0-1,1 5 0,-1-5-10,0 1 0,-1 0 0,1 0 0,-1 0 1,0 0-1,0 0 0,0-1 0,0 1 0,-1 0 0,1 0 0,-1 0 1,0 0-1,0-1 0,-1 1 0,1 0 0,-1-1 0,-3 6 0,-2-1-93,0 0 0,0-1 0,0 0 0,-1 0 0,0-1-1,0 0 1,-1 0 0,0-1 0,0 0 0,0-1 0,0 0 0,-14 4-1,2-2-16,15-4 74,1-1-1,-1 1 1,0 0 0,0 0-1,1 1 1,-1-1-1,1 1 1,-7 5-1,11-7 20,1 0 0,0 0-1,0-1 1,0 1 0,-1 0-1,1 0 1,0-1 0,0 1-1,0 0 1,0 0 0,0 0-1,0-1 1,1 1 0,-1 0-1,0 0 1,0-1 0,1 1 0,-1 0-1,0 0 1,1-1 0,-1 1-1,0 0 1,1-1 0,0 2-1,15 18 573,1-7-397,0-1-1,0-1 1,1 0 0,0-2-1,1 0 1,31 10-1,-41-15-348,10 5-913,-10-9-2598,-5 0 1999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16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 4896,'-6'-2'1206,"8"2"218,12 7 948,-6 3-1382,1 0-1,-1 1 0,-1 0 1,0 0-1,11 23 0,20 63 1071,-35-87-1741,14 36 527,23 76 1366,-35-101-1902,0 0 0,-2 1 0,0-1 0,-1 22 0,-3-26-189,0 1 0,-1-1 0,-1 0 0,-8 25 0,-12 27-5148,17-61 1881,0 0 1013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17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24 1248,'-5'-5'3152,"0"-11"560,2 14-3128,-4 5 630,6-2-1061,-1 0 0,1 0 0,0 0 1,0 0-1,0 0 0,0 0 1,0 0-1,1 0 0,-1 0 0,0 0 1,-1 3-1,-1 9 490,0 0 1,1 0-1,1 0 1,-1 23-1,0 12 231,1 31 244,1-53-685,-2 37-1,-1-19 630,4 54-1,0-59-2624,0-92-6282,3 38 5627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21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2400,'0'0'13664,"8"0"-12571,41-3 602,-33 1-1273,32 1-1,5 2-5,-40-2-630,0 1 0,0 0 0,-1 1-1,1 1 1,23 5 0,-34-6 334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22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8 4576,'4'-8'2545,"-4"8"-2476,0 0-1,0 1 0,0-1 1,0 0-1,0 0 0,0 0 1,0 0-1,0 0 0,0 0 0,0 0 1,1 1 956,-1 0-957,0-1 0,0 0 1,0 0-1,1 0 0,-1 0 1,0 0-1,0 0 0,0 0 1,0 0-1,0 0 0,0 0 1,0 0-1,0 0 0,0 0 1,1 0-1,-1 0 0,0 0 1,0 0-1,1-1 1162,-1 1-1162,0 0 0,5 13 2394,0-2-1409,-3-4-689,0 0 0,-1 1 0,0-1 1,0 1-1,-1 12 0,-6 41 662,1-24-509,-16 84 685,4-33-927,17-62-30,1-11-21,-1-15 16,2 1 107,1 0-298,1 0 0,0 0 0,-1-1 1,1 0-1,0 0 0,0 0 0,-1 0 0,1 0 0,0-1 1,0 1-1,-1-1 0,6-2 0,13-2 224,1 1-167,-16 2-117,-1 1 0,1 0-1,0 0 1,0 0-1,0 1 1,14 1 0,-4-1 29,-17 0-178,1 0 1,-1-1-1,1 1 0,-1 0 1,1 0-1,-1 0 0,1 0 0,-1 0 1,0 0-1,1-1 0,-1 1 1,1 0-1,-1 0 0,0-1 1,1 1-1,-1 0 0,1-1 0,-1 1 1,0 0-1,0-1 0,1 1 1,-1 0-1,0-1 0,0 1 1,1-1-1,-1 1 0,0-1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29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62 267 4064,'-4'-3'819,"1"0"0,-1 0 0,0 0 0,1 0 0,-1 0 0,-5-1 0,7 2-559,0 1 0,0 0 0,0-1 0,0 0 0,0 1 0,0-1 0,0 0 0,1 0 0,-1 0-1,1 0 1,-1 0 0,1 0 0,0-1 0,0 1 0,0 0 0,0-1 0,0 1 0,1 0 0,-1-1 0,1 1 0,-1-1 0,1 1 0,0-1 0,0 1 0,0-1 0,1-2-1,1 0-235,1 0-1,0 0 0,0 0 0,0 1 0,1-1 0,0 1 0,0 0 1,0 0-1,0 0 0,10-6 0,4-1-20,30-15-1,-34 20 106,27-16-38,-17 9-46,1 1 0,0 0 0,43-12 0,-64 23-30,0 0 0,-1 0 0,1 1-1,0 0 1,-1-1 0,1 1 0,0 0 0,0 1 0,-1-1 0,7 2 0,-8-1 27,-1-1 1,1 1-1,-1 0 1,1 0-1,-1 0 1,1 0-1,-1 0 0,0 0 1,1 0-1,-1 1 1,0-1-1,0 0 1,0 1-1,0-1 1,0 1-1,0-1 1,-1 1-1,1 0 0,0-1 1,-1 1-1,1 0 1,-1-1-1,0 1 1,1 2-1,0 6 82,0 0 1,-1 1-1,0-1 0,-1 0 1,0 1-1,-4 16 0,-2-1 42,-12 33 0,-46 98 418,50-127-278,-2 0 1,-38 52-1,-6-15 145,26-31-55,34-35-368,-10 13 415,11-13-410,0-1-1,0 0 0,0 1 0,0-1 0,0 0 0,0 1 1,0-1-1,0 0 0,0 1 0,0-1 0,0 0 0,0 0 0,0 1 1,0-1-1,0 0 0,0 1 0,0-1 0,0 0 0,1 1 1,-1-1-1,0 0 0,0 0 0,0 1 0,0-1 0,1 0 1,-1 0-1,0 0 0,0 1 0,1-1 0,-1 0 0,0 0 1,0 0-1,1 1 0,-1-1 0,0 0 0,1 0 0,-1 0 1,0 0-1,0 0 0,1 0 0,-1 0 0,0 0 0,1 0 1,-1 0-1,0 0 0,1 0 0,-1 0 0,1 0 0,17 1 94,0 0 0,1-2 0,-1 0 0,0-1-1,21-5 1,33-3-8,-61 9-87,-4 0 17,0 1-1,0 0 1,12 1 0,-18-1-33,0 1 0,0-1 1,1 0-1,-1 0 0,0 1 1,0-1-1,0 0 0,0 0 0,0 0 1,0 0-1,0 0 0,0 0 0,0 0 1,1-1-1,-1 1 0,0 0 0,0-1 1,0 1-1,0-1 0,0 1 0,0-1 1,0 1-1,0-1 0,-1 1 0,2-2 1,9-4-8384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22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5632,'0'3'10151,"1"-3"-9947,16 1 2899,20-2-1282,20-11-1287,-37 9-1505,36-11 0,-55 14 528,0 0-207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23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22 4160,'-3'-10'1055,"3"10"-826,0 0 0,0-1 0,0 1 0,0-1 0,0 1 0,0-1 0,0 1 0,0-1 0,0 1 0,0 0 0,-1-1 0,1 1 0,0-1 0,0 1 0,0-1 0,-1 1 0,1 0 0,0-1 0,0 1 0,-1 0 0,1-1 0,0 1 0,-1 0 0,1-1 0,0 1 0,-1 0 0,1 0 0,-1-1 0,1 1 0,16-1 5828,12 4-3550,8 1-1263,117-4-636,-127-4-881,-23 3-236,1 1 0,0-1-1,0 1 1,0-1 0,0 1 0,0 0-1,6 1 1,-7-1-1035,2 1-203,0 7-4316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23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0 4736,'-3'4'1063,"-1"-1"0,0 0-1,0 0 1,0 0 0,0 0 0,0-1 0,-6 3 0,-6 3 402,15-7-1340,-10 6 786,0 1 1,-16 13-1,25-19-814,0-1 1,0 1 0,1 0 0,-1 0-1,0 0 1,1 0 0,0 0 0,-1 0-1,1 0 1,0 0 0,0 1 0,0-1-1,0 0 1,0 1 0,1-1 0,-1 1-1,1-1 1,0 1 0,0-1 0,0 5-1,0-5-65,0-1-1,1 1 0,-1-1 0,1 0 1,-1 0-1,1 1 0,0-1 0,-1 0 0,1 0 1,0 0-1,0 0 0,0 0 0,0 0 1,0 0-1,0 0 0,0 0 0,0 0 1,2 1-1,0-1-18,-1 0 0,1 0 1,0 0-1,0 0 0,0 0 1,0-1-1,0 1 0,4-1 1,1 0-44,0 0 1,1 0 0,-1-1 0,0-1 0,11-2 0,-3-2 102,-1 0 0,0-1 0,-1-1 0,1 0-1,19-15 1,-32 21-13,1 0-1,-1 0 0,0 0 1,0 0-1,1 0 0,-2-1 0,1 1 1,0-1-1,0 1 0,-1-1 1,1 0-1,-1 1 0,0-1 0,0 0 1,0 0-1,1-4 0,-2 6-62,-1 1 0,1-1-1,0 1 1,0-1-1,-1 1 1,1-1 0,0 1-1,-1-1 1,1 1-1,-1-1 1,1 1-1,-1-1 1,1 1 0,-1-1-1,1 1 1,-1 0-1,1-1 1,-1 1 0,1 0-1,-1 0 1,1-1-1,-1 1 1,-1 0 0,-18-5-385,-8 2-2787,-35 1 0,62 2 3061,-13 0-1560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28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3968,'1'3'6754,"6"3"-4356,-5-6-1796,14 6 489,-6-2-251,0-1 0,21 4 0,36-3 442,-12-1-874,41 0-2,-34-2-214,231 0 490,-253-3-564,141-1 84,-129 4-140,8 0 42,355 11 278,-280-14 190,-19 6-422,109 4-273,58-17 731,-191 9-716,-45 1 109,63 4 117,-59-5-6,162-4-214,-120 2 60,7 0 63,53 0 124,-80 3-130,330 3-127,-245 4 229,50-3-5,47 3-170,-84-1-209,-98-2 272,-24-3-73,-30-1 48,1 0 0,-1-1-1,26-4 1,-18 0 44,0 2-1,27 2 1,13-2-26,87-2 136,-92-4-188,-3 0 33,12 3 122,54 5-249,209-3 691,-213-5-442,-108 7-16,1 1-1,0 0 1,18 4 0,33 0 147,-58-3-565,-14-20-13552,-5 1 8781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30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2 257 3328,'-1'-3'8828,"4"-5"-5565,8-10-3842,-6 10 1696,8-19-237,-10 20-792,1 1 0,-1-1 0,1 1 0,0-1 0,1 1 0,-1 1 0,11-11 0,-1 3-30,1 1 0,-1 1 0,2 0 0,0 1 0,0 1 0,1 1 0,0 0 0,23-7 0,-8 6 6,34-5 0,-43 9 37,-13 3-97,1 0 1,0 0-1,18 1 0,-26 1 20,0 0 0,0 0 0,0 1 1,0-1-1,0 1 0,-1 0 0,1 0 0,0 0 0,0 0 0,-1 0 0,1 1 1,-1-1-1,1 1 0,-1 0 0,1-1 0,-1 1 0,0 0 0,3 4 0,-3-2 63,1 0-1,-1 0 0,0 0 1,0 1-1,0-1 0,0 1 0,-1-1 1,0 1-1,0 0 0,0-1 0,0 1 1,-1 0-1,0 0 0,0 0 1,0-1-1,-2 8 0,-2 8 74,0 0 1,-11 30-1,12-41-118,-2 5-3,-1 0 1,0 0-1,-1 0 1,0-1-1,-1 0 1,-1 0 0,0-1-1,0 0 1,-1-1-1,-1 0 1,-19 15-1,-118 73 490,61-44-530,15-1 65,60-42-27,9-8 152,6-6-95,2-2-74,0 0 0,0 1 0,0 0-1,1 0 1,-1 0 0,1 1-1,0-1 1,0 1 0,7-1 0,24-5 152,-1 1 1,1 2 0,0 1 0,71 3 0,-98 3-180,0-1 1,0 1-1,0 0 1,-1 1-1,15 6 1,-6-2 39,-3-4-982,-15-3 550,1 0 1,-1 1-1,1-1 1,-1 0 0,1 0-1,-1 0 1,1 0-1,-1 0 1,1 0 0,-1-1-1,1 1 1,-1 0-1,1 0 1,0 0-1,-1 0 1,1-1 0,-1 1-1,0 0 1,1 0-1,1-2-1194,2-3-855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31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21 2144,'19'-19'7264,"-18"19"-7048,0-1 0,0 1 0,0 0 0,0-1 0,0 1 0,0 0 1,0 0-1,0 0 0,0 0 0,0 0 0,0 0 0,0 0 0,0 1 0,0-1 1,0 0-1,0 0 0,0 1 0,0-1 0,0 1 0,0-1 0,0 1 0,0-1 0,0 1 1,0 0-1,0-1 0,-1 1 0,1 0 0,0 0 0,-1-1 0,1 1 0,0 0 1,-1 0-1,1 0 0,-1 0 0,1 0 0,-1 0 0,0 0 0,1 0 0,-1 0 1,0 0-1,1 1 0,2 33 394,0 1 0,-3-1 0,0 0 0,-9 55 0,-18 34 171,24-108-794,-1 0 172,-9 22-1,11-33-118,-1 0 0,1 0 0,-1 1 0,0-2 0,0 1 1,-6 7-1,9-12-43,0 0 0,0 0 0,0 0 0,0 0 1,0 0-1,0 0 0,0 0 0,0 0 0,0 0 1,0 0-1,0 0 0,0 0 0,0 0 0,0 0 1,1 0-1,-1 0 0,0 0 0,0 0 0,0 0 0,0 0 1,0 0-1,0 0 0,0 0 0,0 0 0,0 0 1,0 0-1,0 1 0,0-1 0,0 0 0,0 0 1,0 0-1,0 0 0,0 0 0,0 0 0,0 0 1,0 0-1,0 0 0,0 0 0,0 0 0,0 0 0,0 0 1,0 0-1,0 0 0,0 1 0,0-1 0,0 0 1,0 0-1,0 0 0,0 0 0,0 0 0,0 0 1,0 0-1,0 0 0,0 0 0,0 0 0,0 0 1,0 0-1,0 0 0,0 0 0,0 0 0,0 0 1,0 1-1,0-1 0,0 0 0,0 0 0,0 0 0,0 0 1,-1 0-1,11-1-45,16-4 131,-22 4-74,56-10 45,-1 2-1,1 4 0,76 2 1,-122 3 532,-8 0-1492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3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33 100 1408,'-10'-2'1275,"9"2"-678,-1 0 0,1-1 0,-1 1-1,1 0 1,-15-13 12806,22 13-12559,47-2-112,-1-1 0,0-3 0,88-22 0,-76 7-763,-39 12-1613,-25 9 1502,0 0-1,0 0 1,0 0-1,2-4-3423,-2 4 3424,0-1-1,0 1 1,0 0-1,0 0 0,0 0 1,0-1-1,0 1 1,0 0-1,0 0 0,0 0 1,-3-2-2568,-7-4-2667,9 9 3665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33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 2496,'-1'0'386,"0"0"1,-1 0-1,1 0 0,-1 0 1,1 0-1,-1 1 0,1-1 1,-1 0-1,1 1 0,0-1 1,-1 1-1,1-1 0,0 1 1,-1 0-1,1 0 0,0-1 1,0 1-1,0 0 1,-2 2-1,-8 6 2079,10-9-2380,1 0 1,0 1-1,-1-1 1,1 0 0,0 0-1,-1 0 1,1 0-1,0 1 1,0-1-1,-1 0 1,1 0 0,0 1-1,0-1 1,0 0-1,-1 1 1,1-1-1,0 0 1,0 0 0,0 1-1,0-1 1,0 0-1,0 1 1,-1-1-1,1 0 1,0 1 0,0-1-1,0 0 1,0 1-1,0-1 1,0 0 0,0 1-1,0-1 1,1 0-1,-1 1 1,0-1-1,0 0 1,0 1 0,0-1-1,0 0 1,0 1-1,1-1 1,-1 0-1,0 0 1,0 1 0,1-1-1,-1 0 1,0 0-1,0 1 1,1-1-1,-1 0 1,0 0 0,1 1-1,18 8 1939,-9-7-1623,1 1 0,0-2-1,-1 1 1,16-1 0,46-4 540,-43 2-622,38-4-193,118-23-1,-166 22-2529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33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4160,'0'0'8336,"-4"4"-6331,-2 19 432,5-19-2085,0 1 0,0-1 0,-1 0 0,-2 8 0,0-2-138,0 0 1,0 0-1,1 0 0,1 0 1,-1 0-1,2 1 0,0-1 0,0 1 1,0-1-1,3 19 0,-1 0 100,-1-25-320,-1 0 0,1 0 0,0 0-1,1 0 1,-1 1 0,1-1 0,0-1-1,0 1 1,0 0 0,4 7 0,-2-4 290,-2-4-700,1-1-1,-1 1 1,0-1 0,1 0-1,0 1 1,1 1-1,-2-4 247,-1 1 1,1-1-1,-1 1 0,1-1 0,-1 0 0,1 1 1,0-1-1,-1 0 0,1 0 0,-1 1 1,1-1-1,0 0 0,-1 0 0,1 0 0,0 0 1,-1 0-1,1 0 0,0 0 0,-1 0 0,1 0 1,0 0-1,-1 0 0,1 0 0,-1-1 0,1 1 1,0 0-1,-1 0 0,1-1 0,-1 1 1,1 0-1,0-1 0,9-8-2710,2 0 939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34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12 5984,'-22'-12'2688,"12"12"-2336,7 0-256,6 0-32,-6 0-1120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30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33 419 3072,'-18'0'976,"17"0"-925,0 0 0,1 0 0,-1 0 1,0 0-1,1 0 0,-1 0 0,1 1 0,-1-1 1,0 0-1,1 0 0,-1 1 0,1-1 0,-1 0 1,1 1-1,-1-1 0,1 0 0,-1 1 0,1-1 1,-1 1-1,1-1 0,-1 1 0,1 0 2,-1-1-1,1 0 1,0 0 0,0 0-1,0 1 1,0-1-1,0 0 1,0 0 0,0 0-1,-1 1 1,1-1-1,0 0 1,0 0 0,0 1-1,0-1 1,0 0-1,0 0 1,0 0 0,0 1-1,0-1 1,0 0 0,0 0-1,0 1 1,1-1-1,-1 0 1,0 0 0,0 0-1,0 1 1,0-1-1,0 0 1,0 0 0,0 0-1,1 1 1,-1-1-1,0 0 1,0 0 0,0 0-1,6 3 784,0-2-1,0 1 1,0-1-1,0 1 1,1-2 0,-1 1-1,0-1 1,0 0-1,9-1 1,-5 0-481,-1-1 0,0 0 1,0-1-1,0 0 0,14-7 0,-6 1-303,0-1 1,-1-1-1,0 0 0,-1-1 0,21-21 0,-21 17 40,0-2 1,-1 1 0,18-31 0,26-61 447,-39 70-86,-14 31-387,7-16-10,12-32 0,-24 56-78,0 0 0,0 0 0,0 0-1,0 0 1,0 0 0,0 0 0,0 0-1,0 0 1,0 0 0,0 0 0,0 0-1,1 0 1,-3 8-128,-4 14 30,-64 253 495,66-258-298,2-8 37,1-1 0,-1 16 0,2-21-50,0 0 0,0 0 0,0-1 0,0 1 0,1 0 0,0 0 0,-1 0 0,1-1-1,0 1 1,0-1 0,0 1 0,3 3 0,-4-6-37,0 1 1,1-1-1,-1 1 0,1-1 1,-1 1-1,0-1 1,1 0-1,-1 1 0,1-1 1,-1 0-1,1 0 0,-1 1 1,1-1-1,-1 0 0,1 0 1,0 1-1,-1-1 0,1 0 1,-1 0-1,1 0 1,-1 0-1,1 0 0,0 0 1,-1 0-1,1 0 0,-1 0 1,1 0-1,0-1 0,-1 1 1,1 0-1,0-1 0,18-12 759,-10 6-737,30-24 75,-1-3 0,56-61 1,-43 40-214,-36 39 48,-5 5-162,-1 2 0,12-10 1,-21 19 189,0 0 0,0 0 0,1-1 0,-1 1 1,0 0-1,0 0 0,0 0 0,1 0 1,-1 0-1,0 0 0,0 0 0,0-1 0,1 1 1,-1 0-1,0 0 0,0 0 0,0 0 0,1 0 1,-1 0-1,0 0 0,0 0 0,1 0 0,-1 0 1,0 0-1,0 0 0,0 0 0,1 0 0,-1 0 1,0 1-1,0-1 0,1 0 0,2 8-161,-3 18 197,-1-16 49,1 20 78,-1-11-114,1 0 0,1 0 0,0 0 0,9 35 0,-9-50-72,1 1-1,1-1 0,-1 1 0,1-1 0,-1 0 1,1 1-1,1-2 0,-1 1 0,0 0 1,1-1-1,0 1 0,0-1 0,0 0 0,0 0 1,0 0-1,1-1 0,-1 0 0,1 0 1,-1 0-1,1 0 0,0-1 0,0 0 0,6 1 1,10 3-771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34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24 3808,'-7'0'-149,"-1"1"2405,11 4 1061,1 3-2160,-1-1-551,1 0 1,-1 1-1,-1-1 1,0 1-1,0-1 0,0 1 1,-1 0-1,0 0 0,0 14 1,-1 39 1009,1-61-1621,-1 0 1,0 0-1,1 0 1,-1 0-1,1 1 1,-1-1-1,0 0 1,1 0-1,-1 0 1,1 0-1,-1 0 1,1 0-1,-1 0 1,0 0-1,1 0 0,-1 0 1,1 0-1,-1 0 1,0-1-1,1 1 1,-1 0-1,1 0 1,-1 0-1,0 0 1,1-1-1,-1 1 1,0 0-1,1 0 1,-1-1-1,0 1 1,1-1-1,14-8-197,-5-1 65,-1 1 0,11-17 0,9-8 244,-13 16-50,-10 11 131,1-1 0,0 1 0,0 0 0,1 0 0,0 1 0,0 0 0,0 1 0,16-9 0,-17 12 140,0-1-1,1 1 1,-1 1-1,0-1 1,13 0-1,-17 2-251,-1 0 0,1 0 0,-1 0 0,1 1-1,-1-1 1,1 1 0,-1-1 0,0 1-1,1 0 1,-1 0 0,0 0 0,0 0-1,1 0 1,-1 1 0,0-1 0,0 1-1,0-1 1,-1 1 0,1 0 0,0-1 0,2 5-1,0 1 71,1 1-1,-2 0 0,1 0 0,-1 0 1,0 1-1,3 15 0,-3-6-448,-1-1-1,1 26 1,-3-38 92,0-3-322,0 1 0,0 0 0,0-1 0,0 1 0,-1-1 0,1 1 0,-1-1 0,1 1 0,-3 4 0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49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163 256 3488,'-24'4'14238,"31"0"-12706,19 1-977,-21-4-463,0 1 0,0-1 1,0 0-1,0-1 0,0 1 0,0-1 1,6-1-1,15 2 76,-24 0-114,11 1 169,0-1 0,21 0-1,-29-1-193,-1 0 0,1-1 0,-1 0-1,1 0 1,-1 0 0,0-1-1,1 1 1,-1-1 0,0 0 0,0 0-1,5-4 1,5-4-78,-3 3 162,17-15-1,-25 19-71,0-1 0,-1 1 0,1 0 0,0-1 1,-1 1-1,0-1 0,0 0 0,0 0 0,2-5 0,-2 4-3,-1 1 1,0-1-1,1 0 1,-2 1-1,1-1 1,-1 0 0,1 0-1,-1 1 1,-1-1-1,1 0 1,-1 0-1,-1-6 1,-1-7 13,2 13-17,0 0 0,0 0 0,0 0 0,0 0 0,-1 0 0,0 1 0,0-1 0,0 0 0,-1 1 0,-3-6 0,3 5 38,-1 1 1,1 0-1,-1 1 0,0-1 0,0 1 0,-7-6 0,9 9-60,1-1 0,0 0 0,-1 1-1,1-1 1,-1 1 0,1-1 0,-1 1 0,1 0 0,-1-1 0,1 1-1,-1 0 1,1 0 0,-1 0 0,1 0 0,-1 1 0,1-1-1,-1 0 1,1 1 0,-1-1 0,1 0 0,-1 1 0,1 0 0,0-1-1,-1 1 1,1 0 0,-2 1 0,-18 12 121,-34 16 0,-14 10-187,62-35 57,0 0-1,0 1 0,0 0 0,1 0 0,0 0 0,1 1 0,-6 8 0,-68 121-248,41-68 362,15-16-80,22-50-35,1-1 3,-1 0 0,0 0 0,1 0 0,-1 0 1,1 0-1,-1 0 0,1 1 0,0-1 0,0 0 0,-1 0 0,1 0 0,0 1 1,0-1-1,0 0 0,0 0 0,0 0 0,1 1 0,-1-1 0,0 0 0,0 0 1,1 0-1,-1 0 0,1 0 0,-1 1 0,1-1 0,-1 0 0,1 0 0,0 0 1,-1 0-1,1-1 0,0 1 0,0 0 0,1 1 0,1 1 8,0-1-1,0 1 1,0-1-1,0 0 1,1 0 0,-1 0-1,1 0 1,-1-1-1,8 3 1,38 7 93,-39-9-98,22 3 20,-1-3 0,39 0-1,-69-2-24,11-1 50,1 2 0,0 0 1,0 0-1,-1 1 0,20 5 1,-24-5-33,1 0 1,-1-1 0,1 0 0,0-1-1,11-1 1,-1 1 136,0-5-532,-17 5-175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8:51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549 122 1984,'18'33'14442,"-25"-38"-12127,-21-62-321,16 47-1615,5 12-91,2 2-117,0 0-1,0 1 1,0 0 0,-1 0-1,-12-8 1,11 10-155,1 1 0,-1-1 0,1 1 0,-1 1 0,0 0 0,1 0 0,-1 0 0,0 0 0,0 1 1,0 0-1,0 1 0,-9 1 0,-3 2 45,0 0 0,0 1 0,-22 10 0,21-6-21,1 1-1,-1 0 1,1 1 0,1 1-1,0 1 1,1 1-1,0 1 1,1 0-1,1 0 1,1 2-1,-21 29 1,29-38-49,1 0 1,1 0-1,0 1 0,0-1 1,0 1-1,1 0 0,-2 12 1,2-10 115,1-3-52,0 1 0,0-1 0,1 9 0,1-14-44,0-1-1,0 0 0,0 1 0,0-1 0,1 0 0,-1 1 1,1-1-1,0 0 0,-1 0 0,1 1 0,0-1 1,0 0-1,1 0 0,-1 0 0,3 3 0,1 1 27,1 0 0,-1 0 0,2-1 0,-1 1 0,0-1-1,1-1 1,0 1 0,0-1 0,1 0 0,15 5 0,3 0-24,0-2 0,1-1 1,0-1-1,0-1 0,33 1 1,56 0 55,-108-5-31,2 0-81,1 0 0,-1-1 1,15-2-1,-13 2 62,-11 1-9,0 0 0,0 0 0,0 0 0,1 0 0,-1 0 0,0 0 0,0-1 0,0 1 0,0 0 0,0-1 0,0 1 0,0 0 0,0-1 0,0 1 0,0-1 0,0 0 0,0 1 0,0-1 0,0 0 0,1-1 0,-1 1 8,0 0 1,0 0-1,0-1 0,0 1 0,-1-1 1,1 1-1,0 0 0,-1-1 1,1 1-1,-1-1 0,0 1 1,1-1-1,-1 1 0,0-1 1,0 0-1,0 1 0,0-1 1,0-1-1,0-3 45,-1 3-52,0 1 0,0-1 1,0 1-1,0-1 0,-1 1 1,1 0-1,-1 0 0,1-1 1,-1 1-1,0 0 0,0 0 1,1 1-1,-1-1 0,-1 0 1,-1-1-1,-4-3 93,6 5-107,0-1 0,1 1 1,-1 0-1,0 0 0,0 0 1,0 0-1,0 0 1,0 1-1,0-1 0,-2 0 1,-15-4 15,16 3-10,0 1-1,0 0 1,0 1 0,0-1-1,-1 0 1,-4 1 0,-2 0-37,1-1 1,0 0 0,-1 0 0,-10-4 0,16 5 46,0-1-1,-1 1 0,1-1 1,0 1-1,-7 1 1,-1-1-45,12 0-21,8 0-86,140-6 27,-131 5 119,29-5 0,-30 3 18,27 0 0,-32 0 383,-12 2 319,-6 2-342,-82 14 426,78-14-761,-1 0 0,0 0 0,-12-2 0,-1 0-48,21 1 128,0 0-1,1-1 0,-1 1 1,0-1-1,-4-1 1,3 0-1064,1 0 1,0 0 0,0 0 0,0 0-1,0 0 1,-6-6 0,4 3-937,1-1 0,-1 0-1,2 1 1,-1-1 0,1-1 0,-8-13 0,-6-17-3026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9:15.14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38 2304,'0'-17'4362,"5"-3"812,-5 179 580,0 227-2202,0-385-3551,1-1 0,0 0 0,0-1 0,0 1 1,0 0-1,-1 0 0,1 0 0,0 0 0,0-1 0,0 1 0,-1 0 0,1-1 1,1 0-1,0 0-60,19-3 215,0 1-1,23-1 1,-4 1-121,141-4 106,-144 8 59,-36-2-234,-1 1 0,1 0 1,0 0-1,0 0 0,-1 0 0,1 0 1,0 0-1,-1 0 0,1 0 0,0 0 0,0 1 1,-1-1-1,1 0 0,0 0 0,-1 0 1,1 1-1,0-1 0,-1 1 0,2 0 1,-2-1-264,-1 1 0,1 0 0,0-1 1,-1 1-1,1-1 0,0 1 1,-1-1-1,1 1 0,-1-1 1,1 1-1,-1-1 0,1 0 1,-1 1-1,1-1 0,-1 0 1,1 1-1,-2-1 0,-4 5-1297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9:15.78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 79 4224,'0'-1'396,"0"1"-1,-1-1 1,1 1 0,0-1-1,0 0 1,-1 1 0,1-1-1,0 1 1,0-1 0,0 1 0,0-1-1,0 1 1,0-1 0,0 0-1,0 1 1,0-1 0,1 0 0,5-11 2301,-5 11-2539,0 0 1,0 0-1,0 0 1,0 0 0,1 0-1,-1 1 1,0-1-1,0 0 1,1 0-1,-1 1 1,0-1 0,1 1-1,-1-1 1,1 1-1,2-1 1,11 0 266,0-1 1,-1 0-1,1-1 0,18-6 1,28-6-164,-33 10-259,0 2 0,0 0 1,0 2-1,40 4 0,-65-3-110,0 1 0,0 0 0,0 0 0,1 0 0,-1 0 0,3 2 0,-5-3-185,0 1-1,0-1 0,-1 1 0,1-1 1,0 1-1,0-1 0,0 1 0,-1 0 1,1 0-1,0-1 0,0 1 0,-1 0 0,1 0 1,-1 0-1,1 0 0,-1 0 0,1 0 1,-1-1-1,0 1 0,1 0 0,-1 0 0,0 2 1,0 1-1580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9:16.43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53 2144,'0'-13'8132,"0"6"-2808,13-1-3021,32-1-1388,58-5 0,-90 14-887,14-2 153,33 3-1,69 3 23,-80-4-2033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9:17.65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 12 2496,'0'0'30,"0"0"0,0 0 0,0 0 0,0 0 1,0 0-1,0 0 0,0-1 0,1 1 0,-1 0 0,0 0 0,0 0 1,0 0-1,0 0 0,0 0 0,0 0 0,0-1 0,0 1 0,0 0 1,0 0-1,0 0 0,0 0 0,0 0 0,0 0 0,0 0 0,-1 0 0,1-1 1,0 1-1,0 0 0,0 0 0,0 0 0,0 0 0,0 0 0,0 0 1,0 0-1,0 0 0,0 0 0,0-1 0,0 1 0,-1 0 0,1 0 1,0 0-1,0 0 0,0 0 0,0 0 0,0 0 0,0 0 0,0 0 1,0 0-1,-1 0 0,1 0 0,0 0 0,0 0 0,0 0 0,0 0 0,0 0 1,0 0-1,0 0 0,-1 0 0,1 0 0,0 0 0,0 0 0,0 0 1,0 0-1,0 0 0,0 0 0,0 0 0,8-6 1622,-5 4-219,0 12 3548,-1 20-3952,-1-26-907,-1 0 1,1-1-1,-1 1 0,1 0 0,0 0 0,2 3 0,-2-3-65,1-1 0,-1 1 0,0 0 0,-1 0 0,1 0 0,0 4 0,-1-1-17,-1 1 77,1-1 1,1 1 0,0-1 0,2 12 0,-2-4 95,-1-14 59,0-7-37,1 2-351,0 0 0,0 0 0,1 0 0,0 1 0,4-7 0,2-7-212,24-46-13,-31 61 365,1-1 1,0 1 0,-1 0 0,1 0-1,0 0 1,0 0 0,0 0 0,0 0 0,1 0-1,-1 0 1,0 1 0,1 0 0,-1-1 0,1 1-1,0 0 1,4-1 0,-6 2 80,0 1 0,0-1 0,0 1 0,0-1 0,0 1 0,0 0 0,0-1 0,0 1 0,0 0 0,0 0 1,0 0-1,-1 0 0,1 0 0,0 0 0,-1 0 0,1 0 0,-1 0 0,2 2 0,7 21 837,-4-1-465,8 26-319,-12-46-43,26-9-13632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9:19.04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0 110 2720,'0'0'4602,"1"-11"1366,16-4-2457,-11 10-3323,0-1-1,0 1 1,13-8-1,-16 12-174,14-8 38,1 1 0,0 0 0,0 1-1,1 1 1,0 1 0,25-3-1,-36 7-5,-1 0-1,0 0 0,1 1 1,-1 0-1,1 1 0,-1 0 0,0 0 1,1 1-1,11 3 0,7 3 41,-25-7 123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9:19.51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92 4064,'0'-1'142,"0"1"1,0 0-1,0-1 0,0 1 1,0 0-1,0-1 0,0 1 1,0 0-1,0-1 0,0 1 1,0-1-1,0 1 0,0 0 1,0-1-1,0 1 0,0 0 1,0-1-1,1 1 0,-1 0 1,0 0-1,0-1 0,0 1 1,1 0-1,-1-1 0,0 1 1,0 0-1,1 0 0,-1 0 1,0-1-1,1 1 0,-1 0 1,0 0-1,0 0 0,1 0 1,-1-1-1,0 1 0,1 0 1,-1 0-1,1 0 0,-1 0 1,1 0-1,22-7 2932,-12 4-2142,19-9 208,1 2 0,0 1-1,42-6 1,-13 4-844,13-1-1111,-65 11-306,1 1 0,-1 0 1,13 2-1,-6-1-2687,3-1 1179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9:48.56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11 1 2912,'0'0'4298,"9"1"-538,-4 23-1498,2 73-353,-10 172-21,-7-196-1601,6-48-17,-1 42-1,5-63-224,0 0 1,-1 1-1,1-1 0,-1 0 0,0 1 0,0-1 0,0 0 0,-3 6 0,4-10-19,0 0 1,0 0 0,-1 1-1,1-1 1,0 0 0,0 0-1,0 0 1,0 1 0,0-1-1,0 0 1,0 0 0,0 1-1,0-1 1,0 0-1,0 0 1,0 1 0,0-1-1,0 0 1,1 0 0,-1 0-1,0 1 1,0-1 0,0 0-1,0 0 1,0 0 0,0 1-1,1-1 1,-1 0 0,0 0-1,0 0 1,0 0-1,0 1 1,1-1 0,-1 0-1,0 0 1,0 0 0,0 0-1,1 0 1,-1 0 0,15 4 261,18-4-298,-10-3 65,-11 1 16,1 1 1,-1 0 0,0 0 0,1 2-1,22 2 1,-17-2-175,-4-1-23,-14 0-349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6:50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2720,'5'0'1248,"13"0"-1088,-1 0 704,1 0-512,14 0 352,4 0-416,14 0 192,8 3-256,6-3-128,-6 0-64,18-3 224,-4 3-128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32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5 346 6048,'-1'-1'201,"1"1"1,-1 0-1,1-1 0,0 1 1,0-1-1,-1 1 1,1-1-1,0 1 0,0-1 1,0 1-1,-1-1 0,1 1 1,0-1-1,0 1 1,0-1-1,0 1 0,0-1 1,0 0-1,0 1 1,0-1-1,0 1 0,0-1 1,0 1-1,1-1 0,-1 1 1,0-1-1,0 1 1,0-1-1,1 1 0,-1-1 1,0 1-1,1 0 1,-1-1-1,1 0 0,0 0 99,0-1 0,0 1-1,0 0 1,0 0 0,0-1 0,0 1-1,1 0 1,-1 0 0,0 0-1,1 0 1,2-1 0,10-2-8,-1 1-1,1 0 1,21 0 0,-20 1-83,133-11 860,75-10-512,202-39 115,365-61 374,-769 120-1028,285-57 284,-288 53-594,1 0-2889,-27 25-11527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9:49.03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5 149 3232,'-1'0'154,"1"0"0,0-1 0,-1 1 1,1 0-1,0-1 0,-1 1 0,1 0 0,0-1 0,0 1 1,-1-1-1,1 1 0,0 0 0,0-1 0,0 1 1,0-1-1,-1 1 0,1-1 0,0 1 0,0 0 0,0-1 1,0 1-1,0-1 0,0 1 0,0-1 0,0 1 0,1-1 1,-1 1-1,0 0 0,0-1 0,0 1 0,0-1 0,0 1 1,1-1-1,-1 1 0,0 0 0,0-1 0,1 1 0,-1 0 1,1-1-1,16-17 4251,-15 16-4289,5-2 388,0-1 0,0 1 1,0 0-1,0 0 0,13-4 1,14-7-17,1 1-15,-26 11-387,-1 0 0,0-1-1,8-4 1,3 1-288,-17 6 140,0 0 0,1 1 0,-1-1 0,0 0 0,1-1-1,-1 1 1,3-3 0,10-8-3255,-9 5-488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9:49.50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38 49 4064,'-30'-9'2234,"26"7"-1217,5 4-115,-5-1 1649,23 1 3804,-10 0-5996,0 0 0,0-1-1,0-1 1,13 0 0,197-40 1203,-201 37-1788,7-1-1007,-13 12-8859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9:50.31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 13 3392,'6'-7'6978,"1"2"-2127,-13 8-3511,5-3-1319,1 0-1,0 1 1,-1-1-1,1 0 1,0 0-1,-1 0 1,1 1-1,0-1 1,-1 0-1,1 0 1,0 1 0,0-1-1,-1 0 1,1 1-1,0-1 1,0 0-1,-1 1 1,1-1-1,0 1 1,0-1-1,0 0 1,0 1 0,0-1-1,0 1 1,0-1-1,0 0 1,0 1-1,0 0 1,-4 10 180,4-9-176,-1-1 0,0 1 0,1 0 0,-1 0 0,1 0-1,0 1 1,0-1 0,0 0 0,0 0 0,0 0 0,0 0-1,0 0 1,2 4 0,-1-3-32,0 0 0,0 1-1,0-1 1,0 0 0,1 0 0,0 0 0,-1 0-1,1 0 1,0 0 0,0 0 0,1-1-1,-1 1 1,0-1 0,1 0 0,0 0-1,2 3 1,0-3 62,-1 0 0,1 0 0,-1 0 0,1 0 0,0-1 0,0 0 0,0 0 0,0 0 0,0 0 0,5-1 0,1 0 45,1-1 1,-1 0 0,0-1-1,0 0 1,0 0 0,-1-1-1,1-1 1,-1 0-1,13-7 1,-18 9-26,0-1 1,0-1-1,8-6 0,-11 9-45,-1 0 0,0-1 0,0 1 0,0 0 0,0 0 0,0-1 0,0 1 0,0-1 0,-1 1 0,1-1 0,0 1 0,-1-1 0,1 1 0,-1-1 0,0 0 0,1-2 0,-1 3-13,-1 0 0,1 0 0,0 0 0,-1-1 0,1 1 0,-1 0 0,1 0 0,-1 0 0,0 0 0,0 1 0,1-1 0,-1 0 0,0 0 0,0 0 0,0 0 0,0 1 0,0-1 0,0 0 0,0 1 0,-1-1 0,-23-11 144,22 11-98,-6-2-43,0 1-1,0 0 0,0 0 1,0 1-1,-1 0 1,-13 1-1,-18-2-171,-4 2-417,16 0-1774,29 0 2241,-1 0-1,1 0 1,-1 0-1,1 0 1,0 0 0,-1 0-1,1 0 1,0 0-1,-1 0 1,1 0-1,0 1 1,-1-1-1,1 0 1,0 0 0,-1 0-1,1 0 1,0 0-1,-1 1 1,1-1-1,0 0 1,0 0 0,-1 0-1,1 1 1,0-1-1,0 0 1,-1 1-1,1-1 1,0 0 0,0 0-1,0 1 1,-1-1-1,1 0 1,0 1-1,0-1 1,0 0 0,0 1-1,0-1 1,0 0-1,0 1 1,0 0-1,5 14-3755,3-4 1810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9:52.26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60 2720,'0'-6'13157,"5"-6"-10107,-5 14-2378,0-6-42,3 4-537,1 0-1,-1 1 1,0-2 0,1 1 0,-1 0 0,5-2 0,-4 2-29,55-12 534,-40 9-335,24-7 0,12-2 112,-23 11-189,-12 2-303,-19-1-523,-14 8-7466,8-3 5733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9:53.17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4 171 4064,'5'4'13658,"-13"46"-12426,11 25-987,-2-48-176,1-1-1,0 1 1,3-1-1,0 1 1,1-2-1,2 1 1,0-1-1,2 0 0,1 0 1,0-2-1,22 34 1,-27-49 28,1-1 1,-1 1 0,1-1 0,0 0 0,1 0-1,0-1 1,0 0 0,0 0 0,0-1-1,1 0 1,18 7 0,-24-12-47,0 1 0,0-1 0,0 1 0,0-1-1,0 0 1,0 0 0,0-1 0,0 1 0,0-1 0,0 1 0,0-1 0,-1 0-1,1 0 1,0 0 0,0 0 0,-1-1 0,1 1 0,-1-1 0,1 1-1,-1-1 1,0 0 0,1 0 0,-1 0 0,0 0 0,3-5 0,1-1-15,-1 1 1,1-1-1,-2-1 1,1 1 0,-1-1-1,6-17 1,2-25 211,-1 0 0,2-58 0,-9 77-272,1-29-31,3-18 40,3-15-84,-4 22-303,-5 35-76,-2 35 186,0-1 0,0 1 0,0 0 0,-1-1 0,1 1 0,0 0 0,-1-1 0,0 1 0,0 0 0,1 0 1,-1 0-1,0 0 0,-2-3 0,2 17-5223,1 0 2481,0 7 1034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29:53.84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137 43 5728,'-2'-1'612,"0"0"0,0 0 0,0 0 0,-1 0 0,1 1 0,0-1 0,-1 0 0,1 1 0,0 0 0,-1-1 0,-2 1 0,1 1 11,-1-1 1,1 1-1,0-1 0,0 1 1,-8 3-1,4-1-242,-1 1 0,1 1 0,0-1 0,0 1 0,-9 8 0,16-12-368,-1 0 0,1 1 0,0-1 0,0 0 0,0 0 0,-1 1-1,1-1 1,1 1 0,-1-1 0,0 1 0,0-1 0,0 1 0,1-1 0,-1 3 0,0-2-7,1-1 1,0 0 0,0 0-1,1 0 1,-1 0 0,0 1-1,0-1 1,1 0 0,-1 0-1,0 0 1,1 0 0,-1 0-1,1 0 1,-1 0 0,1 0-1,0 0 1,-1 0-1,1 0 1,0 0 0,0 0-1,0-1 1,1 2 0,4 3 87,1-1 1,0 0 0,0 0 0,0 0 0,1-1-1,-1 0 1,1-1 0,0 1 0,-1-2-1,1 1 1,0-1 0,0 0 0,13-1-1,-3 0 57,1-1 0,-1-1-1,0 0 1,34-11 0,-45 11-80,0-1 1,0 0-1,0 0 0,-1 0 1,1-1-1,7-6 1,-10 7 14,-1 0 1,1 0 0,-1 0 0,0 0 0,0-1 0,0 1 0,-1-1 0,1 0 0,-1 0 0,4-8 0,-6 11-54,0 0 1,0 0-1,0 0 0,0-1 1,0 1-1,0 0 1,0 0-1,0 0 1,0 0-1,0-1 0,-1 1 1,1 0-1,-1 0 1,1 0-1,0 0 1,-1 0-1,0 0 1,1 0-1,-1 0 0,0 0 1,-1-2-1,-17-15 300,18 18-335,-3-3 3,0 0-1,-1 1 1,1-1 0,-1 1-1,0 0 1,0 0-1,0 1 1,0 0 0,-9-2-1,-4 1-258,-25 1-1,38 1 189,-13 0-745,0 2 1,-21 3 0,27-3-781,1 1 1,-13 5 0,17-5-182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0.54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 1 1984,'-4'0'10260,"9"9"-9404,-2-3-543,1 11 405,1 6-199,0-10-290,-1 0 0,3 21 0,-5-22-132,13 64 602,8 148-1,-15-103-375,-1-35 74,-1-10 755,-6-75-597,0-6 64,-6-116-347,1-14-599,6 110 206,0 1 0,2-1 0,8-35 0,-9 54 74,0-1 0,0 1 0,1 0 0,0-1 0,0 1 0,1 1 0,-1-1 0,1 0 0,0 1 0,1 0 0,-1 0-1,1 0 1,10-7 0,-10 8-19,-1 2-1,1-1 1,0 0-1,0 1 1,0 0-1,0 0 1,0 0-1,0 1 1,0 0-1,1 0 1,-1 0-1,1 1 1,-1 0-1,1 0 1,-1 0-1,0 0 1,10 3-1,-10-2 72,0 0 1,1 0-1,-1 1 0,0 0 1,0 0-1,7 4 0,-11-5-4,0 0 1,0 0-1,1 0 0,-1 0 0,0 1 1,0-1-1,0 0 0,0 1 0,0-1 1,-1 0-1,1 1 0,0-1 0,-1 1 1,1-1-1,-1 1 0,1 0 0,-1-1 1,0 1-1,0-1 0,0 1 0,1 0 0,-2-1 1,1 1-1,0 0 0,-1 2 0,1-2 10,-1 1 0,0-1-1,0 0 1,0 0-1,0 1 1,0-1 0,-1 0-1,1 0 1,0 0 0,-1 0-1,0-1 1,-2 4-1,-26 18 178,2-5 105,-50 22 0,23-12-373,54-28 73,0 1-1,0-1 0,0 1 0,0-1 0,0 0 0,0 1 1,1 0-1,-1-1 0,0 1 0,0-1 0,0 1 1,1 0-1,-1 0 0,0-1 0,1 1 0,-1 0 0,1 0 1,-1 0-1,1 0 0,0 0 0,-1 0 0,1 0 0,0 0 1,-1 0-1,1 0 0,0 0 0,0 0 0,0 0 1,0 0-1,0 0 0,0 0 0,0 0 0,0 0 0,0 0 1,1 0-1,-1 0 0,0-1 0,1 1 0,-1 0 0,1 0 1,-1 0-1,1 0 0,-1 0 0,2 1 0,3 4 89,0 0 0,1-1 0,0 0 0,12 9 0,-7-6 96,32 26 449,93 55 1,-119-79-459,28 23 0,-43-31-232,-21-20-14847,10 2 11956,0-4 1323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0.88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 6 4160,'-7'-6'1915,"13"13"-283,10 16 1029,-1 20-335,-9-28-2113,-1 1 0,4 17 0,-6-21-218,0 0 0,1 0 1,8 19-1,2-6-2467,-13-43-6802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1.23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19 24 4992,'-19'-16'2240,"19"9"-1952,4 14-1504,6 1 960,-2 0-3040,2 1 1824,-7 2 608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1.56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37 3232,'13'41'5882,"-4"-5"-4284,-1-5-739,-1 0 1,-2 0-1,2 43 0,-7-70-793,0 0 1,0 0-1,1 0 1,0 0-1,0 1 0,0-1 1,0 0-1,1-1 1,-1 1-1,5 7 1,-6-12-48,1 1 0,0 0 0,-1-1 0,1 1 0,-1 0 0,1-1 0,-1 1 0,1-1 0,-1 1 0,1-1 0,-1 1 0,1-1 0,-1 1 0,1-1 0,-1 0 0,3-5-20,-1 1 1,-1 0 0,1-1 0,-1 1-1,0-1 1,0 1 0,0-11 0,2-9-62,3-11 8,3 0 1,1 1 0,27-65-1,-33 88 142,4-5 387,-8 16-438,1 1 0,-1-1 0,1 0 1,-1 1-1,1-1 0,-1 1 0,1-1 0,-1 1 1,1 0-1,-1-1 0,1 1 0,-1 0 1,1-1-1,0 1 0,-1 0 0,1 0 0,-1-1 1,1 1-1,0 0 0,-1 0 0,3 0 1,-3 0-1,0 0 1,1 0 0,-1 1 0,1-1 0,-1 0 0,0 1 0,1-1 0,-1 0 0,0 1 0,1-1 0,-1 0 0,0 1 0,0-1-1,1 0 1,-1 1 0,0-1 0,0 1 0,1 0 0,-1 1 68,4 3 9,-1 0 0,-1 1 0,1 0-1,-1-1 1,0 1 0,0 0 0,0 0 0,0 7 0,0 7 154,0 23 1,-2-30-258,0 1 0,1-1-1,0 0 1,7 24 0,-7-34-222,0 0 0,-1 0-1,1 0 1,-1 0 0,1 0-1,-1 5 1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3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23 3808,'-9'-11'1227,"9"11"-1130,0-1 0,0 1 0,1 0 1,-1-1-1,0 1 0,0-1 1,0 1-1,0 0 0,0-1 1,0 1-1,1-1 0,-1 1 1,0 0-1,0-1 0,0 1 1,1 0-1,-1-1 0,0 1 0,1 0 1,-1 0-1,0-1 0,0 1 1,1 0-1,-1 0 0,1-1 1,-1 1-1,1 0 0,1-3 2245,2 15 1770,-3-5-3834,-1 1 0,1 0 0,-1 0 0,-1 0 0,-1 10 0,0 5 192,-2 84 682,-8 83-133,-6-21 5,18-119-647,1-20 1022,-1-30-1368,1 0 0,-1 0-1,0 1 1,0-1 0,0 0 0,1 0 0,-1 0-1,0 0 1,0 0 0,0 0 0,1 0 0,-1 0-1,0 0 1,0 1 0,1-1 0,-1 0-1,0 0 1,0 0 0,0 0 0,1-1 0,-1 1-1,0 0 1,0 0 0,1 0 0,-1 0 0,0 0-1,0 0 1,0 0 0,1 0 0,-1 0 0,0 0-1,1-1 1,10-4 116,152-109-87,-31 22-371,-119 82 166,0 2 35,18-11 0,-27 17 74,-1 1 0,0-1 1,1 1-1,-1 0 0,1 0 0,0 0 0,-1 0 1,1 1-1,0-1 0,-1 1 0,6 0 0,-7 1 15,0 0 1,0-1-1,0 1 0,-1 0 0,1 0 0,0 0 0,0 0 0,-1 0 0,1 0 0,-1 1 0,1-1 0,-1 0 0,1 1 1,-1 0-1,0-1 0,0 1 0,1 0 0,-1-1 0,1 4 0,1 2 39,0-1-1,-1 1 1,0 0-1,3 10 1,-4-1 102,0 0 0,-1 1 0,-1-1 0,0 0 0,-6 25 0,6-32-67,-8 24 401,8-31-629,0 1 1,0-1-1,0 0 1,0 0-1,-1 0 0,1 1 1,-1-2-1,1 1 1,-1 0-1,-3 3 0,2-5-2081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2.11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20 144 3808,'-16'-3'1227,"13"5"33,9 1 1362,13 2-217,-7-4-2106,0 0-1,0-1 0,0-1 0,0 0 1,0-1-1,0 0 0,0-1 0,14-5 1,-18 6-242,0-2-1,-1 1 1,1-1 0,-1 0 0,0 0 0,0-1 0,-1 0 0,1 0 0,-1-1 0,0 1-1,0-1 1,8-12 0,-13 16-47,-1 1 0,1 0-1,0 0 1,0-1 0,-1 1-1,1-1 1,-1 1 0,1 0-1,-1-1 1,0 1 0,1-1-1,-1 1 1,0-1 0,0 1-1,0-1 1,0 1 0,0-1-1,-1 1 1,1-1 0,0 1-1,-1-1 1,1 1 0,-1 0-1,1-1 1,-1 1 0,0 0-1,0-1 1,1 1 0,-1 0-1,0 0 1,0-1 0,0 1-1,-1-1 1,-1 0 66,1 1 0,-1-1 0,1 0 0,-1 1 0,0 0 0,1-1 0,-1 1 0,0 0 0,0 0 0,0 1 0,0-1 0,0 1 0,0-1 0,0 1 0,0 0 0,-5 0 1,4 1-12,0 0 0,0 0 0,0 0 0,0 0 1,0 0-1,0 1 0,0 0 0,1 0 1,-1 0-1,1 0 0,-1 1 0,1-1 1,0 1-1,0 0 0,0 0 0,0 0 1,0 0-1,1 0 0,0 1 0,-1-1 1,1 1-1,0 0 0,1-1 0,-2 5 1,1-2-11,0 0 0,0 0 0,1 0 1,0 0-1,0 0 0,1 0 0,0 0 1,0 0-1,0 0 0,0 0 0,1 0 1,0 0-1,1 0 0,-1 0 1,1-1-1,3 7 0,-1-5-20,0 0 0,0 0 0,1 0 0,0 0 0,1-1 0,-1 0 0,1 0 0,0 0 0,1-1-1,-1 0 1,1 0 0,0-1 0,1 1 0,-1-2 0,1 1 0,-1-1 0,1 0 0,14 3 0,-13-4-431,1-1 0,0 0 0,-1 0 0,1 0 0,16-3 0,-23 2-113,-1 0 1,1 0-1,0-1 0,0 1 0,0-1 0,0 1 1,-1-1-1,1 0 0,0 0 0,-1-1 1,1 1-1,-1 0 0,1-1 0,-1 0 0,0 1 1,1-1-1,-1 0 0,0 0 0,3-5 0,3-2-1293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2.50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 17 4896,'-5'-13'1584,"5"12"-1547,0 1 0,0 0 0,0 0-1,0 0 1,0 0 0,0 0 0,1 0 0,-1-1 0,0 1 0,0 0 0,0 0 0,0 0 0,0 0-1,0 0 1,0 0 0,0 0 0,0-1 0,0 1 0,0 0 0,0 0 0,1 0 0,-1 0 0,0 0-1,0 0 1,0 0 0,0 0 0,0 0 0,0 0 0,0 0 0,1 0 0,-1 0 0,0 0 0,0 0-1,0 0 1,0 0 0,0 0 0,0 0 0,1 0 0,-1 0 0,0 0 0,0 0 0,0 0 0,0 0 0,0 0-1,0 0 1,0 0 0,1 0 0,-1 0 0,0 0 0,0 0 0,0 0 0,7 4 1473,5 43 2394,-7-32-3435,1 3 73,0-1 0,-2 1 0,0 0 0,2 24-1,4 91 1216,1 73-964,-6-110-382,-3-69-2332,-1-8-3732,-1-45 165,0 6 3206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2.84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15 31 6144,'-14'-7'2304,"14"7"-2227,0 0 0,0 0 0,0-1 0,0 1 0,0 0 0,0 0 0,0 0 1,0 0-1,0 0 0,0 0 0,0 0 0,0 0 0,0-1 0,0 1 0,0 0 0,0 0 0,0 0 0,0 0 1,0 0-1,0 0 0,0-1 0,0 1 0,0 0 0,0 0 0,0 0 0,1-1 617,-1 1-617,0 0 0,0 0 0,0 0 0,0 0 0,0 0 1,0 0-1,1 0 0,-1 0 0,0 0 0,0 0 0,0 0 0,0 0 0,0 0 0,0 0 0,0 0 0,1 0 1,-1 0-1,16-2 3621,-2 1-3984,108-7 2017,-1 0-1721,-103 8-1354,0 1-1,0 0 1,-1 2-1,31 7 1,-36-6-2192,0 4 1163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3.18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63 117 5152,'0'8'2336,"5"4"-2048,-5-9 992,4 5-768,1 4 352,0-1-512,-2 3-256,2 1-96,0-2-224,-2-1 128,2-4-1728,0-1 1024</inkml:trace>
  <inkml:trace contextRef="#ctx0" brushRef="#br0" timeOffset="1">27 29 5408,'-19'-12'2432,"16"4"-2112,-2 3 448,10 5-480,-5-4-384,0 8 32,3-4-512,7 5 320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3.53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152 12 5216,'-2'-1'278,"2"0"-14,-1 0 1,0 0-1,0 1 0,0-1 0,0 0 1,0 0-1,0 1 0,0-1 1,0 0-1,0 1 0,-1-1 0,1 1 1,0 0-1,0-1 0,0 1 0,-1 0 1,1 0-1,0 0 0,0 0 1,-1 0-1,1 0 0,0 0 0,0 0 1,-2 1-1,-14 3 1648,12-3-1667,0 0 0,0 0 0,1 0 0,-1 1 0,0 0 0,1 0 1,0 0-1,-1 0 0,1 1 0,0-1 0,0 1 0,-6 6 0,5-4-71,1 0-1,0 0 0,0 0 0,0 0 0,1 1 0,-1-1 0,1 1 0,-2 7 0,4-10-102,0 1 0,0-1 1,1 1-1,-1 0 0,1-1 0,0 1 0,0 0 1,0-1-1,1 1 0,-1-1 0,1 1 0,0 0 1,0-1-1,0 0 0,0 1 0,4 5 0,-3-4-33,2 0 0,-1 0-1,0 0 1,1 0 0,0-1-1,0 1 1,0-1 0,1 0-1,0 0 1,-1-1-1,1 1 1,1-1 0,-1 0-1,0-1 1,1 1 0,-1-1-1,8 2 1,-6-2-466,0-1 0,-1 0 0,1 0 0,0 0 0,0-1 0,9-1 0,-9 1-1065,0-1 0,-1-1 0,1 1 1,0-1-1,-1 0 0,10-5 1,-2 2-1356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4.68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2 146 4064,'-1'1'5324,"13"8"-3655,19 9-929,5-2 19,1-1 0,42 10 0,-73-23-717,-1-1 0,1 1 0,0-2 0,0 1 0,0-1 0,0 0 0,0 0 0,-1 0 1,1-1-1,0 0 0,0 0 0,0 0 0,-1-1 0,1 0 0,-1 0 0,1-1 0,-1 1 0,0-1 0,0 0 0,0 0 0,0-1 0,-1 0 0,1 0 0,-1 0 0,0 0 0,0-1 0,0 1 0,-1-1 0,0 0 0,0 0 0,0 0 0,0 0 0,-1-1 0,0 1 0,0-1 0,0 0 0,-1 1 0,0-1 0,0 0 0,0 0 0,-1-7 1,0 6-31,0 0 1,0 0 0,-1 0 0,0 0 0,-2-7 0,2 12-19,0-1 1,0 1-1,0 0 1,0 0-1,-1-1 1,1 1-1,0 0 1,-1 0 0,0 0-1,1 1 1,-1-1-1,0 0 1,0 1-1,0-1 1,0 1-1,0-1 1,-4 0-1,2-1 58,0 1 0,0 1 0,0-1 0,0 1 0,-1-1 0,1 1 0,0 0 0,-1 1 0,1-1 0,-1 1 0,1 0 0,-1 0 0,1 0 0,-1 1 0,1 0 0,-1-1 0,1 2 0,0-1 0,-1 0 0,1 1 0,0 0 0,0 0 0,-5 3 0,1 0 39,1-1 0,-1 1 0,1 1 0,0-1 0,0 1 0,1 1-1,-10 12 1,12-14-67,1 0-1,0 0 0,1 1 0,-1-1 1,1 1-1,0 0 0,0 0 0,1 0 1,0 0-1,0 0 0,0 0 0,1 9 0,0-4 69,1-1 0,0 0-1,1 0 1,0 1-1,0-1 1,1-1-1,1 1 1,-1 0-1,2-1 1,-1 0-1,1 0 1,1 0-1,12 15 1,-13-18-22,1 0 0,0 0 0,0 0 0,0-1 0,1 0 0,-1 0 1,1-1-1,1 0 0,-1 0 0,1-1 0,-1 0 0,1 0 0,0 0 0,0-1 0,0-1 0,0 1 1,0-1-1,9 0 0,-7-1-66,-6 0-12,0 0 0,0 0-1,0 0 1,0 0-1,0 0 1,0-1 0,0 0-1,0 0 1,-1 0 0,1 0-1,6-4 1,7-2-934,-14 5 497,1 1 1,-1 0-1,0-1 0,0 0 0,5-3 0,27-21-7112,-22 17 5376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5.19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 28 6304,'-7'-2'1921,"7"5"-663,2 9 421,-2 86 3029,0 17-3016,1-121-1819,0 0 0,1 1 0,-1 0 0,1-1 1,4-6-1,0-2-51,5-16 118,3 0 0,0 1 0,27-41 1,-38 66 188,0 0 0,0-1 0,1 1 0,0 0 0,0 1 0,7-6 0,-10 8-88,0 0 0,0 1 0,0-1 0,0 0 0,0 1 0,1-1 1,-1 1-1,0-1 0,0 1 0,0 0 0,1-1 0,-1 1 0,0 0 0,1 0 0,-1 0 0,0 0 1,1 0-1,-1 0 0,0 0 0,0 1 0,1-1 0,-1 0 0,0 1 0,0-1 0,0 1 0,1-1 1,-1 1-1,0 0 0,0-1 0,0 1 0,1 1 0,3 3 136,-1 0 0,1 1-1,-1 0 1,0-1 0,-1 1 0,1 1-1,-1-1 1,3 11 0,14 53 491,-20-68-655,22 129 72,-21-122-246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5.80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3 151 5728,'0'-1'119,"0"0"1,0 0-1,-1 0 0,1 0 1,0 0-1,0 1 0,0-1 1,0 0-1,0 0 1,0 0-1,0 0 0,0 0 1,0 0-1,1 0 0,-1 1 1,0-1-1,1 0 1,-1 0-1,0 0 0,1 0 1,-1 1-1,1-1 0,-1 0 1,1 0-1,-1 1 1,1-1-1,0 0 0,-1 1 1,1-1-1,0 1 0,0-1 1,-1 1-1,1-1 0,1 0 1,0 0 20,0 0 1,-1 0-1,0 0 0,1 0 1,-1-1-1,0 1 1,1 0-1,-1-1 1,0 1-1,1-4 0,8-13 651,-8 15-742,-1 0-1,1 0 1,-1 0-1,1-1 1,-1 1-1,0 0 0,1-6 1,-2-21 283,0 28-265,0 1 0,0 0 1,0 0-1,0-1 1,-1 1-1,1 0 1,0 0-1,-1 0 0,1 0 1,-1 0-1,1-1 1,-1 1-1,0 0 1,1 0-1,-1 0 0,0 1 1,0-1-1,0 0 1,0 0-1,1 0 1,-1 0-1,-2 0 1,3 1-23,-1-1 1,0 1-1,1 0 0,-1 0 1,0 0-1,0 0 1,1-1-1,-1 1 1,0 0-1,0 0 1,1 0-1,-1 1 1,0-1-1,0 0 1,1 0-1,-1 0 1,0 0-1,1 1 0,-1-1 1,0 0-1,1 1 1,-1-1-1,0 0 1,0 2-1,0-1 18,-1 0-1,1 1 0,0-1 0,0 1 0,0-1 1,0 1-1,1-1 0,-1 1 0,0 0 0,0 2 1,-1 6 97,0-1 1,1 1 0,-1 11-1,2-17-101,-2 17 145,2 1-1,0-1 0,2 0 1,0 0-1,1 0 1,12 39-1,-5-42 71,-10-18-264,0 1 0,1 0 0,-1-1 0,1 1 1,-1-1-1,0 1 0,1-1 0,-1 1 0,1-1 0,-1 0 0,1 1 0,-1-1 0,1 1 0,0-1 0,-1 0 0,1 0 0,-1 1 0,1-1 0,0 0 0,-1 0 0,1 0 0,0 0 0,-1 0 0,1 0 0,0 0 0,-1 0 0,1 0 0,1 0 0,0-2 5,1 1-1,0-1 1,-1 0-1,1 0 1,-1 0 0,0-1-1,1 1 1,2-5-1,17-27-323,-16 24 285,31-55-110,-22 36 316,2 0-1,28-36 0,-41 59-92,12-11-64,-16 16-16,1 1 1,0-1 0,-1 1 0,1-1 0,0 1 0,0-1 0,0 1-1,-1-1 1,1 1 0,0 0 0,0-1 0,0 1 0,0 0-1,0 0 1,0 0 0,-1-1 0,1 1 0,0 0 0,0 0 0,1 1-1,0-1 27,-1 1 0,0 0 0,0 0 0,0 0 0,1 0 0,-1 0-1,0 0 1,-1 0 0,1 1 0,0-1 0,0 0 0,1 3 0,3 3 132,6 8 86,12 23 1,-8-14 9,-6-9-278,1 1-221,0 0 0,1 0 0,1-1 0,26 26 0,-36-39-365,0-1-1,1 1 1,-1-1 0,0 0-1,0 0 1,1 0 0,-1 0-1,0 0 1,1-1-1,-1 1 1,1-1 0,-1 0-1,4 1 1,6-1-1357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6.53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284 16 5888,'-4'-12'1898,"3"12"-1856,1-1-1,0 1 0,0 0 0,0 0 0,0 0 0,-1-1 0,1 1 0,0 0 1,0 0-1,-1 0 0,1 0 0,0-1 0,0 1 0,-1 0 0,1 0 0,0 0 0,-1 0 1,1 0-1,0 0 0,0 0 0,-1 0 0,1 0 0,0 0 0,-1 0 0,1 0 1,0 0-1,-1 0 0,1 0 0,0 0 0,0 0 0,-1 0 0,1 0 0,-1 1 1,-2-1 1920,2 0-1860,1 0 1,0-1-1,0 1 0,-1 0 1,1 0-1,0 0 0,0 0 1,-1 0-1,1 0 0,0 0 0,-1 0 1,1 0-1,0 0 0,-1 0 1,1 0-1,0 0 0,0 0 1,-1 0-1,1 0 0,0 0 1,-1 0-1,1 0 0,0 0 0,0 0 1,-1 1-1,1-1 0,0 0 1,0 0-1,-1 0 0,1 0 1,0 1-1,-1 0 0,0 0-1,0 0 1,0 0 0,0 0 0,0 0-1,0 0 1,0 0 0,0 1 0,1-1-1,-1 0 1,0 0 0,1 1-1,-1-1 1,1 0 0,0 1 0,-1-1-1,1 1 1,0-1 0,0 2 0,1 32 217,0-18-231,-1-12-29,0 0-1,0 0 0,1 0 1,0 0-1,-1 0 0,2 0 0,-1 0 1,1 0-1,-1 0 0,1-1 1,0 1-1,1-1 0,4 8 0,-6-12-50,-1 1 0,0-1-1,0 0 1,0 1-1,1-1 1,-1 0-1,0 0 1,0 1-1,1-1 1,-1 0 0,0 0-1,1 0 1,-1 1-1,0-1 1,1 0-1,-1 0 1,0 0-1,1 0 1,-1 0-1,0 0 1,1 1 0,-1-1-1,0 0 1,1 0-1,-1 0 1,0 0-1,1 0 1,-1 0-1,1-1 1,-1 1 0,0 0-1,1 0 1,-1 0-1,0 0 1,1 0-1,-1 0 1,0-1-1,1 1 1,0-1-17,1-1 0,-1 1 0,0-1-1,0 1 1,0 0 0,0-1 0,0 0 0,1-2 0,1-4-6,0 0 1,-1 0 0,2-10-1,-4 14 12,2-10-158,0 12 94,0 7 74,1 9 173,-2 0 0,0 1 0,-1 27 0,-1-16 7,1 1-34,1 42 877,-11 82 0,8-137-874,0-1-1,-1 0 1,0 0-1,-1 0 1,-8 18-1,10-29-122,1 0 0,0 0-1,-1 0 1,1 0 0,-1 0-1,0 0 1,1 0 0,-1-1 0,0 1-1,0-1 1,0 1 0,0-1-1,-1 0 1,1 1 0,0-1-1,0 0 1,-1-1 0,1 1-1,-1 0 1,1-1 0,-1 1 0,1-1-1,-1 0 1,1 0 0,-1 0-1,1 0 1,-1 0 0,-3-1-1,-6-2-35,1 0-1,-1 0 1,0-1-1,-16-9 1,18 8-16,-10-3 18,-37-19 70,51 24-109,1-1 0,-1 0 0,1 0 1,-1 0-1,1 0 0,1-1 0,-6-6 1,9 10 23,1 0 0,-1 1 0,1-1 0,-1 1 0,1-1 0,0 0 1,-1 1-1,1-1 0,0 0 0,0 1 0,-1-1 0,1 0 0,0 1 0,0-1 1,0 0-1,0 0 0,0 1 0,0-1 0,0 0 0,0 1 0,0-1 1,0 0-1,1 0 0,-1 1 0,0-2 0,1 1 6,0 0 0,0-1 0,0 1 0,0 0 0,0 0 0,1 0 0,-1 0 0,0 0 0,0 0-1,1 0 1,1 0 0,7-3 76,-1 0 0,1 1 0,11-2 0,-13 3 38,19-3 125,0 0 1,35 0-1,-38 4-154,21 1-647,-18 0-7928,-26 0 8186,0 0-1,-1 0 0,1 0 1,0 0-1,-1 0 0,1 0 1,0-1-1,-1 1 0,1 0 1,-1 0-1,1-1 0,0 1 1,-1 0-1,1-1 0,-1 1 1,1-1-1,3-2-1200,8-5-1247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6.90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209 5 8384,'-4'-4'3591,"1"9"282,-3 3-1786,-11 17-41,-28 53-1,11-6-1255,-34 106 0,57-146-909,-8 39-2222,18-64-264,24-27-11328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33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748 7 5312,'-12'-7'1701,"11"7"-1656,1 0 0,-1 0 0,1 0 0,-1 0 0,1 1 0,-1-1 0,1 0 0,-1 0 0,1 0 0,-1 0 0,1 0 0,0 1 0,-1-1 0,1 0 0,-1 1 0,1-1 0,-1 0 0,1 0 0,0 1 0,-1-1 0,1 1 0,-1 0 0,0-1 189,-91 46 5548,38-19-4396,4 0-423,2 2-1,1 2 1,-45 40 0,20-14-570,-3-2-1,-98 53 1,163-103-297,-1 1-2102,13-4 410,8-1-97,-3-2 239,1 1 0,-1-1 0,14-4 0,-14 3 512,31-6-2012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7.30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14 1 9056,'-13'0'4096,"13"5"-3552,5-5 1312,0 3-1120,-2 1 1407,2 4-1247,3 3-224,7 3-416,2 1-256,1 1-32,0 1-1312,1 3 736,-6-5-3007,0 1 2015</inkml:trace>
</inkml:ink>
</file>

<file path=ppt/ink/ink4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8.10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18 4064,'0'-1'117,"0"1"1,0-1-1,0 0 1,0 1-1,1-1 0,-1 1 1,0-1-1,0 1 1,0-1-1,0 0 0,0 1 1,1-1-1,-1 1 1,0-1-1,0 1 1,1-1-1,-1 1 0,1-1 1,-1 1-1,0 0 1,1-1-1,-1 1 1,1 0-1,-1-1 0,1 1 1,-1 0-1,1-1 1,-1 1-1,1 0 0,-1 0 1,1-1-1,-1 1 1,1 0-1,-1 0 1,1 0-1,0 0 0,-1 0 1,1 0-1,-1 0 1,1 0-1,-1 0 1,1 0-1,0 0 0,-1 0 1,1 0-1,0 1 1,0-1 116,0 0 0,-1 0 0,1 0 0,0 0 0,0 0 0,-1 0 0,1 0 0,0 0 0,0 0 1,-1 0-1,1 0 0,0-1 0,0 1 0,-1 0 0,1 0 0,1-1 0,-2 0-164,0 1 1,0 0-1,1 0 0,-1 0 0,0 0 0,0 0 1,1 0-1,-1-1 0,0 1 0,0 0 0,1 0 0,-1 0 1,0 0-1,1 0 0,-1 0 0,0 0 0,0 0 1,1 0-1,-1 0 0,0 0 0,1 1 0,-1-1 0,0 0 1,0 0-1,1 0 0,-1 0 0,0 0 0,0 0 1,1 1-1,-1-1 0,0 0 0,0 0 0,0 0 1,1 1-1,-1-1 0,0 0 0,0 0 0,0 0 0,0 1 1,1-1-1,-1 0 0,0 0 0,0 1 0,0-1 1,0 0-1,0 1 0,0-1 0,0 1 0,5 14 1611,-2 15-818,0 48-1,-3-77-880</inkml:trace>
</inkml:ink>
</file>

<file path=ppt/ink/ink4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8.45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 21 5824,'-5'-12'2144,"5"7"-1664,0 2-64,10 11-3008,-2 4 1696</inkml:trace>
</inkml:ink>
</file>

<file path=ppt/ink/ink4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8.80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 1 3968,'0'0'51,"0"0"-1,0 0 1,0 0 0,0 0-1,-1 0 1,1 0 0,0 0-1,0 0 1,0 0 0,0 0-1,-1 0 1,1 0 0,0 0 0,0 0-1,0 0 1,0 1 0,0-1-1,-1 0 1,1 0 0,0 0-1,0 0 1,0 0 0,0 0-1,0 0 1,0 1 0,0-1-1,-1 0 1,1 0 0,0 0 0,0 0-1,0 1 1,0-1 0,0 0-1,0 0 1,0 0 0,0 0-1,0 1 1,0-1 0,0 0-1,3 11 2082,13 18 1453,-5-10-2465,-3 0-120,-1 1 1,5 24 0,-12-43-995,0-1 18,0 1 1,0 0 0,0-1 0,0 1 0,0-1 0,0 1 0,0 0 0,1-1 0,-1 1 0,0-1 0,0 1 0,1-1 0,-1 1 0,0-1 0,1 1 0,-1-1 0,1 1 0,-1-1 0,0 1 0,1-1 0,-1 1 0,1-1 0,-1 0 0,1 1 0,-1-1-1,1 0 1,0 0 0,-1 1 0,1-1 0,1 0-9,-1-1 0,1 1-1,-1-1 1,1 1-1,-1-1 1,0 0-1,1 1 1,-1-1 0,0 0-1,2-1 1,3-2-190,8-6 75,0-1 0,14-14 0,-12 10 98,19-14 0,-30 26 55,0 0 0,0 0 0,0 0 0,0 0 0,1 1 0,-1 0 0,1 0 0,10-2 0,-14 4 48,0 0 0,0 0 1,0 0-1,0 0 0,0 0 0,-1 0 1,1 1-1,0-1 0,0 0 0,0 1 1,0 0-1,0-1 0,-1 1 0,1 0 1,0 0-1,0 0 0,1 2 0,0 0 33,0-1 0,0 1 0,-1 0 0,1 0-1,-1 1 1,0-1 0,0 1 0,2 3 0,1 5 21,0 1 0,-1 0 0,0 0 0,2 15 0,-5-17-587,5 21 897,1-21-2834,-7-10 2061,1-1 0,-1 0 1,1 0-1,-1 1 0,1-1 1,-1 0-1,1 0 0,-1 1 1,1-1-1,0 0 1,-1 0-1,1 0 0,-1 0 1,1 0-1,-1 0 0,1 0 1,-1 0-1,1 0 1,0 0-1,0-1 0,7 1-1991</inkml:trace>
</inkml:ink>
</file>

<file path=ppt/ink/ink4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9.41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201 8 4224,'-5'-7'7243,"5"7"-7151,-6 2 1378,-1 0-867,-37 14 1714,-60 30 0,103-46-2340,0 1 0,0-1-1,-1 1 1,1 0 0,0 0 0,0-1 0,0 1-1,0 0 1,0 0 0,0 0 0,0 0-1,0 0 1,0 2 0,0-2 11,1-1 0,0 0 0,0 1 0,0-1 0,0 0 0,0 1 0,0-1 0,0 0 1,0 1-1,0-1 0,1 1 0,-1-1 0,0 0 0,0 1 0,0-1 0,0 0 0,0 1 0,1-1 0,-1 0 0,0 1 0,0-1 0,1 0 1,-1 0-1,0 1 0,0-1 0,1 0 0,-1 0 0,0 0 0,1 1 0,-1-1 0,5 2-42,0 0 1,0 0-1,0 0 1,0-1-1,6 2 1,-4-2 141,131 23-17,-70-13-73,-15-5 381,-53-6-362,1 0 0,-1 0 0,0 0 0,0 0 1,1 0-1,-1 0 0,0 0 0,1 0 0,-1 0 0,0 1 0,0-1 0,1 0 0,-1 0 0,0 0 0,0 0 1,1 0-1,-1 0 0,0 0 0,0 1 0,1-1 0,-1 0 0,0 0 0,0 0 0,0 1 0,0-1 0,1 0 0,-1 0 1,0 1-1,-6 4 654,-12 1 194,-172 21 789,79-15-5473,104-11 1171,19-10-4677</inkml:trace>
</inkml:ink>
</file>

<file path=ppt/ink/ink4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09.82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 14 6816,'-5'-8'2925,"5"8"-2891,0 0-1,0 0 1,0-1 0,0 1-1,0 0 1,0 0 0,0 0-1,0 0 1,0-1 0,0 1-1,0 0 1,0 0 0,0 0-1,0 0 1,0-1-1,0 1 1,0 0 0,0 0-1,0 0 1,0 0 0,0 0-1,1-1 1,-1 1 0,0 0-1,0 0 1,0 0 0,0 0-1,0 0 1,0-1 0,0 1-1,1 0 1,-1 0 0,0 0-1,0 0 1,0 0 0,0 0-1,0 0 1,1 0-1,-1 0 1,0 0 0,0 0-1,0 0 1,0 0 0,0 0-1,1 0 1,-1 0 0,0 0-1,0 0 1,1 0 0,-1 1 201,1 0 1,0 0-1,0 0 1,0 0 0,-1 0-1,1 0 1,0 1-1,-1-1 1,1 0-1,-1 1 1,1-1-1,-1 0 1,0 1 0,0 1-1,1 0 210,1 11 241,0 1 0,-1 0 0,-1 20 0,0-16-871,2 25-1,-1-23-1866,-2-13-1725</inkml:trace>
</inkml:ink>
</file>

<file path=ppt/ink/ink4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10.17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 18 6656,'-8'-9'3008,"8"6"-2624,0-2-480,0 10-32,0-2-864,8 6 544,2 2-2560,3 6 1696</inkml:trace>
</inkml:ink>
</file>

<file path=ppt/ink/ink4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10.53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248 512 5472,'-7'-2'875,"-1"0"0,1 1 0,0-1 0,-1 2 0,1-1 0,0 1 0,-1 0 0,1 0 0,-14 3 0,0 2 585,1 0 0,-23 10 0,35-12-1135,-1 1 0,1 0 0,-11 7 0,16-9-282,0 0 0,0 0 1,1 0-1,-1 1 0,0-1 1,1 1-1,0 0 0,-1 0 0,1 0 1,-3 6-1,5-7-40,-1-1 0,1 0 0,0 0 0,0 0-1,0 0 1,0 0 0,0 1 0,0-1 0,0 0 0,0 0 0,1 0 0,-1 0 0,0 1-1,1-1 1,-1 0 0,1 0 0,-1 0 0,1 0 0,-1 0 0,1 0 0,0 0-1,-1 0 1,1-1 0,0 1 0,0 0 0,1 1 0,1 0-23,-1 0 0,1 1 1,0-1-1,0 0 0,1-1 0,-1 1 1,6 2-1,3-1-376,0-1 0,0 0 0,0 0 0,0-1 0,21-1 0,61-10-5441,-82 8 3990,0 0 0,14-6 0,-4 1-377</inkml:trace>
  <inkml:trace contextRef="#ctx0" brushRef="#br0" timeOffset="1">158 9 5408,'-15'-7'1728,"12"5"448,3 4-1302,8 19 1804,-1 8-1352,-1 0 0,5 59 0,-8-59-883,7 117 1613,-8-83-1627,3 0 0,15 66 1,-19-119-99,0-7-605,-1-1 0,0 0 0,1 0-1,-1 0 1,1 1 0,0-1 0,1 3 0,-1-4 57,-1-1 0,1 1 0,0-1 0,-1 1 0,1-1 0,-1 1 0,1-1 0,0 1 0,-1-1 1,1 0-1,0 1 0,0-1 0,-1 0 0,1 0 0,0 1 0,0-1 0,-1 0 0,1 0 0,0 0 0,0 0 0,-1 0 0,1 0 1,0 0-1,0 0 0,0 0 0,-1-1 0,2 1 0,11-4-2578,0 4 961</inkml:trace>
</inkml:ink>
</file>

<file path=ppt/ink/ink4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10.97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 54 4736,'-7'-5'1149,"9"6"-85,-1 0-754,0 0 0,0 0 0,0-1-1,0 1 1,0 0 0,0-1 0,0 1-1,0-1 1,1 1 0,-1-1 0,2 0-1,27 4 2710,-23-3-2587,1 0 0,-1-1 0,8 0 0,-12 0-380,-1 0 1,0 0-1,1-1 1,-1 0 0,0 1-1,1-1 1,-1 0-1,0 0 1,0 0 0,0 0-1,0 0 1,0-1-1,3-2 1,-3 2-26,0 0 0,0 0 1,0-1-1,0 1 0,-1-1 1,1 1-1,1-4 0,-3 6-17,0-1-1,1 0 1,-1 0 0,0 1-1,1-1 1,-1 0-1,0 0 1,0 1-1,0-1 1,0 0 0,0 0-1,0 0 1,0 1-1,0-1 1,0 0-1,0 0 1,0 0 0,0 1-1,-1-1 1,1 0-1,0 0 1,-1 1-1,1-1 1,0 0 0,-1 1-1,1-1 1,-1 0-1,1 1 1,-1-1 0,1 0-1,-1 1 1,0-1-1,0 0 1,0 1 52,0 0-1,-1-1 1,1 1 0,0 0 0,-1 0 0,1 0 0,0 0-1,0 0 1,-1 0 0,1 0 0,0 0 0,-1 1-1,1-1 1,0 0 0,0 1 0,-1-1 0,1 1-1,0-1 1,0 1 0,0 0 0,0 0 0,0-1 0,-1 2-1,-26 23 1400,24-21-1287,1 0 0,-1-1 0,1 2 0,0-1 0,1 0-1,-1 0 1,1 1 0,-3 7 0,4-10-111,1 1 0,-1-1 0,1 1 0,0-1 0,0 1-1,0-1 1,0 0 0,0 1 0,1-1 0,-1 1 0,1-1-1,0 1 1,-1-1 0,1 0 0,0 0 0,0 1 0,0-1-1,1 0 1,-1 0 0,3 3 0,1 1-22,0-1-1,0 1 1,1-1-1,-1 0 1,1 0-1,0-1 1,1 0-1,-1 0 1,1 0-1,-1-1 1,14 5-1,-8-5-655,0 0 0,0-1 0,0 0 0,0-1 0,0 0 0,20-2 0,-4-1-2307,3 2 965</inkml:trace>
</inkml:ink>
</file>

<file path=ppt/ink/ink4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12.19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90 3648,'-1'-1'127,"1"0"0,0 0 0,0 0 0,0 0 0,0 0 0,0 1 0,0-1 0,1 0 0,-1 0 0,0 0 0,0 0 0,1 0 0,-1 0-1,0 0 1,1 0 0,-1 1 0,1-1 0,-1 0 0,1 0 0,-1 1 0,1-1 0,0 0 0,-1 1 0,1-1 0,1-1 0,0 2 548,-2 0-547,0 0 1,1-1-1,-1 1 0,0 0 1,0 0-1,1 0 0,-1 0 0,0 0 1,0 0-1,1 0 0,-1 0 0,0 0 1,0 0-1,1 0 0,-1 0 0,0 0 1,1 0-1,-1 1 0,0-1 0,0 0 1,1 0-1,-1 0 0,0 0 0,0 0 1,0 0-1,1 1 0,-1-1 0,0 0 1,0 0-1,0 0 0,1 1 0,-1-1 1,0 0-1,0 0 0,0 1 1,0-1-1,0 0 0,0 0 0,0 1 1,1-1-1,1 3-41,0 0 126,0 0-1,0 0 1,0 1-1,0-1 1,-1 0-1,1 1 1,-1 0-1,0-1 1,0 1-1,0 0 1,0 6-1,1 6 379,-2 24 0,-1-19 24,1-14-456,0-2-92,0 1 1,0-1 0,0 0-1,0 0 1,1 1 0,0-1-1,0 0 1,4 8 0,-5-11 268,1-4-128,9-14-443,-2 0 0,0-1 1,10-30-1,-9 20 308,1 0 1,1 1-1,28-48 0,-39 73-46,1 1 0,-1-1 0,0 0-1,1 1 1,-1-1 0,0 1 0,1-1-1,-1 1 1,1-1 0,-1 1-1,1-1 1,-1 1 0,1 0 0,-1-1-1,1 1 1,-1-1 0,1 1 0,0 0-1,-1 0 1,1-1 0,0 1 0,-1 0-1,1 0 1,0 0 0,-1 0-1,1 0 1,0 0 0,0 0 0,0 0 26,1 1 0,-1 0 1,-1-1-1,1 1 0,0 0 1,0 0-1,0-1 0,0 1 1,0 0-1,-1 0 1,1 0-1,0 0 0,-1 0 1,2 2-1,1 5 192,0-1 0,0 1-1,2 12 1,1 17 91,-2-1 0,0 62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34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64 7552,'-8'-14'4488,"8"14"-4375,0-1 1,0 1-1,0-1 1,0 1-1,0 0 1,0-1-1,0 1 1,0 0-1,0-1 1,0 1-1,0 0 0,0-1 1,1 1-1,-1 0 1,0-1-1,0 1 1,0 0-1,1-1 1,-1 1-1,0 0 1,0 0-1,1-1 1,-1 1-1,0 0 0,0 0 1,1-1-1,-1 1 1,0 0-1,1 0 1,-1 0-1,0 0 1,1 0-1,-1 0 1,0-1-1,1 1 1,-1 0-1,1 0 0,5-2 265,-1 0-1,1 0 0,7-6 0,12-4-67,-16 9-205,-1 0-1,1 1 1,-1 0-1,16-1 1,-20 3-71,0 0 0,0 0 0,0 0 0,0 0 0,1 1 0,-1 0 0,0 0 0,0 0 0,0 0 0,0 1 0,-1-1 0,5 4 0,-7-5-20,0 1 0,0-1 1,-1 1-1,1 0 0,0-1 0,-1 1 0,1 0 0,-1 0 0,1-1 0,-1 1 0,1 0 0,-1 0 0,0 0 0,1 0 0,-1 0 0,0 0 0,0-1 0,0 1 0,1 0 0,-1 0 0,0 0 0,0 0 0,0 0 0,-1 0 0,1 0 0,0 0 0,0 0 0,0 0 0,-1 1 0,-1 4 17,-1-1-1,1 1 1,-6 7-1,6-9-2,-47 77 404,-44 83 517,92-162-903,0 1-1,0-1 1,0 0 0,0 0-1,1 1 1,-1-1-1,0 1 1,1-1-1,0 1 1,0-1-1,0 1 1,0-1-1,0 1 1,0-1 0,0 1-1,1-1 1,0 3-1,0-3-10,1 0 0,-1 0 0,0-1 0,1 1 0,-1 0 0,1-1 0,-1 1 0,1-1 0,0 1 0,0-1 0,0 0 0,-1 0 0,1 0 0,0 0 0,1 0 0,-1 0 0,0 0 0,0-1 0,3 1 0,70 16 253,-4-2-1629,-49-9-1428,24 10 0,-19-5 289</inkml:trace>
</inkml:ink>
</file>

<file path=ppt/ink/ink4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12.74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76 4992,'0'0'1589,"5"1"2294,-2 34 1700,-2-26-5358,1 0 0,1 0 1,-1 0-1,2 0 1,-1 0-1,1 0 1,5 8-1,-6-13-162,-1-1-1,1 0 0,0 0 1,0 0-1,0 0 1,0 0-1,0 0 1,1-1-1,-1 0 0,1 0 1,0 0-1,-1 0 1,1 0-1,0-1 1,5 2-1,-6-3-18,0 1 0,1-1 1,-1 1-1,0-1 0,1 0 0,-1-1 0,0 1 0,0-1 1,1 1-1,-1-1 0,0 0 0,0 0 0,0 0 1,0-1-1,0 1 0,0-1 0,0 1 0,0-1 1,4-4-1,-3 3 3,-1-1 0,1 1-1,-1-1 1,1 0 0,-1-1 0,0 1 0,-1 0 0,1-1 0,-1 0 0,4-9 0,-3 0 163,1-1 0,1-24 0,-4 32-306,0 0 0,-1 0 0,0 0 0,0 0 0,-2-9 0,-1 0-1103,-1 0-1456,4 8-3005,8 9-393</inkml:trace>
</inkml:ink>
</file>

<file path=ppt/ink/ink4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13.15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229 16 5568,'-4'-2'517,"0"1"0,-1-1 1,1 1-1,-1 0 0,1 0 1,-9 0-1,-35-5 6294,39 6-6280,0 1 0,-1 0 1,1 0-1,0 1 0,0 0 1,0 1-1,-12 5 1,18-7-484,-1 1 1,0 0-1,1 0 1,0 0-1,-1 0 0,1 0 1,0 1-1,0 0 1,0-1-1,1 1 1,-1 0-1,1 0 1,-1 1-1,1-1 1,0 1-1,0-1 1,0 1-1,1-1 1,-1 1-1,0 5 1,2-7-23,0-1 0,0 0 0,0 0 0,0 1 1,0-1-1,0 0 0,0 0 0,1 1 0,-1-1 1,1 0-1,-1 0 0,1 0 0,-1 1 0,1-1 1,0 0-1,-1 0 0,1 0 0,0 0 0,0 0 0,0 0 1,0-1-1,0 1 0,0 0 0,0 0 0,0-1 1,2 2-1,3 2 82,1-1-1,0 0 1,10 3 0,-9-3-41,3 0-222,0 0 1,0 0-1,1-1 1,-1-1-1,15 1 1,-4-2-1585,41-6 0,-50 5 42,0-2 0,-1 1 0,1-2 0,0 1 1,22-11-1,-17 5-719</inkml:trace>
</inkml:ink>
</file>

<file path=ppt/ink/ink4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13.52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 10 4800,'-1'0'76,"1"-1"-1,0 1 1,0 0 0,0 0 0,0 0-1,0-1 1,0 1 0,0 0 0,0 0-1,0-1 1,0 1 0,0 0 0,0 0 0,0 0-1,0-1 1,0 1 0,0 0 0,0 0-1,0-1 1,0 1 0,0 0 0,0 0-1,0 0 1,0-1 0,0 1 0,0 0-1,0 0 1,0 0 0,1-1 0,-1 1 0,0 0-1,0 0 1,0 0 0,0 0-33,0-1-1,0 1 1,0 0 0,1 0 0,-1 0-1,0 0 1,0 0 0,0 0 0,0 0-1,0 0 1,0 0 0,0-1 0,0 1-1,0 0 1,0 0 0,0 0 0,0 0-1,0 0 1,0 0 0,0 0 0,0 0-1,1 0 1,-1 0 0,0 0 0,0 0 0,0 0-1,0 0 1,0 0 0,0 0 0,0 0-1,0 0 1,0 0 0,1 0 0,-1 0-1,0 0 1,0 0 0,0 0 0,0 0-1,0 0 1,0 0 0,0 0 0,0 0-1,0 0 1,1 0 0,-1 0 0,0 0-1,0 0 1,0 0 0,0 0 0,0 0-1,0 0 1,0 0 0,0 0 0,0 0 0,0 0-1,1 1 1,-1 1 645,1 0-1,0 0 1,-1 0 0,1 0 0,0 0-1,0 0 1,2 3 0,7 13 1020,-4 0-986,-2 0 0,0 1 0,1 31-1,-3 59 536,-2-85-947,0 228 490,-3-226-2998,21-50-11931,-17 23 13736,12-13-2412</inkml:trace>
</inkml:ink>
</file>

<file path=ppt/ink/ink4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14.05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58 4992,'3'-2'2292,"-3"2"-2101,0 0 0,0-1 1,1 1-1,-1 0 0,0 0 0,0 0 0,1 0 0,-1 0 0,0 0 0,0 0 0,1 0 0,-1 0 0,0 0 0,0 0 0,1 0 0,-1 0 0,0 0 0,0 0 0,1 0 0,-1 0 0,0 0 0,0 1 0,1-1 0,16 5 1332,-7-2-617,-7-3-835,1 1-1,-1-1 0,0 0 1,0 0-1,1 0 0,-1 0 1,0-1-1,0 1 0,1-1 1,-1 0-1,0 0 0,0 0 1,0 0-1,0-1 0,0 1 1,0-1-1,-1 0 0,1 0 1,0 0-1,2-3 1,-4 4-62,0 0 1,0 0 0,-1 0 0,1 0-1,-1-1 1,1 1 0,-1 0-1,0 0 1,1-1 0,-1 1 0,0 0-1,0-1 1,0 1 0,0 0 0,0 0-1,0-1 1,0 1 0,-1 0 0,1-1-1,0 1 1,-1-2 0,0 2 23,1 0 1,0 1-1,-1-1 1,1 0-1,0 0 0,-1 1 1,1-1-1,-1 0 1,1 1-1,-1-1 0,0 1 1,1-1-1,-1 1 1,1-1-1,-1 1 0,0-1 1,0 1-1,1 0 1,-1-1-1,0 1 1,0 0-1,1-1 0,-1 1 1,0 0-1,0 0 1,1 0-1,-1 0 0,0 0 1,0 0-1,0 0 1,1 0-1,-1 0 0,0 0 1,0 0-1,0 1 1,-1-1-1,-1 2 57,-1 0 1,0 0-1,1 0 0,-1 1 1,1-1-1,0 1 0,0 0 1,0 0-1,0 0 0,1 0 0,-1 0 1,1 1-1,-1-1 0,1 1 1,0 0-1,1-1 0,-1 1 0,1 0 1,-1 0-1,1 0 0,1 0 1,-1 0-1,0 0 0,1 1 1,0-1-1,0 0 0,0 0 0,1 6 1,1 14 243,2 5 1,-4-27-286,1-1 1,-1 1-1,1-1 1,0 1-1,-1-1 1,1 1-1,0-1 1,0 0-1,0 1 1,0-1-1,0 0 1,1 0-1,-1 0 1,0 0-1,3 2 1,-2-3-108,1 0 0,-1 1 0,1-1 0,-1 0 0,0 0 0,1-1 0,-1 1 1,1 0-1,-1-1 0,0 0 0,1 1 0,-1-1 0,0 0 0,3-2 0,7-1-774,22-2-1589,-25 5 962,0-1 1,0 0-1,16-5 0,-6-2-1789,2 3 1099</inkml:trace>
</inkml:ink>
</file>

<file path=ppt/ink/ink4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14.51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20 84 6304,'-1'0'116,"1"-1"0,-1 1 0,1 0 0,-1 0 0,1 0 0,-1-1 0,1 1 0,-1 0 0,1 0-1,-1 0 1,1 0 0,-1 0 0,1 0 0,-1 0 0,1 0 0,-1 0 0,1 0 0,-1 0 0,1 0 0,-1 0 0,1 1 0,-1-1 0,-3 11 3630,2-1-2250,1-6-1235,1 0 0,0 0 0,-1-1 1,1 1-1,1 0 0,-1 0 0,0 0 0,1-1 0,0 1 0,0 0 1,0-1-1,0 1 0,0-1 0,1 1 0,3 4 0,-4-6-167,0 0-1,0 0 0,1 0 0,-1 0 0,1 0 0,0-1 0,-1 1 0,1-1 1,0 1-1,0-1 0,0 0 0,0 1 0,0-1 0,0 0 0,0 0 1,0-1-1,0 1 0,1 0 0,-1-1 0,0 1 0,1-1 0,-1 0 1,0 0-1,1 0 0,-1 0 0,4 0 0,-1-1-6,0 0-1,0 0 0,0-1 1,0 0-1,0 0 1,-1 0-1,1 0 1,-1-1-1,1 1 1,-1-1-1,0-1 1,0 1-1,7-7 1,1-1 6,-1-1 1,0 0 0,0 0 0,-2-1-1,0 0 1,13-25 0,-16 28-273,-5 8 137,0 0 0,0 1 0,0-1 0,0 0 1,-1 0-1,1 1 0,0-1 0,0-4 0,-1 5-205,0 0 0,-1 0 0,1 0 0,0 0 0,0 0 1,0 0-1,-1 0 0,1 1 0,0-1 0,-1 0 0,1 0 0,-2-2 0,0 1-727,2 4-1100,13 11-8541</inkml:trace>
</inkml:ink>
</file>

<file path=ppt/ink/ink4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14.88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203 0 8480,'-6'1'613,"0"-1"-1,1 1 1,-1 1 0,0-1 0,0 1 0,1 0 0,-1 0-1,1 0 1,0 1 0,-8 5 0,7-5-152,-1 1-1,2 1 1,-1-1-1,-6 6 1,11-9-434,0 0 1,0 0-1,0 0 0,0 0 0,0 0 1,0 0-1,1 0 0,-1 0 0,0 0 1,0 0-1,1 1 0,-1-1 0,1 0 1,-1 1-1,1-1 0,0 0 0,-1 1 0,1-1 1,0 0-1,0 1 0,0-1 0,0 1 1,0-1-1,0 0 0,0 1 0,1-1 1,-1 1-1,1 1 0,2 2 24,0-1 1,0 0-1,1 0 1,-1 0-1,1 0 0,0-1 1,0 1-1,6 3 1,6 3 189,18 8 0,-23-13-5,0 1 1,0 0 0,-1 1-1,13 10 1,-22-17-174,0 1 1,-1 0-1,1-1 0,0 1 0,-1 0 1,1 0-1,0 0 0,-1-1 0,1 1 1,-1 0-1,0 0 0,1 0 1,-1 0-1,0 0 0,1 0 0,-1 1 1,0-1-26,0 0-1,0-1 1,0 1 0,0 0 0,-1-1 0,1 1 0,0 0 0,0-1 0,-1 1 0,1-1-1,0 1 1,-1-1 0,1 1 0,-1 0 0,1-1 0,-1 0 0,1 1 0,-1 0 0,-3 2 60,-1-1 0,1 0 1,0 0-1,0 0 1,-8 2-1,4-1-89,-8 2-359,0 0 1,-1-1 0,0-1 0,-29 2 0,-29-4-6641,59-1 4473</inkml:trace>
</inkml:ink>
</file>

<file path=ppt/ink/ink4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32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4 3232,'0'-3'20207,"-1"24"-19654,-2 1 0,0-1 0,-8 27 0,3-13-71,0 0-130,2 0 0,-4 63 0,7-30-390,-2-29-303,4-36-2284</inkml:trace>
</inkml:ink>
</file>

<file path=ppt/ink/ink4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32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40 3136,'-8'1'12997,"12"1"-12394,1 0 0,-1-1 0,1 0 0,-1 0 0,1 0 0,-1 0 0,1-1 0,0 0 0,6 0 1,48-8 1178,-25 3-1174,422-15 1051,-379 18-1562,-39 0-135,75 6 0,-89-2-526,29-1-1,-43-1-743,-10 0 845,0-1 1,0 1-1,0-1 1,0 1-1,0-1 1,-1 0-1,1 1 1,0-1-1,0 1 1,0-1 0,0 1-1,-4-5-3699,-4 1 1170,-1 0-2053</inkml:trace>
</inkml:ink>
</file>

<file path=ppt/ink/ink4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33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24 4736,'0'-23'13567,"1"31"-10772,0 0-1996,0-2-426,0 0 0,0 1 0,0-1-1,-1 1 1,0-1 0,-1 1 0,0 8-1,-22 140 1431,20-141-1793,2-12-45,1 1-1,-1-1 0,1 1 0,-1-1 1,1 1-1,0 0 0,0-1 1,0 1-1,1 4 0,0 1-36,0 0-6631,0-26-7611,9 9 12979,-5 4 480,9-12-1081</inkml:trace>
</inkml:ink>
</file>

<file path=ppt/ink/ink4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33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15 239 5632,'-15'6'5024,"20"-10"-3808,0 0 0,-1 0 1,0-1-1,0 1 0,0-1 1,-1 0-1,5-7 1,25-50 310,-4 6 46,-23 47-1342,-2 1 52,1-1-1,0 1 1,1 1-1,0-1 1,0 1-1,0 0 0,13-10 1,-19 17-230,1-1 0,0 1 0,0 0 0,0-1 0,0 1 0,0 0 0,0-1 0,0 1 0,0 0 0,0 0 1,0 0-1,0 0 0,0 0 0,0 0 0,0 0 0,0 0 0,0 0 0,0 1 0,0-1 0,-1 0 0,1 1 0,0-1 0,0 0 0,0 1 0,0-1 0,0 1 0,-1-1 0,2 2 1,2 1 89,0 1 1,0-1-1,-1 1 1,4 4 0,-6-6-55,1 0-50,52 60 1120,-47-54-1071,1-1 1,0-1-1,0 0 0,1 0 1,16 8-1,-11-7-27,0-1-1,1 0 1,0-1-1,24 4 1,-30-8-376,0 0 1,0 0-1,0-1 1,-1 0-1,1-1 1,0 0-1,0 0 1,-1-1-1,13-4 1,2-2-2966,-1-1 0,24-14 0,-14 4-3626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35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501 13 4384,'1'-10'889,"-2"8"825,-10 8 2011,2 0-2773,3-1-499,-1 0 1,1 0 0,-1 1-1,2 0 1,-1 0 0,-9 14-1,-25 48 911,24-39-976,-85 156 892,61-113-797,-47 117 0,51-94 2,-42 179-1,66-217-300,3 1 0,3 0-1,2 0 1,7 102 0,3-103 117,2 0-1,23 79 1,-20-100-177,2 0-1,1 0 1,2-1-1,32 52 1,-41-74-55,2-1 0,0 0 1,0 0-1,1 0 0,13 11 1,-22-22-229,1-1 0,-1 1 0,1 0 1,-1 0-1,1-1 0,-1 1 1,1-1-1,0 1 0,-1-1 0,1 0 1,0 1-1,-1-1 0,1 0 1,0 0-1,-1 0 0,1 0 0,0-1 1,-1 1-1,1 0 0,0-1 1,-1 1-1,1-1 0,-1 0 0,3 0 1,12-8-1736</inkml:trace>
</inkml:ink>
</file>

<file path=ppt/ink/ink4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25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24 265 3712,'-1'0'394,"0"-1"-1,0 1 1,0 0 0,0-1-1,0 1 1,0-1 0,0 1-1,0-1 1,0 1 0,0-1-1,1 0 1,-1 0 0,0 1-1,0-1 1,1 0 0,-1 0 0,0 0-1,1 0 1,-1 1 0,1-1-1,-1-2 1,-4-10 3435,5 10-3429,0 3-254,-1-1-1,1 0 0,0 0 1,0 0-1,0 1 0,0-1 1,0 0-1,1 0 0,-1 0 1,0 1-1,0-1 0,0 0 0,1 0 1,-1 1-1,0-1 0,1 0 1,-1 0-1,1 1 0,0-2 1,3-11 2110,2 8-2067,0 0 0,0 1-1,0 0 1,1 0 0,-1 1 0,1 0 0,0 0 0,13-4 0,65-12 9,-65 16 101,11-3-95,221-47 595,-155 33-669,-32 7-10,-31 7 158,0 1-1,68 0 0,-100 5-293,8-5-797,-12-7-10173,1 9 9738,0 1-1,-1 0 1,0-1 0,1 1-1,-1 0 1,-2-2-1,-1 4-1812</inkml:trace>
</inkml:ink>
</file>

<file path=ppt/ink/ink4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25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31 136 3136,'-30'0'19167,"41"-5"-18733,1 2-1,0-1 0,0 2 0,0-1 0,15 0 1,13-2 33,126-20 518,1 8 0,185 5-1,-256 7-1665,-2 1-4163,-90 4 4751,1 0-1265,0 0 0,1 0-1,10-2 1,-15 2 1096,-1-1 0,1 1 0,0 0 0,0-1 0,0 1 0,0 0 0,0-1 0,0 1-1,0-1 1,0 1 0,-1-1 0,1 0 0,0 1 0,0-1 0,-1 0 0,1 1 0,0-1 0,-1 0 0,1 0 0,-1 0 0,1 0 0,-1 0 0,1 0 0,-1 1 0,0-1 0,1 0 0,-1-2 0,0 0-537,0 0 0,-1 0 0,1-1-1,-1 1 1,1 0 0,-3-4 0,3 7 777</inkml:trace>
</inkml:ink>
</file>

<file path=ppt/ink/ink4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38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9 193 1888,'-6'3'12037,"4"-3"-11802,2-3-44,0-1 0,1 1 0,-1 0 0,1 0 0,-1-1 0,1 1 1,0 0-1,0 0 0,1 0 0,-1 0 0,1 0 0,-1 0 0,1 1 1,0-1-1,0 0 0,4-3 0,-3 2-113,21-28 227,24-27 137,-44 55-443,24-24 124,-26 27-133,1-1 0,-1 1 0,0-1 0,0 1-1,1 0 1,-1 0 0,0 0 0,1 0-1,-1 0 1,1 1 0,0-1 0,4 0-1,-6 2 23,1-1 0,-1 1 0,0-1 0,0 0 0,1 1 0,-1 0-1,0-1 1,0 1 0,0 0 0,1 0 0,-1 0 0,0-1 0,0 1-1,0 0 1,0 1 0,-1-1 0,1 0 0,0 0 0,0 0 0,-1 0-1,1 1 1,-1-1 0,2 2 0,0 3 116,0-1-1,-1 1 1,1-1-1,0 11 1,-1-2-50,0 0 0,-1 0 0,-1 0-1,-1 0 1,0 0 0,-5 19 0,0-13 64,0 0 1,-1-1-1,-18 32 1,-10 15 268,-30 48 447,38-62-277,88-68 1814,-41 12-2016,0 2 0,-1 0 1,30 0-1,-23 2-282,29-5 1,-35 5-199,-11-1 95,-3-2-148,-3 0-386</inkml:trace>
</inkml:ink>
</file>

<file path=ppt/ink/ink4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38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3648,'8'-7'9455,"-8"7"-9160,21-6 2750,-8 2-1419,3-1-949,0 2 0,1-1 1,32 0-1,-6-1-229,139-25 811,-109 17-998,72-9 139,-110 19-389,-1 2-1,41 3 1,-29-2-240,-44 0 21,-5 13-9617,1-10 8231,2 4-4448</inkml:trace>
</inkml:ink>
</file>

<file path=ppt/ink/ink4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39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43 1984,'-10'-10'10069,"1"181"-3881,0 0-4515,5 12-110,4-181-1483,2 0 414,-2-2-475,0 0-1,0 0 0,0 0 1,0 0-1,0 0 0,0 0 1,0 0-1,0 0 0,0 0 1,0 0-1,0 0 0,0 0 1,0 0-1,0 0 0,0 0 1,0 0-1,0 0 1,0 0-1,0 0 0,0 0 1,0 0-1,1 0 0,-1 0 1,0 0-1,0 0 0,0 0 1,0 0-1,0 0 0,0 0 1,0 0-1,0 0 1,0 0-1,0 0 0,0 0 1,0 0-1,0 0 0,0 0 1,0 0-1,0 0 0,0 0 1,0 0-1,0 0 0,0 0 1,0 0-1,0 0 0,0 0 1,0 0-1,0 0 1,0 0-1,1 0 0,-1 0 1,0 0-1,0 0 0,0 0 1,-2-27-2,-4-33 1,-2-12-219,6 43 153,2-1 0,2 1 0,0 0 0,2 0 0,1 1 0,1-1 0,2 1 0,11-27 0,-14 45 1,1 0 0,0 1 0,0 0 0,1 0 0,1 0 0,-1 1 0,1 0 0,1 1 0,-1-1 0,20-11 0,-26 18 37,1-1 1,0 1-1,-1 0 1,1 0-1,0 0 1,0 0-1,-1 0 1,1 0-1,0 1 1,0 0-1,0-1 1,0 1-1,0 0 1,0 0-1,0 1 1,0-1-1,0 0 1,0 1-1,-1 0 1,1 0-1,0 0 0,0 0 1,-1 0-1,1 1 1,0-1-1,-1 1 1,1-1-1,-1 1 1,0 0-1,0 0 1,0 0-1,0 0 1,0 1-1,0-1 1,0 0-1,-1 1 1,1-1-1,-1 1 1,0 0-1,1-1 1,0 7-1,-1-8 5,1 7 14,0 0 0,0 0 0,0 1 0,-1-1-1,0 0 1,-1 0 0,0 1 0,-1 11 0,-4 8 101,-2 0-1,-1-1 1,-1 0 0,-13 27 0,19-48-104,0-1 1,-1 1-1,1-1 0,-1 0 1,-1 0-1,1-1 0,-1 1 1,1-1-1,-1 0 0,-1 0 1,1 0-1,0-1 0,-1 0 1,0 0-1,-10 3 0,-12 3-6,26-5 0,2-2 34,1 0 0,-1 0-1,1 0 1,0 0 0,0 0-1,0 0 1,0 0-1,0-1 1,0 1 0,0 0-1,1-1 1,1 2 0,22 23 692,-17-19-498,24 23 656,13 14 286,-33-31-992,-7-5-154,2-1 1,-1 0-1,1 0 0,0 0 1,0-1-1,1 0 0,12 7 1,-18-12-718</inkml:trace>
</inkml:ink>
</file>

<file path=ppt/ink/ink4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46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10 782 2400,'-10'-3'17269,"12"3"-17206,-1 0 0,0 0 1,0 0-1,1 1 0,-1-1 1,0 0-1,0 1 0,1-1 1,-1 1-1,1 0 0,11 3 334,-5-4-256,0-1-1,0 0 1,0-1 0,0 0-1,0 0 1,-1 0 0,1-1-1,-1 0 1,13-8 0,-19 11-140,15-7-42,-12 5 76,0 0-1,1 0 1,-1 0-1,0-1 0,0 1 1,0-1-1,4-3 1,-3 2 25,0 0-24,-2 0-4,6-3 58,-8 6-79,-1 2-58,1 0 69,-1 1 1,1-1-1,-1 0 0,0 1 0,1-1 1,-1 1-1,0-1 0,0 0 1,0 3-1,5 67 725,5 29 218,-2-8-650,-7-78-230,5 28 0,-4-28-96,3 28 1,-6-19 113,1 11-58,5 39-1,-3-45 82,-2 54 0,-1-31 81,0-45-202,1 0 8,0-1-1,1 1 0,-1 0 1,1-1-1,2 9 1,1 26 403,1-17-272,-5-22-155,1 5 135,0 1-265,-1-7 163,0 0 0,0 1 0,0-1 0,0 0 0,1 0 0,-1 0 0,0 0 0,0 0 0,0 0 0,0 0 0,0 0 0,1 0-1,-1 0 1,0 0 0,0 0 0,0 0 0,0 1 0,1-1 0,-1 0 0,0-1 0,0 1 0,0 0 0,1 0 0,-1 0 0,0 0 0,0 0 0,0 0 0,0 0 0,1 0 0,-1 0 0,0 0 0,0 0 0,0 0 0,0 0 0,0-1 0,1 1-1,-1 0 1,0 0 0,0 0 0,0 0 0,0 0 0,0 0 0,0-1 0,4-2 18,0-1 0,-1 1 0,1-1-1,-1 0 1,0 0 0,-1 0 0,1 0-1,3-8 1,12-38-73,-4 10-14,17-58-5,-23 71 38,0-1 0,2 1 1,19-36-1,-17 40 42,-3 6-39,1 0 0,1 1 0,18-23 0,70-69 96,-93 100-50,0-1 0,0 1 0,-1-1 0,0-1 0,-1 1 0,7-20 0,-1 3-168,-3 6 110,0-1 0,6-41 1,-4 13 37,3-34 16,-1 7-142,-4 22 140,-7 43-38,1-1 0,1 1 0,0-1 0,4-12 0,13-37 46,2 0-101,-12 45 64,-7 13 0,0-1 0,0 0 0,0 0 0,-1 0 0,1 0 0,-1 0 0,1-7 0,-1 9-9,-1 0 0,1-1 0,-1 1 0,1 0 1,-1 0-1,1 0 0,0 0 0,0 0 0,0 0 0,2-2 0,6-16-37,-1-3 243,-8 22-198,1-1-1,-1 0 0,1 1 0,-1-1 0,1 0 0,-1 1 1,1-1-1,0 1 0,0-1 0,0 1 0,0-1 0,0 1 1,0 0-1,3-3 0,-3 3 4,0 0 0,0 0 0,0-1 1,0 1-1,0 0 0,0 0 0,0-1 0,0 1 1,0-1-1,-1 1 0,1-1 0,-1 1 0,1-1 1,0-2-1,-1 4 126,3-4-111,1 1 0,0 0 0,0 0 0,8-4 0,-11 6-20,0 0-1,0 0 1,0 0-1,0 0 1,0 0 0,0 0-1,-1 0 1,1 0-1,0 0 1,1-3-1,5-7-86,-3 7 154,-3 3-67,0 0-1,0 0 1,0 0-1,0 0 1,0 0-1,0 0 0,0 0 1,0 0-1,-1 0 1,1-1-1,0 1 1,-1 0-1,1-1 0,-1 1 1,1 0-1,-1-1 1,0 1-1,1-1 1,-1 1-1,0-2 1,-1 2-4,6-6-40,-3 3 502</inkml:trace>
</inkml:ink>
</file>

<file path=ppt/ink/ink4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53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0 177 1472,'3'-5'13114,"20"-3"-10341,-18 7-2470,0 1 0,-1-1-1,1 0 1,-1 0-1,8-4 1,12-2 303,82-5 604,-68 9-831,25-3-120,-14 0-4,0 2 0,81 5 0,-88 6-333,-29-5 235,-1 1 1,20-1 0,69-1 1004,113-2-522,-51-13-530,-70 4-193,-50 6 41,50-3 41,57-1 55,-39 0 90,-73 7-170,50-3 89,-30-1 28,45-5-102,-47 0 126,-20 3-93,0 2 0,43-1 0,-1 1 13,-20 1-198,147-10 185,-30 8 410,-130 5-720,-30 0 330,-1 0 1,1 1 0,0 1-1,-1 0 1,23 5 0,-27-4 1,0 0 0,0 0 0,21-1 0,-30-1-135,-7 10-7733,-6 4 3920,-1-1-3482</inkml:trace>
</inkml:ink>
</file>

<file path=ppt/ink/ink4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54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26 1568,'0'-1'41,"0"1"-1,0 0 1,0 0 0,0 0 0,-1 0 0,1 0-1,0-1 1,0 1 0,0 0 0,0 0-1,0 0 1,0 0 0,0-1 0,0 1-1,0 0 1,0 0 0,0 0 0,0 0 0,0-1-1,0 1 1,0 0 0,0 0 0,0 0-1,1 0 1,-1 0 0,0-1 0,0 1 0,0 0-1,0 0 1,0 0 0,0 0 0,0 0-1,0 0 1,1-1 0,-1 1 0,0 0-1,0 0 1,0 0 0,0 0 0,0 0 0,0 0-1,1 0 1,-1 0 0,0 0 0,0 0-1,0 0 1,0 0 0,1 0 0,-1 0-1,15-8 5342,2-2-1048,-7 8 2210,-10 10-6216,0-3-220,0 0 1,0 0-1,0 0 1,-1 1 0,0-1-1,-2 7 1,-6 31 573,5-16-271,-19 107-224,19-107-139,-2 0 0,-10 34 0,15-53 24,1-8-72,0 1 0,0-1 1,0 1-1,0-1 0,0 1 1,0 0-1,0-1 0,0 1 1,0-1-1,0 1 1,0-1-1,-1 1 0,1-1 1,0 1-1,0 0 0,-1-1 1,1 0-1,0 1 1,-1-1-1,1 1 0,0-1 1,-1 1-1,-9 15-43,10-15 86,1 0-41,-1-1-1,0 1 1,0-1 0,0 1-1,0-1 1,0 1 0,0-1-1,0 1 1,0-1 0,0 1-1,0-1 1,-1 0 0,1 1-1,0-1 1,0 1 0,0-1-1,-1 1 1,1-1 0,0 0-1,0 1 1,-1-1 0,1 1-1,0-1 1,-1 1 0,-1 2-55,2-2 101,2-1-21,5-1-7,0 0 0,0-1 0,-1 1 1,8-4-1,11-2 28,-17 5 17,-1 0 0,15-8 0,5 0-41,-4 1-104,-18 6 73,1 0 0,1 1 0,-1 0 0,0 0-1,11-1 1,-16 3-62,2 0 6,2 0 42,-3 20-14396,-2-20 14261,0 1-1,0-1 1,1 0-1,-1 1 0,0-1 1,0 0-1,0 1 1,0-1-1,0 0 0,1 1 1,-1-1-1,0 0 1,0 0-1,0 1 0,1-1 1,-1 0-1,0 0 0,0 1 1,1-1-1,-1 0 1,0 0-1,1 0 0,-1 0 1,0 0-1,1 1 1,-1-1-1,0 0 0,1 0 1,-1 0-1,0 0 0,1 0 1,-1 0-1,9-2-1816</inkml:trace>
</inkml:ink>
</file>

<file path=ppt/ink/ink4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55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65 2144,'-5'9'8560,"7"-9"-8244,-1-1-1,1 1 1,0 0 0,0-1 0,0 1 0,0-1 0,-1 1-1,3-2 1,23-13 2015,-20 11-1834,0 0 0,-1 0 1,15-5-1,-7 5 9,-11 2-369,1 1-1,0-1 0,0 1 0,0 0 0,7-1 0,53-1-563,-55-9-9546,-5 7 8032</inkml:trace>
</inkml:ink>
</file>

<file path=ppt/ink/ink4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55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83 2912,'0'0'64,"-1"0"-9,1 0 0,0 0 0,-1 0 0,1 0 0,-1-1 0,1 1 0,0 0 0,-1 0 0,1 0 0,0 0 0,0-1 0,-1 1 0,1 0 0,0 0 0,-1-1 0,1 1 0,0 0 0,0 0 0,-1-1 0,1 1 0,0 0 0,0-1 0,0 1 0,0 0 0,0-1 0,-1 1 0,1 0 0,0-2 970,1 1-628,0 0 0,0-1 0,1 1 0,-1 0 0,0 1-1,0-1 1,1 0 0,-1 0 0,1 0 0,-1 1 0,3-2 0,18-8 2253,-19 8-2318,0 0 1,0 1-1,1-1 0,-1 1 0,0 0 0,0 0 0,1 0 0,-1 0 0,1 1 0,5-1 0,3 0 29,-1 0 0,0-1 0,11-3 0,25-3-55,15-4-504,-39 8-895,18-2-5344,-28 5 2592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36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10 6720,'0'-9'2143,"1"13"645,-2 18-317,-25 112 341,9-58-2040,4-9-265,-2 0-1,-4-1 1,-2-1 0,-43 89-1,49-125-250,1 1 0,2 0 0,1 1 0,-9 41 0,19-67-175,1-1-1,-1 1 1,1-1-1,0 0 1,1 6-1,-1-9-52,0 0 1,0 0-1,0 0 0,0 0 1,1 0-1,-1 0 0,0 0 1,1 0-1,-1 0 0,1 0 1,-1 0-1,1 0 0,-1 0 1,1 0-1,0 0 1,-1-1-1,1 1 0,0 0 1,0 0-1,0-1 0,0 1 1,-1 0-1,1-1 0,0 1 1,0-1-1,2 1 0,7 0 72,1 0 0,0-1 0,0 0 0,-1 0 0,1-1 0,0-1 0,16-4 0,64-22-71,-9 2 28,-37 12-89,-25 8-45,24-6-1,-33 9-1379</inkml:trace>
</inkml:ink>
</file>

<file path=ppt/ink/ink4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56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3328,'1'11'5862,"-2"27"-3605,1-14-739,0-5-879,-1 0-1,0 0 1,-6 22 0,7-39-657,0-2 85,0 1 0,0 0 0,0 0 0,-1-1 0,1 1 0,0 0 0,0 0 0,0-1 0,-1 1 0,1 0 0,0-1 0,-1 1 0,1 0 0,-1-1 0,1 1 0,-1-1 0,1 1 0,-1 0 0,1-1 0,-1 1 0,0-1-1,0 0-108,19-8 4,6-5 40,43-33-1,-51 33 54,1 1 0,0 1 0,1 0 0,34-14 0,-51 24 8,1 1 0,-1-1 0,1 1 1,-1-1-1,1 1 0,-1 0 0,1-1 0,0 1 1,-1 0-1,1 0 0,-1 0 0,1 0 0,0 0 0,-1 1 1,1-1-1,-1 0 0,1 1 0,-1-1 0,1 1 1,-1-1-1,1 1 0,-1 0 0,1 0 0,-1 0 1,0 0-1,0 0 0,1 0 0,-1 0 0,0 0 0,1 2 1,2 2 180,-1 1 1,-1 0 0,1-1 0,-1 1-1,0 1 1,2 7 0,6 16-8,-9-29-482,-1 1 0,1-1-1,-1 0 1,0 1 0,0-1-1,1 0 1,-1 1 0,0-1 0,0 0-1,0 1 1,0-1 0,0 0 0,-1 1-1,1-1 1,0 0 0,-1 3 0,-11 18-6106,10-19 5837,-1 1-241,0 1 1,1-1-1,0 0 1,0 1 0,0-1-1,0 1 1,1 0-1,-1-1 1,1 1 0,0 6-1,1 6-354</inkml:trace>
</inkml:ink>
</file>

<file path=ppt/ink/ink4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57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2 2720,'9'-2'9466,"-9"7"-8671,0 0-491,0-1-1,0 1 0,0-1 0,0 1 0,-1-1 0,0 1 0,0-1 0,0 1 0,0-1 0,-1 0 0,-3 9 0,-9 12-70,13-21-698,-1 0-1,0-1 1,0 1 0,0 0 0,0-1-1,-5 6 1</inkml:trace>
</inkml:ink>
</file>

<file path=ppt/ink/ink4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0:58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16 6464,'-17'-15'2400,"12"15"1376,14 3-5728,1 1-1760,3 4-224</inkml:trace>
</inkml:ink>
</file>

<file path=ppt/ink/ink4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0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 2080,'1'-1'626,"1"0"0,0 0-1,-1 0 1,1 1 0,0-1 0,-1 1 0,1-1 0,3 1 0,4-2-595,-4 0 313,0 1 1,0 0 0,0 0-1,0 1 1,0-1-1,1 1 1,8 1 0,-8 0 18,-1-1 0,0 0 1,0 0-1,0 0 1,0-1-1,0 1 0,9-4 1,15-6 493,0 2 1,1 0-1,39-3 1,92-3-763,46 13 228,-112 1-81,116 9 265,356-13-278,-456-4-122,-107 8-106,155-4-322,37 2 657,-105 3-384,-57-1 80,9 1 32,70-9 0,66-4-38,-63 8 556,132 0 65,-153 5-478,40-10 497,-93 7 328,-25 0-1929,-32 1-8163</inkml:trace>
</inkml:ink>
</file>

<file path=ppt/ink/ink4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02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2304,'15'-8'15172,"-12"11"-16259,-3 1 1232,1 0 0,0-1-1,-1 1 1,0 0 0,0 0 0,0 0 0,-1 0 0,1 0 0,-1 0 0,0-1 0,-2 6-1,3-7-61,-1 0 0,1 0-1,-1 0 1,1 0-1,0 0 1,0 0-1,0 0 1,0 0-1,0 0 1,1 4 0,0 3 246,-10 74 1047,9-76-1346,0 0 25,0 1 0,0-1-1,1 0 1,2 12 0,7 29 334,-9-45-366,-1-1-1,1 1 1,0 0-1,0-1 1,0 1 0,0-1-1,1 0 1,-1 1-1,1-1 1,-1 0-1,1 0 1,0 0 0,-1 0-1,1 0 1,0 0-1,3 2 1,23 12-50,-24-14 54,-1 0 0,1 0 0,0 0 0,0-1 0,0 0 0,0 1 0,0-1 0,0-1 0,0 1 0,1-1 0,-1 1 0,0-1 0,0 0 0,0-1 0,0 1 0,1-1 0,6-2 0,107-20 223,-88 17-251,16-4 130,-23 3 58,-3 2-203,27-13 0,-42 16 25,0-1 1,0 0 0,0 0-1,0 0 1,0-1 0,0 0-1,-1 0 1,0 0-1,7-7 1,-4 1-3,-4 7-5,-1 0 0,0 1 0,0-1 0,0-1 0,0 1 0,0 0 0,0 0 0,-1-1 0,0 1 0,0-1 0,0 1 0,0-1 0,0 1 0,0-7 0,4-70 132,0 13 4,-3 14-88,-1 34-24,0 0 0,-1 0 1,-4-22-1,4 35 4,-2-7-1833,-1 11 233,-2 6-271,4 0 883,0 0 1,0 1-1,0-1 0,1 0 0,-1 0 1,1 1-1,0-1 0,0 0 0,1 0 1,-1 0-1,2 5 0,5 7-2791</inkml:trace>
</inkml:ink>
</file>

<file path=ppt/ink/ink4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03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 2496,'0'0'192,"1"0"1,-1 0-1,0 0 1,1 0-1,-1 0 0,0 0 1,1 0-1,-1 0 1,1 0-1,-1 0 0,0 0 1,1 0-1,-1 0 1,0 1-1,0-1 1,1 0-1,-1 0 0,0 0 1,1 0-1,-1 1 1,0-1-1,0 0 0,1 0 1,-1 1-1,0-1 1,0 0-1,0 1 0,1 0 1,-3 10 2883,-15 20-712,9-18-1022,-64 126 4087,65-125-5114,1 0 0,1 0-1,0 0 1,1 1 0,0 0-1,-2 18 1,5-19-149,0-8-112,0 0 0,0 0 0,1 0-1,0-1 1,0 1 0,1 0 0,-1 0-1,1 0 1,3 8 0,9 16 213,2 0-1,32 50 1,-46-79-325,-1 0 1,1-1-1,-1 1 1,1 0-1,0 0 0,-1 0 1,1-1-1,0 1 1,-1 0-1,1-1 0,0 1 1,0-1-1,0 1 1,0-1-1,-1 1 0,1-1 1,0 0-1,0 1 1,2-1-1,-2 0-987,3-2-1769,-2 0 1942,0 0 0,0 0 1,0 0-1,0 0 0,-1 0 0,3-4 0,4-5-3624</inkml:trace>
</inkml:ink>
</file>

<file path=ppt/ink/ink4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04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44 4800,'-5'-3'645,"4"2"-491,0 1 1,1-1 0,-1 0 0,0 1-1,0-1 1,0 1 0,0 0-1,0-1 1,0 1 0,0 0-1,0-1 1,0 1 0,0 0-1,0 0 1,0 0 0,0 0-1,0 0 1,0 0 0,0 0-1,0 0 1,-2 1 0,9 7 2794,-3-4-2512,0 0-1,0 1 1,-1-1 0,1 1 0,-1 0 0,0-1-1,0 1 1,-1 0 0,0 0 0,0 0-1,1 11 1,0 6 649,-3 34 0,1-26-382,-5-1-376,1-5 219,4-24-541,0 0 1,0 0-1,0 0 0,0 0 1,0 1-1,0-1 1,0 0-1,0 0 0,0 0 1,0 0-1,0 0 1,0 1-1,0-1 0,0 0 1,-1 0-1,1 0 1,0 0-1,0 0 0,0 0 1,0 0-1,0 1 1,0-1-1,-1 0 1,1 0-1,0 0 0,0 0 1,0 0-1,0 0 1,0 0-1,-1 0 0,1 0 1,0 0-1,0 0 1,0 0-1,0 0 0,0 0 1,-1 0-1,1 0 1,0 0-1,0 0 0,0 0 1,0 0-1,-1 0 1,1 0-1,0 0 0,0 0 1,0-1-1,0 1 1,0 0-1,0 0 1,-1 0-1,1 0 0,0 0 1,0 0-1,0 0 1,0-1-1,0 1 0,0 0 1,-1 0-24,1-1-1,-1 1 1,1-1 0,-1 1 0,1 0 0,-1-1 0,1 1 0,0-1-1,-1 1 1,1-1 0,0 0 0,-1 1 0,1-1 0,0 1-1,0-1 1,-1 0 0,1 0 0,-5-42-794,5 27 799,0 1 0,2-1 0,0 0 0,0 1 0,6-18-1,-6 27 24,0 0 0,0 1 0,1-1 0,0 1 0,0-1 0,0 1 0,1 0 0,-1 0-1,1 0 1,1 1 0,-1-1 0,1 1 0,-1 0 0,1 0 0,11-5 0,-9 5 58,0 0 1,0 1 0,0 0 0,1 1-1,0-1 1,-1 2 0,1-1-1,0 1 1,0 0 0,0 0 0,0 1-1,0 0 1,9 2 0,-14-1-26,0 0 0,0 0 1,0 1-1,0-1 1,0 1-1,0-1 0,-1 1 1,1 0-1,0 0 1,-1 0-1,0 1 0,4 3 1,0 2 162,0-1 1,-1 1 0,6 10 0,-10-16-187,1 0 0,-1 1 1,-1-1-1,1 0 1,0 0-1,0 1 0,-1-1 1,1 0-1,-1 1 1,0-1-1,0 1 0,0-1 1,0 0-1,0 1 1,0-1-1,0 1 1,-1-1-1,0 3 0,-1-2-6,1-1 0,-1 1 0,1 0 0,-1-1 0,0 1-1,0-1 1,0 0 0,0 1 0,0-1 0,-1 0 0,1 0-1,-4 1 1,-6 4-68,-1 0-1,0-2 1,0 0-1,-24 7 1,36-12 46,-1 0-1,-8 4 13,-1-2 0,1 1-1,-1-2 1,-17 2 0,-38 0 192,64-3-111,22 9 788,-8-2-628,2-1 0,-1 0 0,20 5 0,-13-5-159,18 9 0,-22-6-140,-11-6-102,-1 0-1,1-1 1,0 0 0,0 0-1,0 0 1,0 0 0,0-1-1,5 1 1,-9-2-890,19-11-15094,-3 6 12465</inkml:trace>
</inkml:ink>
</file>

<file path=ppt/ink/ink4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05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 4480,'-8'-7'3033,"14"15"2958,11 13-4387,6 9 50,-14-13-1219,-1 0 0,-1 0 1,0 1-1,-1 0 0,-1 0 0,-1 0 0,4 27 0,-6-17-32,-1-1-1,0 1 0,-2 0 1,-7 39-1,5-47-680,-1 0 0,-1-1-1,-1 0 1,-13 31-1,10-36-2915,8-14 2994,1 0 0,0 0-1,0 1 1,-1-1 0,1 0 0,0 0 0,-1 0-1,1 0 1,0 1 0,-1-1 0,1 0 0,0 0-1,-1 0 1,1 0 0,-1 0 0,1 0-1,0 0 1,-1 0 0,1 0 0,0 0 0,-1 0-1,1 0 1,0 0 0,-1-1 0,1 1-1,0 0 1,-1 0 0,1 0 0,0 0 0,-1-1-1,1 1 1,0 0 0,-1 0 0,1 0-1,0-1 1,-1 1 0</inkml:trace>
</inkml:ink>
</file>

<file path=ppt/ink/ink4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06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12 3136,'-3'0'1158,"6"0"1790,11 0 1357,-8 0 430,142-6 501,3 0-8883,-123 8-5568,-9 0 4836,-16-2 1766</inkml:trace>
</inkml:ink>
</file>

<file path=ppt/ink/ink4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07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9 3808,'-5'-8'7504,"5"17"-4811,1-9-2581,1 8 667,0 0-1,-1 0 1,1 0 0,-1 0-1,-1 0 1,0 15-1,-3 5-82,0-6-76,-8 39 0,1-18-339,6-25-54,0 0-1,-10 23 0,5-16-74,6-16-37,0-1-1,-8 16 1,10-22-83,2-2-70,-1 0 36,0 1 0,0-1 1,0 0-1,0 0 0,0 1 1,1-1-1,-1 0 0,0 0 0,0 0 1,0 1-1,1-1 0,-1 0 1,0 0-1,0 0 0,1 0 1,-1 1-1,0-1 0,0 0 1,1 0-1,-1 0 0,0 0 1,0 0-1,1 0 0,-1 0 0,0 0 1,0 0-1,1 0 0,-1 0 1,0 0-1,1 0 0,-1 0 1,0 0-1,1 0 0,67-24 70,-37 12 24,-26 10-47,0 1-1,1-1 0,-1 1 0,1 0 1,7 0-1,5 1-4864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36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12 129 7968,'-12'-4'2007,"12"4"-1973,0 0 0,0 0-1,0 0 1,0 0-1,0 0 1,0 0 0,1 0-1,-1 0 1,0 0 0,0 0-1,0 0 1,0 0 0,0 0-1,0 0 1,0 0-1,0 0 1,0 0 0,0 0-1,0 0 1,0 0 0,0 0-1,0 0 1,0 0 0,0 0-1,1 0 1,-1 0-1,0 0 1,0 0 0,0 0-1,0-1 1,0 1 0,0 0-1,0 0 1,0 0 0,0 0-1,0 0 1,0 0-1,0 0 1,0 0 0,0 0-1,0 0 1,0 0 0,0 0-1,0 0 1,0 0 0,0 0-1,0 0 1,0 0-1,0 0 1,0 0 0,0-1-1,0 1 1,0 0 0,0 0-1,0 0 1,0 0 0,0 0-1,0 0 1,0 0-1,0 0 1,0 0 0,0 0-1,25 0 3358,-8 1-2695,34-3 1105,78-12 0,50-20-695,-128 23-1004,113-30 186,-145 35-534,-18 6 62,0 0 0,0 0 1,0 0-1,-1-1 1,1 1-1,0 0 0,-1-1 1,1 1-1,0 0 0,-1-1 1,1 1-1,0-1 1,-1 1-1,1-1 0,-1 0 1,1 1-1,0-2 0,-19-2-8296,14 4 6838,-5-3-587</inkml:trace>
</inkml:ink>
</file>

<file path=ppt/ink/ink4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07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49 4480,'-6'1'-772,"-7"0"9618,19 1-6344,-4-2-2203,0 1 1,0-1 0,1 0-1,-1 0 1,0 0 0,0 0-1,0-1 1,1 1 0,-1-1-1,3 0 1,8-2 387,9-1-204,31-8-1,-33 6-585,1 1 0,20-2 0,-33 7-227,41-4-2253,-15 3-4002,-34 1 6346,1 0 1,-1 0-1,1 0 1,-1 0-1,1 0 0,-1 0 1,0 0-1,1 0 1,-1-1-1,1 1 0,-1 0 1,0 0-1,1 0 1,-1 0-1,0-1 0,1 1 1,-1 0-1,1 0 1,-1-1-1,0 1 0,0 0 1,1-1-1,-1-3-2326</inkml:trace>
</inkml:ink>
</file>

<file path=ppt/ink/ink4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08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11 5408,'-11'-6'4760,"19"4"-3216,0 1-359,0 0-1,0 0 1,0 1 0,17 2 0,-2-1 117,-4 0-921,0 1 0,-1 1 1,33 9-1,9 2-1826,-46-13 576,-10-2-304,1 1 0,-1-1 0,1 0 0,-1 0 1,1-1-1,-1 1 0,0-1 0,1 0 0,-1 0 1,4-3-1,6-10-1963</inkml:trace>
</inkml:ink>
</file>

<file path=ppt/ink/ink4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09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16 2400,'2'-4'4839,"6"-1"-153,-10 5-4298,0 1-1,1-1 1,-1 0 0,0 0 0,0 1-1,1-1 1,-1 1 0,1-1-1,-3 2 1,-6 3-103,-1 0-1,1 1 1,1 1-1,-1-1 1,1 1-1,0 1 1,0 0-1,-8 10 1,14-15-245,1 1 1,-1 0-1,1 0 1,-1 0-1,1 0 1,0 0 0,1 1-1,-1-1 1,1 1-1,-1 4 1,1-6-9,1 1-1,0-1 1,0 1 0,0-1 0,1 0-1,-1 1 1,1-1 0,0 1 0,0-1-1,0 0 1,0 0 0,0 1 0,1-1-1,-1 0 1,3 3 0,-3-4-20,1-1 0,-1 1 0,1 0 0,-1 0 0,1-1 0,0 1 0,-1-1 1,1 1-1,0-1 0,0 0 0,0 0 0,0 0 0,0 0 0,0 0 0,5 1 0,-3-1 0,0-1-1,0 1 1,1-1-1,-1 0 1,0 0-1,0-1 1,0 1 0,6-2-1,-1-1 20,1 0-1,-1 0 1,1-1 0,-1 0-1,0-1 1,12-8 0,-15 9 0,-1 0 0,0-1 0,0 1 1,0-1-1,0 0 0,-1 0 0,0-1 0,4-6 1,-7 10-16,0 0 1,0 1 0,0-1-1,0 0 1,-1-1-1,1 1 1,0 0 0,-1 0-1,0 0 1,1 0-1,-1 0 1,0 0 0,0-1-1,0 1 1,-1 0-1,1 0 1,-1 0 0,1 0-1,-1 0 1,1 0-1,-1 0 1,0 0 0,0 0-1,0 0 1,0 0 0,0 0-1,-1 0 1,-2-2-1,-1-1-92,0 0 0,-1 1-1,1 0 1,-1 0 0,0 0-1,-1 1 1,-7-4-1,-49-15-6530,56 20 4876,-2-1-375</inkml:trace>
</inkml:ink>
</file>

<file path=ppt/ink/ink4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13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9 927 2144,'-8'0'9584,"13"-9"-5019,39-30-2261,-44 39-2284,0 0 1,1-1-1,-1 1 0,0 0 1,1-1-1,-1 1 1,0 0-1,1-1 0,-1 1 1,0 0-1,1 0 1,-1-1-1,0 1 1,1 0-1,-1 0 0,1 0 1,-1 0-1,1 0 1,-1 0-1,0 0 0,1 0 1,-1-1-1,1 2 1,-1-1-1,1 0 0,0 0 1,-1 0-9,1 1 1,-1-1 0,1 1-1,-1-1 1,1 1 0,-1 0-1,0-1 1,1 1 0,-1-1-1,0 1 1,1 0 0,-1-1-1,0 1 1,0 0-1,0 0 1,1-1 0,-1 2-1,1 13 279,1 28-1,-1 8-28,1-12 6,-2-26-151,1 0 0,2 17 0,0-11 84,-1 1 0,-1 38 0,-1-7-84,2 10 109,12 125 369,-10-160-516,7 32-30,-6-31-124,-4-19 159,0 0-1,5 13 1,10 34 252,-9-38-181,-4-10-150,-2-5 43,-1 5-11,0 0 1,0-5 532,1 13-728,-1-11 606,7-15-279,-3 2-170,0 0 0,-1 0 0,-1 0 0,1 0 0,1-17 0,0 2-4,27-185-245,-22 157 244,17-76 6,55-278-266,-41 169 116,-23 144-88,16-71 556,-24 135-548,-6 21 226,0 0 0,-1 1-1,0-1 1,0 0 0,0-15-1,3-14-299,-5 37 307,0-1 0,0 1 1,0-1-1,0 1 0,0-1 0,1 1 0,-1-1 0,0 1 0,0 0 0,0-1 0,0 1 0,1-1 0,-1 1 0,0-1 1,1 1-1,-1 0 0,0-1 0,1 1 0,-1-1 0,0 1 0,1 0 0,0-1 0,0 0-9,0 1 0,0-1 1,0 0-1,0 0 0,-1 0 0,1 0 0,0 0 0,0 0 0,-1-1 0,1 1 0,0-1 0,0-2-20,18-13-710,-13 11 702,-1-1 0,0 0 0,0 0 1,0 0-1,4-10 0,-8 9 20,-1 7 4,0 0-1,0 1 0,0-1 0,0 1 0,0-1 1,0 0-1,0 1 0,1-1 0,-1 1 0,0-1 1,0 0-1,1 1 0,-1-1 0,0 1 0,1-1 1,-1 1-1,0-1 0,1 0 0,4-5 97,-5 5-80,0 1-1,0-1 1,1 1-1,-1-1 1,0 1-1,0 0 1,1-1-1,-1 1 0,0-1 1,0 1-1,1 0 1,-1-1-1,0 1 1,1 0-1,-1-1 0,1 1 1,-1 0-1,0 0 1,1-1-1,-1 1 1,1 0-1,-1 0 0,1 0 1,-1-1-1,1 1 1,-1 0-1,1 0 1,-1 0-1,1 0 0,-1 0 1,1 0-1,-1 0 1,1 0-1,-1 0 1,1 1-1,-1-1 0,1 0 1,-1 0-1,0 0 1,1 0-1,-1 1 1,1-1-1,-1 0 0,1 0 1,-1 1-1,10 3 198,-1-1 0,0 0-1,1 0 1,-1-1 0,14 2-1,-3-3-27,-1 0-1,25-2 0,-4 0-51,171 9 202,-189-8-298,141 5 245,40-1-118,-129-4-36,-55-1-113,28-5 0,-14 2-10,72-2 586,-34 3-234,-7-5-128,-62 7-245,0 1 1,0 0-1,0-1 1,0 0-1,0 1 1,0-1-1,0 0 1,4-2-1,-6 3 24,0 0 0,0-1 0,1 1 0,-1 0 0,0 0 0,0-1 0,1 1 0,-1 0 0,0 0 0,1 0 0,-1 0 0,0 0 0,1-1 0,-1 1 0,0 0 0,1 0 0,-1 0 0,0 0 0,1 0 0,-1 0 0,0 0 0,1 0 0,-1 0 0,0 0 0,1 0 0,-1 1 0,1-1 0,3 0 21,9-10 125,10-10-219,-22 20 107,0 0-969,0 0 934,0 1-1,0-1 0,1 0 1,-1 0-1,0 0 1,0 0-1,1 0 0,-1 0 1,2 0-1,17-1 1,29 1-45,-49 0 6,2 0 10,9 1 26,2-3 6,-4-2-48,1 0-37,-9 4 88,5-1-131,11-13 125,8-2 83,-24 16-117,0 0 35,-1 0 0,1 0 0,0-1 0,-1 1 0,1 0 0,-1 0 1,1 0-1,0-1 0,-1 1 0,1 0 0,-1-1 0,1 1 0,-1 0 1,1-1-1,-1 1 0,1-1 0,-1 1 0,1-1 0,3-2-101,16-10 1306,-12 8-2959,-28 17-14866,13-9 14842,-11 4 0,-21 1-743</inkml:trace>
</inkml:ink>
</file>

<file path=ppt/ink/ink4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15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 2144,'0'0'37,"0"-1"-1,0 1 1,0 0 0,0 0 0,0 0 0,0 0-1,1 0 1,-1-1 0,0 1 0,0 0-1,0 0 1,0 0 0,1 0 0,-1 0-1,0 0 1,0 0 0,0 0 0,0 0-1,1 0 1,-1 0 0,0-1 0,0 1-1,0 0 1,1 0 0,-1 0 0,0 0 0,0 0-1,0 1 1,1-1 0,-1 0 0,0 0-1,0 0 1,0 0 0,1 0 0,-1 0-1,0 0 1,0 0 0,0 0 0,0 0-1,1 1 1,-1-1 0,0 0 0,0 0 134,0 0 0,1 0 0,-1 1 0,0-1 0,0 0 0,1 0 0,-1 0 0,0 0 0,0 0 0,1 0 0,-1 0 0,0 1 0,0-1 0,1 0 0,-1 0 0,0 0 0,1 0 0,-1 0 0,0 0 0,6-4 4812,-6 3-4892,0 1 1,0 0-1,0 0 1,0 0-1,0 0 1,0-1-1,0 1 1,0 0 0,0 0-1,0 0 1,0 0-1,0 0 1,0 0-1,1-1 1,-1 1-1,0 0 1,0 0 91,0 0-91,0 0-1,0 0 1,0 0-1,1 0 1,-1-1-1,0 1 1,0 0-1,0 0 1,0 0 0,0 0-1,0 0 1,1 0-1,-1 0 1,0 0-1,0 0 1,0 0-1,0 0 1,0 0-1,1 0 1,-1 0 0,0 0-1,0 0 1,0 0-1,0 0 1,0 0-1,1 0 1,-1 0-1,0 0 1,0 1 0,0-1-1,0 0 1,1 0-1,-1 0 87,1 0 1,-1 1-1,0-1 0,1 0 1,-1 1-1,1-1 0,-1 0 1,1 1-1,-1-1 0,0 0 1,1 1-1,-1-1 0,0 1 0,0-1 1,1 1-1,-1 0 0,1 4-11,0-1-1,-1 1 1,0 0-1,0 0 0,0 0 1,0-1-1,-3 9 1,0 17 325,2 1-95,-9 46 0,0-3 159,4-10-560,-2 55 226,8-118-168,2 0-204,0 0 155,0 0 0,0 0-1,0-1 1,0 1-1,0-1 1,0 1 0,1-1-1,-1 0 1,0 0 0,0 0-1,0 0 1,1 0 0,-1-1-1,3 0 1,35-11-23,-22 5-39,27-4-20,0 1 0,1 2 1,0 3-1,80 0 0,-125 5-387,-24-1-15882,14-3 12986</inkml:trace>
</inkml:ink>
</file>

<file path=ppt/ink/ink4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15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3552,'4'-6'6052,"-4"5"-5810,1 1 0,-1 0 0,1 0 0,15-10 1593,-5 4-104,3-3-677,1 0 0,0 2-1,28-11 1,52-11 0,-94 28-1048,23-5-199,34-6-1,-22 10-5104,-45 7-366,3-1 3781,-7 4-245,0 3-197</inkml:trace>
</inkml:ink>
</file>

<file path=ppt/ink/ink4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16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72 3648,'0'0'28,"0"0"1,0 0-1,0 0 0,0 0 1,-1 0-1,1 0 0,0 0 1,0 0-1,0 0 0,-1 0 0,1 0 1,0 0-1,0 0 0,0 0 1,0 0-1,-1-1 0,1 1 1,0 0-1,0 0 0,0 0 1,0 0-1,0 0 0,-1-1 1,1 1-1,0 0 0,0 0 1,0 0-1,0 0 0,0-1 1,0 1-1,0 0 0,0 0 1,0 0-1,0-1 0,0 1 1,0 0-1,0 0 0,0 0 1,0-1-1,0 1 0,0 0 1,0 0-1,0 0 0,0 0 1,0-1-1,0 1 0,0 0 1,0 0-1,0 0 0,0-1 1,0 1-1,1 0 0,8-7 410,-5 5 2391,-4 1-2426,1 1 1,-1-1-1,0 1 1,0-1-1,0 0 0,0 1 1,0-1-1,3-3 3632,-2 3-3632,11-5 2766,17 2-2382,-21 3-30,93-10 7,67-7-2965,-56 13-6650,-93 5 6569</inkml:trace>
</inkml:ink>
</file>

<file path=ppt/ink/ink4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16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20 3808,'-5'-8'911,"7"5"-858,-2 2 203,0 1 1,1 0 0,-1 0-1,0-1 1,0 1-1,1-1 1,-1 1 0,0 0-1,0-1 1,0 1-1,1 0 1,-1-1 0,0 1-1,0-1 1,0 1-1,0-1 1,0 1 0,0 0-1,0-2 1,0 5 380,1 0 1,-1 0 0,1 0 0,0 0-1,-1-1 1,4 6 0,-3-6-411,0 0 1,-1 1-1,1-1 1,0 0-1,0 1 1,-1-1 0,0 0-1,1 1 1,-1-1-1,0 1 1,0 2-1,-3 28 933,3-26-1111,0 0-1,0 0 1,-1 0-1,0-1 0,-3 11 1,0 2-1159,4-18 156</inkml:trace>
</inkml:ink>
</file>

<file path=ppt/ink/ink4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16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49 6048,'-9'-28'2240,"4"23"-1728,-3 1-160,8-1-672,0 2 96,0 0 256,8 9-6144</inkml:trace>
</inkml:ink>
</file>

<file path=ppt/ink/ink4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17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 3328,'-9'-4'701,"10"11"2436,4 11-186,-1 1-1605,0 12 311,1 15 594,0-4-833,-5-41-1349,2-2-163,1 1 5,-1-1 0,0 0 0,1 0 0,-1 0 0,0-1 0,0 1 0,0 0 0,0-1 0,0 1 0,0-1 0,3-3 0,0 0-39,75-70-550,-75 70 811,0 1 0,0-1 0,0 1 0,1 1 0,-1-1 1,1 1-1,0 0 0,7-3 0,-11 5-26,0 0-1,0 1 1,0-1 0,0 1 0,0 0 0,-1-1 0,1 1 0,0 0 0,0 0 0,0 0 0,0 1-1,0-1 1,0 0 0,0 1 0,0-1 0,-1 1 0,1 0 0,0-1 0,0 1 0,-1 0 0,1 0 0,0 0-1,-1 0 1,1 1 0,-1-1 0,1 0 0,-1 1 0,0-1 0,0 1 0,0-1 0,1 1 0,0 2-1,2 5 214,0 1-1,-1 0 1,0 0 0,0-1-1,-1 2 1,1 11-1,1 3 100,-2-10-236,-2-13-346,0 0 1,1 1-1,-1-1 1,0 0-1,1 1 1,0-1-1,0 0 1,1 4-1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37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18 138 7712,'-15'-27'2506,"15"27"-2463,-1 0 1,1-1-1,0 1 0,0-1 0,0 1 0,-1 0 0,1-1 0,0 1 1,0-1-1,0 1 0,0-1 0,0 1 0,0-1 0,-1 1 0,1-1 1,0 1-1,1-1 0,-1 1 0,0-1 0,0 1 0,0-1 0,0 1 1,0 0-1,0-1 0,0 1 0,1-1 0,-1 1 0,0-1 0,0 1 1,1 0-1,-1-1 0,0 1 0,1-1 0,0 0 229,0-1 80,0 1 0,0-1 0,1 1 0,-1 0 0,1-1 0,-1 1 1,0 0-1,1 0 0,0 0 0,-1 0 0,1 0 0,0 0 0,2-1 0,27-8 1241,-22 7-1214,35-9 716,82-12 0,47 7-402,-166 16-664,155-7-328,-154 7-404,0 1 1,1 0-1,-1 0 0,13 3 0,-15-2-1138,-16 17-7363</inkml:trace>
</inkml:ink>
</file>

<file path=ppt/ink/ink4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18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67 2720,'-8'-3'10128,"84"11"-5574,171-22-2667,-116 3-1763,90-3-134,512-18-727,-615 37-1353,-42 5-2748,-51-6 2924</inkml:trace>
</inkml:ink>
</file>

<file path=ppt/ink/ink4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20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1 148 3808,'4'-14'8960,"5"0"-5436,17-13-3876,-12 14 1329,-5 3-777,1 1 1,0 0 0,0 0-1,1 1 1,0 1 0,0 0-1,21-9 1,-30 15-165,1 0-1,-1 0 1,1 1 0,-1-1-1,1 1 1,0 0 0,-1 0-1,1 0 1,-1 0 0,1 0-1,-1 0 1,1 1 0,0-1-1,-1 1 1,1 0 0,-1 0-1,0 0 1,1 0 0,-1 0-1,0 0 1,0 1 0,1-1-1,1 3 1,-1-1 33,0 0 0,0 0 1,0 0-1,-1 0 0,1 0 0,-1 1 0,0-1 0,0 1 0,0 0 1,-1 0-1,1-1 0,-1 1 0,0 0 0,1 5 0,-1-2 25,1 1 0,-2 0-1,1-1 1,-1 1-1,0 0 1,-1-1-1,0 1 1,0 0 0,-1-1-1,-2 9 1,-6 14 258,-2 1 0,-15 29 0,21-49-310,-1 0 0,0-1 0,0 0 0,-1 0 0,0-1 0,-1 0 0,0 0 0,-13 9 0,-3 2 29,-9 5 184,33-24-319,1-2-47,0 1 101,0-1 0,1 1 0,-1-1 0,0 1 1,0-1-1,0 1 0,1-1 0,-1 1 1,0-1-1,1 1 0,-1-1 0,0 1 0,1 0 1,-1-1-1,1 1 0,0-1 0,9-5 198,0 1 0,0 1 0,1-1 0,0 2 0,14-4 0,2 1 229,30-2 1,22 7-134,-47 1-451,-5 4 355,-14-1-1747,3-1-5651,9-2-102,3 0 2326</inkml:trace>
</inkml:ink>
</file>

<file path=ppt/ink/ink4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21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41 400 3552,'-40'3'6816,"49"-7"-4259,-5 3-1920,7-4 19,0-2 0,-1 0 1,0 0-1,14-13 0,6-5 26,-4 2-175,0-2 0,-1 0 0,29-39-1,-20 22-85,-24 28-220,0 0 0,10-19 0,12-18 652,-10 18 101,-22 33-940,0 0-1,0 0 1,0 0-1,0 0 1,-1 1 0,1-1-1,0 0 1,0 0-1,0 0 1,0 0-1,0 0 1,0 0-1,0 0 1,0 0-1,0 0 1,-1 0-1,1 0 1,0 0 0,0 0-1,0 0 1,0 0-1,0 0 1,0 0-1,0 0 1,0 0-1,-1 0 1,1 0-1,0 0 1,0 0-1,0 0 1,0 0 0,0 0-1,0 0 1,0 0-1,0 0 1,0 0-1,-1 0 1,1-1-1,0 1 1,0 0-1,0 0 1,0 0-1,0 0 1,0 0 0,0 0-1,0 0 1,0 0-1,0 0 1,0 0-1,0-1 1,0 1-1,0 0 1,0 0-1,0 0 1,0 0-1,0 0 1,0 0 0,0 0-1,0 0 1,0-1-1,0 1 1,0 0-1,0 0 1,0 0-1,-9 42 499,-13 94 219,21-83-564,1-35-169,0-18-6,0 1 0,1-1-1,-1 1 1,0-1 0,0 1-1,0-1 1,1 1 0,-1-1-1,0 1 1,0-1 0,1 0-1,-1 1 1,0-1 0,1 1 0,-1-1-1,1 0 1,-1 1 0,0-1-1,1 0 1,-1 0 0,1 1-1,-1-1 1,1 0 0,-1 0-1,1 0 1,-1 1 0,1-1-1,-1 0 1,1 0 0,-1 0 0,1 0-1,-1 0 1,1 0 0,-1 0-1,1 0 1,-1 0 0,1 0-1,0-1 1,20-4-281,-8-2 89,1-1-1,-2 0 1,1-1 0,18-18 0,7-4-58,65-53 184,-67 64 1082,-35 19-598,-2 14 124,1 2 75,1-1-1,1 16 1,-1-26-579,0 1 0,0-1-1,0 0 1,1 0-1,-1 0 1,1 0-1,0 0 1,0 0-1,1-1 1,-1 1-1,4 4 1,-2-4-100,0 0-208,0 0-1,0 0 1,0 0-1,6 4 1,6-2-3428,3-5-3974,-2-4 902</inkml:trace>
</inkml:ink>
</file>

<file path=ppt/ink/ink4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2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85 3808,'1'4'14867,"14"16"-12295,-13-19-2028,-1 1-415,0 1 0,0-1 0,0 0 0,0 0 0,1 0 0,-1 0 0,0-1 0,1 1 0,0 0 0,-1 0 0,1-1 0,2 2 0,4 4 285,-7-6-392,0 1 26,1-1-1,-1 0 1,0 1-1,1-1 1,-1 0-1,1 0 1,-1 0 0,1 0-1,0 0 1,-1-1-1,1 1 1,0 0-1,2 0 1,10 4 129,-13-4-172,0 0 0,0-1 0,1 1-1,-1 0 1,0-1 0,1 1 0,-1-1 0,0 0-1,1 1 1,-1-1 0,3 0 0,3 0 12,0 0 1,0-1 0,0 0 0,0 0-1,0 0 1,-1-1 0,1 0 0,0 0 0,-1-1-1,0 1 1,9-7 0,-11 8-9,-1-1 0,0 0 0,0 0 0,0 0 1,0-1-1,-1 1 0,1-1 0,0 1 0,-1-1 0,0 0 0,4-6 1,-5 6-24,0 1 1,0-1 0,0 0-1,-1 1 1,1-1-1,-1 0 1,0 0 0,0 1-1,0-1 1,0 0 0,0 0-1,-1 1 1,1-1 0,-1 0-1,1 0 1,-3-4 0,2 3 13,-1 1 0,1-1 0,-1 1 1,0 0-1,0-1 0,0 1 1,0 0-1,-1 0 0,1 0 0,-1 0 1,0 1-1,0-1 0,0 1 1,0 0-1,0-1 0,0 1 0,-1 1 1,1-1-1,-7-2 0,5 3 12,1 0 1,-1 0-1,1 1 0,-1-1 0,0 1 1,1 0-1,-1 0 0,1 1 0,-1-1 0,0 1 1,1 0-1,-1 0 0,1 1 0,0-1 0,-1 1 1,-5 3-1,-4 3 217,-1 0-1,1 0 1,1 2 0,0-1 0,0 2-1,1 0 1,0 0 0,-16 21 0,21-22-6,0 0 0,1 0 1,-9 18-1,13-24-154,1 1-1,-1 0 1,1-1 0,0 1 0,1 0-1,-1-1 1,1 1 0,0 0-1,0 0 1,0-1 0,1 1-1,1 6 1,1 2 47,1 0-1,1 0 0,1 0 1,-1 0-1,2-1 0,0 0 1,0 0-1,1-1 1,1 0-1,16 17 0,-18-23-100,0 1-1,0-1 0,1-1 0,-1 1 0,1-1 1,0 0-1,0-1 0,1 0 0,-1 0 0,1-1 1,-1 0-1,18 1 0,4-1-666,-1-1 1,48-5-1,-51 1-1300,29-7 1,-42 8 48,-1-2 0,1 0 0,-1 0 0,17-10 0,-6-2-5009</inkml:trace>
</inkml:ink>
</file>

<file path=ppt/ink/ink4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24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8 2496,'-7'6'11802,"6"-6"-11636,-20 6 11583,64-6-11115,0-2 1,45-7-1,-75 7-544,24 0 0,11-2 205,-16 3-807,-32 2 233,0 0-1,0-1 1,0 1-1,-1 0 1,1 0-1,0-1 1,0 1-1,0 0 0,-1 0 1,1-1-1,0 1 1,0 0-1,-1-1 1,1 1-1,-1 0 1,0 0-1,-28 11-9229</inkml:trace>
</inkml:ink>
</file>

<file path=ppt/ink/ink4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25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474 77 2560,'12'-7'16917,"-10"3"-15176,-1-1-3525,-1 3 1923,0 0 0,-1 0 0,1 0 0,0 0 0,-1 0-1,1 0 1,-1 0 0,0 0 0,1 0 0,-1 0 0,0 1 0,0-1 0,0 0 0,-1 1 0,1-1 0,0 0-1,-1 1 1,1 0 0,0-1 0,-1 1 0,-3-2 0,-5-7 455,10 9-565,-1 0 0,1 1-1,-1-1 1,1 0-1,-1 1 1,1-1-1,-1 0 1,0 1 0,1-1-1,-1 1 1,0-1-1,1 1 1,-1 0-1,0-1 1,0 1-1,1 0 1,-1-1 0,0 1-1,0 0 1,0 0-1,1 0 1,-1 0-1,-1-1 1,-6 2 87,1-1 0,0 1 0,-1 0 0,1 0-1,0 1 1,0-1 0,0 2 0,0-1 0,0 1 0,0 0 0,1 1 0,-1-1 0,1 1 0,-8 7 0,-12 10 371,13-10-378,0-1 1,0-1-1,-1 0 1,-16 8-1,17-10 62,0 1 0,0 0 1,1 1-1,-18 17 0,0-1 237,19-17-325,1 1 1,0 0-1,0 0 0,0 1 0,1 0 0,1 1 1,0 0-1,0 0 0,-7 17 0,13-22-47,0 0 0,1 0 0,0 0 0,0-1 0,1 1 0,-1 0 0,1 0 0,1 0-1,-1 0 1,1 0 0,0 0 0,0 0 0,3 7 0,0-1-25,0 0 1,1-1-1,1 1 0,0-1 0,9 13 1,-9-16-30,1 0-1,-1-1 1,2 0 0,-1 0 0,1 0 0,0-1 0,1-1-1,-1 1 1,1-1 0,0-1 0,0 1 0,1-1-1,-1-1 1,1 0 0,0-1 0,0 1 0,0-2 0,0 0-1,0 0 1,0 0 0,18-3 0,-20 1-79,-1-1 1,0 0-1,1-1 1,-1 1-1,0-1 0,-1-1 1,1 0-1,0 1 1,-1-2-1,0 1 1,0-1-1,0 0 1,-1 0-1,0-1 0,0 1 1,0-1-1,0-1 1,4-8-1,-8 14 92,4-7-96,0 0 1,6-15 0,-10 20 83,0 0 0,0-1 1,0 1-1,-1 0 0,1-1 1,-1 1-1,0-1 0,0 1 1,0 0-1,0-1 0,-1-3 1,0 4-7,1 2 18,0-1 0,-1 0 0,1 1 0,0-1 0,-1 1 0,1-1 0,-1 1 0,0 0 0,1-1 1,-1 1-1,0-1 0,0 1 0,0 0 0,0 0 0,0-1 0,-2 0 0,-11-9 79,10 8-62,1 0 1,-1 0 0,0 0-1,0 1 1,0 0-1,0 0 1,0 0 0,-1 0-1,1 0 1,-1 1 0,1 0-1,-1 0 1,-7-1 0,10 2-105,-10 0 741,9-2-97,7 0-206,0 1-153,1 0-1,0 0 0,-1 1 0,1 0 0,-1 0 0,10 1 0,13 0 223,58-15 357,-60 9-636,0 1-1,36-1 1,-35 2-109,-24 3-27,-17 0-368,-13 5 373,-29 9 1,-9 2 36,54-16-86,-4 2-35,13 0 47,4-4-1310,0 2 984,-1-1 1,1 1 0,-1-1 0,1 1 0,-1-1 0,1 1 0,0 0-1,-1-1 1,1 1 0,0 0 0,-1-1 0,1 1 0,0 0-1,-1 0 1,1 0 0,0-1 0,0 1 0,-1 0 0,1 0 0,0 0-1,0 0 1,-1 0 0,1 1 0,0-1 0,15 4-3041</inkml:trace>
</inkml:ink>
</file>

<file path=ppt/ink/ink4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33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13 4736,'-2'0'253,"1"-1"-164,0 1-1,0 0 1,1 0-1,-1-1 1,0 1-1,0 0 1,0 0-1,0 0 0,0 0 1,1 0-1,-1 0 1,0 0-1,0 0 1,0 0-1,0 0 1,1 0-1,-1 1 1,0-1-1,0 0 1,-18 2 16874,23 1-16826,1-1 0,0 0 0,0-1 0,0 1 0,1-1 0,-1 0 0,0 0 1,8 0-1,49-1 186,-31-1-189,355-24 1135,-234 24-1101,-97 2-6960,-62-1 3927,0 0 0,0 1-1,-12 2 1,15-2 2117,1 0 0,-1 1 0,0-1 0,0 1 0,0 0 0,1 0 0,-7 5 0,-7 11-905</inkml:trace>
</inkml:ink>
</file>

<file path=ppt/ink/ink4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34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85 2304,'-14'-3'650,"12"2"-79,1 1 0,-1 0 1,1 0-1,-1-1 0,1 1 0,-1 0 0,1 0 1,-1 1-1,1-1 0,0 0 0,-1 0 0,1 1 1,-11 5 9319,17-6-7933,12-1-1235,1-2 0,-1 1 1,26-9-1,-18 4-320,56-12 247,1 2 1,1 5-1,121-4 1,-109 23-286,-36-2-1499,-22-4-2481</inkml:trace>
</inkml:ink>
</file>

<file path=ppt/ink/ink4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58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29 1248,'0'0'68,"-1"0"-1,1-1 1,0 1 0,0 0-1,0-1 1,-1 1-1,1 0 1,0-1 0,0 1-1,0 0 1,0-1 0,0 1-1,0 0 1,0-1 0,0 1-1,0 0 1,0-1 0,0 1-1,0 0 1,0-1 0,0 1-1,0 0 1,0-1-1,0 1 1,0-1 0,2-9 8557,-1 9-8241,0 0 0,0 0 0,0 0 1,0 1-1,0-1 0,0 0 0,1 1 1,-1-1-1,0 1 0,0 0 0,1-1 1,-1 1-1,0 0 0,1 0 0,-1-1 1,0 1-1,1 0 0,-1 0 0,0 1 0,3-1 1,2 6-119,0 0 0,-1 0 0,0 1 0,0 0 1,0-1-1,-1 1 0,0 1 0,-1-1 0,1 1 0,2 12 0,4 13 4,5 43-1,-8-38-66,20 58 356,-1-1-83,-23-80-440,1-1 0,0 0 0,7 19 0,-8-25-1,0 0 0,-1 0 1,0 1-1,0-1 0,-1 1 1,0-1-1,0 14 0,4 4-24,-5-24 421,3-10-453,4-7 7,0 1 1,-1-1 0,7-27-1,6-30-27,4 0 0,33-69 1,-44 116 18,0 1 0,2 0 0,0 1 0,2 0 0,1 2 0,0 0 0,29-27 0,-24 25-32,-21 23-79,-7 40-21216,2-17 19232</inkml:trace>
</inkml:ink>
</file>

<file path=ppt/ink/ink4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59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21 3968,'0'0'81,"0"-1"1,-1 1-1,1 0 1,-1-1-1,1 1 1,0 0-1,-1-1 0,1 1 1,0-1-1,0 1 1,-1 0-1,1-1 1,0 1-1,0-1 0,0 1 1,0-1-1,0 1 1,-1-1-1,1 1 1,0-1-1,0 1 1,0 0-1,0-1 0,0 1 1,0-1-1,0 1 1,1-1-1,-1 1 1,0-1-1,0 1 1,0-1-1,0 1 0,1-1 1,-1 1-1,0 0 1,0-1-1,1 0 1,1 1 447,-1-1 0,1 0 1,0 1-1,-1 0 0,1-1 0,0 1 1,-1 0-1,1 0 0,0 0 1,1 0-1,-2 0-309,0 0 0,0 0 1,0 0-1,0 1 0,0-1 0,0 0 0,0 0 1,0 1-1,-1-1 0,1 1 0,0-1 0,0 1 1,0-1-1,-1 1 0,1-1 0,0 1 1,0 0-1,-1-1 0,1 1 0,-1 0 0,1 0 1,-1 0-1,1-1 0,-1 1 0,1 0 0,-1 0 1,0 0-1,1 0 0,-1 0 0,0 0 1,0 0-1,0 1 0,1 5-33,0 0-1,-1 0 1,0 11 0,-1-6 396,2-1-585,-1 0 0,5 18 1,0-18-1171,-1-8-2150,13-12-10813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38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88 4480,'-16'-6'2618,"1"-1"1,0-1 0,-22-14-1,35 21-2335,0-1 0,1 1 0,-1 0 0,1-1 0,-1 0 0,1 1 0,-1-1 0,0-2 1,-9-10 1365,9 13-1585,-5-7 795,7 8-846,0 0 1,0 0-1,0 0 0,0 0 0,-1-1 1,1 1-1,0 0 0,0 0 1,0 0-1,0 0 0,0 0 0,0 0 1,0 0-1,0 0 0,0 0 1,0-1-1,0 1 0,0 0 1,0 0-1,0 0 0,0 0 0,0 0 1,0 0-1,0 0 0,0-1 1,0 1-1,0 0 0,0 0 0,0 0 1,0 0-1,0 0 0,0 0 1,0 0-1,0-1 0,0 1 1,0 0-1,0 0 0,0 0 0,0 0 1,0 0-1,0 0 0,0 0 1,0 0-1,0 0 0,1-1 0,-1 1 1,0 0-1,0 0 0,0 0 1,0 0-1,0 0 0,0 0 1,0 0-1,0 0 0,1 0 0,-1 0 1,0 0-1,0 0 0,0 0 1,0 0-1,0 0 0,0 0 1,0 0-1,1 0 0,-1 0 0,0 0 1,0 2 98,15-2-27,395 6 1643,-338-1-1611,19 1 97,-90-6-160,18-2-441,-19 1-63,1 1 0,0-1-1,0 1 1,-1-1 0,1 0 0,0 0 0,-1 1-1,1-1 1,-1 0 0,1 0 0,-1 0 0,1 1-1,-1-1 1,0 0 0,1-1 0</inkml:trace>
</inkml:ink>
</file>

<file path=ppt/ink/ink4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1:5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44 6048,'-14'-12'2240,"14"9"-1728,0-6-160,0 4 608,0 2-608,5 0-416,-1-2 0,6 1-1280,-2 4 736,-3 0-2688,3 4 1824,5 4-672</inkml:trace>
</inkml:ink>
</file>

<file path=ppt/ink/ink4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00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5312,'4'2'2156,"21"8"5254,-24-9-7273,0 0 1,0-1 0,0 1 0,0 0 0,0 0-1,0-1 1,0 1 0,0 0 0,0 0-1,-1 0 1,1 0 0,0 0 0,-1 1 0,1-1-1,-1 0 1,1 0 0,-1 0 0,1 0-1,-1 1 1,0-1 0,1 2 0,-1 1 87,0-1 0,0 0 0,1 0 0,0 0 0,0 0 0,0 0 0,0-1-1,0 1 1,0 0 0,3 3 0,1-2-267,-3-3-17,-3 2 181,1 0 1,-1 0-1,1 1 0,0-1 0,0 0 1,0 1-1,1 2 0,0 3 132,-1-8-121,0 1 145,-1 3-92,-2-1-122,2-3 406,2-2-499,1 0 0,-1 0 0,1 0 0,-1 0 0,0 0 0,1 0 0,-1 0 0,0-1 0,0 1 0,0 0 0,2-3 0,-1 0-23,7-5-128,-7 7 151,0 1 0,0-1 1,0 0-1,-1 0 0,1-1 0,-1 1 0,3-4 0,-2 0 15,0 1-1,1 0 1,-1-1-1,1 2 1,0-1 0,1 0-1,-1 0 1,1 1-1,7-7 1,2-1 1,-11 9 102,1 0 0,1 0 0,-1 1 0,0-1 0,1 1 0,-1 0 0,1 0 0,0 0-1,-1 0 1,9-2 0,-11 4-18,0-1 0,0 1 0,0 0 0,1 0-1,-1 0 1,0 0 0,0 0 0,0 0 0,0 0 0,1 0 0,-1 0-1,0 0 1,0 1 0,0-1 0,0 0 0,0 1 0,0-1-1,0 1 1,0 0 0,0-1 0,0 1 0,0 0 0,0-1-1,0 1 1,0 0 0,0 0 0,-1 0 0,2 1 0,0 2 225,1 0 1,-1 1-1,0-1 1,-1 1 0,3 6-1,-3-7-183,1 5 90,-1 1 0,0 0 0,0-1 0,-1 1 0,0 10 0,-1-1-584,1-17-285,32-2-23227</inkml:trace>
</inkml:ink>
</file>

<file path=ppt/ink/ink4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04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13 201 2080,'-1'0'66,"1"0"0,0 0 0,-1 0 0,1 0 0,-1 0 0,1 0 0,-1 0 0,1 0 0,-1 0 0,1-1 0,-1 1 0,1 0 0,0 0 0,-1 0 0,1-1 0,-1 1 0,1 0 0,0 0 0,-1-1 0,1 1 0,0 0 0,-1-1 0,1 1 0,0-1 0,-1 1-1,1 0 1,0-1 0,0 1 0,0-1 0,-1 1 0,1 0 0,0-1 0,0 1 0,0-1 0,0 1 0,0-1 0,0 1 0,0-1 0,1-1 559,0 0-1,0 0 0,0 1 0,12-10 11159,-4 12-7769,13 7-3915,2 0 156,-3-4-107,1-1-1,-1-1 1,1-1 0,27-3 0,87-15 180,-65 7-9,427-20 13,-454 29-274,1 0-238,115-8 742,-142 7-877,-1-1 0,0-1 0,0-1 0,0 0 0,-1-1-1,0-1 1,16-8 0,-27 11-568,0 0 0,0-1 0,0 1 0,0-1 0,-1 0-1,0 0 1,0 0 0,0-1 0,0 1 0,-1-1 0,4-8 0,2 1-2504,-9 13 3140,0 0-1,1 0 0,-1 0 0,1 0 1,-1 0-1,1 0 0,-1 0 1,1-1-1,-1 1 0,1 0 0,-1 1 1,1-1-1,-1 0 0,0 0 1,1 0-1,-1 0 0,1 0 0,-1 0 1,1 1-1</inkml:trace>
</inkml:ink>
</file>

<file path=ppt/ink/ink4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05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48 3648,'-5'-9'1038,"10"8"-626,-5 1-305,1 0 0,0 0-1,-1 0 1,1 0 0,-1 0-1,1 0 1,-1-1 0,1 1-1,0 0 1,-1 0 0,1 0-1,-1 0 1,6-5 4416,5 11 2020,-10-4-6310,0 0-1,0 0 0,0 0 0,0 0 0,0 0 0,-1 0 0,1 1 0,-1-1 0,1 0 0,-1 0 0,0 5 0,-2 29 461,0-19-213,1 170 401,2-100-813,2-47 63,-2-30-80,0 0-1,-1 0 1,0 1-1,-2 17 1,5-61 20,0-43-1,1-34-334,-2 89 290,0-2-70,0 0 0,12-44 0,-11 60 41,-1 0 1,1 0-1,0 1 0,0-1 0,1 1 1,0 0-1,0 0 0,1 0 1,-1 0-1,1 1 0,0 0 1,1 0-1,9-7 0,-1 4 47,0 0 1,0 0-1,1 2 0,0 0 0,0 1 0,1 0 0,0 1 0,0 1 0,0 0 1,24 0-1,-30 3-12,0 0 0,0 1 1,-1 0-1,14 3 0,-17-3-20,-1 1 1,1 0-1,-1-1 0,1 2 1,-1-1-1,0 1 0,0 0 0,7 5 1,-11-7 1,1 0 1,-1 1 0,1-1-1,-1 0 1,0 1 0,0 0 0,0-1-1,0 1 1,0-1 0,0 1-1,0 0 1,-1 0 0,1 0-1,0-1 1,-1 1 0,0 0 0,1 0-1,-1 0 1,0 0 0,0 0-1,0 0 1,0 0 0,0 0-1,-1 0 1,1-1 0,0 1 0,-1 0-1,0 0 1,1 0 0,-1 0-1,0-1 1,-2 4 0,0 1 11,-2-1 0,1 1 0,-1-1 0,0 1 0,0-1 0,0-1 0,-8 7 0,-21 11-8,-60 29 0,44-25-33,21-12 15,-43 14-1,26-10 301,46-18-290,0 0 0,0 1-1,0-1 1,0 1 0,0-1 0,0 0 0,0 1-1,0-1 1,0 1 0,0-1 0,0 0 0,1 1-1,-1-1 1,0 0 0,0 1 0,0-1 0,0 0 0,1 1-1,-1-1 1,0 0 0,0 0 0,1 1 0,-1-1-1,1 1 1,9 7 331,0 0 0,1-1-1,23 13 1,-10-6-56,162 105 876,-145-91-1079,-14-7-35,-21-16-570,-1-1-1,2 1 1,-1-1-1,0 0 1,10 5 0,-9-8-3623,-14-19-9850,6 16 14527,-20-28-4621</inkml:trace>
</inkml:ink>
</file>

<file path=ppt/ink/ink4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11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 2144,'-7'-4'638,"14"8"3625,1-3 1049,0 114-1184,-8-61-3510,-2 0 1,-13 73 0,13-108-416,0-1 0,2 23 0,0-38-210,0-3 6,0 1 0,0-1-1,0 1 1,0 0 0,0-1-1,0 1 1,0 0 0,0-1-1,-1 1 1,1-1 0,0 1 0,0 0-1,0-1 1,-1 1 0,1-1-1,0 1 1,-1-1 0,1 1-1,-1 0 1,0 2 42,5 5 339,15-15-273,-11 4-87,1 1 0,-1 0 1,1 0-1,0 1 0,0 0 1,0 0-1,0 1 0,0 0 1,-1 1-1,13 2 0,27 0-121,-21 2-3349</inkml:trace>
</inkml:ink>
</file>

<file path=ppt/ink/ink4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11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41 2080,'-1'-3'16231,"14"-5"-13018,12-2-5163,-17 7 3671,13-2-1583,0 1 0,1 0 0,0 2 0,0 1 0,25 1-1,-45 0-148,22 4 458,-12-1-1404,1-2-4202</inkml:trace>
</inkml:ink>
</file>

<file path=ppt/ink/ink4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12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26 2720,'-9'-9'10261,"10"10"-9804,1 0-1,-1 0 1,0-1 0,0 1 0,0 0-1,1-1 1,-1 1 0,0-1 0,1 0 0,-1 1-1,0-1 1,3 0 0,9 2 421,19 0-248,-1-2 1,1-1 0,60-9-1,-36 2-694,37 1-284,-53 6-2413,-38 1 2415,-1-1 0,0 1 0,1 0 0,-1 0 0,0 1 0,1-1 0,-1 0 0,0 0 0,1 1 0,-1-1 0,0 1 0,1-1 0,-1 1 0,0-1 0,2 2 0,2 6-4880</inkml:trace>
</inkml:ink>
</file>

<file path=ppt/ink/ink4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12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3648,'-13'0'7938,"12"8"-988,2 4-7247,-2 0 977,1-1 0,-2 1 0,-4 21 0,5-25 204,37 10-22023</inkml:trace>
</inkml:ink>
</file>

<file path=ppt/ink/ink4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13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25 5888,'-8'-11'2176,"11"6"-1664,2-3 96,0 8-1856,4 0 672,0 5-3424,5 3 2208,-6-5 800</inkml:trace>
</inkml:ink>
</file>

<file path=ppt/ink/ink4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13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4736,'13'-4'4458,"-4"21"876,-8-13-5010,0 0 0,0 0 0,-1-1 1,0 1-1,0 4 0,0-5-223,0 1 0,0-1 0,0 0 0,1 0-1,-1 1 1,1-1 0,0 0 0,2 6 0,-2-8-37,7 26 37,-5-17-35,-2-10-38,-1 1-1,0-1 1,1 1-1,-1 0 1,0-1-1,0 1 1,1-1 0,-1 1-1,0 0 1,0-1-1,0 1 1,0-1-1,0 1 1,0 0-1,0-1 1,0 1-1,0 0 1,0-1-1,0 1 1,0-1 0,-1 2-1,7-9-332,-1 1 0,0-1 0,0 0 0,5-10 1,8-14 26,-14 27 330,0 0 1,0-1 0,0 1-1,1 1 1,-1-1 0,1 1 0,0-1-1,5-2 1,-9 6-2,-1 0 1,0 0-1,1-1 0,-1 1 0,1 0 0,-1 0 0,0 0 1,1 0-1,-1 0 0,1 0 0,-1 0 0,0 0 0,1 0 1,-1 0-1,1 0 0,-1 0 0,1 0 0,-1 0 0,0 0 1,1 0-1,-1 0 0,1 0 0,-1 0 0,0 1 1,1-1-1,0 0 0,7 12 977,2 22 317,-8-27-1047,1 5-69,0-3-218,-1 0 0,0 0-1,1 15 1,2 10-9594,-1-20 3327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47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70 2656,'-2'-7'540,"0"4"-167,1-1-1,0 0 1,0 1-1,0-1 0,0 0 1,1 0-1,0-5 1,0-15 4616,0 20-3452,0 6-511,1-2-983,-1 1 0,1 0 0,0 0 0,-1 0 0,1-1 0,-1 1 0,1 0 0,0-1 0,0 1 0,0 0 0,-1-1 0,2 1 0,2 2 70,25 21 577,-9-8-342,1 2-1,-2 0 0,26 33 0,-25-23-85,-2 1-1,-1 0 1,-1 2-1,21 58 0,25 139 342,-50-157-195,-2 0 1,-4 1-1,-3 0 1,-11 129-1,2-140-81,-2 0 1,-25 91-1,30-143-287,-54 172 538,-68 109 78,9-66-76,43-86-269,7-18-1176,60-110 359,3-5 111,3-4 247,0 0 1,-1 0-1,1-1 1,0 1-1,-1 0 1,1 0-1,-1-1 1,1 1-1,-1 0 1,1-1-1,-1 1 1,1 0-1,-1-1 1,1 1-1,-1-1 1,0 1-1,0-1 1,1 1-1,-1-1 1,0 0-1,0 1 0,1-1 1,-2 1-1,2-2 102,-1 1-1,1 0 0,0 0 0,0 0 0,0 0 0,0 0 0,0 0 0,0 0 1,0 0-1,0 0 0,-1 0 0,1 0 0,0 0 0,0 0 0,0 0 1,0-1-1,0 1 0,0 0 0,0 0 0,0 0 0,0 0 0,0 0 0,0 0 1,0 0-1,0 0 0,0-1 0,0 1 0,0 0 0,0 0 0,0 0 0,0 0 1,0 0-1,0 0 0,0 0 0,0-1 0,0 1 0,0 0 0,0 0 1,0 0-1,0 0 0,0 0 0,0 0 0,0 0 0,0-1 0,0 1 0,0 0 1,0 0-1,0 0 0,0 0 0,1 0 0,-1 0 0,4-23-4038,5-3 1328</inkml:trace>
</inkml:ink>
</file>

<file path=ppt/ink/ink4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16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2720,'10'-4'12976,"-4"6"-12810,1 0 1,0 0 0,0 0 0,0-1-1,0 0 1,7 0 0,1 1-81,38 2 322,1-1 1,0-3-1,0-2 1,73-13-1,4-11-80,-30 5 27,-39 6 506,-48 11-771,1 0-1,0 1 1,-1 1-1,1 0 1,0 1 0,21 1-1,149 20 98,-122-10-373,-5-1 324,-43-6-143,-1 0 0,1 0 0,-1 1 0,25 11 0,12 4-114,-38-15 101,0-1-1,1-1 1,-1 0 0,15 0 0,45 1 71,-47-3-68,-2 1 103,0-1-1,0-2 1,30-5 0,-37 4-162,1 1 0,25 0 0,13-2 120,-2-1-83,87 5 0,-65 1 245,-60-1-187,0-1 0,0 0 1,0-1-1,24-6 0,123-22 195,-59 13 48,-52 9-233,1 2-1,77 2 0,-64 3 395,-31-1-46,63 6 1,200 7-1157,-261-11-281,-37 0 950,0 0 0,-1 0 0,1 0 0,0 0 0,0 0-1,0-1 1,-1 0-1082,1 1 1082,0 0 0,0 0 0,0 0 0,0-1 0,0 1-1,0 0 1,0 0 0,0 0 0,0 0 0,0-1 0,0 1-1,0 0 1,0 0 0,0 0 0,0 0 0,0-1 0,0 1-1,0 0 1,0 0 0,0 0 0,0 0 0,0 0 0,0 0 0,2-2-1407,-2 2 1407,0 0 0,1 0 0,-1 0 0,0 0-1,0 0 1,0 0 0,1 0 0,-6-5-2185</inkml:trace>
</inkml:ink>
</file>

<file path=ppt/ink/ink4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19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2496,'0'0'82,"0"0"-55,0 0 0,0 0 1,0 0-1,0-1 818,0 1-818,0 0 1,0 0-1,0 0 0,0 0 0,0 0 1,0 0-1,7-3 1083,17-1 1897,0-1 600,-16 1 2449,1 22-3682,-4 65-92,0-12-1594,-1-37-420,12 46-1,-11-59-204,6 35 102,8 35-208,-16-82 106,1 1 0,0-1-1,0 0 1,0 0 0,1 0-1,1-1 1,7 10 0,-11-15-49,0-1 0,1 1 0,-1-1 0,1 0 0,0 0 1,-1 0-1,1 0 0,0 0 0,0 0 0,6 1 0,-7-2-13,-1-1 0,1 1-1,0-1 1,0 0 0,-1 1-1,1-1 1,0 0 0,0 0-1,0-1 1,-1 1-1,1 0 1,0-1 0,0 1-1,-1-1 1,1 1 0,0-1-1,-1 0 1,1 1 0,-1-1-1,1 0 1,-1 0 0,4-3-1,3-3 35,1-1 0,-1 1-1,0-2 1,-1 1 0,11-17-1,-5 3-116,-2 0 1,14-33-1,15-37 71,-35 78 14,26-73-143,-27 73 102,-1-1 1,0 1-1,-1-1 0,0-18 1,0 8 1,2-10 170,-4 34-136,0 0 1,0 0 0,0-1-1,-1 1 1,1 0-1,0 0 1,0-1-1,-1 1 1,1 0 0,0 0-1,-1 0 1,0-1-1,1 1 1,-1 0-1,0 0 1,1 0 0,-1 0-1,0 0 1,-1-1-1,1 2 2,1 0 0,0 0 0,0 0 0,0-1-1,0 1 1,0 0 0,-1 0 0,1 0 0,0 0-1,0 0 1,0 0 0,0 0 0,0 0 0,0-1-1,0 1 1,0 0 0,0 0 0,-1 0 0,1 0-1,0 0 1,0-1 0,0 1 0,0 0 0,0 0-1,0 0 1,0 0 0,0 0 0,0-1 0,0 1 0,0 0-1,0 0 1,0 0 0,0 0 0,0-1 0,0 1-1,0 0 1,0 0 0,0 0 0,1 0 0,-1 0-1,0-1 1,0 1 0,0-1-64,-3 0-130,-1 0 335,34-2-21098,-16 7 18968</inkml:trace>
</inkml:ink>
</file>

<file path=ppt/ink/ink4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20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 1728,'0'0'11322,"-5"5"-9514,-6 7-241,1 0 1,-1-1-1,-24 17 0,19-15-753,-21 21 0,32-29-651,1 1 0,-1-1 0,1 1-1,0 0 1,1 1 0,-1-1 0,-4 14 0,5-10-87,1 0 0,-1 0 1,2 0-1,0 0 0,0 0 0,1 1 0,0-1 1,0 0-1,1 0 0,1 0 0,5 19 1,0-7-26,1 0 0,2 0 1,22 39-1,-19-39-66,-10-14-23,1-1 0,0 1 0,1-1 0,-1 0 0,1-1 0,1 1 0,-1-1 0,1 0 0,13 10 0,-5-11-2350,-12-5 1675,-1 0 1,1 0 0,-1 0-1,1 0 1,-1-1 0,1 1 0,0 0-1,-1-1 1,1 1 0,-1-1 0,1 1-1,-1-1 1,0 0 0,1 0-1,-1 0 1,0 0 0,1 0 0,-1 0-1,2-2 1,5-9-3917</inkml:trace>
</inkml:ink>
</file>

<file path=ppt/ink/ink4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21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82 4736,'-6'-5'1598,"14"5"-840,-3 0-384,-5 0-206,1 0-1,-1 0 0,1 0 1,-1 1-1,1-1 0,-1 0 1,1 0-1,-1 1 0,1-1 1,-1 0-1,1 1 0,-1-1 1,1 0-1,-1 1 0,0-1 1,1 0-1,-1 1 0,0-1 1,0 1-1,1-1 0,-1 1 0,0-1 1,1 2-1,3 12 952,-3-12-819,2 10 308,-1 1 0,0 0 0,-1 0 0,0-1 0,-1 1 0,0 0 0,-4 17 0,3 83 820,2-64-835,-1-48-630,-1-1 45,1 0 0,0 0-1,0 0 1,-1 0 0,1 0 0,0 0 0,0 0 0,0 0 0,-1 0 0,1 0 0,0-1 0,0 1 0,0 0 0,-1 0-1,1 0 1,0 0 0,0 0 0,0 0 0,0-1 0,0 1 0,-1 0 0,1 0 0,0 0 0,0-1 0,0 1-1,0 0 1,0 0 0,0 0 0,0-1 0,0 1 0,-4-116-280,4 96 252,1 1 0,1-1 0,7-35 0,-2 23 144,-4 18-53,0 0 0,8-22-1,-9 32 3,-1 0 0,1 1 0,0 0 0,0-1 0,0 1 0,0 0-1,0 0 1,1 0 0,0 0 0,-1 1 0,1-1 0,0 1 0,0 0-1,6-4 1,-5 5 29,-1 0 0,1 0-1,0 0 1,-1 0 0,1 1-1,0-1 1,-1 1-1,1 0 1,0 0 0,4 1-1,36 7 616,-34-5-616,-1 1 1,1-1-1,-1 1 0,0 1 1,12 7-1,-17-9-81,0 0 0,0-1-1,0 1 1,-1 1 0,1-1 0,-1 1 0,0-1-1,0 1 1,0 0 0,0 0 0,-1 0 0,0 0-1,3 7 1,-4-9-21,-1 0 0,0 0-1,1 0 1,-1 0 0,0 0 0,0 0-1,0 0 1,0 0 0,-1 0 0,1 0-1,-1 0 1,1 0 0,-1-1-1,1 1 1,-1 0 0,0 0 0,0 0-1,0-1 1,0 1 0,0-1 0,0 1-1,-1-1 1,1 1 0,0-1-1,-1 1 1,1-1 0,-4 2 0,0 0-80,0 0 1,-1 0 0,1 0 0,-1-1 0,1 1-1,-1-2 1,-10 3 0,-101 11-576,116-15 668,0 0-1,0 1 1,0-1-1,0 0 1,0 0 0,0 1-1,0-1 1,0 0 0,0 1-1,0-1 1,1 1-1,-1-1 1,0 1 0,0 0-1,1-1 1,-1 1-1,0 0 1,1-1 0,-1 1-1,0 0 1,1 0 0,-1 0-1,1 0 1,-1-1-1,1 1 1,0 0 0,-1 0-1,1 0 1,0 0-1,0 0 1,0 0 0,0 0-1,0 0 1,0 1 0,0 4 154,1 0 0,0-1 0,0 1 0,1 0 0,2 5 0,-1-1-182,5 9 171,1 1 0,0-1 0,1-1 0,2 0 1,0 0-1,0-1 0,2-1 0,0 0 0,20 17 1,-29-28-185,0-1 0,1 0 1,-1 0-1,1 0 1,12 5-1,-14-8-468,0 0-1,-1 1 1,1-1 0,0-1-1,0 1 1,8 0-1,-12-1 256,0 0 0,1 0 0,-1 0 0,1-1 0,-1 1 0,1 0 0,-1 0 0,1 0 0,-1 0 0,0-1 0,1 1 0,-1 0 0,1 0 0,-1-1 0,0 1 0,1 0 0,-1-1 0,0 1 0,0 0 0,1-1 0,-1 1 0,0 0 0,0-1 0,1 1 0,-1-1 0,0 1 0,0 0 0,0-1 0,0 1 0,1-1 0,0-17-4777,-1 12 2911,3-13-1902</inkml:trace>
</inkml:ink>
</file>

<file path=ppt/ink/ink4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23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2816,'0'0'5552,"1"1"-4459,11 3 578,-9-3-1306,0 0 0,0 0-1,0 0 1,0 0 0,0 1-1,3 1 1,1 2 64,0 0 0,0 0 0,-1 1 0,1 0 0,-1 0 0,-1 1 0,1 0 1,-1 0-1,0 0 0,5 11 0,-4-4-99,0 0 1,-1 1 0,-1 0 0,-1 0-1,0 0 1,0 0 0,-1 30-1,-10 108 1251,7-144-1525,-2 18-56,-1 0-1,-1 0 0,-1 0 0,-2-1 0,0 0 1,-17 35-1,16-49-2817,0-9-2566,9-12-1955,1-8 3302</inkml:trace>
</inkml:ink>
</file>

<file path=ppt/ink/ink4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24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 2656,'-5'0'13999,"5"0"-13814,0 0 0,0 1-1,0-1 1,0 0-1,0 1 1,0-1-1,0 0 1,0 1-1,0-1 1,0 0-1,0 0 1,0 1-1,0-1 1,0 0-1,0 1 1,0-1-1,0 0 1,1 0 0,-1 1-1,0-1 1,0 0-1,0 1 1,0-1-1,1 0 1,2 1 3,0 0 0,1 0 0,-1-1 1,0 1-1,1-1 0,-1 0 0,0 0 1,1 0-1,-1 0 0,7-2 0,13-1 478,107-3 246,-6 6-1328,-115-2 437</inkml:trace>
</inkml:ink>
</file>

<file path=ppt/ink/ink4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25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9 3488,'-5'-8'8165,"9"16"-5157,-3-2-2555,-1-1 0,0 1 0,0-1 0,0 1 0,-1-1 0,0 1 0,0-1 0,0 1 1,-2 5-1,-4 22 514,2 11-226,3-15-322,-8 32 0,-8 26-142,-4 18-106,15-87-210,6-16 59,0-1-1,0 1 0,0 0 1,1 0-1,-1 0 0,0 0 1,1 0-1,0 0 0,-1 3 1,19-10-415,-9 1 319,0 0 0,0-1-1,10-7 1,-10 6 206,1 0 0,19-8 0,-20 9-65,-7 4-55,0-1 1,1 1-1,-1 0 0,0 0 0,0 0 1,1 0-1,-1 1 0,0-1 0,1 0 0,-1 1 1,1 0-1,-1 0 0,3 0 0,2 0 1701,3-1-5736</inkml:trace>
</inkml:ink>
</file>

<file path=ppt/ink/ink4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25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63 4896,'-9'-5'1730,"18"7"2470,-8-2-3892,0 0-1,0-1 1,0 1-1,-1 0 1,1 0-1,0 0 1,0-1-1,0 1 1,0 0-1,0-1 1,0 1-1,1-2 1,-1 2 276,7-3 592,0 1 1,15-3 0,1-1-425,100-26-661,-110 31-871,-12 1 550,-1 0 0,1 0 0,-1 0 0,1 0 0,-1-1 0,1 1 0,-1 0 0,0-1 0,1 1 0,-1-1 0,1 1 0,-1-1 0,2-1 0</inkml:trace>
</inkml:ink>
</file>

<file path=ppt/ink/ink4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26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28 3552,'-23'-19'3125,"24"19"-2101,7 1 660,0 0 0,0-1 0,-1-1 0,1 1 0,12-3 0,-12 2-1287,17-2 594,0 1-1,0 2 1,39 4 0,-27-1-2212,-21-2-8433,-6 7 2300</inkml:trace>
</inkml:ink>
</file>

<file path=ppt/ink/ink4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27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94 2400,'0'0'4960,"-9"4"-150,-3 13-2914,9-14-1646,1 0 1,-1 0-1,1 1 1,0-1-1,0 1 1,0-1-1,1 1 1,-1 0-1,1-1 1,0 1-1,0 0 1,-1 7-1,0 5 621,1-15-865,1-1-1,-1 1 0,1 0 0,0 0 1,0 0-1,-1 0 0,1 0 1,0 0-1,0 0 0,0 0 0,0 0 1,0 0-1,0 0 0,0 0 0,1 0 1,-1 0-1,0 0 0,0 0 1,1 0-1,-1 0 0,1-1 0,-1 1 1,1 0-1,-1 0 0,1 0 1,-1-1-1,1 1 0,0 0 0,-1 0 1,1-1-1,0 1 0,1 0 0,3 2-7,0-1 0,1 1 0,-1-1 0,1-1 0,-1 1 0,1-1 0,0 0 0,0 0 0,0 0 0,0-1 0,0 0 0,0 0 0,-1-1 0,1 0 0,9-2 0,9-3 42,0-1-1,29-13 0,-45 17-7,-6 2-33,6-1 75,-1-2 1,0 1-1,0-1 1,0 0-1,7-5 1,-12 8-59,-1 0 0,0 0 0,0 0 1,0-1-1,0 1 0,0 0 0,0 0 0,0-1 1,0 1-1,0-1 0,0 1 0,-1 0 1,1-1-1,-1 0 0,1 1 0,-1-1 1,0 1-1,1-1 0,-1 1 0,0-1 1,0 0-1,0 1 0,0-1 0,0 0 0,-1 1 1,1-1-1,0 1 0,-1-1 0,1 1 1,-1-1-1,-1-2 0,-2-3 76,0 0 0,0 1 0,-1-1 1,0 1-1,-1 0 0,1 0 0,-1 0 0,0 1 0,0 0 0,-15-9 1,11 8-111,0 1 0,-1 0 1,0 0-1,0 1 1,0 0-1,-22-4 1,31 8-138,-1 0 0,1 0 1,0 0-1,0 0 0,-1 0 1,1 0-1,0 1 0,0-1 1,0 1-1,0 0 0,-1-1 1,1 1-1,0 0 0,0 0 1,0 0-1,0 0 0,1 1 0,-1-1 1,0 1-1,0-1 0,1 1 1,-1-1-1,1 1 0,0 0 1,-1 0-1,1 0 0,0-1 1,-2 5-1,-1 4-1283,0 0 1,0 1 0,1-1-1,-2 16 1,4-21 865,-4 19-3748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6:51.1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24 2080,'-7'0'4886,"21"0"-2918,24 0-1260,269-16 312,-289 15-1010,136-5-1303,-50 7-2380,-16 4 1135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47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23 3328,'11'-23'11349,"-15"44"-10474,-16 81 897,-25 139-163,43-233-1455,1-1 0,1 1 0,-1 0 0,1-1 0,1 1 1,-1 0-1,1-1 0,1 1 0,2 11 0,-4-19-114,1 1-1,-1-1 1,0 1 0,0-1-1,0 0 1,1 1 0,-1-1-1,0 1 1,1-1 0,-1 1-1,0-1 1,1 0 0,-1 1-1,0-1 1,1 0 0,-1 0 0,1 1-1,-1-1 1,1 0 0,-1 0-1,0 1 1,1-1 0,-1 0-1,1 0 1,-1 0 0,1 0-1,-1 0 1,1 0 0,-1 0-1,1 0 1,-1 0 0,1 0-1,-1 0 1,1 0 0,0 0-1,17-10 200,-14 7-114,5-3-54,-1 0 1,0-1-1,0 0 0,0-1 0,9-12 1,30-48 81,-27 38-126,172-239-656,-190 267 560,9-11-228,-11 12 275,1 1 1,-1-1-1,1 1 1,-1 0 0,1-1-1,-1 1 1,1 0-1,-1-1 1,1 1 0,0 0-1,-1 0 1,1-1-1,0 1 1,-1 0-1,1 0 1,-1 0 0,1 0-1,0 0 1,-1 0-1,1 0 1,0 0 0,-1 0-1,1 1 1,0-1-1,0 1 11,0 0-1,-1 1 0,1-1 1,0 0-1,-1 0 0,0 1 1,1-1-1,-1 0 0,0 0 1,0 1-1,0-1 0,1 0 1,-1 1-1,-1-1 0,1 1 0,0-1 1,-1 2-1,1 6 30,5 139 507,-3-119-383,2-1 0,1 1 0,11 33 1,-14-56-142,12 32 188,-13-36-171,0 0 1,0-1-1,0 1 0,0 0 1,0-1-1,0 1 0,0-1 0,1 1 1,-1-1-1,0 0 0,1 1 1,-1-1-1,1 0 0,0 0 0,-1 0 1,4 1-1,-5-2-93,1 1 0,0-1 0,-1 0 0,1 0 0,-1 0 0,1 0 1,0 0-1,-1 0 0,1 0 0,-1 0 0,1 0 0,0 0 0,-1 0 0,1 0 0,-1 0 0,1 0 0,0 0 0,-1-1 0,1 1 1,-1 0-1,1 0 0,0-1 0,3-1-607,10-2-780</inkml:trace>
</inkml:ink>
</file>

<file path=ppt/ink/ink4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31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1481 2656,'-3'0'1484,"9"0"1261,7 0-4,-11 0-1386,12 0 2986,39-9 374,-38 8-4506,-1 0 0,0-2 1,26-6-1,-30 5-110,1 1 1,0 1-1,0 0 0,1 0 1,-1 1-1,0 1 0,22 1 1,-31-1-59,1 1 0,-1 0 0,0 0 0,-1-1 0,1 1 0,0 1 0,0-1 1,0 0-1,0 0 0,-1 1 0,1-1 0,-1 1 0,1-1 0,-1 1 0,1 0 0,-1-1 1,0 1-1,0 0 0,0 0 0,0 0 0,0 0 0,0 3 0,3 5-49,-2 1-1,0-1 1,2 14-1,-3-15 20,3 45 218,2 12 193,-3-43-351,-2 0-1,-1 39 1,-1-35 28,3 38 1,5-42-149,-6-21 46,0 1 0,0 0 0,0 0 0,0 0 0,-1 0 0,1 3 0,-1-5 275,0-1-262,0 1-1,0-1 0,0 1 0,0-1 1,0 0-1,1 1 0,-1-1 0,0 0 1,0 1-1,0-1 0,0 0 1,1 1-1,-1-1 0,0 0 0,0 1 1,1-1-1,-1 0 0,0 1 1,0-1-1,1 0 0,-1 0 0,1 1 1,1-2-34,1-1 1,-1 1 0,0 0 0,0-1 0,0 0 0,0 1-1,0-1 1,0 0 0,0 0 0,-1 0 0,1 0 0,-1-1 0,0 1-1,1 0 1,-1 0 0,0-1 0,1-2 0,3-9-98,5-25-1,-8 32 120,47-328-536,-44 286 463,22-133-21,4-53-75,-3 8 43,-27 217 138,1 0-1,1 0 0,0 1 0,0-1 1,7-12-1,-2 3-70,15-41-17,-12 30 56,23-47-1,-10 32 43,-11 19-9,1 0 0,25-33 1,-34 51 2,-1 1 0,1-1 0,-1 0 1,-1-1-1,0 1 0,3-10 0,4-12 20,-3 12 15,0-1-25,1 0 1,20-33 0,-15 25-79,0 7 113,-12 15-67,-1 4 0,0 1 1,0-1-1,0 1 1,1-1-1,-1 0 1,0 1-1,0-1 0,0 1 1,1-1-1,-1 1 1,0-1-1,1 1 1,-1-1-1,1 1 1,-1-1-1,0 1 1,1 0-1,-1-1 1,1 1-1,-1-1 1,1 1-1,0-1 1,1 0-26,-1-1 0,1 0 0,-1 1 0,0-1 0,1 0 1,-1 0-1,0 0 0,1-3 0,8-12-247,-9 16 272,-1 0 1,1 0-1,-1 0 1,1 0 0,-1 0-1,1 0 1,-1 0-1,1 0 1,-1 0-1,0 0 1,0 0 0,1 0-1,-1-1 1,0 0-5,0 1 0,0-1-1,1 1 1,-1-1 0,1 1 0,-1-1 0,1 1 0,-1 0 0,1-1 0,0 1 0,0 0 0,-1-1 0,1 1 0,0 0 0,0 0-1,1-1 1,0 1 26,0-1-1,-1 1 0,1 0 1,0 0-1,0 0 1,0 1-1,0-1 0,0 0 1,0 1-1,0-1 0,0 1 1,0-1-1,3 1 1,33 1 289,-19 0-346,7-1 23,113 4 232,1 0 370,-109-4-369,45-5-259,-56 3 49,88-2 56,22 4-161,-92 2 67,0-1 0,-1-2 0,1-2 0,39-8 0,-72 10 29,0 0 0,1 1 1,-1-1-1,7 2 1,-6-1 39,-1 0 0,1 0 1,0 0-1,7-2 1,-9 1-55,0 1 1,1 0 0,-1 0-1,0 1 1,8 1 0,8 0 60,-1-3-30,0 0-1,29-6 1,-22 4 18,1 1-1,48 3 1,-24 0 141,129 6 454,-27 1-144,73-11-149,-52-2-70,-87 3-294,83 3 210,-134 1-80,50-4 0,-16-1-211,-19 2 281,-26 0-109,43 3 0,13 1-400,-67-2 362,26-1 0,-19 0-65,-19 0 173,-1 1-64,35 12-272,-34-12 221,0 0 0,0 0 0,0 0 0,0 0 0,0 0 0,-1 1 0,1-1 0,0 1-1,-1-1 1,1 1 0,-1 0 0,0 0 0,0-1 0,1 1 0,-1 0 0,0 0 0,-1 0 0,1 0 0,0 0 0,-1 1 0,1-1 0,-1 0 0,1 0 0,-1 0 0,0 0 0,0 1 0,0 1 0,0 9 175,2 0 1,2 14 0,-1-14-1,-1 0 0,0 16 0,6 61-716,-8-89-272,9 3-2918</inkml:trace>
</inkml:ink>
</file>

<file path=ppt/ink/ink4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34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135 112 1472,'-12'-15'13721,"19"17"-8821,7 2-4075,22 10 0,-11-2-586,1-2 0,0 0 0,1-2 0,40 8 0,-59-14-215,1-1-1,-1 0 1,1-1-1,-1 0 1,1 0-1,-1-1 1,0 0-1,12-3 1,-17 4-1,0-1 0,0 0 0,0-1 0,0 1 0,0 0 1,0-1-1,0 0 0,0 0 0,-1 0 0,1 0 0,-1 0 0,0 0 0,1-1 0,-1 1 0,0-1 0,0 1 1,-1-1-1,1 0 0,0 0 0,-1 0 0,0 0 0,0 0 0,0 0 0,1-5 0,-1 3 25,0 3-36,0 0 0,-1 0-1,0 0 1,1 0 0,-1-1 0,0 1 0,0 0 0,0 0 0,-1 0 0,1-1 0,0 1 0,-2-3 0,-1-8-17,2 11 19,1-1-1,-1 1 1,1 0-1,-1 0 1,0-1-1,0 1 1,0 0-1,0 0 1,0 0-1,0 0 1,-1 0-1,-2-3 1,1 2-10,0 0-1,0 1 1,-1-1 0,1 0 0,-1 1 0,0 0 0,1 0 0,-1 0 0,0 0 0,0 0 0,0 1 0,0 0 0,-1 0 0,1 0 0,0 0-1,0 1 1,-1 0 0,-3 0 0,-11 0 116,0 2-1,0 0 0,1 1 0,-1 1 1,1 1-1,0 1 0,-27 12 0,18-6 186,1 2 1,1 1-1,0 2 0,-25 21 0,43-32-226,1 0-1,0 1 1,0-1-1,0 2 1,1-1-1,0 0 1,0 1-1,1 0 1,0 0-1,1 0 1,0 1-1,0-1 1,0 1-1,1 0 1,1 0-1,0-1 1,-1 12-1,2-13-39,0 0-1,1 0 1,0-1-1,0 1 0,0 0 1,1-1-1,0 1 1,0-1-1,1 0 0,0 1 1,0-1-1,0 0 1,1-1-1,6 10 0,-5-9-34,0 0-1,0-1 0,1 1 0,0-1 0,0 0 0,0 0 0,0-1 0,1 0 0,0 0 0,0-1 0,0 1 0,0-1 0,0-1 0,0 0 0,1 0 0,0 0 0,-1-1 0,1 0 0,0 0 0,8-1 0,26 3-44,-28-2 82,1 0-1,17-2 0,58-2-47,-58 2-227,-1 0 0,53-10 0,-47 6-1699,-9 2-3648,-25 2 3871,0-1 1,0 1-1,1-1 1,-1 1-1,0-1 0,0 0 1,3-3-1,10-8-2287,-2-6 1906</inkml:trace>
</inkml:ink>
</file>

<file path=ppt/ink/ink4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35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 3552,'-5'-3'10202,"5"22"-5268,1-12 537,1-5-5351,0 0 0,1 0 0,-1 0 0,1 0 0,-1 0-1,1-1 1,-1 1 0,1-1 0,0 1 0,0-1 0,0 0-1,0 0 1,0-1 0,0 1 0,4 0 0,9 1-30,29-1-1,-32-2 38,280 1 641,-284-4-2265</inkml:trace>
</inkml:ink>
</file>

<file path=ppt/ink/ink4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36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390 98 2656,'1'-1'389,"0"-1"0,0 1 0,1 0-1,-1-1 1,1 1 0,-1 0 0,1 0 0,-1 0 0,1 0 0,0 0 0,-1 1-1,1-1 1,0 0 0,3 0 0,13-7 2268,-17 8-2413,1-1 0,-1 0 0,0 0 0,1 0 0,-1-1 0,0 1 0,0 0 0,0 0 0,0-1 0,0 1 0,0-1 0,0 1 0,0-1 0,-1 1 0,1-1-1,0 1 1,-1-1 0,1 0 0,-1 1 0,0-1 0,0 0 0,0 1 0,0-1 0,0 0 0,0 0 0,0-2 0,0 2-132,-1 1 7,1-1 0,-1 1 1,1 0-1,-1 0 0,1 0 0,-1 0 0,1 0 1,-1 0-1,0 0 0,0 0 0,0 1 1,1-1-1,-1 0 0,0 0 0,0 0 1,0 1-1,0-1 0,0 1 0,-2-2 1,-22-7 1073,14 7-935,1 2-1,-1-1 0,1 2 1,-1-1-1,1 1 0,0 1 1,-20 5-1,12-1 7,1 1-1,-1 1 1,1 1-1,1 1 1,-1 0-1,-15 14 1,24-19-184,-2 3 39,-1-1-1,2 2 0,-1 0 1,1 0-1,1 1 1,0-1-1,0 2 0,1-1 1,-8 16-1,5-5 64,1 1-1,-8 31 0,5-11-38,-7 36 194,18-74-321,1 0 0,-1 1-1,1-1 1,0 0 0,0 0 0,0 0 0,1 1-1,-1-1 1,1 0 0,0 0 0,0 0-1,1 0 1,-1 0 0,1 0 0,0 0-1,0 0 1,0-1 0,0 1 0,1-1 0,-1 1-1,1-1 1,6 5 0,-7-6-20,1 0 0,0-1 1,0 1-1,0-1 0,0 0 0,0 0 0,0 0 1,0 0-1,0-1 0,6 1 0,35-1-157,-23 0 161,40-3-410,102-18-1,-156 19 329,1 0 0,-1 0 0,0-1 0,0 0 0,7-4 0,16-7-477,-29 14 538,1 0 0,-1-1 1,0 1-1,1-1 0,-1 1 0,0-1 0,0 0 0,0 1 0,1-1 0,-1 0 0,0 0 0,0 0 1,0 0-1,0 0 0,-1 0 0,1 0 0,0 0 0,0 0 0,-1-1 0,1 1 0,0 0 1,-1 0-1,1-1 0,-1 1 0,0 0 0,1-1 0,-1 1 0,0 0 0,0-1 0,0 1 0,0-1 1,0 1-1,0 0 0,0-1 0,-1 1 0,1 0 0,0-1 0,-1 1 0,0-2 0,0 0 8,-1-1-1,0 1 1,0 0-1,0 0 0,0 0 1,0 0-1,-1 0 1,1 0-1,-1 1 0,0-1 1,0 1-1,0 0 0,0 0 1,-3-2-1,-2 0 34,-1 1-1,1 1 0,-1-1 1,0 1-1,0 1 0,0-1 1,-15 1-1,-6 1 50,-29 5 1,53-4 53,0 0 0,0 1 1,-11 4-1,-6 1 130,18-6-213,0 1 0,1 0-1,-1 0 1,1 0 0,-8 4-1,8-3-21,0-1-1,0 1 1,-1-1-1,-7 2 1,2-1 292,12-2 219,20-2 484,-9 1-946,172-9 1612,-87 3-1550,7-7-952,-76 9-1916,-28 3 1820,1 1 0,-1 0 1,0-1-1,0 1 0,0-1 0,1 1 1,-1-1-1,0 0 0,0 1 1,5-6-3676</inkml:trace>
</inkml:ink>
</file>

<file path=ppt/ink/ink4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44.93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 76 2496,'-2'-6'633,"4"4"-394,-1 3-192,-1-1 0,0 0 0,0 0 0,0 0 0,0 0 0,1 0-1,-1 0 1,0 0 0,0 0 0,0 0 0,0-1 0,0 1 0,1 0 0,-1 0 0,0 0 0,0 0 0,0 0 0,0 0-1,0 0 1,1 0 0,-1 0 0,0 0 0,0-1 0,0 1 0,0 0 0,0 0 0,0 0 0,0 0 0,1 0 0,-1 0-1,0-1 1,0 1 0,0 0 0,0 0 0,0 0 0,0 0 0,0-1 0,0 1 0,0 0 0,0 0 0,0 0 0,1-2 419,1 1 0,-1-1 0,0 1 1,1-1-1,-1 1 0,1 0 0,0 0 1,-1 0-1,1 0 0,0 0 0,0 0 1,-1 1-1,6-2 1067,-4 1-57,-3 1-1399,0 0 1,1 0 0,-1 0 0,0 0 0,1 0 0,-1 0 0,0-1-1,1 1 1,-1 0 0,0 0 0,1 0 0,-1 0 0,1 0-1,-1 0 1,0 0 0,1 0 0,-1 1 0,0-1 0,1 0 0,-1 0-1,0 0 1,1 0 0,-1 0 0,0 0 0,1 1 0,-1-1-1,0 0 1,1 1 0,2 3 157,-1 1 0,1-1 0,-1 1 1,0 0-1,0 0 0,-1 0 0,1 0 0,-1 0 0,0 0 0,0 0 0,-1 1 0,0 5 1,3 15 131,1-2-148,9 63 469,-9-54-582,1 0 1,1 0 0,21 60-1,-16-69 17,1 0 0,23 36-1,-34-59-104,-1 0-1,1 0 1,0 0-1,-1-1 1,1 1-1,0 0 1,0 0 0,0 0-1,-1-1 1,1 1-1,0 0 1,0-1-1,0 1 1,0-1-1,0 1 1,0-1-1,1 1 1,-1-1-1,0 0 1,0 0-1,2 1 1,-1-2 36,-1 1 0,1 0 1,0 0-1,-1-1 0,1 1 1,0-1-1,-1 0 0,1 0 0,0 1 1,-1-1-1,1 0 0,1-2 1,3-2-1,-1 0 1,1-1-1,-1 0 1,-1 0-1,6-7 1,-2-3-8,0 0 0,-1 0 0,-1-1 0,0 0 0,4-24 0,3-6 87,36-99-24,-35 112-15,1 0 0,23-36 0,-32 62-167,-1-1-1,-1 0 1,4-10 0,-4 0-2871</inkml:trace>
</inkml:ink>
</file>

<file path=ppt/ink/ink4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45.36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11 1 5472,'-10'0'6416,"11"8"-2800,1 1-2820,-1-1 0,0 1 0,0-1 1,-1 1-1,-1 11 0,1 1-667,0-19-171,0-2 17,0 1 1,0 0-1,0-1 0,0 1 1,0 0-1,0-1 0,0 1 1,0-1-1,0 1 0,0 0 1,-1-1-1,1 1 0,0 0 1,0-1-1,-1 1 0,1-1 1,0 1-1,-1-1 0,1 1 1,-1 0-1,0-37-18577</inkml:trace>
</inkml:ink>
</file>

<file path=ppt/ink/ink4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45.71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 9 896,'-8'-8'352,"13"8"-288</inkml:trace>
</inkml:ink>
</file>

<file path=ppt/ink/ink4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46.08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20 6816,'0'0'2197,"0"4"1174,1 3-2239,0 0-1,0 0 1,3 9 0,2 11 84,0 26 864,-4-46-1653,3-10-437,5-13-348,-9 14 363,10-19-517,-6 13 462,-1-1-1,1 1 0,0-1 1,1 1-1,-1 1 0,2-1 1,-1 1-1,1 0 0,11-8 1,-14 13 185,0-1 0,0 1 0,0 0 0,0 0 0,0 0 0,0 1 0,1-1 0,-1 1 0,1 0 1,6 0-1,-7 1 8,-1 0 1,0 1 0,0-1 0,0 1 0,0 0-1,0 0 1,0 0 0,0 0 0,0 0 0,0 1-1,0-1 1,-1 1 0,1 0 0,-1 0 0,5 4-1,-2-2-131,-1 1-1,0 0 0,1 0 1,-2 0-1,1 1 0,-1-1 1,5 11-1,-7-14-358,0-1 1,0 1-1,0 0 0,1-1 0,-1 1 1,0 0-1,1-1 0,2 3 1,12 5-6628,-1-1-350,-5-2 3916</inkml:trace>
</inkml:ink>
</file>

<file path=ppt/ink/ink4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46.63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19 12 5216,'-4'-4'1047,"-11"-4"9825,21 16-9032,-2-4-1627,1-1 0,-1 0-1,1 0 1,0 0 0,0 0-1,0-1 1,1 1 0,-1-2-1,0 1 1,1 0-1,-1-1 1,1 0 0,5 0-1,-3 0-161,-1-2-1,1 1 1,-1-1 0,1 0-1,-1 0 1,0-1-1,1 0 1,-1 0-1,10-5 1,-12 4-165,-2 2-207,1-1-1,-1 1 1,0-1-1,0 1 1,7-1-1</inkml:trace>
</inkml:ink>
</file>

<file path=ppt/ink/ink4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47.01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18 104 6816,'-9'-3'855,"0"-2"3615,14 4-3486,9-2 835,0-1 0,16-6 0,27-15 120,-16 8-3847,0 1-3596,-25 11-1227,0-1 3302,2-2 1248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48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8480,'0'-1'174,"0"1"0,0-1 0,0 1 1,0-1-1,1 1 0,-1-1 0,0 1 0,0-1 1,0 1-1,1-1 0,-1 1 0,0-1 0,0 1 1,1-1-1,-1 1 0,0-1 0,1 1 0,-1 0 1,0-1-1,1 1 0,-1 0 0,1-1 0,-1 1 1,1 0-1,-1-1 0,1 1 0,-1 0 1,1 0-1,-1 0 0,1 0 0,-1-1 0,1 1 1,0 0-1,22 0 1980,-12 1-1426,158-10 3410,-163 9-4214,0-1-1,0 1 0,0 1 1,0-1-1,0 1 0,0 0 1,11 3-1,-16-4 30,-1 1 0,0-1-1,1 0 1,-1 0 0,0 0 0,1 1 0,-1-1-1,0 0 1,0 0 0,1 1 0,-1-1-1,0 0 1,0 0 0,1 1 0,-1-1 0,0 0-1,0 1 1,0-1 0,0 0 0,0 1 0,1-1-1,-1 0 1,0 1 0,0-1 0,0 0 0,0 1-1,0-1 1,0 0 0,0 1 0,0-1-1,0 1 1,-4 13-2233,2-8 1378,-3 15-687</inkml:trace>
</inkml:ink>
</file>

<file path=ppt/ink/ink4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49.51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9 711 3488,'-3'-2'457,"3"2"-380,-1 0-1,1-1 1,-1 1-1,1 0 1,0-1-1,-1 1 1,1 0-1,0-1 1,-1 1-1,1 0 1,-2-6 4896,7 0-2648,2 1-1913,-1 0 0,2 0 1,-1 1-1,1 0 0,-1 0 0,1 0 0,8-1 0,3-1 12,37-6-1,-54 12-394,-1 0 1,1 0 0,-1 0-1,1 0 1,-1 0-1,1 0 1,-1 0 0,0 1-1,1-1 1,-1 0-1,1 1 1,-1-1 0,0 1-1,1 0 1,-1-1-1,0 1 1,0 0 0,1 0-1,-1 0 1,0-1-1,0 1 1,0 1 0,0-1-1,0 0 1,0 0-1,0 0 1,-1 0-1,1 1 1,0-1 0,-1 0-1,1 1 1,-1-1-1,1 0 1,-1 2 0,3 6 120,-2 0-1,1 0 1,-1 0 0,-1 12 0,1-9-26,12 198 953,4-68-225,-8-84-456,-7-47-315,1-1 0,7 21 0,3 11 183,-11-33-169,1 1 0,-1 0 0,2-1 0,7 16 0,-11-25-71,0 0-1,0 1 1,0-1 0,0 0 0,1 0 0,-1 0 0,0 1 0,0-1-1,0 0 1,0 0 0,1 0 0,-1 1 0,0-1 0,0 0 0,0 0-1,1 0 1,-1 0 0,0 1 0,0-1 0,1 0 0,-1 0 0,0 0-1,0 0 1,1 0 0,-1 0 0,0 0 0,1 0 0,-1 0 0,0 0 0,0 0-1,1 0 1,-1 0 0,0 0 0,9-8 294,5-21-288,-12 24 0,5-19-57,0 1 1,-2-1-1,0 0 0,1-30 1,13-161-377,2-29 150,-16 122 80,1-2-177,-1 33 186,-2 19 147,-4 47 136,1 21-154,-1 0-1,1 0 0,0 0 1,0 0-1,0-1 1,1 1-1,0 0 0,-1 0 1,1 0-1,3-7 1,14-23-168,-14 30 205,-1 0 1,1 0-1,0 1 0,0-1 1,1 1-1,-1 0 0,1 0 1,0 0-1,-1 1 0,1 0 1,6-2-1,3-1 51,1 1 0,26-4 0,3 4 131,75 3 0,-60 2-88,-34-1-64,292-13 501,-203 1-214,104-16 279,-96 5 144,-113 22-1183,-34 25-12238,-3 4 7058</inkml:trace>
</inkml:ink>
</file>

<file path=ppt/ink/ink4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50.49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120 55 3968,'-2'0'162,"2"1"-118,0-1-1,0 0 0,-1 0 0,1 0 0,0 0 0,0 0 1,-1 0-1,1 0 0,0 0 0,-1 0 0,1 0 0,0 0 0,0 0 1,-1 0-1,1 0 0,0 0 0,0 0 0,-1-1 0,1 1 1,0 0-1,0 0 0,-1 0 0,-1-5 3751,-1-12 5635,8 14-9280,0 0-1,0 0 0,0 1 1,0-1-1,1 1 1,-1 0-1,1 1 0,10-3 1,-2 1-178,-4 1 139,0 0 0,0 1 0,1 0 1,-1 0-1,1 1 0,-1 1 0,1 0 0,17 4 1,-26-5-71,0 1 0,0-1-1,0 1 1,0 0 0,0-1 0,0 1 0,-1 0 0,1 0 0,0 0 0,-1 0 0,1 0 0,-1 1 0,1-1 0,-1 1-1,1-1 1,-1 1 0,0-1 0,0 1 0,0-1 0,0 1 0,0 0 0,0 0 0,0-1 0,0 1 0,-1 0 0,1 0 0,-1 0-1,0 0 1,1 0 0,-1 0 0,0 0 0,0 0 0,0 0 0,0 0 0,-1 0 0,1 0 0,0 0 0,-2 2 0,0 2 27,0 0 1,0 0-1,-1-1 1,0 0-1,0 1 1,-1-1 0,1 0-1,-1 0 1,0-1-1,0 1 1,-8 5 0,-13 7 100,0-1 0,-1-1 0,-50 20 0,60-28-191,-12 6 29,-40 11 0,65-23 50,-8 2-438,10-2 159,7-2 148,8-2 72,39-5-165,176 3 83</inkml:trace>
</inkml:ink>
</file>

<file path=ppt/ink/ink4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51.98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64 0 3808,'-5'0'6277,"6"8"-3493,0 0-2095,1 1 1,-2-1-1,1 0 1,-1 1-1,0-1 1,-1 1-1,-2 8 1,-15 61 1067,13-60-1516,0 3 65,3-11-249,0-1 0,0 0 0,-1 0 0,0 0 1,-1-1-1,0 1 0,-6 9 0,10-18-56,0 0-1,0 0 1,0 0 0,-1 0-1,1 0 1,0 0 0,0 0-1,0 0 1,0 0 0,0 0-1,0 0 1,0 1-1,0-1 1,0 0 0,0 0-1,0 0 1,0 0 0,0 0-1,0 0 1,0 0 0,0 0-1,0 0 1,0 1 0,0-1-1,0 0 1,0 0 0,0 0-1,0 0 1,0 0-1,0 0 1,0 0 0,0 0-1,0 0 1,0 1 0,0-1-1,0 0 1,0 0 0,0 0-1,0 0 1,0 0 0,0 0-1,1 0 1,-1 0 0,0 0-1,0 0 1,0 0-1,0 0 1,0 0 0,0 0-1,0 1 1,9-1 10,17-4 75,-12 1 120,6 0 27,13-1 45,35 0 0,-51 4-256,-16 0-721</inkml:trace>
</inkml:ink>
</file>

<file path=ppt/ink/ink4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52.36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13 2816,'10'-12'15327,"-6"13"-15010,1 0-1,0-1 0,0 1 0,-1-1 0,1 0 0,6-2 1,11 1-403,39 3-1872,-31-1-3053,1-1-5256,-21 0 8320</inkml:trace>
</inkml:ink>
</file>

<file path=ppt/ink/ink4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52.74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 22 6656,'-9'-7'7376,"18"6"-4811,8-3-1594,0 1-1,1 0 1,24 0 0,-18 2-3171,47 7 0,-36-2-4286,-17-4 1276</inkml:trace>
</inkml:ink>
</file>

<file path=ppt/ink/ink4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53.29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 4736,'2'8'14242,"-1"4"-13946,-2 15 1810,0-12-3550,0-1-8386,9-14 2924</inkml:trace>
</inkml:ink>
</file>

<file path=ppt/ink/ink4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53.62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32 14 6048,'-18'0'2240,"18"-5"-1728,-5-3 384,1 8-736,-1 0-1120</inkml:trace>
</inkml:ink>
</file>

<file path=ppt/ink/ink4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53.97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20 4480,'2'-2'3164,"-3"2"-3092,2 0 357,0 1 0,0-1 0,-1 0 0,1 1 0,0-1 0,-1 1 0,1-1 0,-1 1 0,1 0 0,-1-1 0,1 1 0,-1 0 0,2 0 0,-1 3 128,0 0-1,1 0 1,-1 0-1,-1 0 0,1 0 1,0 5-1,3 17 765,-3-26-1326,-1 0 1,0 0-1,0 0 0,0 0 0,0 1 0,0-1 1,1 0-1,-1 0 0,0 0 0,0 0 0,0 0 1,0 0-1,1 0 0,-1 0 0,0 0 1,0 0-1,0 0 0,0 0 0,1 0 0,-1 0 1,0 0-1,0 0 0,0 0 0,0 0 1,1 0-1,-1 0 0,0 0 0,0 0 0,0 0 1,0 0-1,1 0 0,-1 0 0,0-1 0,0 1 1,0 0-1,0 0 0,0 0 0,1 0 1,-1 0-1,0 0 0,0-1 0,0 1 0,12-11-416,13-16-115,-24 26 558,3-4 70,1 0-1,0 0 1,-1 0 0,1 1 0,1-1 0,-1 1 0,1 1 0,7-5-1,-12 8-26,-1 0 0,1 0 0,0 1 0,-1-1 0,1 0 0,0 1 0,-1-1 0,1 0 0,0 1 0,-1-1 0,1 1 0,-1-1 0,1 0 0,-1 1 0,2 0 0,-2 0 69,1-1-52,1 1-1,-1 0 1,0 0 0,0 0 0,0-1 0,0 1 0,0 0 0,1 0 0,-2 0 0,1 1-1,0-1 1,0 0 0,0 0 0,0 0 0,-1 1 0,1-1 0,-1 0 0,1 1-1,-1-1 1,1 1 0,-1-1 0,0 0 0,0 1 0,0-1 0,0 1 0,0-1-1,0 1 1,0-1 0,0 3 0,0 2 54,3 49-1139,20-37-15839</inkml:trace>
</inkml:ink>
</file>

<file path=ppt/ink/ink4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55.77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1 194 2720,'1'-5'16575,"72"-4"-13705,4 7-2589,124-20 1,75-33-168,-113 20 297,254-22-1,-384 55-392,87-4 140,-119 6-878</inkml:trace>
</inkml:ink>
</file>

<file path=ppt/ink/ink4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56.80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9 460 5632,'-1'2'515,"0"-1"0,0 0 0,0 1 0,1-1 0,-1 1 0,0-1-1,1 1 1,-1 0 0,1-1 0,-1 1 0,1 0 0,0-1 0,0 1 0,-1 0 0,1-1 0,1 1 0,-1 2 0,0-3 424,4-1-601,-1-1 1,1 1 0,0-1-1,-1 1 1,1-1 0,-1 0 0,1-1-1,-1 1 1,1-1 0,-1 1 0,0-1-1,5-3 1,2-3-146,-1 0-1,12-14 1,-6 8 127,9-11-79,242-220 686,-187 174-586,-37 33-154,13-5 895,-55 47-919,0 1 0,0-1 0,-1 0 0,1 1 0,-1-1 1,-2 7-1,-3 13-148,0 2 0,2-1 0,0 1 0,2-1 0,1 43 0,1-63-20,0 1 0,0-1-1,0 1 1,1-1 0,0 0-1,0 1 1,0-1 0,1 0-1,-1 0 1,1 0 0,5 8-1,-7-13 5,1 1-1,-1-1 0,1 1 1,-1-1-1,1 0 0,-1 1 1,1-1-1,-1 0 0,1 1 1,-1-1-1,1 0 0,0 0 1,-1 0-1,1 0 0,-1 0 1,1 1-1,0-1 0,-1 0 1,1 0-1,0 0 0,-1-1 1,1 1-1,-1 0 0,1 0 1,0 0-1,-1 0 0,1-1 1,-1 1-1,1 0 0,0 0 1,-1-1-1,1 1 1,0-1-1,17-14-54,-17 14 56,8-8 32,-1-1-1,0 0 1,10-17-1,-9 13-3,16-19 0,9-2-80,1 3 1,58-42-1,-85 68 36,31-22 352,-38 29-284,0 0 1,0 0-1,0 0 0,0 0 1,0 0-1,0 1 0,0-1 1,0 0-1,-1 1 1,2 1-1,1 7 211,-2-4-170,1 0-1,0 0 1,0 0-1,1 0 0,-1-1 1,2 1-1,4 6 1,-5-8-137,0 0 1,0 0 0,0-1 0,0 1 0,1-1 0,0 0 0,0 0 0,0 0 0,0-1 0,0 1-1,0-1 1,1 0 0,4 1 0,-3-1-455,1-1 0,-1 0 0,0 0 0,1-1 0,-1 0 0,1 0 0,-1 0 0,1-1 0,8-2 0,-13 3 319,10-3-2814,0 1 0,19 0 1,-7 2-3696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48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9 6144,'-20'6'4316,"25"-3"-2554,8 0 528,9 0-1185,0 0 0,1-2 0,23-2 0,69-9-395,-81 4-597,-22 3-1704,1 1-1,18 0 1,-13-1-1849,-1 2 1115</inkml:trace>
</inkml:ink>
</file>

<file path=ppt/ink/ink4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2:59.06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50 18 1248,'0'0'5,"0"0"0,1 0 1,-1 0-1,0 0 0,0 0 0,1 0 0,-1 0 1,0 0-1,0 0 0,1 0 0,-1 0 0,0 0 0,0 0 1,1 0-1,-1 0 0,0 0 0,0-1 0,0 1 1,1 0-1,-1 0 0,0 0 0,0 0 0,0-1 1,1 1-1,-1 0 0,0 0 0,0 0 0,0-1 1,0 1-1,0 0 0,0 0 0,1-1 0,-1 1 1,6-12 10878,-6 12-10831,0 0 0,0 0 0,0 0 0,0 0 0,0 0-1,0 0 1,0 0 0,1 1 159,-1-1-159,0 0 0,0 0 0,0 0 0,0 0-1,0 0 1,0 0 0,0 0 0,0 0 0,0 0 0,0 0 0,0 0 0,1 0 0,-1 0 0,0 0 0,0 0-1,0 0 1,0 0 0,0 0 0,0 0 0,0 0 0,0 0 0,0 0 0,0 0 0,1 0 0,-1 0 0,0 0-1,0 0 1,0 0 0,0 0 0,0 0 0,0 0 0,0-1 159,0 1-159,0 0-1,0 0 1,1 0 0,-1 0 0,0 0 0,0 0 0,0 0 0,0 0 0,0 0 0,0 0 0,0 0 0,0-1-1,0 1 1,0 0 0,0 0 0,0 0 0,0 0 0,0 0 0,0 0 0,4 5 941,-2 8-364,-1 0-1,-1 0 1,0 0 0,0 0 0,-1 0-1,-6 24 1,-1 29 556,-17 122 648,15-130-1449,9-55-439,-1 12-230,0-1 0,-2 1 0,-6 18 1,7-46-6107,6-13 1436,-2-11 1573</inkml:trace>
</inkml:ink>
</file>

<file path=ppt/ink/ink4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3:00.98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69 1664,'0'-2'19337,"9"1"-22029,63-7 4538,112 4 1,-144 4-1076,-1-2-325,0-2 1,50-11 0,-49 7-267,3-3 418,-31 6-355,1 2 0,14-2 1,-28 22-228,-9 8 0,0 1-744,7-10-4288,13-12-2349</inkml:trace>
</inkml:ink>
</file>

<file path=ppt/ink/ink4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3:28.26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36 3 3072,'-1'0'209,"0"-1"-145,1 1 1,-1 0-1,0 0 0,1-1 0,-1 1 0,0 0 0,1 0 1,-1 0-1,0 0 0,1 0 0,-1 0 0,0 0 0,1 0 1,-1 0-1,0 0 0,1 0 0,-1 0 0,0 0 0,1 0 1,-1 1-1,1-1 0,-1 0 0,0 1 0,0-1 540,-8 6 2073,9-6-2649,0 0-1,-1 0 1,1 0 0,0 0 0,0 0-1,0 0 1,0 0 0,0 0-1,0 0 1,-1 0 0,1 0-1,0 1 1,0-1 0,0 0 0,0 0-1,0 0 1,0 0 0,0 0-1,0 0 1,0 0 0,-1 1-1,1-1 1,0 0 0,0 0-1,0 0 1,0 0 0,0 0 0,0 1-1,0-1 1,0 0 0,0 0-1,0 0 1,0 0 0,0 0-1,0 1 1,0-1 0,0 0 0,0 0-1,0 0 1,1 0 0,-1 0-1,0 1 1,0-1 0,0 0-1,0 0 1,0 0 0,0 0-1,0 0 1,0 0 0,0 0 0,1 1-1,-1-1 1,0 0 0,0 0-1,0 0 1,-3 3-2005,-1-1-456</inkml:trace>
</inkml:ink>
</file>

<file path=ppt/ink/ink4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08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16 2720,'-9'-13'4480,"9"13"-4394,0 0 0,0 0 1,0 0-1,0-1 0,0 1 0,-1 0 1,1 0-1,0 0 0,0 0 1,0 0-1,0-1 0,-1 1 0,1 0 1,0 0-1,0 0 0,0 0 0,-1 0 1,1 0-1,0 0 0,0 0 1,0 0-1,-1 0 0,1 0 0,0 0 1,0 0-1,0 0 0,-1 0 0,1 0 1,0 0-1,0 0 0,-1 0 1,-1 1 499,5-1 557,2 18 15,13 427 2671,-17-369-3469,-1-42-283,0-32-813</inkml:trace>
</inkml:ink>
</file>

<file path=ppt/ink/ink4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09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65 2976,'-7'-2'-99,"4"1"634,1 0 0,-1 1-1,1-1 1,0 0 0,-1 0-1,1 0 1,0 0 0,0-1 0,0 1-1,0-1 1,0 1 0,0-1 0,0 0-1,0 0 1,1 0 0,-3-2 0,4 4-415,0 0 0,0-1 1,0 1-1,-1 0 0,1-1 1,0 1-1,0 0 1,0 0-1,-1-1 0,1 1 1,0 0-1,0 0 0,-1 0 1,1 0-1,0-1 0,-1 1 1,1 0-1,0 0 1,-1 0-1,1 0 0,0 0 1,-1 0-1,1 0 0,0 0 1,-1 0-1,-1-1 473,5-1 63,36 0 581,171-21-479,87 17-830,-258 6 101,68 5-253,-105-5-827,-21 15-13316</inkml:trace>
</inkml:ink>
</file>

<file path=ppt/ink/ink4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09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17 3648,'-10'-17'7344,"11"20"-7092,-1 0 0,1 0 0,-1 0 0,0 0 0,0 0 0,0 0 0,-1 3 0,0 4 105,0 43 1094,2 41-481,0-55-563,4 31-216,-1 16 454,-4-84-592,1-13-6266,2 5 4272</inkml:trace>
</inkml:ink>
</file>

<file path=ppt/ink/ink4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10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23 217 4384,'-2'0'233,"-1"1"0,1-2 0,0 1 1,0 0-1,0 0 0,0-1 0,-1 1 1,1-1-1,0 1 0,1-8 5760,2 7-5795,13-10 1479,20-11-731,65-30 686,-97 51-1624,0 0-1,0 0 1,0 0 0,1 0-1,-1 0 1,0 1 0,0-1-1,0 1 1,1-1 0,-1 1-1,0 0 1,0 0 0,1 0-1,-1 0 1,0 1-1,1-1 1,-1 0 0,0 1-1,4 1 1,-1 1 72,0 0-1,0 0 1,0 1-1,-1-1 1,9 10-1,-9-9 105,0 0-1,0-1 0,0 1 1,1-1-1,-1 1 1,1-1-1,0-1 0,0 1 1,6 2-1,-6-4-40,0-1 0,0 1 0,0-1 0,0 0 0,0 0 0,0 0 1,0-1-1,0 1 0,0-1 0,6-2 0,-2 0-20,0 0 1,0-1 0,-1 0-1,12-7 1,31-23-855,79-71 1,-128 104 343,-1-1-1,1 1 1,0 0 0,0 0 0,0-1 0,0 1 0,1 1 0,-1-1-1,0 0 1,0 0 0,4 0 0,-4 1-187,-1 0-1,0 0 1,1 0-1,-1 0 1,0 0-1,1 0 1,-1 1 0,0-1-1,1 0 1,-1 1-1,0-1 1,0 1 0,2 1-1,7 5-2742</inkml:trace>
</inkml:ink>
</file>

<file path=ppt/ink/ink4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11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19 3072,'-20'0'4896,"6"0"970,6 0-3747,7 0-1607,3 0-290,-1 0 104,5 0 20,155 3 566,-144-3-685,32-4 0,-37 2-113,-8 1-73,-1 1 1,1-1 0,0 0 0,0 0-1,-1-1 1,1 1 0,3-3 0,-5 2 151,-1 0-926</inkml:trace>
</inkml:ink>
</file>

<file path=ppt/ink/ink4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11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47 4640,'-24'0'1504,"19"0"1333,16 3 1280,-2-2-3350,0 0 0,0-1-1,1-1 1,-1 1-1,16-4 1,-20 3-583,137-25 1357,-123 22-1642,4-2-149,30-3-1,-15 8-3374,-33 2 1951,1-1 0,-1 2 0,0-1 0,10 4 0,6 5-2464</inkml:trace>
</inkml:ink>
</file>

<file path=ppt/ink/ink4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13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25 2816,'-1'-2'378,"0"-1"0,0 1 0,1 0 0,-1 0 0,1 0 0,-1 0 0,1-1 0,0-3 0,3 16 4958,-2-8-5324,1 1 0,-1 0 0,0-1 0,-1 1-1,1 0 1,0 5 0,7 52 839,29 105-1,-18-92-361,23 94 612,-32-110-829,-6-33-220,-4-20 6,0 0 0,0-1 0,1 1-1,0 0 1,0 0 0,0-1 0,0 1 0,0-1 0,1 1 0,-1-1-1,4 5 2134,-5-9-2143,1 0-1,-1-1 1,0 1-1,1 0 1,-1-1-1,0 1 1,1 0-1,0 0 0,-1-1 1,1 1-1,1-1 1,5-12 241,40-109 283,-36 98-496,2 0 0,29-43 0,-2 15-26,-10 15-56,-2-2 0,35-65 0,-60 99-118,4-9 276,9-26 1,-15 36-719,0-1 0,1 0-1,-2 0 1,1-9-1,-1 23-6126,-1 8 3643,-2-1-283,2 2 1082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48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121 155 7296,'-2'0'668,"1"-1"-575,1 1 1,-1 0 0,1 0 0,-1 0 0,1 0 0,-1 0 0,1 0-1,-1 0 1,0 0 0,1 0 0,-1 0 0,1 0 0,-1 0 0,1 0-1,-1 0 1,0 1 0,1-1 0,-1 0 0,1 0 0,-1 1 0,1-1 0,-1 0-1,1 1 1,0-1 0,-1 1 0,1-1 0,-1 1 0,-5 5 194,1-1 1,1 1-1,-1 0 1,1 0 0,0 1-1,0-1 1,1 1-1,-5 11 1,2-2 115,0-1 1,1 1 0,1 1-1,0-1 1,1 1-1,-1 29 1,4-37-296,0 0 1,1-1-1,0 1 1,1 0-1,-1 0 1,2 0-1,-1-1 1,1 0-1,1 1 1,0-1-1,0 0 1,0 0-1,1-1 1,9 12-1,-6-11 33,-1 0-1,1-1 1,0 0-1,1 0 1,-1-1-1,2 0 1,-1 0-1,0-1 1,1-1-1,0 0 1,0 0-1,0-1 1,1 0-1,12 2 1,-14-4-53,1 0 1,-1 0 0,1-1 0,-1 0-1,1-1 1,-1 0 0,1-1 0,-1 0-1,0 0 1,0-1 0,0 0 0,0 0-1,0-1 1,0-1 0,-1 1 0,9-7-1,-5 1-7,-1 0 0,0 0 0,-1-1 0,0-1 0,10-14 0,-14 17-40,26-32 123,-3-3 0,-1 0 1,36-81-1,-59 115-183,-2 1 0,1-1 0,-1 0 0,0 0 0,-1 0 0,0-1 0,0-19 0,-2 26-15,0 0-1,-1-1 1,1 1-1,-1 0 1,0 0-1,0-1 1,0 1-1,-1 0 1,1 0-1,-1 0 1,0 1-1,0-1 1,-1 0 0,1 1-1,-1-1 1,0 1-1,1 0 1,-2 0-1,-4-4 1,3 3-32,-1 1 0,1-1 0,-1 2 0,0-1 0,0 0 0,0 1 0,0 0 0,0 1 0,0-1-1,-1 1 1,1 0 0,-13 1 0,-14 2-101,0 2-1,0 1 0,-38 11 1,42-8-137,0 1 1,0 1 0,1 2 0,1 1-1,-26 16 1,38-19-612,0 1 0,1 0 0,-23 22 1,28-23-420,1 1 0,-1-1 0,2 1 0,-1 1 0,-8 19 0,0 13-2629</inkml:trace>
</inkml:ink>
</file>

<file path=ppt/ink/ink4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13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23 3968,'10'-19'2102,"-2"15"2855,-8 4-4847,0 1-1,0-1 1,0 0-1,0 0 1,0 0-1,0 0 1,0 0 0,0 1-1,0-1 1,0 0-1,0 0 1,0 0-1,0 0 1,0 0 0,0 1 218,0-1-218,-15 21 935,2 1-721,0 2-1,2-1 1,0 1-1,2 1 1,-9 35 0,17-57-288,1 0 1,-1 0-1,1-1 1,0 1 0,0 0-1,0 0 1,0 0 0,0 0-1,0 0 1,1-1 0,0 1-1,-1 0 1,1 0 0,0-1-1,0 1 1,1 0-1,-1-1 1,1 1 0,-1-1-1,1 0 1,0 1 0,-1-1-1,1 0 1,0 0 0,1 0-1,-1 0 1,0-1 0,0 1-1,1-1 1,3 3-1,-4-3-84,0-1-1,0 1 0,-1 0 0,1-1 0,0 1 1,0-1-1,0 1 0,0-1 0,0 0 0,0 0 1,0 0-1,0 0 0,0 0 0,0 0 0,0-1 1,0 1-1,0-1 0,0 1 0,0-1 0,3-1 1,0-1-673,-1 1 1,0-1-1,0 1 0,0-1 1,0 0-1,0-1 1,4-5-1,10-8-1273</inkml:trace>
</inkml:ink>
</file>

<file path=ppt/ink/ink4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13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34 3968,'-5'-20'1824,"5"15"-1600,-4 1 1728,-1-1-1472,10 10-288,-5 4-1536</inkml:trace>
</inkml:ink>
</file>

<file path=ppt/ink/ink4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14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3552,'0'0'1147,"1"12"772,1-7-1474,1 0 0,-1 0-1,0-1 1,-1 1-1,1 1 1,-1-1-1,0 0 1,1 6-1,-1 6 583,-2 21-1,0-24-571,1 0 0,3 24 0,-3-38-410,0 1 1,0-1-1,0 0 1,0 0-1,0 0 0,0 0 1,0 0-1,0 0 1,0 1-1,0-1 0,0 0 1,0 0-1,0 0 1,0 0-1,0 0 1,0 0-1,0 1 0,1-1 1,-1 0-1,0 0 1,0 0-1,0 0 0,0 0 1,0 0-1,0 0 1,0 0-1,1 0 0,-1 1 1,0-1-1,0 0 1,0 0-1,0 0 1,0 0-1,1 0 0,-1 0 1,0 0-1,0 0 1,0 0-1,0 0 0,0 0 1,1 0-1,-1 0 1,0 0-1,0 0 0,0 0 1,0 0-1,0 0 1,0-1-1,1 1 1,8-7 709,11-18-432,-5-1-289,16-34 0,-20 36-151,28-42 1,-30 53 17,18-18 0,-23 26 127,0 1-1,1 0 0,-1 1 1,1-1-1,0 1 0,0 0 1,8-4-1,-12 7-20,0-1 0,0 1 0,0 0 1,0 0-1,0 0 0,0-1 0,0 1 0,0 0 0,0 0 0,0 0 0,0 1 0,0-1 0,0 0 0,0 0 1,0 1-1,0-1 0,0 0 0,0 1 0,0-1 0,-1 1 0,1-1 0,0 1 0,0-1 0,0 1 0,-1 0 1,1-1-1,0 1 0,0 0 0,-1 0 0,1-1 0,-1 1 0,1 0 0,-1 0 0,1 0 0,0 1 0,1 4 33,1 1 0,-1-1 0,0 1-1,1 7 1,-2-9-19,2 13 110,2 31 0,-5-37-18,0 0 1,2 0-1,-1 0 0,2 0 1,-1-1-1,10 24 1,-11-34-281,0 1 0,0 0 1,0 0-1,0 0 0,1-1 1,-1 1-1,0-1 0,4 3 1,-4-3-187,0 0 0,0-1 0,0 1 0,0 0 1,0-1-1,0 1 0,0-1 0,0 0 1,0 1-1,0-1 0,1 0 0,-1 0 0,0 0 1,0 0-1,0 0 0,0 0 0,2 0 0,6 0-2025</inkml:trace>
</inkml:ink>
</file>

<file path=ppt/ink/ink4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15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13 113 3136,'-13'-8'10314,"32"4"-8436,37-6-770,103-4 1,-42 5-649,-28-1-274,131-12 60,-156 17-130,267-20 232,342 19-23,-433 14-58,-180-7-84,-51-2-7353,-17 1 4776</inkml:trace>
</inkml:ink>
</file>

<file path=ppt/ink/ink4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16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26 5632,'-8'-14'1833,"8"14"-1727,0-1 0,-1 1 0,1-1 1,0 1-1,-1 0 0,1-1 1,0 1-1,0-1 0,0 1 1,-1-1-1,1 1 0,0-1 0,0 1 1,0-1-1,0 1 0,0-1 1,0 1-1,0-1 0,0 1 1,0-1-1,0 1 0,0-1 0,1 0 1,-2 24 1983,-13 86-163,-15 184-115,26-263-1645,3 0 1,0-1-1,2 1 1,6 33-1,-4-30 350,-4-33-554,0 0 0,1 0 0,-1 0 0,0 1-1,0-1 1,0 0 0,0 0 0,0 0 0,0 0-1,0 0 1,0 1 0,0-1 0,0 0 0,0 0-1,0 0 1,0 0 0,1 0 0,-1 0-1,0 1 1,0-1 0,0 0 0,0 0 0,0 0-1,1 0 1,-1 0 0,0 0 0,0 0 0,0 0-1,0 0 1,0 0 0,1 0 0,-1 0 0,0 0-1,0 0 1,0 0 0,0 0 0,1 0-1,-1 0 1,0 0 0,0 0 0,0 0 0,0 0-1,1 0 1,-1 0 0,0 0 0,0 0 0,0 0-1,0 0 1,0 0 0,1 0 0,-1 0-1,0-1 1,0 1 0,0 0 0,0 0 0,0 0-1,0 0 1,0 0 0,0 0 0,1-1 0,-1 1-1,0 0 1,0 0 0,0 0 0,0 0 0,0-1-1,0 1 1,0 0 0,10-14-3063,-8 11 2490,8-15-3400,3-2 1322</inkml:trace>
</inkml:ink>
</file>

<file path=ppt/ink/ink4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16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23 268 4576,'-15'-17'1450,"12"11"-868,1-2-403,1 4 192,0 1 0,1-1 0,-1 1 0,1-1 0,0 1 0,0-1-1,1-6 1,1 2-76,0 0 0,0 0-1,0 0 1,1 0-1,1 1 1,-1-1-1,1 1 1,0 0 0,1 0-1,0 0 1,0 1-1,0 0 1,1 0-1,0 0 1,0 0 0,13-8-1,-3 4-97,0-1 0,1 2 0,0 0 0,0 1 0,21-6 0,-27 11-144,0 0-1,1 0 1,-1 1-1,1 1 1,0 0-1,-1 0 0,1 1 1,0 1-1,20 3 1,-26-3-43,-1 1 1,0 0-1,1 0 1,-1 0-1,0 1 1,0 0-1,0-1 1,-1 2-1,1-1 1,-1 1-1,0-1 1,1 1-1,-2 0 1,1 1-1,0-1 1,-1 1-1,0-1 1,0 1-1,3 8 1,-3-8 8,-1 0 0,-1 0 0,1 0 0,-1 0 1,0 0-1,0 1 0,0-1 0,-1 0 0,0 1 1,0-1-1,0 1 0,0-1 0,-1 0 1,0 0-1,0 1 0,-1-1 0,0 0 0,0 0 1,0 0-1,-4 7 0,2-6 2,-1 0 0,0 0 0,-1 0 0,0 0 0,1-1-1,-2 0 1,1 0 0,-9 4 0,-57 30 84,-32 7 109,103-46-219,1 0 0,-1 1 1,1-1-1,0 0 0,-1 0 1,1 0-1,0 1 0,-1-1 0,1 0 1,0 0-1,-1 1 0,1-1 1,0 0-1,0 1 0,-1-1 1,1 0-1,0 1 0,0-1 0,-1 0 1,1 1-1,0-1 0,0 1 1,0-1-1,0 0 0,0 1 0,0-1 1,0 1-1,0-1 0,0 1 1,0-1-1,0 0 0,0 1 1,0 0-1,0 0 20,1 0-1,0 1 1,-1-1 0,1 0 0,0 0 0,0 0 0,0 0-1,0 0 1,0 0 0,2 2 0,5 2 227,0 1-1,11 5 1,-17-10-170,33 18 516,-1 2 1,41 33 0,-58-39-527,0 0 0,-1 1 0,-1 1 0,0 0 0,19 31 0,-25-33-363,15 22 719,-6-12-3985,-13-19 1014,-6-20-6787</inkml:trace>
</inkml:ink>
</file>

<file path=ppt/ink/ink4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20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1197 2720,'-3'0'837,"-7"5"7520,29-9-6853,0-2-1200,0 0 0,31-14 0,-47 18-268,-2 2-53,-1-1 0,0 1-1,1-1 1,-1 1 0,1 0-1,0-1 1,-1 1-1,1 0 1,-1 0 0,1 0-1,-1-1 1,1 1-1,0 0 1,-1 0 0,1 0-1,-1 0 1,1 0-1,0 0 1,-1 0 0,1 0-1,-1 0 1,1 0-1,0 0 1,-1 1 0,1-1-1,0 1-120,-1-1 120,-1 1 0,1-1 0,-1 0 0,1 1 0,0-1 0,-1 1 0,1-1 0,-1 1 0,1-1 0,0 0 0,0 1 0,-1 0 0,1-1 1,0 1-1,0-1 0,0 1 0,-1-1 0,1 1 0,0-1 0,0 1 0,0 0 0,-3 15 28,3-14-20,-7 60 86,3 1 0,3 0 0,2 0 1,3 0-1,3 0 0,15 65 0,-12-95 108,1 0-1,1-1 1,2-1 0,17 30-1,21 46-146,2 44 432,-31-70 145,-13-54 1012,-9-34-1071,6-4-315,0-1 0,-1-1 0,4-12 0,-1 3-48,18-44 45,14-28-176,-10 28-71,37-118-1,1-71 66,-44 158-163,28-73 118,-7-24-90,-25 73 64,6-26 144,-26 145-127,48-184-55,-37 150-84,-2-1 1,-1 0-1,-2 0 0,-2-1 0,2-68 0,1-65-86,-8 66-1205,1 108 1347,0-1-1,-1 0 1,1 0 0,0 0-1,0 0 1,1 0-1,-1 0 1,0 0 0,1-1-1,-1 1 1,1 0-1,0-1 1,-1 1 0,1-1-1,4 3 1,2 1 118,-1 1 0,2-2 1,11 6-1,-3-4 8,0-2-1,0 0 1,0-1 0,1-1-1,32 1 1,-16-2-29,58 2 143,112-12-1,-146 3-63,50-2 132,149 5-248,-70-1 137,79 1 80,93 6 7,-237-3 101,-3 0-280,176-7 382,-132-9-83,-29 1-201,-22 7 36,82-4 187,-155 13-246,69-4 220,-31-1 34,-54 3-306,25 1 0,-11 1-703</inkml:trace>
</inkml:ink>
</file>

<file path=ppt/ink/ink4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22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6 3712,'-8'-5'5141,"10"17"-4005,-6 33 192,3-33-1163,0-1-1,-1 1 1,-1-1 0,-4 13 0,-4 21 264,6-3-107,3-21-101,-7 28-1,2-13 112,1 1-1,0 38 1,5-59-191,-3 11 105,3-21-169,0-1 1,0 1-1,1 0 0,-1-1 0,1 1 0,1 0 1,0 5-1,0-8-2,2 5 1532,9-9-873,5-2-475,-5 1-93,-1 0 0,15-4 0,-8 0-152,0 1 1,0 1-1,1 1 0,-1 1 0,35 0 0,35 9 104,-87-7-22,4-12-4427,0 8 2785</inkml:trace>
</inkml:ink>
</file>

<file path=ppt/ink/ink4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22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7 129 4576,'0'-1'89,"0"0"0,0 1 0,-1-1 1,1 1-1,0 0 0,-1-1 0,1 1 0,-4-10 8323,46-17-6337,115-39-1170,-135 58-829,-13 5-70,0 0 1,0 1 0,0 0-1,15-1 1,2 3-2883,-26 0 2802,0 0-1,0 0 0,0 0 0,-1 0 1,1 0-1,0 0 0,0 0 1,0 1-1,0-1 0,0 0 1,0 0-1,0 0 0,0 0 1,0 0-1,0 1 0,0-1 0,0 0 1,0 0-1,0 0 0,0 0 1,0 0-1,0 1 0,0-1 1,0 0-1,0 0 0,0 0 1,0 0-1,0 0 0,0 1 0,0-1 1,0 0-1,0 0 0,0 0 1,0 0-1,1 0 0,-1 0 1,0 1-1,0-1 0,0 0 0,0 0 1,0 0-1,0 0 0,0 0 1,1 0-1,-1 0 0,0 0 1,0 0-1,0 0 0,0 0 1,0 0-1,1 0 0,-1 0 0,0 0 1,0 0-1,0 0 0,0 0 1,0 0-1,1 0 0,-1 0 1,0 0-1,0 0 0,0 0 1,0 0-1,0 0 0,1 0 0,-1 0 1,0 0-1,-8 6-3821,4-1 2029</inkml:trace>
</inkml:ink>
</file>

<file path=ppt/ink/ink4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22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59 5408,'0'-1'150,"-1"1"-1,1 0 1,0-1 0,-1 1-1,1-1 1,0 1 0,-1-1 0,1 1-1,0-1 1,0 1 0,0-1-1,0 0 1,-1 1 0,1-1 0,0 1-1,0-1 1,0 1 0,0-1-1,0 0 1,0 1 0,0-1-1,0 1 1,1-1 0,-1 1 0,0-1-1,0 0 1,0 1 0,1-1-1,-1 1 1,0-1 0,0 1 0,1-1-1,-1 1 1,1-1 0,-1 1-1,0 0 1,1-1 0,-1 1 0,1 0-1,-1-1 1,1 1 0,-1 0-1,1-1 1,-1 1 0,1 0 0,-1 0-1,2-1 1,3 0 106,1 0 0,-1 0-1,1 0 1,7 1 0,3-2 340,139-22 583,-121 20-1151,1 2 0,51 4 1,-59-2-477,-5 0 107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49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26 5824,'4'-16'1866,"-3"15"-1819,-1 1-1,0-1 0,1 1 0,-1-1 0,0 1 0,1-1 0,-1 1 0,0-1 0,1 1 1,-1 0-1,1-1 0,-1 1 0,1 0 0,-1-1 0,1 1 0,-1 0 0,1 0 0,-1-1 1,1 1-1,-1 0 0,1 0 0,0 0 0,-1 0 0,2 0 0,-2 0 113,2-1-1,-1 1 0,1 0 0,-1-1 0,1 1 0,-1 0 0,1 0 0,-1 0 0,1 0 0,-1 0-1,1 1 1,-1-1 0,1 0 0,-1 1 0,0-1 0,1 1 0,-1-1 0,1 1 0,-1 0 0,2 1 0,23 18 1531,-22-17-1469,-1 1 0,1-1 0,-1 1-1,0 0 1,0 1 0,0-1 0,-1 0-1,0 1 1,1-1 0,-2 1 0,1 0 0,1 7-1,-1-4 75,-1 1 0,0-1 0,-1 1 0,0 0 0,0-1 0,-3 15 0,-2 2 232,-2 0 0,-1 0 0,-21 45 0,17-43-355,-26 40 1,32-58-123,0-1 1,0 0-1,0-1 1,-1 1 0,0-1-1,-1-1 1,1 1-1,-13 7 1,18-13-329,0 0-1,0 0 0,0 0 1,0-1-1,0 1 1,0 0-1,0-1 1,0 0-1,0 1 1,0-1-1,0 0 1,0 0-1,0 0 1,0 0-1,0-1 1,0 1-1,0 0 1,0-1-1,0 0 1,0 1-1,-2-2 1,-5-6-2046</inkml:trace>
</inkml:ink>
</file>

<file path=ppt/ink/ink4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23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 3648,'-2'-9'7637,"-2"20"-5469,-14 30-1419,11-32-644,4-5-70,1 0 0,-1 0 0,1 0 0,0 0 0,-3 7 0,-2 8 10,5-14 5,0 1-1,0 0 0,0 0 1,1 0-1,-1 7 0,5-10-347</inkml:trace>
</inkml:ink>
</file>

<file path=ppt/ink/ink4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23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13 4896,'-5'-12'2496,"5"15"-3232,0 6 448,0 2-96,8 14 224</inkml:trace>
</inkml:ink>
</file>

<file path=ppt/ink/ink4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24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3328,'0'1'334,"1"1"-1,-1 0 1,1-1 0,0 1-1,-1 0 1,1-1-1,0 1 1,0-1 0,2 3-1,5 9 1867,-6-4-1607,0 0 1,-1 0-1,0 1 1,0-1-1,-1 0 1,-1 10-1,1-2 53,0-15-81,6-6 726,0 1-1065,-1 0 1,1 0 0,-1 0 0,1-1-1,-1 0 1,7-7 0,29-31-92,-25 24-130,5-5-161,2 0-1,0 2 0,1 0 0,28-16 1,-51 36 149,0 0 1,1 0-1,-1 0 1,0 1 0,1-1-1,-1 0 1,1 1 0,-1-1-1,1 1 1,-1 0-1,1-1 1,2 1 0,-4 0 12,1 1 0,0-1 0,-1 0 0,1 0 0,0 1 0,-1-1-1,1 1 1,-1-1 0,1 0 0,-1 1 0,1-1 0,-1 1 0,1 0 0,-1-1 0,1 1 0,-1-1 0,0 1 0,1-1 0,-1 1 0,0 0 0,1-1 0,-1 1 0,0 0 0,0-1 0,0 1 0,0 0 0,0 0 0,0-1 0,0 2-1,1 8 37,0 0-1,-1 0 1,0 0-1,-1 0 1,0 0-1,0 0 1,-1 0-1,-4 12 1,-1-4-242,-5 24 0,10-32-2525,5 1 725</inkml:trace>
</inkml:ink>
</file>

<file path=ppt/ink/ink4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24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3488,'0'-3'548,"1"1"1,0 0 0,0-1-1,0 1 1,0 0-1,1 0 1,-1 0-1,1-1 1,-1 2-1,1-1 1,0 0 0,-1 0-1,5-2 1,1 3 113,1 1 0,-1 0 0,0 1 0,9 1 0,-6-1-378,34 2 249,78-4-1,41-14 1,-152 13-509,10 0 10,342-33 598,142 0 253,-492 35-860,502-25 772,343 6 363,-729 16-944,-78 2-140,128 1 45,-116 0-187,-34 0-69,46 4 0,-74-4 101,21 5 45,-22-4-98,1-1 0,0 0 1,0 1-1,-1-1 0,1 1 1,0-1-1,0 1 1,-1-1-1,1 1 0,-1 0 1,1-1-1,0 1 0,-1 0 1,1-1-1,-1 1 1,1 0-1,-1 0 0,0-1 1,1 1-1,-1 0 0,0 0 1,1 1-1,-1 9-1028</inkml:trace>
</inkml:ink>
</file>

<file path=ppt/ink/ink4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29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20 155 3072,'-5'-8'7882,"5"25"-7412,-7 69 342,1-37-430,5 80 162,2-71-400,-1-36 29,1 0 0,1 0-1,7 29 1,-7-42-28,1 1 0,0-1-1,0 0 1,1 0 0,0 0 0,1 0 0,0-1-1,0 0 1,12 14 0,-15-21-61,0 1 1,0 0-1,0 0 1,0-1-1,0 0 1,0 1-1,1-1 0,-1 0 1,0 0-1,1 0 1,-1 0-1,1 0 1,-1-1-1,1 1 1,0-1-1,-1 0 0,1 1 1,-1-1-1,1-1 1,0 1-1,-1 0 1,1 0-1,-1-1 1,1 0-1,-1 1 0,1-1 1,-1 0-1,4-2 1,5-3 156,0 0 1,0-1-1,-1 0 1,14-13-1,-21 18-228,25-24 65,-1-2 0,-1 0 0,-2-2 0,24-37-1,-21 28-29,-2 0 0,-1-2 0,-2-1 0,-2-1 0,26-80 0,-41 106-122,-1 1-1,-1-1 0,-1 0 1,1-23-1,-3 35 7,0 0-98,0 0 0,0 0-1,-1 0 1,1 0 0,-1-1 0,0 1 0,-2-5 0,3 10 104,0 0 0,0 0 0,0-1 0,0 1 0,0 0 1,0 0-1,0 0 0,0 0 0,0 0 0,0 0 0,-1 0 0,1-1 1,0 1-1,0 0 0,0 0 0,0 0 0,0 0 0,0 0 0,0 0 1,0 0-1,0 0 0,0-1 0,-1 1 0,1 0 0,0 0 0,0 0 0,0 0 1,0 0-1,0 0 0,0 0 0,0 0 0,-1 0 0,1 0 0,0 0 1,0 0-1,0 0 0,0 0 0,0 0 0,0 0 0,-1 0 0,1 0 1,0 0-1,0 0 0,0 0 0,0 0 0,0 0 0,-5 7-3905,5 0 2133</inkml:trace>
</inkml:ink>
</file>

<file path=ppt/ink/ink4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30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13 4160,'0'-1'166,"0"0"0,0 1 0,-1-1 0,1 0 0,0 1 0,0-1 0,0 1 1,-1-1-1,1 0 0,0 1 0,-1-1 0,1 1 0,-1-1 0,1 1 0,0-1 0,-1 1 0,1 0 0,-1-1 0,1 1 1,-1-1-1,-1 0 0,1 2-38,0 0 1,0-1 0,0 1 0,0 0-1,0-1 1,0 1 0,0 0 0,0 0-1,0 0 1,1 0 0,-2 1-1,0 0-158,-33 40 1635,-45 68 0,70-93-1474,0 0-1,2 1 0,0 0 1,-11 36-1,10-18 48,-8 59 0,14-69-31,2-1-1,0 1 0,2-1 0,5 35 1,-3-44-1,0 0 1,1 0-1,1 0 1,0-1-1,2 1 1,-1-1 0,17 25-1,-22-37-271,1-1 0,0 1-1,0-1 1,1 1 0,-1-1 0,0 0-1,5 3 1,-5-4-193,0 0 0,0 0 1,0 0-1,0 0 0,0-1 0,0 1 1,0-1-1,0 0 0,0 1 0,0-1 1,0 0-1,1 0 0,-1 0 0,0-1 0,0 1 1,0-1-1,0 1 0,3-2 0,16-3-1788</inkml:trace>
</inkml:ink>
</file>

<file path=ppt/ink/ink4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30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3 4736,'-1'0'133,"1"1"-1,-1-1 1,1 0 0,0 1 0,-1-1-1,1 0 1,0 1 0,-1-1 0,1 1-1,0-1 1,0 1 0,-1-1 0,1 1-1,0-1 1,0 1 0,0-1 0,-1 1-1,1-1 1,0 1 0,0-1-1,0 1 1,0-1 0,0 1 0,-2 20 843,2-15-562,-14 87 1140,5-43-911,-1 14-71,-22 150 413,32-185-657,1-13 144,-1-16-425,0 0 0,0-1 0,0 1 0,0 0-1,-1 0 1,1 0 0,0 0 0,0 0 0,0 0 0,0-1 0,-1 1-1,1 0 1,0 0 0,0 0 0,0 0 0,0 0 0,-1 0 0,1 0-1,0 0 1,0 0 0,0 0 0,-1 0 0,1 0 0,0 0-1,0 0 1,0 0 0,-1 0 0,1 0 0,0 0 0,0 0 0,0 0-1,-1 0 1,1 0 0,0 1 0,0-1 0,0 0 0,0 0-1,-1 0 1,1 0 0,0 0 0,0 0 0,0 1 0,0-1 0,0 0-1,-1 0 1,1 0 0,0 0 0,0 1 0,0-1 0,0 0 0,3-39 1051,-2 17-1062,0 1 1,2-1-1,0 1 0,12-40 0,-9 43-39,33-93 3,-34 99-29,1 0-1,1 1 1,0 0-1,0 0 0,1 0 1,1 1-1,9-10 0,-2 5-39,1 1 0,29-19 0,-39 28 41,1 1 0,-1 0 0,0 1-1,1-1 1,0 2 0,0-1 0,0 1 0,0 0 0,0 1-1,12-1 1,-17 2 15,0 0 1,0 0-1,0 1 0,0 0 0,0-1 0,0 1 0,0 0 1,0 0-1,-1 1 0,1-1 0,0 1 0,-1-1 1,1 1-1,-1 0 0,5 4 0,-6-5 16,1 1 1,-1-1-1,0 1 0,0 0 0,1-1 0,-1 1 1,0 0-1,0 0 0,-1 0 0,1 0 0,0 0 1,-1 0-1,1 0 0,-1 0 0,0 0 1,1 0-1,-1 1 0,0-1 0,0 0 0,-1 0 1,1 0-1,0 0 0,-2 3 0,-1 6 36,-2-1-1,0-1 1,0 1-1,0-1 1,-1 0-1,-1 0 1,1 0-1,-2-1 1,1 0-1,-1 0 1,0-1-1,0 0 1,-1-1-1,0 1 1,-1-2-1,1 1 1,-14 4-1,18-8-9,0 1-1,0 0 0,0 0 0,0 0 0,-6 5 0,10-7-39,0 0 0,0 0 0,0 0 0,0 0 0,0 0 0,0 0 0,0 0 0,0 0 0,0 0 0,0 1 0,1-1 0,-1 0 0,1 1 0,-1-1 0,1 0 0,-1 1 0,1-1 0,0 1 0,0-1 0,0 0 0,-1 1 0,1-1 0,1 1 0,-1-1 0,0 3 0,9 14 44,0 0 0,1 0 0,0-1 1,23 27-1,3 5-82,-35-47 50,9 13 246,0 1 0,10 22 0,-18-34-335,3 7 97,2-6-3381,1-1 1186</inkml:trace>
</inkml:ink>
</file>

<file path=ppt/ink/ink4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31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5568,'10'9'2277,"3"3"-1318,-1 1 0,0 0 0,-1 1 0,0 0 0,15 27 1,-20-27-757,-1 0 0,0 0 1,-1 0-1,2 15 1,4 58 549,-9-83-721,0 36 214,0 0 0,-3 0 0,-1 0 0,-2-1 0,-2 1 0,-1-1 0,-20 54 0,22-77-1632,4-2 346</inkml:trace>
</inkml:ink>
</file>

<file path=ppt/ink/ink4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33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 3232,'-34'17'12832,"51"-18"-12507,38-7 384,-37 4-583,0 1 1,0 1-1,1 1 0,-1 1 0,33 3 0,-49-3-177,1 1 0,0-1-1,-1 1 1,1 0 0,-1 0-1,0 0 1,1 0-1,-1 1 1,0-1 0,3 3-1,3 7-5612,-5-8 2998</inkml:trace>
</inkml:ink>
</file>

<file path=ppt/ink/ink4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33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5216,'0'1'333,"-1"0"0,0 1 0,1-1 0,-1 0 0,1 0 0,0 1 0,-1-1 0,1 0 0,0 1 0,0-1 0,0 1 0,0-1 0,0 0 0,0 1 0,0 1 0,0 8 408,-22 76 1384,1 0-1551,11-34-375,-18 125 578,26-156-624,2-17-70,0 0 0,-1 0 0,-1 10 0,1-14-66,1-1-7,0 0 0,0 1 0,0-1 0,-1 1 0,1-1 0,0 1 0,0-1 0,0 1 0,0-1 0,0 1 0,0-1 0,0 1 0,0-1 0,0 1 0,0-1 0,0 1 0,0-1 0,0 1 0,0-1 0,1 0 0,-1 1 0,0-1 0,0 1 0,1 0 0,-1 0 1189,2-1-1097,7-1 104,-1 0 0,1-1 0,13-3 0,19-5 47,-30 9-223,268-20 495,-188 26-472,-89-6-69,0 1 1,0 0-1,-1 0 0,1 0 1,0 0-1,0 1 0,0-1 1,0 0-1,0 1 0,0 0 1,-1-1-1,1 1 0,0 0 1,0 0-1,1 1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50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9 7040,'0'0'100,"0"0"1,0-1-1,0 1 0,0 0 1,0 0-1,0-1 1,0 1-1,0 0 1,0 0-1,0-1 0,0 1 1,0 0-1,0-1 1,0 1-1,0 0 1,0 0-1,0-1 0,0 1 1,0 0-1,0 0 1,-1-1-1,1 1 1,0 0-1,0 0 0,0 0 1,0-1-1,-1 1 1,1 0-1,0 0 1,0 0-1,0-1 0,-1 1 1,1 0-1,0 0 1,0 0-1,-1 0 0,1 0 1,0 0-1,0 0 1,-1 0-1,1-1 1,0 1-1,-1 0 0,1 0 1,0 0-1,0 0 1,-1 0-1,1 0 1,0 1-1,0-1 0,-1 0 1,1 0-1,-2 5 448,0-1 0,0 1-1,-1-1 1,1 0 0,-5 7 0,-18 29 186,18-22-558,0 1 0,1 0-1,0 0 1,-4 33-1,9-42 2,0 1 1,0-1-1,1 1 0,1 0 0,0-1 0,0 1 0,1-1 1,0 0-1,1 1 0,5 13 0,-7-22-102,0 0-1,-1 0 1,1 0 0,0-1-1,0 1 1,0-1-1,1 1 1,-1-1 0,0 1-1,1-1 1,-1 0 0,1 1-1,-1-1 1,1 0-1,2 2 1,-2-3-44,-1 0 1,0 0-1,1 0 1,-1 1-1,0-1 0,1-1 1,-1 1-1,0 0 0,1 0 1,-1 0-1,1-1 0,-1 1 1,0-1-1,0 1 0,1-1 1,-1 1-1,0-1 1,0 0-1,0 0 0,0 1 1,0-1-1,1 0 0,0-1 1,12-13 152,-1 0 1,0-1-1,-1-1 1,16-28-1,-5 4-84,-13 22-67,17-25 0,36-41-337,-54 72 75,-3 6-727,-8 24 802,1-3 222,0 1 1,0 0-1,1 0 0,1 0 0,5 27 1,0-16 66,1 0 1,15 36-1,-18-53-92,0-1-1,0 0 1,0-1-1,1 1 1,0-1-1,7 8 1,-10-12-119,1 0 0,0 0-1,0-1 1,1 1 0,-1-1 0,0 0 0,1 0-1,-1 0 1,1 0 0,0-1 0,0 1 0,0-1-1,-1 0 1,1 0 0,0 0 0,4 0 0,26-4-2554,3-4 743</inkml:trace>
</inkml:ink>
</file>

<file path=ppt/ink/ink4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34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59 5152,'-25'-7'10984,"42"4"-10171,-7 1-243,50-13 340,54-11-522,-96 24-432,-1 0 0,0 1 0,1 0 0,29 4 0,-19 3 270,-16 1-1573,-12-6 1039,1-1 1,-1 0-1,1 1 0,-1-1 0,0 1 0,1-1 1,-1 1-1,0 0 0,0-1 0,1 1 0,-1-1 1,0 1-1,0 0 0,0-1 0,1 1 0,-1-1 0,0 2 1,-3 4-3737,1-5 2936,-2 4-876</inkml:trace>
</inkml:ink>
</file>

<file path=ppt/ink/ink4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34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32 4480,'-16'-8'2038,"11"4"-732,7 4 304,1 0-1126,0 1 1,-1-1-1,1 0 0,0-1 0,-1 1 0,1 0 0,-1-1 0,1 1 0,3-2 0,11-2 329,345-9 2543,-299 14-3225,-34 0 191,-8 1-1271,-8-2-2690,-12 9-3769,3 4 4443</inkml:trace>
</inkml:ink>
</file>

<file path=ppt/ink/ink4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35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32 2496,'2'2'970,"-5"-5"-479,2 3 503,2 4 959,-1-2-1398,1 0 0,-1 1 0,0-1 0,1 0 0,-1 1 0,-1 3 0,0 1-102,-1 0 1,0 0-1,-7 12 0,6-12-165,0-1 0,1 1 0,-4 13 0,6-17-170,0 0 0,-1 0 0,1 0 1,0-1-1,1 1 0,-1 0 0,1 4 0,0-6-51,-1 0 1,0 0 0,0 0-1,1 0 1,-1 0-1,1 0 1,-1 0 0,1 0-1,-1-1 1,1 1-1,0 0 1,-1 0 0,1 0-1,0-1 1,-1 1-1,1 0 1,0-1 0,0 1-1,0-1 1,0 1-1,0-1 1,0 1 0,0-1-1,1 1 1,2-1 36,0 1 1,0-1-1,0 0 0,0-1 1,0 1-1,0-1 1,0 1-1,0-1 0,5-2 1,35-16 401,-26 11-248,-9 4-167,1-1 0,-1 0 1,0-1-1,0 0 1,11-9-1,-16 10-59,1 1 0,-1-1 0,0 1 0,0-1 0,0-1 1,-1 1-1,0 0 0,0-1 0,0 1 0,2-8 0,-5 12-37,1-1 0,-1 1-1,1 0 1,-1 0 0,0 0 0,1-1-1,-1 1 1,0 0 0,0 0 0,0-1-1,0 1 1,0 0 0,0 0 0,0-1-1,0 1 1,-1 0 0,1 0 0,0 0 0,-1-1-1,1 1 1,-1 0 0,1 0 0,-1 0-1,0 0 1,1 0 0,-1 0 0,0 0-1,0 0 1,0 0 0,0 0 0,0 0-1,0 1 1,0-1 0,0 0 0,0 1-1,0-1 1,0 1 0,0-1 0,0 1-1,-1-1 1,1 1 0,-2-1 0,-4 0-75,0 1 0,0-1 0,0 1 1,-1 0-1,1 1 0,-10 1 0,11 0-166,0-1 0,0 1 1,0 0-1,0 0 0,1 1 0,-1 0 0,-6 4 0,-18 15-6496,24-14 4209</inkml:trace>
</inkml:ink>
</file>

<file path=ppt/ink/ink4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37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46 147 3968,'-12'-2'6725,"20"4"-6230,0-1 0,0 1 1,0-1-1,0 0 0,0-1 0,0 0 1,13-1-1,59-14 699,-44 7-899,-18 5-177,-1-1 0,-1 0 0,1-2 0,-1 0 0,0 0 0,17-10 0,-32 15-105,1 0 0,-1 0 0,0 0 1,1 0-1,-1 0 0,0 0 0,0-1 0,0 1 0,0 0 0,0-1 0,0 1 0,0 0 1,0-1-1,-1 1 0,1-1 0,0 0 0,-1 1 0,1-1 0,-1 1 0,0-1 0,1 0 1,-1 1-1,0-1 0,0-2 0,-1 2-29,1 0 0,-1 0 0,0 0 0,1 0 0,-1 0 1,0 0-1,0 1 0,0-1 0,0 0 0,-1 1 0,1-1 0,0 1 1,-1-1-1,1 1 0,-1 0 0,1-1 0,-1 1 0,0 0 0,1 0 1,-1 0-1,-3-1 0,1 0-36,-1 0 1,0 1-1,0-1 1,-1 1-1,1 0 1,0 0-1,0 1 1,-1 0-1,1 0 1,0 0-1,0 0 0,0 1 1,-1 0-1,-5 2 1,-5 2-282,-1 1 1,-29 16-1,7-3 152,31-15 175,-13 5 158,1 0-1,1 1 1,0 1-1,-21 16 1,38-25-111,0-1 1,1 0 0,-1 1-1,0 0 1,1-1 0,0 1-1,-1 0 1,1 0-1,0-1 1,0 1 0,0 0-1,0 0 1,0 0 0,1 1-1,-1-1 1,0 0-1,1 0 1,0 0 0,-1 0-1,1 1 1,0-1 0,0 0-1,1 0 1,-1 0-1,0 1 1,1-1 0,-1 0-1,1 0 1,-1 0 0,1 0-1,0 0 1,0 0-1,0 0 1,0 0 0,1 0-1,1 2 1,2 2 110,0-1 0,0 0-1,0 0 1,1-1 0,-1 0 0,1 0 0,0 0 0,1 0 0,-1-1 0,7 3-1,-3-3-71,0-1 0,-1 0 0,1 0 0,0 0 0,0-1 0,0-1-1,12 0 1,70-11 137,-55 5-139,50-9-1653,-3 2-3735,-43 8 2862</inkml:trace>
</inkml:ink>
</file>

<file path=ppt/ink/ink4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3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4640,'-20'0'1504,"13"5"3322,16-2-2735,19 2-702,1-1 0,56 1-1,-20-2-930,-58-2-472,0 0 0,-1 0 0,1 0 1,0 1-1,-1 0 0,1 0 0,-1 1 1,0-1-1,0 1 0,0 1 0,11 7 0,-15-9-55,-2 1 215,0 2-3038</inkml:trace>
</inkml:ink>
</file>

<file path=ppt/ink/ink4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4:38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208 174 3392,'13'-21'1655,"-10"15"-1028,0 1 1,0-1 0,6-6-1,-6 9-302,-1 0 0,0 0 0,0-1 0,0 1 0,0-1 0,0 1 0,-1-1 0,0 0 0,0 1 0,0-1 1,0 0-1,0 0 0,0-5 0,-1 5-221,0 1 0,0 0 0,0 0 0,-1 0 0,1 0 0,-1 0 0,0 0 0,0 0 0,0 0 0,0 0 0,0 0 0,0 0 1,-1 1-1,0-1 0,1 0 0,-1 1 0,0-1 0,-3-1 0,4 2-94,-1 1 0,0 0 0,1 0 0,-1 0 0,0 0 0,0 0 0,0 0-1,0 1 1,0-1 0,0 0 0,0 1 0,0 0 0,0-1 0,0 1 0,0 0 0,-1 0 0,1 0 0,0 1 0,0-1 0,0 0 0,0 1 0,0-1 0,0 1 0,0 0 0,0 0-1,-2 1 1,-3 1 1,1 1-1,-1 0 1,1 1-1,0-1 0,1 1 1,-7 7-1,-4 6 16,2 0 0,0 1 0,1 1-1,1 0 1,1 1 0,0 0 0,2 1-1,1 0 1,0 1 0,2-1 0,-5 34 0,10-48 22,0 0 1,1 1-1,0-1 1,1 0-1,0 0 1,0 1 0,1-1-1,0 0 1,1 0-1,-1 0 1,1 0-1,7 10 1,-7-11 77,1-1 0,-1 1 0,2-1 0,-1 0 0,1-1 0,0 1 1,0-1-1,0 0 0,1 0 0,-1 0 0,1-1 0,1 0 0,-1 0 0,10 3 0,-10-5-63,1 0 1,0-1-1,0-1 0,0 1 1,-1-1-1,1 0 0,0 0 1,0-1-1,0 0 0,0 0 1,-1-1-1,1 0 0,0 0 1,-1-1-1,7-3 0,-10 5-18,-1-1-1,1 1 1,-1-1-1,0 0 0,0 0 1,0 0-1,0 0 0,0 0 1,0 0-1,0 0 0,2-5 1,-4 6-38,0 0 1,1 0 0,-1 0-1,0 0 1,0 0 0,0 0-1,0 0 1,0 0 0,0 0-1,0 0 1,0 0-1,0 0 1,0 0 0,0 0-1,0 0 1,-1 0 0,1 0-1,-1 0 1,1 0 0,0 0-1,-1 1 1,0-1 0,1 0-1,-1 0 1,1 0 0,-1 1-1,0-1 1,0 0 0,1 1-1,-1-1 1,0 0-1,0 1 1,0-1 0,-1 0-1,-2-2-53,-1 1 1,-1-1-1,1 1 0,0-1 0,0 1 0,-1 1 0,1-1 0,-1 1 0,0 0 0,1 0 0,-1 1 0,-11 0 0,-5 1 947,18-2 120,18-2-580,19-4-203,128-21 342,-111 22-994,62-1-1,-101 7-1187,14 1-845,-23-1 2011,-1 0 1,0 1 0,0-1-1,0 0 1,0 1 0,0-1-1,1 1 1,-1-1-1,0 1 1,0 0 0,0-1-1,0 1 1,0 0 0,-1 0-1,1 0 1,2 1 0,2 9-3181</inkml:trace>
</inkml:ink>
</file>

<file path=ppt/ink/ink4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5:51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6 2240,'-2'-5'2866,"-6"8"3126,6-2-5758,-1 0 0,0-1-1,1 1 1,-1-1 0,0 1-1,0-1 1,1 0 0,-1 0-1,-4 0 1,3 0-126,1 0 1,-1 0-1,0 0 0,0 1 1,-5 1-1,-13 4 138,17-5-208,1 0 0,-1 1 0,1-1 0,0 1 0,-1 0 0,-3 3 0,5-3-15,-1 1 0,1 0 0,0-1 0,0 1 1,1 0-1,-1 0 0,1 1 0,-1-1 0,1 0 0,0 1 0,0-1 1,0 1-1,1 0 0,0 0 0,-2 4 0,1-1-36,1-6 26,1 1 1,0-1-1,0 1 0,0-1 0,0 1 0,0-1 0,0 1 1,0-1-1,0 2 0,1 9-70,-1-11 377,0 1-276,0 0 1,0 1 0,0-1-1,0 0 1,0 1-1,1-1 1,-1 0 0,1 1-1,-1-1 1,3 4 0,-1-2 1,0 1 1,0-1-1,1 0 1,-1 0-1,1 0 1,0 0 0,1 0-1,-1-1 1,1 1-1,-1-1 1,1 0-1,0 0 1,0 0 0,6 2-1,-8-4-17,-1 0-1,1-1 0,0 1 1,0-1-1,0 0 1,0 1-1,0-1 0,2 0 1,4 1 30,31 3 111,-34-3-106,-1-1 0,0 0 0,1 0 0,-1 0 0,1 0 0,-1-1 0,8-2-1,10-1 232,-5 1-103,1-1 0,-1 0 0,0-1 0,-1-1 0,1-1 0,15-9 0,-11 3-47,-20 12-89,0 0 0,0 1 0,0-1 0,0 0 0,0 0 0,-1 0 0,1 0-1,0 0 1,0 0 0,-1 0 0,1 0 0,0 0 0,0-2 0,-1 0 0,-1 0 1,1 0 0,-1 1 0,0-1-1,0 0 1,0 0 0,0 1 0,-2-5-1,-6-15 218,8 20-261,0-1 1,0 0 0,0 1-1,-1 0 1,1-1-1,-1 1 1,1 0 0,-1-1-1,0 1 1,0 0 0,0 0-1,0 1 1,-5-4-1,2 1 15,0 1 0,0 0 0,0 0-1,-1 0 1,-11-3 0,12 5-91,0 0 0,0 1 0,-1 0 0,1 0 0,0 0 0,0 1 0,-1 0 0,1 0 0,-8 3 0,-4 1-1531,-27 13-1,28-10-1562,2 5 955</inkml:trace>
</inkml:ink>
</file>

<file path=ppt/ink/ink4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6:14.24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18 2080,'19'4'14591,"-16"-2"-13504,0 0-3341,-2-2 2734,17 9-160,-12-7-4,-1 1 1,0 0-1,0 0 1,5 5-1,-6-4-123,1-1 1,-1 0-1,1 0 0,9 4 1,12 5 299,-21-9-392,1-1 0,-1 0 0,0 0 0,1 0 0,-1 0 0,1-1 0,-1 0 0,11 1 0,50-1 531,-33 1-418,0-2 1,43-5-1,57-6 117,-81 8-139,55-10 0,-50-2 76,-20 4-14,-27 8-210,2 0 62,0 0 0,22-10 1,-23 8-25,1 0 0,0 1 0,0 1 0,21-4 1,-17 6 9,0 0 0,25 3 1,-6-1-29,73 7 331,-45-2-294,86 12 118,-121-15-115,25 2 5,-43-5-127,0 1 0,15 4 0,-15-3 73,0-1 1,15 2-1,101 0 110,317-3 1185,-374 5-982,7-5-283,-76 0 256,2 0-579,-1 0 234,0 0 0,0 0 0,1 0 0,-1 0 1,0 0-1,0 0 0,1 1 0,-1-1 0,0 0 1,0 1-1,0-1 0,2 2 0,-2-1 5,0-1-1,0 1 1,0 0-1,0-1 0,0 1 1,0-1-1,0 1 1,1-1-1,-1 1 1,2-1-1,-1 1 11,0-1-53,-2 1 616</inkml:trace>
</inkml:ink>
</file>

<file path=ppt/ink/ink4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6:16.09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25 159 2720,'10'-3'10292,"-10"3"-10061,-3 16 7625,1-5-6308,1-7-3689,-5 21 3128,-3 22 378,3 2-724,3-34-426,1 1 1,0-1 0,2 29 0,38 188 541,-35-216-554,2 0 0,-1-1-1,2 0 1,0 0 0,14 23-1,-18-34-179,0-1 0,1 1 0,0-1 0,-1 0 0,1 0 0,0 0 0,1 0 0,-1-1 0,0 1 0,1-1 0,-1 0 0,8 3 0,-9-4-17,1-1 1,-1 1 0,1 0 0,-1-1 0,1 0-1,0 0 1,-1 0 0,1 0 0,-1 0 0,1 0-1,-1-1 1,1 1 0,-1-1 0,1 0 0,-1 0-1,1 0 1,-1 0 0,0 0 0,1 0 0,-1 0-1,4-4 1,4-3 33,-1-1-1,0 0 0,0 0 1,-1-1-1,0 0 1,6-13-1,37-71 161,-18 29-185,8-20 155,-34 71-156,-1-1 0,0 0-1,-1 0 1,-1 0-1,0 0 1,3-30 0,-4-95 82,-4 86-85,-2 16-189,1 32 96,1 0 1,1-1 0,-1 1 0,1-1 0,0 1 0,2-7 0,-1-14-4001,-2 19-1074,20 19-4027</inkml:trace>
</inkml:ink>
</file>

<file path=ppt/ink/ink4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6:16.71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152 40 3328,'8'-40'13487,"-8"40"-13380,-24 49 4789,-1-2-3408,2 2 0,-33 101 0,48-123-1321,1 0 0,1 1 1,2-1-1,1 1 0,1 0 0,1 1 1,1-1-1,2 0 0,1 0 1,11 51-1,-13-77-154,53 178 320,-36-130-112,-13-32-458,1-2 0,1 1 1,1-1-1,0 0 0,11 15 1,-13-22-931,8 9-2693,-1-11-2628,-8-4 3886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50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27 7136,'-2'-6'2550,"9"8"321,2 1-1204,14 1-566,-1-2 0,0-1 1,1-1-1,35-4 0,-22 1-517,4 2-101,-1-1-7,47-7 0,-75 7-413,10-3-61,1 2 0,29-1 0,-30 6-2626,-46 16-5738,12-7 5946</inkml:trace>
</inkml:ink>
</file>

<file path=ppt/ink/ink4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6:17.77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89 93 3968,'-2'-14'11878,"4"34"-9271,-4 56 1655,-10 40-2562,-4 38-942,14 2-285,3-88-269,-1-64-222,0 0 1,0 0-1,-1 0 0,1 0 1,-1 0-1,0 0 1,0 0-1,0 0 0,-2 4 1,3-8 9,0 0-1,0 0 1,0 0 0,0 1 0,0-1-1,0 0 1,0 0 0,0 0 0,0 0-1,0 0 1,0 0 0,0 0 0,0 0-1,0 0 1,0 0 0,0 0 0,0 0-1,-1 0 1,1 1 0,0-1 0,0 0 0,0 0-1,0 0 1,0 0 0,0 0 0,0 0-1,0 0 1,0 0 0,0 0 0,0 0-1,0 0 1,-1 0 0,1 0 0,0 0-1,0 0 1,0 0 0,0 0 0,0 0-1,0 0 1,0 0 0,0 0 0,0 0-1,0 0 1,0 0 0,-1 0 0,1 0-1,0 0 1,0 0 0,0-1 0,0 1-1,0 0 1,0 0 0,0 0 0,0 0-1,0 0 1,0 0 0,0 0 0,0 0-1,0 0 1,-3-9-235,-1-18 68,4 26 171,-16-113 132,6 24-75,-3-64-160,13 142 128,0 0-1,1 0 0,1 0 1,-1 0-1,2 1 0,0-1 1,0 1-1,1-1 1,1 1-1,-1 0 0,2 1 1,0-1-1,0 1 0,1 0 1,0 1-1,0-1 0,1 2 1,0-1-1,1 1 1,0 0-1,12-8 0,-2 4 204,1 1 0,0 0 0,1 2 0,0 0 0,1 2 0,0 0 0,40-7 0,-57 13-166,1 1 0,-1 0 0,1-1 0,-1 2 0,1-1 0,-1 1 0,1 0 0,-1 0 0,0 0 0,1 1 0,4 2 0,-6-3-2,0 1-1,-1 0 1,1 0-1,-1 0 1,0 1-1,1-1 1,-1 1-1,0 0 1,-1 0-1,1 0 1,0 0-1,-1 0 1,0 0-1,1 1 1,1 4-1,-3-5-52,0 0 0,-1 0 0,0 0 0,1 0-1,-1-1 1,0 1 0,0 0 0,0 0 0,-1 0 0,0 5-1,-1-2-45,1-1-1,-1 0 1,0 0-1,-4 9 0,0-6-47,0 0-1,0 0 1,-1-1-1,0 0 0,0 0 1,-1-1-1,0 0 0,0 0 1,-1-1-1,-13 7 0,-38 14 49,-7 3 38,56-21 385,11-7-356,0 0 1,0-1-1,0 1 1,0-1-1,0 1 0,0-1 1,0 1-1,0-1 0,1 1 1,-1-1-1,0 1 1,0-1-1,1 1 0,-1-1 1,0 1-1,0-1 0,1 1 1,-1-1-1,1 1 1,-1-1-1,0 0 0,1 1 1,-1-1-1,1 0 0,0 1 1,59 49 1834,13 13-794,-62-52-956,-1 1-1,0-1 1,-1 1-1,12 20 0,-18-27-165,62 121 149,-44-70-2601</inkml:trace>
</inkml:ink>
</file>

<file path=ppt/ink/ink4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6:18.64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 56 3392,'-1'-1'177,"1"0"0,0-1 0,-1 1 0,1 0 1,0-1-1,0 1 0,0 0 0,0-1 0,0 1 0,1 0 0,-1 0 0,0-1 1,1 1-1,-1 0 0,0-1 0,1 1 0,0 0 0,-1 0 0,1 0 0,0 0 0,-1 0 1,1 0-1,0 0 0,0 0 0,0 0 0,0 0 0,0 0 0,0 0 0,0 0 1,0 1-1,3-2 0,0-1 542,1 0 1,0 1-1,1 0 0,-1 0 1,0 0-1,9-2 1,-9 4-437,0-1 1,0 1 0,0 0-1,0 1 1,-1-1 0,1 1 0,0 0-1,0 0 1,-1 0 0,1 1 0,0-1-1,-1 1 1,5 3 0,4 2 377,-1 1 1,0 0-1,12 12 1,1 2 32,-1 2 1,-2 0-1,0 2 0,-2 0 0,0 2 1,-2 0-1,-1 1 0,-2 0 1,-1 2-1,12 35 0,-19-44-477,-2 0 0,0 0 0,-2 1 0,0 0 0,-1-1 0,-2 1 0,-2 25 0,-1-15-172,-2 0-1,-1-1 0,-2 1 0,-13 35 0,9-38-329,-1-1-1,-1 0 0,-19 28 0,-29 30-3408,29-46 1774</inkml:trace>
</inkml:ink>
</file>

<file path=ppt/ink/ink4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6:38.446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448 1 992,'3'3'7952,"-3"7"-6977,0-1 0,-1 0-1,-1 1 1,-2 9 0,-7 21 247,5-19-767,1 1 0,-5 35 0,-9 119 696,-3 50 92,19-17-363,-5-43-559,-10 135 126,9-210-118,-17 281-135,13-195-156,4-74-39,-1-33 24,2-12-51,-6 18 33,9-14-14,0-7 8,2 72 1,3-93-13,-1 0-1,-8 45 1,2-22 21,4-38-53,-7 26 1,5-26-147,-4 30 1,-10 250-482,17-244 568,1-14 146,-9 62-1,-7 48-88,12-84 14,3-37 112,3 32-1,0 28-160,-4-54 281,-7 69-286,2-76 74,6-23 21,0 1-1,1-1 1,-1 0-1,1 1 0,0 8 1,0 7-123,-5 39 0,5-49 136,0 0 1,1 0-1,2 13 0,-1 6-148,-1-24-14,0-4 122,-1-1 1,1 0-1,0 1 0,1-1 0,-1 0 1,0 1-1,1-1 0,-1 0 1,1 0-1,1 4 0,-1-4 7,-1-1 0,0 0-1,1 0 1,-1 1 0,0-1-1,0 0 1,0 1 0,0-1 0,0 0-1,0 1 1,-1 1 0,1 2-108,-6-14-920,1-6 1021,-2-1-1,1 1 1,-2 0-1,0 1 1,-14-19-1,16 23 46,0 0 0,1 0-1,0-1 1,0 1 0,1-1 0,1 0 0,0 0-1,0 0 1,1-1 0,1 1 0,-1-19-1,4-59 1010,-4 93-819,1-4-216,1 0 1,0 0-1,0 0 1,0 0-1,0 0 1,-1 0-1,1 0 0,0 0 1,0 1-1,0-1 1,0 0-1,0 0 1,-1 0-1,1 0 0,0 1 1,0-1-1,0 0 1,0 0-1,0 0 1,0 1-1,0-1 0,0 0 1,0 0-1,0 0 1,0 1-1,0-1 0,0 0 1,0 0-1,0 0 1,0 1-1,0-1 1,0 0-1,0 0 0,0 0 1,0 1-1,0-1 1,0 0-1,0 0 1,0 0-1,0 1 0,1-1 1,-1 0-1,0 0 1,1 2 24,-1 0 1,1 0-1,-1 1 1,0-1 0,0 0-1,0 0 1,0 0-1,0 0 1,0 4-1,-1 3 61,1 6-43,-1-3-63,1-1-1,1 0 1,0 0-1,0 1 1,4 14-1,7 3 53,-12-28-28,1 0 1,0 0-1,0 0 0,-1 0 1,1 0-1,0 0 0,0 0 1,0 0-1,0 0 0,0 0 1,0-1-1,1 1 0,-1-1 1,2 2-1,11 7 32,48 78 311,-61-88-428,-1 1 82,0-1 0,0 1 1,1 0-1,-1 0 1,0 0-1,0 0 0,1-1 1,-1 1-1,0 0 0,1 0 1,-1 0-1,0 0 1,1 0-1,-1 0 0,0 0 1,0 0-1,1 0 1,-1 0-1,0 0 0,1 0 1,-1 0-1,0 0 0,1 0 1,-1 0-1,0 0 1,1 0-1,-1 0 0,1 1-43,9-13-812,7-1 832,0 0-1,-1-1 0,27-30 1,-42 42 51,1 1 0,-1 0 0,1-1 0,-1 1 0,1 0 0,0 0 1,0 0-1,-1 0 0,1 1 0,3-2 0,5-2-125</inkml:trace>
</inkml:ink>
</file>

<file path=ppt/ink/ink4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6:39.780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273 1 1472,'-13'15'8898,"-1"4"-6919,8-9-1737,-1-1 0,0 0 0,-9 9 0,-2-3-2,-117 97 864,78-71-672,66-43 72,18-6-101,-10-3-370,0 0 0,0-1 1,-2-1-1,1 0 1,-1-1-1,-1-1 1,-1 0-1,0-1 1,-1 0-1,13-23 1,-19 29 70,-4 8-50,-1 0-1,0 0 1,1 0-1,-1-1 1,0 1-1,0 0 1,0 0-1,-1-1 1,1 1-1,-1-1 1,1 1-1,-1-4 0,2 12 174,-1 0-1,1 0 0,0 0 1,1-1-1,-1 1 0,1 0 0,0-1 1,1 0-1,4 6 0,8 11 96,20 22 0,-30-39-317,0 0 1,0-1-1,0 0 0,1 1 1,10 4-1,17 10-325,-24-12 125,-7-6-358,0 1-1,0 0 0,0 0 1,-1 0-1,1 0 1,0 1-1,4 4-1107,-5-4 1107,0 0 1,3 5-1,-4 38-6592</inkml:trace>
</inkml:ink>
</file>

<file path=ppt/ink/ink4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03.002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3 51 832,'0'0'19,"0"0"-1,-1 1 1,1-1 0,0 0-1,0 0 1,0 0-1,-1 1 1,1-1 0,0 0-1,0 0 1,0 1 0,0-1-1,0 0 1,0 0 0,0 1-1,0-1 1,0 0-1,-1 0 1,1 1 0,0-1-1,0 0 1,0 1 0,1-1-1,-1 0 1,0 0 0,0 1-1,0-1 1,0 0-1,0 0 1,0 1 0,0-1-1,0 0 1,0 0 0,1 1-1,-1-1 1,0 0-1,0 1 1,11 6 990,-3-1-854,-5-2-104,0 0 0,1 0 0,-1-1 0,1 0 0,0 1 0,0-2 1,0 1-1,1 0 0,-1-1 0,0 0 0,1 1 0,0-2 0,0 1 0,-1-1 0,1 1 0,0-2 0,0 1 0,5 0 1,4 0 51,-1 1 1,0 1 0,0 0-1,0 0 1,16 7 0,11 3-140,121 22 9,-105-25-127,79 7 365,-42-6-273,-56-7 95,1-1 0,45-3 0,74-13-8,46-1 438,-133 10-283,0-2 0,94-23 0,88-8 112,-164 30-159,71-3-80,70-2 105,-139 5-58,149 6 0,-72 21-36,-135-14-16,0 2 0,0 1 0,32 13 0,17 6 181,-72-24 294,-14-4 117,-4-1-646,0-1 1,0 1-1,-12-4 1,-10-3 75,-172-13 424,54 8-274,9 0 13,34 5-306,-110-12 191,96 11-130,11 2-40,-39-1 126,86 4-31,41 4-29,-32-5-1,-64-6-3,70 0 90,-14-2-2,-8 7-123,1 3 0,-100 8 0,112 4 18,14-2 9,19-4 34,-37 12 0,41-10 2,-1 0 0,-35 4 0,24-6 8,-19 2-1,-151 5 419,168-7-446,-55-4 0,33 0 389,-4 1-7,57 0-371,-1-1 0,0 0 1,1 0-1,-1 0 1,0-1-1,1 1 0,-3-2 1,-8-4-63,6 2 202,-3-1-172,1 4-77,7 2 75,0-1-1,0 0 0,1 1 0,-1-1 1,0 1-1,0 0 0,0 0 0,0 0 1,0 0-1,0 0 0,1 0 1,-1 0-1,0 0 0,0 1 0,0-1 1,0 1-1,0-1 0,1 1 0,-1 0 1,0 0-1,1 0 0,-1 0 0,0 0 1,1 0-1,-1 0 0,1 0 0,-2 2 1,-8 12-107,0 1 1,1 0 0,-12 28 0,-16 55 721,32-77-510,2-1 1,0 1-1,-2 43 0,3-27-149,3-24 88,0 0 0,1 0 0,3 17 1,1 8 0,-3-16-103,2 1-1,8 28 1,-8-39 120,-4-11-48,0-1 17,0 1-1,1 0 1,-1 0 0,1 0-1,-1 0 1,1 0 0,0 0-1,0-1 1,0 1 0,0 0-1,0-1 1,0 1 0,0 0 0,0-1-1,1 0 1,-1 1 0,0-1-1,1 0 1,3 3 0,-4-4-22,0 1 0,1 0 0,-1-1 0,0 1 0,0-1 0,1 1 0,-1-1 0,1 1 0,-1-1 0,1 0 0,-1 0 0,0 0 0,1 0 0,-1 0 1,1 0-1,2-1 0,1 0 44,217 5 16,203-8 59,-274 1-186,79 2-178,-229 1 241,165 12-86,-105-4 221,365 28 189,-158-28-324,-38-15 126,-216 7-81,191-2-48,-115 3 32,87 7 30,-75 0 1429,-95-16-1675,-4 6 180,1-1 0,-1 0 1,-1 0-1,1 0 0,0 0 0,-1 0 0,1 0 0,-1-1 0,0 1 0,0-1 0,0 0 1,2-6-1,1-6-35,5-32 1,-7 30 58,6-20 0,-3 17-19,-2-1 0,0-1 0,1-29 0,-2 14-76,5-118-183,-6 140 298,-2 0 1,0 0-1,0 0 0,-5-22 1,4 33-95,1 0 0,-1 0-1,1 0 1,1-5 0,-1 0-15,0 9 104,0 5-309,-22 56 618,18-43-274,0 0 1,-2 0-1,-8 19 0,11-30-35,-1 1 0,0-1-1,0 0 1,0-1 0,0 1 0,-1-1 0,0 0 0,0 0-1,-1 0 1,1-1 0,-7 4 0,3-3-36,0 0 0,0-1 0,0-1-1,0 0 1,-1 0 0,1 0 0,-1-1 0,-13 0 0,-12 1 48,-35-3 0,28-1-52,-41 1 70,-294 9-12,-87 27-173,363-27 134,-52 2-49,-145 8 38,134-7 22,-119 17 24,-27 2-34,206-26-412,93-7 319,11 2 71,0 0 0,-1 0 1,1 0-1,-1-1 1,1 1-1,-1 0 1,1 0-1,0 0 0,-1 0 1,1 0-1,-1 0 1,1 0-1,-1 0 1,1 0-1,0 0 0,-1 0 1,1 0-1,-1 1 1,1-1-1,0 0 0,-1 0 1,1 0-1,-1 0 1,1 1-1,-1-1 1,7 2-736,-1-2 635,-1 1 0,1 0-1,6 3 1,8 1 64,21 2 36,59 1 1,-24-3 12,42 4 45,166-10 0,115-33 5,-376 32-58,230-18-185,35-4 390,255 3 206,-536 22-276,10 1 353,-30-9-883,-122-23-490,-97-19 1284,220 46-397,-338-58 323,-7 25 99,23 35-437,280 5-54,0 3 0,0 1 0,1 4-1,-57 18 1,88-21-144,-33 19 0,34-16 174,-29 10-1,33-14 152,16-6-108,-1-1 1,1 0 0,0 0 0,-1 0-1,1-1 1,-1 1 0,1 0 0,-1-1-1,1 0 1,-6 1 0,8-1 3,-19 0 144,1-1 1,-22-3-1,-63-7 97,87 10-357,1 1 1,0 0 0,0 1 0,0 0 0,-30 8-1,32-8-7,13-1 126,-1 0-1,1 0 0,0 0 1,-1 0-1,1 0 0,-1 0 1,1 0-1,0 0 0,-1 0 1,1 0-1,0 0 0,-1 0 1,1 0-1,-1 0 0,1 0 1,0-1-1,-1 1 0,1 0 1,0 0-1,-1 0 0,1-1 1,0 1-1,0 0 0,-1 0 1,1-1-1,-1 0 0,10-115-433,-9 113 409,1 0 1,0-1-1,0 1 0,0 0 1,0 0-1,0 0 1,1 0-1,2-4 1,16-24-214,24-26 406,-31 34 96,-11 11-181,-2 11-96,0 0 0,0 0 0,0 1 0,0-1 0,0 0-1,1 0 1,-1 1 0,0-1 0,0 0 0,1 1 0,-1-1 0,0 0 0,1 1-1,-1-1 1,0 0 0,1 1 0,-1-1 0,1 1 0,-1-1 0,1 1-1,-1-1 1,1 1 0,0-1 0,1 0-29,0-2-41,1 1 1,-1 0-1,1 0 1,0 0 0,0 1-1,-1-1 1,1 1-1,0-1 1,7-1-1,9-2 17,1 0-1,36-3 0,258-1 17,-245 6 279,104-19 0,12-1 137,-130 19-289,118-4 27,-17 1 312,-98 3-448,324-5 563,-264 14-738,-65-1 242,67-4 1,70-2 1,-101 3 16,-17-2 225,103 5 90,-157-1-438,-12-2 99,0 0-1,0-1 0,1 1 1,-1-1-1,0 0 0,0 0 1,9-3-1,-13 1 7,16 2-6,-10 0-42,1 0 5,0 0 0,0 0 970,-13-1-886,0 1 0,1-1 0,-1 0 0,1 0 1,-5-2-1,-22-6-439,-74 1 3,36 4 324,-71 4 1,-20 0 12,-93-3 165,-37 1-285,152 3 403,94 0-249,9-1 246,-66-6 0,74 4-85,-33-1 0,9 2-92,-38 2-158,29 1-25,3 0 111,1 2 0,0 3 0,-63 16 0,84-18 214,24-4-207,1 0 0,-15 4 0,14-3-7,0-1 0,0 1 0,-1-2 0,1 1 0,-18-3 1,-2 1 46,-157 1-533,93 5 438,-1 2-74,42-2-6,45-5 94,0 1 1,0 0 0,0 1 0,1 0 0,-10 3 0,0 0-179,7-3 164,6-1 48,1 0 0,0 0 0,-1 0 0,1 0 0,-5 3 0,-3-2 83,10-2-88,1 0-1,-1 0 0,0 0 0,0 0 0,1 0 0,-1 0 0,0 0 0,0 0 0,1 0 1,-1 1-1,0-1 0,1 0 0,-1 1 0,0-1 0,0 1 0,-1 0-9,1 0 0,0-1-1,-1 1 1,1 0 0,-1-1-1,1 1 1,-1-1 0,1 1 0,-1-1-1,-2 1 1,-14 4-243,16-4 243,-1 0 1,1 0 0,-1-1-1,0 1 1,1-1 0,-1 1-1,0-1 1,1 0 0,-6-1-1,0 1-39</inkml:trace>
</inkml:ink>
</file>

<file path=ppt/ink/ink4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20.059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293 8 160,'-5'-8'6144,"5"12"-5966,0-1 0,1 0 0,-1 1 0,3 6 0,-1 3 55,-2 1 0,1 0 0,-2 0 0,1 0 0,-4 15 0,-1 13 140,0 26 215,1-23-141,2 63 1,-1 69 13,-1-97-256,3-51-151,0 91 58,4 155 352,-5-146 48,-15 162-190,15-275-298,-1 7 9,-7 26-1,6-36-11,1 1-1,0 0 1,1-1-1,1 1 0,0 0 1,2 16-1,1 4 261,-2 53 0,-2-32-240,-10 173 338,4-160-459,5-55 158,3-13-72,0 1-1,-1-1 1,1 1-1,0 0 0,0-1 1,-1 1-1,1 0 0,0-1 1,0 1-1,0 0 1,0-1-1,0 1 0,0 0 1,0-1-1,0 1 1,0 0-1,0-1 0,1 1 1,-1-1-1,0 2 1,1-1-28,-7 3-532,-6-4 261,10 0 159,7 0 129,-3 0 58,16 17 160,-12-11-85,-1 1 0,1-1 0,-2 2 0,1-1 0,3 8 0,-11-21-216,0 0 0,-1 0 0,0 0 0,-1 0 0,1 0 0,-1 1 0,-8-7 0,3 2-34,-15-19-1,-65-101 0,55 82-191,26 41 314,9 7-2,0-1 1,-1 1 0,1-1 0,-1 1 0,1 0 0,-1-1-1,1 1 1,-1 0 0,1-1 0,-1 1 0,0 0 0,1 0-1,-1-1 1,1 1 0,-1 0 0,1 0 0,-1 0 0,0 0 0,1 0-1,-1 0 1,0 0 0,1 0 0,-1 0 0,1 0 0,-1 0-1,1 1 1,-1-1 0,0 0 0,1 0 0,-1 0 0,1 1-1,-1-1 1,1 0 0,-1 1 0,1-1 0,-1 1 0,1-1-1,-1 0 1,1 1 0,0-1 0,-1 1 0,1-1 0,0 1-1,-1-1 1,1 1 0,0-1 0,0 1 0,-1 0 0,1 0-1,-1 2-2,1-1 0,-1 1 0,1 0 0,0-1 0,0 1 0,0 0 0,0 3 0,4 6 39,-1 0-1,2 0 1,0 0 0,0-1-1,1 0 1,0 0 0,9 11-1,-4-6 17,0 0 0,2-2-1,-1 1 1,2-1 0,23 19-1,-34-31-20,0 0 0,0 0 0,1 0 0,-1 0 0,0-1 0,1 1 0,-1-1 0,1 0 0,0 0 0,-1 0 0,1 0-1,0-1 1,-1 1 0,1-1 0,0 0 0,0 0 0,-1-1 0,1 1 0,0-1 0,-1 1 0,1-1 0,0 0 0,-1-1 0,1 1 0,-1-1 0,0 1 0,1-1-1,-1 0 1,0 0 0,5-5 0,11-12-156,-2-1 1,0 0-1,-2-1 0,25-43 0,-30 50-147,-7 11 41,-1-1-1,0 1 0,0-1 0,0 0 0,3-7 1,-3 4-552,2 6 272</inkml:trace>
</inkml:ink>
</file>

<file path=ppt/ink/ink4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21.791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234 1 2656,'0'0'38,"-1"0"0,1 0 0,-1 0 0,1 0 1,0 0-1,-1 0 0,1 0 0,-1 0 0,1 1 0,0-1 1,-1 0-1,1 0 0,0 0 0,-1 1 0,1-1 0,0 0 0,-1 0 1,1 1-1,0-1 0,-1 17 3545,1-17-3483,-1 1 0,1 0-1,0-1 1,0 1-1,0 0 1,-1-1 0,1 1-1,0 0 1,-1-1-1,1 1 1,-1 0 0,1-1-1,-1 1 1,0 0 164,-17 24 1752,12-18-1927,0 0 1,0-1-1,-14 11 0,0-2 141,-20 20-1,-15 17 278,25-31-487,20-14 125,6-2-433,0 1 888,18-12 227,-13 6-862,13-8 83,0 0 0,0-1 0,-1 0 0,0-1 0,-1-1 0,0 0 0,-1-1 0,18-23 0,8-15-197,-37 50 149,1-1-1,-1 1 1,0 0 0,1-1 0,-1 1 0,0 0 0,1-1 0,-1 1 0,1 0 0,-1-1 0,0 1 0,1 0 0,-1 0 0,1 0 0,-1 0 0,1-1 0,-1 1 0,1 0-1,-1 0 1,1 0 0,-1 0 0,1 0 0,-1 0 0,1 0 0,-1 0 0,1 0 0,-1 0 0,1 1 0,-1-1 0,1 0 0,-1 0 0,1 0 0,-1 1 0,0-1 0,1 0-1,-1 0 1,1 1 0,-1-1 0,0 0 0,1 1 0,-1-1 0,0 0 0,1 1 0,-1-1 0,0 1 0,1 0 0,15 20 408,-6-6-170,17 21-1,7 9 216,-28-36-627,0-1 0,1-1 0,-1 1 0,9 6 1</inkml:trace>
</inkml:ink>
</file>

<file path=ppt/ink/ink4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24.321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23 172 2080,'-1'0'83,"-17"-9"768,18 9-829,-1 0 1,1-1 0,0 1 0,0 0-1,0 0 1,-1 0 0,1-1 0,0 1-1,0 0 1,0 0 0,0 0 0,0-1-1,-1 1 1,1 0 0,0 0 0,0-1-1,0 1 1,0 0 0,0-1 0,0 1-1,0 0 1,0 0 0,0-1 0,0 1-1,0-1 28,1 0 0,-1 1 0,0-1-1,1 1 1,-1-1 0,1 1 0,-1-1-1,1 1 1,-1-1 0,1 1 0,-1 0-1,1-1 1,-1 1 0,1 0 0,1-1 0,22-10 1313,1 1 0,51-13 0,57-4-1090,-95 20-244,235-38 779,-132 29-449,-92 11-286,14 2 123,0 2 0,0 3 0,102 16 0,-125-10 786,-45 1-161,2-7-790,0 1 0,-1-1-1,0 0 1,1 0 0,-1 0 0,0-1 0,0 1 0,-5 0-1,-38 8-95,26-7 72,-65 17 137,-73 12 469,126-28-477,-233 33 465,2 15-271,143-17-90,17-3-363,104-32 119,-1 0 0,0 0 0,0 0-1,0 0 1,1 0 0,-1 1 0,0-1 0,1 0 0,-1 1 0,0-1 0,1 0 0,-1 1-1,0-1 1,1 1 0,-1-1 0,1 1 0,-1-1 0,1 1 0,-1 0 0,1-1 0,-1 1-1,1 0 1,0-1 0,-1 1 0,0 1 0,1-1-6,1 0 0,-1 0 0,0 0 0,0 0 0,0 0 0,1 1 0,-1-1 0,0 0 0,1 0 0,-1 0 0,1 0 0,0-1 0,-1 1 0,1 0 0,1 2 0,4 3-9,1 0 0,-1 0 0,12 7 0,-15-10 58,14 8 26,1-1-1,0 0 1,0-1 0,1-1 0,0-1-1,26 6 1,277 45 42,-261-49-27,-22-3-9,224 37 546,-256-42-567,13 5 666,-20-6-709,0 0 0,0 0 0,1 0 0,-1 0 0,0 0 0,0 0 0,0 1 0,0-1 0,0 0 0,0 0 0,0 0 0,0 0 0,1 0 0,-1 0 0,0 1 0,0-1 0,0 0 0,0 0 0,0 0 0,0 0 0,0 0 0,0 1 0,0-1 0,0 0 0,0 0 0,0 0 0,0 0 0,0 0 0,0 1 0,0-1 0,0 0 0,0 0 0,0 0 0,0 0 0,0 0 0,0 1 0,-1-1 0,-9 8-100,-1-3 36,-1-1 1,0 0-1,0-1 1,-23 4-1,11-2 121,-312 43 559,241-37-569,-63 16-80,72-10 9,55-14-49,24-2 29,-1-1 0,1 1 0,-1 1 0,1-1 0,-10 5 0,17-6 26,0 0 0,-1 0 0,1 0-1,0 0 1,0 0 0,-1 0-1,1 0 1,0 0 0,0 0-1,0 1 1,0-1 0,-1 0-1,1 0 1,0 0 0,0 0-1,0 1 1,0-1 0,-1 0-1,1 0 1,0 0 0,0 0-1,0 1 1,0-1 0,0 0-1,0 0 1,0 1 0,0-1-1,0 0 1,0 0 0,0 0 0,0 1-1,0-1 1,0 0 0,0 0-1,0 1 1,0-1 0,0 0-1,7 7-80,12 3 145,5-3-5,1-1 0,-1-1 0,1-1-1,30 0 1,-52-3-47,324 7 50,-121-7 42,-15-1-69,1 0 37,137 4 830,-371-9-1328,-123 0 116,50 3 434,-371-6-2060,471 8 1729,2 1-694,0-1 1,-13-2-1,23 1 643,0 1 0,0-1 0,0 1 0,0-1 1,1 0-1,-1 0 0,0-1 0,0 1 0,1-1 0,-1 1 0,0-1 0,1 0 1,0 0-1,-3-2 0,1-1-621,1 0 1,0-1-1,0 0 0,-4-10 1</inkml:trace>
</inkml:ink>
</file>

<file path=ppt/ink/ink4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26.805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55 296 3072,'-11'-6'568,"7"4"-357,1 0-1,-1 0 1,1 1 0,-1-1-1,0 1 1,0 0 0,-13-10 3192,17 10-3352,1 0 46,-1 1 0,1-1 0,-1 0-1,1 0 1,-1 1 0,1-1 0,0 0-1,0 1 1,-1-1 0,1 1-1,0-1 1,0 1 0,0-1 0,0 1-1,1-1 1,18-2 142,1-1 0,-1-1 1,0-1-1,-1-1 0,1 0 0,31-18 1,-24 8-120,58-34 389,-81 48-404,-1 1 0,1-1 0,-1 0 0,1 0 0,4-5 0,-2 1 545,-28 0 225,-32-17-1,44 18-1064,29 17-1620,0 5 1712,-1 0-1,-1 2 0,28 36 1,1 12 98,-16-22 0,53 79 2329,-86-131-2296,-3-20 138,1 1 1,-3-51-1,-4-26 158,11 98-286,-3-15 133,-11-34 0,12 48-205,0 0 0,0 1 0,0-1 1,-1 1-1,0 0 0,0 0 0,0 1 0,-1-1 0,-5-4 1,7 8 21,0 0 1,0 0 0,-1 0-1,1 0 1,-1 0 0,1 1-1,-1 0 1,1 0 0,-1 0-1,0 0 1,-5 0 0,-43-2-110,6 3-463,26 0-2533</inkml:trace>
</inkml:ink>
</file>

<file path=ppt/ink/ink4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36.54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 3 1888,'-2'-2'698,"4"4"1335,-2 16-55,0-8-1460,-1-3-277,1-1-1,0 0 1,1 0-1,-1 1 1,1-1-1,1 0 0,-1 0 1,1 0-1,3 7 1,15 24 772,43 57 0,-17-29-639,82 116 269,-93-138-282,80 76 0,-105-110-244,1 0-1,0 0 1,23 12 0,-27-18-35,-1 0 0,1 0-1,0-1 1,0 0 0,0 0 0,0-1 0,0 1 0,1-2-1,7 1 1,-7-1-43,10 0 74,0 0 0,0-1 0,25-5 0,140-28-28,-162 29 2,83-21 280,-83 19-280,-1-1 0,38-19 0,-34 11-39,0 0 0,32-32 0,-38 33-117,28-24 47,61-39 1,-81 61 37,1 2 0,1 0 0,0 2 0,34-10 0,-32 14-114,0 1 0,42-6-1,-58 13 76,1 0 0,-1 0 0,0 1 0,0 1-1,0 1 1,0 0 0,20 6 0,-27-6 3,0 1 1,1 0-1,-2 1 1,1-1-1,0 1 0,-1 1 1,1-1-1,-1 1 1,-1 0-1,1 1 0,-1-1 1,6 9-1,4 7 74,-1 0 0,15 32 0,-5-9 39,-8-16-1,-2 0 1,15 37-1,-26-55-306,0-2 1638,5-18-261,5-17-1120,6-9-171,2 7 97,1 1-1,2 1 0,30-27 1,-36 38-40,1 1 1,0 1-1,1 1 1,1 0-1,35-15 1,-44 23 32,1 0 1,-1 0 0,1 1-1,0 1 1,22-3 0,-32 5 43,30-1-47,44 2 1,26 9 56,-1 4 0,107 28 0,-141-20-50,99 45 1,-8-1 79,-125-54 89,0-1 0,66 9 0,-73-15 165,1-2 1,52-4-1,-67 1-197,0-1-1,0 0 1,0-1-1,-1 0 1,1-1-1,-1-1 1,0 0 0,16-10-1,-2-2 23,-2-1 0,41-41 0,-6 5-25,-18 21-140,2 2 0,1 2 0,1 2 0,2 2 0,57-22 0,-43 20-1989,-35 15-2662,-17 7 1950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51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33 6880,'0'0'46,"0"0"1,0 0-1,0 0 1,0 0-1,0 0 1,-1 0-1,1 0 1,0 0 0,0 0-1,0 0 1,0 0-1,0 0 1,0 0-1,0 0 1,0 0-1,0 0 1,0 0-1,0 0 1,-1 0-1,1 0 1,0-1-1,0 1 1,0 0-1,0 0 1,0 0-1,0 0 1,0 0-1,0 0 1,0 0 0,0 0-1,0 0 1,0 0-1,0 0 1,0 0-1,0 0 1,0-1-1,0 1 1,0 0-1,0 0 1,0 0-1,0 0 1,0 0-1,0 0 1,0 0-1,0 0 1,0 0-1,0 0 1,0-1-1,0 1 1,0 0 0,0 0-1,0 0 1,0 0-1,0 0 1,0 0-1,0 0 1,0 0-1,0 0 1,0 0-1,0 0 1,0 0-1,0-1 1,0 1-1,0 0 1,0 0-1,1 0 1,-1 0-1,10-2 2164,26 0 365,-22 2-1723,205-15 3156,-95 5-3611,-54 10-335,-31 1-2087,-35 0 806,-10 3-1962,0 6 1235</inkml:trace>
</inkml:ink>
</file>

<file path=ppt/ink/ink4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37.76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13 248 3552,'0'0'1147,"-13"0"596,25-5 3607,13-13-3794,-3 2-1128,99-48 660,66-38-774,-176 96-276,1-2 37,1 1-1,22-9 1,-32 15-84,1 0 1,-1 0 0,0 0-1,0 0 1,1 1 0,-1-1-1,0 1 1,1 0 0,-1 0 0,0 0-1,1 1 1,-1-1 0,0 1-1,0 0 1,1-1 0,-1 2 0,5 1-1,-4 0 35,0-1-1,0 1 1,0 0-1,0 1 1,-1-1 0,0 0-1,1 1 1,3 6-1,17 35 209,-19-35-36,0 0-1,0-1 0,1 1 0,12 14 1,-16-22-120,0 0 0,0 0 0,0 0-1,0-1 1,1 1 0,-1-1 0,0 0 0,1 1 0,-1-1 0,1 0 0,-1-1 0,1 1-1,-1 0 1,1-1 0,0 1 0,-1-1 0,1 0 0,0 0 0,-1 0 0,1 0 0,0 0-1,-1-1 1,1 1 0,-1-1 0,1 0 0,2-1 0,7-2 83,-1-2 1,0 1-1,0-1 1,13-11-1,-13 10-143,12-10-266,0-2 0,-1 0 0,27-30 0,-36 35-2316,-18 31-7533</inkml:trace>
</inkml:ink>
</file>

<file path=ppt/ink/ink4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38.38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7 160 3488,'-1'0'124,"1"0"-1,0 0 1,-1 0 0,1 0 0,0 0 0,-1 0-1,1-1 1,0 1 0,0 0 0,-1 0 0,1-1-1,0 1 1,0 0 0,-1 0 0,1-1-1,0 1 1,0 0 0,0 0 0,0-1 0,-1 1-1,1 0 1,0-1 0,0 1 0,0 0 0,0-1-1,0 1 1,0 0 0,0-1 0,0 1-1,0 0 1,0-1 0,8-6 3643,-7 7-3506,27-17 1696,-2 0-1183,47-21-1,-21 16-154,88-23-1,-134 43-615,0 1 1,0 0-1,11 0 0,-16 1 3,0 0 1,0 0-1,0 0 0,0 0 0,0 0 1,0 0-1,0 0 0,0 0 0,0 0 1,0 1-1,0-1 0,0 1 1,-1-1-1,1 0 0,0 1 0,0 0 1,0-1-1,0 1 0,-1-1 0,1 1 1,0 0-1,0 0 0,-1-1 0,1 1 1,-1 0-1,1 0 0,-1 0 0,1 0 1,-1-1-1,1 1 0,-1 2 0,6 18 354,2 9-48,-8-24-191,1 0 0,0-1-1,1 1 1,-1 0 0,1-1-1,0 1 1,1-1-1,3 7 1,-5-11-59,0 1-1,0 0 1,0-1-1,1 1 1,-1-1-1,0 1 1,1-1-1,-1 1 1,1-1-1,-1 0 1,1 0-1,0 0 1,-1 0-1,1 0 1,0 0-1,0-1 1,0 1-1,0 0 1,-1-1-1,1 1 1,0-1-1,0 0 1,0 0-1,0 0 1,0 0 0,3 0-1,6-3 39,-1-1 0,1 0 0,-1 0 0,0-1 0,-1 0 0,14-9 0,21-11-69,-25 15-209,56-24-5031,-52 30 3231</inkml:trace>
</inkml:ink>
</file>

<file path=ppt/ink/ink4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39.33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16 235 3232,'-2'-2'145,"2"2"-99,-1 0 0,1 0 0,0-1 0,0 1 0,-1 0 0,1 0 0,0-1 0,0 1 0,-1 0 0,1 0 0,0 0 0,0-1-1,-1 1 1,1 0 0,0 0 0,-1 0 0,1 0 0,0 0 0,-1 0 0,1 0 0,0 0 0,-1-1 0,1 1 0,0 0 0,-1 1 0,1-1 0,-1 0 0,1 0 0,0 0 0,-1 0 0,1 0-1,0 0 1,0 0 0,-1 0 0,1 1 0,-2 1 1744,4 5 3751,2-11-4437,8-1-750,-1-1 0,0-1-1,0 1 1,-1-2 0,11-8 0,2-2-50,183-138 1717,-192 144-2031,-13 11-61,-3 1-1,-6 8-20,1 0 81,0 0 0,1 1 0,0 0 0,1 0 0,0 0 0,-6 17 0,8-21-3,-7 20 43,1 1 0,-10 46-1,-2 56-79,10-52-21,4-31 181,1 81 0,6-101 158,2-1 0,8 40-1,-9-59-256,0 4 755,-12-7-425,-22-1-386,1 3 1,-34 6-1,59-8 44,-13 4 331,21-6-325,-1 0-1,0 0 1,0 0-1,0 0 1,0 0-1,0 0 1,0 0-1,0 0 0,0 0 1,0 0-1,0 0 1,0 0-1,0 0 1,0 0-1,0 0 1,0 0-1,0 0 0,0 0 1,0 0-1,0 0 1,1 0-1,-1 0 1,0 0-1,0 0 1,0 0-1,0 0 1,0 0-1,0 0 0,0 0 1,0 0-1,0 0 1,0 0-1,0 0 1,0 0-1,0 0 1,0 0-1,0 0 0,0 1 1,0-1-1,0 0 1,0 0-1,0 0 1,0 0-1,0 0 1,0 0-1,0 0 1,0 0-1,0 0 0,0 0 1,0 0-1,0 0 1,0 0-1,0 0 1,0 0-1,0 0 1,0 0-1,0 0 0,0 0 1,0 0-1,0 1 1,0-1-1,0 0 1,0 0-1,0 0 1,0 0-1,12-1 246,84-9 594,-40 5-577,-14 1-154,1 2 0,50 3 0,-62-1-230,-27 0 66,1-1 0,0 1-1,-1 0 1,1 0 0,-1 1-1,1 0 1,-1-1 0,1 1-1,-1 1 1,9 3 0,-10-1-2748,1 4 731</inkml:trace>
</inkml:ink>
</file>

<file path=ppt/ink/ink4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42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51 3712,'0'-2'347,"-1"0"-1,0 0 1,1-1 0,-1 1 0,1 0-1,0-1 1,-1 1 0,1-1 0,0 1 0,1 0-1,-1-1 1,0 1 0,2-4 0,2-8 2679,-2 13-1780,-2 5-336,0 63-254,1 85 587,-1-23-422,-1-14-565,2 68 85,-2-102 464,-1-75-429</inkml:trace>
</inkml:ink>
</file>

<file path=ppt/ink/ink4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4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91 6560,'-32'0'3594,"63"-6"209,115-16-1790,4 0-1104,417-18 62,-543 40-964,70 3-147,-92-3 62,-2 0 39,1 0 0,-1 0 1,1 0-1,-1 0 0,1 0 0,-1 0 0,0 0 0,1 0 1,-1 0-1,1 0 0,-1 0 0,0 0 0,1 1 0,-1-1 1,1 0-1,-1 0 0,0 0 0,1 1 0,-1-1 0,0 0 1,1 0-1,-1 1 0,0-1 0,1 0 0,-1 1 0,0-1 1,0 0-1,1 1 0,-1-1 0,0 0 0,0 1 0,0-1 1,0 1-1,0-1 0,1 0 0,-1 1 0,0 7-803</inkml:trace>
</inkml:ink>
</file>

<file path=ppt/ink/ink4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43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33 7040,'-1'-23'3633,"2"14"856,-17 216-1829,14-192-2627,-8 82 210,2 176 0,8-227-15,-1-36-224,1 0 1,0 0 0,1 0-1,0 0 1,3 11 0,0-12-1519,0-8-279,2-12-1385,-2-2 1178</inkml:trace>
</inkml:ink>
</file>

<file path=ppt/ink/ink4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43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7 140 4320,'-1'0'90,"1"-1"0,0 1 0,-1 0 0,1 0 0,0 0 0,-1-1 0,1 1 0,0 0 0,-1 0 0,1-1 0,0 1 0,-1 0 0,1-1 0,0 1 0,0 0 0,0-1 0,-1 1 0,1 0 0,0-1 0,0 1 0,0 0 0,0-1 0,-1 1 1,1-1-1,0 1 0,0 0 0,0-1 0,0 1 0,0-1 0,0 1 0,0-1 0,0 1 0,1 0 0,-1-1 0,0 1 0,0 0 0,0-1 0,0 1 0,0-1 0,1 1 0,-1 0 0,0-1 0,0 1 0,1 0 0,-1-1 0,0 1 0,0 0 0,1 0 0,-1-1 0,0 1 0,1 0 0,-1 0 0,0-1 0,1 1 0,-1 0 0,1 0 0,-1 0 0,0 0 0,1 0 0,-1 0 1,1-1-1,-1 1 0,0 0 0,1 0 0,-1 0 0,1 1 0,13-2 1979,24-5 1,9-1-428,-26 4-1221,23-5 1,-26 4-242,34-3 0,-46 7-159,1 0 0,-1 1 0,1-1 0,-1 1 0,1 0 0,-1 1 0,0 0 0,0 0 0,8 3 0,11 10 389,-21-12-273,-1 0 1,1-1-1,0 1 1,0-1-1,1 0 0,-1 0 1,0-1-1,1 1 1,-1-1-1,0 0 0,8 1 1,1-3 282,0 0 0,0-1 1,0 0-1,0-1 0,23-9 0,-14 3-236,1-1-1,24-15 1,51-39-1368,-84 54 490</inkml:trace>
</inkml:ink>
</file>

<file path=ppt/ink/ink4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49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14 146 3808,'-13'0'8480,"26"-5"-6838,8-8-1077,1-2-380,0 1 0,1 1 0,1 2 0,0 0 0,38-11 0,-55 20-176,1 0 1,0 0 0,0 1-1,0 0 1,16 1-1,-19 1-2,-1 0 0,0 0-1,1 0 1,-1 0 0,0 1-1,0-1 1,0 1 0,0 0-1,0 0 1,-1 1 0,1-1-1,4 5 1,0 0-3,2 2 203,1 0 0,0-1 0,14 8 0,-21-14-70,0 0-1,1 0 1,-1 0 0,1-1-1,0 1 1,-1-1-1,1-1 1,0 1-1,0-1 1,-1 0 0,1 0-1,8-1 1,-1 0-137,0-1 0,0-1 0,0 0 0,0-1 0,0 0 0,-1-1 0,0 0 0,0 0 0,0-2 0,0 1 0,-1-1 0,0-1 0,-1 0 0,0 0 0,0-1 0,13-17 0,-17 18-4101,-1 7 2229</inkml:trace>
</inkml:ink>
</file>

<file path=ppt/ink/ink4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49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8 182 4992,'-5'3'706,"2"-2"509,5-4-315,26-39 5457,-12 20-5578,2 0 0,33-31-1,-45 48-731,-1 1 0,1-1 1,0 1-1,1 1 0,-1-1 0,1 1 0,-1 0 0,1 0 0,0 1 1,0 0-1,0 0 0,0 1 0,0 0 0,1 0 0,-1 1 0,0 0 1,0 0-1,1 0 0,-1 1 0,0 0 0,0 1 0,0-1 0,0 1 1,11 5-1,0 2 84,-5-2 71,1 0 0,-1-1 1,1-1-1,1-1 0,24 6 0,72 10 539,-106-19-672,1 0-1,-1 1 1,0 0 0,0 0-1,0 0 1,0 0 0,8 5-1,-13-6 130,0-9-1820,0 4 582</inkml:trace>
</inkml:ink>
</file>

<file path=ppt/ink/ink4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51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3552,'0'-34'8053,"1"42"-7743,1 0 1,1-1-1,-1 0 1,7 13-1,5 17-193,4 27 83,5 18 182,39 72 572,-42-111-746,36 59 0,-40-74-189,-12-20 71,0 0 0,1-1 0,0 0 0,7 9 1,-3-3 13,-8-11-74,0 0-1,0 0 1,1 0 0,-1 0-1,0 0 1,1 0-1,2 2 1,-3-4-73,4 8 1184,22-29 678,-15 5-1714,0-1-1,-1 0 0,-1-1 1,10-25-1,26-81-59,-17 43-9,49-98-104,-45 106 72,-24 53-51,-4 10-73,0 0-1,-1 0 1,3-15 0,-3 17-1093,-15 51-10299,6-13 9560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51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7968,'0'0'2565,"3"1"-1546,9 1-32,0-1 0,1 0 0,-1-1 1,0-1-1,14-1 0,4 0-265,278-3 651,-223 5-3733,-69 0 369,-5-2-2594,-6 1 1599</inkml:trace>
</inkml:ink>
</file>

<file path=ppt/ink/ink4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52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3232,'4'-16'7677,"-4"16"-7609,1 11 1589,-4 19-922,2-27-623,1 1 0,-1 0 0,1 0 0,0 0 0,-1 0 0,2-1 0,-1 1 0,0 0 1,1 0-1,0 0 0,0-1 0,0 1 0,0 0 0,3 5 0,-3-7-25,0 0-1,1 1 1,-1-1 0,1 0-1,-1 0 1,1 0-1,0 0 1,0-1 0,0 1-1,0 0 1,0-1-1,0 0 1,4 3-1,-4-4-228,0 1-1,0-1 0,0 1 1,0-1-1,0 0 0,0 0 1,0 0-1,0 0 0,0 0 1,0 0-1,0 0 0,0-1 1,0 1-1,0-1 0,0 1 1,0-1-1,0 0 0,2-1 1,4-3-1474</inkml:trace>
</inkml:ink>
</file>

<file path=ppt/ink/ink4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5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7 4736,'-9'-7'2144,"4"7"-1856,0 0 32,10 0-224,0 3-608,-1 1 288,1 1-352,0 6 320</inkml:trace>
</inkml:ink>
</file>

<file path=ppt/ink/ink4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52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24 4064,'-1'1'82,"1"-1"0,0 0 0,0 0 0,0 0 0,-1 0 0,1 0 0,0 0-1,0 0 1,0 0 0,-1 1 0,1-1 0,0 0 0,0 0 0,0 0 0,0 0 0,0 1 0,0-1 0,-1 0 0,1 0 0,0 0 0,0 1 0,0-1 0,0 0 0,0 0 0,0 0-1,0 1 1,0-1 0,0 0 0,0 0 0,0 1 0,0-1 0,0 0 0,0 0 0,0 0 0,0 1 0,0-1 0,0 0 0,0 1 0,4 14 2082,-1-1-708,-3-14-1454,0 20 1381,-4 36 0,3-28-475,4-15-473,-2-13-404,-1 0-1,0 1 1,0-1-1,0 0 1,0 0 0,0 1-1,0-1 1,1 0-1,-1 0 1,0 0 0,0 0-1,0 1 1,1-1-1,-1 0 1,0 0 0,0 0-1,0 0 1,1 0-1,-1 0 1,0 1 0,0-1-1,1 0 1,-1 0-1,0 0 1,0 0 0,1 0-1,-1 0 1,0 0 0,0 0-1,1 0 1,-1 0-1,0 0 1,1-1 0,13-4 337,-1-2 1,0 0 0,0 0 0,16-12 0,1-1-256,64-47-442,-41 28-302,-52 38 588,1 0 1,-1 0 0,0 0-1,0 0 1,1 0 0,-1 1-1,1-1 1,-1 1 0,1-1-1,-1 1 1,1-1 0,-1 1 0,1 0-1,-1 0 1,1 0 0,2 0-1,-3 0 43,0 1 0,0-1-1,0 1 1,0-1 0,0 1 0,0 0-1,0-1 1,0 1 0,0 0 0,0 0-1,0 0 1,0 0 0,0 0 0,-1 0-1,1 0 1,0 0 0,-1 0 0,1 0-1,-1 0 1,1 0 0,0 3 0,1 5 68,0 1 1,-1-1 0,0 1-1,0 0 1,-1-1 0,-2 15 0,1 5 148,2-26-194,-1 0-1,1 1 1,-1-1-1,1 0 0,0 0 1,0 0-1,0 0 1,1-1-1,2 5 1,6 9-2462,0-2-4779</inkml:trace>
</inkml:ink>
</file>

<file path=ppt/ink/ink4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53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13 282 4224,'0'-2'292,"0"1"0,0 0 0,-1 0 0,1 0 0,0 0 0,-1-1 0,1 1 0,-1 0 0,0 0 0,0-1 998,3 4 190,-11-9 1534,24 8-1753,23-1-570,186-35 1127,3-16-1210,-59 12-363,489-74 6,-441 90-96,-208 22-357,20 0-121,-19 2-1057,-9-1 1318,0 0 1,1 0-1,-1 0 1,0 0-1,0 0 1,0 0 0,0 0-1,0 1 1,0-1-1,0 0 1,0 0-1,0 0 1,0 0-1,1 0 1,-1 0-1,0 0 1,0 0-1,0 0 1,0 0-1,0 1 1,0-1 0,0 0-1,0 0 1,0 0-1,0 0 1,0 0-1,0 0 1,0 0-1,0 1 1,0-1-1,0 0 1,0 0-1,0 0 1,0 0-1,0 0 1,0 0-1,0 0 1,0 1 0,0-1-1,0 0 1,0 0-1,0 0 1,-1 0-1,1 0 1,0 0-1,0 0 1,0 0-1,0 0 1,0 0-1,0 1 1,-5 6-1912</inkml:trace>
</inkml:ink>
</file>

<file path=ppt/ink/ink4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54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17 255 4992,'-7'-21'1589,"7"21"-1556,0 0-1,0-1 0,0 1 1,0 0-1,0 0 1,0-1-1,0 1 0,0 0 1,0 0-1,0 0 1,0-1-1,-1 1 1,1 0-1,0 0 0,0 0 1,0 0-1,0-1 1,0 1-1,-1 0 0,1 0 1,0 0-1,0 0 1,0 0-1,0 0 1,-1 0-1,1-1 0,0 1 1,0 0-1,0 0 1,-1 0-1,1 0 0,0 0 1,0 0-1,-1 0 1,1 0-1,0 0 1,0 0-1,0 0 0,-1 0 1,1 0-1,0 0 1,0 0-1,-1 0 0,1 1 1,0-1-1,0 0 1,-1 0-1,0 0 881,8 21 783,-5 0-1264,-1-1 0,-2 27-1,0-8-72,1-15-136,0 22 721,8 76 1,0-53-509,1 9 40,-8-64 450,-2 23 510,0-38-1342,0-1-1,-1 0 1,1 0-1,0 0 1,0 0 0,0 0-1,1 0 1,-1 0-1,0-1 1,0-2 0,-3-28 275,3 22-221,-1-19 8,2-47 0,1 21-223,1 12-23,2 1 1,2 0-1,1 0 0,3 1 0,24-70 0,-26 92-40,0 0-1,1 1 1,1 0-1,0 0 0,2 1 1,15-19-1,-22 32 78,0-1-1,0 1 1,1 0 0,0 0-1,0 1 1,0 0 0,1 0-1,-1 0 1,9-3 0,-10 6 2,1-1 1,-1 1-1,0 0 1,1 0-1,-1 0 1,1 1-1,-1 0 1,1 0-1,-1 0 1,1 1-1,-1 0 1,1 0-1,9 3 1,-11-2 47,0-1 1,0 1-1,0 0 1,0 0-1,-1 1 1,1-1-1,-1 1 1,0 0-1,1 0 1,-1 0-1,-1 0 1,1 0-1,0 0 1,-1 1-1,0 0 1,1-1-1,-2 1 1,1 0-1,0 0 1,-1 0-1,1 0 1,-1 0-1,0 0 1,-1 1-1,1 7 1,0 1 10,-1 1 1,-1-1 0,0 0 0,0 0 0,-2 1 0,0-1-1,-4 13 1,2-12 45,-1 1 0,-1-1 0,0 0 0,-17 24 0,-44 46 167,60-76-185,0 0 0,0-1-1,-1 0 1,0 0 0,0-1 0,-1 0 0,0-1 0,0 0 0,0 0 0,-19 5-1,21-7-85,0 0 0,-14 8 0,10-5-210,11-6 246,1 1 0,-1-1 0,0 1-1,1-1 1,-1 1 0,0-1 0,1 1 0,-1 0 0,1-1 0,-1 1 0,1 0 0,-1-1 0,1 1-1,0 0 1,-1-1 0,1 1 0,0 0 0,0 0 0,-1 0 0,1-1 0,0 1 0,0 0 0,0 0-1,0 0 1,0-1 0,0 1 0,0 0 0,0 0 0,1 0 0,-1 0 0,0-1 0,0 1 0,1 0-1,-1 0 1,0-1 0,1 1 0,0 1 0,2 3 43,0 0 0,0 0 0,7 8 0,-9-12-25,8 9 161,0-1 0,1 1 0,14 8 0,-10-7 217,19 18 0,-14-9-198,1 1 169,20 25 0,-12-6 325,-28-39-246,1-5-2694,2 3 918</inkml:trace>
</inkml:ink>
</file>

<file path=ppt/ink/ink4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55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69 285 4224,'1'-14'9759,"6"18"-9486,-1 0 1,1-1-1,9 3 1,3 0-55,1-2 0,1 0 0,-1-2 0,0 0 0,1-1 0,-1-1 0,1-1 0,-1-1 0,0 0 0,0-2 0,0 0 0,0-2 0,0 0 0,-1-1-1,0-1 1,24-14 0,-33 16-144,0-1-1,0 0 0,-1-1 0,1 0 0,-2-1 0,14-16 0,-19 21-53,0 0 0,-1 0 0,1 0 0,-1 0 0,1 0 0,-2-1 0,1 1 0,0-1 0,-1 1 0,0-1 0,0 0 0,0 0 0,0 1 0,-1-1 0,0 0 0,0 0 0,0 0 0,-1 1 0,-1-7 0,1 8-53,0 0 1,0 0-1,-1 0 0,0 0 1,1 0-1,-1 1 0,0-1 1,0 1-1,-1-1 0,1 1 1,0 0-1,-1-1 0,0 1 1,1 1-1,-4-3 0,3 2-10,-5-3-28,0 1 0,0 0 0,0 0 0,-1 1 0,1 0 1,-1 1-1,1-1 0,-16 0 0,3 1-39,1 1 1,-33 2-1,36 1 62,0 0 1,-1 2-1,1 0 0,1 1 1,-1 0-1,1 2 0,0 0 1,0 0-1,1 1 0,0 1 1,1 1-1,-19 15 0,22-15 120,0 0-1,1 0 0,0 1 0,1 1 0,0-1 0,1 2 0,0-1 0,1 1 0,0 0 0,1 0 0,1 1 1,0 0-1,0 0 0,-4 28 0,9-35-7,-1-1 1,1 1 0,0-1 0,0 1-1,1-1 1,0 0 0,0 1-1,1-1 1,-1 0 0,2 1-1,-1-1 1,0 0 0,1-1-1,0 1 1,1 0 0,-1-1-1,1 0 1,0 0 0,0 0 0,1 0-1,6 5 1,-1-2 32,1 0-1,0-1 1,0 0-1,1-1 1,0 0 0,0-1-1,1 0 1,-1-1-1,21 4 1,15 1 34,1-1 1,1-3-1,0-1 1,-1-3-1,67-7 1,-80 0-1213,-29 4 194,-1 1 0,0-2 1,1 1-1,-1 0 0,0-1 1,9-6-1,10-14-5413,1-2 2017</inkml:trace>
</inkml:ink>
</file>

<file path=ppt/ink/ink4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56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89 4736,'-26'-2'4285,"13"-1"2469,23 0-6092,69-27 938,-22 15-1155,1 3 0,0 2 1,118-3-1,-175 13-440,8-1-26,0 1 1,1 1-1,-1 0 1,0 0-1,0 0 1,11 4-1,-19-4-1,-1-1 0,1 0 0,-1 0 0,1 1 0,-1-1 0,1 1 0,-1-1 0,1 0 0,-1 1 0,1-1 0,-1 1 0,0-1 0,1 1 0,-1-1 0,1 1 0,-1-1 0,0 1 0,0 0 0,1-1 0,-1 1 0,0-1 0,0 1 0,0 0 0,0-1 0,0 1 0,0 0 0,0-1 0,0 1 0,0-1 0,0 2 0,-7 17-4623,7-18 4367,-4 7-1732</inkml:trace>
</inkml:ink>
</file>

<file path=ppt/ink/ink4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57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423 101 4160,'14'-3'3046,"-12"3"-2507,1 0 1,-1 0-1,0-1 0,0 1 0,0-1 0,1 0 0,-1 0 0,0 0 0,2-1 0,-3 1-411,0 0 1,0-1-1,0 1 1,-1 0-1,1 0 1,0-1-1,-1 1 1,0 0-1,1-1 1,-1 1-1,0-1 1,1 1-1,-1-1 1,0 1-1,0 0 1,0-1-1,0 1 1,0-1-1,-1 1 1,1-2-1,-1 1-40,0-1-1,0 1 1,0 0-1,-1 0 0,1 0 1,0 0-1,-1 1 1,1-1-1,-1 0 1,0 1-1,-3-3 1,-1 0-21,0 0 1,0 0-1,-1 1 1,0-1-1,1 2 1,-1-1-1,-12-2 1,1 2-64,-1 1 0,0 1 0,-1 1 0,1 0 0,0 1 0,0 1 1,0 1-1,1 1 0,-1 0 0,1 2 0,0 0 0,-18 9 0,28-11 11,0 1 0,0-1-1,0 1 1,1 1 0,0 0 0,0 0-1,1 0 1,-1 0 0,1 1-1,1 1 1,-1-1 0,1 0 0,1 1-1,-1 0 1,1 0 0,1 1 0,-1-1-1,1 1 1,1 0 0,-2 10-1,1-1 42,2 0-1,0 0 0,0-1 0,2 1 0,0 0 0,1 0 1,6 20-1,-6-27 42,1 0 0,1-1 1,0 1-1,0-1 0,1 0 1,0 0-1,1 0 0,0-1 1,1 0-1,0 0 0,0-1 1,15 13-1,-15-15 4,0-2-1,1 1 1,-1-1-1,1 0 1,0-1 0,0 0-1,0 0 1,15 3-1,-11-4 30,-1 0 0,1-1 0,0-1 0,0 0 0,20-2 0,-25 1-98,0-1 0,0 0 0,0 0 0,0-1 0,0 0 0,-1 0 0,0 0 0,1-1 0,-1 0 0,-1 0-1,7-6 1,-4 4 65,-3 2-56,0-1 1,0 1-1,-1-1 0,1 0 0,-1-1 0,0 1 0,-1-1 0,1 0 0,4-10 0,-6 12-23,-1-1-1,1 0 0,-1 1 1,0-1-1,0 0 1,0 0-1,-1 1 0,1-1 1,-1 0-1,-1 0 1,1 0-1,0 0 1,-1 1-1,-2-7 0,2 8-25,0 1 0,0 0 0,0 1 0,-1-1-1,1 0 1,0 0 0,-1 1 0,0-1 0,1 0-1,-1 1 1,0 0 0,0-1 0,0 1 0,0 0 0,0 0-1,0 0 1,0 0 0,0 0 0,0 1 0,0-1-1,-3 0 1,-3 0-2,1 0 0,0 0 0,0 0 0,0 1 0,-11 1 0,-8-1 40,20-1 16,1 1 0,-1 0 0,0 0 0,1 1 0,-1-1 0,-8 3 0,6-2 109,6-1-83,5 0 1083,6 0-1091,168 5 1040,38-5-795,-200-4-1123,-8 0-4628,-3 4 2808</inkml:trace>
</inkml:ink>
</file>

<file path=ppt/ink/ink4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7:59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1888,'10'-19'12733,"-8"31"-10166,-1 14-3430,8 676 1487,0-272 197,0 53 160,5 2-223,1-18 31,-2-133-342,13 264 311,-23-495-656,1 9-1547,3-39-5318,-3-58 4118</inkml:trace>
</inkml:ink>
</file>

<file path=ppt/ink/ink4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8:02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4 207 2912,'-4'-3'1418,"10"0"267,6-2-31,-3 0-728,0 0-1,0 1 1,14-5 0,60-11 500,-41 11-976,238-40 536,-101 26-487,271-26 208,-382 45-645,404-15 169,-20 34 222,-163-12-303,-40-1 191,250 21-175,-180-6 116,-23-9-10,31 15-101,-78-3 36,188-3 28,-340-11-216,19-1-1,318 7 350,85-8 749,-264-8-938,40-3 136,-214 7-264,246 7-129,-43-6 240,-124-5-222,200 0 358,-144-5-177,-99 2-156,-45 3 31,161-4 242,1-11-69,-41 1-7,-49 10-55,-130 7-129,-1 0 16,1 0-1,-1 1 1,1 1 0,16 2-1,-26-2-11,0 0 0,-1 1 1,0-1-1,1 1 0,-1 0 0,0 0 0,0 0 0,0 0 0,0 1 0,0-1 0,0 1 0,-1 0 0,5 5 0,-2 0-46,1 0 0,-1 0 0,-1 0 1,5 11-1,-3-1 44,-1 0 0,0 1 0,-1 0 0,1 32 1,-2-24 6,32 303-78,-27-128 188,-6-105-135,1 38-15,3 57-28,0 353 537,-7-328-373,-6 238 195,1 3-44,-3-66 75,13-160-63,1-92-540,3-38-298,-8-100 544,0-2 34,0 1 0,0-1-1,0 1 1,0-1-1,0 1 1,0 0 0,-1-1-1,1 1 1,0-1 0,0 1-1,0-1 1,-1 1-1,1-1 1,0 1 0,0-1-1,-1 1 1,1-1 0,0 1-1,-1-1 1,1 0-1,-1 1 1,0 0 0,-8 3-2,0 0 0,-1 0 0,1-1 0,-1 0 0,0-1 0,0 0 0,0 0 0,-11-1 0,2 2-16,-217 14-354,92-10 494,-598 32-182,446-37 97,165-3 151,-146-3 178,76-1-69,-331-11-104,213 5 212,144 5-265,-226-3-278,80 16 170,-372 58 1,652-60 13,-333 41 373,252-35-213,-368 29 16,62-12-112,13-7 172,-75 7-8,262-11-170,-61 5 34,72-15 254,93-5-218,116-2-162,-548 3 452,365-5-155,-52-3-488,183 3-388,40 2-1028,0 0 1,0-2-1,0 0 0,-33-9 1,22 0-5277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5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1 137 5824,'0'-21'1866,"0"21"-1788,0 0 0,0 0 0,0 0 0,0-1 0,0 1 0,0 0-1,0 0 1,0 0 0,0 0 0,0-1 0,0 1 0,0 0 0,0 0 0,0 0-1,0 0 1,0-1 0,0 1 0,0 0 0,0 0 0,0 0 0,1 0-1,-1 0 1,0-1 0,0 1 0,0 0 0,0 0 0,0 0 0,0 0-1,1 0 1,-1 0 0,0 0 0,0 0 0,0-1 0,0 1 0,1 0 0,-1 0-1,0 0 1,0 0 0,0 0 0,0 0 0,1 0 0,-1 0 0,0 0-1,0 0 1,0 0 0,1 0 0,-1 0 0,0 0 0,0 1 0,0-1-1,0 0 1,1 0 0,-1 0 0,0 0 0,0 0 0,0 0 0,7 5 2300,-5-3-2335,-1-1 102,0 1 0,0 0-1,0 0 1,0 0 0,0 0 0,0 0 0,0 0 0,-1 0 0,1 0 0,-1 0 0,1 4 0,1 5 221,9 33 554,-3 0-1,5 75 0,-12-103-615,1 0 0,1 1 0,8 25 0,-4-31 219,-7-11-501,0 1 1,1-1-1,-1 0 1,0 0-1,0 0 0,0 1 1,1-1-1,-1 0 1,0 0-1,0 0 0,1 0 1,-1 0-1,0 0 0,0 0 1,1 0-1,-1 1 1,0-1-1,0 0 0,1 0 1,-1 0-1,0 0 1,1 0-1,-1 0 0,0-1 1,0 1-1,1 0 0,-1 0 1,0 0-1,0 0 1,1 0-1,-1 0 0,0 0 1,0 0-1,1-1 1,-1 1-1,0 0 0,0 0 1,0 0-1,1-1 0,-1 1 1,0 0-1,0 0 1,0 0-1,0-1 0,0 1 1,1 0-1,-1 0 1,0-1-1,0 1 0,3-9 321,1 0-1,2-14 0,-5 20-318,31-147 485,17-56-805,-47 201 270,-1-2 15,2 1 0,-1-1 0,1 1 0,6-11 0,-8 16 6,-1 0 0,1 0 0,0 0 0,0 0-1,0 0 1,0 0 0,0 0 0,0 0 0,0 0 0,0 0 0,1 1 0,-1-1 0,0 0-1,0 1 1,1-1 0,-1 1 0,0-1 0,1 1 0,-1 0 0,0 0 0,1-1 0,-1 1-1,1 0 1,-1 0 0,0 0 0,1 1 0,-1-1 0,1 0 0,1 1 0,15 6 21,28 14 1,-34-15-221,0 0 0,0 0 1,1-2-1,0 1 0,19 3 0,28-5-6353,-25-2 245,-5 2 2510</inkml:trace>
</inkml:ink>
</file>

<file path=ppt/ink/ink4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8:11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8 754 4320,'-7'3'1428,"9"5"1240,-1-7-2504,0 0-1,0 0 1,0 0 0,0 0 0,0 0 0,1 0 0,-1-1-1,0 1 1,0 0 0,1-1 0,-1 1 0,0-1-1,1 1 1,-1-1 0,0 0 0,1 0 0,-1 0 0,1 1-1,-1-1 1,0-1 0,3 1 0,28-4 1346,-24 2-1052,-1-1-1,0 0 1,8-4-1,-2 0 39,-7 4-368,0-1 1,0 1 0,0-2 0,0 1 0,-1-1 0,0 1-1,0-2 1,0 1 0,0 0 0,-1-1 0,4-6 0,3-8 168,0-1 0,7-22 0,-12 29-175,75-195 1004,71-143 15,-148 338-1172,1 1-52,-5 13 79,0 0 0,1 0 0,-1 0-1,0-1 1,1 1 0,-1 0 0,0 0-1,0 0 1,1 0 0,-1 0 0,0-1-1,1 1 1,-1 0 0,0 0 0,1 0-1,-1 0 1,1 0 0,-1 0 0,0 0-1,1 0 1,-1 0 0,0 0 0,1 1-1,-1-1 1,0 0 0,1 0 0,-1 0-1,0 0 1,0 0 0,1 1 0,-1-1-1,0 0 1,1 0 0,-1 0 0,0 1-1,13 8-15,-1 1 0,0 0 0,0 0 0,-1 2 0,11 14 0,-4-2 155,27 46 0,-35-51-40,-1 0 1,0 1-1,-2 0 1,0 0-1,6 36 1,-11-39 37,1-1 0,-2 1 0,-1 0 0,0 0 0,-1 0 0,0 0 0,-7 25 0,6-34-7,0 1 0,-1-1-1,-6 11 1,7-15-72,0-1-1,0 0 1,0 0 0,0 0-1,-1 0 1,1 0 0,-1-1-1,0 1 1,1-1 0,-6 4-1,2-4-64,0 1 0,0-1 1,0 0-1,0-1 0,-1 1 0,1-1 0,0 0 0,-1-1 0,1 0 0,0 0 0,-1 0 0,1-1 0,-1 1 0,1-2 0,-8-1 1,-5-3-104,0 0 0,1-1 1,-32-17-1,18 5-49,-52-43 1,78 57-114,0 1 1,-1 0 0,1 0 0,-9-3 0,15 7 258,0 0 1,0 0-1,0 0 1,0 0-1,0 0 1,-1 0-1,1 0 1,0 0-1,0 0 0,0-1 1,0 2-1,0-1 1,-1 0-1,1 0 1,0 0-1,0 0 1,0 0-1,0 0 1,0 0-1,-1 0 1,1 0-1,0 0 1,0 0-1,0 0 1,0 0-1,0 0 1,0 0-1,-1 0 1,1 1-1,0-1 0,0 0 1,0 0-1,0 0 1,0 0-1,0 0 1,0 0-1,0 1 1,0-1-1,0 0 1,0 0-1,0 0 1,0 0-1,-1 0 1,1 1-1,0-1 1,0 0-1,0 0 1,0 0-1,0 0 1,1 0-1,-1 1 1,0-1-1,0 0 0,0 0 1,0 0-1,0 0 1,0 0-1,0 1 1,0-1-1,3 10-94,-3-10 67,3 9 51,1 0 1,0 0-1,1-1 0,0 0 1,0 0-1,1 0 0,0 0 1,0-1-1,1 0 0,0 0 1,0-1-1,1 0 0,-1 0 1,1-1-1,0 0 0,1 0 1,-1-1-1,1 0 0,0 0 1,0-1-1,1-1 0,-1 1 1,19 1-1,-11-2 37,1-1 0,-1-1-1,0-1 1,1 0 0,-1-1 0,0-1 0,0-1-1,0 0 1,0-2 0,19-8 0,-8 1-6,0-2 0,-2-1 0,0-1 0,45-37 0,-33 21 61,163-128 394,-195 156-367,0-1 1,0 1-1,7-10 1,10-8 706,-22 23-832,-1 0 0,0 0 0,0 0 1,0 0-1,0 0 0,0 0 0,0 0 1,0-1-1,0 1 0,0 0 1,0 0-1,0 0 0,0 0 0,0 0 1,1 0-1,-1 0 0,0 0 0,0 0 1,0 0-1,0 0 0,0 0 0,0 0 1,0 0-1,0 0 0,0 0 0,0 0 1,0 0-1,0 0 0,0 0 0,0 0 1,0 0-1,0-1 0,0 1 0,0 0 1,0 0-1,0 0 0,0 0 1,0 0-1,0 0 0,0 0 0,0 0 1,0 0-1,0 0 0,0 0 0,0 0 1,0 0-1,0-1 0,0 1 0,0 0 1,0 0-1,0 0 0,0 0 0,0 0 1,0 0-1,0 0 0,0 0 0,0 0 1,0 0-1,0 0 0,0 0 0,0 0 1,0 0-1,-1 0 0,1 0 1,0 0-1,0 0 0,-7 0-7,4 1 2,0 0 1,0 0 0,1 0 0,-1 0 0,-5 3-1,1 2 11,-1 0 1,1 1-1,0 0 0,1 0 0,0 1 0,0-1 0,-6 12 0,-30 63-38,36-70 11,-6 16-9,0 0 1,-11 45 0,20-61-2,1-1 0,0 1 0,1-1 0,0 1 0,1-1 0,0 1 0,1 0 1,0-1-1,5 22 0,-6-31 31,1 0 0,0-1-1,-1 1 1,1 0 0,0 0 0,0-1 0,0 1 0,0 0 0,0-1 0,1 1 0,-1-1 0,0 1 0,1-1 0,-1 0 0,1 0 0,0 1-1,-1-1 1,4 1 0,-4-2 6,0 1-1,1-1 0,-1 0 0,0 0 0,1 0 1,-1 1-1,1-1 0,-1-1 0,0 1 1,1 0-1,-1 0 0,1 0 0,-1-1 1,0 1-1,0-1 0,1 1 0,-1-1 0,0 0 1,0 1-1,1-1 0,-1 0 0,0 0 1,0 0-1,0 0 0,0 0 0,0 0 0,1-2 1,7-9 53,-2-1 0,1 1 0,-1-2 0,8-22 0,-10 23-3,85-225 327,-81 214-269,-6 20-95,-1-1-1,0 1 1,-1-1 0,1 0-1,-1 1 1,0-1-1,1-8 1,-2 13-24,0 0-1,0 0 1,0 0 0,0 0-1,0-1 1,0 1 0,0 0-1,0 0 1,0 0-1,0 0 1,0 0 0,0 0-1,0 0 1,0 0 0,0 0-1,0-1 1,0 1 0,0 0-1,0 0 1,0 0 0,0 0-1,0 0 1,0 0 0,0 0-1,0 0 1,0 0 0,0-1-1,0 1 1,0 0 0,0 0-1,-1 0 1,1 0-1,0 0 1,0 0 0,0 0-1,0 0 1,0 0 0,0 0-1,0 0 1,0 0 0,0 0-1,0 0 1,-1 0 0,1 0-1,0 0 1,0 0 0,0 0-1,0 0 1,0 0 0,0 0-1,0 0 1,0 0 0,0 0-1,-1 0 1,1 0-1,-6 5-170,-4 12 23,9-10 125,-1 0-1,1 0 0,0 0 1,0 0-1,1 0 0,0 0 1,0 0-1,0 0 0,1 0 0,3 11 1,0 0 45,2 0 0,13 30 0,-17-43 42,0 0 0,1 0 1,0 0-1,0 0 0,0 0 1,7 6-1,-9-10-37,0 0 0,0 0 0,0 0-1,1 0 1,-1 0 0,0 0 0,0-1 0,1 1-1,-1 0 1,1-1 0,-1 0 0,0 1 0,1-1-1,-1 0 1,1 1 0,-1-1 0,1 0-1,-1 0 1,1 0 0,-1-1 0,1 1 0,-1 0-1,1 0 1,-1-1 0,1 1 0,-1-1 0,0 1-1,1-1 1,-1 0 0,0 1 0,3-3 0,18-12 74,-1-2 1,36-35 0,-38 32-118,1 2 1,41-29-1,-48 38-23,23-13-85,-34 21 115,1 0 0,-1 0 1,1 0-1,-1 0 0,1 0 1,0 0-1,-1 1 1,1 0-1,0-1 0,-1 1 1,1 0-1,3 0 0,-5 1 28,0-1 0,0 0-1,0 1 1,-1-1 0,1 1-1,0 0 1,0-1 0,0 1-1,0-1 1,0 1 0,-1 0 0,1 0-1,0 0 1,-1-1 0,1 1-1,-1 0 1,1 0 0,-1 0-1,1 0 1,-1 0 0,1 0-1,-1 0 1,0 0 0,0 0-1,1 0 1,-1 0 0,0 0 0,0 2-1,0 4 53,1 0 0,-2 0 0,0 8 0,0-7-67,-17 146 288,16-137-255,6-31-54,4-12 19,0 5-47,0 1 1,2 0-1,1 1 0,0 0 0,1 0 1,21-23-1,-33 42 36,1-1-1,-1 0 1,1 1 0,-1-1 0,1 1-1,-1-1 1,1 1 0,-1-1 0,1 1-1,0-1 1,-1 1 0,1 0 0,0-1-1,-1 1 1,1 0 0,0-1 0,0 1-1,-1 0 1,1 0 0,0 0 0,0 0-1,1 0 1,-2 0 12,1 1-1,0-1 1,0 1 0,-1 0-1,1 0 1,0-1 0,0 1-1,-1 0 1,1 0 0,-1-1-1,1 1 1,-1 0-1,1 0 1,-1 0 0,0 0-1,1 0 1,-1 0 0,0 2-1,2 6 72,0 0-1,-1 0 1,0 0-1,-1 0 1,0 0 0,0 1-1,-3 12 1,0 22-83,3-43 9,0 0 0,0 0 0,0 0 1,0 0-1,0-1 0,0 1 0,0 0 0,0 0 0,0 0 0,1 0 0,-1 0 0,0 0 0,1 0 0,-1 0 0,1 0 0,0 0 0,-1-1 0,1 0-1,-1 0 0,1 0 1,-1-1-1,0 1 0,1 0 1,-1-1-1,1 1 1,-1 0-1,0-1 0,1 1 1,-1-1-1,0 1 0,1 0 1,-1-1-1,0 1 1,0-1-1,1 1 0,-1-1 1,0 1-1,0-1 0,0 1 1,0-1-1,0 1 1,1-1-1,-1 0 0,4-8-21,0-1-1,1 1 0,12-16 0,-8 11-74,-7 10 100,1 0 0,0 1 0,0-1 0,1 0 0,-1 1 0,1 0 0,-1 0 0,1 0 0,0 0 0,0 1 0,0-1 0,1 1 0,-1 0 0,0 0 0,8-1 0,-10 2-17,0 1-1,-1 1 0,1-1 0,0 0 1,-1 0-1,1 1 0,0-1 1,-1 1-1,1-1 0,-1 1 0,1-1 1,-1 1-1,1 0 0,-1 0 1,1 0-1,-1 0 0,0 0 1,1 0-1,-1 0 0,0 1 0,1 0 1,3 4 15,-1 0 1,0 0-1,4 8 1,7 14 61,2-2-1,0 0 1,23 25 0,-36-46-38,1-1 0,-1 0 0,1 0 0,0 0 0,0 0 0,0-1 0,0 0 0,1 0 0,-1-1 0,1 1 0,0-1 0,0 0 0,0-1 0,0 1 0,0-1 0,0-1 0,0 1 1,0-1-1,0 0 0,0 0 0,0-1 0,0 1 0,0-1 0,0-1 0,0 1 0,0-1 0,0 0 0,-1-1 0,1 1 0,-1-1 0,1 0 0,-1 0 0,0-1 0,0 0 0,0 0 0,-1 0 1,8-9-1,-2 1 10,0-1 0,-2 0 0,0 0 0,12-25 1,-17 31-48,-1 0 1,1 0 0,-1-1 0,-1 1 0,1 0-1,-1-1 1,0 1 0,-1-1 0,0 0-1,0 1 1,-3-15 0,3 21 20,0 0 1,0 0-1,0 0 0,-1 0 1,1 0-1,0 0 0,-1 0 1,1 0-1,-1 0 0,1 0 1,-1 0-1,0 0 0,1 0 1,-1 0-1,0 1 0,0-1 1,1 0-1,-1 0 0,0 1 1,0-1-1,0 1 0,0-1 1,-1 0-1,0 1-18,1 0 0,-1-1 0,1 1-1,-1 0 1,0 1 0,1-1 0,-1 0 0,1 0-1,-1 1 1,1-1 0,-1 1 0,1-1 0,0 1-1,-1 0 1,1-1 0,-3 3 0,0 0 11,1 0 0,-1 0 1,1 0-1,0 0 0,0 1 1,0-1-1,0 1 0,1 0 0,-1 0 1,1 0-1,0 0 0,0 0 0,-2 9 1,2-7 32,1 0 0,-1 0 0,1 0 1,1 0-1,-1 0 0,1 0 0,0 1 0,1-1 1,1 11-1,0-10 4,0 0-1,1 0 1,-1 0 0,1 0-1,1-1 1,0 1 0,0-1-1,0 0 1,0 0 0,1 0-1,0 0 1,7 5 0,-9-8-28,1 0 0,0 0 1,0 0-1,1-1 0,-1 1 1,0-1-1,1 0 0,-1-1 1,1 1-1,0-1 0,0 1 1,-1-1-1,1-1 0,0 1 1,0-1-1,0 0 0,0 0 1,0 0-1,7-2 0,-3 0-185,-1-1-1,0 0 1,0-1-1,0 0 1,0 0-1,0 0 1,12-11-1,48-45-3689,-47 40 1906,11-9-187</inkml:trace>
</inkml:ink>
</file>

<file path=ppt/ink/ink4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4:50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11 210 4160,'-11'-9'3972,"17"10"-2254,6 2-954,0 0 0,0-1 0,0 0 1,0-1-1,0 0 0,0-1 0,25-3 0,-14-1-295,0 0 0,-1-2 0,28-9 0,-40 11-364,1 0-1,-1-1 1,0-1-1,0 1 0,0-1 1,-1-1-1,0 0 0,0 0 1,-1-1-1,0 0 1,0 0-1,-1-1 0,11-16 1,-7 11-36,-9 11-62,1 0 1,-1 0-1,0 0 0,0 0 0,0 0 1,-1 0-1,1-1 0,-1 1 1,1 0-1,0-5 0,-2 6-19,0 0-1,1 1 0,-1-1 1,0 0-1,1 0 1,-1 0-1,1 1 1,1-3-1,-2 3 9,0 1 0,0 0 0,1 0 0,-1 0 0,0 0 0,0 0 0,0 0 0,0 0 0,0 0 0,0 0 0,0 0 0,0 0 0,1 0 0,-1 0 0,0 0 0,0 0 0,0 0 0,0 0 0,0 0 0,0 0 0,0 0 0,1 0 0,-1 0 0,0 0 0,0 0 0,0 0 0,0 0 0,0 0 0,0 0 0,0 0 0,1 0 0,-1 0 0,0 0 0,0 0 0,0 0 0,0 0 0,0 1 0,0-1 0,0 0 0,0 0 0,0 0 0,1 0 0,4 11-58,4 19 267,-1 1-1,4 36 1,-3 17 32,-9-71-25,0 0 0,-1 0-1,0-1 1,-4 21 0,4-31-139,1 0 0,-1 1 1,0-1-1,0 0 0,0 0 0,0 0 1,0 0-1,-1 2 0,1-3-44,1-1 0,-1 0-1,1 1 1,-1-1 0,1 0-1,-1 0 1,1 1 0,-1-1-1,1 0 1,-1 0 0,1 0-1,-1 0 1,1 0 0,-1 0-1,0 0 1,1 0 0,-1 0-1,1 0 1,-1 0 0,1 0-1,-1 0 1,1 0 0,-1 0 0,0 0-1,1-1 1,-1 1 0,1 0-1,-1 0 1,1-1 0,-1 1-1,1 0 1,0-1 0,-1 1-1,1 0 1,-1-1 0,1 1-1,-1-1 1,-8-9-12,-1 0 0,1-1 0,1 0 0,0 0 0,-6-14 0,-3-1-28,4 5-337,9 11-235,4 7-518,23 23 466,-19-16 710,0 0-1,0-1 1,1 1 0,-1-1-1,11 6 1,-7-6-19,0 0 0,1-1 1,-1 0-1,1-1 0,0 0 0,0 0 0,-1-1 0,1 0 0,0 0 1,0-1-1,0 0 0,-1-1 0,1 0 0,-1 0 0,1-1 1,10-4-1,203-63 568,-112 40-688,-82 20 120,46-23 0,-73 33-45,-1 0 1,0 0 0,1-1 0,-1 1-1,0 0 1,1 0 0,-1-1 0,0 1-1,0 0 1,1-1 0,-1 1 0,0 0-1,0-1 1,0 1 0,1 0 0,-1-1-1,0 1 1,0 0 0,0-1 0,0 1-1,0 0 1,0-2 0,1 2-12,-1 0 0,0 0 0,0 0 0,0 0 0,-1 0 0,1 0 0,0 0 0,0 0 0,0 0 0,0-1 0,0 1 0,0 0 0,0 0 0,0 0 0,0 0 0,0 0 0,0 0 0,0 0 0,0 0 0,0 0 0,0 0 0,0-1 0,0 1 0,0 0 0,-1 0 0,1 0 0,0 0 1,0 0-1,0 0 0,0 0 0,0 0 0,0 0 0,0 0 0,0 0 0,0 0 0,-1 0 0,1 0 0,0 0 0,0 0 0,0 0 0,0 0 0,0 0 0,0 0 0,0 0 0,0 0 0,-1 0 0,1 0 0,0 0 0,0 0 0,0 0 0,0 0 0,0 0 0,0 0 0,0 1 0,0-1 0,0 0 0,0 0 0,0 0 0,-1 0 0,1 0 0,0 0 0,0 0 0,0 0 0,0 0 1,0 0-1,0 0 0,0 1 0,-5 0-32,-1-1-11,1 1 1,-1 0 0,0 0-1,0 0 1,0 1 0,1 0-1,-10 4 1,-38 23-28,33-17-81,12-7 105,0-1 0,0 1-1,0 1 1,1-1 0,0 2 0,0-1 0,1 0 0,0 1 0,0 1 0,-9 13 0,14-20 60,1 0 0,-1 0 0,1 0 0,-1 0-1,1 0 1,0 0 0,-1 0 0,1 0 0,0 0 0,0 0 0,0 0-1,0 0 1,0 1 0,0-1 0,0 0 0,0 0 0,0 0 0,0 0 0,1 0-1,-1 0 1,0 0 0,1 0 0,-1 0 0,1 0 0,-1 0 0,1 0 0,-1 0-1,1 0 1,0 0 0,-1 0 0,1-1 0,0 1 0,0 0 0,0-1 0,0 1-1,1 1 1,1-1 24,-1 0 0,1 0 0,-1 0 1,1 0-1,0-1 0,0 1 0,-1-1 0,1 0 0,0 1 0,0-1 0,-1-1 0,6 1 0,2-3 46,1 0 0,-1 0 1,0-1-1,0 0 0,15-9 0,-3-1-83,23-18 0,-36 25-50,49-41-265,-61 54 184,0 1 0,0-1 0,-2 9 0,-9 23 170,-7 12-48,-84 182-2,85-195 115,-2 0 0,-1-2 0,-1-1 0,-33 35 0,9-20 359,43-43-328,8-7 27,11-7-4,20-20-204,-2-2 0,43-50-1,46-75 1,-64 79 162,23-19-203,5-5 114,-39 48 20,-37 40-113,-5 6-196,-3 21 75,-6 41 378,3-45-173,1-1 0,0 0 1,0 1-1,1-1 0,1 0 1,-1 1-1,4 15 0,-1-18-54,-3-5 59,1 0 0,0 1 0,0-1 0,0 0 0,1 0 0,-1 0-1,4 6 1,-4-9-13,0 1-1,0-1 1,0 1-1,-1-1 1,1 1-1,0-1 1,0 1-1,0-1 0,0 0 1,0 1-1,0-1 1,0 0-1,0 0 1,0 0-1,0 0 1,0 0-1,0 0 1,0 0-1,0 0 0,0 0 1,0 0-1,0-1 1,-1 1-1,1 0 1,0-1-1,0 1 1,0-1-1,0 1 1,0-1-1,0 1 0,0-2 1,17-8 173,19-17 0,12-7-195,31-16 216,88-50-367,-164 97 219,9-2-296,-13 5 230,0 1 1,1-1-1,-1 0 0,0 0 0,1 0 1,-1 0-1,0 1 0,1-1 1,-1 0-1,0 0 0,1 1 0,-1-1 1,0 0-1,0 1 0,0-1 1,1 0-1,-1 1 0,0-1 0,0 0 1,0 1-1,0-1 0,0 0 0,1 1 1,-1-1-1,0 0 0,0 1 1,0-1-1,0 1 0,0-1 0,0 0 1,0 1-1,0-1 0,0 0 0,-1 1 1,1 0-1,0 2 2,0 9 9,0-1 1,3 14 0,-2-21-19,0 0 1,0 1-1,0-1 1,1 0-1,0 0 1,0 0-1,0 0 0,0 0 1,4 4-1,-1-1 26,1 1 1,1-1-1,12 11 0,-17-16 13,0-1 1,0 1 0,0-1-1,0 1 1,0-1-1,1 0 1,-1 0-1,0 0 1,1 0 0,-1 0-1,1-1 1,-1 1-1,1-1 1,0 0-1,-1 0 1,1 0 0,-1 0-1,1 0 1,4-1-1,13-6 19,-1 0 0,0-2-1,0 0 1,18-13 0,6-2-69,57-24 411,-76 33-173,-23 15-216,0-1 0,1 0 0,-1 0-1,0 0 1,0 0 0,1 0 0,-1 0 0,0 0-1,0 0 1,0-1 0,-1 1 0,1 0-1,1-2 1,-2 3-1,0 0 0,0-1 0,0 1 0,0 0 0,0 0-1,0 0 1,0-1 0,-1 1 0,1 0 0,0 0 0,0 0 0,0 0-1,0-1 1,0 1 0,0 0 0,0 0 0,-1 0 0,1 0 0,0 0-1,0-1 1,0 1 0,0 0 0,-1 0 0,1 0 0,0 0 0,0 0-1,0 0 1,0 0 0,-1 0 0,1 0 0,0 0 0,0 0 0,0 0-1,-1 0 1,1 0 0,0 0 0,0 0 0,0 0 0,-1 0 0,1 0-1,0 0 1,-1 0 0,-7 3-140,-5 3 81,-1 0 0,2 1 1,-1 1-1,1 0 0,0 1 1,1 0-1,-18 18 0,22-17 107,0 0-1,0 0 0,1 1 1,0 0-1,0 0 0,1 0 1,-5 21-1,10-32-34,0 0 0,0 0-1,0 0 1,-1 1 0,1-1 0,0 0 0,0 0-1,0 0 1,0 0 0,1 0 0,-1 0-1,0 1 1,0-1 0,0 0 0,0 0 0,0 0-1,0 0 1,0 0 0,0 0 0,0 0 0,0 0-1,0 1 1,0-1 0,0 0 0,0 0 0,0 0-1,1 0 1,-1 0 0,0 0 0,0 0 0,0 0-1,0 0 1,0 0 0,0 0 0,0 0 0,1 1-1,-1-1 1,0 0 0,0 0 0,0 0 0,0 0-1,0 0 1,0 0 0,0 0 0,1 0 0,-1 0-1,0 0 1,0 0 0,0-1 0,0 1 0,0 0-1,0 0 1,1 0 0,-1 0 0,0 0 0,0 0-1,0 0 1,0 0 0,0 0 0,0 0 0,0 0-1,0 0 1,0 0 0,1-1 0,-1 1 0,0 0-1,16-9 109,17-15-77,59-56-113,-90 78-9,0 0 5,0 0 1,0 0-1,0 0 0,1 0 0,-1 1 0,0-1 0,1 1 0,3-2 0,-6 7 89,0 0 1,1 0 0,-1 0 0,1 0 0,0-1-1,0 1 1,1 0 0,-1 0 0,1-1 0,0 1 0,0-1-1,0 0 1,0 1 0,0-1 0,1 0 0,0 0-1,-1-1 1,1 1 0,0 0 0,0-1 0,1 0-1,-1 0 1,0 0 0,1 0 0,0 0 0,-1-1-1,1 1 1,0-1 0,-1 0 0,1 0 0,0 0 0,0-1-1,0 0 1,0 1 0,0-1 0,7-1 0,7-3-12,0 0 0,-1 0 0,1-2 0,-1 0 0,28-15 0,59-24 147,-81 35-132,-17 8-66,0 0-1,0 0 1,0 0-1,-1 1 1,11-1 0,-14 2 44,-1 1 0,0 0 0,0 0 0,0 0 1,0 0-1,0 0 0,0 0 0,0 0 1,0 0-1,0 0 0,0 0 0,0 1 0,-1-1 1,1 0-1,-1 1 0,1-1 0,-1 0 1,1 2-1,1 2-58,36 62 283,-18-35-183,-19-30-28,0 0 0,0 0-1,1 0 1,-1 0 0,0-1 0,1 1 0,0 0 0,-1-1-1,1 1 1,0-1 0,0 1 0,0-1 0,0 0 0,0 0-1,0 0 1,0 0 0,1 0 0,-1 0 0,0 0 0,0-1-1,1 0 1,-1 1 0,0-1 0,1 0 0,-1 0 0,1 0-1,-1 0 1,0 0 0,1-1 0,3 0 0,4-3 71,0 0 0,0 0 0,-1-1 1,1 0-1,11-9 0,-9 6-38,-4 3-19,0 0 1,0-1-1,-1 0 1,14-14-1,-19 18-23,-1 0 0,1 0 0,-1 0-1,1 0 1,-1 0 0,0 0 0,0 0-1,0 0 1,0-1 0,0 1 0,-1 0-1,1-1 1,-1 1 0,1 0-1,-1-1 1,0 1 0,0-1 0,0 1-1,0 0 1,-1-1 0,1 1 0,-1 0-1,1-1 1,-2-3 0,1 4-23,0 1 0,0-1-1,0 0 1,0 1 0,-1-1 0,1 1 0,0 0 0,-1-1-1,1 1 1,-1 0 0,1 0 0,-1 0 0,1 0-1,-1 0 1,0 0 0,1 0 0,-1 1 0,0-1 0,0 1-1,0-1 1,0 1 0,0 0 0,1-1 0,-1 1 0,0 0-1,0 0 1,0 1 0,0-1 0,0 0 0,0 1-1,-2 0 1,1-1 30,0 1-1,0 0 1,0 0-1,0 0 1,0 1-1,0-1 1,0 1-1,0-1 1,0 1-1,1 0 0,-1 0 1,1 0-1,-1 0 1,1 1-1,0-1 1,-3 5-1,4-6 22,1-1-1,0 1 0,-1 0 1,1 0-1,0 0 0,0-1 1,0 1-1,0 0 0,-1 0 1,1 0-1,0 0 0,1-1 1,-1 1-1,0 0 0,0 0 0,0 0 1,0 0-1,1-1 0,-1 1 1,0 0-1,1 1 0,1 0 13,-1 0 0,0 0-1,1-1 1,0 1 0,-1 0-1,1-1 1,0 1 0,2 0-1,4 3 74,0 0 0,18 7 0,-8-7-73,-1 0 1,0 0 0,1-2-1,0 0 1,24 0-1,91-4-245,-124 1 154,80-3-3222,-29 3-3880,-58 0 6164,-1 0 807,-1-1 1,1 1-1,-1 0 0,1 0 0,-1 0 0,1 0 0,-1 0 1,0 0-1,1 0 0,-1 0 0,1 0 0,-1 0 0,1 0 0,-1 0 1,1 0-1,-1 0 0,0 1 0,1-1 0,-1 0 0,1 0 0,-1 0 1,0 1-1,1-1 0,-1 0 0,1 0 0,-1 1 0,0-1 1,0 0-1,1 1 0,-1-1 0,0 1 0,1-1 0,-1 0 0,0 1 1,0-1-1,0 1 0,1-1 0,-1 0 0,0 1 0,0 0 0,-2 14-3505</inkml:trace>
</inkml:ink>
</file>

<file path=ppt/ink/ink4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5:06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210 183 4064,'4'-5'904,"-2"0"1,1 0-1,-1 0 1,4-9-1,-6 12-598,0 0-1,1 1 1,-1-1 0,0 0-1,0 0 1,0 1-1,0-1 1,0 0 0,0 0-1,-1 0 1,1 1-1,0-1 1,-1 0 0,0 0-1,1 1 1,-1-1-1,0 0 1,0 1 0,-1-3-1,1 3-107,0-1 0,0 1 0,0 0 0,0-1 0,0 1 0,-1 0 0,1 0 0,0 0-1,0 0 1,-1 0 0,1 0 0,-1 1 0,1-1 0,0 0 0,-1 1 0,0-1 0,-2 0 0,1 1-49,0 0 1,1 1 0,-1-1 0,0 1 0,0-1 0,1 1-1,-1 0 1,1 0 0,-1 0 0,-3 3 0,-12 5 117,1 1-1,0 1 1,-21 17 0,30-22-224,1 1-1,1-1 1,-1 1-1,1 1 1,0-1 0,1 1-1,0 0 1,0 0-1,-5 12 1,9-17-24,0-1-1,0 0 1,0 0-1,1 1 0,-1-1 1,1 0-1,0 1 1,0-1-1,0 1 1,0-1-1,0 0 1,0 1-1,0-1 1,1 0-1,-1 1 1,1-1-1,0 0 1,0 1-1,0-1 1,0 0-1,0 0 1,0 0-1,0 0 1,1 0-1,-1 0 1,1 0-1,-1-1 1,1 1-1,0 0 1,0-1-1,0 1 1,0-1-1,0 0 1,0 0-1,0 0 1,4 2-1,-1-1 46,0 0 0,0-1 0,1 1 0,-1-1 0,1 0 0,-1 0 0,1-1-1,-1 0 1,1 0 0,-1 0 0,1-1 0,-1 1 0,1-1 0,10-4 0,-10 2-32,1-1 1,0 1-1,-1-1 1,0-1 0,0 0-1,0 1 1,0-2 0,-1 1-1,0-1 1,0 1-1,-1-1 1,1-1 0,-1 1-1,-1-1 1,6-11-1,2-9-139,-2 0-1,11-49 0,-16 55 102,2-20-56,-3 14-212,-8 70 268,2-1 1,4 70 0,0-98 117,1 0 0,0 0 0,1 0 0,0 0 0,2-1 0,-1 0 0,12 22 0,-16-33-73,1-1 0,0 1 0,1 0 0,-1-1 0,0 1 1,0-1-1,1 1 0,-1-1 0,1 0 0,-1 0 1,1 1-1,0-1 0,-1 0 0,1-1 0,0 1 0,0 0 1,0 0-1,3 0 0,-2-1 6,-1 1 0,1-1 0,0 0 0,0-1 0,0 1 0,0 0 0,-1-1 0,1 0 0,0 1 0,-1-1 0,5-2 0,3-3 47,0 1-1,-1-2 1,0 1 0,0-1 0,10-11-1,33-33 5,57-52-208,-108 102 95,0 0-1,-1 0 0,1 0 1,1 0-1,-1 1 0,0-1 1,0 0-1,0 1 1,0-1-1,0 1 0,1-1 1,-1 1-1,0-1 0,0 1 1,1 0-1,-1 0 0,0-1 1,1 1-1,-1 0 1,0 0-1,1 0 0,-1 1 1,0-1-1,1 0 0,-1 0 1,0 1-1,2 0 1,-1 1 20,0 0 0,0-1 0,0 1 0,0 0 0,-1 1 0,1-1 0,-1 0 0,0 0 0,1 1 1,-1-1-1,0 1 0,1 3 0,4 14 75,2-1 0,0 1 1,1-2-1,1 1 0,20 27 0,-29-45-67,1 1 0,-1-1 0,1 0 0,0 0 0,-1 0 0,1 0 0,0 0 0,0 0 0,0-1 0,0 1 0,0-1 0,0 1 0,0-1 0,0 1 0,0-1 0,0 0 0,0 0 0,0 0 0,0 0 0,0-1 0,0 1 0,0 0 0,-1-1 0,1 1 0,0-1 0,3-1 0,0 0 28,1-1 1,-1 1-1,0-1 0,0 0 1,-1 0-1,1 0 0,-1-1 1,6-5-1,-2 0-13,-1-1-1,8-15 1,0 2-23,0-2-149,16-34 1,-20 35 191,-7 18-565,1 9 115,-2 0 495,13 14-64,-11-12-23,0 0 0,0-1 1,0 1-1,0-1 0,8 4 1,-1-2 14,0-1-1,1 0 1,0-1-1,0 0 1,0-1 0,0 0-1,0-1 1,23 0 0,-6-2 31,1-1 1,52-9 0,-72 8 20,-1 0 1,1-1 0,-1 0-1,1-1 1,-1 0-1,0-1 1,10-6-1,-17 9-67,0 0 0,0 0-1,0 0 1,-1 0-1,1-1 1,0 1-1,-1-1 1,0 0-1,1 0 1,-1 0 0,0 0-1,-1 0 1,1 0-1,-1-1 1,1 1-1,-1-1 1,0 1-1,0-1 1,0 1-1,-1-1 1,1 1 0,-1-1-1,0 0 1,0-4-1,-1 1-29,0 1-1,0 0 0,-1 0 1,0 1-1,0-1 1,0 0-1,-1 0 0,-3-5 1,6 10 4,-1-1-1,0 1 1,0 0 0,0-1 0,0 1-1,0 0 1,0 0 0,0 0 0,-1-1-1,1 1 1,0 1 0,-1-1 0,1 0-1,-1 0 1,1 0 0,-1 1 0,1-1-1,-1 1 1,1-1 0,-1 1 0,1 0 0,-1-1-1,0 1 1,1 0 0,-1 0 0,0 0-1,1 0 1,-1 1 0,0-1 0,1 0-1,-1 1 1,1-1 0,-1 1 0,1-1-1,-3 2 1,-3 2 6,0 1-1,1 0 0,-1 0 1,1 0-1,0 1 1,0 0-1,1 0 0,0 0 1,0 1-1,0 0 1,1 0-1,0 0 1,0 0-1,-3 10 0,5-11 21,0 0 0,1 1 0,-1-1 0,1 0 0,0 1 0,1-1 0,-1 1 0,2 8 0,-1-11 11,1 1 1,0-1 0,0 0-1,0 0 1,0 0-1,1 0 1,-1 0 0,1 0-1,0 0 1,1 0 0,-1-1-1,1 1 1,3 3 0,-3-4 9,0 0 1,0-1 0,0 1-1,1-1 1,-1 0 0,1 0 0,-1 0-1,1 0 1,0-1 0,0 1 0,0-1-1,0 0 1,0 0 0,0-1-1,0 1 1,5-1 0,4 0 75,0-1 1,0 0-1,20-5 0,-26 4-96,1 0-1,-1 0 0,1-1 1,-1 0-1,0-1 0,0 1 1,10-8-1,1-3 18,20-20 0,9-7-42,-37 33-32,-7 5 25,1 0 1,-1 0 0,0 1 0,1 0 0,-1 0 0,7-3-1,-9 5 27,1-1-1,-1 1 0,0 0 1,0 0-1,0 0 0,0 0 0,1 0 1,-1 0-1,0 0 0,0 0 1,0 1-1,0-1 0,0 0 0,1 1 1,-1-1-1,0 1 0,0-1 1,0 1-1,0-1 0,0 1 1,0 0-1,0-1 0,-1 1 0,1 0 1,0 0-1,0 0 0,0 0 1,0 2-1,27 41-157,-20-31 314,14 20 0,-18-29-127,-1 1 1,1-1 0,0 0 0,1-1-1,-1 1 1,0-1 0,1 0-1,5 3 1,-2-3-8,0 1-1,0-2 0,0 1 1,0-1-1,0-1 0,0 1 1,1-1-1,-1-1 1,12 0-1,7-2 113,41-8 0,-40 5-109,-11 2-19,1 0 0,0-2-1,-1 0 1,0 0 0,0-2 0,0 0 0,-1-1 0,0 0 0,28-21 0,-29 16 37,0-1 1,-1-1-1,0 0 1,-1-1-1,14-22 1,-27 38-50,1 0 1,-1 0-1,0-1 0,0 1 1,0 0-1,1 0 1,-1 0-1,0-1 1,0 1-1,0 0 0,1 0 1,-1-1-1,0 1 1,0 0-1,0-1 0,0 1 1,0 0-1,0 0 1,0-1-1,1 1 0,-1 0 1,0-1-1,0 1 1,0 0-1,0-1 1,0 1-1,-1 0 0,1-1 1,0 1-1,0 0 1,0 0-1,0-1 0,0 1 1,0 0-1,0-1 1,-1 1-1,1 0 0,0 0 1,0-1-1,0 1 1,-1 0-1,1 0 0,0-1 1,-1 1-1,1 0-4,-1 0-1,0 0 0,1 0 1,-1 0-1,1 0 1,-1 1-1,0-1 0,1 0 1,-1 0-1,1 1 0,-1-1 1,1 0-1,-1 0 0,1 1 1,-1-1-1,1 1 1,-1-1-1,1 1 0,-1-1 1,1 0-1,-1 1 0,1 0 1,-1 0-1,-101 150 145,99-147-110,1 0 0,0 0 0,0 0 0,0 0 0,-2 7 0,4-10-22,-1-1 1,1 1 0,0 0-1,0-1 1,0 1 0,0-1 0,-1 1-1,1 0 1,0-1 0,0 1-1,0-1 1,0 1 0,0 0 0,0-1-1,1 1 1,-1-1 0,0 1-1,0 0 1,0-1 0,1 1 0,-1-1-1,0 1 1,0-1 0,1 1 0,-1-1-1,0 1 1,1-1 0,-1 1-1,1-1 1,-1 1 0,1-1 0,-1 0-1,1 1 1,-1-1 0,1 0-1,-1 1 1,1-1 0,-1 0 0,1 0-1,-1 1 1,1-1 0,0 0-1,-1 0 1,1 0 0,-1 0 0,1 0-1,0 0 1,0 0 0,2-1 3,1 1 0,-1-1 1,0 0-1,0 0 0,0 0 0,0-1 1,0 1-1,0-1 0,0 1 1,0-1-1,-1 0 0,4-3 0,-3 2-35,0 1-1,0-1 0,1 1 0,-1 0 0,0 1 1,1-1-1,-1 0 0,5 0 0,-6 2 16,0 0 0,-1 0 0,1 0-1,0 0 1,-1 0 0,1 1 0,-1-1 0,1 0-1,-1 1 1,1 0 0,-1-1 0,1 1 0,-1 0-1,1 0 1,-1 0 0,0 0 0,1 0-1,-1 0 1,0 0 0,1 2 0,23 29 88,-18-23-95,-6-7 20,1 0 0,-1 0 0,1 0 0,0 0 0,-1 0 0,1-1 1,0 1-1,0-1 0,1 1 0,-1-1 0,0 0 0,0 0 0,1 0 0,4 2 0,-3-3 39,1 1 0,0-1-1,0 0 1,-1 0 0,1 0-1,0 0 1,5-2 0,4-2-88,1 0 0,26-11 0,5-2 56,-22 10 19,-2 1-30,1-2 0,23-11 1,-5 1 174,-26 12-195,-1 0 0,20-12 1,-34 17-69,-5 2 23,-8 3-29,8 0 50,-40 24-124,-52 43 1,96-70 180,0-1 1,0 1 0,1-1 0,-1 1 0,0 0 0,0-1 0,1 1 0,-1 0 0,1 0-1,-1-1 1,1 1 0,-1 0 0,1 0 0,-1 0 0,1 0 0,0 0 0,-1 1 0,1-2-4,0 0 0,1 1 0,-1-1 0,0 0 1,1 1-1,-1-1 0,0 0 0,1 0 1,-1 0-1,1 1 0,-1-1 0,0 0 0,1 0 1,-1 0-1,0 0 0,1 0 0,-1 0 0,1 0 1,-1 0-1,1 0 0,-1 0 0,0 0 0,1 0 1,-1 0-1,1 0 0,-1 0 0,8-1 18,0-1-1,13-4 1,3-2-54,0 1 0,0 1 1,33-4-1,-54 10 13,-1-1 0,0 1 0,1 0 0,-1 0 0,0 0 1,0 0-1,1 1 0,-1-1 0,0 1 0,1-1 0,-1 1 0,0 0 1,0 0-1,0 0 0,0 0 0,0 0 0,0 0 0,0 0 0,0 1 0,0-1 1,-1 1-1,1-1 0,1 3 0,-1-1 18,-1 0 0,0 0 0,0 0 0,0 0 1,0 0-1,0 0 0,0 1 0,-1-1 0,0 0 0,0 0 0,0 0 1,0 1-1,0-1 0,0 0 0,-1 0 0,-1 5 0,-6 21 37,0-1-1,-19 38 0,-32 52 143,42-88-59,-1 0 0,-2-1 0,-1-2 0,0 0 0,-39 36 0,53-56-71,-1-1 0,1 1 0,-2-2 0,1 1 1,-1-1-1,1 0 0,-1-1 0,-1 0 0,-18 5 0,27-9-65,0 1 1,-1-1-1,1 0 1,0 0-1,-1 0 1,1 0 0,0 0-1,0 0 1,-1 0-1,1 0 1,0 0-1,-1-1 1,1 1-1,0 0 1,0-1-1,0 1 1,-1-1-1,1 1 1,0-1-1,0 0 1,0 0-1,0 1 1,0-1 0,0 0-1,0 0 1,0 0-1,1 0 1,-1 0-1,0 0 1,0 0-1,1 0 1,-1-1-1,1 1 1,-1 0-1,1 0 1,-1 0-1,1-1 1,0 1-1,-1-2 1,1-2-28,0 0 1,0 0-1,0 0 0,0 1 1,1-1-1,0 0 0,0 0 1,0 0-1,3-5 1,2-5 6,2 0 1,-1 1-1,2 0 1,0 1 0,0 0-1,2 0 1,-1 1-1,2 0 1,-1 1 0,23-17-1,14-5 12,102-54 0,-30 20 78,-104 57 15,10-5 131,-1-1 0,35-30 1,-53 40-143,-1 1 1,-1-1-1,1-1 0,-1 1 1,0-1-1,0 0 1,-1 0-1,0-1 0,0 1 1,-1-1-1,0 0 1,0 0-1,2-14 1,-4 21-56,-1 0 1,0 0 0,0 0 0,0-1 0,0 1 0,0 0 0,0 0 0,0 0 0,0 0 0,0 0 0,-1 0 0,1-1 0,0 1 0,-1 0-1,1 0 1,-1 0 0,1 0 0,-1 0 0,0 0 0,-1-1 0,2 2 8,-1-1-1,1 1 1,-1 0 0,1-1 0,-1 1-1,1 0 1,-1 0 0,0 0-1,1-1 1,-1 1 0,0 0-1,1 0 1,-1 0 0,1 0-1,-1 0 1,0 0 0,1 0-1,-1 0 1,0 1 0,1-1 0,-1 0-1,1 0 1,-1 0 0,0 1-1,1-1 1,-1 0 0,1 1-1,-1-1 1,1 0 0,-1 1-1,1-1 1,-1 1 0,0 0-1,-1 1 35,0 0 0,0 1 0,0-1 0,0 1 0,0-1 0,1 1-1,-1 0 1,1-1 0,-1 1 0,1 0 0,0 0 0,0 0-1,0 0 1,1 0 0,-1 0 0,1 0 0,0 1 0,0-1-1,0 0 1,0 0 0,0 0 0,1 0 0,-1 0 0,1 0 0,0 0-1,0 0 1,0 0 0,0 0 0,3 5 0,-1-4-45,-1 0 1,1 1 0,0-2-1,0 1 1,0 0 0,1 0-1,-1-1 1,1 0-1,0 0 1,0 0 0,0 0-1,0 0 1,0-1 0,1 0-1,-1 0 1,1 0 0,-1-1-1,1 1 1,5 0-1,6-1-1265,1-1 0,-1 0 0,0-1-1,20-4 1,2 0-4516,0 1 794,-13-1-1979</inkml:trace>
</inkml:ink>
</file>

<file path=ppt/ink/ink4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8:15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1106 5632,'11'14'1834,"-6"-10"-1124,1-3-182,-1-1 1,0 1-1,1-1 1,-1 1-1,0-2 1,0 1-1,1 0 0,-1-1 1,0 0-1,8-3 1,-5 0-168,0-2 1,0 1-1,-1-1 0,0 0 1,0 0-1,-1-1 1,9-10-1,35-58 292,-40 58-475,38-59 235,55-96 1030,-94 150-1066,0 0 0,8-34 0,-16 49-272,0 1 0,-1 0 0,1-1 0,-2-8 0,0-1-113,2 15-14,-1 0-1,1 0 1,-1 1-1,1-1 1,-1 0-1,1 0 1,-1 1-1,1-1 1,0 1-1,-1-1 1,1 0-1,0 1 1,-1-1 0,1 1-1,0-1 1,0 1-1,0 0 1,-1-1-1,1 1 1,0 0-1,0 0 1,0-1-1,0 1 1,1 0-1,30-5-268,-27 4 296,9-1 18,1 1-1,0 0 1,-1 1-1,1 1 1,0 0-1,-1 1 1,1 0 0,15 5-1,-26-5 32,-1 0 0,1 0 0,0 0-1,-1 0 1,1 1 0,-1 0 0,0 0 0,0-1 0,0 2-1,0-1 1,0 0 0,-1 1 0,1-1 0,-1 1 0,0 0 0,0-1-1,-1 1 1,1 0 0,-1 0 0,1 0 0,-1 1 0,0 3-1,2 9 91,-2 1 0,0-1 0,-1 0 0,-2 20-1,1-9-107,-5 89 126,6-109-202,1 0 1,-1 0-1,2 0 1,2 11-1,-3-16 36,-1-1 1,1 1-1,0-1 0,0 0 0,0 0 0,0 1 0,1-1 0,-1 0 1,1 0-1,-1 0 0,1 0 0,0 0 0,-1-1 0,1 1 1,0 0-1,0-1 0,3 2 0,-3-2 16,-1-1 1,1 0-1,0 1 0,-1-1 1,1 0-1,0 0 1,-1 0-1,1 0 0,0-1 1,-1 1-1,1 0 0,0-1 1,-1 1-1,1-1 0,0 1 1,-1-1-1,1 0 1,-1 0-1,1 0 0,-1 0 1,0 0-1,2-2 0,4-2 51,-1-1-1,0 0 0,6-7 0,36-50 148,6-8-206,-13 27 71,-24 26 158,-1 0-1,0-1 0,-2 0 1,24-41-1,-36 57-199,-1 0 1,-1 0-1,1 0 1,0 0-1,-1 0 0,1 0 1,-1-1-1,0-4 1,0 6-26,0 0 0,-1 1 0,1-1 0,0 0 1,0 0-1,-1 0 0,1 1 0,-1-1 0,0 0 1,0 1-1,1-1 0,-1 1 0,0-1 1,0 1-1,-3-3 0,-5-10 69,3 5-138,3 3 82,-2 0 62,-22-8-155,10 11-259,1 1-5,14 2 309,0 0 1,0-1-1,0 1 0,0 0 0,0 0 0,0 1 1,0-1-1,0 0 0,0 1 0,0-1 0,1 1 1,-1 0-1,0-1 0,0 1 0,-2 2 1,0-1-3,1 1 0,-1-1 0,1 1 0,0 0 0,0 0 0,0 1 1,-2 3-1,1-1-8,-1 1 1,1 1 0,1-1 0,-1 0 0,1 1-1,1 0 1,-3 12 0,3-10 60,1 0-1,0 0 1,0 0 0,1 0-1,1 0 1,0 0 0,0-1 0,5 20-1,-3-22 14,0 0-1,0 1 1,0-1-1,1 0 0,0-1 1,1 1-1,-1-1 1,1 1-1,1-2 1,-1 1-1,11 8 1,-11-10-2,-1-1 0,1 1 0,0-1 0,1-1 0,-1 1 1,0-1-1,1 1 0,0-2 0,-1 1 0,1-1 0,10 2 1,-7-3 5,0 0 0,-1 0 0,1-1 0,0 0 0,0 0 0,-1-1 0,10-3 0,5-3 4,-1-2 0,0 0 0,-1-2 0,34-23 1,-35 22 19,-1-1 0,-1-1 1,33-33-1,-34 29-23,-9 12-26,-1-1 0,0 0 0,-1 0 0,0-1 0,0 1 0,-1-1 1,0-1-1,5-11 0,-4 9-191,-6 12 166,0 0 0,0 0 0,0-1 0,1 1-1,-1 0 1,0 0 0,0 0 0,0 0 0,1 0 0,-1 0 0,0 1 0,0-1 0,0 0 0,0 0 0,1 0 0,-1 0 0,0 0 0,0 0 0,0 0 0,0 0 0,0 0 0,1 0 0,-1 0 0,0 1 0,0-1 0,0 0-1,0 0 1,0 0 0,0 0 0,1 0 0,-1 0 0,0 1 0,0-1 0,0 0 0,0 0 0,0 0 0,0 1 0,2 2-21,-1 1 1,0 0-1,0 0 1,1 7-1,1 33 182,-1 1 0,-3-1 0,-7 61 0,7-95-157,-12 77 454,11-80-377,0 1 1,0-1-1,-1 0 0,0 0 0,0 0 0,-1 0 0,0 0 0,-8 11 0,11-17-89,0 0-1,0 0 0,0 0 1,-1 0-1,1 0 1,0 0-1,0 0 1,-1 0-1,1 0 0,0-1 1,-1 1-1,1-1 1,0 1-1,-1-1 0,1 0 1,-1 1-1,1-1 1,-1 0-1,1 0 1,-1 0-1,-1 0 0,0-1-38,0 1-1,0-1 0,0 0 0,0 0 0,0 0 1,0-1-1,0 1 0,1-1 0,-6-3 0,1-1-37,-1-1 0,1 1 0,1-1 0,-1-1-1,-10-15 1,-11-33-695,28 56 781,0 0 0,0 0 0,0 0 0,0 0 0,0 0 0,1 0 0,-1 0 0,0 0 0,0 0 0,0 0 0,0 0-1,0 0 1,0 0 0,0 0 0,0 0 0,0 0 0,0 0 0,0 0 0,0 0 0,0-1 0,0 1 0,0 0 0,0 0 0,0 0 0,0 0 0,0 0 0,1 0 0,-1 0 0,0 0 0,0 0 0,0 0 0,0 0 0,0 0 0,0 0 0,0 0 0,0 0-1,0 0 1,0 0 0,0-1 0,0 1 0,0 0 0,0 0 0,0 0 0,0 0 0,0 0 0,0 0 0,0 0 0,0 0 0,0 0 0,-1 0 0,1 0 0,0 0 0,0 0 0,0 0 0,0 0 0,0 0 0,0 0 0,0 0 0,0-1 0,0 1 0,8 5-56,11 8 154,-4-1-32,1 0 1,1-1-1,23 11 0,-33-18-14,-4-2-16,1-1-1,0 1 0,-1-1 1,1 0-1,0 0 1,0 0-1,0 0 0,0-1 1,-1 1-1,1-1 1,0 0-1,0 0 0,0-1 1,0 1-1,0-1 1,0 0-1,0 0 0,-1 0 1,1 0-1,5-4 1,-1 1-5,-1 0 1,0-1-1,-1 0 1,1 0-1,-1 0 1,0-1-1,0 0 1,-1 0-1,7-10 1,35-55 148,28-36 13,-68 98-94,1-1 0,-2 0-1,1 0 1,-1 0 0,7-17-1,-19 35-288,0 1-1,1-1 0,-5 12 1,5-6 197,0 1 1,2 0-1,0-1 0,0 2 1,2-1-1,0 0 1,0 0-1,2 0 1,3 25-1,-4-36 8,1-1-1,-1 0 1,1 0 0,0 0-1,0 0 1,1 0-1,-1 0 1,0 0 0,1 0-1,0 0 1,0-1-1,0 1 1,4 4-1,-5-6 4,1 0-1,0 0 0,-1 0 1,1 0-1,0 0 0,0 0 1,0-1-1,0 1 0,-1-1 1,1 1-1,0-1 0,0 0 1,0 0-1,0 1 0,0-2 1,0 1-1,0 0 0,0 0 1,0 0-1,0-1 0,0 1 1,0-1-1,-1 0 0,4-1 1,6-3 10,0-1 0,0 0 0,-1-1 1,16-13-1,37-39-185,-12 11 42,-32 32 110,0 1 1,31-20 0,-44 31-47,8-4-111,-14 8 168,0 0 1,1 0-1,-1 0 0,0 0 0,0 0 0,1 0 0,-1 0 0,0 0 0,0 0 0,1 0 0,-1 0 0,0 0 1,0 0-1,1 0 0,-1 1 0,0-1 0,0 0 0,0 0 0,1 0 0,-1 0 0,0 0 0,0 0 1,0 1-1,1-1 0,-1 0 0,0 0 0,0 0 0,0 0 0,0 1 0,1-1 0,-1 0 0,0 0 1,0 1-1,0-1 0,0 0 0,0 0 0,0 0 0,0 1 0,0-1 0,0 0 0,0 0 0,0 1 1,0-1-1,0 0 0,0 0 0,0 1 0,0-1 0,0 0 0,0 0 0,0 1 0,-4 61 207,2-41-199,0 0 1,2 22-1,1-40 6,0 15-51,1 0 0,5 17 1,-7-31 40,1 0 0,1 0 0,-1 0 0,0-1 1,1 1-1,0 0 0,0-1 0,0 1 0,0-1 1,1 0-1,-1 0 0,1 0 0,0 0 1,-1 0-1,5 3 0,-6-6 6,1 1 0,-1 0 0,0-1-1,1 1 1,-1-1 0,1 0 0,-1 1 0,1-1 0,-1 0 0,0 0-1,1 0 1,-1 0 0,1 0 0,-1 0 0,1 0 0,-1 0 0,1-1 0,-1 1-1,1-1 1,-1 1 0,0-1 0,1 1 0,-1-1 0,0 0 0,0 0 0,1 1-1,-1-1 1,0 0 0,0 0 0,2-2 0,2-3 2,-1 1 0,1-1-1,-1 0 1,6-10 0,48-94-263,15-26 32,-42 82 90,-2-1 1,24-67 0,30-120 115,-52 105 521,-27 118-478,-4-4 18,-4 15-161,3 8 103,1-1 1,0 1 0,-1 0-1,1 1 1,-1-1-1,1 0 1,0 0-1,-1 0 1,1 0 0,0 0-1,-1 0 1,1 0-1,0 1 1,-1-1-1,1 0 1,0 0 0,-1 0-1,1 1 1,0-1-1,0 0 1,-1 0 0,1 1-1,0-1 1,0 0-1,-1 1 1,1-1-1,0 0 1,0 1 0,-6 7-32,1 0 1,0 1 0,0-1 0,1 1 0,-4 11 0,-13 52 65,17-59-28,-43 190 176,39-151-17,1 0 1,2 54 0,6-71-27,2 0 0,1 0 0,15 56 0,-11-55-194,-7-26 97,2 0 1,-1 0-1,1 0 0,0-1 1,8 17-1,-4-14 193,-3-6-226,-1 0-1,1 0 0,0 0 1,0 0-1,7 6 0,-9-10 11,1 0-1,-1 0 1,1-1-1,-1 1 1,1-1-1,0 1 1,0-1-1,0 0 1,0 0-1,0 0 1,0 0-1,0-1 0,0 1 1,0-1-1,0 0 1,0 0-1,1 0 1,-1 0-1,0 0 1,0-1-1,0 0 1,0 1-1,0-1 1,0 0-1,5-3 1,2 0 17,0-1 1,0 0-1,-1-1 1,1-1-1,-1 1 1,9-10 0,13-13-73,-2-1 0,-1-1 1,-2-2-1,-1 0 0,-2-2 1,-1-1-1,24-52 0,-31 50 75,-2 0 0,-1-1-1,6-42 1,12-120 378,-29 190-379,8-97 32,-9 105-98,0 2 8,0-1 0,0 1 0,0-1 0,0 1 0,0-1 0,0 0 0,0 1 1,0-1-1,-1 1 0,1-1 0,0 1 0,-1-1 0,0 1 0,1 0 0,-1-1 0,0 1 0,1 0 1,-1-1-1,0 1 0,-2-1 0,3 2 22,0 0 0,0 0 0,-1 0 0,1 0 0,0 1 0,0-1 0,-1 0 1,1 0-1,0 0 0,0 1 0,0-1 0,-1 0 0,1 0 0,0 1 0,0-1 0,0 0 0,0 0 0,0 1 1,-1-1-1,1 0 0,0 1 0,0-1 0,0 0 0,0 0 0,0 1 0,0-1 0,0 0 0,0 1 0,0-1 0,0 0 1,0 1-1,-3 22-168,-3 13 143,5-29 100,3 7-15,-9 16-120,-16 233-133,15-197 217,2-22 19,0-8 4,3 0 1,1 64 0,2-72 26,-1-23-50,1 1 1,0 0-1,0-1 1,1 1-1,-1-1 0,1 1 1,0-1-1,1 1 0,0-1 1,3 8-1,15 31 305,-19-43-96,17-1 11,6-7-192,-18 9-1,-4-2-52,3 0-156,-1 0 257,19-1-116,0-1 1,0-2 0,32-8-1,-3 0 102,-4 3-214,118-19-425,-122 28-2409,-60 20-11460</inkml:trace>
</inkml:ink>
</file>

<file path=ppt/ink/ink4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8:15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19 153 8320,'-18'-8'3744,"28"0"-3232,-2 4 1376,5 4-1120,11-13 895,7 2-959,9-4 320,2 6-576,6-7-352,7 4-64,11-5-320,-3 6 160,5-6-2271,-4 6 1311</inkml:trace>
</inkml:ink>
</file>

<file path=ppt/ink/ink4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8:17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72 6816,'-1'-1'503,"-1"-1"1,1 0-1,-1 1 1,1-1-1,-1 1 1,0-1-1,0 1 1,0 0 0,0 0-1,1 0 1,-1 0-1,-1 0 1,-2-1-1,1 1-33,0 0 0,-1 1 0,1-1 0,0 1 0,0 0 0,-8 1 0,4 0-189,0 1 1,-1 0-1,1 0 1,1 1-1,-1 0 0,-12 7 1,9-3-112,0 1 0,0 0 1,1 1-1,0 0 0,1 0 1,0 1-1,0 1 0,-12 19 1,11-13-156,0 1 1,1 0-1,1 1 1,-12 38-1,18-46-3,-1 0-1,2-1 0,-1 1 1,2 0-1,-1 0 1,2 0-1,-1 1 0,2-2 1,1 13-1,-2-19 19,0 0 0,0 0-1,1 1 1,-1-1 0,1 0-1,0-1 1,0 1 0,0 0-1,1 0 1,-1-1 0,1 0-1,0 1 1,-1-1 0,2 0-1,-1 0 1,0-1 0,1 1-1,-1-1 1,1 1 0,0-1-1,-1 0 1,1-1 0,0 1-1,0-1 1,7 2 0,-8-2-11,0-1 0,0 0 0,0 0 0,0 0 0,0 0 0,0-1 0,0 1 0,0-1 0,-1 0-1,1 1 1,0-1 0,0-1 0,-1 1 0,1 0 0,0-1 0,-1 1 0,0-1 0,1 0 0,-1 1 0,0-1 0,0-1 0,0 1 0,0 0 0,0 0 0,3-5 0,1-4-42,1-1 0,-2 1 0,1-1 0,4-17 0,44-150 274,-41 132-75,-10 36-132,1-2-17,-3 25-141,-1 22-14,3 81 103,-1-100 69,0 0 0,1 0 1,1 0-1,0 0 0,10 22 0,0-16 137,-14-20-161,1 0 1,0-1-1,0 1 1,-1 0-1,1 0 1,0-1-1,0 1 1,0-1-1,0 1 1,-1-1-1,1 1 1,0-1-1,0 0 1,0 1-1,0-1 1,0 0-1,0 0 0,0 0 1,0 0-1,0 0 1,0 0-1,0 0 1,2 0-1,0-1 24,0 0 1,0-1-1,0 1 0,0-1 0,-1 0 0,1 0 0,-1 1 0,1-2 0,-1 1 0,3-3 1,21-28 189,-21 26-180,31-44 192,23-31 41,-22 36-260,77-75-1,-97 106-131,-7 5 22,-1 1 0,1 0-1,1 1 1,0 0 0,0 1 0,18-9-1,-27 15 109,1 0-1,-1 0 0,0 1 1,0-1-1,0 0 0,1 1 1,-1 0-1,0 0 0,1 0 1,-1 0-1,0 0 0,0 0 1,1 0-1,-1 1 0,0-1 1,0 1-1,1 0 0,-1-1 1,0 1-1,0 0 0,0 0 1,0 1-1,0-1 0,0 0 1,0 1-1,-1-1 0,1 1 1,0-1-1,-1 1 1,1 0-1,-1 0 0,0 0 1,1 0-1,-1 0 0,0 0 1,0 0-1,0 3 0,3 4 53,-1 1-1,0 1 1,-1-1 0,0 0-1,-1 1 1,0 20 0,-1-4 87,-1 0 1,-10 50-1,9-67-99,0-1 1,-1 1-1,0 0 0,-1-1 0,0 0 0,-1 0 0,0 0 1,0 0-1,0-1 0,-13 15 0,15-21-69,1 0 0,0 0 0,0 0 0,-1 0-1,1-1 1,-1 1 0,0-1 0,1 0 0,-1 1-1,0-1 1,0 0 0,0-1 0,0 1 0,1 0 0,-1-1-1,0 0 1,0 0 0,0 0 0,0 0 0,0 0 0,0 0-1,0-1 1,0 1 0,0-1 0,0 0 0,-3-2 0,-6-2-50,0-1 0,0-1 0,1 0 1,-18-14-1,14 9-23,-8-8-298,16 13 62,38 22 403,65 40 80,-81-48-125,0 0 0,0-1 0,1-1 0,27 6 0,-35-10-73,0-1 0,0 0 1,0-1-1,0 1 0,-1-2 1,1 1-1,0-1 0,9-3 0,13-3-186,-26 7 228,-1 0 0,0 0-1,1 0 1,-1-1 0,0 1 0,0-1 0,0 0 0,0 0-1,0 0 1,0 0 0,-1 0 0,1 0 0,-1-1 0,3-2 0,2-4 108,-2-1 1,1 1 0,6-15 0,3-7 168,-7 16-339,0-1 1,-1 0-1,9-34 1,-16 50-102,1-1 0,-1 1 0,0-1 0,0 0 0,0 1 0,0-1 0,0 0 0,0 1 0,0-1 0,0 0 0,0 1 0,0-1 0,0 0 0,0 1 0,0-1 0,-1 0 0</inkml:trace>
</inkml:ink>
</file>

<file path=ppt/ink/ink4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8:17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14 7232,'-2'-9'2995,"1"4"-621,1 9-517,4 94 2440,0-2-2957,-18 224 1220,3-151-2245,0 0-2043,11-164 1252,-1-3 235,1-1 1,0 0-1,-1 0 1,1 1-1,0-1 0,0 0 1,0 0-1,0 1 0,0-1 1,1 0-1,-1 0 1,0 1-1,1-1 0,-1 1 1,5 2-1621</inkml:trace>
</inkml:ink>
</file>

<file path=ppt/ink/ink4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8:18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8736,'0'-8'4933,"9"25"-1568,-2 14-2042,-1 0 0,-2 0-1,1 47 1,-9 97 246,3-159-1421,-9 76 32,-1 0-312,11-76-668,-1 0 0,2-1 0,4 28 0,-5-41 567,1 0 0,0 0 1,-1 0-1,1 0 0,0 0 0,0-1 0,0 1 1,0 0-1,1 1 0,-1-2 101,-1 0-1,1-1 1,-1 1-1,1-1 1,0 1 0,-1-1-1,1 1 1,0-1 0,-1 0-1,1 1 1,0-1-1,-1 0 1,1 0 0,0 1-1,-1-1 1,1 0 0,0 0-1,0 0 1,-1 0-1,1 0 1,0 0 0,0 0-1,-1 0 1,1 0 0,0 0-1,0 0 1,-1-1-1,1 1 1,0 0 0,1-1-1,18-15-2747,3-4 1030</inkml:trace>
</inkml:ink>
</file>

<file path=ppt/ink/ink4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8:18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7872,'1'2'6400,"2"8"-4208,2 16-523,-3 23 434,-7 73 0,3-87-1584,-12 105 837,6-72-1167,2 119-1,7-82-3383,-1-62-2639,0-34 3584</inkml:trace>
</inkml:ink>
</file>

<file path=ppt/ink/ink4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8:18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46 111 7136,'-45'-12'3205,"173"-14"4514,1 8-4626,134-4-1735,-212 19-654,669-26 1590,-633 30-2072,-47-1-1282,-1 1-3670,-48 0 1412,0 6 1063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6:51.5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23 3328,'1'-1'92,"-1"1"0,0-1 1,0 1-1,1 0 0,-1-1 1,0 1-1,1 0 0,-1-1 0,1 1 1,-1 0-1,0-1 0,1 1 0,-1 0 1,1 0-1,-1 0 0,1-1 1,-1 1-1,0 0 0,1 0 0,-1 0 1,1 0-1,-1 0 0,1 0 1,-1 0-1,1 0 0,-1 0 0,1 0 1,21 0 2111,-15 1-1600,125-9 1012,-25 1-1478,62 5-520,-56 5-3006,-40 4 1420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54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16 150 2976,'3'-7'1148,"-15"6"4669,12 1-5695,-1 0-1,1 0 1,0 0-1,-1-1 1,1 1 0,0 0-1,-1 0 1,1 0-1,0-1 1,0 1 0,-1 0-1,1 0 1,0-1-1,0 1 1,-1 0 0,1-1-1,0 1 1,0 0-1,0-1 1,0 1 0,-1 0-1,1-1 1,0 1-1,0 0 1,0-1 0,0 1-1,0 0 1,0-1-1,0 1 1,0 0 0,0-1-1,0 1 1,0-1-1,0 1 1,0 0-1,0-1 1,0 1 0,1 0-1,-1-1 1,6-16 1499,-5 13-1559,0 1-1,0 0 0,0 0 0,1 0 1,-1-1-1,1 1 0,0 1 1,0-1-1,3-4 0,5-1 68,0 0 0,0 0-1,0 1 1,1 0-1,0 1 1,1 0-1,-1 1 1,1 0-1,24-6 1,-32 10-132,0 0-1,0 0 1,0 1 0,0 0-1,5-1 1,-8 1 4,0 1 0,0-1 0,1 0 0,-1 0-1,0 0 1,0 1 0,0-1 0,0 0 0,1 1 0,-1-1 0,0 1-1,0 0 1,0-1 0,0 1 0,0 0 0,0-1 0,0 1 0,-1 0-1,1 0 1,0 0 0,0 0 0,1 2 0,-1 0 14,0 0 1,0 1 0,0-1-1,0 1 1,0-1 0,-1 1-1,0-1 1,0 1 0,0 5-1,-6 35 283,3-23-91,-10 60 102,5-41-216,3 0-1,-2 41 1,7-75-11,0 0 0,1 0 0,0 0 0,0 0 0,0 0 0,0-1 0,1 1 0,0 0 0,0-1 0,1 1 0,-1-1 0,7 10 0,-6-12 3,0 0 0,0 0-1,0 0 1,1 0 0,-1 0 0,1 0 0,-1-1-1,1 0 1,0 0 0,0 0 0,0 0 0,0 0-1,0-1 1,0 0 0,1 0 0,-1 0-1,0 0 1,6-1 0,3 0-4,0-1-1,-1 0 1,1-1-1,-1-1 1,0 0-1,1 0 1,-1-1-1,-1-1 1,19-10-1,-12 6-48,-2 0 0,1-2 0,-1 0 0,-1-1 0,0 0 0,0-1 0,-2-1 0,15-18 0,28-36-51,31-35-74,-3 22-33,-68 67 25,1 2 1,0 0 0,29-15-1,-43 25 75,-1 1 1,1 0-1,0-1 0,0 1 0,0 1 0,-1-1 1,1 0-1,0 1 0,0-1 0,0 1 0,0 0 0,0 0 1,4 1-1,-5-1 11,0 1 0,0 0 0,0 0 0,0 0 0,0 0 0,0 0 0,0 0-1,-1 0 1,1 1 0,0-1 0,-1 1 0,1-1 0,-1 1 0,0 0 0,1-1 0,-1 1 0,0 0 0,0 0 0,0 0 0,0 2 0,11 25 90,-2 1 0,11 54 0,3 14-44,-2-30-604,-10-24-4363,-12-42 4625,0-2 225,0 0 1,0 0-1,1 0 1,-1 1-1,0-1 1,0 0-1,0 0 1,0 0-1,0 0 1,0 0-1,0 1 1,0-1-1,0 0 1,0 0-1,0 0 1,0 0-1,0 1 1,0-1-1,0 0 1,0 0-1,0 0 1,0 1-1,0-1 1,0 0-1,0 0 1,0 0-1,0 0 1,0 1-1,0-1 1,0 0-1,0 0 1,0 0-1,0 0 1,0 0-1,-1 1 1,1-1-1,0 0 1,0 0-1,0 0 1,0 0-1,0 0 1,0 0-1,-1 0 1,1 0-1,0 1 1,0-1-1,0 0 1,0 0-1,-1 0 1,1 0-1,0 0 1,0 0-1,0 0 1,0 0-1,-1 0 1,1 0-1,0 0 1,0 0-1,0 0 1,0 0-1,-1 0 1,1 0-1,0 0 1,0 0-1,0-1 1,0 1-1,-1 0 1,1 0-1,-1 0-204,-7 0-2430</inkml:trace>
</inkml:ink>
</file>

<file path=ppt/ink/ink4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8:1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24 336 6464,'-7'4'784,"6"-4"-570,0 1-1,-1 0 0,1-1 0,0 1 1,-1-1-1,1 1 0,-1-1 0,1 0 1,-3 1 714,15-2 2208,25-5 174,-10 2-1978,0-2 0,27-8 0,187-78 2087,332-87-2427,-467 151-2986,-37 15-2663,-61 12 3512,-1 1 0,1-1 1,0 1-1,0 0 0,9 2 0,1 5-1708</inkml:trace>
</inkml:ink>
</file>

<file path=ppt/ink/ink4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8:19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0 6304,'0'3'8622,"-2"4"-3722,-15 40-807,7-23-3060,-10 20 84,19-44-1269,1-3 39,1-10 6,6-16 420,-12 47 709,-2 5-5169,6-19 2637</inkml:trace>
</inkml:ink>
</file>

<file path=ppt/ink/ink4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38:22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1 240 2912,'1'-4'925,"1"0"0,-1 0 0,1 0 0,0 0 0,0 0 0,1 0-1,-1 1 1,1-1 0,0 1 0,3-4 0,8-11 1199,-8 11-1721,0 0-1,0 0 1,1 0-1,0 1 1,0 0-1,0 0 1,1 0-1,0 1 1,11-5-1,12-5-43,37-12-1,-59 24-316,162-50 833,-150 49-753,1 1 1,0 0 0,0 2-1,33 1 1,-46 1 16,1 0 1,-1 0-1,1 1 1,10 3-1,-17-4-110,0 0 0,0 0 0,0 0-1,0 1 1,0-1 0,0 1 0,0 0-1,-1 0 1,1 0 0,-1 0 0,1 1-1,-1-1 1,0 0 0,0 1 0,3 5-1,-2-1 24,-1-1-1,0 1 1,0 0-1,0 1 1,-1-1 0,0 0-1,-1 0 1,1 1-1,-1-1 1,-1 0-1,1 0 1,-2 1-1,-1 7 1,-3 9 127,-1 0 0,-14 33 0,4-21 143,-43 66 0,38-68-444,-31 67 0,52-100 103,1 0 0,0 0 0,-1 0-1,1 0 1,0 0 0,-1 0 0,1 0 0,0 0 0,0 0 0,0 1 0,0-1 0,0 0-1,0 0 1,0 0 0,1 0 0,-1 0 0,0 0 0,0 0 0,1 0 0,-1 0-1,1 0 1,-1 0 0,1 0 0,-1 0 0,1 0 0,0 0 0,-1-1 0,1 1-1,0 0 1,0 0 0,0-1 0,0 1 0,-1 0 0,3 0 0,3 2 2,0 0 0,0-1 1,0 0-1,12 3 0,-11-3 7,33 7-35,74 6-1,16 3 176,-114-15 15,-1 1 1,1 1-1,-1 0 0,0 1 1,-1 1-1,16 10 0,-26-15-63,0 1 0,0 0 0,0 0-1,0 1 1,-1-1 0,0 1 0,0 0 0,0 0-1,0 0 1,0 0 0,-1 0 0,4 9 0,-5-10-20,0 0 0,0 0 0,0 0 0,-1 1 0,1-1 0,-1 0 0,0 0 0,0 1 0,0-1 0,0 0 0,-1 0 0,1 0 0,-1 1 0,0-1 0,0 0 0,0 0 0,0 0 0,-1 0 0,-2 5 0,-2-1 29,1 0-1,-1-1 0,-1 0 1,1 0-1,-1 0 0,0-1 1,0 0-1,-1 0 0,1-1 1,-17 7-1,1-2 7,0-1 0,-39 8 0,41-12-325,0 0 0,-1-1-1,1-1 1,-1-2-1,-39-3 1,32 0-1696,-37-10-1,6-5-6674,49 14 5597</inkml:trace>
</inkml:ink>
</file>

<file path=ppt/ink/ink4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4:30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58 447 2560,'8'-2'1371,"-8"-3"1141,0 4-2317,0 1-1,-1 0 1,1-1-1,0 1 1,0 0-1,-1-1 1,1 1-1,0 0 1,0 0 0,-1-1-1,1 1 1,0 0-1,0 0 1,-1 0-1,1-1 1,0 1-1,-1 0 1,1 0-1,0 0 1,-1 0 0,1 0-1,-1 0 1,1 0-1,0 0 1,-1 0-1,1 0 1,0 0-1,-1 0 1,-3 6 554,0 1 1,0 0-1,-4 14 0,-2 12-384,2 1 0,1 0 0,2 1 0,1-1 0,1 1 0,3 45 0,1-74-286,0 0 1,0 0 0,0-1-1,1 1 1,-1-1-1,5 9 1,-6-13-49,1 0 0,-1 0 1,1-1-1,-1 1 0,1 0 0,-1 0 1,1 0-1,-1 0 0,1-1 0,0 1 0,-1 0 1,1-1-1,0 1 0,0 0 0,-1-1 0,1 1 1,0-1-1,0 1 0,0-1 0,0 0 1,0 1-1,0-1 0,0 0 0,0 0 0,0 1 1,0-1-1,0 0 0,0 0 0,-1 0 0,1 0 1,0 0-1,0-1 0,0 1 0,0 0 1,0 0-1,0 0 0,0-1 0,0 1 0,0-1 1,0 1-1,0-1 0,-1 1 0,3-2 0,0 0 20,-1-1-1,1 1 1,-1-1-1,0 0 1,1 0-1,-1 0 0,0 0 1,-1 0-1,4-7 1,10-34 124,-10 28-92,14-46-37,32-88-775,-48 147 106,0 9 275,3 16 96,-4-12 131,8 36 242,-5-25 51,8 25-1,-11-39-64,0-1-1,1 0 0,0 0 0,1 0 0,-1 0 0,1 0 0,0-1 0,6 6 0,-9-10-85,-1 0 1,1-1-1,-1 1 1,1-1-1,0 1 1,-1-1-1,1 0 0,0 1 1,-1-1-1,1 0 1,0 1-1,0-1 1,-1 0-1,1 0 0,0 0 1,0 1-1,0-1 1,-1 0-1,1 0 1,0 0-1,0 0 0,0 0 1,-1-1-1,2 1 1,0-1 18,-1 1 0,1-1-1,0 0 1,-1 0 0,1 0 0,-1 0 0,1 0 0,-1-1 0,1 1 0,0-2 0,3-2 66,-1 0 0,0-1 0,-1 0 0,1 0 0,2-6 0,9-25 136,20-69 1,-34 100-253,0-1 0,0 1 0,0 0 1,-1-1-1,0-8 0,-1-12-864,61 27 122,-55 0 774,51 1 159,102-14 0,-127 10 13,-24 3-168,1 0 1,-1-1-1,0 0 0,1-1 1,-1 1-1,0-1 1,10-5-1,-16 7 5,1-4-170,-2 4 139,0 0 0,0 0 0,0 0 0,0 0 0,0 0 0,0 0 0,0 0 0,0 0 0,0 1 0,0-1 0,0 0 0,0 0 0,0 0 0,0 0 0,0 0 0,0 0 0,0 0 0,0 0 0,0 0 0,0 0 0,0 0 0,0 0 0,0 0 0,0 0 0,0 0 0,0 0 1,0 0-1,0 0 0,0 0 0,0 0 0,1 0 0,-1 0 0,0 0 0,0 0 0,0 0 0,0 0 0,0 0 0,0 0 0,0 0 0,0 0 0,0 0 0,0 0 0,0 0 0,0 0 0,0 0 0,0 0 0,0 0 0,0 0 0,0 0 0,0 0 0,0 0 0,0 0 0,0 0 0,0 0 0,0 1-21,0 18 282,-5-16 118,6-2-283,0-1 251,12-16 10,18-50-403,-15 34 45,19-56 0,-14 0-271,-20 77 136,-2 9-103,0 3 218,0 0 0,1 1 0,-1-1 1,1 0-1,-1 0 0,1 1 1,0-1-1,-1 0 0,1 1 0,0-1 1,0 2-1,-8 45-22,-3 0 0,-1-1 0,-22 54 0,0 2 231,10-29-125,-21 78 103,38-125 288,-19 49-1,49-146 270,-12 34-785,1 0 1,18-37 0,-19 56 6,-1-1 1,2 1-1,0 1 1,24-25 0,-36 41 49,0 0 0,0-1 0,1 1 0,-1 0 0,0 0 0,0 0 0,1 0 0,-1-1 0,0 1 0,0 0 0,1 0 0,-1 0 0,0 0 0,1 0 0,-1 0 0,0 0 0,0 0 0,1 0 0,-1 0 0,0 0 0,1 0 0,-1 0 0,0 0 0,1 0 0,-1 0 0,0 0 0,0 0 0,1 0 0,-1 0 0,0 0 0,0 0 0,1 1 0,-1-1 0,0 0 0,0 0 0,1 0 0,-1 0 0,0 1 0,0-1 0,1 0 0,-1 0 0,0 1 0,0-1 0,0 0 0,0 0 0,0 1 0,1-1 0,-1 0 0,0 0 0,0 1 0,0-1 0,5 16-114,-4 8 215,0 3-91,25 81 11,-24-96 4,1 0 0,0 0 0,7 14 0,-10-26-10,0 1 0,0-1 0,0 1 1,1-1-1,-1 1 0,0-1 0,0 1 0,1-1 0,-1 1 0,1-1 0,-1 1 0,0-1 0,1 1 0,-1-1 0,1 0 0,-1 1 0,1-1 0,-1 0 0,1 0 0,-1 1 0,1-1 0,-1 0 0,1 0 1,-1 0-1,1 1 0,0-1 0,-1 0 0,1 0 0,-1 0 0,1 0 0,-1 0 0,1 0 0,0 0 0,-1 0 0,1 0 0,-1-1 0,1 1 0,-1 0 0,1 0 0,-1 0 0,1-1 0,-1 1 0,1 0 1,-1-1-1,1 1 0,-1 0 0,2-2 0,1 0 49,0-1 1,-1 0 0,1 0-1,4-7 1,-6 8-35,43-68 142,17-24 188,-35 62-383,-17 21-1,15-22 1,-20 29-264,-2 5 83,-3 12 17,1-3 218,0 3-24,2 0 0,0 0 0,0 0 0,1 0 0,1 0 0,0-1 0,1 1 0,0-1 0,1-1 0,11 18 0,-16-26 23,1-1 0,0 1 1,-1-1-1,1 0 0,0 0 1,1 0-1,-1 0 0,0 0 1,0-1-1,1 1 0,-1-1 1,1 1-1,-1-1 1,1 0-1,0 0 0,0 0 1,-1 0-1,1 0 0,0-1 1,0 1-1,0-1 0,0 0 1,0 0-1,-1 0 0,1 0 1,0-1-1,0 1 0,0-1 1,5-1-1,5-3 21,0 0 1,0-1-1,-1-1 0,22-14 0,-21 13-19,101-77-171,-65 46 171,-30 26 118,-14 10-83,-6 4-248,-2 1 134,0 1 0,0 0 0,1 0-1,-5 5 1,4-3 15,-1 1 10,0 0 1,1 0 0,-1 1 0,1 0 0,0-1 0,-3 15-1,-6 42 355,12-63-328,-1 8-43,0 0 0,1 0 0,0 14 0,0-20 35,0 0-1,1 1 0,-1-1 0,1 0 0,0 0 0,-1 0 0,1 0 0,0 0 0,0 0 0,1 0 0,-1 0 0,0-1 0,0 1 0,1 0 0,-1-1 0,1 1 0,0-1 0,1 2 0,-2-2 9,0-1 0,0 1 0,0-1-1,0 0 1,0 1 0,0-1 0,0 0 0,0 0 0,0 1-1,0-1 1,0 0 0,0 0 0,0 0 0,0-1-1,0 1 1,0 0 0,0 0 0,0 0 0,0-1-1,0 1 1,0 0 0,0-1 0,0 1 0,0-1-1,0 1 1,1-2 0,2-2 7,1 1-1,-1-1 1,6-7 0,39-49 141,-29 33-107,2 2 0,40-38 1,-34 39-95,80-75-76,-90 80 75,-1-1 1,0 0 0,23-39 0,-17 18-22,-1-1 1,-3-1-1,-1-1 0,21-79 1,-39 120-329,-2 10 223,-6 20 43,-4 26 129,-82 425 96,94-476-101,-6 38 198,-1 46 0,10-68-212,-3-18 31,0 0 0,1 1 0,-1-1 0,0 0 1,0 1-1,0-1 0,0 0 0,0 1 0,0-1 1,1 0-1,-1 1 0,0-1 0,0 0 0,1 0 1,-1 1-1,0-1 0,0 0 0,1 0 0,-1 1 1,0-1-1,1 0 0,-1 0 0,0 0 0,1 0 1,-1 1-1,0-1 0,1 0 0,-1 0 0,0 0 1,1 0-1,-1 0 0,0 0 0,1 0 0,-1 0 0,0 0 1,1 0-1,-1 0 0,0 0 0,1 0 0,-1 0 1,1 0-1,-1-1 0,0 1 0,1 0 0,-1 0 1,0 0-1,0 0 0,1-1 0,-1 1 0,1 0 1,7-9 63,1 1 0,-2-1 1,1-1-1,6-9 1,6-9-81,-7 11 77,0 1-155,22-23 0,-31 35 61,0 0 0,1 1 0,-1 0 0,0 0 0,1 0 0,0 0 0,-1 1-1,1-1 1,0 1 0,1 0 0,4-1 0,-7 3 19,0 0 0,-1 0 0,1 0 1,0 0-1,-1 1 0,1-1 0,0 1 0,-1 0 0,1-1 0,0 1 0,-1 0 0,1 1 0,-1-1 0,0 0 0,1 1 0,-1-1 0,0 1 0,4 3 0,-2-1-22,0 0 0,-1 0-1,1 0 1,-1 1 0,1-1-1,-1 1 1,-1 0 0,3 5-1,17 54-2904,-17-39-464,0-1 0,1 26-1,-2-21 1024</inkml:trace>
</inkml:ink>
</file>

<file path=ppt/ink/ink4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4:30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73 8128,'-66'-56'3680,"16"48"-3168,31 4-224,11 4-256,-5-5-448,8 10 224,10 4-768,8 6 544</inkml:trace>
</inkml:ink>
</file>

<file path=ppt/ink/ink4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4:32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99 102 3488,'-1'-1'265,"0"1"-1,0-1 1,0 1 0,0-1 0,0 1-1,1-1 1,-1 1 0,0-1 0,0 0-1,1 1 1,-1-1 0,0 0 0,0-1-1,1 2-227,0 0-1,0 0 1,0-1-1,0 1 0,0 0 1,0 0-1,0 0 1,0 0-1,0 0 0,0 0 1,0 0-1,0 0 1,1 0-1,-1 0 0,0 0 1,0 0-1,0 0 1,0 0-1,0 0 0,0 0 1,0 0-1,0 0 1,0 0-1,0 0 0,0 0 1,0 0-1,0 0 0,0 0 1,1 0-1,-1 0 1,0 0-1,0 0 0,0 0 1,0 0-1,0 0 1,0 0-1,0 0 0,0 0 1,0 0-1,0 0 1,0 0-1,0 0 0,0 0 1,0 0-1,0 1 1,0-1-1,0 0 0,0 0 1,1 0-1,-1 0 28,0-1-1,0 1 0,0 0 1,0 0-1,0 0 1,0 0-1,0-1 1,0 1-1,0 0 0,0 0 1,0 0-1,0 0 1,0-1-1,0 1 1,-1 0-1,1 0 0,0 0 1,0 0-1,0-1 1,0 1-1,0 0 1,0 0-1,0 0 1,0 0-1,-1 0 0,1-1 1,0 1-1,0 0 1,0 0-1,0 0 1,0 0-1,-1 0 0,1 0 1,0 0-1,0 0 1,0 0-1,0 0 1,-1 0-1,1 0 0,0 0 1,0 0-1,0-1 1,0 2-1,-1-1 1,1 0-1,0 0 0,0 0 1,-1 0-1,-17 19 3004,13-16-2906,0 1 1,1 0-1,-1 0 1,1 1-1,0-1 1,1 1 0,-1 0-1,1 0 1,0 0-1,-5 11 1,5-8-82,0 0-1,0 1 1,1-1 0,0 1 0,0 0 0,1-1 0,-1 13 0,2-17-39,1 0 1,-1-1-1,0 1 0,1 0 1,0 0-1,1 5 1,-1-8-3,-1 0 1,1 1 0,-1-1-1,1 0 1,0 0 0,0 1-1,0-1 1,0 0-1,0 0 1,0 0 0,0 0-1,0 0 1,0 0 0,0-1-1,0 1 1,1 0 0,-1 0-1,0-1 1,3 2-1,-3-2-21,0 0 0,0 0-1,0 0 1,-1 0-1,1 0 1,0 0 0,0 0-1,0-1 1,0 1 0,0 0-1,-1 0 1,1-1-1,0 1 1,0 0 0,0-1-1,-1 1 1,1-1-1,0 1 1,-1-1 0,1 1-1,0-1 1,0 0 0,16-20 144,-7 9-127,34-43 251,6-6-236,-46 57-154,1-1-1,0 1 0,0-1 1,10-5-1,-12 8-226,-3 2 324,0 0 1,0 0-1,0 0 1,0 0-1,0 0 1,0 0-1,0 0 1,0 0-1,0 0 0,0 0 1,0 0-1,0 0 1,0 0-1,0 0 1,0 0-1,0 0 1,0 0-1,0 1 1,0-1-1,0 0 1,0 0-1,0 0 1,0 0-1,0 0 1,0 0-1,1 0 1,-1 0-1,0 0 1,0 0-1,0 0 0,0 0 1,0 0-1,0 0 1,0 0-1,0 0 1,0 0-1,0 0 1,0 0-1,0 0 1,0 0-1,0 0 1,0 0-1,0 0 1,0 0-1,0 0 1,1 0-1,-1 0 1,0 0-1,0 0 0,0 0 1,0 0-1,0 0 1,0 0-1,0 0 1,0 0-1,0 0 1,0 0-1,0 0 1,0 0-1,0 0 1,0 0-1,0 0 1,1 5-9,4 17 12,1 27 0,-5-35 68,1 0 0,0 0 0,1 1-1,0-1 1,1-1 0,7 15 0,-9-23 14,0 0 0,0 0 0,1 0 0,-1 0-1,1-1 1,0 1 0,1-1 0,-1 0 0,1 0 0,0 0 0,0-1-1,0 1 1,5 2 0,-8-5-42,1-1 1,-1 0-1,1 1 1,0-1-1,-1 0 1,1 0-1,-1 0 0,1 0 1,-1 0-1,1 0 1,0-1-1,-1 1 1,1 0-1,-1-1 0,1 1 1,-1-1-1,1 0 1,-1 1-1,0-1 1,1 0-1,-1 0 0,0 0 1,2-2-1,3-1 136,-1-1 0,0 0 0,8-11-1,-1-3-19,0 0-1,-2-1 1,0 0-1,13-42 1,-21 54-157,0 1-1,0-1 1,0 0 0,-1 1-1,-1-1 1,1 0-1,-1 0 1,-1 1 0,1-1-1,-3-11 1,2 18-33,1 1 0,0-1 0,-1 1-1,1-1 1,0 0 0,0 1 0,0-1 0,0 0 0,0 1 0,-1-1 0,1 0-1,0 1 1,1-1 0,-1 0 0,0 1 0,0-1 0,0 0 0,0 1-1,0-1 1,1 0 0,-1 1 0,0-1 0,0 0 0,1 1 0,-1-1-1,1 1 1,-1-1 0,0 1 0,1-1 0,-1 1 0,1-1 0,-1 1 0,1-1-1,0 1 1,-1 0 0,1-1 0,-1 1 0,1 0 0,0-1 0,-1 1-1,1 0 1,0 0 0,-1 0 0,1 0 0,0 0 0,-1 0 0,1-1-1,0 1 1,-1 1 0,1-1 0,0 0 0,-1 0 0,2 0 0,71 5-431,-25-3 472,15 3 164,102-6 0,-152-2-99,-12 3-49,0 0 0,0-1 1,1 1-1,-1 0 0,0-1 0,0 1 0,0 0 1,1 0-1,-1 0 0,0 0 0,0 0 0,1 1 1,1-1-1,-3 1 460,0 0-451,-1 0 0,1 0-1,-1 1 1,1-1 0,-1 0 0,1 0 0,-1 0 0,0 0 0,0-1 0,0 1 0,1 0 0,-1 0 0,0 0-1,0-1 1,0 1 0,0 0 0,0-1 0,0 1 0,0-1 0,-1 1 0,0 0 0,-9 5 55,-48 49 401,54-50-496,0 0 0,0 0 0,0 0 1,1 0-1,0 1 0,-4 6 0,6-10 20,1 1 0,0 0 0,-1 0 0,1 0 0,0 0 0,0 0 0,1 0 0,-1 0 0,1 1 0,-1-1 0,1 0 0,0 0 0,0 1 0,1 3 0,-1-6 3,0-1 0,0 0 0,0 1 0,0-1 0,1 0 1,-1 0-1,0 1 0,0-1 0,0 0 0,0 0 0,0 1 1,1-1-1,-1 0 0,0 0 0,0 0 0,0 1 0,1-1 1,-1 0-1,0 0 0,0 0 0,1 0 0,-1 1 0,0-1 0,0 0 1,1 0-1,-1 0 0,0 0 0,1 0 0,-1 0 0,1 0 1,11-3 160,13-11-57,-20 10-114,-1-1 0,0 1 0,0-1 0,0 1 0,-1-1 0,0 0 0,3-6 0,-1 3 25,-1 1-54,1 1 1,0 0-1,11-11 0,-9 11-218,-6 6 230,0 0-1,-1 0 1,1 0 0,0 0-1,0 1 1,-1-1 0,1 0-1,0 0 1,0 1 0,-1-1 0,1 0-1,0 1 1,-1-1 0,1 1-1,-1-1 1,1 1 0,-1-1-1,1 1 1,-1 0 0,1-1-1,-1 1 1,1 0 0,1 1-12,20 24-154,-18-19 206,0-2-1,1 1 1,0 0 0,10 8-1,-13-13 5,0 0-1,1 1 0,-1-1 1,0 0-1,0 0 0,1 0 1,-1 0-1,0-1 0,1 1 1,-1-1-1,1 1 0,-1-1 0,1 0 1,-1 0-1,1 0 0,-1 0 1,1 0-1,3-2 0,7-1 87,-1-1 0,1-1 0,-1 0 0,22-13 0,43-33 90,-65 43-190,4-5 24,-1-1 0,0 0 0,19-24-1,-9 10-22,-24 27-60,0 0 0,1 0 0,-1 0 0,0-1 0,0 1 0,0-1 0,0 1 0,0-1 0,0 1 0,-1-1 0,1 1 1,0-1-1,-1 0 0,1 1 0,-1-1 0,1-2 0,33 59-265,-29-43 345,-1 0 1,0 1 0,4 19-1,-7-25 15,0-1 0,-1 1-1,0 0 1,0 0 0,-1 0-1,1 0 1,-1-1 0,-3 10-1,3-14-19,1 0-1,-1-1 0,0 1 0,0 0 1,0 0-1,0-1 0,0 1 0,0-1 1,-1 1-1,1-1 0,0 1 0,-1-1 1,1 0-1,-1 0 0,1 0 0,-1 0 1,0 0-1,0 0 0,1 0 1,-1 0-1,0-1 0,0 1 0,0-1 1,0 1-1,0-1 0,0 0 0,1 1 1,-1-1-1,-4-1 0,-5 1 122,1-2-1,-1 1 0,1-1 1,-13-4-1,13 2-104,1 3-69,1-2-1,-1 1 1,1-1-1,0-1 1,0 1-1,1-1 1,-1-1-1,-12-9 1,20 14 20,0 0-1,-1-1 1,1 1 0,0 0 0,0-1 0,0 1 0,0 0 0,0 0 0,0-1 0,0 1 0,0 0 0,0-1 0,0 1 0,0 0-1,0-1 1,1 1 0,-1 0 0,0 0 0,0-1 0,0 1 0,0 0 0,0-1 0,1 1 0,-1 0 0,0 0 0,0 0 0,0-1-1,1 1 1,-1 0 0,0 0 0,0 0 0,1-1 0,-1 1 0,0 0 0,0 0 0,1 0 0,-1 0 0,0 0 0,1 0 0,-1 0-1,0-1 1,0 1 0,1 0 0,-1 0 0,15-5-59,12 3-93,-10 2 4,19-3-1345,38 3 1,-52 1-2529,30 6 1,-48-6 3323,1 0 0,-1 0 1,0 1-1,7 2 0,16 14-4607</inkml:trace>
</inkml:ink>
</file>

<file path=ppt/ink/ink4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4:37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139 476 2400,'4'-12'12099,"-13"12"-12449,6 1 467,0 0 0,0 0 0,1 0 0,-1 0 0,0 0 0,1 1 0,-1-1 0,-4 4 0,-1 1 78,-1 0-97,0-1 0,0 2 0,1-1 0,0 1 1,0 1-1,1-1 0,0 1 0,0 0 0,-5 10 0,9-13-60,1 0 0,0 0 0,1 1 0,0-1 0,-1 0 1,2 1-1,-1-1 0,1 0 0,-1 1 0,1-1 0,1 1 0,-1-1 0,1 1 0,0-1 0,0 0 0,1 1 0,0-1 0,0 0 0,0 0 0,0 0 0,6 8 0,-8-13-25,1 1 0,-1-1 0,1 1 0,-1-1-1,1 1 1,-1-1 0,1 1 0,0-1 0,-1 1-1,1-1 1,0 0 0,-1 1 0,1-1 0,0 0-1,-1 1 1,1-1 0,0 0 0,0 0 0,-1 0-1,1 0 1,0 0 0,0 0 0,-1 0 0,1 0-1,0 0 1,0 0 0,-1 0 0,1-1 0,0 1-1,0 0 1,-1 0 0,1-1 0,0 1 0,-1-1-1,1 1 1,1-1 0,2-2 41,0-1 0,1 0-1,6-7 1,-6 6 63,18-21 151,-2-1 0,-1-1 0,24-42 0,-30 44-285,-1-1 1,-1 0-1,-2-1 1,15-57 0,-15 31 75,7-97 1,-16 137-123,0 0 0,-2 0 0,1 1 0,-2-1 0,-4-22-1,6 36 49,0 0-1,0-1 0,0 1 0,0-1 0,0 1 0,-1 0 1,1-1-1,0 1 0,0-1 0,0 1 0,0 0 0,0-1 0,-1 1 1,1 0-1,0-1 0,0 1 0,-1 0 0,1-1 0,0 1 1,0 0-1,-1 0 0,1-1 0,0 1 0,-1 0 0,1 0 0,0-1 1,-1 1-1,1 0 0,0 0 0,-1 0 0,1 0 0,-1 0 1,1 0-1,0 0 0,-1-1 0,1 1 0,-1 0 0,1 0 0,0 0 1,-1 1-1,1-1 0,0 0 0,-1 0 0,1 0 0,-1 0 1,1 0-1,0 0 0,-1 0 0,1 1 0,0-1 0,-1 0 0,1 0 1,0 1-1,-1-1 0,1 0 0,0 0 0,-1 1 0,1-1 1,0 0-1,0 1 0,0-1 0,-1 1 0,-1 2-63,0 0 0,0 0 0,0 0 0,0 0 0,1 0 0,-2 5-1,-12 47 80,3 0 0,2 1 0,-3 82 0,11-113 106,2 1-1,1 0 0,5 29 1,-5-49-50,0 0 0,1-1 0,0 1 0,-1 0 1,2-1-1,-1 0 0,1 0 0,0 0 0,0 0 1,0 0-1,1 0 0,-1-1 0,1 1 0,0-1 0,1 0 1,-1 0-1,1-1 0,-1 1 0,1-1 0,0 0 0,0 0 1,1-1-1,-1 0 0,0 0 0,1 0 0,0 0 1,-1-1-1,1 0 0,9 1 0,1-3 74,1 0 0,-1 0 0,0-2 0,23-5 0,-31 5-63,0 0-1,0 0 1,0 0-1,0-1 1,-1 0-1,0 0 1,0-1-1,0 0 0,0 0 1,7-8-1,-12 11-26,0 0 0,-1-1-1,1 1 1,0 0 0,-1-1-1,0 1 1,0-1-1,0 1 1,0-1 0,1-5-1,-2 7-38,1 1 0,-1-1 1,0 0-1,0 0 0,0 0 0,0 0 0,0 0 0,-1 0 0,1 0 0,0 0 0,0 0 0,-1 1 0,1-1 0,0 0 0,-1 0 0,1 0 1,-1 0-1,1 1 0,-1-1 0,1 0 0,-1 1 0,1-1 0,-1 0 0,0 1 0,1-1 0,-1 1 0,0-1 0,0 1 0,0-1 1,1 1-1,-1-1 0,0 1 0,0 0 0,0-1 0,-1 1 0,-1-1-82,0 1 0,0-1 0,0 1 0,0 0 0,-1 0 0,1 0 1,0 0-1,0 1 0,0-1 0,0 1 0,0 0 0,0 0 0,0 0 0,0 0 0,-4 3 0,6-4 55,-1 1 0,1 0 0,-1 0 0,1 0 0,0 0 0,0 1 0,0-1 0,-1 0 0,1 0 0,0 1 0,1-1 0,-1 1 0,0-1 0,0 1 0,1-1 0,-1 1 0,0-1 0,1 1 0,0 0 0,-1-1-1,1 1 1,0 0 0,0-1 0,0 1 0,0 0 0,0-1 0,0 1 0,1 0 0,-1-1 0,0 1 0,2 2 0,0 1 57,0 0-1,1 0 1,0 0 0,0-1-1,0 1 1,1-1 0,-1 0-1,1 0 1,0 0 0,0 0-1,1-1 1,6 5 0,0-1 147,1 0 1,0-1-1,0-1 0,14 5 1,-21-8-118,1 0-1,-1-1 1,1 0 0,-1 0 0,1-1 0,-1 1-1,1-1 1,-1-1 0,1 1 0,-1-1 0,1 0 0,-1 0-1,0 0 1,1-1 0,-1 0 0,6-2 0,-8 2-8,1 0 0,0-1 0,-1 1 0,0-1 0,1 1 0,-1-1 1,0 0-1,0 0 0,-1-1 0,1 1 0,-1 0 0,0-1 0,1 0 0,-2 1 0,1-1 1,0 0-1,-1 0 0,0 0 0,1 0 0,-2 0 0,2-5 0,-1-12 52,-1 17-181,0 0-1,0 0 1,0-1 0,1 1 0,-1 0 0,1 0 0,0 0 0,0 0 0,1 0-1,-1 0 1,1 0 0,4-7 0,-1 5 24,1 0-1,-1 1 1,1-1-1,1 1 1,-1 0 0,1 1-1,-1-1 1,1 2-1,1-1 1,-1 1 0,0 0-1,1 0 1,0 1 0,-1 0-1,1 0 1,15-1-1,-21 3 40,8 0-41,0 0-1,0 1 1,0 0-1,17 4 1,-25-5 63,1 1 0,-1 0-1,1 0 1,-1 0 0,0 0 0,1 1 0,-1-1-1,0 1 1,0-1 0,0 1 0,0 0-1,0 0 1,-1-1 0,1 1 0,0 1-1,-1-1 1,1 0 0,-1 0 0,0 1 0,0-1-1,0 0 1,0 1 0,1 3 0,3 15 57,-3-10-67,0-1 0,1 0 0,0 0 0,0 0 0,1 0 0,1 0 0,8 13 0,-11-21 49,0 1-1,1-1 1,-1 0-1,1-1 1,-1 1-1,1 0 1,0-1-1,0 1 1,0-1-1,-1 0 1,1 0-1,0 0 1,1 0-1,-1-1 1,0 1-1,0-1 1,0 0-1,0 0 1,0 0-1,5 0 1,1-1 6,0 0 0,-1-1 0,1 0 0,-1 0 0,1-1 0,10-5 0,-5 2-7,-1 0 0,0-1 0,0-1 0,-1 0-1,0 0 1,0-2 0,-1 1 0,11-12 0,17-23-197,-38 43 28,1 10-396,1-3 475,-2-4 37,0 0 0,0 0-1,0 0 1,0 1 0,0-1 0,0 0-1,-1 1 1,1-1 0,-1 1 0,1 4-1,-1 4 19,1 0 0,1-1-1,0 1 1,3 11-1,2 5-138,-6-23 209,0 1 0,1 0-1,-1-1 1,1 1 0,4 7 0,-5-11 142,0-1-173,0 0 1,0 0-1,0 0 0,0 0 1,0-1-1,-1 1 1,1 0-1,0-1 0,0 1 1,0 0-1,0-1 1,-1 1-1,2-2 1,4-4 16,-1 0 1,1 0 0,-2-1 0,1 0 0,-1 0-1,0-1 1,0 1 0,-1-1 0,5-13 0,2-7-57,-8 24-14,0-1-1,0 1 1,0-1 0,-1 1 0,0-1 0,0 0-1,1-7 1,-2 11-50,0-1-1,0 1 1,0-1 0,0 1-1,0 0 1,1-1-1,-1 1 1,1-1-1,-1 1 1,1 0-1,0-2 1,3 2-381,1 8 237,18 84 110,-7-51 257,-15-39-96,14 0 203,-13 0-246,-1-1 1,1 0-1,-1 0 0,1 0 0,0 0 0,-1 0 0,1 0 1,-1 0-1,1 0 0,-1 0 0,1-1 0,0 1 1,-1-1-1,1 1 0,-1-1 0,0 0 0,1 0 1,-1 1-1,0-1 0,1 0 0,1-2 0,7-6 67,-5 5-69,-1 1 0,0-1-1,0 0 1,0-1-1,-1 1 1,1-1 0,3-6-1,27-43-32,-19 33-95,-14 19 23,0 0 1,0 0-1,0 0 0,0 0 1,0 0-1,0-1 0,0 1 1,0-4-1,0 5 33,1 1 1,-1 0-1,1 0 0,-1 1 0,1-1 1,-1 0-1,1 0 0,-1 1 1,1-1-1,1 2 0,20 6 72,-1 0-1,1-1 0,36 6 1,-47-11 12,0-1 0,0 0 1,0 0-1,0-1 0,13-2 1,-21 2-7,-1 0 0,0-1 0,1 0 0,-1 1 0,0-1 0,0 0 0,1-1 0,-1 1 0,0 0 0,0-1 0,0 0 0,0 0 0,-1 0 0,1 0 0,0 0 0,-1 0 0,0-1 0,1 1 0,-1-1 0,0 0 0,0 0 0,2-4 0,-3 5-50,-1 0 1,1 1-1,-1-1 0,1 0 0,-1 1 0,0-1 0,0 0 1,0 0-1,0 1 0,0-1 0,0 0 0,0 0 1,-1 1-1,1-1 0,0 0 0,-1 1 0,0-1 0,1 0 1,-1 1-1,0-1 0,0 1 0,0-1 0,0 1 0,0-1 1,0 1-1,0 0 0,-1 0 0,1 0 0,0-1 0,-1 1 1,1 0-1,-1 0 0,1 1 0,-1-1 0,1 0 0,-1 0 1,0 1-1,1-1 0,-1 1 0,0 0 0,1-1 1,-1 1-1,0 0 0,0 0 0,1 0 0,-1 0 0,0 0 1,0 1-1,1-1 0,-1 0 0,0 1 0,1-1 0,-3 2 1,-6 2-37,1 0 1,0 1 0,-1 1 0,1 0 0,-15 12 0,20-14 30,0 0 1,0 0 0,0 0-1,0 0 1,1 0 0,-1 1-1,1-1 1,0 1 0,1 0-1,-1 0 1,1 0 0,-3 10-1,5-13 23,0-1 0,0 1 0,0 0 0,0 0 0,1-1 0,-1 1-1,0 0 1,1-1 0,-1 1 0,1 0 0,0-1 0,0 1 0,-1-1 0,1 1-1,0-1 1,0 0 0,0 1 0,1-1 0,-1 0 0,0 0 0,0 1 0,1-1-1,-1 0 1,1 0 0,2 1 0,1 1 51,0 0 0,1-1 0,-1 0 0,1 0 0,-1 0 0,7 1 0,3-1 3,-1 0 0,1-1 0,0-1 0,25-2 1,-30 0-40,0 1 1,0-1 0,0-1-1,-1 0 1,1 0-1,-1-1 1,16-8 0,-14 5-8,2-1 278,22-17 0,-35 25-293,1 0-1,-1-1 1,0 1 0,1-1 0,-1 1 0,1-1 0,-1 1 0,0-1 0,1 0 0,-1 1-1,0-1 1,0 1 0,1-1 0,-1 0 0,0 1 0,0-1 0,0 0 0,0 1 0,0-1 0,0 0-1,0 1 1,0-2 0,0 0-112,0 2-66,-8 4-187,-2 6 333,0 2 0,1-1 1,0 1-1,1 1 0,-9 16 1,16-27 47,0 1 0,1-1 0,-1 0 0,0 1 0,1-1 0,-1 1 0,1-1 0,0 1 0,0-1 0,0 1 0,0-1 0,1 1 0,-1-1 1,1 1-1,-1-1 0,1 0 0,0 1 0,0-1 0,1 4 0,-1-5 206,15-2 282,-12 0-466,-1 0 0,1-1 1,-1 0-1,0 0 0,0 0 0,0 0 0,0 0 0,0 0 1,0-1-1,0 1 0,-1-1 0,0 0 0,4-5 1,3-5 31,12-28 0,-18 34-27,4-8-7,-1-1 0,-1 0 0,6-27 1,3-51-41,-12 83 3,16-176-65,-17 166-172,-1 16-8,0 16 72,-2 65-260,1-28 405,1-1 0,8 55 0,1 2-592,-10-36-5099,0-60 4035,-1-1 0,1 0 0,-1 0-1,0 1 1,-1-1 0,0 0 0,0-1 0,-7 12-1,2-9 164</inkml:trace>
</inkml:ink>
</file>

<file path=ppt/ink/ink4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4:37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6 7232,'-23'-5'3264,"28"5"-2848,3 0-640,7 5 32,1 1-2176</inkml:trace>
</inkml:ink>
</file>

<file path=ppt/ink/ink4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4:54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6656,'4'23'8074,"-1"15"-5981,0 45-1370,-7 21 281,2 51 264,2-121-799,-7 68 1,6-96-511,0 6 801,1-12-745,0 1 0,0-1 1,1 0-1,-1 0 0,0 1 0,0-1 0,0 0 0,0 0 1,1 0-1,-1 0 0,0 1 0,0-1 0,1 0 0,-1 0 1,0 0-1,0 0 0,1 0 0,-1 0 0,0 0 0,0 0 1,1 0-1,-1 0 0,0 1 0,0-1 0,1 0 0,-1 0 1,0-1-1,0 1 0,1 0 0,-1 0 0,0 0 0,0 0 1,1 0-1,-1 0 0,0 0 0,0 0 0,1 0 0,-1-1 1,0 1-1,0 0 0,0 0 0,1 0 0,-1-1 0,6-2-18,0-1-1,-1 0 0,1 0 1,-1 0-1,5-7 0,6-3-203,4-6 157,-14 14-6,-1 0-1,1 1 1,0-1 0,11-7-1,-15 12 39,0 1 0,-1-1-1,1 0 1,0 0 0,0 1 0,-1-1-1,1 1 1,0-1 0,0 1-1,0 0 1,0 0 0,0 0-1,0 0 1,-1 0 0,1 0-1,0 0 1,0 1 0,0-1 0,0 1-1,0-1 1,-1 1 0,1 0-1,0-1 1,2 3 0,-3-2 31,1 0 1,-1 0-1,0 1 1,0-1-1,-1 0 1,1 0-1,0 1 1,0-1-1,0 0 1,-1 1-1,1-1 1,-1 1-1,1-1 1,-1 1-1,0-1 1,0 1-1,1-1 1,-1 1-1,0-1 1,0 1-1,0-1 1,-1 4-1,0 0 167,1 0-1,-2 0 0,1-1 1,0 1-1,-5 9 0,2-6-18,0 0 0,-1-1 0,0 1 0,0-1-1,-1-1 1,0 1 0,-11 9 0,14-13-113,0-1 0,0 0 0,0 0 0,-1 0 0,1 0-1,-1 0 1,1-1 0,-1 1 0,1-1 0,-1 0 0,0 0 0,1-1 0,-1 1 0,0-1 0,0 0 0,0 0 0,1 0 0,-1 0 0,0-1 0,-4 0 0,-6 1 30,7 1-268,7-1 185,0 0 0,0 0 0,0 0 0,-1 0 0,1 0 0,0 0 0,0 0 0,0 0 0,0 0 0,-1 0 0,1 0 0,0 0 0,0 0 0,0 0 1,0 0-1,0 0 0,-1-1 0,1 1 0,0 0 0,0 0 0,0 0 0,0 0 0,0 0 0,0 0 0,-1 0 0,1 0 0,0 0 0,0-1 0,0 1 1,0 0-1,0 0 0,0 0 0,0 0 0,0 0 0,0-1 0,0 1 0,-1 0 0,1 0 0,0 0 0,0 0 0,0 0 0,0-1 0,0 1 0,0 0 0,0 0 1,0 0-1,0 0 0,0 0 0,0-1 0,0 1 0,1 0 0,-1 0 0,0 0 0,0 0 0,0 0 0,0-1 0,0 1 0,0 0 0,0 0 0,0 0 1,0 0-1,0 0 0,1 0 0,-1-1 0,0 1 0,0 0 0,0 0 0,0 0 0,1 0 0,8-8-241,10 2 194,1 1 1,-1 0 0,21-2-1,12-1 71,128-24-186,-8 3 323,-68 8 58,-89 21-125,-30 6-257,8-4 135,-20 8-96,-44 24 1,62-29 168,0 1 0,0 0 0,1 0 0,-1 1 0,1 0 0,1 0 1,-13 15-1,20-21-39,0-1 0,0 0 0,0 0 0,-1 0-1,1 1 1,0-1 0,0 0 0,0 0 0,0 0 0,0 1 0,0-1 0,-1 0 0,1 0 0,0 1 0,0-1 0,0 0 0,0 0 0,0 0 0,0 1 0,0-1 0,0 0 0,0 0 0,0 1 0,0-1 0,0 0 0,0 0 0,1 1 0,-1-1 0,0 0 0,0 0 0,0 1 0,0-1 0,9 3 239,14-5 151,-21 2-404,13-2-9,-1-1 1,0-1-1,0 0 0,0 0 0,0-2 1,-1 0-1,1 0 0,-1-1 0,-1-1 0,0 0 1,12-10-1,-21 15-11,0 1 0,1-1 1,-1 1-1,1-1 0,-1 1 0,8-3 0,-10 5 19,0 0-1,-1 0 0,1-1 0,0 1 0,0 0 1,-1 0-1,1 0 0,0 0 0,-1 0 0,1 0 0,0 0 1,0 0-1,-1 1 0,1-1 0,0 0 0,-1 0 1,1 0-1,0 1 0,-1-1 0,1 0 0,0 1 1,-1-1-1,1 1 0,-1-1 0,1 1 0,0-1 0,-1 1 1,1-1-1,-1 1 0,0-1 0,1 1 0,-1 0 1,1-1-1,-1 1 0,0 0 0,0-1 0,1 1 1,-1 0-1,0-1 0,0 1 0,0 0 0,0 0 1,0-1-1,0 2 0,3 5 23,-1 0 1,1 0 0,1 0-1,-1-1 1,1 1-1,0-1 1,1 0-1,-1 0 1,11 9-1,-14-14 26,1 0-1,-1 0 1,1 0-1,0-1 1,-1 1-1,1 0 1,0-1-1,-1 0 1,1 1-1,0-1 1,0 0-1,0 0 1,-1 0-1,1 0 1,0 0-1,0 0 1,-1 0-1,1-1 1,0 1-1,1-1 1,2 0-12,0-1 0,-1 1 0,1-1 1,-1 0-1,0 0 0,7-5 0,3-4 27,-1-1 1,-1-1-1,21-27 0,-16 18-27,-15 19-3,0 1 1,0-1 0,0 0-1,0 0 1,-1 0 0,0 0 0,1 0-1,-1-1 1,0-2 0,3-6 12,0 1-27,-3 10-5,0-1 0,0 0 0,-1 0 0,1 0 0,-1 0 0,1 0 0,-1 0 0,0 0 0,0 0 0,0-4 0,0 6-8,0 0 1,0-1-1,0 1 0,1-1 0,-1 1 1,0 0-1,0-1 0,0 1 0,0 0 0,1-1 1,-1 1-1,0 0 0,0 0 0,1-1 1,-1 1-1,0 0 0,0 0 0,1-1 0,-1 1 1,0 0-1,1 0 0,-1 0 0,0 0 0,1-1 1,-1 1-1,0 0 0,1 0 0,0 0 1,16-2-125,-12 2 96,0 1 1,-1-1-1,1 1 1,0 0-1,4 1 1,24 18 102,-8-4-102,-19-12 40,-1 0 0,1 1 1,-1-1-1,0 1 0,0 0 1,0 1-1,0-1 0,-1 1 1,0 0-1,0 0 0,-1 0 1,0 1-1,0-1 0,2 8 1,1-6 22,-5-6-37,1 0-1,0 0 0,-1 0 1,1 0-1,-1 0 1,0 0-1,2 3 1,-2-3 17,0 0 0,0-1 1,0 1-1,0-1 1,1 0-1,-1 1 1,1-1-1,-1 0 1,1 0-1,-1 0 0,1 0 1,0 0-1,0 0 1,-1-1-1,1 1 1,0-1-1,0 1 1,2 0-1,0-1 10,0 1-1,0-1 1,0 1 0,0-1 0,0 0-1,1-1 1,-1 1 0,4-2 0,14-5-1,1 0 1,29-16 0,-46 20-8,-1-1 0,1 0 0,-1 0 0,0-1 0,0 1 0,0-1 0,0 0 0,-1-1 0,5-7 0,-4 6 4,0-1 0,-1 0 0,0 0 0,-1 0-1,1-1 1,2-11 0,-6 3-79,0 16 65,0-1 0,-1 1 0,1-1 0,0 1 1,0-1-1,1 1 0,-1-1 0,0 1 0,1-3 0,1 1-16,-1 2-53,1 1-49,1-1 106,-1 1 1,0 0 0,1 0-1,-1 0 1,1 0 0,-1 0-1,0 1 1,1-1-1,-1 1 1,1-1 0,-1 1-1,0 0 1,0 0 0,0 0-1,1 0 1,-1 0-1,0 1 1,0-1 0,0 0-1,-1 1 1,1 0-1,0-1 1,-1 1 0,3 4-1,0-1-18,0 0 0,-1 1 1,0 0-1,0 0 0,0 0 0,-1 0 0,0 0 0,2 9 0,9 37 243,-11-35-177,-3-14-45,1-1 0,1 0-1,-1 0 1,0 1 0,0-1 0,1 0-1,0 0 1,-1 0 0,1 1 0,0-1-1,0 0 1,0 0 0,0 0 0,0 0 0,3 3-1,-2-3 20,-1-1-1,1 1 1,0 0 0,0 0-1,0-1 1,0 1-1,0-1 1,1 0 0,-1 0-1,0 1 1,1-2-1,-1 1 1,1 0 0,-1 0-1,1-1 1,-1 1-1,1-1 1,-1 0-1,1 0 1,-1 0 0,6 0-1,5-2 68,0 0 0,25-6 0,-35 7-49,99-19 110,-90 17-125,0 0 0,-1-1-1,0-1 1,0 0 0,13-7-1,-21 10-13,0 0 0,0 0 0,0 0-1,0 0 1,0-1 0,-1 1-1,1-1 1,-1 1 0,1-1 0,-1 0-1,0 0 1,0 0 0,0 0 0,-1 0-1,1-1 1,-1 1 0,0 0-1,1-1 1,-2 1 0,1-1 0,0-4-1,0 7-8,-1 0 0,0-1-1,0 1 1,0 0 0,0 0-1,0 0 1,0 0 0,0 0-1,0 0 1,-1 0 0,1 0-1,0 0 1,-1 0 0,1 0-1,-1 0 1,1 0 0,-1 0-1,1 1 1,-1-1 0,1 0 0,-1 0-1,0 0 1,0 1 0,1-1-1,-1 0 1,0 1 0,0-1-1,0 1 1,0-1 0,0 1-1,0-1 1,0 1 0,0-1-1,0 1 1,0 0 0,0 0-1,0-1 1,0 1 0,0 0-1,0 0 1,0 0 0,0 0-1,0 0 1,0 1 0,0-1 0,0 0-1,0 0 1,0 1 0,0-1-1,-1 1 1,-2 1-29,-1-1 0,1 1 0,0 0 0,0 0 0,1 0 0,-1 1 0,0-1 0,1 1 0,0 0 1,-6 6-1,8-7 48,-1 0 0,1 0 1,0 0-1,-1 0 0,1 1 1,0-1-1,0 1 0,1-1 1,-1 0-1,0 1 0,1-1 1,-1 1-1,1 0 0,0-1 0,0 1 1,0-1-1,0 1 0,1-1 1,-1 1-1,1-1 0,-1 1 1,1-1-1,0 1 0,0-1 1,0 0-1,0 1 0,0-1 1,1 0-1,-1 0 0,1 0 1,-1 0-1,1 0 0,3 3 1,0-1 17,0 1 0,0-1 1,1 0-1,0-1 0,0 1 0,-1-1 1,2 0-1,-1-1 0,0 1 1,1-1-1,-1-1 0,8 2 1,-1-2 30,-1 0 0,1 0-1,0-2 1,-1 1 0,1-2 0,-1 0 0,21-5 0,-17 1 13,0 0 1,0 0-1,-1-2 0,1 0 0,16-12 0,-27 16-26,-1 1 0,1-1 0,-1 0 0,0 0 0,0-1 0,6-7 0,0-1 45,-8 12-102,-1 0 0,0 0 0,0 0 0,-1 0 0,1 0 0,0 0 0,0-1 0,0 1 0,-1 0 0,1 0 0,-1-1 0,1 1 0,-1-1 0,0 1 0,1 0 0,-1-1 0,0 1 0,0-1 1,0-1-1,0 2-79,12 6-330,-7-2 389,-3-2 24,-1 0 1,0 0 0,0 1-1,1-1 1,-1 0-1,0 1 1,0-1 0,0 1-1,0-1 1,0 1 0,-1-1-1,1 1 1,0 0 0,-1-1-1,1 1 1,-1 0 0,1 0-1,-1-1 1,0 1-1,0 0 1,0 0 0,0-1-1,0 1 1,0 0 0,-1 0-1,1 0 1,-1-1 0,0 3-1,0-2 18,-1 4 188,0 2-163,0-8-27,1 0 125,0 0 455,-17-26-19766,14 22 18270,-9-9-2489</inkml:trace>
</inkml:ink>
</file>

<file path=ppt/ink/ink4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4:55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3072,'10'3'6410,"-3"-3"-5024,0-1 0,0 0 0,11-2 0,22-11 723,34-26-884,-71 39-1095,36-22 241,133-69 623,-144 80-402,-28 11-405,1 3-122,0-1-1,-1 1 1,1 0-1,-1-1 1,0 1-1,1 0 1,-1 0-1,0-1 1,0 4-1,0 95 774,0-98-828,0-1 1,0 1 0,1 0 0,-1 0 0,1-1-1,-1 1 1,1 0 0,0-1 0,-1 1 0,1-1-1,0 1 1,0-1 0,0 1 0,2 1 0,20 18 145,-12-12-64,-8-6-64,0-1-1,1 0 0,-1-1 0,1 1 0,0 0 1,-1-1-1,1 0 0,0 0 0,0 0 0,0 0 0,0-1 1,-1 0-1,1 1 0,0-2 0,0 1 0,0 0 1,0-1-1,0 1 0,6-3 0,7-2 133,0 0 0,30-14 0,-39 16-90,-1-1 0,-1 0 0,1 0-1,-1 0 1,9-7 0,-13 9-46,0 0 0,0 0 0,0-1 1,0 1-1,-1 0 0,1-1 0,-1 1 0,1-1 0,-1 1 0,0-1 1,0 0-1,0 0 0,0 1 0,-1-1 0,1 0 0,-1 0 0,1-4 1,-1 2-45,0-1 0,0 1 0,-1 0 0,0-1 1,-1-6-1,1 11-3,1 0 0,-1-1 0,1 1 0,-1 0 0,0-1-1,0 1 1,0 0 0,0 0 0,1 0 0,-1-1 0,-1 1 0,1 0 0,0 0 0,0 1 0,0-1 0,0 0 0,-1 0 0,1 0 0,0 1 0,-1-1 0,1 1 0,-1-1 0,-2 0 0,3 1 9,0 1 0,0-1 0,0 0 0,1 0 0,-1 0 0,0 0 1,0 1-1,0-1 0,0 0 0,0 1 0,0-1 0,0 1 0,1-1 0,-1 1 1,0-1-1,0 1 0,1 0 0,-1-1 0,0 1 0,1 0 0,-2 1 0,-14 22-6,11-15-49,2-3 97,1-1 0,-1 1 0,1 0 0,0 0 0,0 0 0,1 0 0,0 1 0,0-1 0,1 0 0,-1 1 0,2 9 0,-1-14 0,1 1-1,0-1 1,-1 1-1,1-1 1,0 0 0,0 0-1,0 1 1,1-1 0,-1 0-1,0 0 1,1 0-1,0 0 1,-1-1 0,1 1-1,0 0 1,0-1 0,0 1-1,0-1 1,0 0-1,0 1 1,0-1 0,0 0-1,1 0 1,-1 0 0,0-1-1,1 1 1,-1-1-1,0 1 1,1-1 0,-1 0-1,5 0 1,6 0 20,1-1 0,-1 0 0,0-1 0,19-5 0,-28 6-41,83-21 50,-29 6 90,97-13 1,-147 29-64,0 0 0,-1 0 0,1 1 0,0 0 0,0 0 0,14 5 0,41 19 173,-59-24-308,44 12-2717,-46-12 2288,-1-1 0,1 1 0,-1 0 0,1-1 0,-1 1 0,0 0 0,1 0 0,-1 0 0,0 0 0,0 0 0,0 0 0,0 1 0,0-1 0,0 0 0,1 2 0,-2-1-65,1 0 0,-1-1 0,0 1 0,0 0 0,0-1 0,0 1 0,0 0 0,0-1 0,0 1 0,0-1 1,-1 1-1,1 0 0,-1-1 0,1 1 0,-2 2 0,-6 15-3231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55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4 3968,'-8'-4'2023,"8"5"-1842,1-1 0,-1 1 0,1 0 0,-1 0-1,0 0 1,1 0 0,-1-1 0,0 1 0,0 0 0,0 0-1,0 0 1,1 0 0,-1 0 0,-1 1 0,-12 260 8695,3-176-7710,-4-1-1,-40 132 1,42-179-1082,-56 198 141,68-234-599,-1 0-1,1 1 1,-1-1 0,1 0 0,0 1-1,0-1 1,0 1 0,0-1-1,0 1 1,2 4 0,8-8-7551</inkml:trace>
</inkml:ink>
</file>

<file path=ppt/ink/ink4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4:55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40 10048,'-59'-23'3712,"54"23"-2880,2 0-224,6-4-1568,7-1 32,9 2 544,2-2-1728</inkml:trace>
</inkml:ink>
</file>

<file path=ppt/ink/ink4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4:45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50 3072,'0'0'47,"1"0"1,-1 0 0,0 0-1,1 0 1,-1 0-1,1 0 1,-1 0-1,1 0 1,-1-1-1,0 1 1,1 0 0,-1 0-1,0-1 1,1 1-1,-1 0 1,0 0-1,1-1 1,-1 1-1,0 0 1,1-1 0,-1 1-1,0 0 1,0-1-1,1 1 1,-1 0-1,0-1 1,0 1-1,0-1 1,0 1 0,0-1-1,1 1 1,-1 0-1,0-1 1,0 1-1,0-2 1,3-7 4271,-3 8-4176,0 1 0,0-1 1,1 0-1,-1 0 0,0 1 1,0-1-1,0 0 1,0 0-1,-1 1 0,1-1 1,0 0-1,0 1 0,0-1 1,0 0-1,-1 0 1,1 1-1,0-1 0,-1 0 1,1 1-1,-1-1 0,1 1 1,-1-1-1,0 0 1,-3-1-13,0 0 1,0 0-1,0 1 1,0-1-1,0 1 1,-1 0-1,1 1 1,0-1-1,-1 1 0,1 0 1,0 0-1,-1 0 1,1 0-1,0 1 1,-1 0-1,1 0 1,-7 2-1,-4 2-14,-1 1-1,1 0 0,-20 13 1,22-12 22,0 1 0,1 0 1,-1 1-1,-20 20 0,30-25-119,-1 0 0,1 0 0,0 0-1,0 0 1,1 0 0,-1 1 0,1-1-1,0 1 1,0 0 0,0-1 0,1 1-1,0 0 1,0 0 0,0 0 0,0 0-1,1 0 1,0 0 0,0 7 0,1-6 40,0 0 0,0 0 0,1 0 1,0 0-1,0 0 0,0-1 0,1 1 1,-1-1-1,1 0 0,6 8 1,-7-11-26,0 1 0,0-1 0,0 0 0,0 0 0,0 0 0,0 0 0,1-1 0,-1 1 0,1 0 0,-1-1 0,1 0 0,0 0 0,-1 0 0,1 0 0,0 0 0,0 0 0,0-1 0,0 1 0,0-1 0,-1 0 0,1 0 0,0 0 0,5-1 0,1-1 36,0 0 0,0-1 0,-1 0-1,0-1 1,1 0 0,-1 0 0,0-1-1,-1 1 1,1-2 0,-1 1 0,9-10-1,-4 2 6,0 0-1,-1 0 1,-1-1 0,17-30-1,-20 31-74,0-2 0,-1 1 0,-1 0 0,4-20 0,-6 24-237,-3 10 227,0 0-1,0 0 1,0 0-1,0 0 1,0 0-1,0 0 0,0 0 1,0 0-1,0 0 1,0 0-1,0 0 1,1 0-1,-1 0 0,0 0 1,0 0-1,0 0 1,0 0-1,0 0 1,0 0-1,0 0 0,0 0 1,0 0-1,0 0 1,0 0-1,0 0 1,0 0-1,0 0 0,0 0 1,0 0-1,0 0 1,0 0-1,0 0 1,0 0-1,0 0 0,0 0 1,0 0-1,0 0 1,0 0-1,0 0 1,0 0-1,0 0 0,0 0 1,0 0-1,0 0 1,0 0-1,1 0 1,-1 0-1,0 0 0,0 0 1,0-1-1,0 18-799,-1-7 1009,2 0-76,-1 0 0,2 1 0,-1-1 0,2 0 0,-1 0 0,1 0 0,1 0 0,0-1 0,0 1 0,1-1 0,0 0 0,0 0 0,1-1 0,0 1 0,10 9 0,-15-17-78,1 0 0,-1 0 0,0 0 0,1 0-1,-1 0 1,1 0 0,0 0 0,-1 0 0,1-1 0,0 1 0,-1-1 0,1 1-1,0-1 1,-1 0 0,1 1 0,0-1 0,0 0 0,2 0 0,-1-1 13,0 0 1,0 1 0,-1-1 0,1 0 0,0-1 0,-1 1 0,1 0-1,-1-1 1,1 1 0,2-4 0,5-4 72,-1 0 0,-1 0 0,0-1 0,8-12 0,-13 18-119,10-14-24,-1 0 0,-1-1 1,14-29-1,-24 45-185,0-1 0,0 1 0,1 1 0,-1-1 0,1 0 0,0 0 0,3-4 0,-1 12 161,-2 1-1,1-1 0,0 1 1,-1 0-1,0-1 1,-1 1-1,1 0 1,-1 0-1,0 0 1,-1 0-1,1 7 1,-2 11 272,-3 34 0,2-51-160,1 1 1,-1-1-1,-3 7 1,-2 7 284,7-18-271,-1 0 1,0 0-1,0 0 0,0-1 1,-1 1-1,1-1 0,-1 1 1,1-1-1,-1 1 0,0-1 1,-3 4-1,4-6-65,0 1 0,0-1 0,1 1 1,-1-1-1,0 1 0,0-1 0,0 1 0,0-1 0,0 0 0,0 0 0,1 1 0,-1-1 0,0 0 0,0 0 1,0 0-1,-2 0 0,1 0-23,1-1 1,0 1 0,-1-1-1,1 1 1,-1-1 0,1 0-1,0 1 1,0-1 0,-1 0-1,1 0 1,0 0 0,0 0-1,0 0 1,-1-2 0,-11-10-292,8 8 147,1 0 0,-1-1 0,1 1 0,0-1 0,0 0 0,-6-11 0,10 10-268,1 3-153,-1 3 274,3 3 217,1 0-1,-1 0 1,0 0-1,1 0 0,0-1 1,-1 0-1,1 1 0,0-1 1,6 0-1,6 3-44,-7-1 171,0-1-1,0-1 0,1 0 0,-1 0 1,0 0-1,1-2 0,9 0 0,-1-1 284,0-1-1,28-10 0,-35 9-235,0-1 0,-1 0 1,0-1-1,0 0 0,14-12 1,22-14 93,-42 29-189,1 0 0,0 0 0,-1-1 0,0 0 0,0 0 0,0 0 0,0 0 0,-1-1 0,0 1 0,1-1 0,-2 0 0,5-9 0,11-11-55,-2 6 107,-15 18-110,0 0 0,0 0 1,0 0-1,0 0 0,0 0 1,0 0-1,0 0 0,-1 0 1,1-1-1,0 1 0,-1 0 1,1-1-1,0-2 0,-1 3 16,0 1-68,0 1 77,0 0 1,0 0-1,0 1 1,0-1-1,-1 0 0,1 0 1,0 0-1,-1 0 1,1 0-1,-1 0 1,1 0-1,-1 0 1,0 1-1,-2 0 47,-1 1-27,6-2-62,-2-1 9,5 8 75,17 35-208,-5-15 284,-15-24-78,1 0 0,-1 0 0,1 0-1,-1 0 1,-1 0 0,1 0 0,2 8 0,-2 1-43,0-6 107,-1 1 0,0-1 0,0 1-1,-1 15 1,0-21-32,0 0 1,0-1-1,-1 1 1,1 0-1,-1-1 0,1 1 1,-1 0-1,0-1 0,1 1 1,-1-1-1,0 1 1,0-1-1,0 0 0,0 1 1,0-1-1,-1 0 1,1 0-1,0 1 0,-1-1 1,1 0-1,0 0 0,-1 0 1,1-1-1,-1 1 1,0 0-1,1-1 0,-3 2 1,-1-1 38,-1-1 1,1 1 0,0-1-1,0 1 1,-1-1 0,1-1-1,0 1 1,0-1 0,-1 0 0,1 0-1,0-1 1,0 1 0,-7-4-1,-6-4-91,-1-1-1,-17-12 0,24 14-95,-11-5-9,16 9 6,0 0 1,1 0 0,-1 0 0,1-1 0,-6-6 0,9 7-619,8 4-130,12 8 248,9 4 556,32 10 0,-20-8 104,-19-6 104,1-1-1,1-1 1,-1-1-1,28 3 1,-40-7-89,0 0 1,0-1-1,-1 0 1,1-1-1,0 0 1,0 0-1,-1 0 1,1-1-1,-1 0 0,1-1 1,-1 0-1,0 0 1,0 0-1,0-1 1,6-5-1,10-7-24,-1-2 0,32-34 1,-50 47-66,-4 5-14,1 0-1,-1-1 1,1 1-1,-1-1 1,1 1-1,-1-1 0,0 1 1,1-1-1,-1 1 1,0-1-1,1 1 1,-1-1-1,0 1 1,0-1-1,1 1 0,-1-1 1,0 0-1,0 0 1,0 20-152,0 1 236,0 0 0,4 23 0,-2-20-13,-2-21-5,0 0 0,0 1 0,0-1 0,0 0-1,0 0 1,0 1 0,1-1 0,-1 0 0,1 0 0,0 0 0,0 1 0,0-1-1,0 0 1,0 0 0,0 0 0,3 3 0,-4-5-11,1 0 0,-1 1 0,1-1 0,-1 0 0,1 0 0,-1 0 0,1 0 0,-1 0 0,1 0 0,-1 0 0,1 0-1,-1 0 1,1 0 0,-1 0 0,1 0 0,-1 0 0,1 0 0,-1 0 0,1 0 0,-1 0 0,1-1 0,0 1 0,12-6-47,-11 4 78,12-6 40,-1-1-1,1-1 0,-2 0 0,23-23 1,4-3-69,-5 6-654,-20 75 316,-11-36 331,1-1 1,1 1-1,0-1 0,0 1 1,1-2-1,0 1 1,0 0-1,0-1 1,1-1-1,8 8 1,-13-13 7,0 0 0,-1 1 0,1-1 0,0 0 0,0 0 0,0 0 0,0 0 0,0 0 0,0 0 0,0-1 0,0 1 0,1-1 0,-1 1 0,0-1 0,0 0 0,0 0 0,1 0-1,-1 0 1,0 0 0,0 0 0,0-1 0,1 1 0,-1-1 0,0 0 0,0 1 0,2-3 0,6-2 53,0 0-1,-1-1 1,0 0-1,10-9 1,-5 4-15,19-16-9,-22 17-113,1 0 0,1 0 0,0 2 1,0-1-1,15-6 0,-27 16 47,0-1 1,0 0-1,0 0 0,0 1 0,-1-1 0,1 1 0,0-1 0,0 1 1,0-1-1,0 1 0,0-1 0,-1 1 0,1 0 0,0-1 0,-1 1 1,1 0-1,0 0 0,-1-1 0,1 1 0,0 1 0,1 0 27,-1 1-1,1-1 1,-1 1-1,1-1 1,-1 1-1,0-1 1,1 6-1,-1 7 75,-1-12-80,0 0 0,1-1 1,-1 1-1,1 0 1,-1 0-1,2 4 1,-2-7-6,1 1 1,-1 0-1,0-1 0,0 1 1,0 0-1,0 0 1,0-1-1,0 1 1,0 0-1,0 0 1,0-1-1,0 1 1,0 0-1,-1 1 1,1 0 96,3-4 317,19-13-326,28-26 0,-48 40-89,4-5 39,-3 4-48,-1 0 1,0 0 0,1 0 0,-1 0-1,1 0 1,0 1 0,-1-1 0,1 1-1,5-2 1,-7 2-2,-1 1 0,0 0 0,0 0-1,0 0 1,1 0 0,-1 0 0,0-1 0,0 1-1,0 0 1,1 0 0,-1 0 0,0 0-1,0 0 1,1 0 0,-1 0 0,0 0 0,0 0-1,1 0 1,-1 0 0,0 0 0,0 0 0,1 0-1,-1 0 1,0 0 0,0 0 0,0 0-1,1 0 1,-1 0 0,0 0 0,0 1 0,1-1-1,-1 0 1,0 0 0,0 0 0,0 0-1,1 0 1,-1 1 0,0-1 0,0 0 0,0 0-1,0 0 1,0 1 0,1-1 0,-1 0 0,0 0-1,0 1 1,0-1 0,0 0 0,0 0-1,0 0 1,0 1 0,0-1 0,0 0 0,0 0-1,0 1 1,0-1 0,0 0 0,0 0-1,0 1 1,0-1 0,0 0 0,0 0 0,0 1-1,0-1 1,-1 0 0,1 0 0,0 0 0,0 1-1,-1 11 229,-1 1-161,1-13-44,1 1 0,0 0-1,-1 0 1,1 0 0,0-1-1,-1 1 1,1 0 0,0 0-1,0 0 1,0 0 0,0 0-1,0 0 1,0 0 0,0-1-1,0 1 1,0 0 0,1 0-1,-1 0 1,0 0 0,1 1-1,1-3 5,0 0 0,0 0 0,-1-1 0,1 1 0,0 0 0,0-1 0,-1 1 0,1-1-1,-1 1 1,3-4 0,5-4 33,-6 6-53,3-2 0,-1 1 0,1 0 0,0 0 0,9-5 0,-2 2-77,-12 7 61,-1 0 0,1-1 1,-1 1-1,1-1 0,-1 1 1,1 0-1,-1-1 0,1 1 1,0 0-1,-1 0 1,1 0-1,0-1 0,-1 1 1,1 0-1,0 0 0,-1 0 1,1 0-1,1 0 0,-2 1 6,1 0-1,0 0 1,-1 0-1,1 0 1,0 0-1,-1 0 0,1 0 1,-1 0-1,0 1 1,1-1-1,-1 0 1,0 0-1,0 0 0,0 0 1,0 2-1,1 0 14,0 0-1,0 0 0,1 0 0,-1 0 1,1 0-1,1 3 0,7 13-98,-10-18 105,1 0 1,-1 0-1,1 0 0,-1 0 0,1-1 0,-1 1 1,1 0-1,0 0 0,-1-1 0,1 1 0,0 0 1,0-1-1,0 1 0,-1-1 0,1 1 0,0-1 0,0 0 1,0 1-1,0-1 0,0 0 0,0 1 0,1-1 1,0 0 24,-1 1 1,1-1 0,0 0 0,0 0 0,0 0 0,-1 0-1,1 0 1,0 0 0,0-1 0,-1 1 0,4-1 0,11-8-2,1 0 1,27-20 0,-32 20-94,-2 3 2,-2-1-1,10-8 1,-16 14 61,-2 1-4,0 0-1,1 0 1,-1 0 0,1 0-1,-1 0 1,0 0-1,1-1 1,-1 1-1,0 0 1,1 0-1,-1-1 1,0 1 0,1 0-1,-1 0 1,0-1-1,1 1 1,-1 0-1,0-1 1,0 1-1,0 0 1,1-1 0,-1 1-1,0-1 1,0 1-1,0 0 1,0-1-1,1 0 1,0 6-69,0 0-1,0 1 1,1-1 0,0-1 0,0 1-1,0 0 1,1 0 0,-1-1-1,1 1 1,6 6 0,-3-3 122,0-1 1,1 1-1,0-1 0,1 0 1,11 8-1,-17-14-35,1 1 0,-1-1 0,1 0 0,-1 0 0,1 0 0,0 0 0,0 0 0,0-1 0,-1 1 0,1-1 0,0 0 0,0 0 0,0 0 0,0 0 0,-1-1 0,1 1 0,0-1 0,0 1 0,0-1 0,-1 0 0,1 0 0,0 0 0,-1 0 0,1-1 0,-1 1 0,4-3 0,4-4 74,0-1 1,0 0-1,0-1 0,10-13 0,-12 14-126,-1 0-38,1 1 0,12-10 1,-20 19 41,1 0 1,-1-1-1,1 1 1,-1 0-1,1-1 1,-1 1 0,1 0-1,-1 0 1,0 0-1,0-1 1,1 1-1,-1 0 1,0 0 0,0 0-1,0 0 1,0 1-1,0 53-134,0-54 389,5-1-207,-1-1 1,1 0-1,-1 0 0,0 0 1,0 0-1,1-1 0,-1 0 1,0 0-1,0 0 0,0 0 1,-1-1-1,1 1 0,3-4 1,-1 1-53,-4 4 32,1-1 1,-1 1-1,1-1 0,0 1 1,-1 0-1,1 0 0,0 0 1,-1 0-1,6 0 0,-8 1-77,2 3 15,-1-3 64,0 1 0,0-1 0,-1 1 0,1-1 0,0 1 0,0-1 0,-1 1 0,1 0 1,0 0-1,-1-1 0,1 1 0,0 0 0,-1 0 0,1 0 0,0 1 0,0-1-2,0 0-1,0 0 1,0 0-1,0-1 1,0 1-1,0 0 0,0 0 1,1-1-1,-1 1 1,0-1-1,1 1 1,-1-1-1,0 0 1,1 1-1,-1-1 1,0 0-1,1 0 1,-1 0-1,0 0 0,3 0 1,31-5 20,-34 5-18,55-14 184,64-25-1,2 0-110,-122 39-76,0 0 0,0 0 0,0 0 0,0 0 0,0 0 0,0 0 0,0 0 0,0 0 0,0 0-1,0 0 1,0 0 0,0 1 0,0-1 0,0 0 0,0 0 0,0 0 0,0 0 0,0 0 0,0 0 0,0 0 0,0 0 0,0 0 0,0 0 0,0 0 0,1 0 0,-1 0 0,0 0 0,0 0 0,0 0 0,0 0 0,0 0-1,0 0 1,0 0 0,0 0 0,0 0 0,0 0 0,0 0 0,0 0 0,0 0 0,0 0 0,0 0 0,0 0 0,0 0 0,1 0 0,-1 0 0,0 0 0,0 0 0,0 0 0,0 0 0,0 0 0,0 0 0,0 0 0,0 0-1,0 0 1,0 0 0,0 0 0,0 0 0,0 0 0,0 0 0,0 0 0,-6 6-150,-11 7-106,14-11 237,-17 11 55,-22 17-1,36-25-24,0 0-1,1 1 0,-1 0 0,1 0 1,0 0-1,1 1 0,-6 10 0,7-12-71,2-4 69,1 1 0,-1-1 0,0 0 0,1 0 0,-1 0-1,1 1 1,0-1 0,-1 0 0,1 3 0,0-4 268,1 0-225,1 0 1,-1-1-1,0 1 1,1-1 0,-1 1-1,1-1 1,-1 0-1,0 1 1,1-1 0,-1 0-1,1-1 1,3-2 15,81-58-35,-55 37-178,-20 17 22,1-1 0,19-9 0,-31 17 118,1 1 0,-1 0 1,1 0-1,-1 0 1,1 0-1,-1 0 0,1 0 1,-1 0-1,1 0 1,-1 0-1,1 0 1,-1 0-1,1 0 0,-1 1 1,1-1-1,-1 0 1,1 0-1,-1 0 0,1 1 1,-1-1-1,0 0 1,1 1-1,-1-1 1,1 0-1,-1 1 0,0-1 1,1 0-1,-1 1 1,0-1-1,0 1 0,1-1 1,-1 1-1,0-1 1,0 1-1,1-1 1,-1 0-1,0 1 0,0-1 1,0 1-1,0-1 1,0 1-1,0 0 0,0 0 1,1 3-15,-1 0 0,1-1 0,-1 1 0,0 0 0,0 4 0,-7 33-46,-22 74-1,20-83 90,-56 161 299,54-168-251,0-1 0,-2 0 0,-1 0 0,-1-2 0,-26 31 0,26-35 85,0-2 0,-2 0 0,0 0 0,-1-2 0,-30 19 0,46-31-134,0-1 0,0-1 1,0 1-1,0 0 1,0 0-1,0-1 0,0 1 1,-1-1-1,1 1 1,0-1-1,0 0 1,0 0-1,0 0 0,-1 0 1,1-1-1,0 1 1,0 0-1,0-1 0,0 0 1,0 1-1,0-1 1,0 0-1,0 0 0,0 0 1,0 0-1,0 0 1,0-1-1,1 1 1,-1-1-1,0 1 0,1-1 1,0 1-1,-3-4 1,3 3-196,-1 0 0,1 0 0,0 0-1,0-1 1,0 1 0,0-1 0,0 1 0,0-1 0,1 1 0,-1-1 0,1 1 0,-1-1 0,1 1 0,0-1 0,0 0 0,0 1 0,1-1 0,-1 1 0,1-1 0,-1 1 0,1-1 0,0 1 0,0-1 0,0 1 0,0 0 0,0-1 0,3-3 0,3-3-1718,5-6-4412,-4 8 664</inkml:trace>
</inkml:ink>
</file>

<file path=ppt/ink/ink4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4:46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57 10144,'-58'-36'4576,"50"24"-3968,3 7-256,10 5-320,0-3-1088,3 6 608</inkml:trace>
</inkml:ink>
</file>

<file path=ppt/ink/ink4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4:46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21 3072,'-7'-18'12802,"5"17"-12133,-2 0 265,-2 1-716,1 0 1,0 0 0,0 1-1,0 0 1,-1 0 0,1 0-1,0 0 1,0 1 0,0 0-1,1 0 1,-1 0 0,0 0-1,1 1 1,-1 0 0,1 0-1,0 0 1,0 1 0,0-1-1,1 1 1,-6 6 0,4-3-170,0 0 1,1 0 0,0 0 0,0 1 0,0-1 0,1 1-1,0 0 1,1 0 0,0 0 0,-3 16 0,5-19-23,-1 1 0,1 0 1,0 0-1,1 0 1,-1 0-1,1-1 0,1 1 1,-1 0-1,1-1 0,-1 1 1,2-1-1,-1 1 0,0-1 1,1 0-1,0 0 1,5 6-1,-7-10-13,0 0 0,0 1 0,0-1 0,0-1 1,0 1-1,0 0 0,0 0 0,0 0 0,0 0 0,1-1 0,-1 1 0,0-1 1,0 1-1,1-1 0,-1 1 0,0-1 0,1 0 0,-1 0 0,1 1 0,1-1 1,-1-1-4,1 1 0,-1-1 0,0 1 0,0-1 0,0 0 0,0 0 0,0 0 1,1 0-1,-2 0 0,1 0 0,3-3 0,4-4-17,-1 0 0,1-1 0,12-19 0,-15 20-16,8-10-55,75-94-1,-84 106-133,2-2 822,-7 8-595,0 0-1,0 0 1,1 0-1,-1 0 1,0 0-1,0 0 0,1 0 1,-1 0-1,0 1 1,0-1-1,0 0 1,1 0-1,-1 0 0,0 0 1,0 0-1,0 0 1,1 0-1,-1 1 1,0-1-1,0 0 0,0 0 1,1 0-1,-1 0 1,0 1-1,0-1 1,0 0-1,0 0 1,0 0-1,0 1 0,0-1 1,1 0-1,-1 0 1,0 1-1,0-1 1,0 0-1,0 0 0,0 1 1,2 4 6,1 1 0,0-1 0,0 0 0,0 0 0,1 0 0,-1 0 1,1-1-1,0 1 0,1-1 0,-1 0 0,1 0 0,5 3 0,-3-3 17,1 0 0,0 0 0,0-1 1,0 1-1,0-2 0,0 0 0,14 3 0,4-3-701,1-1 0,-1-1 0,0-1 1,39-7-1,-9-3-3489,-26 4 1955,19-2-4214</inkml:trace>
</inkml:ink>
</file>

<file path=ppt/ink/ink4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5:00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5 695 3808,'-5'4'4864,"21"0"-2032,-10-4-2364,12 0 1463,25-3 0,-36 2-1649,-1 0-1,0-1 0,0 0 1,0 0-1,0 0 0,0-1 0,9-5 1,8-9 73,-1 0 0,0-2-1,-2 0 1,25-30 0,-2 3-140,34-45 148,-24 26 101,-41 47-266,-5 6-10,-6 13-172,-3 8-93,-6 18-73,-16 64 192,22-81 6,1 0-1,0 0 1,1 0-1,0 0 1,0 1-1,1-1 1,2 11-1,-2-18-16,0 1 0,1-1 0,-1 0 0,0 0-1,1 0 1,0-1 0,-1 1 0,1 0 0,0-1 0,1 1 0,-1-1 0,0 1-1,1-1 1,-1 0 0,1 0 0,0 0 0,-1 0 0,1-1 0,0 1 0,0-1-1,0 0 1,0 0 0,1 0 0,-1 0 0,5 0 0,8 2 151,0-1 1,0-2-1,31-1 0,-43 1-157,14-1 55,1 0-1,0-1 0,-1-1 0,0-1 0,0-1 1,0 0-1,0-1 0,-1-1 0,0-1 1,0 0-1,-1-1 0,0-1 0,15-12 1,-27 18-59,0 0 1,0-1 0,0 1 0,0-1 0,0 1 0,-1-1 0,0 0 0,0 0-1,0-1 1,3-8 0,-4 4 1,1 1 0,-1 0 0,0-1 0,-1 0 0,0-16 0,-1 24-56,0 0 1,0 0-1,0 0 0,-1 0 0,1 0 1,-1 0-1,1 0 0,-1 0 0,1 1 0,-1-1 1,0 0-1,0 0 0,-2-2 0,3 3 6,-1 1 0,0-1-1,1 1 1,-1 0-1,0-1 1,1 1 0,-1-1-1,0 1 1,1 0 0,-1 0-1,0-1 1,0 1 0,1 0-1,-1 0 1,0 0 0,0 0-1,1 0 1,-1 0-1,0 0 1,0 0 0,1 0-1,-1 0 1,0 0 0,0 1-1,1-1 1,-1 0 0,0 0-1,1 1 1,-1-1 0,0 0-1,1 1 1,-1-1-1,0 1 1,1-1 0,-1 1-1,1-1 1,-2 2 0,-11 12-46,0 0 1,0 2 0,1-1-1,1 1 1,1 1-1,-16 33 1,23-42 80,-1 0 1,1 1-1,0-1 0,1 1 1,0 0-1,1 0 0,-1 0 0,2 0 1,0 14-1,0-17 17,1-1 1,0 1-1,0-1 0,0 0 1,1 0-1,0 0 0,0 0 1,0 0-1,1 0 0,-1 0 0,1 0 1,0-1-1,1 0 0,-1 1 1,1-1-1,0 0 0,4 3 1,-5-5 5,0 0 0,0 0 1,0-1-1,0 1 0,0-1 0,0 1 1,0-1-1,0 0 0,0-1 1,1 1-1,-1 0 0,0-1 0,1 0 1,-1 0-1,0 0 0,1 0 1,-1 0-1,0-1 0,5 0 0,6-3 27,0-1 0,0 0-1,17-9 1,-19 8-41,0 0-1,25-7 1,-36 13-29,0 0 0,-1 0 0,1 0 0,0-1 0,-1 1 0,1 0 0,0 0 0,0 0 0,-1 0 0,1 0 0,0 1 1,0-1-1,-1 0 0,1 0 0,0 0 0,-1 1 0,1-1 0,0 0 0,-1 1 0,1-1 0,-1 0 0,1 1 0,0-1 0,-1 1 0,1-1 0,-1 1 0,1-1 0,-1 1 0,1-1 0,-1 1 0,0 0 0,1-1 0,-1 1 0,0 0 0,1-1 0,-1 1 0,0 1 0,1 2-7,0 1-1,-1-1 1,1 1 0,-1 0-1,-1 4 1,1 0 41,-3 61-52,-4 0 0,-25 118-1,27-169 140,-1 0-1,-10 22 0,9-24 223,7-42 512,3-46-910,16-89 1,-14 125 44,2 2 0,1-1 0,2 1 0,1 0 0,18-35 0,-21 53-23,0 0 0,1 1 0,1 0 1,0 0-1,15-14 0,-16 20-4,-1 0 0,1 1 0,1 0-1,-1 0 1,1 1 0,1 0 0,-1 1 0,16-6 0,-20 9 30,1 1 0,-1-1-1,1 1 1,0 0 0,-1 0 0,1 1 0,0 0-1,0 0 1,-1 1 0,1 0 0,-1 0 0,1 0-1,0 1 1,-1 0 0,0 0 0,0 1 0,1 0-1,-1 0 1,-1 0 0,1 1 0,0 0 0,-1 0-1,0 0 1,5 5 0,-9-7 29,1 0 1,-1-1-1,1 1 1,-1 0-1,0 0 0,0 0 1,0 0-1,0 0 1,0 0-1,0 0 0,-1 0 1,1 1-1,-1-1 1,1 0-1,-1 0 0,0 0 1,0 1-1,0-1 1,0 0-1,0 0 1,-1 1-1,1-1 0,-1 0 1,1 0-1,-1 0 1,0 1-1,0-1 0,-2 3 1,1-1 27,-1-1-1,0 1 1,0-1 0,0 0 0,0-1 0,0 1 0,-1 0-1,1-1 1,-1 0 0,0 0 0,1 0 0,-1 0 0,0 0-1,-6 1 1,-2 0 25,1-1-1,-1 0 0,-18 0 0,25-2-35,0 0 0,-1 0 0,1-1 0,0 1-1,0-1 1,-1 0 0,1-1 0,0 1 0,0-1-1,-6-3 1,10 5-33,1 0 0,0 0 0,0-1-1,-1 1 1,1 0 0,0 0 0,0 0-1,-1-1 1,1 1 0,0 0 0,0 0-1,-1-1 1,1 1 0,0 0 0,0 0-1,0-1 1,0 1 0,0 0 0,-1-1-1,1 1 1,0 0 0,0 0 0,0-1-1,0 1 1,0 0 0,0-1 0,0 1-1,0 0 1,0-1 0,0 1 0,0 0 0,0-1-1,0 1 1,1 0 0,-1 0 0,0-1-1,0 1 1,0 0 0,0-1 0,0 1-1,1 0 1,-1 0 0,0-1 0,0 1-1,0 0 1,1 0 0,-1 0 0,0-1-1,0 1 1,1 0 0,-1 0 0,1 0-1,17-11-190,85-21-48,8-4 378,-82 25-115,-2 1 12,-1-2 0,0 0 1,27-18-1,-31 14-27,0-1-1,-2-1 1,28-30 0,-34 35 93,-14 13-256,1 1 26,4 9 109,0 1-1,-1 0 0,0 0 0,4 20 1,-5-17 13,1 1-1,7 15 1,-8-25 18,-1 0 0,1 0 1,0 0-1,0 0 0,1-1 1,-1 0-1,1 0 0,0 0 0,0 0 1,1 0-1,-1-1 0,1 1 0,6 2 1,-3-2 15,0-1 0,-1 0-1,1 0 1,0-1 0,1 0 0,-1-1 0,0 0 0,11 0 0,3-1 34,0-2-1,1 0 1,-1-1-1,0-2 1,37-12 0,-48 14-38,-1-2 0,0 1 0,1-1 0,-2-1 0,1 0 0,-1 0 0,0-1 0,14-13 1,-17 14-7,0 0 1,-1 0-1,0 0 1,-1-1-1,0 0 1,0 0-1,0 0 0,-1 0 1,1-1-1,-2 1 1,1-1-1,2-15 1,-5 21-28,0 0 1,0 0 0,0 0-1,0 0 1,0 0-1,0 0 1,-1 0-1,1 0 1,-1 1-1,0-4 1,0 4-4,1 1 1,0-1-1,0 1 0,-1 0 1,1-1-1,0 1 1,-1-1-1,1 1 0,0 0 1,-1-1-1,1 1 1,-1 0-1,1-1 0,-1 1 1,1 0-1,-1 0 1,1 0-1,-1-1 0,1 1 1,-1 0-1,1 0 1,-1 0-1,1 0 1,-1 0-1,1 0 0,-1 0 1,1 0-1,-1 0 1,1 0-1,-1 0 0,1 0 1,-1 0-1,1 0 1,-1 1-1,1-1 0,-1 0 1,1 0-1,-1 0 1,1 1-1,-1-1 0,1 0 1,0 1-1,-1 0 1,-7 4 2,0 1 0,0 0 0,1 1 0,0-1 0,0 1 0,1 1 0,0 0 0,0-1 0,1 2 0,-7 13 0,10-18 15,0 0 1,0 0 0,0 1-1,1-1 1,0 1-1,0-1 1,0 1 0,1-1-1,-1 1 1,1 0 0,0-1-1,1 1 1,-1 0-1,1-1 1,0 1 0,0-1-1,0 1 1,0-1 0,1 1-1,0-1 1,0 0-1,0 0 1,0 0 0,5 5-1,-2-3 35,0 0-1,0-1 0,1 0 0,0 0 1,0 0-1,1-1 0,-1 1 0,1-2 1,8 4-1,-10-4 1,0-1 0,0-1 0,0 1 0,0-1 0,1 0 0,-1 0 0,0 0 0,1-1-1,-1 0 1,1 0 0,-1 0 0,1-1 0,9-2 0,1-3 10,1 0-1,-2-1 1,1-1 0,-1 0-1,0-1 1,-1-1-1,18-15 1,4-8 3,43-50 1,-6-11-131,-73 93 78,1 1 1,-1-1-1,0 1 0,0 0 1,0-1-1,1 1 0,-1 0 1,0-1-1,1 1 0,-1 0 1,0 0-1,1-1 0,-1 1 1,0 0-1,1 0 0,-1 0 1,1-1-1,-1 1 0,0 0 1,1 0-1,-1 0 0,1 0 1,-1 0-1,0 0 0,1 0 1,-1 0-1,1 0 0,0 0 1,0 0-1,-1 1 0,1-1 0,0 0 1,0 1-1,-1-1 0,1 1 1,0-1-1,0 1 0,-1 0 0,1-1 1,-1 1-1,2 1 0,12 26 31,-13-27-20,7 19-62,-1 0 0,0 0 0,7 42 0,-13-55 68,0 0 0,0 0 0,-1 0 0,0 1 0,0-1 0,-1 0 0,0 0 0,0 0 1,-1 0-1,0 0 0,0 0 0,0 0 0,-1-1 0,0 1 0,-7 9 0,6-11 8,0 0 0,-1-1-1,1 1 1,-1-1 0,0-1 0,-1 1-1,1-1 1,0 1 0,-1-2-1,0 1 1,0-1 0,0 1 0,0-2-1,0 1 1,0-1 0,0 0 0,-1 0-1,-10 0 1,9-1-18,1 0 1,-1-1-1,1 1 1,-1-1-1,1-1 0,-1 0 1,1 0-1,0 0 1,-1-1-1,1 0 0,1 0 1,-1-1-1,0 0 0,1 0 1,-7-6-1,8 6-56,4 3 34,0 0 1,0 0 0,0 1-1,0-1 1,0 0 0,0 0-1,0 0 1,0 0 0,1 0-1,-1 0 1,0-1-1,1 1 1,-1 0 0,1 0-1,-1 0 1,1-1 0,-1-1-1,1 2 16,0 1-1,0 0 1,0-1-1,0 1 1,1 0-1,-1 0 1,0-1-1,0 1 1,0 0-1,1-1 1,-1 1-1,0 0 1,0 0-1,0-1 1,1 1-1,-1 0 1,0 0-1,1 0 0,-1-1 1,0 1-1,0 0 1,1 0-1,-1 0 1,0 0-1,1 0 1,-1 0-1,0 0 1,1 0-1,-1 0 1,1 0-1,13-1 6,-12 1-7,18 1-39,31 5-1,13 1-74,173-7 317,-221-1-172,0 0 1,0-2 0,0 0-1,23-8 1,-29 8-39,0 0 47,-1 0 1,1-1-1,-1 0 0,0 0 1,14-10-1,-21 12-34,0 0 1,0 0-1,0 0 1,0 0-1,0 0 0,0 0 1,-1-1-1,1 1 0,-1-1 1,0 1-1,0-1 1,0 0-1,0 1 0,0-1 1,0 0-1,-1 1 1,1-1-1,-1 0 0,0 0 1,0 0-1,0 0 0,0 1 1,0-1-1,-2-5 1,2 6-27,-1 0 0,1 0 0,-1 0 0,0 0 0,1 0 0,-1 0 0,0 1 0,0-1 0,0 0 0,-3-3 1,3 5 13,1-1 0,-1 1 1,1-1-1,-1 1 1,1-1-1,-1 1 0,0 0 1,1-1-1,-1 1 0,0 0 1,1 0-1,-1-1 1,0 1-1,1 0 0,-1 0 1,0 0-1,1 0 1,-1 0-1,0 0 0,0 0 1,1 0-1,-1 0 0,0 0 1,1 0-1,-1 1 1,0-1-1,1 0 0,-1 0 1,0 1-1,1-1 1,-1 0-1,1 1 0,-1-1 1,0 1-1,1-1 1,-1 1-1,-5 5 10,0-1 0,1 1 0,0 1 0,0-1-1,0 1 1,1-1 0,0 1 0,0 0 0,1 1 0,-4 11 0,5-15 21,1 0-1,0 1 1,1-1 0,-1 1-1,1-1 1,-1 1 0,1-1 0,1 1-1,0 4 1,-1-6-6,1 0-1,0 0 0,0-1 1,0 1-1,0 0 1,1-1-1,-1 1 1,0-1-1,1 1 0,0-1 1,0 0-1,0 0 1,0 0-1,0 0 0,3 2 1,-2-1 2,0-1 1,0 0 0,0 0-1,0-1 1,1 1-1,-1-1 1,0 1 0,1-1-1,-1 0 1,1 0-1,0-1 1,4 1-1,-1-1 51,-1-1 0,1 1 0,-1-1-1,0-1 1,1 1 0,6-4 0,1 1-32,59-21 6,76-14 0,-121 36-105,-33 15 107,1-7-7,0 0 1,0-1 0,-1 1-1,0 0 1,0-1 0,-7 4-1,-2 3 49,32-19-36,1 0 1,38-10-1,-39 13-85,-4 0 28,-3 1-15,-1 1 0,1 0 0,11-1 0,-19 4 3,0 0 0,-1-1 0,1 1 0,0 0 0,-1 1 0,1-1 1,-1 0-1,1 1 0,0 0 0,-1-1 0,1 1 0,-1 0 0,0 0 0,1 1 0,-1-1 0,0 0 0,4 4 0,3 4 43,0 1 0,11 15 0,6 7-12,-24-30 20,0 0-1,0 0 0,0 0 1,0-1-1,0 1 0,0-1 1,1 1-1,-1-1 0,0 0 1,1 0-1,-1 0 0,1 0 1,0-1-1,2 1 0,0 0-3,0-1 0,-1 0 0,1 0 0,0 0 0,-1-1 0,1 0 0,6-1 0,5-4-22,0 0 0,-1-1 0,22-13 0,-32 18-13,4-4 73,0-1 0,0 1 0,-1-1 0,10-10 0,-18 16-118,18-11-160,-3 3 569,-9 6-361,-1 0 1,1-1-1,-1 1 0,0-1 1,0 0-1,0-1 0,-1 1 1,5-6-1,7-14-44,0-1 0,-1 0 0,18-44 0,24-88 86,-33 88-246,-16 49 138,8-29 80,-15 45-15,0-1 0,0 1-1,0 0 1,-1-1 0,0 1 0,0-1 0,0 1 0,-2-9 0,2 13 1,0-1 0,0 1 0,0 0 0,0-1 0,0 1 0,0-1 0,-1 1 0,1 0 0,0-1-1,0 1 1,0 0 0,-1 0 0,1-1 0,0 1 0,0 0 0,-1-1 0,1 1 0,0 0 0,-1 0 0,1 0 0,0-1 0,-1 1 0,1 0 0,0 0 0,-1 0 0,1 0 0,0 0 0,-1 0 0,1-1 0,-1 1 0,1 0 0,0 0 0,-1 0 0,1 0 0,0 0-1,-1 1 1,1-1 0,-1 0 0,-14 8-155,10-3 120,1-1 1,-1 1 0,1 0 0,1 0 0,-1 0 0,1 1-1,-4 8 1,-16 45-26,7-13 184,2 0-1,3 1 1,-12 91 0,23-124-91,0 0 0,1 1 0,0-1 0,1-1 0,1 1 0,0 0 0,10 25 0,-12-35-33,1 0 0,0-1 0,-1 1 0,2-1 0,-1 1 0,0-1 0,1 0 0,-1 0 0,1 0 0,0 0 0,0-1 0,0 1 0,0-1 0,1 1 0,-1-1 0,0 0 0,6 2 0,-2-2-594,-1 0-1,1 0 1,-1-1-1,1 0 0,0 0 1,-1 0-1,1-1 1,0 0-1,11-2 0,-17 3 386,-1-1-1,1 0 0,0 0 0,0-1 0,0 1 1,-1 0-1,1 0 0,0 0 0,0 0 0,0-1 1,-1 1-1,1 0 0,0-1 0,0 1 1,-1-1-1,1 1 0,0-1 0,-1 1 0,1-1 1,0 1-1,-1-1 0,1 0 0,-1 1 0,1-1 1,-1 0-1,1 0 0,-1 1 0,0-1 0,1 0 1,-1 0-1,0-1 0,0 1-230,0-1-1,0 0 1,-1 0 0,1 0-1,-1 1 1,1-1-1,-1 0 1,0 1 0,0-1-1,1 0 1,-1 1-1,0-1 1,-1 1 0,1-1-1,-1 0 1,-3-4-515,-1 0 0,1 1 0,-1 0 0,-10-6 0,-30-16 2093,16 11 2160,-120-73 7059,128 74-8412,21 15-1862,1 0 0,-1-1 0,1 1-1,-1 0 1,0-1 0,1 1 0,-1-1 0,1 1 0,-1-1 0,1 1 0,0-1 0,-1 1 0,1-1 0,-1 1 0,1-1 0,0 0 0,0 1 0,-1-1 0,1 1 0,0-1 0,0 0 0,0 1 0,0-1 0,0 0 0,0 1 0,0-1 0,0 0 0,0 0 0,0 1 0,0-1 0,0 0 0,0 1 0,0-1 0,1 1 0,-1-2 0,2 0-1,0 1 0,0-1 0,0 1 0,0 0 0,0-1 0,0 1 0,0 0 0,1 0 0,-1 1 0,0-1 0,3 0 0,29-5 173,-33 6-246,94-8-601,139 5 0,-222 3 429,1 1-1,-1 1 1,0 0 0,0 1 0,0 0 0,0 1 0,0 0 0,-1 1 0,18 10 0,-24-12 213,0 0 1,0 0 0,-1 1-1,1 0 1,-1 0 0,0 0 0,0 0-1,-1 1 1,1-1 0,-1 1 0,0 0-1,0 0 1,-1 1 0,1-1 0,-1 0-1,0 1 1,-1-1 0,1 1-1,-1 0 1,0 0 0,0-1 0,-1 8-1,1 7 124,-1-15-231,1 1-1,-1-1 1,0 0-1,0 0 1,0 1-1,-1-1 1,0 0-1,0 0 1,0 0-1,-1 0 1,-2 6-1,30-27-18219</inkml:trace>
</inkml:ink>
</file>

<file path=ppt/ink/ink4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5:01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7712,'0'-5'4367,"9"15"71,-6-2-3847,0 1 1,0-1-1,-1 1 1,0 0-1,-1 0 1,1 9-1,4 22 735,-6-39-1305,1 0 0,-1-1 0,1 1 0,-1 0 0,0-1 0,1 1 0,-1-1 0,1 1 0,-1 0 0,1-1 0,0 1 0,-1-1 0,1 0 0,-1 1 0,1-1 0,0 1 0,-1-1 0,1 0 1,0 0-1,0 1 0,-1-1 0,1 0 0,0 0 0,-1 0 0,1 0 0,0 0 0,0 0 0,-1 0 0,1 0 0,0 0 0,0 0 0,-1 0 0,1 0 0,0-1 0,0 1 0,-1 0 0,2-1 0,6-2-1,0 1 0,13-7 0,-10 3-68,14-4 9,-5 1 29,0 1-1,1 1 1,0 1 0,28-5-1,-48 11 38,0 0 0,0 0 0,0 0-1,0 0 1,0 0 0,0 0 0,0 0 0,0 0-1,0 0 1,0 1 0,-1-1 0,1 0 0,0 0-1,0 1 1,0-1 0,0 1 0,-1-1 0,1 1-1,0-1 1,0 1 0,-1-1 0,1 1-1,0 0 1,-1-1 0,1 1 0,-1 0 0,1 0-1,-1-1 1,1 1 0,-1 0 0,1 1 0,0 3 78,0-1 0,0 1 0,0-1 0,-1 1 0,1 6 0,2 16-9,-3-25-144,1 0 0,0 0 0,0 0 0,1 1 0,-1-1 0,0-1 0,1 1 0,-1 0 0,1 0 0,-1 0 0,1-1 0,0 1 0,0-1 0,0 1 0,0-1 0,0 0-1,0 0 1,0 0 0,4 1 0,3 1-548,0-1 0,0 0-1,16 0 1,-20-1 422,12-1-476,-1-1 1,1-1-1,-1 0 0,0-1 0,0 0 0,27-10 0,-35 10 689,0 0 0,-1-1 0,0 1 0,0-1-1,0-1 1,7-5 0,-11 8 121,1 0 0,0 0 1,-1 1-1,8-3 0,0 0 2858,-11 5-2942,0 0 0,0 0 0,0-1 0,-1 1 0,1 0 0,0 0 0,-1 0 0,1 0 0,0-1 0,-1 1 0,1 0 0,-1 0 0,0-1 0,1 1 0,-1 0 0,1-1 0,-1 1 0,0-1 0,-1 2 0,-17 8 432,9-5-126,4-1-236,6-4-137,-1 0 0,1 0 0,-1 0 0,1 0-1,0 1 1,-1-1 0,1 0 0,0 0 0,-1 1 0,1-1 0,0 0 0,-1 0-1,1 1 1,0-1 0,-1 0 0,1 1 0,0-1 0,0 1 0,0-1 0,-1 0-1,1 1 1,0-1 0,0 1 0,0-1 0,0 0 0,0 1 0,0-1 0,0 1-1,0-1 1,0 0 0,0 1 0,0-1 0,0 1 0,0-1 0,0 1 0,0-1-1,0 0 1,0 1 0,0-1 0,1 1 0,0 6-39,2 41 425,-2 0 1,-3 0-1,-9 66 0,3-42-125,5-38-25,-1 0 0,-2-1 0,-17 57 1,19-79-156,-1 1-1,-1 0 1,0-1 0,0 0 0,-13 15 0,14-19-51,-1-1 0,0 1 0,-1-1 1,0-1-1,0 1 0,0-1 0,0-1 0,-16 8 0,17-9-27,-1 0 1,1-1-1,0 0 1,-1-1 0,0 1-1,1-1 1,-1 0-1,0-1 1,0 0-1,1 0 1,-1 0-1,0-1 1,1 0 0,-1 0-1,0-1 1,-7-3-1,8 3-9,1-1 0,-1 1 0,1-1 1,0-1-1,0 1 0,0-1 0,1 0 0,-1 0 0,1 0 0,0-1 0,0 0 0,0 1 0,1-1 0,0-1 0,0 1 1,0 0-1,0-1 0,-1-6 0,0 1-9,1 0 0,1 0 1,0-1-1,0 1 0,1-1 0,1 0 1,0 1-1,1-1 0,0 0 0,0 1 1,4-14-1,-2 15-21,0 1 0,0 0 0,1 0 0,0 0 0,0 0-1,1 1 1,0-1 0,0 1 0,1 1 0,1-1 0,-1 1 0,1 0 0,13-11 0,-5 8-49,0 1 0,1 1 0,0 0 0,0 1 1,26-8-1,89-16-2888,-85 25-938,0 2-1,0 2 1,84 6-1,-57 4-550</inkml:trace>
</inkml:ink>
</file>

<file path=ppt/ink/ink4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5:03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0 977 3648,'0'0'6533,"14"-5"-2650,6-5-1563,-16 9-2113,-1 0-1,1-1 0,-1 0 0,0 0 0,1 0 0,-1 0 0,0-1 0,3-2 0,1-3 6,-1 0 0,0 0-1,0 0 1,-1-1-1,5-10 1,18-50 22,-19 46-148,21-60 149,-4 13 298,34-69 0,-58 137-507,11-23 227,-1-1-1,11-33 1,-23 58-175,-4 7-41,-6 12 8,0 9-26,1 0 0,-6 37 0,-6 63 66,14-82-30,-15 128 511,22-168-530,0 0 0,0 0 1,0 0-1,0 0 0,1-1 1,0 1-1,0 0 0,3 8 1,-4-12-9,1 1 1,-1-1 0,1 0-1,-1 0 1,1 0 0,0 0-1,0 0 1,-1-1 0,1 1-1,0 0 1,0 0 0,0 0-1,0-1 1,0 1 0,0 0-1,0-1 1,1 1-1,0-1 3,0 1 0,-1-1 0,1 0-1,-1 0 1,1 0 0,0 0 0,-1 0-1,1 0 1,-1-1 0,1 1 0,-1-1-1,1 1 1,-1-1 0,1 1-1,-1-1 1,3-1 0,14-8-14,-1-1 0,0-1 0,0-1 0,-1-1 0,-1 0 0,24-28 0,70-107-17,-81 108-2,104-165-3,-103 154 24,-3-2 1,21-58 0,16-67 561,-62 178-569,7-18 144,-5 14-35,-2 12 59,-7 33 9,-1-1-1,-24 71 1,-34 147 99,36-128-128,-16 77 282,43-193-286,2-10-167,0 0 0,-1 0 1,1 0-1,-1 0 0,0 0 0,1 0 0,-1-1 1,-2 5-1,-4 6 15,6-11 2,0 1 0,-1-1 0,1 1 0,-1-1 0,1 1 0,-1-1 0,0 0 0,-2 2 1,-26 28 121,29-32-48,2-1-63,0 1 0,-1-1 0,1 0 0,0 0 1,-1 0-1,1 1 0,0-1 0,0 0 0,0 1 1,-1-1-1,2 0 0,2-2 16,14-16-183,-2 0-1,0-2 0,-1 0 0,19-36 0,14-20-33,-46 75 181,5-10-27,2 1-1,-1 1 1,1-1 0,14-11-1,-23 21 18,1 1 0,-1-1 0,1 1-1,0-1 1,-1 1 0,1 0 0,-1-1-1,1 1 1,0-1 0,-1 1 0,1 0-1,0 0 1,-1-1 0,1 1 0,0 0 0,0 0-1,-1 0 1,1 0 0,0 0 0,0 0-1,-1 0 1,1 0 0,0 0 0,0 0-1,-1 0 1,1 0 0,0 1 0,-1-1 0,1 0-1,0 0 1,-1 1 0,1-1 0,0 1-1,-1-1 1,1 0 0,-1 1 0,1-1-1,0 1 1,-1 0 0,1-1 0,-1 1 0,0-1-1,1 1 1,-1 0 0,1-1 0,-1 2-1,2 3 44,0-1 0,0 1 0,-1 0 0,0 0 0,1 9 0,6 78 448,4 30-188,-11-119-269,-1 1 1,1 0 0,0 0 0,0-1 0,0 1 0,1-1 0,-1 1 0,1-1 0,0 0 0,0 1 0,0-1-1,4 4 1,-4-5 4,0 0-1,0-1 1,0 1-1,1-1 1,-1 0-1,0 1 1,0-1-1,1 0 1,-1 0-1,1-1 1,-1 1-1,1 0 1,-1-1-1,1 0 1,-1 1-1,1-1 1,-1 0-1,1 0 1,4-1-1,3-1 1,1 0 1,0-1-1,-1 0 0,0-1 0,0 0 0,0 0 0,0-1 1,0-1-1,-1 1 0,0-2 0,0 1 0,-1-1 0,0 0 1,8-9-1,2-6-34,-1 0 0,0 0-1,-2-2 1,16-31 0,-28 50-18,9-22-166,-11 25 183,0 0 0,0 0 0,-1 0 0,0 0 0,1 0 0,-1 0 0,0 0-1,0 1 1,0-1 0,0 0 0,0 0 0,-1-3 0,1 5 13,0 0 0,0-1-1,0 1 1,0 0 0,-1 0-1,1-1 1,0 1 0,0 0-1,0 0 1,-1 0 0,1-1 0,0 1-1,0 0 1,-1 0 0,1 0-1,0 0 1,0-1 0,-1 1-1,1 0 1,0 0 0,-1 0-1,1 0 1,0 0 0,-1 0 0,1 0-1,0 0 1,0 0 0,-1 0-1,1 0 1,0 0 0,-1 0-1,1 0 1,0 0 0,-1 0 0,1 0-1,0 1 1,0-1 0,-1 0-1,1 0 1,0 0 0,0 0-1,-1 1 1,1-1 0,0 0 0,0 0-1,-1 0 1,1 1 0,0-1-1,0 1 1,-13 11 136,8-6-116,1-1-1,-1 1 1,2 1-1,-1-1 1,1 0-1,0 1 1,0-1-1,0 1 1,1 0-1,-2 14 1,3-17-18,1 1 0,0-1 1,0 0-1,0 1 0,0-1 1,1 0-1,0 0 0,0 1 0,0-1 1,0 0-1,1 0 0,-1 0 1,1 0-1,0 0 0,0-1 0,1 1 1,-1 0-1,1-1 0,5 5 0,-2-1-161,1-1-1,1-1 0,-1 1 0,1-1 0,0-1 0,0 0 0,0 0 0,1 0 0,0-1 1,10 3-1,-10-4-899,1 0 0,-1-1 1,1 0-1,0 0 1,15-2-1,-23 1 607,0 0 0,0 0 0,0-1-1,-1 1 1,1 0 0,0-1 0,0 0 0,-1 1 0,1-1 0,0 0-1,-1 0 1,1 0 0,1-1 0,-3 1 212,1 1 1,-1-1-1,1 0 1,-1 1-1,1-1 1,-1 0-1,0 0 1,0 0-1,1 1 0,-1-1 1,0 0-1,0 0 1,0 0-1,0 1 1,0-1-1,0 0 0,0 0 1,0 0-1,0 0 1,0 1-1,-1-1 1,1 0-1,0 0 1,0 1-1,-1-1 0,1 0 1,-1 0-1,1 1 1,-1-1-1,1 0 1,-1 1-1,0-2 0,-3-3-338,0 1-1,0 0 0,0 0 0,-5-4 0,-29-19-1505</inkml:trace>
</inkml:ink>
</file>

<file path=ppt/ink/ink4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5:03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19 196 10560,'-18'-11'4768,"36"7"-4128,-4-1 767,12-6-895,11-6 768,26-6-736,35-5-416,15 4-96,0-1-1536,-15 5 800,-4 5-4479,6 2 2879,-7 13-3584</inkml:trace>
</inkml:ink>
</file>

<file path=ppt/ink/ink4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6:09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77 3488,'-4'-5'8854,"6"10"-8259,0 1 0,0-1 0,-1 1 0,1 10 0,-2 78 448,-4 1 1,-27 153-1,24-221-583,-1-1 0,-21 46 0,28-69-410,16-33 603,24-35 0,-17 38-877,0 1 0,2 0 0,29-23 0,-51 47 183,1 0 0,-1 0 1,1 1-1,-1-1 0,1 1 0,-1-1 0,1 1 0,4-1 0,-6 1 38,0 1 1,0 0 0,0 0-1,0 0 1,0 0-1,-1 0 1,1 0 0,0 0-1,0 0 1,0 0-1,0 0 1,0 1 0,0-1-1,0 0 1,0 0-1,0 1 1,-1-1 0,1 1-1,0-1 1,0 1-1,-1-1 1,1 1-1,0-1 1,0 1 0,-1 0-1,1-1 1,-1 1-1,1 0 1,-1 0 0,1 0-1,-1-1 1,1 2-1,4 8 87,0 0-1,-1 0 0,0 0 0,-1 0 0,0 1 1,0-1-1,-1 1 0,-1 0 0,1 19 0,-3-25-46,1 0-1,0 0 1,1 0-1,-1 0 1,1 0-1,0 0 1,0 0-1,0 0 1,1 0-1,0-1 1,0 1-1,0 0 1,0-1-1,1 0 1,0 1-1,0-1 1,0 0-1,7 6 1,-7-6 10,0-1 0,0 0 1,1 0-1,0 0 0,-1 0 1,1-1-1,0 0 0,0 0 0,1 0 1,-1 0-1,0 0 0,1-1 1,-1 0-1,1 0 0,-1 0 1,1 0-1,-1-1 0,1 0 0,-1 0 1,1 0-1,0 0 0,8-3 1,1 1 2,-1 0 0,17-7 1,-25 8-25,0-1 1,-1 0-1,1-1 1,-1 1-1,0-1 1,0 0-1,0 0 1,0 0-1,7-7 1,-6 4-16,4-4 5,13-20-1,-19 26-15,-1-1 0,0 1 0,0 0 0,0-1 0,-1 0 0,1 1 0,-1-1 0,1-9 0,-2 13 0,1-11 0,0 0 0,0 0 0,-1 1 0,-1-1 0,-4-23 0,5 35-16,0-1-1,0 0 0,-1 1 1,1-1-1,0 0 0,0 1 1,-1-1-1,1 0 0,0 1 1,-1-1-1,1 0 1,0 1-1,-1-1 0,1 1 1,-1-1-1,1 1 0,-1-1 1,1 1-1,-1-1 0,0 1 1,1 0-1,-1-1 0,1 1 1,-1 0-1,0 0 1,1-1-1,-1 1 0,0 0 1,0 0-1,0 0 0,0 0-11,0 0 0,0 0 0,0 1 0,0-1-1,0 1 1,0-1 0,0 1 0,0-1 0,0 1 0,1-1-1,-1 1 1,0 0 0,0-1 0,1 1 0,-1 0-1,1 0 1,-1 0 0,0-1 0,1 1 0,-1 0 0,1 1-1,-5 8-15,1 0 0,0 0 1,1 0-1,0 1 0,1-1 0,0 1 0,0 11 0,1-16 80,1 0 1,1-1 0,-1 1-1,1 0 1,0 0 0,0 0-1,1 0 1,0-1 0,0 1-1,0-1 1,1 1-1,-1-1 1,1 0 0,1 0-1,3 5 1,-3-6 1,0 0 0,-1-1 0,2 0 0,-1 0 1,0 0-1,1 0 0,-1 0 0,1-1 0,0 0 0,0 0 0,0 0 0,0-1 0,0 0 0,0 0 1,0 0-1,0 0 0,7-1 0,4 0 72,1 0 0,-1-2 1,0 0-1,22-5 0,76-26 111,-100 28-191,0-1 0,0-1 0,-1 0-1,1 0 1,19-16 0,-30 20-32,16-12-6,-1 0 0,-1-1 0,0-1 0,18-25 0,-36 67-867,0-17 856,0 0 0,1 0 0,1 12-1,0 3 44,-1-18-12,1 1 0,-1 0 0,1 0 1,0-1-1,1 1 0,-1-1 0,1 1 0,0-1 1,3 7-1,-4-10 3,0-1 0,0 1 0,0-1 0,0 1 0,0-1 0,0 1 0,0-1 0,1 0 0,-1 0 0,0 1 0,1-1 0,-1 0 0,1 0 0,-1-1 1,1 1-1,0 0 0,-1 0 0,1-1 0,0 1 0,0-1 0,-1 1 0,1-1 0,0 0 0,0 0 0,-1 0 0,1 0 0,0 0 0,0 0 0,0 0 0,-1-1 0,1 1 0,2-1 0,10-4 0,0-1 0,-1 0 0,1-1 0,-1 0-1,14-11 1,57-50-146,-48 37 157,45-40-127,-80 71 100,-1-1 0,1 1 0,-1 0 1,1-1-1,-1 1 0,0 0 0,1-1 0,-1 1 0,1-1 0,-1 1 0,0 0 1,0-1-1,1 1 0,-1-1 0,0 1 0,0-1 0,1 1 0,-1-1 1,0 1-1,0-1 0,0 0 0,0 0 0,0 1-14,-1 0 0,0 0 0,1 0 0,-1 1 0,1-1 0,-1 0 0,0 0 0,1 0 0,-1 1 0,1-1-1,-1 0 1,1 1 0,-1-1 0,1 0 0,-1 1 0,1-1 0,-1 1 0,1-1 0,0 1 0,-1 0 0,-19 22-210,1 2 1,1 0 0,-24 45-1,29-47 307,9-18-73,2 1 1,-1-1-1,0 0 0,1 1 1,0-1-1,1 1 0,-1 0 1,1-1-1,0 1 0,0 0 1,1 9-1,-1-13 36,1 1 1,0-1-1,1 1 0,-1-1 1,0 1-1,1-1 0,-1 1 1,1-1-1,1 3 0,-1-3 179,0-2-166,1 0-1,-1-1 1,1 1-1,0 0 1,-1 0-1,1-1 1,-1 1-1,4-2 1,-2-1-53,1 0 0,-1-1 0,0 1 0,0 0 0,0-1 0,0 0 0,-1 0 0,1 0 0,-1 0 0,3-7 0,10-17-380,-13 25 157,1 1-191,0 5 85,3 7 101,-3-4 227,0-1 0,-1 1 0,1 1 0,-1-1-1,0 0 1,-1 0 0,1 1 0,-1-1 0,0 1-1,-1-1 1,0 1 0,0-1 0,0 1 0,-3 10-1,1-1 187,-2 0-1,0 1 0,-1-2 0,-12 27 0,11-29-17,-32 63 559,33-68-608,0 0-1,0 0 0,-1-1 1,0 0-1,-1 0 1,-13 12-1,19-18-99,-1-1 0,1 1 0,-1 0-1,1-1 1,-1 1 0,1-1 0,-1 1 0,0-1 0,1 0 0,-1 1 0,0-1 0,1 0-1,-1 0 1,0 0 0,1-1 0,-1 1 0,0 0 0,1-1 0,-1 1 0,0-1-1,1 1 1,-1-1 0,1 0 0,-1 1 0,1-1 0,0 0 0,-1 0 0,1 0 0,-3-2-1,-1-2-28,0 0-1,0 0 0,0-1 1,1 1-1,0-1 1,-4-6-1,5 7-35,0-1 0,0 1 0,1-1 0,0 1 0,0-1 0,0 0 1,1 1-1,-1-9 0,2 11 21,0-1 1,0 1 0,0-1-1,0 1 1,1-1 0,0 1-1,0-1 1,0 1-1,0-1 1,0 1 0,1 0-1,-1 0 1,1 0 0,4-6-1,4-5 5,1 0 0,1 1 0,0 0 0,0 1 0,2 0 0,26-19 0,76-29 16,-86 46 0,-1 0 0,0-2 0,50-38 0,-58 36 12,-2-1 0,0-1-1,-1 0 1,17-27 0,8-16 71,63-127-1,-79 137-105,-13 27 27,11-31-1,-19 44-64,-5 10-50,1 0 0,-1-1 0,0 1 0,0 0 0,0 0 0,-1-1 0,1-4 0,0 20-185,-1 8 187,-2-5 199,1-1 1,1 21 0,-1 12 95,-39 244 428,31-255-576,6-26-17,1 0 0,0 0 0,-2 19 0,9-36-383,-5 7 361,6-15-235,1 0 1,0 0-1,1 1 0,19-26 1,-27 40 225,0 0-1,1-1 1,-1 1-1,0 0 1,1 0 0,-1-1-1,0 1 1,1 0 0,-1 0-1,0-1 1,1 1 0,-1 0-1,1 0 1,-1 0-1,0 0 1,1 0 0,-1 0-1,1-1 1,-1 1 0,1 0-1,-1 0 1,0 0-1,1 0 1,-1 1 0,1-1-1,-1 0 1,1 0 0,-1 0-1,1 0 1,1 1-1,-1 0 0,0 0 0,0 0 0,0 0 0,1 0 0,-1 0 0,0 0 0,0 1 0,1 0 0,16 33 16,-16-31-16,8 20 268,-7-15-131,0 0 0,1-1 0,1 1 1,-1-1-1,7 8 0,-10-14-83,1 0 0,0 0 0,0 0-1,0 0 1,0 0 0,1-1 0,-1 1 0,0-1 0,1 1 0,-1-1 0,1 0-1,-1 0 1,1 0 0,-1-1 0,1 1 0,0 0 0,-1-1 0,1 0 0,0 1 0,0-1-1,-1 0 1,5-1 0,0 0 1,0 0 0,0-1 0,0 0 0,-1 0-1,1 0 1,0-1 0,-1 0 0,0 0 0,9-7 0,-5 3 5,-1 0 1,0-1-1,0-1 0,14-18 1,-3-1 111,-1-1-1,26-57 1,-24 43-105,116-230 102,-119 229-94,-18 44-63,0 0 1,0 0 0,0 0 0,0 0 0,0 0 0,0 0 0,0 0 0,0 0 0,0 0 0,0 0 0,0 0 0,1 0 0,-1 0 0,0 0-1,0 1 1,0-1 0,0 0 0,0 0 0,0 0 0,0 0 0,0 0 0,0 0 0,0 0 0,0 0 0,0 0 0,0 0 0,0 0-1,0 0 1,0 0 0,0 0 0,0 0 0,0 0 0,1 0 0,-1 0 0,0 0 0,0 0 0,0 0 0,0-1 0,0 1 0,0 0-1,0 0 1,0 0 0,0 0 0,0 0 0,0 0 0,0 0 0,0 0 0,0 0 0,0 0 0,0 0 0,0 0 0,0 0 0,0 0 0,0 0-1,0 0 1,0 0 0,0 0 0,2 8 53,-2 13 35,10 264 710,-1-155-903,-1 1-93,-8-124-255,1 0-1,0-1 1,0 1 0,1 0 0,2 7 0,0-4-1589,-23-39-13319,-2-4 11615</inkml:trace>
</inkml:ink>
</file>

<file path=ppt/ink/ink4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6:09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728 164 9632,'-18'-4'3584,"13"4"-2784,15 0-256,-2 0 928,6 0-929,9-3 641,13 3-704,9 0-320,0 0-128,-5 0-96,0 0 0,-4 0-1919,-9 7 1087,-4 1-3520,-1 0 2496,-9 9-3296</inkml:trace>
  <inkml:trace contextRef="#ctx0" brushRef="#br0" timeOffset="1">175 64 9984,'-90'-35'3680,"54"30"-2848,4 2-256,24-2-1632,3 2 448,2-1-736,11-1 768,18 2-3072,16 3 2016,6 8-1952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5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4224,'2'-2'958,"-1"-1"0,1 1 0,0 0 1,0 0-1,0 0 0,1 1 0,-1-1 0,4-2 1,-5 4-858,-1 1 0,1-1 0,-1 0 0,0 1 0,1-1 0,-1 0 0,0 1 0,0-1 0,1 1 0,-1-1 0,0 1 0,0-1 0,0 1 0,0-1 0,1 0 0,-1 1 0,0-1 0,0 1 0,0-1 0,0 1 0,0-1-1,0 1 1,0-1 0,0 2 0,-1 11 777,-26 169 3261,27-162-3396,1-8 514,0-14-1128,-1 0 1,1 1-1,0-1 1,0 1-1,0-1 1,0 1-1,0-1 1,2-1-1,6-7 167,31-46-208,57-61 0,-93 113-126,0-1 0,1 1 0,-1 0-1,1 0 1,0 0 0,0 1 0,0 0 0,1 0 0,10-4 0,-11 5 37,-1 1 1,1 0 0,0 0 0,-1 1 0,1-1-1,0 1 1,-1 0 0,1 0 0,0 1 0,0-1 0,-1 1-1,1 0 1,7 3 0,9 5-3,-1 0 0,24 16 1,-22-12-273,-20-12-309,0 0 1,0 0-1,0 0 0,1 0 0,-1 0 0,0 0 1,1 0-1,-1-1 0,1 0 0,-1 1 0,0-1 1,1 0-1,-1 0 0,5-1 0</inkml:trace>
</inkml:ink>
</file>

<file path=ppt/ink/ink4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6:13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73 516 2304,'0'0'68,"0"0"0,0-1-1,-1 1 1,1 0 0,1-1 0,-1 1-1,0 0 1,0-1 0,0 1 0,0 0 0,0-1-1,0 1 1,0 0 0,0-1 0,0 1 0,1 0-1,-1 0 1,0-1 0,0 1 0,0 0 0,1 0-1,-1-1 1,0 1 0,0 0 0,1 0 0,-1-1-1,0 1 1,1 0 0,3-3 2280,0-10 4020,-4 13-6215,-1 0 0,1-1 0,-1 1-1,0 0 1,1 0 0,-1 0 0,1 0-1,-1-1 1,0 1 0,1 0 0,-1 0-1,1 0 1,-1 0 0,1 0 0,-1 0 0,0 1-1,1-1 1,-1 0 0,1 0 0,-1 0-1,0 0 1,1 1 0,-1-1 0,1 0-1,-1 1 1,-17 11 610,12-8-357,2-1-380,1-1 0,-1 1-1,1 1 1,0-1 0,0 0-1,0 1 1,0-1 0,1 1-1,-1 0 1,1 0 0,0 0-1,0 0 1,0 1 0,1-1-1,-2 8 1,2-9 0,1 0 0,-1 0 0,1 0 0,0 0 0,0 0 0,0 0 0,0 0 0,0 0 0,1 0 0,-1 0 1,1-1-1,0 1 0,0 0 0,0 0 0,0-1 0,0 1 0,1 0 0,-1-1 0,1 1 0,0-1 0,0 0 0,0 0 0,0 1 0,0-1 0,3 2 0,-4-3 16,1-1-1,0 1 0,-1-1 0,1 1 0,0-1 0,-1 0 0,1 1 0,0-1 0,-1 0 0,1 0 1,0 0-1,0 0 0,-1-1 0,1 1 0,0 0 0,-1-1 0,1 1 0,0-1 0,-1 0 1,1 1-1,-1-1 0,1 0 0,-1 0 0,3-2 0,-1 1-16,1-1 1,-1 1-1,0-1 0,0 0 0,0 0 0,0 0 1,0 0-1,-1 0 0,4-6 0,-4 3-29,0 0 0,0 0 0,-1 0 0,0 0-1,0-1 1,0 1 0,-1 0 0,0 0-1,0-1 1,0 1 0,-1 0 0,0 0 0,0-1-1,-1 1 1,1 0 0,-1 0 0,-1 0 0,-4-9-1,-4 7-615,6 4-309,11 3 798,-3 1 209,1 0 0,-1-1 0,0 0-1,0 1 1,1-1 0,-1 0 0,0-1 0,0 1-1,0 0 1,0-1 0,-1 0 0,6-3-1,2-3 102,-1-1-1,10-11 1,22-29 173,43-67 0,-50 64-285,65-71-1,-80 101-113,-13 14-69,1 1 1,0 0-1,0 0 0,1 0 1,10-7-1,-18 14 111,1 0 1,-1-1-1,0 1 1,1 0-1,-1 0 1,0 0-1,1 0 0,-1 0 1,0-1-1,1 1 1,-1 0-1,0 0 0,1 0 1,-1 0-1,1 0 1,-1 0-1,0 0 0,1 0 1,-1 0-1,0 1 1,1-1-1,-1 0 0,0 0 1,1 0-1,-1 0 1,0 0-1,1 1 1,-1-1-1,0 0 0,1 0 1,-1 1-1,0-1 1,0 0-1,1 1 0,5 12-96,-5-12 91,3 13 15,-1 0-1,-1 0 1,0 1 0,0-1 0,-2 0-1,0 1 1,-3 24 0,1-11-6,-11 155-1,8-138 147,-3-1 0,-15 51-1,0-28 354,-2-1 0,-56 103 0,75-159-338,1-1 0,-1 0 0,0 0 0,-15 16 0,19-23-113,0-1 1,0 1-1,0-1 1,0 1-1,0-1 1,0 0-1,0 0 1,-1 0-1,1 0 1,0 0-1,-1 0 1,-2 0-1,3-1-19,0 0-1,0 0 1,1 0-1,-1 0 1,0-1-1,0 1 1,1 0-1,-1-1 1,0 0-1,1 1 1,-1-1-1,0 0 1,1 0-1,-1 0 1,1 0 0,-1 0-1,1 0 1,0 0-1,-2-2 1,-1-1-37,1-1 0,-1 0 1,1 1-1,1-1 1,-1 0-1,1 0 0,-1-1 1,1 1-1,-1-8 0,0 0-116,0 0-1,-2-26 0,5 34 103,0 0 0,0 0 0,1 0 0,-1 0 0,1 0 0,0 0 0,0 0 0,0 1 0,1-1 0,0 0 0,0 1 0,0-1 0,1 1 0,-1-1 0,1 1 0,0 0 0,0 0 0,6-5 0,-2 3-24,0 1-1,0 0 1,0 0-1,1 0 1,0 1-1,0 0 0,0 1 1,1 0-1,13-4 1,6 1-597,1 1 0,44-3 0,16 8-5387,-53 2 133</inkml:trace>
</inkml:ink>
</file>

<file path=ppt/ink/ink4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6:14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1 753 4992,'20'-1'5803,"20"-3"-3473,-23 1-1610,1-2 0,-1-1 0,20-8 0,-28 9-562,0 0 0,0 0 0,0-1 0,-1 0 0,0 0 0,0-1 0,9-10 0,11-18 134,-3-1 1,-1-1-1,29-60 1,36-54 179,-35 77 104,-46 60-347,-8 11-58,-4 9-43,-5 15-93,1-1 1,2 2-1,0-1 0,1 0 0,-2 23 0,4-30-22,-2 16 4,-14 91 105,17-96-83,0 0 0,4 45 0,-2-67-21,0 4 30,1 0 0,1 0 0,2 9 1,-4-15-22,0 0 1,0 0-1,1 0 1,-1 0-1,0 0 1,1 0-1,-1 0 1,1 0-1,-1 0 1,1 0 0,-1 0-1,1-1 1,0 1-1,-1 0 1,1 0-1,0-1 1,0 1-1,-1 0 1,1-1-1,0 1 1,0-1-1,0 1 1,0-1 0,0 1-1,0-1 1,0 0-1,0 0 1,0 1-1,0-1 1,0 0-1,0 0 1,0 0-1,1 0 1,3-1 43,1-1-1,-1 0 1,0 0-1,0 0 1,0-1-1,0 1 1,0-1-1,5-5 1,37-33 19,-47 41-90,31-33 71,-2-1 0,40-62 0,-25 34-92,133-194 261,-164 231-204,18-44-1,-3 7 817,-25 53-588,-1 5-89,-2 9-102,-1 12-14,-2-1 0,0 1 0,0-1 0,-2 0 0,-8 21 0,-4 18 83,-11 57-40,-48 151 223,24-157-94,27-58 98,19-41 56,4-8-269,3-6-153,7-11-203,0 0 0,17-25 0,-14 24 90,7-10-148,23-29-1,-40 57 287,-1 0 0,1 1 0,-1-1 1,1 1-1,0-1 0,-1 1 0,1-1 0,-1 1 0,1-1 1,0 1-1,0-1 0,-1 1 0,1 0 0,0-1 1,0 1-1,-1 0 0,1 0 0,0-1 0,0 1 0,0 0 1,-1 0-1,1 0 0,0 0 0,0 0 0,0 0 0,-1 0 1,1 1-1,0-1 0,0 0 0,-1 0 0,1 1 1,0-1-1,0 0 0,-1 1 0,1-1 0,0 0 0,-1 1 1,2 0-1,2 3-11,0 0 1,0 0 0,0 0-1,5 8 1,-4-6 40,2 4-14,0-2 8,-1 0 0,1 0-1,0-1 1,9 8 0,-14-14 8,1 1 1,-1-1 0,0 1-1,1-1 1,-1 0 0,1 1-1,-1-2 1,1 1 0,0 0-1,-1 0 1,1-1-1,0 1 1,0-1 0,-1 0-1,1 0 1,0 0 0,0 0-1,0-1 1,-1 1 0,4-1-1,2-2 4,0 0-1,-1-1 1,0 0 0,0 0-1,0 0 1,0-1-1,-1 0 1,0 0 0,8-9-1,-1-1 51,1 0 1,16-28-1,-23 33-43,-2 0-1,9-19 1,-13 26-56,1-1-1,-1 1 1,0-1 0,0 1 0,-1-1 0,1 0 0,-1 1 0,0-1 0,0 0 0,0 0-1,0 1 1,-2-7 0,2 10 21,0-1-1,0 1 1,0 0-1,0 0 1,0-1-1,0 1 1,-1 0-1,1 0 1,0 0-1,0-1 1,0 1 0,0 0-1,-1 0 1,1 0-1,0-1 1,0 1-1,0 0 1,-1 0-1,1 0 1,0 0-1,0 0 1,-1 0-1,1 0 1,0-1-1,0 1 1,-1 0-1,1 0 1,0 0-1,0 0 1,-1 0-1,1 0 1,0 0-1,-1 0 1,1 0 0,0 0-1,0 1 1,-1-1-1,1 0 1,0 0-1,0 0 1,0 0-1,-1 0 1,1 0-1,0 0 1,0 1-1,-1-1 1,1 0-1,0 0 1,0 0-1,0 0 1,0 1-1,-1-1 1,1 0-1,0 1 1,-12 12 10,8-6 52,0 0 0,0 0-1,1 0 1,-1 0-1,2 1 1,-4 14 0,1-1 196,-1 31 0,6-45-229,0 0 0,0-1 0,1 1 0,0 0 0,0 0 0,1-1 0,-1 1 0,2-1 0,-1 1 0,1-1 0,0 0 0,0 0 0,0 0 0,1 0 0,0-1-1,0 0 1,1 1 0,-1-1 0,1-1 0,0 1 0,1-1 0,-1 0 0,1 0 0,0 0 0,0-1 0,0 0 0,7 3 0,10 2-361,0 0 0,0-1-1,1-2 1,-1 0 0,35 1 0,-37-5-1718,0-1-1,0-1 1,33-5 0,-51 5 1385,11-3-2569,-13 4 3107,-1 0 0,0-1 0,1 1-1,-1 0 1,0-1 0,1 1-1,-1 0 1,0-1 0,1 1 0,-1-1-1,0 1 1,0-1 0,1 1 0,-1-1-1,0 1 1,0 0 0,0-1-1,0 1 1,0-1 0,0 0 0,0 1-1,0-1 1,0 1 0,0-1 0,0 1-1,0-1 1,-7-22-4626</inkml:trace>
</inkml:ink>
</file>

<file path=ppt/ink/ink4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6:15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13 193 9888,'-13'-8'3648,"21"5"-2816,24-9-256,-9 4 1183,4-6-1087,13-6 288,10-3-576,23 0-288,20-2-96,11 5-1760,-6 5 961,-11 2-4833,-2 5 3136,-1 13-2272</inkml:trace>
</inkml:ink>
</file>

<file path=ppt/ink/ink4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6:17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210 295 4736,'0'-1'194,"0"-1"0,0 0-1,0 1 1,1-1 0,-1 0 0,1 1 0,-1-1 0,1 0-1,0 1 1,1-3 0,1-3 404,-3 7-498,0 0-1,1-1 0,-1 1 0,0 0 1,0-1-1,0 1 0,0 0 0,1 0 1,-1-1-1,0 1 0,0 0 0,0-1 1,0 1-1,0 0 0,0-1 0,0 1 1,0 0-1,0-1 0,0 1 0,0 0 1,0-1-1,0 1 0,0 0 0,0-1 1,-1 1-1,1 0 0,0-1 0,0 1 0,0 0 1,0-1-1,-1 1 0,1 0 0,0 0 1,0-1-1,0 1 0,-1 0 0,1 0 1,0 0-1,0-1 0,-1 1 0,1 0 1,0 0-1,-1 0 0,1 0 0,0 0 1,-1-1-1,1 1 0,0 0 0,-1 0 1,1 0-1,0 0 0,-1 0 0,1 0 1,0 0-1,-1 0 0,1 0 0,0 0 1,-1 0-1,1 1 0,0-1 0,-1 0 1,1 0-1,0 0 0,-1 0 0,-21 8 2192,11 0-1775,0 1 0,1 0 0,-1 0 1,-11 15-1,-32 45 614,43-55-990,1 1-1,0 0 1,1 1 0,1 0-1,-8 22 1,16-36-120,-1-1 1,0 1-1,1 0 1,0 0-1,-1 0 1,1 0-1,0 0 1,0-1-1,0 1 1,0 0-1,0 0 1,0 0-1,1 0 1,-1 0-1,1-1 1,-1 1-1,1 0 1,0 0-1,-1 0 1,1-1-1,0 1 1,0-1 0,0 1-1,1-1 1,-1 1-1,0-1 1,0 1-1,1-1 1,-1 0-1,1 0 1,-1 0-1,1 0 1,0 0-1,-1 0 1,1 0-1,3 1 1,-1-1-47,1 0 0,0 0-1,-1 0 1,1 0 0,0-1 0,-1 0 0,1 0 0,0 0 0,-1 0 0,1-1 0,-1 0 0,1 0 0,0 0 0,5-3 0,2-1-39,0-2 0,0 1 1,-1-2-1,0 0 0,0 0 1,-1-1-1,10-10 0,1 2-20,-20 17 160,0 1 31,2 5-7,0 0 0,1-1-1,-1 1 1,1-1 0,0 0-1,1 0 1,-1-1 0,1 1-1,0-1 1,0 0 0,7 4-1,-7-5-44,-1-1-1,1-1 1,-1 1 0,1-1-1,-1 0 1,1 0-1,0 0 1,0 0 0,0-1-1,-1 0 1,1 0-1,0 0 1,0-1-1,5-1 1,8-2 31,-1-1 0,26-11 0,-17 6-120,188-72 707,-212 82-464,-17 9-102,7-3-153,-3 0 6,0 1-1,1 0 1,-19 17 0,23-19 65,0 1 0,1 0 0,0 1 0,-1-1 0,2 1 0,-1 0 0,-3 9 0,7-14-20,0-1 1,0 1 0,1 0 0,-1-1 0,1 1 0,0 0 0,-1 0-1,1 0 1,0-1 0,0 1 0,0 0 0,0 0 0,0 0 0,0 0-1,1-1 1,-1 1 0,1 0 0,-1 0 0,1-1 0,0 1 0,0 0-1,1 1 1,-1-1 5,1 0 0,0 0 0,0 0 0,0-1 0,0 1 0,0 0 0,1-1 0,-1 0 0,0 0 0,1 0 0,-1 0 1,0 0-1,1 0 0,0 0 0,2 0 0,14 2 69,1-1 0,0-1 0,37-1 0,60-14-381,-108 13 277,17-4-70,1 0 0,-1-2 0,0-1 0,31-14 0,-46 15 208,-1 1 0,1-1 0,-2 0-1,1-1 1,-1-1 0,11-11 0,-20 20-60,2-2-80,0 1 0,0-1 0,-1 0 0,1 1 0,0-1 0,-1 0 0,1 0 0,1-4 0,3-3 62,0 1 14,-1-1 0,0 1 1,-1-1-1,0-1 0,0 1 0,-1 0 1,-1-1-1,1 1 0,1-16 0,2-5 14,42-188 150,-46 208-214,0-1 1,-1 1-1,0-1 0,0 0 1,-2 0-1,1 0 0,-4-17 1,4 28-6,0 0 1,0-1 0,0 1 0,0 0 0,0-1-1,0 1 1,0 0 0,0-1 0,0 1-1,0 0 1,-1-1 0,1 1 0,0 0 0,0 0-1,0-1 1,0 1 0,0 0 0,-1-1 0,1 1-1,0 0 1,0 0 0,-1 0 0,1-1-1,0 1 1,0 0 0,-1 0 0,1 0 0,0-1-1,0 1 1,-1 0 0,1 0 0,0 0 0,-1 0-1,1 0 1,0 0 0,-1 0 0,1 0-1,0 0 1,0 0 0,-1 0 0,1 0 0,0 0-1,-1 0 1,1 0 0,0 0 0,-1 0 0,1 0-1,0 0 1,-1 1 0,0 0-3,-1 0 1,1 0-1,0 0 0,0 0 1,0 0-1,0 0 1,0 0-1,0 0 0,0 1 1,1-1-1,-2 2 1,-8 25 32,1 1 0,1-1 0,-8 60 0,6-28 3,-13 147 201,22-188-196,1 1 0,1 0 0,1 0 0,5 22 0,-5-29-27,-2-10 60,1-1 0,-1 1 0,1 0 0,0 0 0,0 0 0,-1-1 1,4 5-1,-4-6-50,1 0 1,0 0-1,0-1 1,-1 1-1,1 0 1,0-1 0,0 1-1,0 0 1,0-1-1,0 0 1,0 1-1,0-1 1,0 1-1,0-1 1,0 0-1,0 0 1,0 0 0,0 1-1,0-1 1,0 0-1,0 0 1,0 0-1,0-1 1,0 1-1,0 0 1,1 0 0,3-2-38,-1 0 1,0 0-1,0 0 1,1 0-1,-1-1 1,0 1-1,-1-1 1,7-6-1,1 0-2,97-83-239,-96 81 220,-13 13 26,0 0 0,0 0 0,0 0 0,0 1 1,0-1-1,0 0 0,1 0 0,-1 0 1,1 1-1,-1 1 0,-3 14 67,-2-5 96,2 1 1,-7 27 0,10-40-136,1 0-1,0-1 1,-1 1 0,1 0 0,0 0 0,0 0 0,0 0 0,0 0 0,0 0 0,0 0 0,0 0 0,0 0 0,1 0 0,-1 0 0,0 0 0,0 0 0,1 0 0,-1 0 0,1 0 0,-1 0 0,1 0 0,-1-1 0,1 1 0,-1 0 0,1 0 0,0-1 0,-1 1 0,1 0 0,0-1 0,0 1 0,0 0 0,0-1 0,-1 1 0,1-1 0,0 0 0,0 1 0,0-1 0,0 0 0,0 1 0,0-1-1,0 0 1,0 0 0,0 0 0,0 0 0,0 0 0,1 0 0,6-1 35,-1 0-1,0 0 1,1 0-1,12-5 1,-18 5-58,34-12-175,-1-3 1,63-36 0,-88 46 181,-9 6-4,-1-1 1,0 1 0,1-1-1,-1 1 1,1 0 0,-1 0 0,1-1-1,-1 1 1,1 0 0,-1 0 0,1 0-1,-1-1 1,1 1 0,-1 0 0,1 0-1,-1 0 1,1 0 0,-1 0 0,1 0-1,-1 0 1,1 0 0,-1 0 0,1 0-1,0 0 1,-1 1 0,1-1 0,-1 0-1,1 0 1,-1 0 0,1 1 0,0 0-6,0 1 1,-1-1 0,1 0-1,-1 0 1,0 1 0,1-1 0,-1 0-1,0 1 1,1 2 0,0 5 232,0-4-171,0-1 1,0 1 0,1 0-1,-1 0 1,5 6 0,-5-10-46,0 1 1,0 0 0,0-1 0,1 1-1,-1-1 1,1 1 0,0-1-1,-1 0 1,1 0 0,0 0-1,-1 1 1,1-2 0,0 1-1,0 0 1,4 1 0,1 0-14,1-1-1,-1 0 1,0 0 0,1-1 0,-1 0-1,1 0 1,-1 0 0,0-1 0,1 0-1,-1-1 1,0 0 0,0 0 0,0 0-1,9-5 1,-1 0-5,1-2 0,-1 0 0,-1 0-1,1-2 1,20-19 0,-34 30 21,-1-1 0,1 1 0,-1 0 0,1-1 0,-1 1 0,0-1 0,1 1 0,-1-1 0,0 1 0,0-1 0,1 1 0,-1 0 0,0-1 0,0 0 0,0 1 0,1-1 0,-1 1 0,0-1 0,0 0 0,0 1-9,-1 0 0,1 0-1,0-1 1,0 1 0,0 0 0,0 0 0,-1 0 0,1 0 0,0 0-1,0 0 1,-1 0 0,1-1 0,0 1 0,0 0 0,-1 0 0,1 0-1,0 0 1,0 0 0,0 0 0,-1 0 0,1 0 0,0 0 0,0 0 0,-1 0-1,1 0 1,0 0 0,0 0 0,-1 1 0,1-1 0,0 0 0,0 0-1,0 0 1,-1 0 0,1 0 0,0 0 0,0 1 0,0-1 0,-1 0-1,1 0 1,0 0 0,0 1 0,0-1 0,-9 6 58,2 1 0,-1 0 0,1 0-1,0 1 1,0-1 0,-6 12 0,-1 0-10,5-4 14,2 0-24,24-17-324,-14 0 196,0 1 0,0-1 1,0 1-1,0-1 0,0 0 0,0 0 0,0 0 0,3-4 0,-4 3 20,1 0 0,0 1-1,1-1 1,-1 1 0,0 0-1,7-3 1,-3 2 20,-7 3 54,1-1-1,-1 1 1,1 0 0,-1-1-1,1 1 1,-1 0 0,1 0-1,-1 0 1,1-1-1,-1 1 1,1 0 0,-1 0-1,1 0 1,-1 0 0,1 0-1,-1 0 1,1 0 0,-1 0-1,1 0 1,-1 0-1,1 0 1,-1 0 0,1 0-1,-1 1 1,1-1 0,-1 0-1,1 0 1,-1 1 0,1-1-1,-1 0 1,0 0-1,1 1 1,-1-1 0,1 0-1,-1 1 1,0-1 0,1 1-1,-1-1 1,0 1-1,1-1 1,-1 0 0,0 1-1,0-1 1,0 1 0,1-1-1,-1 1 1,0 0 0,2 3 79,0 0 1,1 0 0,-1 0 0,1 0 0,0 0 0,4 3 0,-6-5-52,1-1 0,-1 0 0,1 0 1,-1 0-1,1 0 0,0 0 1,-1 0-1,1 0 0,0-1 0,0 1 1,0-1-1,-1 1 0,1-1 1,0 0-1,0 1 0,0-1 0,0 0 1,0 0-1,2-1 0,25-6 46,-1-1 0,0-1-1,-1-1 1,36-20 0,-51 25-69,0-1 0,0 0 0,-1-1 0,1-1 0,-2 1-1,1-2 1,-1 1 0,0-2 0,11-13 0,-3-3 18,-1 0 0,-1-1-1,24-54 1,-21 29 48,19-72 1,-36 116-82,0 0 1,0 0 0,-1 1-1,0-1 1,0 0 0,-1 0-1,-1-10 1,1 18 10,0-1 0,0 1 0,0-1 0,0 0 0,0 1 0,0-1 0,0 1 1,0-1-1,0 1 0,-1-1 0,1 1 0,0-1 0,0 1 0,0-1 0,-1 1 0,1-1 0,0 1 0,-1 0 1,1-1-1,0 1 0,-1-1 0,1 1 0,-1 0 0,1-1 0,0 1 0,-1 0 0,1 0 0,-1-1 1,1 1-1,-1 0 0,0 0 0,-1 0 1,1 0-1,0 0 0,0 1 1,0-1-1,0 0 1,0 1-1,0-1 0,0 0 1,1 1-1,-1 0 1,0-1-1,0 1 0,-1 0 1,-3 4 9,0-1 0,0 1 1,1 0-1,-6 9 0,1 1 42,1 0-1,0 0 1,2 1 0,-7 19-1,-13 70 265,23-94-307,2 1 0,-1 0 0,1-1 0,1 1 0,0 0 0,1 0 0,0-1 0,1 1-1,1 0 1,5 18 0,-6-23-108,1-1 0,0 0 0,0 0 0,0 0 0,1 0-1,0-1 1,0 1 0,0-1 0,1 0 0,-1 0 0,1-1-1,0 1 1,1-1 0,-1 0 0,1-1 0,0 1 0,0-1 0,0 0-1,12 4 1,-12-6-827,1 1 0,-1-1 0,1 0 0,-1 0 0,1-1-1,-1 0 1,1 0 0,-1-1 0,1 0 0,9-2 0,-15 3 708,0 0 0,0 0-1,0-1 1,0 1 0,0 0 0,-1-1 0,1 1 0,0-1-1,0 1 1,0-1 0,0 1 0,-1-1 0,1 1 0,0-1 0,0 0-1,-1 1 1,1-1 0,-1 0 0,1 0 0,0 1 0,-1-1-1,0 0 1,1 0 0,-1 0 0,1 0 0,-1 0 0,0 0-1,0 0 1,1 0 0,-1 0 0,0 1 0,0-1 0,0 0 0,0-2-1,-6-23-4434</inkml:trace>
</inkml:ink>
</file>

<file path=ppt/ink/ink4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6:18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45 185 10720,'-45'-8'3968,"50"8"-3072,22 5-288,4-10 543,19-3-767,8-4 960,14-5-736,14-6-224,35-5-256,9 0-896,-4 4 416,-18 4-3935,-13 4 2367</inkml:trace>
</inkml:ink>
</file>

<file path=ppt/ink/ink4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6:21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60 6304,'-2'-1'236,"1"-1"0,0 1 0,0-1 0,0 0 0,0 1 0,0-1 0,0 0 0,0 0 0,0 0 0,1 0 0,-1 1 0,1-1 0,0 0 1,-1 0-1,1 0 0,0 0 0,0 0 0,0 0 0,0 0 0,1 0 0,-1 0 0,1-2 0,0-4 2242,-1 8-2400,0-1 0,0 1 0,0 0-1,0 0 1,0-1 0,0 1 0,0 0 0,0-1 0,1 1 0,-1 0 0,0 0 0,0-1 0,0 1-1,0 0 1,0 0 0,0-1 0,1 1 0,-1 0 0,3-2 2406,2 86 375,-10 234-1296,4-122-595,2-145 1130,1-78-2187,1-1 0,1 1 0,2 1 0,1-1 0,0 1-1,14-29 1,-18 46 24,1 1 0,0-1 1,0 1-1,1 0 0,0 1 0,12-15 0,-15 20 42,0 0 0,0 1 0,0-1 0,0 0 0,1 0 0,-1 1-1,0 0 1,1-1 0,-1 1 0,1 0 0,0 0 0,-1 0 0,1 0 0,0 1 0,0-1 0,-1 1 0,1 0 0,0 0 0,0 0-1,0 0 1,-1 0 0,1 0 0,0 1 0,0 0 0,-1-1 0,6 3 0,0 1 1,-1 0 1,1 0-1,-1 1 1,1 0-1,-1 1 0,-1 0 1,1 0-1,-1 0 1,0 1-1,8 11 1,-2 0 71,0 1 0,-2 0 0,10 21 0,-17-33 21,-1 0 1,1-1 0,-1 1-1,-1 0 1,1 0-1,-1 0 1,0 0 0,-1 1-1,0-1 1,0 0 0,0 0-1,-1 0 1,0 0 0,-4 14-1,3-15-10,-1 0 0,0 0 0,0 0 0,0 0 0,-1-1 0,1 0 0,-1 1 0,-1-1 0,1-1 0,-1 1 0,0-1 0,0 1 0,0-1 0,-1-1 0,1 1 1,-8 3-1,-4 1 19,0-1 0,0-1 0,-1 0 0,1-1 0,-1-1 0,-22 3 0,-36-7-347,74-1 20,8-2 91,14-2-1,166-29-8,-126 23 305,88-27 0,-128 32-107,-1-2-1,1 0 1,-1-1 0,0-1 0,-1-1 0,-1-1 0,1 0 0,15-16 0,-26 21-44,-1 3 46,-1-2 1,1 1-1,-1-1 0,-1 1 1,1-1-1,-1-1 0,4-6 1,-8 12-287,-3 4 100,-4 8 9,-5 13-71,7-16 248,1 0 1,-5 15-1,-6 16 117,9-25-138,1 0 0,0 1 0,-4 22 0,9-32 12,0-1 0,0 0 0,0 1 0,2 7 0,0 9-1,12-21 316,-12 0-327,1-1 1,-1 1-1,1-1 1,-1 0-1,0 0 1,1 0-1,-1 0 1,0-1-1,0 1 1,0 0-1,0-1 0,3-2 1,19-24-131,-9 10 17,-9 11 65,-1 0 1,0-1-1,0 1 0,3-9 1,-4 7-5,0 2 0,1-1 0,0 0 1,6-6-1,-3 8-61,-4 7 35,-2 4-45,9 35 98,-9-31 97,1 0 1,-1 0-1,2 0 0,6 14 1,-9-21-77,0 0 0,1 0 0,0 1 0,-1-1 1,1 0-1,0-1 0,0 1 0,0 0 0,0-1 1,0 1-1,0-1 0,1 1 0,-1-1 1,0 0-1,1 0 0,-1 0 0,1 0 0,-1-1 1,1 1-1,-1-1 0,4 1 0,7-1 12,-1 0-1,0 0 0,0-2 1,0 1-1,0-2 0,0 1 1,0-2-1,17-6 0,-11 2 18,0-1-1,-1 0 0,0-1 1,24-19-1,-28 17-29,-1-1-1,0 1 1,0-2 0,-1 0-1,9-17 1,-14 23-2,6-15 54,-10 18-96,0 1 0,0 0 0,1-1 0,0 1 0,5-7 0,-6 9 16,-2 1 20,1 1-1,-1-1 1,1 1 0,-1-1-1,1 1 1,-1-1-1,1 1 1,0 0 0,-1-1-1,1 1 1,0-1 0,-1 1-1,1 0 1,0 0-1,-1-1 1,1 1 0,0 0-1,0 0 1,-1 0-1,1 0 1,0 0 0,0 0-1,-1 0 1,1 0-1,0 0 1,-1 0 0,1 1-1,0-1 1,0 0 0,2 1-14,-1 0 1,0 0 0,0 0 0,0 0-1,0 0 1,0 0 0,0 1 0,0-1 0,0 1-1,0-1 1,-1 1 0,1 0 0,0 0 0,-1 0-1,2 2 1,18 33-89,-19-34 104,49 124-38,-43-106-26,-5-12 88,2-1 0,-1 1-1,1-1 1,9 11 0,-13-18-13,0-1 0,0 1 0,0 0 0,0-1 0,0 1 0,0-1 0,0 1 0,0-1 0,0 0 0,1 1 1,-1-1-1,0 0 0,0 0 0,0 0 0,0 0 0,1 0 0,-1 0 0,0 0 0,0 0 0,0 0 1,0-1-1,0 1 0,1 0 0,0-1 0,1-1 8,1 1 0,-1 0 0,0-1 0,0 1 0,0-1 0,0 0 0,4-3 0,19-20 14,0-2 0,-2 0 0,34-52 0,-42 55-122,0 0 1,34-36 0,-49 59 79,0-1 0,0 1 0,1 0 0,-1 0 0,1 0 0,-1 0 0,1 0 0,-1 0 0,1 0 0,0 1 0,-1-1 0,1 0 0,0 1 0,-1-1 0,1 1 0,0 0 0,0 0 0,-1 0 0,5 0 0,-4 0-9,0 1 0,1 0 0,-1-1 0,0 1 0,0 0 0,1 0 0,-1 1 0,0-1 0,0 0 0,0 1 0,0-1 0,3 4 0,1 2 5,-1 0 0,1 1 0,-1-1 0,-1 1 1,1 0-1,5 16 0,-7-14-12,0 1 0,-1 0 0,0 0 0,-1 0 0,0 15 0,2 17-28,-2-39 65,0 0 0,0 0-1,0 0 1,1 0 0,0 0-1,0-1 1,0 1 0,0-1 0,0 1-1,1-1 1,-1 0 0,1 0-1,0 0 1,0 0 0,0-1 0,0 1-1,1-1 1,-1 0 0,1 0-1,-1 0 1,1 0 0,0 0 0,0-1-1,0 0 1,0 0 0,0 0-1,0 0 1,7 0 0,-5-1 28,-1-1-1,1 1 1,0-1 0,0 0 0,-1-1-1,1 1 1,-1-1 0,1 0 0,-1-1-1,7-3 1,-4 1-20,-1 0 0,0-1 1,0 1-1,0-2 0,11-12 0,-2-4-41,0-1 1,-1 0 0,13-31-1,-23 45 23,1-1 34,-1 0 0,3-12 0,-8 23-43,0-1 1,0 1-1,0 0 0,0-1 0,0 1 1,0 0-1,0-1 0,1 1 0,-1 0 0,0-1 1,0 1-1,0 0 0,0-1 0,0 1 1,1 0-1,-1-1 0,0 1 0,0 0 1,0 0-1,1-1 0,-1 1 0,0 0 0,1 0 1,-1-1-1,1 1 0,1 8-78,-1 16 54,-1-7 29,0 5-31,0 0-1,4 22 0,-3-39 32,0 1 1,0-1-1,1 0 1,-1 1 0,1-1-1,0 0 1,1 0-1,-1 0 1,1 0 0,0-1-1,0 1 1,1-1-1,4 6 1,-5-8 10,-1 0 0,1-1 1,0 1-1,-1 0 0,1-1 1,0 0-1,0 0 0,0 1 1,0-2-1,0 1 0,0 0 1,1-1-1,-1 1 0,0-1 1,0 0-1,0 0 0,5-1 1,4-1 44,1 0 0,-1-1 0,13-4 0,-19 5-54,24-9-38,0-1 1,0-2-1,-2 0 0,0-2 1,28-21-1,-48 31 43,0 0-1,0-1 1,-1 0-1,1 0 1,10-16-1,-15 20 3,-1 0 0,0 0 0,-1 0 0,1 0 0,-1 0 0,1 0 0,-1-1 0,0 1 0,0-1 0,0 1 0,-1-1 0,1 1 0,-1-1 0,0 1 0,0-1 0,0 0 0,0 1 0,-1-1 0,0-5 0,0 6-26,-1 0-1,1 0 0,0 0 0,-1 0 0,1 1 0,-1-1 0,0 0 0,0 1 0,0-1 0,-3-3 0,4 6 11,0-1 1,-1 0-1,1 0 0,0 1 0,0-1 0,0 1 0,0-1 0,-1 1 0,1 0 0,0-1 0,-1 1 1,1 0-1,0 0 0,-1 0 0,1 0 0,0 0 0,0 0 0,-1 0 0,1 0 0,0 1 0,-1-1 0,1 0 1,0 1-1,0-1 0,0 1 0,-1-1 0,1 1 0,-2 1 0,-5 5 5,0 0-1,1 0 0,0 1 1,0 0-1,0 0 1,1 0-1,1 1 0,-1 0 1,-4 11-1,7-13 9,0-1-1,1 1 1,-1 1-1,2-1 1,-1 0-1,1 0 1,0 1-1,0 14 1,1-20 1,0 0-1,0 0 1,0 1 0,0-1 0,1 0-1,-1 0 1,1 0 0,0 0 0,0 0 0,0 0-1,-1 0 1,2 0 0,-1 0 0,0-1-1,0 1 1,1 0 0,-1 0 0,1-1-1,-1 1 1,1-1 0,0 0 0,-1 1 0,1-1-1,0 0 1,0 0 0,0 0 0,0 0-1,0-1 1,0 1 0,0 0 0,0-1 0,0 1-1,0-1 1,5 0 0,5 0-28,0 0 0,1-1 1,-1-1-1,0 0 0,1 0 0,-1-1 1,-1-1-1,1 0 0,17-9 0,-14 6-51,2 1 0,26-6 0,-37 10 108,0 1 0,1 1 1,-1-1-1,1 1 1,0 0-1,-1 1 0,1-1 1,-1 1-1,0 0 0,8 3 1,53 20 482,45 14-171,-84-32-1352,46 5 1,-43-3-5281,-61-2-8601,3-12 11689</inkml:trace>
</inkml:ink>
</file>

<file path=ppt/ink/ink4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6:22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103 100 11712,'-71'-43'4352,"56"34"-3393,2 1-255,9 5-1440,8-6 256,-4 4 33,5 2 287,3-5-2048,10-1 1184,9 6-4640,23 6 3168,-5 6-224</inkml:trace>
</inkml:ink>
</file>

<file path=ppt/ink/ink4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7:06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764 1 2080,'-5'-1'8411,"-3"1"-3895,0 1-3889,-1 0 0,1 1-1,-14 4 1,13-2-535,-78 41 859,73-37-802,0 1-1,0 1 1,-22 22-1,16-11 17,2 0-1,-22 34 0,-26 52 186,46-71-190,2 1 0,2 1 0,-16 53 0,25-62-82,1 0 1,-4 52-1,7 59 172,16 27 171,-9-137-340,1 2 106,13 45 0,-11-54-44,-1 1 1,-1 0 0,-1 0 0,0 27 0,-4-21-101,1 7 120,-1-1-1,-3 1 1,-13 71-1,12-89-72,-3 8 70,-1-1 0,-11 28 0,15-46-146,1 0 1,-2 0 0,1-1 0,-1 0-1,0 0 1,0 0 0,-1-1 0,0 0 0,0 0-1,-1 0 1,-7 5 0,5-5 6,-1 0 1,0-1-1,0 1 0,0-2 1,-12 4-1,7-3-111,-45 12-620,54-15-330,0-1 0,0-1 0,0 1 0,-1-1 0,1 0 0,0 0 0,-10-2 0,15 2 824,1-1 1,-1 1-1,1 0 0,0 0 1,-1 0-1,1 0 0,-1 0 0,1-1 1,0 1-1,-1 0 0,1 0 0,0-1 1,-1 1-1,1 0 0,0-1 1,-1 1-1,1 0 0,0-1 0,0 1 1,-1 0-1,1-1 0,0 1 0,0 0 1,0-1-1,-1 0 0,1-13-2783,0 14 2989,3-26-3846</inkml:trace>
</inkml:ink>
</file>

<file path=ppt/ink/ink4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7:09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82 5312,'-2'-7'574,"1"4"-170,0 0 0,0 1 0,0-1 0,1 0 0,-1 0 0,1 0 0,0 0 0,0 0 0,0 0 0,0 0-1,0 0 1,1 0 0,-1 0 0,1 0 0,0 0 0,0 0 0,2-5 0,1 0 792,1 0 1780,-4 8-2943,-1 0 0,1 0 0,-1 1-1,0-1 1,1 0 0,-1 0 0,1 1-1,-1-1 1,1 0 0,-1 1 0,0-1 0,1 0-1,-1 1 1,0-1 0,1 0 0,-1 1 0,0-1-1,0 1 1,1-1 0,-1 1 0,0-1-1,0 1 1,0-1 0,0 1 0,3 6 87,-1 0 1,1 0 0,-2 0-1,1 0 1,-1 0-1,0 0 1,-1 12-1,1-10-12,4 176 852,-5-172-945,2 29 192,2-1-1,9 43 0,-8-64 56,-2 0-1,0 0 0,-1 27 1,-2-45 356,0-2-608,0 0 0,0 0 0,0 0 0,0 0 0,0 0 0,0 0-1,0 0 1,-1 0 0,1 0 0,0 0 0,0 0 0,0 0 0,0 0 0,0 0 0,0 0-1,0 0 1,0 0 0,0 0 0,0 0 0,-1 0 0,1 0 0,0 0 0,0 0-1,0 0 1,0 0 0,0 0 0,0 0 0,0 0 0,0 0 0,0 0 0,0 0-1,-1 0 1,1 0 0,0 0 0,0 0 0,0 0 0,0 0 0,0 0 0,0-1 0,0 1-1,0 0 1,0 0 0,0 0 0,0 0 0,0 0 0,0 0 0,0 0 0,0 0-1,0 0 1,0 0 0,0-1 0,0 1 0,0 0 0,0 0 0,0 0 0,0 0 0,0 0-1,0 0 1,0 0 0,0 0 0,0 0 0,0-1 0,-3-4 98,0-8-88,1-1 0,0 1 0,1-1 0,1 1 0,0-19 0,1 7-44,3-127 13,-3 135-20,1 1-1,1 0 1,0 0-1,1 0 1,0 0-1,2 0 1,0 1-1,0 0 1,2 0-1,11-18 1,-17 30 13,1 1 1,-1-1 0,0 1 0,1-1 0,0 1-1,-1 0 1,1 0 0,0 0 0,0 0-1,0 1 1,1-1 0,-1 1 0,0 0 0,7-2-1,-7 3 9,-1-1 0,1 1-1,-1 0 1,1 0 0,0 0 0,-1 0-1,1 0 1,-1 1 0,1-1-1,0 1 1,-1-1 0,0 1 0,1 0-1,-1 0 1,1 1 0,-1-1-1,0 0 1,0 1 0,0-1 0,3 3-1,-1 0 31,0 1 0,0 0 0,0 0-1,0 1 1,-1-1 0,0 1-1,0-1 1,-1 1 0,1 0 0,-1 0-1,-1 0 1,1 1 0,-1-1 0,0 0-1,0 0 1,-1 1 0,0 11-1,-1-8 8,0 0-1,-1 0 0,0-1 0,0 1 0,-1-1 0,0 1 1,-1-1-1,0 0 0,0-1 0,-12 17 0,9-16-48,0-1-1,-1 0 1,0-1-1,-17 13 1,14-12 2,1 0-1,-12 12 1,21-18 40,0-1 1,-1 0-1,1 1 0,0-1 0,0 1 1,1-1-1,-1 1 0,0 0 0,0-1 1,1 1-1,-1 0 0,1 0 1,0-1-1,-1 1 0,1 0 0,0 0 1,0-1-1,0 1 0,0 3 1,1-2 79,0 1 0,0-1 0,1 0 1,-1 0-1,0 0 0,1 0 1,0 0-1,0 0 0,4 5 1,2 1 81,1-1 1,0 1 0,1-2 0,19 14-1,-26-19-243,1 0 7,-1 1 0,1-1 1,0 0-1,0 0 0,0 0 0,0 0 1,0-1-1,0 0 0,0 1 0,1-2 1,5 2-1</inkml:trace>
</inkml:ink>
</file>

<file path=ppt/ink/ink4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7:11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26 3232,'-1'-6'762,"0"6"-658,1-1 1,0 1-1,0-1 0,0 1 0,-1-1 1,1 1-1,0-1 0,3-15 13883,5 87-12072,-8-53-1555,4 23 0,-3-35-268,-1 1 1,0-1-1,0 1 0,-3 8 1,1 12 213,2-23-268,0-2-16,0 0 0,0 1 1,0-1-1,0 0 0,0 1 0,1-1 1,-1 0-1,1 0 0,-1 0 0,2 3 1,1 1 592,-2-4 753,2-9-1111,-1 2-262,2 0 0,-1 0 0,0 0 0,1 1 0,0 0 0,0 0 1,0 0-1,1 0 0,-1 1 0,6-4 0,-5 4-45,1 1 0,-1 0 0,0 0 0,0 0 1,1 1-1,-1 0 0,1 0 0,-1 0 0,1 0 0,0 1 0,-1 0 0,1 0 0,-1 1 0,12 2 0,-4 0 97,0 1-1,-1 0 1,1 1 0,-1 0-1,12 8 1,-17-9 22,-1-1 0,0 1 0,0 1 1,-1-1-1,1 1 0,-1 0 0,6 8 0,-10-12-26,0 1 0,0-1 0,0 0 0,0 1 0,0-1 0,0 1 0,-1 0 0,1-1 0,0 1 0,-1 0 0,1-1 0,-1 1 0,0 0 0,0 0 0,0-1 0,0 1 0,0 0 0,0 0 0,0-1 0,0 1 0,-1 0 0,1-1 0,-1 1 0,1 0 0,-1-1 0,1 1 0,-1 0 0,0-1 0,0 1 1,0-1-1,0 0 0,0 1 0,0-1 0,-2 2 0,-2 1 0,1-1 1,-1 0 0,0 1 0,0-2 0,0 1 0,0 0 0,-1-1 0,1 0 0,-1-1 0,1 1 0,-1-1 0,0 0 0,-11 1 0,-2-2-135,0 0-1,-36-5 1,27 0-566,-1-1-1875,1 6-3836,28 0 6165,-1 0 1,1 0-1,-1 0 1,1 0-1,0 0 1,-1 0-1,1 0 1,0 0-1,0 1 1,-1-1-1,1 0 0,0 0 1,-1 0-1,1 0 1,0 1-1,-1-1 1,1 0-1,0 0 1,0 0-1,-1 1 1,1-1-1,0 0 1,0 0-1,0 1 1,-1-1-1,1 0 1,0 1-1,0-1 1,0 0-1,0 1 0,0-1 1,0 0-1,0 1 1,4 11-3195,8 3-693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56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0 5472,'-52'0'1760,"51"0"-1725,0 0 1,-1 0-1,1 0 1,0 0-1,0 0 1,0 1-1,0-1 1,0 0-1,0 0 0,0 1 1,0-1-1,0 1 1,0-1-1,0 1 1,0-1-1,0 1 1,0 0-1,0-1 1,-1 2-1,-5 4 29,-4 1 241,1 0 0,0 1-1,0 1 1,1-1 0,0 2 0,-10 13-1,9-5 466,0 0-1,-13 34 1,15-32-343,-25 62 1202,-33 121 0,57-166-1403,1 0 1,2 1 0,2 0 0,2 0 0,4 73 0,15 11 363,-13-104-733,0 1-1,2-1 0,0 0 0,12 23 1,-15-35-157,0-1 1,0 1 0,1-1-1,0 0 1,0 0-1,7 6 1,-9-9 27,1 0 1,-1 0-1,1 0 0,0-1 1,-1 1-1,1-1 1,0 1-1,0-1 0,0 0 1,0 0-1,0-1 0,0 1 1,0 0-1,6-1 0,-3 0-601,0-1-1,0 0 1,0 0-1,11-4 0,27-11-2080</inkml:trace>
</inkml:ink>
</file>

<file path=ppt/ink/ink4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7:22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1 655 2400,'4'4'8368,"3"-3"-3601,-1-1-6030,-5 0 1620,4 0 2064,26 1-1568,-21 0-671,1 0 1,-1-1 0,0-1 0,0 0 0,1 0 0,12-4 0,-10 1-148,0 0 20,0 0 0,0 0 0,1 1 0,23-1 0,-37 4-135,1-1-139,3-2 102,-1 23 149,9 210 34,-5-37 524,7-32-233,9 90 198,-15-161-350,2 46 214,-7-72-62,-3-63-292,0 0 0,0-1 0,0 1 0,0 0 0,0 0 0,1 0 0,-1 0 0,0 0 0,0 0 0,1 0 0,-1-1 0,1 2 0,-1-1-46,0-1-1,1 0 1,-1 0 0,0 0-1,0 0 1,0 0 0,0 0 0,0 0-1,1 0 1,-1 0 0,0 0-1,0 0 1,0 0 0,0 0 0,1 0-1,-1 0 1,0 0 0,0 0 0,0 0-1,0 0 1,1 0 0,-1 0-1,0 0 1,0 0 0,0 0 0,0 0-1,0 0 1,1 0 0,-1 0 0,0 0-1,0-1 1,0 1 0,0 0-1,0 0 1,0 0 0,0 0 0,1 0-1,-1 0 1,0-1 0,0 1-1,0 0 1,0 0 0,0 0 0,0 0-1,0 0 1,0-1 0,0 1 0,0 0-1,0 0 1,0 0 0,0 0-1,0-1 1,0 1 0,1-2 32,-1-1 0,1 1 0,-1-1 0,0 1 0,1-1 0,-1 1 0,-1-5 1,1-9 88,8-77 107,6-42-227,26-66-69,-5 26 61,5-29 26,-25 143-151,30-76 1,-28 99 53,1 2-1,28-40 1,-11 17 66,-21 33-51,-1-2-1,-1 1 1,-2-1 0,-1-1-1,10-52 1,-8 34-60,19-51 0,-29 94 103,1 0-67,-1 0 0,0 0-1,0-1 1,0 1-1,0-6 1,-1 9 57,0 1 0,0-1-1,0 1 1,1-1 0,-1 0 0,0 1 0,0-1 0,0 1-1,0-1 1,1 1 0,-1-1 0,0 1 0,1-1 0,-1 1-1,0-1 1,1 1 0,0-1 0,2-5-209,-2 6 102,14 0-285,-1 2 229,25 5 0,11 1 67,18 4 197,-9-1-15,-4-6 31,0-4 0,87-7 1,-72 1-10,137-11-204,-142 9 103,-38 3-20,29 1-1,-19 0 120,0 0 1,50-12-1,-5 0-136,36 2 17,150 2 0,-121-1 137,-27 2-60,430 6 316,-318 5-285,-107 5-149,0 0 167,-42-4 4,-48 1-93,0-3 0,60-5-1,0-7 279,147 0 0,-30 7 125,101-1 373,-177 1-1157,-123 3 118,-5 0-4039,-23 4-811,-2 6 3350,4-2 158,-31 13-4733</inkml:trace>
</inkml:ink>
</file>

<file path=ppt/ink/ink4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06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26 125 3328,'5'-1'7754,"15"-15"-4571,-15 12-2821,0 0 0,0-1 0,0 1-1,4-7 1,4-7 378,13-19-201,-24 35-491,0-1 0,1 1 0,-1 0 0,0 0 0,1 0 1,-1 0-1,1 0 0,-1 1 0,1-1 0,0 1 0,3-2 0,-4 3 8,0 0 0,0-1 1,0 1-1,0 0 0,0 0 0,-1 0 0,1 1 0,0-1 0,0 0 1,0 1-1,0-1 0,0 1 0,-1 0 0,1-1 0,0 1 0,0 0 1,-1 0-1,1 0 0,-1 0 0,1 1 0,-1-1 0,1 0 0,-1 1 1,0-1-1,0 0 0,0 1 0,1 0 0,0 2 0,1 1 63,0 0 0,-1 0 0,1 1 0,-1-1 0,0 1 0,-1-1 0,1 1 0,0 6 0,-1-3-15,-1-1 1,1 0 0,-2 0-1,1 0 1,-1 0-1,0 1 1,0-1 0,-1 0-1,0 0 1,-1-1-1,0 1 1,-6 12 0,-13 19 140,-18 27 91,18-32-172,-18 25-44,35-53-76,1-1 0,-1 1-1,0-1 1,-1 0 0,1-1 0,-1 1 0,-8 4 0,13-9-33,0 1 1,0 0 0,0-1 0,0 1 0,-1-1 0,1 0 0,0 1 0,-1-1-1,1 0 1,0 0 0,-3 0 0,4 0-13,-1 0 0,1 0 1,0 0-1,-1 0 0,1 0 0,-1 0 0,1 0 1,0-1-1,-1 1 0,1 0 0,-1 0 0,1 0 1,0-1-1,-1 1 0,1 0 0,0-1 0,0 1 1,-1 0-1,1-1 0,0 1 0,0 0 0,-1-1 1,1 0-1,0 0 28,0 0 0,-1 0 1,1 0-1,1 0 0,-1 0 0,0 0 1,0 0-1,0 0 0,0-1 0,1 1 1,-1 0-1,0 0 0,1 0 0,-1 0 1,1 0-1,0 1 0,-1-1 1,1 0-1,0 0 0,-1 0 0,1 0 1,0 1-1,0-1 0,-1 0 0,3-1 1,7-5 207,1 0 1,0 1 0,0 0-1,1 0 1,0 1 0,-1 1 0,24-6-1,-18 6-134,0 2 0,0 0 0,0 1 0,1 0-1,21 3 1,8 6-1226,-35-7-2177,-11 0 3007,0-1-1,-1 0 1,1 0-1,0 0 1,0 0-1,0 0 1,0 0 0,0 0-1,0 0 1,-1 0-1,1 0 1,0 0-1,0 0 1,0-1 0,0 1-1,-1 0 1,1-1-1,0 1 1,1-1 0,0 0-254,2-2-712,1-1 0,0 2 1,0-1-1,1 0 0,-1 1 1,1 0-1,6-1 0,18-1-1992</inkml:trace>
</inkml:ink>
</file>

<file path=ppt/ink/ink4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07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9 496 3136,'-8'8'3429,"9"-8"-2224,5-3-673,0 0-1,0-1 0,-1 1 0,1-1 0,-1 0 1,0 0-1,6-7 0,31-39 848,-32 37-912,43-50 1048,82-74-1,-94 97-172,66-87-1,-101 118-1040,-3 3 470,-3 12-179,-7 27 466,2-16-769,2-1 0,0 1 0,0 23-1,3-33-247,-1-2 7,1 0 0,1 0 0,-1 0 0,0-1 0,3 9 0,-3-12-41,0 0 0,1-1 0,-1 1 0,0 0 0,1-1 0,-1 1 0,1 0 0,-1-1-1,1 1 1,-1-1 0,1 1 0,-1-1 0,1 1 0,-1-1 0,1 1 0,0-1 0,-1 1 0,1-1 0,0 0 0,-1 1 0,1-1 0,0 0 0,0 0 0,-1 1 0,1-1 0,0 0 0,0 0 0,-1 0 0,1 0 0,0 0-1,0 0 1,-1 0 0,1 0 0,0-1 0,0 1 0,-1 0 0,1 0 0,0-1 0,0 1 0,-1 0 0,1-1 0,0 1 0,0-1 0,4-2 35,0 0 0,0 0 0,0 0 0,6-7 0,8-5-113,178-132-68,-169 127 608,-33 37 230,0-9-368,2 1 0,-1 0 0,2-1-1,-1 1 1,-2 14 0,5-20-283,-1 1-1,1-1 0,0 0 1,0 0-1,0 1 1,0-1-1,1 0 0,-1 0 1,1 1-1,0-1 1,0 0-1,0 0 0,0 0 1,1 0-1,-1 0 1,1 0-1,-1 0 0,1-1 1,3 4-1,-1-2-302,1 0 0,-1 0 0,1-1 0,0 0 0,1 0 0,-1 0-1,0 0 1,1-1 0,0 0 0,-1 0 0,13 2 0,24 1-4467,2-4-3734,-43-1 8040,11 1-2971,-5 6-1178</inkml:trace>
</inkml:ink>
</file>

<file path=ppt/ink/ink4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07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13 147 4320,'-13'0'7114,"15"0"-5967,30-6 2560,54-4 1,-4 2-2051,390-55 1084,35 8-2704,-477 55-343,-24 1-310,0 0 0,-1-1 0,1 0 0,0-1 0,-1 1 0,1-1 0,-1 0 0,10-3 0,-23 4-5900,-1 0 5005,-9 4-3091</inkml:trace>
</inkml:ink>
</file>

<file path=ppt/ink/ink4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0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 5632,'-3'-7'1854,"11"5"1577,-1 24 1705,-4 21-2911,-4 44 0,0-26-1171,0 0-479,3 77-14,2-108-443,1 10 36,-5-39-172,0-1 0,0 1 1,0 0-1,0 0 0,0-1 1,0 1-1,0 0 0,0 0 1,0-1-1,1 1 0,-1 0 1,0-1-1,1 1 0,-1 0 1,0-1-1,1 1 0,-1 0 1,1-1-1,-1 1 0,1-1 1,-1 1-1,1-1 0,-1 1 1,1-1-1,0 1 0,-1-1 1,1 1-1,-1-1 0,1 0 1,0 1-1,0-1 0,-1 0 1,1 0-1,0 0 0,0 1 1,-1-1-1,1 0 0,0 0 1,0 0-1,-1 0 0,1 0 1,0-1-1,0 1 0,-1 0 1,2 0-1,2-1-78,1 0 0,-1-1 1,0 1-1,0-1 0,1 0 1,3-3-1,60-42-576,15-14 541,1-1 982,-83 61-809,0 1-1,0-1 1,0 1-1,-1-1 1,1 1-1,0-1 1,0 1-1,0 0 1,0 0-1,0-1 1,1 1-1,-1 0 1,0 0-1,0 0 1,0 0-1,0 0 1,0 0-1,0 1 1,0-1-1,0 0 1,0 0-1,0 1 1,0-1-1,0 1 1,0-1-1,0 1 1,-1-1-1,1 1 1,0-1-1,0 1 1,0 0-1,-1 0 1,1-1-1,0 1 1,-1 0-1,1 0 1,0 0-1,-1 0 1,1-1 0,0 3-1,2 4 263,0 0-1,0 0 1,-1 0-1,3 10 1,-5-14-223,3 12-17,-1 0 0,-1 1 0,0-1-1,-2 18 1,0-4-4639,1-53-11077,4-2 12777</inkml:trace>
</inkml:ink>
</file>

<file path=ppt/ink/ink4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08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594 1 5984,'-5'1'774,"0"1"0,0-1 0,0 1-1,0 0 1,0 1 0,0-1 0,-5 5 0,-36 27 3726,11-7-3144,-16 7-37,-94 62 1080,75-49-1908,32-20-985,-61 31 1,95-56 184,-25 10-1561,28-12 1579,0 0-1,0 1 1,0-1-1,0 0 1,0 0-1,-1 0 1,1 0 0,0 0-1,0 0 1,0 0-1,0 0 1,0 0-1,0 0 1,0-1 0,0 1-1,0 0 1,0-1-1,0 1 1,0-1-1,0 1 1,0-1-1,0 0 1,-1-1 0,-3-5-3533</inkml:trace>
</inkml:ink>
</file>

<file path=ppt/ink/ink4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09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50 4736,'-11'-7'5767,"17"3"-2462,-4 3-2985,7-5 1145,1 1 0,-1 1 0,20-7 0,-19 8-1215,-1 1-1,1 0 0,0 0 1,0 1-1,0 0 1,0 1-1,16 1 0,-24-1-227,-1 0 1,1 0-1,-1 1 0,1-1 0,-1 0 0,1 1 0,-1-1 1,0 1-1,1-1 0,-1 1 0,1 0 0,-1-1 0,0 1 0,0 0 1,1 0-1,-1 0 0,0 0 0,0 0 0,0 0 0,0 0 0,0 0 1,0 1-1,-1-1 0,1 0 0,0 1 0,-1-1 0,1 0 1,0 1-1,-1-1 0,0 1 0,1-1 0,-1 1 0,0-1 0,0 1 1,0-1-1,0 1 0,0-1 0,0 1 0,0-1 0,0 1 0,-1-1 1,0 3-1,-2 6 97,-1 1 1,0-1-1,0-1 1,-10 17-1,10-20-127,-26 49 386,-48 77 636,138-175 687,-27 22-1658,2 1 0,61-26 0,21 6-3868,-113 38 3446,5 0-1064,-1 0 0,1 0 1,9-1-1,-15 3 958,-1 0 0,1 0 0,-1 0 0,0 0 0,1 0 0,-1 1 0,1-1 0,-1 1 0,0 0 0,1-1 0,-1 1 0,0 0 1,0 0-1,0 1 0,0-1 0,3 3 0,9 14-4299</inkml:trace>
</inkml:ink>
</file>

<file path=ppt/ink/ink4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18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408 3 1312,'-4'-3'15594,"-4"13"-15057,-1 0 1,0-1-1,-1 0 0,-19 14 1,13-11-162,-15 15 1,11-6-92,1 2 0,0 0 0,2 1 0,1 0 0,1 2 0,-13 29 0,-103 295 1688,124-329-1831,1 1-1,1 0 1,2 0-1,0 0 1,1 1 0,1 24-1,2-29-35,1-1-1,0 1 1,1-1-1,1 0 1,1 0 0,1 0-1,0 0 1,10 18-1,-6-16-137,10 21-225,2-1-1,43 58 0,-50-78-586,-9-10-479,1 0 0,0-1-1,0 0 1,1-1 0,0 1 0,10 6 0,-4-3-2725,-1-3 1328</inkml:trace>
</inkml:ink>
</file>

<file path=ppt/ink/ink4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19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49 1728,'8'-9'8042,"-8"14"-5460,-7 56 1247,1 24-2033,-2 60-18,8-107-1317,8 68 0,-4-82-144,12 46 0,-14-64-279,-1 0 0,2-1 0,-1 1 0,1-1 1,0 1-1,0-1 0,0 0 0,1 0 0,-1 0 0,1-1 0,1 1 0,-1-1 1,7 5-1,-8-7-11,1 0 0,-1-1 0,1 0 0,-1 0 0,1 0 0,-1 0 0,1 0 0,0-1 0,-1 1 0,1-1 0,0 0 0,0 0 0,-1-1 0,1 1 0,0-1 0,-1 0 0,1 1 0,0-2 0,-1 1 0,1 0 0,4-4 0,5-1 47,0-2 0,-1 0 1,0 0-1,12-12 0,-4 2-27,0 0 0,-2-2 0,0 0-1,25-39 1,-19 20 76,36-82 0,-40 75-153,-1-2 0,23-93-1,-41 135-196,0 0-1,0-1 0,-1-11 0,0 16-73,0 1-1,0-1 1,0 1-1,-1-1 0,1 1 1,0 0-1,-1-1 1,1 1-1,-1-1 0,1 1 1,-1 0-1,0 0 1,1-1-1,-1 1 1,0 0-1,0 0 0,0 0 1,0 0-1,0 0 1,0 0-1,0 0 0,0 0 1,-2-1-1</inkml:trace>
</inkml:ink>
</file>

<file path=ppt/ink/ink4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20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5056,'0'0'1642,"4"8"-340,-2-3-381,0 0 0,0 0-1,-1 1 1,2 5 0,2 39 1619,-2-9-1396,2-22-420,0 2-126,-5-19-347,0-8-59,1-12 48,1 1 1,1-1-1,1 1 1,0-1-1,1 1 1,9-18-1,-8 16 34,-4 14-175,0 0 0,0 1 0,0-1 0,0 0 1,1 1-1,-1 0 0,1-1 0,1 1 0,-1 0 0,0 1 0,1-1 0,0 1 0,0-1 0,0 1 0,0 0 1,0 0-1,1 1 0,-1 0 0,1-1 0,0 1 0,-1 1 0,1-1 0,0 1 0,0 0 0,0 0 0,0 0 1,0 1-1,1-1 0,-1 1 0,6 1 0,11 3-72,0 0-1,-1 2 1,0 0 0,0 2-1,0 0 1,21 12 0,-37-16-374,1 0 1,-1-1-1,1 2 0,-1-1 1,5 6-1,6 4-3083,-16-13 3132,1 0-1,-1-1 0,1 1 0,0 0 0,-1 0 0,1-1 1,-1 1-1,1 0 0,-1 0 0,0 0 0,1-1 0,-1 1 1,0 0-1,0 0 0,0 0 0,1 0 0,-1 0 0,0 0 0,0 0 1,0 0-1,0-1 0,-1 3 0,1 2-2278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1:57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6400,'14'0'2058,"-11"2"-1534,2 11-248,64 158 3820,-68-169-4029,25 57 2521,21 70 0,-41-108-2140,-1-1 0,0 1 0,-2 0 0,-1 0 0,0 0 0,-2 0 0,-4 39 0,-1-31-279,-1-1 1,-2 1 0,-1-1 0,-2-1 0,-26 52-1,17-46-118,-1-2-1,-1 0 1,-2-1 0,-1-1-1,-31 27 1,-31 18-4771,53-45 2033</inkml:trace>
</inkml:ink>
</file>

<file path=ppt/ink/ink4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20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6 5472,'-47'-6'1760,"45"6"-1648,0 0 0,-1 1 0,1-1 1,-1 1-1,1-1 0,-1 1 0,1 0 1,0-1-1,0 1 0,-1 1 0,1-1 1,0 0-1,0 0 0,0 1 0,0-1 1,0 1-1,0 0 0,1-1 0,-1 1 1,0 0-1,0 2 0,-8 14 910,1 0 0,0 0 1,2 1-1,0 0 0,-4 21 0,-3 21 120,3 1-1,-4 80 1,14-133-1127,-1 11-566,1 0 0,1 0 1,1-1-1,0 1 0,1 0 0,10 36 0,-11-53 177,0 0 0,0 0 0,0 0-1,1 0 1,-1 0 0,1-1 0,0 1 0,0 0-1,0-1 1,0 1 0,4 3 0,11 2-1530</inkml:trace>
</inkml:ink>
</file>

<file path=ppt/ink/ink4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20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3328,'0'0'47,"0"-1"0,0 0 0,0 1 0,0-1 0,0 0 0,0 1 0,0-1 0,0 0-1,0 1 1,1-1 0,-1 1 0,0-1 0,1 0 0,-1 1 0,0-1 0,1 1 0,-1-1 0,0 1 0,1-1 0,-1 1 0,1-1 0,-1 1 0,1-1 0,0 1 0,-1-1 0,1 1 0,0-1 0,21-2 396,-14 3-196,5 1 500,-1 0 1,1 1-1,-1 0 0,0 1 0,0 0 0,0 1 0,13 6 1,-18-8-481,3 2 28,-1-1-1,0 1 0,0 1 1,0-1-1,0 2 0,-1-1 1,0 1-1,0 0 0,-1 1 1,0 0-1,0 0 0,0 1 1,-1-1-1,0 1 0,5 10 1,4 10 131,-2 2 0,-1-1 0,-1 1 0,-2 1 0,-1 0 1,-1 0-1,-2 0 0,-1 1 0,-2 0 0,-2 60 0,-1-78-412,-1 1-1,0-1 0,-1 0 1,0 0-1,-1 0 0,-1 0 1,-7 15-1,9-23-347,-1-1-1,1 0 1,-1 0-1,0 0 1,-1 0-1,1-1 1,-11 8-1,12-9-301,-1-1-1,1 1 1,-1-1 0,0 0-1,0 0 1,0-1-1,0 1 1,0-1 0,0 0-1,0 0 1,-1 0-1,-4 0 1,1-2-2095</inkml:trace>
</inkml:ink>
</file>

<file path=ppt/ink/ink4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21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6 4736,'-24'-5'13434,"26"6"-13220,-1-1-1,0 1 1,1 0-1,-1-1 1,0 1 0,1-1-1,-1 1 1,1-1-1,-1 0 1,1 0 0,-1 0-1,1 0 1,1 0-1,-1 0 152,35 4 432,101 7-58,-104-11-954,34 0-397,-22 0-6732,-38-1 3078,-2-1 1418</inkml:trace>
</inkml:ink>
</file>

<file path=ppt/ink/ink4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22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9 4992,'-7'-4'1088,"7"2"-77,11-1 957,22 4 2957,-31 0-4683,0 0 0,0 0 0,1 1 1,-1-1-1,0 1 0,0-1 1,0 1-1,0 0 0,-1 0 1,1-1-1,0 1 0,-1 0 0,1 1 1,-1-1-1,0 0 0,0 0 1,0 1-1,0-1 0,0 0 0,0 1 1,0 3-1,2 6 234,-1 0-1,2 24 1,-2 10-161,-2 1 0,-2-1 1,-2 0-1,-3 0 0,-1-1 1,-2 0-1,-24 67 0,-10-1-171,42-107-163,0-1-1,0 1 1,-1-1-1,0 1 1,0-1-1,0 0 0,0 0 1,-4 3-1,6-5-5,0 0 16,0-1 1,1 1-1,-1 0 0,0-1 1,0 1-1,1-1 1,-1 1-1,0-1 0,0 1 1,0-1-1,0 0 0,0 1 1,1-1-1,-2 0 1,-2 0-482,7-1 232,10-2 153,3-1 35,29-4-11,-18 5 39,7-2 73,0 1-1,41 1 0,23 6 423,-85 1 102,-9-1-1172,-12-1-5974,6-2 5751,1 0 0,-1 0 1,0 0-1,1 0 0,-1 0 0,1-1 1,-1 1-1,1 0 0,-1-1 1,1 1-1,-4-2 0,-4-3-2477</inkml:trace>
</inkml:ink>
</file>

<file path=ppt/ink/ink4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22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7 1472,'-8'-6'446,"8"6"-435,0 0 0,0 0 0,-1 0 1,1 0-1,0 0 0,0 0 1,0 0-1,0 0 0,-1 0 1,1 0-1,0 0 0,0 0 1,0 0-1,0 0 0,-1 0 0,1 0 1,0 0-1,0 0 0,0 0 1,0 0-1,-1 0 0,1 0 1,0 0-1,0 1 0,0-1 0,0 0 1,0 0-1,0 0 0,-1 0 1,1 0-1,0 0 0,0 1 1,0-1-1,0 0 0,0 0 0,0 0 1,0 0-1,0 0 0,0 1 1,0-1-1,0 0 0,0 0 1,0 0-1,0 0 0,0 1 1,0-1-1,0 0 0,0 0 0,0 0 1,0 2 1398,0-2-1277,-1 0 0,1 0 0,0 0 0,0 0 0,-1 0 0,1 0 0,0 0 0,0 0 0,-1 0 0,1 0 0,0 0 0,0 0 0,0 1 0,-1-1 0,1 0 0,0 0 0,0 0 0,-1 0 0,1 0 0,0 1 0,0-1 0,0 0 0,0 0 0,-1 0 0,1 1 0,0-1-1,0 0 1,0 0 0,0 1 0,0-1 0,0 0 0,0 0 0,0 1 0,0-1 0,-1 0 0,1 0 0,0 1 0,0-1 0,0 0 0,0 0 0,1 1 0,-1-1 0,0 0 0,0 0 0,0 1 0,0-1 0,0 0 0,0 0 0,0 1 0,0-1 0,0 0 0,1 0 0,-1 0 0,0 1 0,0-1 0,0 0 0,1 0 0,9 13 3525,-2-8-3125,1-1 0,-1 0 1,1-1-1,0 0 0,1 0 1,-1-1-1,0 0 0,1-1 1,9 1-1,6 1-107,17 2-120,1-2 0,82-4 0,-115 0-769,1 0 0,-1-2 0,11-3 0,-1 1-3280,-19 5 3441,-1 0 0,1-1 0,-1 1 0,1 0 0,-1 0 0,1-1 0,-1 1 0,0 0 0,1 0 0,-1-1 0,1 1 0,-1 0 0,0-1 0,1 1 0,-1-1 0,0 1 0,1-1 0,-1 1 0,0 0 0,0-1 0,1 1 0,-1-1 0,0 1 0,0-1 0,0 1 0,0-1 0,0 1 0,0-1 0,0 1 0,0-1 0,0 0 0,0 1 0,0-1 0,0 0 0,0-4-2882</inkml:trace>
</inkml:ink>
</file>

<file path=ppt/ink/ink4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23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66 5568,'-14'-9'848,"10"7"-612,0-1 0,1 1 0,-1-1 0,1 1 1,0-1-1,-5-5 0,8 7-221,0 1 0,0 0 0,0 0-1,0-1 1,0 1 0,0 0 0,0-1 0,0 1 0,0 0 0,0 0-1,0-1 1,0 1 0,0 0 0,0-1 0,0 1 0,0 0 0,0 0-1,0-1 1,1 1 0,-1 0 0,0 0 0,0-1 0,0 1-1,0 0 1,1 0 0,-1 0 0,0-1 0,0 1 0,0 0 0,1 0-1,-1 0 1,0 0 0,0-1 0,1 1 0,-1 0 0,0 0 0,1 0-1,-1 0 1,14-6 1227,-12 5-402,7-3 289,-1 1-1,1 1 1,-1 0 0,1 0-1,16-1 1,48 2 1577,-43 1-1864,126 10 1151,2 0-4658,-113-13-5121,-36 3 3034</inkml:trace>
</inkml:ink>
</file>

<file path=ppt/ink/ink4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25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14 1984,'-26'-14'14246,"38"21"-11638,12 9-2535,29 24 1554,55 45-6,-96-73-1531,1 0 0,-2 2 0,0-1 0,0 1 0,-1 1 0,-1 0-1,0 0 1,-2 1 0,10 24 0,-9-16 36,-1 0 0,-1 0-1,-2 1 1,0 0 0,0 49 0,-4-58-39,-1 0 1,-1 0 0,-1 0 0,0 0-1,-1 0 1,0-1 0,-2 1 0,0-1 0,-8 15-1,-9 9 216,-54 72-1,-91 143-508,103-148-2356,61-100 1803,-16 23-1622,19-27 1811,-1-1-1,1 1 0,0-1 0,-1 0 0,1 0 1,-1 0-1,1 1 0,-3 0 0,5-9-2783,10-21-2550</inkml:trace>
</inkml:ink>
</file>

<file path=ppt/ink/ink4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27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12 2144,'-8'18'15521,"8"-14"-16978,0-2 1414,0 3 45,-1-4 113,1-1 0,0 1 1,0-1-1,0 1 0,0-1 0,0 1 0,0-1 1,0 1-1,0-1 0,0 1 0,0 0 0,0-1 1,0 1-1,0-1 0,0 1 0,1-1 0,-1 1 1,0-1-1,0 1 0,1 0 0,3 0 32,1 0 0,-1-1 1,1 1-1,0-1 0,-1 0 0,1 0 0,-1 0 1,1-1-1,-1 1 0,6-3 0,16-1 239,185-4 1534,-23-4-834,377-15 356,178 27 57,-671 6-1232,67-6-203,-138 1-57,-1-1 1,1 0 0,-1 0 0,1 0 0,0 1 0,-1-1 0,1 0 0,-1 1 0,1-1 0,-1 0 0,1 1 0,-1-1-1,1 0 1,-1 1 0,0-1 0,1 1 0,-1-1 0,1 1 0,-1-1 0,0 1 0,0 0 0,1-1 0,-1 1 0,0-1 0,0 1-1,0 0 1,1-1 0,-1 1 0,0-1 0,0 2 0,1 21-91,-1-20 43,-1 6 113,0 0 0,0 0 0,-1 0 0,-6 17-1,5-17-334,0-1-1,1 1 0,0 0 1,-1 17-1,1-16 238,27-18-19118,-4 4 15149</inkml:trace>
</inkml:ink>
</file>

<file path=ppt/ink/ink4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28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243 524 2496,'8'-11'8410,"-21"10"-4836,7 2-3233,1 0 1,-1 0 0,1 0-1,-1 1 1,1-1 0,0 1-1,0 1 1,0-1 0,0 1-1,0 0 1,-8 7 0,-10 4 427,19-12-656,-17 10 375,1 1-1,-23 18 0,38-27-448,0 0-1,0 1 0,0 0 1,1 0-1,0 0 0,0 0 1,1 0-1,-1 1 0,1-1 0,0 1 1,1 0-1,-1 0 0,-1 10 1,3-12-37,1-1 0,0 1 0,0 0 0,0-1 0,1 1 1,-1-1-1,1 1 0,0 0 0,0-1 0,0 0 0,1 1 0,-1-1 1,1 0-1,-1 1 0,1-1 0,0 0 0,1 0 0,-1-1 0,0 1 1,1 0-1,0-1 0,3 3 0,0 0-51,1 1 1,0-2-1,0 1 0,0-1 0,0 0 1,1-1-1,0 0 0,14 4 0,-18-6-20,1 0 0,-1-1 0,1 0 0,-1 0-1,1 0 1,-1-1 0,1 1 0,-1-1 0,1 0 0,-1 0-1,1-1 1,-1 1 0,0-1 0,0 0 0,0 0-1,0 0 1,0-1 0,0 0 0,-1 1 0,1-1 0,4-6-1,2-1-59,-2 0 0,1-1 0,-1 0-1,-1 0 1,0-1 0,6-15 0,-4 3 2,-1 0 0,-1 0 0,-1 0 0,3-38 1,-2 19 77,2-7 285,-3 0 0,-1-1-1,-3 0 1,-6-66 0,3 97 102,-2 1 1,0 0 0,-1 0-1,-1 0 1,-14-34 0,16 45-148,-3-4 316,1 12-208,-1 9 10,2 0-111,1 1 0,0-1 0,1 1 0,-1 0 0,2 0 0,-1 16 0,-1-2 128,-1 16-21,3 68-1,11 41-160,-6-109-75,10 50-12,-1-18-125,-10-57-123,0 1 0,1 0 0,0-1 0,8 18 0,-8-11-1086,-4-20 747,0 0 1,0 0-1,1 1 0,-1-1 1,1 0-1,-1 0 0,3 4 1,7-2-7658,-1-3 3473</inkml:trace>
</inkml:ink>
</file>

<file path=ppt/ink/ink4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3:48:28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30 248 9056,'-23'5'2922,"22"-5"-2886,1 0 0,0 0 0,0 0 0,-1 0 1,1 1-1,0-1 0,-1 0 0,1 0 0,0 0 0,0 0 0,-1 0 0,1 1 0,0-1 0,0 0 0,-1 0 0,1 1 0,0-1 0,0 0 0,0 0 0,0 1 0,-1-1 0,1 0 0,0 0 0,0 1 0,0-1 1,0 0-1,0 1 0,0-1 0,0 0 0,0 0 0,0 1 0,0-1 0,0 0 0,0 1 0,0-1 0,0 0 0,0 1 0,0-1 0,5 11 112,-4-9 48,15 36 1720,-12-26-754,1 0 0,7 11 0,-11-22-591,12-41 170,-6-22-320,-4 40 36,0 0 0,6-24 0,-8 42-405,3-14 555,2 1 0,0 0 0,1 0-1,9-16 1,-14 29-464,0 0-1,1 0 1,0 0 0,0 1-1,0-1 1,0 1 0,0 0-1,1 0 1,0 0-1,-1 0 1,1 0 0,0 1-1,0 0 1,1 0-1,-1 0 1,0 0 0,1 1-1,-1 0 1,1-1 0,-1 2-1,6-2 1,3 2-145,0 1 1,1 0-1,20 4 1,14 2-3487,-41-7 1427,1 0-1,-1 0 0,0 0 0,13-3 1,7-5-2963,-1 0-608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11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7552,'-5'3'0,"10"0"-32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27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15 257 4160,'-6'-10'1033,"5"9"-825,0-1-1,0 1 1,1 0 0,-1-1 0,0 1 0,0-1-1,1 1 1,-1-1 0,1 0 0,-1 1-1,1-1 1,0 1 0,0-1 0,0 0 0,-1 1-1,2-1 1,-1-3 0,1 1 973,2-6 1991,-3 10-3155,0 0 1,1 0-1,-1-1 0,0 1 1,0 0-1,1 0 0,-1 0 1,0 0-1,0 0 1,1 0-1,-1 0 0,0 0 1,1 0-1,-1 0 0,0 0 1,0 0-1,1 0 1,-1 0-1,0 0 0,1 0 1,-1 0-1,0 0 0,0 0 1,1 0-1,-1 0 1,0 1-1,0-1 0,1 0 1,-1 0-1,0 0 0,0 0 1,1 1-1,-1-1 1,0 0-1,0 0 0,0 1 1,1-1-1,-1 0 0,0 0 1,0 1-1,0-1 1,9 11 226,0 0 0,12 21 1,-15-22-237,4 8 227,-1 0-1,13 38 1,-18-38 822,-3-15 437,-1-18-520,0 14-958,-6-154 709,5 133-861,0 0 0,4-26 0,-2 39 49,0 0 0,0 1 1,1-1-1,1 0 0,0 1 0,0 0 1,0-1-1,8-11 0,-10 18 74,1 0-1,0 0 1,0-1-1,0 1 0,0 0 1,0 1-1,0-1 1,1 0-1,-1 1 1,0-1-1,1 1 1,-1 0-1,1 0 1,0 0-1,-1 0 1,1 0-1,0 0 1,0 1-1,0-1 1,-1 1-1,1 0 0,0 0 1,4 0-1,5 2 32,0 0-1,0 0 0,0 2 1,13 4-1,-8-3 24,3 3 146,-1 1 0,1 0 0,29 20 0,0 0 174,-32-22-52,-15-6-149,1-7-2288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27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76 5632,'-5'-2'487,"-4"-2"1023,7 5-829,4 4 1675,7-2-500,-1-2-1490,0 0-1,1 0 0,-1-1 1,14-1-1,-18 1-216,1-1-1,-1 0 1,0 0-1,1 0 1,-1 0 0,0-1-1,0 1 1,0-1-1,0 0 1,5-4 0,-8 5-100,0 0 1,0 0-1,0 0 1,0 0-1,-1 0 1,1-1 0,0 1-1,-1 0 1,1 0-1,-1-1 1,0 1 0,1 0-1,-1-1 1,0 1-1,0-1 1,0 1 0,0 0-1,0-1 1,0 1-1,0-1 1,0 1 0,0 0-1,-1-1 1,1 1-1,-1 0 1,1-1 0,-1 1-1,1 0 1,-2-2-1,1 1-58,1 1-1,-1 0 1,0-1-1,0 1 1,0 0-1,1 0 1,-1-1 0,0 1-1,0 0 1,-1 0-1,1 0 1,0 0-1,0 1 1,0-1-1,-1 0 1,1 0-1,0 1 1,-1-1-1,1 1 1,0-1-1,-1 1 1,1-1-1,-1 1 1,1 0-1,-1 0 1,-1 0-1,-2 1-18,0 1 0,1 0-1,-1 0 1,1 1 0,-1-1-1,1 1 1,0 0 0,0 0-1,0 0 1,-5 6 0,2-1 108,-1 1 1,1 0 0,-9 15-1,14-20-76,0-1 0,0 1 0,1 0 1,-1-1-1,1 1 0,0 0 0,0 0 0,0 0 0,1 0 0,-1 0 0,1 0 1,0 0-1,0 5 0,2-1 135,0 0-1,0 0 1,0 0 0,1 0 0,6 10 0,-8-15-88,0-1 0,1 1 0,-1-1 1,1 1-1,0-1 0,-1 0 0,1 1 1,0-1-1,0 0 0,0 0 0,1-1 0,-1 1 1,0 0-1,1-1 0,-1 1 0,1-1 1,0 0-1,-1 0 0,1 0 0,0 0 0,0 0 1,-1-1-1,1 1 0,0-1 0,0 0 1,0 0-1,0 0 0,0 0 0,0 0 0,3-2 1,9-1-384,0-1 1,-1-1 0,0 0-1,23-13 1,-15 8-2325,9-4-720,0 6 1088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29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35 4224,'15'-28'2432,"-15"28"-2371,0 0-1,0 0 1,0-1 0,0 1 0,0 0 0,0 0 0,0 0-1,0-1 1,0 1 0,0 0 0,0 0 0,0 0-1,0-1 1,0 1 0,0 0 0,0 0 0,0 0 0,0-1-1,0 1 1,0 0 0,0 0 0,0 0 0,0-1 0,-1 1-1,1 0 1,0 0 0,0 0 0,0 0 0,0 0-1,0-1 1,-1 1 0,1 0 0,0 0 0,0 0 0,0 0-1,-1 0 1,1 0 0,0 0 0,0 0 0,0 0 0,-1 0-1,1 0 1,0 0 0,-1 0 0,-11 1 1847,-6 8-966,0 0 0,-32 24-1,46-31-870,-6 5 108,-10 6 123,-20 19 0,35-28-286,1 0 1,-1 1 0,1-1-1,0 1 1,1 0-1,-1 0 1,1 0-1,0 0 1,0 1 0,-2 6-1,4-10 18,1 0 0,-1 0-1,1 1 1,0-1-1,0 0 1,0 0 0,0 1-1,0-1 1,1 0 0,-1 0-1,1 0 1,-1 1 0,1-1-1,0 0 1,0 0 0,0 0-1,0 0 1,0 0 0,0 0-1,0 0 1,1-1-1,-1 1 1,1 0 0,-1-1-1,1 1 1,0-1 0,0 1-1,-1-1 1,1 0 0,0 0-1,0 0 1,0 0 0,0 0-1,1 0 1,-1-1 0,0 1-1,0-1 1,0 1 0,1-1-1,-1 0 1,3 0-1,0-1 112,1 0-1,-1 0 0,0-1 1,0 0-1,0 0 0,0 0 1,-1-1-1,1 0 0,-1 0 1,1 0-1,-1 0 0,5-6 1,-1 2-75,-1-2 1,0 1-1,-1-1 0,0 0 1,6-10-1,1-3-49,-10 17-157,1-1 0,-1 0 0,5-12 0,-8 19 125,0-1 0,0 0-1,0 0 1,0 0 0,0 0-1,1 0 1,-1 0-1,0 0 1,0 0 0,0 0-1,0 0 1,0 0 0,0 0-1,0 0 1,0 0-1,0 0 1,0 0 0,0 0-1,0 0 1,0 0-1,0 0 1,0 0 0,1 0-1,-1 0 1,0 0 0,0 0-1,0 0 1,0 0-1,0 0 1,0 0 0,0 0-1,0 0 1,0 0 0,0 0-1,0-1 1,0 1-1,0 0 1,0 0 0,0 0-1,0 0 1,0 0-1,0 0 1,0 0 0,0 0-1,0 0 1,0 0 0,0 0-1,0 0 1,0 0-1,0 0 1,0 0 0,0 0-1,0 0 1,0-1 0,0 1-1,0 0 1,0 0-1,0 0 1,0 0 0,0 0-1,0 0 1,0 0-1,0 0 1,2 7-24,-2 13 238,-14 156 64,3-44 123,-20 160 1151,30-286-1516,-18 80 449,16-78-361,0 1 1,0-1 0,-1 0-1,0 0 1,0 0-1,-1-1 1,-10 13 0,13-18-68,0-1 0,0 1 1,0-1-1,0 1 0,0-1 0,-1 0 1,1 0-1,0 0 0,-1 0 1,1 0-1,-1 0 0,1-1 1,-1 0-1,1 1 0,-1-1 0,0 0 1,1 0-1,-1 0 0,1 0 1,-1-1-1,1 1 0,-1-1 1,-3-1-1,-7-2 61,1 0 0,-1-1 0,-13-8 0,17 8-105,-6-3 43,0 0 0,-21-17 0,29 20-35,1 0-1,-1-1 1,1 0 0,1-1-1,-1 1 1,-7-13 0,12 17-21,0 0 1,0 0 0,0 0-1,0-1 1,0 1-1,0 0 1,1 0 0,-1-1-1,1 1 1,0 0 0,0-1-1,0 1 1,0 0 0,0-1-1,0 1 1,0 0-1,1-1 1,-1 1 0,1 0-1,0 0 1,0 0 0,0-1-1,0 1 1,0 0 0,0 0-1,0 0 1,1 0 0,-1 1-1,2-3 1,5-4-21,1 1 1,0-1-1,0 1 0,17-10 1,-17 12 8,78-45-73,12-8 175,-81 46-107,-1 0 0,-1-1 0,24-26 1,-22 16 82,0 0-1,-2-2 1,17-31 0,-14 22-74,26-34-1,61-76 281,-99 132-380,-2 4-88,-9 20 87,-5 8 144,0 2-15,-11 35 1,18-51 17,1-1 0,-1 0-1,2 1 1,-1-1-1,0 1 1,1 0 0,0-1-1,1 1 1,-1-1-1,1 1 1,0-1 0,2 8-1,-2-13-8,-1 1 0,0 0-1,0-1 1,0 1-1,1-1 1,-1 1 0,0 0-1,1-1 1,-1 1 0,1-1-1,-1 1 1,1-1 0,-1 0-1,1 1 1,-1-1-1,1 1 1,-1-1 0,1 0-1,-1 1 1,1-1 0,-1 0-1,1 0 1,0 0 0,-1 1-1,1-1 1,0 0-1,-1 0 1,2 0 0,17-6 206,-10 3-127,19-9 68,52-28-1,-20 8-138,-22 14-53,0-1 1,-2-2 0,45-33-1,-45 29-60,-27 19-148,-10 14 90,0 1 0,-1-1 0,-3 9 0,-2 1 50,3-6 49,0 0-1,0 0 0,-2 20 0,5-29 62,1 0 0,0 0-1,0 0 1,0-1 0,0 1 0,0 0-1,1 0 1,-1 0 0,1-1 0,0 1-1,0 0 1,0-1 0,0 1 0,0 0-1,0-1 1,1 0 0,-1 1 0,1-1-1,0 0 1,0 0 0,3 4 0,-3-4 10,1 0 1,0 0 0,-1 0 0,1-1 0,0 1-1,0 0 1,0-1 0,0 0 0,0 0-1,0 0 1,1 0 0,4 0 0,-5-1-4,-1 0 0,0 0 0,1 0 1,-1-1-1,0 1 0,0-1 0,1 0 0,-1 1 1,0-1-1,0 0 0,0-1 0,0 1 1,0 0-1,0 0 0,0-1 0,-1 1 0,1-1 1,2-2-1,3-4 53,-1 1-1,1-1 1,-2 0 0,9-14-1,-13 20-77,1-1 0,-1 0-1,0 1 1,0-1-1,-1 0 1,1 1 0,0-1-1,-1 0 1,0 0-1,0 0 1,0 0 0,0 1-1,0-1 1,0 0 0,-1 0-1,1 0 1,-1 0-1,0 1 1,-2-6 0,3 7-14,-1 0 1,0 0 0,0 1-1,0-1 1,1 0-1,-1 0 1,0 1 0,0-1-1,0 0 1,0 1 0,0-1-1,0 1 1,0-1 0,0 1-1,0 0 1,0-1-1,0 1 1,-1 0 0,1 0-1,0 0 1,-1 0 0,-28 1-241,20 0 375,2-1-109,-4 0-129,12-2 54,7 0 36,37-20 89,-30 15-46,-1 0 0,18-5 0,-17 8-62,54-15-128,-62 18 152,1 0-1,0 0 0,-1 1 0,1-1 1,0 2-1,0-1 0,12 3 0,-18-3 25,0 0 0,0 0-1,0 1 1,0-1 0,0 0-1,0 1 1,0-1 0,0 1-1,0-1 1,0 1 0,0-1-1,0 1 1,0 0 0,-1-1-1,1 1 1,0 0 0,0 0 0,-1 0-1,1-1 1,-1 1 0,1 0-1,-1 0 1,1 0 0,-1 0-1,1 0 1,-1 0 0,0 0-1,0 0 1,1 0 0,-1 0-1,0 0 1,0 0 0,0 1-1,0-1 1,0 0 0,0 0-1,-1 0 1,1 0 0,0 0-1,0 0 1,-1 0 0,1 0 0,-2 1-1,0 4 43,-1-1-1,1 0 1,-1-1 0,-1 1-1,1-1 1,-8 8 0,-15 16 902,31-31-969,-1 0 1,1 0-1,0 1 1,-1 0-1,1-1 1,0 2 0,0-1-1,0 1 1,0-1-1,1 1 1,-1 1-1,0-1 1,1 1-1,-1 0 1,0 0 0,0 1-1,11 1 1,7 3-165,0 2 0,39 15 0,-41-14 294,113 48 306,-110-50-3028,-24-6 2298,1 1 0,0-1 0,-1 0 0,1 0 0,-1 1 0,1-1 0,0 0 0,0 0 0,-1 0-1,1 0 1,0 0 0,-1 0 0,1 0 0,0 0 0,-1 0 0,1 0 0,0-1 0,-1 1 0,1 0 0,0 0 0,-1 0 0,1-1 0,-1 1-1,1-1 1,0 1 0,0-1 0,-1-2-2011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29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37 7712,'-82'-36'3520,"42"36"-3072,30 0 320,7 0-512,6 0-576,11 8 128,22-1-1216,9 6 800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6:51.9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14 3328,'-5'-5'1504,"15"5"-1312,-6 0 608,1 0-480,0 0 1344,8 0-928,5 0 224,4 0-576,9-4-224,1 4-96,18-5 192,0 10-128,16-5 96,2 0-128,4 0-3520,-4 4 1888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30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13 7456,'-1'-1'206,"1"1"1,0-1 0,0 1 0,-1 0-1,1-1 1,0 1 0,0-1-1,0 1 1,-1-1 0,1 1-1,0-1 1,0 1 0,0-1 0,0 1-1,0-1 1,0 1 0,0-1-1,0 1 1,0-1 0,0 1-1,0-1 1,1 1 0,-1-1 0,3 2 2180,0 7-1746,-1 8-164,-1-1 0,0 0 0,-1 1 0,0-1 0,-4 16 0,1 12 31,1 210 1019,3-135-840,-1-112-607,0 1 0,1-1 0,-1 1 0,1-1 0,1 0 0,3 11 0,-5-16-57,0-1 1,0 0-1,0 1 1,0-1-1,0 0 1,0 1-1,0-1 0,0 0 1,0 1-1,0-1 1,0 0-1,0 1 1,0-1-1,-1 0 1,1 1-1,0-1 1,0 0-1,0 0 1,-1 1-1,1-1 1,0 0-1,0 1 1,0-1-1,-1 0 1,1 0-1,0 0 1,-1 1-1,1-1 0,0 0 1,0 0-1,-1 0 1,1 0-1,0 0 1,-1 1-1,1-1 1,0 0-1,-1 0 1,1 0-1,0 0 1,-1 0-1,1 0 1,0 0-1,-1 0 1,1 0-1,0 0 1,-1-1-1,-23 1-214,18 0 223,-8 1-32,-1 0 0,1 1 0,0 1 0,-23 7 0,37-10 0,0 0 1,1 0-1,-1 0 0,0 0 1,0 0-1,0 0 1,0 0-1,0 0 1,1 0-1,-1 0 1,0 0-1,0 0 1,0 0-1,0 0 1,0 0-1,0 0 0,0 1 1,1-1-1,-1 0 1,0 0-1,0 0 1,0 0-1,0 0 1,0 0-1,0 0 1,0 0-1,0 1 1,0-1-1,1 0 0,-1 0 1,0 0-1,0 0 1,0 0-1,0 0 1,0 1-1,0-1 1,0 0-1,0 0 1,0 0-1,0 0 0,0 0 1,0 1-1,0-1 1,0 0-1,0 0 1,0 0-1,0 0 1,0 0-1,-1 0 1,1 1-1,0-1 1,0 0-1,0 0 0,0 0 1,0 0-1,0 0 1,0 0-1,0 0 1,0 0-1,0 1 1,-1-1-1,1 0 1,0 0-1,0 0 0,0 0 1,0 0-1,0 0 1,0 0-1,-1 0 1,13 5 281,-3-4-107,-1 0 0,1-1-1,-1 0 1,0 0 0,12-2-1,3-1-80,70-10 67,-29 2-2,-15 3-149,-45 9-1114,-18 2-7692,11-3 7497,-23 4-4445,12 0 3552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31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31 197 5632,'-18'-36'2544,"9"16"-1665,8 17-418,1 0 0,-1 0 0,0 0 0,1 0 0,0 0 0,0 1-1,0-1 1,0 0 0,0 0 0,0 0 0,2-4 0,-1 3-193,1 1 0,0-1 0,0 1 0,0-1 0,0 1 0,0 0 0,1 0-1,-1 0 1,1 0 0,0 1 0,0-1 0,0 1 0,0 0 0,0-1 0,0 1 0,6-2 0,4-2 214,0 1 1,0 0 0,15-3-1,4 0-373,1 2 0,-1 1 0,1 1 0,0 2 0,1 1 0,55 6 0,-85-5-353,2 1-68,1 0 1,-1 0-1,0 0 1,8 4 0,-12-5-80,-1 1 0,1 0 0,0 0 0,0 1 0,-1-1 0,1 0 0,0 0 0,-1 1 0,1-1 0,-1 1 0,0 0 0,0-1 0,1 1 0,-1 0 0,0-1 0,1 5 0,7 18-3203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33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61 205 2720,'0'-26'891,"3"15"-545,9-16 1493,1 0 0,18-25 1,0 1 2482,-28 40-2941,-1 21-853,4 4-325,0 1-1,-1 0 1,4 19-1,8 51 180,-11-50-166,52 261 557,-50-250-706,-2 0 0,0 60 0,-12 92 570,5-185-505,-1 1 1,1-1-1,-2 1 1,-5 15-1,7-25-98,0-1 0,0 1 0,-1-1 0,0 0 1,1 1-1,-1-1 0,0 0 0,-1 0 0,1 0 0,0-1 0,-1 1 0,0 0 0,0-1 0,0 0 0,0 1 0,0-1 0,0 0 1,0-1-1,-5 3 0,6-3-7,0-1 1,-1 1-1,1-1 1,0 0-1,0 0 0,0 0 1,0 0-1,0 0 1,0 0-1,-1 0 1,1-1-1,0 1 1,0-1-1,-3 0 0,-1-1 58,-1-1-9,0 1-1,0-1 1,1-1 0,-1 1 0,1-1 0,0 0-1,0 0 1,0-1 0,1 0 0,0 0 0,0 0 0,-7-10-1,-1-2 4,2 0-1,-19-37 1,25 43-74,0 0 1,1 0-1,0 0 1,0 0-1,2-1 1,-1 1-1,0-18 1,2 22 6,2 0 1,-1 0-1,1 0 1,0 1-1,0-1 1,1 0-1,-1 1 1,2-1-1,-1 1 1,1 0-1,0 0 1,0 0-1,7-10 1,-3 7-35,0 1 0,1-1 1,0 2-1,1-1 0,13-9 0,49-26-17,-20 13 241,-16 8-68,-2-1 0,0-2 0,-1-1 1,-2-1-1,53-62 0,-65 65-107,27-48-1,0-5-1940,-39 65 348,0 1-1,14-19 1,-2 9-540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34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69 5472,'-2'-2'585,"0"0"-1,1 0 1,-1 0 0,1 0 0,0 0 0,0-1-1,0 1 1,0 0 0,-2-5 0,4 6-409,-1-1 1,0 1-1,0 0 1,1 0-1,-1 0 1,0 0-1,1 0 1,-1 0-1,1 0 1,-1 0-1,1 0 1,0 0-1,-1 0 1,1 1-1,0-1 1,0 0-1,0 0 1,-1 1-1,1-1 1,0 0-1,0 1 1,0-1-1,0 1 1,0-1-1,2 0 1,6-3 3,1 1 0,0 0-1,0 0 1,0 1 0,0 0 0,0 1 0,0 0 0,0 0 0,1 1 0,10 2-1,-18-2-165,0 0 0,0 1 0,-1 0 0,1-1 0,0 1-1,0 0 1,0 0 0,0 1 0,4 2 0,-6-3 4,0 0 1,0 0 0,1 0-1,-1 0 1,-1 0 0,1 0 0,0 0-1,0 0 1,0 1 0,0-1-1,-1 0 1,1 1 0,-1-1-1,1 0 1,-1 1 0,1-1-1,-1 1 1,0-1 0,0 1-1,0-1 1,0 0 0,0 1-1,0 1 1,-2 9 57,-1 0 0,-1 0 0,1 0-1,-2-1 1,0 0 0,-10 18 0,5-10 64,-8 22 0,-5 31 665,22-71-791,1-1 0,0 1 0,0 0 0,-1 0 0,1-1 0,0 1 0,0 0 0,0 0 0,0 0 1,0 0-1,0-1 0,0 1 0,1 0 0,-1 0 0,0 0 0,0-1 0,0 1 0,1 0 0,-1 0 0,0-1 0,1 1 0,-1 0 0,1-1 0,-1 1 0,1 0 0,-1-1 0,1 1 0,0-1 0,-1 1 1,1-1-1,-1 1 0,1-1 0,0 1 0,0-1 0,-1 0 0,1 1 0,0-1 0,0 0 0,-1 0 0,1 1 0,0-1 0,0 0 0,1 0 0,5 0 57,0 0 0,1 0-1,-1 0 1,9-3 0,0 1-46,-7 2 288,1-1-842,0 0 0,0 1 0,15 1-1,-21 0-218,0 0 0,0 0 0,0 0 0,0 0 0,0 1-1,0 0 1,-1 0 0,1 0 0,-1 0 0,1 0-1,-1 1 1,4 2 0,15 19-2793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34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82 4160,'-14'-7'1199,"8"3"367,0 1-1,0 1 1,-8-3-1,12 4-1072,-4-1 381,1 1 1,0 0-1,0-1 0,-1 2 0,-9-1 0,18-1-774,-1 0 0,1 1-1,0 0 1,0 0 0,0-1-1,0 2 1,0-1 0,6-1-1,38-4 32,-30 4-23,57-11 262,-31 6-96,46-4 0,-72 11-253,4-2 30,30 3-1,-13-1 324,-17 0-781,-16 1-1604,-14 7-5562,8-6 6962,0-1 1,-3 4-1,1-1-798,-6 11-1396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35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39 7648,'-7'-2'2298,"11"0"-980,14-1 874,81-2 1827,52-14-2551,-71 11-1185,-65 11-1394,-15-3 953,1 0-1,-1 1 1,0-1-1,0 0 1,1 0 0,-1 1-1,0-1 1,0 0-1,1 0 1,-1 1-1,0-1 1,0 0-1,0 1 1,1-1 0,-1 0-1,0 1 1,0-1-1,0 0 1,0 1-1,0-1 1,0 0-1,0 1 1,0 1-425,0 0 0,-1 0 0,1-1 0,-1 1 0,0 0 0,1-1 0,-1 1 0,0 0 0,0-1 0,-2 3 0,-6 15-2259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3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69 7040,'0'0'85,"-1"0"0,1 0 0,0 0 0,-1 0 0,1 0 0,0 0-1,-1 0 1,1-1 0,0 1 0,-1 0 0,1 0 0,0 0 0,-1 0 0,1-1 0,0 1 0,0 0 0,-1 0 0,1-1 0,0 1 0,0 0 0,-1 0 0,1-1 0,0 1 0,0 0 0,0-1 0,0 1 0,-1 0 0,1-1 0,0 1 0,0-1 0,12-2 2188,5 0-28,-13 2-1979,90-23 3517,53-5-2729,-145 28-1168,0 1 0,1 0-1,-1 0 1,1 0-1,-1 0 1,0 0-1,1 0 1,-1 0 0,1 1-1,3 1 1,-5-2-268,0 1 0,1 0 1,-1 0-1,0-1 0,0 1 1,0 0-1,0 0 0,0 0 0,0 0 1,0 0-1,0 1 0,-1-1 1,2 2-1,6 12-2327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37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10 198 4064,'-1'-2'211,"-7"-14"3591,7 2 2393,2 13-6076,0-1 0,0 0 0,0 1 0,-1-1 1,2 1-1,-1 0 0,0-1 0,0 1 1,0 0-1,0 0 0,1-1 0,-1 1 0,1 0 1,-1 0-1,1 1 0,-1-1 0,1 0 1,1 0-1,10-7 138,5-5-120,0 0 1,1 2-1,34-16 0,-20 12-177,0 1 0,1 2 0,67-15 0,-94 26 30,-1 0-1,1 1 0,0-1 0,0 1 0,-1 1 0,1-1 0,0 1 1,0 1-1,9 2 0,-13-3 26,0 0 1,0 0-1,-1 1 0,1-1 1,0 1-1,-1-1 1,1 1-1,-1 0 1,0 0-1,1 0 0,-1 1 1,0-1-1,0 0 1,-1 1-1,1-1 0,0 1 1,-1 0-1,1-1 1,-1 1-1,0 0 1,0 0-1,0 0 0,0 4 1,0 2 18,0 1 0,-1 0 1,-1 0-1,1-1 0,-2 1 0,1 0 1,-1-1-1,-1 0 0,1 1 0,-2-1 0,1 0 1,-1 0-1,-9 14 0,-8 10 34,-1-1 0,-28 31 1,29-38-33,-226 253 1004,228-259-622,-27 38 1,45-56-405,0-1 0,1 1-1,-1 0 1,1 0 0,-1-1 0,1 1 0,-1 0-1,1 0 1,0 0 0,0 0 0,-1 0 0,1 0-1,0-1 1,0 1 0,0 2 0,0-3-7,0 1 1,0-1 0,0 0 0,0 1-1,1-1 1,-1 0 0,0 1 0,0-1 0,0 0-1,1 1 1,-1-1 0,0 0 0,1 0-1,-1 1 1,0-1 0,1 0 0,-1 0-1,0 0 1,1 1 0,-1-1 0,0 0-1,1 0 1,-1 0 0,1 0 0,3 1 21,0-1 0,-1 1 0,1-1 0,0-1 0,5 0 0,-8 1-31,185-36 609,-19 2 7,-141 30-580,2 0 15,-9 3-5364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38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5 641 4896,'-3'13'1584,"3"-13"-1494,0 0-1,0 0 1,0 1 0,-1-1 0,1 0-1,0 0 1,0 1 0,0-1-1,0 0 1,0 0 0,0 1 0,0-1-1,0 0 1,0 0 0,0 1 0,0-1-1,0 0 1,0 0 0,0 1 0,0-1-1,0 0 1,0 0 0,0 1 0,0-1-1,1 0 1,-1 0 0,0 1 0,0-1-1,0 0 1,0 0 0,0 0-1,1 1 1,-1-1 0,0 0 0,0 0-1,0 0 1,1 0 0,-1 0 0,0 1-1,0-1 1,0 0 0,1 0 0,-1 0-1,0 0 1,0 0 0,1 0 0,-1 0-1,0 0 1,0 0 0,1 0 0,-1 0-1,0 0 1,0 0 0,1 0-1,11-6 2394,4-9-2065,-2-1 0,0 0 1,-1-1-1,13-20 0,6-9-247,18-20-134,66-67 0,-58 76-75,61-65 174,-88 87-129,40-58 0,-69 89-263,-5 7 24,-7 10 32,-29 38 334,-33 46 212,52-63-128,1 2 0,1 0-1,2 0 1,1 2 0,-15 62 0,29-95-124,0 1 0,1-1 0,0 0-1,-1 1 1,2-1 0,-1 0 0,1 0 0,-1 1 0,1-1 0,3 8 0,-3-12-49,-1 1 0,1-1 0,-1 0 0,1 0 1,0 0-1,0 0 0,-1 1 0,1-1 0,0 0 0,0 0 0,0-1 1,0 1-1,0 0 0,0 0 0,0 0 0,0-1 0,1 1 0,1 0 1,-1 0-12,0-1 1,0 0 0,0 0 0,0 0 0,-1 0-1,1 0 1,0-1 0,0 1 0,0-1 0,0 1-1,-1-1 1,1 0 0,0 1 0,-1-1 0,1 0-1,-1 0 1,4-3 0,5-3 71,0-2-1,-1 0 1,16-19 0,23-35 154,5-14-130,-10 14-384,63-72-1,-105 135 245,-1-1 1,0 1-1,0 0 1,0 0-1,0-1 0,0 1 1,0 0-1,1 0 1,-1-1-1,0 1 0,0 0 1,0 0-1,1 0 1,-1 0-1,0-1 0,0 1 1,1 0-1,-1 0 1,0 0-1,0 0 0,1 0 1,-1 0-1,0-1 1,0 1-1,1 0 0,-1 0 1,0 0-1,1 0 1,-1 0-1,0 0 0,0 0 1,1 0-1,-1 0 1,0 0-1,1 1 0,-1-1 1,0 0-1,0 0 1,1 0-1,-1 0 0,0 0 1,0 0-1,1 1 1,-1-1-1,0 0 0,0 0 1,0 0-1,1 1 1,-1-1-1,0 0 0,0 0 1,0 0-1,0 1 1,1-1-1,-1 0 0,0 0 1,0 1-1,0-1 1,0 0-1,0 1 0,0-1 1,0 0-1,0 0 1,0 1-1,0-1 0,0 0 1,0 1-1,0-1 1,1 27 67,-1-23-62,0 15 65,1 1 1,1-1-1,1 0 1,1 0-1,0 0 0,1 0 1,1-1-1,12 26 1,-9-27-831,1 0-1,18 24 1,-20-29-2265,11 20-1,-6-12 321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38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3 293 4320,'0'0'81,"0"0"1,0 0 0,-1-1-1,1 1 1,0 0-1,0 0 1,0 0 0,-1 0-1,1-1 1,0 1-1,0 0 1,0 0-1,0 0 1,0-1 0,-1 1-1,1 0 1,0 0-1,0-1 1,0 1 0,0 0-1,0 0 1,0-1-1,0 1 1,0 0 0,0-1-1,0 1 1,0 0-1,0 0 1,0-1-1,0 1 1,0 0 0,0 0-1,0-1 1,1 1-1,-1 0 1,0 0 0,0 0-1,0-1 1,0 1-1,0 0 1,1 0-1,-1 0 1,0-1 0,0 1-1,1 0 1,13-6 2457,-4 2-1775,26-9 417,1 1 1,0 2 0,53-8-1,-75 15-953,736-120 3516,-544 87-3369,61-9 125,-233 40-594,-15 2-1099,31-1 0,-40 4-1895,-1 5 923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6:52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 5312,'13'-8'1952,"14"0"-1504,13 4-128,-9-1-320,11 2-64,3 0 32,8 3 32,5 0 128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39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65 4064,'1'-4'699,"0"0"1,0 0-1,0-1 1,0 1-1,0 0 1,1 0-1,0 0 1,0 0-1,0 0 1,0 0-1,1 1 0,5-7 1,-7 9-540,1-5 2041,-3 17-1783,-3 92 581,-25 148 1,6-53-13,23-181-452,0-17-520,0 0 0,0 0 0,0 1 0,0-1 0,0 0 0,0 0 0,0 0 0,0 0-1,0 0 1,0 0 0,0 1 0,0-1 0,0 0 0,0 0 0,0 0 0,0 0 0,0 0 0,0 0 0,0 0-1,0 1 1,1-1 0,-1 0 0,0 0 0,0 0 0,0 0 0,0 0 0,0 0 0,0 0 0,0 0-1,0 0 1,0 0 0,1 0 0,-1 0 0,0 0 0,0 0 0,0 1 0,0-1 0,0 0 0,0 0-1,1 0 1,-1 0 0,0 0 0,0 0 0,0 0 0,0 0 0,0 0 0,14-18 855,-10 13-933,15-24 132,2 1 1,35-36 0,-45 52-149,1 2 0,0 0 0,0 0 1,1 1-1,0 1 0,1 0 0,25-11 0,-37 18 57,0 1 1,0-1-1,1 0 0,-1 1 0,0 0 0,1-1 0,-1 1 0,0 0 0,1 0 0,-1 0 1,1 0-1,-1 1 0,0-1 0,1 1 0,-1-1 0,4 3 0,-5-3 20,0 1-1,0 0 1,0-1-1,0 1 0,-1 0 1,1 0-1,0 0 1,0 0-1,0-1 1,-1 1-1,1 1 1,0-1-1,-1 0 1,1 0-1,-1 0 1,1 0-1,-1 0 1,0 0-1,1 1 0,-1-1 1,0 0-1,0 0 1,0 0-1,0 1 1,0-1-1,0 0 1,0 0-1,0 0 1,0 1-1,-1-1 1,0 2-1,-56 192 606,15-57-561,39-128-1636,5-6 404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40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982 1 4800,'-2'0'238,"0"0"-1,0 0 1,0-1 0,-1 1-1,1 0 1,0 1 0,0-1 0,-1 0-1,1 1 1,0-1 0,0 1-1,0 0 1,0-1 0,0 1 0,-4 2-1,-33 23 2243,21-13-1510,-153 83 3039,123-70-3080,-216 96 1165,-7 3-1494,156-60-643,101-55-170,10-9-500,4-3 185,9-6-615,20-7-1746,0 2 0,41-15 0,-17 11 623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40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72 5632,'-1'0'165,"1"-1"0,0 1 1,-1-1-1,1 1 0,0-1 0,-1 1 1,1-1-1,0 1 0,-1-1 1,1 1-1,0-1 0,0 0 0,0 1 1,0-1-1,0 0 0,0 1 0,-1-1 1,1 1-1,1-1 0,-1 0 1,9-9 3839,-1 3-3620,-3 2-65,0 1 0,0 0 0,1 0 0,-1 0 0,1 0 0,-1 1 0,1 0 0,0 0 0,0 1 0,11-4 0,-16 6-318,0 0 0,0 0 0,0 0 1,-1 0-1,1 0 0,0 0 0,0 0 0,0 0 0,0 0 1,-1 0-1,1 0 0,0 0 0,0 0 0,0 1 0,0-1 1,-1 0-1,1 1 0,0-1 0,0 1 0,-1-1 1,1 1-1,0-1 0,-1 1 0,1-1 0,0 1 0,-1 0 1,1-1-1,-1 1 0,1 0 0,-1-1 0,0 1 1,1 0-1,-1 0 0,0 0 0,1-1 0,-1 1 0,0 0 1,0 0-1,0 0 0,1-1 0,-1 3 0,0 3 38,-1 0 0,1 0 0,-1 0 0,-2 11 0,1-9 37,-3 16 143,-1-1 0,-1 1 0,-2-1 0,0 0 0,-1-1 0,-1 0 0,-21 31 0,19-34 182,-10 21 1,22-39-380,1 0 1,0 0-1,-1 0 0,1-1 0,-1 1 1,1 0-1,0 0 0,0 0 1,0 0-1,0 0 0,-1-1 0,1 1 1,0 0-1,0 0 0,1 0 0,-1 0 1,0 0-1,0 0 0,0-1 1,0 1-1,1 0 0,-1 0 0,0 0 1,1 0-1,-1-1 0,1 1 1,-1 0-1,1-1 0,-1 1 0,1 0 1,0-1-1,-1 1 0,1 0 0,0-1 1,-1 1-1,1-1 0,0 1 1,0-1-1,-1 0 0,1 1 0,0-1 1,0 0-1,1 1 0,5 1 69,0 0 1,0-1-1,0 1 0,8-1 0,-10 0-94,9 0-53,0-1 0,0 0 0,0-1-1,16-3 1,6-3-4133,-22 4 268,-1 6 1243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42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9 5152,'0'0'71,"0"-1"0,0 1-1,0 0 1,0-1 0,0 1 0,-1 0 0,1-1-1,0 1 1,0 0 0,0-1 0,0 1 0,0 0 0,-1-1-1,1 1 1,0 0 0,0-1 0,0 1 0,-1 0 0,1 0-1,0-1 1,0 1 0,-1 0 0,1 0 0,0 0 0,-1-1-1,1 1 1,0 0 0,0 0 0,-1 0 0,1 0 0,0 0-1,-1 0 1,1 0 0,-1 0 0,-15 10 2068,-6 7-1438,2 1 0,0 1 0,2 0-1,0 2 1,-16 23 0,13-12-451,1 2 0,2 0 0,-16 42 1,-61 210 1114,83-241-1112,1 1 0,2 0 1,-5 92-1,13-76 101,14 109 0,-6-129-179,1 0 0,2-1 0,24 61 0,-26-82-28,1 0-1,1 0 1,1-1 0,1-1-1,14 18 1,-24-34-220,1 1-1,-1-1 1,0 1-1,1-1 1,0 0 0,-1 0-1,1 0 1,0 0-1,0-1 1,0 1 0,0-1-1,1 0 1,-1 0-1,0 0 1,0 0 0,7 0-1,7 3-913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42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12 6816,'0'-11'2416,"0"20"-494,0 22-522,4 17-279,-3 1 0,-8 76 1,-32 97 346,8-26-248,6-26-477,23-144-526,2-25-166,0 0-1,0 1 1,0-1 0,1 1 0,-1-1 0,0 0 0,1 1 0,-1-1 0,1 0 0,-1 0 0,1 1 0,0-1 0,-1 0 0,1 0 0,0 0-1,1 1 1,0-2 15,1-1-1,0 1 1,-1-1-1,0 0 1,1 0-1,-1 0 1,1 0-1,-1 0 1,0-1-1,4-2 1,5-3 67,6-4-87,-1 0 0,21-19 0,-19 14-19,24-15 0,-10 12-89,34-25-383,-65 44 167,-1 0 0,1 0 0,-1-1 0,1 1 0,-1 0 0,0-1 0,1 1 0,-1-1 0,1 1 1,-1-1-1,0 1 0,0 0 0,1-1 0,-1 1 0,0-1 0,0 1 0,1-1 0,-1 0 0,0 1 0,0-1 0,0 1 0,0-1 0,0 1 0,0-1 0,0 1 0,0-1 0,0 0 0,0 1 0,0-1 0,0 1 1,0-1-1,-1 1 0,1-1 0,-1-4-2410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43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74 7648,'-7'-12'2453,"7"12"-2384,0 0 1,0 0-1,0-1 1,0 1-1,0 0 0,0 0 1,0-1-1,0 1 0,0 0 1,0 0-1,0-1 1,0 1-1,0 0 0,0 0 1,0-1-1,0 1 0,1 0 1,-1 0-1,0 0 1,0-1-1,0 1 0,0 0 1,1 0-1,-1 0 1,0-1-1,0 1 0,0 0 1,1 0-1,-1 0 0,0 0 1,0 0-1,1 0 1,-1-1-1,0 1 0,0 0 1,1 0-1,-1 0 0,0 0 1,0 0-1,1 0 1,-1 0-1,1 0 0,12-2 1218,-12 2-1237,80-16 2823,58-6-2200,-92 18-497,71-3-48,-92 5-1500,-19 0-1952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43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88 8384,'-5'-23'3808,"28"11"-3328,-10 4 1312,6 8-1088,7-8 703,6-1-831,13-2-224,0 6-224,8-2 32,-3 7-96,-6-5-32,-7 5 0,-5 0-32,-6 5 0,-8 2-3679,-4 6 2015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43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8480,'7'-3'7590,"23"-5"-5719,-18 5-1471,72-14 140,-30 6-504,21-1 322,-27 5-1491,-17 1-2428,-18 5 1396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44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33 188 3328,'3'-28'4373,"-3"28"-4286,0 0-1,0 0 1,0 0-1,0-1 1,0 1-1,0 0 1,0 0-1,0 0 1,0 0-1,0-1 1,0 1-1,0 0 1,0 0-1,0 0 1,0 0-1,0-1 1,0 1-1,0 0 1,0 0-1,0 0 1,0 0-1,1 0 1,-1-1-1,0 1 1,0 0-1,0 0 1,0 0-1,0 0 1,0 0-1,1 0 1,-1 0-1,0 0 1,3 0 2477,-3 6-1284,-7 61-393,5-52-724,-11 69 690,6-45-576,1 1 1,2-1-1,2 71 1,4-50 135,-2-42-326,1 0 0,0 0 0,1 0 0,6 22 0,-3-23-18,-1 0 117,9 19 0,-11-31-80,0 0 0,1 0 1,0 0-1,0-1 0,0 1 0,0-1 1,1 0-1,4 5 0,-6-8-74,-1 0 1,0-1-1,0 1 0,0 0 0,1 0 1,-1-1-1,0 1 0,1-1 1,-1 1-1,1-1 0,-1 0 0,1 1 1,-1-1-1,0 0 0,1 0 0,-1 0 1,1 0-1,-1 0 0,1-1 1,-1 1-1,1 0 0,-1-1 0,0 1 1,1-1-1,-1 1 0,0-1 0,2 0 1,5-4 97,-1 1 0,-1-1-1,12-11 1,-10 9-81,7-6 62,100-81 263,-79 67-287,-1-1 0,34-37-1,-56 52-67,-1-1-1,-1-1 1,0 0-1,-1 0 1,0-1-1,-2 0 1,0-1-1,7-19 1,4-35 96,19-136-1,-36 188-180,-1 1 0,-1-1 0,0 0 0,-5-27 0,5 45-71,-1-1 0,1 1 1,0 0-1,0 0 1,0 0-1,-1-1 0,1 1 1,-1 0-1,1 0 1,-1 0-1,1 0 0,-1 0 1,0 0-1,1 0 1,-1 0-1,0 0 0,0 0 1,0 0-1,0 1 1,1-1-1,-1 0 0,0 1 1,-1-1-1,1 0 1,0 1-1,0-1 0,-2 0 1,1 1-162,1 0 1,0 0 0,-1 1-1,1-1 1,0 0-1,-1 0 1,1 1 0,-1-1-1,1 1 1,0-1-1,0 1 1,-1-1 0,1 1-1,0 0 1,0 0-1,0 0 1,0 0 0,0 0-1,0 0 1,0 0-1,-1 1 1,-8 17-1932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45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0 3968,'-1'1'227,"0"-1"0,0 0 0,0 0 0,0 1 0,0-1 0,0 1 0,1-1 0,-1 1 0,0-1 0,0 1 0,1 0 0,-1-1 0,0 1 0,1 0 0,-1-1 0,0 1 0,1 0 0,-1 2 0,-11 19 3017,9-16-3137,-24 41 2074,15-28-1482,-11 25-1,16-28-421,1-1 1,1 1-1,1 0 0,-4 17 0,7-27-190,1 0 1,0-1-1,0 1 0,0 0 0,0-1 1,3 11-1,-2-13-41,0 0 0,0 0 0,0 0 0,1 0 0,-1 0 0,1 0-1,0 0 1,-1-1 0,1 1 0,1-1 0,-1 0 0,0 1 0,3 1 0,-1-1 28,0 0 1,0 0-1,0 0 0,1-1 0,-1 0 0,1 0 1,-1 0-1,1-1 0,-1 1 0,1-1 0,0 0 1,0 0-1,0-1 0,0 1 0,0-1 0,-1 0 1,1-1-1,0 1 0,0-1 0,0 0 1,0 0-1,5-2 0,-4 0-19,0 0 0,0 0 0,0-1 0,0 1 0,-1-2 0,0 1 0,0 0 0,0-1 0,0 0 0,0 0 0,-1 0 0,0-1 0,0 1 0,-1-1 0,6-11 0,-3 2 103,1-1 1,-2 0 0,-1 0-1,6-31 1,-9 36-214,0 0 0,0-1 0,-1 1 0,-1 0 0,0-1 0,0 1 0,-1 0 0,-5-13 0,7 21 7,-1 1 0,0 0-1,0 0 1,0 0-1,-1 0 1,1 0 0,0 0-1,-1 0 1,1 0-1,-1 0 1,0 1-1,1-1 1,-1 1 0,0-1-1,0 1 1,-4-2-1,3 1 74,-1 1-1,1 0 0,-1 0 0,0 0 0,1 0 0,-1 1 0,0-1 0,1 1 0,-1 0 0,-4 1 1,2-1-322,-1 1 0,0 1 1,0-1-1,1 1 0,-1 0 1,1 1-1,-1 0 1,1 0-1,0 0 0,0 0 1,-7 7-1,12-9-40,-9 8-1683,10-9 1930,0 0 0,0 0 1,0 0-1,0 0 0,0 0 1,-1 1-1,1-1 0,0 0 1,0 0-1,0 0 1,0 0-1,0 0 0,0 1 1,0-1-1,-1 0 0,1 0 1,0 0-1,0 0 0,0 1 1,0-1-1,0 0 0,0 0 1,0 0-1,0 0 0,0 1 1,0-1-1,0 0 1,0 0-1,0 0 0,0 1 1,0-1-1,0 0 0,0 0 1,0 0-1,1 0 0,-1 1 1,0-1-1,0 0 0,0 0 1,0 0-1,0 0 0,0 0 1,0 1-1,0-1 1,1 0-1,-1 0 0,0 0 1,0 0-1,0 0 0,0 0 1,1 0-1,-1 0 0,0 0 1,0 1-1,0-1 0,0 0 1,1 0-1,10 2-1867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6:53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274 0 2496,'4'3'7671,"-4"-3"-7529,-16 10 735,-1-2 0,-26 11-1,-3 1-109,-13 15-207,53-31-545,1 0-1,-1 0 0,1 1 1,0 0-1,0 0 0,1 0 1,0 0-1,0 1 0,0 0 0,-6 11 1,4-3 8,0 0 0,1 0 1,-7 30-1,8-15 53,1 0 1,0 48-1,7 11 276,-4-85-306,0 1 0,0-1 0,1 1 0,-1-1 0,1 0 1,0 1-1,0-1 0,1 0 0,-1 0 0,0 0 0,1 1 0,0-1 0,0-1 0,0 1 0,0 0 0,0 0 0,1-1 0,-1 0 0,1 1 0,0-1 0,-1 0 0,1 0 1,0 0-1,5 2 0,-1-1 8,0 0 1,0-1 0,0 0 0,0 0 0,1 0 0,-1-1-1,0 0 1,1-1 0,-1 1 0,10-2 0,12-1 23,0-1 0,0-2 0,0-1 1,0-1-1,32-13 0,-51 15-26,-1 0 0,1-1 1,-1 0-1,0 0 0,-1-1 0,0 0 0,0-1 0,0 0 0,-1 0 1,0 0-1,0-1 0,9-18 0,-8 13 25,-1-1 0,-1 0 0,0 0 0,-1-1 0,0 1 0,-1-1 0,-1 0 0,1-18 0,-4 27-29,0 0 1,0 0-1,0 0 1,-1 0-1,0 0 0,-1 1 1,0-1-1,0 0 1,0 1-1,-1-1 1,1 1-1,-2 0 1,1 0-1,-1 0 0,0 0 1,0 0-1,0 1 1,-1 0-1,0 0 1,0 0-1,0 1 1,-1-1-1,-11-6 0,-4 0-20,-1 1-1,0 1 0,-1 1 0,0 1 0,0 1 0,0 1 0,-1 1 1,0 1-1,0 1 0,-46 2 0,56 0-5,8 0-223,1 0-1,-1 0 1,0 0 0,-5 2 0,10-2 30,1 0 0,-1 0 0,0 0 0,1 0-1,-1 0 1,1 0 0,-1 1 0,1-1 0,-1 0 0,1 0 0,-1 1 0,1-1 0,0 0 0,-1 1 0,1-1 0,-1 0 0,1 1 0,0-1 0,-1 1 0,1-1 0,0 0 0,-1 1 0,1-1 0,0 1 0,0-1 0,-1 1 0,1-1 0,0 1-1,0 0 1,0-1 0,0 1 0,0-1 0,0 1 0,0-1 0,0 1 0,0-1 0,0 1 0,0-1 0,0 1 0,0-1 0,0 1 0,0-1 0,1 1 0,-1 0 0,0-1 0,0 0 0,1 2 0,7 14-3237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45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5984,'3'-17'1920,"-2"17"-1840,-1 0-1,0-1 1,1 1 0,-1 0 0,1-1 0,-1 1 0,1 0-1,-1 0 1,1-1 0,-1 1 0,1 0 0,-1 0-1,1 0 1,-1 0 0,1-1 0,-1 1 0,1 0 0,-1 0-1,1 0 1,-1 0 0,1 0 0,0 1 0,-1-1 0,1 0-1,-1 0 1,1 0 0,-1 0 0,1 1 0,-1-1 0,1 0-1,12 7 1024,21 9 0,-22-11-525,1 1 1,19 12 0,-20-9-197,-1 0 0,0 1 0,0 0 1,-1 1-1,0 0 0,-1 1 1,11 17-1,-3 1 247,-1 0-1,12 35 0,-11-19-217,-2 1-1,-3 0 0,-1 1 0,-3 1 0,-2-1 0,1 52 0,-7-36-194,-2 0-1,-4-1 0,-2 1 0,-19 71 0,17-94-81,-3-1 0,-1-1 1,-2 0-1,-2-1 0,-37 58 0,-64 60-2538,104-138 979,-22 31-1002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49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0 114 3552,'1'119'6360,"11"156"-2832,-11-204-2488,-1-48 1647,3-214-1097,-3 161-1609,5-122-138,-4 139 138,11-80 177,-10 82-189,1 0-1,0 0 1,0 1 0,1-1-1,1 1 1,8-15 0,-11 22 31,0 0 0,1 1 1,-1-1-1,1 1 0,-1 0 1,1 0-1,0 0 0,0 0 1,0 0-1,0 0 1,0 1-1,1-1 0,-1 1 1,0 0-1,1 0 0,-1 0 1,1 1-1,-1-1 0,1 1 1,-1 0-1,1 0 0,-1 0 1,7 1-1,3 1 39,1 1 0,0 0 0,0 1 0,20 8-1,58 33 292,-71-34-238,10 11 478,-29-21-191,5-2-6248,5-5 2224,0 0 434,1 4 790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50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22 186 5632,'-15'-16'4442,"16"17"-4285,0 1-1,0-1 0,0 1 0,0-1 0,0 1 0,0-1 0,0 0 0,0 0 1,1 1-1,-1-1 0,0 0 0,1 0 0,1 1 0,-1-1-11,4 4-11,1-1 1,0 1-1,0-1 1,0 0-1,0-1 1,1 0-1,0 0 1,-1 0-1,11 1 1,-15-3-65,1-1 0,0 0 0,-1 0 0,1 0 0,-1 0 0,1 0 0,0-1 0,-1 1 0,1-1 0,-1 0 0,0 0 0,1 0 0,-1-1 0,0 1 0,1-1 0,-1 0 0,0 0 0,0 0 0,0 0 0,-1 0 0,1-1 0,4-4 0,-3 2 42,-1 0 0,1-1 0,-1 1 0,1-1 0,-2 0 1,1 0-1,-1-1 0,0 1 0,0 0 0,0-1 0,-1 1 1,0-1-1,0 1 0,-1-1 0,0 0 0,-1-7 0,1 10-141,-1 0 0,1 0-1,-1 0 1,0 0 0,-1 0-1,1 0 1,-1 0 0,1 1-1,-1-1 1,0 1 0,-1-1-1,1 1 1,-1-1 0,1 1-1,-1 0 1,0 0 0,0 1-1,0-1 1,0 1 0,-1-1-1,1 1 1,-1 0 0,0 0-1,1 0 1,-1 1 0,-5-2-1,5 2 4,0 0 0,0 1 0,0-1-1,-1 1 1,1 0 0,0 0 0,0 1 0,0-1-1,0 1 1,0 0 0,0 0 0,0 0 0,0 0-1,0 1 1,1 0 0,-1-1 0,0 2 0,1-1-1,0 0 1,-1 1 0,1-1 0,0 1 0,-4 4-1,1 0 67,0 0 0,1 0 0,0 1 0,0 0 0,0-1 0,1 2 0,1-1 0,-1 0 0,-3 16 0,4-13 45,1 0 0,1 0-1,0 0 1,0 0 0,1 0 0,1 0 0,0 1 0,0-1-1,1 0 1,1-1 0,-1 1 0,2 0 0,0-1 0,0 1 0,0-1-1,2 0 1,-1-1 0,1 1 0,1-1 0,-1 0 0,14 13-1,-18-20-83,8 7 199,0 1 0,1-1 0,19 13 0,-26-20-188,0 0-1,-1-1 1,1 1 0,0 0-1,0-1 1,1 0-1,-1 0 1,0 0-1,0-1 1,0 1-1,1-1 1,-1 0 0,0 0-1,1-1 1,-1 1-1,7-2 1,19-7-2403,-1-2 1,0-1 0,-1-1-1,45-27 1,-29 14 161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51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45 3712,'0'-45'4132,"-6"49"-3279,-8 9-285,12-11-436,-27 30 433,0 1 1,2 1-1,2 2 0,1 0 1,-22 48-1,40-73-452,0 1 0,1 0 0,1 0 0,-6 21 0,10-31-62,-1 1 0,1 0 0,0-1 0,0 1 0,0 0 0,0-1 0,0 1 0,0 0 0,1-1 0,-1 1 0,1 0-1,-1-1 1,1 1 0,0-1 0,0 1 0,1-1 0,-1 0 0,0 1 0,1-1 0,0 0 0,-1 0 0,1 0 0,0 0 0,0 0 0,0 0 0,0-1 0,0 1 0,4 1 0,-3-1 20,0 0 1,0-1-1,0 0 1,0 1-1,1-1 0,-1 0 1,0-1-1,1 1 1,-1-1-1,1 1 1,-1-1-1,0 0 1,1 0-1,-1-1 1,1 1-1,3-2 1,-2 1 10,0-1 0,0 0 0,0 0 1,-1-1-1,1 0 0,-1 1 0,1-2 0,-1 1 1,6-6-1,0-1-16,-1 0 0,-1-1 0,0 1 0,-1-2 0,0 1 0,0-1 0,8-22 0,-3-3-280,-2-1 1,9-68 0,-18 94-362,-3 26 57,-57 347 1040,30-219-238,-54 209 1267,78-335-1325,-10 20 0,13-31-109,-1-1 1,1 1-1,-1-1 1,0 0-1,-1 0 1,1 0-1,-8 7 1,10-10-86,-1 0 0,1 0 0,0 0 1,0-1-1,0 1 0,-1 0 0,1-1 0,0 1 1,-1-1-1,1 1 0,-1-1 0,1 0 0,0 0 1,-1 1-1,1-1 0,-1 0 0,1 0 0,-1 0 1,1-1-1,0 1 0,-1 0 0,1-1 0,-1 1 1,1 0-1,0-1 0,-1 0 0,1 1 0,0-1 1,0 0-1,0 1 0,-1-1 0,1 0 0,0 0 1,-2-2-1,-1-2-5,0 1 0,0-1 0,1 0 1,-1 0-1,1-1 0,-4-8 0,-3-12-13,0-1 0,2-1 1,1 0-1,1 0 0,1 0 0,2 0 1,1-1-1,3-55 0,-1 76-45,1-1-1,0 0 1,1 0-1,0 1 1,0-1-1,0 1 1,7-13-1,-7 16 23,1 0 0,0 1-1,1-1 1,-1 1 0,1-1-1,0 1 1,0 0 0,1 1-1,-1-1 1,1 1-1,-1-1 1,9-3 0,4-1-17,1 0 0,0 2 0,0 0 0,1 1 0,30-5 0,-20 6 31,1 2 1,57 2 0,-50 5-16,13-1 345,-49-3-381,0-1-1,0 0 0,0 0 0,1 0 1,-1 0-1,0 0 0,0 0 0,0 0 1,0 0-1,0-1 0,1 1 0,-1 0 1,0-1-1,0 1 0,0-1 0,0 1 1,0-1-1,0 1 0,0-1 0,0 0 1,0 1-1,-1-1 0,1 0 1,0 0-1,0 0 0,-1 0 0,1 0 1,0 0-1,-1 0 0,1 0 0,-1 0 1,1 0-1,-1-1 0,22-51-10331,-13 25 6922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51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25 173 7040,'1'1'192,"-1"0"-1,0-1 1,0 1 0,0 0 0,0-1 0,1 1 0,-1-1-1,0 1 1,1 0 0,-1-1 0,0 1 0,1-1-1,-1 1 1,1-1 0,-1 1 0,1-1 0,-1 1-1,1-1 1,0 1 0,0 0-88,0 0 1,0-1-1,0 1 0,0 0 1,0 0-1,-1 0 0,1 0 0,0 0 1,0 0-1,-1 0 0,1 2 1,2 5 419,-2 0 0,1 0 0,-2 1 0,1 12 0,0 1 72,-3 116 1432,-1-47-1827,3-76 28,-2 1 0,-2 18 1,4-34-247,0 1 1,0 0 0,-1 0-1,1-1 1,0 1-1,0 0 1,0-1 0,-1 1-1,1 0 1,0-1 0,0 1-1,-1-1 1,1 1-1,-1 0 1,1-1 0,0 1-1,-2 0 1,2-1-40,0 0 1,-1 0-1,1 0 1,0 0-1,-1 0 0,1 0 1,0 0-1,-1 0 1,1-1-1,0 1 0,0 0 1,-1 0-1,1 0 1,0 0-1,0-1 1,-1 1-1,1 0 0,0 0 1,0 0-1,-1-1 1,1 1-1,0 0 0,0 0 1,0-1-1,0 1 1,-1 0-1,1-1 1,-2-4-490,0 0 0,0 1 0,0-1 0,1 0 1,-2-8-1,-11-141-4711,13 132 4965,3-251-109,-3 251 754,1-12-192,0 32-211,1 1 1,-1-1-1,0 0 1,1 0-1,-1 0 0,1 0 1,0 0-1,0 0 0,0 1 1,0-1-1,0 0 0,0 1 1,2-3-1,4-2-68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52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18 4224,'-2'5'377,"1"0"0,0 1 0,0-1 0,0 0 0,0 1 0,1 5 0,-4 24 1421,1-23-1337,2 0 0,-1 0 0,1 0 0,1 1 1,3 22-1,-3-31-311,0 0 0,1 0 0,0 0 0,0 0 0,0 0 0,1 0 0,-1 0 1,1-1-1,0 1 0,0-1 0,0 1 0,1-1 0,-1 0 0,1 0 0,0 0 1,-1 0-1,1 0 0,1 0 0,-1-1 0,0 0 0,7 4 0,-8-5-62,1 0-1,-1-1 1,0 1-1,0-1 1,0 1-1,0-1 1,0 0-1,1 0 1,-1 0-1,0 0 1,0 0 0,0-1-1,1 1 1,-1-1-1,0 1 1,0-1-1,0 0 1,0 0-1,0 1 1,0-2-1,0 1 1,1-1-1,0 0-10,-1 0-1,1 0 1,-1-1-1,0 1 1,0 0-1,0-1 1,0 0-1,0 1 1,-1-1-1,1 0 1,-1 0-1,0 0 1,0 0-1,0 0 1,1-5-1,0-7 115,0 1-1,-1-1 1,-1 0-1,-2-17 0,1 24-187,0 0-1,0 0 1,-1 0-1,0 0 0,-1 0 1,1 1-1,-2-1 1,1 1-1,-9-13 0,10 17-22,-1 0 0,1 0-1,-1 1 1,0-1-1,0 1 1,-1-1 0,1 1-1,0 0 1,-1 0-1,1 1 1,-1-1 0,0 1-1,1-1 1,-1 1-1,0 0 1,0 1-1,0-1 1,0 1 0,0 0-1,0-1 1,0 2-1,1-1 1,-1 0 0,0 1-1,0 0 1,-6 2-1,5-2-122,0 1-1,0-1 0,1 1 1,-1 1-1,1-1 0,0 0 1,0 1-1,0 0 0,0 0 1,0 0-1,0 1 0,1-1 1,-1 1-1,1 0 0,0 0 1,0 0-1,1 0 1,-1 0-1,1 1 0,-3 7 1,4-10-85,1 1 0,-1-1 0,1 0 0,-1 0 1,1 0-1,0 1 0,0-1 0,0 0 1,0 0-1,1 1 0,-1-1 0,0 0 0,1 0 1,0 1-1,-1-1 0,1 0 0,0 0 1,0 0-1,0 0 0,1 0 0,-1 0 0,0-1 1,1 1-1,-1 0 0,1-1 0,-1 1 1,1-1-1,0 1 0,0-1 0,2 2 0,21 9-1526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52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 5824,'1'-1'190,"0"0"1,-1 0-1,1 0 1,0 0 0,0 0-1,0 0 1,0 0-1,0 0 1,0 0-1,0 1 1,0-1-1,0 0 1,0 1-1,3-2 1,-4 2-83,1 0-1,0 0 1,0 0-1,0 0 1,-1 0 0,1 0-1,0 0 1,0 0 0,0 0-1,-1 0 1,1 0 0,0 0-1,0 1 1,-1-1 0,1 0-1,0 1 1,0-1 0,0 1-1,1 1 81,0 0-1,0 0 0,0 0 0,0 0 1,-1 0-1,1 0 0,-1 1 0,0-1 1,1 0-1,-1 1 0,0-1 0,0 1 1,1 5-1,0 6 488,-1 0 1,1 17-1,2 23 781,-4-53-1427,0 0 0,0-1 0,0 1 0,0 0 0,0 0 0,0-1 0,1 1-1,-1 0 1,0-1 0,0 1 0,1 0 0,-1-1 0,0 1 0,1-1 0,-1 1-1,1 0 1,-1-1 0,1 1 0,-1-1 0,1 1 0,-1-1 0,1 1 0,0-1-1,-1 0 1,1 1 0,0-1 0,-1 0 0,1 1 0,0-1 0,-1 0 0,1 0-1,0 0 1,-1 0 0,1 0 0,0 0 0,0 0 0,-1 0 0,1 0 0,0 0-1,0 0 1,-1 0 0,2-1 0,2 0 55,0-1 0,0 1 0,-1-1 1,1 0-1,0 0 0,-1-1 0,4-3 0,71-64 540,19-15-624,-93 82-21,1-1 1,0 1-1,0 0 0,0 0 0,0 0 0,10-3 1,-14 6 18,1-1 1,0 1 0,0-1 0,0 1-1,0 0 1,0 0 0,0 0-1,0 0 1,0 0 0,0 1 0,0-1-1,0 1 1,0-1 0,0 1 0,0 0-1,0-1 1,-1 1 0,1 0-1,0 0 1,0 0 0,-1 1 0,1-1-1,1 2 1,2 2 50,-1 0-1,0 0 1,0 0-1,0 1 1,-1-1-1,0 1 1,0 0-1,0 0 1,-1 0-1,2 8 1,2 10 123,3 35 0,-1-7 70,-7-48-238,5 20-1863,-6-24 1612,0 1 0,0-1 0,0 1 0,1-1 0,-1 1 0,0 0 0,0-1 0,0 1 0,1-1 0,-1 1 0,0-1 0,0 1 0,1-1 0,-1 0 0,1 1 1,-1-1-1,0 1 0,1-1 0,-1 0 0,1 1 0,-1-1 0,1 0 0,-1 1 0,1-1 0,-1 0 0,1 0 0,-1 1 0,1-1 0,0 0 0,8-1-2099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53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53 3072,'-1'-4'329,"0"2"-91,1-1 0,-1 1 1,0-1-1,1 1 0,0 0 0,-1-1 0,1 1 0,0-1 0,0 1 0,1-1 0,-1 1 0,0 0 0,1-1 0,-1 1 0,2-4 0,2 0 3552,-3 19-2566,1 0-549,-2 0 1,0-1 0,-2 26 0,-1-3 306,1-4-498,-16 220 936,3-104-1109,8-61 316,6-48-909,6-49-1433,0 1 0,-1-1 1,3-11-1,-4 12 739,10-31-1402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57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21 1472,'0'0'31,"0"0"1,0 0-1,0 0 1,-1 0-1,1 0 1,0 0-1,0-1 1,0 1-1,-1 0 1,1 0-1,0 0 1,0 0-1,0 0 1,-1 0-1,1 0 1,0-1-1,0 1 1,0 0-1,0 0 1,-1 0-1,1 0 1,0 0-1,0-1 1,0 1-1,0 0 0,0 0 1,0 0-1,0-1 1,0 1-1,-1 0 1,1-1-1,0 0 583,0 3 912,5-13 4889,-5 11-6340,0 0-1,0 0 1,0 0-1,0-1 1,0 1-1,0 0 0,0 0 1,0 0-1,0 0 1,0 0-1,0-1 1,0 1-1,0 0 1,0 0-1,-1 0 1,1 0-1,0 0 0,0 0 1,0-1-1,0 1 1,0 0-1,0 0 1,-1 0-1,1 0 1,0 0-1,0 0 0,0 0 1,0 0-1,-1 0 1,1 0-1,0 0 1,0 0-1,0 0 1,0 0-1,-1 0 1,1 0-1,0 0 0,0 0 1,0 0-1,0 0 1,0 0-1,-1 0 1,1 0-1,-1 0 38,1 0 1,-1 0-1,1 0 0,-1 0 0,1 0 0,-1 0 1,1 0-1,-1 0 0,1 0 0,-1 0 1,1-1-1,-1 1 0,1 0 0,-1 0 0,1-1 1,-1 1-1,0-1 0,0 2-1,1-1-1,0 0 1,-1 1-1,1-1 1,-1 1-1,1-1 1,-1 0-1,1 1 1,0-1-1,0 1 1,-1-1-1,1 1 1,0 0-1,0-1 1,-1 1-1,1-1 1,0 1-1,0-1 1,0 1-1,0 0 1,0 0-1,-8 28 544,1-4-91,1-2-252,0 0 1,-6 49-1,5 47 248,6-66-313,3 91-91,1-40-310,-4-102-1638,-3-6-1321,-3-6-1366,6-1 1718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5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52 6304,'-2'0'331,"1"0"-135,0 0 1,0 0 0,0 0-1,0 0 1,0 0 0,0 0-1,0 0 1,0 0 0,0 0-1,1-1 1,-1 1-1,0 0 1,0-1 0,0 1-1,-1-2 1,27 4 6375,38-4-4787,-9-2-584,173-16 1017,213-3-1098,-291 35-931,-60-2 118,-81-9-271,19 2-975,-27-3 772,0 1-1,1-1 0,-1 0 0,1 0 1,-1 0-1,0 0 0,1 1 0,-1-1 1,0 0-1,1 0 0,-1 1 0,0-1 0,1 0 1,-1 1-1,0-1 0,0 0 0,1 1 1,-1-1-1,0 0 0,0 1 0,0-1 1,1 1-1,-1-1 0,0 0 0,0 1 1,0-1-1,0 1 0,0-1 0,0 0 1,0 1-1,0-1 0,0 1 0,0-1 0,0 1 1,0-1-1,0 0 0,0 1 0,0-1 1,-1 1-1,1-1 0,0 0 0,0 1 1,0-1-1,-1 0 0,1 1 0,0-1 1,0 0-1,-1 1 0,1-1 0,-11 12-4402,2 4 1498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02.28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20 24 2656,'2'0'8524,"-6"0"-5862,-5 0-680,1 0 1025,168-9-1564,22-1-1312,-15 5 599,-20 9 385,-126-4-3547,-1 0-4682,-7 0 4586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2:5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33 5056,'-40'-3'2933,"53"2"4498,4-1-4560,43-2-1659,218-8 1968,48 2-2562,-211 14-1070,-39 1-5688,-54-2 3703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03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94 2560,'11'-14'2560,"-9"15"-1990,0-1-1,0 1 1,0-1 0,0 0 0,1 0-1,-1 0 1,3-1 0,1 1 2296,-6-2-2562,-1 0 0,1 0 0,0 0 1,-1 1-1,0-1 0,1 0 1,-1 0-1,0 0 0,0 1 0,0-1 1,0 0-1,0 1 0,0-1 0,0 1 1,-1-1-1,1 1 0,0 0 1,-4-2-1,-2-2-283,0 0 0,-14-6 1,13 7 292,4 2-299,0 0-1,0 1 0,0 0 0,0 0 0,0 0 1,-1 0-1,1 0 0,0 1 0,-1 0 0,1 0 1,-1 0-1,1 1 0,0-1 0,0 1 0,-8 2 0,6-1-16,0 1 0,0-1-1,0 1 1,0 0-1,0 0 1,1 1-1,-1 0 1,1 0 0,-9 9-1,3-1-12,1 0-1,1 1 1,0 0 0,0 0-1,-9 22 1,14-26 68,0 1 1,1 0-1,0 0 1,0 0-1,1 0 1,1 0-1,0 1 1,0-1-1,1 16 1,1-21-13,0 0 0,0 0 1,0 0-1,0 0 0,1-1 0,0 1 1,0-1-1,0 1 0,1-1 1,-1 1-1,1-1 0,0 0 0,0 0 1,1-1-1,-1 1 0,1-1 1,0 0-1,0 1 0,0-2 0,0 1 1,0 0-1,0-1 0,6 3 1,3 0 104,-1-1 1,1 0 0,-1-1 0,1 0 0,0-1-1,0 0 1,22-1 0,-26-1-56,0 0-1,0-1 1,0-1 0,0 1 0,0-1-1,0-1 1,-1 0 0,1 0-1,-1 0 1,8-6 0,-10 6-49,-1 0 1,0-1 0,0 0-1,0 0 1,-1 0 0,0-1-1,1 1 1,-1-1 0,-1 0-1,1 0 1,-1-1-1,0 1 1,0-1 0,0 1-1,2-10 1,-1 0-23,-1 0 1,-1 0-1,0-1 0,0-16 0,-5-65 182,2 82-121,0 7-60,0 1 1,-1 0-1,1 0 1,-4-7-1,-3-15 43,6 23-144,2 6 33,2 20-40,-2 14 22,-1 14 124,11 88 1,14 16 372,-9-55-194,-4 1 0,-2 129 0,-9-213-196,-3 103 268,1-102-279,0-1 1,-1 1-1,0-1 0,-1 1 0,-9 22 0,11-33-3,0-1 0,0 1 0,0-1 0,-1 1 0,1-1 0,-1 0 1,0 0-1,0 0 0,0 0 0,0 0 0,0-1 0,-1 1 0,1-1 0,-1 0 0,1 0 0,-1 0 0,0-1 0,0 1 1,0-1-1,0 0 0,0 0 0,0 0 0,0-1 0,0 1 0,0-1 0,-1 0 0,1 0 0,0-1 0,-5 0 1,-94-25 333,89 21-310,-24-11 0,32 13-44,3 2 3,0-1-1,0 1 1,0 0-1,0-1 1,0 0-1,1 0 1,-1 0-1,1 0 1,-1 0-1,1 0 1,0-1-1,0 1 1,0-1-1,0 0 1,0 1-1,0-1 1,1 0-1,0 0 1,-1 0-1,1 0 1,0 0-1,0 0 1,1-1-1,-1 1 1,1 0-1,-1 0 1,1 0-1,0-1 1,0 1-1,1 0 1,-1-1 0,1 1-1,1-6 1,1 0 11,0 1 0,1 0 0,0 0 0,0 0 0,0 1 0,1-1 0,1 1 0,-1 0 0,1 0 0,0 1 0,0 0 0,1 0 0,11-7 0,-5 3-21,1 2 0,0-1 0,0 2 0,1 0-1,0 1 1,24-7 0,-30 11-21,-1 1 0,0-1 0,1 1 0,-1 1 0,1 0 0,-1 0 0,1 1 0,-1 0 0,1 0 0,-1 1 0,1 0 0,7 3 1,-8-2-594,-1 0 0,0 1 1,-1-1-1,11 9 1,-14-10 419,-1 0-578,1 0 0,-1 0-1,1-1 1,0 1 0,0 0 0,0-1 0,0 0 0,0 0 0,5 2 0,15 0-2850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08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62 4576,'-1'-2'383,"0"0"1,0 0-1,0-1 0,0 1 0,1 0 1,-1-1-1,1 1 0,0 0 1,-1-1-1,1 1 0,0 0 1,1-1-1,-1 1 0,0-1 1,1 1-1,-1 0 0,1-1 1,0 1-1,-1 0 0,1 0 1,0 0-1,1-1 0,1-2 1,2 2 1356,-5 8-341,-1 4-747,2 22 145,10 53-1,-1-9-357,-7-25-445,-3-34-280,0 0 1,2 0-1,0-1 0,5 19 1,-7-27-2828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08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28 5728,'0'-7'664,"0"5"-518,0 1 1,0-1 0,0 1-1,-1-1 1,1 1 0,0-1-1,-1 1 1,1 0 0,-1-1-1,1 1 1,-1-1 0,0 0-1,5 22 6813,0 19-4513,-3 46-1270,-22 146 142,19-214-1612,-2 22-3160,-3-19-3577,6-15 4845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08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10 184 7136,'-9'-14'2309,"9"13"-2236,0 1 1,0-1-1,0 1 0,0-1 0,0 1 1,0-1-1,0 1 0,0-1 0,0 1 1,0-1-1,0 1 0,0 0 1,0-1-1,0 1 0,0-1 0,0 1 1,0-1-1,1 1 0,-1-1 0,0 1 1,0 0-1,1-1 0,-1 1 0,0-1 1,1 1-1,-1-1 0,10-7 2738,26-10 111,53-25-863,-45 26-1742,0 3-1,61-12 1,92-2-1336,-180 26-669,-1 1 0,0 1 0,26 3 0,-24 1-338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09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11 132 7232,'-10'0'3264,"20"0"-2848,-2-4 2048,5 4-1440,11-8 992,2 0-1153,6-9 129,3 5-576,9-8-96,3 9-192,1-6-288,-3 9 64,-8-4-1440,-1 9 832,-9-5-3711,-1 4 2463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10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88 5216,'-25'-2'14427,"33"-3"-14348,41-25 897,-21 16-789,31-9 0,-49 20-200,1 0-1,-1 1 0,1 0 0,0 0 0,-1 1 0,20 0 0,-27 1 12,1 1 0,-1-1 0,0 1 0,1-1 0,-1 1 0,0 0 0,1 0 0,-1 0 0,0 1-1,0-1 1,0 1 0,0 0 0,-1 0 0,1 0 0,0 0 0,-1 0 0,1 1 0,-1-1 0,0 1 0,0-1-1,0 1 1,0 0 0,2 3 0,-3-2 12,0-1-1,1 1 1,-2 0-1,1-1 1,0 1-1,-1 0 1,0 0-1,1-1 1,-2 1-1,1 0 1,0 0-1,-1-1 1,1 1-1,-1 0 1,0-1-1,-1 1 1,1-1-1,0 1 1,-1-1-1,-2 4 1,-3 3 23,0 0 0,-1 0 1,0 0-1,-1-1 0,-13 10 1,-51 36 294,64-48-280,1-2 371,0 1 1,-15 6-1,45-9 440,288-3-374,-308 0-901,0 0 0,0 0 0,0 0 1,0-1-1,1 1 0,-1-1 0,3 0 0,-4 0 138,-1 1 0,0 0 0,1 0 0,2-4-3057,-3 3 3057,0 1 0,0 0 0,0-1 0,0 1 0,0-1 0,0 1 0,0 0 1,0-1-1,0 1 0,0-1 0,0 1 0,0 0 0,0-1 0,0 1 0,0-1 0,0 1 0,-1 0 0,1-1 0,0 1 0,0 0 0,0-1 1,-1 1-1,1 0 0,-2-2-1112,-1-2-2183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11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21 3552,'2'-2'383,"-1"0"0,1 0-1,0 1 1,0-1 0,0 1 0,0-1 0,2-1 0,5-3 3684,-24 16 794,-20 7-3495,-3 3-868,27-13-277,0 1 0,0 0 0,1 1 0,0 0 0,1 1 0,-12 14 0,5-2 355,-27 46 0,26-34-225,2 0 0,-18 54-1,-7 72 417,35-132-633,3 0 1,0 0 0,2 0 0,3 36 0,-1-40-31,-2-16-145,0 0-1,1 1 1,1-1-1,-1 0 0,1 0 1,1 0-1,0 0 1,0 0-1,0 0 0,1-1 1,0 1-1,0-1 1,1 0-1,8 8 0,-12-13-274,1-1 1,-1 1-1,1-1 0,0 0 0,-1 0 0,1 0 0,0 0 1,0 0-1,0-1 0,0 1 0,0 0 0,0-1 0,0 0 0,0 1 1,0-1-1,0 0 0,0 0 0,0 0 0,0 0 0,0 0 0,4-2 1,4 0-2100,-1 0 0,0-1 1,12-6-1,2 0-817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11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2 108 7808,'-1'0'82,"1"0"0,0 0 1,0 0-1,0 0 0,0 0 0,0-1 1,0 1-1,0 0 0,0 0 0,0 0 1,0 0-1,0 0 0,0 0 0,0-1 1,0 1-1,0 0 0,0 0 0,0 0 1,0 0-1,0 0 0,0-1 0,0 1 1,0 0-1,0 0 0,0 0 0,1 0 1,-1 0-1,0 0 0,0 0 1,0-1-1,0 1 0,0 0 0,0 0 1,0 0-1,0 0 0,0 0 0,1 0 1,-1 0-1,0 0 0,0 0 0,0 0 1,0 0-1,0 0 0,0 0 0,1 0 1,-1-1-1,0 1 0,0 0 0,6 7 2036,5 11 303,-11-18-2180,6 12 1099,2 4 336,14 19 1,-21-35-1505,0 0-1,0-1 1,0 1 0,1-1-1,-1 1 1,-1-1-1,1 0 1,0 1 0,0-1-1,0 0 1,0 0-1,0 1 1,-1-1-1,1 0 1,0 0 0,-1 0-1,2-2 1,16-22 115,-10 11-229,-1 0-1,6-18 1,-9 22-39,0-1 1,1 1-1,0 0 1,1 1-1,0-1 1,8-9 0,-13 17-14,0 1 0,0 0 0,0 1 1,0-1-1,0 0 0,0 0 1,0 0-1,1 1 0,-1-1 0,0 0 1,1 1-1,-1-1 0,0 1 1,1 0-1,-1-1 0,0 1 0,1 0 1,-1 0-1,0 0 0,1 0 1,-1 0-1,3 0 0,0 1 27,0 1 0,1-1 0,-1 1 0,0 0-1,6 3 1,9 5-54,-15-9-376,0 1 1,0 0-1,-1 0 1,1 1-1,4 2 1,1-28-17022,-4 11 15194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11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6560,'0'0'100,"0"0"0,0-1 1,0 1-1,0 0 0,0 0 0,1-1 1,-1 1-1,0 0 0,0-1 1,0 1-1,0 0 0,0-1 0,1 1 1,-1 0-1,0 0 0,0-1 0,0 1 1,1 0-1,-1 0 0,0-1 1,0 1-1,1 0 0,-1 0 0,0 0 1,1 0-1,-1-1 0,0 1 0,0 0 1,1 0-1,-1 0 0,1 0 1,15 0 2301,20 9 760,-23-4-2677,0 0 0,-1 0 1,1 1-1,-1 1 0,0 0 1,-1 1-1,0 0 0,0 0 1,19 21-1,-9-3 64,-1 1-1,-2 1 1,-1 0 0,22 48-1,-13-14 387,22 80 0,-42-120-784,0 0 0,-1 0 0,-2 1 0,0 0 0,-1-1-1,-2 24 1,-2 4 38,-3-1 0,-18 77-1,16-98-607,-1-1 0,-1-1 0,-1 1 0,-2-2 0,-1 1-1,-17 25 1,23-41-821,0 0-1,-1-1 1,0 0-1,-10 7 1,-2 4-1517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17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1984,'0'-1'57,"0"1"-1,0-1 1,0 0 0,1 1-1,-1-1 1,0 0 0,1 1-1,-1-1 1,0 1-1,1-1 1,-1 0 0,1 1-1,-1-1 1,1 1 0,-1-1-1,1 1 1,0-1 0,-1 1-1,1 0 1,-1-1 0,1 1-1,1-1 1,21-7 1208,-9 2-910,-10 5 15,0-1 0,0 1 1,0 0-1,0 0 0,0 0 1,0 1-1,0-1 0,9 1 1,-10-3 450,-3 3-737,0 0-1,1-1 1,-1 1 0,0 0 0,1-1 0,-1 1 0,0 0 0,0-1 0,1 1 0,-1 0-1,0 0 1,1-1 0,-1 1 0,1 0 0,-1 0 0,0 0 0,1-1 0,-1 1 0,1 0 0,-1 0-1,1 0 1,12-1 76,0 0 0,14-4 1,-23 5-172,19-4-177,38 1 1,-23 1 162,20 1 206,-1 2 0,73 11 1,-82-7-88,31 6 190,-1 2-84,-46-9-94,52 15-1,-78-18-32,0 1 1,0-1-1,1 0 1,-1-1-1,0 0 1,1 0 0,-1 0-1,10-2 1,7-3 60,23-8 0,2 0-429,-35 9-449,6 0-2182,-18 4 2787,0 0-1,-1 0 1,1 1 0,0-1-1,-1 0 1,1 0-1,-1 1 1,1-1 0,0 0-1,-1 0 1,1 1-1,-1-1 1,1 1 0,-1-1-1,1 1 1,-1-1 0,1 1-1,-1-1 1,0 1-1,1-1 1,-1 1 0,0-1-1,1 1 1,-1-1-1,0 1 1,0 0 0,1-1-1,-1 2 1,5 16-2757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02.71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30 3 4640,'-19'-2'1794,"8"1"4209,32 4 1375,-3-1-6440,28 1-1,49 4-94,-26-1-630,44-4-288,-63-2-5438,-49 0 5421,12 0-1998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14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45 4736,'-6'-2'-312,"0"-5"6234,12 0-1767,5 0 2005,-8 4-5979,0 1 1,0 0 0,0 0 0,1 0-1,-1 0 1,1 1 0,-1-1 0,1 1-1,-1 0 1,1 0 0,0 0 0,5 0-1,0 1-93,0 0-1,0 0 1,0 1-1,12 3 1,8 0 59,0 0 0,0-2 0,0-1 0,43-5 1,-58 4-166,8 0 145,-22 0-205,1 0-1,-1 0 1,0 0-1,1 0 1,-1 0 0,1 0-1,-1 0 1,1 0-1,-1 0 1,0 0-1,1 0 1,-1-1 0,1 1-1,-1 0 1,0 0-1,1 0 1,-1-1-1,1 1 1,-1 0 0,0 0-1,1-1 1,-1 1-1,0 0 1,0-1 0,1 1-1,-1 0 1,0-1-1,0 1 1,0-1-1,1 1 1,-1-1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14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 7136,'-5'-4'3647,"7"5"-3429,-1 0 1,0 0-1,0 0 0,1-1 0,-1 1 1,0-1-1,0 1 0,1-1 0,-1 1 0,2-1 1,27 2 2371,49-2-1,-28-1-1555,-24 1-681,5-1-213,-1 2 0,39 6 0,-40-4-542,-7-1-1609,-1 3-3880,-14-1 3401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15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70 5568,'-1'0'220,"1"-1"0,-1 1 0,0-1-1,1 0 1,-1 1 0,0-1 0,1 1 0,-1-1 0,1 0 0,-1 1 0,1-1 0,0 0-1,-1 0 1,1 1 0,0-1 0,-1 0 0,1 0 0,0 1 0,0-1 0,-1 0 0,1 0-1,0 0 1,0 0 0,0 0 0,0 1 0,0-1 0,1 0 0,-1 0 0,0 0 0,0 1-1,0-1 1,1 0 0,-1 0 0,0 0 0,1 1 0,-1-1 0,1 0 0,0-1 0,1 0 96,1-1 1,-1 1-1,1-1 1,-1 1 0,1 0-1,0 0 1,0 0 0,0 1-1,0-1 1,0 1-1,0-1 1,0 1 0,1 0-1,-1 0 1,6 0 0,8-2 897,33 0 1,-29 2-855,0-1-647,58 0 1706,-40 6-2971,2 8-4390,-29-7 3617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16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55 121 2976,'-1'0'223,"0"0"0,0 0 0,0 0 0,-1 0 0,1 0 0,0 0 0,0 1 0,0-1 0,0 0 1,0 1-1,-1-1 0,1 0 0,0 1 0,0 0 0,0-1 0,0 1 0,0 0 0,0-1 0,1 1 0,-1 0 0,0 0 0,0 0 0,0 0 0,-1 1 0,-11 9 2851,-2-3 4110,16-10-6975,0 1-1,0-1 1,-1 0-1,1 1 1,0 0 0,0-1-1,0 1 1,2-2-1,13-10-45,1 1-1,0 0 1,1 1 0,34-15-1,-12 10-195,56-15 0,-80 27-45,-1 0-1,1 1 1,0 1-1,31-1 1,-42 3 78,1 0 0,-1 1 0,0-1 1,0 1-1,0 0 0,1 1 0,-1-1 0,0 1 0,-1 0 0,1 1 1,0-1-1,-1 1 0,1 0 0,-1 0 0,0 0 0,1 0 0,-2 1 1,7 7-1,-7-8 11,-1 0 0,-1 0 0,1 1-1,0-1 1,-1 1 0,1-1 0,-1 1 0,0 0 0,-1-1 0,1 1 0,0 0 0,-1 0 0,0 0 0,0-1 0,0 1 0,0 0 0,-1 0 0,0 0 0,1-1-1,-3 6 1,0 0 54,-1-1 0,1 1-1,-2-1 1,1 0-1,-1 0 1,0-1 0,-8 10-1,-16 13 176,-1-1-1,-39 29 0,-14 12 115,55-45 134,-57 39 0,130-77 568,-21 8-956,0 1 1,0 0-1,27 1 0,-4-1-37,-27 3-11,0 0-1,39 5 1,-54-3 611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17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0 456 5408,'17'16'2926,"-14"-12"-1916,1 0 0,0-1 0,0 1 0,0-1 0,0 0 0,7 4 0,-10-7-854,1 1-1,-1-1 0,1 1 1,-1-1-1,0 0 0,1 0 1,-1 0-1,1 1 0,-1-2 1,1 1-1,-1 0 0,0 0 1,1 0-1,-1 0 0,1-1 1,-1 1-1,0-1 0,1 1 1,-1-1-1,0 0 0,1 1 1,-1-1-1,0 0 0,0 0 0,0 0 1,0 0-1,0 0 0,2-1 1,3-6 278,0 0 1,-1 0 0,7-13-1,0 1-114,27-44 257,-17 27-345,47-60-1,38-36 207,-35 40 20,-72 93-458,0 0-1,0 0 0,0 0 0,0 0 0,0 0 1,0 0-1,0 1 0,0-1 0,0 0 1,0 0-1,0 0 0,0 0 0,0 0 1,0 0-1,0 0 0,0 0 0,0 0 1,0 0-1,1 0 0,-1 0 0,0 0 1,0 0-1,0 0 0,0 0 0,0 0 1,0 0-1,0 0 0,0 0 0,0 0 0,0 0 1,0 0-1,0 0 0,0 0 0,0 0 1,1 0-1,-1 0 0,0 0 0,0 0 1,0 0-1,0 0 0,0 0 0,0 0 1,0 0-1,0 0 0,0 0 0,0 0 1,0 0-1,0-1 0,0 1 0,0 0 1,0 0-1,0 0 0,0 0 0,0 0 0,0 0 1,0 0-1,0 0 0,0 0 0,0 0 1,0 0-1,0 0 0,0 0 0,0 0 1,0-1-1,0 1 0,0 0 0,-1 8 10,-4 15 7,-3 3-141,-1 0 265,1 1 0,2 0 0,1 0 0,-4 48 1,9-73-122,0-1-1,0 1 1,0-1 0,0 0 0,0 1 0,0-1 0,1 1 0,-1-1 0,0 0 0,1 1 0,-1-1 0,1 1 0,-1-1-1,1 0 1,0 0 0,0 1 0,-1-1 0,1 0 0,0 0 0,0 0 0,0 0 0,0 0 0,0 0 0,0 0 0,1 0-1,-1 0 1,0-1 0,0 1 0,1 0 0,-1-1 0,0 1 0,1-1 0,-1 0 0,0 1 0,1-1 0,-1 0 0,1 0 0,-1 0-1,1 0 1,-1 0 0,1 0 0,1 0 0,6-2 57,0 1 0,-1-2 0,1 1 0,-1-1 0,13-6 0,-4 1-131,-1-1 0,-1-1 1,1 0-1,-2-1 0,1-1 0,23-25 0,-7 2-203,40-61-1,-69 92 253,-2 3 8,1 0 0,-1 0 1,1 0-1,-1 0 0,1 1 0,-1-1 1,1 0-1,-1 0 0,1 0 0,0 1 1,0-1-1,-1 0 0,1 1 0,0-1 1,0 1-1,0-1 0,-1 1 0,1-1 1,0 1-1,0-1 0,0 1 0,0 0 1,0 0-1,0-1 0,0 1 0,0 0 1,0 0-1,0 0 0,0 0 0,1 0 1,-1 1 13,-1-1 0,1 1 0,-1-1 0,1 1 0,-1-1 0,0 1 0,1-1 0,-1 1 0,0 0 0,1-1 0,-1 1 1,0-1-1,0 1 0,1 0 0,-1-1 0,0 1 0,0 0 0,0-1 0,0 1 0,0 0 0,0 1 0,0 19 260,-1-13-201,3 19 96,1 0 0,12 50 0,-8-45-178,-4-19-225,0-1 0,1 1 0,11 21-1,1-6-5392,-12-24 3875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17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89 6048,'-8'-2'906,"7"2"-676,0 0 1,-1 0-1,1-1 0,-1 1 1,1-1-1,0 1 0,0-1 1,-1 0-1,-1-3 3136,3 4-3296,9 1 1702,12 2-359,276-5 5333,27-23-4717,-118 7-1722,-161 15-344,139-15-1297,-176 16 1061,38-6-2596,-18 2-3322,-24 6 3781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18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4576,'0'-3'454,"0"0"1,0 0-1,0 0 0,1 0 1,-1 0-1,1 0 1,0 0-1,0 0 0,0 0 1,0 0-1,2-3 0,-2 5-230,0 0-1,-1 0 1,1 0-1,0 0 0,0 0 1,0 0-1,0 1 1,0-1-1,0 1 0,0-1 1,1 0-1,-1 1 1,0 0-1,0-1 0,0 1 1,0 0-1,1-1 0,-1 1 1,0 0-1,0 0 1,1 0-1,-1 0 0,0 0 1,0 1-1,1-1 1,-1 0-1,0 0 0,0 1 1,2 0-1,-1 0-49,0 0-1,0 0 1,0 0 0,0 0-1,0 1 1,0-1 0,0 1-1,0-1 1,-1 1 0,1 0-1,-1-1 1,1 1 0,-1 0-1,1 0 1,-1 0 0,0 0-1,0 1 1,0-1 0,0 0-1,0 4 1,2 4 186,-1 0 0,-1 0-1,1 13 1,-2-23-347,1 59 634,-2 0 1,-14 87-1,-2 37-291,15-129-154,1 103 226,1-155-403,0 0 0,1 0 1,-1 0-1,0 0 1,1 0-1,0 0 0,-1 0 1,1 0-1,0 0 1,0 0-1,0-1 0,0 1 1,1 2-1,-1-4-23,0 1-1,-1-1 1,1 1-1,-1-1 1,1 0-1,0 1 1,0-1-1,-1 0 1,1 0-1,0 0 1,-1 1-1,1-1 1,0 0-1,0 0 1,-1 0-1,1 0 1,0 0-1,0 0 0,-1-1 1,1 1-1,0 0 1,0 0-1,-1 0 1,1-1-1,0 1 1,-1 0-1,1-1 1,0 1-1,-1 0 1,1-1-1,-1 1 1,1-1-1,-1 1 1,1-1-1,-1 0 1,1 0-1,13-14-122,-1 0-1,0-1 1,-1 0-1,16-31 1,-18 29 83,-6 13 20,67-107-97,-57 93 174,1 0-1,0 1 1,29-24-1,-43 40-24,1 1-1,-1 0 1,1 0-1,-1 0 1,1 0-1,0 0 1,-1 1-1,1-1 1,0 0-1,0 1 1,0-1-1,2 1 1,-3 0-15,-1 0 0,1 0 0,0 0 1,0 0-1,-1 0 0,1 0 0,0 0 1,0 0-1,-1 1 0,1-1 0,0 0 0,-1 1 1,1-1-1,0 0 0,-1 1 0,1-1 1,0 1-1,-1-1 0,1 1 0,-1-1 0,1 1 1,-1 0-1,1-1 0,-1 1 0,1 0 1,-1-1-1,0 1 0,1 0 0,-1-1 0,0 1 1,1 1-1,0 5 135,0 0-1,0 1 1,-1-1-1,0 0 1,-1 12 0,0 2 55,-10 161-63,3-104-2742,3-32-928,3-34 666,1-3 949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18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654 0 8128,'-1'1'287,"-1"-1"0,1 1 0,-1-1 0,1 1 0,-1-1 0,1 1 0,0 0 1,-1 0-1,1 0 0,0 0 0,0 0 0,0 0 0,-1 0 0,1 0 0,0 1 0,1-1 0,-1 0 1,0 1-1,0-1 0,0 2 0,-11 13 1433,3-7-1042,-1 0 0,0-1 0,-1 0 0,-13 7 0,-54 26 806,-54 16-273,-75 37-678,159-67-732,-30 14-4444,78-41 4529,-1 0 1,1 1-1,0-1 0,-1 0 1,1 0-1,0 0 1,-1 0-1,1 1 0,0-1 1,-1 0-1,1 0 1,-1 0-1,1 0 0,0 0 1,-1 0-1,1 0 1,0 0-1,-1 0 0,1 0 1,-1 0-1,1 0 1,0 0-1,-1 0 0,1-1 1,-1 1-1,5-8-3508,8 0 961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19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16 100 6560,'-12'-7'2117,"11"7"-2027,1 0 1,0 0-1,0 0 0,-1 0 0,1 0 1,0-1-1,0 1 0,0 0 0,0 0 1,0 0-1,-1-1 0,1 1 1,0 0-1,0 0 0,0-1 0,0 1 1,0 0-1,0 0 0,0-1 0,0 1 1,0 0-1,0 0 0,0 0 0,0-1 1,0 1-1,0 0 0,0 0 1,0-1-1,0 1 0,0 0 0,0 0 1,0-1-1,0 1 0,0 0 0,0 0 1,0-1-1,0 1 0,1 0 1,-1 0-1,0 0 0,0-1 0,0 1 1,0 0-1,1 0 0,-1 0 0,0 0 1,0-1-1,9-6 2478,9-5-1564,1 1 1,0 1-1,0 1 0,1 0 0,0 2 0,35-9 0,-51 15-898,0 1-1,0-1 0,-1 1 0,1 0 0,0 1 1,0-1-1,0 0 0,0 1 0,0 0 0,5 2 1,-8-3-74,1 1 1,-1-1-1,1 1 1,-1 0-1,0 0 1,1 0 0,-1 0-1,0 0 1,1 0-1,-1 0 1,0 0-1,0 1 1,0-1 0,0 0-1,0 1 1,0-1-1,-1 1 1,1-1-1,0 1 1,-1-1 0,1 1-1,-1-1 1,0 1-1,1-1 1,-1 1-1,0 0 1,0 1 0,-1 6 13,0 0 1,0 0 0,-1-1 0,0 1-1,-1-1 1,0 0 0,0 1 0,-1-1 0,-7 12-1,-8 9 117,-22 28 0,37-51-124,-25 30 107,14-19 191,-22 35 1,37-51-310,-1 0 1,0 0 0,1 0-1,-1 0 1,1 0-1,-1 0 1,1 0-1,-1 0 1,1 0-1,0 0 1,0 0-1,0 1 1,-1-1 0,1 0-1,0 0 1,0 0-1,0 0 1,1 1-1,-1-1 1,0 0-1,0 0 1,1 0 0,-1 0-1,0 0 1,1 0-1,-1 0 1,1 0-1,0 0 1,-1 0-1,1 0 1,0 0 0,-1 0-1,1 0 1,0 0-1,0-1 1,0 1-1,0 0 1,0-1-1,0 1 1,0 0-1,0-1 1,0 0 0,1 1-1,6 2 108,-1 0 0,1-1 0,0-1 1,14 3-1,-16-4-116,10 2-83,1-1 0,0 0 0,-1-2 0,1 0 0,22-4 0,-13-1-2084,28-10 0,-27 2-1318,-6 2-1587,-19 12 4371,0-1 0,-1 0 1,1 0-1,0 0 0,-1 0 0,0 0 0,1 0 0,-1 0 1,1-1-1,1-1 0,-2 2 122,8-5-2715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20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497 35 3552,'0'0'44,"2"-4"396,0 0 0,0 1 0,1-1-1,-1 1 1,6-6 0,4 2 3485,-6 6-471,-7 7-215,-3 4-1757,-1 12-793,-14 56 365,-3-1 0,-40 90 0,-89 159 551,59-93-957,75-188-549,-18 51 66,5 1 1,-27 149-1,23-3 750,31-188-669,1-1 0,10 86 0,-1-84 29,3 0-1,30 98 0,-30-126-224,1-1 0,1 1 0,2-2-1,0 0 1,2-1 0,1 0 0,22 25-1,34 26-450,-64-68-186,1 1-1,0-2 1,1 0 0,-1 0 0,1 0 0,14 4 0,-22-9 163,0-1 1,0 0-1,1 0 1,-1 0-1,1-1 1,6 1 0,-9-1 185,1 0 0,-1 0 1,1 0-1,-1-1 0,1 1 1,-1 0-1,1-1 0,-1 0 1,1 1-1,-1-1 0,1 0 1,-1 1-1,0-1 0,1 0 1,-1 0-1,0 0 0,0 0 1,0-1-1,1 0 1,17-31-4339,4-9 1504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03.13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28 4160,'9'-3'9235,"22"0"-6630,-26 2-1758,44-2 1938,38-6-1410,-64 7-1440,36 0-1,-6 1-1557,-26-1-1476,4 1 897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2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3 4480,'-18'-3'12634,"35"7"-11061,-14-4-1210,17 1 275,20 0 1,-27-2-551,-1 1 1,0 0-1,1 1 1,-1 1-1,21 5 1,-22-4-87,-2 1-1,1 0 1,0 1 0,-1 0 0,0 0-1,11 9 1,-17-12 35,-1 0 1,0 0-1,1 1 0,-1-1 0,0 1 1,0 0-1,0-1 0,0 1 0,-1 0 1,1 0-1,-1 0 0,0 0 1,0 0-1,0 1 0,0-1 0,0 0 1,-1 1-1,1-1 0,-1 0 1,0 1-1,0-1 0,0 0 0,-2 7 1,0-2 72,-1 0 0,-1 0 1,0 0-1,0-1 0,0 1 0,-6 6 1,1 1 13,-2 0-19,0 0 0,-1-1 1,0 0-1,-1-1 0,-1 0 1,0-1-1,-1-1 0,0 0 1,0-1-1,-1 0 0,-32 13 1,31-18 456,16-6-349,12-3-370,-3 2 70,1 0 0,0 1 0,-1 0 0,1 0 0,0 1 0,0 0-1,0 0 1,9 2 0,-16-1 68,0-1-1,0 0 0,0 1 1,0-1-1,0 1 0,0 0 1,0-1-1,0 1 0,-1 0 1,1 0-1,0 0 1,-1 1-1,1-1 0,-1 0 1,1 0-1,-1 1 0,0-1 1,2 3-1,-1-1 22,0 0-1,-1 0 1,0 0 0,1 1 0,-1-1 0,0 1-1,-1-1 1,1 0 0,0 7 0,-1 4 85,0 0 0,-1 1 0,-6 26 0,6-34-80,-5 28 140,-2-1 0,-1-1-1,-2 0 1,-1 0-1,-21 38 1,26-58-88,-1 0 1,0-1-1,-1 0 0,-1 0 0,0-1 1,-14 12-1,16-16-18,0-1 0,0 0 1,-1-1-1,0 0 1,0 0-1,0-1 0,-1 0 1,1-1-1,-1 0 0,-10 2 1,14-4-7,0 0 0,0 0 1,0-1-1,-1 1 0,1-1 1,0 0-1,0-1 0,0 0 1,0 0-1,0 0 0,0 0 1,0-1-1,1 0 0,-1-1 1,-7-3-1,12 5-41,0 1 1,0-1-1,0 0 1,1 1-1,-1-1 0,0 0 1,1 0-1,-1 1 1,0-1-1,1 0 1,-1 0-1,1 0 0,-1 0 1,1 0-1,0 0 1,-1 0-1,1 0 0,0 0 1,0 0-1,0 0 1,-1 0-1,1 0 1,0 0-1,1 0 0,-1 0 1,0 0-1,0 0 1,0 0-1,0 0 1,1 0-1,-1 0 0,0 0 1,1 1-1,-1-1 1,1 0-1,1-2 0,1-1-15,0-1-1,1 1 1,0 0-1,0 0 0,5-5 1,21-13 178,1 2 1,1 0-1,45-20 1,-33 18-95,10-2-292,1 1 0,74-18-1,-121 37-1196,13-12-15339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23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40 3072,'-15'-11'13050,"32"13"-7555,-8 0-5160,1-1-1,-1 0 1,1 0-1,10-1 1,-2-2-112,335-28 962,-165 26-1169,-173 5 13,0 0 1,0 1-1,21 5 0,-36-7-30,1 1 0,-1-1 0,0 0 0,1 0 0,-1 0 1,0 0-1,1 1 0,-1-1 0,0 0 0,0 0 0,1 1 0,-1-1 0,0 0 0,0 0 0,0 1 0,1-1 0,-1 0 0,0 1 0,0-1 0,0 0 0,0 1 0,1-1 0,-1 0 0,0 1 0,0-1 0,0 0 1,0 1-1,0-1 0,0 0 0,0 1 0,0-1 0,0 0 0,0 1 0,0-1 0,-1 1 0,-6 18 67,2-10-64,0-1 0,-9 11 0,-4 3-30,-107 120 194,-58 26 48,119-115-197,-194 173 638,225-194-149,94-63 529,29-6-965,-89 37-71,13-5-55,0 1 1,1 0-1,0 1 0,-1 1 0,1 0 1,0 1-1,0 1 0,17 1 1,-20 0 104,-1 1 1,1 0 0,-1 0 0,0 1 0,0 1-1,0 0 1,-1 0 0,1 1 0,-1 1 0,0 0-1,11 7 1,-10-4-21,1 1-353,0-1 0,24 14-1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24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46 10304,'-10'-5'4672,"15"5"-4064,0 0 1791,8 0-1439,6 0 1024,7 0-1152,9-4-256,2 4-352,7-3-32,1-2-96,-3-3-1120,-7 4 576,-4-4-3456,1 8 2177,-9-8-5089,-5 8 3840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26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52 7872,'-3'0'5265,"4"0"-5135,-1 0 0,0 0 0,1-1 0,-1 1 0,1 0 0,-1 0 0,1 0 0,-1 0 1,1 0-1,-1 0 0,1 0 0,-1 0 0,1 0 0,-1 0 0,1 0 0,-1 0 0,1 0 0,-1 1 0,1-1 0,-1 0 1,1 0-1,-1 0 0,1 1 0,-1-1 0,9 5 448,-1-1-1,1 0 1,-1-1 0,1 0-1,0-1 1,11 3 0,57 4 882,-41-7-1147,0 0 1,-1-3 0,1-1 0,0-1 0,40-10-1,-70 11-253,-1 0 1,1 0-1,-1-1 0,0 1 0,0-1 0,6-4 0,-10 6-71,0 0 0,1 0-1,-1-1 1,0 1 0,0 0-1,0 0 1,0-1 0,0 1 0,0 0-1,0-1 1,0-1 0,-1 2-14,1 1 1,-1-1 0,0 0-1,0 0 1,0 1-1,0-1 1,0 0 0,0 1-1,0-1 1,0 0-1,0 1 1,-1-1 0,1 0-1,0 0 1,0 1-1,-1-1 1,1 1 0,0-1-1,-1 0 1,1 1-1,-1-1 1,1 1 0,0-1-1,-1 1 1,1-1-1,-2 0 1,-1-1-26,0 0 1,-1 0-1,0 0 1,1 1-1,-1-1 1,0 1-1,0 0 1,0 0-1,1 0 1,-1 1-1,0-1 1,0 1-1,-5 0 1,-21 0 107,0 2 1,1 0 0,-1 2-1,1 2 1,0 0 0,0 2-1,-30 12 1,52-17 23,0-1-1,1 1 1,-1 1 0,1-1 0,0 1-1,0 0 1,0 1 0,0-1-1,-7 9 1,11-11-40,1 0 0,-1 0 1,1 0-1,0 0 0,-1 0 0,1 0 0,0 1 0,0-1 0,1 0 0,-1 1 0,0-1 0,1 1 1,-1-1-1,1 1 0,0-1 0,0 1 0,0-1 0,0 1 0,0-1 0,1 1 0,-1-1 1,1 0-1,-1 1 0,1-1 0,0 1 0,0-1 0,0 0 0,0 0 0,1 0 0,1 3 1,3 3 58,1 0 0,-1 0 0,1-1 0,0 0 0,1-1 1,0 0-1,0 0 0,10 6 0,5 0 183,46 18-1,-41-19-351,0-2 0,0-1 0,1-1 1,0-1-1,0-2 0,37 1 0,-58-5-436,0 0-1,0 0 1,1-1-1,-1 0 1,0-1 0,0 0-1,0 0 1,0 0-1,-1-1 1,1 0-1,7-5 1,3-5-1283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2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6400,'0'-1'204,"0"1"1,0-1 0,0 0-1,0 0 1,0 1 0,0-1-1,0 0 1,0 0 0,0 1-1,0-1 1,0 0 0,1 1-1,-1-1 1,0 0 0,0 1-1,1-1 1,-1 0 0,0 1-1,1-1 1,-1 0 0,1 1-1,-1-1 1,1 1 0,-1-1-1,1 1 1,0-1 0,-1 1-1,1-1 1,-1 1 0,1 0-1,0-1 1,-1 1 0,1 0-1,1-1 1,4-2 712,3-1-178,0 1 1,0 0-1,0 1 1,0 0-1,18-2 1,-17 3-383,7-1 184,1 2 0,-1 0-1,1 1 1,22 4 0,-38-4-498,0-1 0,-1 0 0,1 0 0,0 1 0,-1-1 0,1 1 0,-1-1 0,1 1 0,0 0 0,-1 0 0,0-1 0,1 1 0,-1 0 0,0 0 1,1 1-1,-1-1 0,2 2 0,-2-1 8,-1-1 0,1 1 0,-1-1 0,1 0 0,-1 1 0,0-1-1,0 1 1,1-1 0,-1 1 0,0-1 0,0 1 0,-1-1 0,1 0 0,0 1 0,0-1 0,-1 1 0,1-1 0,-1 0 0,1 1 0,-2 1 0,-5 11 204,-1-1 0,0 0-1,-19 22 1,-3 5-58,-11 29 168,37-62-298,1 0 0,0 0 1,1 0-1,-1 0 0,1 1 1,1-1-1,-1 1 1,1 9-1,1-14-31,0 1 1,1-1-1,0 1 1,-1-1-1,1 1 1,1-1-1,-1 0 1,0 0-1,1 1 1,0-1-1,0 0 1,0 0-1,0-1 1,0 1-1,0 0 1,1-1-1,-1 1 0,1-1 1,0 0-1,0 0 1,0 0-1,0 0 1,0 0-1,4 1 1,5 2-66,0 0-1,0-1 1,0-1 0,0 0-1,20 3 1,18-1-1194,38 5-6402,-71-5 3892,-1 2 1216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28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13 121 5632,'-13'0'12186,"17"0"-10549,271-10 1342,-262 9-2891,248-15 515,-96 9-369,313-24-149,-339 21-47,472-23 373,-581 32-358,514-10 768,-457 11-731,87 4-9,-90-3-1308,-79 0-1028,-5 1 994,-6 2-865,-4 1 313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29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1 129 6656,'9'-4'2338,"-8"3"-1972,0 1-1,0-1 1,0 1 0,0-1-1,0 1 1,0 0-1,1 0 1,-1-1-1,0 1 1,0 0-1,0 0 1,0 0 0,0 0-1,0 0 1,0 0-1,0 1 1,0-1-1,0 0 1,0 0-1,1 1 1,-1-1 0,1 2-1,2-1-52,0 1-1,0 0 1,0 0 0,0 1-1,-1-1 1,1 1-1,-1 0 1,1 0 0,-1 0-1,0 0 1,0 0-1,-1 1 1,5 5 0,2 7 121,-1 0 1,7 19-1,-8-20-58,14 27 0,-16-30-126,1 1 283,-2-13-14,-1-6 259,20-70 113,-23 75-894,11-33 327,2 1 1,1 0 0,29-47-1,-41 76-273,1 0-1,0 0 1,1 1-1,-1-1 0,1 1 1,0-1-1,-1 1 0,1 0 1,0 1-1,1-1 1,-1 1-1,1 0 0,-1 0 1,1 0-1,-1 0 0,10-1 1,1 1 4,0 1 1,0 0-1,0 1 1,16 2-1,13 0-490,-28-2-476,18 0-2826,-12-2-3364,-12 1 4259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31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31 6656,'-5'-15'19327,"24"15"-18649,81-8 127,60 7-677,50 2 562,-113-1-879,-81-5-849,-6 3-4548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31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21 7552,'0'-1'360,"1"-1"0,-1 1 1,0-1-1,1 1 0,0-1 1,-1 1-1,1-1 0,0 1 1,0 0-1,0-1 1,1 0-1,-2 1-185,1 1 0,-1 0 1,1 0-1,-1-1 0,1 1 1,-1 0-1,1 0 0,-1 0 1,1 0-1,-1-1 0,1 1 0,-1 0 1,1 0-1,0 0 0,-1 0 1,1 0-1,-1 0 0,1 1 1,-1-1-1,1 0 0,-1 0 1,1 0-1,-1 0 0,1 1 0,-1-1 1,1 0-1,-1 1 0,1-1 1,-1 0-1,1 1 0,-1-1 1,0 0-1,1 1 0,-1-1 1,0 1-1,1 0 0,2 2 144,0 1 0,-1-1 1,1 1-1,-1-1 0,0 1 0,0 0 0,0 0 1,0 0-1,-1 0 0,2 9 0,0 2 193,1 27 0,-4-38-418,1 31 302,-2 1 0,-1-1 0,-2 1 0,-1-1-1,-2 0 1,-1 0 0,-2-1 0,-17 40 0,-67 153 484,62-142-800,31-81-39,0 0 0,0 0-1,0 0 1,0-1 0,0 5 0,3-7-9,0 1 0,0-2 0,0 1 0,0 0 0,1 0 0,-1-1 0,0 1 0,5 0 0,9 0 140,0 0-1,0-1 1,20-3-1,-13 2-30,16-4-77,-1-1 0,69-21 0,-86 22-71,-16 5-111,0-1 0,-1 0 0,1-1 0,0 1 0,7-4 0,-9 0-4264,-3 4 4124,0 1 0,0 0 1,0-1-1,0 1 0,0 0 0,-1-1 0,-4-18-6418,1 10 4692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32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46 5568,'-3'-3'512,"-2"-3"896,4 5-690,5 3 1780,14-6 3735,-1-1-4296,87-2 4874,-74 5-5947,-20 2-793,-1 0-1,0-1 1,17-4-1,-16 3-8,0 0 0,0 0 0,14 1 1,10-2-1336,-33 3 1231,11-4-2010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03.56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 37 8800,'-5'0'4512,"10"-5"-2656,5 5-1120,6-4 191,7-1-543,-1-1-192,6 1-96,4-3-224,-1 4 64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32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3 176 9056,'-1'-4'482,"0"1"143,1 1 0,0-1 0,-1 0 0,1 0 0,0 1 0,0-1 0,1-3 0,-1 5-307,1 0 0,-1-1 0,1 1 0,0 0-1,-1 0 1,1 0 0,0 0 0,0 0 0,0 0 0,-1 0 0,1 0 0,0 0 0,1 0 0,-1 0 0,0 1 0,0-1 0,2 0 0,24-14 1919,2 2 1,50-16 0,65-10-1760,-114 32-427,-17 4-108,-6 2-392,-1-1-1,0 0 1,1 0 0,-1 0 0,6-4 0,0 0-2249,0 4 836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33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543 20 5632,'0'-1'250,"-1"0"-1,1 1 1,-1-1 0,1 0 0,-1-14 13364,2 17-13470,-1 0 0,1 0 0,0 0 1,-1 0-1,1 0 0,0 0 0,0 0 0,3 3 0,4 9 261,31 114 1085,-5-15-554,14 8-86,18 53 7,-45-95-481,21 163 0,-38-202-244,-2-1 1,-1 1-1,-3-1 1,-1 1-1,-14 67 0,-2-23 58,-49 132 0,45-160-139,-2-1 1,-2-1 0,-46 67 0,-105 111-244,112-156-1917,-106 92 0,154-151 1433,-32 26-1656,44-39 1458,-1 1 0,1-1 1,-1-1-1,0 1 0,0-1 0,-7 3 0,-6-1-1606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36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14 350 6720,'-3'-13'1003,"3"11"-782,0 0 0,-1 0 0,1 0 0,-1 0-1,1 0 1,-1 0 0,0 0 0,0 0 0,0 0-1,0 0 1,-2-2 0,24 39 7420,0 8-5056,-10-19-2388,1-1 0,2 0-1,20 27 1,-29-42-18,1-1 0,1-1 0,-1 1 0,1-1 0,0 0 0,0-1 0,1 0 0,10 6 0,-17-11-135,-1 1 1,1-1 0,0 0-1,0 1 1,0-1-1,0 0 1,0 0 0,0 0-1,-1 0 1,1 1 0,0-1-1,0-1 1,0 1 0,0 0-1,0 0 1,0 0-1,0 0 1,0-1 0,-1 1-1,1 0 1,0-1 0,0 1-1,0 0 1,-1-1-1,1 1 1,0-1 0,0 0-1,-1 1 1,1-1 0,0 1-1,-1-1 1,1 0 0,-1 0-1,1-1 1,2-1 34,-2-1 0,1 0 1,0 0-1,-1-1 0,0 1 1,1-7-1,4-35 156,-1-86-1,0 0-84,-3 111-188,1 0-1,1 0 1,1 1-1,10-26 1,-12 36-6,1 1 1,0 0 0,1 0-1,6-10 1,-9 17 49,0-1 0,0 1 0,1 0 1,-1 0-1,1 0 0,-1 0 0,1 0 0,-1 0 0,1 1 0,0-1 1,0 1-1,0 0 0,0 0 0,0 0 0,0 0 0,5 0 1,2 0 43,-1 0 1,1 1 0,0 0-1,-1 1 1,1 0 0,-1 0-1,1 1 1,-1 1 0,16 5-1,-1 3 98,-1 0-1,31 20 1,-54-31-230,1 0 0,-1 0 1,0 1-1,0-1 0,0 0 1,0 0-1,1 0 0,-1 0 1,0 0-1,0 0 0,0 0 1,0 0-1,1 1 0,-1-1 0,0 0 1,0 0-1,0 0 0,0 0 1,0 1-1,0-1 0,1 0 1,-1 0-1,0 0 0,0 0 1,0 1-1,0-1 0,0 0 1,0 0-1,0 0 0,0 1 0,0-1 1,0 0-1,0 0 0,0 0 1,0 1-1,0-1 0,0 0 1,0 0-1,0 0 0,0 1 1,0-1-1,0 0 0,-1 0 0,1 0 1,0 1-1,-11 5-7943,10-5 7231,-1 0-1,0 0 0,1 0 0,-1 0 0,0 0 0,1 0 0,-1 1 0,1-1 0,0 0 0,-1 1 0,0 1 0,-3 7-2085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38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0 272 6304,'14'9'1829,"-8"-4"-1335,0-1 1,0 0-1,1 0 1,-1 0 0,1-1-1,-1 0 1,1 0-1,0-1 1,0 0-1,14 2 1,1-3 173,-1 0-1,1-2 1,-1 0-1,38-8 1,-45 6-525,-1-1 0,1 0 0,-1-1-1,0 0 1,0-1 0,0 0 0,-1-1 0,15-11 0,-24 15-83,1 0 0,-1-1 0,1 1 0,-1-1 0,4-4 0,-7 7-39,1 0 0,-1 0 0,1 1 0,-1-1-1,1 0 1,-1 0 0,0 0 0,1 0-1,-1 0 1,0 0 0,0 0 0,1 1 0,-1-1-1,0 0 1,0 0 0,0 0 0,0 0-1,0 0 1,0 0 0,-1 0 0,1 0 0,0 0-1,0 0 1,-1 0 0,1 1 0,0-1 0,-1 0-1,1 0 1,-1 0 0,1 0 0,-1 1-1,0-1 1,1 0 0,-2 0 0,-1-2 38,-1 1 1,0 0-1,0 0 1,0 0-1,0 1 1,-1-1-1,1 1 1,0 0-1,-1 0 1,1 0-1,-1 1 1,1 0-1,-1 0 1,1 0-1,-1 0 1,1 1 0,0-1-1,-1 1 1,-8 3-1,5-2 57,0 1-1,0 0 1,1 0 0,-1 1-1,0 0 1,1 0-1,0 1 1,0 0 0,-11 11-1,13-10-21,0 0 0,1 1-1,0-1 1,0 1-1,1 0 1,0 0-1,0 0 1,0 0 0,1 0-1,0 1 1,1-1-1,0 1 1,0-1 0,0 13-1,1-7 42,1 1-1,0-1 1,1 0-1,0 0 1,1 1-1,1-1 1,7 17-1,-4-14-101,2-1 0,0 0-1,0 0 1,2-1 0,0 0-1,0-1 1,1 0 0,1-1-1,0-1 1,1 0 0,0 0-1,0-2 1,1 0 0,0 0-1,26 9 1,-36-16-478,0 0-1,1-1 1,-1 0 0,0 0-1,1 0 1,-1-1 0,1 0 0,-1 0-1,1 0 1,-1-1 0,1 1-1,-1-1 1,1-1 0,-1 1 0,0-1-1,0 0 1,0 0 0,0 0-1,0-1 1,0 0 0,7-6 0,1-1-393,-1 0 1,0-1-1,-1 0 1,-1-1 0,0-1-1,12-17 1,-7 7 268,22-33 1522,44-86 1,-81 141-907,5-9 625,-1 0 0,4-14 0,-8 21-433,1 1 0,-1-1 0,1 1 0,-1-1 0,0 0 0,0-4-1,-1 6-143,1 0-1,0 1 0,0-1 0,0 0 0,-1 0 0,1 0 0,0 1 0,-1-1 1,1 0-1,-1 0 0,1 1 0,-1-1 0,1 0 0,-1 1 0,1-1 1,-1 1-1,0-1 0,1 1 0,-1-1 0,-1 0 0,1 1-30,0-1-1,0 1 1,0 0 0,0 0-1,0-1 1,-1 1-1,1 0 1,0 0 0,0 0-1,0 0 1,0 0-1,0 1 1,0-1 0,0 0-1,-1 0 1,1 1-1,0-1 1,0 1-1,0-1 1,0 1 0,0-1-1,-1 2 1,-2 1 32,1 0-1,0-1 1,-1 2 0,1-1 0,-3 4-1,-2 5 118,0 1-1,1 0 1,0 0-1,1 0 1,-9 28-1,-14 76 701,29-116-909,0-1-3,-3 17 187,-3 22 0,6-35-89,0 0 0,0 0 0,0 0-1,0 0 1,1 0 0,0 1 0,0-1 0,0-1 0,0 1-1,0 0 1,3 4 0,-4-7-58,0-1 0,1 1 1,-1 0-1,0-1 0,1 1 0,-1-1 1,0 1-1,1 0 0,-1-1 0,1 1 1,0-1-1,-1 1 0,1-1 0,-1 0 1,1 1-1,0-1 0,-1 0 0,1 1 1,-1-1-1,1 0 0,0 0 0,0 1 1,-1-1-1,2 0 0,-1 0-12,0 0 0,0-1 0,0 1 0,-1 0-1,1-1 1,0 1 0,0-1 0,0 1 0,0-1 0,-1 1 0,1-1 0,0 0 0,-1 1-1,1-1 1,0 0 0,0-1 0,3-4 21,0-1-1,0 1 0,4-13 1,-7 16-37,57-147 339,-55 143-401,0 0-1,1 0 1,-1 0 0,2 1-1,-1-1 1,1 1-1,5-6 1,-9 11 44,0 0 0,0 0 0,0 0 0,0 1 0,0-1 0,0 0 0,1 0 0,-1 1 0,0-1 0,0 1 0,1-1 0,-1 1 0,0 0 0,1-1 0,-1 1 0,1 0 0,-1 0 0,2 0 0,-1 0 4,0 1-1,0 0 1,-1-1-1,1 1 1,0 0-1,-1 0 1,1 0 0,-1 0-1,1 0 1,-1 1-1,0-1 1,1 0-1,-1 0 1,0 1 0,0-1-1,0 1 1,0-1-1,1 3 1,5 10-29,0 0 0,-1 0 0,0 0 1,-1 1-1,4 22 0,8 79 396,-12-78-109,-3 0 1,-4 73 0,1-101-221,-19 158 479,15-141-437,-1-1 0,-1 0 1,-2-1-1,-14 33 0,18-49-37,0 0 0,0 0 0,-1 0 0,-1 0 1,1-1-1,-2 0 0,1-1 0,-10 8 0,15-12-21,-1-1-1,0 0 1,0 0 0,0 0 0,0-1 0,0 1-1,0-1 1,0 0 0,0 1 0,0-2-1,-1 1 1,1 0 0,-1-1 0,1 1 0,0-1-1,-1 0 1,1 0 0,-1 0 0,1 0-1,0-1 1,-1 0 0,1 1 0,0-1 0,-1 0-1,1-1 1,0 1 0,0-1 0,-3-1 0,1-1 0,1 1 0,0 0 0,0-1 0,0 0 0,1 0 0,-1 0 0,-3-7 0,-18-35 111,21 38-102,-5-14-52,0 0-1,1-1 0,1 1 1,2-1-1,0-1 0,1 1 1,-1-48-1,5 66 52,1-1 0,0 1 0,0-1 0,1 1 0,-1 0 0,1-1 0,0 1 0,0 0 0,1 0 0,-1 0 0,1 0 0,4-4 0,-2 2 15,0 1 1,1 0-1,-1 0 0,1 1 0,0 0 0,1 0 0,12-7 1,-1 3-21,0 1 0,1 0 0,24-5 0,62-10 174,17-5-18,-95 20-93,-7 3-22,0-2 0,32-14 1,-46 17-59,0 1 1,0-1-1,0 0 1,0 0 0,-1-1-1,0 0 1,0 0-1,0 0 1,0-1-1,-1 1 1,7-13-1,3-13-34,-1 1 0,-2-2 0,8-35 0,10-30 151,-2 20-145,-17 51-204,-9 25 229,-1 0-1,0 0 0,1 0 0,-1 1 1,1-1-1,-1 0 0,0 1 0,1-1 0,0 0 1,-1 1-1,1-1 0,-1 1 0,1-1 1,0 1-1,-1-1 0,1 1 0,0-1 0,0 1 1,-1-1-1,1 1 0,0 0 0,0 0 1,0-1-1,0 1 0,-1 0 0,1 0 0,0 0 1,0 0-1,1 0 0,-1 1 4,0-1-1,-1 0 1,1 1-1,-1-1 1,1 1-1,-1-1 1,1 1-1,-1-1 1,0 1-1,1-1 1,-1 1-1,0 0 1,1-1-1,-1 1 1,0 0-1,1-1 1,-1 1-1,0 0 1,0-1-1,0 1 1,0 0-1,0 0 1,2 6 51,3 15 44,0 0 0,-2 1-1,0-1 1,-2 1 0,0 24-1,3 48-82,3 5-623,-6-58-4802,-9-58-1982,4 4 5215,-3-17 1,-4-52-1802,6 38 2647,-13-78-355,-5-37 7657,19 52-140,4 83-5153,0 21-795,0 0 0,0 1-1,1-1 1,-1 0 0,0 1-1,0-1 1,1 0 0,-1 1-1,1-1 1,-1 1 0,1-1-1,0 1 1,0-1 0,-1 1 0,1-1-1,2-1 1,-3 3 5,1 0 0,0-1 0,0 1 0,-1 0 1,1-1-1,0 1 0,0 0 0,-1 0 0,1 0 0,0 0 1,0-1-1,0 1 0,-1 0 0,1 0 0,0 1 0,0-1 0,-1 0 1,1 0-1,0 0 0,0 0 0,0 1 0,-1-1 0,1 0 0,0 1 1,-1-1-1,1 1 0,0-1 0,-1 0 0,1 1 0,0 0 0,-1-1 1,1 1-1,-1-1 0,1 2 0,32 29-4500,-11-12 1259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39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5152,'1'1'296,"1"0"-1,0 0 1,-1-1 0,1 2-1,-1-1 1,1 0 0,-1 0 0,1 0-1,-1 1 1,0-1 0,0 1 0,0-1-1,1 1 1,-2-1 0,1 1-1,2 3 1,-1 2 607,0 0-1,0 0 1,1 9 0,1 6 219,0-5-369,1 0 1,1-1 0,9 21 0,-11-31-535,0 1 0,0-1 0,0 0 0,1 0 0,0 0 0,0-1-1,0 1 1,1-1 0,0-1 0,8 7 0,-12-10-159,-1 0-1,1 0 0,-1 0 1,1-1-1,0 1 0,0 0 0,-1-1 1,1 1-1,0-1 0,0 1 1,0-1-1,-1 0 0,1 0 0,0 0 1,0 0-1,0 0 0,0 0 1,0-1-1,-1 1 0,1 0 1,0-1-1,0 0 0,-1 1 0,1-1 1,0 0-1,-1 0 0,1 0 1,0 0-1,-1 0 0,1 0 0,-1 0 1,0-1-1,1 1 0,-1-1 1,1-1-1,3-3 63,-1 0 0,-1-1-1,1 1 1,-1-1 0,-1 1 0,1-1 0,3-14 0,-4 4 157,0-1 1,-1 0-1,0 0 0,-4-25 1,3 37-166,-1-1 1,0 1-1,0 0 1,-3-7-1,3 10-100,0 1-1,1 1 0,-1-1 1,0 0-1,0 0 1,0 0-1,-1 0 0,1 1 1,0-1-1,-1 0 1,1 1-1,-1-1 0,1 1 1,-1 0-1,0-1 0,-3-1 1,1 1-113,0 0 0,0 1 0,-1-1 1,1 1-1,0 0 0,-1 0 0,1 0 0,-1 0 0,1 1 1,-1 0-1,1 0 0,-1 0 0,0 1 0,1-1 1,-1 1-1,-6 2 0,11-2-21,0-1-1,0 1 1,0-1 0,0 1-1,0-1 1,1 1 0,-1-1-1,0 1 1,0-1 0,0 1-1,0-1 1,1 1 0,-1-1-1,0 0 1,0 1 0,1-1-1,-1 1 1,0-1 0,1 0-1,-1 1 1,1-1 0,-1 0-1,0 1 1,1-1 0,1 2-371,3 3-211,-1-1 0,1 1 0,1-1 0,-1 0 0,1 0 0,-1 0 0,1-1 0,7 3 0,7 2-369,25 7 0,-26-10 2030,34 15 0,-47-17-379,0 0 1,0 1 0,0-1-1,-1 1 1,0 1 0,0-1-1,0 1 1,0-1 0,6 9-1,-1 3 851,-1 0 0,10 24-1,-12-25-836,-7-14-548,1 0-1,-1 0 1,1 0 0,0-1 0,-1 1 0,1 0 0,0 0 0,-1 0 0,1-1 0,0 1 0,0 0 0,0-1 0,-1 1 0,1 0 0,0-1 0,0 1 0,0-1 0,0 0-1,0 1 1,0-1 0,0 0 0,0 0 0,0 1 0,0-1 0,1 0 0,-1 0 0,0 0 0,0 0 0,0 0 0,0-1 0,0 1 0,0 0 0,0 0 0,0-1 0,0 1-1,0-1 1,0 1 0,0-1 0,1 0 0,6-3 117,-1-1 0,1 0 0,12-11 0,-9 7-13,15-10 72,1 0 0,49-24 0,-58 35-133,0 0 0,0 1 0,1 1 0,0 1 0,37-5 0,-51 9-62,0 1 0,1 0 0,-1 0 0,0 1 0,0-1 0,1 1 0,-1 0-1,0 0 1,0 1 0,0 0 0,0 0 0,-1 0 0,1 0 0,0 1 0,-1-1-1,0 1 1,1 0 0,-1 1 0,-1-1 0,1 1 0,0 0 0,-1 0-1,0 0 1,1 0 0,3 8 0,2 6-4,-1 1 0,-1 0 0,0 0 0,-2 1-1,0 0 1,3 27 0,-7-6-442,-2-30-303,1 0 0,2 13 0,-2-21 104,1 0-1,0 0 1,0 0 0,0 0-1,0 0 1,0 0 0,0 0-1,1 0 1,0 0 0,-1-1-1,5 5 1,-5-6 352,-1 0 0,1 0 0,0-1 0,0 1 0,0 0 0,0-1 0,0 1 1,0 0-1,0-1 0,0 1 0,0-1 0,0 0 0,0 1 0,0-1 0,0 0 0,0 0 0,0 1 0,1-1 0,-1 0 0,0 0 0,0 0 0,0-1 0,0 1 0,0 0 0,0 0 0,2-1 1,1-1-373,0 0 1,0 0-1,-1 0 1,1 0 0,0-1-1,3-3 1,27-23-3731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39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6304,'1'0'198,"-1"-1"0,1 0 0,-1 0 0,1 0 0,-1 0 0,1 0 0,0 1-1,-1-1 1,1 0 0,0 0 0,0 1 0,0-1 0,-1 1 0,1-1 0,0 1 0,0-1 0,0 1 0,0-1 0,0 1 0,0 0 0,0-1 0,0 1 0,0 0 0,0 0 0,0 0 0,0 0 0,0 0 0,0 0 0,0 0 0,0 0 0,0 0-1,0 1 1,0-1 0,0 0 0,0 1 0,0-1 0,0 1 0,0-1 0,0 1 0,-1-1 0,1 1 0,0-1 0,0 1 0,0 0 0,-1-1 0,1 1 0,0 0 0,0 1 0,2 1 685,-1 1 1,1 0 0,-1 0-1,1 0 1,2 6-1,1 10-727,-1 13 686,-1-1 1,-2 1-1,-2 45 1,0-36-629,-7 268-22,-1-213-4844,7-87 3330,-2-2-1370,3-8 2632,0 0-1,0 0 1,0 0-1,0 0 1,0 0-1,0 0 1,0 0-1,0 0 0,0 0 1,0-1-1,0 1 1,0 0-1,0 0 1,0 0-1,0 0 1,0 0-1,0 0 1,0 0-1,0 0 0,0 0 1,-1-1-303,1 1 302,0 0 1,0 0-1,0 0 1,0 0-1,0 0 0,0 0 1,0 0-1,0 0 1,0 0-1,0 0 1,-1 0-1,1 0 1,0 0-1,0 0 1,0 0-1,0 0 0,0 0 1,0 0-1,0 0 1,0 0-1,0 0 1,-1 0-1,1 0 1,0 0-1,0 0 1,0 0-1,0 0 1,0 0-1,0 1 0,0-1-302,-1 0 303,1 0-1,0 0 1,0-16-6052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39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12064,'5'14'6675,"13"53"-2551,-9 20-2948,-1 123 0,-22 86-2973,12-273 11,1-13-150,6-42-9931,3-8 8518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40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11040,'1'0'153,"-1"0"1,0 0 0,0-1 0,1 1-1,-1 0 1,0 0 0,1 0 0,-1 0-1,0-1 1,0 1 0,1 0 0,-1 0-1,0 0 1,1 0 0,-1 0 0,0 0-1,1 0 1,-1 0 0,0 0 0,1 0-1,-1 0 1,0 0 0,1 0 0,-1 0-1,0 0 1,1 0 0,-1 1 0,0-1-1,0 0 1,1 0 0,-1 0 0,1 1-1,9 11 1521,6 17-278,10 46 2845,-20-54-3730,0 1-1,-1 0 1,2 29-1,7 204 341,-12-84-3713,-1-163 2477,-3 18-4229,2-26 4481,0 0 0,-1 1 0,1-1 0,0 0-1,0 1 1,0-1 0,0 0 0,-1 1 0,1-1-1,0 0 1,0 1 0,-1-1 0,1 0 0,0 0-1,0 1 1,-1-1 0,1 0 0,0 0 0,-1 0-1,1 0 1,0 1 0,-1-1 0,1 0 0,0 0-1,-1 0 1,1 0 0,0 0 0,-1 0 0,1 0-1,0 0 1,-1 0 0,1 0 0,0 0 0,-1 0 0,1 0-1,-1 0 1,1 0 0,0 0 0,-1-1 0,1 1-1,0 0 1,-1 0 0,1 0 0,0 0 0,0-1-1,-1 1 1,1 0 0,0 0 0,0-1 0,-1 1-1,1 0 1,0-1 0,-15-10-2816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40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81 10976,'-44'-18'3536,"27"13"225,25 6-2019,189-26 4356,2 5-4087,197 7-1203,-305 16-964,0 4 0,106 22-1,-134-18-1626,-23-9-5058,-60 14-9505,-8-9 14005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40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12640,'-23'3'4671,"33"6"-3615,25-1-320,-3-5 1984,26 6-1632,23-1 1184,14-5-1312,0 2-32,26-5-544,13-5-192,6 2-96,-24 0-2048,-21-2 1056,-14 1-3648,-9 4 2528,-1 4-7999,-3-16 5567,-18 12 1792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04.73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12 5056,'1'1'2280,"3"0"-1427,-1 1 0,1-1 0,-1 0-1,1 0 1,-1 0 0,6 0 0,66-7 1681,-2 1-3020,143 1-7684,-153-1 5498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42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38 2816,'0'0'388,"0"-1"-238,0 1 1,0-1-1,0 0 0,0 1 0,0-1 0,0 0 0,0 0 1,0 1-1,0-1 0,1 0 0,-1 1 0,0-1 1,0 1-1,1-1 0,-1 0 0,1 1 0,-1-1 1,0 1-1,1-1 0,-1 1 0,1-1 0,-1 1 1,1-1-1,-1 1 0,2-1 0,2-1 1001,-4 1-520,1 0 1,0 1-1,0-1 0,0 1 0,-1-1 0,1 0 0,0 0 1,-1 1-1,1-1 0,0 0 0,0-2 0,-1 3-550,0 0-1,0 0 1,0 0 0,0 0-1,1-1 1,-1 1 0,0 0-1,0 0 1,0 0-1,0 0 1,0 0 0,0-1-1,0 1 1,0 0 0,0 0-1,0 0 1,0 0-1,0-1 1,0 1 0,0 0-1,0 0 1,0 0 0,0 0-1,0-1 1,0 1-1,0 0 1,0 0 0,0 0-1,0 0 1,-1 0 0,1-1-1,0 1 1,0 0-1,0 0 1,0 0 0,0 0-1,0 0 1,-1-1 0,-7-1 1059,-11 2-556,0 4-434,1 2-1,-1 0 0,-21 10 0,-49 29 262,81-41-386,1 0-1,-1 1 1,1 0-1,0 1 0,0-1 1,1 1-1,-1 1 1,1-1-1,1 1 0,-7 9 1,10-12-4,0 0 0,0 0 0,0 0 0,1 0 0,-1 1 0,1-1 0,0 0 0,1 0 0,-1 1 0,1-1 0,0 0 0,0 1 0,0-1 0,0 1 0,1-1 0,0 0 0,0 1 0,0-1 0,0 0 0,1 0 0,3 7 0,-1-4 23,0-1 0,0 0 0,1 0 1,0 0-1,0 0 0,0-1 0,1 0 0,-1 0 0,1-1 0,1 1 1,-1-1-1,0-1 0,11 5 0,-11-5-16,0 0 1,0-1-1,1 0 0,-1 0 1,1-1-1,-1 0 1,1 0-1,0-1 0,-1 1 1,1-1-1,0-1 0,-1 1 1,1-1-1,0-1 1,7-1-1,-10 1-7,1 0 0,-1-1-1,0 1 1,1-1 0,-1 0 0,0 0 0,-1 0 0,1 0-1,0-1 1,-1 0 0,0 1 0,5-9 0,1-3 157,0-1 0,7-20 1,-6 14-89,6-23 100,-13 34-75,2-1 0,-1 0 0,8-13 1,-12 25-121,1 0 0,-1 1 0,0-1 0,0 0 0,0 0 1,1 0-1,-1 0 0,0 0 0,0 0 0,0 0 0,1 0 1,-1 0-1,0 0 0,0 1 0,0-1 0,1 0 0,-1 0 1,0 0-1,0 0 0,0 1 0,0-1 0,0 0 0,0 0 1,1 0-1,-1 1 0,0-1 0,0 0 0,0 0 1,0 0-1,0 1 0,0-1 0,0 0 0,0 0 0,0 0 1,0 1-1,0-1 0,0 0 0,0 1 0,3 13 55,2 37 280,-3 87-1,-3-75-119,1-42-174,-18 497 1715,13-470-1622,-13 92 197,14-117-282,-1-1 1,-1 0-1,-1 0 1,-11 22-1,14-35-8,-1-1 1,0 0-1,0 0 1,-1 0-1,-12 13 0,16-19-25,-1 1 0,1-1-1,-1 0 1,0 0 0,1 0-1,-1 0 1,0 0 0,0-1-1,-1 1 1,1-1 0,0 0 0,0 0-1,-1 0 1,1 0 0,-1-1-1,1 0 1,0 1 0,-1-1-1,-4-1 1,2 0 3,1 0 0,0-1 1,-1 0-1,1 0 0,0 0 0,0-1 0,1 1 0,-1-1 1,0-1-1,1 1 0,0 0 0,0-1 0,0 0 0,0 0 1,1 0-1,-1-1 0,1 1 0,0-1 0,0 0 0,1 1 0,-1-1 1,1-1-1,-2-5 0,2 2-1,-1 1-1,1 0 1,1-1-1,-1 1 1,1-1-1,1 1 1,0-1-1,0 0 1,1 1-1,0-1 1,0 1-1,1-1 1,0 1 0,5-13-1,-3 11 8,1 2-1,0-1 1,1 0-1,0 1 1,0 0-1,0 0 1,1 1 0,1 0-1,-1 0 1,1 1-1,0-1 1,0 2-1,1-1 1,12-5-1,104-44 136,-118 53-246,0 0 0,1 1 0,-1 0 0,0 0 1,1 0-1,-1 1 0,9 0 0,-3 1-750,-46 2-20252,4-3 16875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44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27 5408,'0'0'52,"0"0"1,0 0 0,-1 0-1,1 0 1,0 0-1,0 0 1,0 0-1,-1 0 1,1 0 0,0 0-1,0 0 1,0 0-1,0-1 1,-1 1-1,1 0 1,0 0 0,0 0-1,0 0 1,0 0-1,-1 0 1,1-1 0,0 1-1,0 0 1,0 0-1,0 0 1,0 0-1,0-1 1,0 1 0,0 0-1,0 0 1,-1 0-1,1-1 1,0 1-1,0 0 1,0 0 0,0 0-1,0-1 1,0 1-1,0 0 1,0 0-1,0 0 1,1-1 0,-1 1-1,0 0 1,0 0-1,0 0 1,0-1 0,0 1-1,0 0 1,0 0-1,0 0 1,0 0-1,1-1 1,-1 1 0,0 0-1,0 0 1,0 0-1,0 0 1,0 0-1,1 0 1,-1 0 0,0-1-1,0 1 1,0 0-1,1 0 1,-1 0-1,7-7 3231,-7 6-3087,0 1 0,0-1-1,1 1 1,-1-1 0,0 0 0,0 1 0,1-1 0,-1 1-1,0 0 1,1-1 0,-1 1 0,1-1 0,-1 1 0,1-1-1,-1 1 1,0 0 0,1-1 0,-1 1 0,1 0 0,0 0-1,-1-1 1,1 1 0,-1 0 0,1 0 0,-1 0 0,1 0-1,-1 0 1,1-1 0,0 1 0,-1 0 0,1 0 0,-1 1-1,1-1 1,-1 0 0,1 0 0,0 0 0,-1 0 0,1 0-1,-1 1 1,1-1 0,-1 0 0,1 0 0,-1 1 0,1-1-1,-1 0 1,1 1 0,-1-1 0,1 0 0,-1 1 0,0-1-1,1 2 1,2 1 65,-1 0 0,0 0 0,0 0 0,-1 1 0,1-1 0,2 7 0,0 11-44,0-1 0,0 2-1,-1 28 1,0-15-161,1 10-90,1 8-148,-2 0-1,-5 74 1,1-104-2645,-3-37-8397,4 12 10734,0 1 0,1-4 0,2-7-1002,1-25-2700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44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7296,'1'-1'362,"0"-1"1,0 0 0,0 0-1,0 1 1,1-1 0,-1 0-1,1 1 1,-1-1 0,1 1-1,3-3 2764,-2 7-2474,-1 0-1,0-1 1,1 1 0,-1 0 0,0 0 0,-1 0 0,1 1 0,0-1 0,-1 0 0,1 4 0,0 0-374,-1 0-1,0 0 1,0 0 0,-1 10-1,5 236 1238,-5-183-2530,0-55-2659,0 0-3365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45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10144,'-10'0'1709,"3"0"604,9 6-949,-2-5-1129,1 1 0,0 0 0,-1-1 0,0 1 0,1 0 0,-1 0 0,0 0 0,0-1 0,0 1 0,0 0 0,0 0 0,-1 2 0,0 8 1009,3 198 2816,-1-101-4467,0 0-3294,-2-103 997,-6-25-4800,6-10 2219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45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68 9632,'0'0'121,"0"0"-1,-1-1 1,1 1 0,0 0 0,0-1 0,0 1 0,0-1 0,0 1-1,-1-1 1,1 1 0,0 0 0,0-1 0,0 1 0,0-1 0,0 1-1,0 0 1,0-1 0,1 1 0,-1-1 0,0 1 0,0-1-1,0 1 1,0 0 0,0-1 0,1 1 0,-1 0 0,0-1 0,1 0-1,12-2 1173,-4 2-832,92-15 4996,51 2-1990,-38 4-2210,-24 2-979,1 4-1,137 12 0,-199-5-724,60 6 53,-33 2-4525,-90 10-9000,-1-5 10287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45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 11648,'-1'0'2958,"4"1"-1134,9 0-385,25 0 974,278-26 3107,-163 12-5045,67 1-3478,-165 10-3610,-53 3 6340,0-1 1,-1 0-1,1-1 0,-1 1 1,1 0-1,0 0 0,-1 0 1,1 0-1,-1 0 1,1-1-1,-1 1 0,1 0 1,0 0-1,-1-1 0,1 1 1,-1 0-1,1-1 1,-1 1-1,0-1 0,1 1 1,-1-1-1,1 1 1,-1 0-1,1-2 0,-1 1-55,0-1-1,1 1 0,-1-1 0,0 1 1,0-1-1,0 1 0,0-1 0,0 1 1,-1-1-1,1 0 0,-9-29-3500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46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26 6304,'-14'-8'15080,"50"1"-13755,-16 3-1078,-8 2-88,1 0-1,-1 0 1,24 1 0,-32 1-164,-1 1 0,1-1 0,0 1-1,-1 0 1,1 0 0,-1 0 0,1 0 0,-1 1 0,0 0-1,1-1 1,-1 1 0,0 0 0,0 0 0,0 1-1,0-1 1,-1 1 0,5 4 0,-2 1-53,0 0 0,0 0 0,-1 0 1,0 1-1,-1-1 0,0 1 0,0 0 0,-1 0 0,0 0 1,-1 0-1,0 0 0,0 16 0,-1-2 229,-2 0-1,0 0 1,-10 43 0,8-55-61,0 0 0,-9 17 0,-6 18 369,18-42-381,0 0 0,0 0 0,0 0-1,1 0 1,0 1 0,-1-1-1,1 0 1,1 0 0,0 6-1,0-8-61,0-1 0,0 0 0,0 0 0,0 0 0,0 0 0,0 0 0,0 0 0,1 0 0,-1 0 0,0 0 0,1 0 0,-1-1 0,1 1 0,-1 0-1,1-1 1,-1 0 0,3 1 0,28 7 165,-18-6-151,0-1 0,0-1 0,18-1 0,21 1-1780,13 7-3993,-48-3 1953,0 0-1,0 1 0,22 9 1,-16-2 1066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48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5 4992,'-15'-4'1589,"7"8"2283,-1-4-912,39-1 6373,-4 0-8610,30 3-1,98 9-238,75 9 30,-194-11-413,-29-7-296,2 0 1,-1-1-1,13 2 0,-19-3-477,-11 4-8501,-21 14 2181,4 0 2742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48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38 8736,'-1'0'299,"-11"-10"1829,10 6-776,9 2 490,11 1 307,22-4-1,2-1-477,19 0-923,0 3 0,1 3 0,84 10 0,-123-5-1273,0 1 1,40 17 0,-40-14 22,-22-9 343,-1 0 0,1 0 0,-1 0 0,0 1 0,1-1 1,-1 0-1,1 0 0,-1 0 0,0 1 0,1-1 0,-1 0 0,0 0 0,0 1 0,1-1 0,-1 0 0,0 1 1,1-1-1,-1 0 0,0 1 0,0-1 0,0 0 0,0 1 0,1-1 0,-1 1 0,0-1 0,0 0 1,0 1-1,0-1 0,0 1 0,0-1 0,0 0 0,0 1 0,0-1 0,0 1 0,0-1 0,0 0 0,0 1 1,0-1-1,-1 1 0,1-1 0,0 0 0,0 1 0,-1 1-324,0-1 1,0 0-1,1 0 1,-1 0-1,0 1 1,0-1-1,0 0 1,-1 0-1,0 1 1,-1-1 2,0 1 0,1-1 0,-1 0 0,0 0 0,0 0 0,-4 0 0,-34 5-3152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48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11296,'0'-6'4192,"5"6"-3264,14 0-257,-1 0 1249,13 0-1184,18-5 1696,24 1-1408,6 4-352,3 0-416,-11 4-352,-8 1 32,-8-2-1440,-15 0 800,-8 2-3136,-6-1 2145,-12 4-6785,-4 8 4736,-10-4 1056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05.13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12 4992,'0'0'2240,"10"5"-1952,-7-5 1696,2 0-1152,9-5 1280,9 5-1216,9-4-32,-1 4-512,1-3-384,3 3 0,1-5-928,-4 5 544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50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5 166 3552,'-5'-9'5856,"12"1"-1216,-6 6-4414,49-36 3162,-34 27-3215,0 0 0,34-16 0,-16 12-84,54-15 0,-72 26-59,0 0 0,0 1 0,0 1-1,1 1 1,30 0 0,-43 2-10,-1-1 0,0 0 0,0 1 0,1-1 0,-1 1 0,0 0 0,0 0 0,0 0 0,0 1 0,0-1 0,0 1 0,0-1 0,0 1 0,0 0 0,-1 0 0,1 0 0,-1 1 0,0-1 0,1 1 0,-1-1 0,0 1 0,-1 0 0,1-1 0,0 1 0,-1 0 0,1 0 0,-1 0 0,0 1 0,0-1 0,0 0 0,0 4 0,1 10 62,0-1-1,-2 1 0,1 0 1,-2 0-1,0 0 1,-2 0-1,1 0 1,-2 0-1,0-1 1,-1 0-1,-1 0 1,-10 21-1,3-14-8,0 0 0,-1-1 0,-2 0 0,0-1 0,-1-1 0,-1 0 0,-26 21 0,41-39-52,-15 14 208,-32 34 1,50-49-208,0-1 1,0 0-1,-1 0 1,1 1-1,0-1 1,0 0-1,0 1 0,-1-1 1,1 0-1,0 1 1,0-1-1,0 0 1,0 1-1,0-1 1,0 0-1,0 1 1,-1-1-1,1 1 1,0-1-1,0 0 1,1 1-1,-1-1 1,0 1-1,0-1 0,0 0 1,0 1-1,0-1 1,0 0-1,0 1 1,1-1-1,-1 0 1,0 1-1,0-1 1,0 0-1,1 1 1,-1-1-1,0 0 1,0 0-1,1 1 1,-1-1-1,0 0 1,1 0-1,-1 0 0,0 1 1,1-1-1,-1 0 1,0 0-1,1 0 1,-1 0-1,1 0 1,-1 0-1,0 1 1,1-1-1,-1 0 1,26 3 197,-22-2-114,26 0 356,0-1-1,37-6 0,-38 3-232,0 2-1,36 1 1,-33 5-98,12-1-438,-43-4-83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51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1 326 6048,'7'-4'6621,"19"-8"-4118,-10 5-1585,34-17 165,-1-2 1,50-36-1,-71 41-825,-1 0-1,-1-2 1,-1-1 0,35-43 0,-28 32-296,-41 67-388,-41 110 756,47-135-251,0 1-1,0 0 1,1 0-1,0 0 0,1 0 1,-1 0-1,2 0 1,-1 0-1,1 9 0,1-16-42,-1 0 0,0-1-1,1 1 1,-1 0-1,1-1 1,-1 1-1,1 0 1,-1-1 0,1 1-1,-1-1 1,1 1-1,0-1 1,-1 1 0,1-1-1,0 1 1,-1-1-1,1 0 1,0 1 0,0-1-1,-1 0 1,1 0-1,0 1 1,0-1-1,0 0 1,-1 0 0,1 0-1,0 0 1,0 0-1,0 0 1,0 0 0,29-4 190,-28 4-212,9-3 39,0 0-1,-1 0 0,1-1 1,-1-1-1,0 0 0,15-9 0,-10 4 8,-1-1-1,0 0 0,16-18 0,-18 15-62,-1 0 0,0-1 0,-1 0 0,-1-1 0,0 0 0,6-18 0,-15 33-2,0 1 0,0 0 0,0 0 1,0 0-1,0 0 0,0-1 0,0 1 1,0 0-1,0 0 0,0 0 0,0 0 1,0-1-1,0 1 0,1 0 0,-1 0 1,0 0-1,0 0 0,0-1 1,0 1-1,0 0 0,0 0 0,0 0 1,0 0-1,1 0 0,-1 0 0,0-1 1,0 1-1,0 0 0,0 0 0,0 0 1,1 0-1,-1 0 0,0 0 0,0 0 1,0 0-1,0 0 0,1 0 0,-1 0 1,0 0-1,0 0 0,0 0 0,0 0 1,1 0-1,-1 0 0,0 0 0,0 0 1,0 0-1,1 0 0,1 11 73,0 18 129,-2-20-152,1-1 0,0 0 0,1 0 0,3 9 0,3 21 114,-7-26-116,0-2-30,0-1 1,0 0-1,4 11 0,6 27-72,-11-46-30,0-1-1,0 1 1,0 0-1,1-1 1,-1 1-1,0 0 1,1-1-1,-1 1 1,1-1 0,-1 1-1,1 0 1,-1-1-1,1 1 1,-1-1-1,1 0 1,-1 1 0,1-1-1,-1 1 1,1-1-1,0 0 1,-1 1-1,1-1 1,0 0 0,-1 0-1,1 0 1,0 1-1,-1-1 1,1 0-1,1 0 1,0 0-638,0 0 1,1 0 0,-1-1-1,0 1 1,0 0-1,0-1 1,0 0-1,4-1 1,2-1-4815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53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28 120 3552,'-27'-4'5989,"27"-20"2605,1-4-5210,47 43-2664,5-5-409,0-3 1,61 0-1,379-19 281,-112-27-279,-93 8-226,-207 23-116,-12 0-253,-1 4 0,76 4 0,-132 3-325,-11-3 555,-1 1 1,0-1 0,0 0 0,1 0-1,-1 1 1,0-1 0,0 0 0,0 0 0,1 1-1,-1-1 1,0 0 0,0 0 0,0 1-1,0-1 1,0 0 0,0 1 0,0-1-1,1 0 1,-1 1 0,0-1 0,0 0-1,0 0 1,0 1 0,-1 0-71,1 1 0,-1-1 0,1 0 1,-1 0-1,1 0 0,-1 0 0,0 0 0,0 0 0,1 0 0,-1 0 1,0 0-1,0 0 0,0 0 0,0-1 0,-2 2 0,-10 6-1223,0 0-1,-1-1 0,-21 8 0,-47 13-3493,47-17 3168,-20 9-2579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54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24 7712,'0'-2'832,"0"-11"825,0 13-1549,0-1-1,0 1 1,0 0-1,0-1 1,0 1-1,0 0 1,0-1-1,0 1 1,0 0 0,0-1-1,0 1 1,0 0-1,0 0 1,1-1-1,-1 1 1,0 0-1,0 0 1,0-1-1,0 1 1,1 0-1,-1 0 1,0-1-1,0 1 1,1 0 0,-1 0-1,0 0 1,0-1-1,1 1 1,-1 0-1,0 0 1,1 0-1,0 5 2325,2 13-1847,0 0 1,-1 0-1,-1 1 0,0-1 0,-3 22 0,1-14-240,-14 195 1537,1-34-1188,10-90-262,4-96-430,0-1-1,0 1 1,-1 0-1,1 0 1,0-1-1,0 1 1,1 0-1,-1 0 1,0-1-1,0 1 1,0 0 0,0 0-1,1-1 1,-1 1-1,0 0 1,1-1-1,-1 1 1,0 0-1,1-1 1,-1 1-1,1-1 1,-1 1 0,1 0-1,-1-1 1,1 1-1,0-1 1,-1 0-1,1 1 1,-1-1-1,1 1 1,0-1 0,0 0-1,-1 0 1,1 1-1,0-1 1,-1 0-1,1 0 1,0 0-1,0 0 1,-1 0-1,1 0 1,0 0 0,0 0-1,-1 0 1,1 0-1,0 0 1,0 0-1,-1-1 1,1 1-1,1-1 1,4-1-153,-1 0-1,1-1 1,-1 0 0,9-6 0,-1 0 79,0 1 0,0 0 1,0 1-1,1 0 0,0 1 0,1 1 1,-1 0-1,20-4 0,-26 8 94,0 0-1,0 0 0,0 0 0,1 1 0,-1 1 1,14 1-1,-17-1 23,-1 1 0,0-1 1,0 1-1,1-1 0,-1 1 0,0 1 1,-1-1-1,1 0 0,0 1 0,-1 0 1,1 0-1,-1 0 0,6 7 0,-7-7 1,1 1-1,-1-1 1,0 1-1,0 0 0,0 0 1,0 0-1,0 0 1,-1 0-1,0 0 1,0 0-1,0 0 0,-1 1 1,1 6-1,-1 1 34,-1 0-1,-1 1 1,-3 14-1,2-14-1811,1 0-1,-1 21 0,-2-44-6936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54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558 0 5568,'-6'0'467,"1"1"0,0 0 0,-1 0 0,1 0 0,0 1 0,-1-1 0,-7 5 0,-36 22 3434,-16 17-253,-92 82 0,119-96-3570,0-2 0,-58 34 0,73-49-353,-2 1-1488,10-7-2529,32-22-7612,-4-9 10043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55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 8128,'-1'0'259,"0"0"1,0 0 0,0 0 0,0-1-1,1 1 1,-1 0 0,0 0-1,0-1 1,1 1 0,-1-1 0,0 1-1,0-1 1,1 1 0,-1-1-1,0 1 1,1-1 0,-1-1-1,13 0 6050,13-3-5522,-17 3-664,1 0 0,0 1 1,-1 0-1,1 1 0,0-1 0,-1 2 0,1-1 1,0 1-1,16 4 0,-23-4-146,0-1 1,0 1-1,-1-1 1,1 1-1,0 0 0,0 0 1,-1 0-1,1 0 0,-1 0 1,1 0-1,-1 1 1,1-1-1,-1 0 0,0 1 1,1-1-1,-1 1 0,0 0 1,0-1-1,0 1 1,0 0-1,0-1 0,-1 1 1,1 0-1,-1 0 0,1 0 1,-1 0-1,1 3 1,-1 3 35,0-1 1,-1 1 0,0 0-1,-1 0 1,-3 12 0,1-3 4,-5 16 230,-1-1 0,-2 1 0,-1-2 0,-2 0 0,-24 39 0,37-67-168,-14 26 456,15-28-489,1 1 1,-1 0-1,0 0 0,1 0 1,-1 0-1,1 0 1,-1-1-1,1 1 1,0 0-1,0 0 0,0 0 1,0 0-1,0 2 1,1-3-24,-1 0 0,1 0 0,-1-1-1,1 1 1,-1 0 0,1-1 0,0 1 0,-1 0 0,1-1 0,0 1 0,0-1 0,-1 0 0,1 1 0,0-1 0,0 1 0,0-1 0,0 0 0,-1 0 0,1 1 0,0-1 0,0 0 0,1 0 0,25 1 237,-23-1-225,11 0 137,23 0-1818,-1 4-4787,-24-3 2213,-3-1 1409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04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27 4896,'-12'-10'2317,"12"9"-1977,-1 0 0,0 0 0,1 1 0,-1-1 1,0 0-1,1 1 0,-1-1 0,0 0 0,-14-9 13204,29 23-12655,21 15-1,-22-19-711,0 1 0,-1 0 0,16 19 0,1 2-22,65 54 0,-43-41 37,-41-36-278,-7-6 56,-1 0-1,1 0 1,-1 0-1,0 0 1,1 1-1,2 3 1,-4 2 19,-1-5 3,0 0 0,0 0 0,-1 0 0,1 0 0,-1 0 0,0 0 0,0-1 0,0 1 0,0 0 0,-1-1 0,-1 4 0,-24 26-44,16-20 206,-21 20 92,-1-1 1,-2-2 0,-40 26 0,36-27-424,37-26 42,-1 0-311,-1 1 0,0 0 0,1 0 0,0 0 0,-5 5 1,22-4-8152,4-4 3909,8-3 1600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0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46 6976,'0'-2'269,"0"-1"-8,-1 1 0,1 0 0,1 0 0,-1 0 0,0 0 0,0 0 1,1 0-1,-1 0 0,1 0 0,1-2 0,-1 2 518,-2 2-523,1 1 1,-1-1-1,1 0 1,-1 0-1,1 1 1,-1-1-1,1 0 1,-1 0-1,1 1 1,-1-1-1,1 0 1,-1 1-1,1-1 1,0 1-1,-1-1 0,1 1 1,-1 0-1,-8 17 1457,8-17-1515,-19 47 2381,-22 86 0,38-119-2283,1 1 0,0 0 1,1-1-1,1 1 0,0 18 0,1-27-196,1-1-1,0 1 1,0 0-1,0-1 1,1 1-1,0-1 0,0 0 1,0 1-1,1-1 1,0 0-1,0-1 1,1 1-1,0 0 0,8 9 1,-10-14-92,0 1-1,1 0 1,-1-1 0,1 0-1,-1 1 1,1-1 0,0 0-1,0 0 1,-1-1 0,1 1-1,0 0 1,0-1 0,0 0-1,0 0 1,0 0 0,-1 0 0,5 0-1,7-2-91,1 0 0,15-5 1,-20 4 73,13-2 62,0-2-1,0-1 1,-1-1-1,0-1 1,0-1-1,-1-1 1,34-24-1,-45 27-10,-1 1-1,1-1 1,-1 0-1,-1-1 0,0 0 1,0-1-1,6-11 1,-10 14 5,0 0 0,-1 0 0,0-1 0,0 1 0,-1-1 0,0 0 0,0 0 1,-1 0-1,0 0 0,-1-17 0,0 20-37,-1-1 1,-1 1-1,1 0 1,-1 0 0,0 1-1,0-1 1,-1 0-1,0 1 1,0-1-1,0 1 1,0 0-1,-1 0 1,0 0-1,0 0 1,0 1-1,-1 0 1,1 0 0,-1 0-1,0 0 1,0 1-1,-9-5 1,5 4-59,1 0 0,0 0 0,-1 1 0,0 0 1,0 1-1,0 0 0,0 0 0,0 1 0,0 0 0,0 1 1,0 0-1,-1 0 0,1 1 0,-10 2 0,5 1-115,0 0-1,0 2 1,1-1-1,0 2 1,0 0-1,0 0 1,-18 16-1,6-3-1078,1 1 0,-30 35 0,45-45-238,0 0-1,0 1 1,-11 19 0,18-26 184,0-1 0,0 1 0,0 0 0,-1 6 0,3-9 953,-1-1 0,1 1 0,0-1 0,0 0 0,0 1 0,0-1 0,0 1 0,0-1 0,0 1 0,1-1 0,0 3 0,10 9-2792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58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40 3552,'-4'-14'1147,"3"11"-683,5-4 2159,8-9 6608,-6 29-6014,-1 5-2792,-1 1 0,0 0-1,-2-1 1,0 1 0,-1 36 0,-15 99 423,-29 237-106,34-260-241,8-94-5,1-36-405,2 0 26,2 0-48,0-1-1,0 0 1,0 1 0,0-1 0,0-1-1,0 1 1,0 0 0,0-1-1,0 0 1,0 0 0,0 0 0,4-3-1,11-1 116,40-7-4,94-7 0,60 13-630,-211 6-185,-17 0-3242,10 0 2758,1-1 0,-1 0 1,0 0-1,0 0 1,0 0-1,1-1 0,-7-3 1,-7-3-1650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58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92 6816,'-1'-2'306,"0"0"0,1 0 0,-1 0 0,1 0 0,-1 0 0,1 0 0,0-1 0,0 1-1,0 0 1,0 0 0,0 0 0,1 0 0,-1 0 0,1-2 0,0 2 48,0 0 1,0 1-1,0-1 0,0 1 0,0-1 0,0 1 0,1 0 0,-1-1 1,1 1-1,-1 0 0,1 0 0,-1 0 0,1 0 0,0 0 0,3-1 0,4-2 489,-1 0 0,1 1-1,1 0 1,-1 1 0,13-2-1,85-7 691,139 5 0,-212 6-1516,-7 1-102,47 6-1,-65-6 1273,-1 1-6714,-19 4-1562,0-3 3839,1 0 1,-13 2-1,3-1 1720,-18 4-193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05.60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4736,'5'5'7138,"-4"-3"-6767,1-1-1,0 0 0,0 1 1,1-1-1,-1 0 0,0 0 1,3 1-1,32 3 141,-1-1-1,1-2 1,37-3-1,140-12-9597,-146 12 6031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3:58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14 125 9056,'-8'-33'3360,"3"33"-2624,5-7-192,5 2 1312,-5 2-1120,3-2 1951,7 2-1503,3 3 768,9-5-1152,19 2 128,12-1-544,16-1-224,7 2-96,-5-5-704,-7 4 352,-10-4-4320,0 3 2528,9-18-7423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07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42 4736,'0'-1'57,"0"1"-1,-1 0 1,1-1 0,0 1-1,-1-1 1,1 1 0,0 0 0,0-1-1,-1 1 1,1-1 0,0 1-1,0-1 1,0 1 0,0-1 0,0 1-1,0-1 1,0 1 0,0-1-1,0 1 1,0-1 0,0 1 0,0-1-1,0 1 1,0-1 0,0 1-1,0 0 1,0-1 0,0 1-1,1-1 1,-1 1 0,0-1 0,0 1-1,1 0 1,-1-1 0,0 1-1,1-1 1,-1 1 0,0 0 0,1-1-1,-1 1 1,1 0 0,0-1 132,-1 0 0,1 1 1,0-1-1,-1 0 0,1 1 1,-1-1-1,1 0 0,-1 0 0,1 0 1,-1 1-1,1-1 0,-1 0 1,0 0-1,1 0 0,-1 0 0,0 0 1,0 0-1,0-1 0,0 2-83,0 0-1,0-1 0,0 1 0,0 0 1,0 0-1,0 0 0,0-1 0,0 1 0,0 0 1,0 0-1,0-1 0,0 1 0,0 0 1,-1 0-1,1-1 0,0 1 0,0 0 1,0 0-1,0 0 0,0 0 0,-1-1 0,1 1 1,0 0-1,0 0 0,0 0 0,-1 0 1,1 0-1,0-1 0,0 1 0,-1 0 1,1 0-1,0 0 0,0 0 0,-1 0 0,1 0 1,0 0-1,0 0 0,-1 0 0,1 0 1,0 0-1,0 0 0,-1 0 0,1 0 1,-1 0 33,0 1 0,0-1 0,0 0 0,0 1 0,0-1 0,0 1 0,0-1 0,0 1 0,1-1 0,-1 1-1,0-1 1,-1 2 0,-137 131 4293,119-112-4034,0 1 0,2 2-1,-22 35 1,-39 84 441,56-100-623,-5 9 136,3 1 1,2 0 0,3 2 0,2 1 0,-17 86 0,10 74 437,23-167-555,3 1-1,8 73 0,2-54 4,3-1-1,2 0 1,31 79-1,-34-113-491,2 0-1,1-1 0,2-1 0,1 0 0,1-2 1,2 0-1,48 50 0,-55-66-1403,30 23 0,-38-32 839,1-1 1,-1 0-1,1 0 0,-1 0 0,1-1 0,0-1 1,13 4-1,34 0-6850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09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18 136 1888,'-5'-6'296,"-8"-5"1909,13-13 10285,0 24-12237,0-1 0,1 1 0,-1-1 0,0 0-1,0 1 1,1-1 0,-1 1 0,0-1 0,0 1-1,1-1 1,-1 1 0,1-1 0,-1 1-1,1 0 1,-1-1 0,0 1 0,1 0 0,-1-1-1,1 1 1,0 0 0,-1-1 0,1 1 0,-1 0-1,1 0 1,-1 0 0,1 0 0,0-1-1,0 1 1,25-3 93,-10 1 260,66-19 228,0 4-1,153-13 1,-203 28-875,74-4-963,-118 6-6436,1-1 3449,10 0 3667,0 1 1,1 0 0,-1 0 0,1 0-1,-1-1 1,0 1 0,1 0-1,-1 0 1,0 0 0,1 0-1,-1 0 1,0 0 0,1 0-1,-1 0 1,0 1 0,1-1-1,-1 0 1,0 0 0,1 0-1,-1 1 1,1-1 0,-1 0-1,0 1 1,1-1 0,-1 1-1,1-1 1,-1 0 0,1 1-1,-1-1 1,1 1 0,0-1 0,-1 2-1,-3 5-2465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10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279 122 5408,'-12'-8'663,"10"6"-538,0 1 0,-1-1 0,1 0 0,-1 1-1,1 0 1,-1 0 0,1 0 0,-1 0-1,0 0 1,0 0 0,1 0 0,-1 1 0,-3-1-1,-22-4 1444,26 5-1195,1-1 1,-1 1-1,1-1 0,-1 1 1,1-1-1,0 0 0,-1 1 1,1-1-1,0 0 0,0 0 1,0 0-1,-1 0 0,1 0 1,0 0-1,0-1 0,1 1 1,-3-3-1,3 4-258,1-1 1,-1 0-1,0 0 0,0 0 0,0 1 0,1-1 1,-1 0-1,1 0 0,-1 1 0,0-1 0,1 0 1,-1 1-1,1-1 0,0 0 0,-1 1 0,1-1 1,-1 1-1,1-1 0,0 1 0,-1-1 0,1 1 1,0 0-1,0-1 0,0 1 0,0-1-24,12-5 259,0 0 0,1 1 1,-1 1-1,1 0 0,0 1 0,27-3 1,-8 0-35,-8 1-104,51-7 251,-68 11-384,0 1-1,1 0 1,-1 0 0,0 1 0,1 0 0,15 4-1,-23-5-59,0 1 0,0-1 0,1 1 0,-1-1-1,0 1 1,0 0 0,0-1 0,0 1 0,0 0 0,0 0-1,0 0 1,0 0 0,0 0 0,0 0 0,0 0 0,-1 0-1,1 0 1,0 0 0,-1 1 0,1-1 0,-1 0 0,1 0-1,-1 1 1,0-1 0,0 0 0,1 1 0,-1-1 0,0 0-1,0 0 1,0 1 0,0-1 0,0 0 0,-1 3 0,0 2 50,-1 1 0,0-1 0,0 0 1,0 0-1,-6 10 0,-3 2 20,0 0 1,0-1-1,-2-1 0,0 0 0,-1-1 0,-26 23 0,-107 70 518,118-88-520,16-11-15,-19 17 0,32-25-65,-1-1 1,0 1-1,1-1 1,-1 1 0,1-1-1,0 1 1,-1-1 0,1 1-1,-1-1 1,1 1 0,0-1-1,0 1 1,-1 0 0,1-1-1,0 1 1,0 0 0,0-1-1,-1 2 1,1-1-5,1-1 0,-1 0 0,0 1 0,0-1 0,0 0 1,1 1-1,-1-1 0,0 1 0,0-1 0,1 0 0,-1 1 0,0-1 0,1 0 1,-1 0-1,0 1 0,1-1 0,-1 0 0,0 0 0,1 0 0,-1 1 0,0-1 0,1 0 1,5 2 1,-1-1 0,0 0 0,1 0 0,5-1 0,1 2-2,19 3-46,4 0 23,63 18 1,-88-20-11,0 1-1,0 0 1,0 0 0,-1 1-1,1 1 1,-1-1-1,-1 2 1,1-1 0,-1 1-1,12 13 1,-17-17 29,0 1 1,-1 0-1,1 0 1,-1 0-1,0 0 0,0 0 1,0 0-1,0 1 1,-1-1-1,0 1 1,0-1-1,0 1 1,1 7-1,-3-6 8,1 1-1,0 0 1,-1 0 0,-1-1 0,1 1-1,-1 0 1,0-1 0,-4 10 0,-1-2 16,-1 0 0,0-1 1,-1 0-1,-1-1 1,0 0-1,0 0 0,-18 14 1,3-5 10,-1-1 0,-2-1 0,-30 16 0,38-25 45,0 0 1,-1-1-1,0-2 1,0 0 0,-32 6-1,45-12-26,-1 0-1,0 0 1,0-1 0,0 0-1,0 0 1,-14-4-1,19 3-46,0 1 0,1-1-1,0-1 1,-1 1-1,1-1 1,0 1 0,-1-1-1,1 0 1,0 0-1,0 0 1,1 0 0,-1-1-1,0 1 1,1-1-1,-1 0 1,1 0 0,0 0-1,-3-5 1,4 5-9,0 1 0,0-1 0,0 0 0,1 0 0,-1 0 0,1 1 0,0-1 0,0 0-1,0 0 1,0 0 0,0 0 0,0 1 0,1-1 0,0 0 0,-1 0 0,1 1 0,0-1 0,0 0 0,1 1 0,-1-1 0,0 1 0,3-4 0,0 1 59,0 0 1,0-1-1,1 1 0,-1 1 1,1-1-1,0 1 0,1 0 1,8-6-1,4 1 79,0 1 1,1 1-1,0 0 0,0 1 1,0 1-1,21-2 0,123-9-1327,-112 13-637,-27 2-651,-13 1-1211,0 0 1,15-4-1,-8 0 710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12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35 2720,'-2'-1'299,"0"0"1,1 0-1,-1 0 0,0 1 1,0-1-1,0 1 0,0-1 1,0 1-1,0 0 1,0 0-1,0-1 0,0 2 1,-1-1-1,-2 0 0,-7 1 2475,-24 7 10452,54-5-12133,-7-2-894,0 0-1,1-1 1,-1 0-1,21-4 1,3 0 40,62-5 263,44-2-625,-50 3 263,-69 5-205,1 1 1,-1 0 0,40 4 0,-67 7-118,-2 0 172,-1-1 0,-1 1 0,0-1 0,0 0 0,0-1 0,-1 0 0,-18 9 0,-4 4-22,4 0 119,2 1-1,0 1 0,1 1 1,-32 40-1,4-1 16,-2-2-1,-114 95 0,-43 25 561,205-174-627,-1 1 293,8-6-203,7-3-123,98-43-788,-65 26 754,1 2-1,1 1 0,43-9 0,-79 23 105,1 1-1,-1 0 1,0 1 0,1-1-1,-1 1 1,1 1 0,-1-1-1,1 1 1,-1 0 0,0 0 0,1 1-1,-1 0 1,0 0 0,0 1-1,0-1 1,0 1 0,9 7-1,0 1 159,0 1-1,22 24 0,7 11 11,-43-46-544,4-27-20886,-5 0 17763,0-1 1160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1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85 5632,'-3'-1'362,"-4"-3"176,0 1 1,0-1 0,-9-1-1,-1-3 9742,17 8-10133,170-11 8586,-85-1-9462,-1-4-4155,-80 15 3675,1-1-1,0 1 0,-1-1 0,1 1 1,4-4-1,9-4-4587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12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68 5984,'0'3'1060,"1"0"0,0 0 0,1 0 0,-1-1 0,0 1 0,1-1 0,-1 1 0,1-1 0,0 1 0,3 2 0,27 28 3029,-31-32-4064,0 1 1,1-1 0,-1 0 0,1 0-1,-1 0 1,1-1 0,0 1 0,-1 0-1,1 0 1,0-1 0,-1 1 0,1-1-1,0 0 1,0 1 0,-1-1 0,1 0-1,0 0 1,0 0 0,0 0-1,-1-1 1,1 1 0,0 0 0,0-1-1,-1 1 1,1-1 0,0 1 0,-1-1-1,1 0 1,-1 0 0,1 0 0,-1 0-1,1 0 1,-1 0 0,1 0 0,-1 0-1,1-2 1,1 0-106,0 0 0,0 0 0,-1-1 1,1 1-1,-1 0 0,0-1 0,0 0 0,-1 1 0,1-1 1,-1 0-1,1 0 0,-1 0 0,0 0 0,0-7 0,-1 8 77,1 0-1,-1 1 0,-1-1 1,1 0-1,0 1 0,-1-1 0,1 1 1,-1-1-1,0 0 0,0 1 1,0-1-1,0 1 0,0 0 1,0-1-1,-1 1 0,1 0 0,-1 0 1,0 0-1,1 0 0,-1 0 1,0 0-1,0 0 0,0 1 0,0-1 1,-1 1-1,1 0 0,0-1 1,-1 1-1,1 0 0,-1 0 1,1 0-1,-1 1 0,1-1 0,-1 1 1,-5-1-1,1 1 167,0-1 1,0 1-1,0 1 0,-1-1 0,1 1 1,0 1-1,0-1 0,0 1 0,0 0 1,1 1-1,-1 0 0,0 0 0,1 0 1,0 1-1,0 0 0,0 0 0,0 1 1,1-1-1,-1 1 0,1 0 0,-4 6 1,-1 2 119,1 0 0,1 0 0,0 1 0,0 0 0,2 1 0,-1-1 0,2 1 0,-6 24-1,7-21-54,1 0-1,0 0 1,1 0-1,1 1 0,1-1 1,3 27-1,-2-37-152,1 1-1,-1-1 1,1 0-1,1 0 1,0 0-1,0 0 1,0 0-1,1 0 1,0-1-1,1 0 1,0 0-1,0 0 1,0 0-1,1-1 1,0 0 0,7 7-1,-6-9-136,0 1 1,0-1-1,0 0 1,0-1-1,1 0 0,-1 0 1,1-1-1,0 0 0,0 0 1,0 0-1,0-1 0,0-1 1,0 1-1,0-1 0,0 0 1,14-3-1,-11 1-883,1-1-1,-1 0 0,1 0 1,14-8-1,-14 5-1454,-1 0 0,0-1 0,19-13 1,-5-2-1383,12-7-2292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13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53 7808,'-18'-18'2506,"18"18"-2431,-1 0-1,1-1 1,-1 1 0,1-1-1,0 1 1,0 0-1,-1-1 1,1 1-1,0-1 1,0 1-1,-1-1 1,1 1-1,0-1 1,0 1-1,0-1 1,0 1 0,0-1-1,0 0 1,0 1-1,0-1 1,0 1-1,0-1 1,0 1-1,0-1 1,0 1-1,0-1 1,0 1-1,1-1 1,-1 1 0,0-1-1,0 1 1,1-1-1,-1 1 1,0-1-1,1 1 1,-1 0-1,0-1 1,1 1-1,-1 0 1,1-1 0,-1 1-1,0 0 1,1-1-1,-1 1 1,1 0-1,-1 0 1,1-1-1,-1 1 1,1 0-1,0 0 1,3-2 634,0 1 1,-1 0-1,1 0 1,7-1-1,2 0 337,57-3 2473,-62 5-3125,1 0 0,-1 1 0,1 0 0,-1 1 0,1-1 0,9 5 0,-16-5-329,0-1 1,1 1-1,-1 1 1,0-1-1,0 0 0,0 1 1,0-1-1,0 1 1,0-1-1,0 1 1,0 0-1,-1 0 0,1 0 1,0 0-1,-1 0 1,0 0-1,0 0 1,1 1-1,-1-1 0,0 0 1,-1 1-1,1-1 1,0 1-1,-1-1 1,0 1-1,1-1 1,-1 1-1,0-1 0,0 1 1,0-1-1,-1 1 1,1-1-1,0 1 1,-1-1-1,0 1 0,0-1 1,0 0-1,0 1 1,0-1-1,-2 3 0,-8 10 149,0-1-1,-2-1 1,-27 25-1,21-21 110,-19 22-1,30-30-251,-2 2 120,1 0-1,-9 15 1,16-24-143,0 1 0,1 0 0,-1 0-1,1 0 1,0 0 0,0 0 0,0 0 0,0 0-1,1 0 1,-1 0 0,1 0 0,-1 0 0,1 1-1,0-1 1,1 6 0,0-7-35,0-1 0,0 1 0,0 0 0,0 0 0,0-1 0,0 1 1,0-1-1,0 1 0,0-1 0,1 0 0,-1 1 0,1-1 0,-1 0 0,1 0 0,0 0 0,-1 0 0,1 0 0,0 0 0,-1-1 0,1 1 0,0 0 1,0-1-1,0 1 0,0-1 0,2 0 0,6 2-64,1-2 0,0 1 1,12-2-1,-21 1 21,25-3-1210,0-1-1,34-9 1,-30 5-3907,35-3-1,-45 12 1282,-6 6-2790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14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24 295 6048,'-24'-3'5418,"31"2"-1567,61-8 527,37 2-1921,-45 3-1415,579-66 4024,-8-35-4026,-627 104-1087,228-46-580,-135 19-3381,-95 27 3486,0 0 0,0 1 1,0-1-1,0 0 0,0-1 0,0 1 1,2-2-1,-4 3 410,1 0-1,0-1-1012,-1 0 1012,0 1 1,0 0-1,0 0 1,0 0-1,0 0 1,0-1-1,0 1 1,0 0-1,0 0 1,0 0-1,0 0 1,0-1-1,0 1 1,0 0-1,0 0 1,0 0-1,0 0 1,0-1-1,0 1 1,0 0-1,-1 0 1,1 0-1,0 0 1,-11-5-3002,-12 6-806,-15 6 1344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1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7712,'-1'2'302,"0"0"1,-1-1-1,1 1 0,0 0 1,0 0-1,0 0 1,0 0-1,0 0 0,1 0 1,-1 0-1,0 0 1,1 0-1,0 1 0,-1-1 1,1 0-1,0 0 0,1 4 1,0 4 815,0-1 0,6 18 0,-4-15-118,14 55 1719,15 60 556,-4-24-1760,-26-84-1360,1-2-73,-3-16-85,0-1 1,0 0 0,0 0 0,0 0 0,0 0 0,0 0 0,0 0 0,0 0 0,0 0 0,0 0 0,0 0 0,1 0 0,-1 0 0,0 0 0,0 0-1,0 0 1,0 0 0,0 0 0,0 0 0,0 0 0,0 0 0,0 0 0,0 0 0,0 0 0,0 0 0,1 0 0,-1 0 0,0 0 0,0 0-1,0 0 1,0 0 0,0 0 0,0 0 0,0 0 0,0 0 0,0 0 0,0 0 0,0 0 0,0 0 0,0 0 0,0 0 0,1-1 0,-1 1 0,0 0-1,0 0 1,0 0 0,0 0 0,0 0 0,0 0 0,0 0 0,0 0 0,0 0 0,0 0 0,0 0 0,5-12-281,3-13 66,5-35 0,-9 35 76,13-36 1,-12 46 181,2 0 0,-1 0-1,2 0 1,0 1-1,1 0 1,17-20 0,-20 27 158,1 0-1,0 0 1,0 1 0,1 0 0,-1 1 0,1-1 0,1 2-1,-1-1 1,1 1 0,0 0 0,0 1 0,16-5 0,-13 6 30,0 1 0,0 0 1,0 0-1,0 1 0,1 1 0,-1 0 1,0 1-1,-1 0 0,16 5 1,11 5-675,53 27 0,-90-39 412,5 3-907,0-1 0,-1 0 0,1 0 0,0 0 0,7 0 0,-9-1-873,1-1 1,-1 0-1,0 0 0,0-1 0,7 0 0,10-3-4709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05.98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16 5152,'2'-2'8439,"4"2"-5290,9 2-3307,-10-1 1415,19 0-783,-1 0 0,0-2-1,32-4 1,17-1-363,89 0-2266,-115 6 1040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15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104 120 4160,'-6'-8'486,"5"7"-418,0 0 0,-1 0 0,1-1 0,0 1-1,1-1 1,-1 1 0,0-1 0,0 1 0,1-1 0,-1 1 0,0-1 0,1 0 0,0 1 0,-1-1 0,1 0 0,0 1 0,0-1 0,0 0 0,0-2 0,2-14 2449,0-23 1,3 21 2004,3 25-2085,-5-3-2143,-1 1 0,0 0 0,0 1 0,0-1-1,0 0 1,0 0 0,-1 1 0,3 6 0,1 3 421,8 21 320,45 90 1024,-33-77-1762,22 60 1,11 54 124,-44-120-271,12 38 174,-3 2 0,21 143 1,-38-178-159,-3-1 1,-2 1-1,-1 0 1,-3-1 0,-2 1-1,-16 69 1,9-76-15,-1-1 0,-3-1 0,-22 40 0,16-32-45,-1 3-42,-52 100-73,54-111-865,-45 61 0,64-95 669,-36 43-2557,33-41 1989,1-1-1,-1 0 1,0 0-1,0 0 1,0-1 0,-10 6-1,14-9 573,0 0 0,1 1 0,-1-1 0,0 0 0,0 1 0,0-1 0,0 0 0,0 0 0,0 0 0,1 0 1,-1 0-1,0 0 0,0 0 0,0 0 0,0 0 0,0 0 0,0-1 0,0 1 0,1 0 0,-1-1 0,0 1 0,0 0 0,0-1 0,1 1 0,-1-1 0,0 1 0,1-1 0,-1 1 0,0-1 0,1 0 0,-1 1 0,0-1 0,1 0 0,-1 0 0,1 1 0,-1-3 0,-1-2-922,0 0-1,0 0 1,0 0-1,-1-10 0,2 11 861,-4-29-2998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17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30 5888,'-6'-7'1016,"-11"-16"14191,20 29-14880,0-1-1,0 0 1,1 0-1,-1 0 1,1 0-1,0-1 0,0 0 1,1 1-1,-1-2 1,1 1-1,0 0 1,8 3-1,9 5 351,42 15 0,-22-9-435,18 7-117,1-2-1,114 28 0,-68-23-161,-106-28 36,-1 0 0,0 0 0,1 0-1,-1 0 1,0 0 0,1 0 0,-1 0 0,1 0-1,-1 0 1,0 0 0,1 0 0,-1 1 0,0-1-1,1 0 1,-1 0 0,0 0 0,0 0 0,1 1 0,-1-1-1,0 0 1,0 0 0,1 1 0,-1-1 0,0 0-1,0 1 1,1-1 0,-1 0 0,0 1 0,0-1-1,0 0 1,0 1 0,0-1 0,0 0 0,0 1 0,1-1-1,-1 1 1,-4 3-99,1-2 84,-1 1-1,1 0 1,0-1-1,-1 0 1,0 0-1,1 0 1,-1 0-1,0-1 1,0 0-1,0 1 1,-4-1-1,-7 4-4,-7 2 25,-7 3 39,-1 2 0,-37 19 1,-298 209-162,331-216-298,31-22 78,-24 18-3366,26-19 3203,0 0 0,0 0 0,0 1 0,-1-1 0,1 0 0,0 0 0,1 1 0,-1-1 0,0 0 0,0 1 0,0-1 0,1 1 0,-1-1 0,1 1 0,-1 2 0,4 5-5397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18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79 9792,'-9'1'783,"5"-1"-504,0 1 0,0-1 0,1 1 0,-1 0 0,0 0 0,1 0 0,-1 0 0,0 1 0,1-1 0,-1 1 0,1 0 0,-3 2 0,0 1 200,1-1-1,0 1 1,1 0-1,-1 0 1,1 0 0,0 1-1,0-1 1,1 1-1,-6 11 1,5-8-37,1 1 0,0 1 0,0-1 0,1 0 0,-1 19 1,2-9-159,1 0 0,1 0 1,1 0-1,1 0 1,0 0-1,7 20 0,-6-30-206,-1 0 0,1-1 0,0 1 0,1-1 1,0 0-1,0 0 0,1-1 0,0 1 0,1-1 0,0-1 0,0 1 0,10 6 0,-7-6-6,1 0 0,0-1 0,1-1-1,0 0 1,0-1 0,0 0 0,0 0 0,1-2 0,14 4 0,-6-4-109,0 0 1,1-1 0,-1 0 0,0-2 0,1-1 0,-1-1-1,23-4 1,-31 3 17,0 0 0,-1-1 0,0 0 0,1-1-1,-1 0 1,-1-1 0,1-1 0,-1 0 0,0 0-1,-1-1 1,0 0 0,18-19 0,-14 10 29,-1 1 0,-1-2 0,-1 0 0,15-30 0,-20 34 43,-1 1 1,0-1 0,-1 0 0,0 0 0,-1 0-1,-1-1 1,1-24 0,-3 32 10,0-1 0,-1 0 0,0 1 0,-1-1 0,0 1 0,0 0 0,0-1 1,-1 1-1,0 0 0,0 0 0,-1 0 0,0 1 0,-8-10 0,6 8-79,-1 1 0,0 0 0,-1 0-1,1 1 1,-1 0 0,0 0 0,-1 1 0,1 0 0,-1 1 0,-11-5 0,-3 1-66,-1 2 0,-40-8 0,-50 1-169,97 11 220,-100-6-463,98 7-188,1 2 0,-1 0 0,1 1-1,-22 6 1,34-7 21,0 1-1,1 0 1,-1 0-1,0 1 1,-7 4-1,12-6 208,-1 0-1,0 0 1,0 1-1,1-1 0,-1 1 1,1-1-1,-1 1 1,1 0-1,0-1 1,0 1-1,0 0 1,0 0-1,0 0 0,0 0 1,0 0-1,0 0 1,1 0-1,-1 0 1,1 3-1,-1-2-58,1 0 0,0 0 0,1 0 0,-1 0 0,0 0 0,1 0 0,1 5 0,14 21-2437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25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29 3136,'0'-1'196,"-1"0"0,1 0 0,0 0 0,0 0 0,-1-1 0,1 1 0,0 0 0,0 0 0,0 0 0,0 0 0,0 0 1,0 0-1,1-2 0,0-9 6387,-10 13-92,7-2-6346,1 1 1,-1 0 0,0 0-1,0 0 1,0 0-1,0 0 1,0 1 0,0-1-1,0 1 1,0-1-1,0 1 1,-3 1-1,3 1 93,-2 7 283,4-9-481,0 0 1,1 0-1,-1 1 1,1-1-1,-1 0 1,1 0-1,-1 0 1,1 0 0,0 0-1,0 1 1,0-2-1,0 2 1,2 1 32,0 0 1,0-1-1,0 1 1,0-1-1,0 0 1,0 0 0,1 0-1,5 2 1,34 10 249,-31-11-316,59 18 82,235 78 168,-281-86-297,-24-12 43,1-1 0,-1 1-1,0 0 1,0-1 0,0 1-1,0 0 1,-1 0 0,1 0-1,0 0 1,0 0 0,0 0-1,-1 0 1,1 0 0,0 0-1,-1 0 1,1 0 0,-1 0-1,1 2 1,-1-1 12,-1 0 0,1 0 0,-1 1 1,0-1-1,1 0 0,-1 0 0,0 0 0,0 0 0,-1 0 0,1 0 1,-2 2-1,-19 21 166,-27 13-10,-81 51 1,16-13-318,77-51-217,-12 9-4810,41-29 880,2 0 1376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26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66 100 10720,'-7'-19'3456,"7"18"-3331,0 1 1,0-1-1,0 0 1,0 1 0,0-1-1,0 0 1,0 1 0,0-1-1,0 0 1,0 0 0,0 1-1,0-1 1,0 0 0,1 1-1,-1-2 1,1 0-146,-2 5 206,-7 9 216,0 0 1,2 0 0,-1 1 0,1 0-1,1 0 1,1 1 0,0 0 0,0-1-1,1 1 1,1 0 0,0 17 0,1-19-267,1 0 0,1 0 0,0-1 0,1 1 0,0 0 0,1-1 0,0 0 0,0 0 0,1 0 1,1 0-1,0 0 0,1-1 0,0 0 0,8 10 0,-11-15-75,1-1 0,1 1-1,-1-1 1,1-1 0,-1 1 0,1-1-1,0 1 1,0-1 0,1-1 0,-1 1 0,1-1-1,-1 0 1,1 0 0,0-1 0,-1 1-1,1-1 1,0 0 0,0-1 0,0 0 0,0 0-1,9-1 1,8-2-16,0-1 1,-1-1-1,1-1 0,21-10 0,-40 15-40,35-12 152,0-2-1,-1-2 1,59-35-1,-85 44-89,-1-1-1,1 0 0,-1-1 0,-1 0 0,18-21 0,-23 23-22,0 0 0,0 1-1,-1-1 1,0-1 0,0 1-1,-1-1 1,0 1 0,-1-1 0,0 0-1,2-12 1,-4 16-63,1 0-1,-1 0 1,0 0 0,-1 0 0,1-1-1,-1 1 1,0 0 0,0 0 0,0 0-1,-1 1 1,0-1 0,0 0 0,0 0-1,-3-4 1,1 4-39,0 0-1,0 0 0,-1 1 1,1-1-1,-1 1 1,0 0-1,0 0 0,0 1 1,0-1-1,-9-3 1,1 2-23,0-1 0,-1 2-1,0 0 1,0 1 0,0 0 0,-1 1 0,-23-1 0,4 3-131,1 2 0,-36 6-1,45-4-165,-1 1 0,1 1-1,-30 12 1,33-9-1780,-34 20 0,26-10 36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4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21 2496,'-5'-20'11504,"5"44"-8411,-7 25-1088,4-15-1345,-1 11 519,5 90 1,17 160 830,-11-190-1547,-1-45-323,-5-9-27,3 16 57,-3-47-39,-1-17-55,0 0-1,0-1 1,0 1 0,0 0-1,1 0 1,0 4 0,0-6 212,-4-50 395,2 27-704,2-1 0,1 0 1,1 0-1,1 1 0,1-1 1,0 1-1,17-39 0,-12 42-45,1 1 0,0 0 0,2 1 0,0 0 0,1 1 0,0 1 0,2 0 0,27-21 0,-14 15-20,0 2 0,0 1 0,2 1 0,49-19 0,-73 33 56,1 0-1,0 1 0,0 0 1,0 0-1,0 1 0,0 0 1,0 0-1,16 1 0,-21 1 42,-1-1-1,1 1 1,0-1-1,0 1 0,-1 0 1,1 0-1,0 0 1,-1 1-1,1-1 1,-1 0-1,1 1 0,-1 0 1,0-1-1,0 1 1,0 0-1,0 0 1,0 0-1,0 1 0,0-1 1,-1 0-1,1 1 1,-1-1-1,1 1 1,-1-1-1,0 1 0,0 0 1,1 5-1,-1-5 41,-1 1-1,1 0 1,-1 0-1,1 0 1,-1-1-1,0 1 1,0 0 0,-1 0-1,1 0 1,-1 0-1,0-1 1,0 1-1,0 0 1,-3 4-1,2-3-17,-1-1-1,0 1 0,0 0 0,-1-1 1,0 0-1,0 0 0,0 0 0,-8 6 1,-5 2-8,0-2 0,-1 0 1,-1-1-1,-23 7 0,41-15-21,-34 11 124,0-2 0,0-2 0,-1-1 0,-50 3 0,19-9-171,67 7-122,5-1 290,0-1 1,0 1 0,0-1-1,1 0 1,10 8 0,12 14 202,1 8 31,41 71 0,-30-42-186,19 36-88,-60-135-14132,-8-7 10314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41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58 4480,'-25'-30'13801,"40"24"-11517,19-4-2274,-24 7 223,1 0-1,-1 1 0,1 0 0,0 1 1,0 0-1,14 1 0,-22 1-210,1-1-1,-1 1 1,1-1 0,-1 1-1,1 0 1,-1 0-1,1 1 1,-1-1 0,0 1-1,0 0 1,0-1-1,0 1 1,0 1 0,0-1-1,0 0 1,-1 1-1,1-1 1,-1 1 0,0 0-1,0 0 1,0 0-1,3 6 1,-2-2 38,0 1 0,-1-1 0,0 1 0,0-1 0,0 1 0,-1 0 0,-1 0 0,1 0 0,-1-1 0,-1 1 0,0 0 0,0 0 0,0 0 0,-1-1 0,0 1 0,-5 13 0,0-5 85,-1 0-1,0-1 1,-1 0-1,0 0 1,-1-1-1,-19 20 1,3-10 183,21-20-81,-1 1 0,1 0 0,0 0 0,-6 8 0,11-12-234,0-1 1,-1 0-1,1 0 1,0 0-1,0 0 1,0 1-1,0-1 1,0 0-1,0 0 1,0 0-1,0 1 1,0-1 0,0 0-1,0 0 1,0 0-1,0 0 1,0 1-1,0-1 1,0 0-1,0 0 1,0 0-1,0 1 1,1-1 0,-1 0-1,0 0 1,0 0-1,0 0 1,0 0-1,0 1 1,0-1-1,0 0 1,1 0-1,-1 0 1,0 0 0,0 0-1,0 0 1,0 1-1,0-1 1,1 0-1,-1 0 1,0 0-1,1 0 1,13 4 395,18-2 141,159-9-728,-189 7 148,5-2-1996,4-1-3152,11 31-12972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42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24 4480,'-13'-9'2324,"2"2"6621,4-1-2465,13 8-2693,7 1-4230,23 1 876,-1 1 1,40 10-1,-42-7-208,244 32 628,-227-37-1045,-54-13-3285,3 9 2857,-1 0 0,1 1 0,-1 0 0,1-1 0,-1 1 0,0 0 0,0 0 0,0 0 0,0 0-1,0 0 1,-1 1 0,1-1 0,-1 1 0,1-1 0,-1 1 0,1 0 0,-1 0 0,0 0 0,1 0 0,-1 0 0,0 1 0,-3-1 0,3 1 209,0-1 0,0 1 0,-1 0 0,1 1 0,0-1 0,0 1-1,0-1 1,0 1 0,0 0 0,0 0 0,0 0 0,-5 3 0,-19 17-2282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42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28 4320,'-8'0'-492,"-6"0"8800,23 0-5815,100-2 5805,53-12-4079,-38 6-4118,-48 4-1743,-93 20-10827,-11 5 6378,12-6 2214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43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57 6048,'-28'-7'7155,"39"9"-3809,170-24 5977,80-7-8806,-249 29-1677,21-1-1707,-14 6-2616,-10 3 2332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06.43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11 3 7136,'-1'0'76,"-6"-2"2167,5 9 1427,4-8-3160,0 1 0,0 0 0,0 0-1,0 1 1,0-1 0,0 0 0,0 1 0,3 0 0,3 1 431,56 4 233,100-4 0,-92-3-1399,-5 1-782,12-1-2254,-2 3-4124,-34 1 4052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45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53 3552,'9'-1'9902,"2"-2"-4012,15-6-2492,17-6-5557,-24 11 3783,68-14-864,-84 18-741,0-1 24,1 0-1,0 1 1,-1 0 0,1-1 0,0 1-1,-1 1 1,1-1 0,0 0-1,-1 1 1,1 0 0,-1 0 0,1 0-1,-1 0 1,1 1 0,-1-1-1,4 3 1,-5-3-13,0 1-1,-1-1 1,1 0 0,0 1-1,-1-1 1,0 1-1,1 0 1,-1-1-1,0 1 1,0 0 0,0 0-1,0 0 1,0 0-1,0 0 1,0 0-1,-1 0 1,1 0 0,-1 0-1,1 0 1,-1 0-1,0 0 1,0 0-1,0 0 1,0 1 0,0-1-1,0 0 1,-1 0-1,0 3 1,-6 18 64,-2 0 0,0-1 0,-1 0-1,-1 0 1,-1-1 0,-21 27 0,6-14 18,-1-1-1,-56 49 1,-68 35 1163,143-110-1055,9-4 14,15-3 122,-7-1-313,23-2 321,43 4 0,-27 0-180,-9-2 8,-11 0-112,0 1 0,-1 2 0,44 7 0,-34 5-38,-22-12-20,-6-4-1229,-25-35-21063,12 31 18873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46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15 443 4064,'-8'4'-988,"1"3"6071,7-6-4834,0-1-1,0 1 1,0-1-1,0 1 1,0-1-1,1 1 1,-1-1-1,0 1 1,0-1-1,0 1 1,0-1-1,0 1 0,1-1 1,-1 1-1,0-1 1,1 0-1,-1 1 1,0-1-1,0 1 1,1-1-1,-1 0 1,1 1-1,-1-1 1,0 0-1,1 0 1,-1 1-1,1-1 1,-1 0-1,1 0 1,-1 0-1,1 1 1,-1-1-1,1 0 1,0 0-49,0 1 1,0-1-1,1 0 1,-1 0 0,0 0-1,0 0 1,0 0 0,0 0-1,0 0 1,0 0 0,0 0-1,1 0 1,-1 0 0,0-1-1,0 1 1,0-1 0,0 1-1,0-1 1,0 1 0,0-1-1,0 1 1,0-1-1,-1 0 1,1 1 0,1-2-1,3-4-130,0 1-1,9-12 0,-7 7 304,78-111 213,-32 56 62,109-102 0,-126 137-249,9-8 610,-48 41-935,0 1-1,0-1 1,1 1-1,-1 0 1,1 0 0,0 0-1,-2 7 1,-10 35-42,5-12-7,-53 219 407,61-248-389,0 0 0,0 0 1,1 1-1,0-1 1,0 0-1,1 10 1,-1-14-37,0 0 1,1 0-1,-1 0 1,0 0-1,1 0 0,-1 0 1,1 0-1,-1-1 1,1 1-1,-1 0 0,1 0 1,0 0-1,-1 0 1,1-1-1,0 1 0,0 0 1,-1-1-1,1 1 1,0 0-1,0-1 0,0 1 1,0-1-1,0 1 1,0-1-1,0 0 0,0 1 1,0-1-1,0 0 1,0 0-1,0 0 0,0 0 1,0 0-1,0 0 1,0 0-1,0 0 0,0 0 1,0 0-1,0-1 1,0 1-1,1-1 0,5-1 9,0 0-1,-1-1 1,1 1-1,-1-2 0,0 1 1,0-1-1,0 0 1,0 0-1,-1 0 0,0-1 1,6-6-1,3-5-64,0-1 0,15-25 0,73-133-58,-93 160 196,-7 13-75,0-1 0,0 0 0,0 0-1,-1-1 1,1 1 0,-1 0 0,0 0 0,1-5 0,-4 47 422,-8 46 0,5-54-182,2 0 0,1 1 0,2 35-1,0-58-202,1 2 72,0 1 1,6 21-1,-7-30-124,1-1-1,0 1 1,0 0-1,1 0 1,-1-1-1,0 1 1,1-1-1,-1 1 1,1-1 0,0 0-1,0 0 1,0 0-1,0 0 1,0 0-1,0 0 1,1 0 0,2 1-1,-3-2-302,0-1 0,0 1 0,0-1-1,0 1 1,1-1 0,-1 0 0,0 0 0,0 0-1,0 0 1,0-1 0,0 1 0,1 0 0,-1-1-1,0 1 1,0-1 0,0 0 0,0 0 0,0 0-1,0 0 1,-1 0 0,1 0 0,2-2 0,3-3-1908,0 0 1,0 0 0,0 0 0,6-9-1,8-11-1873,2-3-384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46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83 3712,'-30'0'17999,"38"0"-17274,1-1-1,0 0 0,13-5 1,11-1-76,312-28 1210,-335 35-1851,411-19 213,-127 9-203,-96 6-631,-190 7-1747,-10 2-750,-17 9-3001,14-11 4829,-15 12-5918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49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3808,'0'-8'1062,"0"-1"-1,4-15 1,5-3 4115,-7 7 3850,0 26-7697,6 41-313,-3 0 0,-1 90 0,6-19-281,-2-29-651,4 58 271,-6-74-226,-5 9 216,-1-81-346,0-1-1,1 0 1,-1 0-1,0 0 1,0 0-1,1 0 1,-1 0-1,0 0 1,0 1-1,1-1 1,-1 0-1,0 0 1,0 0-1,1 0 1,-1 0-1,0 0 1,0 0-1,1 0 1,-1 0-1,0 0 1,0 0-1,1-1 1,-1 1 0,0 0-1,0 0 1,1 0-1,-1 0 1,0 0-1,1-1 1,-1 1-12,1-1-41,0-1 0,0 1 0,0-1 0,0 0 0,-1 1 0,1-1 0,0 0 0,-1 0 0,1 0 0,-1 1 0,0-1 0,0 0 0,1-2 0,1-9-325,27-108-786,-18 71 840,-8 35 283,1 1 0,1 0 1,0 1-1,10-19 0,-12 27 81,0 0 0,0 0 0,0 0 0,0 0 0,1 1-1,0 0 1,0 0 0,0 0 0,0 0 0,1 0 0,-1 1 0,1 0 0,0 0-1,7-3 1,-11 6 17,1-1-1,0 0 1,-1 1-1,1 0 1,0-1 0,0 1-1,-1 0 1,1 0-1,0 0 1,0 0-1,0 0 1,-1 0 0,1 1-1,0-1 1,-1 1-1,1-1 1,0 1-1,-1-1 1,1 1-1,0 0 1,-1 0 0,1 0-1,-1 0 1,0 0-1,1 0 1,-1 0-1,0 1 1,0-1-1,1 0 1,-1 1 0,0-1-1,0 1 1,-1-1-1,1 1 1,0-1-1,0 3 1,3 6 60,0 1-1,-1-1 1,-1 1 0,3 17-1,-5-25-115,6 58-208,-3 85-1,-3-100-1718,-4-29-1330,1-12 377,-1-15-5477,2 7 7639,2 0 1,-1 0-1,0 0 1,1-1-1,-1 1 1,1 0-1,0-4 1,7-20-2372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49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544 9 4224,'-36'-8'2389,"21"11"2011,4 1-2956,1 0-1,0 1 1,-19 10-1,21-10-828,-25 14 1224,-7 4 612,-67 29 0,16-19-1618,-63 27-2279,190-62-13968,-19 0 13346,10 2-1484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50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77 5216,'-15'-3'1696,"14"3"-1473,1 0 0,-1 0 0,1 0 0,0 0 0,-1 0 1,1 0-1,-1 0 0,1-1 0,0 1 0,-1 0 0,1 0 0,0-1 0,0 1 1,-1 0-1,1 0 0,0-1 0,-1 1 0,1 0 0,0-1 0,0 1 0,0 0 0,-1-1 1,1 1-1,0 0 0,0-1 0,0 1 0,0 0 0,0-1 0,0 1 0,0-1 1,0 1-1,0 0 0,0-1 0,0 1 0,0-1 0,0 1 0,0 0 0,0-1 1,0 1-1,0-1 0,0 1 0,0 0 0,0-1 0,1 1 0,-1 0 0,0-1 1,9-13 2776,-6 10-2773,1 1-1,-1 0 0,1 0 1,0 0-1,0 0 0,0 1 0,0 0 1,1-1-1,-1 1 0,0 1 1,1-1-1,5 0 0,8-2 229,31-3-1,-44 6-405,0 1 0,0 0 0,0 0-1,0 1 1,0-1 0,0 1 0,0 0 0,-1 0 0,1 1-1,0 0 1,-1 0 0,1 0 0,-1 0 0,8 5 0,-9-5-44,-1 0 1,0 0 0,0 0-1,1 1 1,-1-1 0,-1 0-1,1 1 1,0-1 0,0 1-1,-1 0 1,0 0 0,1-1 0,-1 1-1,0 0 1,-1 0 0,1 0-1,0 0 1,-1 0 0,0 0-1,1 0 1,-1 0 0,0 0-1,-1 0 1,0 5 0,-1 0 23,0 0 0,-1 0-1,0 0 1,0-1 0,-1 1 0,0-1 0,0 0 0,-1 0 0,0-1 0,0 1 0,-1-1 0,1 0 0,-14 10 0,-3 0 112,0 0-1,-46 22 0,13-15 119,41-18-114,1 1-1,-1 0 1,-20 13 0,34-19-140,-1 0 1,1 1 0,0-1 0,0 0-1,0 0 1,0 0 0,0 0-1,0 0 1,0 0 0,0 0 0,0 1-1,0-1 1,0 0 0,0 0 0,0 0-1,0 0 1,0 0 0,0 0 0,0 1-1,0-1 1,0 0 0,0 0 0,0 0-1,0 0 1,0 0 0,0 1 0,0-1-1,0 0 1,0 0 0,0 0 0,0 0-1,0 0 1,0 0 0,0 0 0,0 1-1,0-1 1,0 0 0,1 0 0,-1 0-1,0 0 1,0 0 0,0 0 0,0 0-1,0 0 1,0 0 0,0 0 0,1 0-1,-1 1 1,0-1 0,0 0 0,0 0-1,0 0 1,0 0 0,0 0 0,1 0-1,-1 0 1,0 0 0,0 0 0,0 0-1,0 0 1,0 0 0,0 0 0,1 0-1,-1-1 1,15 4 167,-10-2-80,32 4 271,70 0-1,-51-4-274,54 0-297,-63-1-3930,-31-2 107,-15 2 3574,0 0 0,-1 0-1,1-1 1,0 1-1,0 0 1,0-1 0,-1 1-1,1-1 1,0 1 0,-1-1-1,1 1 1,0-1-1,-1 1 1,1-1 0,-1 0-1,1 1 1,0-1 0,-1 0-1,0 1 1,1-1 0,-1 0-1,1 0 1,-1-1-1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52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52 5152,'0'-2'130,"0"1"0,0 0 1,-1 0-1,1-1 0,0 1 1,0 0-1,0-1 0,0 1 1,0 0-1,1-1 0,-1 1 1,0 0-1,0 0 0,1-1 0,-1 1 1,1 0-1,-1 0 0,2-2 1,21-23 15888,-23 28-15075,-2 81 851,-23 147-1,15-184-1602,-1-1 0,-3 0 0,-2-1 0,-22 44 0,17-35-82,-23 87 0,27-81 81,-2 1-116,19-59-60,0-1 1,-1 1-1,1 0 1,0 0-1,0-1 1,-1 1-1,1 0 1,0 0-1,0 0 0,0-1 1,0 1-1,0 0 1,0 0-1,0 0 1,0-1-1,0 1 1,1 0-1,-1 0 1,1 1-1,0-2 3,-1 0-1,1 0 0,0 0 1,0 0-1,0 0 0,0 0 0,-1 0 1,1-1-1,0 1 0,0 0 1,0 0-1,0-1 0,-1 1 1,2-1-1,13-4 38,69-20 209,155-22 0,-206 41-188,-19 4-4,-1 0 1,17-1-1,-3 0 29,-25 3-191,-6-14-12032,3 11 11264,0 2 242,0 0 0,0 0-1,0 0 1,0 1 0,0-1 0,0 0 0,0 0 0,0 1-1,0-1 1,-2 0 0,0-1-178,-1 1 0,0 0-1,1 1 1,-1-1 0,0 1 0,0-1 0,-4 1 0,-27 0-2225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53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5568,'2'-11'10415,"3"13"-9849,-3-1 47,10 2 1286,0 0 0,-1 0 0,1-1 0,19 1 0,51-3 151,-34-1-1499,68-6 337,5 0-640,-32-1-856,-70 6-1434,-18 2 1750,-1 0 0,1 0 0,-1 0 0,1 0 0,-1 0 0,1 0 0,-1 0 0,1 0 0,-1-1 0,1 1-1,-1 0 1,1 0 0,-1-1 0,1 1 0,-1 0 0,1-1 0,-1 1 0,1 0 0,-1-1 0,0 1 0,1-1 0,-1 1 0,0-1-1,1 1 1,-1-1 0,0 1 0,0-1 0,1 0 0,-24 5-12140,-3 0 8438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4:53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23 160 7296,'-16'-44'2368,"15"42"-2174,0 0 1,0 1-1,0-1 1,1 0 0,-1 0-1,1 0 1,-1 0-1,1 0 1,0 0-1,0 1 1,0-1-1,0 0 1,0 0 0,0 0-1,1 0 1,-1 0-1,0 0 1,1 0-1,0 0 1,-1 1-1,2-4 1,1 2 630,0 0 0,-1-1 0,2 1 0,-1 0 0,0 1 0,0-1-1,8-4 1,-4 3-79,1 0 0,-1 0 0,1 1 0,0 0-1,0 1 1,0-1 0,15-1 0,62-2 1151,-47 4-1452,200-6-2732,-228 8 1073,0-1-427,1 2 0,0-1 0,-1 1 0,16 4 0,18 12-7601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07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11 5888,'-5'-11'13107,"14"21"-6031,-3-1-9900,-3-5 2873,0 1 0,1-1-1,-1 0 1,1 0-1,5 4 1,6 6 22,-5-4-71,1-1 0,1 0 0,-1-1 0,1-1 0,1 0 1,18 8-1,-2 0 58,-23-12-26,1-1 0,-1 1 0,12 1 0,-12-2-3,0-1 1,0 1-1,11 5 0,-1 0 177,-14-6-181,-1-1 0,1 1 0,0 0 1,0-1-1,-1 1 0,1 0 1,-1 0-1,1 0 0,-1 0 1,1 1-1,-1-1 0,1 0 1,0 3-1,-1-3 663,-1 1-730,0 0 59,-1-1 0,1 1 0,-1 0 0,0 0 0,1-1 0,-1 1 0,0 0 0,0-1 0,0 1 0,0-1 0,0 1 0,-2 1 0,-18 17 449,19-18-428,-21 17 647,-48 28 0,29-21-455,2-1-183,-59 25 1,45-24-565,39-23-1216,9-3-657,11-3-20,52-18-7574,-29 13 7286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06.85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42 14 6816,'-42'0'3072,"92"3"-2656,-37-6 2368,1 3-1600,-4-5 1215,-2 5-1407,15-4 32,9 4-608,26-5-384,0 10-64,13-5-224,-2 4 160,-1 1-2208,-10 6 1249,5-2-4193,-5 2 2912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08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68 7808,'0'0'105,"0"0"0,0-1-1,0 1 1,0 0 0,0-1 0,0 1 0,0 0 0,0-1 0,0 1 0,0 0 0,0-1 0,0 1 0,0 0-1,0-1 1,0 1 0,0 0 0,0-1 0,0 1 0,-1 0 0,1 0 0,0-1 0,0 1 0,0 0-1,0-1 1,-1 1 0,1 0 0,0 0 0,0 0 0,-1-1 0,1 1 0,0 0 0,0 0 0,-1 0-1,1-1 1,0 1 0,-1 0 0,1 0 0,0 0 0,-1 0 0,1 0 0,0 0 0,0 0 0,-1 0 0,0 0 179,0 0 0,0 1 0,1-1 0,-1 1 0,0-1 0,0 1 0,1-1 0,-1 1 0,1-1 0,-1 1 0,0 0 0,1-1 1,-1 1-1,1 0 0,-1 0 0,0 1 0,-35 58 3301,27-47-3364,1 1 0,0 0 0,0 0 1,2 1-1,-8 21 0,12-30-183,1 0 1,0 0-1,0 0 1,0 0-1,1 0 1,0 1-1,0-1 1,0 0-1,1 0 1,0 0-1,0 0 1,0 0-1,1 0 1,0 0-1,0 0 1,1-1-1,-1 1 1,1-1-1,1 1 0,-1-1 1,1 0-1,5 6 1,-7-8-18,1-1 1,-1 1-1,1-1 0,0 0 1,-1 0-1,1 1 1,0-2-1,0 1 0,1 0 1,-1-1-1,0 1 0,0-1 1,1 0-1,-1 0 0,1 0 1,-1-1-1,1 1 1,3-1-1,-2 0 16,0-1 0,-1 1 0,1-1 0,0 0-1,-1-1 1,1 1 0,-1-1 0,1 0 0,-1 0 0,0 0 0,0 0 0,0-1 0,5-3 0,6-6 159,-1 0 1,0-1-1,-1-1 1,22-28 0,-29 32-74,0 0 0,0-1 0,0 1 0,-2-1 0,1 0 0,-1 0 0,-1-1 0,4-21 0,-6 27-62,-1 0 1,1-1-1,-1 1 0,-1 0 0,1 0 0,-1-1 0,0 1 1,0 0-1,-1 0 0,0 0 0,0 0 0,-1 0 0,1 0 1,-1 1-1,0-1 0,-1 1 0,1 0 0,-1 0 1,0 0-1,-1 0 0,1 1 0,-1-1 0,0 1 0,0 1 1,0-1-1,0 1 0,0-1 0,-1 1 0,0 1 0,0-1 1,0 1-1,0 0 0,-7-1 0,2 1-163,0 1-1,-1 0 1,1 1-1,0 0 1,-1 1-1,1 0 1,-13 4-1,5-1-977,0 1 0,1 2-1,-24 10 1,40-16 723,-1 0 1,1 0-1,0 0 1,0 0-1,-1 0 1,1 1-1,0-1 0,0 1 1,1 0-1,-1-1 1,0 1-1,0 0 1,1 0-1,-1 0 1,1 0-1,0 1 0,0-1 1,0 0-1,0 0 1,0 1-1,0-1 1,0 1-1,1-1 1,-1 0-1,1 1 0,0-1 1,0 5-1,2 24-6645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17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18 6464,'-3'-2'348,"3"2"-255,-1 0 0,1 0 0,-1 0 0,1-1 0,-1 1 0,1 0 0,-1 0 0,1-1-1,-1 1 1,1 0 0,0 0 0,-1-1 0,1 1 0,-1-1 0,1 1 0,0 0 0,-1-1 0,1 1-1,0-1 1,-1 1 0,1-1 0,0 1 0,-1-8 6440,12 9-5248,-5 1-1114,-1 1-1,0 1 1,0-1-1,0 1 0,-1 0 1,1 0-1,-1 0 1,0 1-1,0-1 0,0 1 1,-1 0-1,0 0 1,1 1-1,-2-1 0,5 11 1,2 10 82,0 0 1,5 31 0,-14-57-254,9 50 292,-2 1 0,-3-1 0,-3 102 0,-2-133-176,-1 0-1,-1 0 0,0-1 1,-2 1-1,0-1 0,-1 0 1,-9 19-1,12-31 23,-1 1 0,0-1 1,0 0-1,0-1 0,-1 1 0,0-1 1,0 0-1,0 0 0,0 0 0,-1-1 0,-11 7 1,16-10-121,-1 0 0,1-1 0,-1 1 0,1-1 0,0 0 0,-1 1 0,1-1 0,-1 0 0,1 0 0,-1 0 0,1 0 0,-1 0 0,1-1 0,-1 1 0,1 0 0,-1 0 0,1-1 1,-3-1-1,1 1 32,0-1 0,1 0 1,-1 1-1,1-1 0,-1-1 1,1 1-1,0 0 0,-3-4 1,0-1 29,1 1 1,0-1-1,0 0 1,1 0-1,0 0 1,-4-13 0,5 14-131,1 0 1,-1 1-1,1-1 1,0 0-1,1 0 1,0 0-1,0 0 1,0 0-1,0 0 1,1 0 0,0 0-1,0 0 1,1 0-1,0 1 1,0-1-1,0 0 1,1 1-1,-1 0 1,1-1-1,1 1 1,5-7 0,12-11-96,1 1 1,1 2 0,36-26 0,-29 23 75,80-59-4,-46 37 163,94-89 0,-155 132-298,2-4 400,1 1 0,-1-1-1,7-10 1,-5-2-1822,-4-4-5656,-2 14 3595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18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21 5056,'-1'0'65,"1"-1"-1,0 1 1,0-1 0,-1 1-1,1-1 1,0 1 0,0-1 0,0 1-1,0-1 1,0 1 0,0-1 0,0 1-1,0-1 1,0 0 0,0 1-1,0-1 1,0 1 0,0-1 0,0 1-1,0-1 1,0 1 0,1-1 0,-1 1-1,0-1 1,0 1 0,1-1-1,-1 1 1,0-1 0,1 1 0,-1 0-1,1-1 1,-1 1 0,0-1 0,1 1-1,-1 0 1,1-1 0,-1 1-1,1 0 1,-1 0 0,1 0 0,-1-1-1,1 1 1,0 0 0,1-1 1327,3 1 1083,-4 0-2320,0 0 0,-1 0-1,1 0 1,0 0-1,0 0 1,0 0 0,0 0-1,-1 0 1,1 0-1,0 0 1,0 0-1,0 1 1,0-1 0,0 1-1,7 9 929,-7-9-978,0 0 1,0 0-1,0 1 0,-1-1 1,1 0-1,0 0 0,0 1 1,-1-1-1,1 1 0,-1-1 1,1 2-1,0 5 259,0 0-1,-1 0 1,0-1 0,-1 1 0,0 0 0,0-1-1,-5 16 1,-20 51 556,24-70-846,-9 23 155,5-9 17,-14 28-1,18-42-321,0-1-1,-1 1 1,1-1-1,-1 0 0,1 1 1,-1-1-1,0 0 0,0 0 1,0-1-1,0 1 1,-1-1-1,1 1 0,-5 1 1,7-4-106,0 1 1,0-1 0,0 0-1,0 0 1,0 0-1,-1 1 1,1-1 0,0 0-1,0 0 1,0 0-1,0-1 1,0 1 0,0 0-1,0 0 1,0-1-1,0 1 1,-1 0 0,1-1-1,0 1 1,1-1-1,-1 1 1,0-1 0,0 0-1,0 1 1,0-1-1,0 0 1,0 0 0,1 0-1,-1 1 1,0-1-1,1 0 1,-1 0 0,1 0-1,-1 0 1,1 0 0,-1 0-1,1-2 1,-3-3-777,1 0 1,0-1 0,0 1-1,-1-10 1,-2-16-3640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19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99 4224,'1'-4'382,"1"0"0,0 1 1,0-1-1,0 0 0,4-4 1,-4 6 122,0-1 0,0 1 0,0-1 0,-1 0 0,1 0 0,-1 1 0,0-1 0,2-5 0,-3 7-338,0-1 1,0 1-1,-1 0 1,1 0-1,0-1 1,0 1-1,-1 0 0,1 0 1,-1 0-1,1-1 1,-1 1-1,1 0 1,-1 0-1,0 0 0,0 0 1,1 0-1,-1 0 1,0 0-1,0 0 1,0 1-1,0-1 0,0 0 1,0 0-1,0 1 1,0-1-1,-3 0 1,1-1 26,-1 0 1,1 0 0,-1 0-1,0 1 1,0 0 0,0 0 0,0 0-1,0 0 1,0 0 0,0 1-1,0 0 1,0 0 0,-7 1 0,5 0-71,1 0 1,-1 0-1,1 1 1,0 0-1,-1 0 1,1 1-1,0 0 1,-8 6-1,0 1-32,0 1 1,1 1-1,0 0 0,1 1 0,-15 22 0,7-7-72,-20 39 0,32-52-71,1 0 1,0 0-1,0 1 1,-4 26-1,9-36 53,0-1-1,1 0 1,0 0 0,0 0 0,1 1-1,-1-1 1,3 8 0,-3-12 21,0 0 0,0 0 0,1 0 0,-1 0 0,0 0 1,1 0-1,-1 0 0,1 0 0,-1 0 0,1 0 1,-1 0-1,1 0 0,0 0 0,-1 0 0,1-1 0,0 1 1,0 0-1,0 0 0,-1-1 0,1 1 0,0-1 0,0 1 1,0 0-1,0-1 0,0 0 0,0 1 0,0-1 0,1 0 1,-1 1-1,0-1 0,0 0 0,0 0 0,0 0 1,0 0-1,0 0 0,0 0 0,0 0 0,2-1 0,-1 0 34,0 0-1,0 1 0,0-1 1,-1 0-1,1 0 0,0-1 0,-1 1 1,1 0-1,-1 0 0,0-1 1,1 1-1,-1-1 0,0 1 1,2-3-1,12-28 323,-6 13-243,1-3-83,-2-1-1,0 0 0,5-28 0,-3 13-37,-9 32-36,0 1-1,0 0 1,0-10-1,1-11-766,-2 26 779,0 0 1,0 0 0,0 0 0,0 0 0,0 0 0,0 0-1,0 0 1,0 0 0,0 0 0,0 0 0,0 0-1,0 0 1,0 0 0,0 0 0,0 1 0,1-1-1,-1 0 1,0 0 0,0 0 0,0 0 0,0 0-1,0 0 1,0 0 0,0 0 0,0 0 0,0 0-1,0 0 1,0 0 0,0 0 0,0 0 0,0 0 0,0 0-1,0 0 1,0 0 0,0 0 0,1 0 0,-1 0-1,0 0 1,0 0 0,0 0 0,0 0 0,0 0-1,0 0 1,0 0 0,0 0 0,0 0 0,0 0-1,0 0 1,0 0 0,0 0 0,0 0 0,0 0-1,0 0 1,1 0 0,-1 0 0,0 0 0,0 0-1,0 0 1,0-1 0,0 1 0,0 0 0,0 0 0,0 0-1,0 0 1,0 0 0,0 0 0,0 0 0,0 0-1,4 9-40,2 10 322,0 16-29,-2 0 0,-1 0 0,-2 54 0,-2-48-30,-1 7 128,-3 0 1,-19 80-1,2-10 17,20-109-283,0-1 0,0 1 0,0-1 0,-6 10 0,7-15-8,0-1 0,0 1 0,0-1 0,0 1 0,-1-1 0,0 0 0,1 0 1,-1 0-1,0 0 0,0 0 0,0 0 0,0 0 0,0-1 0,0 1 0,-1-1 0,1 1 0,-3 0 1,3-2-48,1 0 0,-1 1 0,0-1 0,1 0 0,-1 0 0,0-1 0,1 1 0,-1 0 1,0-1-1,1 1 0,-1-1 0,1 1 0,-1-1 0,1 0 0,-1 1 0,1-1 0,-1 0 0,1 0 1,0 0-1,-1 0 0,1 0 0,0-1 0,-2-1 0,-2-3-1,0-1 0,0 0 1,-4-9-1,8 15-37,-3-6-53,0 0-1,1-1 1,0 1-1,0-1 0,0 0 1,1 0-1,1 0 1,-1 0-1,1 0 1,0 0-1,1 0 0,1-14 1,-1 20 31,1 0 0,-1 0 0,1 0 0,0 0 0,0 0 0,-1 0 0,1 0 0,0 0 0,0 0 0,1 1 1,-1-1-1,0 0 0,1 1 0,-1-1 0,1 1 0,-1 0 0,1-1 0,0 1 0,-1 0 0,1 0 0,0 0 0,0 0 0,0 0 0,0 1 0,0-1 0,0 0 0,3 0 0,6-1-60,-1 1-1,2 0 0,-1 1 1,11 0-1,-7 0 132,-9 1-393,0 0 0,0 0 1,0 0-1,0 1 0,8 3 1,17 4-7439,-22-9 3293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19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 7552,'-1'-4'8315,"6"19"-4118,-4-5-4880,-6 101 2656,-5-9-1505,-4 31-2605,14-133 1993,0 0-1,0 1 1,0-1 0,0 1 0,0-1 0,0 0 0,-1 1-1,1-1 1,0 1 0,0-1 0,0 0 0,0 1-1,-1-1 1,1 0 0,0 1 0,0-1 0,-1 0 0,1 0-1,0 1 1,-1-1 0,1 0 0,-1 1 0,1-2 17,0 1 1,-1 0 0,1 0-1,0 0 1,0 0 0,0-1-1,-1 1 1,1 0 0,0 0-1,0 0 1,0-1 0,0 1-1,0 0 1,-1 0 0,1-1-1,0 1 1,0 0 0,0 0-1,0-1 1,0 1 0,0 0-1,0-1 1,0 1-1,0 0 1,0 0 0,0-1-1,0 1 1,0 0 0,0 0-1,0-1 1,0 1 0,0 0-1,0-1 1,1 1 0,-1 0-1,0 0 1,0-1 0,5-18-2813,3-8-1786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19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7648,'0'0'74,"0"-1"0,0 1 0,0 0 0,0-1 0,0 1 0,0 0 0,0 0 0,0-1 0,0 1 0,0 0 1,0 0-1,1-1 0,-1 1 0,0 0 0,0 0 0,0-1 0,0 1 0,0 0 0,1 0 0,-1 0 0,0-1 0,0 1 0,1 0 0,-1 0 1,0 0-1,0 0 0,0 0 0,1-1 0,-1 1 0,0 0 0,1 0 0,-1 0 0,0 0 0,0 0 0,1 0 0,-1 0 0,0 0 0,0 0 1,1 0-1,-1 0 0,1 0 0,7 12 3682,-2-1-1349,-3-7-2039,-1 0 0,0 0 0,0 1 0,0-1 0,-1 1 0,0-1 0,0 1 0,0-1-1,0 8 1,0 6 446,-2 22 0,-1-6-494,1 1-138,-7 34 0,4-35-868,-1 35 0,4-54 1156,0-2-3398,0-3-4573,8-28 3081,2-13 330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2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20 5728,'-14'-11'7543,"14"11"-7437,8-1 2521,140 2 2435,75 9-4459,-183-9-1379,73-7 0,-88 0-3027,-10-2-2597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20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23 6880,'-5'-3'3136,"13"6"-2720,6-3 1600,14 0-1184,7-3 1920,15 0-1569,3-2 353,7 1-928,-7-1-352,-3 2-160,-11 3-192,-2 0 64,-6 0-1312,-4 0 736,-4 0-3295,-6 3 2207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21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56 7232,'0'-4'623,"2"-26"1079,-2 29-1421,1 0 1,-1-1 0,1 1-1,-1 0 1,1 0 0,-1 0-1,1 0 1,0-1 0,-1 1-1,1 0 1,0 0 0,0 0-1,0 0 1,0 1 0,0-1-1,0 0 1,0 0 0,0 0-1,0 1 1,2-2 0,-2 3-162,0-1 1,-1 1 0,1-1-1,0 1 1,-1-1 0,1 1-1,0-1 1,-1 1 0,1 0 0,-1-1-1,1 1 1,-1 0 0,1 0-1,-1-1 1,0 1 0,1 0-1,-1 0 1,1 1 0,2 8 93,0 0 0,0 0 0,-1 1 1,-1-1-1,1 1 0,-2-1 0,1 1 0,-2 0 0,1-1 1,-1 1-1,-1-1 0,0 1 0,0-1 0,-1 0 1,-1 0-1,0 0 0,0 0 0,-1 0 0,0-1 0,0 0 1,-1 0-1,0 0 0,-1-1 0,-10 10 0,4-5-270,-1-1 0,-1-1-1,0 0 1,0-1 0,-1 0 0,0-2-1,-1 0 1,-31 11 0,45-18-264,-1 0 1,1-1-1,0 1 1,-1-1-1,1 0 1,-1 0-1,1 0 1,-1 0-1,1-1 1,0 1-1,-1-1 1,1 0-1,0 0 1,0 0-1,-5-2 1,7 2 42,-1 0 0,1 0 0,0-1 1,-1 1-1,1 0 0,0 0 1,0-1-1,0 1 0,-1-1 0,1 1 1,1-1-1,-1 1 0,0-1 1,0 0-1,1 1 0,-1-1 0,1 0 1,-1 1-1,1-1 0,0 0 1,-1 0-1,1 0 0,0 1 0,0-1 1,0 0-1,1 0 0,-1 1 1,0-1-1,1 0 0,0-1 0,10-24-4645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21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557 29 5728,'0'-1'136,"0"0"0,0 0 0,-1 1-1,1-1 1,0 0 0,0 0 0,0 1 0,0-1 0,0 0 0,0 0 0,0 0 0,0 1 0,0-1 0,0-1-1,1-5 915,-1 7-940,0-1 0,0 1-1,0 0 1,0-1 0,0 1 0,0 0 0,-1-1 0,1 1 0,0-1 0,0 1 0,-1 0-1,1-1 1,0 1 0,0 0 0,-1 0 0,1-1 0,0 1 0,-1 0 0,1 0-1,0-1 1,-1 1 0,1 0 0,0 0 0,-1 0 0,1 0 0,-1 0 0,1-1 0,0 1-1,-1 0 1,1 0 0,-1 0 0,-15-1 2067,13 1-2073,-13 1 260,-1 0 0,1 0 1,0 2-1,0 0 0,0 0 1,0 2-1,-24 10 0,27-10-390,1 2-1,0 0 1,1 0 0,0 1-1,0 0 1,0 1 0,1 0-1,1 1 1,-14 17-1,10-9 56,1 0-1,0 1 0,2 1 1,0-1-1,2 2 0,0-1 0,1 1 1,1 1-1,-3 22 0,9-44 7,-1 1-1,1 0 1,0 0-1,0-1 1,-1 1-1,1 0 1,0 0-1,0-1 1,0 1-1,0 0 1,0 0-1,0-1 1,1 1-1,-1 0 1,0 0-1,0-1 1,0 1-1,1 0 1,-1-1-1,0 1 1,1 0-1,-1-1 1,0 1-1,1 0 1,0 0-1,0-1-3,-1 0 1,1 0-1,0 0 0,0 0 1,0 0-1,-1 0 0,1 0 1,0 0-1,0 0 0,0 0 1,-1 0-1,1-1 0,0 1 1,-1 0-1,1-1 0,0 1 1,0 0-1,-1-1 0,2 0 1,5-4 139,1-1 0,11-11 0,57-68-1,-56 61-251,0 0 0,2 1 0,37-30 0,-58 52 71,0 0 0,1 0 0,-1 0 0,1 0 0,-1 0 0,1 1 0,-1-1 0,1 0 0,0 1-1,-1-1 1,1 1 0,3-1 0,-4 1 22,-1 1-1,1-1 1,0 0-1,-1 1 0,1-1 1,0 0-1,-1 1 0,1-1 1,0 1-1,-1-1 1,1 1-1,-1-1 0,1 1 1,-1-1-1,1 1 1,-1 0-1,0-1 0,1 1 1,-1 0-1,0-1 0,1 1 1,-1 0-1,0 0 1,0-1-1,1 1 0,-1 0 1,0 0-1,0-1 1,0 1-1,0 0 0,0 0 1,0 0-1,0 16 94,0 0 1,-1 0-1,0 0 0,-5 20 1,1-10 7,-3 21 206,-2-1 0,-2 0 0,-2-1 0,-23 50 0,12-39-54,-13 33 512,-78 133-1,110-212-597,-1-1-1,0 0 0,-1-1 1,0 1-1,0-2 0,-1 1 1,0-1-1,-10 7 1,17-14-163,1-1 0,0 1 0,-1 0 0,1-1 0,-1 1 0,1-1 0,-1 1 0,1-1 0,-1 0 0,0 0 0,1 0 0,-1 0 0,1 0 0,-1 0 0,1 0 0,-1 0 0,1-1 0,-1 1 0,1 0 0,-1-1 0,1 1 0,-1-1 0,1 0 0,-1 0 0,1 1 0,0-1 0,0 0 0,-1 0 0,1 0 0,0 0 0,0-1 0,0 1 0,0 0 0,-1-2 0,-2-1-41,1-1 0,0-1 1,0 1-1,0 0 0,0-1 1,1 0-1,-3-10 0,1 2-57,1-1 0,0 1-1,1-1 1,1 0 0,1-22 0,0 32 41,0 0 1,1 0 0,0 0 0,0 0-1,1 0 1,-1 0 0,1 1 0,0-1 0,1 1-1,-1-1 1,1 1 0,-1 0 0,1 0-1,1 0 1,-1 0 0,0 1 0,1-1-1,0 1 1,0 0 0,5-3 0,0 1-13,0 0 0,1 0 0,0 1 0,0 1 0,15-4 1,54-6-1222,-66 11 593,15 1-2199,-27 1 2411,1 0-1,-1 0 1,0 0 0,1 1-1,-1-1 1,1 0 0,-1 1-1,0-1 1,1 1 0,-1-1-1,0 1 1,1 0 0,-1-1-1,0 1 1,0 0 0,2 1-1,-2 6-2436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19.80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211 89 1984,'-6'-7'2231,"2"13"761,-1 4-3399,-21 51 980,19-42-286,-2 1 0,-12 20 0,4-12-113,1 2-1,2 0 0,1 0 1,1 1-1,-9 35 0,12-28-170,-22 103 1157,31-126-574,0-15-563,0 0 0,1 0 0,-1 0 0,0 0 1,0 0-1,0 0 0,0 0 0,1 0 1,-1 0-1,0 0 0,0 0 0,0 0 0,0 0 1,0 0-1,1 0 0,-1 0 0,0 0 1,0 0-1,0 0 0,0 0 0,0 0 0,1-1 1,-1 1-1,0 0 0,0 0 0,0 0 1,0 0-1,0 0 0,0 0 0,0-1 0,0 1 1,1 0-1,-1 0 0,0 0 0,0 0 1,0 0-1,0-1 0,0 1 0,0 0 0,0 0 1,13-27 587,22-76-22,-4 11-511,11-28-99,12-48-486,-46 140 522,-4 17 14,-1 0-1,0 0 0,2-15 0,-5 22 26,1 1 0,0 0 0,-1 0 0,1 0 0,0 1 0,1-1 1,1-4-1,3-6-18,-5 11-13,1-1-162,-1 5-134,1 4 310,0 2 39,0-1 0,0 1 0,2 15 0,-1-1-44,8 38 26,-4-21 134,16 54 1,13 30 202,-23-73-278,12 76 222,-19-85-182,-5-29 706,-4-20-2178,-3-20-3198,6 12 2657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22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9 8384,'0'-1'362,"-3"-4"1636,6 2 186,4 25 1997,-4-2-3451,0 1 1,-2 0-1,0 0 1,-1 0-1,-4 25 0,1-2-542,1-18-44,-10 41 0,1-5-965,10-56 626,1-4-136,0-1 1,0 1 0,-1 0-1,1-1 1,0 1 0,-1-1-1,1 1 1,-1-1 0,-1 3-1,1-20-7929,1 8 7182,1-22-3519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22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 9152,'-2'0'2950,"0"6"-1109,0 17-148,-2 8 377,-11 18 361,5-14-1883,1-1 0,-6 47 0,-3 24-223,6-42-4773,10-58 1792,-1-12-912,-2-11 998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23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430 8 8544,'1'0'193,"-1"-1"1,1 0-1,-1 1 1,1-1-1,0 1 1,-1-1-1,1 1 0,0-1 1,-1 1-1,1 0 1,0-1-1,0 1 1,-1 0-1,1-1 1,0 1-1,1 0 1,-1 0-36,0 1-1,0 0 1,0-1 0,0 1 0,0 0 0,0-1-1,0 1 1,0 0 0,-1 0 0,1 0 0,1 1 0,0 1-104,-1-1 197,1 1 0,0-1 0,-1 1 0,0 0 0,0-1 0,0 1 0,0 0 0,0 0 0,0 0 0,-1 0 0,1-1 0,-1 1 1,0 0-1,0 0 0,0 0 0,-1 6 0,-1 4 462,-1 0-1,-7 19 1,4-13-506,-7 35 378,-6 55 0,1-5-4395,18-102 3109,0 1 1,-1-1-1,0 1 0,1-1 0,-1 1 0,0-1 1,0 0-1,0 0 0,-3 4 0,-4-4-2301</inkml:trace>
  <inkml:trace contextRef="#ctx0" brushRef="#br0" timeOffset="1">20 93 11456,'-15'-24'3706,"11"19"-1762,5 5-1836,-1 0 0,1 1 0,-1-1 0,1 0 0,0 0 0,-1 0 0,1 0 0,0 0 0,-1 0 0,1 1 0,-1-1 0,1-1 0,0 1 0,-1 0 0,1 0 0,0 0 0,0 0 0,94-20 3186,-28 11-3360,88-2 1,-80 8-278,-35 0-1883,78 5 0,-114-1 1952,0-1-275,0 0 1,-1 1-1,1 0 1,0 0-1,0 0 1,0 0-1,0 0 0,-1 1 1,6 2-1,-9-4 432,1 1-1,-1-1 1,1 0-1,-1 1 1,0-1-1,1 0 1,-1 1-1,1-1 0,-1 0 1,0 1-1,1-1 1,-1 1-1,0-1 1,1 1-1,-1-1 1,0 1-1,1-1 1,-1 1-1,0-1 0,0 1 1,0-1-1,0 1 1,0-1-1,1 2 1,-2-1-315,0 1 0,0-1 0,0 1 0,0-1 0,0 0 0,0 1 0,0-1 0,0 0 0,-1 0 0,0 1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23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6 10464,'-19'-5'3872,"19"10"-3008,14 6-224,4-2 351,8 2-671,11-2 1472,8-3-992,5 3-224,8-1-352,13-8-128,6 3-32,-1-3-3296,-13 5 1761,-18-5-5441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2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401 755 3136,'0'0'1893,"9"5"2139,-4-2-2452,-4-2-1125,0-1 0,-1 0 1,1 0-1,-1 1 0,1-1 0,0 0 1,-1 0-1,1 0 0,0 0 0,-1 0 0,1 0 1,0 0-1,-1 0 0,1 0 0,-1 0 0,1 0 1,0 0-1,-1 0 0,1 0 0,1-1 0,-2 0-459,1 1-1,0 0 0,-1-1 0,1 0 0,-1 1 0,1-1 0,-1 1 0,1-1 1,-1 0-1,0 1 0,1-1 0,-1 0 0,0 1 0,1-2 0,2-11 512,0-1-1,-1 1 0,1-26 0,-1 11-163,-1-113 347,-2 78-500,1 57-169,1-71 224,-4 1 1,-13-81 0,12 128-366,-2-52 0,6 80 90,0 0 0,0 1 0,0-1 0,0 0 1,0 1-1,0-1 0,0 1 0,1-1 0,-1 0 1,0 1-1,0-1 0,1 1 0,-1-1 0,0 1 1,0-1-1,1 0 0,-1 1 0,1-1 0,-1 1 1,0 0-1,1-1 0,-1 1 0,1-1 0,-1 1 1,1 0-1,0-1 0,-1 1 0,1 0 0,-1 0 0,1-1 1,-1 1-1,1 0 0,0 0 0,-1 0 0,1 0 1,0 0-1,-1 0 0,2 0 0,2 0-75,1 0-1,-1 1 0,1-1 1,6 3-1,-1 0 10,-3-2 63,0 0 0,0 1 0,0 0 0,0 0 0,0 1 0,-1 0 0,1 0-1,-1 1 1,0 0 0,0 0 0,0 0 0,0 0 0,-1 1 0,8 9 0,-4-4 83,-8-9-24,1 0 0,-1 0 0,0 1 1,0-1-1,0 0 0,0 1 0,0-1 0,0 0 1,-1 1-1,1-1 0,0 1 0,-1-1 1,1 1-1,-1 0 0,1 2 0,0 10 125,-2 0 1,1 0-1,-2 0 0,0 0 0,0-1 0,-2 1 0,1-1 0,-7 13 0,-5 14 295,11-28-390,-1 0 1,0-1 0,-11 19-1,-56 94 168,67-115-179,-2 0-1,1-1 0,-1 0 0,0 0 1,-1 0-1,0-1 0,0 0 0,-1 0 1,-11 6-1,-14 5 16,-1-2 0,-62 20 1,52-21-61,-45 23 0,84-35-10,-1 0-7,-1 1 1,1 0-1,0 0 0,0 0 0,1 1 1,-1 0-1,-9 11 0,15-16 17,1 1-1,-1-1 1,1 0-1,0 1 1,-1-1-1,1 1 1,0-1-1,-1 0 1,1 1-1,0-1 1,0 1-1,0-1 1,-1 1-1,1-1 1,0 1-1,0 0 1,0-1-1,0 1 1,0-1-1,0 1 1,0-1-1,0 1 1,0-1-1,0 1 1,0-1-1,0 1 1,0-1-1,1 2 1,-1-2 8,1 1 1,0-1-1,-1 1 1,1-1 0,0 1-1,0-1 1,-1 0-1,1 1 1,0-1 0,0 0-1,0 1 1,0-1-1,-1 0 1,1 0 0,2 0-1,5 1 51,0-2 0,16-1-1,-24 2-58,251-48 217,-204 37-205,-1-1-12,-35 8 0,1 0 0,0 1 0,0 1 0,0 0 0,0 0 0,19 1 0,-28 1 6,-1 0-1,1 1 0,0-1 1,-1 1-1,1-1 0,0 1 1,-1 0-1,1 0 0,-1 0 1,1 0-1,-1 1 0,0-1 1,0 1-1,0-1 0,1 1 1,1 2-1,-2-1 6,0 0 0,0 1 0,0-1 1,0 1-1,-1-1 0,0 1 0,0-1 0,0 1 0,0 0 0,0 5 1,8 58 398,-8-39-2970,20-59-19407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27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42 164 2560,'0'-15'1166,"1"-1"0,0 1 0,1 0 1,0-1-1,6-15 0,4-24 6631,-17 79-6713,1 1 0,-2 44 0,4-40-805,-15 161 313,10-101-271,-1 14 104,4-77-311,0 2 170,-1 42 1,0-43 264,5-25-367,2-3 143,-1 1-297,0-1-1,1 0 1,-1 0 0,0 0-1,0 0 1,0 1 0,0-2-1,0 1 1,0 0-1,0 0 1,0 0 0,0 0-1,0-1 1,0 1 0,0-2-1,10-27 61,-4 11-53,2 1-116,0 0-1,0 1 1,2 0 0,14-18-1,-19 28-15,0 0 1,1 0-1,0 0 0,0 1 0,1 0 0,-1 1 1,1 0-1,0 0 0,1 0 0,16-6 0,-22 11 66,0-1-1,0 0 0,0 1 0,0 0 0,0-1 1,0 1-1,0 1 0,0-1 0,0 0 1,1 1-1,-1-1 0,0 1 0,0 0 0,5 2 1,-7-2 37,1 0 1,-1-1-1,1 1 1,-1 0-1,1 0 1,-1 0-1,0 0 1,1 1 0,-1-1-1,0 0 1,0 0-1,0 1 1,0-1-1,0 1 1,0-1-1,0 1 1,-1-1 0,1 1-1,0-1 1,-1 1-1,1 0 1,-1-1-1,0 1 1,0 0-1,1 0 1,-1-1-1,-1 3 1,1 1 42,-1 0 1,0-1-1,0 1 1,-1-1-1,1 1 0,-1-1 1,0 1-1,0-1 1,-1 0-1,1 0 0,-1 0 1,0-1-1,0 1 1,0 0-1,-6 3 0,2-1 134,-1 0 0,0-1 0,0 0-1,0 0 1,-1-1 0,-15 6-1,22-9-163,1-1 0,-1 0 0,0 1 0,0-1 0,0 0 0,0 0 0,0 0 0,0 0 0,1 0 0,-3-1 0,-11 0-985,26 9 470,17 10 778,1-1 0,52 21 1,-45-22-67,44 26 1,-36-15-521,-42-25-235,-2-2 451,0 0-1,0 0 0,0 0 1,0 0-1,1-1 1,-1 1-1,0 0 0,0 0 1,0 0-1,0 0 0,-1-10-5156,-8-6 2443,8 15 2102,-7-15-5273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29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504 18 4320,'-11'-16'8915,"10"16"-8559,0-1-1,-1 1 0,1 0 0,0 0 0,-1 0 0,1 0 0,0 0 0,-1 0 0,1 0 0,-2 1 0,-19 3 1323,-39 14 0,16-4-1029,-84 27 394,102-30-870,1 0 0,-43 25 1,59-30-174,1 1 1,0 0 0,0 1-1,1-1 1,-10 13-1,14-15-11,0 0 0,1 0 0,-1 0 0,1 1 0,0-1 0,1 1 0,-1 0 0,1 0 0,1 0 0,-3 11 0,3-15 20,1-1 0,0 0 0,-1 1 0,1-1 0,0 0 0,0 1 0,0-1 0,0 0 0,0 1 0,1-1 0,-1 0 0,0 1 0,1-1 0,-1 0 0,0 0 0,1 1 0,0-1-1,-1 0 1,1 0 0,0 0 0,-1 0 0,1 0 0,0 0 0,0 0 0,0 0 0,0 0 0,0 0 0,0 0 0,0-1 0,0 1 0,1 0 0,-1-1 0,0 1 0,0-1 0,0 1 0,1-1 0,-1 1 0,0-1-1,1 0 1,-1 0 0,3 0 0,3 0 43,1 0-1,-1-1 1,1-1-1,-1 1 0,0-1 1,8-3-1,48-17-150,-2-3-1,60-33 1,-90 39-113,55-44 1,-76 54 255,30-26 9,-40 46-159,-3 6 286,-1-1 25,-3 33 0,7-46-186,0 1 0,0 0 0,0-1 0,0 1 0,1 0 0,-1-1-1,1 1 1,0-1 0,0 1 0,0-1 0,1 0 0,-1 1 0,1-1 0,3 6 0,-4-8 23,1 0-1,-1 0 0,0 0 0,1 0 0,-1 0 1,1 0-1,-1 0 0,1 0 0,-1-1 1,1 1-1,0-1 0,-1 1 0,1-1 1,0 0-1,-1 1 0,1-1 0,0 0 0,-1 0 1,1 0-1,0 0 0,0-1 0,-1 1 1,1 0-1,0-1 0,-1 1 0,1-1 1,-1 1-1,4-3 0,4-1-40,1-1 0,-1-1 0,12-9 1,-15 11 29,62-44-233,92-48-1,-159 95 186,1 0 0,-1 0 0,1 1 0,-1-1 0,1 1 0,0-1 0,-1 1 0,1-1 0,0 1 0,2 0 0,-3 0 18,-1 0-1,1 0 1,-1 0 0,1 1 0,0-1 0,-1 0 0,1 1 0,-1-1 0,1 1 0,-1-1 0,1 0 0,-1 1-1,1-1 1,-1 1 0,0-1 0,1 1 0,-1 0 0,0-1 0,1 1 0,-1-1 0,0 1 0,1 0 0,-1-1-1,0 1 1,0 0 0,0-1 0,0 1 0,0 0 0,0 0 0,1 9 177,0-1 0,-1 19-1,-1-23-161,1 1 0,0 0 0,0 0 0,0 0 0,1 0 0,0-1 0,0 1 0,0 0 0,1-1 0,0 1 0,4 9 0,-3-11 27,0 0 0,0 1 0,0-1 1,1 0-1,0 0 0,-1-1 0,1 1 0,1-1 0,-1 0 0,0 0 0,1 0 0,0 0 0,-1-1 0,1 0 0,7 2 0,-6-2 7,1-1 0,0 1-1,0-2 1,0 1 0,-1-1-1,1 0 1,0 0 0,0-1 0,0 0-1,0 0 1,9-3 0,-3 0-1,0-1 1,0 0-1,15-9 1,-22 11-49,0-1-1,0 0 0,-1-1 1,1 1-1,-1-1 1,0 0-1,-1 0 1,7-8-1,-10 9-47,1 1 0,0-1 0,-1 0 0,0 1 1,0-1-1,0 0 0,0 0 0,-1 0 0,0 0 0,1 0 0,-1 0 0,-1 0 0,1 1 0,-2-8 0,2 11 37,0-1 0,0 0-1,-1 1 1,1-1 0,0 0-1,0 1 1,-1-1 0,1 0 0,0 1-1,-1-1 1,1 1 0,-1-1-1,1 1 1,-1-1 0,1 1 0,-1-1-1,1 1 1,-1-1 0,0 1-1,1 0 1,-1-1 0,0 1-1,1 0 1,-1 0 0,0-1 0,1 1-1,-1 0 1,0 0 0,1 0-1,-1 0 1,0 0 0,1 0-1,-1 0 1,0 0 0,1 0 0,-1 0-1,0 0 1,0 1 0,1-1-1,-1 0 1,0 0 0,1 1 0,-2 0-1,-1 0 31,1 0 0,-1 0-1,0 1 1,1-1 0,-1 1-1,1 0 1,-1 0 0,1 0 0,-3 3-1,3-2 29,0 0-1,0 1 0,0-1 1,0 1-1,1-1 0,0 1 1,-1 0-1,1 0 1,1-1-1,-1 1 0,0 0 1,1 0-1,0 0 1,0 0-1,0 0 0,0 0 1,1 0-1,0 0 0,-1 0 1,1-1-1,1 1 1,-1 0-1,1 0 0,-1-1 1,1 1-1,0-1 0,3 5 1,-3-5-148,1 0 1,-1 0-1,1 0 1,-1 0-1,1 0 0,0 0 1,0-1-1,0 0 1,1 1-1,-1-1 1,1 0-1,-1-1 0,1 1 1,-1 0-1,1-1 1,0 0-1,0 0 1,0 0-1,-1-1 0,1 1 1,0-1-1,0 0 1,0 0-1,0 0 1,0 0-1,0-1 1,7-1-1,2-3-1947,-1-1-1,14-7 1,4-2-3976,-8 6 2642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29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0 140 6048,'2'-10'2571,"6"8"-161,-4 23 3547,3-2-4674,-5-13-930,0-1-1,0 1 0,-1-1 1,0 1-1,0 0 0,1 9 0,-7 136 1766,4-143-1743,0-8 319,0-16-41,1-10-690,2 1 0,8-36-1,4-25-293,3-15 108,-14 82 114,-3 17 126,0-1-1,0 0 0,1 0 0,-1 1 0,1-1 0,0 0 0,0 1 0,0-1 0,0 1 0,0-1 1,1 1-1,-1-1 0,1 1 0,2-3 0,1 13 240,17 28-84,-13-20-4,1-1-1,0 0 1,14 15 0,-15-22-115,-1 1 0,11 8 0,-15-15-22,0 1-1,-1-1 1,1 0-1,0 0 0,0-1 1,0 1-1,0-1 1,0 0-1,6 1 1,-5-1-161,-1 0 0,1-1 0,0 0 1,0 0-1,-1 0 0,1-1 0,0 1 1,-1-1-1,7-2 0,-7 1-903,0 0 0,1 0 1,-2 0-1,1 0 0,0-1 0,0 0 0,-1 1 0,1-1 0,3-5 0,2 0-4241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30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66 7136,'-6'7'2314,"10"-5"-816,7 1-980,0 1-55,1-1-1,-1 0 0,1 0 1,0-1-1,0-1 0,0 0 1,0 0-1,0-1 0,0-1 1,0 0-1,-1-1 0,18-4 1,-27 5-406,1 1 1,-1-1-1,0 0 1,-1 0-1,1 0 1,0 0-1,0-1 1,0 1-1,-1 0 1,1-1-1,0 1 1,-1-1-1,3-3 1,-3 4-19,-1 0 0,1 0 0,-1 0 0,0 0 0,1 0 0,-1 0 0,0 0 0,0 0 0,0 0 0,1 0 0,-1 0 0,0 0 0,0 0 0,-1 0 0,1 0 0,0 0 0,0 0 0,0-1 0,-1 1 0,1 0 0,0 1 0,-1-1 0,1 0 0,-1 0 0,1 0 0,-1 0 0,0 0 0,1 0 0,-1 1 0,0-1 0,0-1 0,-3-1 73,0 0 1,0 0-1,0 0 0,0 0 0,0 0 0,-1 1 1,1 0-1,-1 0 0,1 0 0,-1 0 0,-7-1 1,4 2 28,-1 0 1,1 0-1,-1 1 1,0 0-1,1 1 1,-10 1 0,-3 2 179,0 1 1,0 1 0,0 1 0,-27 14 0,43-18-265,-1 0 0,1 0 1,0 1-1,0-1 0,0 1 1,1 0-1,-1 1 1,1-1-1,0 1 0,0 0 1,0 0-1,1 0 0,0 0 1,-4 9-1,6-11-32,0 0-1,0 0 1,0 1-1,0-1 1,0 0-1,1 1 1,-1-1-1,1 0 1,0 1-1,0-1 1,0 1-1,1-1 1,-1 0-1,1 1 1,0-1-1,0 0 1,0 1-1,0-1 1,0 0-1,1 0 1,-1 0-1,1 0 1,0 0-1,0-1 1,0 1-1,1 0 1,3 3-1,-1-2 23,0 0-1,1-1 0,-1 0 1,1 0-1,-1 0 1,1-1-1,0 0 1,0 0-1,0 0 0,12 1 1,0-1-54,0 0 1,29-2-1,-25-1-655,0-1 1,26-6-1,-40 6-127,-1 0 0,1 0 0,-1-1-1,1 0 1,-1 0 0,0-1 0,0 0-1,-1 0 1,10-8 0,8-12-5510,-15 12 3841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30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13 7136,'2'-11'2122,"6"10"-878,0 1 4435,-18 16-2239,-38 25-608,36-29-2676,-5 5 203,-25 31 1,38-43-333,0 0 0,1 0 0,0 0 0,0 0 0,1 0 0,0 1 0,0-1 0,0 1 0,0-1 0,1 1 0,0 0 0,-1 8 0,2-13-30,0-1-1,0 1 0,0 0 1,0 0-1,0 0 0,0 0 1,0-1-1,0 1 0,1 0 1,-1 0-1,0-1 0,0 1 1,1 0-1,-1 0 0,1-1 1,-1 1-1,0 0 0,1-1 1,-1 1-1,1 0 0,0 0 1,0-1-7,-1 0 0,1 0 0,0 1 0,-1-1 0,1 0 1,0 0-1,-1 0 0,1 0 0,0 0 0,-1 0 0,1 0 1,0 0-1,-1 0 0,1 0 0,0 0 0,-1-1 0,1 1 1,0 0-1,0-1 0,2 0-49,1-1 1,-1 0-1,0 0 0,0 0 1,-1 0-1,1-1 0,3-3 1,8-10-334,48-64 240,-54 72 348,-8 8-189,0 0-1,0 0 1,0 0-1,0 0 1,0 0 0,0 0-1,0-1 1,0 1-1,1 0 1,-1 0 0,0 0-1,0 0 1,0 0-1,0 0 1,0 0 0,0 0-1,0 0 1,0 0-1,0 0 1,1 0 0,-1 1-1,0-1 1,0 0-1,0 0 1,0 0 0,0 0-1,0 0 1,0 0-1,0 0 1,0 0 0,0 0-1,0 0 1,1 0-1,-1 0 1,0 0 0,0 0-1,0 0 1,0 1-1,0-1 1,0 0 0,0 0-1,0 0 1,0 0-1,0 0 1,0 0 0,0 0-1,0 0 1,0 19 461,0-11-569,-1 2-151,2 1 1,0-1-1,0 0 1,0 0 0,1 0-1,6 16 1,-6-18-487,7 15-5247,-9-22 5545,1 0 0,0-1-1,-1 1 1,1 0 0,0 0 0,-1 0-1,1 0 1,0-1 0,0 1 0,0 0-1,-1 0 1,1-1 0,0 1-1,0-1 1,0 1 0,0-1 0,0 1-1,2-1 1,14 1-3229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18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16 1824,'0'0'223,"-1"-1"0,1 1 0,-1-1 0,1 1 0,-1 0 0,1 0 1,-1-1-1,0 1 0,1 0 0,-1 0 0,1-1 0,-1 1 0,1 0 0,-1 0 0,0 0 0,1 0 0,-1 0 1,1 0-1,-1 0 0,0 0 0,-21 0 666,15 1-357,-23-1 850,30 0-1494,18 8 357,-12-6-117,0 0-1,1-1 1,-1 1-1,0-1 1,1 0-1,-1-1 1,10 0-1,9 2 16,18 0 84,52-2 1,-30-1-97,47-5 286,-2 0-23,0-2-298,-92 7-98,23-4 0,-24 2-20,24 0 0,31 3 294,-67 1 103,-5 1-1456,-8 4-2732,2-3 2327,-3 5-1986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0.19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3392,'9'3'5273,"6"2"-4265,0-1 1,1-1-1,18 2 0,4-3 151,-19-1-1519,1 0-3569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5:31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4 8480,'-5'-4'3136,"5"13"-2432,5 6-224,-2 4 1440,-3 13-1152,-3 30 1663,-2 21-1375,-8 5 256,5-9-768,-2-2-352,5-9-96,-4-8 32,4 3-64,2 2-1792,-7 3 960,-3-2-4863,-6 2 3135,-7-23-3680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7:24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85 2144,'0'0'699,"10"-4"1658,-7 2-1431,-3 2-844,1 0-1,-1 0 0,0 0 1,0 0-1,1 0 1,-1 0-1,0 0 1,0 0-1,1-1 0,-1 1 1,0 0-1,0 0 1,0 0-1,1 0 0,-1-1 1,0 1-1,0 0 1,0 0-1,1 0 1,-1-1-1,0 1 0,0 0 1,0 0-1,0-1 1,0 1-1,0 0 0,0 0 1,1-1-1,-1 1 1,0 0-1,0 0 0,0-1 1,0 1-1,0-1 1,-5 22 4346,-11 25-4121,6-17 136,-4 10-119,3-10-83,-9 44 0,11-25-85,3 0 1,1 1 0,3-1 0,6 86 0,1-100-125,13 56 0,-15-77 114,1 0 1,1 0 0,0 0-1,1-1 1,1 0 0,0 0-1,9 12 1,-14-22-96,0 0 1,1 0-1,-1-1 1,0 1-1,1-1 1,-1 0-1,1 0 0,-1 0 1,1 0-1,0 0 1,-1 0-1,1-1 1,0 1-1,0-1 1,0 0-1,-1 0 1,1 0-1,0 0 0,0 0 1,0-1-1,3 0 1,3-1 57,1 0 0,-1 0 0,0-1 0,0-1 0,9-4 0,23-11 125,-17 7-105,23-13-1,-27 11-82,0 0 0,-1-1 0,-1-1 0,-1-1-1,0-1 1,-1 0 0,-1-1 0,0 0 0,22-43 0,-6 3 18,-3 0 0,29-92 0,-40 102-186,-8 27 130,5-25-1,-6 11-374,-2-1 1,-1 0-1,0-58 0,-5 89-561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7:25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23 4576,'2'-15'1475,"-2"8"1124,-9 15-876,-74 100 1494,61-77-2823,-117 161 923,127-175-1269,1 2 0,1 0 0,0 0 0,2 0-1,0 1 1,1 1 0,1-1 0,0 1 0,-3 33 0,6-19 99,1 0 1,2 1-1,2-1 0,11 69 1,-9-80-55,2 0 1,1 0-1,11 24 1,-12-35 46,0 0 0,1 0 0,0-1 0,1 0 0,1 0 0,15 17 0,-20-25-370,1-1 0,-1 1-1,1-1 1,0 1-1,0-1 1,0-1 0,1 1-1,-1-1 1,1 0 0,-1 0-1,1-1 1,0 1-1,0-1 1,8 0 0,12 2-1322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7:25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6 175 4992,'0'0'41,"-1"0"1,1 0 0,0 0-1,0 0 1,0 0 0,0 0-1,0 0 1,0 0-1,0 0 1,0 0 0,0 0-1,-1 0 1,1 0 0,0 0-1,0 0 1,0 0-1,0 0 1,0 0 0,0 0-1,0 0 1,0 0 0,0 0-1,-1 0 1,1 0-1,0 0 1,0 0 0,0 0-1,0 0 1,0 0 0,0 1-1,0-1 1,0 0-1,0 0 1,0 0 0,0 0-1,0 0 1,0 0 0,0 0-1,-1 0 1,1 0-1,0 0 1,0 1 0,0-1-1,0 0 1,0 0 0,0 0-1,0 0 1,-1 9 1018,1 17 83,0-18-464,0 164 7230,5-206-6365,-1 12-1382,2-19-234,1 2 0,1-1 0,26-68 0,-32 102 70,1-1-1,0 1 0,1 0 1,-1 0-1,1 0 0,0 0 1,1 0-1,0 1 0,-1 0 1,2 0-1,-1 0 0,0 1 1,1-1-1,0 1 0,0 1 1,0-1-1,1 1 0,-1 0 1,1 1-1,0-1 0,0 1 1,-1 1-1,1-1 0,0 1 1,1 0-1,-1 1 0,7 0 1,2 0-6,0 2 0,-1 0 0,1 1 0,-1 0 0,1 1 0,-1 1 0,28 13 0,-34-14-14,0-1 1,-1 1-1,18 3 1,-22-7-505,0 1 1,1-1-1,-1 0 0,0 0 1,0 0-1,6-1 1,-2 1-947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7:25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32 4384,'12'-26'1424,"-13"26"-1413,1-1 1,0 1 0,0 0-1,0 0 1,0 0 0,1 0-1,-1-1 1,0 1 0,0 0-1,0 0 1,0 0 0,0-1-1,0 1 1,0 0 0,0 0-1,0 0 1,0 0-1,0 0 1,1-1 0,-1 1-1,0 0 1,0 0 0,0 0-1,0 0 1,0 0 0,1 0-1,-1-1 1,0 1 0,0 0-1,0 0 1,0 0 0,1 0-1,-1 0 1,0 0-1,0 0 1,0 0 0,0 0-1,1 0 1,-1 0 0,0 0-1,0 0 1,0 0 0,1 0-1,-1 0 1,0 0 0,0 0-1,0 0 1,1 0-1,3 2 186,1 0-1,0 0 0,-1 0 0,1 0 0,-1 1 0,0 0 0,0 0 0,0 0 0,0 0 1,0 0-1,-1 1 0,0 0 0,5 5 0,7 12 990,17 32 1,-12-20-252,0-1-246,51 87 1863,-61-100-2125,-1 0 0,-1 1 0,-1 0 0,7 34-1,-9-23-22,-2 0 0,-1 0 0,-1 1 0,-2-1 0,-7 49 0,1-40-252,-1 1-1,-3-2 0,-28 72 1,18-69 41,-2-1 0,-49 66 0,23-37-1412,39-55 1019,-54 78-6368,23-41 3027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6:00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59 129 3136,'7'-16'1029,"-7"15"-997,0 0 0,1 1 0,-1-1 0,0 0 0,0 0 0,0 1 0,0-1 0,0 0 0,0 0 0,0 1 0,0-1 0,0 0 0,0 0 0,0 1 0,0-1 0,-1 0 0,1 0-1,0 1 1,0-1 0,-1 0 0,1 0 0,-1 1 0,1-2 0,-4-5 844,8-31 3593,-4 38-4431,0-1-1,0 1 0,0 0 1,0 0-1,0 0 1,0-1-1,0 1 1,0 0-1,0 0 1,0-1-1,0 1 1,0 0-1,0 0 1,0 0-1,0-1 1,0 1-1,0 0 1,0 0-1,0-1 1,0 1-1,0 0 1,-1 0-1,1 0 1,0 0-1,0-1 1,0 1-1,0 0 1,0 0-1,-1 0 0,1 0 1,0-1-1,0 1 1,-1 0-1,-4 6 485,-5 13-297,3 6-19,0 0-1,-5 48 0,5-25 70,2-20-159,1 1 0,2 0-1,0 0 1,2-1 0,2 1 0,4 31 0,-2-39-14,-1-2 102,1 1 1,1 0 0,1-1-1,14 33 1,-19-50-161,0-1 0,0 1 1,0 0-1,0 0 0,0-1 0,0 1 1,0-1-1,1 1 0,-1-1 0,1 0 1,-1 1-1,1-1 0,0 0 0,-1 0 0,1 0 1,0 0-1,0 0 0,-1 0 0,1-1 1,0 1-1,0-1 0,0 1 0,0-1 1,0 0-1,0 0 0,0 0 0,0 0 1,0 0-1,0 0 0,0 0 0,0-1 1,0 1-1,0-1 0,0 1 0,0-1 1,0 0-1,0 0 0,-1 1 0,1-1 1,0-1-1,-1 1 0,1 0 0,2-2 0,8-9 156,-1 0-1,0-1 0,0 0 0,-2 0 0,15-25 0,-12 18-82,11-21-86,-2-1-1,-2-1 0,17-58 0,-19 53 4,1-2-223,18-86-1,-34 124-281,0 0 0,-1-18 0,-2 124 17,3 113 1025,0-185-488,2 0-1,0 0 1,1-1-1,1 0 1,1 0-1,1 0 0,1-1 1,1 0-1,1-1 1,16 24-1,-20-32 1061,-5-8-1542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6:01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17 5472,'0'-1'103,"0"0"142,0 0 0,0-1 0,0 1 1,0-1-1,0 1 0,-3-6 5507,4 13-5389,0-1 0,-1 1 0,0 11 0,-1 5 12,-6 49 245,3 0 0,8 90 0,-3-135-526,-1-19-47,1 1 0,-1-1 0,3 9 1,-3-16-5,0 1 0,1-1 0,-1 1 1,0-1-1,0 1 0,0-1 1,0 1-1,1 0 0,-1-1 1,0 1-1,0-1 0,0 1 0,0-1 1,0 1-1,-1 0 0,1-1 1,0 1-1,0-1 0,0 1 1,0-1-1,-1 1 0,1-1 0,0 1 1,0 0-1,-1-1 0,1 0 1,0 1-1,-1-1 0,1 1 1,-1-1-1,1 1 0,-1-1 1,1 0-1,-1 1 0,1-1 0,-1 0 1,0 1-1,-9 6-217,2 0 144,0 0-1,0 0 0,-1-1 0,0-1 0,0 0 0,0 0 1,-1 0-1,0-1 0,-11 3 0,-4 2 19,-39 14 306,114-25 954,5-3-902,93-18 1,-125 22-313,-20 1-19,1 0 1,-1 0 0,0 0 0,1-1-1,5-1 1,-5-4-459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6:01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15 199 4480,'-11'-27'1445,"11"26"-1394,-1 0-1,1 0 1,-1 0-1,1 0 1,-1 0-1,1-1 1,0 1 0,0 0-1,0 0 1,-1-1-1,1 1 1,0 0-1,0 0 1,1-1-1,-1 1 1,0-1-1,1-4 238,-1 3 48,1 0 0,-1-1 0,1 1 0,0 0 0,0 0 0,0 0 0,0 0 0,1 0 0,2-4 0,2-6 693,-3 6-662,1 0 0,-1 0 1,1 0-1,0 1 0,0 0 0,1 0 0,0 0 0,0 0 1,7-5-1,-8 8-291,0 0 0,0 0 1,1 0-1,-1 1 0,1-1 0,0 1 1,0 0-1,0 1 0,0-1 0,0 1 1,0 0-1,0 0 0,1 1 1,5-1-1,6 3-139,-1-1-1,1 2 1,-1 0 0,30 10-1,4 1-5832,-25-7 3000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6:02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7 5568,'-2'0'316,"-12"0"1195,14 0-1417,-1 0 0,1 0-1,0 0 1,-1 0 0,1 0 0,-1 0-1,1 0 1,0-1 0,-1 1 0,1 0-1,0 0 1,-1 0 0,1 0 0,0 0-1,-1-1 1,1 1 0,0 0 0,-1 0-1,1-1 1,0 1 0,0 0 0,-1 0-1,1-1 1,0 1 0,0 0 0,0-1-1,-1 1 1,1 0 0,0-1 0,2 3 1278,-6 0 365,4-2-1701,0 0-1,0 0 1,0 0 0,0 0-1,0 0 1,1 0-1,-1 0 1,0 0-1,0 0 1,0 1-1,0-1 1,0 0-1,0 0 1,0 0 0,0 0-1,0 0 1,0 0-1,0 0 1,0 0-1,0 0 1,0 0-1,0 0 1,0 0-1,0 1 1,0-1-1,0 0 1,0 0 0,0 0-1,0 0 1,0 0-1,0 0 1,0 0-1,0 0 1,0 0-1,0 0 1,28 5 465,6-5-38,52 0 60,133 16 0,-203-14-293,1-1-1,-1 0 0,0-1 1,1-1-1,18-3 0,-35 4-258,0 0 0,1-1 0,-1 1 0,1 0 0,-1 0 0,0 0-1,1 0 1,-1 0 0,1-1 0,-1 1 0,0 0 0,1 0 0,-1-1-1,0 1 1,1 0 0,-1-1 0,0 1 0,1 0 0,-1-1 0,0 1-1,0 0 1,0-1 0,1 1 0,-1-1 0,0 1 0,0-1 0,0 1-1,0 0 1,0-1 0,2-4-1704,2 4 309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6:02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47 5216,'-11'0'1696,"8"0"-1040,8 0 1269,40-3 2320,22-9-2386,-9 0-998,14 3-421,98-1 0,-152 12-152,-2-1-799,-5-1-4215,-19 15-5231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1.48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56 3808,'3'4'6096,"22"40"-4891,-19-30-1153,-1-5 15,-1 0 1,0 0 0,-1 0 0,0 0 0,2 12 0,7 41 231,5 38 100,-16-88-115,1 1 0,0-1 0,8 23 0,-9-34 906,0-2-630,3-7-290,-1-1 0,1 0 1,-1 0-1,3-15 0,1-4-176,28-124 183,-27 116-306,16-48-1,-22 76-27,0-1 0,3-15 0,-4 6-2374,12 29-8358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6:03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467 79 3904,'0'0'58,"0"0"0,0 0 0,-1 0-1,1 0 1,0 0 0,-1 0 0,1 0 0,0 0 0,0 0 0,-1 0 0,1 0 0,0 0 0,0 0-1,-1-1 1,1 1 0,0 0 0,0 0 0,-1 0 0,1-1 0,0 1 0,0 0 0,0 0 0,-1 0 0,1-1-1,0 1 1,0 0 0,0 0 0,0-1 0,7-3 327,-6 4-287,-1 0-1,1 0 1,0 0 0,0-1 0,0 1-1,-1 0 1,1-1 0,0 1 0,0-1 0,-1 1-1,1 0 1,0-1 0,0 0 0,-1 1-1,1-1 1,-1 1 0,1-1 0,-1 0 0,1 1-1,-1-1 1,1 0 0,-1 0 0,1-1-1,-1 0 103,0 0-1,0-1 1,-1 1-1,1 0 0,-1 0 1,1 0-1,-1-1 0,0 1 1,1 0-1,-1 0 1,-1 0-1,1 0 0,0 0 1,0 0-1,-1 0 1,1 1-1,-1-1 0,1 0 1,-1 1-1,0-1 0,0 1 1,1 0-1,-5-2 1,3 1-138,-1 0 0,0 1 0,0-1 1,0 1-1,0 0 0,0 1 0,0-1 1,0 0-1,0 1 0,0 0 0,0 0 1,-5 1-1,-24 6 358,-1 1 1,-48 18 0,54-16-323,-6 1-122,1 2 0,0 2 0,-38 22 0,66-33 16,-1-1 0,1 1-1,0 0 1,0 1 0,1 0 0,-9 9 0,12-13 18,1 0 0,-1 0 0,0 1 1,0-1-1,1 0 0,-1 0 0,0 1 0,1-1 1,-1 0-1,1 0 0,0 1 0,-1-1 0,1 1 1,0-1-1,0 0 0,0 1 0,0-1 0,0 0 1,0 1-1,1-1 0,-1 1 0,0-1 0,1 0 1,-1 1-1,1-1 0,-1 0 0,1 0 0,-1 1 1,1-1-1,0 0 0,0 0 0,0 0 1,-1 0-1,1 0 0,0 0 0,1 0 0,0 1 1,7 4 58,0 0 0,1 0 0,0-1 0,0 0 0,0-1 0,11 4 0,67 13 167,-37-11-177,-10 1 74,142 27 411,-182-38-501,-1 0 0,1-1 0,-1 1 0,1 0 0,-1 1 0,1-1-1,0 0 1,-1 0 0,1 0 0,-1 0 0,1 0 0,-1 0-1,1 1 1,-1-1 0,1 0 0,-1 1 0,1-1 0,-1 0 0,0 1-1,1-1 1,-1 0 0,1 1 0,-1-1 0,0 1 0,1-1-1,-1 0 1,1 2 0,-1-1 19,-1 0 0,1 0 0,0 0 0,0-1 0,-1 1-1,1 0 1,-1 0 0,1 0 0,0 0 0,-1 0 0,0-1 0,1 1 0,-1 0 0,-1 1-1,-4 3-8,0 0 0,-1 0-1,0-1 1,0 0 0,0 0-1,0 0 1,-13 3-1,7-1 13,-41 16 56,-1-3 0,-84 19-1,126-35-1224,1-1 0,-20 0 0,28-2-1035,8 0-1215,8 0 1056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6:03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6880,'0'0'164,"0"0"1,0-1 0,0 1 0,0-1-1,0 1 1,0 0 0,0-1-1,0 1 1,1 0 0,-1 0-1,0-1 1,0 1 0,0 0-1,1-1 1,-1 1 0,0 0 0,0 0-1,1-1 1,-1 1 0,0 0-1,1 0 1,-1 0 0,0-1-1,1 1 1,-1 0 0,0 0 0,1 0-1,-1 0 1,0 0 0,1 0-1,-1 0 1,0 0 0,1 0-1,-1 0 1,0 0 0,1 0-1,-1 0 1,0 0 0,1 0 0,-1 0-1,1 0 1,1 3-9,1 0 0,-1 1 0,0-1 0,0 0 0,0 1 0,0-1 0,-1 1 0,0-1-1,1 1 1,-1 0 0,1 7 0,0 5 26,-1 26 0,-1-24 87,0 22-889,-4-14-2731,3-22 2561,0-2-803,12-12-3778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6:04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97 5408,'-22'-53'2432,"14"33"-2112,3 13 800,10 3-672,-10-5 32,5 6-288,5 6-1024,-2 2 640,7 7 160,-2 8-1376,1 3 768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6:04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3712,'0'1'180,"1"0"0,-1 0 0,1 0 0,0 0 0,-1 0 0,1 0 0,0 0 0,0 0 0,0 0 0,1 0 0,-1 0-88,-1-1 0,1 1-1,-1-1 1,1 1 0,-1-1 0,1 1 0,-1-1 0,1 1-1,-1-1 1,0 1 0,1-1 0,-1 1 0,0 0 0,1-1-1,-1 1 1,0 0 0,0-1 0,0 1 0,0 0 0,0-1 0,0 1-1,0 0 1,0-1 0,0 1 0,0 1 0,0 0 205,1 1 1,-1-1 0,0 0-1,1 0 1,0 1 0,1 3-1,4 13 1385,-5-9-1052,-1 0 0,0 0 1,-2 12-1,1-12-266,0 0 1,1 1-1,1 10 1,-1-14-228,2 13 482,-2-20-589,1 0-1,-1 1 1,0-1-1,0 0 0,0 0 1,0 1-1,0-1 1,0 0-1,1 0 1,-1 1-1,0-1 1,0 0-1,0 0 0,1 1 1,-1-1-1,0 0 1,0 0-1,1 0 1,-1 1-1,0-1 1,0 0-1,1 0 0,-1 0 1,0 0-1,1 0 1,-1 0-1,0 0 1,1 0-1,-1 0 1,0 0-1,1 0 1,-1 0-1,0 0 0,0 0 1,1 0-1,-1 0 1,0 0-1,1 0 1,-1 0-1,0 0 1,1 0-1,-1 0 0,0-1 1,0 1-1,1 0 1,-1 0-1,0 0 1,0-1-1,1 1 1,-1 0-1,0-1 0,6-4 168,-1 0 0,1 0 0,-1-1 0,-1 0 0,1 0 0,4-9 0,9-10-141,-5 9-340,0 0 1,2 2-1,0 0 0,23-17 0,-37 30 279,0 0 0,0 0 0,0 0 0,-1 1 0,1-1-1,0 1 1,0-1 0,0 0 0,0 1 0,0-1-1,0 1 1,1 0 0,-1-1 0,0 1 0,0 0-1,0 0 1,0 0 0,0 0 0,0 0 0,1 0 0,-1 0-1,0 0 1,0 0 0,0 0 0,0 1 0,0-1-1,0 0 1,0 1 0,0-1 0,0 1 0,0-1-1,0 1 1,0 0 0,0-1 0,0 1 0,0 0 0,0 0-1,0 0 1,-1-1 0,2 2 0,0 2 105,0 0 0,0 0 0,0 1 0,0-1 0,-1 0 0,1 1 0,-1-1 0,1 8 0,-1 8 169,-1 37 0,-1-25-44,1-31-273,0 0-1,0 0 1,0 0-1,0-1 1,0 1-1,0 0 1,0 0 0,0 0-1,0-1 1,1 1-1,-1 0 1,0 0-1,0-1 1,1 1 0,-1 0-1,1-1 1,-1 1-1,0 0 1,1-1-1,-1 1 1,1 0 0,-1-1-1,1 1 1,0-1-1,-1 1 1,1-1-1,0 1 1,-1-1 0,1 0-1,0 1 1,-1-1-1,1 0 1,0 1-1,0-1 1,-1 0 0,1 0-1,0 0 1,0 0-1,0 0 1,-1 0-1,3 0 1,-1 0-440,1-1 1,-1 1-1,1-1 1,-1 1-1,1-1 1,-1 0-1,1 0 1,-1-1-1,0 1 1,3-2-1,14-10-1965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6:05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96 5984,'2'-24'4026,"-2"23"-3847,0 1 0,0-1 0,0 0 0,0 0 1,0 1-1,0-1 0,1 0 0,-1 1 0,0-1 0,0 0 1,1 1-1,-1-1 0,0 0 0,1 1 0,-1-1 1,1 1-1,-1-1 0,1 1 0,-1-1 0,1 1 0,-1-1 1,1 1-1,-1-1 0,1 1 0,0 0 0,1-1 1,-1 1-143,0 1 0,0 0 0,1 0 0,-1 0 0,0 0 0,0-1 0,0 2 0,0-1 0,0 0 0,0 0 0,0 0 0,0 0 0,0 1 0,1 1 0,0 1 90,5 9 96,0 0-1,-1 1 1,0-1 0,-2 1-1,5 19 1,1 0-12,15 55 823,22 139 1,-41-188-819,0 68 0,-6-86-112,-2 0 0,0-1 0,-1 1 0,-1-1 0,-7 21 0,9-35-34,0 0-1,-1 1 1,0-1-1,0 0 1,0 0-1,-1-1 1,0 1-1,-6 6 1,9-11-35,-1 1 1,0-1-1,1 1 1,-1-1-1,0 0 1,1 0 0,-1 0-1,0 0 1,0 0-1,0 0 1,0 0-1,0-1 1,0 1-1,-1 0 1,1-1 0,0 0-1,0 0 1,0 0-1,0 0 1,-1 0-1,1 0 1,0 0 0,0 0-1,0-1 1,0 1-1,0-1 1,-4-2-1,1 1 19,0-2 0,0 1 0,0 0 0,0-1 0,1 0-1,0 0 1,-1-1 0,2 1 0,-1-1 0,-6-9 0,6 7-29,1 1-1,-1-1 1,1 0 0,0 0 0,1 0 0,0 0 0,0 0-1,-1-9 1,3 11-16,0 1-1,0 0 0,0-1 0,1 1 1,0 0-1,0-1 0,0 1 0,0 0 1,1 0-1,-1 0 0,1 0 0,0 0 0,0 0 1,1 1-1,-1-1 0,1 1 0,0-1 1,3-2-1,6-6 44,1 1 0,0 1 1,19-12-1,-17 12-55,46-33 165,56-52 0,-84 64 23,-1-1 1,52-69-1,-33 31-60,46-66 129,-92 127-238,-1 1 1,0-1-1,4-13 1,0 0-366,-7 20 139,0 0 1,-1 0-1,1 0 0,0-1 0,-1 1 1,0 0-1,1 0 0,-1 0 1,0-1-1,0-1 0,0 3-19,-1 0 0,1 0-1,0 1 1,0-1-1,0 0 1,-1 1 0,1-1-1,0 1 1,-1-1-1,1 0 1,0 1 0,-1-1-1,1 1 1,-1-1-1,1 1 1,-1-1-1,1 1 1,-1-1 0,1 1-1,-1 0 1,0-1-1,1 1 1,-1 0 0,1-1-1,-1 1 1,0 0-1,1 0 1,-1 0 0,0-1-1,0 1 1,1 0-1,-1 0 1,0 0 0,0 0-1,-8 3-3108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6:05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2 268 6560,'-1'-3'646,"2"-6"6622,3 16-6777,7 31 813,6 17 368,-16-52-1548,-1 0 0,1 1-1,0-1 1,-1 1 0,0 3 0,0-4 678,2-13 417,-2 8-1007,3-11-61,0 1-1,0-1 1,2 1 0,-1 0 0,9-14 0,33-52-32,-35 61-104,2-1 0,0 2-1,1 0 1,1 0 0,0 1 0,1 1 0,1 1 0,21-14 0,-25 19 29,1 1 0,0 0 1,0 1-1,0 1 0,1 0 0,-1 1 1,1 1-1,0 0 0,1 1 0,-1 0 1,0 1-1,17 2 0,34 5-39,-36-1-2378,-8-2 874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15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472 85 2912,'1'-2'210,"-1"0"0,0 0 0,0 0 0,1 0 0,-1 0 0,1 0 0,1-3 0,4-20 4792,-5 24-4811,-1-1 0,0 1-1,1-1 1,-1 1 0,0 0-1,0-1 1,0 1-1,0-1 1,0 1 0,0-1-1,0 1 1,-1-1 0,1 1-1,-1 0 1,1-1 0,-2-1-1,2 2-127,0 0 1,-1 0-1,0 0 0,1 0 1,-1 1-1,1-1 0,-1 0 1,0 0-1,0 1 0,1-1 0,-1 0 1,0 1-1,0-1 0,0 1 1,0-1-1,1 1 0,-1-1 1,0 1-1,0 0 0,0 0 0,0-1 1,0 1-1,0 0 0,0 0 1,0 0-1,0 0 0,-2 0 1,0 1-26,0-1 1,0 1 0,0 0-1,0 0 1,0 0 0,0 1-1,0-1 1,1 1 0,-1-1-1,1 1 1,-5 4 0,-27 30 234,20-21-194,-174 202 833,169-193-837,1 0 1,2 2 0,0 0 0,1 1 0,-20 54 0,20-35 66,1 0-1,-13 92 0,23-104-51,1 0 0,2-1-1,2 1 1,1 0-1,8 44 1,-1-36 84,1 0-1,3 0 1,29 65-1,-15-51 133,2-2 0,67 92 0,-82-128-111,29 27 1,-40-42-203,-3-3-76,0 1 1,1-1 0,0 1-1,-1-1 1,1 1 0,-1-1 0,1 0-1,-1 1 1,1-1 0,0 0-1,-1 1 1,1-1 0,0 0-1,-1 0 1,1 0 0,0 1-1,-1-1 1,1 0 0,0 0-1,-1 0 1,1 0 0,0 0 0,-1 0-1,1-1 1,1 1 0,-1-1-166,1 1 1,-1-1 0,1 0 0,-1 0 0,0 0 0,0 0 0,0 0 0,1 0 0,-1 0 0,0-1 0,1 0-1,3-7-1448,0 1-1,-1-1 0,4-9 0,-5 11 177,9-15-1520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16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310 489 6400,'-23'-9'2058,"15"7"-1258,-6 5-313,0 0 0,0 1-1,1 1 1,0 0 0,0 0-1,0 1 1,0 1 0,-14 11-1,11-8-345,1 2 0,1 0-1,0 1 1,0 0 0,2 1 0,-12 15 0,19-21-134,0 0 0,1 0 0,0 1 0,0-1 0,1 1 0,0 0 0,1 0 0,0 0 0,1 0 0,-1 1 0,2-1 0,-1 0 0,2 12 0,-1-16 55,0 1-1,1-1 1,0 1-1,0-1 0,1 1 1,-1-1-1,1 0 1,0 0-1,0 0 1,1 0-1,0 0 1,0 0-1,0-1 0,0 1 1,0-1-1,1 0 1,0 0-1,0 0 1,0 0-1,1-1 1,-1 0-1,1 0 0,6 3 1,-8-4 2,0-1 1,1 0-1,-1 0 1,1 0-1,-1-1 1,1 1-1,-1-1 1,1 0-1,-1 0 1,1 0 0,-1 0-1,1-1 1,-1 1-1,1-1 1,4-2-1,0 0 47,1 0 1,-2-1-1,1-1 1,13-9-1,-11 7-54,0-2 0,0 1 0,-1-2 0,0 1 0,0-1 0,-1 0 0,-1-1 0,0 0 0,0 0 0,-1 0 0,0-1 0,7-23 0,-5 10 43,-1-1 0,5-38 0,-4-52 59,-5 66-170,-3-1 1,-2 1-1,-16-92 0,13 118-36,0 1 0,-2 0 0,-1 1 0,0-1 0,-15-25 0,22 47 9,1 0 1,-1 0 0,1 0-1,-1 0 1,1 0 0,-1 0 0,0 0-1,1 1 1,-1-1 0,0 0-1,0 1 1,1-1 0,-1 0-1,0 1 1,0-1 0,0 1-1,0-1 1,0 1 0,-1-1-1,1 1 18,0 0 0,0 0-1,1 0 1,-1 1-1,0-1 1,1 0 0,-1 0-1,0 1 1,1-1-1,-1 0 1,0 1-1,1-1 1,-1 1 0,1-1-1,-1 1 1,0-1-1,1 1 1,0-1 0,-1 1-1,1-1 1,-1 2-1,-2 3 12,0 0-1,1 0 0,0 0 0,0 1 0,0-1 1,-1 8-1,-4 28 157,2 0-1,1 0 1,4 64 0,20 126 704,-18-216-748,4 26 77,3 0-1,19 61 1,-24-89-129,-4-10 53,1-1 1,0 1 0,0 0 0,0 0 0,0-1-1,2 5 1,-2-6-133,-1-1-1,1 1 0,-1-1 0,1 1 1,-1-1-1,1 0 0,-1 1 0,1-1 1,0 0-1,-1 1 0,1-1 1,-1 0-1,1 0 0,0 0 0,-1 1 1,1-1-1,0 0 0,-1 0 1,1 0-1,0 0 0,-1 0 0,1 0 1,0 0-1,-1-1 0,1 1 0,0 0 1,-1 0-1,1 0 0,-1-1 1,1 1-1,0 0 0,-1-1 0,2 0 1,0 0-390,0-1-1,1 1 1,-1-1 0,0 0 0,0 0 0,0 0-1,0-1 1,0 1 0,-1 0 0,1-1 0,1-3-1,14-31-5702,-15 30 4893,11-22-2041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16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0 143 6464,'1'8'653,"-1"0"-1,2 0 1,-1 0 0,1 0 0,3 10 0,-2-8 39,0 0 1,3 21-1,-4 62 2033,-1-16-2202,-1-53-339,-1-20-316,1 0 1,0-1-1,0 1 0,0 0 0,0 0 1,1-1-1,-1 1 0,1 0 0,0-1 0,0 1 1,3 4-1,-4-7 73,0-1 0,0 0 0,0 0 0,0 0 0,0 0 0,0 0 1,0 0-1,0 0 0,0 0 0,1 0 0,-1 1 0,0-1 0,0 0 0,0 0 0,0 0 0,0 0 1,0 0-1,0 0 0,1 0 0,-1 0 0,0 0 0,0 0 0,0 0 0,0 0 0,0 0 0,0 0 0,0 0 1,1 0-1,-1 0 0,0 0 0,0 0 0,0 0 0,0 0 0,0 0 0,0 0 0,1 0 0,-1 0 1,0 0-1,0-1 0,0 1 0,0 0 0,0 0 0,0 0 0,0 0 0,0 0 0,0 0 0,1 0 0,-1 0 1,6-10-2218,4-13-591,-9 21 2512,3-11-590,0 0 1,0 0-1,3-26 0,-1-40 1287,-5 49 375,1-28 2277,-3 0 0,-10-80-1,12 119-4054,5 22-736,6 5 917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1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 4224,'1'0'78,"-1"0"0,1 0 1,-1 0-1,1 0 0,-1 0 0,1 0 1,-1 0-1,1 0 0,-1 0 0,1 0 1,0 0-1,-1 0 0,0 0 1,1 0-1,-1 1 0,1-1 0,-1 0 1,1 0-1,-1 1 0,1-1 0,-1 0 1,0 1-1,1-1 0,-1 0 0,1 1 1,-1-1-1,0 1 0,1 0 0,-1-1 79,0 1 0,0 0-1,0 0 1,0 0-1,-1 0 1,1-1-1,0 1 1,0 0 0,-1 0-1,1-1 1,0 1-1,-1 0 1,1 0-1,-1-1 1,1 1 0,-1 0-1,-5 6 922,0 0-1,-11 8 0,17-14-1075,-18 13 1157,-23 14-1,28-21-1007,1 2-1,0-1 1,0 2-1,1-1 1,0 2-1,-10 11 1,20-20-151,0-1 1,-1 1 0,1 0 0,0-1 0,0 1 0,0 0 0,0 0 0,1 0 0,-1-1-1,0 1 1,1 0 0,-1 0 0,1 0 0,0 0 0,0 0 0,0 0 0,0 0 0,0 0-1,0 0 1,0 0 0,1 0 0,-1 0 0,1 0 0,-1 0 0,1 0 0,0 0 0,0 0-1,0-1 1,0 1 0,0 0 0,0 0 0,0-1 0,0 1 0,1-1 0,2 3 0,11 6 113,1 0 0,0-2 0,29 12 0,-24-11 389,30 18-1,-36-18 92,17 15 1,-32-24-559,1 1-1,-1-1 1,1 0-1,-1 1 1,1-1-1,-1 1 1,0-1 0,1 0-1,-1 1 1,0-1-1,1 1 1,-1-1-1,0 1 1,0 0-1,1-1 1,-1 1-1,0-1 1,0 1 0,0-1-1,0 1 1,0 0-1,0-1 1,0 1-1,0-1 1,0 1-1,0-1 1,0 2 0,-1-1 17,1 0 1,-1 0-1,1 0 1,-1 0-1,0 0 1,0 0 0,1 0-1,-1 0 1,0 0-1,0 0 1,0 0-1,-1 0 1,-2 2 44,0-1 0,0 0 0,0 0 0,0-1 0,0 1 1,-8 1-1,-6 1-18,-48 4-450,58-7-710,-1-1 0,1 0 1,0 0-1,0-1 1,-14-3-1,17 0-2104,9 0 1051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1.95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13 1 2496,'1'6'4729,"3"31"-3165,-11 74 7,0-3-710,4-84-616,2-16-2378,5-21-219,1-6-981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17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47 4736,'27'-26'4197,"-27"26"-4069,1 0 1,-1 0-1,1 0 1,-1-1-1,0 1 0,1 0 1,-1-1-1,0 1 1,1 0-1,-1-1 0,0 1 1,1 0-1,-1-1 1,0 1-1,0-1 0,1 1 1,-1 0-1,0-1 0,0 1 1,0-1-1,0 1 1,1-1-1,-1 0 0,0 1-27,-1 0-1,1-1 0,0 1 0,0-1 1,0 1-1,-1 0 0,1-1 0,0 1 1,-1 0-1,1-1 0,0 1 0,-1 0 0,1 0 1,0-1-1,-1 1 0,1 0 0,0 0 1,-1 0-1,1 0 0,-1-1 0,-25-4 1711,16 4-1634,0 1-1,1 1 1,-1-1-1,0 2 1,1-1-1,-1 1 1,1 1-1,0-1 1,0 2-1,0-1 1,0 1-1,0 1 1,1 0-1,-1 0 1,1 0-1,1 1 1,-1 0-1,1 1 1,0-1-1,-7 10 1,11-12-160,1 0 0,0 1-1,0-1 1,0 0 0,1 1 0,0-1 0,-1 1 0,1-1 0,1 1 0,-1-1 0,1 1-1,0 0 1,0-1 0,0 1 0,0 0 0,1-1 0,0 1 0,0-1 0,2 6 0,-2-4 55,1-1 0,0 1 1,1-1-1,-1 1 1,1-1-1,0 0 0,0 0 1,0 0-1,1 0 1,0-1-1,0 0 0,0 1 1,0-1-1,10 6 1,-11-8-26,1-1 0,-1 0 0,1 0 1,-1 0-1,1 0 0,0 0 0,0-1 1,-1 1-1,1-1 0,0 0 0,0 0 1,-1-1-1,1 1 0,0-1 0,5-1 1,6-3 4,1 0 1,17-10 0,-13 6-455,48-25-3077,-24 11-669,10-5-3121,-26 16 4240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18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136 518 6240,'0'0'103,"1"-1"0,-1 1 0,0 0 0,0 0 0,0-1 0,0 1 0,0 0 0,0-1 0,0 1 0,0-1 0,0 1 0,0 0 0,0-1-1,0 1 1,0 0 0,0 0 0,-1-1 0,1 1 0,0 0 0,0-1 0,0 1 0,0 0 0,0-1 0,-1 1 0,1 0 0,0 0 0,-1-1 0,-5 9 4029,5-6-3297,-42 61 2732,25-38-2838,-21 36 1,35-53-660,0 0 0,0 1 0,1-1 1,0 0-1,1 1 0,0 0 0,0-1 1,1 1-1,-1 11 0,2-18-35,0-1 0,0 1 0,1-1 0,-1 1 0,0 0 0,1-1 0,0 0 0,-1 1 0,1-1 0,0 1 0,-1-1 0,1 0 0,0 1 0,0-1 0,0 0 0,2 2 0,-3-3-10,0 1 0,1-1 1,-1 0-1,1 1 1,-1-1-1,1 0 0,-1 1 1,1-1-1,-1 0 1,1 0-1,-1 1 0,1-1 1,-1 0-1,1 0 1,0 0-1,-1 0 0,1 0 1,-1 0-1,1 0 1,-1 0-1,1 0 0,0 0 1,-1 0-1,1 0 1,-1 0-1,1 0 0,-1 0 1,1-1-1,0 1 1,-1 0-1,1 0 0,-1-1 1,1 1-1,-1 0 1,0-1-1,1 1 0,-1-1 1,1 1-1,0-1 1,17-25-17,-1-2 0,-1 1 0,-1-2 0,13-36 1,-23 53-243,-5 12 225,0 0 0,0 0 1,0 0-1,0 0 0,0 0 0,0 0 0,0 0 0,0 1 1,0-1-1,0 0 0,0 0 0,0 0 0,0 0 0,0 0 1,0 0-1,0 0 0,0 0 0,0 0 0,0 0 1,0 0-1,0 0 0,0 0 0,0 0 0,0 0 0,0 0 1,0 1-1,0-1 0,0 0 0,0 0 0,0 0 0,0 0 1,1 0-1,-1 0 0,0 0 0,0 0 0,0 0 1,0 0-1,0 0 0,0 0 0,0 0 0,0 0 0,0 0 1,0 0-1,0 0 0,0 0 0,0 0 0,0 0 0,0 0 1,0 0-1,1 0 0,-1 0 0,0 0 0,0 0 1,0 0-1,0 0 0,0 0 0,0 0 0,1 11 5,0 15 257,-1-20-191,1-1 0,-1 0 0,1 1 0,0-1 0,0 0 0,0 0 0,1 0 0,0 0 0,0 0 0,0 0 0,0 0 0,1-1 0,0 1 0,0-1 0,5 6 0,-6-9-42,-1 0-1,0-1 0,0 1 0,1 0 1,-1-1-1,0 1 0,1-1 0,-1 0 1,1 1-1,-1-1 0,0 0 0,1 0 1,-1 0-1,1 0 0,-1 0 0,1 0 1,-1-1-1,0 1 0,1 0 0,-1-1 1,3 0-1,35-16 324,-30 13-286,129-70-234,-100 53 158,-34 19-42,0 0-1,0 0 0,0 1 1,0 0-1,1-1 0,8 0 1,-12 2 50,1 0 1,-1 0 0,0 1-1,1-1 1,-1 0 0,0 1-1,1-1 1,-1 1-1,0-1 1,0 1 0,1 0-1,-1-1 1,0 1 0,0 0-1,0 0 1,0 0 0,0 0-1,0 0 1,0 0 0,0 0-1,-1 0 1,2 1 0,1 4 22,0-1 1,-1 1 0,4 10 0,0 0 66,-4-11-50,0 1 0,1-1 1,0 0-1,0 0 0,1 0 1,-1 0-1,1 0 0,0-1 1,0 0-1,1 0 0,-1 0 1,1 0-1,0-1 0,0 0 1,0 0-1,1 0 1,-1 0-1,1-1 0,-1 0 1,1 0-1,0 0 0,-1-1 1,1 0-1,0 0 0,0-1 1,0 1-1,0-1 0,8-1 1,14-5-44,0-2 1,0 0 0,0-2-1,37-18 1,49-18-76,-106 45-36,-14 6 104,-7 6-6,-5 6-108,7-7 135,1 0 0,0 0 0,1 1 0,0 1 0,-11 17 0,14-17-1,1 0 1,0 0 0,1 0 0,-4 16-1,7-22-8,0-1 0,0 1 0,1-1 0,0 1 0,0 0 0,0-1 0,1 1 0,-1 0 0,1-1 0,0 1-1,1-1 1,2 8 0,-3-11 19,0 0-1,0 0 1,0 0 0,1 0-1,-1 0 1,0-1-1,1 1 1,-1 0-1,1-1 1,-1 1 0,1-1-1,0 1 1,0-1-1,0 0 1,0 0-1,0 1 1,0-1 0,4 1-1,-3-2 8,0 1 0,0-1 0,0 0 1,1 0-1,-1 0 0,0 0 0,0 0 0,1-1 0,-1 1 0,0-1 0,6-2 0,2-2 39,-1 0 0,1-1 0,-1 0 0,0-1 0,0 0-1,10-10 1,-1-2 54,-1 0 0,-1-1-1,19-31 1,-26 35-60,-1 0 0,0-1 1,-1 0-1,6-20 0,-3 4-72,-2 0-1,10-65 1,-10 32 20,2-94-1,-11 124-9,-2 0 0,-2 0 0,-1 1 0,-11-42-1,15 70-81,-1 1 0,0 0-1,-1 0 1,0-1 0,0 1-1,0 1 1,-6-9 0,9 13 65,-1 0 0,0 0 1,1 0-1,-1 1 1,0-1-1,0 0 0,1 0 1,-1 1-1,0-1 1,0 1-1,0-1 0,0 1 1,0-1-1,0 1 1,0-1-1,0 1 0,0 0 1,0 0-1,0-1 1,0 1-1,0 0 0,-2 0 1,1 0 14,1 1 0,0-1 0,0 1-1,0 0 1,-1-1 0,1 1 0,0 0 0,0-1 0,0 1 0,0 0 0,0 0 0,1 0 0,-1 0 0,0 0 0,0 0-1,0 0 1,1 0 0,-1 1 0,1-1 0,-1 0 0,0 2 0,-3 8 29,0 1 1,1 1-1,0-1 1,1 1-1,-1 16 1,1 66 140,3-67-95,2-1 0,0 0 0,2 1-1,10 33 1,-2-24 20,1 0 0,26 48 0,11 7-608,23 48-1540,-51-94 604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20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24 3808,'-8'-23'1728,"11"23"-1504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24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25 3904,'-8'-9'1800,"7"9"-1622,1-1-1,0 1 0,-1-1 0,1 0 0,0 1 0,-1-1 0,1 1 0,-1-1 0,1 1 0,-1 0 1,1-1-1,-1 1 0,0-1 0,1 1 0,-1 0 0,1 0 0,-1-1 0,0 1 0,1 0 0,-1 0 1,1 0-1,-1 0 0,0-1 0,1 1 0,-2 0 0,-17-3 1620,16 2-1531,-1 0-1,1 1 0,0-1 0,-1 1 0,1 0 0,-5 0 0,-3 2-71,1 0-1,0 0 1,0 1-1,0 1 1,0 0-1,1 0 1,-1 1-1,1 0 1,0 0-1,1 1 0,-1 1 1,1-1-1,0 1 1,1 1-1,0-1 1,0 1-1,-10 14 1,14-16-158,-3 3 21,0 0 0,0 1 1,-5 15-1,9-21-42,1 0 0,0 0 1,0 1-1,0-1 0,1 1 1,0-1-1,0 0 0,0 1 1,0-1-1,0 1 0,1-1 0,1 6 1,0-3 28,0 0-1,1 0 1,-1 0 0,1-1 0,1 1 0,-1-1 0,6 8-1,-7-12-20,0 1-1,1 0 0,-1-1 1,1 0-1,-1 1 0,1-1 0,0 0 1,0 0-1,0-1 0,0 1 1,0 0-1,0-1 0,1 0 1,-1 0-1,0 0 0,1 0 0,6 0 1,5 0 82,0-2-1,0 0 1,0 0 0,29-8 0,62-23 114,-75 21-200,-12 5 11,19-5 22,-1-2 1,47-25-1,-82 37-55,0 1 1,0-1-1,-1 0 0,1 0 1,-1 0-1,1-1 0,-1 1 1,1 0-1,-1-1 0,0 1 1,0 0-1,0-1 0,1 0 1,-1 1-1,1-3 0,-3 3-11,1 1-1,-1 0 0,0 0 0,1 0 1,-1 0-1,1-1 0,-1 1 1,0 0-1,1 0 0,-1 0 0,1 0 1,-1 0-1,0 0 0,1 1 0,-1-1 1,0 0-1,1 0 0,-1 1 0,0-1-14,-5 2-89,0 1 0,0 0 0,0 1 0,1-1 0,-1 1 0,1 0 0,-8 8 0,12-10 106,-1-1-1,1 1 0,0-1 1,0 1-1,0 0 0,1-1 1,-1 1-1,0 0 1,1-1-1,-1 1 0,1 0 1,-1 0-1,1 0 1,0 0-1,0-1 0,0 3 1,0 0 19,1-1 0,-1 1 1,1-1-1,0 0 0,0 1 0,1-1 1,-1 0-1,2 4 0,4 4 99,0-1 0,1 1 0,14 14 0,-21-24-98,3 3 60,1 1 0,-1-1-1,1 0 1,0 0 0,0-1 0,9 6 0,-12-8-29,0 0 0,0 0 0,0 0 1,1-1-1,-1 1 0,0-1 0,0 1 0,0-1 0,1 0 1,-1 0-1,0 0 0,0 0 0,1 0 0,-1-1 0,0 1 1,0-1-1,0 1 0,1-1 0,-1 0 0,0 0 0,0 0 1,2-1-1,0-1 47,0 0-1,-1-1 1,1 1 0,-1-1 0,0 0 0,0 0 0,0 0 0,4-8-1,-2 4-16,-1 0-1,-1-1 0,5-14 0,-7 19-83,-1 0-1,1 0 1,-1 0-1,0 0 1,0 1-1,0-1 1,0 0-1,-1 0 1,1 0-1,-1 0 1,0 1 0,0-1-1,-1 0 1,-2-4-1,3 6-20,1 0 1,-1 1-1,-1-1 1,1 1-1,0-1 0,0 1 1,-1-1-1,1 1 0,0 0 1,-1-1-1,0 1 0,1 0 1,-1 0-1,0 0 0,1 1 1,-1-1-1,0 0 0,0 0 1,0 1-1,1 0 1,-1-1-1,0 1 0,0 0 1,0 0-1,0 0 0,0 0 1,0 0-1,0 0 0,-3 1 1,1 0-79,-13 5-544,16-6 654,1 1 0,0-1 0,-1 0-1,1 1 1,-1-1 0,1 1 0,0-1 0,-1 1 0,1-1 0,0 1 0,0-1 0,-1 1 0,1-1 0,0 1 0,0-1-1,0 1 1,0 0 0,0-1 0,0 1 0,0-1 0,0 1 0,0-1 0,0 1 0,0 0 0,0-1 0,0 1 0,0-1 0,0 1-1,0-1 1,1 1 0,-1-1 0,1 2 0,1 1 46,0 0 0,1 1 0,-1-1 0,1 0-1,0 0 1,0-1 0,0 1 0,0-1 0,0 1 0,1-1 0,-1 0-1,1 0 1,0 0 0,-1-1 0,1 1 0,0-1 0,0 0 0,0 0 0,5 0-1,-4-1 13,1-1-1,-1 0 0,1 0 1,-1 0-1,0 0 0,0-1 1,1 0-1,-1 0 0,6-4 1,5-3 194,20-17 0,-30 22-184,51-44 162,-11 8-202,40-31-274,-85 70 244,1 0 1,-1 0 0,0 0 0,0 0 0,1 0-1,-1 1 1,1-1 0,-1 0 0,1 1-1,-1-1 1,1 1 0,-1-1 0,1 1 0,-1 0-1,1 0 1,0 0 0,-1 0 0,1 0-1,-1 0 1,1 0 0,0 0 0,-1 1 0,1-1-1,-1 0 1,1 1 0,-1 0 0,1-1-1,-1 1 1,1 0 0,-1 0 0,0-1 0,0 1-1,1 0 1,-1 0 0,0 1 0,0-1-1,0 0 1,0 0 0,0 1 0,0-1 0,0 0-1,0 1 1,-1-1 0,1 1 0,-1-1-1,1 1 1,0 2 0,1 3 40,0 0 0,-1 1 1,0-1-1,0 1 0,-1 0 0,0-1 0,0 1 1,-1-1-1,0 1 0,0 0 0,-1-1 1,-5 14-1,-1 1 120,-1 0 0,-22 38 0,29-57-86,0 1 0,-1-1 0,1 0 1,-1 0-1,1 0 0,-1-1 0,0 1 1,0 0-1,0-1 0,0 0 0,-1 0 1,-3 2-1,5-3-49,0 0 0,0-1 0,0 1 0,0-1 0,0 1 0,0-1 0,0 1 0,0-1 0,0 0 0,0 0 0,0 0 0,0-1 1,0 1-1,0 0 0,0-1 0,0 1 0,0-1 0,0 0 0,0 1 0,0-1 0,0 0 0,0 0 0,-1-2 0,-5-3-110,1-1 0,0 0 0,1 0 0,-1 0 0,1-1 0,1 0 0,-8-13 0,13 21 67,0 0 0,0-1 1,-1 1-1,1 0 0,0 0 0,0-1 0,-1 1 1,1 0-1,0-1 0,0 1 0,0 0 1,0-1-1,-1 1 0,1 0 0,0-1 0,0 1 1,0 0-1,0-1 0,0 1 0,0 0 0,0-1 1,0 1-1,0-1 0,0 1 0,0 0 0,0-1 1,0 1-1,0 0 0,1-1 0,-1 1 0,0 0 1,0-1-1,0 1 0,0 0 0,1-1 1,-1 1-1,0 0 0,0-1 0,1 1 0,-1 0 1,0 0-1,0 0 0,1-1 0,-1 1 0,0 0 1,1 0-1,-1 0 0,0-1 0,1 1 0,-1 0 1,0 0-1,1 0 0,23 0-538,-15 1 618,31 0 315,0 2 0,52 11 1,79 28 83,-125-25-1400,-43-16 525,-19-6-14009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24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50 7552,'-4'-22'2448,"4"21"-2137,0-1 1,0 1-1,1-1 1,-1 1 0,0-1-1,1 1 1,-1-1-1,1 1 1,-1-1-1,1 1 1,0 0 0,-1-1-1,1 1 1,0 0-1,0-1 1,0 1-1,0 0 1,2-2 0,-3 5-213,0-1 0,1 0 0,-1 0 0,0 1 0,1-1 0,0 0 0,-1 0 0,1 0 0,-1 0 0,1 0 0,1 2 1,5 8 92,4 13 123,0 1 0,-2 0 1,-1 1-1,-1 0 0,5 40 0,3 136 658,-14-156-712,-1 0 0,-3 0 1,-15 82-1,18-128-259,-4 18 150,0 0 0,-1 0 0,-1 0 1,-14 28-1,19-44-102,0 0-1,0 0 1,0 0 0,0-1 0,-1 1 0,1 0 0,0 0 0,-1-1-1,0 1 1,1-1 0,-1 0 0,0 1 0,0-1 0,0 0 0,0 0 0,0 0-1,0 0 1,0 0 0,-3 0 0,3-1-11,0 0 1,0 0-1,0 0 1,0 0-1,0 0 1,0-1-1,0 1 1,0-1-1,0 1 1,0-1-1,0 0 0,0 0 1,1 0-1,-1 0 1,0 0-1,0 0 1,1 0-1,-1 0 1,1-1-1,-1 1 1,1-1-1,0 1 0,-2-3 1,-4-6-36,0 0 1,-9-17-1,13 20-47,-9-14-82,1-2-1,-15-44 0,22 54 71,1-1-1,0 1 0,1-1 0,0 0 0,1 1 0,2-25 0,0 32 25,0 0 0,0 0 0,1 0 0,0 0 0,0 1 0,0-1-1,1 0 1,0 1 0,0 0 0,0 0 0,1 0 0,0 0 0,0 0 0,0 1-1,0-1 1,1 1 0,5-3 0,10-7 95,0 1 1,1 1-1,23-10 1,-31 16-35,181-73 610,-89 39-469,-96 37-216,-1-1-112,1 0 0,0 1 0,0 1 0,0-1 0,14-1 0,-23 4-49,1 0 0,-1 0 0,1 1 0,-1-1 0,1 0 0,0 0 0,-1 0 0,1 1 0,-1-1 0,0 0 0,1 1 0,-1-1 0,1 0 0,-1 1 0,1-1 0,-1 1 0,0-1 0,1 0 0,-1 1 0,0-1 0,0 1 0,1-1 0,-1 1 0,0-1 0,0 1 0,1 0 0,-1-1 0,0 1 0,0-1 0,0 1 0,0-1 0,0 1 0,0-1 0,0 1 0,0 0 0,0-1 0,-1 2 0,-3 24-6649,4-25 5971,-5 18-2732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25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0 176 7232,'0'10'861,"0"-8"-597,0 1-1,0-1 0,1 1 1,-1-1-1,1 0 1,-1 1-1,1-1 0,1 5 1,14 33 1861,14 40 3899,-30-80-5997,0 0-1,0 1 1,0-1 0,0 0 0,0 0 0,0 0 0,0 0-1,0 0 1,0 0 0,0 0 0,0 0 0,0 0 0,1 0-1,-1 1 1,0-1 0,0 0 0,0 0 0,0 0 0,0 0-1,0 0 1,0 0 0,0 0 0,1 0 0,-1 0 0,0 0-1,0 0 1,0 0 0,0 0 0,0 0 0,0 0 0,0 0-1,1 0 1,-1 0 0,0 0 0,0 0 0,0 0 0,0 0 0,0 0-1,0 0 1,0 0 0,0 0 0,1 0 0,-1-1 0,0 1-1,0 0 1,0 0 0,0 0 0,0 0 0,0 0 0,0 0-1,0 0 1,0 0 0,0 0 0,0 0 0,0-1 0,0 1-1,0 0 1,1 0 0,-1 0 0,0 0 0,8-13 926,5-14-290,17-54-185,-10 23-311,33-62 137,-53 118-303,1 0-1,0 0 1,0 0-1,0 1 1,0-1-1,0 0 1,0 0-1,0 1 1,1-1-1,-1 1 0,0-1 1,1 1-1,-1 0 1,1-1-1,0 1 1,-1 0-1,1 0 1,0 0-1,3-1 1,-1 1-17,1 1 1,-1 0 0,0-1 0,1 1 0,-1 1 0,0-1-1,9 2 1,15 4-27,-1 2 0,36 14-1,-6-2-843,-48-17 595,53 21-3316,-56-22 2222,0 2-1,0-1 0,-1 1 0,8 5 1,2 7-1767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27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44 2400,'-7'-11'779,"7"10"-617,0 1 1,0-1-1,1 0 0,-1 1 1,0-1-1,0 0 1,1 1-1,-1-1 1,1 1-1,-1-1 1,0 0-1,1 1 1,-1-1-1,1 1 1,-1-1-1,1 1 1,0-1-1,-1 1 1,1 0-1,-1-1 0,2 1 1,0-1 182,5-6 1068,-6 5-970,0 1 0,1 0 0,-1-1 0,0 1 0,1 0 0,-1 0 0,1 0 0,2-1 0,-4 2-373,1 0-1,-1 0 1,1 0 0,-1 0 0,1 0 0,0 0 0,-1 0 0,1 0-1,-1 0 1,1 0 0,-1 1 0,1-1 0,-1 0 0,1 0 0,-1 1 0,1-1-1,-1 0 1,0 0 0,1 1 0,-1-1 0,1 1 0,-1-1 0,0 0-1,1 1 1,-1-1 0,0 1 0,1-1 0,-1 1 0,0-1 0,0 1 0,0-1-1,1 1 1,-1-1 0,0 1 0,0 0 0,5 14 370,-1 0 1,-1 0 0,0 1-1,-1-1 1,0 1-1,-2 26 1,3 25-64,1-31-305,24 177 37,-24-192-461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27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 33 2912,'5'-23'3472,"-5"22"-3360,-1 1 1,1 0-1,0-1 1,0 1-1,0-1 0,0 1 1,0 0-1,-1-1 1,1 1-1,0 0 1,0-1-1,0 1 1,-1 0-1,1 0 0,0-1 1,-1 1-1,1 0 1,0 0-1,0-1 1,-1 1-1,1 0 1,0 0-1,-1 0 0,1-1 1,-1 1-1,1 0 1,-1 0-1,-13-2 1358,1 3-888,-1 0-1,1 1 1,-25 6-1,-41 18 657,49-15-759,12-6-375,1 1 1,0 1-1,0 1 0,1 0 1,0 2-1,-24 17 1,39-26-120,0-1 1,0 1 0,1 0 0,-1 0 0,0-1 0,1 1-1,-1 0 1,1 0 0,-1-1 0,1 1 0,0 0 0,-1 0-1,1 0 1,0 0 0,-1 0 0,1 0 0,0 0 0,0 0-1,0 0 1,0 0 0,0 0 0,0-1 0,0 1 0,0 0-1,0 0 1,1 0 0,-1 0 0,0 0 0,0 0 0,1 0-1,-1 0 1,1 0 0,-1-1 0,1 1 0,-1 0 0,1 0-1,-1-1 1,1 1 0,0 0 0,0-1 0,-1 1 0,2 0-1,2 3-25,1 0-1,0-1 0,0 0 1,0 0-1,10 5 0,20 5 157,44 11 0,-2-2 676,-57-16-226,-15-5-320,1 1 1,-1 0 0,0 0 0,1 0 0,-1 1 0,6 3-1,-10-6-222,-1 0 0,0 1-1,1-1 1,-1 0-1,0 0 1,1 0-1,-1 1 1,0-1-1,0 0 1,1 0-1,-1 1 1,0-1-1,0 0 1,1 1 0,-1-1-1,0 0 1,0 1-1,0-1 1,1 0-1,-1 1 1,0-1-1,0 0 1,0 1-1,0-1 1,0 1-1,0-1 1,0 0 0,0 1-1,0-1 1,0 1-1,0-1 1,0 0-1,0 1 1,0-1-1,0 0 1,0 1-1,-1-1 1,1 0-1,0 1 1,0-1 0,-1 1-1,0 0 34,-1 1 0,1-1 0,-1 0 0,1 0 0,-1 0 0,0 0 0,0-1 0,1 1 0,-1 0 0,-2 0 0,-98 22 431,41-12-346,-44 14-88,53-13-4769,44-11 1243,2-1 1136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28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77 5152,'-1'-2'3707,"-3"4"-1238,-10 8-204,-16 16-1138,29-25-1103,0 0 0,0 1 0,1-1 0,-1 0 0,0 0 0,0 1 0,1-1 0,-1 0 0,1 1 0,-1-1 1,1 0-1,-1 1 0,1-1 0,0 1 0,0-1 0,0 1 0,0-1 0,0 1 0,0-1 0,0 1 0,0-1 1,1 0-1,-1 1 0,1-1 0,-1 1 0,1-1 0,-1 0 0,1 1 0,0-1 0,-1 0 0,1 0 1,0 0-1,0 1 0,0-1 0,0 0 0,0 0 0,0 0 0,0 0 0,1-1 0,-1 1 0,0 0 0,2 0 1,0 1 90,1 0 0,-1 0 1,1 0-1,-1-1 1,1 0-1,0 0 1,0 0-1,0 0 1,0 0-1,-1-1 1,1 0-1,0 0 1,0 0-1,7-1 0,-3-2 87,-1 0 0,0-1 0,0 0-1,-1 0 1,1-1 0,-1 1-1,0-1 1,0-1 0,0 1-1,6-9 1,-10 12-206,0-1-1,0 0 1,-1 1-1,1-1 1,0 0-1,-1 0 1,0 0 0,0 0-1,0 0 1,0 0-1,0 0 1,-1 0-1,1-1 1,-1 1-1,0 0 1,0 0-1,0 0 1,0-1 0,0 1-1,-1 0 1,0 0-1,1 0 1,-1 0-1,-1 0 1,1 0-1,0 0 1,-1 0 0,1 0-1,-1 0 1,0 1-1,0-1 1,0 0-1,0 1 1,0 0-1,0 0 1,-1 0 0,1 0-1,-1 0 1,0 0-1,0 0 1,-5-2-1,3 3-155,1 0 0,-1 0-1,1 0 1,-1 1-1,0-1 1,0 1-1,1 0 1,-1 0 0,0 1-1,1 0 1,-1 0-1,0 0 1,1 0-1,-1 0 1,1 1 0,0 0-1,-1 0 1,1 0-1,0 1 1,0-1 0,0 1-1,1 0 1,-1 0-1,-5 7 1,8-9-130,0 0 0,0 0 0,0 1 0,0-1 0,0 0 0,1 1 0,-1-1 0,1 0-1,-1 1 1,1-1 0,-1 1 0,1 1 0,2 5-1240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28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15 6816,'-2'-14'4198,"4"21"-2359,-10 117 2533,-23 56-2695,15-98-1172,-81 314 740,91-373-1146,2-7-94,2-9-506,0 1 0,0-1 0,-4 7-1,4-8-886,20-19-11751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2.33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19 49 2656,'-13'-28'1184,"8"16"-320,10 9-576,-5-2 64,8 5-704,0 5 224,2 3-320,4 4 256,-1-1-2112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29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13 4736,'4'-12'5380,"-4"20"-2360,1 12-1989,-2 0 0,-1-1 1,0 1-1,-7 24 1,8-41-926,1-1-1,-1 1 1,0-1 0,1 1 0,0 0-1,0-1 1,-1 1 0,1 0 0,1-1 0,-1 1-1,1 3 1,0-5 481,4-8 239,9-4-773,17-21 1,-19 20-285,26-23 0,-34 32 171,1 0 1,-1 0 0,1 0 0,0 1-1,0 0 1,0 0 0,0 0-1,0 0 1,0 1 0,9-2-1,-12 3 86,0 0-1,0 0 1,0 0-1,0 0 0,0 1 1,0-1-1,0 0 1,-1 1-1,1-1 0,0 1 1,0 0-1,0 0 1,0-1-1,0 1 0,-1 0 1,1 1-1,0-1 1,-1 0-1,1 0 0,-1 1 1,0-1-1,1 1 1,-1-1-1,0 1 0,0 0 1,0-1-1,0 1 1,0 0-1,0 0 0,0 0 1,-1 0-1,2 3 1,0 4 67,0 1 1,0 0 0,-1 0-1,0 20 1,-2-28-264,1 0 1,1 0-1,-1 0 0,0 0 0,0 0 1,1 0-1,-1 1 0,1-1 1,0 0-1,2 3 0,-3-3-214,1-1 1,0 0-1,0 0 1,0 0-1,1 0 0,-1 0 1,0 0-1,0 0 0,0-1 1,1 1-1,-1 0 0,0-1 1,1 1-1,-1-1 1,3 1-1,13 3-2101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30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6 7136,'0'0'98,"0"-1"0,0 1 1,0 0-1,0 0 0,0-1 1,1 1-1,-1 0 0,0 0 1,0-1-1,0 1 0,0 0 0,1 0 1,-1-1-1,0 1 0,0 0 1,0 0-1,1 0 0,-1 0 1,0-1-1,0 1 0,1 0 0,-1 0 1,0 0-1,1 0 0,-1 0 1,0 0-1,0 0 0,1 0 1,-1 0-1,0 0 0,1 0 1,-1 0-1,0 0 0,1 0 0,5 9 2176,-2 20-132,-12 355 1607,-20-115-1595,28-248-1216,0-21-919,0 0 0,0 0 0,0 1 0,0-1 0,0 0 0,1 0 0,-1 0 0,0 0 0,0 0 1,0 1-1,0-1 0,0 0 0,0 0 0,0 0 0,0 0 0,1 0 0,-1 0 0,0 0 0,0 0 0,0 0 1,0 0-1,0 0 0,0 1 0,1-1 0,-1 0 0,0 0 0,0 0 0,0 0 0,0 0 0,0 0 1,1 0-1,-1 0 0,0 0 0,0 0 0,0 0 0,1-1 0,8-5 60,18-19-283,1 1-1,37-24 1,-59 44 136,1 0 0,0 1 0,0-1 1,0 1-1,0 1 0,1-1 0,-1 1 0,1 0 1,-1 1-1,1 0 0,-1 0 0,9 1 1,-12 0 104,-1 0 1,1 0 0,0 1 0,-1-1-1,0 1 1,1 0 0,-1 0 0,1 0-1,-1 1 1,0-1 0,0 1-1,0 0 1,0 0 0,0 0 0,0 0-1,0 0 1,-1 1 0,1-1 0,-1 1-1,1-1 1,-1 1 0,0 0 0,0 0-1,-1 0 1,1 0 0,0 1 0,-1-1-1,1 4 1,-1-3 41,0 0 1,0 0-1,0 0 1,-1 0-1,1 0 0,-1 0 1,0 0-1,-1 0 0,1 0 1,-1 0-1,0 0 1,0 0-1,0 0 0,0 0 1,0 0-1,-4 6 0,1-4 36,0 0-1,0 0 1,-1-1-1,1 1 0,-1-1 1,0 0-1,-1 0 0,-11 7 1,7-4 55,-2-1 0,1-1 0,-22 10 0,28-14-132,0-1 0,0 1 0,0-1 1,0 0-1,0 0 0,0-1 1,0 0-1,0 0 0,0 0 0,0 0 1,0-1-1,0 0 0,-6-2 1,4 1-682,0 0 1,1-1 0,0 0 0,-12-8 0,16 10 363,-1-1 1,1 0-1,0 1 0,0-1 1,0 0-1,0 0 0,1 0 1,-1-1-1,1 1 0,-1 0 1,1-1-1,0 1 0,-1 0 1,1-1-1,0-2 0,0 4 16,1 0 0,0 0 0,0 1 0,0-1-1,0 0 1,0 1 0,0-1 0,0 0-1,0 1 1,0-1 0,0 0 0,1 1-1,-1-1 1,0 0 0,0 1 0,1-1-1,-1 0 1,0 1 0,1-1 0,0 0 0,0-1-417,7-6-1880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30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2 120 7232,'-1'2'3427,"1"-2"-3361,6 3 2802,-4-3-2531,0 1-1,-1 0 1,1-1 0,0 0 0,-1 1-1,1-1 1,0 0 0,2 0-1,2-1-158,0 0-1,-1-1 0,1 1 1,-1-1-1,1 0 0,-1-1 1,0 1-1,0-1 0,0 0 1,0-1-1,-1 1 0,1-1 1,-1 0-1,0 0 0,0 0 1,0 0-1,0-1 0,-1 1 1,0-1-1,0 0 0,0 0 1,-1 0-1,4-9 0,-6 11-108,1 0 0,-1 0-1,1 0 1,-1 0-1,0 1 1,-1-6-1,1 8-62,0-1 0,0 1-1,0-1 1,0 1-1,0-1 1,0 1-1,0-1 1,0 1-1,0-1 1,-1 1 0,1-1-1,0 1 1,0 0-1,-1-1 1,1 1-1,0-1 1,0 1-1,-1-1 1,1 1-1,0 0 1,-1-1 0,1 1-1,-1 0 1,1 0-1,0-1 1,-1 1-1,1 0 1,-1 0-1,1-1 1,-1 1 0,1 0-1,-1 0 1,1 0-1,-1 0 1,1 0-1,-1 0 1,1 0-1,-1 0 1,1 0 0,-1 0-1,1 0 1,-1 0-1,1 0 1,-1 0-1,1 0 1,-1 1-1,0-1 1,-6 3 113,1 1 0,-1 0-1,1 0 1,-1 1 0,1 0 0,1 0 0,-11 11 0,8-7 100,1 0 1,0 0-1,1 1 0,-10 17 1,14-22-151,0 0 1,1 0-1,0 0 1,0 0-1,0 0 1,0 0-1,1 0 1,0 0-1,0 0 1,0 1-1,1-1 1,0 0-1,0 0 0,2 7 1,-2-8-21,0 0 1,1 0-1,0 0 1,0 1-1,0-2 1,0 1-1,1 0 1,0 0-1,-1-1 0,1 1 1,1-1-1,-1 0 1,0 0-1,1 0 1,-1-1-1,6 4 1,-7-5-125,0-1 0,0 1 0,0-1 0,0 0 0,0 0 0,0 1 0,0-1 0,0 0 0,-1-1 0,1 1 0,0 0 1,0 0-1,0-1 0,0 1 0,0-1 0,3-1 0,28-16-3858,-32 17 3662,5-3-541,8-5-3086,0 1 0,23-10 0,-14 12 1093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30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12 6048,'11'-10'1952,"-9"8"-1179,-27 3 7156,0 3-4294,-48 12-3346,54-11 930,-70 20 132,77-20-1218,1-1 0,0 2 0,0-1 0,0 1 0,-11 10 0,19-14-103,1 0 0,-1 0 0,1 0 0,0 0 0,0 0-1,0 1 1,0-1 0,0 0 0,1 1 0,-1 0 0,1-1 0,0 1 0,-1 0 0,1 0 0,1 0 0,-1 0 0,0 0 0,1 0-1,-1 0 1,1 0 0,0 6 0,1-6 5,-1 0 0,1 1-1,0-1 1,1 0 0,-1 0-1,0 1 1,1-1 0,0 0-1,0 0 1,0-1 0,0 1-1,0 0 1,0-1 0,1 1 0,-1-1-1,1 0 1,0 0 0,5 4-1,-2-3-107,1 0 0,0 0 0,0-1 0,0 0 1,0 0-1,0 0 0,0-1 0,0 0 0,0 0 0,1-1 0,-1 0 0,0 0 0,0-1 0,0 0 0,10-3 0,3 0-1630,0-2-1,-1-1 0,0 0 1,22-13-1,-19 6-1880,-3 5 1206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32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422 60 6560,'-1'-1'266,"1"1"-1,-1 0 1,1-1 0,-1 1 0,1-1-1,-1 1 1,1 0 0,-1-1 0,1 1-1,-1 0 1,1 0 0,-1 0 0,0-1 0,1 1-1,-1 0 1,1 0 0,-1 0 0,0 0-1,1 0 1,-1 0 0,0 0 0,1 0-1,-1 0 1,1 0 0,-1 0 0,-1 1-1,-26 4 2607,-26 7-1206,0 3 0,-90 38 0,129-46-1484,0 2 1,-26 18-1,35-23-143,1 0 0,1 0 0,-1 0 0,1 1 0,-1 0 0,1 0 0,1 0 0,-1 0 0,1 1 0,-5 10 0,8-15-20,-1 0 0,1-1 0,0 1 0,-1 0 0,1 0 1,0-1-1,0 1 0,0 0 0,0 0 0,0-1 0,0 1 1,0 0-1,0 0 0,0 0 0,0-1 0,0 1 1,1 1-1,-1-1-10,1-1 1,-1 0-1,0 0 0,0 1 1,1-1-1,-1 0 1,0 0-1,1 0 0,-1 0 1,1 1-1,-1-1 1,0 0-1,1 0 0,-1 0 1,1 0-1,-1 0 1,0 0-1,1 0 0,-1 0 1,0 0-1,1 0 1,-1 0-1,1 0 1,0 0-1,3-1-12,0-1 0,0 1 0,0-1 0,7-4 0,47-29-295,-40 23 127,1 0 0,0 2 0,24-10 1,-38 18 72,10-3-111,-15 5 221,0 0-1,1 0 0,-1 0 0,0 0 1,0 0-1,1 0 0,-1 0 1,0 0-1,1 0 0,-1 0 1,0 0-1,1 0 0,-1 0 1,0 1-1,1-1 0,-1 0 1,0 0-1,0 0 0,1 0 1,-1 1-1,0-1 0,0 0 1,0 0-1,1 1 0,-1-1 1,0 0-1,0 1 0,0-1 1,0 0-1,1 0 0,-1 1 1,0-1-1,0 0 0,0 1 1,0-1-1,0 0 0,0 1 1,0-1-1,0 0 0,0 1 1,0-1-1,0 0 0,0 1 1,0 5 60,0 0 1,0 0-1,1 0 1,0-1-1,0 1 1,0 0-1,1 0 1,0-1-1,0 1 1,4 7-1,-4-10-38,0 0-1,1 0 1,-1-1 0,0 1-1,1-1 1,-1 1 0,1-1-1,0 0 1,0 0 0,0 0-1,0-1 1,0 1-1,0-1 1,1 0 0,-1 0-1,0 0 1,1 0 0,-1 0-1,1-1 1,3 1 0,2-1 48,0 1 0,0-2 1,0 1-1,0-2 0,0 1 1,0-1-1,0 0 0,0-1 1,12-5-1,7-5-30,39-26 0,0 0-323,-67 39 248,1 0 0,-1 0 0,0-1 0,1 1 0,-1 0 0,1 0 0,-1 0 1,0-1-1,1 1 0,-1 0 0,1 0 0,-1 0 0,1 0 0,-1 0 1,1 0-1,-1 0 0,1 0 0,-1 0 0,0 0 0,1 0 0,-1 0 0,2 1 1,-2-1 14,0 0 0,0 1 0,0-1 1,0 0-1,1 1 0,-1-1 1,0 1-1,0-1 0,0 0 1,0 1-1,0-1 0,0 0 0,0 1 1,0-1-1,0 1 0,0-1 1,0 0-1,0 1 0,0-1 1,-1 0-1,1 1 0,-11 25 137,8-20-117,1 0 25,0-1 1,1 1-1,0-1 0,0 1 1,0 0-1,1-1 0,0 1 1,0 0-1,1 0 0,-1-1 1,1 1-1,0-1 0,1 1 1,-1-1-1,4 8 0,-4-12-22,-1 0-1,0 0 1,1-1-1,-1 1 1,1 0-1,-1-1 1,1 1-1,-1 0 0,1-1 1,-1 1-1,1-1 1,0 1-1,-1-1 1,1 1-1,0-1 1,-1 0-1,1 1 1,0-1-1,0 0 1,-1 1-1,1-1 1,0 0-1,0 0 0,0 0 1,-1 1-1,1-1 1,0 0-1,0 0 1,0-1-1,-1 1 1,1 0-1,0 0 1,0 0-1,0 0 1,-1-1-1,1 1 1,0 0-1,0-1 0,-1 1 1,2-1-1,3-2 71,1-1-1,-1 0 0,0 0 0,6-6 1,-3 2-44,20-15-122,2 2 0,0 1 0,1 1 0,61-26 0,-80 42-185,-12 3 264,0 0 0,0 0 0,0 0 0,0 0 0,0 0 0,0 0 0,1 0-1,-1 0 1,0 0 0,0 0 0,0 0 0,0 0 0,0 0 0,0 0 0,0 0 0,0 1-1,1-1 1,-1 0 0,0 0 0,0 0 0,0 0 0,0 0 0,0 0 0,0 0 0,0 1-1,0-1 1,0 0 0,0 0 0,0 0 0,0 0 0,0 0 0,0 0 0,0 1-1,0-1 1,0 0 0,0 0 0,0 0 0,0 0 0,0 0 0,0 0 0,0 1 0,-11 18 98,4-7-35,0 14 15,7-25-66,0 0-1,0-1 0,0 1 1,0 0-1,0-1 1,0 1-1,0-1 1,0 1-1,0 0 0,0-1 1,0 1-1,0 0 1,1-1-1,-1 1 1,0-1-1,0 1 0,1 0 1,-1-1-1,0 1 1,1-1-1,-1 1 1,0-1-1,1 1 0,-1-1 1,1 1-1,-1-1 1,1 0-1,-1 1 1,1-1-1,-1 1 0,1-1 1,-1 0-1,1 0 1,0 1-1,0-1 1,4 0 70,-1 1 1,1-1-1,-1-1 1,1 1 0,-1-1-1,1 0 1,-1 0-1,9-3 1,33-17 164,-28 12-111,21-8-40,-14 5-136,0 0 0,28-19 0,-34 18 59,-1 0 0,0-2 1,26-28-1,-30 30-257,-12 12 180,1-1 0,-1 0 0,0 0 0,0 0 0,0-1 0,0 1 0,2-3 0,-7 6 94,1 5 17,9 35-387,-5-27 370,-2 1-1,0 0 1,-1 0-1,0 0 1,-1 0-1,-7 24 1,5-13 161,4-22-186,0 0 0,-1 0 1,1 0-1,-1 0 0,0 0 1,0 0-1,-1 0 0,1 0 1,-3 4-1,3-6-25,0 0-1,-1 0 1,1 0 0,0-1 0,-1 1 0,1 0-1,-1-1 1,1 1 0,-1-1 0,0 0 0,0 1-1,0-1 1,0 0 0,0 0 0,0 0 0,0 0-1,0-1 1,0 1 0,0 0 0,0-1 0,-1 0-1,1 1 1,0-1 0,0 0 0,-3 0 0,2 0-31,0-1 0,1 1 1,-1-1-1,0 0 1,1 0-1,-1 0 1,0 0-1,1 0 0,-1 0 1,1-1-1,0 1 1,-1-1-1,1 1 1,0-1-1,0 0 0,0 0 1,0 0-1,0 0 1,1-1-1,-2-2 0,-3-1 7,6 6 23,-1-1 0,1 1 0,-1 0 0,1-1 0,0 1 0,-1-1 0,1 1 0,0 0 0,0-1 1,-1 1-1,1-1 0,0 1 0,0-1 0,0 1 0,-1-1 0,1 1 0,0-1 0,0 1 0,0-1 0,0 1 0,0-1 0,0 1 0,0-1 0,0 1 0,0-1 0,0 1 1,1-1-1,-1 0 0,1 0-5,-1 1 1,1-1 0,0 0 0,-1 1 0,1-1 0,0 1-1,0 0 1,0-1 0,-1 1 0,1 0 0,0-1 0,0 1-1,0 0 1,0 0 0,1 0 0,5-1-8,-1 1 1,1 0-1,12 1 1,-1 1 173,0 0-1,0-1 1,0-1 0,0-1-1,0-1 1,0 0 0,31-8-1,43-20 260,-77 24-264,-1 0 0,0-1 0,-1-1 0,16-10 0,-26 16-124,-1 0 0,0 0 0,1 0 0,-1 0 0,0 0 0,0-1 0,-1 1 0,1 0 0,0-1 0,-1 0 0,0 1 0,1-1 0,-1 0 0,0 0 0,0 1 0,0-6 0,-1 7-32,0 0 0,-1 0 0,1 0-1,0 0 1,-1 0 0,1 0 0,-1 0-1,0 0 1,1 0 0,-1 0 0,0 1-1,1-1 1,-1 0 0,0 0 0,0 1-1,0-1 1,0 0 0,0 1 0,1-1 0,-1 1-1,0-1 1,0 1 0,0 0 0,-1-1-1,1 1 1,0 0 0,0 0 0,0 0-1,0 0 1,-2 0 0,-4-1 16,0 0 1,0 1-1,-7 0 1,7 1 112,0 0 0,0 1 0,0-1 0,1 1-1,-1 1 1,1-1 0,-9 5 0,12-5-33,0 0 1,0-1-1,0 1 0,0 1 0,0-1 0,1 0 1,-1 1-1,1-1 0,-1 1 0,1 0 0,0 0 1,0 0-1,0 0 0,0 0 0,-1 5 0,2-6-48,1-1-1,-1 1 1,1 0-1,0-1 1,0 1-1,0 0 0,0-1 1,0 1-1,0 0 1,1 0-1,-1-1 1,1 1-1,-1 0 0,1-1 1,-1 1-1,1-1 1,0 1-1,0-1 1,0 1-1,0-1 0,0 1 1,0-1-1,0 0 1,0 0-1,0 1 0,1-1 1,-1 0-1,2 1 1,3 1 14,-1 1 1,1-1-1,0 0 1,0-1 0,1 1-1,6 1 1,18 3-486,0-1 0,1-1 0,35 1 0,-45-5-1960,1-2-1,38-5 0,-33-3-5119,-4 0 2319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44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14 266 4160,'-14'-3'13526,"38"-8"-11402,6-3-2521,30-21 440,-30 16-70,-11 6-30,0-1 1,32-30-1,29-39 83,-79 82-37,2-3-29,1 0-1,0 0 0,0 1 0,8-6 0,-11 8 43,0 1 1,-1-1-1,1 1 0,0 0 0,0-1 0,-1 1 1,1 0-1,0-1 0,0 1 0,0 0 0,-1 0 1,1 0-1,0 0 0,0 0 0,0 0 0,-1 0 0,1 0 1,0 0-1,0 0 0,0 0 0,0 0 0,-1 1 1,1-1-1,0 0 0,0 1 0,-1-1 0,1 0 1,0 1-1,0-1 0,-1 1 0,1-1 0,-1 1 0,1-1 1,0 1-1,-1 0 0,1-1 0,-1 1 0,1 0 1,-1-1-1,0 1 0,1 1 0,2 5 39,0 0 0,-1 1 1,0-1-1,0 0 0,0 1 0,0 13 0,-2 52 161,0-15 23,2-8-76,6 76 342,-7-119-416,1 1 1,-1 0 0,5 9 0,-6-15-50,1 0 0,-1-1 0,1 1 0,0-1 1,-1 1-1,1-1 0,0 1 0,0-1 1,0 0-1,0 1 0,0-1 0,0 0 1,1 0-1,-1 0 0,0 0 0,1 0 1,-1 0-1,1 0 0,-1 0 0,1 0 0,1 0 1,2-1 37,0 0 1,-1-1-1,1 0 1,0 0-1,0 0 1,-1 0-1,1-1 1,0 0-1,-1 0 1,6-3-1,90-59 174,-42 26-273,-23 16-2,181-109-652,-212 128 643,1 1 0,0-1 0,-1 1 0,1 1 0,0-1-1,0 0 1,9 0 0,-12 2 57,0 0 0,1 0 0,-1 0 0,0 0 0,1 1 0,-1-1 0,0 1 0,0-1 0,0 1 0,1 0 0,-1 0 0,0 0 0,0 0 0,0 0 0,0 1 0,0-1 0,-1 1 0,4 3 0,1 1 74,-1 1-1,0-1 0,0 1 0,-1 1 1,1-1-1,-2 1 0,5 10 0,15 57-176,-22-70-90,5 19-1771,-5-9-2979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45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19 5568,'0'-2'191,"1"1"0,-1-1 0,1 1 0,0 0 1,-1 0-1,1-1 0,0 1 0,0 0 0,0 0 0,1-1 1,-1 1-56,-1 1 1,0 0 0,1-1-1,-1 1 1,1 0 0,-1 0 0,1 0-1,-1-1 1,0 1 0,1 0 0,-1 0-1,1 0 1,-1 0 0,1 0 0,-1 0-1,1 0 1,-1 0 0,1 0-1,-1 0 1,1 0 0,0 0 0,0 1 84,1 0 0,-1 0 0,0 0 1,0 0-1,0 0 0,0 0 0,0 0 1,0 0-1,0 1 0,-1-1 0,1 0 1,0 0-1,-1 1 0,1-1 0,-1 0 1,1 1-1,-1-1 0,0 1 0,1-1 1,-1 1-1,0 1 0,3 34 785,-1-1-1,-1 0 1,-3 1-1,-9 61 0,-44 151 1068,34-165-1637,21-82-433,-46 200 375,14 5-135,31-187-378,0 0 0,1 0 0,1-1 0,1 1-1,5 20 1,-7-39 26,0 0 0,0 0 0,0 0 0,1 0 0,-1 0 0,0 1 0,0-1 0,1 0 0,-1 0 0,1 0 0,-1 0 0,1 0 0,-1 0 0,1 0 0,0 0 0,-1 0 0,1 0 0,0-1 0,0 1 0,0 0 0,0 0 0,0-1 0,0 1 0,0-1 0,0 1 0,0 0 0,0-1 0,0 0 0,0 1 0,0-1 0,0 0 0,0 0 0,0 1 0,1-1 0,-1 0 0,0 0 0,0 0 0,0 0 0,0 0 0,2-1 0,18-2-2694,0-1-1,30-11 1,-11 2 723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46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 4320,'2'1'355,"-2"-1"-318,0 0 0,0 0-1,0 0 1,0 0 0,0 0 0,1 0-1,-1 1 1,0-1 0,0 0 0,0 0-1,0 0 1,0 0 0,0 0 0,0 0-1,1 0 1,-1 0 0,0 0 0,0 0-1,0 0 1,0 0 0,0 0 0,0 0-1,1 0 1,-1 0 0,0 0 0,0 0-1,0 0 1,0 0 0,0 0 0,1 0-1,-1 0 1,0 0 0,0 0-1,0 0 1,0 0 0,0 0 0,0 0-1,1 0 1,-1 0 0,0 0 0,0 0-1,0 0 1,0-1 0,0 1 0,0 0-1,0 0 1,1 0 0,-1 0 0,0 0-1,0 0 1,0 0 0,0-1 0,0 1-1,0 0 1,0 0 0,0 0 0,0 0-1,0 0 1,0-1 0,-4 23 12508,-6 6-9680,6-15-2996,-1-1-1,2 1 1,-3 16 0,-2 121 905,2-18-407,6-64-85,1-28 615,-2-39-855,0 0 0,0-1 0,0 1 1,-1-1-1,1 1 0,0-1 0,-1 0 1,1 0-1,0 1 0,0-1 0,-1 0 1,1 0-1,0 0 0,-1 0 0,-1-1 0,-5 1-173,2 3 64,0 0 1,0 0 0,0 0-1,0 1 1,0 0 0,1 0-1,0 0 1,-9 10 0,-2 0 87,15-13-12,1-1 1,-1 0-1,1 1 1,-1-1 0,1 1-1,-1-1 1,1 0 0,0 1-1,-1-1 1,1 1 0,0-1-1,-1 1 1,1 0-1,0-1 1,-1 1 0,1-1-1,0 1 1,0-1 0,0 1-1,-1 1 1,2-2 7,-1 1-1,0-1 1,0 0 0,1 1 0,-1-1 0,0 0 0,0 1-1,1-1 1,-1 0 0,0 0 0,1 1 0,-1-1-1,0 0 1,1 0 0,-1 1 0,0-1 0,1 0-1,-1 0 1,1 0 0,-1 0 0,1 0 0,-1 1 0,31 1 555,-31-2-571,173 0-1771,-159 2-320,0 1-577,-13-3 1843,-1 0 659,0 0 0,0 0 0,0 0 0,0 0 0,1 0 0,-1 0 0,0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46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35 7456,'-13'-7'2421,"24"-2"-688,-9 7-1168,-1 1-1,1-1 0,0 1 0,1 0 0,-1 0 1,0 0-1,0 0 0,0 0 0,3 0 0,3-1-25,1 1-1,-1 0 0,10 0 1,-1 1 177,33-1-263,69 8 0,12 0-1311,-96-7-1147,-3 0 543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46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24 8128,'-15'-16'2618,"14"15"-2549,1 0 0,-1 1-1,1-1 1,-1 1 0,0-1-1,1 1 1,-1-1-1,0 1 1,1-1 0,-1 1-1,0 0 1,0-1 0,0 1-1,1 0 1,-1 0 0,0-1-1,0 1 1,0 0-1,0 0 1,1 0 0,-3 0-1,1 0 252,-3 0 17,1 0 1,-1 1-1,1-1 1,0 1-1,0 0 1,-1 0 0,1 1-1,0-1 1,0 1-1,0 0 1,-7 4-1,10-6-292,-7 6 240,-1 0-1,1 0 1,0 1-1,0 0 1,1 0-1,-13 16 1,18-20-223,-17 20 470,2 1 1,-28 51-1,-16 56 554,54-116-964,-7 22 32,1 0-1,1 1 1,3 0-1,1 1 1,-4 43-1,7-14-118,4 0-1,6 73 0,-3-119-159,1 1 0,0-1 1,2 1-1,14 39 0,-18-58-170,1 1 1,0-1-1,0 0 0,1 1 1,-1-1-1,1 0 0,0 0 1,0-1-1,0 1 0,0-1 1,6 5-1,13 9-1492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2.68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54 37 2816,'0'7'264,"1"0"1,0 0-1,1 0 0,-1 0 0,4 6 1,-2-5 22,-1 1 1,0-1-1,2 12 1,-3 79 2089,-2-57-626,1-42-1716,0 0 0,0 0 0,0 1 0,0-1 0,0 0 0,0 0 0,0 0 0,0 1 0,0-1 0,0 0 0,0 0 0,0 1 0,0-1 0,0 0 1,-1 0-1,1 0 0,0 1 0,0-1 0,0 0 0,0 0 0,0 0 0,-1 0 0,1 0 0,0 1 0,0-1 0,0 0 0,-1 0 0,1 0 0,0 0 0,0 0 0,0 0 0,-1 0 0,1 0 1,0 0-1,0 0 0,-1 0 0,1 1 0,0-1 0,0-1 0,0 1 0,-1 0 0,1 0 0,0 0 0,0 0 0,-1 0 0,1 0 0,0 0 0,0 0 0,0 0 0,-1 0 0,1 0 0,0 0 1,0-1-1,0 1 0,-1 0 0,1 0 0,0 0 0,0 0 0,0-1 0,0 1 0,-1 0 0,-11-10 389,7 3-319,1 0 1,0 0-1,0-1 1,0 1-1,1-1 1,-5-15-1,-1-1-38,7 17-19,0 1-1,0-1 0,0 0 0,1 0 1,0 0-1,0 0 0,1 0 0,0 0 1,1-9-1,-1 12-21,1-1 1,0 0-1,1 0 1,-1 1-1,1-1 0,-1 1 1,1-1-1,1 1 1,-1 0-1,1-1 1,-1 1-1,1 1 1,0-1-1,5-4 1,-3 4 49,-1 1 0,1 1 0,0-1 1,0 1-1,0-1 0,0 2 0,1-1 0,-1 0 1,0 1-1,1 0 0,-1 0 0,1 1 1,-1 0-1,1-1 0,-1 2 0,10 0 1,-8 1 31,1 0 0,-1 0 1,0 0-1,0 1 1,10 5-1,-10 0 102,-6-7-329,-1-1 0,0 1 0,1 0 0,-1-1 0,1 1 0,-1-1 0,1 1 0,0 0 0,-1-1 0,1 1 0,0-1 0,-1 1 0,2 0 0,0 0-398,1 0-9,9 4-9449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47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31 9472,'-9'4'1265,"1"2"0,0-1 1,-14 13-1,21-17-1249,-5 4 250,1 1-1,0 0 1,0 0 0,0 1 0,1-1 0,-1 1-1,2 0 1,-1 0 0,1 0 0,0 0-1,0 1 1,1 0 0,0-1 0,1 1-1,0 0 1,0 0 0,0 10 0,1-10-186,1-1 0,0 1 1,1-1-1,-1 1 0,1-1 0,1 0 1,-1 0-1,1 0 0,1 0 1,-1 0-1,1 0 0,9 10 1,-11-14-33,0 0 1,0-1-1,0 0 1,0 1-1,1-1 1,-1 0-1,1 0 1,-1-1-1,1 1 1,0 0-1,0-1 1,-1 0-1,1 1 1,0-1-1,1 0 1,-1-1 0,0 1-1,0 0 1,0-1-1,0 0 1,0 0-1,1 0 1,-1 0-1,0 0 1,0-1-1,0 1 1,0-1-1,1 0 1,-1 0-1,0 0 1,0 0-1,4-3 1,4-4 111,-1 0 1,0 0-1,-1-1 1,0-1-1,13-16 0,-20 23-109,7-7 40,-1-2 0,0 1 0,0-1 0,-2 0 0,1-1 0,8-25 0,-13 32-95,-1 0 0,1 0-1,-1 0 1,0 0 0,0 0-1,-1 0 1,0 0 0,0 0-1,0 0 1,-1 0 0,0 0-1,0 0 1,-1 0 0,1 0-1,-1 0 1,-1 0 0,1 1-1,-4-6 1,5 9-53,-1-1 0,0 1 1,1 0-1,-1 0 0,0 0 0,0 1 1,0-1-1,0 0 0,-1 1 0,1-1 1,0 1-1,-1 0 0,1 0 0,-1 0 1,1 0-1,-1 0 0,0 1 0,1-1 1,-1 1-1,0-1 0,1 1 0,-1 0 1,0 0-1,1 0 0,-1 0 0,0 1 1,1-1-1,-6 2 0,-3 2-748,0 0 1,1 0-1,-1 1 0,1 1 0,-13 7 0,21-11 306,0-1-1,0 0 0,0 1 0,0-1 0,0 1 0,1-1 0,-1 1 1,1 0-1,-1 0 0,-1 2 0,2 7-1825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47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6816,'0'-13'2197,"0"13"-2177,0 0 0,0 0 0,0-1-1,0 1 1,0 0 0,0 0 0,0 0 0,0 0 0,0-1-1,0 1 1,0 0 0,0 0 0,0 0 0,0 0 0,0 0 0,0 0-1,1-1 1,-1 1 0,0 0 0,0 0 0,0 0 0,0 0-1,0 0 1,0 0 0,0 0 0,1 0 0,-1-1 0,0 1 0,0 0-1,0 0 1,0 0 0,0 0 0,1 0 0,-1 0 0,0 0-1,0 0 1,0 0 0,0 0 0,1 0 0,-1 0 0,0 0 0,0 0-1,4-1 203,-1 0 0,0 0-1,1 0 1,-1 1 0,0 0-1,1-1 1,-1 1 0,1 0-1,-1 0 1,1 1 0,-1-1-1,1 1 1,-1 0 0,0 0-1,6 2 1,1 2 203,-1 0 0,0 0 0,0 1 0,-1 0-1,0 0 1,0 1 0,8 9 0,-5-3 9,0 0-1,0 1 1,13 25 0,-2 6 683,32 90 0,-54-133-1083,6 14 122,5 15 279,0 1-1,-2 0 0,6 48 1,-11-19 205,-6 94 0,1-130-516,-2 0 0,0-1 0,-2 0 1,-14 43-1,13-51-230,-1-1 0,0 0 1,-1 0-1,0-1 0,-2 0 0,1-1 1,-2 0-1,-11 12 0,18-21-166,1-1 1,-1 0-1,0 1 1,0-2-1,0 1 1,0 0-1,-1-1 1,1 1-1,0-1 0,-1-1 1,-5 3-1,-13 2-1280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47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11296,'0'0'228,"0"-1"1,0 1-1,0-1 1,0 1-1,0-1 1,0 1-1,1-1 1,-1 0-1,0 1 0,0-1 1,1 1-1,-1-1 1,0 1-1,1 0 1,-1-1-1,0 1 1,1-1-1,-1 1 1,0 0-1,1-1 1,-1 1-1,2-1 1,15-4 2738,23 3-858,-32 3-1774,55-6 848,-48 3-1162,-1 1 1,1 0-1,0 1 1,-1 0-1,1 1 1,17 4-1,-17-1-353,24 3 0,-17-6-6486,-23 0 6091,0 0 1,0 0 0,0 0-1,0 0 1,0 0-1,0 0 1,0 1 0,1-1-1,-1 0 1,0 2-1,-1 0-589,-3 12-1286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4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9728,'13'2'6817,"8"3"-3981,22 4-932,31 1-183,46 8-4109,-109-15 372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48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25 5632,'1'-1'309,"-1"-1"0,0 1 0,1-1 0,-1 1 1,1-1-1,-1 1 0,1-1 0,0 1 0,0 0 0,-1-1 0,1 1 1,2-2-1,-2 2 189,0 1 0,-1-1 0,1 1-1,0 0 1,-1-1 0,1 1 0,0 0 0,-1-1 0,1 1 0,0 0 0,-1 0 0,1 0 0,0 0 0,1 0-1,-6 13 1173,-26 114-28,6-24-1103,16-65-371,-12 71 192,18-90-288,0 0 0,1 0 0,4 33 0,-2-46 1,0 1 1,0 0-1,1-1 1,0 0-1,0 1 1,6 9-1,-7-14-28,0 0 0,0 0 0,1 0 0,-1 0 1,0 0-1,1 0 0,-1-1 0,1 1 0,0-1 0,0 1 0,-1-1 1,1 1-1,0-1 0,0 0 0,0 0 0,0 0 0,1 0 0,-1-1 0,0 1 1,0 0-1,0-1 0,5 1 0,-2-1-41,-1-1 1,1 0-1,-1 1 1,1-1-1,-1-1 1,1 1-1,-1-1 1,0 0-1,1 0 1,-1 0-1,0 0 1,0-1-1,-1 0 0,1 1 1,0-1-1,-1-1 1,6-6-1,2-4-108,0-1 0,-1 0 0,9-20 0,-16 30 83,90-203-422,-34 70 432,-31 59 849,-30 111-97,-7 36-414,4 1 0,4 110 0,7-131-2787,-3-32-43,1 29 0,-4-37 178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51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35 3808,'4'-3'1280,"0"0"0,-1 1 0,1-1 0,-1-1 0,1 1 0,5-7 0,-5 4 2626,-3 9-1596,-7 16-837,3-7-1504,-3 9 200,3-10-90,0 0 0,-1 18-1,3-17 41,0 0-1,1 0 1,1 0-1,2 15 0,-3-11 213,0-15 21,-20 2 891,-1-3-1276,-1 1 0,1 0 0,0 1 0,0 2 0,-32 8 0,39-7 16,1-1 115,0 0 1,1 1-1,0 1 1,-18 10-1,57-16 1139,215-13-1866,-232 13-320,0 0 1,17-4-1,-24 3 109,1 0-1,-1 0 1,1 0 0,-1 0-1,6-4 1,-6 3 711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52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68 6304,'-23'-24'3552,"36"20"5528,31-1-8508,-32 4 309,86-6-16,32-5-2600,-98 6-529,14-2-6170,-29 7 5821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56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42 3808,'-18'-31'3658,"18"31"-3347,0-1-1,-3-3 3414,2 4-3414,1 0 1,0-1-1,-1 1 0,1 0 1,-1 0-1,1 0 0,-1-1 1,-3 8 2605,3 25-2555,0-17 542,-6 82 866,-1 13-445,8-85 1023,-5-59-2247,1-1 0,2-1 0,5-69 0,-2 96-110,1-1 0,0 1 1,0 0-1,1 0 0,5-10 0,-8 18 17,1 0 0,-1 0-1,1 0 1,0 0 0,-1 1 0,1-1-1,0 0 1,0 0 0,0 0-1,0 1 1,0-1 0,0 0 0,0 1-1,0-1 1,0 1 0,0-1 0,0 1-1,0-1 1,1 1 0,-1 0-1,0 0 1,0-1 0,0 1 0,0 0-1,2 0 1,4 0 16,0 1-1,0 0 1,9 1 0,-5 0-6,137 16 100,-98-13-2409,1 1-3853,-47-5 5335,4 0-1179,-1-3-2076,1 2 1271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57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12 5472,'-42'-10'1760,"42"10"-1726,-1-1-1,0 1 1,1 0 0,-1 0 0,0 0-1,0 0 1,1 0 0,-1 0 0,0 0 0,0 0-1,1 0 1,-1 0 0,0 0 0,1 0-1,-1 0 1,0 0 0,0 1 0,1-1 0,-1 0-1,0 1 1,-125 65 5966,111-58-5445,1 0 0,-1 2 0,2 0 0,-1 0 0,-15 16 0,23-19-425,0 1 1,0-1-1,1 1 1,0 0-1,0 0 1,1 0-1,0 1 1,0-1-1,1 1 1,0 0-1,-2 11 1,3-6-40,1 1 0,0 0 1,1-1-1,1 1 0,0-1 0,1 1 1,0-1-1,1 1 0,9 23 1,-3-13-285,2-1 1,0 1 0,2-2 0,23 34 0,24 20-1852,-53-69 1304,2 0-1,-1 0 1,1 0-1,0-1 1,0 0 0,14 7-1,8-1-1093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57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0 6304,'2'0'622,"2"1"74,4 8 812,-2 0-1588,6 8 2379,19 37 0,-16-17-979,-2 0 0,-1 1 1,-2 0-1,-1 1 1,5 64-1,-11-51-841,-3 1 1,-1 0-1,-15 92 0,14-133-517,0 1-1,-1-1 0,0 0 0,-1 0 0,0 0 1,-1 0-1,-1-1 0,1 0 0,-2 0 0,-14 20 1,11-21-909,0 1 1,-1-1 0,0-1-1,-1 0 1,0 0 0,-1-2-1,1 1 1,-19 7 0,-15 5-2206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3.08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130 11 3072,'2'-10'1156,"-2"10"-1107,0 0 1,0 0-1,0-1 0,1 1 0,-1 0 0,0 0 0,0 0 0,0 0 0,0 0 1,0 0-1,0 0 0,1 0 0,-1 0 0,0 0 0,0 0 0,0 0 1,0 0-1,0 0 0,0 1 0,0-1 0,1 0 0,-1 0 0,0 0 1,0 0-1,0 0 0,0 0 0,0 0 0,0 0 0,0 0 0,0 0 0,1 0 1,-1 0-1,0 1 0,0-1 0,0 0 0,0 0 0,0 0 0,0 0 1,0 0-1,0 1 0,1 0 174,0 1 0,0 0 0,0 0 0,0 0 0,-1 1 0,1-1 0,-1 0 0,1 2 0,1 30 961,-2-1-1,-3 36 0,-14 65 19,-42 123 504,38-176-1588,-10 72 274,31-148-346,-6 22 231,0-1-469,5-6-5344,7-27 1984,-3 5 2885,9-9-2367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58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22 222 6144,'-19'-2'1978,"19"2"-1916,0 0 0,0 0 0,0 0 0,0 0 0,0 0 0,0 0 0,0 0 0,0 0 0,0 0 0,0 1 0,0-1 0,0 0 0,0 0 0,0 0 0,0 0 0,0 0 0,0 0 0,0 0 0,0 1 991,-1-1-991,1 1 0,0-1 0,0 0 0,0 0 0,0 0 0,0 0 0,0 0 0,0 0 0,0 0 0,0 0 0,0 0 0,-1 0 0,1 0 0,0 0 0,0 0 0,0 0 0,0 0 0,0 0 0,0 0 0,0 0 0,0 0 0,-1 0 0,6 4 1705,0-4-1279,0 1 0,0 0 0,0-1 0,0 0 0,1 0 0,-1-1 0,10-1 0,5-1 72,136-11 1777,158-36-1,-83 10-1414,-204 35-806,389-53 850,-93 25-944,-109 14-2758,-142 16-2214,-53 5 2775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58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6 5888,'-15'0'1898,"15"0"-1850,0 0 0,-1 0-1,1 0 1,0 0-1,-1 0 1,1 0-1,0 0 1,0 0 0,-1 0-1,1 0 1,0 0-1,0 0 1,-1 1 0,1-1-1,0 0 1,0 0-1,-1 0 1,1 0-1,0 0 1,0 1 0,-1-1-1,1 0 1,0 0-1,0 1 1,0-1-1,0 0 1,-1 0 0,1 0-1,0 1 1,0-1-1,0 0 1,0 1 0,0-1-1,0 0 1,0 0-1,0 1 1,0-1-1,0 0 1,0 0 0,0 1-1,0-1 1,0 1-1,3 11 2654,-2-10-2168,30 98 6164,-14-30-4358,12 102 1,-28-163-1777,-3-14 37,-1-20-435,6-20-237,1 0 1,2 0-1,2 0 1,14-43 0,-20 80 180,1 0 1,0 1 0,0-1 0,0 1 0,6-9 0,-8 14-73,0 0 1,1 0 0,-1 0-1,1 1 1,0-1 0,-1 0-1,1 1 1,0-1 0,0 1-1,0 0 1,0-1 0,0 1-1,0 0 1,0 0 0,1 1-1,-1-1 1,0 0 0,1 1-1,-1-1 1,0 1 0,4 0 0,18 1 39,0 1 0,-1 2 0,26 7 0,-27-6-167,-11-4-431,0 1 0,22-1 0,-5-2-3468,28-5 0,-28-1-1365,3-1 1738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58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13 6560,'0'-1'144,"0"1"0,0-1-1,0 1 1,0-1 0,0 1 0,0-1 0,0 0 0,0 1 0,0-1 0,0 1 0,0-1 0,1 1-1,-1-1 1,0 1 0,0-1 0,1 1 0,-1-1 0,0 1 0,1-1 0,-1 1 0,1-1-1,-1 1-32,1 0 0,-1 0 0,0 0 0,1 0 0,-1 0 0,1 0-1,-1 0 1,0 0 0,1 0 0,-1 0 0,1 0 0,-1 0-1,1 0 1,-1 0 0,0 0 0,1 0 0,-1 1 0,0-1-1,1 0 1,-1 0 0,1 1 0,2 1 412,-1 0 0,1 0-1,-1 1 1,1-1 0,-1 1 0,2 3 0,1 2 72,0 1 1,0 0-1,-1 0 1,-1 0-1,6 19 1,5 51 758,-3 114 119,-17-1-215,5-172-1098,0 10 11,-21 315 1039,-27 37 64,-12 141-2804,59-508 1110,1-10-285,0 0-1,1-1 1,0 1-1,0 0 1,0 0-1,0-1 1,2 7-1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59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29 7136,'-11'10'2309,"11"-9"-2262,0-1 0,-1 1 1,1-1-1,-1 1 0,1 0 0,0-1 0,0 1 0,-1-1 0,1 1 1,0 0-1,0-1 0,0 1 0,0 0 0,0 0 0,0-1 1,0 1-1,0 0 0,0 0 0,-17 189 6721,1-15-1942,14-113-2687,1-56-1463,0-6-398,0-11-165,15-71 258,4 1 1,56-155-1,-71 231-319,-1-3 78,1 1 0,0 0 0,1 0 1,-1 0-1,1 1 0,1-1 0,6-7 1,-10 13-123,0 0 1,0 1 0,1-1-1,-1 1 1,0-1 0,0 1-1,0-1 1,0 1 0,0 0 0,1-1-1,-1 1 1,0 0 0,0 0-1,0 0 1,1 0 0,-1 0 0,0 0-1,0 0 1,0 1 0,3 0-1,26 9 7,-22-6-63,20 7-346,-1 0-2908,0-3-4042,-7-1-1402,-8-3 5130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8:59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 8224,'-10'-3'3712,"15"3"-3200,0 0 2592,-1 3-1793,6-3 1441,3 5-1600,9-5 96,9 4-736,11-4-256,-2 0-160,4 0-288,1 0 96,-3 0-2208,-7 3 1248,-12 2-3007,-1 3 2303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9:00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9568,'0'8'4320,"-5"-5"-417,13 6-2495,2-1 800,7-1-1344,6-2 0,8 3-512,14-8-768,0 3 192,13-6-1632,-3-2 1056,8-3-3103,-10 4 2175,2-7-3584,-7 2 3008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9:00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93 7296,'-3'1'346,"-1"0"0,1 1 0,-1-1 1,1 1-1,0-1 0,-1 1 0,1 0 0,0 1 1,0-1-1,1 0 0,-5 6 0,1-2 556,1 0 0,1 0 0,-1 1 0,1-1 0,0 1 0,-3 8 0,-3 5 720,6-13-1187,1 1 0,0-1 1,0 0-1,0 1 0,1 0 0,0 0 0,1 0 0,-2 12 1,3-18-377,0 1 1,0-1 0,1 1 0,-1-1-1,0 0 1,1 1 0,-1-1 0,1 1-1,0-1 1,0 0 0,0 0-1,0 0 1,0 1 0,0-1 0,1 0-1,-1 0 1,1 0 0,-1-1 0,1 1-1,0 0 1,0-1 0,0 1 0,0-1-1,0 1 1,0-1 0,0 0 0,0 0-1,0 0 1,1 0 0,-1 0-1,0-1 1,5 2 0,8 0 131,-1-1 1,1 0-1,0-1 1,-1 0-1,1-2 1,-1 1-1,1-2 1,-1 0-1,0 0 1,24-11-1,-29 10-129,0-1 0,0 0 0,0 0 0,-1-1 0,0 0 0,0 0 0,-1-1-1,1 0 1,-2-1 0,1 1 0,7-12 0,-9 11-75,-1 1 0,1-1 1,-1 0-1,-1 0 0,1-1 0,-1 1 0,-1-1 1,0 1-1,0-1 0,-1 0 0,0 0 0,0-15 0,-1 19-13,0 1-1,-1-1 0,0 1 0,0-1 0,0 1 0,-1-1 0,1 1 0,-1 0 0,0-1 1,0 1-1,0 0 0,-1 0 0,0 1 0,0-1 0,0 0 0,0 1 0,0 0 0,0 0 0,-1 0 1,0 0-1,1 0 0,-8-3 0,5 4-128,0 0 0,0 0 0,0 1 0,0 0 0,0 0 0,0 0-1,-1 1 1,1 0 0,-7 1 0,3-1-171,1 2-1,-1 0 1,1 0 0,-1 0-1,-11 6 1,10-3-294,1 0 1,-1 1 0,1 1 0,0 0-1,0 0 1,-14 15 0,-43 55-7523,67-76 8027,-30 37-3346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9:01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15 6816,'-10'-15'6405,"16"32"-2389,-5-10-3615,0 1 0,0 0-1,-1 0 1,-1 0 0,1 0 0,-1-1 0,-2 12 0,-19 53 1169,15-51-1185,-28 61 298,12-32 128,22-45-574,4-5-69,7-7-61,91-102-223,-29 29-200,-70 78 317,0 0 0,0 1 1,0-1-1,0 0 1,0 1-1,1 0 1,3-2-1,-5 2 9,-1 1 0,1 0 0,-1 0 0,1-1 0,0 1 0,-1 0 0,1 0 0,-1 0 0,1 0 0,0 0-1,-1 0 1,1 0 0,-1 0 0,1 0 0,0 0 0,-1 0 0,1 0 0,-1 0 0,1 1 0,0-1 0,-1 0 0,1 0 0,-1 1 0,1-1 0,-1 0 0,1 1 0,-1-1 0,1 0-1,-1 1 1,0-1 0,1 1 0,-1-1 0,1 1 0,-1-1 0,0 1 0,1-1 0,-1 2 0,2 4 91,-1 0 0,1 0 0,-1 1 0,-1-1 0,1 1 0,-2 10 0,1-9-15,0 0 0,1 0 0,1 10 0,3-7 191,3-14 50,-1-1-307,5-2-105,-1-1 1,12-9 0,-16 10 59,0 1 0,0 0 0,0 1-1,1 0 1,-1 0 0,1 0 0,14-4 0,-21 8 39,1 0 0,-1-1 0,0 1 0,0 0 0,1 0 0,-1-1 0,0 1 1,0 0-1,1 0 0,-1 1 0,0-1 0,0 0 0,1 0 0,-1 1 0,0-1 0,0 0 0,0 1 0,1-1 0,-1 1 0,0 0 0,0-1 0,0 1 0,0 0 0,0 0 0,0 0 0,0-1 0,-1 1 0,1 0 0,0 0 0,0 0 0,-1 0 0,1 1 0,0-1 0,-1 0 0,1 0 0,-1 0 1,0 0-1,1 3 0,0 3 145,0 0 1,-1 1 0,0-1 0,0 1 0,-2 10 0,0-5-136,-8 49 212,7-44-698,0 0-1,-1 27 0,4-43 233,0 1 0,0-1 0,0 0 0,0 0 0,0 0 0,1 0 1,-1 1-1,1-1 0,0 0 0,0 0 0,0 0 0,0 0 0,0-1 0,1 3 0,-1-3-14,0 0 0,0 0-1,0 0 1,0-1 0,0 1-1,0 0 1,0-1 0,1 1-1,-1-1 1,0 1 0,0-1-1,1 0 1,-1 1 0,0-1-1,0 0 1,1 0 0,-1 0-1,0 0 1,0 0 0,1 0-1,-1 0 1,0 0 0,0-1-1,3 0 1,3-1-566,0-1 1,-1-1 0,1 1-1,-1-1 1,0 0-1,0 0 1,0-1-1,9-8 1,3-3-637,17-17-1497,1 0 1092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9:01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7808,'0'-1'119,"0"1"1,0 0-1,1 0 0,-1 0 1,0 0-1,0 0 1,1 0-1,-1 0 1,0 0-1,0 0 0,1 0 1,-1 0-1,0 0 1,0 0-1,1 0 0,-1 1 1,0-1-1,0 0 1,0 0-1,1 0 1,-1 0-1,0 0 0,0 0 1,0 1-1,1-1 1,-1 0-1,0 0 0,0 0 1,0 1-1,0-1 1,1 0-1,-1 0 1,0 1-1,3 12 2966,-3 23 577,0-24-2934,-1 2 98,1 1-1,1-1 1,1 0-1,0 0 0,5 17 1,-6-27-668,0-1 1,0 1-1,1-1 1,0 0-1,-1 0 0,1 1 1,0-1-1,1 0 1,-1-1-1,0 1 1,1 0-1,0-1 1,-1 1-1,1-1 0,0 0 1,0 0-1,0 0 1,1 0-1,-1 0 1,0-1-1,1 0 0,-1 0 1,1 1-1,-1-2 1,8 2-1,-7-2-104,0 0 0,0 0 0,0 0 0,0-1 0,-1 1 0,1-1 0,0 0-1,0 0 1,-1-1 0,1 1 0,0-1 0,-1 1 0,0-1 0,1 0 0,-1-1 0,0 1 0,3-3 0,6-7-590,0 1 0,17-25 0,-29 36 506,7-10-621,-1 1 0,0-1 0,-1 1 0,0-2 0,4-10-1,14-57-7223,-16 50 3199,1 7 1482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9:01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8128,'0'2'511,"0"0"0,-1 1 0,1-1 0,-1 0 0,0 0 1,1 0-1,-1 0 0,0 0 0,0 0 0,0 0 0,-1 0 0,-1 2 0,-19 21 2400,15-19-2349,-7 10 291,0 0 0,1 0 1,-21 36-1,32-49-792,1 0-1,0 0 1,0 0-1,0 0 1,0 0-1,0 0 1,1 0-1,-1 0 1,1 1 0,0-1-1,0 0 1,0 0-1,0 1 1,1-1-1,-1 0 1,1 0 0,0 0-1,0 0 1,0 0-1,0 0 1,0 0-1,1 0 1,0 0-1,-1 0 1,1-1 0,0 1-1,4 3 1,5 6 164,1-1 0,-1-1 0,2 0 1,17 11-1,-20-15-114,-5-3-22,6 5 125,0 0 1,12 12-1,-21-18-155,0 0-1,0 0 1,0 0-1,0 1 1,0-1 0,0 1-1,-1-1 1,1 1-1,-1 0 1,0 0 0,0-1-1,0 1 1,0 0-1,0 0 1,0 6 0,-1-7-59,0-1 0,0 0 1,0 1-1,0-1 1,-1 0-1,1 0 1,0 1-1,-1-1 0,1 0 1,-1 0-1,0 1 1,1-1-1,-1 0 1,0 0-1,1 0 0,-1 0 1,0 0-1,0 0 1,0 0-1,-1 1 1,-1-1-60,0 1 1,0-1-1,1 1 1,-1-1 0,0 0-1,0 0 1,0 0 0,-4 1-1,-5-1-770,1 0-1,-1 0 1,-17-2-1,13 0-374,-15-1-3581,28 2 3768,1 0 0,-1-1 0,1 0 1,-1 1-1,1-1 0,0 0 0,-1 0 0,-3-3 0,1-1-2876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3.41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 59 4576,'0'0'62,"0"0"-1,-1-1 1,1 1 0,0 0 0,0 0 0,0 0 0,0 0-1,0 0 1,0 0 0,-1-1 0,1 1 0,0 0-1,0 0 1,0 0 0,0 0 0,0-1 0,0 1 0,0 0-1,0 0 1,0 0 0,0-1 0,0 1 0,0 0-1,0 0 1,0 0 0,0 0 0,0-1 0,0 1 0,0 0-1,0 0 1,0 0 0,0 0 0,0-1 0,0 1-1,1 0 1,-1 0 0,0 0 0,0 0 0,0 0-1,0-1 1,0 1 0,0 0 0,1 0 0,-1 0 0,0 0-1,0 0 1,0 0 0,0 0 0,1 0 0,-1-1-1,0 1 1,0 0 0,0 0 0,0 0 0,1 0 0,-1 0-1,0 0 1,16-3 1919,-10 2-1494,223-35 4244,-161 34-4456,-45 2-128,37-5 1,-53 3-142,0 1-1,-1 1 0,1-1 1,0 1-1,0 0 0,-1 1 1,12 1-1,-10-1 703,9 0-4726,-17-1 3848,1 0 0,-1 1 1,0-1-1,1 0 0,-1 0 0,1 0 0,-1 1 0,1-1 0,-1 0 0,0 1 1,1-1-1,-1 0 0,0 0 0,1 1 0,-1-1 0,0 1 0,0-1 0,1 0 1,-1 1-1,0-1 0,0 1 0,0-1 0,1 0 0,-1 1 0,0-1 0,0 1 1,0-1-1,0 1 0,0-1 0,0 1 0,-2 10-3803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9:02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7 6400,'-2'-6'4475,"2"22"1071,-20 80-795,4-25-3534,-49 299 1236,63-364-2490,-26 179 73,20-61-4755,10-87-881,-2-29 3270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9:02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12 9376,'-18'-12'4256,"23"12"-1600,5 9-1825,3-3 1697,4 3-1440,6 2-32,4 2-640,-1-1-352,6 3-64,4-2-416,1-1 192,3-4-3040,-4-1 1792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9:04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50 217 5632,'0'-15'9541,"0"31"-6469,-1-3-2423,0-1 1,-1 1 0,0-1-1,-7 18 1,-1-10-126,10-19-488,0-1 1,0 0-1,-1 1 0,1-1 1,0 0-1,0 1 1,0-1-1,0 0 1,-1 1-1,1-1 0,0 0 1,0 0-1,-1 1 1,1-1-1,0 0 1,0 0-1,-1 1 1,1-1-1,0 0 0,0 0 1,-1 0-1,1 0 1,0 1-1,-1-1 1,1 0-1,0 0 0,-1 0 1,1 0-1,-1 0 1,1 0-1,0 0 1,-1 0-1,1 0 0,0 0 1,-1 0-1,1 0 1,0 0-1,-1 0 1,1-1-1,0 1 0,-1 0 1,1 0-1,-2-3-40,0 0 1,1 0-1,-1 1 0,1-1 0,0 0 0,0-1 0,0 1 0,1 0 1,-1 0-1,0-5 0,1-33-125,1 36 146,1-17 41,1 0 1,1 0 0,1 1-1,1 0 1,1 0 0,19-39-1,-24 57-18,-1-1-1,1 1 1,0 0-1,0 0 0,1 0 1,-1 0-1,0 0 1,1 0-1,0 1 0,0-1 1,0 1-1,0 0 1,0 0-1,0 0 0,0 0 1,1 0-1,-1 1 1,4-2-1,-2 2 27,-1 1 0,0-1 1,1 1-1,-1 0 0,0 0 0,1 1 0,-1-1 1,0 1-1,1 0 0,-1 0 0,0 0 0,0 1 1,0-1-1,0 1 0,4 3 0,3 1 81,0 1 1,-1 1-1,1 0 0,10 11 0,36 42 220,-31-32-254,-5-4 18,-17-19-178,1 1 1,0-1-1,1 0 0,0-1 1,0 1-1,0-1 0,0 0 1,1 0-1,7 3 0,-10-7-886,0 0 0,1 0 1,-1-1-1,0 0 0,0 0 0,0 0 0,1 0 0,-1 0 0,0-1 0,0 0 1,0 0-1,1 0 0,-1 0 0,0-1 0,5-2 0,13-4-2967,-15 6 2436,-6 1 1784,0 1 0,0-1-1,0 1 1,0 0 0,0 0-1,0-1 1,0 1-1,0 0 1,0 0 0,0 0-1,0 0 1,0 0 0,0 0-1,0 1 1,0-1 0,0 0-1,0 0 1,0 1 0,0-1-1,0 0 1,0 1 0,-1-1-1,3 2 1,0-2 125,0 1 0,1-1 0,-1 0-1,0 0 1,0 0 0,1-1 0,-1 1 0,0-1 0,6-2 0,-1 2 50,-1-1-228,-1 0 0,1 0 0,0 0 0,-1-1 0,0 0 0,0 0 0,1-1 0,7-6 0,-12 9-172,0-1 0,1 0 1,-1 0-1,0 0 1,0 0-1,0 0 0,0-1 1,-1 1-1,1 0 1,-1-1-1,1 1 0,-1-1 1,0 0-1,0 1 1,0-1-1,0 0 1,-1 0-1,1 0 0,-1 0 1,1 1-1,-1-1 1,0-4-1,0 7-75,-1-1 1,1 0 0,0 0-1,-1 0 1,1 1-1,0-1 1,-1 0-1,1 0 1,-1 1-1,1-1 1,-1 0-1,0 1 1,1-1-1,-1 1 1,1-1-1,-1 1 1,0-1-1,0 1 1,1-1-1,-1 1 1,0 0-1,0-1 1,0 1-1,1 0 1,-1-1-1,0 1 1,0 0-1,0 0 1,0 0 0,0 0-1,1 0 1,-1 0-1,-1 0 1,-2 1-21,0-1 1,0 1 0,0-1 0,0 1 0,0 0 0,-7 3 0,4 0 105,0 0 0,-1 1 0,1-1 0,0 1 0,1 1 0,0-1 0,-1 1-1,2 0 1,-1 1 0,1-1 0,-6 10 0,4-4 177,0 0 0,1 0 1,1 1-1,0 0 0,1 0 0,-4 18 0,7-27-217,0-1-1,1 1 1,-1 0-1,1-1 1,0 1-1,0 0 1,1-1-1,-1 1 1,1 0 0,-1-1-1,1 1 1,1-1-1,-1 1 1,0-1-1,1 0 1,-1 1-1,1-1 1,0 0-1,0 0 1,1 0-1,3 4 1,-2-4-108,0 1-1,0-1 1,0-1-1,0 1 1,0-1-1,1 1 1,-1-1-1,1-1 1,0 1 0,0-1-1,-1 1 1,1-1-1,0-1 1,0 1-1,9-1 1,4 0-1238,0-2-1,1 0 1,34-10 0,51-23-5876,-64 17 3332,-3 1 1323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9:05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0 220 7232,'3'-1'3627,"-1"5"-990,3 16 473,-2 25 91,-3 90 1786,0-132-4879,0 1 0,1-1 1,-1 1-1,1-1 0,1 5 0,-2-7-92,0 0 0,0-1 0,0 1 0,1-1 0,-1 1 1,0 0-1,1-1 0,-1 1 0,0-1 0,1 1 0,-1-1 0,1 0 0,-1 1 0,1-1 0,-1 1 0,1-1 0,-1 0 0,1 1 0,-1-1 0,1 0 0,-1 1 0,1-1 0,-1 0 0,1 0 0,0 0 0,-1 0 0,1 0 0,0 1 0,-1-1 0,1 0 0,-1 0 0,1 0 0,0-1 0,-1 1 0,1 0 0,0 0 0,-1 0 0,1 0 0,0-1 1,8-3-124,1-1 0,-2 0 1,1-1-1,-1 0 0,0 0 1,0-1-1,13-13 1,18-16-33,-26 25 115,-10 8 85,1 0 0,-1 0 0,0 1 0,1-1 0,0 1 0,-1-1 0,1 1 0,0 0 0,8-2 0,-11 4-9,-1 1 0,1 0 0,-1 0 1,1-1-1,-1 1 0,0 0 0,1 0 0,-1 0 0,0 0 0,1 0 0,-1-1 0,0 1 0,0 0 0,0 0 0,0 0 0,0 2 1,0 2 96,-1 1 0,0 0 1,0-1-1,-1 1 1,0-1-1,0 1 1,-3 6-1,2-7-115,1 0 0,0 0 0,0 0 0,1 0 0,-1 0-1,1 1 1,0 5 0,1-10-39,0-1-1,0 0 1,0 0-1,0 1 1,0-1-1,1 0 1,-1 0-1,0 0 1,0 1-1,0-1 1,1 0-1,-1 0 1,0 0-1,0 0 1,0 0-1,1 1 1,-1-1-1,0 0 1,0 0-1,1 0 1,-1 0-1,0 0 1,0 0-1,1 0 1,-1 0-1,0 0 1,0 0-1,1 0 1,-1 0-1,0 0 1,1 0-1,10-1-202,72-26-591,-54 17 745,1 1 1,33-6-1,-60 14 102,1 1-1,-1-1 1,1 1 0,0 0-1,-1 0 1,1 1-1,-1-1 1,1 1 0,-1-1-1,1 1 1,-1 0 0,1 0-1,-1 1 1,0-1-1,0 1 1,1 0 0,-1-1-1,0 1 1,3 4-1,-2-3-2,-1 1-1,0 0 1,0 0-1,0 0 0,-1 1 1,1-1-1,-1 1 0,0-1 1,0 1-1,-1 0 0,1-1 1,-1 1-1,1 6 0,-2-8-282,0-1 0,1 0 0,-1 1 0,1-1 0,-1 0 0,1 0-1,0 1 1,0-1 0,0 0 0,0 0 0,1 0 0,-1 0 0,3 3 0,-2-4-273,0 0 1,0 0 0,0 0-1,0 0 1,0 0 0,0 0 0,0 0-1,0-1 1,0 1 0,1-1 0,-1 1-1,0-1 1,0 0 0,1 0-1,1 0 1,7-1-908,-1 0 0,1 0 0,0-1-1,-1-1 1,0 1 0,1-2 0,10-4 0,67-38-2436,-80 42 4062,11-7 3040,0 0-1,-1-1 1,29-25 0,-46 37-3080,-1 0 0,1-1 0,-1 1 0,1 0 1,-1-1-1,0 1 0,1 0 0,-1-1 0,0 1 0,1 0 0,-1-1 0,0 1 0,1-1 0,-1 1 0,0-1 0,0 1 0,1-1 0,-1 1 1,0-1-1,0 1 0,0-1 0,0 1 0,0-1 0,0 1 0,0-1 0,0 1 0,0-1 0,0 1 0,0-1 0,0 1 0,0-1 0,0 1 1,0-1-1,-1 0 0,0 1 34,0 1 1,0-1-1,0 0 1,0 1-1,0-1 1,0 1-1,-1 0 1,1-1-1,1 1 1,-1 0-1,0-1 1,-1 2-1,-4 2 200,-14 9 788,-32 27 0,45-34-993,0 1 0,1 0 0,-1 0 1,1 0-1,1 1 0,-1 0 0,-5 13 0,10-18-153,0 0-1,0 0 1,0 0-1,0 0 1,1 0-1,0 1 0,-1-1 1,1 0-1,0 0 1,1 4-1,-1-6-40,0 0 1,0 0-1,0 0 0,1 0 0,-1 0 1,0-1-1,0 1 0,1 0 1,-1 0-1,0 0 0,1-1 0,-1 1 1,1 0-1,-1 0 0,1-1 1,-1 1-1,1-1 0,0 1 0,-1 0 1,1-1-1,0 1 0,-1-1 0,1 1 1,0-1-1,0 0 0,0 1 1,-1-1-1,1 0 0,0 1 0,0-1 1,0 0-1,0 0 0,-1 0 1,1 0-1,0 0 0,0 0 0,0 0 1,0 0-1,0 0 0,-1 0 1,1 0-1,1-1 0,5-2-59,0 0 1,0 0-1,0-1 0,-1 0 0,13-9 1,-6 3-91,14-9-18,-13 8 171,0 1-1,1 1 0,22-11 1,-36 20 3,-1 0 1,1-1 0,0 1-1,0 0 1,0 0 0,0-1-1,0 1 1,0 0 0,-1 0-1,1 0 1,0 0 0,0 0-1,1 0 1,-1 0-2,-1 1-1,0-1 1,1 0-1,-1 0 0,0 0 1,1 1-1,-1-1 1,0 0-1,0 0 1,1 0-1,-1 1 1,0-1-1,0 0 1,1 1-1,-1-1 1,0 0-1,0 1 1,0-1-1,0 0 1,0 1-1,1-1 1,-1 1-1,0 2 45,0 0 0,0 0 1,0 0-1,0 0 0,-1 0 0,0 4 0,-1 4 41,-8 119-2174,10-130 1990,0 22-2601,0-22 2569,0 1 0,0-1 0,0 1 0,0-1 0,0 0 0,0 1 0,0-1 0,0 1 0,1-1 0,-1 0 0,0 1 0,0-1 0,0 0 0,1 1 0,-1-1-1,0 0 1,1 0 0,-1 1 0,0-1 0,1 1 0,0-1-66,-1 0 0,1 0 0,-1 0 0,1 0 0,-1 0 0,1 0-1,-1 0 1,1-1 0,-1 1 0,1 0 0,-1 0 0,1 0 0,-1 0 0,1-1 0,-1 1-1,1 0 1,-1 0 0,1-1 0,-1 1 0,1 0 0,-1-1 0,112-96-11313,-3 1 10305,-88 80 3250,-1 2 1,2 0-1,38-18 0,-58 31-1565,1 0 0,-1 0 0,1 0 0,0 0 1,-1 1-1,1-1 0,0 1 0,3-1 0,-6 1-336,1 0-1,0 1 1,0-1 0,0 0-1,-1 0 1,1 0 0,0 1-1,0-1 1,-1 0-1,1 1 1,0-1 0,0 0-1,-1 1 1,1-1 0,-1 1-1,1-1 1,0 1-1,-1-1 1,1 1 0,-1 0-1,1-1 1,-1 1 0,1 0-1,-1-1 1,0 1 0,1 0-1,-1 0 1,0-1-1,1 2 1,-1 3 151,1-1-1,-1 1 1,0-1-1,0 1 1,0-1-1,0 1 1,-1-1-1,0 1 1,0-1-1,0 0 1,-4 8-1,-1 12-62,4-14-393,-5 19 191,-1-15-2865,15-37-6538,-2 4 8030,17-39-722,3-12 1050,51-222 3017,-71 253-2599,-4 31-4104,3 19 3263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9:06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4992,'7'26'1589,"-6"-15"-960,-2-8-693,0 1 460,1 0 0,-1 0 1,1 1-1,0-1 0,0 0 1,0 0-1,0 1 0,1-1 1,1 7-1,5 23 3742,-7-29-3431,1 1 0,0-1-1,0 0 1,0 0 0,1 1-1,0-1 1,3 6 0,-5-10-606,1-1 1,0 1 0,0-1 0,0 1-1,-1-1 1,1 0 0,0 0 0,0 1-1,0-1 1,0 0 0,0 0 0,0 0-1,0 0 1,0 0 0,0 0 0,0 0-1,0 0 1,-1 0 0,1 0 0,0 0-1,0-1 1,0 1 0,0 0 0,0-1-1,0 1 1,0-1 0,27-13 463,-22 10-452,4-2 84,0 0 0,12-5 0,-19 10-64,1-1 1,-1 1-1,1 0 0,-1 1 1,1-1-1,-1 0 0,1 1 0,0 0 1,-1 0-1,1 0 0,4 1 1,-8-1-92,1 0 1,0 0 0,-1 1 0,1-1-1,-1 0 1,1 0 0,-1 1 0,1-1 0,-1 0-1,1 1 1,-1-1 0,1 0 0,-1 1 0,1-1-1,-1 1 1,0-1 0,1 1 0,-1-1-1,0 1 1,1-1 0,-1 1 0,0-1 0,0 1-1,0 0 1,1 0 0,-1 1 59,1 1 0,-1-1 0,0 1 0,0-1 0,0 1 0,-1 4 1,0-1 58,0 1 1,-1-1-1,0 1 1,-4 8-1,2-8-158,1 0 1,0 1-1,0 0 0,-2 13 0,4-19-23,1-1 0,0 0 0,0 1 0,0-1 0,0 1 0,0-1 0,0 1 1,0-1-1,0 1 0,0-1 0,1 1 0,0 1 0,-1-2-125,1-1 0,-1 0 0,1 1 0,-1-1 0,0 0 0,1 1 0,-1-1 0,1 0 0,-1 0 0,1 0 0,-1 1 1,1-1-1,0 0 0,-1 0 0,1 0 0,-1 0 0,1 0 0,-1 0 0,1 0 0,-1 0 0,1 0 0,-1 0 0,1 0 0,0 0 0,-1-1 0,1 1 0,-1 0 0,1 0 1,-1 0-1,1-1 0,-1 1 0,0 0 0,1-1 0,-1 1 0,1-1 0,28-21-8903,-18 13 4614,7-4 18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9:07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817 245 3904,'7'-8'889,"-1"-1"1,0-1 0,0 1-1,5-13 1,-9 17-323,-1 0 0,0 1 0,0-1 1,0 0-1,-1 0 0,0 1 0,1-1 1,-2 0-1,1 0 0,0 1 0,-1-1 0,0 0 1,-3-8-1,1 6-288,0 1 0,-1-1 1,0 1-1,0-1 0,-1 1 1,0 1-1,0-1 0,0 1 1,-1-1-1,1 2 0,-1-1 0,0 1 1,-1-1-1,1 2 0,-1-1 1,0 1-1,0 0 0,-7-2 0,3 1-139,0 1-1,1 1 0,-1 0 0,0 0 0,0 1 0,0 0 0,0 1 0,0 1 0,0-1 0,0 2 1,-14 2-1,14 0 18,-1 0 1,1 1 0,0 0-1,0 0 1,1 1 0,-14 11 0,6-3 118,0 2 1,2 0 0,-21 25 0,31-35-200,-11 15 50,1 1 1,1 0 0,1 1 0,1 0 0,-19 46 0,20-34 40,0 1 0,3 0 0,-8 59 1,14-71-192,2 0 1,1 0-1,1 0 1,1 1 0,1-1-1,1-1 1,1 1-1,1 0 1,14 32 0,-16-44-484,-2-8 209,0 0 0,-1 0-1,1 0 1,-1 1 0,0-1-1,0 8 1,-31-31-3239,-167-132 4880,180 138-315,1 0 1,-28-30-1,44 43-1012,0 0 0,-1-1 1,1 1-1,0 0 0,0-1 0,-1 1 1,1-1-1,0 1 0,0 0 0,-1-1 1,1 1-1,0-1 0,0 1 0,0-1 1,0 1-1,0-1 0,0 1 0,0-1 1,0 1-1,0 0 0,0-1 1,0 1-1,0-1 0,0 1 0,0-1 1,0 1-1,0-1 0,1 1 0,-1-1 1,0 1-1,0 0 0,0-1 0,1 1 1,-1 0-1,0-1 0,1 1 0,-1-1 1,1 1-1,0-1 16,0 0-1,1 0 1,-1 0 0,1 0 0,0 1 0,-1-1 0,1 1-1,-1-1 1,1 1 0,0-1 0,1 1 0,157-8 435,-108 7-547,141 6-1178,-164-2 687,0 1 0,-1 2 0,0 1 0,46 18 0,-68-23 556,-1 0 0,1 1 0,-1 0-1,0 0 1,0 1 0,0 0 0,4 4-1,-6-6 41,-1 1 0,0-1 0,-1 1 0,1-1 0,0 1-1,-1-1 1,1 1 0,-1 0 0,0 0 0,0-1 0,0 1-1,0 0 1,-1 0 0,1 0 0,-1 0 0,1 4 0,-2 3 205,0 0 0,0-1 0,-1 1 0,0 0-1,-7 16 1,-22 47-143,25-62-276,1 0-257,-5 8-1604,8-9-2257,2-10 4253,0 0 0,0 0 1,0 0-1,0 1 0,0-1 0,0 0 0,0 0 0,0 0 1,0 0-1,0 0 0,0 0 0,0 0 0,0 0 0,0 0 1,0 0-1,0 1 0,0-1 0,0 0 0,0 0 0,0 0 0,0 0 1,0 0-1,0 0 0,0 0 0,0 0 0,0 0 0,0 0 1,1 0-1,-1 0 0,0 0 0,0 1 0,0-1 0,0 0 0,0 0 1,0 0-1,0 0 0,0 0 0,0 0 0,0 0 0,1 0 1,-1 0-1,0 0 0,0 0 0,0 0 0,0 0 0,0 0 1,0 0-1,0 0 0,6-3-2838,0 0 638,15-1-1016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9:08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7456,'1'12'4634,"1"-5"-3372,-2-1 0,1 1 0,-1 0 0,0 7-1,-16 60 3578,-1 5-2851,17-67-1809,1-12-201,0 0 0,-1-1 0,1 1 0,0 0 0,-1 0 0,1-1 0,-1 1 0,1 0-1,0-1 1,-1 1 0,1-1 0,-1 1 0,1 0 0,-1-1 0,1 1 0,-1-1 0,0 0 0,1 0 0,25-23-18,0 0 0,2 2 0,34-21 0,-60 42 110,0 0 0,0 0 0,0 0 0,0 0 0,0 0 0,1 0 0,2 0 0,-5 1-45,1 0 0,-1 0-1,1 0 1,-1 0 0,1 0-1,-1 0 1,1 0 0,-1 0-1,0 0 1,1 0-1,-1 0 1,1 0 0,-1 0-1,1 1 1,-1-1 0,0 0-1,1 0 1,-1 1 0,0-1-1,1 0 1,-1 0 0,0 1-1,1-1 1,-1 0-1,0 1 1,1-1 0,-1 0-1,0 1 1,0-1 0,0 1-1,1-1 1,-1 0 0,0 1-1,0-1 1,0 1-1,0-1 1,0 1 0,0-1-1,0 1 1,0-1 0,0 0-1,0 1 1,0-1 0,0 1-1,-1 9 46,0 0 1,0-1-1,-4 13 0,2-13-825,1 1-1,1 0 0,-2 13 1,3-21 481,0-1 0,0 0 0,0 0 0,0 0 0,1 0 0,-1 1 0,0-1 0,0 0 0,1 0-1,-1 0 1,1 0 0,-1 0 0,1 0 0,-1 0 0,2 2 0,-1-3 3,-1 1 0,1-1 0,-1 1 0,1-1 0,-1 0 0,1 1 1,0-1-1,-1 0 0,1 0 0,0 1 0,-1-1 0,1 0 0,0 0 0,-1 0 0,1 0 0,0 0 0,-1 0 0,1 0 0,1 0 0,3-2-997,0 1-1,-1-1 1,1 0-1,-1 0 1,9-5-1,-6 3 1154,79-40-2684,2 5 7118,-48 24 686,-36 13-4362,0 1-1,0 1 1,0-1 0,0 0-1,0 1 1,0 0 0,0 0-1,4 1 1,-7-1-484,0 0 0,0 0-1,0 0 1,-1 1 0,1-1 0,0 0 0,0 1 0,-1-1 0,1 0 0,0 1-1,-1-1 1,1 1 0,-1 0 0,1-1 0,0 1 0,-1-1 0,1 1 0,-1 0-1,0-1 1,1 1 0,-1 0 0,0-1 0,1 1 0,-1 0 0,0 0 0,1-1 0,-1 1-1,0 0 1,0 0 0,0 1 0,0 3 82,0-1 0,0 0 1,-1 1-1,-1 5 0,1-1-15,-1 5-122,2-10-150,-1 1 0,1 0 0,-1 0 0,0-1-1,0 1 1,-4 7 0,5-12-44,-9 19-2417,7-12-1141,14-12-6458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9:0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558 7 10048,'6'-7'2797,"-9"10"-886,-8 10 607,-54 92 3155,-8 16-3954,-37 101-315,12 10-776,71-159-1252,3 1 0,-29 147 0,41-168-3120,11-51 3404,-2 6-1749,3-8 1888,0 0 0,-1 0 1,1-1-1,0 1 0,0 0 1,-1-1-1,1 1 0,0 0 1,0-1-1,-1 1 0,1 0 1,0-1-1,0 1 0,0 0 1,0-1-1,0 1 0,0 0 1,-1-1-1,1 1 1,0-1-1,0 1 0,0 0 1,0-1-1,0 1 0,0-1 1,1 1-1,-1-1 0,-6-58-5683,-2-18 4574,5 60 1529,-15-73 3995,15 76-2679,-2 0-1,0 0 1,0 0-1,-9-15 1,12 26-831,0-1-1,0 1 0,0-1 1,1 0-1,0 0 0,0 0 1,0 0-1,-1-6 1,2 10-623,1-1 1,-1 1 0,1-1 0,-1 1 0,0 0-1,1-1 1,-1 1 0,1-1 0,-1 1 0,1 0-1,-1-1 1,1 1 0,0 0 0,-1 0 0,1-1-1,-1 1 1,1 0 0,-1 0 0,1 0-1,0 0 1,-1 0 0,1 0 0,0 0 0,-1 0-1,1 0 1,-1 0 0,1 0 0,0 0 0,20 2 399,64 11-1576,-13-2-3495,-53-7 1081,1 0 1,-1 1 0,34 14 0,-6 2 272,-36-16 5446,1 0 0,-1 0 1,24 5-1,-27-9-1368,-1 0 0,1-1 0,0 1 1,-1-1-1,1-1 0,-1 1 0,15-4 0,-8 1-249,-4 1-249,-1 0-1,1-1 1,0 0 0,-1-1 0,1 1 0,-1-2 0,12-6 0,24-23 1789,-45 34-2117,0 0 0,1 0 1,-1 0-1,0 0 0,0-1 0,1 1 0,-1 0 0,0 0 0,1 0 0,-1-1 0,0 1 0,0 0 0,1 0 1,-1-1-1,0 1 0,0 0 0,0 0 0,1-1 0,-1 1 0,0 0 0,0-1 0,0 1 0,0 0 1,0-1-1,0 1 0,0 0 0,0-1 0,0 1 0,0 0 0,0-1 0,0 1 0,-10-3 221,-20 6 201,18 0-169,0 1 0,0 0 1,0 1-1,1 0 1,0 1-1,0 0 1,0 1-1,-17 14 0,24-18-208,1 0 0,0 0 0,0 0-1,0 1 1,1-1 0,-1 1 0,1-1-1,0 1 1,0 0 0,0 0 0,0 0-1,1 0 1,-1 0 0,1 0 0,0 1-1,1-1 1,-1 0 0,1 1 0,0-1-1,0 0 1,0 1 0,0-1 0,1 0-1,0 1 1,-1-1 0,2 0 0,-1 0-1,3 7 1,0-3-120,1 0 0,-1-1-1,1 1 1,0-1 0,1 0 0,0-1-1,0 1 1,0-1 0,1-1 0,0 1 0,0-1-1,0 0 1,1 0 0,0-1 0,0 0-1,0-1 1,0 0 0,0 0 0,11 2-1,-11-3-428,1-1-1,-1 0 1,1 0-1,0-1 1,-1 0-1,1 0 1,0-1-1,-1 0 0,1-1 1,-1 0-1,1 0 1,11-5-1,-4-2-1575,0 0 0,-1 0 0,0-2 1,-1 0-1,21-20 0,1-3-1328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01:09:09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35 6720,'15'-29'2170,"-15"29"-2152,0 0 0,0-1-1,0 1 1,0 0 0,0 0-1,0-1 1,0 1 0,1 0-1,-1 0 1,0 0 0,0-1-1,0 1 1,0 0 0,0 0-1,0 0 1,1-1 0,-1 1-1,0 0 1,0 0 0,0 0-1,0 0 1,1 0 0,-1-1-1,0 1 1,0 0 0,0 0-1,1 0 1,-1 0 0,0 0-1,0 0 1,1 0 0,-1 0-1,0 0 1,0 0 0,1 0-1,-1 0 1,0 0 0,0 0-1,0 0 1,1 0 0,-1 0-1,0 0 1,0 0 0,1 0-1,-1 0 1,0 0 0,0 1-1,5 0-116,-2-1 320,0 1 0,0 0 0,0-1 0,0 1 0,-1 1 0,1-1 0,0 0 0,-1 1 0,1-1 0,-1 1 0,1 0 0,-1 0-1,0 0 1,0 0 0,0 0 0,0 0 0,0 0 0,0 1 0,1 2 0,54 122 5233,-34-71-4161,53 160 1448,-53-137-2017,-3 1 0,-5 1 0,10 123 0,-20-85-77,-5 0 0,-16 131 0,4-166-637,-3-1-1,-4 0 1,-3-1 0,-36 85-1,48-142-332,-2-1-1,0 0 1,-2-1-1,0-1 0,-2 0 1,0 0-1,-2-2 1,0 0-1,-1-1 1,-1-1-1,-23 16 1,-66 37-3507,2-12 1190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30.16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37 228 1568,'-6'-8'692,"6"8"-588,-1-1 1,0 0 0,0 1 0,1-1 0,-1 0-1,0 0 1,1 1 0,-1-1 0,1 0 0,-1 0-1,1 0 1,-1 0 0,1 0 0,0 0 0,0 0-1,-1 0 1,1 0 0,0 0 0,0 0 0,0 0-1,0-1 1,1-24 2380,-1 17-1367,0 19-294,2 63-332,4 0 1,26 126-1,-20-138-194,22 89 364,-30-132-425,-1 1 1,0-1-1,0 35 0,-3-52-218,-2 22 797,2-22-787,0-1 0,0 0 0,0 0 0,0 1 0,0-1 0,0 0 0,0 0 0,0 0 0,0 1 0,0-1 0,0 0 0,-1 0 0,1 1 0,0-1 0,0 0 0,0 0 0,0 0 0,-1 0 0,1 1 0,0-1 0,0 0 0,-1 0 0,1 0 0,0 0 0,-1 0 0,1 0 20,-1 0-1,1 0 1,-1 0-1,1 0 1,-1-1 0,1 1-1,-1 0 1,1-1-1,-1 1 1,1 0 0,0-1-1,-1 1 1,1 0-1,0-1 1,-1 1-1,1-1 1,0 1 0,-1-1-1,-50-73 721,44 61-790,0 0-1,1 0 1,0 0-1,-4-18 1,3 0-1,2-1 1,-1-62 0,5 76 21,-1-22-17,3 1 0,1 0 0,13-70 0,-11 89 1,1 0 0,1 0 1,1 0-1,1 1 1,1 0-1,0 0 1,1 1-1,24-31 1,-26 39-38,1 0 0,0 1 0,1 0 0,-1 0 0,2 1 0,-1 1 0,17-9 0,-21 12 4,0 1 0,1 1-1,-1-1 1,1 1 0,0 0 0,0 1 0,-1 0-1,1 0 1,0 0 0,0 1 0,0 0 0,0 0-1,0 1 1,0 0 0,8 2 0,-9-1 45,-1-1-1,0 2 1,0-1 0,-1 1 0,1-1-1,0 1 1,-1 1 0,0-1 0,0 1-1,0-1 1,0 1 0,0 0-1,-1 1 1,1-1 0,-1 0 0,2 6-1,-1-3 23,0 0-1,-1 0 0,0 1 0,-1-1 1,0 1-1,0-1 0,0 1 0,-1 0 1,0 0-1,-1 14 0,-2 5 136,-1 0 0,-2 0-1,-11 40 1,10-48-26,-1-1 1,0 0 0,-1-1-1,-1 0 1,0 0 0,-13 16-1,15-25-35,0 1 0,0-1 0,-1-1 0,0 1 0,0-1 0,-1-1 0,0 0 0,0 0 0,-1 0 0,1-1 0,-1-1 0,0 0 0,0 0 0,-1-1 0,-21 4 0,30-7-154,0 1-1,0-1 1,0 0-1,0 1 1,0 0 0,0-1-1,0 1 1,1 0-1,-4 2 1,4-3 30,1 1 0,-1-1 0,1 0-1,0 1 1,-1-1 0,1 1 0,0-1 0,-1 1 0,1-1 0,0 1 0,-1-1-1,1 1 1,0-1 0,0 1 0,0-1 0,0 1 0,0 0 0,0-1 0,0 1-1,0-1 1,0 1 0,0 0 0,0-1 0,0 1 0,0-1 0,0 1-1,0-1 1,0 1 0,1-1 0,-1 1 0,0-1 0,0 1 0,1-1 0,-1 1-1,0-1 1,1 1 0,-1-1 0,1 1 0,5 6-20,-1-1 0,1-1 0,0 1 0,0-1 1,12 8-1,40 21 517,-28-18-448,14 12 159,-28-17 39,1 0 0,32 15 0,-31-18-125,11 6 207,-27-13-243,0-1 1,0 1-1,0-1 0,0 0 0,-1 1 1,1-1-1,0 0 0,0 0 0,0 0 1,0 0-1,0 0 0,0-1 0,3 0 0,1-1 19,-1-1 1,1 0-1,0 0 0,-1-1 0,1 0 0,-1 0 0,0 0 0,-1 0 0,1-1 0,-1 0 0,1 0 0,-1 0 0,-1 0 0,1-1 0,-1 1 0,3-8 0,-3 5-34,0 1 0,-1-1 0,0 0 0,0 0 0,0 0 0,-1 0 0,-1 0 0,1 0 0,-1 0 1,-1-1-1,1 1 0,-4-11 0,2 8-75,1 5 5,0-1 0,-1 0 0,-3-8 0,4 13-8,0 1 0,1-1 0,-1 1 0,0 0 1,0-1-1,0 1 0,0 0 0,0 0 0,0 0 0,0 0 0,0 0 1,-1 0-1,1 0 0,0 0 0,-1 0 0,1 0 0,0 1 0,-1-1 0,1 0 1,-3 1-1,3-1 12,0 1 1,1 0 0,-1 0 0,0 0-1,0 0 1,0 1 0,0-1-1,0 0 1,0 0 0,0 0-1,0 1 1,0-1 0,1 0-1,-1 1 1,0-1 0,0 1-1,0-1 1,1 1 0,-1 0-1,0-1 1,1 1 0,-1 0-1,0-1 1,1 1 0,-1 0 0,1 0-1,-1-1 1,0 2 0,-10 28-209,10-28 219,-3 11-14,0 1 0,1 0 0,1-1-1,0 1 1,0 18 0,2-28 42,0 1 0,0-1 0,1 0-1,0 1 1,-1-1 0,1 0 0,1 0 0,-1 1 0,1-1 0,-1 0 0,1-1 0,0 1-1,1 0 1,-1 0 0,1-1 0,-1 0 0,1 1 0,0-1 0,0 0 0,1 0 0,5 3-1,-7-4 33,0-1-1,0 0 0,1 0 0,-1 0 0,0-1 1,1 1-1,-1-1 0,1 1 0,-1-1 0,1 0 1,-1 1-1,1-1 0,-1-1 0,1 1 0,-1 0 1,1-1-1,-1 1 0,1-1 0,-1 0 0,4-1 1,3-2 109,0-1 1,-1 0 0,15-11 0,-18 12-167,16-13 118,0-2 0,-2 0-1,18-23 1,-27 31-76,7-10-37,-1-1 0,-1 0 0,-1-1 0,-1-1 0,13-32 0,-24 53-37,-1-1 1,0 1-1,0-1 1,0 0-1,0-5 1,-1 9 37,0 0 1,0 0 0,0 0 0,0 0-1,0 0 1,0 0 0,0 0 0,0-1-1,1 1 1,-1 0 0,0 0 0,0 0-1,0 0 1,0 0 0,0 0 0,0 0-1,-1-1 1,1 1 0,0 0 0,0 0-1,0 0 1,0 0 0,0 0 0,0 0-1,0 0 1,0 0 0,0-1 0,0 1-1,0 0 1,0 0 0,0 0 0,0 0-1,0 0 1,-1 0 0,1 0 0,0 0-1,0 0 1,0 0 0,0 0 0,0 0 0,0 0-1,0 0 1,0 0 0,-1 0 0,1 0-1,0 0 1,0 0 0,0 0 0,0 0-1,0 0 1,0 0 0,0 0 0,-1 0-1,1 0 1,-10 12-317,-26 43 160,0 0-166,-45 91 0,74-129 343,-6 24 1,8-23 73,5-18-69,0 1-1,0-1 0,0 1 0,-1-1 0,1 1 0,0-1 0,0 0 0,0 1 0,0-1 0,0 1 0,0-1 0,0 1 0,0-1 0,0 1 0,0-1 0,0 1 0,0-1 0,0 1 0,0-1 0,1 1 0,6-3 613,-5-1-519,0 1 0,0 0-1,1-1 1,-2 1 0,1-1 0,2-4-1,0-4-77,0-1-1,-1 0 0,-1 0 0,0 0 0,0-20 0,0 11-120,8-51-718,-10 72 794,0 0 0,0 0 0,0 1 0,0-1 0,0 0 0,0 0-1,0 0 1,0 0 0,0 0 0,1 0 0,-1 0 0,0 0 0,0 0 0,0 0 0,0 0 0,0 0 0,0 0 0,0 0-1,1 0 1,-1 0 0,0 0 0,0 0 0,0 0 0,0 0 0,0 0 0,0 0 0,1 0 0,-1 0 0,0 0-1,0 0 1,0 0 0,0 0 0,0 0 0,0 0 0,0 0 0,0 0 0,1 0 0,-1-1 0,0 1 0,0 0 0,0 0-1,0 0 1,0 0 0,0 0 0,0 0 0,0 0 0,0 0 0,0-1 0,0 1 0,0 0 0,0 0 0,0 0-1,0 0 1,5 12-108,-5-11 53,12 34-81,-1 0-1,9 62 0,-1 54 316,-1 189 0,-18-336-146,-3 62 92,3-59-24,-1 1 0,-1-1 1,1 0-1,-1 0 1,-1 0-1,-4 11 0,7-17-46,-1 0-1,1 0 1,-1-1-1,1 1 1,-1 0-1,1 0 1,-1-1-1,0 1 0,1 0 1,-1-1-1,0 1 1,1-1-1,-1 1 1,0-1-1,0 1 0,1-1 1,-1 1-1,0-1 1,0 0-1,0 0 1,0 1-1,0-1 1,-1 0-1,0 0-9,1 0 0,-1 0 0,0-1-1,1 1 1,-1-1 0,1 1 0,-1-1 0,1 0 0,-1 1 0,1-1 0,0 0 0,-2-1-1,-1-1-20,0 0 0,1 0-1,-1-1 1,1 1 0,0-1-1,0 0 1,-4-7-1,3-1-19,1 1 0,0-2 1,0 1-1,1 0 0,1 0 0,0-15 0,0 11-30,0-3 20,1 0 0,2-1 0,0 1 0,1 0-1,9-34 1,-2 23-57,1 0 0,26-50 0,-29 64 10,2 2 1,0 0 0,0 0-1,1 0 1,1 1-1,0 1 1,14-11 0,15-8 86,47-27 0,-62 42 43,-16 9-50,-1 0-1,-1 0 1,1-1-1,-1 0 1,13-17-1,29-50 57,-42 57-124,1 0 0,-2 0 0,7-26 0,-14 38-511,-3 14 358,-12 109-227,15-109 449,-1 2-30,0 0 0,3 16 0,-2-23 29,0-1 0,1 1 1,-1-1-1,1 1 0,0-1 0,0 1 0,0-1 0,0 0 0,0 1 0,0-1 0,1 0 0,-1 0 0,1 0 0,0 0 0,2 3 0,-3-5 12,0 1 0,0 0 1,0-1-1,0 1 0,0-1 0,0 1 0,0-1 0,0 0 1,0 1-1,0-1 0,0 0 0,0 0 0,0 0 0,0 0 1,0 1-1,0-1 0,0-1 0,0 1 0,2 0 0,-1-1 5,0 0 0,1 1-1,-1-1 1,0 0-1,0 0 1,0-1 0,0 1-1,3-3 1,1-1-2,-1 0 0,0-1 1,0 0-1,7-10 0,3-6 34,-1-2 1,-2 0-1,0 0 0,16-52 0,-26 68-192,1 1 0,-1-1 1,8-14-1,-11 26 32,0-1 0,0 0-1,1 0 1,-1 0 0,1 1-1,0-1 1,0 6 0,-1 3 20,-2 14-102,0-8 115,1 27-1,2-40 86,0 0-1,0 0 1,1 0 0,0-1-1,0 1 1,0 0-1,1 0 1,0-1-1,-1 1 1,5 5-1,-6-9-5,1 0 0,0 0-1,0 0 1,0 0-1,1 0 1,-1 0 0,0 0-1,0-1 1,0 1-1,1 0 1,-1-1-1,0 1 1,1-1 0,-1 1-1,0-1 1,1 0-1,-1 0 1,1 1-1,-1-1 1,1 0 0,-1 0-1,0 0 1,1-1-1,-1 1 1,3-1 0,0 1 26,-1-1 0,1 0 1,-1 0-1,1-1 0,-1 1 1,0-1-1,0 1 0,5-4 1,-3 0 14,0 0 0,0 0 1,-1 0-1,0 0 0,0-1 0,0 0 1,0 0-1,-1 0 0,0 0 1,-1 0-1,1 0 0,1-10 0,-3 11-56,1-1-1,-1 1 0,-1-1 1,1 1-1,-1-1 0,0 1 1,0-1-1,-1 1 0,1-1 1,-1 1-1,-1-1 0,1 1 0,-1-1 1,0 1-1,-3-6 0,4 9-35,0 0 0,-1-1 0,0 1 0,1 0 0,-1 0-1,0 0 1,0 0 0,0 1 0,0-1 0,-1 0 0,1 1 0,0 0-1,-1-1 1,1 1 0,-1 0 0,1 0 0,-6-1 0,4 1-14,0 1 1,0 0-1,0 0 1,0 0-1,0 0 1,0 0 0,0 1-1,0 0 1,0 0-1,1 0 1,-6 2-1,9-3 55,0 0-1,0 0 1,0 0-1,0 0 0,0 0 1,0 0-1,0 0 0,0-1 1,0 1-1,0 0 1,0 0-1,0 0 0,0 0 1,0 0-1,0 0 0,0 0 1,0 0-1,0 0 1,0 0-1,0 0 0,0 0 1,0 0-1,0 0 1,0 0-1,0 0 0,0 0 1,0 0-1,0 0 0,0 0 1,0 0-1,0 0 1,0 0-1,0-1 0,0 1 1,8-6 132,12-8 42,3 3-284,1 1 0,0 2 1,1 0-1,45-8 0,-62 15 127,79-10 78,-71 10-87,16 0-52,-28 2 60,1-1 0,-1 0 1,1 0-1,-1 0 0,1 0 0,-1-1 0,1 0 0,-1 0 0,1 0 0,-1-1 0,0 1 0,0-1 0,0 0 0,6-4 0,-3 0-35,-2 1 45,-3 5-86,6 57 5,-8-37 171,0 1-1,-2-1 0,-4 24 0,-2 15-77,7-52 26,0 1 1,-1-1-1,0 0 1,0 0-1,-1 0 1,0 0-1,0 0 0,-1 0 1,-7 10-1,29-73 660,22-31-955,1 9 267,-39 75-86,0-1 1,1 1-1,-1 0 1,6-5-1,-8 7 35,0 1-1,0-1 1,1 1-1,-1 0 1,0-1-1,1 1 1,-1 0-1,0-1 1,1 1-1,-1 0 1,0 0 0,1-1-1,-1 1 1,0 0-1,1 0 1,-1 0-1,1-1 1,-1 1-1,0 0 1,1 0-1,-1 0 1,1 0-1,-1 0 1,1 0-1,-1 0 1,1 0 0,-1 0-1,0 0 1,1 0-1,-1 0 1,1 0-1,-1 0 1,1 1-1,-1-1 1,0 0-1,1 0 1,-1 0-1,1 1 1,-1-1-1,0 0 1,1 0-1,-1 1 1,0-1 0,1 0-1,-1 1 1,0-1-1,0 0 1,1 1-1,-1-1 1,0 1-1,0-1 1,1 1-1,20 66-77,-2-7 92,-11-37 28,11 26 168,-17-45-165,0 0 1,1 0-1,-1 0 0,1-1 0,0 1 0,0-1 1,0 1-1,7 5 0,-8-9-215,0 1 0,-1 0 0,1 0 0,0-1 0,0 1 0,0-1-1,0 0 1,0 1 0,0-1 0,0 0 0,0 0 0,0 0 0,-1 0 0,1-1 0,0 1 0,0 0 0,0-1 0,0 1-1,0-1 1,0 0 0,-1 0 0,1 0 0,0 0 0,2-1 0,0-1-951,1 0 0,-1 0 1,0-1-1,0 1 0,0-1 0,0 0 1,4-6-1,6-10-1639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3.90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 4 2912,'-1'-3'2131,"1"3"-1938,1 0 0,-1 1-1,0-1 1,1 1 0,-1-1-1,0 1 1,1-1 0,-1 1 0,0-1-1,0 1 1,1-1 0,-1 1-1,0-1 1,0 1 0,0-1-1,0 1 1,0 1 0,5 34 2079,0 29-390,-5-65-1874,0 31 443,5 38-1,-4-62-280,1 1 0,-1 0 0,1 0 0,0-1 0,1 1 0,0-1 0,0 0 0,1 0 0,0 0 0,6 9 0,-9-15-131,-1 0 0,1-1 1,0 1-1,0 0 0,-1-1 0,1 1 0,0-1 1,0 1-1,0-1 0,-1 1 0,1-1 0,0 1 1,0-1-1,0 0 0,0 0 0,0 1 1,0-1-1,0 0 0,0 0 0,0 0 0,0 0 1,0 0-1,0 0 0,0 0 0,0 0 1,0-1-1,0 1 0,-1 0 0,1-1 0,0 1 1,0 0-1,0-1 0,0 1 0,0-1 1,-1 0-1,1 1 0,0-1 0,0 1 0,-1-1 1,2-1-1,3-4 82,0 1-1,0-1 1,-1 0 0,4-7 0,-8 13-115,23-43 329,-1 0-1,22-70 0,-42 108-333,-1-1 0,0 1 1,0-1-1,0 0 0,-1 1 0,0-8 0,0 8-25,-1 1 1238,20-1-14870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30.54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77 37 7136,'-45'-17'3232,"31"17"-2816,4-3 416,2-1-736,8-1-32,3-3-640,7 8 320,12 0-3616,6 5 2112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31.45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84 23 3648,'3'-17'2962,"-3"16"-2870,0 1 0,0 0-1,0 0 1,0 0 0,0-1-1,0 1 1,1 0 0,-1 0-1,0 0 1,0-1-1,0 1 1,0 0 0,0 0-1,0 0 1,1-1 0,-1 1-1,0 0 1,0 0 0,0 0-1,0 0 1,1-1-1,-1 1 1,0 0 0,0 0-1,0 0 1,1 0 0,-1 0-1,0 0 1,0 0 0,0 0-1,1 0 1,-1 0 0,0 0-1,0 0 1,1 0-1,-1 0 1,0 0 0,0 0-1,1 0 1,-1 0 0,0 0-1,0 0 1,0 0 0,1 0-1,-1 0 1,0 0-1,0 0 1,2 2 1432,-2 22 1020,-1 79-1242,-1-14-556,14 130 0,-10-209-595,0 24 1133,-5-32-1268,-1 1 0,0-1 1,0 1-1,0-1 0,0 0 0,-7 2 0,7-2-65,-4 2 21,1 0 0,-1 1 1,-7 6-1,-8 5 75,19-13 36,-2 0 39,6-3-118,0 0 1,0 0-1,0 0 0,0 0 0,0 0 1,0 0-1,0 0 0,0 0 1,0 0-1,0 0 0,0 0 0,0 0 1,0 0-1,0 0 0,0 0 1,0 0-1,0 0 0,0 0 0,0 0 1,0 0-1,0 0 0,1 0 1,-1 1-1,0-1 0,0 0 0,0 0 1,0 0-1,0 0 0,0 0 1,0 0-1,0 0 0,0 0 0,0 0 1,0 0-1,0 0 0,0 0 1,0 0-1,0 0 0,0 0 0,0 0 1,0 0-1,0 0 0,0 0 1,0 0-1,0 0 0,0 0 0,0 0 1,0 0-1,0 1 0,0-1 0,0 0 1,-1 0-1,2 0 60,8 3 384,26-11 341,6-7-426,-9 2-176,7 1-111,1 2 0,0 2 0,57-4 0,-88 11-98,-4 1 24,0-1 1,-1 1 0,1 0 0,0 0 0,6 1-1,-7 0-531,0-1-1,-1 1 0,1-1 0,0 0 0,0 0 0,0 0 1,4-1-1,-7 1 187,0 0-1,0-1 1,0 1 0,0 0 0,0 0-1,0-1 1,0 1 0,0-1 0,0 1 0,0-1-1,0 1 1,0-1 0,-1 1 0,1-1-1,0 0 1,0 0 0,-1 1 0,1-1 0,0 0-1,-1 0 1,1 0 0,-1 0 0,1 0 0,-1 0-1,1-1 1,3-9-1726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31.81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71 109 7232,'-56'-12'4000,"46"10"-1998,5 0 620,14-2-788,173-39 1125,-23 4-7353,-104 33 2091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42.13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14 192 3648,'-11'-9'1173,"9"1"-3,2 6-147,0 5 1093,4 4-1383,0-1-490,1 7-33,-1-1 0,-1 1 0,0 0-1,0 0 1,-1 0 0,0 14-1,3 18 105,13 56 317,8 59-132,25 163 1341,-46-288-829,-3-25-17,-5-24 110,-16-58-299,12 49-743,-8-47-1,3-117-285,24-151-448,-9 306 480,1 1 0,1 0 0,2 0 0,20-58 0,-24 84 104,-1-1-1,1 1 0,0 0 1,7-8-1,-9 12 61,-1 0-1,1 0 1,0 0 0,0 0-1,0 0 1,0 0 0,0 0-1,0 0 1,0 0 0,0 1-1,0-1 1,0 1-1,1-1 1,-1 0 0,0 1-1,0 0 1,0-1 0,1 1-1,-1 0 1,0 0 0,1 0-1,-1 0 1,0 0 0,1 0-1,-1 0 1,0 0 0,3 1-1,0 1 13,0 0-1,0 1 1,0-1-1,0 1 1,0 0-1,-1 1 1,5 4-1,22 29 30,-25-31-43,0 1 40,-1-1 0,0 1 1,-1 0-1,0 0 0,0 0 0,0 0 0,-1 1 1,0-1-1,0 1 0,-1-1 0,0 1 1,0 12-1,-2 6 128,-1 0 0,-7 36-1,6-43-48,-1 2 83,-1-1 0,-12 35 0,14-46-53,-1-1 0,0 1-1,-1-1 1,0 0-1,0 0 1,0 0-1,-1 0 1,-9 8-1,12-14-75,0 0-1,-1 0 1,1 0-1,0 0 1,-1-1-1,1 1 0,-1-1 1,0 0-1,1 0 1,-1 0-1,0-1 1,0 1-1,1-1 0,-1 0 1,-7-1-1,-22 3-518,32-2 444,1 1 0,0-1-1,-1 0 1,1 0 0,-1 0-1,1 0 1,-1 0 0,1 1-1,0-1 1,-1 0 0,1 0 0,-1 1-1,1-1 1,0 0 0,-1 1-1,1-1 1,0 0 0,0 1-1,-1-1 1,1 0 0,0 1 0,0-1-1,-1 1 1,1-1 0,0 1-1,0-1 1,0 0 0,0 2-1,-1 0-9,1-1 0,0 1 0,1 0-1,-1 0 1,0-1 0,0 1 0,1 0-1,0 2 1,17 34 48,-15-33-7,9 16 272,1-2 1,22 26-1,-15-19 147,0-2-29,38 33-1,-41-41-182,0 0 0,-1 1 1,-1 1-1,18 27 0,-32-44-284,-4-5-2674,3 3 2269,-1 0 0,1 0 0,-1 0 0,1 0 0,0 0 0,-1 0 0,1-1 0,0 1 0,0 0 0,0 0 0,0 0 0,0-2 0,4-6-1858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44.21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166 284 5152,'3'0'3323,"2"0"-2442,-1 1 0,1-1 0,-1-1 0,1 1 1,4-1-1,-8 1-842,-1 0 0,1-1 0,0 1 1,-1 0-1,1 0 0,0 0 0,0-1 1,-1 1-1,1 0 0,-1-1 0,1 1 0,0-1 1,-1 1-1,1-1 0,-1 1 0,1-1 1,-1 1-1,1-1 0,-1 1 0,1-1 0,-1 0 1,0 1-1,1-1 0,-1 0 0,0 1 1,1-1-1,-1 0 0,0 1 0,0-1 0,0 0 1,0 0-1,0 1 0,0-1 0,0 0 1,0 0-1,0 1 0,0-1 0,0 0 0,0 0 1,0 1-1,-1-1 0,1 0 0,-1 0 1,1-2-15,-1 1 1,0 0 0,0 0 0,0 0 0,0-1 0,-1 1 0,1 0 0,0 0-1,-1 1 1,0-1 0,1 0 0,-1 0 0,0 1 0,0-1 0,0 1-1,0 0 1,0-1 0,0 1 0,0 0 0,0 0 0,0 0 0,-1 1 0,1-1-1,0 0 1,-1 1 0,1 0 0,0-1 0,-1 1 0,1 0 0,-4 1 0,-1 0-19,1 0 1,-1 0-1,1 1 1,0 0-1,-1 0 1,1 1 0,0 0-1,0 0 1,1 0-1,-8 6 1,5-3 53,1 0 1,0 0-1,0 1 1,1 0 0,-1 0-1,1 1 1,-9 16-1,12-20 6,1 1-1,0-1 0,0 1 0,0 0 1,1 0-1,-1-1 0,1 1 0,1 0 1,-1 0-1,1 0 0,-1 0 0,1 1 1,1-1-1,-1 0 0,1 0 1,0 0-1,1 5 0,-1-7-16,1 0-1,-1 0 1,1-1-1,0 1 1,0 0-1,0 0 1,0-1-1,0 0 1,1 1-1,-1-1 1,0 0 0,1 0-1,0 0 1,0 0-1,0-1 1,-1 1-1,1-1 1,4 2-1,1 0 69,1-1 0,0 1 0,0-1-1,-1-1 1,15 1 0,-5-2-18,-1-2 1,1 0-1,-1 0 0,1-2 0,-1 0 1,0-1-1,-1-1 0,1 0 0,28-17 1,-21 9-185,-1-2-1,-1 0 1,0-2 0,-1 0 0,19-23 0,-13 11-7,-2-1-1,40-65 1,-57 83 44,-1-1 0,-1 0 0,0 0 0,-1 0 0,5-23-1,-9 36 5,-1-1-1,0 0 0,0 0 1,1 1-1,-1-1 0,-1 0 0,1 0 1,0 1-1,0-1 0,0 0 1,-2-2-1,2 3 23,0 1-1,0 0 1,-1-1 0,1 1 0,0 0 0,0-1-1,-1 1 1,1 0 0,0 0 0,0-1 0,-1 1-1,1 0 1,0 0 0,-1-1 0,1 1 0,0 0-1,-1 0 1,1 0 0,-1 0 0,1 0-1,0 0 1,-1 0 0,0-1 0,0 2-19,0-1 1,0 0-1,0 0 0,-1 1 1,1-1-1,0 0 0,0 1 1,0-1-1,0 1 0,0 0 1,-2 0-1,-1 3-55,-1 0 1,1 0-1,0 0 1,0 1-1,0-1 0,-3 7 1,-21 35-247,18-29 256,-6 11 131,2 1 1,0 1-1,2 0 0,1 0 0,-10 49 0,20-75 20,0 0-1,1 1 1,0-1-1,0 0 1,0 0-1,0 0 0,2 8 1,-2-11-36,1 0 0,-1 0 0,0 0 1,0 0-1,1 0 0,-1 0 0,1 0 0,-1-1 0,0 1 0,1 0 1,0 0-1,-1 0 0,1-1 0,0 1 0,-1 0 0,1-1 1,0 1-1,-1 0 0,1-1 0,0 1 0,0-1 0,0 1 0,0-1 1,0 0-1,0 1 0,-1-1 0,1 0 0,0 0 0,0 0 1,0 1-1,0-1 0,0 0 0,0 0 0,0 0 0,0 0 0,0-1 1,2 1-1,2-1 31,-1-1 0,1 1 1,0-1-1,0 0 0,-1 0 1,1 0-1,-1 0 0,0-1 1,6-4-1,-7 4-52,-1-1 0,1 0 0,-1 1 1,0-1-1,1 0 0,0-4 0,-3 7-26,0 1 1,0 0-1,0 0 1,0 0-1,1 0 1,-1 0-1,0-1 0,0 1 1,0 0-1,0 0 1,0 0-1,0 0 0,0 0 1,1 0-1,-1 0 1,0 0-1,0 0 1,0-1-1,0 1 0,1 0 1,-1 0-1,0 0 1,0 0-1,0 0 0,0 0 1,0 0-1,1 0 1,-1 0-1,0 0 1,0 0-1,0 0 0,0 0 1,1 0-1,-1 0 1,0 0-1,0 1 0,0-1 1,0 0-1,0 0 1,1 0-1,-1 0 0,0 0 1,0 0-1,0 0 1,0 0-1,0 1 1,0-1-1,1 0 0,-1 0 1,0 0-1,0 0 1,0 1-1,5 5-469,-2 9 372,0 0 0,-1-1-1,-1 1 1,-1 19 0,-4 191 198,-18 0 739,19-206-672,-2-1 1,0 1-1,-1-1 1,-10 24-1,15-40-100,0 1-1,-1-1 1,1 0 0,0 0-1,-1 0 1,1 0 0,-1 0-1,0 0 1,0-1 0,-2 3 0,3-4-13,0 1 1,0-1-1,0 1 1,0-1 0,0 1-1,0-1 1,0 0-1,0 0 1,0 1 0,0-1-1,0 0 1,0 0-1,0 0 1,-1 0 0,1 0-1,0-1 1,0 1 0,0 0-1,0 0 1,0-1-1,0 1 1,0-1 0,0 1-1,0-1 1,0 1-1,-1-2 1,-3-1-6,0-1 1,1 0-1,-1-1 1,1 1-1,0-1 0,1 0 1,-1 0-1,1 0 1,0 0-1,0-1 0,1 1 1,-3-7-1,2 5-46,1 0 0,0 0-1,0-1 1,1 1 0,0 0-1,0-1 1,1 1 0,0 0 0,0-1-1,2-7 1,1-4-19,2 0 1,0 0-1,1 1 0,1 0 1,0 0-1,2 0 1,0 1-1,1 1 0,0-1 1,2 2-1,-1 0 0,2 0 1,0 1-1,28-23 0,10-3 43,96-57 0,-138 92 2,15-7 53,0-2-1,0 0 1,-1-2-1,25-23 1,-43 33-31,0 0-1,-1 0 1,0-1 0,1 0 0,-2 0-1,1 0 1,-1 0 0,3-13-1,4-7-37,-24 78-482,5-31 464,-19 32 0,-5 11-38,27-51 41,4-7 46,0 0 0,0 0 1,0-1-1,1 1 0,-1 0 0,1 0 0,0 9 1,1-14-14,0 1 1,0-1 0,0 0 0,0 1 0,0-1-1,0 1 1,0-1 0,0 1 0,0-1 0,0 1-1,1-1 1,-1 1 0,0-1 0,0 0-1,1 1 1,-1-1 0,0 1 0,0-1 0,1 0-1,-1 1 1,0-1 0,1 0 0,-1 0 0,1 1-1,-1-1 1,0 0 0,1 0 0,-1 1-1,1-1 1,-1 0 0,1 0 0,-1 0 0,1 0-1,-1 0 1,1 0 0,-1 0 0,0 0 0,1 0-1,-1 0 1,1 0 0,-1 0 0,1 0 0,-1 0-1,1 0 1,-1 0 0,1 0 0,0-1-1,25-10 358,-14 3-341,0-1 0,0-1 0,0 1 0,-2-2 0,17-19 0,-1 2-90,-14 16 55,-1-1 0,-1 0 1,16-26-1,-22 32-68,1 0 0,-1 0 0,1 1 0,1-1-1,5-5 1,-11 12 57,1 0-1,-1 0 1,0-1 0,0 1-1,0 0 1,0 0-1,1 0 1,-1 0-1,0 0 1,0 0 0,0-1-1,1 1 1,-1 0-1,0 0 1,0 0-1,0 0 1,1 0 0,-1 0-1,0 0 1,0 0-1,0 0 1,1 0-1,-1 0 1,0 0 0,0 0-1,0 0 1,1 0-1,-1 0 1,0 0-1,0 0 1,0 1-1,1-1 1,-1 0 0,0 0-1,0 0 1,0 0-1,1 0 1,-1 0-1,0 0 1,0 1 0,5 12-286,0 23 156,-4-26 113,1 3 3,0 0 0,7 20-1,-8-30 73,0 1-1,0-1 1,1 1-1,0-1 0,-1 0 1,1 1-1,0-1 0,1 0 1,-1 0-1,1-1 0,-1 1 1,1 0-1,4 3 0,-5-6-23,0 1-1,0 0 0,0-1 1,0 1-1,0-1 0,0 0 1,0 0-1,0 0 0,0 0 1,0 0-1,0 0 0,0 0 1,0-1-1,0 1 0,0-1 0,3-1 1,1 0 35,-1 0-1,1-1 1,-1 1 0,7-6 0,-8 5-16,0 0 1,0-1-1,0 1 1,-1-1-1,1 0 1,-1 0-1,0-1 1,0 1-1,0-1 1,-1 1-1,0-1 1,0 0-1,2-7 1,-3 9-69,0-1 0,0 1 1,0-1-1,-1 1 0,0-1 1,0 0-1,0 1 0,0-1 0,0 1 1,-1-1-1,0 1 0,0-1 1,0 1-1,0-1 0,0 1 1,0 0-1,-1-1 0,0 1 0,-4-6 1,5 8 9,0 0 0,0 0 0,-1-1 1,1 1-1,-1 0 0,1 0 1,-1 0-1,1 1 0,-1-1 0,1 0 1,-1 1-1,0-1 0,1 1 0,-1-1 1,0 1-1,0 0 0,1-1 1,-1 1-1,0 0 0,0 0 0,-3 1 1,0 0 11,-1 0 0,0 1 0,1-1 0,-1 1 0,-5 3 0,4-2 31,3-1 73,7-6 21,6-6-47,0-1-36,1 1 0,0 0 0,1 0 1,16-10-1,52-29 11,-36 24-23,-20 11-145,47-19 0,-58 28 91,0 1 1,0 0-1,0 1 0,0 1 1,1 0-1,18-1 0,-27 3 24,0 0-1,0 1 0,0-1 1,0 1-1,0 0 0,0 0 1,0 0-1,0 0 1,0 1-1,-1-1 0,1 1 1,-1 0-1,1 0 0,-1 0 1,1 1-1,-1-1 0,0 1 1,0 0-1,-1 0 0,1 0 1,0 0-1,-1 0 0,3 5 1,-2-1 14,1 1 0,-1 0 0,0 0 0,0 1 1,-1-1-1,0 0 0,-1 1 0,0 0 0,0 16 0,-1 49 767,6-79-614,-1-1 0,0 0 0,0-1 0,6-11 0,-7 13-174,-1-2-34,1 0-1,0 1 1,1 0 0,-1 0-1,1 0 1,11-10 0,-15 16 36,0-1 0,0 1 0,0-1 0,0 1 0,0-1 0,1 1 0,-1 0 0,0 0 0,0-1 0,0 1 0,0 0 0,0 0 0,1 0 0,-1 0 0,0 1-1,0-1 1,0 0 0,0 0 0,0 1 0,0-1 0,0 1 0,0-1 0,0 1 0,0-1 0,0 1 0,0-1 0,0 1 0,0 0 0,0 0 0,1 0 0,4 5 2,1 1 0,9 12-1,-11-13 79,2 1-75,0 0 0,0-1 0,1 0 0,0 0 0,0-1 0,0 0 0,1 0 0,0-1 0,0 0 0,0-1 0,0 1 0,14 1 0,-5-3-1923,-1-6-4337,-17 3 6108,0 1 1,1 0 0,-1 0-1,0 0 1,0-1-1,0 1 1,1 0 0,-1 0-1,0 0 1,0-1-1,0 1 1,0 0 0,1 0-1,-1-1 1,0 1-1,0 0 1,0 0 0,0-1-1,0 1 1,0 0-1,0-1 1,0 1-1,0 0 1,0 0 0,0-1-1,0 1 1,0 0-1,0-1 1,0 1 0,0 0-1,0 0 1,0-1-1,-1 1 1,1 0 0,0 0-1,0-1 1,0 1-1,0 0 1,0 0-1,-1-1 1,0-2-1352,-3-9-2058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44.59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46 12 7296,'-35'-11'3328,"30"14"-2912,0-3-192,10 0-224,0 5-2336,3 3 1280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45.39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25 3232,'1'-1'88,"0"1"0,0 0 0,-1-1 0,1 0-1,-1 1 1,1-1 0,0 1 0,-1-1 0,1 0 0,-1 1 0,1-1 0,-1 0 0,0 0 0,1 1 0,-1-1 0,0 0-1,1 0 1,-1 0 0,0 0 0,0-9 4911,6 19-699,1 11-2765,-4 13-756,-1 0 1,-2 37 0,-1-19-336,4 187 597,-1-3-3847,7-262-2244,-3-8 1348,6-5 1244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45.7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31 34 4896,'-4'-24'1584,"5"14"-148,-1 10-1389,0 0 0,0 0 1,0 0-1,0 0 0,0 0 0,0 1 1,0-1-1,0 0 0,0 0 1,1 1 614,-1-1-615,0 0 0,0 0 1,0 0-1,0 0 0,0 0 1,0 0-1,0 0 0,0 0 0,0 0 1,0 0-1,1 0 0,-1 0 1,0 0-1,0 0 0,0 0 1,0 0-1,0 0 0,0 0 0,0 0 1,0 0-1,0 0 0,0 0 1,0 0-1,0 0 0,0 0 1,1 0-1,-1 0 0,0-1 48,0 1-48,3 82 5318,-19 75-2688,-2 253-650,20-310-1175,-1-54-4989,-1-50 3102,0-1 0,0 0-1,1 1 1,1-8 0,0 2-210,6-21-1443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46.14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17 175 8960,'-15'-3'3613,"16"3"-3541,-1 0-1,0 0 1,0 0 0,0 0 0,0 0-1,0 1 1,0-1 0,0 0 0,0 0-1,0 0 1,0 0 0,0 0-1,0 0 1,-1 2 1506,1-2-1506,0 0 0,0 0-1,-1 0 1,1 0 0,0 0 0,0 0-1,0 0 1,0 0 0,0 0 0,0 0-1,0 0 1,0 0 0,-1 0 0,26 0 911,-1-2 0,0-1 0,27-7 1,69-23-65,-35 8-380,-8 4-231,216-52-40,-293 73-269,42-6-95,-40 5 66,0 1 0,0 0 0,1 0 0,-1 0 0,0 0 0,0 0 0,0 1 0,1-1 0,-1 1 0,0-1 0,0 1 0,0 0 0,4 1 0,-6-1-59,0-1 0,0 1-1,0-1 1,0 1 0,0 0 0,0-1 0,0 1 0,0-1-1,0 1 1,0-1 0,-1 1 0,1-1 0,0 1 0,0-1-1,0 1 1,-1-1 0,1 1 0,0-1 0,-1 1 0,1-1-1,-9 15-1587,7-12 1014,-18 32-4841,7-15 3211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46.50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14 128 8384,'-11'-2'2507,"8"3"-1180,7 2-527,-3-2-389,0 0-1,1 0 0,-1 0 1,1 0-1,-1-1 0,1 1 0,0 0 1,-1-1-1,3 1 0,29 0 1433,-23-1-1336,27-2 407,-1-2 0,0-2 0,68-20 0,36-5-506,-45 12-1021,-49 5-1440,-4-6-3504,-14 4 1765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4.37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257 7 3072,'45'-3'6288,"-46"3"-6230,1 0 0,0-1 0,0 1-1,-1 0 1,1-1 0,0 1 0,0 0 0,-1 0 0,1 0 0,0-1 0,-1 1 0,1 0 0,0 0 0,-1 0 0,1 0 0,0 0 0,-1 0 0,1-1 0,0 1 0,-1 0 0,1 0 0,0 0-1,-1 0 1,1 0 0,-1 0 0,1 0 0,0 1 0,-1-1 0,1 0 0,0 0 0,-1 0 0,1 0 0,-17 4 138,17-4-123,-43 11 824,-41 18-1,69-23-745,-1 1 0,1 1 0,0 1 0,1 0 0,-24 19 0,33-24-81,1 1 1,0-1 0,0 1 0,-4 5 0,7-8-41,0-1 0,0 1 0,0-1 0,0 0 0,1 1 0,-1-1 0,1 1 0,-1 0 0,1-1 0,-1 1 0,1-1 0,0 1 0,0 0 0,0-1 0,0 1 0,0 0 0,0-1 0,0 1 0,1 3 0,0-5-7,-1 1 0,0 0-1,1-1 1,-1 1 0,1-1-1,-1 1 1,1 0 0,0-1-1,-1 1 1,1-1 0,-1 0-1,1 1 1,0-1 0,-1 0-1,1 1 1,0-1 0,0 0-1,-1 1 1,1-1 0,0 0-1,0 0 1,-1 0 0,1 0-1,0 0 1,0 0 0,-1 0-1,1 0 1,0 0 0,0 0-1,-1-1 1,1 1 0,0 0-1,0 0 1,-1-1 0,1 1-1,1-1 1,4-2 132,0 0-1,0 0 1,6-5-1,-10 7-118,4-3-2,11-8-53,1 0-1,1 1 1,0 2-1,22-10 1,-38 18-22,0 1 1,0-1 0,0 0 0,1 1 0,-1 0 0,0 0 0,0 0 0,0 0 0,0 0 0,0 0 0,0 1 0,0 0 0,0-1 0,0 1 0,0 0 0,0 1 0,0-1 0,0 0 0,0 1 0,-1 0 0,1-1 0,-1 1 0,1 0-1,-1 0 1,4 5 0,3 4 39,-1 0-1,0 1 0,-1 0 0,9 19 1,-4-7-69,5 17 258,-7-14-227,2-8-2702,-11-19 2642,-1 0 0,0 0 0,0 0 0,1 0 1,-1 0-1,0 0 0,0 0 0,1 0 1,-1 0-1,0 0 0,0 0 0,1-1 0,-1 1 1,0 0-1,0 0 0,1 0 0,-1 0 1,0 0-1,0-1 0,0 1 0,1 0 0,-1 0 1,0 0-1,0 0 0,0-1 0,0 1 0,1 0 1,-1-1-1,1 0-380,11-11-1665,1-6 736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56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46 2144,'0'0'699,"0"-2"-417,0-2 516,0 0 0,-1 1 0,1-1 0,-1 0 0,1 0 0,-1 1 0,-2-5 0,2 7-686,-2-5 2252,-1 17-648,-2 42 156,0-24-1271,2 1 1,-2 38 0,5 62 299,1-73-743,0-40-85,0 0 0,1 0 0,1 1 0,1-1 0,0 0 1,7 18-1,-9-32-61,0 0 0,0 0 0,1 0 0,-1-1 0,1 1 0,0-1 0,-1 1 0,1-1 0,4 4 0,-5-6 1,-1 1-1,1 0 1,0-1-1,0 0 1,0 1-1,0-1 1,0 1-1,0-1 1,-1 0 0,1 0-1,0 1 1,0-1-1,0 0 1,0 0-1,0 0 1,0 0 0,0 0-1,0 0 1,0 0-1,0 0 1,0-1-1,0 1 1,0 0 0,0-1-1,0 1 1,-1 0-1,1-1 1,0 1-1,0-1 1,0 0-1,-1 1 1,1-1 0,0 1-1,0-2 1,13-13 137,0-1-1,-2-1 1,0 0 0,16-30 0,-5 8 50,92-132 99,-82 116-337,38-88 1,-68 123-395,-2 15 241,0 16 137,-5 135 1184,2-125-1019,2-1-1,1 1 1,1-1-1,5 26 0,26 77 325,-27-105-374,1 0 1,0-1-1,2 0 0,0 0 1,15 20-1,-23-35-25,0 0-1,0-1 1,1 1 0,-1-1 0,1 1 0,0-1-1,-1 0 1,1 0 0,0 1 0,0-1-1,-1-1 1,1 1 0,0 0 0,0 0-1,0-1 1,0 1 0,4 0 0,-5-1-88,-1 0 0,1 0 0,0 0 0,0 0 0,-1 0 0,1-1 0,0 1 0,0 0 1,-1 0-1,1-1 0,0 1 0,-1 0 0,1-1 0,0 1 0,-1-1 0,1 1 0,0-1 0,-1 1 1,1-1-1,-1 1 0,1-1 0,0 0 0,-1 0-349,1-1-1,-1 1 1,1 0-1,-1 0 1,1 0 0,-1-1-1,0 1 1,0 0 0,0 0-1,1-3 1,-4-7-7690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56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3808,'2'-16'884,"2"2"6367,-1 25-5701,5 38 1058,2 84-1,-6-73-1998,-3 74 296,-2-75-637,2-72-7903,3-13 2844,5 8 2487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57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24 4224,'-5'-14'1365,"8"4"1276,-3 10-2576,0 0 0,0 0 0,0 0 0,0 0 0,0 0 0,1 0 0,-1 0 0,0 0 0,0 0 0,0 0 0,0 0 455,1 0-455,5 17 4133,2 5-2997,-1 1 0,-2 0 0,0 0 0,3 41 0,-7 93 733,-2-87-1538,-3-3-705,-5-65-6864,9-2 6925,0 0 1,0-17-11087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3:57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50 251 2912,'-5'-2'1016,"1"-1"1,-1 0-1,1 0 1,0 0-1,0 0 1,-8-8-1,11 10-753,0 0 1,0 0-1,0 0 0,0 0 0,1 0 1,-1 0-1,0 0 0,0 0 0,1 0 0,-1-1 1,1 1-1,-1 0 0,1 0 0,0-1 1,-1 1-1,1 0 0,0-1 0,0 1 1,0 0-1,0-1 0,0 1 0,0 0 1,0-1-1,0 1 0,0 0 0,1-1 1,-1 1-1,1 0 0,-1 0 0,1-1 1,-1 1-1,2-1 0,7-8 79,0 1 1,1 0-1,0 1 0,1 0 1,-1 1-1,1 0 0,1 0 1,18-7-1,99-31 262,-76 29-501,1 3 0,0 1-1,78-4 1,-70 15-1863,-59 1 1272,1 1-220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04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7 240 3328,'-1'-1'273,"0"-1"0,0 0 1,0 0-1,1 0 0,-1 1 1,1-1-1,-1 0 0,1 0 0,0 0 1,0 0-1,0 0 0,0 0 0,0-3 1,1-6 3718,-1 6-1394,36 9 244,-29-5-2688,0 0-1,0 0 1,0 0-1,0-1 1,-1 0-1,13-5 1,-1-1 24,148-41 717,3-2-360,-95 27-39,116-23 0,-182 46-344,1-1 1,-1 2 0,1-1 0,-1 1-1,1 0 1,10 2 0,-17-2-327,0 1-1,0-1 1,1 1 0,-1 0 0,0 0 0,0 0 0,0 0 0,0 0 0,0 1 0,0-1 0,3 3 0,-4-3-471,0 1 1,0-1 0,0 1-1,0-1 1,0 1 0,0 0 0,0-1-1,0 1 1,-1 0 0,1 0-1,-1 0 1,1-1 0,-1 1 0,0 0-1,0 0 1,0 3 0,0 14-2908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07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63 2720,'-1'-1'200,"-1"1"0,1-1 0,-1 1 0,1-1 0,0 0 0,-1 1 0,1-1 0,0 0 1,-1 0-1,-1-2 0,-3 0 3279,-6-1-1437,10 3-1701,1 1-1,-1-1 0,1 1 0,-1-1 1,0 1-1,1 0 0,-1-1 0,0 1 1,-2 0-1,3 0-207,0 0 0,0 0 0,0 0 0,0-1 1,0 1-1,0 0 0,0-1 0,0 1 0,1 0 0,-1-1 0,0 1 0,0-1 0,0 1 1,0-1-1,1 0 0,-1 1 0,0-2 0,-5-2 343,6 4-469,0 0 1,0 0-1,0 0 1,0 0-1,0 0 1,0 0-1,0 0 1,0 0 0,0 0-1,0-1 1,0 1-1,-1 0 1,1 0-1,0 0 1,0 0-1,0 0 1,0 0-1,0 0 1,0 0-1,0 0 1,0 0-1,0 0 1,0 0-1,0 0 1,0 0 0,0 0-1,0 0 1,0 0-1,0 0 1,0 0-1,-1 0 1,1 1-1,0-1 1,0 0-1,0 0 1,0 0-1,0 0 1,0 0-1,0 0 1,0 0-1,0 0 1,0 0-1,0 0 1,0 0 0,0 0-1,0 0 1,0 0-1,0 0 1,0 0-1,0 0 1,0 0-1,0 0 1,0 0-1,0 0 1,0 1-1,0-1 1,0 0-1,0 0 1,0 0-1,0 0 1,0 0-1,1 0 100,19-7-118,89 5 166,-45 3-19,41 3 69,124 8 371,-218-12-397,-1-1 0,0 0-1,1 0 1,-1-1 0,10-4-1,-19 6-180,0-1 0,0 1-1,-1 0 1,1-1 0,0 1-1,-1-1 1,1 1 0,0-1 0,-1 0-1,1 1 1,-1-1 0,1 0-1,-1 1 1,1-1 0,-1 0-1,0 1 1,1-1 0,-1 0-1,0 0 1,1 0 0,-1 0-537,0 0 1,0 0 0,0 0 0,0 0 0,0 0 0,0 0-1,0 0 1,0 0 0,0 0 0,0 0 0,-1 0-1,1-1 1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07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9 102 2976,'0'0'47,"0"0"1,-1 0-1,1 0 0,0 1 1,0-1-1,0 0 1,-1 0-1,1 0 0,0 0 1,0 0-1,0 0 1,-1 0-1,1 0 0,0 0 1,0 0-1,-1 0 0,1 0 1,0 0-1,0 0 1,-1 0-1,1 0 0,0 0 1,0 0-1,0 0 0,-1 0 1,1 0-1,0 0 1,0-1-1,-1 1 0,1 0 1,0 0-1,0 0 1,0 0-1,0 0 0,-1-1 1,1 1-1,0 0 0,0 0 1,0-1-1,-1-10 5081,2 3-2893,-1 6-2084,0 1 0,0 0-1,1-1 1,-1 1 0,1 0-1,-1 0 1,1 0-1,-1 0 1,1-1 0,-1 1-1,1 0 1,0 0 0,0 0-1,0 0 1,0 0 0,0 1-1,0-1 1,0 0 0,0 0-1,0 0 1,0 1 0,0-1-1,0 1 1,0-1 0,1 1-1,-1-1 1,0 1-1,3-1 1,4-1 133,1 1 0,0 0 0,10-1-1,-18 2-230,82-8 993,36-2-353,-70 11-538,-21 0-35,0-1 0,0-1 0,31-5 0,-39 2-179,22-5-602,-13 0-4656,-23 6 2627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11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462 59 2080,'2'0'487,"0"0"1,0 0-1,0 0 0,0 0 1,0-1-1,0 1 1,0 0-1,0-1 0,0 0 1,0 0-1,0 0 0,3-1 1,-5 1-375,1 0 1,-1 0 0,1 0 0,-1 0-1,0 0 1,0 0 0,1 0 0,-1 0-1,0 0 1,0 0 0,0 0 0,0 0-1,0 0 1,0 0 0,-1 0-1,1 0 1,0 0 0,0 0 0,-1 0-1,1 0 1,0 1 0,-1-1 0,1 0-1,-1 0 1,0 0 0,1 0-1,-1 0 1,1 1 0,-1-1 0,0 0-1,0 1 1,1-1 0,-1 0 0,0 1-1,0-1 1,0 1 0,0 0-1,0-1 1,-1 0 0,-13-3 26,0 0 0,-1 1-1,1 0 1,-1 1 0,1 1 0,-1 1 0,0 0-1,1 1 1,-1 0 0,1 1 0,-1 1 0,1 1-1,-25 8 1,20-5-96,-1 1-1,-37 21 1,51-24-40,-1 0 1,1 0 0,0 1-1,0 0 1,1 0 0,0 0-1,0 1 1,1 0-1,-1 0 1,-3 9 0,-2 7 24,1 0 0,2 0 1,0 1-1,2 0 0,-6 43 1,8-44-19,2 1 1,1-1-1,0 1 1,2-1 0,1 1-1,1-1 1,0 0 0,2 0-1,1 0 1,12 30 0,-15-45 44,0 0 0,1-1 1,0 0-1,1 0 1,-1 0-1,1 0 0,1-1 1,-1 0-1,1 0 1,8 7-1,-8-9 8,-1-1 0,1 1 0,0-1 0,0 0-1,0-1 1,0 1 0,1-1 0,-1-1 0,0 1 0,1-1 0,0 0-1,-1 0 1,9-1 0,17-2 195,0-1-1,0-2 1,50-14 0,4-9 759,-86 28-1006,1-1 0,-1 1 0,1 0-1,-1 0 1,1 0 0,-1 0 0,1-1 0,-1 1-1,1 0 1,-1-1 0,1 1 0,-1 0-1,0-1 1,1 1 0,-1-1 0,1 1-1,-1-1 1,-4-3-2590,-17 1-4661,12 6 4525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12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17 2976,'0'-1'195,"-10"-14"6863,9 44-4257,-8 39 0,0 10-1747,-8 50-148,3 43-20,13-160-490,-1 3-600,-3-26-4230,2-7 1732,6-20-2199,-3 21 3061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12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9 3072,'-6'-3'408,"5"2"-303,0 0 0,0 1 0,0-1 0,0 1 0,0-1 0,0 1 0,0 0-1,0-1 1,-1 1 0,1 0 0,0 0 0,0 0 0,-1-1 0,31 2 7829,7 0-5009,55 1-1779,-64 1-936,-24-2-110,1 0-1,-1-1 1,1 1-1,-1-1 1,1 0-1,-1 0 1,1 0-1,0 0 1,5-2-1,1-1-2365,4 2 517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4.71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104 1 4896,'0'-1'54,"0"1"1,0 0 0,0 0-1,0 0 1,0 0 0,1 0-1,-1 0 1,0 0 0,0 0-1,0 0 1,0 0 0,0 0-1,1 0 1,-1 0 0,0 0-1,0 0 1,0 0-1,0 0 1,0 0 0,1 0-1,-1 0 1,0 0 0,0 1-1,0-1 1,0 0 0,0 0-1,0 0 1,1 0 0,-1 0-1,0 0 1,0 0 0,0 0-1,0 0 1,0 1-1,0-1 1,0 0 0,0 0-1,4 9 532,0 14 517,-3 7-2,-2-1 1,-9 51-1,7-56-741,-8 52 458,-12 120-79,6-41-321,11-117-2368,-21 75 0,9-60-3490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13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31 3648,'5'-31'7818,"-6"33"-7645,0-1-1,1 1 1,-1 0-1,1-1 1,-1 1-1,1 0 1,-1 0 0,1 0-1,0 3 1,-2 8 283,-8 47 899,-11 70 79,-5 72-19,18-147-1145,3 5 43,-1 5 147,5-54-417,0 6 563,1-17-633,0 0 0,0 1 0,0-1 0,0 1 0,0-1 0,0 0 0,0 1 0,0-1 0,0 0 0,-1 1 0,1-1 0,0 0 0,0 1 0,0-1 0,0 0 0,-1 1 0,1-1 0,0 0 0,0 1 0,-1-1 0,1 0 0,0 0 0,-1 1 0,1-1 0,-1 0 0,-17 0-15839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14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3 189 4576,'-3'0'6484,"4"4"-4112,7 0-2290,1-2 78,-1 0 0,1-1 0,0-1-1,0 0 1,0 0 0,-1 0 0,11-3-1,61-16 146,-50 11-5,555-105 1033,-187 66-1136,-328 41-74,56 1 1210,-142 9-12975,6 3 8805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15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1 496 3232,'2'0'644,"0"0"1,-1 0-1,1 0 1,0 0-1,0-1 1,0 1-1,-1-1 1,4 0-1,3-1-43,-1-1 0,0 0 0,0 0 0,8-4 0,48-40 690,-63 47-1292,1-1-1,-1 1 1,1 0 0,-1-1 0,1 1 0,0 0 0,-1 0 0,1-1 0,0 1 0,-1 0 0,1 0 0,-1 0 0,1 0 0,0 0 0,-1 0 0,1 0-1,0 0 1,-1 0 0,1 0 0,0 0 0,-1 0 0,1 1 0,-1-1 0,1 0 0,0 0 0,-1 1 0,1-1 0,-1 0 0,1 1 0,-1-1 0,1 1-1,-1-1 1,1 1 0,-1-1 0,1 1 0,-1-1 0,0 1 0,1-1 0,-1 1 0,0-1 0,1 1 0,-1 0 0,0-1 0,0 2 0,2 2 38,0 1 0,-1-1 1,0 1-1,0 0 0,0 5 1,7 146 810,-2-11-32,-3-102-648,-1-10-43,2 0 0,10 46 1,-8-54 54,-1-4-19,1 0 1,1 0 0,9 20-1,-13-35-176,-3-5 66,0 0 0,1 0-1,-1 0 1,0 0 0,1 1 0,0-1 0,-1 0 0,1 0-1,-1-1 1,2 3 0,-1-3 354,13-11 1531,-4 2-1759,-1-1-1,0 0 1,-1 0-1,0-1 0,10-18 1,26-60-111,-39 78-39,99-226-203,-91 206 194,46-110-32,-45 105-12,16-69 0,-17 27-592,-3-1-1,-1-130 0,-9 209 379,10 12-640,-3-5 859,1-1 0,1 0-1,-1-1 1,1 0 0,0 0-1,0-1 1,0 0 0,1 0-1,-1-1 1,1 0 0,14 1-1,2 0 108,1-2-1,53-4 0,-31 1 33,249-16 792,-119 5-391,-82 13 377,-97-1-870,1 0-1,0 0 1,0 0-1,-1 0 1,1 0-1,0 0 1,-1 0-1,1 0 1,0 0-1,0 0 1,-1-1-1,1 1 1,0 0 0,-1 0-1,1-1 1,-1 1-1,1-1 1,0 1-1,0-1 1,-1 0-192,0 0 1,0 1-1,1-1 1,-1 0-1,0 0 0,0 0 1,0 0-1,0 1 1,-1-1-1,1 0 1,0 0-1,0 0 1,0 0-1,-1 1 1,1-1-1,0 0 1,-1 0-1,0 0 0,1 0-197,0 1 0,-1-1 0,1 1 0,0-1 0,-2 0-1089,1 1 1089,1-1 0,0 1 0,-1 0 0,1-1 0,-1 1 0,0 0 0,1 0 0,-1 0 0,1-1 0,-1 1 0,1 0 0,-1 0 0,1 0 0,-1 0 0,0 0 0,1 0 0,-1 0 0,1 0 0,-1 0 0,1 1 0,-2-1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16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22 4384,'-13'-17'2113,"13"17"-1998,-1-1 1,0 0 0,0 1 0,1 0-1,-1-1 1,0 1 0,0-1 0,0 1-1,0 0 1,0 0 0,0-1 0,1 1 0,-1 0-1,0 0 1,0 0 0,0 0 0,0 0-1,0 0 1,0 0 0,-1 1 0,-3 0 206,0-1 0,0 1 1,0-1-1,-6 0 0,6-1-211,0 1 1,0 0-1,0 1 0,0-1 1,0 1-1,1 0 0,-1 0 1,-6 2-1,1 2 4,0 0 0,0 0 0,1 1 0,-1 0 0,2 1 0,-1 0 0,1 0 0,0 1 0,0 0 0,1 0 0,-7 10 0,1 2 77,1 0 0,1 0 1,0 2-1,-8 26 0,-9 35 24,24-70-190,1 0 1,0 1-1,1-1 0,0 18 0,2-29 25,0 0 0,0 1 1,0-1-1,1 0 0,-1 0 1,1 0-1,-1 1 0,1-1 0,0 0 1,-1 0-1,1 0 0,0 0 0,1 0 1,-1 0-1,0 0 0,0 0 0,1-1 1,-1 1-1,4 2 0,-4-3-5,1 0-1,-1 0 1,1-1 0,-1 1-1,1 0 1,0-1-1,-1 1 1,1-1 0,0 0-1,0 0 1,-1 1-1,1-1 1,0 0 0,0-1-1,0 1 1,-1 0-1,1 0 1,0-1 0,-1 1-1,1-1 1,0 1-1,-1-1 1,1 0 0,2-1-1,6-4 29,-1 0 0,-1-1 0,1 1-1,-1-2 1,0 1 0,-1-1 0,1 0 0,-2-1-1,1 0 1,-1 0 0,0 0 0,-1-1 0,0 1 0,6-20-1,-2-1 72,-1 1-1,-2-1 1,-1-1-1,2-32 0,-7 37-292,0 23 18,-1 3-2,-2 17-66,0 24 268,2-1-1,5 47 0,0 13 299,-3-36-156,-3 1 0,-15 92-1,5-90 64,5-24 17,-22 77 0,25-107-100,-2 1 0,-8 15 0,12-25-97,0-1 1,0 1 0,-1-1-1,0 1 1,1-1-1,-1 0 1,0 0-1,0 0 1,-1 0 0,1 0-1,-1-1 1,-3 3-1,6-5-56,-1 1-1,1-1 1,-1 1 0,1-1-1,-1 1 1,1-1-1,0 0 1,-1 0-1,1 0 1,-1 0 0,1 0-1,-1 0 1,1 0-1,-1 0 1,1-1-1,-1 1 1,1 0 0,-1-1-1,1 0 1,0 1-1,-2-2 1,0 1-3,1-1 1,0 0-1,0 0 1,-1 0 0,1-1-1,1 1 1,-1 0-1,0-1 1,-2-5-1,-1-1-28,1-1 0,1 0 0,-1 0 0,-2-20 0,4 19-46,1-1 1,0 0 0,1 0 0,1 1 0,-1-1-1,2 0 1,0 0 0,0 1 0,7-19 0,-6 21 37,1 0 1,0 0 0,1 1-1,0 0 1,0-1 0,0 2 0,1-1-1,1 1 1,-1 0 0,1 0 0,0 0-1,11-6 1,7-2-150,2 1-1,0 1 1,0 1 0,42-11 0,-61 20-86,-1 1-1008,0 0 0,0 0 1,13-1-1,2 3-1311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19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2720,'7'-14'2395,"-6"13"-1937,-1 0 0,1-1 0,0 1 0,-1 0 0,1-1 1,0 1-1,0 0 0,0 0 0,0 0 0,2-2 0,-1 8 151,1 0 0,-1 0 0,0 0 0,0 1 0,1 8 0,0 12-166,-2 1 1,-2-1-1,0 0 1,-1 0-1,-8 32 1,-6 7 953,14-54-2704,7-23-5076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19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 3968,'-1'-3'246,"1"3"-187,0 0 1,0-1 0,0 1 0,0 0-1,0-1 1,0 1 0,0-1 0,0 1-1,0 0 1,-1-1 0,1 1 0,0 0-1,0-1 1,0 1 0,-1 0 0,1-1-1,0 1 1,0 0 0,0 0 0,-1-1-1,1 1 1,0 0 0,-1 0 0,1 0-1,0-1 1,-1 1 0,1 0 0,0 0-1,-1 0 1,1 0 0,0 0 0,-1-1-1,1 1 1,1 18 4729,3 24-2671,-1 135 2516,-3-175-5281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19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59 2560,'-9'-1'304,"7"1"-233,0-1-1,0 1 0,0 0 0,0 0 0,0 0 0,0 0 1,0 1-1,0-1 0,0 0 0,0 1 0,-3 1 1,-4 0-485,-26 7 5382,32-5-2203,25-5-1786,-21 1-951,59-4 1774,99-20 0,-80 8-1151,110-8-1,-174 24-761,12 0 1006,-27 0-1093,1 1 0,-1-1-1,1 0 1,-1 0-1,1 0 1,-1 0 0,1-1-1,-1 1 1,1 0-1,-1 0 1,1 0 0,-1 0-1,1 0 1,-1-1-1,1 1 1,-1 0 0,0 0-1,1-1 1,-1 1-1,1 0 1,-1-1 0,0 1-1,1 0 1,-1-1-1,0 1 1,1-1 0,-1 1-1,0-1 1,1 0-1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20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14 115 3072,'-13'5'6106,"14"-5"-5720,0 0-1,0 0 1,0 0-1,0-1 1,0 1 0,0 0-1,0 0 1,0-1-1,-1 1 1,1 0-1,0-1 1,2 0 166,4-2 103,0 2 1,1-1-1,0 1 0,11-1 1,22-3-163,-11-5-101,50-22-1,-25 8-240,16-3-1325,-39 18 438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22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163 169 2720,'-9'0'5043,"-2"-6"-2924,9 6-1933,0-1 0,0 0 0,0 1 0,-1-1 0,1 1 0,0 0 1,0 0-1,-1-1 0,1 2 0,-4-1 0,-2 1 253,4-1 340,2 0-617,5 0-127,-1 11-67,17 13 331,-15-19-236,0 0 1,0 0-1,1 0 0,-1 0 0,1-1 0,0 0 1,6 4-1,1-1 68,0 0 68,-1 0 0,1-1 0,1 0 0,16 5 0,-25-10-153,0 0-1,0-1 0,0 1 1,0-1-1,0 1 1,0-1-1,0-1 0,0 1 1,1 0-1,-1-1 1,0 0-1,0 0 1,0 0-1,-1-1 0,1 1 1,0-1-1,0 0 1,5-4-1,1-2 133,0-1-1,-1 0 0,1-1 0,-2 0 1,0 0-1,0 0 0,10-21 1,-15 27-124,0-1 0,-1 0 0,0 0 1,0 0-1,-1 0 0,1-1 0,-1 1 0,0 0 1,-1 0-1,1-1 0,-1 1 0,0-1 1,0 1-1,-2-9 0,1 10-36,-1 0 1,1 0-1,-1 0 1,1 0-1,-1 1 0,0-1 1,-1 0-1,1 1 0,-1 0 1,1-1-1,-1 1 1,0 0-1,0 0 0,0 0 1,-1 1-1,1-1 1,-1 1-1,-7-4 0,4 3-72,-1 0-1,0 0 0,0 1 1,0 0-1,0 1 0,0-1 0,0 1 1,0 1-1,0 0 0,0 0 0,-1 1 1,1-1-1,0 2 0,0-1 1,0 1-1,0 1 0,1-1 0,-1 1 1,1 1-1,-1-1 0,1 1 1,-11 8-1,4 0 49,0 1 1,1 1-1,1 0 0,0 0 1,-10 17-1,0 5 247,-19 43 0,34-65-196,1 1 1,1-1-1,0 1 1,1 0-1,1 0 1,0 1-1,1-1 1,0 1-1,2 25 0,0-33-14,1 0 0,0 0 0,1-1 0,0 1 0,0 0 0,0 0 0,1-1 0,1 0 0,-1 1 0,1-1 0,0 0 0,0-1-1,1 1 1,0-1 0,0 0 0,1 0 0,0 0 0,0-1 0,0 0 0,8 5 0,-6-6 69,0 0 0,1 0-1,-1 0 1,1-1 0,-1 0 0,1-1 0,0 0 0,0-1 0,0 0 0,13 1 0,-7-3 62,0 1 1,-1-2 0,1 0-1,-1 0 1,25-9-1,125-49 302,-135 45-106,-29 15-372,0 0 1,0-1 0,0 1-1,1 0 1,-1 0 0,0 0-1,0 0 1,0-1 0,0 1-1,0 0 1,0 0 0,0 0-1,0 0 1,0-1 0,0 1-1,0 0 1,0 0 0,0 0-1,0-1 1,0 1 0,0 0-1,0 0 1,0 0 0,0 0-1,0-1 1,0 1 0,-1 0-1,1 0 1,0 0 0,0 0-1,0-1 1,0 1 0,0 0-1,0 0 1,0 0 0,-1 0-1,1 0 1,0 0 0,0-1-1,0 1 1,0 0 0,-1 0-1,1 0 1,0 0 0,0 0-1,0 0 1,0 0 0,-1 0-1,1 0 1,0 0 0,0 0-1,0 0 1,-1 0 0,1 0-1,0 0 1,-5-1-382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23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30 3328,'-7'-23'1734,"6"17"75,6 17 456,45 167 2531,-12-37-2964,-27-107-1448,2-1 1,18 35-1,-20-44-82,4 6 1188,-4-49-6183,10-23-2395,-8 17 4128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18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3072,'0'0'28,"0"0"0,0 0 0,0 0 1,0 0-1,0 1 0,0-1 0,0 0 0,0 0 1,0 0-1,0 0 0,0 0 0,0 0 0,0 0 0,0 0 1,0 0-1,0 0 0,0 0 0,0 0 0,0 1 0,0-1 1,0 0-1,0 0 0,0 0 0,0 0 0,0 0 1,0 0-1,0 0 0,0 0 0,0 0 0,0 0 0,0 0 1,0 0-1,0 1 0,0-1 0,0 0 0,0 0 0,0 0 1,-1 0-1,1 0 0,0 0 0,0 0 0,0 0 1,0 0-1,0 0 0,0 0 0,0 0 0,0 0 0,0 0 1,0 0-1,0 0 0,0 0 0,0 0 0,-1 0 1,1 0-1,0 0 0,0 0 0,0 0 0,0 0 0,0 0 1,0 0-1,0 0 0,2 11 1319,-2-3 2908,5-2-6506,3 3 609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5.59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171 35 3328,'1'-3'257,"1"0"1,-1 0-1,1 0 1,0 0-1,0 1 1,0-1-1,0 1 1,0-1-1,8-7 4594,-10 18-4121,-1 5-507,-1 1 0,0-1 0,-1 1 0,-1-1 0,0 0-1,-6 14 1,-4 10 132,2-1-146,-6 23 257,-45 95 0,22-61 93,23-48-312,18-44-217,-1 0 0,0 1 1,1-1-1,-1 1 0,1-1 1,-1 1-1,1-1 0,0 1 1,0-1-1,-1 1 0,1-1 1,0 1-1,1-1 0,-1 1 1,0 0-1,0-1 0,1 1 1,-1-1-1,0 1 0,1-1 1,0 0-1,-1 1 0,1-1 1,0 0-1,0 1 0,0-1 1,-1 0-1,3 2 0,-1-1 37,1-1-1,0 1 1,0 0-1,0-1 1,-1 1-1,1-1 1,1 0-1,-1 0 1,0 0-1,0-1 1,0 1-1,6 0 0,6-1 21,1 0 0,-1-1 0,24-4-1,5-1 133,-14 1-373,-23 3 176,0 1 1,0-1-1,10 1 1,-10-1 603,-3 1-1768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23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725 4 5216,'-16'-3'1696,"16"3"-1671,0 0 0,-1 0 0,1 0 1,0 0-1,-1 0 0,1 0 0,0 0 1,0 0-1,-1 0 0,1 0 0,0 0 1,-1 0-1,1 0 0,0 0 0,0 1 0,-1-1 1,1 0-1,0 0 0,-1 0 0,1 0 1,0 1-1,0-1 0,0 0 0,-1 0 1,1 1-1,-23 19 1697,1 0 1,-22 29 0,19-16-271,-29 51 1,37-56-818,-1 0 0,-1-1 0,-32 35 0,19-32-241,-1-1-1,-1-2 1,-43 26 0,-118 59 254,157-92-413,19-13-250,19-7-1,0 0 1,0 0-1,0 0 1,0 0-1,0 0 0,0 0 1,0 0-1,0 0 1,0 0-1,0 0 1,0 0-1,0 0 0,0 0 1,0 0-1,0 0 1,0 0-1,0 0 1,0 0-1,0 0 1,0 0-1,0 0 0,0 0 1,0 0-1,0 0 1,0 0-1,0 0 1,0 0-1,0 0 0,0-1 1,0 1-1,0 0 1,0 0-1,0 0 1,0 0-1,0 0 1,0 0-1,0 0 0,0 0 1,0 0-1,0 0 1,0 0-1,0 0 1,0 0-1,0 0 0,0 0 1,0 0-1,0 0 1,0 0-1,10-4-1211,11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24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87 145 5824,'-7'-10'1623,"7"15"192,1 19-240,-37 230 4243,12-91-4804,11 51-71,5-78-484,9-99 1360,3-92-1067,15-107-352,5 45-367,-11 65-23,32-155-325,-31 143-3,2 0 0,42-108-1,-54 164 253,-1 1-1,1-1 0,0 1 1,1 0-1,0 0 0,0 0 1,11-10-1,-15 16 65,-1 1-1,1-1 1,-1 1-1,1-1 1,-1 1 0,1-1-1,0 1 1,-1-1-1,1 1 1,0 0-1,-1-1 1,1 1 0,0 0-1,0 0 1,-1-1-1,1 1 1,0 0-1,0 0 1,-1 0 0,1 0-1,0 0 1,0 0-1,0 0 1,-1 0 0,1 0-1,0 1 1,0-1-1,-1 0 1,1 0-1,0 1 1,-1-1 0,1 0-1,0 1 1,-1-1-1,1 1 1,0-1-1,-1 1 1,1-1 0,-1 1-1,1-1 1,-1 1-1,1 0 1,0 0 0,1 3 16,0-1 0,0 1 1,0 0-1,0 0 1,0 0-1,1 7 1,3 19 182,-2 0 0,0 0 1,-2 1-1,-2-1 0,-1 1 1,-6 41-1,6-64-79,0 0 0,-1 1-1,0-1 1,0 0 0,-1 0 0,0 0-1,-1-1 1,-7 14 0,9-17-82,-1-1-1,1 0 1,-1 0 0,1 0-1,-1-1 1,0 1 0,0-1-1,0 1 1,0-1 0,-1 0 0,1 0-1,-1 0 1,1-1 0,-1 1-1,0-1 1,1 0 0,-1 0-1,0 0 1,0-1 0,0 1 0,-4-1-1,-1 0 23,-1-1-1,1 0 1,0-1 0,-1 0-1,1-1 1,-15-5-1,9 1-924,0 0 0,1-1-1,-17-12 1,15 5-3005,5 3 1195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25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1 2400,'-2'0'196,"1"0"0,-1 0 0,0 0 0,1 0 1,-1 1-1,1-1 0,-1 0 0,1 1 0,-1-1 0,1 1 0,-1 0 0,1 0 1,-1-1-1,1 1 0,0 0 0,-1 0 0,1 0 0,-2 3 0,0-2 151,1 0 0,-1 0 0,0 0 0,0 0 0,-5 3 0,-9 1 694,0 0 1,-1-1 0,-20 3 0,-8 3-239,9-2-167,-83 27 931,105-30-1409,-1 1 0,2 0 1,-1 1-1,1 0 0,-19 15 0,27-18-147,1 1 0,0 0 0,0-1 0,1 2 0,-1-1 0,1 0 0,1 1-1,-1 0 1,1 0 0,0 0 0,1 0 0,0 0 0,0 0 0,-1 10 0,-1 7 3,2 1-1,1 0 1,2 25 0,17 492 812,-26-241 188,-54 154-353,51-405-555,-5 29 300,15-69-300,1-9-76,0 1-1,0-1 1,0 1 0,0-1-1,0 1 1,-1-1-1,1 1 1,-1-1-1,1 1 1,-1-1 0,1 1-1,-2 1 1,41-7 786,217-32-663,-168 25-706,-65 8-3095,-15 2 1675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29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413 9 2304,'0'-8'7098,"-6"16"-5706,-4 7-624,-21 26 0,7-10-250,7-9-272,-2 0 0,-1-1 0,0-1 0,-1-1 1,-36 24-1,32-24-3,0 0 1,1 1-1,-25 27 1,42-39-200,0 0 0,1 1 1,0-1-1,0 1 0,1 0 1,1 1-1,-1-1 0,1 1 1,1 0-1,0 0 0,0 0 1,1 0-1,-2 15 1,4-12 25,0 1 1,1-1 0,1 1 0,0-1 0,0 0 0,1 1 0,1-1 0,0-1-1,1 1 1,11 21 0,7 3 104,0-1 0,29 34-1,-14-21-208,-20-25 226,-1 1 0,21 41 1,-34-57-119,-1 0 0,1 0 0,-1 0 0,-1 0 1,1 0-1,-2 1 0,1-1 0,-1 1 0,-1-1 1,0 1-1,0 0 0,-2 11 0,-4 8 169,-2 0-1,0 0 0,-2 0 1,-17 34-1,4-19 14,-51 73-1,66-107-185,0 1 0,-1-1 0,-1 0 0,0-1 0,0 0 0,-22 14 0,31-23-178,-6 1-385,7-1 374,-1 0 0,1 0-1,0 0 1,0 0-1,0 0 1,0 0-1,-1 0 1,1 0 0,0 0-1,0 0 1,0 0-1,0 0 1,-1 0-1,1 0 1,0 0 0,0-1-1,0 1 1,-2-2-1673,2 2 1673,0 0-1,0 0 1,0 0-1,0-1 1,0 1 0,0 0-1,0 0 1,0 0-1,0 0 1,0-1-1,0 1 1,0 0 0,0 0-1,1 0 1,-1-1-1,5-12-5501,7 1 1744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29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28 204 6560,'-3'-13'2687,"2"10"-669,0 11-1449,-6 104 1295,2-52-1040,0-5-287,2-31-154,1 0 0,2 41 0,1 58 1918,-1-118-800,0-34-1154,1 0-1,11-56 1,2-23-422,-2 52-13,25-91 215,-30 127-167,0 0-1,1 1 1,1-1 0,1 2 0,13-19 0,-18 30 22,0 0 1,1 1 0,-1 0-1,2 0 1,-1 0 0,1 0 0,-1 1-1,2 0 1,14-7 0,-19 10-1,1 1 1,0-1-1,-1 1 1,1 0 0,0 0-1,0 1 1,0-1-1,-1 1 1,1 0 0,0 0-1,0 0 1,0 0-1,0 1 1,0-1 0,-1 1-1,1 0 1,0 0-1,0 1 1,-1-1 0,1 1-1,-1 0 1,1 0 0,-1 0-1,4 3 1,-1 0 15,-1 0 1,0 0 0,-1 1-1,1-1 1,-1 1 0,0 0 0,0 1-1,-1-1 1,1 1 0,-2-1-1,1 1 1,-1 0 0,3 12-1,-3-7 31,0 0 0,-1 1 0,0-1 0,-1 0 0,-1 0 0,0 0 0,-3 17 0,2-22-13,1 0-1,-2 0 1,1 0-1,-1-1 1,0 1-1,0-1 0,-1 0 1,0 0-1,0 0 1,0 0-1,-1-1 1,0 1-1,0-1 1,0 0-1,-1-1 1,0 1-1,1-1 1,-2-1-1,1 1 1,-8 3-1,-9 2 85,0-1-1,0-1 0,0-1 0,-41 4 0,55-9-79,7-1-52,-1 0 0,1 1 0,-1-1-1,1 0 1,-1 1 0,1 0 0,0-1 0,-3 2 0,4-1 21,1-1 1,-1 1-1,1-1 1,-1 1-1,1 0 1,0-1 0,-1 1-1,1-1 1,0 1-1,-1 0 1,1-1-1,0 1 1,0 0 0,0-1-1,-1 1 1,1 0-1,0-1 1,0 1-1,0 0 1,0 0-1,0-1 1,0 1 0,1 0-1,-1-1 1,0 1-1,0 0 1,0-1-1,1 1 1,-1 0 0,0-1-1,1 1 1,-1-1-1,0 1 1,1-1-1,0 2 1,1 3 20,2-1-1,-1 1 1,0 0 0,1-1 0,0 1-1,0-1 1,7 5 0,36 24 468,-22-16-207,73 47 529,-94-61-1214,5 3 1438,-5-6-2479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34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15 155 5408,'-15'-22'3018,"20"28"2011,21 35-4143,-9-1-247,16 56 1,-10-25-42,-16-47-362,1 2 226,-6-21 337,-2-12 637,-3-34-985,2-63 0,3 47-422,2-41-141,-2 85 70,0 1 0,0 0 0,1 0-1,1 1 1,9-23 0,-11 31 37,-1 1 0,1-1 1,0 0-1,-1 0 0,1 1 0,1-1 1,-1 1-1,0 0 0,0-1 0,1 1 1,-1 0-1,1 0 0,0 1 0,4-3 1,-5 3 12,0 0 0,1 1 0,-1-1 1,0 1-1,1-1 0,-1 1 0,1 0 1,-1 0-1,0 0 0,1 0 0,-1 1 0,0-1 1,1 1-1,-1-1 0,0 1 0,1 0 1,-1 0-1,4 2 0,7 3 96,1 1-1,-1 1 1,0 1 0,0 0-1,-1 0 1,18 19-1,-29-26-245,1-1-1,-1 0 0,0 0 1,0 0-1,1 0 0,-1 0 1,1 0-1,-1 0 0,1-1 1,-1 1-1,3 0 0,1 2-1009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35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441 197 3488,'-3'-4'459,"0"-1"-1,0 0 1,0 1 0,0-1-1,1 0 1,-2-5-1,2 6-114,1 1-1,-1 0 0,0 0 0,-1-1 0,1 2 1,0-1-1,-1 0 0,0 0 0,1 1 0,-1-1 1,-7-3-1,9 5-163,-6-4 110,1 1-1,-1 0 1,0 0-1,-1 1 1,1 0-1,0 0 1,-1 0 0,0 1-1,1 0 1,-1 1-1,0 0 1,-9 0 0,11 1-245,-1 0 0,1 0 0,0 1 0,-1 0 0,1 1 0,0-1 0,0 1 0,0 0 0,0 1 0,0-1 0,0 1 0,1 0 0,-1 1 0,1-1 0,-5 6 0,-11 11 83,1 1 0,1 1 0,1 1 0,1 1 0,1 1 0,1 0 0,-14 33 0,24-49-81,2 0 0,-1 0 0,1 1-1,0-1 1,-1 15 0,3-19-5,1-1-1,0 0 1,0 0 0,0 1 0,1-1 0,-1 0-1,1 0 1,0 1 0,0-1 0,1 0 0,-1 0-1,1 0 1,0-1 0,0 1 0,4 5-1,-4-6 3,0 0-1,0 0 1,0 0-1,0-1 1,1 1-1,-1-1 1,1 1-1,0-1 1,0 0-1,0 0 1,0 0-1,0-1 1,0 1-1,0-1 1,0 0-1,1 0 1,-1 0-1,0 0 1,1 0-1,-1-1 1,1 1-1,-1-1 1,1 0-1,-1 0 1,5-1-1,1-1 42,-1 0 1,1-1-1,-1 0 1,1-1-1,-1 0 0,0 0 1,-1-1-1,1 0 0,-1 0 1,0-1-1,0 0 0,-1 0 1,1 0-1,-1-1 0,9-14 1,-2 1-51,-1 0 0,-1 0 0,-1-1 0,15-43 0,-17 35-10,-1 0 0,5-51 0,-10 61-22,-1-1 0,0 1 1,-1-1-1,-6-36 0,1 46-6,-2 10-109,6 0 98,0 1-1,0 0 1,0 0-1,0 0 1,0 0-1,0 0 0,1 0 1,-1 0-1,0 0 1,0 0-1,1 1 1,-1 0-1,-6 19 1,2-1 1,0 1-1,2-1 0,-2 37 0,4-40 8,-5 238-52,20 0 314,0-2 85,-13-214-268,1 45 213,-3-74-194,0 1-1,0-1 0,-1 0 0,0 0 0,-8 19 1,10-28-60,-1 1 0,1-1 0,-1 0 1,0 1-1,0-1 0,1 0 0,-1 0 1,0 0-1,0 0 0,0 0 0,-1 0 1,1 0-1,0 0 0,0 0 0,0 0 1,-1-1-1,1 1 0,0 0 0,-3 0 1,2-1-1,0 1 0,0-1 0,0 0 0,0 0 0,0 0 0,0 0 0,0-1 0,0 1 0,0-1 0,0 1 0,0-1 0,0 1 0,0-1 0,0 0 0,-2-2 0,-8-5-38,1-1 0,0 0 0,0-1 0,1 0 0,0-1-1,-10-15 1,17 22 6,-1 0-1,1-1 1,0 0 0,1 1-1,-1-1 1,1 0-1,-1 0 1,2-1-1,-1 1 1,0 0-1,0-10 1,2 15-5,0-1 0,0 0 1,0 1-1,0-1 0,0 1 0,0-1 0,1 0 1,-1 1-1,0-1 0,0 1 0,1-1 1,-1 1-1,0-1 0,1 1 0,-1-1 0,0 1 1,1-1-1,-1 1 0,1-1 0,-1 1 0,1 0 1,-1-1-1,1 1 0,0-1 0,1 0 8,1 1-1,-1-1 1,0 0-1,1 1 1,-1-1-1,5 1 0,2-1 25,0 2 1,16 1-1,-12 0-314,-1-1 1,1 0-1,0-1 1,-1 0-1,14-3 1,-11 0-2640,0 0 1,15-6-1,-4 0-1202,1 3 1371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36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14 5888,'5'-13'8245,"-5"19"-7723,1 1 1,-1-1-1,4 11 1,-2-11-276,-1 1 0,1 0-1,-1 12 1,-17 225 2408,10-179-2537,-2-27 40,6-31-112,0-1 0,0 1 0,0 13 0,2-20-79,0 0 0,0-1 1,0 1-1,0 0 0,0 0 1,0 0-1,0 0 0,0 0 1,0 0-1,0 0 0,0 0 1,0-1-1,1 1 0,-1 0 1,0 0-1,0 0 0,0 0 1,0 0-1,0 0 0,0 0 1,0 0-1,0 0 0,0 0 1,1 0-1,-1 0 0,0 0 1,0 0-1,0-1 0,0 1 1,0 0-1,0 0 0,0 0 1,1 0-1,-1 0 0,0 0 0,0 0 1,0 0-1,0 1 0,0-1 1,0 0-1,0 0 0,1 0 1,-1 0-1,0 0 0,0 0 1,0 0-1,0 0 0,0 0 1,0 0-1,0 0 0,0 0 1,0 0-1,0 0 0,1 0 1,-1 1-1,0-1 0,0 0 1,0 0-1,0 0 0,0 0 1,0 0-1,0 0 0,0 0 1,0 0-1,0 1 0,0-1 1,0 0-1,0 0 0,0 0 1,8-8-3740,1-1 2018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36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 7136,'0'0'44,"0"0"1,0 0-1,0 0 1,0 0-1,0 0 1,0 0-1,0 0 1,0 0-1,0 0 1,0 0-1,0 0 1,0 0 0,0 0-1,0-1 1,0 1-1,0 0 1,0 0-1,0 0 1,0 0-1,0 0 1,0 0-1,0 0 1,0 0-1,0 0 1,0 0-1,0-1 1,0 1-1,0 0 1,0 0-1,0 0 1,0 0-1,0 0 1,0 0-1,0 0 1,0 0-1,0 0 1,0 0-1,0 0 1,0 0 0,0 0-1,0-1 1,0 1-1,0 0 1,0 0-1,0 0 1,0 0-1,-1 0 1,1 0-1,0 0 1,0 0-1,0 0 1,0 0-1,0 0 1,0 0-1,0 0 1,0 0-1,0 0 1,0 0-1,0 0 1,-1 0-1,1 0 1,0 0-1,0 0 1,0 0-1,0 0 1,0 0 0,0 0-1,0 0 1,0 0-1,-1 8 1810,6 23-289,-2-1 0,-1 1 0,-3 51 0,0-21-694,-8 166 1187,8-181-1269,2-26-1464,-1-16-1176,1-25-7771,2 5 7046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36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55 5984,'-14'-2'1636,"6"1"4145,21-3-1641,72-9-487,-70 10-3429,1 0-1,-1 1 1,1 1-1,-1 1 1,1 0-1,-1 1 1,1 0-1,-1 1 1,1 1-1,23 8 1,-28-7-192,0-1 1,0 0 0,0-1-1,1 0 1,-1 0 0,1-1-1,17-1 1,-28 0-219,0-1 0,1 1 0,-1 0 1,0-1-1,1 0 0,-1 1 0,0-1 0,0 1 0,0-1 1,1 0-1,-1 0 0,0 0 0,0 0 0,0 0 0,0 0 0,-1 0 1,1 0-1,0 0 0,0 0 0,1-3 0,-1 1-1001,0 0 0,0 0 0,0 0 0,0 0 0,-1-1 0,1 1 0,-1 0 0,0-5 0,0 0-1965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6.04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81 113 5632,'22'-5'2597,"-5"1"-2128,4 2 321,1-1-1,-1-1 0,36-11 1,-55 15-750,-1-1 1,0 1 0,1-1 0,-1 1 0,1-1 0,-1 0-1,0 0 1,0 1 0,1-1 0,-1 0 0,0 0 0,0 0-1,0-1 1,0 1 0,0 0 0,0 0 0,0 0-1,-1-1 1,1 1 0,0 0 0,-1-1 0,1 1 0,-1-1-1,1 1 1,-1-1 0,0 1 0,0-1 0,1 1 0,-1-1-1,0 1 1,0-1 0,-1-1 0,1 1-49,-1 0 0,0 0-1,1 0 1,-1 0 0,0 0 0,0 1 0,0-1 0,0 0 0,-1 0-1,1 1 1,0-1 0,-1 1 0,1-1 0,-1 1 0,1 0 0,-1-1 0,0 1-1,0 0 1,1 0 0,-1 0 0,0 1 0,0-1 0,-2-1 0,-4 1-2,1 0 1,0 0 0,0 0-1,0 1 1,-1 0 0,1 0-1,0 1 1,0 0 0,0 0-1,0 1 1,0 0 0,0 0-1,0 1 1,-10 5-1,4-2 222,1 1-1,0 0 0,1 1 0,0 1 1,0 0-1,-16 18 0,25-25-161,0 0 0,0 0 0,0 0 0,1 0 0,-1 1 0,1-1-1,0 1 1,0-1 0,0 1 0,0 0 0,0-1 0,1 1 0,-1 0 0,1-1 0,-1 1-1,1 0 1,0 0 0,0-1 0,0 1 0,1 0 0,-1 0 0,1-1 0,1 5 0,-1-3 12,1-1 1,-1 0 0,1 1 0,0-1 0,0 0 0,1 0 0,-1 0 0,0-1 0,1 1 0,0-1 0,0 1 0,0-1 0,0 0 0,0 0 0,0 0 0,0 0 0,6 1 0,12 4 176,0-1 0,1-2-1,-1 0 1,44 2 0,-45-5-207,-5 0-211,-1-1-1,17-1 0,9-7-3467,-36 7 2852,0 0-1,0-1 1,0 0 0,0 0-1,-1 0 1,1 0 0,6-5-1,-3-5-3262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37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32 3808,'-26'12'2298,"26"-12"-1965,1 1-1,-1-1 0,1 0 1,-1 1-1,1-1 0,-1 0 1,0 1-1,1-1 0,-1 0 0,1 0 1,-1 0-1,1 1 0,0-1 1,-1 0-1,1 0 0,-1 0 1,1 0-1,-1 0 0,1 0 0,-1 0 1,2 0-1,24 3 2837,32-1 84,87-10 1,49-19-2102,-87 11-4438,-102 15 2474,-1 1 0,0-1 0,1 1-1,-1 0 1,1 1 0,-1-1 0,0 1-1,0 0 1,8 2 0,11 8-2841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40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326 574 3808,'0'-1'225,"1"0"-1,-1 1 1,0-1-1,0 0 1,0 0 0,0 0-1,0 0 1,0 0 0,0 0-1,0 0 1,0 0-1,-1 0 1,1 0 0,0 0-1,-1 0 1,1 0 0,0 1-1,-1-1 1,1 0 0,-1 0-1,0 0 1,0-1-1,0 1 27,-1-1 0,1 0 0,0 1-1,-1 0 1,1-1 0,-1 1 0,0 0-1,1-1 1,-1 1 0,0 0 0,0 0 0,-2 0-1,1 0-125,-1 0-1,1 1 1,-1-1 0,1 1-1,-1 0 1,1 0-1,-1 1 1,1-1 0,-1 1-1,1-1 1,-1 1-1,1 0 1,0 0 0,-1 1-1,1-1 1,0 1-1,0-1 1,0 1 0,0 0-1,-4 4 1,-4 4 14,0 0 1,1 1-1,-14 19 1,17-21-56,3-5-58,-78 103 665,65-82-539,1 1 0,-17 39 0,31-62-125,1 0 0,0 0 0,0 0 1,0 0-1,0 1 0,0-1 0,1 0 0,0 0 0,-1 1 0,1-1 0,0 1 0,1-1 0,-1 0 1,1 1-1,-1-1 0,1 0 0,0 0 0,0 0 0,0 1 0,1-1 0,-1 0 0,1 0 1,0-1-1,-1 1 0,1 0 0,1 0 0,-1-1 0,0 0 0,5 5 0,-3-4 44,1 0 0,-1 0 0,1-1 0,0 1 0,0-1 0,0 0 0,0 0 0,0 0 0,0-1 0,0 0 0,0 0 0,1 0 0,-1-1 0,0 1 0,1-1 0,-1-1 0,9 0 0,-8-1-24,0 0-1,0 0 1,0 0 0,0 0 0,0-1 0,-1 0 0,1 0 0,-1-1-1,0 1 1,8-8 0,0-3 94,0 0 0,13-18 0,-22 26-119,16-21 64,-2-1 0,-1-1 1,-1 0-1,-2-1 1,0-1-1,13-50 0,-16 38-34,-1-1 0,-2 0 0,-3-1 0,1-63 0,-7 67-186,-2 1 1,-2-1 0,-2 1-1,-18-64 1,24 100 71,-11-30-386,11 33 415,1-1 0,-1 0 0,0 0-1,0 1 1,0-1 0,-1 0 0,1 1 0,0-1 0,-1 1 0,1 0 0,-1-1 0,1 1-1,-1 0 1,1 0 0,-3-1 0,4 2 27,0 0-1,-1 0 1,1-1 0,0 1-1,-1 0 1,1 0 0,0 0-1,-1 0 1,1 0-1,0 0 1,-1 0 0,1 0-1,0 0 1,-1 0 0,1 0-1,0 0 1,-1 0 0,1 1-1,0-1 1,-1 0-1,1 0 1,0 0 0,-1 0-1,1 1 1,0-1 0,0 0-1,-1 0 1,1 0 0,0 1-1,-1-1 1,-2 4-47,1 0 1,-1-1 0,1 1-1,0 0 1,0 0 0,0 0-1,-1 7 1,-9 36-7,8-32 67,-8 52 280,-6 121 0,16-74 291,13 126-1,-9-212-519,2 13 133,1-1 0,2 0 0,14 44 0,-21-83-258,0 0-1,0 0 0,1 0 1,-1 0-1,1 0 1,-1 0-1,0-1 0,1 1 1,0 0-1,-1 0 0,1 0 1,-1-1-1,1 1 0,0 0 1,0-1-1,-1 1 1,1 0-1,0-1 0,0 1 1,0-1-1,0 1 0,-1-1 1,1 0-1,0 1 0,0-1 1,0 0-1,0 0 1,0 1-1,0-1 0,0 0 1,0 0-1,1 0 0,3-1-833,-1 0 1,0 0-1,1 0 0,-1-1 0,7-3 0,-5 2 232,15-5-1593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40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61 5888,'-2'2'591,"0"1"52,2 9 784,28 141 3452,-2-19-1006,-25-130-3716,1 12 395,-1-12 294,0-6 713,6-23-956,-3 10-553,-2 0 0,0 0 0,1-23 0,0-14-26,5-2 160,21-72 0,-28 123-156,0 0 1,0 0-1,0 0 1,0 0-1,1 0 0,-1 0 1,1 0-1,0 1 1,0-1-1,0 1 0,0-1 1,4-2-1,-5 4-5,0 0-1,1 0 1,-1 0-1,1 1 1,-1-1-1,1 1 1,0-1-1,-1 1 1,1-1-1,0 1 1,-1 0-1,1 0 1,0 0-1,-1 0 1,1 0-1,0 0 1,-1 0-1,1 1 1,-1-1 0,1 1-1,0-1 1,-1 1-1,1-1 1,-1 1-1,3 1 1,3 3 23,0 0 1,0 0 0,0 0 0,7 9 0,-6-6 42,0-1 0,15 11 0,-20-16-200,2 2 121,0-3-4576,0-1 2551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43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3904,'0'-8'9557,"2"9"-9605,-1 1 57,1-1 0,0 0 0,0 0 0,-1 0 0,1-1 0,0 1 0,0 0 0,0-1 0,0 1 0,0-1 0,0 1 0,3-1 0,30 1 203,-26-1-178,125-2 593,72 1-337,-166 2-247,-1 2-1,44 8 1,-79-10-33,-1-1 1,0 1-1,0 0 1,0 0-1,0 0 1,1 0-1,-2 0 1,1 1-1,0-1 0,0 1 1,0 0-1,-1 0 1,1 0-1,-1 0 1,1 0-1,-1 1 1,0-1-1,0 1 0,0 0 1,0-1-1,-1 1 1,1 0-1,-1 0 1,2 5-1,1 8 111,0 0-1,-2 0 1,0 1 0,-1 29-1,-9 68 202,7-99-292,-52 326 531,11-83-61,10 30 326,24 0-57,26-11-321,4-64 80,-20-187-356,-2-17-90,1 1 0,0-1 0,1 0-1,2 9 1,41 110 377,-43-123-435,-1 0 0,0 0 0,2 10 0,3 14-19,-6-29 19,1 1 0,-1 0 0,1-1 0,-1 1 0,0 0 0,1-1 0,-1 1 0,0 0 0,0 0 0,0-1 0,0 1 0,1 0 0,-1 0 0,0-1 0,0 1 0,0 0 0,0 0 0,0-1 0,-1 1-1,1 0 1,0 0 0,0-1 0,0 1 0,-1 0 0,1-1 0,0 1 0,-1 0 0,1-1 0,-1 1 0,1 0 0,-1-1 0,1 1 0,-1-1 0,1 1 0,-1-1 0,1 1 0,-1-1 0,0 1 0,1-1 0,-1 0 0,0 1 0,1-1 0,-1 0 0,-1 1 0,-2 0 104,-1-1-1,1 1 1,0-1 0,-1 0 0,-7-1-1,-89-12 658,54 6-599,-146-21 38,176 26-390,-1-1-1,1-1 1,0-1-1,-30-12 1,46 17 34,0-1 0,1 1 1,-1 0-1,0-1 0,0 0 0,0 1 0,0-1 1,1 1-1,-1-1 0,0 0 0,1 1 0,-1-1 1,0 0-1,1 0 0,-1 0 0,1 1 0,0-1 1,-1 0-1,0-2 0,1 3-16,0-1 0,0 0-1,0 0 1,1 0 0,-1 1-1,0-1 1,0 0 0,0 0-1,1 1 1,-1-1 0,0 0 0,1 1-1,-1-1 1,1 0 0,-1 1-1,0-1 1,1 1 0,0-1 0,0 0-1,2-2-446,0 1-1,1-1 0,-1 1 0,1 0 1,-1 0-1,1 0 0,5-1 0,30-6-1942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44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38 3136,'-1'-1'156,"1"1"-1,-1-1 1,1 1 0,0-1-1,-1 0 1,1 1 0,-1-1 0,1 0-1,0 1 1,0-1 0,-1 0-1,1 0 1,0 1 0,0-1-1,0 0 1,0 0 0,0 1 0,0-1-1,0 0 1,0 0 0,0 1-1,0-1 1,0 0 0,1 0 0,-1 1-1,0-1 1,1 0 0,-1 1-1,0-1 1,1 0 0,-1 1-1,0-1 1,1 1 0,-1-1 0,1 0-1,0 1 1,-1-1 0,1 1-1,-1 0 1,1-1 0,0 1 0,-1-1-1,1 1 1,0 0 0,0-1-1,1-7 3374,-3 7-2932,1 8-280,5 59 1183,-1-30-1048,2 16-50,0 22 102,3 81 640,1 59 251,-10-89 317,0-125-1536,-4-9-1787,3 5 671,0 1 0,0 0 0,1-1 0,-1 1 1,1 0-1,0-1 0,1-6 0,3-3-1396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45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49 5216,'-27'-10'1696,"26"10"-1361,-1-1 0,0 1 0,1-1 1,-1 1-1,0-1 0,0 1 0,0 0 0,1 0 1,-1 0-1,-3 2 2949,5-2-3231,13-1 916,75-5 1994,-4 0-1851,48-6-352,227 8 0,-337 4-731,101 8 518,-96-8-150,-26 0-488,0 0 0,0 0 0,0 0 1,0-1-1,0 1 0,0 0 0,0-1 1,0 1-1,0 0 0,-1-1 0,1 1 0,0-1 1,0 1-1,0-1 0,0 0 0,-1 1 1,1-1-1,0 0 0,-1 1 0,2-3 0,2-2-1093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46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1076 82 4480,'0'0'3925,"-6"-7"-624,-3 1-2732,0 1 0,0-1 0,-1 1 0,1 1-1,-17-6 1,0 2-73,-27-5 1,6 6-231,-1 1 1,0 3-1,0 1 1,-79 9 0,104-4-282,0 1-1,0 2 1,1 0 0,-1 1 0,2 2-1,-38 18 1,37-13 26,0 0-1,1 2 1,-30 28 0,26-20 32,1 1 1,2 1-1,0 1 1,-29 49-1,21-22 57,-39 96-1,58-123 11,3 0 0,0 0 0,1 1 0,2 0 1,-2 34-1,6-37 20,0-1 0,2 0 1,1 0-1,1 0 0,1 0 1,10 33-1,-11-48-54,0 1 0,1-1 1,0 0-1,1 0 0,0 0 0,0-1 0,1 1 0,0-1 0,1-1 1,-1 1-1,2-1 0,-1 0 0,1-1 0,0 0 0,0 0 0,0-1 1,19 9-1,-6-5 109,0-1 0,1-2 0,0 0 1,0-1-1,40 4 0,-32-8-35,0 0 0,1-2 1,55-8-1,-74 7-37,0-1 1,-1 0-1,1 0 1,13-7-1,-21 8-331,-1 1-1,0-1 1,0 0-1,1 0 1,-1 0-1,0-1 1,-1 1-1,1-1 1,0 1-1,-1-1 1,0 0-1,1 0 1,-1 0-1,0-1 1,-1 1-1,1 0 1,2-6-1,-2-6-3962,2 2 1275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46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50 148 3808,'-28'-10'2600,"19"9"1445,-4-2 3330,13 3-7326,22-5 1027,-7 2-488,13-4-126,76-24 488,-92 26-963,0 0 0,0-1 0,-1 0 1,1-1-1,-1 0 0,14-12 0,-16 10-695,7-6-820,-4 8-2598,1 5 1497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49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16 3072,'-1'-5'5523,"1"4"-5397,1-8 4763,-2 18-4440,0 0 0,0 0 0,-1 0 0,-6 15 0,4-12-113,-4 23 0,-8 101 872,-7 40-265,14-122-544,-19 62 1,-6-17 378,32-91-148,5-14-4054,0 2 1835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50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15 165 3808,'0'0'78,"-1"0"0,1 0 0,-1-1-1,1 1 1,-1 0 0,1 0 0,-1-1 0,1 1 0,-1 0 0,1-1 0,0 1 0,-1-1 0,1 1 0,0 0-1,-1-1 1,1 1 0,0-1 0,0 1 0,0-1 0,-1 1 0,1-1 0,0 1 0,0-1 0,0 1-1,0-1 1,0 0 0,-3-3 2565,3 4-2549,0 0 1,-1 0-1,1 0 0,0 0 1,0 0-1,0 0 1,0-1-1,0 1 0,-1 0 1,1 0-1,0 0 0,0 0 1,0 0-1,0 0 0,0 0 1,0-1-1,-1 1 1,1 0-1,0 0 0,0 0 1,0 0-1,0-1 0,0 1 1,0 0-1,0 0 1,0 0-1,0 0 0,0-1 1,0 1-1,0 0 0,0 0 1,0 0-1,0 0 0,0-1 1,0 1-1,0 0 1,0 0-1,0 0 0,44 13 3234,-33-11-3188,1-1 0,0 0 0,-1 0 0,1-1 0,0-1 0,0 0 0,14-3 0,19-2 73,274-27 406,58-4-166,308-23 497,-292 40-609,-367 20 58,-16 0-1098,-8 0-844,-17 1-5264,0 6 4007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6.53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87 5408,'1'2'4282,"5"9"-3180,-1 1 0,0 0-1,6 25 1,-7-22-786,1 0 0,8 17 0,13 32 377,-21-53-653,-5-9 27,1 0 1,0 0-1,0-1 0,0 1 0,0 0 0,0 0 0,0 0 0,1-1 0,-1 1 0,2 2 0,-2-4 1,0 0 0,1 1-1,-1-1 1,0 0-1,0 1 1,0-1-1,0 0 1,0 0 0,1 0-1,-1 0 1,0 0-1,0 0 1,0-1-1,0 1 1,1 0 0,-1-1-1,0 1 1,0 0-1,0-1 1,0 1-1,0-1 1,0 0 0,1 0-1,15-10 103,-1-1 1,-1 0-1,0-1 0,-1 0 0,21-26 1,-13 14-78,1-1-135,0-1 1,-2-2 0,24-43-1,-44 71 43,14-23-398,-14 23 256,-1 0 0,1 0 1,0 0-1,0 1 0,0-1 0,0 0 0,-1 0 0,1 1 1,0-1-1,0 1 0,0-1 0,1 1 0,-1-1 1,0 1-1,0 0 0,0-1 0,0 1 0,2 0 0,-2 0-127,0 1-1,0-1 0,0 1 1,-1-1-1,1 1 0,0-1 0,0 1 1,-1 0-1,1-1 0,0 1 1,-1 0-1,1 0 0,0-1 0,-1 1 1,1 0-1,-1 0 0,1 0 1,-1 0-1,0 0 0,1 0 0,-1 0 1,0 0-1,0 1 0,1-1-193,2 14-1442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51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1 501 5632,'0'0'119,"0"0"1,0-1-1,0 1 1,0 0-1,-1-1 0,1 1 1,0-1-1,0 1 1,0 0-1,0-1 1,0 1-1,0-1 1,0 1-1,0 0 0,0-1 1,1 1-1,-1-1 1,0 1-1,0 0 1,0-1-1,0 1 0,0 0 1,1-1-1,-1 1 1,0 0-1,0-1 1,1 1-1,-1-1 0,11-11 1595,-8 9-742,5-6-626,1 0 0,1 1 0,-1 1 0,1-1 0,0 2 0,1-1 0,0 2 0,18-8 1,-28 12-363,1 0 0,-1 1 0,1 0 0,-1-1 1,1 1-1,0 0 0,-1 0 0,1 0 1,-1 0-1,1 0 0,-1 0 0,1 0 0,-1 0 1,1 1-1,0-1 0,-1 1 0,0-1 1,1 1-1,-1-1 0,1 1 0,-1 0 0,0 0 1,1 0-1,-1 0 0,0 0 0,0 0 1,0 0-1,0 0 0,0 0 0,0 1 1,0-1-1,0 0 0,0 1 0,0 0 0,3 6 38,0 0 0,-1-1 0,0 1 0,3 15 0,-1 5 121,0-1 0,0 47 1,-2-27-25,6 126 341,18 178 669,-23-322-948,3 22 176,1-1 1,3 0 0,17 50-1,-27-98-350,1 3 127,0 1 0,1-1 0,4 9 0,-6-13-101,-1 0 0,1-1 0,-1 1 0,1 0 0,-1-1 0,1 1 0,-1 0 0,1-1 0,0 1 0,-1 0 0,1-1 0,0 1 0,0-1 0,-1 0 0,1 1 0,0-1 0,0 1 0,0-1 0,-1 0 0,1 0 0,0 1 0,0-1 0,0 0 0,0 0 0,0 0 0,0 0 0,-1 0 0,1 0 0,0 0 0,0-1 0,0 1 0,1-1 0,2-1 15,0-1-1,0 0 0,-1 0 1,1-1-1,-1 1 1,0-1-1,0 0 1,0 0-1,3-7 1,66-137 520,-60 122-427,34-81-22,-4-1 0,31-127 0,19-168-631,-84 363 371,4-79 0,-6 0-115,-1 75-534,-1 44 646,2 3 150,-1 0 0,1-1-1,0 1 1,-1-1-1,1-1 1,0 1 0,0-1-1,0 0 1,9 0-1,11-1 41,25-3 0,-20 1-50,84-9 175,196-44 0,-204 33-115,122-8 0,-208 28 40,1 1 0,-1 1 0,1 1 0,23 5 0,-42-6-102,-1 1 1,1-1 0,0 1-1,-1 0 1,1 0 0,0 0-1,-1 1 1,1-1-1,-1 1 1,0-1 0,0 1-1,3 2 1,-4-4-48,-1 1 0,1 0 0,-1 0 0,1 0 1,-1 0-1,1 0 0,-1-1 0,0 1 0,1 0 0,-1 0 0,0 0 0,0 0 0,1 0 1,-1 0-1,0 0 0,0 0 0,0 0 0,0 0 0,-1 0 0,1 0 0,0 0 0,0 0 1,-1 0-1,1 0 0,0 0 0,-1 0 0,1 0 0,-1 0 0,1 0 0,-1-1 0,1 1 1,-1 0-1,0 0 0,1-1 0,-1 1 0,-1 0 0,-3 4-1300,0 0 0,-1 0 1,0-1-1,0 0 0,-12 7 0,-6 1-1292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52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397 84 6464,'-1'-15'1289,"0"5"-285,0 0 0,-3-12 0,4 21-913,0-1-1,0 1 1,-1 0-1,1-1 1,-1 1-1,1 0 1,-1 0-1,1 0 1,-1 0 0,1-1-1,-1 1 1,0 0-1,0 0 1,0 0-1,0 0 1,0 1 0,1-1-1,-2 0 1,1 0-1,0 0 1,0 1-1,0-1 1,0 1-1,0-1 1,-2 0 0,-2 1-37,1 0 1,-1 0-1,1 0 1,-1 1-1,1-1 1,-1 1-1,1 0 1,0 1-1,-1-1 1,-5 4 0,-3 1 6,1 1 0,-17 12 1,6-1 87,0 1 0,2 1 1,0 1-1,1 1 0,1 1 1,1 0-1,1 2 0,2 0 1,-21 42-1,34-61-78,0 0-1,0 0 1,0 1 0,0-1 0,1 1 0,0-1-1,1 1 1,-1 0 0,2 12 0,-1-17-23,1 1 1,-1-1-1,0 0 1,1 1 0,0-1-1,0 1 1,-1-1-1,1 0 1,1 0 0,-1 0-1,0 1 1,0-1-1,1 0 1,-1 0 0,1-1-1,0 1 1,0 0 0,-1-1-1,1 1 1,0-1-1,0 1 1,0-1 0,1 0-1,-1 0 1,0 0-1,0 0 1,1 0 0,4 1-1,-3-2 39,1 0 0,0 0-1,0 0 1,-1 0 0,1-1 0,0 0 0,-1 0-1,1 0 1,-1 0 0,1-1 0,-1 0-1,0 0 1,1 0 0,-1 0 0,7-6-1,-1 0 3,0 0-1,0 0 0,-1-1 0,12-15 0,-8 6 4,-1 1 0,-1-2 0,-1 1 0,11-28 0,25-83 478,-32 84-416,-12 39-79,5-13-225,-7 19 149,0 0-1,0 0 0,0 0 0,0 0 0,0 0 0,0-1 0,0 1 0,0 0 1,0 0-1,0 0 0,0 0 0,0 0 0,0 0 0,0 0 0,0 0 0,0 0 1,0 0-1,0 0 0,0 0 0,0 0 0,0 0 0,0 0 0,0 0 0,1 0 1,-1 0-1,0-1 0,0 1 0,0 0 0,0 0 0,0 0 0,0 0 0,0 0 1,0 0-1,0 0 0,0 0 0,0 0 0,0 0 0,0 0 0,0 0 0,0 0 1,0 0-1,1 0 0,-1 0 0,0 0 0,0 0 0,0 0 0,0 0 0,0 0 1,0 0-1,0 0 0,0 0 0,0 0 0,0 1 0,0-1 0,0 0 0,0 0 1,0 0-1,0 0 0,0 0 0,0 0 0,1 0 0,-1 0 0,0 0 0,1 11-11,4 167-78,-1 77 625,-41 164 159,34-404-616,0 1 0,-1-1-1,-1 0 1,0 1-1,-13 23 1,16-34-35,-1 0 0,1-1 0,-1 1 1,0-1-1,-1 0 0,1 0 0,-1 0 0,0 0 0,0-1 0,0 0 0,0 1 0,-1-1 0,1-1 1,-1 1-1,0-1 0,0 0 0,0 0 0,0 0 0,0-1 0,-7 2 0,5-2-19,0 0-1,0-1 0,0 0 1,1 0-1,-1 0 0,0-1 0,0 0 1,1 0-1,-1-1 0,0 0 1,1 0-1,0 0 0,-1-1 1,1 0-1,0-1 0,1 1 0,-1-1 1,0 0-1,1 0 0,0-1 1,-7-7-1,5 3-27,1 0-1,-1 0 1,2 0 0,-1-1 0,2 0-1,-1-1 1,1 1 0,1-1-1,0 1 1,0-1 0,-1-13-1,3 17 8,0 0 0,1 1 0,0-1 0,0 0-1,1 1 1,0-1 0,0 1 0,0-1-1,1 1 1,0-1 0,0 1 0,1 0-1,0 0 1,0 0 0,0 0 0,1 1-1,-1-1 1,1 1 0,1 0 0,6-7-1,-1 4-20,1 0-1,0 0 0,1 1 1,0 1-1,0 0 1,0 1-1,15-5 0,95-21 302,-80 22-220,-32 7-27,0 1-1,19 0 1,-20 1-485,0 0 0,1-1 0,9-2 0,-12-1-1746,-3 1-2023,-3 3 3692,0 0 0,-1-1-1,1 1 1,0 0-1,0 0 1,0 0 0,8 2-1777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52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0 8064,'1'3'718,"-1"-1"0,0 0 0,0 1 1,0-1-1,-1 0 0,1 1 0,0-1 1,-1 0-1,-1 5 0,-9 31 734,-66 314 1246,68-296-2612,6-45-1793,7-20-719,4-3 837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53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8 6880,'0'-1'146,"0"1"0,0 0 0,1-1 1,-1 1-1,0-1 0,0 1 0,1 0 1,-1-1-1,0 1 0,0-1 0,1 1 0,-1 0 1,0 0-1,1-1 0,-1 1 0,1 0 1,-1 0-1,0-1 0,1 1 0,-1 0 0,1 0 1,0 0-1,-1 0-49,0 0 0,1 0 1,-1 0-1,0 0 0,0 1 1,1-1-1,-1 0 0,0 0 0,0 1 1,1-1-1,-1 0 0,0 1 1,0-1-1,0 0 0,0 1 0,0-1 1,1 0-1,-1 1 0,0-1 1,0 0-1,0 1 0,0-1 0,0 3 194,1 0-1,-1 0 0,0 0 0,0 0 0,0 1 0,-1 2 1,-3 8 767,-10 22 0,8-20-508,-7 24-1,-21 128 968,13-59-831,19-91-546,2-14-182,0 0 0,0 0 0,-1 0 0,0 0 0,-1 4 0,12-85-13867,-2 40 10336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53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35 7040,'-18'-2'2282,"19"2"-2247,-1 0-1,0 0 0,0 0 1,0 0-1,0 0 0,0 0 1,0 0-1,0 0 0,0 0 1,0 1-1,0-1 0,0 0 1,0 0-1,0 0 0,0 0 1,0 0-1,0 0 0,0 0 1,0 0-1,0 1 0,0-1 0,0 0 1,0 0-1,0 0 0,0 0 1,0 0-1,0 0 0,0 0 1,0 0-1,0 1 0,0-1 1,0 0-1,0 0 0,0 0 1,0 0-1,0 0 0,-1 0 1,1 0-1,0 0 0,0 0 1,0 0-1,0 0 0,0 0 1,0 0-1,0 0 0,0 1 1,0-1-1,-1 0 0,1 0 1,0 0-1,0 0 0,0 0 1,0 0-1,0 0 0,0 0 0,0 0 1,0 0-1,-1 0 0,1 0 1,0 0-1,0 0 0,0 0 1,0-1-1,0 1 0,0 0 1,0 0-1,0 0 0,-1 0 1,6 5 3756,-2-4-3408,1 0 0,-1-1 0,1 1-1,-1-1 1,1 0 0,-1 0 0,1 0 0,0 0 0,4-2-1,6 1 233,150-13 1480,16 0-1785,-135 7-193,-32 5-2618,22-2 0,-28 11-3296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53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4 144 7392,'-1'0'84,"1"0"1,0 0 0,0 0 0,0-1-1,0 1 1,0 0 0,-1 0-1,1 0 1,0 0 0,0 0-1,0 0 1,0 0 0,0 0 0,0-1-1,0 1 1,-1 0 0,1 0-1,0 0 1,0 0 0,0 0-1,0-1 1,0 1 0,0 0-1,0 0 1,0 0 0,0 0 0,0-1-1,0 1 1,0 0 0,0 0-1,0 0 1,0 0 0,0 0-1,0-1 1,0 1 0,0 0 0,0 0-1,0 0 1,0 0 0,0-1-1,0 1 1,1 0 0,-1 0-1,0 0 1,0 0 0,0 0-1,0 0 1,0-1 0,0 1 0,0 0-1,1 0 1,-1 0 0,0 0-1,0 0 1,0 0 0,0 0-1,0 0 1,1 0 0,-1 0 0,0 0-1,0 0 1,16-6 4027,-4 2-2862,39-18-194,2 2 0,0 2 0,67-13 0,37 0-2555,-129 27 576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5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85 281 3552,'-15'-13'941,"-16"-14"288,11 12 3102,5 10-1835,11 5-1707,11 5-410,7 4 17,2 0 0,-1 0 0,23 7 0,-31-13-241,0-1 1,1 0 0,-1-1-1,1 0 1,-1 0 0,0 0-1,1-1 1,0 0 0,-1-1-1,14-2 1,-11 0-68,1 0 1,-1-1-1,0 0 0,0-1 1,0 0-1,0 0 0,-1-1 1,0 0-1,0-1 0,-1 0 1,0 0-1,0-1 0,0 0 1,-1 0-1,0-1 0,-1 0 1,0 0-1,-1-1 0,1 0 1,-2 0-1,1 0 0,3-15 1,-7 21-98,-1 1 1,0-1-1,0 0 1,0 1-1,0-1 1,0 0-1,-1 1 1,0-1-1,1 0 1,-1 1-1,-1-1 1,1 1-1,0-1 1,-1 1-1,0 0 1,0 0-1,0 0 1,0 0-1,-4-4 1,4 4-42,0 1 1,0 0 0,0 0 0,-1 0-1,1 1 1,0-1 0,-1 0-1,0 1 1,1 0 0,-1-1-1,0 1 1,0 0 0,1 1 0,-1-1-1,0 0 1,0 1 0,0-1-1,0 1 1,0 0 0,0 0-1,0 0 1,0 1 0,0-1-1,-5 2 1,1 1 29,0 0 0,0 0-1,0 1 1,0 0 0,0 0-1,1 1 1,0 0 0,0 0-1,0 0 1,1 1 0,0 0 0,0 0-1,-5 7 1,4-3 33,0 1 0,0-1 1,1 1-1,0 0 0,1 0 0,0 1 0,1-1 1,-2 14-1,3-9 97,1 1 0,0-1-1,1 1 1,1-1 0,1 1 0,0-1 0,9 30 0,-7-32 1,0-1 0,1-1 0,1 1 0,0-1 0,1 0 0,0 0 0,1-1 0,0 0 0,19 19 0,-18-22 2,1 0-1,1-1 1,-1-1 0,1 0-1,0 0 1,21 7 0,-4-1-38,-27-11-301,1 0 0,-1 0 1,1 0-1,0 0 0,-1 0 0,0 1 0,1-1 1,-1 0-1,0 1 0,0-1 0,0 1 0,0 0 1,0-1-1,0 1 0,0 0 0,0-1 0,0 5 1,9 14-8164,-2-9 4992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58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26 6656,'-15'-26'2144,"22"34"-788,-1 0 1,15 13 0,5 6-686,176 176 2581,-19-21-1854,-136-129-1808,-46-64-2854,1 7 1643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58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571 1 7296,'-1'0'150,"0"0"0,1 0 1,-1 0-1,0 1 0,0-1 1,0 0-1,1 0 0,-1 1 1,0-1-1,1 0 0,-1 1 0,0-1 1,1 1-1,-1-1 0,1 1 1,-1-1-1,0 1 0,1 0 1,-1-1-1,1 1 0,0 0 1,-1-1-1,1 1 0,-1 0 1,1 0-1,-8 26 589,1-4 64,-5 4-79,-1-2 0,0 0 0,-2-1 0,-32 40 0,20-33-39,-2-1 0,-56 45 0,-16-3-78,-1 0-286,84-57-204,1 0 1,0 1-1,-18 22 0,27-24-320,8-14 163,0 0 0,0 1-1,0-1 1,0 0-1,0 0 1,0 0-1,0 0 1,0 0 0,0 0-1,0 1 1,0-1-1,0 0 1,1 0-1,-1 0 1,0 0 0,0 0-1,0 0 1,0 0-1,0 0 1,0 1 0,0-1-1,1 0 1,-1 0-1,0 0 1,0 0-1,0 0 1,0 0 0,0 0-1,1 0 1,-1 0-1,0 0 1,0 0-1,0 0 1,0 0 0,0 0-1,1 0 1,-1 0-1,0 0 1,0 0 0,0 0-1,0 0 1,0 0-1,0 0 1,1 0-1,-1 0 1,0-1 0,10 0-717,20-9-2320,8 2 971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58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0 355 5312,'1'8'648,"0"-1"1,0 1-1,0-1 1,4 11-1,-3-8-161,1-1 0,-1 1-1,0 12 1,17 519 10025,-19-569-10198,9-230 241,19 50-432,21-5-207,-41 188 67,1 0-1,2 0 1,0 1 0,2 0 0,29-42 0,-33 55 7,0 0 0,1 1-1,0 0 1,16-12 0,-20 17-10,0 1 1,0 0 0,1 1-1,0-1 1,-1 1-1,1 1 1,0-1 0,0 1-1,13-2 1,-16 3 6,-1 1 0,1 0 1,0 0-1,-1 0 1,1 1-1,-1-1 0,1 1 1,0 0-1,-1 0 1,1 0-1,-1 0 0,0 1 1,0-1-1,4 3 1,-2 0 10,-1-1 0,1 1 0,-1 0 0,0 0 0,0 0 1,0 0-1,-1 1 0,4 5 0,0 2 71,-2-1-1,1 1 0,-1 0 1,-1 1-1,0-1 0,-1 1 1,2 14-1,-4-16 10,0 0 1,0 0-1,-1 1 1,-1-1-1,0 0 1,-1 0-1,0 1 1,0-1-1,-1-1 1,-1 1-1,0 0 1,0-1-1,-8 13 1,8-16-29,0 0 1,-1 0 0,0-1-1,-1 0 1,1 0 0,-1 0-1,-1 0 1,1-1 0,-1 0-1,1-1 1,-1 0 0,-1 0-1,1 0 1,0-1 0,-1 1-1,0-2 1,0 1 0,0-1-1,-10 1 1,9-2-198,0-1 1,-1 0-1,1 0 1,-1-1-1,1 0 1,-12-3-1,15 3-701,-1-1 1,1 0-1,0-1 0,-1 1 0,1-1 0,1-1 1,-1 1-1,0-1 0,-6-5 0,-4-8-2186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6.95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126 123 3712,'1'-1'210,"0"1"0,0-1 0,0 0 1,0 1-1,0-1 0,0 1 0,0-1 0,0 1 1,0-1-1,0 1 0,0 0 0,0 0 0,0-1 1,1 1-1,0 0 0,-1 0-8,1 0 1,-1 0-1,1 0 1,-1-1-1,1 1 0,-1-1 1,1 1-1,-1-1 1,0 1-1,1-1 0,1-1 1,2-2 76,0 0 1,0-1 0,0 1-1,-1-1 1,0 0 0,6-8 0,-9 10-184,1 0 1,-1 0 0,1 0-1,-1 0 1,0 0 0,0-1-1,0 1 1,-1 0 0,1 0-1,-1-1 1,0 1 0,0-1-1,0 1 1,-1-6 0,1 8-87,0 1 1,0-1-1,0 0 1,0 0-1,0 1 1,-1-1 0,1 0-1,0 1 1,0-1-1,-1 1 1,1-1-1,-1 0 1,1 1 0,0-1-1,-1 1 1,1-1-1,-1 1 1,1-1-1,-1 1 1,0-1-1,1 1 1,-1 0 0,1-1-1,-1 1 1,0 0-1,1-1 1,-1 1-1,0 0 1,1 0 0,-1 0-1,0 0 1,1-1-1,-1 1 1,0 0-1,0 0 1,1 0 0,-1 1-1,0-1 1,1 0-1,-1 0 1,-1 1-1,-4 0 21,1 2 0,-1-1 0,1 0-1,-7 5 1,1-1 268,-3 0-80,0 1 0,1 0 0,0 1 1,0 0-1,1 1 0,0 0 0,0 1 1,-13 14-1,24-22-170,-1 0 0,0 1 0,1-1 1,0 0-1,-1 0 0,1 1 0,0-1 0,0 0 0,0 1 0,1-1 1,-1 1-1,0-1 0,1 1 0,0 0 0,0-1 0,-1 1 1,2-1-1,-1 1 0,1 4 0,0-4 7,0 0 0,0 1 0,1-1-1,-1 0 1,1 0 0,0 0 0,0-1 0,0 1-1,0 0 1,1-1 0,-1 1 0,1-1 0,3 3-1,1-1 60,0 1 0,0-1 0,0 0-1,1 0 1,0-1 0,-1 0-1,1-1 1,0 0 0,1 0 0,-1 0-1,12 0 1,-11-2-262,1-1-1,0 0 1,-1 0 0,1-1-1,-1 0 1,1-1 0,-1 0-1,14-6 1,-13 3-1344,0 0 0,0 0-1,0-1 1,-1 0 0,0-1-1,13-14 1,0-2-2498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4:59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580 17 3136,'-1'0'75,"1"0"1,-1 0-1,1 0 1,-1-1-1,1 1 0,-1 0 1,1 0-1,0-1 1,-1 1-1,1 0 0,-1 0 1,1-1-1,0 1 1,-1 0-1,1-1 1,0 1-1,0 0 0,-1-1 1,1 1-1,0-1 1,0 1-1,0-1 0,-1 1 1,1 0-1,0-1 1,0 1-1,0-1 1,0 1-1,0-1 0,0 1 1,0-1-1,0 0 1,-1-3 1081,-2 4 861,1 2-1723,-1-1 0,0 0 0,1 0 0,-1 0 0,0 0 1,1 0-1,-1-1 0,0 1 0,0-1 0,1 0 0,-6 0 0,-12 2 302,-124 11 1138,90-10-1082,-92 18-1,128-17-658,1 0-1,-28 13 0,41-16 3,-1 1 1,1 0-1,0 0 0,0 1 0,1 0 0,-1-1 0,0 1 0,1 0 1,0 0-1,0 1 0,0-1 0,0 1 0,0 0 0,1 0 1,-1-1-1,-1 7 0,1 0 43,0-1 0,1 1 0,1 0 0,0 0 0,0 14 0,5 55 191,-1-37-166,15 212 266,-14-171-264,5 137-30,-23 496 2812,-7-381-1270,16-275-1413,-1 25 396,6-82-524,0 0 0,0-1 1,-1 1-1,1-1 0,-1 1 1,0-1-1,1 1 0,-1-1 1,-2 5-1,3-7-14,0 0 0,0 1 0,0-1 0,1 0 0,-1 0 1,0 0-1,0 1 0,1-1 0,-1 0 0,0 0 0,0 0 0,1 1 0,-1-1 0,0 0 0,1 0 0,-1 0 1,0 0-1,1 0 0,-1 0 0,0 0 0,1 0 0,-1 0 0,0 0 0,1 0 0,-1 0 0,0 0 0,1 0 0,-1 0 1,0 0-1,0 0 0,1 0 0,0-1 0,17 0 102,-15 1-79,129-22 111,-49 7 97,-64 12-375,52-6 323,-63 9-856,-1 0 1,1 1-1,15 2 1,-11 1-697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00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438 6 3808,'3'-6'4371,"-3"7"-4257,0-1 1,1 1-1,-1-1 0,0 1 1,0-1-1,0 1 0,0-1 1,0 1-1,0-1 0,0 1 1,1-1-1,-1 1 1,-1-1-1,1 1 0,0-1 1,0 1-1,0-1 0,0 2 1,-18 73 2477,2-34-2086,-2-2 1,-2 1 0,-37 56-1,24-50-416,24-35-24,1 0 0,1 0 0,-1 0 0,2 1 1,0 0-1,0 1 0,-7 25 0,5 4 191,2 0-1,0 79 1,16 90 403,-5-115-122,-6 128 906,-3-183-1133,-1 0 0,-3-1 0,-16 55 0,15-67-146,-1 0 0,-1 0 1,-1-1-1,-2-1 0,0 0 1,-36 46-1,45-66-293,-16 19 192,4-12-3504,11-8 1286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06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3 213 4160,'-1'-5'624,"-1"-7"2048,3 11-2368,0 0 1,0-1 0,0 1 0,0 0-1,0 0 1,1-1 0,-1 1 0,0 0-1,1 0 1,-1 1 0,1-1-1,-1 0 1,1 0 0,-1 1 0,3-2-1,4-1 431,6-7 933,-2 1-1,24-23 1,-31 28-1438,1 0 1,0 0-1,0 1 1,0-1-1,13-4 0,-7 3-44,1 0-186,1 1 0,0 0 0,23-4 1,20-4 120,77-35-115,-128 45 12,2-1 87,0 1 0,-1 0-1,12-2 1,-17 4 71,-8 5-123,-2 1-3077,4-5 283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09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24 251 3392,'-1'-1'187,"0"0"-1,1-1 1,-1 1 0,0-1-1,0 1 1,1-1 0,-1 0 0,1 1-1,0-1 1,-1 0 0,1 1-1,0-1 1,0 0 0,0 1-1,0-1 1,0 0 0,0 1 0,1-4-1,0-9 2427,-1 12-2444,0 1-1,0 0 1,0 0 0,0-1 0,-1 1-1,1 0 1,-1 0 0,1 0 0,-1 0 0,1-1-1,-1 1 1,1 0 0,-1 0 0,0 0 0,0 0-1,0 0 1,1 1 0,-1-1 0,-2-1 0,3 2-163,-1 0 1,1 0-1,0 0 1,0 0-1,0 0 1,-1 0-1,1 0 0,0 0 1,0 0-1,0 0 1,-1 0-1,1 0 1,0 0-1,0 0 1,0 0-1,0 0 1,-1 1-1,1-1 1,0 0-1,0 0 1,0 0-1,0 0 1,0 0-1,-1 1 1,1-1-1,0 0 1,0 0-1,0 0 1,0 0-1,0 1 1,0-1-1,0 0 1,0 0-1,0 0 1,0 1-1,0-1 1,0 0-1,0 0 1,0 0-1,0 1 0,0-1 1,0 0-1,0 0 1,0 0-1,0 1 1,-1 10-55,1 25-26,-1-1 378,2 0 0,8 56 0,-4-60 250,0-1 1,-1 45 0,0-2 751,-13-77 310,8 2-1560,-1 1 0,1-1 0,0 0 0,0 1 0,0-1 0,0 0 0,0 0 0,0 0 0,0 0 0,0 0-1,1 0 1,-1-1 0,1 1 0,0 0 0,-1-3 0,1-38 12,1 24 9,2-39 112,3 0 0,25-104 1,-31 160-187,4-14-11,0 1 1,0-1-1,2 1 1,0 0-1,1 1 1,0 0-1,1 0 1,14-19-1,-17 27-4,0 0 0,0 0 0,1 1 0,0 0 0,0 0 0,0 0-1,0 1 1,1 0 0,0 0 0,0 0 0,0 1 0,0 0 0,0 0 0,1 1 0,-1 0 0,1 1 0,0-1 0,-1 1-1,11 1 1,-17 0 11,1-1-1,0 2 0,0-1 0,0 0 1,0 0-1,-1 1 0,1-1 0,0 1 1,0-1-1,-1 1 0,1 0 0,0-1 1,-1 1-1,1 0 0,-1 0 0,1 0 1,-1 1-1,1-1 0,-1 0 0,0 1 1,0-1-1,2 3 0,-2-2 16,0 0 0,0 1 0,0-1 0,0 0 1,-1 0-1,1 1 0,-1-1 0,0 1 0,0-1 0,0 0 0,0 1 0,0-1 0,0 0 0,-1 1 0,1-1 1,-1 0-1,0 4 0,-4 7 41,1 1 0,-2-1 0,0 0 0,0 0 0,-1 0 0,-1-1 0,0 0 1,-10 11-1,-84 73 67,101-95-128,1 0-1,-1-1 0,1 1 1,-1 0-1,1 0 0,-1-1 0,1 1 1,-1 0-1,1 0 0,0 0 1,0 0-1,-1 0 0,1 0 0,0 0 1,0-1-1,0 1 0,0 0 1,0 0-1,0 0 0,0 0 0,1 0 1,-1 0-1,0 0 0,0 0 1,1 0-1,-1-1 0,0 1 0,2 1 1,15 25-24,-14-23-23,18 22 130,2-1 1,36 31-1,-42-40 134,-15-14-403,0 0 0,0-1 0,1 1-1,-1 0 1,0-1 0,1 1 0,4 1 0,-7-3-61,1 0-1,0 0 1,0 0-1,0 1 1,-1-1-1,1 0 0,0 0 1,0 0-1,0 0 1,-1-1-1,1 1 1,0 0-1,0 0 1,0 0-1,-1-1 1,1 1-1,0 0 1,0-1-1,-1 1 0,1 0 1,0-1-1,-1 1 1,1-1-1,0 1 1,-1-1-1,1 0 1,-1 1-1,1-1 1,-1 0-1,1 1 1,-1-1-1,0 0 0,1 1 1,0-2-1,11-32-5404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10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21 119 4064,'0'-1'222,"-1"0"1,1 0-1,-1 0 1,1 0 0,-1 0-1,1 0 1,0 0-1,-1 0 1,1 0-1,0 0 1,0 0-1,0 0 1,0 0-1,0 0 1,0-1-1,0 1 1,0 0 0,0 0-1,0 0 1,1 0-1,-1 0 1,0 0-1,1 0 1,-1 0-1,1 0 1,-1 0-1,1 0 1,0 0 0,-1 0-1,1 1 1,0-1-1,0-1 1,0 45 3163,-10 170-1322,8-194-1728,2-15-193,-1-1 0,-1 1 0,1 0 0,-1 0 1,0 3-1,1-6-132,0-1 1,0 0-1,0 0 1,0 0-1,0 0 0,0 0 1,0 0-1,0 0 1,0 0-1,0 0 1,0 1-1,0-1 1,0 0-1,0 0 0,0 0 1,0 0-1,0 0 1,0 0-1,0 0 1,0 0-1,0 0 1,0 1-1,0-1 0,0 0 1,0 0-1,0 0 1,0 0-1,0 0 1,0 0-1,0 0 1,0 0-1,-1 0 0,1 0 1,0 0-1,0 1 1,0-1-1,0 0 1,0 0-1,0 0 1,0 0-1,0 0 0,0 0 1,0 0-1,-1 0 1,1 0-1,0 0 1,0 0-1,0 0 0,0 0 1,0 0-1,0 0 1,0 0-1,0 0 1,-1 0-1,1 0 1,0 0-1,0 0 0,0 0 1,0 0-1,0 0 1,0 0-1,0 0 1,0-1-1,0 1 1,-1 0-1,-2-9 597,0-16-153,0-8-388,2 1-1,1 0 0,2 0 0,6-34 0,-6 55-74,1 1 0,0-1-1,1 1 1,0 0 0,1 0 0,0 0 0,0 0-1,1 1 1,0 0 0,1 0 0,0 1 0,10-10-1,-12 15 27,-1 0 0,1 0-1,0 0 1,0 1 0,0 0-1,0 0 1,0 1 0,0-1-1,1 1 1,-1 0 0,0 1-1,1-1 1,-1 1 0,0 0-1,1 0 1,-1 1 0,7 1-1,7 2 143,0 1-1,0 1 1,22 10-1,-32-12-133,-1 0 202,0 0-1,0 0 1,9 8 0,7 4-2086,-6-8-4262,-6-1-1042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20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409 140 3232,'2'-3'862,"0"0"1,0-1-1,0 1 1,0-1-1,1-3 1,-3 5-599,0 1 0,1 0 0,-1-1 0,0 1 0,0 0 0,0-1 0,0 1 0,0-1 0,0 1 0,-1 0 0,1-1 0,0 1 0,-1 0 0,1-1 0,0 1 0,-1 0 0,0 0 1,-1-3-1,-1 0-17,0-1-1,0 1 1,0-1 0,-1 1 0,0 0 0,0 1 0,0-1 0,0 1 0,-9-6 0,2 3-177,1 0 0,-1 1 1,0 0-1,0 1 0,-1 0 0,1 0 1,-1 2-1,0-1 0,1 1 0,-1 1 1,0 0-1,-16 1 0,19 1-110,0 0 0,0 1-1,0-1 1,0 2-1,1-1 1,-1 1 0,1 1-1,0-1 1,0 1 0,0 1-1,0-1 1,1 2-1,0-1 1,0 1 0,0 0-1,0 0 1,-5 7 0,5-3 54,0-1 0,1 1 0,0 1 1,1-1-1,0 1 0,0-1 0,1 2 0,1-1 1,0 0-1,0 1 0,1-1 0,1 1 1,0 0-1,0-1 0,2 13 0,-1-16 19,1-1-1,0 1 1,1-1-1,-1 0 1,1 0-1,1 1 1,0-1-1,0-1 1,0 1-1,1 0 1,-1-1-1,2 0 1,-1 1-1,1-2 1,0 1-1,0 0 1,0-1-1,1 0 1,0-1-1,0 1 1,0-1-1,0 0 1,1 0-1,8 2 0,-7-2 59,0-1 0,1-1 0,0 0-1,-1 0 1,1-1 0,0 0-1,0 0 1,0-1 0,0 0-1,0-1 1,11-2 0,-13 2-33,-1 0 1,0-1-1,0 0 0,0-1 1,0 1-1,0-1 0,0-1 0,-1 1 1,1-1-1,-1 1 0,0-2 1,0 1-1,0 0 0,-1-1 1,0 0-1,6-8 0,-2-1 3,0 0 0,-1 0 0,-1 0-1,0-1 1,4-18 0,-4 7-21,-1 0 0,2-35 1,-6 48-48,-1 1 0,-1-1-1,0 1 1,0 0 0,-5-18 0,-3 10-132,9 20 134,0 0-1,0 0 0,0 0 0,-1 0 1,1 0-1,0 0 0,0 0 1,0 0-1,0 0 0,-1 1 0,1-1 1,0 0-1,0 0 0,0 0 0,0 0 1,-1 0-1,1 0 0,0 0 0,0 0 1,0 0-1,0 1 0,0-1 1,0 0-1,0 0 0,-1 0 0,1 0 1,0 0-1,0 0 0,0 1 0,0-1 1,0 0-1,0 0 0,0 0 1,0 0-1,0 1 0,0-1 0,0 0 1,0 0-1,0 1 0,-2 4-16,1 2 1,0-1-1,0 0 1,0 0-1,1 0 0,0 0 1,1 9-1,-1 4-24,7 126-183,-1 3 218,-6-120 0,-5 208 229,1-191-99,-2 0 0,-1 0 0,-16 50 0,19-82-46,0-1 0,-1-1 0,0 1 0,0-1 0,-2 0 0,-13 20 0,18-28-41,0-1 0,-1 1 0,1-1 0,-1 1 0,1-1-1,-1 0 1,0 0 0,0 0 0,0 0 0,0 0 0,-1-1-1,1 1 1,0-1 0,-1 0 0,1 0 0,-1 0 0,1 0-1,-1-1 1,1 0 0,-1 1 0,1-1 0,-1 0 0,1-1 0,-1 1-1,0-1 1,1 0 0,0 1 0,-7-4 0,1 0-6,1 0 0,-1-1 0,1 0 0,0 0 1,0-1-1,0 0 0,1-1 0,0 0 0,0 0 0,1 0 0,-11-17 1,11 14-44,0 0 1,0 0-1,1-1 1,0 0-1,1 0 1,0 0-1,1-1 1,0 1-1,-1-19 1,4 25-7,-1 0-1,1 0 1,1-1 0,-1 1 0,1 0-1,0 0 1,0 0 0,1-1-1,-1 1 1,1 1 0,0-1 0,1 0-1,4-7 1,-3 6 13,0 1-1,1 0 1,0 0 0,0 0-1,0 0 1,0 1-1,1 0 1,0 0 0,8-4-1,1 2 20,-1 0 0,1 1-1,0 0 1,1 2 0,-1 0-1,1 0 1,-1 1-1,22 1 1,-33 1-20,11 0 35,22 2 1,-31-1-67,-1 0 0,0 1-1,1-1 1,-1 1 0,0 0 0,0 1 0,7 3 0,-3-1-2011,0-1-1,0 0 1,0-1-1,13 4 1,18 6-5322,-12-1 5418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21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 6880,'-7'-2'5485,"8"3"-5322,-1 0 0,1 0 0,0 0 0,-1 0 0,1 0 0,-1 1 0,1-1 0,-1 0 0,1 0 0,-1 1 0,0-1 0,1 0 0,-1 0 0,0 3 0,-1 10 360,-1 1 0,0-1 0,-6 20 0,-2 8-151,-22 128 588,22-128-926,5-22-17,1 0 0,1 0 0,-2 26-1,6-51-714,0 0-1,0 1 1,0-1-1,0 1 1,1 0-1,0 0 1,3-7-1,-2 4-59,5-10-177,49-91-6460,-31 68 5208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21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8 5472,'0'0'127,"0"-1"1,1 1 0,-1-1-1,0 1 1,1-1-1,-1 1 1,0-1 0,0 1-1,1 0 1,-1-1-1,1 1 1,-1 0 0,0-1-1,1 1 1,-1 0-1,1 0 1,-1-1 0,1 1-1,-1 0 1,1 0-1,-1 0-8,1 0-1,-1 0 0,0 0 0,1 0 0,-1 0 1,0 0-1,1 1 0,-1-1 0,0 0 1,0 0-1,1 0 0,-1 1 0,0-1 0,0 0 1,1 0-1,-1 1 0,0-1 0,0 0 1,0 0-1,0 1 0,1-1 0,-1 0 0,0 1 1,1 2 219,0-1 1,-1 1 0,1-1 0,0 1-1,-1 0 1,0 4 0,-2 30 935,-2 0 0,-16 67 0,6-39-718,-12 94 228,16-103-2496,15-95-3146,0 8 746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22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68 6304,'-37'-14'5109,"38"14"-4923,-1 0-1,0 0 1,1-1 0,-1 1-1,0 0 1,1-1 0,-1 1 0,0 0-1,1 0 1,-1 0 0,1 0-1,-1-1 1,1 1 0,-1 0-1,0 0 1,1 0 0,-1 0-1,1 0 1,-1 0 0,1 0 0,-1 0-1,8 0 108,0-1 0,-1 0 1,13-3-1,4-1-106,213-19 1394,-116 16-1103,-121 8-477,51-5 134,1 2-1,67 5 1,-84-1-338,-41 13-10716,3-10 9977,-14 15-3052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22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8 201 6048,'-8'1'5730,"11"-1"-5138,0 0 0,0 0-1,0-1 1,0 0 0,0 1-1,0-1 1,4-2 0,-1 0-187,13-7 406,0 1-1,0 1 1,36-10-1,27 0-395,1 3-1,162-6 0,-239 20-587,1 1 0,0-1 0,10-2-1,6-6-4466,-22 8 4333,-1 1-1,1-1 1,0 1 0,-1-1 0,1 1 0,0-1 0,-1 0-1,1 1 1,-1-1 0,1 0 0,-1 0 0,0 1-1,1-1 1,-1-1 0,7-28-3213,-5-9-965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27.30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15 1 5408,'0'1'196,"0"0"1,0 0 0,1 0-1,-1 0 1,0 1-1,1-1 1,-1 0-1,1 0 1,-1 0 0,1 0-1,0 0 1,0 0-1,5 9 299,-4 1 119,0 0-1,-1 0 1,0 1-1,0-1 1,-2 13 0,1-2 115,-14 247 2006,4-122-2275,6-99-473,0 45 202,4-80-1128,1 1 0,1-1 1,0 0-1,6 24 0,1-11-5103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23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534 562 3968,'2'-9'1441,"-2"8"-1391,0 0 1,0 1-1,0-1 1,0 1-1,0-1 1,0 1-1,0-1 0,0 0 1,0 1-1,0-1 1,0 1-1,0-1 1,0 1-1,0-1 1,0 1-1,-1-2 0,-2-8 2924,3 9-2851,0 0-1,0 0 1,-1 0 0,1 0 0,0 0 0,-1 0-1,1 0 1,0 1 0,-1-1 0,1 0-1,-1 0 1,1 0 0,-1 1 0,1-1 0,-1 0-1,0 1 1,1-1 0,-1 1 0,0-1-1,0 0 1,-1 0 0,-3 0 34,0-1 1,0 1-1,0 0 0,0 0 0,-1 1 1,1 0-1,0 0 0,0 0 1,-1 0-1,-6 2 0,3-1-58,-9 2-13,0 0 1,1 2-1,-1 0 0,1 0 0,0 2 0,1 0 0,-1 1 0,1 0 1,1 2-1,0-1 0,0 2 0,-26 24 0,13-8 127,2 1-1,-42 55 1,55-64-126,1 0 0,1 1 0,1 0 1,1 0-1,0 1 0,-6 27 0,13-43-49,1 0 0,0 0 0,0 0-1,1 0 1,-1 1 0,1-1 0,0 0 0,1 0 0,-1 0-1,2 6 1,-1-9 4,0-1 0,-1 1 0,1 0-1,0 0 1,0-1 0,0 1 0,0-1-1,1 1 1,-1-1 0,0 1 0,1-1 0,-1 0-1,1 0 1,-1 1 0,1-1 0,-1 0-1,1 0 1,0-1 0,0 1 0,-1 0 0,1-1-1,0 1 1,0-1 0,0 1 0,0-1-1,0 0 1,0 0 0,0 0 0,3 0-1,8-1 75,-1 0-1,0-1 0,0 0 0,1-1 1,-1 0-1,-1-1 0,1 0 0,18-10 0,-13 5-33,-1-1-1,0-1 1,-1 0-1,0-1 0,14-14 1,-12 8-14,-1-1 0,-1-1 0,0-1 0,12-23 0,40-95 168,-55 109-210,-2-1 0,-1 0 0,-1-1 1,-2 0-1,3-37 0,-5 4-107,-7-100-1,2 147 78,-6-65-260,5 70 206,0 0 0,-1 0-1,0 0 1,-6-12-1,9 24 54,0 0 0,0 0-1,0 0 1,-1 0 0,1 0-1,-1 1 1,1-1 0,0 0-1,-1 0 1,1 1-1,-1-1 1,0 0 0,1 1-1,-1-1 1,0 0 0,1 1-1,-1-1 1,0 1 0,1-1-1,-1 1 1,0-1 0,0 1-1,0 0 1,-1-1-1,1 1-2,0 1-1,0-1 0,0 0 0,1 1 1,-1-1-1,0 1 0,0-1 0,0 1 0,1-1 1,-1 1-1,0-1 0,0 1 0,1 0 1,-1 0-1,1-1 0,-1 1 0,1 0 0,-2 1 1,-2 7-60,0 0 1,0-1-1,-3 14 1,-14 51 192,4 1 0,-10 102 1,19-75 147,5 128 0,5-175 2,14 91 0,-14-137-189,0-1 1,0 0-1,6 14 0,-7-19-149,0 0 1,0 0-1,0 0 0,0-1 0,1 1 0,-1 0 1,0 0-1,1-1 0,-1 1 0,1-1 0,0 0 0,-1 1 1,1-1-1,0 0 0,0 0 0,0 0 0,0 0 1,3 1-1,0-1-411,-1-1 0,1 0-1,0 1 1,0-1 0,0-1 0,0 1 0,0-1 0,0 0 0,-1 0 0,1 0 0,0-1-1,6-3 1,-3 1-416,0 0 0,0 0 0,-1-1 0,0 0 0,0-1 0,7-7-1,9-11-2943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23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5 193 3808,'-5'-3'1555,"6"4"-1470,-1-1-1,0 1 1,1-1-1,-1 1 1,1-1-1,-1 1 1,0 0-1,0-1 1,1 1 0,-1-1-1,0 1 1,0 0-1,0-1 1,0 1-1,1-1 1,-1 1 0,0 1-1,1 18 1141,6 38 1,2 11 136,-4 26 1428,-4-76-2200,3 14 1460,-3-29-926,-1-6-349,-2-11 23,0-11-397,-4-49-218,4 0 0,14-129 0,-12 196-158,1 0 0,0 0 0,1 0 0,0 0-1,0 0 1,0 0 0,1 1 0,-1-1 0,1 1-1,5-7 1,-5 8-4,0 1-1,1 0 0,-1 0 0,1 0 0,-1 0 1,1 0-1,0 1 0,0 0 0,1-1 0,-1 2 1,0-1-1,1 0 0,-1 1 0,7-1 0,1 0 56,1 0-1,-1 1 0,1 0 1,-1 1-1,1 1 0,20 3 1,2 3-1223,37 14 1,-47-16-5222,-16 2 3494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25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35 4064,'0'0'64,"-4"-5"273,0 0-1,0 1 1,-8-8 0,10 11-119,1 0 1,0 0-1,-1 0 1,1 1-1,-1-1 1,1 0-1,-1 0 1,1 1-1,-1-1 1,1 1-1,-1 0 1,0-1-1,1 1 1,-1 0-1,0 0 1,1 0-1,-1 0 1,0 0 0,-2 1-1,4-1-158,-1 1 0,0-1 0,0 1-1,0 0 1,0-1 0,0 1 0,1-1 0,-1 1 0,0 0 0,1 0-1,-1 0 1,0-1 0,1 1 0,-1 0 0,1 0 0,-1 0-1,1 0 1,0 0 0,-1 0 0,1 0 0,0 0 0,0 0 0,0 0-1,-1 0 1,1 0 0,0 0 0,1 1 0,-2 2-3,2-1 0,-1 0 0,0 1 1,1-1-1,-1 0 0,1 1 0,1 3 0,0-3 62,0 0 0,0 0 0,1 0 0,-1 0 0,1-1 0,0 1 0,0-1 0,0 1 0,1-1-1,-1 0 1,1 0 0,0 0 0,-1-1 0,1 0 0,0 1 0,1-1 0,-1 0 0,0-1 0,8 3 0,6-1 258,-1 0 0,1-1-1,33-1 1,-1 1-135,-46-1-215,0-1 0,0 1 0,0 0 0,-1 1 0,1-1 0,0 1 0,0 0 0,-1 0 0,1 0 0,-1 0 0,0 0 0,0 1 0,0 0 0,0-1 0,0 1 0,0 0 0,-1 1 0,1-1 0,-1 0 0,0 1 0,0-1 0,0 1 0,1 4 0,2 5 22,0-1 1,-1 1-1,-1 0 0,0 0 1,1 24-1,-3-8 5,-2 0 0,-4 28 1,1-8 11,-54 500 196,32-135 612,25-153-418,1-143-378,19 225 327,-16-321-280,1 0-1,0 0 1,16 41-1,-15-50-21,1-1-1,1 1 0,0-1 1,0-1-1,1 1 1,1-1-1,13 14 0,-16-19-50,-6-5-13,1 0 0,0 0-1,-1 0 1,1 0 0,0 0-1,0 0 1,0 0 0,0-1-1,0 1 1,0 0 0,0-1-1,0 1 1,0 0 0,0-1-1,0 1 1,3 0 0,-4-1-30,0 0 0,0 1 0,1-1 1,-1 0-1,0 0 0,0 1 0,0-1 0,0 0 1,1 1-1,-1-1 0,0 0 0,0 1 1,0-1-1,0 0 0,0 1 0,0-1 1,0 0-1,0 1 0,0-1 0,0 0 0,0 1 1,0-1-1,0 0 0,-1 1 0,1-1 1,0 0-1,0 1 0,0-1 0,0 0 0,0 1 1,-1-1-1,1 0 0,0 1 0,0-1 1,-1 0-1,1 1 0,-11 4 306,-1-1-1,1 0 1,-1-1 0,-23 4-1,-21 1-208,-1-3-1,0-2 0,-73-7 1,81-1-796,-1-1-2720,18 7-3167,18 2 3041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58.28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494 4 3552,'-1'-4'8560,"-19"29"-6336,-17 24-1495,-2-2 1,-59 56-1,-7 8-592,80-82-70,2 1 1,-21 34-1,31-39-12,0 1-1,1 0 1,2 1-1,1 0 1,-12 56-1,11-18 87,-3 101-1,12-143-64,1 1 0,1-1-1,2 1 1,6 29-1,-6-40-20,1 0 1,0 0-1,1-1 0,1 1 0,0-1 0,1 0 1,0-1-1,15 19 0,-10-17 120,-1-1 0,2-1 0,21 17 0,46 24 404,-43-29-466,-25-16 94,-12-7-220,0 0-1,0 0 1,0 0-1,1 0 1,-1 0-1,0 0 1,0 0-1,0 1 0,0-1 1,0 0-1,1 0 1,-1 0-1,0 0 1,0 0-1,0 0 1,0 0-1,1 0 1,-1 0-1,0 0 1,0 0-1,0 0 0,0 0 1,1 0-1,-1 0 1,0 0-1,0 0 1,0 0-1,0 0 1,1 0-1,-1-1 1,0 1-1,0 0 1,0 0-1,0 0 0,0 0 1,1 0-1,-1 0 1,0 0-1,0-1 1,0 1-1,0 0 1,0 0-1,0 0 1,0 0-1,0 0 1,0-1-1,1 1 0,-1-3-434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59.25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 86 4736,'-1'-3'482,"2"-6"5169,8 17-3816,-5 0-1566,0 0 0,-1 1 1,1-1-1,-2 1 1,1 0-1,-1 0 1,-1 0-1,2 10 1,-1 0-130,30 154 1033,-20-108-608,25 77 1,-34-133-452,1 1-1,9 16 1,-3-8 569,-10-17-203,2-8 272,3 1-651,-1 0 1,1-1 0,-1 1 0,-1-1-1,1 0 1,-1 0 0,4-14-1,-1-4-77,3-28 0,-1 7 16,10-34-57,-8 41-172,10-74 0,-16 81-35,-4 32 221,0 0 0,0 0 0,0 0 0,0 0 0,0 0 0,0 0-1,0 0 1,1 0 0,-1 0 0,0 0 0,0 0 0,0 0 0,0 0 0,0 0-1,0 0 1,0 0 0,0 0 0,0 0 0,0 0 0,0 0 0,0 0-1,0 0 1,0 0 0,0 0 0,0 0 0,0 0 0,0 0 0,0 0-1,0 0 1,0 0 0,1 0 0,-1 0 0,0 0 0,0 0 0,0 0 0,0 0-1,0 0 1,0 0 0,0 0 0,0 0 0,0 0 0,0 0 0,0 0-1,0 0 1,0 0 0,0 0 0,0 0 0,0 0 0,0 0 0,0 0 0,0 0-1,0 0 1,0 0 0,0 0 0,0 0 0,0-1 0,0 1 0,0 0-1,2 8-57,1 9 41,19 201-20,-14-151-38,-6-54 150,0-1-1,0 1 0,1-1 0,1 1 1,0-1-1,0-1 0,1 1 1,1 0-1,0-1 0,11 15 0,-17-26-17,1 1 0,0 0-1,-1 0 1,1 0 0,0 0 0,0-1-1,0 1 1,0 0 0,0-1-1,0 1 1,0-1 0,0 1-1,0-1 1,0 1 0,0-1-1,0 0 1,0 1 0,0-1 0,0 0-1,0 0 1,2 0 0,-1 0 18,1-1 0,-1 1 0,0-1 0,0 1 0,0-1 0,0 0 0,0 0 1,1 0-1,-2 0 0,3-1 0,4-4 53,-1 1-1,-1-1 1,1 0-1,7-10 1,5-9-56,-1 0 1,0-1 0,14-31 0,35-90-10,-37 78 6,-11 29-61,36-90-58,-49 113 18,-4 14-8,0-1 0,-1 0 0,0 1 0,0-1 0,1-7 0,1 2-515,-1 0-1139,-1 3-3051,12 11-5534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5:59.6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 17 4480,'-1'-12'2302,"1"7"-1285,1 7 298,-1-1-1212,0-1 0,0 1 0,0-1 0,0 1 0,0 0 0,1-1-1,-1 1 1,0-1 0,0 1 0,1-1 0,-1 1 0,0-1 0,1 1-1,-1-1 1,1 1 0,-1-1 0,1 1 0,0-1-21,0 1 0,-1 0 1,1-1-1,-1 1 0,1 0 0,-1-1 0,1 1 1,-1 0-1,1-1 0,-1 1 0,0 0 1,1 0-1,-1 1 0,6 61 1500,-4 1 1,-6 79-1,0-55-1215,-4 49 221,1-42-312,-2-19 354,10-70-880,3-8-1882,4-9-2419,0-1 2263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00.05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388 1 4992,'0'0'103,"0"1"0,0-1 1,0 1-1,-1-1 0,1 1 1,1-1-1,-1 1 0,0 0 1,0-1-1,0 1 0,0-1 0,0 1 1,0-1-1,0 1 0,1-1 1,-1 1-1,0-1 0,0 0 1,1 1-1,-1-1 0,0 1 0,1-1 1,-1 1-1,0-1 0,1 0 1,-1 1-1,1-1 0,-1 0 1,1 0-1,-1 1 0,1-1 0,-1 0 1,1 0-1,-1 0 0,1 1 1,-1-1-1,1 0 0,-1 0 1,1 0-1,-1 0 0,1 0 0,-1 0 1,1 0-1,-1 0 0,1 0 1,-1 0-1,1 0 0,-1-1 1,1 1-1,-1 0 0,1 0 0,-1 0 1,1-1-1,-1 1 0,1 0 1,-1-1-1,0 1 0,1 0 1,-1-1-1,1 1 0,-1 0 0,0-1 1,1 1-1,-1-1 0,-2 9 216,-1 0 0,0 0 0,-1 0 0,0-1 0,0 1 0,-1-1 0,0 0 0,0 0 0,0-1 0,-1 1 0,-13 10 0,-5 2 63,-52 31 0,50-34-25,-18 9 9,-67 29-1,104-51-393,1 0-1,-1 1 1,1-1-1,0 1 1,-8 7-1,13-10 37,-1 1-1,1-1 1,-1 1 0,1-1 0,0 1-1,0-1 1,-1 1 0,1 0-1,1 0 1,-1-1 0,0 1-1,0 0 1,1 0 0,-1 0-1,1 0 1,-1 0 0,1 0 0,0 0-1,0 0 1,0 0 0,0 0-1,0 0 1,0 0 0,1 4-1,2 1 144,0 1 0,0-1 0,1 0 0,0 0-1,0 0 1,7 9 0,35 36 603,-42-48-702,15 15 586,44 31 0,-3-2 128,-18-17-436,-29-23-228,22 20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00.49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41 7 7136,'-12'-7'2309,"11"8"-2174,1-1-1,-1 1 1,1-1-1,-1 1 1,1-1-1,-1 1 1,1-1 0,0 1-1,-1 0 1,1-1-1,0 1 1,-1-1-1,1 1 1,0 0 0,0-1-1,0 1 1,-1 0-1,1-1 1,0 1-1,0 0 1,0 0 0,0 1 131,-4 12 652,0 3-151,0 0 1,-2 32 0,2 211 1386,7-215-1918,11 123 414,-13-163-528,3 12-559,-3-17 389,-1 0 0,0 0 0,0 0 0,0 1 0,0-1 0,0 0 0,0 0 0,1 0 0,-1 0 0,0 0 0,0 0 0,0 0 0,0 0 0,1 0 0,-1 0 0,0 0 0,0 1 0,0-1 0,1 0 0,-1 0 0,0 0 0,0 0 0,0 0 1,0-1-1,1 1 0,-1 0 0,0 0 0,0 0 0,0 0 0,1 0 0,8-8-2859,-1-3 176,1 0 934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01.07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72 281 6720,'-22'-29'2170,"15"17"-1322,-6-18 244,4 11 1968,-10-32-1,18 47-2964,1 1 0,-1 0-1,1-1 1,0 1 0,0-1 0,1 1 0,-1 0 0,1-1 0,-1 1 0,1 0-1,0 0 1,0-1 0,0 1 0,1 0 0,-1 0 0,1 0 0,0 0 0,0 1-1,0-1 1,0 0 0,0 1 0,1 0 0,-1-1 0,1 1 0,2-2 0,4-2-81,-1 0 1,1 0 0,0 1 0,1 0 0,-1 1 0,17-5-1,-4 3-4,1 2 0,0 0 0,-1 2 0,1 0 0,0 1 0,0 2 0,35 4 0,-51-4 19,-1 0 0,0 0 0,0 0 0,0 0 0,0 1 0,0 0 0,0 1 0,0-1 0,-1 1 0,1 0 0,-1 0 0,0 1 0,6 5 0,-10-8-2,0 0 0,0 0 0,0 1 0,0-1 0,0 0 0,0 1 0,0-1 0,-1 1 0,1-1 0,-1 0 0,1 1 1,-1 0-1,0-1 0,1 1 0,-1-1 0,0 1 0,0 2 0,-1 0 23,1-1-1,-1 1 1,0 0 0,0-1-1,0 1 1,0-1 0,-3 5-1,-3 4 56,0 0-1,-1-1 1,-10 11-1,17-20-100,-205 232 764,181-206-522,-40 56-1,65-83-239,0-1 1,0 0-1,-1 0 0,1 1 0,0-1 1,0 0-1,0 0 0,-1 1 0,1-1 1,0 0-1,0 0 0,0 1 1,0-1-1,0 0 0,0 1 0,0-1 1,-1 0-1,1 1 0,0-1 1,0 0-1,0 1 0,0-1 0,0 0 1,0 1-1,1-1 0,-1 1 0,13-2 140,31-9-166,0 2 1,1 2-1,0 2 0,0 2 1,75 6-1,-106-2-8,-1 0 0,1 1-1,-1 0 1,26 11 0,-34-12 29,0 1 0,0-1 0,0 1 1,-1 0-1,1 0 0,-1 0 0,0 1 0,0 0 0,0 0 1,0 0-1,0 0 0,-1 0 0,0 1 0,0-1 0,3 8 1,-5-9 22,0-1 0,-1 1 0,1 0 0,-1-1 0,0 1 0,0 0 0,0 0 0,0-1 0,0 1 0,-1 0 0,1-1 0,-1 1 0,1 0 0,-1-1 1,0 1-1,0-1 0,-1 1 0,1-1 0,0 1 0,-3 1 0,1 2 61,-1-1 1,0 0-1,-1 0 1,1-1-1,-1 1 1,0-1-1,0 0 1,-7 4-1,-2-1 9,0 0 0,0-1 0,-1-1 0,-29 7-1,-66 8 16,84-16-41,-2 0 108,-55 1 0,69-6-1282,-26-3 0,30 2-850,0-1-1,0 0 1,-11-5 0,11 3-1276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01.57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52 6880,'0'-24'2229,"0"23"-2174,0 1 0,0-1 0,0 0 0,0 0 0,1 1 1,-1-1-1,0 0 0,0 0 0,0 0 0,1 1 0,-1-1 0,0 0 0,1 1 0,-1-1 0,1 0 0,-1 1 0,0-1 1,1 0-1,0 1 0,-1-1 0,1 1 0,0-1 0,1-1 209,-1 1-159,-1 0 0,1 1 0,0-1 0,-1 0 0,1 1 0,0-1 0,-1 1 0,1-1 1,0 1-1,0-1 0,0 1 0,-1-1 0,1 1 0,0 0 0,0 0 0,0-1 0,0 1 0,0 0 0,0 0 1,0 0-1,1 0 0,0 0 14,0 1 0,0-1 0,0 1 0,0-1 0,0 1 0,0 0 1,-1 0-1,1-1 0,2 3 0,3 2 120,0 1-1,-1-1 1,9 10 0,-14-14-212,23 29 566,-1 0 0,-1 2 1,21 39-1,-31-46-324,-1 0 0,-1 0 0,-1 1 0,-1 0 0,-1 0 0,-2 1 0,0 0 0,1 53 0,-4-20 28,-3 1 0,-2 0 0,-3 0 0,-2-1 0,-22 77 0,19-96-407,-34 117 817,8-58-4766,18-55 1692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49.6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0 362 2496,'5'4'9360,"-4"-4"-9330,-1 1 0,0-1 0,1 0 0,-1 1 0,1-1 1,-1 0-1,0 1 0,1-1 0,-1 0 0,1 0 0,-1 1 0,1-1 1,-1 0-1,1 0 0,-1 0 0,1 0 0,-1 0 0,1 0 1,-1 0-1,1 0 0,-1 0 0,1 0 0,-1 0 0,1 0 0,7 1 566,23 4 518,-14-3-879,-3 0 7,0-1-1,27-2 0,-11 0 1,125-5 57,-95 3-108,151-10 348,172-5-529,82-10 940,-306 13-843,120-18-129,-120 4 74,153-29 141,-222 40-92,64-13 134,358-48-485,-450 73 317,-29 4 129,0-2-1,-1 0 1,0-3 0,38-11-1,-64 12-1189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1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511 544 3488,'-1'4'6714,"-10"-20"-4765,9 13-1875,1 0 0,-1 1 1,0-1-1,1 1 1,-2 0-1,1-1 1,0 1-1,-4-2 1,-5-5 87,4 4 45,-1-1 1,1 1 0,-1 1-1,-9-4 1,7 3-90,-1 2-1,-19-6 1,26 8-115,0 1 0,0-1 1,0 1-1,0 0 0,0 0 0,0 1 0,0-1 1,0 1-1,0 0 0,1 0 0,-1 0 0,-6 2 1,-17 9-55,17-8 17,-1 1 0,1 0 0,-17 11 0,-12 15-46,2 1 0,-56 63 0,87-87 115,-1 1 1,2-1-1,-1 1 0,1 0 0,0 1 1,1-1-1,0 1 0,1 0 1,0 0-1,0 0 0,1 0 1,-1 19-1,2-15 23,0 1 0,1 0 0,1-1 0,1 1 0,0-1 0,1 1 0,0-1 0,8 21 0,-3-15 50,0-1-1,21 33 1,-23-43-37,1-1 0,-1 0 0,1 0 0,0-1 0,1 1 0,0-2 0,15 11 0,-19-14-39,0-1 1,-1 0-1,1 0 1,0-1-1,0 1 1,0-1-1,0 0 1,1 0-1,-1 0 1,0 0-1,0-1 1,1 0-1,-1 0 1,0 0-1,0 0 1,1-1-1,-1 1 1,0-1-1,0 0 1,8-3-1,7-5 65,-1 0-1,33-24 0,33-31 212,-23 16-211,124-74 162,-69 48-289,-106 66 51,-1 2-469,-16 15 27,-4 4 356,1 0-1,1 0 0,0 1 1,0 0-1,2 1 1,0 0-1,0 0 0,-5 23 1,8-26 83,1 0 1,1 0-1,0 1 1,1-1-1,0 1 1,0-1 0,2 1-1,0-1 1,0 1-1,1-1 1,6 20-1,-6-26 8,0 0 1,1 0-1,0 0 0,0-1 0,0 0 1,1 1-1,0-1 0,0-1 1,0 1-1,1 0 0,-1-1 0,1 0 1,8 5-1,-10-7 11,-1-1-1,1 0 1,0 1 0,-1-1 0,1 0 0,0 0-1,0 0 1,0-1 0,0 1 0,0-1 0,0 0 0,0 0-1,0 0 1,0 0 0,0 0 0,-1 0 0,1-1-1,0 0 1,0 1 0,0-1 0,0 0 0,0 0-1,-1-1 1,1 1 0,-1 0 0,1-1 0,-1 0-1,1 0 1,3-3 0,-1-1 19,-1 1-1,0-1 0,0 0 1,0 1-1,-1-2 1,0 1-1,0 0 1,0-1-1,-1 1 1,0-1-1,-1 0 0,2-12 1,-1 3-13,0 0 1,-2 0 0,0 0-1,-3-23 1,2 34-79,0-1 0,0 0 0,0 1 0,-1-1 0,0 1 0,0-1 0,-1 1 0,1 0 0,-1 0 0,0 0 0,0 0 0,-1 1 1,0-1-1,1 1 0,-1 0 0,-1 0 0,1 0 0,-1 1 0,1-1 0,-1 1 0,0 0 0,0 0 0,0 1 0,-1 0 0,1 0 0,-1 0 0,1 0 0,-8 0 0,5 0-14,0 2-1,-1-1 1,1 1-1,0 0 1,0 0-1,-10 3 1,18-3 48,0 0 1,0 0-1,0 0 1,1 0 0,-1 0-1,0 0 1,0 0-1,0 0 1,0 1-1,0-1 1,0 0 0,0 0-1,1 0 1,-1 0-1,0 0 1,0 0-1,0 0 1,0 1-1,0-1 1,0 0 0,0 0-1,0 0 1,0 0-1,0 0 1,0 1-1,0-1 1,0 0 0,0 0-1,0 0 1,0 0-1,0 0 1,0 1-1,0-1 1,0 0-1,0 0 1,0 0 0,0 0-1,0 0 1,0 0-1,0 1 1,0-1-1,-1 0 1,1 0 0,0 0-1,0 0 1,0 0-1,0 0 1,0 0-1,0 1 1,0-1-1,-1 0 1,1 0 0,0 0-1,0 0 1,0 0-1,0 0 1,0 0-1,0 0 1,-1 0 0,1 0-1,22-2 23,1 0 0,-1-2-1,22-7 1,-25 7 51,53-18 50,13-2 37,-67 20-148,-10 1 23,1 1 0,-1 1 0,1-1 0,-1 2 0,1-1 0,-1 1 0,1 0 0,-1 1 0,14 2 0,-21-3-8,1 1-1,0 0 0,-1-1 0,1 1 0,0 0 0,-1 0 0,1 0 1,-1 0-1,0 0 0,1 1 0,-1-1 0,0 0 0,1 1 0,-1-1 1,0 0-1,0 1 0,0 0 0,-1-1 0,1 1 0,0-1 1,-1 1-1,1 0 0,-1 0 0,1 2 0,0 4 17,0-1 0,-1 0 0,0 1-1,-2 11 1,0-3 12,1 2-61,-8 29 0,-1 8 279,8-44-131,1-1 109,8-17 34,11-17-217,0 1 0,2 1 1,0 1-1,39-30 0,-42 38-104,23-14 0,-34 24-8,0-1 1,1 1-1,0 0 0,0 0 1,-1 1-1,1 0 0,10-2 1,-14 4 30,-1 0 1,0 0 0,0 0-1,0 0 1,0 1 0,1-1-1,-1 0 1,0 1 0,0 0-1,0-1 1,0 1 0,0 0-1,0 0 1,0 0 0,0 1-1,-1-1 1,1 0 0,0 1-1,-1-1 1,1 1 0,-1-1-1,1 1 1,-1 0 0,0-1-1,0 1 1,1 0 0,-1 0-1,-1 0 1,2 2 0,2 8 30,0-1 1,-1 0-1,0 1 1,0 14 0,0-12-41,3 20 122,2-1-1,15 38 1,-22-69-81,-1 0-1,1 0 1,0 0 0,0 0 0,1-1 0,-1 1-1,0-1 1,2 3 0,-2-3-9,-1-1-1,1 0 1,-1 1-1,1-1 1,0 1-1,-1-1 1,1 0-1,-1 1 1,1-1-1,0 0 1,-1 1-1,1-1 1,0 0-1,-1 0 1,1 0 0,0 0-1,-1 0 1,1 0-1,0 0 1,-1 0-1,1 0 1,0 0-1,-1 0 1,1 0-1,0 0 1,1-1-1,2-2 35,-1-1 0,1 0 0,-1 1 0,0-2 0,0 1 0,0 0 0,0 0 0,3-9 0,-2 4-29,23-41 72,29-48-111,-48 86 17,1-1 0,1 1 0,0 1 0,0 0 0,17-13 0,-23 21-11,0 0 0,0 0 0,0 1 0,0-1 0,1 1 0,-1 0 0,9-2 0,-12 3 14,0 1 0,0 0 0,0 0 1,0 0-1,0 0 0,0 0 0,1 0 0,-1 0 1,0 0-1,0 0 0,0 0 0,0 0 0,0 1 1,0-1-1,0 0 0,-1 1 0,1-1 0,0 1 1,0-1-1,0 1 0,0 0 0,0-1 0,-1 1 1,1 0-1,0-1 0,-1 1 0,1 0 1,0 0-1,-1 0 0,1 0 0,-1 0 0,1-1 1,-1 1-1,0 0 0,1 0 0,-1 0 0,0 0 1,0 0-1,1 0 0,-1 0 0,0 3 0,0 9 44,0 1-1,0 0 0,-1-1 1,-1 1-1,0-1 0,-7 21 1,-3 28 79,10-42-27,1-8 61,-1-1 0,1 0 0,-7 20 0,17-53-115,2-1 0,0 2 0,2-1 0,0 2 0,1 0 0,1 0 0,20-19 0,-15 20-70,41-28 1,-50 39-37,1 1 0,0 1 1,0 0-1,0 1 0,22-7 1,-33 12 54,1-1 0,0 1-1,0-1 1,-1 1 0,1 0 0,0 0 0,0-1 0,0 1 0,0 0 0,-1 1 0,1-1 0,0 0 0,0 1 0,0-1 0,-1 1-1,1-1 1,0 1 0,2 1 0,-2-1 8,-1 1-1,0-1 1,0 1-1,0-1 1,0 0 0,0 1-1,0 0 1,-1-1-1,1 1 1,0-1-1,-1 1 1,1 0-1,-1 0 1,0-1 0,1 1-1,-1 0 1,0 0-1,0-1 1,0 3-1,-4 71 103,1-48-113,3 55-1,1-78 20,-1 4 15,0 1 0,1-1 0,1 0 0,0 0 1,0 0-1,0 0 0,1 0 0,5 11 0,-6-16 2,-1-1 1,1 1-1,0-1 0,-1 1 1,1-1-1,1 0 1,-1 1-1,0-1 1,0 0-1,1 0 0,-1-1 1,4 3-1,-4-3-17,0-1-1,0 1 1,0-1-1,0 0 1,0 1-1,0-1 0,0 0 1,0 0-1,0 0 1,0 0-1,0-1 1,0 1-1,0 0 1,0-1-1,0 1 1,0-1-1,-1 0 0,1 0 1,3-2-1,2-1 50,1-1 0,-1 0 0,-1 0 1,1-1-1,-1 1 0,9-12 0,27-42-143,-40 56 84,1-2-6,12-17 101,-1-1 0,16-37 0,-19 38 41,-7 13-114,0 0 0,5-16 0,-8 22-35,0 0-1,-1-1 0,1 1 0,-1 0 0,0 0 0,0 0 1,0 0-1,0 0 0,-1 0 0,1-1 0,-1 1 0,-2-5 1,3 8 6,0-1 1,0 1-1,0 0 1,0 0-1,0-1 0,-1 1 1,1 0-1,0 0 1,0 0-1,0-1 1,0 1-1,-1 0 1,1 0-1,0 0 1,0 0-1,0-1 1,-1 1-1,1 0 0,0 0 1,0 0-1,-1 0 1,1 0-1,0 0 1,0 0-1,-1 0 1,1 0-1,0 0 1,0 0-1,-1 0 1,1 0-1,0 0 0,0 0 1,-1 0-1,1 0 1,0 0-1,0 0 1,-1 0-1,-11 8-211,-6 11 133,15-14 88,1-1 0,-1 1 0,1-1 1,0 1-1,0 0 0,0-1 0,1 1 1,-2 10-1,1-3-24,1 1 0,0 14 0,1-20 39,0 0 0,1 0-1,0 0 1,0 0 0,1 0-1,-1-1 1,2 1 0,-1-1-1,1 1 1,0-1 0,0 0-1,5 8 1,-6-13-1,-1 1 0,1-1 0,0 1 0,-1-1 0,1 0 0,0 0 0,0 0 0,0 0 0,0 0 0,0 0 0,0 0 0,0-1 0,0 1 0,0-1 0,0 1 0,0-1 0,0 0 0,0 0 0,0 0 0,1 0 0,1 0 0,6-2 41,0 0 0,-1 0 1,14-5-1,-15 4-44,124-48-1,-45 15 4,-53 23-3,160-63 23,-173 68-160,34-8-1,-54 16 125,-1 0 0,0 0 1,0 0-1,1 0 0,-1 0 0,0 0 1,0 0-1,0 0 0,1 0 0,-1 0 1,0 0-1,0 0 0,0 1 0,1-1 0,-1 0 1,0 0-1,0 0 0,0 0 0,0 0 1,0 1-1,1-1 0,-1 0 0,0 0 0,0 0 1,0 1-1,0-1 0,0 0 0,0 0 1,0 0-1,0 1 0,0-1 0,1 0 0,-1 0 1,0 1-1,0-1 0,0 0 0,0 0 1,0 0-1,-1 1 0,1-1 0,0 0 1,0 0-1,0 0 0,0 1 0,0-1 0,0 0 1,0 1-1,-3 13-24,2-12 1,-5 16 52,-15 33-1,0-2 72,13-26-101,0 1-1,2-1 1,0 1 0,2 0 0,-2 33 0,6-55 17,0 0 1,0 1-1,0-1 1,0 0-1,0 1 1,0-1-1,1 0 0,-1 1 1,1-1-1,-1 0 1,1 0-1,0 0 1,0 1-1,0-1 0,0 0 1,1 0-1,-1 0 1,1-1-1,-1 1 0,1 0 1,1 1-1,-2-2 1,0-1-1,0 0 0,-1 0 0,1 0 0,0 1 0,0-1 1,0 0-1,-1 0 0,1 0 0,0 0 0,0 0 0,0-1 1,-1 1-1,1 0 0,0 0 0,0 0 0,0-1 0,-1 1 0,1 0 1,0-1-1,-1 1 0,1-1 0,0 1 0,-1-1 0,1 1 1,-1-1-1,1 0 0,18-20 153,41-74-43,11-17-144,0 28 250,-15 18-126,-17 15-111,-2-2 1,34-67 0,49-127 46,-89 176-119,30-99 1,-60 166 20,0 0 0,0 0 1,0 0-1,0 0 1,-1 0-1,0-1 0,1 1 1,-2-4-1,1 8 52,0-1 0,0 1 0,0 0 0,0 0 0,0-1 0,0 1 0,0 0 0,-1 0 0,1-1 0,0 1 0,0 0 0,0 0 0,0 0 0,-1-1 0,1 1 0,0 0 0,0 0 0,0 0 0,-1 0 0,1 0 0,0-1 0,0 1 0,0 0 0,-1 0 0,1 0 0,0 0 0,0 0 0,-1 0 0,1 0 0,0 0 0,0 0 0,-1 0 0,1 0 0,0 0 0,0 0 0,-1 0 0,1 0 0,0 0 0,0 0 0,-1 0 0,1 0 0,-10 5-125,3 0 61,1 0-1,-12 12 0,4-4 22,-6 6 41,2 1 1,1 0-1,0 1 0,2 1 0,0 0 1,-21 47-1,9-9 21,-30 104 0,46-130 44,2 0 0,2 1 0,-6 62 0,12-86-40,1 0 0,1 1 0,-1-1 0,2 0 1,-1 1-1,2-1 0,-1 0 0,2 0 0,-1 0 0,2-1 0,-1 1 0,1-1 0,1 0 0,0-1 0,12 17 0,-11-19 39,0 0 0,0-1 0,1 1 0,0-1 0,0-1 0,1 1 0,-1-1 0,1-1 0,0 0-1,1 0 1,-1-1 0,0 0 0,1 0 0,12 1 0,-8-3-26,0 1-1,1-2 1,-1 0-1,0-1 1,0 0 0,0-1-1,0-1 1,0 0-1,18-7 1,-24 6-653,0 1 0,0-1 0,-1-1 0,0 0 0,8-6 0,-8 5-2034,1 1 1,0 0-1,12-7 0,-6 8-336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10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80 7968,'-14'-5'1321,"11"5"-948,0-1 1,0 0-1,0 0 1,0 0-1,0-1 1,1 1-1,-4-3 1,5 4-301,1 0-1,0 0 1,0 0-1,0 0 1,0-1 0,0 1-1,0 0 1,0 0-1,0 0 1,0 0 0,0-1-1,0 1 1,0 0-1,0 0 1,0 0 0,0 0-1,0 0 1,0-1-1,0 1 1,0 0 0,0 0-1,0 0 1,0 0-1,0-1 1,0 1 0,0 0-1,0 0 1,0 0-1,0 0 1,1 0 0,-1-1-1,0 1 1,0 0-1,0 0 1,0 0 0,0 0-1,0 0 1,1 0-1,-1 0 1,0 0 0,0 0-1,0-1 1,0 1-1,0 0 1,1 0 0,-1 0-1,0 0 1,0 0-1,0 0 1,17-8 1005,28-7-917,-12 6-146,1 1 0,0 1 0,0 2 0,63 0 0,-75 6-872,0 1 1,39 9-1,-47-7-278,0 1 0,0 0-1,-1 0 1,1 2 0,13 8 0,9 9-1361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11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19 221 3968,'-2'10'818,"0"-1"0,1 0-1,1 1 1,-1-1 0,2 13 0,-1 26 1853,-8 123 167,6-155-2777,1-12-91,0 1 0,0 0 0,1-1 0,0 1 0,0-1 0,0 1 0,0 0 0,1-1 0,-1 1 0,1 0 0,2 4 0,-3-9 3,0 0 1,0 0-1,0 0 1,0 0-1,0-1 1,0 1 0,0 0-1,0 0 1,0 0-1,0 0 1,0 0-1,0 0 1,0 0-1,0 0 1,0 0-1,0 0 1,0-1-1,0 1 1,0 0-1,0 0 1,0 0-1,0 0 1,0 0-1,0 0 1,0 0-1,0 0 1,0 0-1,0 0 1,0 0-1,0-1 1,0 1-1,0 0 1,0 0-1,0 0 1,1 0-1,-1 0 1,0 0 0,0 0-1,0 0 1,0 0-1,0 0 1,0 0-1,0 0 1,0 0-1,0 0 1,0 0-1,0 0 1,1 0-1,-1 0 1,0 0-1,0 0 1,0 0-1,0 0 1,0 0-1,0 0 1,0 0-1,0 0 1,0 0-1,0 0 1,1 0-1,-1 0 1,0 0-1,0 0 1,0 0-1,0 0 1,0 0 0,0 1-1,2-12-1151,-2 8 685,4-17-1032</inkml:trace>
  <inkml:trace contextRef="#ctx0" brushRef="#br0" timeOffset="1">42 133 5312,'0'-36'2400,"-10"16"-2080,6 8 1504,8 4-1056,-4-9 256,0 6-608,-4-1-480,4 4 32,0-1-448,4 9 256,1 9-1056,-5-1-1600,10 9 1600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12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3232,'0'1'69,"0"-1"0,-1 1 0,1-1 0,0 1-1,0-1 1,0 1 0,0-1 0,0 1 0,-1-1 0,1 1 0,0-1 0,0 1 0,0-1 0,0 1-1,0-1 1,1 1 0,-1-1 0,0 1 0,0-1 0,0 1 0,0-1 0,1 1 0,7 14 1435,2 3 873,-7-5-1641,-1 0-1,0 1 0,-1-1 1,-1 0-1,-1 22 0,-1 2 59,2-31-756,1 18 585,-2-24-590,1 1 0,0 0 0,1-1 0,-1 1 1,0 0-1,0-1 0,0 1 0,0 0 0,0-1 1,1 1-1,-1-1 0,0 1 0,0 0 0,1-1 1,-1 1-1,1-1 0,-1 1 0,0-1 0,1 1 1,-1-1-1,1 1 0,-1-1 0,1 0 0,-1 1 0,1-1 1,1 1-1,-1-1 50,1 0 0,0 0 0,0-1 0,-1 1 0,1 0 0,0-1 0,-1 1 0,1-1 1,0 0-1,-1 0 0,1 1 0,-1-1 0,3-2 0,21-18 284,-17 15-249,23-21 74,59-44-514,-79 63 387,1 0 0,0 1 0,0 1 1,1 0-1,25-8 0,-37 14-50,-1-1 0,1 1 1,-1 0-1,1 0 0,-1-1 0,1 1 0,-1 0 0,1 0 0,-1 0 0,1 0 1,0 0-1,-1 0 0,1 0 0,-1 0 0,1 0 0,0 0 0,-1 0 0,1 0 1,-1 0-1,1 0 0,-1 1 0,1-1 0,-1 0 0,1 0 0,-1 1 1,1-1-1,-1 0 0,1 1 0,-1-1 0,1 0 0,-1 1 0,1-1 0,-1 1 1,0-1-1,1 1 0,-1-1 0,0 1 0,0-1 0,1 1 0,-1-1 0,0 1 1,0-1-1,0 1 0,1-1 0,-1 1 0,0 1 0,0 2 83,-1 0 0,1 1 1,-1-1-1,0 0 0,-2 6 0,2-3-38,-18 60 566,-10 40-228,25-90-273,2 0 0,0 0 0,0 1-1,3 22 1,-1-38-104,0 0 0,0-1-1,0 1 1,0 0 0,1-1 0,-1 1-1,1-1 1,-1 1 0,1-1 0,-1 1-1,1-1 1,0 1 0,0-1 0,0 1-1,0-1 1,1 2 0,-1-2-21,0-1-1,0 1 1,0-1 0,0 1 0,0-1-1,0 1 1,0-1 0,0 0-1,1 1 1,-1-1 0,0 0 0,0 0-1,0 0 1,0 0 0,0 0 0,0 0-1,0 0 1,2-1 0,2 0-159,-1 0 0,1-1 0,-1 0 0,0 0 0,1 0 0,-1-1 0,0 1-1,0-1 1,4-4 0,10-11-980,0-1 0,23-31 0,-22 24 387,24-23-1,105-93 822,-135 128 755,-13 14-813,0 0-1,1 0 1,-1-1-1,0 1 1,0 0-1,0 0 1,0 0-1,0 0 0,1 0 1,-1 0-1,0-1 1,0 1-1,0 0 1,0 0-1,0 0 1,0-1-1,0 1 1,1 0-1,-1 0 0,0 0 1,0-1-1,0 1 1,0 0-1,0 0 1,0 0-1,0-1 1,0 1-1,0 0 0,0 0 1,0 0-1,0-1 1,0 1-1,0 0 1,-1 0-1,1 0 1,0-1-1,0 1 1,0 0-1,0 0 0,0 0 1,0 0-1,0-1 1,-1 1-1,1 0 1,0 0-1,0 0 1,0 0-1,0 0 1,0 0-1,-1-1 0,1 1 1,0 0-1,0 0 1,0 0-1,-1 0 1,1 0-1,0 0 1,0 0-1,0 0 0,-1 0 1,1 0-1,0 0 1,-2 0 16,1 1 0,0-1 0,-1 1 0,1-1 0,0 1 0,-1 0 0,1 0 0,0-1 0,0 1 0,0 0 0,0 0 1,0 0-1,-2 2 0,0 1 53,-8 6 27,1 0 1,1 1 0,-1 0 0,2 1-1,0 0 1,-12 24 0,10-14-21,1 1 1,1 0-1,-7 28 0,8-6 335,9-23-200,-2-22-208,0 1 1,0 0 0,1-1-1,-1 1 1,0 0-1,1-1 1,-1 1-1,0 0 1,1-1 0,-1 1-1,0-1 1,1 1-1,-1 0 1,1-1-1,-1 1 1,1-1 0,0 0-1,-1 1 1,1-1-1,0 1 1,0-1 17,0 0 0,0 0 0,0 0 0,0 0 0,0 0 0,0 0 0,0 0 0,0 0 0,0 0 0,0 0 1,0-1-1,-1 1 0,1 0 0,0-1 0,0 1 0,0-1 0,0 1 0,-1-1 0,1 1 0,0-1 0,0 0 0,0 0 0,14-16 243,-14 16-242,9-14 104,-1 0 0,-1-1 0,0 0 0,10-31 0,0 1-278,-4 18-563,-11 29 361,-1 6 192,1 14 83,-3-19 54,8 79 179,-3 1 0,-9 109-1,-30 166 188,33-356-350,-2 27 42,-12 81 462,12-92-289,-1 0 1,-1 0-1,-14 32 0,17-46-189,1-1 12,1 1 0,-1-1 0,0 0 1,0 0-1,0 0 0,0-1 0,-1 1 0,1 0 0,0 0 0,-1-1 0,1 1 0,-1 0 0,0-1 0,0 0 0,1 1 0,-1-1 0,0 0 0,-4 2 0,5-3-28,1 0 1,-1 0-1,1 0 1,-1 1-1,1-1 1,-1 0-1,1 0 1,-1 0-1,0 0 0,1 0 1,-1-1-1,1 1 1,-1 0-1,1 0 1,-1 0-1,0 0 1,1-1-1,-1 1 0,1 0 1,-1 0-1,1-1 1,-1 1-1,1 0 1,0-1-1,-1 1 1,0-1-1,-3-4 35,0-1 0,1 1 0,0 0 0,0-1 0,0 0 0,-3-9 0,-12-43 182,15 46-216,-61-253 413,61 252-224,1-1 0,0 1-1,0-1 1,2-17 0,0 27-174,0 1 1,1-1 0,-1 0 0,1 0 0,0 0-1,0 0 1,0 0 0,1 1 0,-1-1-1,1 1 1,0-1 0,0 1 0,1-1 0,-1 1-1,0 0 1,1 0 0,0 0 0,0 1-1,4-4 1,5-2 24,0 1 0,1 0 0,-1 1 0,2 1 0,23-8 0,73-10 11,-74 17-51,3-2-21,61-8-2043,-72 16 819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21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364 582 2816,'10'-3'3945,"-11"3"-3722,1 0 0,-1 0 1,1-1-1,0 1 1,-1 0-1,1 0 1,-1 0-1,1 0 1,0 1-1,-1-1 1,1 0-1,-1 0 0,1 0 1,0 0-1,-1 0 1,1 0-1,0 1 1,-1-1-1,1 0 1,0 0-1,-1 1 0,1-1 1,0 0-1,-1 0 1,1 1-1,-13 6 480,-21 9-1,1-2-459,-59 38 168,63-37-282,1 1 1,1 1-1,-46 39 0,69-53-87,1 1 0,0-1 1,0 1-1,0 0 0,0 0 0,0 0 0,1 0 0,0 0 0,0 1 0,-3 7 0,5-10-15,-1-1 0,1 0 0,0 1-1,0-1 1,0 0 0,0 1 0,0-1 0,0 0-1,0 0 1,0 1 0,1-1 0,-1 0-1,0 1 1,1-1 0,-1 0 0,1 0 0,0 2-1,1-2 6,-1 1 0,0-1-1,0 0 1,0 0-1,1 0 1,-1 0 0,1-1-1,-1 1 1,0 0 0,1 0-1,0-1 1,-1 1 0,1-1-1,-1 0 1,1 1 0,0-1-1,2 0 1,5 1 53,0-1-1,-1-1 1,1 0 0,16-3-1,37-13 224,-43 12-229,2-1 55,-1 0-1,0-2 0,0 0 1,0-2-1,22-13 0,-36 19-103,-1-1 0,1 1-1,-1-1 1,0 0 0,0 0 0,0-1 0,-1 1-1,6-11 1,-7 12-40,-1-1 1,0 0-1,-1 1 1,1-1-1,-1 0 1,0 0-1,0 0 0,0 0 1,-1 0-1,0 0 1,0 0-1,0 0 0,-1-8 1,0 9-77,0 0 1,0 0-1,0-1 1,-3-6-1,3 10 60,1 1-1,0-1 1,-1 0-1,1 1 1,0-1-1,-1 0 1,1 1-1,-1-1 1,1 1-1,-1-1 1,1 0-1,-1 1 1,1-1-1,-1 1 1,0 0-1,1-1 1,-1 1-1,1 0 1,-1-1-1,0 1 1,0 0-1,1-1 1,-1 1-1,0 0 1,1 0-1,-1 0 1,0 0-1,0 0 1,1 0-1,-1 0 1,0 0-1,0 0 1,1 0-1,-1 0 1,0 1-1,0-1 1,-1 1-1,-1 1 12,-1 0-1,1 0 0,-1 0 1,1 1-1,0 0 1,0-1-1,0 1 0,0 0 1,0 1-1,1-1 1,-5 7-1,4-4 22,0 0 0,0 0 0,1 1 1,-1-1-1,2 1 0,-4 13 0,5-15 7,0 1 0,0-1 0,1 1 0,0-1 0,0 0 0,0 1 0,0-1 0,1 0 0,0 0 0,0 0 0,0 0 0,1 0 1,-1 0-1,1-1 0,0 1 0,1-1 0,-1 0 0,1 0 0,0 0 0,4 4 0,-2-3 44,0 0 0,0-1 0,0 1 0,1-1 0,-1-1 1,1 1-1,0-1 0,0 0 0,0-1 0,0 0 0,1 0 0,-1 0 0,1-1 1,7 1-1,-7-3 6,-1 0 0,1 0 0,-1-1 1,0 0-1,0 0 0,0-1 0,0 1 0,0-2 1,0 1-1,-1-1 0,1 0 0,-1 0 0,11-10 0,0-2 16,-2 1 0,0-2 0,19-25 0,41-67 177,-72 104-150,0 1-114,-1 1 0,1-1 0,0 1 0,5-5 0,-7 7-2,0 1-1,-1-1 0,1 1 0,-1-1 1,1 1-1,0 0 0,-1-1 0,1 1 1,0 0-1,-1 0 0,1-1 0,0 1 1,0 0-1,-1 0 0,1 0 0,0 0 1,0 0-1,-1 0 0,1 0 1,0 0-1,0 0 0,-1 0 0,1 0 1,0 0-1,0 1 0,-1-1 0,1 0 1,0 1-1,-1-1 0,1 0 0,0 1 1,-1-1-1,2 2 0,3 5-41,1 0 0,-1 0 0,-1 1 0,1 0 0,-1 0 0,-1 0 0,5 13 0,-2 0 122,0 0 0,-1 1 1,-1 0-1,-2 0 0,0 0 0,-1 0 0,-1 0 0,-1 0 0,-1 0 1,-1 0-1,-1-1 0,-11 39 0,14-59-51,-8 19 263,9-20-270,0 1 1,-1 0 0,1-1-1,-1 1 1,1-1 0,-1 1 0,0-1-1,1 1 1,-1-1 0,1 1-1,-1-1 1,0 1 0,1-1-1,-1 0 1,0 0 0,0 1-1,1-1 1,-1 0 0,0 0 0,0 0-1,1 0 1,-1 0 0,0 0-1,0 0 1,0 0 0,1 0-1,-2 0 1,-1-1 14,0-1 0,0 1 0,0-1 0,1 1 0,-1-1 0,1 0-1,-1 0 1,1 0 0,0 0 0,-1-1 0,1 1 0,1 0 0,-1-1 0,-2-4 0,-4-6 29,-10-23 0,16 31-71,-7-13 5,-1 0 0,-14-21 0,16 28 8,-13-24-190,18 31 5,5 3 44,2 10 13,0 0 1,1 0 0,10 13-1,-13-18 150,1-1 0,0 1-1,-1-1 1,1 0 0,1 0-1,-1 0 1,0 0 0,1-1-1,-1 1 1,1-1 0,0 0-1,-1 0 1,1 0-1,0-1 1,0 0 0,1 1-1,-1-1 1,0 0 0,0-1-1,0 1 1,1-1 0,-1 0-1,0 0 1,1 0 0,-1-1-1,6-1 1,10-3 56,-1 0 0,1-2 1,-1 0-1,26-15 0,-5 4-49,1-6 109,-31 18-147,0 0-1,19-7 0,-8 2 89,-15 7 204,12-16-377,-17 16 101,2-24 192,8 7-218,-8 15 41,-3 6-25,1-1-1,-1 0 0,1 1 1,-1-1-1,1 0 1,-1 0-1,0 0 0,1 0 1,-1 1-1,0-1 1,0 0-1,0 0 0,0 0 1,0-1-1,5 26-597,-5-24 689,0 13-225,-3-3 59,1 0 0,0 0 0,-1 13-1,-1 12 34,3-25 59,1 0 0,0 0-1,0 0 1,3 17 0,-3-26 2,0 0 0,0 0 1,0 0-1,0 0 0,1 0 1,-1 0-1,0 0 0,1 0 0,-1 0 1,0 0-1,1-1 0,-1 1 1,1 0-1,0 0 0,-1 0 1,1-1-1,0 1 0,-1 0 1,1-1-1,0 1 0,0 0 0,-1-1 1,1 1-1,0-1 0,0 1 1,0-1-1,0 0 0,0 1 1,0-1-1,0 0 0,0 0 1,0 0-1,0 0 0,0 1 0,0-1 1,0 0-1,0-1 0,0 1 1,0 0-1,0 0 0,1-1 1,1 0 23,1 0-1,-1 0 1,0 0 0,1-1 0,-1 1 0,0-1 0,0 0 0,0 0 0,0 0 0,0-1 0,3-2 0,29-40 114,-13 15-16,-10 13-179,-2 0 0,0-1 0,10-23 0,-14 27-89,0 4 60,-4 6 48,0 1 0,-1 0 0,1 0 0,-1-1 0,1 1 0,-1-1 0,0 1 0,0-4 0,4 80-403,-6-47 343,-8 46 1,-1-5 5,-18 110 139,10-81-26,13-71 37,0-1-1,-12 33 1,12-45-10,0 1-1,-1-2 0,0 1 1,-1-1-1,0 0 1,-11 13-1,14-21-28,0 1 0,1 0 0,-1-1 0,0 0 0,0 0 0,-1-1 0,1 1 0,-1-1 1,1 0-1,-1 0 0,-9 3 0,11-4-12,-1-1 0,1 1-1,-1-1 1,1 1 0,-1-1 0,1 0 0,-1 0 0,1-1 0,-1 1 0,1-1 0,0 0 0,-1 0 0,1 0 0,0 0 0,-1 0-1,1-1 1,-5-3 0,6 4-22,1 0 0,0 0 0,0 0 0,0 0 0,0 0 0,0 0 0,0 0 0,0-1-1,0 1 1,0 0 0,1-1 0,-1 1 0,0-1 0,1 1 0,-1-1 0,1 1 0,0-1-1,-1 1 1,1-1 0,0 1 0,0-1 0,0 1 0,0-1 0,0 1 0,0-1 0,1 1 0,-1-1-1,0 1 1,1-1 0,0-1 0,3-5-25,-1 1 0,1-1 0,0 1 0,9-10 0,-8 10-2,85-140-66,-2 4 274,-73 122-182,1 0 0,1 2 0,1-1 1,0 2-1,36-27 0,-21 21-22,1 2 0,1 1 0,1 1 0,1 3 0,75-26 0,-103 40-47,-1 1 1,17-2-1,-22 4 38,0 0-1,-1 0 1,1 0 0,0 0-1,0 1 1,0-1 0,0 1-1,-1-1 1,1 1 0,0 0-1,-1 0 1,5 3 0,-2-2-13,-3-1 51,-1 0 1,1 0-1,0 0 0,0 0 0,0 1 0,-1-1 1,1 0-1,-1 1 0,1-1 0,-1 1 1,1-1-1,-1 1 0,0 0 0,0 0 1,0-1-1,0 1 0,0 0 0,0 0 0,-1 0 1,1 0-1,0 0 0,-1 2 0,6 87 934,-6-92-897,1 1 0,-1-1-1,0 0 1,1 0 0,-1 1-1,1-1 1,-1 1 0,1-1 0,0 0-1,-1 1 1,1-1 0,0 1 0,-1 0-1,2-2 1,3-1 31,2-4-5,72-59-408,-77 64 314,0 1 0,0 0 0,0 0 0,0 1 0,0-1 0,0 0 1,0 1-1,0-1 0,1 1 0,-1-1 0,0 1 0,0 0 0,0 0 1,1 0-1,-1 1 0,0-1 0,0 0 0,0 1 0,4 1 0,-5-1 24,-1 0-1,1 0 0,-1 0 1,0 0-1,1 0 1,-1 0-1,0 0 0,0 0 1,0 0-1,0 0 0,0 0 1,0 1-1,0 0 1,0 5-47,4 26 470,-4-33-414,0 0 1,0 0-1,0 1 0,0-1 0,0 0 0,0 0 0,0 0 0,0 1 1,0-1-1,1 0 0,-1 0 0,0 0 0,0 0 0,0 0 0,0 1 1,0-1-1,1 0 0,-1 0 0,0 0 0,0 0 0,0 0 1,0 0-1,1 1 0,-1-1 0,0 0 0,0 0 0,0 0 0,1 0 1,-1 0-1,0 0 0,0 0 0,0 0 0,1 0 0,-1 0 0,0 0 1,0 0-1,0 0 0,1 0 0,-1 0 0,0 0 0,0 0 0,0 0 1,0-1-1,1 1 0,-1 0 0,0 0 0,0 0 0,1 0 0,12-7 75,-10 6-55,30-19 193,-28 16-233,0 1 0,1-1 0,-1 1 0,1 0 0,0 0 0,0 1 0,0 0 0,0 0 0,1 0 0,-1 1 0,12-1 0,-17 2-12,1 0 0,0 1 0,0-1 0,-1 1 0,1 0 0,0 0 0,-1-1 0,1 1 0,-1 0 0,1 0 0,-1 0 0,1 1 0,-1-1 1,0 0-1,1 1 0,-1-1 0,0 0 0,2 4 0,-2-3 44,1 0 1,0 0-1,-1 0 1,1 0-1,0 0 1,1 0-1,-1-1 1,3 3-1,-1-3 8,0 0-1,0 0 1,0 0-1,1 0 1,-1-1-1,0 1 1,0-1-1,1 0 1,-1 0-1,0-1 1,6-1-1,8-2 43,22-7 0,-29 7 46,8-2-191,1 1 1,0 0-1,1 2 0,33-2 0,-52 5 65,-1 0 0,1 0 0,-1 0 0,1 0 0,-1 0 0,1 0 0,-1 1-1,1-1 1,-1 1 0,0-1 0,1 1 0,-1 0 0,0-1 0,1 1 0,-1 0 0,0 0 0,0 0-1,0 0 1,0 0 0,0 0 0,0 0 0,0 0 0,0 1 0,0-1 0,0 0 0,0 2-1,1 2-28,0 1 0,-1-1-1,0 0 1,0 0-1,0 10 1,0-12 12,0 30 30,-2 0 1,-1-1-1,-9 51 0,5-50-33,-26 137 79,15-92 112,12-53 271,-2 0-1,-14 32 0,19-60-268,1-8-89,2 0-29,0-1 1,6-21-1,2-11 20,39-158 86,-33 153-219,1 1-1,26-53 0,-32 83-25,1 0 0,1 1 0,0 0 1,19-20-1,-28 34 54,-1 0 1,1 1-1,0-1 1,0 0 0,0 1-1,0 0 1,0 0-1,5-2 1,-8 4 30,1-1-1,-1 1 1,1 0-1,-1 0 1,1 0-1,0 0 1,-1 0-1,1 0 1,-1 0-1,1 0 1,0 0-1,-1 0 1,1 0-1,-1 0 1,1 0-1,0 0 1,-1 1-1,1-1 1,-1 0-1,1 0 1,0 1-1,0 0 6,0 0-1,0 0 1,0 0-1,-1 1 1,1-1-1,0 0 1,-1 0-1,1 0 1,-1 1-1,1-1 0,-1 0 1,1 0-1,-1 1 1,0 0-1,1 7 22,0-1 0,-1 0-1,-1 1 1,1-1 0,-1 0-1,-1 1 1,1-1-1,-1 0 1,-1 0 0,0 0-1,0 0 1,0-1 0,-1 1-1,-6 9 1,8-14-29,-9 11 162,11-14-138,0 0 0,-1 1 0,1-1 0,0 0 0,-1 0 0,1 1 0,0-1 0,-1 0 0,1 0 0,0 0 0,-1 0 0,1 0 0,-1 0 0,1 1 0,-1-1 0,1 0 0,0 0 0,-1 0 0,1 0 0,-1 0 0,1-1 0,0 1 0,-1 0 0,1 0 0,-1 0 0,1 0 0,0 0 0,-1 0 0,1-1 0,0 1 0,-1 0 0,1 0 0,0-1 1,-1 1-1,1 0 0,0 0 0,-1-1 0,1 1-15,0 0 0,0 0 0,0-1 0,-1 1 0,1 0 0,0 0 0,0 0 0,0 0 0,0-1 1,0 1-1,0 0 0,0 0 0,0 0 0,0-1 0,0 1 0,0 0 0,0 0 0,0 0 0,0-1 0,0 1 1,0 0-1,0 0 0,0 0 0,0-1 0,0 1 0,0 0 0,0 0 0,0 0 0,0-1 0,0 1 0,0 0 1,0 0-1,8-7-71,18-6 88,-12 7 92,82-39-253,23-13 195,-96 44-15,1-2 0,-2-1 0,0-1 0,-2-1 0,0 0 0,32-42 0,-32 33-5,-1-1-1,-1-1 1,-2-1 0,14-36-1,-9 14-49,-3-1 0,17-79 0,-26 98-59,-6 25 43,-1 0 0,0 0 0,0 0 0,0-13 0,-2 22 22,0 1 0,0 0 0,1-1 0,-1 1 0,0-1 0,0 1 0,-1-1 0,1 1 1,0 0-1,0-1 0,0 1 0,0-1 0,0 1 0,0-1 0,0 1 0,-1 0 0,1-1 0,0 1 1,0-1-1,-1 1 0,1 0 0,0-1 0,-1 1 0,1 0 3,-1 0 0,1 0 0,0 0-1,-1 0 1,1 0 0,-1 0 0,1 0 0,0 0 0,-1 1 0,1-1-1,0 0 1,-1 0 0,1 0 0,0 1 0,-1-1 0,1 0 0,0 0-1,-1 1 1,1-1 0,0 1 0,-17 22-250,14-20 265,-4 9-23,0 1 0,1-1 0,1 1 0,-6 18 0,-12 57-17,20-74 44,-32 166-239,31-151 244,2 0-1,1-1 1,1 1-1,6 40 1,-5-60 44,1 0 1,0-1-1,0 1 1,1 0-1,1-1 1,-1 1-1,1-1 1,1 0-1,5 8 1,-8-13-38,1 1 1,-1-2-1,1 1 1,0 0-1,0-1 1,0 1-1,0-1 0,0 0 1,1 0-1,-1 0 1,1 0-1,-1-1 1,1 1-1,-1-1 1,1 0-1,0 0 0,0 0 1,0-1-1,-1 1 1,1-1-1,0 0 1,0 0-1,0 0 1,4-1-1,1-1-10,0 0 1,-1 0-1,1-1 1,0 0-1,-1-1 1,0 0-1,0 0 0,10-7 1,2-4 7,30-29 0,-11 8-11,-31 27-350,-17 20-33,-38 72-187,39-68 588,4-8 18,0 1-1,1 0 1,0 0 0,0 0-1,-1 12 1,3-17-26,1 0 0,-1 0 0,1-1 0,0 1 0,0 0 0,0 0 0,0 0 0,0 0 0,1-1 0,0 1 0,-1 0 0,1 0 0,0-1 0,0 1 0,0-1-1,1 1 1,-1-1 0,0 1 0,4 3 0,-4-6 2,0 0-1,0 0 1,0 0-1,0 0 1,0 0-1,0 0 0,0 0 1,-1-1-1,1 1 1,0 0-1,0 0 1,0-1-1,0 1 0,0-1 1,0 1-1,0-1 1,-1 1-1,1-1 1,1 0-1,2-2 82,1 0-55,0 0-1,0 0 1,-1-1 0,1 0 0,-1 0 0,0 0 0,0 0 0,0-1 0,0 0 0,-1 0 0,4-7 0,-5 10-51,-1-1 1,0 1-1,0-1 1,0 0-1,0 0 1,0 0-1,-1 1 1,1-1-1,-1 0 1,0 0-1,0 0 1,0 0-1,0 0 1,0 0-1,-1 0 1,1 1 0,-1-1-1,0 0 1,1 0-1,-1 1 1,-1-1-1,1 0 1,0 1-1,-1-1 1,-2-3-1,1 3-20,0 0 1,0 0-1,0 0 0,0 1 0,-1-1 0,-5-2 1,7 4 16,1 0 1,0 0 0,0 1 0,0-1 0,-1 1-1,1-1 1,0 1 0,-1-1 0,1 1 0,0 0-1,-1 0 1,1 0 0,-1-1 0,1 1 0,0 1-1,-1-1 1,1 0 0,-1 0 0,1 0 0,0 1-1,-2 0 1,2-1 11,1 0 0,0 0 0,0 0 0,0 0 0,0 0 0,0 0 0,-1 0 0,1 0 0,0 1 0,0-1 0,0 0 0,0 0 0,0 0 0,0 0 0,0 0 0,-1 0 0,1 0 0,0 1 0,0-1 0,0 0 0,0 0 0,0 0 0,0 0 0,0 0 0,0 1 0,0-1 0,0 0 0,0 0 0,0 0 0,0 0 1,0 0-1,0 1 0,0-1 0,0 0 0,0 0 0,0 0 0,0 0 0,0 1 0,0-1 0,0 0 0,7 4-1,8-2 12,9-3 54,1-1 1,-1-1-1,41-10 0,-23 0-22,46-19 0,-70 25-24,0-1 0,0-1 0,-1 0 0,0-1 0,0-1 0,18-16 0,-19 11 2,0-2 0,0 1 1,-2-2-1,0 0 0,-2 0 0,13-25 1,51-131 86,-45 95-29,-25 65-88,-1 0 1,6-24-1,-10 34-31,0 0-1,-1 0 1,1 0-1,-1 0 1,0-1-1,0 1 1,0 0-1,-1 0 1,0 0-1,0 0 1,-2-6-1,2 11 27,1 0 0,-1 0-1,0 0 1,1 0 0,-1 0 0,0 0-1,1 0 1,-1 0 0,0 0 0,1 0 0,-1 0-1,1 1 1,-1-1 0,0 0 0,1 0-1,-1 1 1,1-1 0,-1 1 0,1-1 0,-1 1-1,-6 5-41,0 1 0,1-1-1,0 1 1,0 0 0,1 1-1,0 0 1,0-1 0,-6 15-1,1 2-46,-12 45-1,-33 216 92,46-228-40,5-31 133,1 0 0,1 0 0,2-1 0,4 48 0,-3-68-11,0 1-1,0-1 1,1 1 0,0-1-1,0 0 1,0 0 0,5 9-1,-6-12-50,0-1 0,0 0-1,0 1 1,0-1-1,0 0 1,0 0 0,0 0-1,0 0 1,1 0-1,-1 0 1,0 0-1,1-1 1,-1 1 0,0 0-1,1-1 1,-1 1-1,1-1 1,-1 1-1,1-1 1,-1 0 0,1 0-1,0 1 1,-1-1-1,1 0 1,-1-1-1,1 1 1,-1 0 0,1 0-1,-1-1 1,1 1-1,1-1 1,4-2 6,-1 0-1,1 0 1,-1-1-1,0 0 1,0 0-1,0 0 1,-1-1 0,10-9-1,0-4 3,18-27 0,-7 9 18,-20 28-102,-1 0-1,0-1 1,7-16 0,-12 25 47,0 0 0,0 0 0,0 0-1,0 0 1,0 0 0,0 0 0,1 0 0,-1 0 0,0 0 0,0 0 0,0 0 0,0 0 0,0 0 0,0 0 0,1 1 0,-1-1 0,0 0 0,0 0 0,0 0 0,0 0 0,0 0 0,0 0 0,0 0 0,1 0 0,-1 0 0,0 0 0,0 0 0,0 1 0,0-1 0,0 0 0,0 0 0,0 0 0,0 0 0,0 0 0,0 0 0,0 0-1,0 1 1,0-1 0,0 0 0,0 0 0,0 0 0,-1 16-42,-1 0-1,-1 0 0,0 0 0,-9 22 0,0 4 163,11-36-55,1 0 0,-1 0 0,1 0 0,1 0 0,-1 0 0,1 0 0,0 0 1,2 9-1,-2-15-32,-1 1 0,0-1 0,1 1 1,-1-1-1,1 1 0,-1-1 1,1 0-1,-1 1 0,1-1 1,-1 1-1,1-1 0,-1 0 0,1 1 1,-1-1-1,1 0 0,0 0 1,-1 0-1,1 1 0,-1-1 0,1 0 1,0 0-1,-1 0 0,1 0 1,0 0-1,-1 0 0,1 0 0,-1 0 1,1 0-1,0 0 0,0-1 1,27-5 323,-19 4-318,60-15-37,0-3 0,-2-3 0,112-54 0,-79 33 8,-99 43 9,24-8-186,-25 9 170,1 0 0,-1 0-1,0 0 1,0-1 0,1 1 0,-1 0-1,0 0 1,1 0 0,-1 0-1,0 0 1,0 1 0,1-1-1,-1 0 1,0 0 0,0 0-1,1 0 1,-1 0 0,0 0 0,0 0-1,0 0 1,1 1 0,-1-1-1,0 0 1,0 0 0,0 0-1,1 0 1,-1 1 0,0-1 0,0 1-6,0-1 0,0 1 1,0 0-1,0 0 1,0-1-1,0 1 0,0 0 1,0-1-1,0 1 1,0 0-1,-1 0 0,1-1 1,0 1-1,-1 0 1,0 0-1,-3 7-6,-1-1 0,0 0 0,-8 8 0,-4 7-38,9-13 39,1-1 0,-15 12 0,16-15 47,0 1 0,0 0 0,0 0 0,1 0 0,0 0 0,-8 14 0,12-19-17,0 1 1,1-1-1,-1 1 0,1-1 1,-1 1-1,1 0 1,0-1-1,-1 1 0,1-1 1,0 1-1,0 0 1,0-1-1,0 1 0,1 0 1,-1-1-1,0 1 1,1 0-1,-1-1 0,1 1 1,-1-1-1,1 1 0,0-1 1,0 1-1,0-1 1,0 1-1,0-1 0,0 0 1,0 0-1,0 1 1,0-1-1,0 0 0,1 0 1,-1 0-1,1 0 0,-1-1 1,3 2-1,3 2 19,0-1-1,1 0 1,-1 0-1,1-1 1,0 0-1,8 1 1,-3-2-165,-1-1-1,1 0 1,0-1 0,-1 0-1,1-1 1,-1 0 0,1-1 0,-1-1-1,0 0 1,16-8 0,-22 10-505,-1-1 1,1 0-1,-1 0 1,6-5-1,-9 6-149,1-1 1,0 1-1,-1-1 0,0 0 0,1 1 1,-1-1-1,0 0 0,1-5 0,5-4-1782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21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41 6720,'-45'-15'3040,"24"18"-2624,11-3 2432,6-3-1568,8-2-1184,6 5-32,3-9-160,5 6 64,0-5-2144,-1 8 1152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22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93 9312,'-11'-3'1938,"11"3"-1903,0 0 0,0 0-1,0 0 1,-1-1 0,1 1-1,0 0 1,0 0 0,0 0-1,0 0 1,0 0 0,0 0 0,0 0-1,0 0 1,0 0 0,0 0-1,0 0 1,0 0 0,0 0-1,0 0 1,0 0 0,0 0 0,0 0-1,0 0 1,0 0 0,-1-1-1,1 1 1,0 0 0,0 0-1,0 0 1,0 0 0,0 0-1,0 0 1,0 0 0,0 0 0,0 0-1,0 0 1,0 0 0,0 0-1,0 0 1,0-1 0,1 1-1,-1 0 1,0 0 0,0 0 0,0 0-1,0 0 1,0 0 0,0 0-1,0 0 1,0 0 0,0 0-1,0 0 1,0 0 0,0 0-1,0 0 1,0 0 0,0 0 0,19-7 3024,-5 3-2614,65-17-340,1 3 0,0 4-1,1 3 1,139 0-1,-209 11-719,0 0-421,-1 0 0,0 1 0,1-1 0,-1 2-1,18 4 1,-10 0-1070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22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63 6656,'-64'-14'3008,"51"22"-2624,8-8 1280,5 3-992,13-3 1472,6 0-1184,34-3 351,10 3-767,23-5-256,-1 2-160,15-9-128,-10-1 32,13-2-1439,-4 6 767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25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1016 4384,'0'4'4864,"8"-9"-2782,-5 4-1791,0-1 1,0 1-1,0-1 1,0 0-1,0 0 1,3-4-1,8-13 222,-1 0-1,-1 0 1,-1-2-1,9-21 1,32-92-396,-21 48 131,25-47-15,45-129 361,-97 250-524,-1 1 0,0-1 0,-1 0 0,0 0-1,-1 0 1,0-1 0,-1 1 0,-2-13 0,2 24-74,0 1 0,0 0 0,0-1 0,0 1 0,0-1 0,0 1 0,0 0 0,0-1 0,0 1 0,0-1 0,0 1-1,0 0 1,-1-1 0,1 1 0,0-1 0,0 1 0,0 0 0,-1-1 0,1 1 0,0 0 0,-1-1 0,1 1 0,0 0 0,0 0 0,-1-1 0,1 1 0,-1 0 0,1 0 0,0 0 0,-1-1-1,1 1 1,0 0 0,-1 0 0,1 0 0,-1 0 0,1 0 0,0 0 0,-1 0 0,1 0 0,-1 0 0,1 0 0,-1 0 0,1 0 0,0 0 0,-1 0 0,1 0 0,-1 0 0,1 1 0,0-1-1,-1 0 1,1 0 0,0 0 0,-1 1 0,1-1 0,0 0 0,-1 0 0,1 1 0,0-1 0,-1 0 0,1 1 0,-19 20-87,19-20 93,-8 11 22,0 1 0,1 0 1,1 0-1,-9 26 0,-13 59-8,20-63-62,-71 278 142,34-119 51,-38 148 314,71-297-83,-2-1 1,-36 81 0,48-122-348,1 1 45,-1-1 0,0 0 0,0 1 0,0-1 0,-1 0 0,1 0 1,-4 3-1,6-5-67,-1-1 1,1 0 0,0 0 0,0 1 0,0-1-1,-1 0 1,1 0 0,0 0 0,0 1-1,0-1 1,-1 0 0,1 0 0,0 0-1,-1 0 1,1 0 0,0 1 0,0-1 0,-1 0-1,1 0 1,0 0 0,-1 0 0,1 0-1,0 0 1,-1 0 0,1 0 0,0 0-1,0 0 1,-1 0 0,1 0 0,0 0 0,-1-1-1,1 1 1,-1-1 5,1 0-1,-1 0 1,1 0-1,0 0 1,0 0-1,-1 0 1,1 0-1,0 0 1,0 0-1,0 0 1,0 0-1,0 0 1,0 0-1,1 0 1,-1-2-1,6-26 6,1 1-1,22-55 1,-16 53-37,0 0 0,2 1 0,2 0 0,19-26 0,-21 35 21,1 1-1,1 0 1,0 1-1,1 1 1,41-28-1,-14 18-47,1 2-1,72-27 1,47-25-10,-156 72 105,-1 0-1,0 0 0,0-1 1,0 0-1,-1 0 0,12-12 0,-12 4 5,-6 9-140,-6 7-7,0 3 34,0 1-1,0 0 1,1 0 0,-1 0 0,2 1 0,-1 0-1,-3 9 1,-1 0 44,-25 52 115,31-65-89,1 0 1,0 0-1,0 0 1,0 0-1,0 1 1,0-1-1,1 0 0,-1 0 1,1 1-1,0-1 1,0 0-1,1 4 1,-1-5 6,0-1 0,0 0-1,1 0 1,-1 1 0,0-1 0,1 0 0,-1 0 0,1 0 0,0 0 0,-1 0 0,1 1 0,0-1 0,0 0 0,0-1 0,0 1 0,0 0 0,-1 0-1,2 0 1,-1 0 0,0-1 0,0 1 0,0-1 0,0 1 0,0-1 0,0 1 0,1-1 0,-1 1 0,0-1 0,0 0 0,1 0 0,-1 0 0,0 0-1,3 0 1,1 0 29,0-1 0,-1 0 0,1 0 0,0 0-1,0 0 1,0-1 0,0 0 0,-1 0 0,1 0 0,-1 0-1,0-1 1,5-4 0,6-4 12,25-26 0,-37 34-55,12-13-72,-1-1 1,-1 0-1,18-30 0,-31 46 59,1 0-1,-1 0 1,0 0-1,1 1 1,-1-1-1,1 0 1,-1 1-1,1-1 1,-1 0-1,1 1 1,-1-1-1,1 1 1,0-1 0,-1 0-1,1 1 1,0 0-1,-1-1 1,1 1-1,0-1 1,0 1-1,0 0 1,-1 0-1,1-1 1,0 1-1,0 0 1,0 0-1,1 0 1,-1 0 1,-1 1 0,1-1 1,0 1-1,0 0 0,0-1 1,0 1-1,-1 0 0,1-1 1,0 1-1,-1 0 1,1 0-1,-1 0 0,1 0 1,-1 0-1,1 0 0,-1 0 1,1-1-1,-1 1 0,0 0 1,0 0-1,1 2 0,3 12-54,-1-4 64,0-1-1,1 13 1,-3-14 80,1 1 1,0 0-1,5 17 0,-6-25-53,0 0 0,0 0 0,0 0 0,0 0 0,0 0 0,0 0-1,0 0 1,0 0 0,1 0 0,-1-1 0,1 1 0,0 0 0,-1-1 0,1 0 0,0 1 0,0-1-1,0 0 1,0 0 0,0 0 0,0 0 0,0 0 0,0 0 0,4 0 0,-1-1 48,1 0 1,-1 0-1,0 0 1,0-1-1,1 0 1,-1 0 0,0-1-1,7-2 1,39-20 98,-35 16-155,132-70 80,-142 75-120,29-12-150,-32 14 139,0 0-1,0 0 0,-1 0 1,1 1-1,0-1 0,0 1 0,0 0 1,0 0-1,0 0 0,3 0 1,-5 1 26,0-1 0,0 1 0,0-1 0,0 1 1,0-1-1,-1 1 0,1-1 0,0 1 0,0 0 1,0-1-1,-1 1 0,1 0 0,0 0 1,-1 0-1,1-1 0,-1 1 0,1 0 0,-1 0 1,1 0-1,-1 0 0,0 0 0,1 0 0,-1 0 1,0 0-1,0 0 0,0 0 0,1 2 0,-2 29 69,0-31-64,1 4 41,-1 0 1,0 1-1,-1-1 1,0 0-1,1 0 1,-5 7-1,46-25 768,-32 8-846,0 0 1,0 0 0,-1-1 0,0 0-1,7-8 1,19-14 64,-28 24-15,-3 2-29,0 0 0,0 1 0,1-1 0,-1 1-1,0 0 1,4-2 0,-5 3 0,-1 0 0,1-1 0,-1 1 0,1 0 0,0 0 0,-1 0 0,1 0 0,-1 0 0,1 1 0,-1-1 0,1 0 0,-1 0 0,1 0 0,0 0 0,-1 1 0,1-1 0,-1 0 0,1 0 0,-1 1 0,1-1 0,-1 0-1,0 1 1,1-1 0,-1 1 0,1-1 0,-1 0 0,0 1 0,1-1 0,-1 1 0,0-1 0,0 1 0,1-1 0,-1 1 0,0-1 0,0 1 0,0 0 0,23 49-34,-23-48 61,1-1-1,0 1 1,-1 0 0,1 0-1,0-1 1,0 1 0,0-1-1,0 1 1,1-1 0,-1 1-1,0-1 1,0 0-1,1 1 1,-1-1 0,1 0-1,0 0 1,-1 0 0,1 0-1,0-1 1,-1 1 0,1 0-1,0-1 1,0 1 0,-1-1-1,1 1 1,0-1 0,0 0-1,0 0 1,0 0 0,2 0-1,5-1 50,0-1 0,0 0 0,1 0 0,16-7-1,-8 2-90,270-96 34,-255 90-5,21-5-202,-54 18 199,0 0 1,0 0 0,0 0 0,0 0 0,0 0-1,1 0 1,-1 0 0,0 0 0,0 0 0,0-1 0,0 1-1,0 0 1,0 0 0,0 0 0,0 0 0,0 0-1,0 0 1,0 0 0,0 0 0,0 0 0,0 0-1,1 0 1,-1 0 0,0 0 0,0 0 0,0 0 0,0 0-1,0 0 1,0 1 0,0-1 0,0 0 0,0 0-1,0 0 1,0 0 0,0 0 0,0 0 0,0 0-1,0 0 1,1 0 0,-1 0 0,0 0 0,0 0-1,0 0 1,0 0 0,0 0 0,0 0 0,0 0 0,0 0-1,0 1 1,0-1 0,0 0 0,0 0 0,0 0-1,0 0 1,0 0 0,0 0 0,0 0 0,0 0-1,0 0 1,0 0 0,0 0 0,0 0 0,0 0 0,0 0-1,0 1 1,0-1 0,-4 7-61,-8 9-53,-10 11-12,-34 28 0,55-54 120,-12 10 24,-14 17-1,25-25 13,-1 0 1,1-1-1,0 1 0,0 0 0,1 0 0,-1 0 0,0 0 0,1 0 0,0 0 0,0 1 0,0-1 0,0 0 0,0 5 0,1-7-28,0 0 1,0-1-1,0 1 0,0 0 0,0 0 0,0-1 0,1 1 0,-1 0 0,0-1 0,1 1 1,-1 0-1,0 0 0,1-1 0,-1 1 0,1-1 0,-1 1 0,1 0 0,-1-1 0,1 1 0,-1-1 1,1 1-1,0-1 0,-1 0 0,1 1 0,0-1 0,-1 1 0,2-1 0,22 5 26,-20-5-12,10 1 23,-1-1-1,1-1 1,-1 0-1,1-1 1,-1 0-1,0-1 1,0 0 0,0-2-1,0 1 1,-1-1-1,14-8 1,-8 3-21,0-1 1,-1 0 0,-1-2-1,0 0 1,0 0-1,21-27 1,235-337 319,-249 341-358,4-6 0,-2-1-1,-2-1 1,-2-1 0,22-67-1,-38 96 18,0 4-36,-1 0 0,-1 0 0,0 0 0,-1 0 1,1-13-1,-3 24 31,0 0 0,0 0 0,0 0 1,0 0-1,0 0 0,0 1 0,0-1 1,0 0-1,-1 0 0,1 0 0,0 0 0,0 0 1,-1 1-1,1-1 0,-1 0 0,1 0 1,-1 0-1,1 1 0,-1-1 0,0-1 1,0 2-1,0 0 0,1 0 0,-1 0 0,1-1 0,-1 1 0,0 0 1,1 0-1,-1 0 0,1 0 0,-1 0 0,0 1 0,1-1 0,-1 0 1,0 0-1,1 0 0,-1 0 0,1 1 0,-1-1 0,1 0 0,-1 0 1,0 1-1,-4 3-33,1-1 1,0 0-1,0 1 0,0 0 1,-4 5-1,-10 16-13,1 0 0,1 1 0,1 1 0,2 0 0,-11 30 0,4 2 71,3 1 0,3 0 0,2 1 0,-8 118 0,19-149 47,0-1 1,6 51-1,-2-64-3,0 0 1,0 0-1,2 0 1,0 0-1,1-1 0,11 22 1,-14-33-23,-1 0 0,1 0 0,0-1 0,-1 1 0,2-1 0,-1 1 0,0-1 0,1 0 1,-1 0-1,1-1 0,0 1 0,0-1 0,0 0 0,0 0 0,1 0 0,5 2 0,-4-3-220,0 0-1,0 0 0,0 0 1,0-1-1,0 1 0,0-2 1,0 1-1,0 0 0,0-1 1,0-1-1,11-2 0,-11 2-657,-2 1 38,1-1 1,-1 1-1,0-1 1,0 0 0,0 0-1,0 0 1,0-1-1,3-2 1,7-4-1534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25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45 7968,'-15'-10'2565,"3"9"-340,9 3-812,8-2 965,15-1-1751,-1-1 1,24-6-1,-1 0-93,-17 4-656,14-1-1349,41-2 0,-67 7 1010,-1 0 1,1 1 0,0 1 0,-1 0-1,0 0 1,1 1 0,15 7-1,8 9-1677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50.8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1 343 1728,'0'-1'43,"0"1"-1,1-1 1,-1 1 0,0-1-1,0 1 1,1-1-1,-1 1 1,0-1 0,0 0-1,0 1 1,0-1 0,0 0-1,1 1 1,-1-1 0,0 1-1,-1-1 1,1-1 0,2-10 1274,12-27 2758,-12 33-3549,0 2-395,0 0 0,0 0 0,0 0 0,0 0 0,0 0 0,1 1-1,0-1 1,0 1 0,0-1 0,0 1 0,0 0 0,1 0 0,-1 1 0,1-1 0,0 1 0,4-3 0,25-7 72,1 1-1,55-10 1,72-3 125,-134 21-272,552-45-3,-412 42-88,111-3 43,389-4 277,-345 5-266,2-11 179,-63 2-70,35 1 5,-269 16-104,-23 1-61,1-1-1,-1 0 1,1 0 0,0 0 0,-1-1 0,1 0-1,-1 1 1,1-2 0,-1 1 0,6-3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25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62 193 5632,'-12'9'1834,"12"-8"-1801,0-1-1,0 0 0,-1 0 0,1 1 1,0-1-1,0 0 0,0 1 0,-1-1 1,1 0-1,0 1 0,0-1 0,0 0 1,0 1-1,0-1 0,-1 0 0,1 1 1,0-1-1,0 1 0,0-1 0,0 0 1,0 1-1,-5 71 3258,4-55-2373,-1 1 0,-1 0 0,-1 0 0,-5 17 0,2-12-359,-5 39 0,11-52-550,0-6 35,1-1 0,-1 1 0,1-1 0,0 0 0,0 1 0,0-1 0,0 1 0,2 3 0,-2-7-90,0 1-1,0-1 1,0 0-1,0 0 1,0 1-1,0-1 0,0 0 1,0 0-1,1 0 1,-1 1-1,0-1 1,0 0-1,0 0 1,0 1-1,1-1 1,-1 0-1,0 0 1,0 0-1,1 0 1,-1 0-1,0 1 1,0-1-1,1 0 1,-1 0-1,0 0 1,0 0-1,1 0 0,-1 0 1,0 0-1,0 0 1,1 0-1,-1 0 1,0 0-1,1 0 1,-1 0-1,0 0 1,0 0-1,1 0 1,-1 0-1,0 0 1,0 0-1,1-1 1,-1 1-1,9-8-1356,-8 7 1049,4-5-434,-1 0 0,0 0 1,0 0-1,-1-1 1,0 1-1,0-1 0,0 0 1,-1 0-1,0 0 0,2-13 1,0-9-365,0-38 0,-4 54 2081,0-260 6111,0 267-7013,-1 3-91,1 1 1,-1-1-1,1 1 0,0-1 1,0 1-1,0-1 0,0 1 1,1 0-1,-1-1 0,1 1 0,-1-1 1,1 1-1,1-3 0,-2 5 12,1 0 0,-1-1-1,0 1 1,0 0-1,1 0 1,-1 0-1,0 0 1,1-1 0,-1 1-1,0 0 1,1 0-1,-1 0 1,0 0-1,0 0 1,1 0 0,-1 0-1,0 0 1,1 0-1,-1 0 1,0 0-1,1 0 1,-1 0 0,0 0-1,1 0 1,-1 1-1,0-1 1,1 0-1,-1 0 1,0 0 0,0 0-1,1 0 1,-1 1-1,0-1 1,0 0-1,1 1 1,6 10-3293,-2 4 1325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26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4736,'-4'41'2557,"3"-36"-2230,0 1 0,0 0 1,1-1-1,0 1 0,0 0 0,1 8 1,1 13 1446,-2-21-1413,0-1-1,1 1 0,0-1 0,0 1 1,2 5-1,-3-9-280,1 0-1,0 0 1,0 0 0,0-1-1,1 1 1,-1 0 0,0-1 0,0 1-1,1 0 1,-1-1 0,1 0-1,0 1 1,-1-1 0,1 0-1,0 0 1,0 0 0,3 1-1,0 0 133,1 0 1,0-1-1,-1 0 0,1 0 1,0 0-1,0-1 0,0 0 0,0 0 1,-1 0-1,1-1 0,0 0 1,0 0-1,10-4 0,-9 3-57,1-1 0,-1 0 0,0 0 0,0-1 0,0 0 0,-1 0 1,1-1-1,-1 0 0,10-10 0,-13 12-106,-1 1-1,0-1 1,0 0 0,0 0 0,-1 0 0,1-1 0,-1 1 0,0 0 0,0-1 0,0 1-1,0-1 1,0-6 0,0 8-30,-1-1 1,0 1-1,-1-1 0,1 1 1,0 0-1,-1-1 0,1 1 0,-1-1 1,0 1-1,0 0 0,0 0 0,0-1 1,0 1-1,0 0 0,0 0 0,-1 0 1,1 0-1,-1 0 0,0 1 0,-2-3 1,2 2-96,-1 0 0,1 0 1,-1 0-1,0 0 0,0 1 0,0-1 1,0 1-1,0 0 0,0-1 0,0 2 1,-1-1-1,1 0 0,0 1 0,0-1 1,-1 1-1,1 0 0,0 0 1,-1 0-1,1 0 0,0 1 0,-1 0 1,1-1-1,0 1 0,0 0 0,0 1 1,0-1-1,0 0 0,0 1 0,0 0 1,0 0-1,0-1 0,1 2 1,-1-1-1,-3 4 0,6-6-17,-1 1 1,1-1-1,0 0 0,-1 0 1,1 1-1,0-1 0,0 0 1,-1 1-1,1-1 0,0 0 0,0 1 1,-1-1-1,1 1 0,0-1 1,0 0-1,0 1 0,0-1 1,0 1-1,0-1 0,0 0 1,0 1-1,0-1 0,0 1 0,0-1 1,0 1-1,0-1 0,0 0 1,0 1-1,0-1 0,0 1 1,0-1-1,0 0 0,1 1 0,-1-1 1,0 0-1,0 1 0,1-1 1,-1 0-1,0 1 0,0-1 1,1 0-1,-1 1 0,0-1 1,1 0-1,-1 0 0,0 1 0,1-1 1,-1 0-1,1 0 0,-1 0 1,0 1-1,1-1 0,-1 0 1,1 0-1,-1 0 0,0 0 0,1 0 1,30 2-2724,-27-2 2582,30-2-948,46-7 0,-56 4 1906,1 2-1,0 1 0,0 1 1,26 2-1,-46 0-389,0 0 1,0 0-1,-1 0 0,1 1 1,-1-1-1,1 1 0,-1 0 1,0 0-1,0 1 0,6 4 1,-8-6-174,1 1 0,-1 0 0,0 0 0,-1 0 1,1 0-1,0 1 0,0-1 0,-1 0 0,0 1 0,1-1 1,-1 1-1,0-1 0,0 1 0,0 0 0,-1-1 0,1 1 1,-1 0-1,1 0 0,-1 2 0,0 29 1423,0-32-1131,10-10 262,1 1-642,-1 0 0,0-2 0,-1 1-1,1-1 1,13-18 0,-15 17-11,1 0 0,1 0 0,-1 1 0,21-15 0,-29 23-42,-1 1 0,1 0 0,-1-1 0,1 1 0,-1 0 0,1-1 0,-1 1 0,1 0 0,-1 0 0,1 0 0,-1-1 0,1 1 0,-1 0 0,1 0 0,0 0 0,-1 0 0,1 0 0,-1 0-1,1 0 1,-1 0 0,1 0 0,0 0 0,-1 1 0,1-1 0,-1 0 0,1 0 0,0 1 0,-1-1 7,1 1 0,0 0 0,-1 0 0,1 0 0,-1-1 0,1 1 0,-1 0 0,0 0 0,1 0 0,-1 0 0,0 0 0,0 0 0,1 0 0,-1 1 0,0 7 108,0 0 0,-2 16 0,1-18-107,-5 22 55,5-25-117,-1-1 0,1 1 0,1-1 1,-1 1-1,0 0 0,1-1 1,0 1-1,0 0 0,0-1 1,1 6-1,0-2-2641,5-8-1892,6 0 2375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26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1 6144,'-1'0'371,"-1"0"0,0 0 1,1 0-1,-1 0 0,0 0 1,1 0-1,-1 0 0,0 0 1,0 1-1,1-1 0,-1 1 1,1-1-1,-1 1 0,0 0 0,1-1 1,-1 1-1,1 0 0,0 0 1,-3 1-1,-30 24 1572,32-25-1787,-4 4 154,0 1 1,0-1-1,0 1 0,1 0 1,-10 14-1,14-18-229,0 0 0,-1 0 0,1 0 0,0 0 1,1 1-1,-1-1 0,0 0 0,1 1 0,-1-1 0,1 1 0,0-1 0,-1 1 0,1-1 0,0 0 0,1 1 0,-1-1 0,0 1 0,1-1 0,-1 1 0,1-1 1,0 0-1,0 1 0,2 3 0,3 4 479,0 1 0,-1 0 0,0 0 0,-1 0 0,5 19 0,-8-27-500,0 0 0,-1 0 0,0 1 0,1-1 0,-1 0 0,0 0 0,-1 1 0,1-1-1,0 0 1,-1 1 0,0-1 0,0 0 0,0 0 0,0 0 0,0 0 0,-1 0 0,1 0 0,-1 0 0,0 0 0,0-1 0,0 1-1,0-1 1,0 1 0,-6 3 0,5-4-83,0 0-1,0 0 0,-1 0 1,1 0-1,-1-1 0,1 1 1,-1-1-1,0 0 0,0 0 1,1 0-1,-1-1 0,-6 1 1,-2-1-2432,0-1 1,-19-4 0,18 3-1411,-6 1-231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29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12 580 5728,'0'0'1840,"-12"-8"736,15-9 432,-2 10-2842,0 1 1,-1 0-1,2 0 1,-1 0-1,1 0 1,0 0-1,0 0 1,1 0-1,3-5 1,4-6 285,19-25 1,-7 16-35,2 2 0,46-39 0,-31 29-67,196-162 801,-230 192-1145,-1 1 0,1 0 1,0 0-1,-1 0 0,11-4 0,-13 7-14,-1-1 1,0 1-1,0 0 1,1 0-1,-1-1 1,0 1-1,0 0 1,1 0-1,-1 0 1,0 0-1,1 0 1,-1 1-1,0-1 1,0 0-1,1 1 1,-1-1-1,0 1 1,0-1-1,0 1 1,0-1-1,0 1 1,1 0-1,-1 0 1,0-1-1,0 1 1,-1 0 0,1 0-1,0 0 1,0 0-1,0 0 1,0 1-1,2 4 11,-1-1 0,1 0 0,-1 1 0,0-1 0,-1 1 0,0 0 0,1-1 0,-2 1 0,1 7-1,0 1 41,-1 0 0,-3 21 0,0-21 11,0-1-1,0 0 1,-1 0 0,-11 23 0,3-9 193,9-13 67,3-14-307,0 0 0,0 0 0,0 0 0,0 0 1,0 0-1,0 1 0,0-1 0,0 0 0,0 0 0,0 0 1,1 0-1,-1 0 0,0 0 0,0 0 0,0 0 0,0 0 0,0 0 1,0 0-1,1 0 0,-1 0 0,0 0 0,0 0 0,0 0 0,0 0 1,0 0-1,0 0 0,1 0 0,-1 0 0,0 0 0,0 0 0,0 0 1,0 0-1,0 0 0,0 0 0,1 0 0,-1 0 0,0 0 1,0 0-1,0 0 0,0 0 0,0-1 0,0 1 0,0 0 0,0 0 1,1 0-1,17-17 473,-15 14-489,17-20 20,0 0 1,20-35-1,-18 26-76,-21 31 65,36-47 6,-33 44-37,0 0-1,0 0 1,0 0-1,0 1 1,1 0-1,-1 0 1,1 0-1,7-3 1,-10 5 15,-1 1 1,0 0 0,0-1-1,0 1 1,0 0 0,0 0-1,0 0 1,1 0 0,-1 0-1,0 0 1,0 0-1,0 0 1,0 0 0,0 0-1,1 1 1,-1-1 0,0 0-1,0 1 1,0-1 0,0 1-1,0-1 1,0 1 0,0 0-1,0-1 1,0 1-1,-1 0 1,1 0 0,0 0-1,0-1 1,0 1 0,-1 0-1,1 0 1,0 2 0,3 4-31,-2-1 1,1 1-1,-1-1 1,3 12-1,-4-12 20,10 50 237,-8-35 148,10 33 1,-12-49-330,1-1 1,0 0-1,0 0 0,0 0 0,0 0 1,1 0-1,-1-1 0,1 1 0,0-1 0,0 0 1,0 0-1,1 0 0,-1 0 0,1 0 1,0-1-1,-1 1 0,1-1 0,0 0 1,0 0-1,1 0 0,-1-1 0,0 0 1,0 0-1,1 0 0,-1 0 0,1 0 1,6-1-1,8 0 88,-1-1 0,1-1 0,-1-1 0,0 0 0,23-8 0,-29 7-71,1 0-1,-1-1 1,0 0-1,0-1 1,17-11-1,-22 12-19,0-1 0,0 1 0,-1-1 0,1 0 0,-2-1 1,1 1-1,0-1 0,-1 0 0,6-12 0,-5 7-20,-1-2 0,0 1 0,-1 0 1,4-20-1,-6 23-66,-1 1-1,0-1 1,0 1-1,-1-1 1,0 1-1,-1-1 1,-3-13-1,4 21 51,0 0 0,0 1 0,-1-1-1,1 1 1,-1-1 0,1 1 0,-1-1 0,0 1 0,0-1 0,0 1-1,0 0 1,1-1 0,-2 1 0,1 0 0,0 0 0,0 0 0,0 0-1,0 0 1,-1 0 0,1 0 0,-1 0 0,1 0 0,-3 0 0,2 0-17,-1 1 0,1 0 1,0 0-1,0 0 1,0 1-1,-1-1 0,1 0 1,0 1-1,0-1 1,0 1-1,0 0 1,0 0-1,0 0 0,0 0 1,0 0-1,-2 1 1,-10 8-28,0 1 1,1 0 0,0 0 0,-23 28-1,17-16 170,-29 51-1,45-69-64,0 0 0,0 0-1,1 0 1,0 1 0,0-1-1,0 1 1,0-1 0,1 1 0,0 0-1,1 0 1,-1 0 0,1 8-1,1-10 4,0 1-1,0-1 1,0 1-1,1-1 1,-1 1-1,1-1 1,0 0-1,1 0 1,-1 0 0,1 0-1,0 0 1,-1 0-1,2-1 1,-1 0-1,6 5 1,-2-2 34,1 0 1,0-1 0,0-1-1,0 1 1,1-1 0,-1 0-1,1-1 1,0 0 0,0-1-1,0 0 1,0 0 0,1-1-1,-1 0 1,1 0 0,-1-1-1,12-1 1,-12 0-3,2 0-76,0 0 0,-1-1 0,1 0-1,-1 0 1,0-1 0,16-7 0,60-41 279,-76 44-396,-9 7 102,0 0 0,0 0-1,-1-1 1,1 1 0,0-1-1,0 1 1,-1-1 0,1 1 0,0-1-1,-1 1 1,1-1 0,-1 0-1,1 1 1,-1-1 0,1 0-1,-1 0 1,1 1 0,-1-1 0,0 0-1,1-1 1,10-10 32,1 1 1,1 0-1,15-10 0,16-5-88,-2 1 97,222-132 26,-253 151-68,-2 1-62,0 0 0,1 0 0,-1 1 0,1 1 0,12-4 0,-17 6 55,-5 1 7,0 0 1,0 0-1,0 0 0,0 1 1,0-1-1,0 0 0,0 0 1,0 0-1,0 0 0,0 0 1,0 0-1,0 0 0,0 0 1,0 0-1,0 1 0,0-1 1,1 0-1,-1 0 0,0 0 1,0 0-1,0 0 0,0 0 1,0 0-1,0 0 0,0 0 1,0 0-1,0 0 0,0 0 1,0 0-1,0 1 0,0-1 1,0 0-1,1 0 0,-1 0 1,0 0-1,0 0 0,0 0 1,0 0-1,0 0 0,0 0 1,0 0-1,0 0 0,0 0 1,1 0-1,-1 0 0,0 0 1,0 0-1,0 0 0,-5 10-72,3-7 63,0 1 0,0-1 0,0 1-1,0-1 1,-1 0 0,1 0 0,-1 0 0,0 0-1,-6 4 1,-32 19 76,25-17-4,-71 40 107,39-23-263,-70 51 1,96-63 122,-13 11-78,32-23 57,1 0-1,0 0 1,0 0-1,0 1 0,0-1 1,1 0-1,-1 1 0,1-1 1,-1 1-1,1 0 0,-2 4 1,3-6-1,0-1 1,0 0 0,0 0 0,0 1-1,0-1 1,0 0 0,0 0 0,0 1-1,0-1 1,0 0 0,0 0-1,0 1 1,0-1 0,0 0 0,0 0-1,0 1 1,0-1 0,0 0 0,0 0-1,0 1 1,0-1 0,1 0 0,-1 0-1,0 1 1,0-1 0,0 0 0,0 0-1,1 0 1,-1 0 0,0 1-1,0-1 1,1 0 0,10 1 112,17-10 14,-20 6-114,18-5 4,-1-1 1,-1-1-1,1-1 0,-2-1 1,0-2-1,37-26 0,-32 15-53,0-1 0,-2-1 0,-1-1 0,-1-1 0,24-40 0,-48 69 18,0-1-1,1 1 1,-1-1 0,0 0-1,1 1 1,-1-1-1,0 1 1,1-1 0,-1 1-1,1-1 1,-1 1 0,1-1-1,-1 1 1,1 0-1,-1-1 1,1 1 0,-1 0-1,1-1 1,-1 1-1,1 0 1,1-1 0,-2 2 7,0-1 0,0 1 0,1-1 0,-1 1 0,0-1 0,0 0 0,1 1 0,-1-1 0,0 1 0,0 0 1,0-1-1,0 1 0,0-1 0,0 1 0,0-1 0,0 1 0,0-1 0,0 1 0,0 0 0,-5 34-50,-7 14-62,-3 19 74,13-59 70,1 0-1,0 0 1,1 0 0,0 0 0,2 12-1,-2-19-4,0 0-1,1 0 1,-1 0-1,0-1 1,1 1-1,0 0 0,-1 0 1,1 0-1,0-1 1,0 1-1,0-1 1,0 1-1,0 0 1,0-1-1,0 0 1,1 1-1,-1-1 0,0 0 1,1 1-1,-1-1 1,1 0-1,0 0 1,-1 0-1,1-1 1,0 1-1,-1 0 1,1-1-1,0 1 0,0-1 1,0 1-1,0-1 1,-1 0-1,4 0 1,0 0 1,0 0 0,-1-1 1,1 0-1,0 0 0,0 0 1,-1-1-1,1 1 0,0-1 1,-1 0-1,0-1 0,8-4 1,3-5 30,18-16 0,10-9-50,64-35-161,-84 58 130,2 1 1,43-16-1,-63 27 21,0 0 1,-1 1-1,1-1 0,0 1 1,0 0-1,0 1 0,0-1 0,0 1 1,0 0-1,-1 0 0,1 1 1,0-1-1,0 1 0,0 0 1,0 0-1,0 1 0,-1 0 1,1-1-1,-1 2 0,1-1 1,-1 0-1,0 1 0,0 0 1,5 4-1,4 6 67,-1 1 0,0 1-1,20 30 1,-22-29 121,0-1 1,1-1-1,1 0 0,21 21 0,-30-32-106,1-1-1,0 1 1,0-1 0,-1 0-1,2 0 1,-1 0-1,0 0 1,0-1 0,0 0-1,1 0 1,-1 0 0,1 0-1,5 0 1,3-1-1323,1-1 0,26-4 1,-5 0-5093,-12 4 2699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33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1061 3552,'-14'16'1392,"14"-16"-1299,-1 0 0,1 0 0,0 1-1,-1-1 1,1 0 0,0 0 0,-1 1-1,1-1 1,0 1 0,0-1 0,0 0 0,-1 1-1,1-1 1,0 0 0,0 1 0,0-1 0,0 1-1,0-1 1,0 0 0,0 1 0,-1-1-1,1 1 1,0-1 0,1 1 0,5 3 1280,-5-3-1286,-1-1 0,1 0 0,-1 1-1,1-1 1,-1 0 0,1 1 0,-1-1-1,1 0 1,-1 0 0,1 1 0,-1-1-1,1 0 1,-1 0 0,1 0 0,-1 0-1,1 0 1,0 0 0,-1 0 0,1 0-1,-1 0 1,1 0 0,-1 0 0,1 0-1,0 0 1,-1 0 0,1-1 0,0 1-1,7-4 390,-1 1 1,1-1-1,-1-1 0,0 1 0,0-1 0,8-8 0,33-37 606,-43 44-985,33-42 205,-2-1 0,39-74 0,-44 72-114,155-223 399,-140 210-460,-19 26-11,-1-1-1,-2-1 1,-2-1-1,-2-1 1,28-83-1,-39 80-108,-8 38 13,-1 6-26,1 1-1,-1-1 1,0 1-1,0-1 1,0 1-1,0-1 1,0 1-1,1-1 1,-1 1-1,0-1 1,0 1 0,0-1-1,-1 1 1,1-1-1,0 1 1,0-1-1,0 0 1,0 1-1,0-1 1,-1 1-1,1 0 1,-1-2-1,-10 16-271,-38 58 245,-44 67 104,67-96 113,-25 55 0,32-55-47,1 1 0,3 1 0,1 0 0,3 2 0,1-1 1,-4 69-1,13-101-31,1 0 0,0 0 0,4 20 1,-4-31-76,1 0-1,-1 0 1,1 0 0,0 0 0,0 0 0,0 0 0,1 0 0,-1 0-1,0-1 1,1 1 0,0 0 0,0-1 0,0 0 0,0 1 0,0-1 0,0 0-1,1 0 1,-1 0 0,1 0 0,-1-1 0,4 3 0,-1-3 39,0 1 0,0-1 0,-1 0 0,1 0 0,1 0 0,-1-1 0,0 0 0,9 0 0,38-9 270,-39 5-302,0 0-1,0 0 1,-1-1-1,1-1 1,-1 0-1,-1-1 1,1 0-1,-1-1 1,-1 0-1,1-1 1,-1 0-1,10-12 1,-3 0-42,0 0 0,-2-1 0,0 0 0,-2-1 0,13-30 0,31-57-332,-55 107 139,-1 5 67,-1 11 12,-6 23 62,6-36 56,-17 88-11,4-28 27,-4 68 0,16-116 65,1 1 0,0-1-1,3 18 1,-3-27-30,1 1 0,0 0 1,0-1-1,0 1 0,0-1 0,0 0 0,1 1 0,0-1 1,-1 0-1,1 0 0,1 0 0,-1 0 0,0 0 0,1 0 1,2 2-1,-4-4-28,1 0 0,-1-1 0,0 1 0,0 0 0,0-1 0,1 1 1,-1-1-1,0 1 0,0-1 0,1 0 0,-1 0 0,0 1 0,1-1 1,-1 0-1,1 0 0,-1-1 0,0 1 0,3 0 0,-1-1 10,0 0-1,0-1 0,0 1 1,0 0-1,-1-1 0,1 1 1,-1-1-1,3-2 0,2-2 7,-1 0 1,0 0-1,0-1 0,-1 0 0,6-8 0,8-20-16,-1-2 0,18-49 0,-30 69-49,25-54-577,-41 102 607,2 0 1,1 0-1,2 1 1,1-1-1,-1 35 1,5-63 12,0-1 0,0 0 1,1 1-1,-1-1 0,0 1 1,1-1-1,-1 0 0,1 1 1,0-1-1,0 0 1,0 0-1,0 1 0,0-1 1,0 0-1,1 0 0,-1 0 1,1 0-1,-1-1 0,4 4 1,-3-4 15,1 1 0,0-1 0,0 1 0,0-1 0,-1 0 0,1 0 0,0 0 0,0 0 0,1-1 0,-1 1 0,0-1 0,0 0 0,0 0 0,5 0 0,3-2-11,0 0-1,0 0 1,-1-1-1,1 0 1,19-10-1,47-28-22,-64 33 38,0-2 0,0 0 0,-1 0 0,0-1 0,10-13 0,48-65-49,-49 61-43,57-89-116,-78 117 170,1-1 0,-1 1 0,0-1 1,0 1-1,0 0 0,1-1 0,-1 1 0,0-1 0,1 1 0,-1 0 0,0 0 0,1-1 0,-1 1 0,0 0 0,1-1 0,-1 1 0,1 0 0,-1 0 0,0 0 1,1 0-1,-1-1 0,1 1 0,-1 0 0,1 0 0,-1 0 0,1 0 0,-1 0 0,1 0 0,0 1-13,0-1 1,0 0-1,0 1 0,-1-1 0,1 1 1,0-1-1,0 1 0,-1 0 0,1-1 1,-1 1-1,1 0 0,0-1 0,0 3 1,14 28-146,-15-29 185,5 16-29,0 1-1,-2 0 1,0 0-1,-1 1 1,-1 24-1,-1-43 4,0 22 44,0 0 1,1 0-1,1 0 1,2 0-1,7 31 1,-10-53-31,-1 0 0,0 1 1,1-1-1,-1 0 1,0 0-1,1 0 1,-1 0-1,1 0 0,0 0 1,-1 0-1,1 0 1,0 0-1,0-1 1,-1 1-1,1 0 0,0 0 1,0-1-1,0 1 1,0 0-1,0-1 1,0 1-1,0-1 0,0 1 1,0-1-1,0 0 1,1 1-1,-1-1 1,0 0-1,0 0 0,0 0 1,0 0-1,0 0 1,1 0-1,-1 0 1,0 0-1,0 0 0,0-1 1,0 1-1,0 0 1,0-1-1,0 1 1,0-1-1,1 0 0,5-2 33,0-1-1,0-1 0,-1 1 1,11-11-1,-15 14-64,53-48 45,73-61-156,-113 99 114,-5 2-20,1 1 0,0 0 0,0 1-1,1 1 1,0-1 0,14-4 0,-24 10 28,0 1 0,-1-1 0,1 1 1,0 0-1,0 0 0,-1-1 0,1 1 0,0 0 0,-1 1 1,1-1-1,0 0 0,0 0 0,-1 1 0,1-1 0,-1 1 1,1 0-1,0-1 0,-1 1 0,1 0 0,-1 0 1,1 0-1,-1 0 0,0 0 0,1 0 0,-1 0 0,0 1 1,0-1-1,0 0 0,0 1 0,0-1 0,0 1 0,0-1 1,-1 1-1,2 1 0,1 4-12,-1 0 0,0 0-1,0 0 1,0 1 0,-1-1 0,0 11 0,1-4 50,-2-1 0,0 0 1,0 1-1,-1-1 0,-1 0 1,0 1-1,-6 16 0,7-26-91,0-1 143,-1 0 1,1 0-1,0 0 0,0 1 0,0 5 0,1-9-71,0 1-1,0-1 1,0 0 0,0 0-1,0 0 1,0 0-1,0 1 1,0-1-1,0 0 1,0 0 0,0 0-1,0 0 1,0 1-1,1-1 1,-1 0 0,0 0-1,0 0 1,0 0-1,0 0 1,0 1-1,0-1 1,1 0 0,-1 0-1,0 0 1,0 0-1,0 0 1,0 0 0,1 0-1,-1 0 1,0 1-1,0-1 1,0 0-1,0 0 1,1 0 0,-1 0-1,0 0 1,0 0-1,1 0 1,14-7 228,-4 0-201,0 0 0,-1-1-1,1-1 1,-2 0 0,1 0 0,12-16 0,-1-3-34,91-112-277,-109 137 242,-1 1 0,1-1 0,-1 1-1,1 0 1,0 0 0,0 0 0,6-4 0,-9 6 22,1 0-1,0 0 1,-1 0 0,1 0 0,-1 0 0,1-1 0,-1 1 0,1 0 0,0 0 0,-1 1 0,1-1 0,-1 0 0,1 0 0,0 0 0,-1 0 0,1 0 0,-1 1 0,1-1-1,-1 0 1,2 1 0,-1 0-3,0 0 0,0 0 0,0 0 0,0 0 0,-1 1 0,1-1 0,0 0 0,0 0 0,-1 1 0,1-1 0,-1 1 0,1 1 0,2 13 28,0-1 0,-1 1 0,0 21 0,1 0-117,-2 0 67,-2-30 52,1 0 0,0-1 0,0 1 0,1 0 0,0-1 0,0 1 0,1-1 0,0 1 0,0-1 0,3 7 0,-5-13-4,1 1 1,-1-1 0,1 1 0,0 0 0,-1-1-1,1 1 1,0-1 0,-1 1 0,1-1 0,0 0-1,0 1 1,-1-1 0,1 0 0,0 1 0,0-1-1,-1 0 1,1 0 0,0 0 0,0 0-1,0 0 1,0 0 0,-1 0 0,1 0 0,0 0-1,0 0 1,0 0 0,-1-1 0,1 1 0,0 0-1,1-1 1,24-11 289,-2-4-257,-1-1-1,30-28 1,-13 10-63,56-54-59,26-21 4,-119 108 37,0-1-1,0 1 0,1 0 1,-1 0-1,1 0 0,-1 1 1,6-2-1,-8 2 28,0 1 0,-1 0 1,1 0-1,0 0 0,0 0 0,0 0 0,0 0 0,0 0 0,0 0 1,0 0-1,0 0 0,-1 1 0,1-1 0,0 0 0,0 1 0,0-1 1,0 0-1,-1 1 0,1-1 0,0 1 0,0-1 0,-1 1 0,1 0 1,0-1-1,-1 1 0,1 0 0,-1-1 0,1 1 0,-1 0 0,1 0 1,-1-1-1,1 1 0,-1 0 0,0 0 0,1 1 0,1 5-6,-1 0-1,0 0 1,0 0 0,0 1-1,-1-1 1,0 0-1,-2 12 1,1-1 42,-13 108-89,10-93 110,3-26-28,0-1 0,0 1 0,0 0 0,1 0 0,0 0 0,0 0 0,2 8 0,-1-3 94,-1-11-47,8-2 292,-3 0-305,0-1 0,0 0-1,-1 0 1,1-1 0,-1 1 0,1-1-1,-1 0 1,0 0 0,0 0-1,4-5 1,3-4-119,17-25 0,-6 7-54,11-16 101,-23 30-58,1 0 0,18-18 0,-11 21 13,-18 12 52,1 1 0,-1 0 0,1-1 1,-1 1-1,0 0 0,1 0 0,-1-1 0,1 1 0,0 0 0,-1 0 0,1 0 0,-1 0 0,1 0 0,-1 0 1,1 0-1,-1 0 0,1 0 0,-1 0 0,1 0 0,-1 0 0,1 0 0,-1 0 0,1 1 0,-1-1 0,1 0 1,-1 0-1,1 0 0,-1 1 0,1-1 0,-1 0 0,1 1 0,-1-1 0,0 0 0,1 1 0,-1-1 0,1 1 1,0 2 0,0 0 1,0 0 0,0 0-1,0 0 1,-1 0 0,1-1-1,-1 1 1,0 0 0,0 0 0,0 0-1,0 4 1,-8 35 18,5-24-18,-7 64-32,8-49-36,1-2 157,4-16 5,-3-15-83,0 0 1,0 0 0,1 1-1,-1-1 1,0 0 0,0 0-1,0 1 1,1-1 0,-1 0-1,0 0 1,0 1 0,1-1-1,-1 0 1,0 0 0,0 0-1,1 0 1,-1 0 0,0 1-1,0-1 1,1 0 0,-1 0-1,0 0 1,1 0 0,-1 0-1,0 0 1,1 0 0,-1 0 0,0 0-1,1 0 1,-1 0 0,1 0-1,27-5 105,8-1-60,34-16 23,-1-2-1,67-34 0,-101 40-71,0-2-1,-1-1 0,-1-2 0,-1-1 1,42-40-1,-73 63-2,12-12-41,-1 1 1,0-2 0,14-20 0,-35 54-32,-1-1 0,-1 0 0,0-1 0,-27 33 0,11-22 75,-56 49 0,56-56-24,8-8 14,1 2-1,0 0 1,1 1 0,-22 29 0,38-43 18,-1 0 1,0 0 0,1 0-1,-1 0 1,1 1-1,0-1 1,0 1-1,0-1 1,1 1-1,-1 4 1,1-7 0,0 1 0,0-1 0,0 0-1,0 1 1,0-1 0,0 0 0,0 1 0,1-1-1,-1 0 1,1 1 0,-1-1 0,1 0 0,-1 0 0,1 1-1,0-1 1,0 0 0,-1 0 0,1 0 0,0 0 0,0 0-1,0 0 1,0 0 0,0 0 0,1-1 0,-1 1 0,0 0-1,0-1 1,0 1 0,3 0 0,0 0 13,1 0 1,-1 0-1,1-1 0,-1 0 1,0 0-1,1 0 0,-1 0 1,1-1-1,-1 1 0,0-1 1,1 0-1,-1-1 0,7-2 1,3-2 71,-1-1 1,21-14-1,-24 14-86,-1 0-1,0-1 1,0 0 0,-1-1-1,0 1 1,12-18-1,30-64 49,-21 36-99,-28 53 19,-1 1-1,1-1 1,-1 0 0,0 0-1,1 1 1,-1-1 0,1 1 0,0-1-1,-1 0 1,1 1 0,-1-1 0,1 1-1,1-1 1,-2 1 15,0 0 0,1 0 0,-1 0 0,0 0 0,0 0-1,0 0 1,1 0 0,-1 0 0,0 0 0,0 0 0,1 0 0,-1 0 0,0 0 0,0 0 0,0 0 0,1 0-1,-1 0 1,0 1 0,0-1 0,0 0 0,0 0 0,1 0 0,-1 0 0,0 1 0,0-1 0,0 0 0,0 0-1,0 0 1,1 0 0,-1 1 0,7 24-205,-6-19 224,2 19-35,-1 1-1,-1-1 1,-1 1-1,-5 28 0,4-39-1,-8 127 32,-17 153 255,24-284-190,0 0 0,0-1 0,-1 1 0,-1-1 0,1 1 0,-2-1 0,0 0 0,0 0 1,0-1-1,-1 0 0,-14 17 0,17-23-52,0-1-1,-1 1 1,1-1 0,0 0 0,-1 0-1,1 0 1,-1-1 0,1 1 0,-1-1-1,0 0 1,0 0 0,0 0 0,0 0-1,0 0 1,0-1 0,0 0 0,0 0-1,0 0 1,0-1 0,1 1 0,-1-1-1,-8-2 1,5 1 9,0-1 1,0 0-1,-1 0 0,2 0 0,-1-1 0,0 0 0,1-1 1,0 0-1,0 1 0,-9-11 0,6 4-26,0 0-1,1-1 1,0 0 0,1 0-1,1 0 1,0-1 0,0 0-1,1 0 1,1-1 0,1 1-1,-1-1 1,2 0 0,-1-19-1,2 25-98,1 0-1,0-1 1,1 1 0,0-1-1,0 1 1,1 0-1,0 0 1,0 0 0,1 0-1,0 0 1,1 0-1,-1 1 1,1 0 0,1-1-1,0 1 1,0 1-1,0-1 1,0 1 0,1 0-1,0 0 1,1 1-1,-1-1 1,11-5 0,-6 5-963,0 1 0,0-1 0,0 2 0,1 0 1,0 0-1,14-2 0,6 2-1126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33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49 6976,'-76'-40'3168,"31"37"-2752,27-2-320,8 10-128,-4-5-1248,6 3 704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34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32 225 8640,'-31'-60'3904,"66"46"-3392,1 8 288,9 6-544,37-20 384,2 3-352,61-11 64,-2 8-224,51-8 288,-9 8-224,7 8-4128,-21 12 2144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37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130 594 4224,'-2'6'258,"1"-1"-1,0 1 1,0-1-1,0 1 1,0 0 0,1-1-1,0 1 1,1 6 0,0 17 783,-21 336 5572,-45 50-3301,63-404-3102,-17 59 1820,15-62-1459,2-9-78,-4-24 267,2-12-679,2 0 1,2 0-1,1 0 1,2 0-1,1 1 1,18-70-1,-11 72-66,1 0-1,2 1 1,1 1-1,2 0 1,0 1-1,29-37 1,-33 51-1,102-131-338,-102 131 256,3-1-25,20-19-1,-32 33 78,0 0 0,0 1 0,1-1 0,-1 1 0,1 0 0,0 1 0,0-1 0,0 1 0,0 0-1,10-2 1,-13 3 10,0 1 0,0 0 0,1-1-1,-1 1 1,0 0 0,0 1-1,0-1 1,1 0 0,-1 1 0,0-1-1,0 1 1,0-1 0,0 1 0,0 0-1,0 0 1,0 0 0,0 0 0,0 0-1,2 2 1,-2 0-5,1 0 0,-1-1 1,0 1-1,0 0 0,0 0 0,0 0 0,0 1 0,-1-1 0,0 0 1,3 7-1,-2 1 43,0-1 0,0 1-1,-1 0 1,-1-1 0,0 1 0,-2 20 0,1-23 4,-1 0-1,0-1 1,0 1-1,-1-1 1,0 1-1,0-1 1,-1 0-1,1 0 1,-2-1-1,-6 10 1,8-13-3,0 1 0,0-1 1,0 1-1,-1-1 0,0 0 1,1-1-1,-1 1 0,0 0 1,-1-1-1,1 0 0,0 0 1,0 0-1,-1-1 0,1 0 1,-1 1-1,0-2 0,1 1 1,-7 0-1,10-1-24,0 0 0,1 0 0,-1 0 0,0 0 1,1 0-1,-1 0 0,0 0 0,0 0 0,1 0 0,-1 0 0,0-1 0,1 1 0,-1 0 1,0-1-1,1 1 0,-1 0 0,0-1 0,1 0-10,0 1 0,0-1 0,0 1-1,0 0 1,1-1 0,-1 1 0,0 0 0,0-1 0,1 1 0,-1 0 0,0-1-1,0 1 1,1 0 0,-1-1 0,0 1 0,1 0 0,-1 0 0,0 0 0,1-1-1,-1 1 1,1 0 0,-1 0 0,0 0 0,1 0 0,-1 0 0,1 0 0,-1 0-1,0-1 1,1 1 0,-1 0 0,1 1 0,14-6-35,0-1 0,22-10-1,7-4 39,109-33-114,10 6 75,-160 46 13,1 0 1,-1 1-1,0-1 1,0 1-1,0 0 1,1 0-1,5 1 1,-8-1 15,-1 0 1,1 0-1,0 1 1,0-1 0,-1 0-1,1 1 1,0-1 0,-1 0-1,1 1 1,-1-1-1,1 1 1,0-1 0,-1 1-1,1-1 1,-1 1-1,1-1 1,-1 1 0,0-1-1,1 1 1,-1 0-1,1-1 1,-1 1 0,0 0-1,0 0 1,1-1-1,-1 1 1,0 0 0,0-1-1,0 1 1,0 0-1,0 0 1,0-1 0,0 1-1,0 0 1,0 0-1,0-1 1,-1 2 0,-1 6 1,-1 1 0,0-1 0,-1 0 1,1 0-1,-2 0 0,1-1 0,-7 8 1,-9 17-3,20-32 7,-3 7-7,-1-1 0,1 1-1,1-1 1,-4 12 0,6-17 20,-1 0 0,1-1 1,0 1-1,0 0 0,0 0 1,0 0-1,-1 0 0,1 0 1,1 0-1,-1 0 0,0-1 1,0 1-1,0 0 0,0 0 1,0 0-1,1 0 0,-1 0 1,0-1-1,1 1 0,-1 0 1,1 0-1,-1 0 0,1-1 1,-1 1-1,1 0 0,0-1 1,-1 1-1,1-1 0,0 1 1,-1 0-1,1-1 0,0 0 1,0 1-1,-1-1 0,1 1 1,0-1-1,0 0 0,0 1 1,0-1-1,0 0 0,0 0 1,-1 0-1,1 0 0,0 0 1,0 0-1,0 0 0,1 0 1,5-1 14,1 1 0,-1-1 0,0 0 0,0-1 0,0 0 0,0 0 0,-1-1 0,1 1 0,0-1 0,-1-1 0,0 1 0,0-1 0,0 0 0,0-1 0,6-6 0,-10 9-18,0 0 0,0 0 0,-1 0 0,1-1 0,-1 1 0,1-1 0,-1 1 0,0-1 0,0 1 0,0-1 0,0 0 0,-1 0 0,1 1 0,-1-1 0,1-3 0,-1 1-15,-1 1 0,1 0 0,-1 0-1,0-1 1,0 1 0,0 0-1,0 0 1,-1 0 0,-2-4-1,-1-2-24,-1 1-1,0 0 1,0 1-1,-1-1 1,0 1-1,-1 1 1,-10-9-1,12 11 11,0 1 0,-1 0 0,1 0 0,-14-5 0,16 8-15,1 0 0,-1-1 0,0 1 0,0 1 0,1-1-1,-1 0 1,0 1 0,0 0 0,0 0 0,0 0-1,-5 1 1,9-1 33,0 0-1,0 0 0,-1 0 1,1 0-1,0 0 0,0 0 1,0 0-1,0 0 1,0 0-1,0 0 0,-1 1 1,1-1-1,0 0 0,0 0 1,0 0-1,0 0 0,0 0 1,0 0-1,0 0 0,0 0 1,-1 0-1,1 1 1,0-1-1,0 0 0,0 0 1,0 0-1,0 0 0,0 0 1,0 0-1,0 1 0,0-1 1,0 0-1,0 0 0,0 0 1,0 0-1,0 0 0,0 1 1,0-1-1,0 0 1,0 0-1,0 0 0,0 0 1,0 0-1,0 0 0,0 1 1,0-1-1,0 0 0,1 0 1,-1 0-1,8 9-53,14 6 78,-6-9 8,-1 0 1,1 0 0,0-2-1,1 0 1,-1-1 0,1-1-1,-1 0 1,1-1 0,24-2-1,-26 0-6,1-1-1,-1-1 1,0 0-1,0-1 1,0 0-1,-1-1 1,0-1-1,0-1 1,0 0-1,18-12 1,-7 1 52,-2-2 1,33-34 0,35-50 105,-21 22-275,-58 67-15,-5 7-171,-11 22 120,-32 116 167,23-82-51,10-37 36,-12 42 84,-11 83 0,25-129-54,0-1 0,1 0 1,0 0-1,1 0 0,-1 0 0,1 0 1,0 0-1,1 0 0,3 12 1,-4-16 1,1 0 1,-1 0-1,0 1 0,1-1 1,-1 0-1,1 0 1,-1 0-1,1-1 1,0 1-1,0 0 1,0-1-1,0 1 0,0-1 1,0 0-1,1 1 1,-1-1-1,0 0 1,1 0-1,-1-1 1,0 1-1,1 0 0,-1-1 1,1 1-1,-1-1 1,6 0-1,0-1 12,1 1 0,-1-1 0,0-1 0,0 0 0,0 0 0,11-5 0,-3 0-8,-1 0 0,16-11 0,-12 5 22,-1-2 0,0 0 0,23-24 0,-29 26-31,23-26 25,-23 25-104,0 1-1,1 0 1,23-18 0,-35 30 42,0 0 0,0 0 0,0 0 0,0 1 0,1-1 0,-1 0 0,0 1 1,0-1-1,1 1 0,-1 0 0,0-1 0,1 1 0,-1 0 0,0 0 0,1 0 0,-1 0 1,0 0-1,1 0 0,-1 0 0,2 0 0,-2 1 7,0 0-1,0-1 1,0 1-1,0 0 1,0 0 0,0-1-1,0 1 1,0 0-1,-1 0 1,1 0-1,0 0 1,-1 0 0,1 0-1,-1 0 1,1 0-1,-1 1 1,1-1 0,-1 1-1,2 7-14,0 0 0,-1 0-1,0 1 1,-1 14 0,0-19 24,-1 28 146,-1-1 0,-11 57 0,12-80 524,7-13-323,11-23-136,-11 19-124,24-46-97,-21 38-72,0 0 1,0 1-1,16-19 0,26-17-177,-50 50 248,0 0 0,0 0 0,0 0 0,0 0 0,0 0 0,0 0 0,0 1 0,0-1 1,1 0-1,-1 1 0,0-1 0,0 1 0,1-1 0,-1 1 0,0 0 0,1 0 0,-1-1 0,0 1 0,1 0 0,-1 0 0,1 0 0,-1 0 1,0 0-1,3 1 0,-2 0 0,-1 0 0,1 1 1,0-1-1,0 0 1,-1 1-1,1-1 1,-1 1-1,1-1 0,-1 1 1,0 0-1,0 0 1,1-1-1,-1 1 1,1 4-1,3 6-25,-1 1 0,0 0-1,4 25 1,-6-24 67,1-1-1,0 0 0,1 0 1,7 15-1,-9-25 3,0 1-1,0-1 1,1 0 0,-1-1-1,1 1 1,-1 0-1,1-1 1,0 1 0,0-1-1,0 0 1,0 0-1,1 0 1,-1-1 0,0 1-1,1-1 1,-1 1-1,1-1 1,0 0 0,-1-1-1,1 1 1,0-1-1,0 1 1,-1-1-1,5-1 1,4 1 28,1-1 0,-1 0 0,0-2 1,0 1-1,0-1 0,13-6 0,-13 5-35,-1-2 0,0 1 0,0-2 0,-1 1 0,0-1 0,0-1 0,0 0 0,-1 0 0,-1-1 0,1 0 0,-1-1 0,10-15 0,2-8-7,-1-2 0,21-57 0,-8 19-23,60-98 57,-24 51-192,-54 93 115,2-2 40,-1 0 1,-2-2-1,14-43 1,-14 19-213,-14 46 33,-3 11 30,-7 13 62,-2 15 68,1 1 1,-13 49 0,-6 66 6,23-86 72,1 0-1,4 1 0,7 103 1,-2-147 46,0 0 0,1-1 0,1 0 1,7 18-1,-7-24-382,0 0 0,10 16 1,-9-19-692,-1-1 0,2 1-1,-1-1 1,7 6 0,-3-6-2060,1 2 1083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37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1026 251 6880,'-18'-20'3136,"8"12"-2720,10 1 1600,10 7-1184,3-8 288,5 8-672,9-9-64,-1 4-224,11-6-96,3 7-32,5-4 96,-1 5-64,1-2-1792,-3 5 960,-11 0-3168,-4 5 2208</inkml:trace>
  <inkml:trace contextRef="#ctx0" brushRef="#br0" timeOffset="1">109 12 7296,'-90'-12'3328,"72"15"-2912,21-3 0,7 0-320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39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9 179 5152,'-7'-17'1648,"7"17"-1625,0 0-1,-1 0 1,1-1 0,0 1 0,0 0 0,0 0-1,0 0 1,0-1 0,0 1 0,0 0 0,0 0-1,0 0 1,0-1 0,0 1 0,0 0 0,0 0-1,0-1 1,0 1 0,0 0 0,0 0 0,0 0-1,0-1 1,0 1 0,0 0 0,0 0 0,0 0 0,1-1-1,-1 1 1,6-9 387,-4 6 587,0-1 1,0 1-1,0-1 1,0 1-1,0-1 0,-1 0 1,2-4-1,1 26-159,0-7-727,17 133 656,-17-100-235,3-1 0,11 43 0,0-13 337,-12-57-331,-6-16-526,0 0 0,0 0 1,0 0-1,1 0 1,-1 0-1,0 0 0,0 0 1,0 0-1,0 0 1,0 0-1,0 1 1,0-1-1,1 0 0,-1 0 1,0 0-1,0 0 1,0 0-1,0 0 0,0 0 1,0 0-1,1 0 1,-1 0-1,0 0 0,0 0 1,0 0-1,0 0 1,0 0-1,0 0 0,1 0 1,-1 0-1,0 0 1,0-1-1,0 1 1,0 0-1,0 0 0,0 0 1,0 0-1,1 0 1,-1 0-1,0 0 0,0 0 1,0 0-1,0 0 1,0-1-1,0 1 0,0 0 1,0 0-1,0 0 1,0 0-1,9-26 951,-6 14-881,3-13-12,0 1-1,3-45 1,-3-53-219,-2 24 345,-2 47-152,-2 33-114,1-1 0,0 1 1,8-36-1,-8 53 66,-1 1 0,0-1-1,0 0 1,1 1-1,-1-1 1,0 1 0,1-1-1,-1 1 1,1-1 0,-1 1-1,0-1 1,1 1 0,-1-1-1,1 1 1,-1-1-1,1 1 1,0 0 0,-1-1-1,1 1 1,-1 0 0,1-1-1,0 1 1,-1 0-1,1 0 1,0 0 0,1-1-1,17 3 19,-12-1-22,4 1-4,1 0 0,-1 1-1,0 1 1,16 6-1,41 24 23,-59-30 16,-4-1-45,23 17-218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51.6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0 209 3072,'1'-1'378,"0"1"-1,0-1 1,0 0 0,0 1-1,0-1 1,0 0 0,0 1-1,0 0 1,0-1 0,0 1-1,0 0 1,2-1 0,25 2 2368,-11 0-1624,167-17 1627,-85 4-2330,163-16 77,-20 1-325,449-17-163,-517 35 267,597-9 468,-532 15-532,446-23 120,-579 15-480,-41 3-2955,-52 7-475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39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9 109 8800,'-8'-8'6821,"20"5"-3279,5-9-2678,-5 4-385,5 0-207,0 1-1,1 0 1,18-3 0,55-11 25,-78 18-305,27-5-3,1 2 1,-1 2-1,77 0 0,-46 5-17,-44-1-4498,-43 18-5058,3-4 6747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39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1 185 8640,'0'0'3786,"24"-6"710,70-32-686,-39 17-3033,252-89-1561,-266 102-4459,-27 7 2689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40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32 7872,'-1'-1'193,"0"0"1,1 0-1,-1 0 1,0-1-1,1 1 0,-1 0 1,1 0-1,0-1 1,-1 1-1,1 0 1,0-1-1,0 1 1,0 0-1,0-1 0,0 1 1,0 0-1,0-1 1,0 1-1,1 0 1,-1-1-1,2-2 2918,-3 18-2295,-8 61 10,1-1 235,-3-1 1,-29 103-1,-56 224 1237,89-370-2126,1-11 228,3-14-101,3-10 138,3-9-398,1 1 0,0 0 0,0 0 1,2 0-1,-1 0 0,2 1 0,0 0 1,0 0-1,1 1 0,0 0 0,1 0 1,0 1-1,20-16 0,-14 13-117,1 0 0,0 2 0,1 0 1,1 1-1,0 1 0,0 0 0,0 2 0,1 0 0,21-5 0,-37 12 79,0-1-1,0 0 1,0 1 0,0-1-1,0 1 1,0 0-1,0 0 1,0 1-1,0-1 1,0 0-1,0 1 1,0 0 0,0 0-1,0 0 1,0 0-1,0 0 1,0 0-1,-1 1 1,1 0 0,0-1-1,-1 1 1,1 0-1,-1 0 1,0 0-1,0 1 1,0-1-1,0 0 1,0 1 0,0 0-1,-1-1 1,1 1-1,-1 0 1,0 0-1,0-1 1,0 1-1,0 0 1,1 4 0,-2 4 118,0-1 0,0 0 0,-1 0 1,0 0-1,-1 0 0,0 0 1,-1 0-1,-7 18 0,6-20 2,1 0 0,-1 0 0,-1-1 0,1 0 0,-1 0 1,0 0-1,-1 0 0,0-1 0,0 1 0,-13 9 0,13-12-141,1-1 0,0-1 0,-1 1 0,1-1 0,-1 0 0,0 0 1,0 0-1,0-1 0,0 0 0,0 0 0,0 0 0,0-1 0,-11-1 0,5 0-709,1-2 0,0 1 0,0-1 0,1 0 1,-1-1-1,-15-9 0,-36-13-8444,39 8 3013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52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18 5888,'-4'-6'1500,"3"6"-1380,1 0-1,0 0 1,0-1 0,-1 1-1,1 0 1,0 0-1,0 0 1,0-1-1,-1 1 1,1 0-1,0 0 1,0 0-1,0-1 1,0 1-1,-1 0 1,1 0 0,0-1-1,0 1 1,0 0-1,0-1 1,0 1-1,0 0 1,0 0-1,0-1 1,0 1-1,0 0 1,0-1-1,0 1 1,0 0 0,0 0-1,0-1 1,0 1-1,0 0 1,0-1-1,0 1 1,0 0-1,1 0 1,-1-1-1,0 1 1,0 0-1,0 0 1,0 0 0,1-1-1,-1 1 1,1 10 6989,-1 18-5419,-9 366 2230,7-342-3658,7 74-1,-4-102-415,0-6 360,1-6-3073,2-2-2929,7 8-7987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52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52 295 5824,'-7'-2'684,"3"1"-211,1 0-1,-1 0 0,0 0 1,1-1-1,-1 1 0,1-1 1,-1 0-1,1 0 0,-3-2 1,5 3-282,1 1-1,-1 0 1,1-1 0,-1 1 0,1-1 0,0 1 0,-1-1 0,1 1-1,0-1 1,-1 1 0,1-1 0,0 1 0,0-1 0,-1 0 0,1 1 0,0-1-1,0 1 1,0-1 0,0 0 0,0 1 0,0-1 0,0 1 0,0-1-1,0 0 1,0 1 0,0-1 0,0 1 0,0-1 0,1 1 0,-1-1 0,0 0-1,0 1 1,1-1 0,-1 1 0,0-1 0,1 1 0,-1-1 0,1 1-1,-1-1 1,0 1 0,1 0 0,0-1 0,1 0 89,-1-1 0,1 1 0,0 0 0,0 0 0,0 0 0,0 0 0,0 1 0,0-1 0,3 0 0,206-39 2449,-179 33-2652,498-98 72,62 24 123,-566 78-310,-10 1 6,0 0 0,1 0 0,-1 2 0,1 0 0,-1 1 0,23 4 1,-39-5-97,1 0 1,-1 0 0,0 0-1,0 0 1,1 0 0,-1 0 0,0 0-1,1 0 1,-1 0 0,0 1 0,0-1-1,1 0 1,-1 0 0,0 0-1,0 0 1,1 1 0,-1-1 0,0 0-1,0 0 1,0 0 0,1 1-1,-1-1 1,0 0 0,0 0 0,0 1-1,0-1 1,0 0 0,0 1 0,1-1-1,-1 0 1,0 0 0,0 1-1,0-1 1,0 0 0,0 1 0,0-1-1,0 0 1,0 0 0,0 1-1,0-1 1,0 0 0,0 1 0,-1-1-1,1 0 1,0 0 0,0 1 0,0-1-1,0 0 1,0 1 0,-1-1-1,1 0 1,0 0 0,0 0 0,-1 1-1,-13 14-6664,11-13 5870,-10 9-2432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53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16 616 4320,'-1'0'12,"0"1"376,1-1 0,-1 0 0,0 0 0,0 0 0,0 0 0,0 0-1,0 0 1,0-1 0,0 1 0,0 0 0,0 0 0,0-1 0,-1 0 0,2 1-25,0-1-1,0 0 1,0 0 0,0 0 0,0 0 0,0 1-1,0-1 1,0 0 0,0 0 0,1 0 0,-1 1-1,0-1 1,1 0 0,-1 0 0,1-1 0,29-49 3764,6-30-1950,-19 41-1802,1 0 0,33-51 0,-42 77-355,-6 8-14,1 0 0,-1 0 0,1 1 0,1 0 0,-1 0 0,1 0 0,0 0 0,0 0 0,7-4 0,-12 9-7,0 0 0,1 0 0,-1-1 0,1 1 0,-1 0 0,1 0 0,-1 0 0,1 0 0,-1 0 1,0 0-1,1-1 0,-1 1 0,1 0 0,-1 0 0,1 0 0,-1 1 0,1-1 0,-1 0 0,1 0 0,-1 0 1,0 0-1,1 0 0,-1 0 0,1 1 0,-1-1 0,0 0 0,1 0 0,-1 1 0,1-1 0,-1 0 1,0 1-1,1-1 0,-1 0 0,0 1 0,0-1 0,1 0 0,-1 1 0,0-1 0,0 1 0,0-1 0,1 1 1,5 23 11,4 97 601,-6 137-1,-5-164-186,1-38-314,3 171 315,16-1 317,-16-211-351,9 30 0,-12-45-381,0 1-1,0 0 1,0-1 0,0 1-1,1-1 1,-1 1 0,0-1-1,0 1 1,1-1 0,-1 1 0,0 0-1,1-1 1,-1 0 0,0 1-1,1-1 1,-1 1 0,1-1-1,-1 1 1,1-1 0,-1 0 0,1 1-1,0-1 1,-1 0-6,1 0 1,-1 0-1,1 0 0,-1 0 1,1-1-1,-1 1 0,1 0 1,-1 0-1,0-1 1,1 1-1,-1 0 0,1-1 1,-1 1-1,0 0 0,1-1 1,-1 1-1,0 0 0,0-1 1,1 1-1,-1-1 0,0 0 1,13-29 126,-12 26-79,6-18 0,7-35 1,-3 9-75,26-139-129,-6-47 214,-10 56-199,11-197-290,-32 374 421,0 0 1,0 0-1,1 0 0,-1 0 1,1 0-1,-1 0 0,1 0 0,-1 0 1,1 0-1,-1 0 0,1 0 0,0 0 1,0 0-1,-1 0 0,1 0 1,0 1-1,0-1 0,0 0 0,0 1 1,0-1-1,0 0 0,0 1 1,0-1-1,0 1 0,0 0 0,0-1 1,1 1-1,1 0 0,5-2-50,1 0-1,15 0 0,217-28-83,398-62 351,-467 77-102,-128 14-68,85 8 0,-116-6-21,-10-1-10,0 0 1,0 0-1,0 1 0,0-1 0,0 0 1,0 1-1,0 0 0,0 0 0,-1 0 1,1 0-1,0 0 0,4 3 1,-7-4-57,0 0 0,0 1 1,0-1-1,1 0 0,-1 0 1,0 0-1,0 0 0,0 0 1,0 0-1,0 1 0,0-1 1,0 0-1,0 0 0,0 0 1,0 0-1,0 0 0,0 0 1,0 1-1,0-1 1,0 0-1,0 0 0,0 0 1,0 0-1,0 0 0,-1 0 1,1 1-1,0-1 0,0 0 1,0 0-1,0 0 0,0 0 1,0 0-1,0 0 0,0 0 1,0 0-1,0 0 0,-1 1 1,1-1-1,0 0 1,-8 5-2619,-18 6-3353,15-7 3489,-14 8-3762,5 2 2112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54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238 108 5888,'0'-12'1222,"0"1"1,1-1 0,4-17-1,-5 27-961,0 0 0,1 0 0,-1 0 0,0 0 0,0 1 0,0-1 0,-1 0 0,1 0 0,0 0 0,-1 0 0,1 1 0,-1-1 0,-1-2 0,2 3-181,0 0 1,-1 1-1,1-1 0,-1 0 1,0 0-1,1 1 0,-1-1 0,1 0 1,-1 1-1,0-1 0,0 1 1,1-1-1,-1 1 0,0-1 1,0 1-1,0-1 0,1 1 1,-1 0-1,0-1 0,0 1 0,0 0 1,0 0-1,0 0 0,0 0 1,0 0-1,0 0 0,0 0 1,1 0-1,-1 0 0,0 0 1,0 0-1,-1 1 0,-5 1 107,1 0 0,0 1 0,0 0 0,0 0 0,0 0 0,1 1 0,-1 0 0,-9 8 0,-1 4 473,-18 22-1,16-17-200,8-10-292,0 0-1,1 0 1,1 1-1,0 0 1,1 1-1,0-1 1,0 1-1,-7 26 1,13-36-151,0-1 1,1 0-1,0 1 1,-1-1-1,1 0 1,0 1-1,0-1 1,0 0-1,1 1 0,-1-1 1,1 0-1,-1 1 1,1-1-1,0 0 1,-1 0-1,1 1 1,0-1-1,1 0 0,-1 0 1,0 0-1,3 3 1,-2-3-4,1 0 0,-1 0-1,0-1 1,1 1 0,0 0 0,-1-1 0,1 0 0,0 0 0,-1 0 0,1 0 0,0 0 0,0 0 0,0-1 0,0 1-1,0-1 1,5 0 0,6 0 45,0 0-1,0-2 0,0 0 0,0 0 0,0-1 1,0-1-1,23-10 0,-30 11-19,0 0 1,0-1-1,0-1 1,-1 1-1,0-1 0,0 0 1,0 0-1,-1 0 1,1-1-1,-1 0 0,0 0 1,-1-1-1,0 1 1,0-1-1,6-13 0,-2-3 112,-1 1 0,0-1 1,-2 0-1,-1 0 0,-1-1 0,1-35 0,-4 91-49,9 55 1,1 41 281,-6-64-180,9 410 965,-12-460-1108,-1 1-1,-1-1 0,0 0 1,-1 1-1,-1-1 0,0 0 1,-6 15-1,8-26-28,-1 0 0,1-1 0,-1 0 0,0 1 1,0-1-1,0 0 0,0 0 0,0 0 0,0 0 0,0 0 1,-1 0-1,1-1 0,-1 1 0,1-1 0,-1 0 0,0 0 1,1 0-1,-1 0 0,0 0 0,0 0 0,0-1 0,1 1 1,-1-1-1,0 0 0,-5 0 0,-3-1 37,-1 0-1,1 0 1,0-1 0,0 0-1,-14-5 1,12 2-29,-1 0 0,0-1 0,1-1 0,0 0 0,-22-17 0,24 16-55,1 0-1,1 0 0,-1-1 0,2-1 0,-10-12 0,14 18-10,0-1 0,1 0-1,0-1 1,0 1-1,0-1 1,0 1-1,1-1 1,0 0-1,0 0 1,1 0 0,0 0-1,0 0 1,0-11-1,1 13 18,1 0 0,0 0 1,0 0-1,0 0 0,1 1 0,-1-1 0,1 1 0,0-1 0,0 1 0,0 0 1,1 0-1,-1-1 0,1 2 0,0-1 0,-1 0 0,1 0 0,1 1 0,3-3 1,2-1 17,0 1 0,0 0 0,0 0 0,1 1 0,16-4 0,0 0 86,53-6 0,-66 13-48,1 0 0,0 1 0,0 0 0,0 1 0,22 5 0,-23-3-474,21 4 201,-32-7-971,1 0 1,-1 0 0,1 0-1,-1 0 1,1-1 0,-1 1-1,3-1 1,0 0-1837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55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9792,'1'-4'6922,"0"6"-6597,0 0 0,0 0 0,0-1-1,-1 1 1,1 0 0,-1 0 0,1 0 0,-1 0-1,0 0 1,0 0 0,0 0 0,0 0 0,0 0-1,-1 3 1,1 7 323,6 161 2012,-4-39-2216,0-97-334,-2-14-410,2 0 0,4 26 1,-6-49 186,0 0 1,0 1-1,0-1 1,1 1-1,-1-1 0,0 1 1,0-1-1,0 0 1,0 1-1,0-1 1,0 1-1,1-1 1,-1 0-1,0 1 1,0-1-1,1 0 1,-1 1-1,0-1 1,0 0-1,1 1 1,-1-1-1,0 0 1,1 0-1,-1 1 1,0-1-1,1 0 1,0 1-1,0-2-90,-1 1 0,1 0 0,-1 0 0,1 0 1,-1-1-1,1 1 0,-1 0 0,1-1 0,-1 1 0,1 0 0,-1-1 0,1 1 0,-1-1 1,0 1-1,1-1 0,-1 1 0,1-1 0,2-4-890,0-1 1,0 1-1,3-9 1,2-9-1647,9-46 1,-1-27 611,-8 43 1736,-2 3 834,-4 29 690,1 0 0,0 1-1,2 0 1,7-24 0,-11 43-769,0-1 1,0 0 0,-1 1-1,1-1 1,0 1 0,0-1-1,0 1 1,0-1 0,1 1-1,-1 0 1,0 0-1,3-2 1,-3 3-219,-1-1 0,1 1 0,0 0 0,-1 0 0,1 0 0,0 0 0,-1 0 0,1 0 0,0 0 0,0 0 0,-1 0 0,1 0 0,0 0 0,-1 0 0,1 1 0,0-1 0,0 0 0,-1 0 0,1 1 0,-1-1 0,1 1 0,0-1 0,-1 0 0,1 1 0,-1-1 0,1 1 0,-1-1 0,1 1 0,-1 0 0,1-1 0,-1 1 0,0-1 0,1 1 0,-1 1 0,4 4 237,0 1 0,0 0 0,-1 0 0,-1 0-1,5 14 1,5 41 569,-7-33-500,26 164 630,-23-136-964,-7-36-1734,-14-60-12762,8 18 12197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55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23 5472,'-11'-7'1760,"11"7"-1742,0 0 0,0 0 0,-1 0 1,1 0-1,0 0 0,0 0 0,0-1 0,0 1 0,0 0 1,0 0-1,0 0 0,0 0 0,-1 0 0,1 0 1,0 0-1,0 0 0,0 0 0,0 0 0,0 0 1,0 0-1,-1 0 0,1 0 0,0 0 0,0 0 0,0 0 1,0 0-1,0 0 0,0 0 0,-1 0 0,1 0 1,0 0-1,0 0 0,0 1 0,0-1 0,0 0 1,0 0-1,0 0 0,-1 0 0,-13 7 2501,13-7-1610,0 0 0,-1 1 1,1-1-1,0 0 0,0 1 0,0-1 0,0 0 1,-1 0-1,1 0 0,0 0 0,0 0 0,0 0 0,-2-1 1,8 3-461,0 0 0,1 0 0,-1 0 0,1-1 0,0 0 0,-1 0 0,10 0 0,43-3 268,-26 0-280,100-9 117,-10 1-313,-14 2-657,-95 7-1157,-4 1-178,-3-2-2184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56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11 145 7136,'-10'5'2722,"10"-5"-2590,0 1 0,0-1 0,0 0 0,1 0 1,-1 1-1,0-1 0,0 0 0,1 0 0,-1 0 0,0 1 0,0-1 0,1 0 0,-1 0 0,0 0 0,1 0 0,-1 0 1,0 1-1,1-1 0,-1 0 0,0 0 0,1 0 0,-1 0 0,0 0 0,1 0 0,-1 0 0,0 0 0,1 0 1,-1 0-1,0 0 0,1-1 0,-1 1 0,16-3 5729,7-6-3002,-7 2-1670,254-75 3274,-87 36-8526,-177 44 3267,15-2-1968,-7 6-3644,-1 5 1838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7:52.6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25 365 3904,'-24'-14'3765,"24"13"-3617,0 1 0,0 0-1,-1-1 1,1 1 0,0-1 0,0 1 0,0 0-1,0-1 1,0 1 0,0 0 0,0-1-1,0 1 1,0-1 0,0 1 0,0 0-1,1-1 1,-1 1 0,0 0 0,0-1 295,1 0-295,8-11 962,-8 10-643,14-13 58,0 1 0,1 1 0,0 0 0,1 1 0,1 0 0,0 2 0,0 0 1,1 1-1,33-11 0,4 3-443,1 2 1,67-7-1,678-63 276,221 57-353,-52 32 1052,-934-4-1010,168-6 36,-4 1 85,-164-1-675,-109-9-8506,58 11 4176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58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36 124 2144,'-2'-1'467,"0"1"-1,0-1 1,-1 0 0,1 0 0,0 1 0,0 0-1,0-1 1,-1 1 0,1 0 0,-11 1 7574,14 1-7771,0 0 0,0 0-1,0 0 1,0-1 0,0 1 0,1-1 0,-1 1-1,0 0 1,1-1 0,-1 0 0,1 1 0,3 1 0,2 2 286,10 10-59,1-1 0,1 0 1,0-2-1,33 16 0,-43-24-413,0 0-1,-1-2 1,2 1 0,-1-1 0,0 0-1,10 0 1,-14-1-15,1-1 0,0-1-1,0 1 1,0-1 0,0 0 0,-1 0 0,1-1 0,0 1-1,-1-1 1,9-4 0,-7 2 11,-1 0 0,0-1 0,1 1 0,-1-1 0,-1 0 0,1-1 0,9-11-1,-12 12-21,1 0 0,-1 0 0,0 0-1,0 0 1,-1-1 0,0 1 0,0-1-1,0 1 1,0-1 0,0-10 0,-2 11-63,0 1-1,-1-1 1,1 1 0,-1 0 0,0-1 0,-1 1 0,1 0 0,-1 0 0,0 0 0,0 0 0,0 0 0,0 0 0,-1 0 0,1 1 0,-1-1 0,0 1 0,0 0 0,0 0 0,-1 0 0,-3-2-1,2 1-37,0 0 0,0 0 0,-1 1 0,1 0 0,-1 1 0,1-1 0,-1 1 0,0 0 0,0 0 0,0 1 0,0-1 0,0 1 0,-1 1 0,-7-1 0,8 2 31,-1 0 1,1 0-1,-1 0 1,1 1 0,-1 0-1,1 0 1,0 1-1,0-1 1,0 2 0,0-1-1,0 0 1,1 1-1,0 0 1,-1 0 0,2 1-1,-1 0 1,-7 8-1,7-5 60,0 0-1,0 0 0,1 0 1,0 1-1,0-1 1,1 1-1,0 0 0,0 0 1,1 1-1,1-1 1,-1 0-1,1 11 0,1-3 33,0-1-1,1 0 0,1 1 1,1-1-1,0 0 1,1-1-1,0 1 1,1-1-1,1 1 0,1-1 1,0-1-1,1 0 1,1 0-1,0 0 0,0-1 1,1 0-1,14 12 1,-19-20-15,0 0 1,1-1-1,-1 0 0,1 0 1,0-1-1,11 6 1,-13-8-35,-1 0 0,0 0 0,0 0 0,0-1 0,1 1 0,-1-1 0,0 0 1,0 0-1,1 0 0,-1 0 0,0 0 0,1-1 0,-1 1 0,0-1 0,0 0 0,4-1 0,8-6 15,-1 0-1,0 0 1,0-1-1,0-1 1,14-14-1,58-62-9,-65 64-94,1-2 3,33-32-7,-49 50 46,1 1 0,1-1 0,-1 1 0,1 1 0,-1-1 0,13-4 0,-17 8 16,1 0 0,-1 1 0,1-1 0,0 1 0,-1-1 0,1 1 1,0 0-1,-1 1 0,1-1 0,0 1 0,-1-1 0,1 1 1,-1 0-1,1 0 0,-1 1 0,1-1 0,-1 1 0,0 0 1,0-1-1,6 6 0,4 3 40,-1 1-1,0 0 1,14 17 0,-15-16 16,56 72 467,-9-10-102,-30-37-274,-22-28-121,0-1 0,0 1 1,1-2-1,0 1 0,1-1 1,15 12-1,-16-15-676,-6-4 360,-1 0 0,1 0 0,-1 0-1,1 0 1,-1 0 0,1 0 0,-1 0-1,1 0 1,-1 0 0,1 0 0,-1-1-1,1 1 1,-1 0 0,1 0 0,-1 0-1,0-1 1,2 1 0,-1-2-561,1 1 0,-1-1 1,0 0-1,1 1 0,-1-1 1,0 0-1,0 0 0,1-3 1,4-14-3444,-1-5 1516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59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1 6816,'-1'0'243,"-1"0"0,0 0-1,0 0 1,1 1 0,-1-1 0,0 1 0,1-1 0,-1 1 0,0 0 0,1 0 0,-1 0-1,1 0 1,0 0 0,-1 0 0,1 0 0,0 0 0,-1 0 0,1 0 0,0 1 0,0-1-1,0 1 1,-1 2 0,-2 3 641,0 0 0,1 1 0,-3 12 0,3-12-353,-45 139 4138,-38 68-1984,64-174-2404,-39 53 0,46-72-171,12-18-294,1 0-1,-1 1 0,1-1 0,-2 8 1,3 0-2188,1-12 2229,1 1 0,-1-1 1,0 0-1,0 0 0,0 1 1,1-1-1,-1 0 0,0 0 0,0 0 1,1 1-1,-1-1 0,0 0 1,0 0-1,1 0 0,-1 0 0,0 0 1,1 0-1,-1 1 0,0-1 0,0 0 1,1 0-1,-1 0 0,0 0 1,1 0-1,-1 0 0,0 0 0,1 0 1,-1 0-1,0 0 0,1-1 1,-1 1-1,0 0 0,13-1-2523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6:59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7040,'1'0'519,"0"0"342,3 7 937,44 175 6655,-39-133-6085,7 96 0,-12-81-1511,-1-22-214,-5 82 1,2-120-559,-1 0-1,0 0 0,0-1 0,0 1 1,-2 3-1,3-6-74,0-1 1,0 0-1,-1 1 0,1-1 0,0 0 1,0 1-1,0-1 0,-1 0 0,1 1 0,0-1 1,0 0-1,-1 0 0,1 1 0,0-1 1,0 0-1,-1 0 0,1 0 0,0 1 1,-1-1-1,1 0 0,0 0 0,-1 0 1,1 0-1,-1 0 0,0 0 4,1 0-1,-1 0 1,1-1 0,-1 1-1,1 0 1,-1-1 0,1 1-1,-1-1 1,1 1-1,-1-1 1,1 1 0,-1-1-1,1 1 1,0-1 0,-1 1-1,1-1 1,0 1 0,0-1-1,-1-1 1,-4-11 40,0 0 0,1 0 0,1 0 0,0-1 0,1 0 1,0 1-1,1-26 0,2-1-25,11-65 0,29-99 8,-36 187-62,34-113-56,-33 115 81,1 0 0,1 0 0,0 0-1,1 1 1,20-26 0,-27 38 7,0 0 0,0 0 0,1-1 0,-1 1 0,0 1 0,1-1 0,-1 0-1,1 0 1,0 1 0,-1 0 0,1-1 0,0 1 0,0 0 0,0 0 0,0 1 0,0-1 0,0 1-1,0-1 1,4 1 0,-4 1 10,1-1 0,0 1 0,-1 0 0,1 0 0,-1 0 0,1 1 1,-1-1-1,0 1 0,0 0 0,0 0 0,1 0 0,-2 0 0,1 1 0,0-1 0,4 6 0,-1-1 51,-1 0 0,0 0 0,0 1-1,-1 0 1,0 0 0,0 0 0,-1 1 0,0-1 0,-1 1 0,2 11 0,-1-5 138,-1 1-1,-1 0 1,0 0 0,-3 32 0,1-39-103,-1 0 0,1 0 0,-1 0 0,-1-1 0,0 1 0,-4 9 0,5-15-78,1-1 0,0 0 0,-1 0 0,1 1 1,-1-1-1,1 0 0,-1 0 0,0 0 0,0-1 0,0 1 0,0 0 0,0-1 1,-1 1-1,1-1 0,0 0 0,-1 0 0,1 0 0,-1 0 0,1 0 0,-1 0 1,1-1-1,-1 1 0,0-1 0,-3 1 0,-1-2-331,0 0-1,-1 0 1,1 0-1,0-1 0,0 0 1,0 0-1,-12-6 1,-20-13-4874,33 18 3461,0-1-1,0 0 1,0 0-1,1-1 0,-1 0 1,-4-5-1,-5-8-3458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00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6 2912,'11'-6'7659,"-15"12"-5441,1-2-1583,-1 0 1,1 0-1,-1 0 1,0 0-1,0 0 0,-1-1 1,1 0-1,-1 0 1,-8 4-1,-2 2 328,-93 48 1374,75-42-1900,1 2 0,-38 26 0,60-35-417,1 0-1,1 0 1,0 1 0,0 0 0,0 0 0,1 1-1,1 0 1,-1 0 0,2 1 0,-1 0-1,2 0 1,-1 0 0,2 0 0,-1 1-1,1-1 1,-2 24 0,3-5 77,1 0 0,1 1 0,2-1-1,1 0 1,9 43 0,56 409 1221,-47-237-641,-2 131 401,-15-265-866,-3-60-46,-5 57 0,1-83-54,-1-1-1,0 0 1,-2 0 0,-13 33 0,6-30 112,12-25-190,0-1 0,1 0 0,-1 0 1,0 1-1,0-1 0,1 0 0,-1 0 1,0 0-1,0 0 0,0 0 0,-1 0 0,1-1 1,0 1-1,0 0 0,0 0 0,-2 0 0,5-3 80,4-1-116,62-15-156,-44 11 93,29-5 0,-36 10 51,27-6 42,0 3 0,73 0 0,-26 6-860,-88-1 430,2-1-175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01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59 3808,'-1'-3'480,"0"0"0,1 1-1,-1-1 1,1 0 0,0 0 0,-1 0 0,1 1-1,1-1 1,-1 0 0,0 0 0,1 1 0,-1-1 0,1 0-1,1-3 1,0 2 509,1-6 2807,-5 16 483,0-1-3819,1 1 1,0-1-1,0 0 1,0 0 0,0 8-1,-1 12 275,-3-7-376,2 0 0,0 0-1,1 0 1,1 0 0,0 0-1,2 0 1,3 28 0,0-23-11,-1 1 0,0 24 1,2 88 584,-5-135-1557,0-36-17626,0 25 15237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02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36 4384,'-25'-19'2623,"15"10"3431,9 8-5527,0 1-1,0-1 1,0 0-1,0 1 1,0-1-1,0 0 1,0 1 0,0-1-1,0 1 1,0-1-1,0 1 1,-2-1-1,14 2 3621,93 3-2494,223 12 251,-203-10-1467,-101-9 69,-13 0-2376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10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9 2912,'-1'-9'8718,"-4"14"-7452,-6 5-567,-10 13-465,-119 189 961,95-137-994,-19 36 131,51-86-233,0 2 1,-11 37 0,22-56-61,0 0 1,1 0-1,-1-1 1,1 1-1,1 0 1,0 0-1,0 0 1,1 0-1,-1 0 1,2 0-1,-1 0 1,1 0-1,1 0 1,-1-1-1,1 1 1,5 8-1,58 117 378,-34-73-257,25 71-1,10 47 220,-54-144-91,-3 0-1,-1 1 1,-1 1-1,6 71 1,-11-31 172,-9 101-1,4-151-289,0 0-1,-2-1 0,-13 49 1,7-46 75,-19 40 1,23-57-149,0-1 1,-1 1-1,0-1 1,0-1-1,-1 1 1,-12 10-1,18-18-71,0 1 20,-1-1-1,1 0 1,-1 0-1,1 1 1,-1-1 0,0-1-1,0 1 1,0 0-1,0-1 1,0 1-1,0-1 1,0 0-1,-1 0 1,-3 0-1,6-1-101,1 0 0,0 0 0,0 0-1,0 0 1,0 0 0,0 0 0,0 0-1,0 0 1,0 0 0,0 0 0,0 0-1,0 0 1,-1 0 0,1-1 0,0 1-1,0 0 1,0 0 0,0 0 0,0 0-1,0 0 1,0 0 0,0 0 0,0 0-1,0 0 1,0 0 0,0-1 0,0 1-1,0 0 1,0 0 0,0 0 0,0 0-1,0 0 1,0 0 0,0 0 0,0 0-1,0 0 1,0-1 0,0 1-1,0 0 1,0 0 0,0 0 0,0 0-1,0 0 1,0 0 0,0 0 0,1 0-1,-1 0 1,0 0 0,0 0 0,0-1-1,0 1 1,0 0 0,0 0 0,0 0-1,0 0 1,0 0 0,4-5-1708,6-1-2625,6 5 1397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25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41 4224,'-1'-1'347,"1"0"0,-1 0 1,0 0-1,1 0 0,-1 0 0,1 0 0,-1 0 1,1 0-1,0 0 0,-1 0 0,1 0 0,0 0 1,0 0-1,0-1 0,0 1 0,0 0 0,0 0 1,0-2-1,1-16 5125,-1 20-5504,5 12 197,-5-9-106,1 0 0,-1 1 0,1-1 0,0 0 0,0 0 0,1 0 0,-1 0 0,1 0 0,2 4 0,24 36 310,-15-26-112,-3-5-132,0-1 0,19 18 0,-15-17 140,-6-6-108,-7-6-147,0 0 0,0 0 0,1 0 0,-1 1 1,0-1-1,0 0 0,0 1 0,0-1 0,-1 0 0,1 1 0,0-1 1,-1 1-1,1-1 0,0 1 0,-1-1 0,0 1 0,1-1 0,-1 1 0,0 0 1,0-1-1,0 1 0,0 0 0,0 2 0,0 39 22,0-42 304,-20-23 587,14 13-880,0 0 1,0 0 0,1 0 0,0-1-1,1 1 1,0-1 0,1 0 0,0-1-1,-3-17 1,5 22-53,0-1-1,1 1 1,0-1-1,0 1 1,0-1-1,1 1 1,0-1 0,0 1-1,0-1 1,1 1-1,0 0 1,6-12-1,-7 16 0,1 0-1,-1 0 0,1 0 0,-1 0 0,1 1 1,0-1-1,0 1 0,0-1 0,0 1 1,0 0-1,0 0 0,0 0 0,0 0 0,1 0 1,-1 0-1,0 0 0,0 1 0,1-1 0,-1 1 1,1 0-1,-1 0 0,4 0 0,2 0 62,0 0 1,0 1-1,0 0 0,0 1 0,8 2 0,8 2-47,-10-2 132,0 0 1,-1 0-1,18 10 0,-27-12-101,0 0-1,1 0 0,-1 0 0,1 0 0,-1-1 0,1 0 0,-1 0 0,1 0 1,4 0-1,-2 0 73,-3-1-1330,-1-7-2712,2 1 1765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26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28 3648,'-12'-12'1635,"12"12"-1566,0 0 1,-1 0-1,1-1 0,0 1 0,0 0 1,0 0-1,-1-1 0,1 1 0,0 0 0,0 0 1,0-1-1,0 1 0,-1 0 0,1 0 1,0-1-1,0 1 0,0 0 0,0-1 0,0 1 1,0 0-1,0-1 0,0 1 0,0 0 1,0-1-1,0 1 0,0 0 0,0 0 0,0-1 1,0 1-1,1-1 0,0-4 2826,-1 4-2507,-1 4 94,1-3 100,5 13 351,-4-8-787,0 1 1,1-1 0,-2 1-1,1 0 1,-1 7-1,4 23 106,36 193 2121,-8-47-1387,-24-129-575,-7-4 1002,-9-68-559,8 14-849,0 1 1,1-1-1,0 0 1,0 1 0,0-1-1,1 1 1,-1-1-1,1 1 1,0 0 0,0-1-1,1 1 1,-1 0-1,1 0 1,0 1 0,0-1-1,0 1 1,4-4-1,2-1-18,0 1-1,0 1 0,1 0 1,0 0-1,0 0 1,12-3-1,-18 7-12,1 0 0,-1 1 0,1 0 0,0 0 0,-1 0 1,1 1-1,0-1 0,0 1 0,0 0 0,0 1 0,-1-1 0,1 1 0,0 0 0,0 0 0,-1 0 0,1 1 0,-1 0 1,1-1-1,-1 2 0,7 3 0,-8-4 59,0 1 1,0-1-1,0 1 1,0 0-1,0 0 0,-1 0 1,1 0-1,-1 0 1,0 0-1,0 1 1,0-1-1,0 1 1,-1 0-1,0-1 0,1 1 1,-1 0-1,-1 0 1,1 0-1,0 0 1,-1 0-1,0-1 1,0 1-1,0 0 0,0 0 1,-2 8-1,0-6 47,0 0 0,0 0 0,-1 0 0,1 0 0,-1-1 0,-1 1 0,1-1 0,-1 1 0,0-1 0,0 0 0,0-1 0,-1 1 0,1-1 0,-1 0 0,0 0 0,-1 0 0,1-1 0,-1 1 0,1-2 0,-1 1 0,0 0 0,0-1 0,0 0 0,-1-1 0,-8 2 0,5-3-56,0 0-1,0-1 0,0 0 0,0-1 1,1 0-1,-1-1 0,1 0 0,0 0 1,0-1-1,0 0 0,-11-7 0,13 6-522,0 1-1,0-1 1,0-1-1,-7-8 1,7 4-1933,5 1 763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31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28 3136,'0'0'7530,"-5"-1"-4575,-16-7-716,14 5-1815,-1 0 0,1 0 1,-16-2-1,-5 2 36,-1 1-1,-44 4 1,59-1-437,0 1 0,0 1 0,0 0 0,0 1 0,1 1 0,0 0 0,-15 7-1,23-9-1,0 0-1,0 0 0,0 1 0,0-1 0,1 1 0,-1 0 0,1 1 0,0-1 1,0 1-1,0-1 0,1 1 0,0 0 0,0 0 0,0 1 0,0-1 1,1 1-1,0-1 0,0 1 0,1 0 0,0 0 0,-1 0 0,2 0 0,-1 0 1,1 0-1,0 0 0,0 0 0,1-1 0,0 1 0,0 0 0,0 0 1,0 0-1,1 0 0,0-1 0,1 1 0,-1-1 0,1 1 0,0-1 0,0 0 1,8 9-1,-5-8 36,0 1 0,1-1-1,0-1 1,0 0 0,0 0 0,0 0 0,1-1 0,0 0 0,0 0 0,0-1 0,0 0 0,1 0-1,-1-1 1,1 0 0,13 1 0,-17-2-10,1-1-1,0 0 0,-1-1 1,1 1-1,0-1 1,-1 0-1,1 0 0,-1-1 1,0 1-1,1-1 0,-1-1 1,0 1-1,0-1 1,0 1-1,0-1 0,-1-1 1,1 1-1,-1-1 1,0 0-1,0 0 0,0 0 1,0 0-1,-1-1 1,0 1-1,3-7 0,-1 2-58,-1-1 1,-1 0-1,0 1 0,0-2 0,-1 1 0,0 0 0,-1 0 0,0-1 1,-1 1-1,0-1 0,0 1 0,-1 0 0,-1-1 0,0 1 0,0 0 1,-5-14-1,14 46-236,-1 0 0,4 30 0,35 356 548,-26-131 298,-19-259-506,1-4 68,-1 0-1,-1-1 0,0 1 1,0-1-1,-2 0 1,-5 22-1,8-34-135,0-1 1,-1 1-1,1-1 1,0 1-1,0-1 1,-1 1-1,1-1 1,0 1-1,0-1 1,-1 1-1,1-1 1,-1 1-1,1-1 0,0 0 1,-1 1-1,1-1 1,-1 0-1,1 1 1,-1-1-1,1 0 1,-1 0-1,1 0 1,-1 1-1,1-1 1,-1 0-1,1 0 0,-1 0 1,1 0-1,-2 0 1,1 0 10,0 0 1,-1-1 0,1 1-1,0-1 1,0 1-1,0-1 1,-1 0-1,1 1 1,0-1 0,0 0-1,0 0 1,-1-1-1,-3-3 22,0-1 0,1 0-1,-7-10 1,-14-25-38,-36-66 23,59 101-2,-1 1 1,1-1 0,1 0 0,-1 0 0,1 1-1,-1-8 1,1 11-29,1 0-1,0 0 1,0 0 0,0-1-1,0 1 1,1 0-1,-1 0 1,1 0 0,-1 0-1,1-1 1,-1 1-1,1 0 1,0 0 0,0 0-1,0 0 1,0 1-1,1-1 1,-1 0 0,3-3-1,3 0-20,1 0 0,-1 0 0,1 1 0,0 0 0,0 0 0,1 1 0,-1 0 0,1 0 0,0 1 0,-1 0-1,1 0 1,0 1 0,0 1 0,0-1 0,0 1 0,0 1 0,14 2 0,6 7-246,-28-9-693,16-1-10918,-15 0 10262,11 0-1680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8:08.304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112 417 1728,'12'-8'7747,"5"7"-5666,20 10-4078,-26-6 2736,6 0-711,0-1 0,0 0 0,0-1 0,28-3 1,20 1 28,-30 5-57,49 11 0,-81-14 0,7 1-1,1 2 0,19 8 0,13 5 14,-28-11 40,-13-5-56,0-1 0,0 1-1,1 0 1,-1 0 0,0-1 0,0 1-1,5-1 1,20 1 127,-17 0-58,-1 0 1,0-1-1,0-1 1,0 0-1,17-3 1,55-12 365,63-11-43,-18 2-234,5 4 124,-48 10-116,2 2-62,164 1 0,-187 9-52,93 3 134,72-1 151,-158-7-282,52-3-56,-27 1 303,-1-1-107,-53 5-406,-26 1 204,27 0-1,-23 2 52,0 0 0,-1-2 0,1 0 1,0-1-1,0-1 0,-1 0 0,1-1 0,-1-1 0,27-12 0,-12 2 10,53-22 165,-59 29-339,45-7 1,-64 13 105,3 1 12,9-3 55,0 1 0,23 0-1,-36 2-92,0 1 0,0-1-1,0-1 1,7-1 0,-8 1 68,0 1 0,1 0 0,-1 0 0,7 0 1,25-3-5,-1-5 75,-10-4-91,-25 12 2,-1 1 0,0 0 0,1-1 0,-1 1 0,0 0 0,1-1 0,-1 1 0,0 0 0,1-1 0,-1 1 0,0-1 0,0 1 0,1 0 0,-1-1 0,0 1 0,0-1 0,0 1 0,0-1 0,1 1 0,-1-1 0,0 1 0,0-1 0,0 0 0,-1-13-155,1 10-80,0 2 196,0 0 0,-1 0 0,1 0 0,-1 0 0,1 0 0,-1 0 0,0 0 0,0 0 0,0 0 0,0 0 0,0 0 1,0 1-1,0-1 0,-1 0 0,1 1 0,0-1 0,-1 1 0,0 0 0,1-1 0,-1 1 0,-2-1 0,-1-1 48,-1 0 0,1 0 0,0 1-1,-1 0 1,0 0 0,-7-1 0,2-1-166,10 3 128,0 1 0,-1-1 1,1 1-1,-1-1 0,1 1 0,-1 0 1,1-1-1,-1 1 0,-2 0 0,-8 1 15,0 1 0,0 0 0,0 1 0,0 0 0,-13 5 0,-20 6 7,-20 6 69,-4 0 203,-26 4-510,-31 7 321,-41-6-95,-74 15 35,222-36 21,-14 3-30,0 0 1,0-2-1,-35 0 0,-22-2-232,23 3 381,18-1-54,-59 3-65,-121 5-46,146-8 342,76-5-301,-117 19-480,27-3 466,-28 6-1,0 0 261,115-21-263,-100 10 63,93-11-86,0 0 0,0-2 0,0 1 0,-26-8 0,14 4 51,-1 1 1,0 1 0,0 2 0,-36 2 0,13 0-44,-93 5-50,-1 0-175,100-3 186,100-31-662,-29 19 647,-1 1 0,1 2 0,0 0 0,1 2 0,37-3 0,16 3 761,-91 4-399,-5 2-285,0-1 0,1 2 0,-26 7 0,9-2-102,22-5 53,0 0 1,0 1-1,0 1 0,0 0 1,1 0-1,0 1 0,-11 8 1,14-8-89,1 1 0,0 0 0,0 0 0,0 1 1,-9 15-1,4-4 107,-13 31 1,21-40-96,1 0 0,-5 18 0,0 4 161,1-6 153,-6 48 1,-3 11 77,-3 6-178,12-55-51,1 11-53,1 0 1,4 88 0,2-65 70,9 142 650,-1-48-453,-7-123-105,-1-26-184,0-1 0,-1 16 0,-10 142 326,8-54-238,-3 47 17,4-154-86,-9 126 214,5-113 98,4-18 98,3-18 135,10-22-108,-7 20-384,6-23 0,31-173 107,15-67-117,-4-5-163,-16-284 49,-24 271-300,-10 273 259,-1 2-95,0 0-1,2 0 1,0 0-1,9-23 1,-13 43 184,0 0 1,0 0 0,0 0 0,0-1 0,0 1 0,0 0-1,0 0 1,0 0 0,0 0 0,0 0 0,1 0 0,-1-1-1,0 1 1,0 0 0,0 0 0,0 0 0,0 0 0,0 0-1,1 0 1,-1 0 0,0 0 0,0 0 0,0 0 0,0 0 0,0 0-1,1 0 1,-1-1 0,0 1 0,0 0 0,0 0 0,0 0-1,0 0 1,1 0 0,-1 1 0,0-1 0,0 0 0,0 0-1,0 0 1,1 0 0,-1 0 0,0 0 0,0 0 0,0 0-1,0 0 1,0 0 0,0 0 0,1 0 0,-1 1 0,6 7-209,-1 1 146,-1 1 0,-1 0 0,0 0 0,-1 1 0,1-1 0,-2 0 0,1 16 0,2 7-13,28 164-4,8 56 119,-1 146 388,3 17 7,-19-264 151,-21-144-464,0 0 1,0 0 0,1-1 0,0 1-1,0 0 1,8 12 0,-11-19-99,0-1 1,0 0-1,0 1 1,1-1-1,-1 0 0,0 0 1,0 1-1,0-1 1,1 0-1,-1 0 0,0 1 1,0-1-1,1 0 1,-1 0-1,0 1 1,0-1-1,1 0 0,-1 0 1,0 0-1,1 0 1,-1 0-1,0 1 1,1-1-1,-1 0 0,0 0 1,1 0-1,-1 0 1,0 0-1,1 0 1,-1 0-1,0 0 0,1 0 1,-1 0-1,0 0 1,1 0-1,-1-1 0,0 1 1,1 0-1,-1 0 1,0 0-1,0 0 1,1 0-1,-1-1 0,0 1 1,1 0-1,-1 0 1,0-1-1,0 1 1,0 0-1,1 0 0,-1-1 1,0 1-1,0 0 1,1-1-1,7-17 244,-8 17-216,8-25 19,-2 1-1,0-1 0,2-51 1,-4 41-52,42-349-127,-11 71-84,-3 122-321,-14 100 448,-10 44 52,40-188-380,-44 213 139,-3 20-170,0 15 114,0-8 298,11 284-384,-11-253 401,4 870 1314,-6-581 310,0-307-1230,1-17-384,1 0 0,-1 0 0,0 0 0,0 0 0,0 0 0,0 0 0,0 1 0,0-1 0,0 0 0,0 0 0,0 0 0,0 0 0,0 0 0,0 0 0,0 0 0,0 0 0,0 0 0,0 0 0,0 1 0,0-1 0,0 0 0,0 0 0,0 0 0,-1 0 0,1 0 0,0 0-1,0 0 1,0 0 0,0 0 0,0 0 0,0 0 0,0 0 0,0 1 0,0-1 0,0 0 0,0 0 0,0 0 0,0 0 0,0 0 0,-1 0 0,1 0 0,0 0 0,0 0 0,0 0 0,0 0 0,0 0 0,0 0 0,0 0 0,0 0 0,0 0 0,0 0 0,-1 0 0,1 0 0,0 0-1,0 0 1,0 0 0,0 0 0,-3-11 91,-10-80-426,-10-222-342,-1 13 426,-22-186-100,37 404 239,5 42-74,-15-66-1,19 106 174,0 0 0,0 0 0,0 0 0,0 0 0,0-1 0,0 1-1,0 0 1,0 0 0,0 0 0,0 0 0,0 0 0,0 0-1,0-1 1,0 1 0,0 0 0,0 0 0,0 0 0,0 0-1,0 0 1,0 0 0,0-1 0,0 1 0,0 0 0,-1 0-1,1 0 1,0 0 0,0 0 0,0 0 0,0 0 0,0 0-1,0 0 1,0 0 0,0-1 0,-1 1 0,1 0 0,0 0-1,0 0 1,0 0 0,0 0 0,0 0 0,0 0 0,-1 0 0,1 0-1,0 0 1,0 0 0,0 0 0,0 0 0,0 0 0,0 0-1,-1 0 1,1 0 0,0 0 0,0 0 0,0 0 0,0 1-1,-6 8-384,-1 19 22,-1 66 184,6-63 177,-3 354 309,5-269 31,7 19-51,-1 2 157,-4-112-31,1-16 250,-2-13-249,11-65 146,7-60-581,-10 27-53,37-352-871,-46 451 905,1-2-124,-1-1-1,2 0 0,-1 1 0,2-6 0,-2 10 0,0 4 16,2 12 83,-1 0 1,-1 0-1,0 16 0,-1-21 54,6 196-5,2 165 221,-8-117 1009,9-342 22,-19-363-1540,7 391 295,3 58 15,-1-40-72,-3 1-1,-1 0 1,-11-46 0,13 79 25,1 0 0,-1 0 0,0 0-1,-1 0 1,-7-13 0,10 20 24,0-1-1,0 1 1,0 0-1,-1 0 1,1-1-1,0 1 1,0 0-1,-1 0 1,1 0 0,0 0-1,-1 1 1,1-1-1,-1 0 1,0 0-1,1 1 1,-1-1-1,1 1 1,-1 0 0,0-1-1,1 1 1,-1 0-1,0 0 1,1 0-1,-1 0 1,0 0-1,0 0 1,1 1-1,-1-1 1,1 1 0,-1-1-1,0 1 1,1-1-1,-1 1 1,1 0-1,-3 1 1,2 0 14,-1 0 0,0-1 0,1 1 0,0 1 0,-1-1 0,1 0 0,0 1 0,0-1 0,0 1 1,0 0-1,-2 5 0,-1 3 11,-6 21 0,7-19-4,-14 52 66,-12 85 0,6-25 36,16-90-8,1 1 1,1 1-1,1 39 0,0 36 1362,4-94-1078,-44 159-1175,13-61 724,25-91 217,-2-1 0,0-1-1,-22 38 1,30-59-96,-5 7 195,3-11-5,2-10 149,9-88 74,-6 84-427,23-308 200,-10 107-207,5-12-43,17-242-667,-36 384-555,26 870 230,-26-755 1014,2 22 217,8 51 0,-10-95-164,1 0 0,-1 0 1,5 10-1,-5-15-36,-1 0 0,1 0 1,-1 0-1,1 0 1,0 0-1,-1 0 0,1 0 1,0 0-1,0-1 0,-1 1 1,1 0-1,2 1 1,-3-2 3,1 0 1,-1 0-1,1 0 1,-1 0 0,1 0-1,-1 0 1,1 0-1,-1 0 1,1 0-1,0 0 1,-1 0 0,1 0-1,-1 0 1,1 0-1,-1 0 1,1 0 0,-1 0-1,1-1 1,-1 1-1,1 0 1,-1-1 0,1 1-1,-1 0 1,1 0-1,-1-1 1,0 1-1,1-1 1,6-6 65,-1 1-1,-1-1 1,1-1 0,-1 1-1,0-1 1,-1 0 0,0 0-1,0 0 1,4-14 0,2-12-141,6-40 1,-15 69 43,44-298-349,-24 121-1311,-34 383 714,9-89 913,-9 493 250,12-531-83,0-41 175,5 46 0,-4-75-237,1 0 0,0 0 0,-1 0 1,2 0-1,1 4 0,-3-8-48,0 1-1,0-1 1,0 0 0,0 0 0,0 1-1,1-1 1,-1 0 0,0 0 0,0 0-1,0 1 1,0-1 0,1 0-1,-1 0 1,0 0 0,0 0 0,1 1-1,-1-1 1,0 0 0,0 0 0,1 0-1,-1 0 1,0 0 0,0 0 0,1 0-1,-1 0 1,0 0 0,0 0 0,1 0-1,-1 0 1,0 0 0,0 0 0,1 0-1,-1 0 1,0 0 0,1 0 0,-1 0-1,0 0 1,0 0 0,1 0 0,-1 0-1,0-1 1,0 1 0,0 0 0,1 0-1,-1 0 1,0 0 0,0-1 0,0 1-1,1 0 1,-1 0 0,0 0 0,0-1-1,0 1 1,0 0 0,0 0 0,1-1-1,9-19 250,0-20-108,-2 0 0,5-57 0,-2 8-75,2-2-40,60-306-95,-60 349-45,2 0 0,2 0 0,2 2-1,2 0 1,53-82 0,-68 120 84,7-13-153,2 1 0,0 0-1,26-24 1,-40 42 124,0 1-1,1 0 1,-1 0-1,1 0 0,0 0 1,-1 0-1,1 0 1,0 0-1,-1 1 1,1-1-1,0 0 1,3 0-1,-4 1 23,0 0 0,0 0 0,0 0 1,0 0-1,0 1 0,0-1 0,0 0 0,0 0 0,0 1 0,0-1 0,-1 1 0,1-1 0,0 0 0,0 1 0,0 0 0,0-1 1,0 1-1,0 0 0,2 3-7,-1-1 0,0 0 1,1 1-1,-1 0 1,-1 0-1,1-1 0,0 1 1,-1 0-1,0 0 1,0 0-1,0 5 0,6 37-8,-1 62 0,-4-76 42,0 319 300,-7-265 194,-3 1 0,-22 88 1,29-168-398,-2 9 21,3-16-104,-1 1 0,1-1 0,0 0 0,0 1 0,0-1 0,0 0 0,-1 1 0,1-1 0,0 1 0,0-1 0,-1 0 0,1 1 0,0-1 0,-1 0 0,1 0 0,0 1 0,-1-1 0,1 0 0,0 0 0,-1 1 0,1-1 0,0 0 0,-1 0 0,1 0 0,-1 0 0,1 0 0,-1 1 0,0-2-9,1 1 0,0 0 1,-1 0-1,1 0 0,0 0 0,0-1 0,-1 1 0,1 0 0,0 0 1,-1-1-1,1 1 0,0 0 0,0 0 0,0-1 0,-1 1 0,1 0 1,0-1-1,0 1 0,0 0 0,0-1 0,0 1 0,-1 0 1,1-1-1,0 1 0,0 0 0,0-1 0,0 1 0,0 0 0,0-1 1,0 0-1,-9-37 134,2 0 0,-3-53 1,3-85-389,5 94-25,-20-358-816,16 348 986,-12-123-253,14 178 234,-1-1-255,2 31 96,-1 12 154,-2 17-32,-1 23 112,2 1-1,1 75 0,4-104 42,16 636-62,11-316 321,-14-197 9,-11-100 19,-2-29-145,0 0 1,1 0-1,1 1 0,-1-1 1,2 0-1,0 0 0,4 12 1,-2-15 79,-1-7-24,3-17 152,-4 6-190,12-38-35,-2-2-1,11-78 1,-1-108-427,-13 119 235,70-462-774,-71 517-922,-14 140 1792,5-77 69,2-2-374,0-1 166,-1 1 0,1-1 0,0 0 0,-1 0 0,0 1 0,1-1 0,-1 0 0,2-4 0,3-4-138,-1 3 178,-1 1 0,1-1 1,-1 0-1,-1 0 0,0 0 1,0 0-1,0-1 0,3-13 1,-2 5-16,10-22 1,-9 26-83,-1 0 0,0 0-1,0 0 1,1-14 0,-4 17 123,-1 0 1,0 1 0,-1-1-1,0 1 1,0-1-1,-1 1 1,0-1-1,0 1 1,-1 0 0,0 0-1,0 0 1,-1 0-1,-8-12 1,5 10 60,0 0 0,-1 0 0,0 1 0,0 0 0,-1 1 0,-1 0 0,1 0 0,-1 1 1,-13-7-1,-15-5-11,0 1 0,-78-25 1,53 26 7,-80-11 0,115 24-257,-37 0-1,63 2 3,2 2 227,0 0 0,-1-1 0,1 1 1,-1 0-1,1 0 0,-1 0 0,1-1 1,-1 1-1,1 0 0,-1 0 0,1 0 0,-1 0 1,1 0-1,-1 0 0,0 0 0,4-2 24,-1 0 0,1 1-1,-1-1 1,1 1 0,0-1 0,-1 1-1,1 0 1,0 1 0,0-1-1,6-1 1,13-3-93,3-5-71,-3 2 309,36-10 0,113-15-70,-122 26 11,76-1 1,-110 8-68,6-1-46,42 6 0,-52-3 36,0-1 1,0 0-1,0 0 1,1-2 0,-1 1-1,12-3 1,34-11 20,-38 9-10,0 0 0,29-2 0,181-19-22,-149 15 1,-49 6 8,51-2 0,-65 7-42,25-4 1,-1 4 31,-20-5 92,-13 3-84,1 0 0,-1 0 0,15 0 0,65-1 83,29-2-165,189 5-54,-185-7 470,-43 1-498,-17 3 57,6-1 168,56-8 257,30-10 256,-127 14-262,-21 10 70,-9 15-987,2-10 551,1 1 1,-1 0-1,1-1 1,1 1 0,0 11-1,0-9 65,0-9 72,-12-14 699,12 12-779,-1 0 0,1 0 0,-1 0 0,1-1 1,-1 1-1,1 0 0,-1 0 0,1 0 1,0-1-1,0 1 0,0 0 0,0 0 0,0 0 1,0-2-1,-1-12 135,-1 8-124,0-1 0,-1 0 1,-4-7-1,5 10-55,0 0 0,0 0 1,0 0-1,0 0 0,1 0 0,0 0 1,0 0-1,0 0 0,1-1 1,-1 1-1,2-7 0,-1 3-65,0 8 69,0 0-1,0 1 1,0-1-1,0 0 1,0 0-1,0 1 1,0-1-1,0 0 1,1 0-1,-1 1 0,0-1 1,0 0-1,1 0 1,-1 1-1,0-1 1,1 0-1,-1 1 1,1-1-1,-1 1 1,1-2-1,0 1 12,0 0 0,0 0 1,1 0-1,-1 1 0,0-1 0,0 0 0,1 0 0,-1 1 0,0-1 1,1 0-1,-1 1 0,1 0 0,-1-1 0,0 1 0,1 0 0,2-1 1,34 10-84,-17 2-48,-20-10 309,-1 0-167,1-1 0,-1 1 1,1-1-1,-1 1 0,1-1 0,-1 1 0,0 0 1,1-1-1,-1 1 0,0 0 0,0-1 0,0 1 1,1 0-1,-1-1 0,0 1 0,0 0 0,0-1 1,0 1-1,0 1 0,1 5 17,1 4-20,1 0 0,-2 0 0,0 0 1,0 0-1,-1 0 0,0 0 0,-1 0 1,-3 19-1,3 4 224,1-29-187,1 0 1,-1 1 0,-1-1-1,1 0 1,-1 0 0,0 0-1,-1 5 1,-1 1 77,0-1 1,1 1-1,0-1 1,0 14-1,-4 28 79,-3 2-68,-2 77 0,2-15 117,5-15-84,2-20-308,-25 217 682,20-254-499,-1-1-1,-26 78 0,26-101 45,-15 25-1,0 2-30,-2 7 107,-7 17-165,29-62 4,0 0 0,0 0 0,1 1 0,1-1 0,-1 1-1,1 9 1,1 25-18,4 128 188,-2-70-17,-3-57-95,1-40 12,-1 0 0,1 0 0,-1 0 0,0 0 0,-1 0 0,-2 7 0,-2 6 165,6-17-250,-1-1 0,1 0-1,0 1 1,0-1 0,0 1-1,0-1 1,0 1 0,-1-1 0,1 1-1,0-1 1,0 0 0,-1 1-1,1-1 1,0 0 0,-1 1-1,1-1 1,0 0 0,-1 1 0,1-1-1,0 0 1,-1 0 0,1 1-1,-1-1 1,1 0 0,0 0 0,-1 0-1,1 1 1,-1-1 0,1 0-1,-1 0 1,1 0 0,-1 0 0,1 0-1,-1 0 1,1 0 0,-1 0-1,1 0 1,0 0 0,-1 0 0,1-1-1,-1 1 1,1 0 0,-1 0-1,1 0 1,-1-1 0,0 1 0,-1-1-182,1-1 0,-1 1 0,0 0 0,0-1 1,1 1-1,-1-1 0,1 0 0,-1 1 0,-1-3 1,-3-9-561,0 1 1,1-1-1,0 0 1,1 0-1,-4-21 1,1 5-525,-9-33-339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31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0 5472,'2'11'8213,"-1"-7"-7575,0 1 0,-1 0-1,0-1 1,0 9 0,-10 43 1689,3-16-1810,1 1 0,-1 44-1,10 123-1972,-3-211 589,0 0-1,1 0 0,0 0 0,-1 0 1,1 0-1,1 0 0,1-6 0,3-4-813,8-23-2373,2-1 1404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32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5824,'2'8'6295,"1"4"-3709,5 21-598,-1 90 1471,-4-43-2860,1 76 15,-4-147 98,0 13-2835,-3-33-3133,-6-32-360,8 14 3542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32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2 7552,'-35'0'4245,"48"1"2037,35 5-4330,153-9 805,-136-1-2483,0 2 0,94 11 0,-134-8-106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33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61 6240,'-15'4'2005,"12"-3"-1221,13-2 3648,-6-1-3479,1 1-1,-1-1 1,1 1 0,6-1 0,6-1 320,149-34 3043,-123 30-4005,83-2 1,-102 9-309,0 1 1,40 7-1,-59-7-696,-1 0 0,0 0-1,0 0 1,0 1 0,7 4-1,-6-2-1802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34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260 476 3552,'0'-1'210,"0"1"1,0-1-1,0 1 0,0-1 1,0 1-1,0-1 0,-1 1 1,1-1-1,0 1 0,0 0 1,0-1-1,0 1 0,0-1 1,-1 1-1,1-1 0,0 1 1,0-1-1,-1 1 0,1 0 1,0-1-1,-1 1 0,1 0 1,0-1-1,-1 1 0,1 0 1,-1-1-1,1 1 0,0 0 1,-1 0-1,1 0 0,-1-1 1,1 1-1,-1 0 0,1 0 1,-1 0-1,1 0 0,-1 0 1,1 0-1,-1 0 0,-2 0 154,0 0-1,0 1 0,0 0 1,1-1-1,-1 1 1,0 0-1,-4 3 0,-6 2 11,1 1 0,-18 14 0,14-7-212,1 1-1,0 1 0,1 0 0,1 1 1,0 0-1,1 1 0,-11 24 1,16-28-103,0 1 0,1 0-1,0 0 1,2 0 0,-1 1 0,2-1 0,0 1 0,1 0 0,0 24-1,2-33-12,1 0 0,-1-1 0,1 1 0,0 0 0,1-1 0,0 1 0,0-1-1,0 0 1,1 0 0,0 1 0,0-2 0,0 1 0,1 0 0,0-1-1,0 1 1,0-1 0,1 0 0,-1-1 0,1 1 0,0-1 0,1 0 0,-1 0-1,1 0 1,0-1 0,6 3 0,-9-5 6,-1 1-1,1-1 1,0 0-1,0 0 1,0-1-1,0 1 1,0 0-1,0-1 1,0 0-1,0 0 1,0 1-1,0-2 0,0 1 1,-1 0-1,1-1 1,0 1-1,0-1 1,0 0-1,0 0 1,0 0-1,-1 0 1,1-1-1,0 1 1,-1-1-1,1 0 1,-1 1-1,0-1 1,4-4-1,-1-1 26,0 0 0,-1-1 1,0 1-1,-1-1 0,6-15 0,7-39 98,-16 62-173,11-49 55,-3 0 0,3-53 0,-9-105-52,-4 117-63,-19-248-417,19 328 352,2 14-70,1 19-19,1 103 59,5 67 781,12 15 105,-1-3-496,-8-59 174,-7-132-1502,-3-14 997,0 1 1,0-1-1,0 0 1,0 0 0,1 0-1,-1 1 1,0-1-1,0 0 1,0 0-1,0 0 1,0 0-1,0 1 1,0-1 0,1 0-1,-1 0 1,0 0-1,0 0 1,0 0-1,0 0 1,1 1 0,-1-1-1,0 0 1,0 0-1,0 0 1,1 0-1,-1 0 1,0 0 0,0 0-1,0 0 1,1 0-1,0-1-354,0 0 0,1 0 0,-1 0 0,0 0 0,0 0 0,0-1 0,0 1 0,0 0-1,0-1 1,-1 1 0,1-1 0,0 1 0,0-2 0,14-28-4304,5 1 1627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34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4320,'37'132'7696,"-21"-57"-5336,8 45 1306,-22-108-2869,-3-15 410,-4-21-342,0-5-652,2-1 1,2 1-1,1-34 0,1 50-71,0-1 1,1 1-1,1-1 1,0 1-1,0 0 1,2 0-1,0 0 1,0 1-1,8-13 1,-10 21-94,0 0 0,0 0 0,0 0 0,1 0 0,-1 0 0,1 1 0,0 0 0,0 0 0,0 0 0,1 0 0,-1 1 0,1-1 0,-1 1 0,1 1 0,0-1 0,0 0 0,0 1 0,6-1 0,-4 1-146,0 1 1,0-1 0,0 1 0,0 1 0,10 1 0,-10-1-721,0 1 1,1 0-1,-1 0 1,13 7 0,-18-8-71,0 0 0,0 0 0,0 0 1,-1 1-1,1-1 0,0 1 0,-1 0 1,1-1-1,-1 1 0,3 4 0,6 9-3315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40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 4160,'-2'-1'549,"2"1"-489,0-1 1,0 1-1,0 0 0,0 0 0,-1 0 0,1 0 0,-7 2 5892,8-1-5045,1 1-721,-1 1-1,1-1 1,0 0 0,0 1-1,0-1 1,0 0 0,0 0-1,1-1 1,-1 1 0,1 0-1,-1-1 1,1 1 0,-1-1-1,1 0 1,0 0 0,-1 0-1,1 0 1,5 0-1,3 0 176,1 0-1,-1-1 0,19-2 0,-21 1-315,0 0-1,1 1 1,-1 0-1,0 0 1,0 1-1,12 3 1,-17-3-8,-1 1 0,1 0 0,0 0 1,-1 0-1,1 0 0,-1 1 0,0-1 0,1 1 1,-1 0-1,-1 0 0,1 0 0,0 0 0,-1 0 0,1 1 1,-1-1-1,0 1 0,0 0 0,-1 0 0,1-1 1,-1 1-1,0 0 0,0 0 0,1 5 0,1 11 176,-1 0 1,0 1-1,-3 30 0,1-24-177,3 154 663,29 195-1,-16-250-251,36 219 98,-45-309-416,43 178 665,4 10 6,-45-175-736,-2 0 0,0 88 0,-7 68 608,5-182 395,-22-20 415,-79 4-498,-62 8-869,89-2-11,-77 12-859,135-24-2023,8 4 740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42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1 289 3136,'5'0'13989,"-2"0"-15013,13-1 1611,-1-1 1,0-1 0,0 0-1,19-6 1,11-4-161,3 4-117,86-5 0,46 12-49,-129 2-91,237-23 780,-60 3-780,-216 19-176,149-3 43,-122 5-8,0 2-1,43 9 1,50 8-24,-115-16 63,0-1-1,33 2 1,-41-4-127,1 0 767,-10-2-684,0 0 0,0 1-1,0-1 1,1 0 0,-1 1-1,0-1 1,0 0 0,0 1-1,0-1 1,0 0 0,0 1 0,0-1-1,0 0 1,0 1 0,-1-1-1,1 0 1,0 1 0,0-1-1,0 0 1,-1 0 0,-1-4-4,0 0 1,0 1 0,-1-1 0,0 1-1,1 0 1,-2 0 0,1 0 0,-4-4 0,-3-2 72,-21-16 0,2 8-159,-1 1 0,0 1 1,-43-15-1,53 23 73,-41-12 151,26 10-124,20 5-18,0 0 0,-1 2 0,-31-4 0,58 9-195,-1 0 1,15 6-1,15 4 160,-7-3 38,105 24 161,-106-27-131,1-2 1,45 1-1,-65-5-91,0 1 0,0 0 1,0 1-1,0 1 0,21 7 0,-34-10 41,0 0 1,1 1-1,-1-1 0,0 1 0,0-1 0,1 0 0,-1 1 1,0-1-1,0 1 0,0-1 0,0 1 0,0-1 0,0 1 0,0-1 1,0 1-1,0-1 0,0 1 0,0-1 0,0 0 0,0 1 1,0-1-1,0 1 0,0-1 0,0 1 0,-1-1 0,1 1 0,0 0 1,-8 17 37,7-15-35,-10 21 46,-2-2 0,-16 24 0,13-22 8,-14 27 0,11-8-38,6-14 58,-1-1 0,-24 36 0,18-32 64,15-22-99,-1-1 0,-1 1 0,-12 13 0,14-17 70,-10 8 151,15-14-241,-1 1 1,1-1-1,-1 0 0,1 1 1,-1-1-1,0 0 0,1 1 1,-1-1-1,0 0 0,1 0 1,-1 1-1,0-1 0,1 0 1,-1 0-1,0 0 0,1 0 1,-1 0-1,0 0 0,1 0 1,-1 0-1,0 0 0,1-1 1,-2 1-1,-2-2 36,1-1 1,0 1-1,0 0 1,0-1-1,0 0 0,0 0 1,1 0-1,-1 0 1,1 0-1,0 0 0,0-1 1,0 1-1,-2-5 1,-2-8 91,-9-29 0,9 23-190,-52-217 317,48 194-376,9 36 2,-1 1 0,1-1 0,1 0 0,0 1 0,0-1 0,2-12 0,-1 16-564,0 0 0,0 0 0,0 1-1,1-1 1,0 0 0,0 1 0,4-7-1,3 0-4915,4 5 1765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46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 4320,'3'-3'5614,"-2"15"-3458,-5 5-1482,0 1 0,1 0 0,1 0-1,1 1 1,2 27 0,1 206 1735,-3-132-1922,1-110-481,-1 18 282,2 0-1,6 39 1,-6-55-251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46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85 157 4896,'-49'-3'1584,"49"3"-1550,-1 0-1,0 0 1,1 0 0,-1 0 0,0 0-1,1 0 1,-1 0 0,0 0 0,1 0 0,-1 0-1,0 0 1,1 0 0,-1 0 0,0 0-1,1 1 1,-1-1 0,0 1 0,-4 1-301,-13 14 9035,59-18-7139,51-9 1,-46 4-1220,1165-89 1713,-1069 91-1909,319-28 468,-461 33-712,25-6 0,-11-2-4140,-5 3 1707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20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30 3712,'0'-9'8437,"4"44"-8954,-4 41 329,1 13 261,-16 143-1,7-182 72,-5 32 123,13-16 319,0-64 76,14-10-102,-14 6-506,1-1 0,0 1 0,0 0 1,-1-1-1,1 1 0,-1-1 0,0-3 0,2-11 9,0 10-121,-2 0 1,1 0 0,-1 0-1,-1-13 1,1-19-72,4-12 142,-4-75 1,-2 78-25,9-87 0,1 47-213,-6 75 97,-2 10 65,1-1 1,-1 1-1,1-1 0,0 1 0,0-1 1,0 1-1,1 0 0,2-5 0,-3 6 42,0 0 4,-1 1 1,0 0 0,1 0 0,0 0 0,-1 0-1,1 0 1,0 0 0,-1 0 0,1 0 0,0 1 0,0-1-1,0 0 1,0 0 0,0 1 0,0-1 0,0 0-1,0 1 1,0-1 0,0 1 0,0-1 0,0 1-1,0 0 1,0-1 0,0 1 0,1 0 0,-1 0 0,0 0-1,0 0 1,0 0 0,0 0 0,2 0 0,47 5-172,-42-4 142,0 0-1,0 0 1,8 2 0,16 2-30,-21-4 51,0 1 0,0 0 0,-1 0 0,1 1 0,-1 1 0,1 0 0,-1 0 0,0 1 0,-1 0 0,1 1 0,-1 0 0,11 9 0,-10-6 7,1 1 0,-2 0 1,0 1-1,0 0 0,-1 0 0,0 1 0,-1 0 1,0 0-1,6 16 0,63 194 342,-74-215-261,-1-1-1,1 1 0,-2-1 0,1 1 1,-1 0-1,0-1 0,-1 9 0,1-12-4,-1-1 0,1 1 0,-1 0 0,0-1 0,1 1 0,-1-1 0,0 0 0,-1 1 0,1-1 0,0 0 0,-1 0 0,1 0 0,-1 1-1,0-2 1,1 1 0,-1 0 0,0 0 0,0 0 0,0-1 0,0 1 0,-3 0 0,-10 5 37,0-1 0,0 0 0,0-2 0,-1 0 0,0 0 0,-24 2 0,-84 7 259,-28 2-257,129-11-233,20-3-91,0-1-1,1 1 0,-1 0 1,1-1-1,-1 0 1,0 0-1,1 0 1,-1 0-1,0 0 1,1 0-1,-1-1 1,0 1-1,-2-2 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8:16.990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2765 1 3328,'10'46'4368,"3"182"-1460,-12-172-2408,-1 243 801,-1-240-1162,-46 742 2748,45-771-2782,1-13 27,-1 2 128,1 0 0,2 27 0,1-39-118,0-8-71,2-15-7,50-377-683,-19-48 310,-1 156 161,-32 268 109,0 7-11,-2 10 51,1 0 0,-1 0-1,0 0 1,0-1 0,0 1 0,0 0-1,0 0 1,0 0 0,0 0-1,0 0 1,0 0 0,0 0 0,0 0-1,0 0 1,0 0 0,0 0-1,0 0 1,0 0 0,0 0 0,0 0-1,0 0 1,0 0 0,1 0-1,-1 0 1,0 0 0,0 0 0,0 0-1,0 0 1,0 0 0,0 0 0,0 0-1,0 0 1,0 0 0,0 0-1,0 0 1,0 0 0,0 0 0,0 0-1,0 0 1,0 0 0,0 0-1,0 0 1,1 0 0,-1 0 0,0 0-1,0 0 1,0 1 0,0-1-1,0 0 1,0 0 0,0 0 0,0 0-1,0 0 1,0 0 0,0 0-1,0 0 1,0 0 0,0 0 0,0 0-1,0 0 1,0 0 0,0 0-1,4 18 261,1 16-72,-1 0 0,-1 41 1,0 2-81,58 562 1161,-59-624-1179,-2-10-17,1 0 0,-1 1 0,1-1 0,0 0 0,1 0 0,-1 0 0,1 0 0,3 5 0,-5-10-65,0 1 0,0-1 0,1 0 0,-1 0 0,0 1 0,1-1 0,-1 0 0,0 0 0,0 1 0,1-1 0,-1 0 0,0 0 1,1 0-1,-1 0 0,1 1 0,-1-1 0,0 0 0,1 0 0,-1 0 0,0 0 0,1 0 0,-1 0 0,1 0 0,-1 0 0,0 0 0,1 0 0,-1 0 0,0 0 0,1 0 0,-1-1 0,0 1 0,1 0 0,-1 0 0,1 0 0,-1 0 0,0-1 0,0 1 0,1 0 0,-1 0 0,0-1 0,1 1 0,-1 0 0,0-1 0,0 1 0,1-1 1,10-15 257,-5 2-270,-1 1 0,-1-1 1,0 0-1,-1 0 1,0 0-1,-1-1 0,0-15 1,0 12-25,15-264-464,-15-9 315,-3 186-165,0 97-146,-1 9 96,-3 13 95,-1 25 207,1-1-1,0 62 1,3-34 37,3 698 778,5-715-654,-3-37 284,0 24 0,7-51 161,-4-4-562,-1 0 1,-1 0-1,2-34 0,-1 12-85,36-189-894,-32 202 352,-5 36-69,2 14 721,-2 0 0,0 1 0,1 42 0,-8 70 355,0-61-212,1-26 124,-9 56 0,7-82-167,-1-1-1,-1 1 0,0-1 0,-18 37 1,20-49-89,0 1 0,0 0 0,1 0 1,0 0-1,-2 18 0,3-3 347,0 28 1,5-91-133,-2 21-77,0-25 0,-77-667-1655,57 593 1543,-15-97-54,19 0-124,15 181 133,2-1-1,9-51 1,-7 58 10,-2 0 1,-1-1-1,-2-30 0,0 8 52,2 29 17,-2 0 1,0 0 0,-1 0 0,-1 0 0,-1 0-1,-13-38 1,16 56-56,0 0-1,0 1 1,0-1-1,0 0 1,0 1-1,-1 0 1,1-1 0,-1 1-1,1 0 1,-1-1-1,1 1 1,-4-1-1,-5-6 143,9 7-101,1 0 13,-4-5 28,3 5-19,-2 8-11,0 1-1,1 0 0,-1 0 1,0 12-1,-1-2-28,-50 249 632,-8 133-629,52-319 41,-29 304 117,-2 19 547,31-332-609,-17 139 41,7-70 129,4-28 181,16-109-451,0-2 0,0 1-1,-1-1 1,1 1 0,0 0-1,-1-1 1,1 1 0,-1-1-1,0 1 1,0-1 0,0 1-1,0-1 1,0 0 0,-1 0-1,-1 3 1,1-6-15,0-8-17,-2-24-26,2-1 0,2-42 0,1 17-48,7-702-1101,15-162 346,-23 912 845,1 2-141,0 0 0,-1 0 0,-2-15 0,0 23-51,0 5 44,-2 12 38,0 0-1,0 18 1,2-19 91,-26 318-72,17-164 61,4-80-12,-23 263 860,-24 2 144,35-265-820,-15 89 592,33-168-479,3-13-1,5-18-8,-6 18-273,5-17-58,3-8-89,6-34 0,58-553-1881,-52 226 1477,-24 4 523,2 372 69,1 0 18,-1 1 1,-1-1 0,-4-20-1,1 25-41,-1 9-7,-5 14 14,2 3 52,1 1 0,0 0 0,-9 39 0,-60 344 375,74-383-427,-33 219 25,-35 202 531,25-194-75,-21 99 819,58-308-1022,3-26-122,6-11-154,0 0 0,0 0 0,0 0-1,0 0 1,0 0 0,0 1 0,0-1 0,0 0-1,0 0 1,0 0 0,-1 0 0,1 0 0,0 0 0,0 0-1,0 0 1,0 0 0,0 0 0,0 0 0,0 0-1,0 0 1,0 0 0,-1 0 0,1 0 0,0 0-1,0 0 1,0 0 0,0 0 0,0 0 0,0 0 0,0 0-1,0 0 1,0 0 0,0 0 0,-1 0 0,1 0-1,0-1 1,0 1 0,0 0 0,0 0 0,0 0 0,0 0-1,0 0 1,0 0 0,0 0 0,0 0 0,0 0-1,0 0 1,0 0 0,0 0 0,0-1 0,0 1-1,0 0 1,-4-23 50,3-30-252,9-65 1,-2 50-53,11-159-337,24-379-134,-32 205 520,-9 397 189,1-9-97,-1 0 0,-1 0 0,-3-16 0,2 25-39,-1 8-4,-1 10 125,1 1 1,0 0-1,-2 30 1,2-10 62,-38 550 166,33-435-54,-29 343 522,21-298 371,11-155-516,2-28-296,3-12-225,0 0 1,0 0 0,0 0 0,0 0 0,0 0 0,0 0 0,0 0 0,0 0 0,0 0 0,0 0-1,0 0 1,0 0 0,0 0 0,0 0 0,0 0 0,0 0 0,0 0 0,-1 0 0,1 0 0,0 0-1,0 0 1,0 0 0,0 0 0,0 0 0,0 0 0,0 0 0,0 0 0,0 0 0,0 0 0,0 0-1,0 0 1,0 0 0,0 0 0,0 0 0,0 0 0,0 0 0,0 0 0,0 0 0,0 0 0,0 0-1,0 0 1,0 0 0,0 0 0,0 0 0,0 1 0,0-1 0,0 0 0,0-26 153,21-245-282,-7 94-174,11-228-421,-15 218 508,-1 39 149,13-299-106,-21 433 133,0-6-121,-3-20 1,0 36-4,-1 8 90,-5 14-23,-2 23 60,3 1-1,1-1 1,-1 51-1,2-17 40,-58 627 534,41-501 575,17-166-602,2-23-134,6-29-121,7-86-192,-5 36-167,97-746-1157,-92 749 1170,46-219-782,-46 255 348,-6 23 247,-2 8 220,0 13 95,-1 13-22,-4 36 0,2-40-19,-79 843 818,62-715 437,43-258-523,-5 35-772,68-455-644,-61 328 578,-27 195 97,2-9-121,-1 0 0,0 0 0,-1-20 0,0 31 122,0 0-1,0 0 0,0 0 1,0 1-1,0-1 1,0 0-1,-1 0 1,1 0-1,0 0 1,0 0-1,0 0 0,0 1 1,0-1-1,-1 0 1,1 0-1,0 0 1,0 0-1,0 0 0,-1 0 1,1 0-1,0 0 1,0 0-1,0 0 1,0 0-1,-1 0 1,1 0-1,0 0 0,0 0 1,0 0-1,-1 0 1,1 0-1,0 0 1,0 0-1,0 0 1,0 0-1,-1 0 0,1 0 1,0-1-1,0 1 1,0 0-1,0 0 1,-1 0-1,1 0 1,0 0-1,0 0 0,0-1 1,0 1-1,0 0 1,0 0-1,0 0 1,-1 0-1,1-1 1,0 1-1,0 0 0,0 0 1,0 0-1,0 0 1,0-1-1,0 1 1,0 0-1,0 0 1,0 0-1,0-1 0,0 1 1,-10 19-157,-4 17 70,-10 44 1,14-43 102,-152 508 783,147-496-424,-2-1-1,-41 82 1,56-126-337,-19 33 236,19-35-243,0 0-1,1 0 1,-1 0-1,0 0 1,0 0 0,0 0-1,0-1 1,0 1-1,0 0 1,0-1-1,-1 0 1,-2 2 0,4-3-9,-1 0-1,1 0 1,0 1 0,0-1 0,0 0 0,0-1-1,0 1 1,0 0 0,0 0 0,0 0 0,0-1 0,0 1-1,0 0 1,0-1 0,0 1 0,0-1 0,0 1-1,0-1 1,0 1 0,0-1 0,0 0 0,1 0 0,-1 1-1,0-1 1,0 0 0,1 0 0,-1 0 0,1 0-1,-2-2 1,-1-3 0,-1-1 1,2 1-1,-4-11 0,5 14-15,-10-35-167,2 0 0,1-1 0,-2-47 1,2-121-358,25-257-33,-7 368 0,-7 80 155,-1 13 172,0 13 18,-1 103 536,-2-74-263,-1 58 100,-8 234 28,-23-1 286,20-259-202,-3-1 0,-3-1 0,-3-1 1,-3-1-1,-43 82 0,45-110 151,13-29-249,10-10-170,0 1 1,0-1-1,-1 0 1,1 0-1,0 0 1,0 0-1,0 0 1,-1 0 0,1 0-1,0 0 1,0 0-1,0 0 1,-1 0-1,1 0 1,0 0 0,0 0-1,0 0 1,-1 0-1,1 0 1,0 0-1,0 0 1,0 0 0,-1 0-1,1 0 1,0 0-1,0 0 1,0 0-1,-1-1 1,1 1 0,-1-1-1,0-1 0,0 0 1,0 1-1,1-1 0,-1 0 1,1 1-1,-1-1 1,1 0-1,-1-3 0,-2-17-52,1-1-1,1 1 0,2-26 1,31-529-758,-28 527 757,12-142-114,8-223-257,-24 403 388,-1-19-55,1 30 79,0 0 1,0-1-1,0 1 0,0-1 1,-1 1-1,1 0 1,-1-1-1,1 1 0,-1 0 1,1-1-1,-1 1 0,0 0 1,0 0-1,0 0 1,-1-2-1,1 3 3,1-1 0,-1 1 0,1 0 0,-1 0 0,1 0 0,-1 0 0,0 0 0,1 0 0,-1-1 0,1 1 0,-1 0 1,1 1-1,-1-1 0,0 0 0,1 0 0,-1 0 0,1 0 0,-1 0 0,1 1 0,-1-1 0,1 0 0,-1 0 0,1 1 0,-1-1 0,1 0 0,-1 1 0,1-1 0,-1 0 0,1 1 0,0-1 0,-1 1 0,1-1 0,0 1 0,-1-1 0,1 1 0,-7 10-19,0 0-1,1 0 0,0 0 0,1 1 1,0 0-1,1 0 0,-3 13 0,-5 13 1,-13 32 14,-29 91 67,-14 101-81,-9 30 372,34-167 126,35-104-189,-2-1 1,0 1-1,-21 28 0,30-48-260,1 0-1,-1 0 0,0 0 1,1 0-1,-1-1 0,0 1 1,0 0-1,0 0 1,1-1-1,-1 1 0,0 0 1,0-1-1,-1 1 0,-4-4 80,2-10-21,2-11-101,0 0 0,2 0 0,1-1 0,4-27 0,-3 35-2,29-285-330,-8 96 144,57-239 0,-64 375 117,-4 15-247,23-62-1,-25 97 43,-5 16 116,-3 11-91,-3 3 265,0 0 1,-1 0-1,-4 16 0,-2 10 56,-67 485 54,7-31 234,67-488-338,-9 57 651,-33 104 0,40-155-541,-7 18 269,9-24-350,1-1 0,-1 1 1,0-1-1,1 0 0,-1 1 0,0-1 1,0 0-1,0 0 0,0 0 0,0 1 1,-1-1-1,0 1 0,-3-4 34,3-7-35,1-21-25,1 1 0,5-29 1,-1 19-4,16-138-111,-6 69-39,-1-16 37,15-112-73,39-322-656,-67 545 615,-2 13 134,-1 8 2,-18 81-160,-7 151 65,20-141 154,0-16 126,4 0 0,6 88 0,-2-165-84,1 1-18,0 1 1,0 0-1,0 0 0,4 10 1,-5-17 20,1 1 0,0-1 0,-1 1 1,1-1-1,0 1 0,0-1 1,0 1-1,0-1 0,0 0 1,0 1-1,0-1 0,0 0 1,1 0-1,-1 0 0,0 0 1,1 0-1,-1 0 0,1-1 1,-1 1-1,1 0 0,-1-1 0,1 1 1,0-1-1,-1 1 0,1-1 1,2 0-1,6 0 24,-1-1 1,0-1-1,1 0 1,-1 0-1,0-1 1,0 0-1,15-8 0,-10 5-16,19-8-27,-1-2 0,0 0 0,-1-3 0,-1 0 0,-1-2-1,37-34 1,72-89 61,21-20-110,-10 24 279,-131 126-175,-14 11-16,0 0 0,0-1-1,-1 1 1,1-1-1,-1 1 1,1-1-1,3-7 1,-7 11-31,1-1 0,-1 1 0,0 0 1,1-1-1,-1 1 0,0-1 0,0 1 1,0-1-1,1 1 0,-1 0 0,0-1 1,0 1-1,0-1 0,0 1 0,0-1 1,0 1-1,0-1 0,0 1 0,0-1 0,0 1 1,0-1-1,0 1 0,0-1 0,0 1 1,-1-1-1,1 1 0,0-1 0,0 1 1,-1 0-1,1-1 0,0 1 0,0-1 1,-1 1-1,1 0 0,0-1 0,-1 1 1,1 0-1,-1-1 0,1 1 0,0 0 1,-1 0-1,1-1 0,-1 1 0,1 0 0,-1 0 1,1 0-1,0 0 0,-1-1 0,1 1 1,-1 0-1,1 0 0,-1 0 0,1 0 1,-2 0-1,-1 0-16,-1 0-1,0 0 1,0 1 0,0-1-1,-6 3 1,-1 0-64,1 1 0,0 1-1,0-1 1,0 2 0,-15 10 0,-44 40-34,53-43 85,-89 68-90,85-68 223,0-1 1,0-1 0,-37 14-1,51-23-65,0 0-1,0-1 0,0 1 0,0-1 1,0 0-1,-1-1 0,1 0 0,-7 0 1,10 0-44,0-1-1,0 1 1,0-1 0,0 0 0,0 0 0,0 0 0,1 0 0,-1-1 0,0 1 0,1-1 0,-1 1 0,1-1 0,-1 0 0,1 0 0,0 0 0,0 0-1,0-1 1,-2-2 0,1 0-23,0 1 0,0-1 0,1 0 0,-1 0 0,1 0 0,1 0 0,-1 0 0,1-1 0,0 1 0,0 0 0,0-9 0,1 5-15,0 0 0,1 0 0,0 1 0,1-1 0,0 0-1,4-11 1,4-5-95,1 1-1,2 0 0,25-38 1,-30 51 104,36-50-360,-40 55 318,2 0 1,-1 1-1,1 0 0,-1 0 1,1 0-1,1 1 0,9-7 0,-14 10 59,0 1-1,0-1 0,0 0 0,0 1 0,0-1 0,0 1 1,0-1-1,0 1 0,0 0 0,0 0 0,0 0 0,0 0 1,0 0-1,0 1 0,0-1 0,0 0 0,0 1 0,0 0 1,0-1-1,-1 1 0,1 0 0,0 0 0,0 0 0,0 0 0,-1 0 1,1 0-1,2 4 0,-1-3 18,-1 1-1,1 0 1,-1 0-1,0 1 1,0-1-1,0 0 1,-1 1 0,1-1-1,-1 1 1,0 0-1,0-1 1,0 1 0,1 6-1,-2 0 52,2 0-1,0 0 0,0 0 1,0-1-1,8 17 1,-10-26-49,0 0 1,0 0 0,0 0 0,0 0-1,0 0 1,0 0 0,0 0 0,0 1-1,0-1 1,0 0 0,0 0 0,0 0-1,0 0 1,0 0 0,0 0 0,0 0-1,0 0 1,0 0 0,0 0 0,0 0-1,1 0 1,-1 0 0,0 0 0,0 0-1,0 0 1,0 0 0,0 0-1,0 0 1,0 0 0,0 0 0,0 0-1,0 0 1,0 0 0,0 0 0,0 0-1,0 0 1,1 0 0,-1 0 0,0 0-1,0 0 1,0 0 0,0 0 0,0 0-1,0 0 1,0 0 0,0 0 0,0 0-1,0 0 1,0 0 0,0 0-1,0 0 1,0 0 0,0 0 0,0 0-1,0 0 1,0-1 0,0 1 0,0 0-1,0 0 1,0 0 0,1 0 0,-1 0-1,4-4 54,1 1-1,-1-1 0,0-1 0,0 1 0,0-1 0,0 1 1,-1-1-1,1 0 0,-1 0 0,-1-1 0,1 1 0,-1 0 1,3-11-1,1-4 44,-2 0 0,5-35 0,-9 51-80,1 0-13,-1 0 1,1 0 0,-1 0 0,0-1 0,0 1-1,-1 0 1,0-6 0,1 10-16,-1 0 0,1-1 0,0 1 0,0 0 0,0 0-1,0 0 1,0 0 0,0 0 0,-1 0 0,1-1 0,0 1 0,0 0 0,0 0 0,0 0 0,-1 0-1,1 0 1,0 0 0,0 0 0,0 0 0,-1 0 0,1 0 0,0 0 0,0 0 0,0 0 0,0 0-1,-1 0 1,1 0 0,0 0 0,0 0 0,0 0 0,-1 0 0,1 0 0,0 0 0,0 0 0,0 0-1,0 0 1,-1 0 0,1 0 0,0 0 0,0 1 0,0-1 0,0 0 0,-1 0 0,1 0 0,0 0-1,0 0 1,0 1 0,0-1 0,-11 11-217,6-6 113,-29 32-149,20-21 270,0-1 1,-28 24-1,-62 31 34,63-44-36,2 1 1,-45 40-1,57-39 7,-44 56 0,-15 38 20,4-4-238,22-42 87,-32 46 82,-51 109-16,58-90 31,46-78 68,-68 111 168,78-121-54,-29 74 0,-29 96 466,64-171-522,23-52-103,0 0-1,0 0 1,0 0-1,0 0 1,0 0-1,0 0 1,0 1-1,0-1 1,0 0-1,0 0 1,0 0-1,0 0 1,-1 0-1,1 0 1,0 1 0,0-1-1,0 0 1,0 0-1,0 0 1,0 0-1,0 0 1,0 0-1,0 0 1,0 0-1,-1 0 1,1 0-1,0 0 1,0 1-1,0-1 1,0 0 0,0 0-1,0 0 1,-1 0-1,1 0 1,0 0-1,0 0 1,0 0-1,0 0 1,0 0-1,0 0 1,-1 0-1,1 0 1,0 0-1,0 0 1,0 0-1,-3-8 99,1-15 2,2 19-83,-15-107 208,2 20-324,10 67 3,-60-445 8,55 432-99,-1 1-1,-24-59 1,33 93 140,-1 0 0,0 0 0,0 0 0,1 1 0,-1-1-1,0 0 1,-1 1 0,1-1 0,0 1 0,0-1 0,-1 1-1,1 0 1,-1-1 0,1 1 0,-1 0 0,1 0 0,-4-1-1,5 2 25,-1 0 1,0-1-1,1 1 0,-1 0 0,0 0 0,1 0 0,-1 0 0,0 1 1,1-1-1,-1 0 0,0 0 0,1 0 0,-1 0 0,0 1 0,1-1 0,-1 0 1,1 1-1,-1-1 0,0 1 0,-1 1-8,1-1-1,-1 1 1,1-1-1,0 1 1,-1 0-1,1-1 1,0 1-1,0 0 1,0 2-1,-10 24-140,2 0 0,-9 42 1,2-5 147,-59 153 90,32-96 216,-30 142 0,17-54-101,-11 48 231,60-220-453,1 0 0,1 41-1,2-28 150,2 26 480,0-71-412,-1-8-14,0-16 149,2-22-59,5-289-32,0 177-217,3-65-216,-5 144 65,-3 42-98,2 0 0,5-32 0,-4 55-231,-1 14 219,-1 17-16,10 330-249,-1-54 782,-31 464 558,-1-448-277,21-298-445,0-5-80,0-1 1,1 1-1,3 22 0,-1-29 181,0-5-30,4-13 63,2-25-57,7-63 0,-7 41-187,18-151-192,29-172 282,-42 319-160,4 1 0,2 0 0,52-114 0,-61 157-78,1 2 0,0-1 0,2 1 0,0 1 0,19-19 0,-30 33 119,0 1 0,1 0 0,-1 0 1,1 0-1,0 0 0,-1 0 0,1 0 0,5-1 1,-7 2 23,0 1 0,0 0 1,0 0-1,1-1 1,-1 1-1,0 0 0,0 0 1,0 0-1,0 0 1,1 1-1,-1-1 0,0 0 1,0 0-1,0 1 1,0-1-1,0 1 1,0-1-1,0 1 0,0-1 1,0 1-1,0-1 1,0 1-1,0 0 0,0 0 1,0-1-1,0 1 1,0 2-1,4 3 1,-1 1 0,0 0 1,-1 0-1,1 0 0,-1 0 0,-1 1 0,1-1 1,1 13-1,6 40 21,5 96-1,-8-67 37,10 239 587,-17-322-585,0 14 46,0-20-81,0 1 0,0 0 0,0-1 0,0 1 0,0-1 0,0 1 0,0 0 0,0-1 0,1 1 0,-1-1-1,0 1 1,0-1 0,1 1 0,-1 0 0,0-1 0,1 1 0,-1-1 0,0 0 0,1 1 0,-1-1 0,2 1 0,-2-1 4,1 0 0,-1 0 0,1 0 0,-1 0 0,0 0 0,1 0 0,-1 0 0,1-1 0,-1 1 0,1 0 0,-1 0 0,0-1 1,1 1-1,-1 0 0,0 0 0,1-1 0,-1 1 0,0-1 0,1 1 0,-1 0 0,0-1 0,0 1 0,1 0 0,-1-1 0,0 1 0,0-2 0,4-6 41,0-1 0,0 0 0,-2 0 0,1-1 0,-1 1 0,0-1-1,0-16 1,1 1 6,43-359 4,-37 315-62,75-429-308,-77 468 59,2-1-1,23-53 1,-31 81 215,17-28-329,-7 21 172,-11 10 183,1-1-1,-1 1 1,0 0-1,1 0 1,-1 0-1,1 0 1,-1 0-1,0 0 1,1 0 0,-1 0-1,1 0 1,-1 0-1,0 0 1,1 0-1,-1 0 1,1 0 0,-1 0-1,0 1 1,1-1-1,-1 0 1,1 0-1,-1 0 1,0 1-1,1-1 1,-1 0 0,0 0-1,1 1 1,2 4-34,-1-1 1,0 1-1,0-1 0,0 1 1,-1 0-1,3 9 0,5 26 35,-2 0 0,3 67-1,-1 231 204,-63 467 762,18-582 464,33-210-1195,3-14-225,0 1-1,0 0 0,0 0 0,0 0 0,0 0 0,0 0 0,0 0 0,0 0 0,0 0 0,0 0 0,0 0 0,0 0 0,0 0 0,0 0 0,0 0 1,0 0-1,0 0 0,-1 0 0,1 0 0,0 0 0,0 0 0,0 0 0,0 0 0,0 0 0,0 0 0,0 0 0,0 1 0,0-1 0,0 0 0,0 0 1,0 0-1,0 0 0,0 0 0,0 0 0,0 0 0,0 0 0,0 0 0,0 0 0,0 0 0,0 0 0,0 0 0,0 0 0,0-21 122,0 13-89,18-309-169,-9 178-182,26-274-400,28 9 156,-61 394 526,5-28-180,2 1 0,1 0 0,30-69-1,-40 104 190,1 1 0,0-1-1,0 0 1,0 1-1,0-1 1,0 1 0,0-1-1,0 1 1,1 0-1,-1-1 1,3-1 0,-4 3 15,0 0 0,1 0 0,-1 0 0,1 0 0,-1-1 1,0 1-1,1 0 0,-1 0 0,1 0 0,-1 0 0,1 0 1,-1 0-1,0 0 0,1 1 0,-1-1 0,1 0 0,-1 0 0,0 0 1,1 0-1,-1 0 0,0 1 0,1-1 0,-1 0 0,1 0 0,-1 0 1,0 1-1,0-1 0,1 0 0,-1 1 0,0-1 0,1 0 1,-1 1-1,3 4-23,-1 0 0,0 0 1,0 0-1,0 0 1,-1 0-1,1 1 0,-1-1 1,0 7-1,8 90 37,-6 117 1,-7-53 551,-39 266 0,24-347-132,4-25 388,14-59-570,1-10-248,1-22-164,48-334-128,-35 279 226,125-628-553,-124 664-304,-34 191 992,-71 277-32,59-293 254,-6-3 1,-88 197-1,45-163 530,76-148-761,-18 25 185,21-31-223,-1 0 1,0 1 0,0-2 0,-1 1 0,1 0-1,0 0 1,0-1 0,-1 1 0,1-1 0,-6 2-1,8-3-15,0 1-1,-1-1 0,1 0 0,-1 0 1,1 0-1,0 0 0,-1 1 0,1-1 1,-1 0-1,1 0 0,-1 0 0,1 0 0,-1 0 1,1 0-1,-1 0 0,1 0 0,-1 0 1,1 0-1,-1 0 0,1-1 0,0 1 1,-1 0-1,1 0 0,-1 0 0,1-1 1,-1 1-1,1 0 0,0 0 0,-1-1 1,1 1-1,0 0 0,-1-1 0,1 1 1,0 0-1,-1-1 0,1 1 0,0-1 0,0 1 1,0 0-1,-1-1 0,1 1 0,0-1 1,-4-9-14,0 1 0,1-1-1,0 1 1,-2-13 0,-7-60-61,-9-353-332,21 382 365,2-475-533,2 479 2,-8 140 619,3 20 106,-5 141 12,-41 168 298,-8-150 848,68-333-1093,4-67-1,-3-4-292,21-184-300,6 63-186,-37 231 491,-2 11-30,0-1 1,1 1 0,0 0 0,1 0-1,0 0 1,9-16 0,-13 28 82,1 0 1,0 0-1,-1 1 1,1-1-1,-1 0 1,1 0-1,0 0 1,0 0-1,0 1 0,-1-1 1,1 0-1,0 1 1,1-2-1,-1 2 12,-1 0 0,0 0-1,1 0 1,-1 0 0,1 0 0,-1 0-1,0 0 1,1 0 0,-1 0 0,0 0-1,1 0 1,-1 0 0,0 0 0,1 1-1,-1-1 1,1 0 0,-1 0 0,0 0-1,0 0 1,1 1 0,-1-1 0,0 0-1,1 0 1,-1 1 0,1-1 0,1 4-10,0-1 0,0 1 1,0 0-1,0 0 1,2 6-1,-2-4-3,8 24-23,-2 0-1,0 1 1,2 31-1,-6-33 11,58 393 149,-12-73 130,-48-335-246,1 5 99,0 1 0,1-1 0,12 30 0,-16-47-83,1 0 1,0 0-1,0 0 1,0 0-1,0 0 1,0 0-1,1-1 0,-1 1 1,0 0-1,1-1 1,0 1-1,-1-1 1,1 0-1,0 0 1,-1 1-1,1-1 0,0 0 1,3 1-1,-3-2-6,-1 0 0,0 1-1,1-1 1,-1 0 0,0 0 0,0 0 0,1 0-1,-1-1 1,0 1 0,0 0 0,1 0-1,-1-1 1,0 1 0,2-2 0,0 1-2,-1-1 1,0 1 0,1-1 0,-1 0 0,0 0-1,0 0 1,0 0 0,3-5 0,13-23 16,-2-2 0,-1 0 0,12-34 0,107-351-55,-126 390 15,118-350-467,-122 369 453,32-69-288,-31 68 267,0 0 1,1 0 0,0 0-1,1 1 1,10-11 0,-14 16 36,0 0 0,1 1 0,-1-1 0,1 1 0,-1 0 1,1 0-1,0 0 0,0 1 0,4-2 0,-5 2 6,-1 1 0,0 0 0,0-1 0,1 1 0,-1 0-1,0 0 1,0 0 0,1 0 0,-1 1 0,0-1 0,0 1 0,0-1-1,1 1 1,-1 0 0,0 0 0,0 0 0,0 0 0,0 0 0,1 1-1,3 3-20,0 1 0,-1-1 0,0 1-1,0 0 1,-1 0 0,8 13 0,-3-2-11,-1 0 1,7 22 0,6 33 51,-4 1 0,14 127 0,-24-118 138,-3 0 1,-4 0 0,-15 124-1,11-176-71,0-1 214,-1 36 1,15-481-644,-6 300 68,35-525-458,-36 604 695,6-105-729,-17 187 519,-6 56 227,-48 304 219,48-329-195,-65 314 1019,64-339-523,15-50-477,0 1 0,-1 0 1,1-1-1,-1 1 0,1-1 1,-1 0-1,0 1 0,0-1 0,1 0 1,-1 1-1,0-1 0,0 0 1,-2 2-1,3-3-17,0 0-1,0-1 1,-1 1 0,1 0 0,0 0-1,0 0 1,0 0 0,-1 0-1,1 0 1,0 0 0,0-1 0,0 1-1,0 0 1,-1 0 0,1 0-1,0 0 1,0 0 0,0-1 0,0 1-1,0 0 1,0 0 0,0 0-1,0-1 1,-1 1 0,1 0 0,0 0-1,0 0 1,0-1 0,0 1-1,0 0 1,-2-18 16,5-110-62,-1 104 29,7-120-97,63-490-581,-33 431 560,24-41-95,-47 195 96,2 1 0,41-78 0,-52 114 92,-4 5 12,0 1 0,1 0 0,-1 0 1,1 0-1,0 0 0,1 1 0,0 0 0,-1 0 0,2 0 0,6-6 0,-11 11 27,0-1-1,1 0 1,-1 1 0,0-1-1,0 1 1,1-1 0,-1 1-1,0-1 1,0 1 0,1 0-1,-1 0 1,0 0 0,1 0 0,-1 0-1,1 0 1,-1 0 0,0 0-1,1 0 1,-1 1 0,0-1-1,0 1 1,1-1 0,-1 1-1,0-1 1,0 1 0,0 0-1,0-1 1,1 1 0,-1 0-1,0 0 1,0 0 0,0 0-1,-1 0 1,2 1 0,2 3 30,-1 1 1,1-1-1,-1 1 1,-1 0-1,1 0 1,2 10-1,6 29 54,-1 1 0,-3 0 1,2 51-1,-5-45-64,14 193 338,-18-242-316,1 0 0,-1 0 0,1 0-1,0 0 1,0 0 0,0 0-1,1 2 1,-2-5-35,0 1-1,0-1 1,1 0 0,-1 0-1,0 1 1,0-1-1,0 0 1,0 0 0,1 0-1,-1 1 1,0-1-1,0 0 1,0 0 0,1 0-1,-1 0 1,0 1-1,0-1 1,1 0-1,-1 0 1,0 0 0,0 0-1,1 0 1,-1 0-1,0 0 1,0 0 0,1 0-1,-1 0 1,0 0-1,1 0 1,-1 0 0,1 0 5,0-1 0,-1 0 0,1 1 0,0-1 0,-1 1 1,1-1-1,0 0 0,-1 0 0,1 1 0,-1-1 0,1 0 1,-1 0-1,0 0 0,1-1 0,6-18 28,-2 0 0,0 0 1,-1 0-1,-1-1 0,0-20 0,2-9-18,89-562-197,-82 555 97,2 0 0,2 0 0,3 2 0,2 0-1,39-69 1,-44 96 145,-9 18-20,-1 1 1,0-1 0,-1-1-1,0 1 1,-1-1 0,0 0-1,-1 0 1,4-21 0,-5 12-107,0-6 101,0 0 0,-2 1-1,0-1 1,-6-32 0,5 54-35,0-1 0,0 1 1,0 0-1,0 0 0,-1 0 0,0 0 1,0 0-1,0 1 0,0-1 0,-1 1 1,1-1-1,-1 1 0,0 0 1,0 0-1,0 0 0,-1 0 0,-6-4 1,5 4-15,-1 0 0,1 1 0,-1 0 0,1 0 0,-1 1 0,0 0 1,0 0-1,0 0 0,0 1 0,1-1 0,-1 1 0,-9 2 0,2 0-28,0 0-1,0 1 1,0 1-1,-13 5 1,-51 26-46,31-14 149,-107 43-22,-88 42-74,188-80 80,-49 28-225,98-51 148,2-1 6,0-1 0,0 0-1,0 1 1,0-1-1,-1 0 1,1 0-1,0 0 1,-1-1 0,1 1-1,-3 0 1,5-1 16,0 0 0,-1 0 0,1 0 0,0 0 0,0 0 1,0 0-1,0 0 0,0 0 0,-1 0 0,1 0 0,0 0 1,0 0-1,0 0 0,0 0 0,0 0 0,-1 0 0,1 0 0,0 0 1,0-1-1,0 1 0,0 0 0,0 0 0,0 0 0,-1 0 1,1 0-1,0 0 0,0 0 0,0-1 0,0 1 0,0 0 1,0 0-1,0 0 0,0 0 0,0 0 0,0-1 0,0 1 0,0 0 1,0 0-1,0 0 0,0 0 0,0 0 0,0-1 0,0 1 1,0 0-1,4-10-52,10-7 71,28-23-80,1 3 0,1 2 0,3 1 0,92-49 0,-123 74-11,0 2 0,0 0 0,28-8 0,-40 13 63,1 1 1,-1 1 0,0-1-1,1 0 1,-1 1-1,0 0 1,1 0-1,-1 0 1,0 1-1,1-1 1,-1 1 0,0 0-1,1 0 1,-1 1-1,0-1 1,0 1-1,0 0 1,0 0 0,-1 0-1,6 5 1,-2-1 4,-1 1 0,0 0 0,-1 0 0,1 1 0,-1 0 1,-1 0-1,0 0 0,5 11 0,1 9 14,10 41 0,-9-9 18,-1 0-1,0 61 0,-10-114-24,22 824 23,-31-477 24,0-52 78,1-103 78,0 26 327,8-225-532,0 0 0,0 0 0,0 0 0,0 0 0,1 0 0,-1-1 0,0 1 0,0 0 0,0 0-1,0 0 1,0 0 0,1 0 0,-1 0 0,0 0 0,0-1 0,0 1 0,0 0 0,1 0 0,-1 0 0,0 0 0,0 0 0,0 0 0,1 0 0,-1 0 0,0 0-1,0 0 1,0 0 0,0 0 0,1 0 0,-1 0 0,0 0 0,0 0 0,0 0 0,1 0 0,-1 1 0,0-1 0,0 0 0,0 0 0,0 0 0,1 0 0,-1 0 0,0 0-1,0 0 1,0 1 0,0-1 0,0 0 0,0 0 0,1 0 0,-1 0 0,0 0 0,0 1 0,0-1 0,0 0 0,0 0 0,0 0 0,0 1 0,0-1 0,0 0-1,0 0 1,0 1 0,3-7-70,-1 1 0,1-1 0,-1 0 0,0 0-1,-1 0 1,0 0 0,0 0 0,0-7 0,1 0-37,48-271-1381,-27 162 1398,-1 33-168,-22 88 244,1-1 0,-1 0-1,1 1 1,-1-1 0,1 1-1,0-1 1,0 1 0,-1 0-1,1-1 1,0 1 0,0 0 0,1 0-1,1-2 1,-3 3 13,0 0-1,0-1 1,1 1 0,-1 0 0,0 0-1,0 0 1,1 0 0,-1 0-1,0 0 1,0 0 0,1 0-1,-1 0 1,0 0 0,0 0 0,1 1-1,-1-1 1,0 0 0,0 0-1,1 0 1,-1 0 0,0 0-1,0 0 1,0 0 0,1 1 0,-1-1-1,0 0 1,0 0 0,0 0-1,0 1 1,1-1 0,-1 0-1,0 1 1,7 17-39,9 77 281,6 113-1,-10 106 147,-9-176-277,-2 151 746,-2-127 400,7-294-1306,4-28-69,15-154-161,-21 286 275,-3 12-146,2 0 0,4-18 0,-7 32 131,1 0 1,-1 1-1,1-1 0,0 1 0,-1-1 0,1 1 0,0-1 0,0 1 0,0-1 0,0 1 0,0 0 0,0-1 0,0 1 0,0 0 0,3-2 0,-3 3 14,-1-1 1,1 1-1,-1 0 0,1 0 0,-1 0 1,1 0-1,-1 0 0,1 0 0,-1 0 0,1 0 1,-1 0-1,1 0 0,-1 0 0,1 0 0,-1 0 1,1 0-1,-1 1 0,1-1 0,0 1 0,0-1 0,1 1-1,-1 0 1,0 1-1,0-1 0,1 0 1,-1 0-1,0 0 1,1 3-1,9 15 49,-1-1 0,-1 1 0,0 1 0,-2 0 0,0 0 0,4 26-1,14 128 53,-20 9 681,-5-154-600,0-25-230,0-1 1,0 1-1,0-1 1,-1 1-1,0-1 1,-1 5-1,2-8 16,0 0-1,0 0 1,0 1-1,0-1 1,0 0-1,-1 0 0,1 1 1,0-1-1,0 0 1,0 0-1,0 1 0,-1-1 1,1 0-1,0 0 1,0 0-1,0 0 1,-1 1-1,1-1 0,0 0 1,0 0-1,-1 0 1,1 0-1,0 0 0,0 0 1,-1 0-1,1 1 1,0-1-1,0 0 0,-1 0 1,1 0-1,-1-1-116,0 1-1,0-1 0,0 1 1,0-1-1,1 1 0,-1-1 1,-4-4-959,4 3 959,-2-4-724,0-1 1,1 1 0,-1-1-1,1 1 1,0-1 0,-1-11 0,-7-35-4174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47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17 413 4384,'-8'-6'1409,"1"-1"240,6 5-726,4 4 1373,19-16 2344,45-19-2475,-64 31-2133,0 0-1,0 1 0,0-1 1,1 1-1,-1 0 0,6-1 1,-8 2-39,0 0 0,0 0 0,0 0 0,0 0 0,1 0 0,-1 0 0,0 0 0,0 1 0,0-1 0,0 0 0,0 1 0,0-1 0,0 1 0,0-1 0,0 1 0,0 0 0,0-1 0,0 1 0,0 0 0,-1 0 0,1-1 0,0 1 0,0 0 0,-1 0-1,2 2 1,6 11 95,-1 0-1,-1 1 1,0 1-1,-1-1 0,5 23 1,-2-7 49,17 58 457,49 115 1,-61-174-416,1-1-1,2 0 1,22 31 0,-27-46-68,-6-6 87,1 1 1,0-2-1,1 1 0,0-1 1,14 12-1,-20-18-157,0-1-1,0 1 1,0-1 0,0 1 0,0-1-1,0 1 1,0-1 0,0 0-1,0 1 1,0-1 0,0 0-1,0 0 1,0 0 0,0 0 0,0 1-1,0-2 1,1 1 0,-1 0-1,0 0 1,0 0 0,0 0-1,0-1 1,1 0 0,0 0-3,0 0 1,0-1-1,0 1 0,0-1 1,0 1-1,0-1 0,-1 0 1,1 0-1,-1 0 1,3-2-1,2-7 17,-1 1 1,0-1-1,5-16 0,-9 24-22,5-15 16,-1-1 0,5-33 0,-7 33-25,26-243-141,-27 226 143,4-115-20,1-4-220,-6 87-234,-1 67 437,0 1 0,0-1 0,0 1 0,0-1-1,0 0 1,0 1 0,1-1 0,-1 1 0,0-1 0,0 1-1,1-1 1,-1 1 0,1-1 0,-1 1 0,0-1 0,1 1-1,-1-1 1,1 1 0,-1-1 0,1 1 0,-1 0-1,1-1 1,-1 1 0,1 0 0,-1 0 0,1-1 0,-1 1-1,1 0 1,0 0 0,0 0 0,24-3-121,-15 3 114,78-1 120,56-3-156,248-40 1,119-29 578,-486 70-522,6-2 169,-16 2-252,25-1-1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57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14 2720,'8'-12'9248,"-22"12"-7732,5-1-1268,1 1 0,-1 0 1,1 1-1,-1-1 0,1 2 1,-1-1-1,1 1 0,0 0 1,0 1-1,0 0 0,-9 5 0,-6 6-64,0 1 0,1 0 0,0 2-1,2 1 1,-26 28 0,35-35-121,1 1 0,1 1 0,0 0 0,1 0 1,0 1-1,1 0 0,0 0 0,1 1 0,1 0 1,-6 28-1,10-40-31,1 1 1,-1-1-1,1 1 1,0-1 0,0 0-1,1 1 1,-1-1-1,1 0 1,-1 1-1,1-1 1,0 0 0,0 0-1,1 1 1,-1-1-1,0 0 1,1 0-1,0-1 1,0 1-1,0 0 1,0-1 0,3 4-1,-2-4 10,0 1 1,1-1-1,-1 0 0,1 0 0,-1 0 1,1 0-1,0 0 0,0-1 0,0 0 1,0 1-1,0-2 0,0 1 0,0 0 1,0-1-1,0 0 0,7 0 0,-1-1 29,0 0-1,0-1 1,-1 0-1,1 0 0,0-1 1,-1-1-1,1 0 0,-1 0 1,0 0-1,-1-1 1,1-1-1,-1 0 0,0 0 1,0 0-1,-1-1 1,0 0-1,9-10 0,-9 6-58,0 1-1,0 0 0,-1-1 0,0-1 0,-1 1 1,0-1-1,-1 0 0,0 0 0,-1 0 1,0 0-1,-1 0 0,0-1 0,-1-17 0,-1-1 48,0 31-60,0 0-1,0 0 1,0 0 0,0 0-1,0 0 1,0 0 0,0 0-1,0 0 1,0-1 0,0 1-1,0 0 1,0 0 0,0 0-1,0 0 1,0 0 0,0 0-1,0 0 1,0 0 0,0 0-1,0-1 1,0 1 0,0 0-1,0 0 1,0 0 0,-1 0-1,1 0 1,0 0 0,0 0-1,0 0 1,0 0 0,0 0-1,0 0 1,0 0 0,0 0-1,0 0 1,-1 0 0,1 0-1,0 0 1,0 0 0,0 0-1,0 0 1,0 0 0,0 0-1,0 0 1,0 0 0,-1 0-1,1 0 1,0 0 0,0 0-1,0 0 1,0 0 0,0 0-1,0 0 1,-7 4-238,2-1 491,1-3-43,2 0-109,4 0-35,-1 0 271,-7 12-534,5-3 185,0-1 0,1 0 0,0 1-1,1 10 1,1 11-43,-2-11 95,1 0 0,1 1 0,1-1 0,0 0 0,11 32 0,-11-38 190,3 6 721,-1-11-936,-2 0-1,1 1 1,-1-1-1,0 1 1,2 10 0,-2-4 32,6 16-281,-3-12 298,-1 1 0,-1-1 0,-1 1 0,2 30 0,-5-39-76,-1 28 228,0-37-152,1 1 0,0-1-1,-1 1 1,1-1 0,-1 1-1,0-1 1,0 1 0,0-1 0,0 0-1,-1 1 1,-1 2 0,2-4-14,-1-1 1,1 1 0,-1 0 0,1 0 0,-1-1 0,0 1 0,1-1 0,-1 0 0,1 1 0,-1-1-1,0 0 1,1 0 0,-1 0 0,0 0 0,1 0 0,-1 0 0,0 0 0,1-1 0,-1 1-1,-1-1 1,-33-12 209,-3-8-56,27 14-81,-21-10 1,-82-42-379,111 58 431,0-1-1538,22 6-5689,31 12-67,-18-8 4319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59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7 2912,'-5'-7'12154,"3"15"-10538,-14 67-32,14-60-1342,1-1 1,0 1-1,1 23 1,1-9-125,-5 3 47,3-28-127,0 1 0,0-1 0,1 1 0,0-1 0,-1 1 0,2-1 0,0 9 0,0-8 547,4-21-13697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7:59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3968,'-7'-7'9381,"8"12"-8933,1-1 0,-1 1 0,0 0 0,0 0 1,-1 0-1,0 0 0,0 0 0,0-1 0,-1 9 0,0 7 324,1 272 1468,1-297-3207,1 0 0,-1 0 0,1 1 1,0-1-1,1 0 0,2-4 0,-2 2-78,13-17-1232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8:00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4384,'0'0'51,"0"-1"1,0 1-1,0 0 1,0 0-1,0 0 1,0-1-1,0 1 0,0 0 1,0 0-1,0-1 1,0 1-1,0 0 1,0-1-1,0 1 1,0 0-1,0 0 1,0 0-1,0-1 0,0 1 1,0 0-1,0 0 1,0-1-1,1 1 1,-1 0-1,0 0 1,0 0-1,0-1 1,0 1-1,1 0 0,-1 0 1,0 0-1,0-1 1,0 1-1,1 0 1,-1 0-1,0 0 1,0 0-1,1 0 1,-1 0-1,0 0 0,0 0 1,0 0-1,1-1 1,-1 1-1,0 0 1,0 0-1,1 0 1,-1 0-1,0 0 1,3 1 1849,-2 3 1171,4 1-2597,-1 1-1,0-1 0,0 1 0,0 0 1,-1 0-1,0 1 0,0-1 0,-1 0 1,0 1-1,0 0 0,0 0 1,-1-1-1,1 9 0,3 203 1524,-6-144-1548,-2-60-2071,2-12 314,0 6-495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8:00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 3136,'-8'-7'14090,"40"11"-12277,34-2-550,84-9-1,-31 1-864,-56 4-179,1 3-1,100 14 1,-156-15-324,-7 0-663,-3 0-1026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0:58:00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9 118 4064,'-9'-11'4200,"9"11"-4039,1 0-1,-1-1 0,0 1 1,1 0-1,-1 0 0,0 0 1,1 0-1,-1 0 1,0-1-1,0 1 0,1 0 1,-1 0-1,0 0 0,0-1 1,1 1-1,-1 0 1,0 0-1,0-1 0,0 1 1,0 0-1,1-1 0,-1 1 1,0 0-1,0 0 1,0-1-1,0 1 0,0 0 1,0-1-1,0 1 0,0 0 1,0-1-1,0 1 1,0-1-1,1-1 153,0 0 0,0 0 1,0 0-1,1 1 0,-1-1 0,0 0 1,1 1-1,-1-1 0,1 1 0,0-1 1,-1 1-1,1 0 0,0-1 0,0 1 1,0 0-1,0 0 0,0 1 0,2-2 1,4-1 208,0 1 1,0 0 0,13-2-1,543-51 2502,-546 54-3065,3-1-804,-6 3-3671,-6 2 1327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30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42 2400,'0'-7'5530,"-15"7"-2356,12 0-2900,0 0 1,0 0 0,-1-1-1,1 1 1,0-1 0,0 0-1,-3-1 1,-21-4 701,21 5-806,1 0-1,0 0 1,-1-1-1,-7-2 1,3 0-61,-1 1-1,0 1 1,0 0 0,0 0-1,0 1 1,0 0 0,0 1 0,0 1-1,0-1 1,0 2 0,0 0-1,-15 4 1,21-5-86,0 1 0,0 0-1,0 0 1,0 0 0,1 1 0,-1-1 0,1 1-1,-1 0 1,1 1 0,0-1 0,0 1-1,1-1 1,-1 1 0,1 1 0,-1-1-1,1 0 1,1 1 0,-1-1 0,1 1 0,-1 0-1,2 0 1,-1 0 0,0 0 0,-1 9-1,0 6 17,1 0-1,1 0 1,0 1-1,2-1 1,3 23-1,-3-28 20,2 0 0,0-1-1,0 1 1,2-1 0,-1 0 0,2 0 0,0 0-1,1-1 1,0 0 0,1 0 0,11 14-1,-13-19 1,0-1 1,1-1-1,0 1 0,0-1 0,0 0 0,1-1 0,0 1 0,0-1 0,0-1 0,0 0 1,1 0-1,0-1 0,0 0 0,0 0 0,0-1 0,0 0 0,0-1 0,17 1 0,-14-2-17,0-1-1,0 0 0,0-1 0,-1-1 0,1 1 0,-1-2 1,1 1-1,-1-2 0,0 0 0,-1 0 0,1-1 1,-1 0-1,0 0 0,16-15 0,-1-3 42,-2 0 0,0-1 0,-2-1 1,28-44-1,-36 53-34,-13 17-49,0 1 1,0-1 0,0 0 0,0 0 0,0 0-1,0 0 1,0 0 0,0 0 0,0 0-1,0 0 1,0 0 0,0 1 0,0-1-1,0 0 1,0 0 0,0 0 0,0 0-1,0 0 1,0 0 0,0 0 0,1 0-1,-1 0 1,0 0 0,0 0 0,0 0 0,0 1-1,0-1 1,0 0 0,0 0 0,0 0-1,0 0 1,0 0 0,0 0 0,1 0-1,-1 0 1,0 0 0,0 0 0,0 0-1,0 0 1,0 0 0,0 0 0,0 0-1,0 0 1,0 0 0,1 0 0,-1 0 0,0 0-1,0 0 1,0 0 0,0 0 0,0 0-1,0 0 1,0 0 0,-2 11-125,2-9 87,-5 37 38,1 0 0,2 0 0,4 47 0,-1-81 23,-1 1 0,1-1 0,0 0 0,1 1 0,-1-1 0,1 0 0,0 0 0,0 0 0,1 0 0,0 0 0,-1-1 0,1 1 0,5 4 0,-6-7 3,0 0 1,0 0 0,1 0 0,-1 0 0,0 0-1,1-1 1,0 1 0,-1-1 0,1 1 0,0-1 0,0 0-1,0 0 1,0-1 0,-1 1 0,1-1 0,0 1-1,0-1 1,0 0 0,0 0 0,1 0 0,-1 0-1,0-1 1,5-1 0,-5 2 14,0-1 0,0 0 0,-1 0 0,1 0 0,0-1 0,0 1 0,-1-1 0,1 1 0,-1-1 0,1 0 0,-1 0 0,0 0 0,0 0 1,0 0-1,0-1 0,0 1 0,0 0 0,-1-1 0,1 0 0,-1 1 0,0-1 0,0 0 0,0 0 0,0 0 0,0 1 0,0-1 0,-1 0 0,1 0 0,-1 0 0,0 0 0,0 0 0,0 0 0,-1 0 0,1 0 0,-1-4 0,-2-3-44,0 0 0,0 0 0,-1 0 0,0 0 0,-1 1 0,0 0 0,0 0 0,-1 0 0,0 1 0,-1-1 0,0 1 0,0 1 0,0 0 0,-1 0 0,-10-7 0,16 12-31,-1 0-1,0 1 0,0-1 0,1 0 1,-1 1-1,0 0 0,0 0 0,0 0 1,0 0-1,-1 0 0,-3 0 0,6 1 1,-1 0-1,1 0 0,0 0 0,-1 0 0,1 0 0,0 0 0,-1 0 0,1 1 0,0-1 0,-1 1 0,1-1 0,0 1 0,0-1 0,0 1 0,-1-1 0,1 1 0,0 0 0,0 0 0,0 0 0,0 0 0,0 0 0,-1 1 0,-1-1-45,2 0-2,4 3 168,-2-4-79,0 1 1,0-1-1,-1 0 1,1 1-1,0-1 1,0 0-1,0 0 1,0 0-1,0 1 1,-1-1-1,1 0 1,0 0-1,0 0 1,0 0-1,0-1 1,0 1-1,1 0 1,18-9 94,1 0 1,-1-1-1,-1-1 1,32-24-1,-23 16-22,38-20 0,5 2-173,80-37 319,-114 58-498,53-20 635,-89 35-374,0 1 1,0-1-1,0 1 1,0 0-1,0-1 1,0 1 0,0 0-1,0 0 1,0 0-1,0 0 1,0 0-1,0 0 1,0 0-1,2 0 1,-2 1-10,0 0 0,0 0 0,0 0 0,-1 0 0,1 0 0,0 0 0,0 0 0,-1 0 0,1 0 1,-1 0-1,1 1 0,0 1 0,5 13-28,-2 1 1,0 0 0,3 30 0,-4-28 70,24 262 393,-27-278-432,1 6 103,0 0 0,-1 0-1,0 1 1,0-1 0,-1 0-1,0 0 1,-5 16 0,6-24-67,0-1 1,-1 1 0,1-1 0,0 1-1,-1-1 1,1 1 0,0-1-1,-1 1 1,1-1 0,0 1 0,-1-1-1,1 0 1,-1 1 0,1-1 0,-1 0-1,1 1 1,-1-1 0,1 0-1,-1 0 1,1 1 0,-1-1 0,0 0-1,1 0 1,-1 0 0,1 0-1,-1 0 1,1 0 0,-1 0 0,0 0-1,1 0 1,-1 0 0,1 0 0,-1 0-1,0 0 1,1 0 0,-1-1-1,1 1 1,-1 0 0,1 0 0,-2-1-1,-16-13 261,-9-16-155,-25-35-1,4 4-253,-36-49-421,67 89 283,14 18 131,12 13 77,29 34 19,-12-12 354,58 52 1,-22-37 167,-53-42-423,0 0 0,0 0 0,1 0 0,-1-2 0,16 5 0,-2-3 5,0-1 1,0-2 0,0 0 0,0-1 0,1-2 0,-1 0 0,0-1 0,25-6-1,-23 2-561,1-1 1,36-16-1,-41 14-1458,0-2 0,38-25-1,-34 19-1500,-58 7-9521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34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9 1728,'0'0'52,"0"-1"0,0 1 0,0 0 0,0 0 0,0 0-1,0 0 1,0-1 0,1 1 0,-1 0 0,0 0 0,0 0 0,0 0 0,0 0 0,0 0 0,0-1 0,1 1 0,-1 0-1,0 0 1,0 0 0,0 0 0,0 0 0,1 0 0,-1 0 0,0 0 0,0 0 0,0 0 0,0 0 0,1 0-1,-1 0 1,0 0 0,0 0 0,0 0 0,1 0 0,-1 0 0,0 0 0,0 0 0,0 0 0,0 0 0,1 0 0,-1 0-1,0 0 1,0 1 0,12 3 2059,-9-3-220,-8-1 728,-95-2 2564,0 1-3785,-4-8-571,103 9-837,1 1 1,-1-1 0,0 0-1,1 0 1,-1 0-1,1 0 1,-1 0 0,0 1-1,1-1 1,-1 0-1,1 0 1,-1 1-1,1-1 1,-1 0 0,1 1-1,-1-1 1,1 1-1,-1-1 1,1 0 0,0 1-1,-1-1 1,1 1-1,0-1 1,-1 1 0,1 0-1,0-1 1,0 1-1,-1-1 1,1 2 0,-3 20-37,3-14 59,-2 31 115,2 0 0,5 47-1,-1-35-30,-1-3-39,12 134 60,49 521 1429,-61-346-961,-6-220-232,-1 25 268,-1-94-296,4-24 20,1-43 134,9-1-603,0-1 86,0-1-1,14-3 1,18-3 16,27 4-72,114 8 0,-167-2 125,1 1 1,-1 1 0,0 0-1,0 1 1,16 7-1,-30-11-25,4 1-70,8 4 62,-12-6 337,-4-7-6078,-3-3 1047,4 2-1497,0-8 3345,-3-6 820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37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441 1 5632,'-7'0'753,"0"0"0,-1 0 0,1 1 0,0 0 1,0 0-1,0 1 0,0 0 0,-9 3 0,-4 5 731,6-4-1034,1 1 0,0 0 0,0 0 1,0 2-1,1-1 0,0 2 1,1-1-1,-12 14 0,5 0-180,1 1 0,1 0 0,-20 42 0,-28 84 549,45-101-483,-20 83 0,33-90-166,1 1 1,2 79 0,3-84-55,3 1 1,1-1-1,2-1 1,20 72 0,-17-79-35,3-1 0,0 0 0,2-1 0,1 0 0,1-1 0,28 36 0,-30-45-66,-1 1 1,0 1-1,13 28 0,-20-35 39,-1-1 0,0 1-1,-1 1 1,-1-1 0,0 0-1,2 28 1,-3-24 50,-2 0 0,0 0 1,-2 0-1,1 0 0,-2 0 0,0 0 0,-1-1 1,-1 1-1,0-1 0,-14 26 0,11-28-66,0-1 0,-1 0 0,0 0 0,-2-1-1,-19 19 1,-66 45-125,94-74 78,-14 14-67,14-13-446,0-1 1,-1 1 0,1-1 0,0 0-1,-1 0 1,-4 3 0,44-17-15746,-2-3 13663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8:25.296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2852 24 4640,'-4'1'1802,"4"-1"-1773,0 11 1073,3 20 172,-2-28-1060,21 188 3423,2 143-1446,-23-322-2147,-3 597 2066,1-568-1964,-10 244 566,0 106 229,16-336-925,0-64-240,6-21 71,-1 1 0,6-32-1,8-67-296,-18 95 400,156-808-686,-158 831 642,1 21-116,7 34 301,12 88-1,-7 50 321,-16-170-390,13 755 1707,-15-748-1683,2 80 534,-1-100-570,0 1-1,0-1 0,0 1 0,0-1 0,0 1 0,0-1 1,0 1-1,0-1 0,0 1 0,0-1 0,1 1 0,-1-1 1,0 1-1,0-1 0,0 1 0,1-1 0,-1 0 0,0 1 1,1-1-1,-1 1 0,0-1 0,1 1 0,0-1-2,-1-1 0,1 1 0,-1 0 0,1 0 0,-1-1 0,1 1 0,-1 0 0,1-1 0,-1 1 0,1 0 0,-1-1 0,0 1 0,1-1 0,-1 1 0,0 0 0,1-1 0,-1 1 0,0-1 0,1 1 0,-1-1 0,0 0 0,7-13 11,-1-1-1,-1 1 1,0-1-1,-1 0 1,4-28-1,-3 16-104,12-92-486,3-149 1,-18 225 531,-10-709-284,3 671 332,-4 1-1,-22-92 0,30 166 1,-4-14-250,3 17-36,2 10-119,75 871 820,-71-454 806,-9-367-1020,3-44 88,1-1 0,0 1 0,2 23 0,-19-150-482,-27-447-1226,-68-494 826,113 1053 588,-2-14 48,0 1 1,-1-1 0,-1 1-1,0 0 1,-13-28 0,16 41-42,0 1 0,0-1 1,0 0-1,0 1 0,0-1 1,-1 0-1,1 1 0,0 0 1,-1-1-1,0 1 0,1 0 1,-4-2-1,5 3-9,-1 0 0,1-1 1,-1 1-1,1 0 0,-1 0 0,0 0 0,1 0 1,-1 0-1,1 0 0,-1 0 0,0 0 0,1 0 1,-1 0-1,1 0 0,-1 1 0,0-1 0,1 0 1,-1 1-1,-1 0-4,1-1 0,0 1 0,0 0 0,0 0 0,0 0-1,0 1 1,0-1 0,0 0 0,0 0 0,-1 2 0,-8 19-46,1 0 0,-12 45 0,12-36 12,-19 78 250,-21 170 1,46-255-208,-54 441 177,-1 11 366,-34-9 938,83-437-1192,6-28-185,1-8-24,1-9-18,1 0-1,4-28 1,-2 22-60,30-376-721,4-120 88,-15 177 326,-13 247 67,-10 78 88,2 15 143,0 0 1,0 0-1,0 0 1,0 0-1,0 0 1,0 0-1,0 0 1,0 0-1,0 0 1,-1 0-1,1 0 0,0 0 1,0 0-1,0 0 1,0 0-1,0-1 1,0 1-1,0 0 1,0 0-1,0 0 1,0 0-1,0 0 1,0 0-1,0 0 1,0 0-1,0 0 1,0 0-1,0 0 0,0 0 1,-1 0-1,1 0 1,0 0-1,0 0 1,0 0-1,0 0 1,0 0-1,0 0 1,0 0-1,0 0 1,0 0-1,0 0 1,0 0-1,0 0 0,0 0 1,0 0-1,0 0 1,-1 0-1,1 0 1,0 0-1,0 0 1,0 0-1,0 0 1,0 1-1,0-1 1,0 0-1,0 0 1,-3 10-258,-14 135 19,7-53 290,-40 298 522,41-323-331,-3 1 0,-3-2 0,-3 0 0,-48 114 0,54-153-129,-29 58 562,40-83-645,-13 20 194,14-22-211,-1 1 0,1 0 0,-1 0 1,1-1-1,-1 1 0,0 0 0,1-1 0,-1 1 1,0-1-1,1 1 0,-1-1 0,0 1 1,0-1-1,1 1 0,-1-1 0,0 0 0,0 1 1,0-1-1,0 0 0,-1 0 0,1 0-7,1 0 0,0-1-1,-1 1 1,1 0 0,-1-1-1,1 1 1,0 0 0,-1-1 0,1 1-1,0-1 1,0 1 0,-1-1-1,1 1 1,0-1 0,0 1-1,0-1 1,-1 1 0,1-1-1,0 0 1,0 1 0,0-1 0,0 1-1,0-1 1,0 1 0,0-2-1,-1-18 9,0-1 0,5-37 1,-1 15 4,3-53 19,22-547-35,-20 381-281,-6 234 203,-2 18-3,1-6-165,-1 0-1,-1-16 1,-1 27 33,-2 9 8,-1 11 122,0 0 0,2 1 0,-1-1 0,-1 30 0,2-15 17,-7 51 20,-54 382 282,46-362 179,-4-1 0,-5-1 0,-52 129 0,76-222-372,-1 4 50,0 0 0,0 0 0,-1 0 0,-1-1 0,-8 12 0,14-20-82,-1-1-1,1 0 1,0 1-1,0-1 1,0 0 0,-1 1-1,1-1 1,0 0-1,-1 1 1,1-1 0,0 0-1,-1 1 1,1-1-1,0 0 1,-1 0 0,1 1-1,-1-1 1,1 0-1,-1 0 1,1 0 0,0 0-1,-1 0 1,1 0-1,-1 1 1,1-1 0,-1 0-1,1 0 1,0 0-1,-1-1 1,1 1 0,-1 0-1,1 0 1,-1 0-1,1 0 1,-1 0 0,1 0-1,0-1 1,-1 1-1,-1-2 14,1 0-1,0 0 0,0 1 0,0-1 0,0 0 0,0 0 0,-1-3 0,-3-10-15,1 0 0,1 0-1,0-1 1,1 1 0,0-23-1,0 3-22,-17-222-174,-29-328 98,38 449-390,5 105-128,2 28 381,-1 11 76,0 17 28,-1 44 0,3-26 86,-11 172-79,-33 315 237,39-481 121,-2-1 0,-27 80 0,35-124-199,-10 25 157,10-28-185,1 0 1,-1 0 0,1 0 0,-1 0 0,0 1-1,0-1 1,1 0 0,-1 0 0,0 0 0,0 0 0,0-1-1,0 1 1,0 0 0,0 0 0,-2 1 0,2-2-13,1-1 1,-1 1 0,1 0 0,-1 0-1,1 0 1,-1-1 0,1 1 0,0 0-1,-1 0 1,1-1 0,-1 1-1,1 0 1,0-1 0,-1 1 0,1 0-1,0-1 1,-1 1 0,1-1 0,0 1-1,0-1 1,-1 1 0,1 0 0,0-1-1,0 1 1,0-1 0,0 1-1,-1-1 1,1 1 0,0-1 0,-3-10 5,0 0-1,1-1 1,0 1 0,1 0 0,0 0 0,1-14 0,-1-3-2,-4-83-29,-13-538-799,15 608 53,1 174 249,3-30 596,-19 254 77,11-310 0,-2 1-1,-23 73 0,26-102-26,5-13-90,-2 6 77,-1-1 0,0 1 1,0-1-1,-11 18 0,14-28-102,1 0 0,-1 0 0,1 0 0,-1 0 0,0 0 0,1 0 0,-1 0 0,0-1 0,0 1 0,0 0 0,1 0 1,-1-1-1,0 1 0,0-1 0,0 1 0,0 0 0,0-1 0,0 0 0,-3 1 0,4-1-6,-1 0 1,0 0-1,0-1 0,1 1 1,-1 0-1,0-1 1,1 1-1,-1 0 0,0-1 1,1 1-1,-1-1 1,1 1-1,-1-1 0,1 1 1,-1-1-1,1 1 1,-1-1-1,1 0 0,0 1 1,-1-1-1,1 0 1,-1 0-1,-2-8 18,0 1-1,1-1 1,0 0 0,-2-10 0,-25-222 223,1 2-308,25 215-8,3 19-20,0 1 0,0-1 0,-1 0 0,1 1 0,-1-1 0,-1 0 0,1 1 0,0-1-1,-4-6 1,5 11 84,0 0 0,0 0 0,-1 0 0,1 0 0,0 0 0,0 0 0,0 0 0,0-1 0,0 1 0,0 0 0,0 0 0,0 0-1,-1 0 1,1 0 0,0 0 0,0 0 0,0 0 0,0 0 0,0 0 0,0 0 0,-1 0 0,1 0 0,0 0 0,0 0 0,0 0 0,0 0 0,0 0-1,-1 0 1,1 0 0,0 0 0,0 0 0,0 0 0,0 0 0,0 0 0,0 0 0,0 0 0,-1 0 0,1 1 0,0-1 0,0 0 0,0 0 0,0 0-1,0 0 1,0 0 0,0 0 0,0 0 0,0 0 0,0 1 0,-1-1 0,1 0 0,0 0 0,0 0 0,0 0 0,0 0 0,0 0 0,0 1 0,0-1-1,0 0 1,0 0 0,-3 8-40,0 0-1,0 1 0,1-1 0,-2 15 0,1-6 30,-10 54 126,-33 137-280,39-186 303,-1 0-1,-1 0 1,0 0 0,-2-1 0,-1-1 0,0 0 0,-16 19 0,26-37-96,1 0 0,-1 0 0,0 0 0,0 0 0,0-1 0,0 1 0,-1 0 1,1-1-1,0 1 0,-6 1 0,7-3-24,0 1 0,-1-1 0,1 0-1,0 0 1,-1 0 0,1 0 0,0 0 0,-1 0 0,1-1 0,-1 1 0,1 0 0,0-1 0,0 1-1,-1-1 1,1 1 0,0-1 0,0 0 0,-1 1 0,1-1 0,0 0 0,0 0 0,0 0-1,0 0 1,-1-1 0,-4-5-28,1 0-1,0-1 1,0 1-1,0-1 1,1 0-1,0 0 1,1-1-1,-5-13 1,3 6 0,-13-33-42,-42-108-57,19 64 103,-28-67-5,26 49-41,-115-255-184,149 348 89,-1 0 0,0 1 0,-20-24 0,29 40 128,0-1 0,-1 1 0,1 0 1,0-1-1,-1 1 0,1 0 0,-1 0 1,0-1-1,1 1 0,-1 1 0,0-1 1,-2-1-1,3 2 16,0 0 1,-1 0-1,1 0 1,0 1 0,0-1-1,0 0 1,0 0-1,0 1 1,0-1-1,0 1 1,1-1-1,-1 1 1,0-1 0,0 1-1,0 0 1,0-1-1,1 1 1,-1 0-1,0 0 1,1 0-1,-1 0 1,0-1 0,1 1-1,-1 0 1,1 0-1,-1 0 1,1 2-1,-6 8-30,1 1-1,1 0 1,-6 25-1,-4 45-19,13-79 57,-49 432 33,49-422-8,-35 305 661,35-313-654,1 0 30,-1 1-1,0-1 0,-1 0 0,1 0 0,-1 0 0,0 0 0,-5 10 0,4-15 1,1-6-20,-3-22 109,2 0 1,-1-44 0,3 24-97,-12-646-774,13 690 715,1-48-242,-3 1 0,-12-78 0,11 121-285,-1 11 278,-2 14 32,1 6 162,0 0-1,0 27 1,1-14 49,-2 14 20,-23 163-6,20-164 41,-2 0 0,-23 60 0,25-84-2,-2 5 83,-17 32-1,25-55-66,0-1 0,-1 0 0,0 0 0,0 0 0,-1 0-1,0-1 1,0 1 0,0-1 0,0-1 0,-11 8 0,14-11-49,1 0 1,0 0 0,0-1-1,-1 1 1,1-1-1,-1 1 1,1-1 0,0 0-1,-1 1 1,1-1-1,-1 0 1,1 0 0,-1 0-1,1 0 1,-1 0-1,1-1 1,0 1 0,-1 0-1,-2-1 1,2 0-12,0 0-1,0-1 1,1 1 0,-1 0 0,0-1-1,0 1 1,1-1 0,-1 0-1,1 1 1,-1-1 0,-1-3 0,-1-2-43,0 0 0,1 0 0,0 0 0,1-1 0,-1 1 0,-1-12 0,0-12-184,-1-61-1,5 62 129,-38-492-1333,37 516 1409,-4-22-110,4 27 107,1-1 0,0 1-1,-1-1 1,1 1 0,-1-1 0,0 1 0,1 0-1,-1-1 1,0 1 0,0 0 0,0 0 0,0-1-1,-1 0 1,1 2 20,0-1 0,1 1 0,-1 0 0,1 0 0,-1 0 0,1 0 0,-1 0 0,0 0 0,1 0 0,-1 0 0,1 0 0,-1 0 0,1 0 0,-1 0 0,0 1 0,1-1 0,-1 0 0,1 0 0,-1 1 0,1-1 0,-1 0 0,1 1 0,-1-1 0,1 0 0,-1 1 0,1-1 0,0 0 0,-1 1 0,1-1 0,0 1 0,-1-1 0,1 1 0,0-1 0,-1 1 0,1 1 0,-13 27-56,-2 28 44,-14 105 0,18-90 28,-10 62 49,-39 247 30,3 4 1129,56-383-893,1-4-130,0-8-81,1-21-185,51-339-414,-14 146 557,-30 153-99,1-83 0,-9 133-7,1 10 14,-1 0 1,-1-1-1,1 1 1,-2 0-1,0 0 1,-3-12-1,5 22 13,0 1 0,0 0 0,0-1 0,0 1 0,0 0 0,0-1 1,-1 1-1,1 0 0,0 0 0,0-1 0,0 1 0,0 0 0,-1 0 0,1-1 0,0 1 0,0 0 0,0 0 0,-1-1 0,1 1 0,0 0 0,-1 0 0,1 0 0,0 0 0,0-1 0,-1 1 0,1 0 0,0 0 0,-1 0 0,1 0 0,0 0 0,-1 0 0,1 0 0,0 0 0,-1 0 0,0 0-5,0 1 0,0-1 0,0 1 0,0-1 0,0 1 0,0 0 0,0-1 0,1 1 0,-1 0 0,0 0 0,0 0 0,-18 29-94,17-28 96,-25 54 83,4-7 23,16-32-131,0 0 1,2 1-1,-1 0 1,-4 33-1,4-21 151,-52 414 759,31-189-450,12-52-106,13-165-277,0 136 93,3-97-117,12 69 190,-2-39-76,-3-33-92,0 20 15,2 56 454,-10-89-182,0-60-250,0 6-33,0 40-127,0-46 256,5-11-123,-1-8 8,-1 1 1,2-24 0,0 2-25,50-240-81,-6 34 50,13-139-129,-35 247-384,-25 126-96,-3 27 22,0-9 596,-9 65-223,-3 69 139,-14 92 68,18-178 51,-56 393 241,39-266-160,11-76 169,8-74-167,5-23-84,0 0 0,0-1 0,0 15 0,2-22-35,0-1-6,0 1 0,0-1 0,1 1 0,-1-1 0,0 0 0,0 1 0,0-1 0,0 0 0,0 1 0,0-1 0,-1 1 0,1-1 0,0 0 0,0 1 0,0-1 0,0 0 0,0 1 0,0-1 0,-1 0 0,1 1 1,0-1-1,0 0 0,-2 2 419,2 0-566,-2 22-4,-3-15 131,2-5 49,2 6-62,1-5 9,1-6 109,17-34 3,-1-1 0,-2 0 0,17-67 0,5-10 20,49-69-48,-30 73-57,61-157-99,-39 85 117,11-55-35,-87 231-6,-1 0-36,0 0-1,1-1 0,0 1 0,0 0 1,1 0-1,0 0 0,-1 1 0,1-1 0,5-5 1,-6 23-571,-2 67 480,-6 338-69,-24 1 287,4-191 358,26-214-193,2-13-115,0-10-23,0-5-67,80-510 156,-5-10-494,-74 507 15,-2 10-256,0 35 248,-8 429 117,1 3 440,6-431-224,-1-10-6,1-1 1,0 1-1,1 0 1,0-1 0,2 12-1,2-12 150,0-11-70,3-18 32,51-167 246,-18 62-392,27-74 126,19 3-111,-53 133-252,3 2-1,76-97 0,-113 158 243,4-3-58,0-1 0,0 1 1,0 0-1,0 0 1,7-4-1,-11 7 45,1 1 0,0-1 0,0 1 1,0 0-1,-1-1 0,1 1 0,0 0 0,0 0 0,0-1 0,0 1 0,0 0 0,0 0 0,0 0 1,-1 0-1,1 0 0,0 0 0,0 0 0,0 0 0,0 1 0,0-1 0,0 0 0,0 0 1,-1 1-1,1-1 0,0 1 0,0-1 0,0 1 0,-1-1 0,1 1 0,0-1 0,-1 1 0,1-1 1,0 1-1,-1 0 0,1 0 0,-1-1 0,1 1 0,-1 0 0,1 0 0,-1 1 0,4 5-1,-1 0 0,-1 0 0,1 1 0,-2-1 0,1 1-1,-1 0 1,0-1 0,0 11 0,1 0 25,6 93 81,-12 191 0,-57 136 744,57-412-719,1-12 128,6-32-103,16-73 50,0 8-108,103-486-629,-113 528 379,-5 22 59,0 1-1,1 1 0,1-1 0,11-23 0,-7 27 0,-10 14 102,1 0 0,-1-1 1,0 1-1,0 0 0,1 0 1,-1-1-1,0 1 0,1 0 0,-1 0 1,0 0-1,1 0 0,-1-1 0,0 1 1,1 0-1,-1 0 0,1 0 1,-1 0-1,0 0 0,1 0 0,-1 0 1,0 0-1,1 0 0,0 0 0,0 1-1,0 1-1,0-1 1,0 0-1,0 0 0,0 1 1,0-1-1,0 0 0,-1 1 1,1-1-1,0 1 0,-1-1 1,1 1-1,-1-1 1,0 1-1,1-1 0,-1 1 1,0 0-1,0 1 0,3 29-41,-1 52-1,-2-53 50,-14 410 581,12-423-526,-18 170 528,26-286-19,-3 10-458,13-115-181,9-137-439,-16 281-362,-8 189 589,-7 248 754,-12-137-436,19-223 84,-1-18-112,0 0 0,0 1 0,0-1 0,0 0 0,0 0 0,0 0 0,0 0 0,0 0 0,0 0 0,0 0 0,1 0 0,-1 0 0,0 0 0,0 0 0,0 0 0,0 1 0,0-1 0,0 0 0,0 0 0,0 0 0,1 0 0,-1 0 0,0 0 0,0 0 0,0 0 1,0 0-1,0 0 0,0 0 0,0 0 0,0 0 0,1 0 0,-1 0 0,0 0 0,0 0 0,0 0 0,0-1 0,0 1 0,0 0 0,0 0 0,0 0 0,1 0 0,-1 0 0,0 0 0,0 0 0,0 0 0,0 0 0,0 0 0,0 0 0,0 0 0,0-1 0,0 1 0,0 0 0,0 0 0,0 0 0,0 0 0,0 0 0,0 0 0,0 0 0,0 0 0,0-1 0,15-29 373,-11 22-401,59-167 97,-11 29-129,-39 115-53,1 1 1,30-47-1,-16 39-37,-25 35 114,0 0-1,0 0 1,0 0-1,0 1 1,0-1 0,0 1-1,1 0 1,6-4 0,-9 6 23,1-1 1,-1 1-1,0 0 1,1-1-1,-1 1 1,0 0-1,1 0 1,-1 0 0,1 0-1,-1 0 1,0 0-1,1 0 1,-1 0-1,1 1 1,-1-1-1,0 0 1,1 1-1,-1-1 1,0 1 0,0 0-1,1-1 1,1 2-1,-1 1-5,1-1-1,0 1 1,-1 0 0,1 0-1,-1 0 1,0 0 0,3 5-1,8 20 39,0 0 0,-2 1 0,14 57 0,-20-58 6,0 1-1,-2-1 0,-2 1 0,-1 38 0,-22 110 444,19-165-375,3-11 47,0-2 25,4-19 185,76-338-588,-67 289 221,-12 66 12,3-19-167,1 0-1,12-31 1,-16 50 125,0 0-1,1 0 0,-1 0 1,1 0-1,4-4 0,-6 7 41,0-1 0,0 1 0,0 0-1,0 0 1,1 0 0,-1 0 0,0-1-1,0 1 1,0 0 0,1 0 0,-1 0-1,0 0 1,0 0 0,0 0 0,1-1-1,-1 1 1,0 0 0,0 0 0,1 0-1,-1 0 1,0 0 0,0 0 0,1 0-1,-1 0 1,0 0 0,0 0 0,1 0-1,-1 0 1,0 0 0,0 1 0,0-1-1,1 0 1,-1 0 0,0 0 0,0 0 0,0 0-1,1 0 1,-1 0 0,0 1 0,0-1-1,0 0 1,1 0 0,-1 0 0,0 1-1,0-1 1,0 0 0,0 0 0,0 0-1,0 1 1,1-1 0,-1 0 0,0 0-1,0 0 1,0 1 0,0-1 0,0 1-1,4 11 2,-1 1 0,0-1 0,-1 1 0,2 17 0,-2-9 17,34 443 864,-33-379-738,-3 145-92,-1-215 42,0-13-62,1 0-1,0 0 0,-1 0 1,1 0-1,0 0 1,0 0-1,0 0 0,0 0 1,0 0-1,1 0 1,-1 0-1,1 0 1,-1 0-1,2 4 0,1-6 131,0-6-5,1-10-104,0-1 0,2-32 1,-2 17-67,45-408 47,-42 356-208,4 1 0,34-130 0,-44 208 146,0 0 1,1 0-1,0 0 1,0 0-1,0 1 0,0-1 1,1 1-1,-1-1 1,1 1-1,1 0 1,-1 0-1,5-5 1,-7 9 24,0 0 1,-1-1 0,1 1 0,-1 0-1,1-1 1,-1 1 0,1 0 0,0 0-1,-1 0 1,1 0 0,0 0-1,-1 0 1,1-1 0,0 1 0,-1 1-1,1-1 1,0 0 0,-1 0 0,1 0-1,-1 0 1,1 0 0,0 0-1,-1 1 1,1-1 0,-1 0 0,1 1-1,0-1 1,-1 0 0,1 1 0,-1-1-1,1 1 1,-1-1 0,0 1 0,1-1-1,-1 1 1,1-1 0,-1 1-1,3 4-3,0-1 0,-1 1 0,0-1 0,2 6 0,-4-10 8,23 78 102,25 147 1,-44-204-84,8 81 98,0 0 102,-12-101-214,0 0-1,0 0 1,0 1-1,1-1 1,-1 0-1,0 0 1,1 1-1,-1-1 1,1 0-1,-1 0 1,1 0-1,0 1 1,-1-1-1,1 0 1,0 0-1,0 0 1,0 0 0,1 1-1,-1-2 8,0 0 0,0 0 0,0-1 1,0 1-1,0 0 0,0 0 0,0 0 0,0-1 0,-1 1 0,1 0 0,0-1 1,0 1-1,0-1 0,0 1 0,0-1 0,-1 1 0,1-1 0,0 0 1,-1 1-1,1-1 0,0 0 0,-1 1 0,1-1 0,0-1 0,15-18 17,-1 0 0,-1-1 0,-1 0 0,16-34 0,33-98-110,-46 109 1,-5 14 22,19-44-172,-29 72 218,-1 0 0,1 0 0,0 1 0,0-1-1,0 0 1,0 1 0,1-1 0,-1 0 0,0 1-1,1-1 1,-1 1 0,1 0 0,-1-1 0,1 1-1,0 0 1,0 0 0,-1 0 0,1 0 0,3 0-1,-4 1 5,1 0 0,-1 0 0,1 0-1,-1 0 1,1 1 0,-1-1 0,0 1-1,1-1 1,-1 1 0,0-1 0,1 1-1,-1 0 1,0-1 0,0 1 0,0 0-1,0 0 1,1 0 0,-1 0-1,0 0 1,-1 0 0,1 0 0,0 1-1,0-1 1,0 0 0,0 3 0,7 11-6,-1 1 1,-1 0-1,-1 0 1,7 30-1,-3-9 12,10 43 56,16 140-1,-34-210-95,0 0 1,1 0-1,0 0 1,5 15-1,-7-25 49,0 0-1,0 1 1,0-1-1,0 0 1,1 1-1,-1-1 1,0 0-1,0 0 1,0 0-1,0 1 1,0-1 0,0 0-1,1 0 1,-1 1-1,0-1 1,0 0-1,0 0 1,1 0-1,-1 0 1,0 1 0,0-1-1,1 0 1,-1 0-1,0 0 1,0 0-1,1 0 1,-1 0-1,0 0 1,0 0-1,1 0 1,-1 0 0,0 0-1,1 0 1,6-7 125,5-18-7,-11 21-104,15-38-46,-2 0-1,8-47 1,10-91-311,-17 86 162,-8 48 127,4-19-237,-9 83-41,0-1 234,0 54 246,-2-1-1,-19 129 1,-2-69 186,18-118-225,4-17-102,5-29-218,7-33-151,4-76 1,-1 3 64,-10 106 202,1 0-1,13-36 1,-17 63 40,-1 0 1,1 0 0,0 0 0,0 1 0,1 0-1,6-10 1,-9 16 42,-1-1 1,0 1-1,1 0 0,-1-1 1,0 1-1,1-1 0,-1 1 1,1 0-1,-1-1 0,1 1 1,-1 0-1,0-1 0,1 1 1,-1 0-1,1 0 0,0-1 1,-1 1-1,1 0 0,-1 0 1,1 0-1,-1 0 0,1 0 0,-1 0 1,1 0-1,-1 0 0,1 0 1,0 0-1,-1 0 0,2 0 1,-1 1 3,-1 0 0,1 0 0,0 0 0,0-1 0,0 1 0,0 0 0,-1 0 0,1 0 0,0 0-1,-1 1 1,1-1 0,-1 0 0,1 2 0,5 15 22,-1 1-1,-2 0 0,0 0 0,0 0 0,-1 20 1,-1-13-4,2 19 131,-1 1-1,-7 59 1,2-35 241,3-70-386,1 0 1,-1 0-1,1-1 0,0 1 1,-1 0-1,1-1 0,-1 1 1,1-1-1,-1 1 0,1-1 1,-1 1-1,1-1 0,-1 1 1,1-1-1,0 0 0,2-5-20,1 0 0,-1 0 0,0 0 0,0 0-1,-1 0 1,0-1 0,0 1 0,1-9 0,38-236-364,-14 62 223,-26 184 156,4-25-138,12-36-1,-16 65 128,-1 0-1,1-1 0,-1 1 0,1 0 1,-1-1-1,1 1 0,0 0 0,0 0 0,0 0 1,0-1-1,2 0 0,-3 2 9,0-1 0,1 1 0,-1 0 0,0 0 0,1 0 0,-1 0-1,1 0 1,-1 0 0,0 0 0,1 0 0,-1 0 0,0 0 0,1 0 0,-1 0 0,1 0 0,-1 0 0,0 1-1,1-1 1,-1 0 0,0 0 0,1 0 0,-1 0 0,0 1 0,1-1 0,-1 0 0,0 0 0,0 1 0,1-1-1,-1 0 1,0 1 0,0-1 0,1 0 0,-1 0 0,0 1 0,0-1 0,0 1 0,0-1 0,1 0 0,-1 1-1,0-1 1,0 0 0,0 1 0,0 0 0,4 9 5,-1 0 1,0 1-1,-1-1 1,0 1-1,1 13 0,-2 58 202,-1-52-123,-1 59 86,-4-1 0,-26 144 1,26-209-117,0 1 160,0 0 1,-1 41-1,14-68-134,-3-1-110,0-1 0,0 1 0,0-1 0,4-7 1,7-6-43,-3 4 73,-10 9-5,2 0 0,-1 0-1,0 1 1,1-1-1,0 1 1,9-5 0,-14 9 5,0 0 0,1 0 0,-1 0 0,0 0 0,0 0 0,0 0 0,1 0 0,-1 0 0,0 1 0,0-1 0,0 0 0,0 0 0,1 0 0,-1 0 0,0 1 0,0-1 0,0 0 0,0 0 0,0 0 1,1 1-1,-1-1 0,0 0 0,0 0 0,0 0 0,0 1 0,0-1 0,0 0 0,0 0 0,0 1 0,0-1 0,0 0 0,0 0 0,0 1 0,0-1 0,1 11-33,-1 11 79,0 25-10,-9 83 0,-7-36 120,-4 166 0,25-213 232,-3-40-362,4 0-140,1-3 202,-5-4 269,-5 3-187,3-3-202,1 0 0,-1 0 1,0-1-1,0 1 0,1 0 0,-1 0 1,0 0-1,0 0 0,0 0 0,1-1 1,-1 1-1,0 0 0,0 0 0,0 0 1,0-1-1,1 1 0,-1 0 0,0 0 1,0-1-1,0 1 0,0 0 0,0 0 1,0-1-1,0 1 0,0 0 0,0 0 1,0-1-1,0 1 0,0 0 0,0 0 1,0-1-1,0 1 0,0 0 0,0-1 1,0 1-1,0 0 0,0 0 0,0-1 1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38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18 5472,'-2'-5'-685,"-6"-8"9511,9 20-7570,0 1-814,0 0-1,-1 0 1,0 15-1,0 5 145,2 137 1653,3 34-1182,14-4-385,-10-72 256,-9-122-747,1-1-153,-1-1 1,1 0-1,-1 0 0,1 1 1,-1-1-1,0 0 0,0 0 0,1 0 1,-1 0-1,0 1 0,0-1 1,0 0-1,0 0 0,0 0 1,0-1-1,0-1 26,8-39 246,-3 8-300,2 2-1,1-1 1,14-36-1,-17 56-57,-2 4-35,1 0 1,7-13 0,-10 21 66,0-1 1,1 0-1,-1 0 0,0 1 0,1-1 0,-1 1 0,1-1 1,-1 1-1,1 0 0,0 0 0,-1 0 0,1-1 0,0 2 1,0-1-1,0 0 0,0 0 0,2 0 0,-2 1 12,0 0-1,0-1 0,0 2 1,-1-1-1,1 0 1,0 0-1,0 1 0,0-1 1,0 0-1,-1 1 0,1 0 1,0 0-1,0-1 0,-1 1 1,1 0-1,-1 0 1,1 0-1,-1 1 0,1-1 1,-1 0-1,0 1 0,1-1 1,-1 0-1,0 1 1,0-1-1,0 1 0,0 0 1,0-1-1,0 1 0,0 2 1,3 5 44,-1 0 0,0 0-1,-1 1 1,2 15 0,-1 2 166,-1 1-1,-2 0 1,0-1 0,-2 1-1,-6 28 1,8-52-135,-1 0 1,0 0 0,0 0-1,-1-1 1,1 1-1,-1 0 1,1-1 0,-1 1-1,-1-1 1,1 1 0,-4 3-1,5-6-20,-1 1-1,1-1 0,0 0 1,-1 0-1,1-1 0,-1 1 1,0 0-1,1 0 0,-1-1 1,0 1-1,1-1 0,-1 1 1,0-1-1,1 0 0,-1 0 1,0 0-1,0 0 0,1 0 1,-1 0-1,0 0 0,0 0 1,1-1-1,-1 1 0,0-1 1,0 1-1,1-1 0,-1 0 1,-2-1-1,-7-5-20,1 0 1,-1-1-1,2 0 0,-1-1 1,1 0-1,1 0 1,-9-13-1,-24-22-1314,-1 0-1487,18 12-2219,23 30 4379,0 1 0,0-1 0,1 1 1,-1-1-1,0 1 0,1-1 0,-1 1 0,1-1 0,0 0 0,-1 1 0,1-1 0,0 1 1,0-1-1,0 0 0,0 1 0,0-1 0,1 0 0,-1-2 0,5-4-2152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39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19 138 3808,'-8'-27'2192,"7"26"-1977,1 1 1,0-1-1,0 0 1,0 1 0,0-1-1,-1 0 1,1 1-1,0-1 1,-1 0-1,-6-6 6558,17 259-3142,-11-236-3509,1-10 53,-1-1 1,1 1-1,0-1 0,1 1 1,-1 0-1,3 8 1,-3-17-14,-1 1 0,1-1 0,0 0 0,0 1 0,0-1 0,0 1 1,1-4-1,0-7-3,-2-56 175,3-88 9,7 82-183,-8 68-115,0 0 0,0 0 0,0 0 0,0 0 0,5-11 0,-5 17-32,-1-1 1,1 1-1,0 0 1,-1 0 0,1-1-1,0 1 1,0 0-1,0 0 1,0 0-1,0 0 1,0 0-1,0 0 1,0 0-1,0 1 1,0-1-1,0 0 1,1 0 0,-1 1-1,0-1 1,1 1-1,-1-1 1,0 1-1,1 0 1,-1 0-1,0-1 1,1 1-1,-1 0 1,1 0 0,-1 0-1,0 0 1,1 1-1,-1-1 1,1 0-1,-1 1 1,3 0-1,33 10 186,1-2 1,77 9-1,-95-17-1118,26-3 1,-9 1-9224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43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29 2304,'0'-1'332,"0"0"0,0 1 0,0-1 0,0 0 0,-1 0 0,1 0 0,0 0 0,0 0 0,-1 0 0,1 0 0,0 1 0,-1-1 0,1 0 0,-1 0 0,1 0 0,-1 1 0,1-1 0,-1 0 0,1 1 0,-1-1 0,0 0 0,1 1 0,-1-1 0,0 1 0,0-1 0,-1 0 0,-1 0 55,-1 0-1,1 0 1,-1 0 0,0 1-1,-5-1 1,-1 0 62,-3 0-57,-1 1-1,1 0 1,0 1 0,0 0 0,0 1-1,0 1 1,0 0 0,0 1 0,1 0-1,-24 12 1,30-12-360,0-1-1,0 2 1,1-1-1,0 1 1,-1 0 0,1 0-1,1 0 1,-1 1-1,1 0 1,0 0-1,0 0 1,1 0 0,0 0-1,0 1 1,-3 11-1,-1 5 16,1 0 0,1 0 0,-2 32 0,6-38 17,0-1-1,1 1 0,0-1 0,1 1 1,6 27-1,-5-38-19,-1 0 0,1-1 0,1 1 1,-1-1-1,1 1 0,0-1 0,0 0 0,5 7 1,-5-10-13,0 1 0,-1 0 0,1-1 0,0 1 0,0-1 0,1 0 0,-1 0 0,0 0 0,1-1 1,-1 1-1,1-1 0,0 0 0,-1 0 0,6 1 0,-4-1 19,1-1 0,-1 1 0,0-1-1,1-1 1,-1 1 0,1-1 0,-1 0 0,0 0 0,0 0 0,0-1-1,1 0 1,-1 0 0,-1 0 0,10-6 0,-8 4 2,0 0 1,-1-1-1,1 0 0,-1 0 0,0 0 1,-1 0-1,1-1 0,-1 0 1,0 1-1,5-13 0,-2 2 22,0-1 0,-2 1-1,0-1 1,-1 0-1,0 0 1,0-23 0,-3 26-15,-1 0 1,0 0-1,-1 1 1,-1-1-1,0 0 1,-1 1-1,0-1 0,-8-19 1,11 32-58,-1 1 0,1-1 0,0 0 1,-1 1-1,1-1 0,-1 0 0,1 1 0,-1-1 0,1 1 0,-1-1 1,1 0-1,-1 1 0,1 0 0,-1-1 0,0 1 0,1-1 0,-1 1 1,0 0-1,1-1 0,-2 1 0,2 0-7,-1 0 1,1 0-1,-1 0 0,1 0 0,-1 0 1,1 0-1,0 1 0,-1-1 1,1 0-1,-1 0 0,1 1 1,0-1-1,-1 0 0,1 0 0,0 1 1,-1-1-1,1 0 0,0 1 1,-1-1-1,1 0 0,0 1 1,0-1-1,-1 1 0,1-1 0,0 0 1,0 1-1,0-1 0,0 1 1,0-1-1,-1 1 0,1-1 1,0 1-1,0-1 0,0 0 0,0 1 1,0-1-1,1 1 0,-3 18-21,1 0 1,2 0-1,0-1 0,3 21 0,20 75 86,-20-99-51,43 144 94,3 16 137,-45-150-171,0 1 1,-2 0 0,-1 0 0,-3 51 0,0-62-30,-1 1 1,-1 0-1,0 0 0,-9 23 1,11-34 0,-2-1 0,1 1 1,0-1-1,-1 0 0,1 0 1,-1 0-1,0 0 0,-6 5 0,7-7-2,-1 0-1,1-1 0,-1 1 0,1 0 1,-1-1-1,0 0 0,1 1 0,-1-1 1,0-1-1,0 1 0,0 0 1,0-1-1,0 1 0,0-1 0,-3 0 1,0 0-8,1-1 1,-1 0 0,1 0-1,0 0 1,-1-1 0,1 0-1,0 0 1,0 0 0,0 0 0,0-1-1,0 0 1,-5-4 0,-7-7 121,-26-27 1,39 38-153,-12-13-28,1-1 1,1-1 0,-14-22-1,21 29 7,0-1 0,1 0 0,1 0 0,0-1 0,0 1 0,-4-24 0,9 34 12,0 0 0,0 0 0,0 0 0,0 1 0,0-1 0,0 0 0,1 0 0,-1 0 0,1 0 0,-1 1-1,1-1 1,0 0 0,0 0 0,0 1 0,0-1 0,0 0 0,0 1 0,0-1 0,0 1 0,0 0 0,1-1 0,-1 1 0,1 0 0,-1 0 0,1 0 0,-1 0 0,4-2 0,3 0 27,0-1 1,-1 1-1,1 1 0,0-1 1,9 0-1,9-2-52,1 2 0,51 0-1,55 12-520,-105-7-2236,-18-2-436,0 0 0,14 4 0,-6-1 372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43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3 6048,'0'0'187,"-1"0"1,1-1-1,0 1 1,-1 0-1,1 0 1,-1-1-1,0 1 1,1 0-1,-1 0 1,1 0-1,-1 0 1,1 0-1,-1 0 0,1 0 1,-1 0-1,1 0 1,-1 0-1,1 0 1,-1 0-1,0 0 1,1 0-1,-1 0 1,1 1-1,-1-1 1,1 0-1,-1 0 1,1 1-1,0-1 1,-1 0-1,1 1 1,-1-1-1,1 0 1,0 1-1,-1-1 1,1 1-1,-1-1 0,1 1 1,0-1-1,0 1 1,-1-1-1,1 0 1,0 1-1,0 0 1,0-1-1,0 1 1,-1-1-1,1 1 1,0 0-1,0 5 833,0-1-1,0 1 1,0-1 0,2 8-1,-1-6-2082,11 299 1659,-12-278-1758,2-37-357,-1 1 0,1-1 0,0 1 0,1-1 0,6-14 0,4-1-390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43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 7552,'-14'0'2448,"11"0"-747,-7 17 2294,5-5-3419,0 0 0,1 0 0,0 0 1,1 1-1,0 0 0,-1 14 0,1 77 213,3-83-630,5 15-63,-5-34-432,5-8-2400,-3 3 1846,1-1 0,-1 1 0,1 0 0,0 0 0,0 0 0,1 0 0,3-2 0,11-7-987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4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5 6240,'0'0'115,"0"-1"0,-1 1 1,1 0-1,0-1 0,-1 1 0,1 0 1,0-1-1,-1 1 0,1 0 0,-1 0 1,1-1-1,0 1 0,-1 0 0,1 0 1,-1 0-1,1 0 0,-1-1 1,1 1-1,-1 0 0,1 0 0,-1 0 1,1 0-1,-1 0 0,1 0 0,-1 0 1,1 0-1,-1 1 0,0-1 147,0 1 1,1-1-1,-1 1 1,1-1-1,-1 1 0,0 0 1,1-1-1,-1 1 0,1 0 1,-1 0-1,1-1 0,0 1 1,-1 0-1,1 1 0,-3 7 1607,1 0-1,-2 15 0,2-9-2305,-3 18 847,1-1 0,2 1 1,3 47-1,0-24-1320,7-73-9142,-7 15 8797,2-12-1864,-6 0 196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44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66 5888,'-10'-1'3306,"11"2"-3092,0-1 1,0 0-1,-1 0 1,1 0-1,0 0 1,0 0-1,-1 0 1,1 0-1,0 0 1,0 0-1,-1 0 1,1 0-1,0-1 1,0 1-1,-1 0 0,1-1 1,0 1-1,0-1 1,3 0 142,0 0 0,0 0 0,0 0 0,0 0 0,0 1 0,0 0 0,0 0 0,0 0 0,5 1 0,17-1 622,595-56 2040,-538 53-2795,-82 3-230,0 0-314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45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59 112 3648,'-1'1'162,"-2"0"88,1 0 0,0 0 1,-1 1-1,1-1 0,0 1 0,0-1 1,0 1-1,0 0 0,0 0 0,0 0 1,0 0-1,1 0 0,-1 1 0,1-1 1,0 0-1,-1 1 0,0 2 0,1-2 447,-1 0 0,0 0 0,0 0 0,0 0 0,-1-1 0,1 1 0,-4 2 0,4-2 602,21-2 1182,-12-1-2140,0 0 0,-1 0 0,1 0 0,7-2 0,206-50 2271,-150 34-2317,-40 10-228,384-81 287,-392 85-590,-15 3-338,1 0 0,0 0 0,-1 0 0,1 1 0,9 0 0,-16 0 444,-1 0-1,1 0 0,-1 0 0,1 0 0,-1 0 0,0 1 0,1-1 1,-1 0-1,1 0 0,-1 0 0,0 0 0,1 0 0,-1 1 0,1-1 1,-1 0-1,0 0 0,1 1 0,-1-1 0,0 0 0,1 0 0,-1 1 1,0-1-1,0 0 0,1 1 0,-1-1 0,0 0 0,0 1 0,0-1 1,1 1-1,-1-1 0,0 0 0,0 1 0,0-1 0,0 1 0,0-1 1,0 1-1,0-1 0,0 0 0,0 1 0,0 0 0,0 10-2199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47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351 688 4064,'-5'-4'7972,"-7"-6"-4277,9 7-3303,-1 0 1,0 0 0,1 0-1,-1 1 1,0-1 0,-7-2-1,5 5-216,0-1 0,0 1-1,0 0 1,0 1-1,0-1 1,0 1-1,0 0 1,0 1-1,0-1 1,0 1-1,-10 5 1,3 0 32,0 0 0,1 1 0,-21 16 0,18-11-150,1 0-1,0 1 1,0 1-1,2 0 1,-18 27 0,23-31-59,1 1 1,0 1-1,0-1 1,1 1-1,1 0 1,0 0-1,0 0 1,-2 27-1,6-34 8,-1 0 0,1 0 0,1 0 0,-1 0 0,1-1 0,0 1 0,1 0 0,-1 0 0,1 0 0,0-1 0,0 1 0,1-1 0,0 0 0,0 0 0,0 1 0,1-2 0,-1 1 0,1 0 0,0-1 0,7 6 0,2 0 62,1 0 0,1-1 0,0 0-1,0-1 1,29 10 0,-41-17-36,0 0-1,0 0 1,0 0-1,0 0 1,0-1-1,1 1 1,-1-1-1,0 0 1,1 0-1,-1 0 1,0 0-1,0 0 1,1-1-1,-1 0 1,0 0-1,0 1 1,0-2-1,6-1 1,-5 0 19,0 0 0,1 0 0,-1-1 0,-1 1 0,1-1 0,0 0 0,-1 0 1,0 0-1,0 0 0,0-1 0,4-6 0,-1-4-39,0-1 1,-1 1-1,-1-1 0,0 0 0,-1-1 1,2-31-1,-2 24-10,5-84-167,-6-135 1,-24-109-143,15 260 192,6 75-63,0 1 1,-2 0-1,0-1 0,0 1 0,-13-31 0,16 47 170,0 0 0,0 0 0,0 0 0,0 0 0,0 0 0,0 0 0,0 0 0,0 0 0,0-1 0,0 1 1,0 0-1,0 0 0,0 0 0,0 0 0,0 0 0,0 0 0,0 0 0,0 0 0,0 0 0,0 0 0,0 0 0,0 0 0,-1-1 0,1 1 0,0 0 0,0 0 0,0 0 0,0 0 0,0 0 0,0 0 0,0 0 0,0 0 0,0 0 1,-1 0-1,1 0 0,0 0 0,0 0 0,0 0 0,0 0 0,0 0 0,0 0 0,0 0 0,0 0 0,0 0 0,-1 0 0,1 0 0,0 0 0,0 0 0,0 0 0,0 1 0,0-1 0,0 0 0,0 0 0,0 0 0,0 0 1,0 0-1,0 0 0,0 0 0,-1 0 0,1 0 0,0 0 0,0 0 0,0 0 0,0 1 0,0-1 0,0 0 0,0 0 0,-4 12-134,-1 18 126,-8 74 532,3 126 0,17 109 190,-5-275-758,-1-48-19,18 234-686,-19-250 656,0 0 0,0 1 1,0-1-1,0 0 0,0 1 0,0-1 1,0 0-1,0 1 0,0-1 0,0 0 1,0 1-1,1-1 0,-1 0 1,0 1-1,0-1 0,0 0 0,0 1 1,1-1-1,-1 0 0,0 0 1,1 1-1,-1-1 0,0 0 0,0 0 1,1 1-1,-1-1 0,0 0 0,1 0 1,-1 0-1,0 0 0,1 0 1,-1 1-1,0-1 0,1 0 0,-1 0 1,1 0-1,-1 0 0,0 0 1,1 0-1,-1 0 0,0 0 0,1 0 1,-1 0-1,0-1 0,1 1 0,-1 0 1,0 0-1,1 0 0,-1 0 1,0 0-1,1-1 0,-1 1 0,0 0 1,1-1-1,17-15-5130,18-27-1516,-10 13 4042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47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4992,'0'1'145,"0"0"1,0 0 0,1 1-1,-1-1 1,0 0-1,1 0 1,-1 0-1,0 0 1,1 0-1,-1-1 1,1 1 0,0 0-1,1 2 1,2 4 34,106 168 5159,-94-151-4229,-12-19-668,0 1 0,0-1-1,-1 0 1,0 1-1,4 10 1,-6-13 1126,-3-5-923,-1-1-459,0 0-1,1 0 1,-1 0-1,1-1 1,0 1-1,0-1 1,-3-7 0,-11-33 658,11 30-650,4 12-175,-31-102 744,29 90-707,1 0 1,0 0-1,0 0 0,2 0 0,1-24 1,-1 35-38,1 0 0,-1 1-1,0-1 1,1 1 0,0-1 0,0 1 0,-1 0 0,1-1 0,1 1 0,-1 0 0,0-1 0,1 1 0,-1 0 0,1 0-1,-1 0 1,1 0 0,0 0 0,0 1 0,0-1 0,0 1 0,0-1 0,0 1 0,0-1 0,1 1 0,-1 0 0,0 0 0,1 0-1,-1 1 1,1-1 0,-1 1 0,4-1 0,3 0 44,0 1 0,1 0 0,-1 0 0,0 1 0,0 1 0,0-1 0,12 5 0,-3-1-80,-1 1 0,0 1 0,0 1 0,17 9 0,-11-6-1734,14 0-6540,-28-9 6253,8 3-3951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8:28.615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130 501 1824,'-1'0'67,"-3"1"22,1-1-1,0 1 0,-1-1 1,1 1-1,0 0 0,0 0 1,0 0-1,0 1 0,0-1 1,0 1-1,0-1 1,-2 3-1,-1 0 136,1 0-1,-1 0 1,-7 3 0,8-5-213,1 0 0,-1 1-1,1 0 1,-1 0 0,-5 5 0,5-2-16,4-5 14,0 1 1,0-1 0,0 0-1,0 1 1,-1-1 0,1 0-1,-8 13 2798,9-13-2563,0 1 0,1-1 0,-1 1 1,0-1-1,1 0 0,-1 1 0,1-1 0,0 1 0,0-1 0,-1 0 0,1 1 0,4 3 977,-4-4-977,1 0 0,-1 0 0,0 0 0,1 0 0,-1-1 0,0 1 1,1 0-1,-1-1 0,1 1 0,1 0 0,3 0 22,1 1 0,-1 0 0,1-1 1,-1-1-1,11 1 0,296-18 2033,-228 11-1916,101-14 359,-97 12-569,49-1 48,136 9 99,-114-4 14,-102 1-417,59-4-72,87-2 251,108-7-250,-172 14 320,-77 3-306,-12 1 168,37-3 3,39 0 66,-69 1 217,-29-2-518,-23 1 198,0 0-1,0 1 1,-1 0 0,1 0-1,0 0 1,0 1-1,0-1 1,8 4-1,31 6-135,-32-8 167,-4-1 8,0 0 0,0 0 0,0-1 0,11-1 0,27 0 586,-29-16-624,-17 17 13,0-1 0,-1 1-1,1-1 1,-1 0 0,1 1 0,-1-1 0,1 0 0,-1 1 0,1-1 0,-1 0 0,0 1 0,1-1 0,-1 0 0,0 0 0,0 1-1,1-1 1,-1-1 0,0 1-19,0 0 0,0 0 1,1 1-1,-1-1 0,0 0 0,0 0 0,1 1 0,-1-1 0,0 0 0,1 1 0,-1-1 0,1 0 0,-1 1 0,2-2 0,1-1-111,1-1 0,-1 0 0,0 0 0,0-1 0,-1 1 0,1-1-1,-1 1 1,3-9 0,3-4 293,-7 14-179,0 1-1,1-1 0,-1 0 1,0 0-1,-1 0 0,1 1 0,0-1 1,-1 0-1,0 0 0,0-5 0,5-24 68,-4 30-70,-1-1 0,1 1 1,0 0-1,-1 0 0,1 0 0,0 0 0,0 0 0,1 0 0,-1 0 1,3-3-1,15-17 87,-18 21-79,0 1-1,0-1 0,-1 0 0,1 0 1,0 0-1,0 0 0,0 0 1,-1 0-1,1 0 0,-1 0 0,1 0 1,0 0-1,-1 0 0,0 0 0,1 0 1,-1-1-1,0 1 0,0 0 0,1 0 1,-1 0-1,0-1 0,0 1 0,-1-2 1,1 2 7,-1 0 1,0 0 0,0-1 0,0 1-1,0 0 1,0 0 0,0 0-1,0 0 1,-1 0 0,1 0 0,0 1-1,0-1 1,-1 0 0,1 1 0,0-1-1,-1 1 1,1-1 0,-4 0-1,-17-3-10,0 0 0,-1 1 0,1 2 0,-44 1-1,23 1 6,-311 11-121,-409 79 68,623-68 174,-312 43 1067,374-58-973,-166 11 249,239-18-400,1-1 0,-1 0 0,0-1 0,0 1 0,0-1 0,0 0 0,0 0 0,0 0 0,1-1 0,-1 1 0,1-1 0,-1 0-1,1-1 1,-7-4 0,10 7-55,1-1 0,-1 0 0,1 0 0,-1 0 0,1 0-1,0 0 1,-1 0 0,1 0 0,0-1 0,0 1 0,-1 0-1,1 0 1,0 0 0,0 0 0,0 0 0,0 0 0,1 0-1,-1 0 1,0 0 0,0 0 0,1-1 0,-1 1 0,0 0-1,1 0 1,-1 0 0,1 1 0,0-3 0,2-2-20,1-1-1,-1 0 1,7-6 0,-2 3-23,1 0 0,1 0 0,0 1 1,0 0-1,1 1 0,19-10 0,74-30 128,-92 42-97,45-16-15,89-21 0,62 1-153,-191 37 174,24-3 20,1 2-1,47 0 0,-115 17-309,-6-2 214,-2-2 0,1-1 0,-55 3-1,44-5 42,-230 21 15,75-7-55,150-14 22,-150 10 155,184-17-150,15 2 44,0 0 0,0 0 0,0 0 0,0 0 0,0 0 0,0 0-1,-1 0 1,1 0 0,0 0 0,0 0 0,0 0 0,0 0 0,0 0 0,0 0-1,0 0 1,0-1 0,0 1 0,-1 0 0,1 0 0,0 0 0,0 0 0,0 0-1,0 0 1,0 0 0,0 0 0,0 0 0,0-1 0,0 1 0,0 0 0,0 0 0,0 0-1,0 0 1,0 0 0,0 0 0,0 0 0,0 0 0,0-1 0,0 1 0,0 0-1,0 0 1,0 0 0,0 0 0,0 0 0,0 0 0,0 0 0,0-1 0,0 1 0,0 0-1,2-2-9,0 1-1,0-1 1,0 1-1,0 0 0,1-1 1,-1 1-1,3-1 1,33-16-23,-3 2 93,49-17-1,-1 11 0,128-18 1,-148 30-56,581-69-109,-484 66 183,107-6-125,-35 14-36,-96 13-289,-76 0-278,34 4-1245,3-12 1470,-91 7 184,-5-6 198,5 4-93,-5-4 141,1 0 0,0 0 0,-1 1 0,1-1 0,-1 0 0,0 1 0,1-1 0,0 3-1,-1-2 24,0-1-1,0 0 0,1 1 0,-1-1 0,0 0 0,0 0 0,1 0 0,-1 0 0,4 2 0,-3-2-210,1 1 0,0-1-1,0 0 1,0-1 0,0 1-1,0 0 1,0-1 0,4 1-1,-6-1-139,1 0-1,0 0 0,-1-1 0,1 1 1,0 0-1,-1-1 0,1 1 1,0-1-1,-1 1 0,1-1 0,-1 0 1,1 0-1,5-5-977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48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9 6976,'-5'-8'9878,"5"8"-9751,0 13 2598,-1 1-1780,0 1-1,-4 14 1,-2 9-163,-11 407 770,18-435-1720,0 1 1,1-1-1,0 1 0,1-1 1,0 0-1,5 15 1,-3-24-2931,-3-1 2485,1-1 0,0 1 1,-1-1-1,1 0 0,-1 1 0,0-1 0,1 0 1,-1 0-1,0 0 0,3-2 0,2-2-2193,7-2 390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48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92 8960,'-19'-27'2896,"12"22"-1072,8 5-848,6 0-212,-1-1 1,0 0 0,9-3 0,12-1 847,69-11 906,37-4-1692,115 8-609,-141 11-8177,-99 3 4642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49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74 5472,'-1'-4'714,"0"0"0,1-1 0,0 1 0,0 0 0,0 0 0,1 0 0,-1 0 0,1 0 0,0 0 0,0 0 0,0 0 0,1 1 0,-1-1 0,1 0 0,2-3-1,-1 1 4516,-2 9-4702,1 0-837,4 15 599,-1 1 0,-1 0 0,0 0 1,1 32-1,-2-22-130,5 150 1244,-8-101-4024,0-28-2769,13-59-6002,-12 8 11050,0 0-1,0-1 1,0 1-1,0-1 1,0 1-1,-1 0 1,1-1-1,0-2 1,1-19-1594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50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18 6400,'-1'-3'478,"-4"-8"608,5 11-1052,0-1 0,0 1 0,0 0 0,0 0 0,0 0 0,0-1 0,0 1 0,0 0 0,-1 0 0,1 0 0,0 0 0,0-1 1,0 1-1,0 0 0,0 0 0,-1 0 0,1 0 0,0 0 0,0 0 0,0 0 0,-5 0 3841,6 2-3465,-1-1-1,0 1 1,0-1-1,0 1 0,1 0 1,-1-1-1,-1 1 1,1-1-1,0 3 0,-1 4 361,1 41 743,1 67 781,-19 144 0,9-168-1979,9-87-855,-1 10 1116,-1-9-3510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50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5 419 6656,'-5'-1'3182,"9"-3"115,3-4-2256,45-52 2317,-24 27-1784,51-48 0,-55 60-917,47-37 489,-68 56-1103,0 0 1,-1 1 0,1-1 0,0 1 0,0 0 0,-1 0 0,1 0-1,0 0 1,0 0 0,0 1 0,0-1 0,1 1 0,-1 0-1,0 0 1,0 0 0,0 0 0,0 1 0,0-1 0,0 1 0,0 0-1,4 1 1,-2 0 34,0 1 0,-1-1 0,0 1 0,1 0-1,-1 0 1,0 1 0,-1-1 0,1 1 0,-1 0 0,1 0-1,4 7 1,-6-8 16,0 0 0,0 0 0,0-1 0,0 1 0,1 0 0,-1-1 0,1 0 0,0 0 0,0 0 0,0 0 0,0 0 0,5 2 0,-6-3-38,1-1 1,-1 1-1,1-1 1,-1 1-1,1-1 0,-1 0 1,1 0-1,-1 0 1,1 0-1,-1 0 0,1-1 1,-1 1-1,1-1 1,-1 1-1,0-1 0,1 0 1,-1 0-1,3-2 1,27-17 185,44-36 0,-33 23-236,35-29-916,-50 38-2283,1 1-4277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51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15 196 5152,'-14'-9'7133,"21"7"-3914,165-39 2216,83-10-3361,-177 37-1677,98-17 75,-71 16-349,139-17-1654,-212 31-1893,-42 11-1888,-11 6 2507,-9 6-1952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5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15 6144,'-10'-12'1412,"7"9"-788,3 6 97,4 5 1193,-1 1 1,-1 0-1,3 13 0,-1 30 736,-9 55-1737,5-100-651,-8 99 130,-1 11 7,-24 124 0,29-225-627,0 9-2003,2-17 91,-3-14-2403,4 4 3828,0-1-1,1 1 1,-1 0 0,1 0-1,-1 0 1,1-4 0,-3-38-2277,-2-14 320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52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418 1 5984,'-18'0'3200,"17"0"-3024,1 0 0,-1 0 0,0 1 0,0-1 0,0 1 0,1-1 0,-1 1 0,0-1 1,1 1-1,-1-1 0,0 1 0,1 0 0,-2 1 0,-2 2 383,-7 5 141,-2 0 1,1-1 0,-1 0 0,-1-1 0,-14 6 0,-76 23 1155,9-3-776,80-27-927,-31 14 90,43-18-222,0 0 1,-1 0-1,1 0 0,0 0 0,0 0 0,0 1 0,0-1 0,1 1 1,-5 5-1,7-7-5,1-1 0,-1 0 1,0 1-1,0-1 0,1 1 0,-1-1 1,0 0-1,1 1 0,-1-1 0,0 0 1,1 0-1,-1 1 0,0-1 1,1 0-1,-1 0 0,1 0 0,-1 1 1,1-1-1,-1 0 0,1 0 0,0 0 5,8 3 126,1-1 0,-1 0 1,1-1-1,0 0 0,-1 0 0,20-2 0,-6 1 87,63 0 251,176-4-303,-194 2-2032,-1 0-5110,-42 2 3888,10 3-2528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53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1 3648,'-1'0'104,"1"0"1,-1 0 0,1 1-1,-1-1 1,1 0-1,-1 0 1,1 1-1,0-1 1,-1 0-1,1 1 1,0-1-1,-1 0 1,1 1 0,0-1-1,-1 1 1,1-1-1,0 0 1,0 1-1,-1-1 1,1 1-1,0-1 1,0 1 0,0-1-1,0 1 1,0-1-1,0 1 1,-1-1-1,1 1 1,0-1-1,1 1 1,-2 21 3184,1-16-2326,1 1-384,-1-1 1,1 1-1,0-1 1,0 1-1,1-1 1,0 0-1,0 0 1,3 7-1,5 5 703,14 21 1,-17-29-1125,0 0 1,-1 0 0,0 1 0,-1 0 0,0 0 0,-1 1 0,6 21-1,-4 12-30,2 72 0,-21 315 239,12-400-344,-8 563 1061,9-502-904,8 311 273,-7-371-421,14 241 48,-5-125 111,0-23 98,-4 235 911,-7-360-1167,1 0-1,-1 0 1,1 0 0,-1 0 0,1 0-1,-1 0 1,0 0 0,1 0-1,-1-1 1,0 1 0,0 0 0,0 0-1,0-1 1,0 1 0,0-1 0,0 1-1,0-1 1,0 1 0,0-1-1,0 0 1,-1 1 0,-9 0 16,0 0 1,0 0-1,0-1 0,-1-1 0,1 0 1,-21-5-1,4 1-133,-150-28-1954,143 24-1668,-46-20 0,79 29 3370,0-1 1,0 1-1,0-1 1,0 0-1,1 0 0,-1 0 1,0 0-1,0 0 1,1 0-1,-1-1 1,0 1-1,1-1 1,0 1-1,-1-1 0,1 1 1,0-1-1,0 0 1,0 1-1,0-1 1,0 0-1,0 0 0,0 0 1,0 0-1,0-2 1,0-21-3953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5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19 3648,'1'-1'41,"-1"1"0,0 0-1,1-1 1,-1 1 0,0-1 0,0 1 0,0-1-1,0 1 1,1-1 0,-1 1 0,0-1 0,0 1 0,0-1-1,0 0 1,0 1 0,0-1 0,0 1 0,0-1-1,0 1 1,-1-1 0,1 1 0,0-1 0,0 1 0,0-1-1,-1 1 1,1-1 0,0 1 0,0 0 0,-1-1-1,1 1 1,0-1 0,-1 1 0,1 0 0,-1-1 0,1 1-1,0 0 1,-1-1 0,1 1 0,-1 0 0,-6 0 6073,11 7-4235,0 18-1096,-2 0-1,0 0 1,-3 31-1,1 8 136,1 128 1129,-2-105-1187,2-70-707,-2 0 0,-1 1 1,-5 26-1,6-36 228,-1-2-983,-7-8-1604,9 2 1743,-1-1 0,0 1 0,0-1-1,0 1 1,1-1 0,-1 0 0,0 1-1,1-1 1,-1 0 0,1 0-1,-1 1 1,1-1 0,-1 0 0,0-1-1,-2-7-5722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8:29.598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301 1095 1472,'-8'3'7600,"8"9"-7317,-1 1 1,1-1-1,-2 0 0,0 0 1,0 0-1,-1 0 1,-1 0-1,0 0 1,0-1-1,-1 1 0,-1-1 1,0-1-1,0 1 1,-1-1-1,-1 0 0,0 0 1,0-1-1,0 0 1,-1-1-1,-16 12 1,13-11-88,1-2 0,-1 1 0,0-2 0,-1 0 0,0 0 0,0-1 0,-17 4-1,28-8-165,0-1 0,0 1 0,0-1-1,0 0 1,0 0 0,0 0-1,0 0 1,0 0 0,0-1-1,0 1 1,0-1 0,0 1 0,0-1-1,0 0 1,0 1 0,1-1-1,-1 0 1,0 0 0,0 0-1,1-1 1,-1 1 0,1 0 0,-1-1-1,1 1 1,-1-1 0,1 1-1,0-1 1,0 0 0,0 1-1,0-1 1,0 0 0,0 0-1,0 0 1,1 0 0,-1 0 0,1 0-1,-1 0 1,1 0 0,0 0-1,0 0 1,0 0 0,0 0-1,0-2 1,1-2-22,0 0-1,1 0 1,0 0-1,0 1 0,0-1 1,1 0-1,0 1 1,0 0-1,0 0 1,1 0-1,-1 0 1,1 0-1,1 1 1,-1-1-1,0 1 1,1 1-1,0-1 1,0 0-1,10-4 0,0-1 181,0-1-1,0 0 0,-1-1 0,0 0 0,-1-1 0,-1-1 0,0 0 0,-1-1 0,0 0 0,-1-1 0,0 0 0,12-28 0,5-15 41,26-86-1,-44 112-178,-2-1 0,0 1-1,-3-1 1,2-54 0,-6 54-14,-1-64 67,0 82-119,-1 1-1,0-1 0,-1 1 0,-7-20 0,8 28-2,0 1 0,-1 0-1,0 0 1,0 0 0,0 0 0,0 0 0,-1 0-1,0 1 1,0 0 0,0-1 0,-1 2 0,1-1-1,-1 0 1,0 1 0,0 0 0,0 0 0,0 0-1,0 1 1,-1 0 0,0 0 0,1 0 0,-1 1-1,0 0 1,1 0 0,-1 0 0,0 1 0,0-1-1,0 2 1,0-1 0,0 0 0,0 1 0,-9 3-1,-38 15-363,53-19 392,0 0 0,0 0 0,0 0 0,0 0 0,0 0-1,0 0 1,-1 0 0,1 0 0,0 0 0,0 0 0,0 0 0,0 0-1,0 0 1,0 0 0,0 0 0,0 0 0,0 0 0,0 0-1,0 0 1,0 0 0,0 0 0,-1 0 0,1 0 0,0 0 0,0 0-1,0-1 1,0 1 0,0 0 0,0 0 0,0 0 0,0 0-1,0 0 1,0 0 0,0 0 0,0 0 0,0 0 0,0 0 0,0 0-1,0 0 1,0 0 0,0 0 0,0 0 0,0-1 0,0 1-1,0 0 1,0 0 0,0 0 0,0 0 0,0 0 0,0 0 0,0 0-1,0 0 1,0 0 0,0 0 0,0 0 0,0 0 0,0 0-1,0-1 1,3-6 188,9-11-93,-11 16-65,16-22-35,1 2-1,0 0 0,2 0 0,1 2 0,27-22 0,-25 26-928,0 0 1,1 2-1,26-13 0,36-13-2370,0-9-4101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56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35 193 4800,'-25'4'3582,"16"-2"-541,14-2 960,9-3-3547,-1 0 0,1 0 0,20-10 0,20-5 49,317-64 810,-329 74-1175,103-16 119,187-8 0,147 24 50,-468 6-337,-7 0-1112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57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14 617 3552,'-13'-9'5904,"31"6"-3163,-15 2-2572,1 0-1,-1 0 1,0 1-1,1-1 1,-1 1 0,1 0-1,-1 0 1,1 0-1,-1 0 1,0 0 0,1 1-1,-1-1 1,1 1-1,-1 0 1,0 0 0,0 1-1,0-1 1,1 1-1,4 2 1,2 4 77,1 0 1,-1 0-1,16 16 0,-14-10 128,14 18 1,0 1-15,-14-19-240,-1 1 0,-1 0 0,0 0 0,-1 1 0,0 0 0,-1 0 0,8 29 0,0 1-6,-7-21 40,-1 1 1,-1 1-1,7 45 0,-14-65-97,1 2-58,0 0-1,0 0 0,0 0 0,1 0 0,0 0 0,1 0 1,5 12-1,9 22 428,-16-38-237,-2-3-205,6 8-215,-4-9 255,-1-1 0,1 0 1,-1 1-1,0-1 0,1 1 0,0-1 1,-1 0-1,1 1 0,-1-1 1,1 0-1,-1 0 0,1 1 0,0-1 1,-1 0-1,1 0 0,0 0 1,-1 0-1,1 0 0,-1 0 0,1 0 1,0 0-1,-1 0 0,1 0 0,0 0 1,-1 0-1,1-1 0,-1 1 1,1 0-1,0 0 0,-1-1 0,1 1 1,-1 0-1,1-1 0,-1 1 1,1 0-1,-1-1 0,2 0 0,0-4 29,1-1 0,-1 1 0,0 0 1,0-1-1,-1 1 0,1-1 0,0-9 0,0-44 220,-2 46-192,-25-514 571,24 504-637,-5-174-186,2 28-80,6 78-184,0 26 337,-2 25-569,0 39 659,1 1-1,-1 0 0,0 0 0,0 0 1,1 0-1,-1-1 0,0 1 1,0 0-1,1 0 0,-1 0 0,0 0 1,0 0-1,1 0 0,-1 0 0,0-1 1,1 1-1,-1 0 0,0 0 1,0 0-1,1 0 0,-1 0 0,0 0 1,1 1-1,-1-1 0,0 0 0,0 0 1,1 0-1,-1 0 0,0 0 1,1 0-1,12 4 18,-11-3-30,27 5-23,0 0 0,56 2 1,58-9 251,-120 1-200,231-10 190,200 0 52,-187 11 71,-150-2-13,-93 0-170,-18 0-815,-17 0-2085,7 1 1341,-11 1-3494,2 6-887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58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67 5888,'-19'-7'1422,"15"5"-923,1 0 0,-1 1 1,0-1-1,0 1 0,0 0 0,0 0 0,0 1 0,0-1 0,0 1 1,0 0-1,0 0 0,0 0 0,-7 1 0,5 2-124,-1-1-1,1 1 1,-1 0 0,1 1-1,0 0 1,0 0-1,-6 5 1,-2 4 92,-18 19 0,26-25-386,0 2 1,1-1 0,0 0-1,0 1 1,1 0 0,0 0-1,1 0 1,-5 19 0,3-14-44,4-11-25,1-1 1,-1 1-1,0-1 0,0 1 1,1-1-1,0 1 0,-1-1 1,1 1-1,0 0 0,0-1 1,1 1-1,-1-1 0,0 1 1,1-1-1,0 1 0,-1-1 1,1 1-1,0-1 0,0 0 1,0 1-1,2 1 0,2 6 94,-4-7-55,1-1 0,-1 0 0,1 1 1,-1-1-1,1 0 0,3 4 0,-4-5-26,0 0 0,0-1 0,0 1 1,0-1-1,0 1 0,0-1 0,1 1 0,-1-1 0,0 0 0,0 1 0,0-1 0,0 0 0,0 0 0,1 0 0,-1 0 0,0 0 0,0 0 0,0 0 0,0-1 0,3 0 0,-2 0 23,1 0 0,0 0 1,-1-1-1,0 1 0,1-1 0,-1 1 1,0-1-1,0 0 0,1 0 0,-2 0 0,1 0 1,0 0-1,0-1 0,-1 1 0,1 0 0,-1-1 1,2-2-1,2-8 183,0 1 0,5-16 0,-10 26-219,4-13-13,-1-1 1,-1 0-1,-1 0 1,0-24-1,-1 17-113,4-24 0,-3 22-38,-1 21 86,0 0 0,0 1 0,0-1 0,1 0 0,-1 0 0,1 1 0,0-1 0,2-5 0,4 21-202,54 170 664,-47-134-266,-11-39-95,-1 1-1,0-1 1,-1 1 0,0-1-1,-1 1 1,0 0 0,0-1-1,-1 1 1,-4 17-1,-2 0 169,-22 54-1,23-64-77,-2-1 1,0 0-1,-1 0 1,-1-1-1,0 0 1,-18 20-1,24-31-100,0-1 0,0 1 0,0-1 0,-6 3 1,9-5-26,1-1 1,-1 1 0,0-1-1,0 1 1,0-1 0,0 1-1,0-1 1,0 0 0,0 1 0,0-1-1,0 0 1,0 0 0,0 0-1,0 0 1,0 0 0,0 0-1,0 0 1,0 0 0,0 0-1,0-1 1,0 1 0,0 0-1,0 0 1,0-1 0,1 1 0,-1-1-1,0 1 1,0-1 0,-1 0-1,1-1-2,-1 1-14,0-1 0,0 0 0,0 1 0,0-1 0,0 0 0,1 0 0,-1 0 0,1-1 0,-1 1 0,1 0 0,0 0 0,0-1 0,0 1 1,0-1-1,1 1 0,-1-1 0,1 1 0,-1-1 0,1 1 0,0-1 0,0-4 0,1 1-6,0 0 1,0 0 0,1 0 0,0 0 0,0 0 0,0 1-1,1-1 1,0 1 0,0-1 0,0 1 0,1 0-1,-1 0 1,8-6 0,1 1 55,0 0 0,1 1 0,1 1 1,-1 0-1,1 1 0,0 0 0,1 1 0,16-4 0,0 2-578,-1 1 0,1 2 0,35-2 0,-59 6-641,1 1 0,0 0 0,0 1 0,0 0 0,-1 0 0,1 1 0,-1 0 0,1 0 0,7 4 0,0 6-3642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58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 7968,'-9'-5'1310,"5"4"181,3 6 11,1-5-1496,8 5 2399,-4-1-1889,-1 0-1,0 1 0,0-1 1,0 1-1,3 6 0,0 0-162,0 3-93,0 0 0,0 0 0,-2 1 0,0 0-1,0 0 1,2 30 0,-2-18-127,-4-6-115,0-12-3547,5-20-698,13-34-1821,-5 23 2539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5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7968,'0'1'137,"-1"-1"0,0 1 0,1-1-1,-1 1 1,1-1 0,-1 1 0,0-1 0,1 1 0,-1 0 0,1-1 0,0 1 0,-1 0 0,1 0 0,0-1 0,-1 1-1,1 0 1,0 0 0,0-1 0,-1 1 0,1 0 0,0 0 0,0 0 0,0-1 0,0 1 0,0 0 0,0 0 0,0 0-1,0-1 1,1 1 0,-1 0 0,0 0 0,0 0 0,1-1 0,0 2 0,1 9 868,9 53 3261,-7-33-3154,-1 33 0,-1-21-838,2 0-1,10 45 1,-12-80-247,10 39-928,-12-47 803,0 1 1,1-1-1,-1 0 0,0 0 0,0 0 0,1 0 1,-1 0-1,0 0 0,0 0 0,0 0 1,1 0-1,-1 0 0,0 0 0,0-1 0,0 1 1,1 0-1,-1 0 0,0 0 0,0 0 1,0 0-1,0 0 0,1 0 0,-1 0 0,0-1 1,0 1-1,0 0 0,0 0 0,1 0 1,-1 0-1,0 0 0,0-1 0,0 1 0,0 0 1,0 0-1,0 0 0,0-1 0,0 1 1,0 0-1,4-7-1239,0 1 1,-1-1 0,0 0-1,0 0 1,-1 0 0,2-11-1,4-9-2625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0:59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7648,'-12'-2'2396,"12"2"-2363,0 0-1,0 0 1,0 0 0,0 0 0,0 0 0,0-1 0,0 1 0,0 0 0,0 0-1,0 0 1,0 0 0,0 0 0,0 0 0,0 0 0,0 0 0,0 0-1,0 0 1,0 0 0,0 0 0,0-1 0,0 1 0,0 0 0,0 0-1,0 0 1,0 0 0,0 0 0,0 0 0,0 0 0,0 0 0,0 0-1,0 0 1,0 0 0,0 0 0,0 0 0,0 0 0,0 0 0,-1 0 0,1 0-1,0 0 1,0 0 0,0 0 0,0 0 0,0 0 0,0 0 0,0 0-1,0 0 1,0 0 0,0 0 0,0 0 0,0 0 0,0 0 0,-1 0-1,1 0 1,2-1 256,-1 1 0,0-1 0,1 1 0,-1 0 0,1 0 0,-1 0 0,1 0 0,-1 0 0,1 0 0,-1 0 0,3 0 0,1 1 387,133-6 3513,60 2-3978,-197 3-210,37 3-1460,65-6 0,-72 3-5000</inkml:trace>
  <inkml:trace contextRef="#ctx0" brushRef="#br0" timeOffset="1">56 449 8064,'-15'8'2976,"30"4"-2304,2-4-192,-3-4 2272,8-1-1600,5 2 31,14-5-735,12-5-448,15 2-32,4-1 64,4-4 0,-8-4-4447,-9-8 2399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05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90 255 3968,'-27'1'1464,"-1"1"3264,28-2-4561,0 0 0,-1 0 0,1 0 0,0-1 0,-1 1 1,1 0-1,-1 0 0,1 0 0,0 0 0,-1 0 0,1 0 0,0 0 1,-1 0-1,1 0 0,-1 1 0,1-1 0,0 0 0,-1 0 1,1 0-1,0 0 0,-1 0 0,1 1 0,0-1 0,0 0 0,-1 0 1,1 0-1,0 1 0,-1-1 0,1 0 0,0 1 0,9 5 864,20 5-737,-16-8 7,1-1 1,-1-1-1,1 0 0,-1-1 1,1 0-1,18-4 0,-28 4-250,0-1-1,0 0 0,0 0 1,-1 0-1,1 0 1,0-1-1,-1 1 0,1-1 1,-1 0-1,0 0 0,1 0 1,-1-1-1,0 1 1,0-1-1,-1 0 0,1 0 1,-1 0-1,1 0 1,-1 0-1,0 0 0,0-1 1,0 1-1,0-1 1,-1 1-1,0-1 0,1 0 1,0-4-1,0-2 15,-1-1 0,0 0 0,0 0 0,-1 0 0,0 0 0,-1 0 0,0 1 0,-1-1 0,0 0 0,-1 0 0,0 1 0,0 0 0,-1 0 0,-1 0 0,-7-13 0,11 21-83,0 0 0,0 0 1,-1 1-1,1-1 0,-1 0 0,0 1 1,1-1-1,-1 1 0,0-1 0,0 1 0,0 0 1,0 0-1,0-1 0,0 2 0,0-1 1,0 0-1,0 0 0,-1 1 0,1-1 0,0 1 1,-1 0-1,1-1 0,0 1 0,0 0 1,-1 1-1,1-1 0,0 0 0,-1 0 0,1 1 1,0 0-1,0-1 0,0 1 0,0 0 1,-4 2-1,-2 2-39,0-1 0,1 2 0,-1-1 0,1 1 0,1 0 0,-1 0 1,-8 11-1,3-1 91,0 0 0,0 0 0,2 1 1,-15 31-1,22-41-1,1 0 0,0 0 0,0 0 0,0 1 0,1-1 0,-1 14 1,2-17-22,1 1 1,-1 0 0,1 0-1,0 0 1,0-1-1,0 1 1,1 0 0,-1-1-1,1 1 1,1-1 0,3 7-1,4 4 57,1-1-1,0 1 1,1-2-1,0 0 1,2 0-1,-1-1 0,1-1 1,1 0-1,0-1 1,1 0-1,19 8 1,-30-16-4,1-1 1,-1 1-1,1-1 0,-1 0 1,1-1-1,-1 1 1,1-1-1,0 0 0,-1-1 1,1 1-1,-1-1 1,1 0-1,-1-1 0,7-1 1,4-3 37,1-1-1,-2-1 1,20-12 0,112-71 89,-101 63-324,-26 14 55,1 2 1,0 0 0,43-16-1,-62 27 72,0 0 1,0 1-1,0 0 0,1-1 0,-1 1 0,0 0 0,0 0 0,0 0 1,1 1-1,-1-1 0,0 0 0,0 1 0,0-1 0,0 1 0,0 0 1,0 0-1,0 0 0,0 0 0,0 0 0,0 0 0,2 2 0,2 3-2,1 0 0,-1 0 0,0 1 0,5 8 0,4 3 64,9 12 70,-12-15-48,0 0 0,1-1 0,24 20 0,-17-18 103,17 12 184,-34-26-426,1-1 1,-1 1-1,0-1 1,0 1-1,1-1 1,-1 0-1,1 0 1,-1-1-1,1 1 0,4-1 1,-3 0-1393,0-1 1,0 1-1,0-1 1,0-1-1,0 1 1,-1-1-1,1 0 0,0 0 1,-1 0-1,6-4 1,5-2-1179,6-1-63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05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 10 4224,'-7'-10'1058,"4"14"1128,-2 12 591,-34 67 1658,-6 14-1500,25-66-2151,0 0-1,-31 33 1,-53 50 156,34-39-609,53-59-227,13-12-275,0 0-1,-1 1 1,-5 8-1,12-14-606,0-1 0,1 0 0,-1 1 0,0 0 0,1-1 0,-1 1 0,6-1 0,0-1-789,17-9-673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06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10 317 6560,'-1'0'73,"1"1"0,-1-1 0,1 0 0,-1 0-1,1 0 1,0 1 0,-1-1 0,1 0 0,-1 0 0,1 1 0,0-1 0,-1 1 0,1-1 0,-1 0 0,1 1 0,0-1 0,0 1 0,-1-1-1,1 0 1,0 1 0,0-1 0,-1 1 0,1-1 0,0 1 0,0-1 0,0 1 0,0-1 0,0 1 0,0-1 0,0 1 0,0-1-1,0 1 1,0-1 0,0 1 0,0-1 0,0 1 0,0-1 0,1 1 0,-1-1 0,0 1 0,0-1 0,0 1 0,1-1 0,-1 1 0,1 0-1,1 6 158,33 186 5852,-7-30-4874,25 54-40,-51-209-837,0 0-1,-1 0 1,0 15 0,-1-22 159,-6-12 513,1-4-802,1 0 0,-6-32 0,6 22-127,-20-93 19,-13-70-282,33 161 158,1-1 0,1 0 1,2 0-1,0 0 0,2 0 0,2 0 0,0 1 0,2-1 0,0 1 0,2 0 0,1 1 0,2 0 0,0 0 0,17-27 0,-19 39 68,0 1-1,1 0 1,12-12-1,-17 20-16,0 0 0,0 1 0,1-1 0,-1 1 1,1 1-1,0-1 0,0 1 0,0 0 0,11-4 0,-14 7-3,0-1 0,0 0 0,0 1 0,0-1 0,0 1-1,0 0 1,0 0 0,0 1 0,0-1 0,0 0 0,-1 1 0,1 0 0,0 0 0,0 0 0,4 2 0,-3-1-5,0 1 1,0-1-1,0 1 1,0 0 0,0 1-1,-1-1 1,0 1-1,6 6 1,-1 3 43,0 0-1,-1 1 0,0 0 1,8 28-1,-9-26 191,-1 0 0,-1 0 0,0 1 0,-1-1 0,1 31 0,-4-43-197,0 0 0,-1 1 0,1-1 0,-1 1 0,0-1 0,0 0 1,0 1-1,-1-1 0,1 0 0,-1 0 0,0 0 0,0 0 0,-1 0 0,1-1 0,-1 1 0,0-1 0,0 1 0,0-1 0,0 0 0,0 0 0,-1-1 0,1 1 0,-1-1 0,0 1 0,0-1 0,-8 3 0,5-3-89,0 1-1,-1-2 1,0 1 0,1-1-1,-1 0 1,-10-1-1,-49-4-574,55 3 484,-109-16-5746,119 17 5458,-1-1-98,0 1 1,0 0-1,1-1 1,-1 1-1,0-1 1,1 0-1,-1 0 1,1 0-1,-1 0 1,1 0-1,0-1 1,-1 1-1,1-1 1,0 1-1,0-1 1,-4-4-1,5 3-356,-1 0 0,1-1 0,0 1 1,0-1-1,0-4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07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1 1984,'-1'0'34,"1"0"1,0 0-1,-1 0 0,1 0 1,0 0-1,0 0 1,-1 1-1,1-1 0,0 0 1,0 0-1,-1 0 1,1 1-1,0-1 0,0 0 1,0 0-1,-1 0 0,1 1 1,0-1-1,0 0 1,0 0-1,0 1 0,0-1 1,0 0-1,-1 1 1,1-1-1,0 0 0,0 0 1,0 1-1,0-1 0,0 0 1,0 1-1,0 16 2715,0-13-2302,0-1 1,0 1 0,0-1-1,-1 0 1,1 1-1,-1-1 1,1 0-1,-3 6 1,-3-2 297,1 0 1,-2 0-1,1-1 0,-1 1 1,0-1-1,0-1 0,-14 9 1,-1 0 772,-32 13 1,36-19-1163,1 1 1,-1 1 0,-24 18-1,35-22-201,4-4-131,0 0 1,0 1 0,0-1-1,0 1 1,0 0 0,1 0-1,0 0 1,-1 0-1,1 0 1,0 1 0,0-1-1,-1 6 1,-1 3 33,0 1 1,2 1-1,-1-1 0,2 0 0,-1 21 1,1-5 28,-6 69 191,9 131-1,3-55 169,-1-18-113,7-34-165,3 88 42,-13-162-94,4 243 296,-2-84 175,-6 212-75,-6-193-192,4-151 144,5-74-384,2-2-43,13-6 154,0-1 0,16-11-1,-17 10-242,1 0 0,30-12 0,-2 6-49,65-13-1,-80 23-1448,0 1-1,0 1 1,46 2-1,-27 4-2267,-10-2-4486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00.80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449 40 1472,'8'-1'613,"-8"1"-481,0 0 0,1 0-1,-1 0 1,0 0 0,1 0 0,-1 0 0,0 0 0,1 0 0,-1 0 0,0 0-1,0 0 1,1 0 0,-1 0 0,0 0 0,1 0 0,-1 0 0,0 0 0,1 0-1,-1 0 1,0 0 0,0-1 0,1 1 0,-1 0 0,0 0 0,1 0 0,-1-1-1,0 1 1,0 0 0,0 0 0,1 0 0,-1-1 0,0 1 0,0 0 0,0-1-1,0 1 1,1 0 0,-1 0 0,0-1 0,0 0 0,3-6 1270,-3 6-1327,0 1-1,1-1 0,-1 1 1,0-1-1,1 1 1,-1-1-1,0 1 1,0-1-1,0 1 1,0-1-1,0 0 1,1 1-1,-1-1 0,0 1 1,0-1-1,0 0 1,-1 1-1,1-1 1,0 1-1,0-1 1,0 1-1,0-1 1,-1 0-1,1 0-11,-1 0 1,0 0-1,1 0 0,-1 1 1,0-1-1,1 0 1,-1 0-1,0 1 0,0-1 1,0 1-1,0-1 0,1 1 1,-1-1-1,0 1 0,0-1 1,0 1-1,0 0 0,0 0 1,0-1-1,0 1 0,0 0 1,0 0-1,0 0 1,0 0-1,0 0 0,0 0 1,0 1-1,0-1 0,0 0 1,0 0-1,0 1 0,0-1 1,0 0-1,-2 2 0,-4 2 77,0 0-1,0 0 0,-10 9 0,6-5 100,-39 31 201,2 3-1,1 1 1,2 3-1,-60 78 1,87-100-301,-30 51 1,44-67-124,0 1 0,0-1-1,1 1 1,0-1 0,0 1 0,1 0 0,1 0-1,-1 0 1,1 1 0,1 14 0,0-20 19,0-1 1,1 1-1,-1-1 1,1 0 0,0 1-1,0-1 1,0 0-1,1 0 1,-1 1-1,1-1 1,0 0-1,0 0 1,0-1-1,0 1 1,0 0 0,0-1-1,1 1 1,-1-1-1,1 0 1,0 0-1,0 0 1,0 0-1,0 0 1,0-1-1,0 1 1,0-1 0,0 0-1,1 0 1,-1 0-1,6 1 1,5-1 82,-1 0 0,1 0 1,0-1-1,0-1 1,-1 0-1,18-4 0,-13 1-11,1-1-1,-1-1 0,0-1 0,0 0 0,-1-1 0,0-1 0,0-1 0,17-14 0,-25 17-63,-1 0-1,0-1 0,0 0 1,-1 0-1,0-1 1,0 0-1,-1-1 0,0 1 1,-1-1-1,0 0 1,5-14-1,-4 6-55,-1 0 0,0 0-1,-2 0 1,0 0 0,-1-1-1,0-20 1,-1-8 114,0 19-92,-1 0 0,-8-52 0,8 78-32,0 0 0,-1 0 0,0 0 0,1 0 0,-1 0 0,0 0 0,0 0 0,0 0 0,0 0 0,0 0 0,0 0 0,-1 1 0,1-1 0,0 1 0,-3-3 0,4 4 16,-1 0 1,1 0-1,-1 0 0,1 0 1,0 0-1,-1 0 0,1 0 0,-1 0 1,1 0-1,-1 0 0,1 0 1,0 0-1,-1 1 0,1-1 0,-1 0 1,1 0-1,0 0 0,-1 1 1,1-1-1,0 0 0,-1 0 0,1 1 1,0-1-1,-1 0 0,1 0 1,0 1-1,0-1 0,-1 0 1,1 1-1,-7 12-74,6-11 70,-9 24 28,1 0 0,2 1 0,0-1 0,-3 36 0,5-35 15,2-9 32,1-1 1,1 0-1,1 1 1,1 21-1,0-31-32,0 0-1,1 0 0,-1-1 1,1 1-1,1-1 1,-1 0-1,1 0 1,1 0-1,-1 0 0,1 0 1,0 0-1,6 5 1,-10-11-19,1 0 1,0 0 0,0 0-1,-1 0 1,1 0-1,-1 0 1,1 0-1,-1 0 1,0 0 0,1 1-1,-1 0 1,0-1-27,1 0 1,-1 0-1,0 0 0,0-1 1,1 1-1,-1 0 0,0 0 1,1 0-1,-1-1 0,1 1 1,-1 0-1,1-1 0,-1 1 1,2 1-1,3 2 21,-1 0-1,1 0 1,-1 1 0,0-1-1,-1 1 1,4 6-1,-5-9 9,-1-1-1,1 1 0,0 0 0,0-1 0,0 1 0,0-1 0,0 1 0,0-1 1,0 0-1,0 0 0,0 0 0,1 0 0,-1 0 0,0 0 0,1-1 0,-1 1 1,3 0-1,15 5 310,-18-6-336,1 1 0,0 0-1,-1-1 1,1 1 0,0-1 0,-1 0 0,7 0 0,-7 0 20,0 0 1,0 0-1,0 0 1,0 0 0,0 1-1,0-1 1,0 0-1,0 1 1,0 0-1,3 0 1,-4 0 112,3-1-966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09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75 3904,'-4'4'17365,"31"-27"-16021,-24 21-1289,-1 0 0,1 1 0,0-1 1,0 1-1,0 0 0,0 0 1,1 0-1,-1 0 0,0 0 0,5 0 1,36 0 172,-36 1-168,481 0 1614,-481-1-1598,-7-1-2,-5-1-181,-9 0-903,-17-5-3026,2 5-4182,50-17-2720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10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4 3648,'1'-4'9322,"-14"27"-7437,-1 0-919,2 1 0,0 0 0,-15 46 0,6 6-471,-33 135 632,42-159-924,5-24-54,2 1 1,0-1-1,-1 56 0,12-7 139,28 129 0,13-36-1,-4-20-46,-32-101-79,-2 0 1,-2 0 0,1 98-1,-10-100 130,-2 0-1,-12 59 1,10-83-139,0-1 0,-13 31 0,15-44-129,0 0-1,-1 0 1,0-1 0,-1 1-1,0-1 1,0 0 0,-1-1-1,-10 10 1,10-11 74,-1 0 0,-15 8 0,19-11-429,0-2 1,1 1-1,-1 0 0,0-1 0,0 0 1,0 1-1,-1-2 0,1 1 0,-5 0 1,30-9-9291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11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6816,'0'2'221,"0"0"0,0 0 0,0 0 0,0 0 0,0 0 0,0 0 0,1 0 0,-1 0 0,1 0 0,-1 0 0,1 0 0,0 0 0,0 0 0,1 3 0,22 27 1633,-6-6-15,-9-10-770,10 31 1,-2-6 182,-12-27-474,-4-10 97,-2-11-261,-20-76 261,19 77-840,1 0 0,0 0 0,0 0 0,0 0 1,1 0-1,0 0 0,0 0 0,0 0 0,1-1 0,0 1 1,3-9-1,-2 10 18,-1 1 1,1 0 0,0 0-1,1 0 1,-1 0-1,1 1 1,0-1 0,-1 0-1,2 1 1,-1 0-1,0 0 1,1 0 0,-1 0-1,1 1 1,0-1-1,5-2 1,-1 2 10,-1 0 0,1 1 0,0 0 0,0 0 0,0 1 0,0 0 0,0 0 0,1 1 0,-1 0 0,0 0 0,0 1 0,0 0 0,0 0 0,0 1 0,10 4 0,-15-5-64,-1 0 0,0 0 1,1 1-1,-1-1 0,0 1 0,0 0 1,0-1-1,0 1 0,2 3 0,-3-3-105,1 0 0,1 0 0,-1 0 0,0 0 0,0-1-1,1 1 1,-1 0 0,4 1 0,-4-3-336,-1 1 0,0-1 0,1 0 0,-1 0 0,1 0 0,-1 0 0,1 0 0,-1 0 0,1 0 0,-1 0 1,1-1-1,-1 1 0,0 0 0,1-1 0,-1 0 0,0 1 0,1-1 0,-1 0 0,0 1 0,0-1 0,1 0 0,-1 0 0,0 0 0,0 0 0,0 0 0,1-2 0,15-20-5998,-9 7 5649,10-29-1173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1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33 3552,'-1'-4'1015,"0"1"-1,0 0 1,0 0-1,1-1 1,-1 1 0,1-1-1,0-3 1,0 7-983,0 0 1,0 0-1,0 0 0,0 0 1,0 0-1,0-1 1,0 1-1,-1 0 0,1 0 1,0 0-1,0 0 0,0 0 1,0 0-1,0 0 1,0 0-1,0 0 0,0 0 1,0 0-1,0 0 0,-1 0 1,1 0-1,0 0 0,0 0 1,0 0-1,0 0 1,0 0-1,0 0 0,0 0 1,0 0-1,0 0 0,0 0 1,-1 0-1,1 0 1,0 0-1,0 0 0,0 0 1,0 0-1,0 0 0,0 0 1,0 1-1,0-1 0,0 0 1,0 0-1,0 0 1,0 0-1,0 0 0,-1 0 1,1 0-1,0 0 0,0 0 1,0 0-1,0 0 1,0 0-1,0 1 0,0-1 1,0 0-1,0 0 0,0 0 1,0 0-1,0 0 0,0 0 1,0 0-1,0 0 1,-4 7 268,4-4-198,0 1-1,0-1 1,0 0-1,0 1 1,1 4 0,1 10 156,-1-10-120,0-1 0,0 1 0,1-1 0,0 0 0,0 1 1,7 12-1,4 16 295,1 13 416,14 96 1,-18-76-510,-5-39-16,2 54 1,-7-81-265,0-1 1,0 1-1,0-1 0,1 1 1,-1-1-1,1 0 0,1 4 1,-1-4 567,-1-15-16,-1-32-251,0 19-430,1 0 0,1 0 0,1 0 0,11-50 0,-11 68-10,1 0 1,0 1 0,0-1-1,1 1 1,0 0 0,0 0-1,7-7 1,-10 12 48,1 0-1,0 0 1,-1 0-1,1 1 1,0-1-1,0 0 0,0 1 1,0 0-1,0-1 1,0 1-1,0 0 1,1 0-1,-1 0 1,0 0-1,1 1 1,-1-1-1,0 0 1,1 1-1,-1 0 1,1 0-1,-1 0 1,1 0-1,-1 0 1,1 0-1,-1 0 0,1 1 1,2 0-1,-2 1 49,0 0-1,1 0 0,-1 1 0,0-1 0,0 1 0,-1 0 0,1 0 0,0 0 1,-1 0-1,0 0 0,0 0 0,0 1 0,0-1 0,2 5 0,-1 1 94,-1 0-1,1 0 1,-1 0 0,-1 0-1,0 1 1,0-1-1,-1 1 1,0-1-1,0 0 1,-1 1-1,-1-1 1,1 0-1,-2 0 1,1 0-1,-1 0 1,0 0-1,-1 0 1,0-1 0,-1 1-1,1-1 1,-2 0-1,-10 12 1,15-18-78,-1 0 1,0 0 0,0 0-1,0-1 1,-1 1 0,1-1-1,0 1 1,0-1 0,-1 0-1,1 0 1,-1 0 0,1 0-1,-1 0 1,0 0 0,1-1-1,-1 1 1,0-1 0,1 0-1,-1 0 1,0 0 0,1 0 0,-1 0-1,0-1 1,1 1 0,-1-1-1,0 0 1,1 0 0,-4-1-1,2 0-122,1 1 0,0-1 1,-1 0-1,1-1 0,0 1 0,0 0 0,0-1 0,-4-4 0,5 4-292,0 0 1,0 1-1,0-1 0,0 0 0,1 0 1,-1 0-1,1 0 0,0-1 1,0 1-1,-1-4 0,2 6 84,0 0 1,0 0-1,0 0 1,0 0-1,0-1 0,0 1 1,0 0-1,0 0 0,0 0 1,0 0-1,1 0 0,-1 0 1,1 0-1,-1 0 0,0 0 1,1 0-1,0 0 1,-1 0-1,1 0 0,0 0 1,-1 1-1,3-3 0,9-6-5506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17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52 4992,'-13'0'1290,"11"-1"-976,-1 1 0,0-1 0,0 1 0,0 0 0,0 0 1,0 1-1,1-1 0,-5 1 0,2 1 64,1-1 0,-1 0 0,0 0-1,1-1 1,-1 0 0,1 0 0,-1 0 0,-6-1-1,-3 1 559,-20 1 786,-1 2 0,-47 11 0,71-12-1512,4-1-122,-1 1 1,2 0-1,-1 1 0,0-1 1,0 1-1,1 0 0,-1 1 1,-9 7-1,12-8-84,0 0 1,1 0-1,0 1 0,0-1 1,0 1-1,0-1 0,0 1 0,1 0 1,-1 0-1,1 0 0,0 1 1,0-1-1,1 0 0,-1 1 0,0 4 1,1 1 17,0-1 0,0 0 0,1 0-1,0 0 1,1 1 0,0-1 0,0 0 0,1 0 0,0 0 0,1 0 0,0-1 0,0 1 0,1-1 0,0 0 0,1 1 0,-1-2-1,8 9 1,-11-14 8,1 0 0,-1-1 0,1 0 0,-1 1 0,1-1 0,0 0 0,-1 1 0,1-1 0,0 0 0,0 0 0,0-1 0,0 1 0,0 0 0,0-1 0,0 1 0,0-1 0,0 0 0,0 1 0,0-1 0,3 0 0,-2-1 7,0 1 0,1-1 0,-1 0 0,0 0 0,0 0 0,0 0-1,0-1 1,0 1 0,0-1 0,0 0 0,0 0 0,3-3 0,8-7 123,-1-1 1,0 0 0,-1 0-1,-1-1 1,0-1 0,15-28 0,-19 30-127,-1 0 0,-1 0 0,0-1 0,-1 0 0,0 0 1,-1 0-1,-1 0 0,0 0 0,0-17 0,-5-1-82,2 30 25,1 0 0,0 0-1,-1 0 1,0 0 0,1 1 0,-1-1 0,0 0 0,0 1 0,0-1 0,0 0 0,0 1 0,0-1 0,0 1 0,-3-2 0,3 2-223,4 36 332,0 1-1,3-1 1,12 45-1,-4-14-16,1 11 30,15 68 223,10 48 395,-36-168-605,-2 1 1,-1-1 0,-1 1-1,-1-1 1,-8 42-1,7-59-67,0 0-1,0-1 1,0 1 0,-1-1-1,-5 10 1,6-15-31,1 1 1,-1-1 0,1 0-1,-1 0 1,0 0-1,0 0 1,1 0 0,-2 0-1,1 0 1,0-1 0,0 1-1,0-1 1,-1 1-1,1-1 1,-1 0 0,1 0-1,-1 0 1,1 0 0,-4 0-1,-2-1 28,1 0 0,-1 0 0,0 0-1,0-1 1,0-1 0,1 1 0,-1-1-1,1 0 1,-1-1 0,1 0 0,0 0 0,-12-8-1,-1 0-8,1-2-1,1 0 0,-20-20 0,6 0-169,29 30 142,0-1 0,1 1 1,0-1-1,-1 1 0,2-1 0,-1 0 0,0 0 0,-1-6 1,3 9-11,-1-1 1,2 1 0,-1-1 0,0 1 0,0-1 0,0 1-1,1 0 1,-1-1 0,0 1 0,1-1 0,0 1 0,-1 0-1,1 0 1,0-1 0,0 1 0,-1 0 0,1 0 0,0 0-1,0 0 1,0 0 0,0 0 0,1 0 0,-1 0 0,2-1-1,2-1-8,0 0-1,0 0 0,0 0 0,0 1 1,7-2-1,2 0 9,0 1-1,0 1 1,0 0 0,25 1 0,60 6 4,-84-3-36,25 2-978,15 6-5197,-31-8 912,-22-2 4846,-1-1 0,1 1 1,0 0-1,-1 0 0,1 0 0,0 1 0,-1-1 0,1 0 0,0 1 0,-1-1 1,1 1-1,-1-1 0,1 1 0,-1 0 0,1-1 0,-1 1 0,1 0 1,-1 0-1,0 0 0,2 2 0,2 5-1626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18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 7136,'-10'-5'5552,"11"14"-2683,4 11-826,2 23 0,-2-9-1297,2 16-603,-3 0 1,-1 64 0,-3-110-181,-2 6-417,1-3-775,12-20-6927,-1-2 3420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18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 5312,'-20'-1'1852,"8"2"2034,13 1-2238,4 10 369,-1 1-1,4 17 1,6 61 331,-9-52-1871,0-3-365,8 51 245,-9-51-1209,-3-26-2976,-1-28-1353,0-1 2856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18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60 6304,'-10'-4'1052,"9"2"-735,-1 1-1,0 1 1,0-1-1,-1 0 0,1 0 1,0 1-1,-5-2 1905,7 2-2065,0 0 1,0-1-1,0 1 0,0 0 1,0-1-1,0 1 1,0 0-1,0-1 1,0 1-1,1 0 1,-1 0-1,0-1 1,0 1-1,0 0 0,0-1 1,1 1-1,-1 0 1,0 0-1,0-1 1,1 1-1,-1 0 1,0 0-1,0 0 1,1-1-1,-1 1 0,0 0 1,1 0-1,-1 0 1,0 0-1,1 0 1,0-1-1,13 1 1460,-3-1-857,29-2 31,0 0 0,1 3 1,43 5-1,28 0-479,-88-4-496,87-4-1029,-91 1-2134,33-9-1,-37 4-475,-15 7 3696,-1 0 0,0 0 0,0 0 0,1-1 0,-1 1 0,0 0-1,0 0 1,1-1 0,-1 1 0,0 0 0,0 0 0,0-1 0,0 1 0,1 0 0,-1 0 0,0-1-1,0 1 1,0 0 0,0-1 0,0 1 0,0 0 0,0 0 0,0-1 0,0 1 0,0 0-1,0-1 1,0 1 0,0 0 0,0-1 0,0 1 0,0 0 0,0-1 0,0 1 0,0 0-1,0 0 1,-1-1 0,1 1 0,0 0 0,0 0 0,0-1 0,-1 1 0,1 0 0,0 0 0,0-1-1,0 1 1,-1 0 0,1 0 0,0 0 0,-1-1 0,-11-7-2528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19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80 5408,'-2'2'2864,"6"0"-370,15-2 1408,24-4-267,200-34 178,2 14-6319,-223 24-17,-16 0 650,-1 0 0,0 0 0,11-2-1,-16 2 1752,0 0 0,1 0 0,-1 0 0,0 0 0,1 0 0,-1 0 0,0 0 0,0 0 0,1-1-1,-1 1 1,0 0 0,1 0 0,-1 0 0,0 0 0,0-1 0,1 1 0,-1 0 0,0 0 0,0 0 0,1-1-1,-1 1 1,0 0 0,0 0 0,0-1 0,0 1 0,1 0 0,-1-1 0,-7-10-3494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20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305 516 3392,'0'-3'376,"0"-3"154,0 1 1,0-1-1,0 1 0,1 0 0,2-8 0,-3 11-294,1 1-1,-1-1 0,0 0 1,0 1-1,0-1 1,1 1-1,-2-1 0,1 1 1,0-1-1,0 0 1,0 1-1,-1-1 0,1 1 1,-1-1-1,1 1 1,-1-1-1,0 1 1,0 0-1,1-1 0,-1 1 1,0 0-1,0-1 1,0 1-1,0 0 0,-1 0 1,1 0-1,0 0 1,0 0-1,-1 0 1,1 0-1,0 1 0,-3-2 1,1 0 13,-1 1 1,1-1-1,-1 1 1,0 0 0,0 0-1,0 0 1,0 0-1,0 1 1,0-1-1,1 1 1,-1 0 0,-5 1-1,-1 1-93,1 0 1,0 1-1,0 1 0,0-1 0,0 1 0,1 1 0,-1-1 1,1 2-1,0-1 0,1 1 0,-1 0 0,-10 12 1,3-1-24,0 2 1,1 0 0,-23 40-1,33-50-100,-1 0-1,1 0 0,0 0 0,1 1 0,0-1 1,1 1-1,0 0 0,0 0 0,0 14 0,2-17-14,0-1-1,1 0 1,0 0-1,0 0 1,0 0-1,1 0 0,0 0 1,0 0-1,1 0 1,-1 0-1,1-1 1,0 1-1,1-1 1,-1 0-1,1 0 1,4 4-1,-4-5 1,-1-1 0,1 0 0,0 0 0,0 0 0,0 0 0,0 0 0,0-1 0,1 0 0,-1 0 0,1 0 0,0-1 0,-1 1 1,1-1-1,0 0 0,0-1 0,0 1 0,-1-1 0,1 0 0,0 0 0,0 0 0,0-1 0,0 1 0,0-1 0,-1-1 0,1 1 0,0-1 0,-1 1 0,1-1 0,-1-1 0,0 1 0,1-1 0,-1 1 0,5-6 0,-4 4-49,0 0 0,-1-1 0,0 0 1,0 0-1,0 0 0,-1-1 0,1 1 0,-1-1 0,0 0 0,-1 0 0,0 0 0,4-12 0,-2-3-71,0-1-1,1-34 1,-4 14 4,-1 0 0,-2 0 1,-2 0-1,-2 1 0,-14-52 0,-12-40-23,-11-37 482,40 157-206,-2-6 359,4 18-277,1 12-103,4 7 66,0 1 0,1 0 0,0-1-1,2 0 1,13 26 0,2 7 292,90 264-305,-73-204-685,-6-42-3623,-33-67 3885,1-1 0,-1 0 0,1 0 0,-1-1 0,1 1-1,0 0 1,-1 0 0,1 0 0,0 0 0,0 0 0,0-1 0,-1 1 0,1 0-1,0-1 1,0 1 0,0-1 0,0 1 0,0-1 0,0 1 0,0-1 0,1 0 0,-1 1-1,0-1 1,0 0 0,0 0 0,0 0 0,0 0 0,2 0 0,-1-1-321,0 1 1,0-1-1,0 0 1,0 0-1,0 0 1,-1 0 0,1 0-1,0 0 1,-1 0-1,1-1 1,-1 1-1,1-1 1,-1 1-1,2-3 1,6-7-1748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05.15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41 607 2496,'0'-15'2357,"0"12"251,0 10-1328,-11 226 2896,4-129-3531,-15 316 881,22-344 964,30-440-1470,-7 153-941,22-115-351,-40 300 259,9-28-1,-11 44-32,1 0 0,0 0 0,1 1-1,-1 0 1,12-15 0,-15 22 35,1-1 0,0 1 0,-1 0 0,1 0 0,0 1 0,0-1 0,1 0 0,-1 1 0,0-1 0,0 1 0,1-1 0,-1 1 0,1 0 0,-1 0 0,1 0 0,-1 1 0,1-1 0,0 1 0,-1-1 0,1 1 0,0 0 0,0 0 0,-1 0 0,1 0 0,0 0 0,-1 1 0,1-1 0,0 1 1,-1 0-1,1 0 0,4 2 0,1 1 1,-1 1 0,1 0 1,-1 0-1,0 0 1,0 1-1,-1 0 1,0 0-1,10 12 0,-6-4 69,0 0-1,-1 0 1,-1 1-1,0 0 1,-1 0-1,0 1 1,8 31-1,-14-39 4,1 0 0,-1 0 0,-1 0 0,0 0-1,0 0 1,0 0 0,-1 0 0,-2 10-1,2-12-16,-1-1 0,0 1 0,-1-1-1,1 0 1,-1 1 0,0-1-1,0 0 1,0 0 0,-1-1 0,0 1-1,0-1 1,-6 6 0,-1-1 59,-1-1 1,0 0-1,0-1 0,-1 0 1,0-1-1,0-1 0,-1 0 1,1 0-1,-1-1 1,0-1-1,0-1 0,0 0 1,-27 0-1,-5-7-301,61-3-209,47-10 371,94-17 0,2 0-49,-104 18 145,0-2 0,-2-3 1,70-39-1,-85 38-55,-24 15 84,24-13 1,-34 19-56,-5 3-19,-9 5-14,-15 27-101,7-8 91,0-2 34,-3 3 20,1 1-1,1 0 1,-21 37-1,39-59-60,0 0-1,0 0 0,1 0 1,-1 0-1,0 7 0,2-12 28,-1 1-1,1 0 0,0 0 0,0 0 0,0 0 1,0-1-1,0 1 0,0 0 0,0 0 0,0 0 0,0 0 1,0 0-1,0 0 0,1-1 0,-1 1 0,0 0 1,1 0-1,-1 0 0,0-1 0,1 1 0,-1 0 1,1 0-1,-1-1 0,1 1 0,0 0 0,-1-1 0,1 1 1,-1-1-1,1 1 0,0-1 0,0 1 0,-1-1 1,1 1-1,0-1 0,0 0 0,1 1 0,2-1 26,-1 0 0,1 0 0,0 0 0,-1-1 1,1 0-1,-1 1 0,1-1 0,-1 0 0,1-1 0,-1 1 0,0 0 0,0-1 0,1 0 0,-1 0 0,0 0 0,-1 0 0,1 0 0,0-1 0,-1 1 0,5-6 0,0-1 37,0 0 0,0-1 0,-1 1 0,0-1 0,6-16 0,-7 15-179,-2 0 1,1 0 0,-1 0-1,-1-1 1,0 1-1,1-17 1,-5 53-313,0-13 371,1 0 0,1 1 0,1 12 0,-1-22 47,0 0-1,1 0 1,-1 0-1,1 0 1,0 0-1,0-1 0,0 1 1,0 0-1,0-1 1,1 1-1,-1 0 1,1-1-1,0 0 1,-1 1-1,1-1 1,0 0-1,0 0 1,5 3-1,-4-3 46,0 0 0,0 0 0,0-1 0,1 1 0,-1-1 0,0 0 0,1 0 1,-1 0-1,1-1 0,-1 1 0,1-1 0,0 0 0,-1 1 0,1-2 0,-1 1 0,1 0 0,-1-1 0,1 0 0,-1 0 0,1 0 0,3-1 0,20-8 15,-1-1-1,-1-1 0,40-26 1,-50 30-47,2-3 9,24-22-1,-29 23-64,1 0 0,0 0 1,25-13-1,-27 18 87,-5 2-60,-1 0-1,1 0 0,0 1 0,0 0 1,8-2-1,-12 4 2,0 0 1,0 0-1,0 0 1,0 0-1,0 0 1,0 0-1,0 1 1,-1-1-1,1 1 1,0-1-1,0 1 0,0-1 1,0 1-1,-1 0 1,1 0-1,0 0 1,-1 0-1,1 0 1,-1 1-1,1-1 1,1 3-1,0-1 1,0 0 0,0 0 0,0 0 0,-1 1 0,0-1 0,1 1 0,-1-1-1,0 1 1,-1 0 0,1 0 0,-1 0 0,0 0 0,0 0 0,0 0 0,0 0 0,-1 0 0,0 1 0,1-1 0,-2 8 0,-1-1 80,1 3-93,-1 0 0,-6 18 0,7-27 38,0-1-1,-1 1 1,2 0 0,-1 0-1,0-1 1,1 1 0,0 0-1,0 0 1,1 0 0,-1 0-1,2 6 1,-1-9-1,0 0 1,-1 0-1,1-1 0,0 1 1,0 0-1,0-1 0,0 1 1,1 0-1,-1-1 0,0 1 1,1-1-1,-1 0 0,1 1 1,-1-1-1,1 0 0,-1 0 1,1 0-1,0 0 0,0 0 1,0-1-1,-1 1 0,1 0 1,0-1-1,0 1 0,0-1 1,0 0-1,0 0 0,0 1 1,3-2-1,5 1 40,0-1 0,-1-1 0,1 1 0,0-2 0,-1 1 0,0-1 0,1-1 0,14-7 0,0-2 77,41-31 0,-40 23-73,0 0 0,-2-2 0,0-1 0,-2 0 0,35-53 0,70-145 303,-126 221-360,23-45-40,19-51 0,-37 83-4,0 0 1,-1 0-1,-1 0 1,-1-1-1,0 1 0,-1-1 1,0 1-1,-2-22 1,1 34 13,0 0 0,-1-1 0,1 1 0,-1 0 0,1 0 0,-1 0 0,0 0 0,0 0 0,0 0 0,0 0 0,0 0 0,-2-3 0,2 5 17,0-1 0,0 0-1,0 1 1,1-1 0,-1 1 0,0-1-1,0 1 1,0 0 0,-1-1 0,1 1-1,0 0 1,0 0 0,0 0 0,0 0-1,0 0 1,0 0 0,0 0 0,0 0-1,0 0 1,0 0 0,0 1 0,0-1-1,0 0 1,0 1 0,0-1 0,0 1-1,-2 0 1,-8 6-9,-1-1-1,2 2 1,-1 0 0,1 0 0,0 1-1,0 0 1,1 1 0,-15 21-1,18-20 14,0-1-1,0 2 1,1-1 0,1 1-1,0-1 1,0 1-1,-2 20 1,-7 88 57,13-113-38,-3 158 68,4-146-29,1 1 0,1 0 0,1-1 0,0 0 0,2 0 0,9 24 0,-12-37-6,0 1 0,1-1 0,0 0 0,0 0-1,0 0 1,7 6 0,-9-10-10,0 1 1,1-1-1,-1 0 1,1-1-1,0 1 1,-1 0 0,1-1-1,0 1 1,0-1-1,0 0 1,0 0-1,0 0 1,0-1-1,0 1 1,0-1-1,4 1 1,2-1 15,-1-1 0,1 0 0,-1-1-1,1 1 1,-1-2 0,0 1 0,0-1 0,0 0 0,0-1 0,-1 0 0,1 0 0,12-10 0,-11 7-46,0-1 0,0-1 0,0 0 0,-1 0 0,-1 0 0,1-1-1,-2 0 1,9-16 0,-14 24 7,7-12 41,-5 12-115,-2 7-133,-1 2 190,-2 0 0,1 0 0,-1 0-1,0-1 1,0 1 0,-4 8-1,-6 16 11,10-23-6,-2 5 29,1 0 0,0 0 0,-1 16 0,9-7 13,-1-7 81,-4-15-109,1 1 1,-1 0 0,0 0-1,1-1 1,-1 1 0,1 0-1,-1 0 1,1-1 0,-1 1-1,1-1 1,0 1 0,-1 0 0,1-1-1,0 1 1,-1-1 0,1 1-1,0-1 1,0 0 0,0 1-1,-1-1 1,1 0 0,0 0-1,0 1 1,0-1 0,0 0-1,-1 0 1,1 0 0,0 0 0,0 0-1,0 0 1,0 0 0,0 0-1,-1-1 1,2 1 0,3-1 19,-1 1-1,0-1 1,1 0 0,-1-1 0,7-2 0,56-31 38,63-29-12,-68 36-60,-59 29-145,-6 4 138,-5 5 41,-13 6 210,18-14-279,0 0-1,0 0 1,-1 1-1,1 0 1,1-1-1,-1 1 1,0 0-1,1 0 1,-4 6-1,5-7 31,0 0 1,-1 0-1,2 0 0,-1 0 0,0 0 0,0 0 0,1 0 0,-1 1 1,1-1-1,0 0 0,-1 0 0,1 1 0,0-1 0,1 3 0,-1-4 10,1 0-1,-1 0 1,1 1-1,0-1 1,-1 0-1,1 0 1,0 0-1,0 0 1,0 0-1,0 0 1,0 0-1,0 0 1,0 0-1,0 0 1,0-1-1,0 1 1,1 0-1,-1-1 1,0 1-1,1-1 1,-1 0-1,0 1 1,3-1-1,9 3 28,0-1 0,0 0 0,0-1 0,0 0 0,20-3 0,64-12 343,-96 14-358,15-3 22,0 0 0,-1-2 0,1 0 0,-1 0 0,0-2 0,21-11 0,-26 11-28,0 0-1,0-1 1,0 1-1,-1-2 1,0 0-1,-1 0 1,0 0 0,0-1-1,7-12 1,52-112 206,-37 69-136,-2 6-104,51-99-174,-64 128 196,19-58-1,-27 66-70,-6 22 64,-1-1 0,0 0 0,1 0 0,-1 0 0,0 0 1,0 1-1,0-1 0,0 0 0,0 0 0,0 0 1,0 0-1,0 0 0,0 1 0,0-1 0,0 0 0,-1 0 1,1 0-1,0 1 0,-1-1 0,1 0 0,0 0 1,-1 1-1,1-1 0,-2-1 0,2 2-5,-1-1 0,1 1 0,-1 0 0,0 0 0,1-1 0,-1 1 0,1 0 0,-1 0 0,0 0 0,1 0-1,-1 0 1,1 0 0,-1 0 0,0 0 0,1 0 0,-1 0 0,1 0 0,-1 0 0,0 0 0,1 1 0,-1-1 0,1 0 0,-1 0 0,1 1 0,-1-1 0,1 0-1,-1 1 1,1-1 0,-1 1 0,1-1 0,-1 0 0,1 1 0,-1-1 0,1 1 0,-1 0 0,-10 12-19,1 1-1,0 0 1,1 1 0,1 0-1,0 0 1,1 1 0,0 0-1,2 0 1,-7 27-1,1 15 199,-6 83-1,16-124-123,-4 35 51,0-10 36,2 0-1,3 67 1,1-104-78,-1 0 0,1 0 1,0 1-1,0-1 1,1 0-1,0 0 0,-1 0 1,4 5-1,-3-8-28,-1 0-1,1 0 1,-1 0-1,1 0 1,0-1-1,0 1 1,0-1-1,0 1 1,0-1-1,0 0 1,0 1-1,0-1 1,0 0-1,1 0 1,-1-1-1,0 1 1,1-1 0,-1 1-1,5 0 1,4-1 2,0 0 1,0 0-1,0-1 1,0-1-1,-1 0 1,1 0-1,0-1 1,11-5-1,-1 0 52,0-2 0,38-22 0,-5-5 69,-48 32-146,0 0 0,-1 0 0,0-1 0,0 1 0,0-1 0,-1 0 0,4-7 0,-7 13 0,-1-1 0,0 1 0,1-1 0,-1 1 0,0-1 0,0 1 0,1-1 0,-1 1 0,0-1 0,0 1 0,0-1 0,1 1 0,-1-1 0,0 1 1,0-1-1,0 1 0,0-1 0,0 1 0,0-1 0,0 1 0,0-1 0,0 0 0,-1 1 0,1-1 0,0 1 0,0-1 0,0 1 0,-1-1 0,1 1 0,0-1 0,0 1 0,-1 0 0,1-1 0,0 1 0,-1-1 0,1 1 0,-1 0 0,1-1 1,-1 0-1,-1 1-10,1 0 1,0-1-1,-1 1 1,1 0-1,-1 0 0,1-1 1,-1 1-1,1 0 1,0 1-1,-1-1 1,1 0-1,-1 0 1,1 1-1,-2 0 1,-8 3 25,1 0-1,0 1 1,0 0 0,0 1-1,1 0 1,0 0 0,0 1-1,0 0 1,-8 10 0,16-16-11,0 0 1,0 0-1,1 0 1,-1 0-1,0 0 1,1 0 0,-1 0-1,1 1 1,-1-1-1,1 0 1,-1 0-1,1 0 1,0 1-1,0-1 1,-1 0 0,1 0-1,0 1 1,0-1-1,0 0 1,0 0-1,1 1 1,-1-1 0,0 0-1,0 0 1,1 0-1,-1 1 1,1-1-1,-1 0 1,1 0-1,0 0 1,-1 0 0,1 0-1,0 0 1,0 0-1,-1 0 1,1 0-1,0 0 1,0 0 0,0-1-1,2 2 1,3 3-27,1-1 0,0 0-1,0 0 1,0-1 0,8 3 0,13 3-55,0-1 1,49 7-1,-18-7-2751,-33-5 248,-11-1 1135,14 3-4649,-29-5 5955,1 0 0,-1 0-1,1 0 1,-1 0 0,0 0-1,1 0 1,-1 1 0,1-1-1,-1 0 1,0 0 0,1 1-1,-1-1 1,0 0 0,1 0-1,-1 1 1,0-1 0,0 0-1,1 1 1,-1-1 0,0 0-1,0 1 1,0-1 0,1 1-1,-8 6-4378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20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0 309 5888,'1'1'317,"0"1"0,0 0 0,0-1 0,0 1 0,0-1 0,0 1 0,0-1 0,3 3 0,1 3 104,-4-6-258,48 99 7685,-44-89-6710,-3-10 270,-3-17 745,-1 2-2356,-5-70 1445,7-125 1,0 199-1070,1 1 1,1-1-1,0 1 0,4-15 1,-5 21-128,1-1 0,-1 1 0,1 0 0,-1 0 0,1 0 1,0 0-1,0 0 0,0 1 0,0-1 0,1 0 0,-1 1 1,1 0-1,-1-1 0,1 1 0,5-3 0,-2 3-132,0-1 0,1 1 1,-1 1-1,0-1 0,1 1 0,-1 0 0,0 1 0,1-1 0,-1 1 0,1 1 1,8 0-1,7 3-2427,0 1 0,21 8-1,-13-3-2131,6 2-2139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21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64 6048,'-13'-12'1952,"13"11"-1905,0 1 0,0 0 0,0 0 0,0 0 0,0-1-1,0 1 1,0 0 0,0 0 0,0 0 0,0-1 0,0 1 0,0 0 0,0 0 0,0 0 0,0-1 0,0 1 0,0 0 0,0 0 0,0-1 0,0 1 0,0 0 0,0 0 0,1 0 0,-1-1 0,0 1 0,0 0 0,0 0 0,0 0-1,0 0 1,1 0 0,-1-1 0,0 1 0,0 0 0,0 0 0,0 0 0,1 0 0,-1 0 0,0 0 0,0 0 0,0-1 0,1 1 0,-1 0 0,0 0 0,0 0 0,1 0 0,-1 0 0,0 0 0,0 0 0,1 0 0,10-3 1557,49-5 2073,50-9-848,-90 12-2446,0 1 0,0 1 0,0 1 1,1 1-1,35 2 0,-52 0-346,0 0 0,0 0 0,0 1 1,0-1-1,0 1 0,0 0 0,0 0 0,-1 0 1,1 0-1,-1 1 0,0-1 0,0 1 0,0 0 1,0 0-1,0 0 0,0 0 0,-1 1 0,0-1 1,3 6-1,4 8 77,-2-1-1,0 2 1,5 20 0,-3-12 9,0 4 55,-2-1-1,5 40 1,2 63 79,-10-83-252,18 164 235,94 389 0,-87-510 18,62 131 1,1 4 216,-42-87-387,35 107 107,-84-244-192,2 5 32,-1-1 0,0 0 1,0 1-1,-1-1 1,1 1-1,-2-1 1,1 1-1,-1 0 0,-1 12 1,0-19-11,1 1 0,-1-1-1,1 0 1,-1 0 0,1 0 0,-1 0 0,0 0-1,1 1 1,-1-1 0,0 0 0,0-1 0,0 1-1,0 0 1,0 0 0,0 0 0,0 0 0,0-1 0,0 1-1,0 0 1,0-1 0,0 1 0,-2 0 0,-2 0 74,0 0 0,0 0 1,-1-1-1,-5 1 0,8-1-89,-83 4 321,-116-9 0,136 0-621,25 2-1259,-46-8 1,66 7 696,12 2-770,0 1 1,-14-6-1,22 7 1445,0 0-1,0-1 1,1 1 0,-1 0-1,0-1 1,0 1 0,1-1 0,-1 1-1,1-1 1,-1 1 0,0-1 0,1 0-1,-1 1 1,1-1 0,-1 0 0,1 1-1,-1-1 1,1 0 0,0 0 0,-1 0-1,1-1-637,0 0 0,0 0 0,0 0 0,0 1 0,0-1 0,0 0 0,1 0 1,0-2-1,-1 4 715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23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51 225 6656,'-34'-3'3744,"18"3"3418,31-9-4810,0 4-1963,0 1 0,0 0-1,0 1 1,1 0 0,16 0-1,-9 1-251,108-9 130,158 7 0,-27 26-20,-155-10-244,100 2 227,-167-15-139,-1 0-1,0-3 1,50-10-1,-54 6 108,-35 8-188,0 0 1,0 0-1,1 0 1,-1 0-1,0 0 1,0 0-1,0 0 1,0-1-1,0 1 1,0 0-1,1 0 1,-1 0-1,0 0 1,0 0-1,0 0 1,0-1-1,0 1 1,0 0-1,0 0 1,0 0-1,0 0 1,1-1-1,-1 1 1,0 0-1,0 0 1,0 0-1,0 0 1,0-1-1,0 1 1,0 0-1,0 0 1,0 0-1,0 0 1,0-1-1,-1 1 1,1 0-1,0 0 1,0 0-1,0 0 1,0-1-1,0 1 1,0 0-1,0 0 1,0 0-1,0 0 1,0 0-1,-1-1 1,-4-4 226,-18-7-135,0 0 0,-36-11 0,25 10-67,-176-60 40,186 63-10,-33-12-269,53 22 156,1-1 0,0 0 0,-1-1 0,1 1 0,0-1 0,0 1 0,0-1 0,-4-3 0,18 4 406,14 2-474,29 5 1,-11 0 122,0-2 42,55 14 0,-82-14 1,-1 1 0,1 0 0,-1 1 0,-1 1 0,1 0 0,25 17 0,-35-20-25,-1 0 1,1 0 0,-1 0 0,0 0-1,0 1 1,0 0 0,-1-1 0,0 1-1,0 0 1,0 1 0,0-1 0,3 12-1,-4-9 2,0 1 0,0-1 0,-1 1 0,-1-1 0,1 1 0,-1 0-1,-1-1 1,-1 11 0,-2 2-134,-2 0 1,0-1-1,-1 1 0,-1-1 0,-1 0 1,-15 25-1,-1-12-2088,20-27 821,0 0-1,0 0 0,1 1 1,0-1-1,-6 13 1,7-10-4254,5-19 1683,2-12 830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24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49 160 2304,'-22'3'11392,"8"2"-6939,13-5-4359,1 0 1,-1 0-1,1 0 1,-1 0-1,1 0 1,-1 0-1,0 0 1,1 0-1,-1 0 1,1 0-1,-1 0 1,1 0-1,-1-1 0,1 1 1,-1 0-1,1 0 1,-1-1-1,1 1 1,-1 0-1,1-1 1,-1 1-1,1-1 1,-1 1-38,1-1 0,0 1 0,1 0 0,-1-1 0,0 1 0,0-1-1,0 1 1,0 0 0,0-1 0,0 1 0,0-1 0,1 1 0,-1 0 0,0-1 0,0 1 0,0 0 0,1-1 0,-1 1 0,0 0 0,1-1 0,0 1 0,21-16 751,159-62 243,-124 56-944,-31 13-85,0 1 0,1 1 1,0 1-1,47-3 1,-70 8-39,1 1 0,0 0 1,-1 0-1,1 1 1,0 0-1,-1-1 1,1 1-1,-1 1 0,1-1 1,-1 1-1,1 0 1,-1 0-1,0 0 0,0 0 1,0 1-1,4 3 1,-5-3 16,0 0 0,-1-1 0,1 1 0,-1 0 1,0 0-1,0 1 0,0-1 0,0 0 0,-1 1 1,1-1-1,-1 1 0,0-1 0,0 1 0,0-1 0,-1 1 1,1 0-1,-1 0 0,0-1 0,0 1 0,-1 7 1,-2 12 62,-1 0 0,0-1 0,-16 42 0,4-18 78,9-24-128,-16 35 0,7-29 108,0-1 0,-37 46 0,-51 42 244,97-107-372,-5 8 168,12-15-154,0-1 0,-1 0 0,1 0-1,0 1 1,0-1 0,0 0 0,0 1-1,0-1 1,0 0 0,0 0-1,0 1 1,0-1 0,0 0 0,0 1-1,0-1 1,0 0 0,0 1 0,0-1-1,0 0 1,0 0 0,0 1-1,0-1 1,0 0 0,0 1 0,0-1-1,0 0 1,1 0 0,-1 1-1,0-1 1,0 0 0,0 0 0,1 1-1,-1-1 1,0 0 0,0 0 0,1 0-1,-1 1 1,0-1 0,0 0-1,1 0 1,-1 0 0,0 0 0,0 0-1,1 0 1,-1 0 0,0 1 0,1-1-1,-1 0 1,0 0 0,1 0-1,-1 0 1,0 0 0,0 0 0,1 0-1,-1-1 1,0 1 0,1 0-1,-1 0 1,3 0 1,60 0 693,116 14 1,-149-11-1090,0-1 0,31-1 0,-38-1-1946,-15-1-650,-17-12-7009,-3-5 4408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25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17 345 3552,'-7'-7'972,"-1"-2"-286,8 9-640,0 0 0,0 0 0,0-1 0,-1 1 0,1 0 0,0 0 0,0-1 0,0 1 0,0 0 0,0 0 0,0-1 0,0 1 0,0 0 0,0 0 1,0-1-1,0 1 0,0 0 0,0 0 0,0-1 0,0 1 0,0 0 0,0 0 0,0 0 0,1-1 0,-1 1 0,0 0 0,0 0 0,0-1 0,0 1 0,0 0 0,1 0 0,-1 0 0,0 0 0,0-1 0,3-2 610,-1 0 1,0 0-1,0 0 0,0-1 1,-1 1-1,1-1 0,-1 1 1,0-1-1,2-5 0,2-8 1533,0 7-1136,0-1 0,0 1 0,1 0 0,0 1 0,9-11 0,-10 14-808,0 0 1,1 1-1,0 0 1,0 0-1,0 1 1,1 0 0,-1 0-1,15-6 1,3 2-117,0 1 1,1 1-1,0 1 1,40-3-1,-42 6-83,494-18 434,-132 35-498,-46-1 30,6-17-86,454-51 629,-362 9-1809,-432 45 630,1-1 0,-1 0 0,0 0 0,9-4 0,-9 1-2622,-11 1 577,-12 2-738,-9 1-3078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27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4 595 7136,'0'0'109,"0"-1"1,0 1-1,-1 0 1,1 0-1,0-1 1,-1 1 0,1 0-1,0-1 1,0 1-1,0 0 1,-1-1-1,1 1 1,0 0-1,0-1 1,0 1-1,0 0 1,0-1-1,0 1 1,-1-1-1,1 1 1,0 0 0,0-1-1,0 1 1,0-1-1,1 1 1,-1-1-1,6-13 2175,18-16 177,-18 24-2291,11-13 430,0 1 1,2 1-1,0 0 1,1 2-1,0 0 1,1 2-1,1 0 1,0 1-1,32-12 1,-53 24-580,0-1 1,-1 1 0,1-1-1,0 1 1,0 0 0,0-1-1,0 1 1,-1 0 0,1 0-1,0-1 1,0 1 0,0 0-1,0 0 1,0 0 0,0 0-1,0 0 1,-1 1 0,1-1-1,0 0 1,0 0 0,0 0-1,0 1 1,0-1 0,-1 1-1,1-1 1,0 0 0,0 1-1,-1-1 1,1 1-1,0 0 1,-1-1 0,1 1-1,0 0 1,-1-1 0,1 1-1,-1 0 1,1-1 0,-1 1-1,1 0 1,-1 0 0,0 0-1,1 0 1,-1-1 0,0 1-1,0 0 1,0 0 0,0 0-1,0 2 1,24 124 589,-17-78-485,2-1 0,3 0 0,18 49 0,49 68 227,-42-94-253,18 65 209,-50-117-176,-5-16-132,1 0 0,0 0 0,-1 0-1,1 0 1,1 0 0,0 2 0,-1-3 90,9-3 191,-8 0-258,-1 0 0,1 0 0,-1 0 0,1 0 0,-1 0 1,1 0-1,-1-1 0,0 1 0,1 0 0,-1-1 0,0 1 0,0-1 0,0 0 0,0 1 0,-1-1 0,1 0 0,0 1 0,-1-1 0,1-2 0,2-8-71,3-23 0,-3 17 108,2-18-88,-1-1 1,-2-36-1,0-6 27,16-538-512,-13 552 320,-4 60 156,-1 0-1,1 1 0,0-1 1,0 0-1,0 1 0,3-8 1,2-4-172,-6 14 184,1 0 1,0 0-1,0-1 0,1 1 0,-1 0 0,0 0 1,1 0-1,-1 0 0,1 0 0,0 1 0,-1-1 0,1 0 1,0 1-1,0-1 0,0 1 0,0 0 0,0 0 1,1 0-1,-1 0 0,0 0 0,0 0 0,1 0 0,-1 1 1,4-1-1,6-1-50,0 1-1,0 1 1,22 1 0,-21 0 12,562 51 264,-513-47-203,1-2 0,0-3 0,90-12 0,185-50 261,-248 44-194,104-5 0,93 7 91,-240 14-78,277 0 1019,-176 4-953,-76 3-577,-95-2-4416,19-3 4545,-25 0-5028,-34-4 0,27-4 510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30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18 2400,'-40'0'10942,"15"1"-9112,-37-3 0,28-6-761,27 6-803,0 0 1,-1 1-1,1 0 0,-11-1 0,13 2-204,1 0 0,-1 1-1,0-1 1,1 1 0,-1 0-1,1 1 1,-1-1 0,1 1 0,0 0-1,0 0 1,0 0 0,0 0 0,0 1-1,0-1 1,0 1 0,1 0 0,-1 1-1,1-1 1,-3 4 0,1 0-53,1-1 0,0 0 0,1 1 0,-1 0 0,1 0 0,0 0 0,1 0-1,0 1 1,0-1 0,-1 16 0,0-1 6,2 1-1,1-1 0,1 1 0,1-1 0,8 40 1,-8-56 22,-1 0 0,1-1-1,0 0 1,1 1 0,-1-1 0,1 0 0,0 0 0,0 0 0,1 0 0,-1-1 0,1 0 0,0 1-1,1-1 1,-1-1 0,0 1 0,1 0 0,0-1 0,0 0 0,0 0 0,8 2 0,-9-3 12,1-1 0,-1 1 0,1-1 0,0-1 1,0 1-1,-1-1 0,1 1 0,0-1 0,0-1 0,-1 1 0,1-1 1,0 0-1,-1 0 0,1 0 0,-1 0 0,1-1 0,-1 0 1,1 0-1,-1 0 0,0 0 0,0-1 0,0 0 0,-1 0 1,1 0-1,3-4 0,0 0-6,-1-1 0,1 0 0,-2 0 0,1-1 0,-1 0 0,-1 0 0,1 0 0,-1-1 0,-1 1 0,0-1 0,2-11 0,-2 4 25,-1 0 0,0-1 0,-1 0-1,-1 1 1,-3-29 0,2 24-180,2 20 105,-1 0 0,0-1 1,0 1-1,0-1 0,0 1 1,0-1-1,0 1 0,-1 0 1,1-1-1,-1 1 0,0 0 1,0-1-1,1 1 0,-2 0 1,-1-4-1,2 5 98,3 17-51,-1 0 0,2 0 0,0 0-1,1-1 1,9 24 0,1 6 46,40 132 15,-50-165-44,-1-1 0,0 1 0,-1 0 0,0 0 0,-1 0 0,-1 1 0,-1 17 0,1-26-39,-1 1-1,0-1 0,0 0 1,0 0-1,0 0 0,-1 0 1,1-1-1,-1 1 0,0 0 1,0-1-1,-1 1 0,1-1 1,-1 0-1,1 1 0,-1-1 1,0-1-1,-1 1 0,1 0 1,0-1-1,-1 1 0,1-1 1,-1 0-1,0 0 0,1-1 1,-7 3-1,-1-1 79,0 0-1,-1-1 1,1 0 0,-22 0-1,-45-5-38,11 0-459,17-6-3224,72 18-13531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31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4160,'0'0'66,"0"0"1,0 0-1,0 0 1,0-1-1,0 1 1,0 0-1,0 0 1,1 0-1,-1 0 0,0 0 1,0-1-1,0 1 1,0 0-1,0 0 1,0 0-1,0 0 1,0 0-1,0 0 1,0-1-1,1 1 1,-1 0-1,0 0 0,0 0 1,0 0-1,0 0 1,0 0-1,0 0 1,1 0-1,-1 0 1,0 0-1,0 0 1,0-1-1,0 1 1,1 0-1,-1 0 0,0 0 1,0 0-1,0 0 1,0 0-1,0 0 1,1 0-1,-1 1 1,15-6 3210,-5 2-1652,-2 0 2049,-2 1-1799,-1 10-635,2 12-755,0 0 0,-2 0 1,0 0-1,3 28 0,-4-24-369,-2-13-524,-1 1-1,1 13 1,-2-24 309,0-1-50,0 1 0,0-1 0,0 0 0,0 0 0,0 1 0,0-1 0,0 0-1,0 0 1,0 0 0,0 1 0,0-1 0,0 0 0,0 0 0,0 1 0,0-1-1,0 0 1,0 0 0,0 1 0,0-1 0,0 0 0,0 0 0,0 0 0,1 1 0,-1-1-1,0 0 1,0 0 0,0 0 0,0 1 0,1-1 0,11-9-5700,5-10-348,-8 7 4101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31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5408,'-5'2'4497,"6"3"-1170,4 9 425,-2-7-3083,6 57 2925,-2-34-3240,3 50 0,-9-31-9456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31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6048,'0'0'62,"0"0"1,0 0 0,0 0-1,0 0 1,0 0-1,0 0 1,0 0 0,0 0-1,0 0 1,0 0-1,-1 0 1,0 1 1127,1-1-1128,0 0 1,0 0-1,0 0 1,0 0 0,0 0-1,0 0 1,0 1-1,0-1 1,0 0 0,0 0-1,0 0 1,0 0-1,0 0 1,0 0 0,0 0-1,0 0 1,0 0 0,0 1-1,3 4 2897,7 4-270,3 3-1223,-1-1 1,-1 2-1,13 17 0,-16-20-1272,-1 1 0,0 0 0,-1 1 0,0 0 0,-1 0 0,0 0 0,-1 0 0,3 17 0,-6-8-1444,-1-13-2146,-14-10-7686,6-4 8005,-2 0 757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05.52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 80 5728,'-5'-23'2112,"13"12"-1632,10-9-128,-8 11-288,3 1-96,6 0-2304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32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57 2720,'-21'1'10165,"117"7"-5588,-64-4-3407,54-1 0,470-55 104,-390 33-5833,-161 18 3678,0 1 0,-1-1 0,1 1 0,-1 1 1,6 0-1,-1 3-3567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32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6 117 7872,'-5'0'2944,"10"3"-2304,8-3-160,0 5 2336,5-1-1632,4-4 1279,10 0-1407,-1-4 192,11-1-736,11-1-448,10-8-64,8-1-512,3-1 256,-3-4-3456,-5-3 2017,-6 6-6721,-7 9 4672,-11 8 1664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35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87 3488,'-5'0'9968,"-16"-1"-5706,-12 0-2919,9 5-1097,1 1 1,0 1-1,0 1 1,1 1-1,0 1 1,0 1-1,1 1 1,-23 16-1,39-24-199,0 0-1,1 0 1,-1 1-1,1 0 0,0 0 1,0 0-1,1 0 0,-1 1 1,1-1-1,0 1 1,-4 8-1,5-10-9,1 0-1,0 0 1,1 0-1,-1 0 1,0 0-1,1 0 1,0 0-1,0 1 1,0-1-1,0 0 1,0 0-1,0 0 1,1 1-1,0-1 1,0 0-1,0 0 1,0 0-1,0 0 1,0 0-1,1 0 1,2 4-1,1-2 0,-1 1-1,1-1 0,0 0 1,1 0-1,-1-1 1,1 0-1,-1 0 0,1 0 1,1 0-1,-1-1 1,9 3-1,-1 0 42,1-2 0,-1 0 1,1 0-1,22 1 0,-25-4-39,-1-1 0,1 0 0,-1-1-1,1-1 1,0 0 0,-1 0 0,0-1 0,19-8 0,8-6 134,39-23-1,-15 7-183,-21 15-7,13-8-26,-46 20-43,-20 16-5,6-4 83,-1 1 1,1 0 0,1 0-1,-1 1 1,1 0 0,1 0-1,-1 0 1,1 0 0,1 1-1,-1-1 1,2 1 0,-1 0-1,1 0 1,0 0 0,0 15-1,1-15 54,1-1 0,1 1 0,0-1 0,0 1 0,0-1 0,1 0 0,0 0 0,1 1 0,0-1 0,0-1-1,0 1 1,1 0 0,7 9 0,-8-13-21,0 0 0,0-1-1,0 1 1,0-1 0,1 1-1,0-1 1,-1 0 0,1-1 0,0 1-1,0-1 1,1 0 0,-1 0-1,0 0 1,1 0 0,-1-1 0,1 1-1,0-1 1,-1-1 0,1 1-1,0-1 1,0 1 0,0-1-1,-1-1 1,1 1 0,5-2 0,-3 1-6,1-1 0,-1 0 1,0-1-1,1 0 0,-1 0 1,-1 0-1,1-1 1,0 0-1,-1 0 0,0-1 1,0 0-1,7-7 0,-10 9-12,0 0 0,-1-1-1,1 1 1,-1 0 0,0-1-1,0 0 1,0 1-1,0-1 1,-1 0 0,0 0-1,1 0 1,-2 0-1,1 0 1,0 0 0,-1 0-1,1 0 1,-1 0 0,-1-1-1,1 1 1,0 0-1,-1 0 1,0 0 0,0 0-1,-3-7 1,0 1-24,0 1 1,-1 0-1,0 0 0,-1 0 1,0 1-1,0 0 0,-1 0 1,0 0-1,0 1 0,-1 0 1,1 1-1,-2-1 0,1 1 1,-1 1-1,0 0 0,0 0 1,0 1-1,-1 0 0,-10-3 1,9 3-78,-1 1 1,0 1 0,0-1 0,0 2 0,-13-1 0,29 11-38,-1-6 151,1 0 0,-1 0 0,0-1 0,1 1 0,-1-1 0,1 0 0,0 0 0,0 0 1,0 0-1,6 1 0,46 11 259,-46-13-215,-9 0-59,112 17 289,-98-17-209,1-1-1,-1 0 0,0 0 1,0-2-1,24-4 1,-24 2 64,0-1 1,0-1 0,0 0 0,0 0 0,20-14 0,-26 14-105,0 0 1,0-1 0,-1 0-1,0-1 1,0 0 0,-1 0-1,0-1 1,10-16 0,-6 4-33,0-1 1,-2-1 0,0 0-1,6-27 1,-14 47-49,-1 1 0,1 0-1,0 0 1,0 0 0,0 0-1,0-1 1,0 2 0,1-1-1,2-4 1,1 18-352,1 11 395,-1-1 1,-1 2-1,-2-1 1,0 0-1,-1 1 1,-2-1-1,0 0 1,-9 44-1,7-51 66,-1 0-1,-10 24 1,12-35-61,0 0 0,-1-1 0,1 1 0,-1-1 0,0 1 0,0-1 0,-1 0 0,1 0 0,-1 0 0,0-1 0,0 1 0,-5 3 0,8-7-5,-1 1 0,0-1 0,1 1 1,-1-1-1,0 1 0,1-1 0,-1 0 1,0 0-1,1 0 0,-1 0 0,0 0 1,0 0-1,1 0 0,-1-1 1,0 1-1,1-1 0,-1 1 0,1-1 1,-1 0-1,1 1 0,-1-1 0,1 0 1,-1 0-1,1 0 0,-1 0 0,1 0 1,0 0-1,0-1 0,-2-2 1,0 2 3,1-1 1,0 1-1,0-1 1,0 0-1,0 0 1,0 0 0,1-1-1,-1 1 1,1 0-1,0-1 1,0 1-1,0 0 1,-1-6 0,2 7-22,0-1 0,0 1 1,0 0-1,1-1 1,-1 1-1,1-1 0,-1 1 1,1 0-1,0-1 1,0 1-1,0 0 0,1-2 1,-1 2 18,0 1-1,1-1 1,-1 1 0,1 0 0,-1 0 0,1 0-1,0 0 1,-1 0 0,1 0 0,0 0-1,0 0 1,0 1 0,-1-1 0,1 0 0,0 1-1,2-1 1,7 0 25,-1 0 0,1 1 0,-1 0 1,0 1-1,1 0 0,-1 0 0,0 1 0,0 0 0,0 1 0,12 5 0,11 5 14,50 29 1,-41-15-1307,-13-9-3962,-29-18 4958,0 0-1,1 1 1,-1-1 0,0 0 0,1 0-1,-1 0 1,0 0 0,1 0 0,-1 1-1,1-1 1,-1 0 0,0 0 0,1 0-1,-1 0 1,1 0 0,-1 0-1,0 0 1,1-1 0,-1 1 0,1 0-1,-1 0 1,0 0 0,1 0 0,-1 0-1,1-1 1,-1 1 0,0 0-1,1 0 1,-1 0 0,0-1 0,2-1-1317,3-11-3185,-4 2 1101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36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430 0 4896,'-34'8'3988,"-39"15"0,-13 2-189,70-22-3037,0-1 0,0-1-1,0-1 1,-28-2-1,14-2 48,-16 0 244,37 4-770,6 0-211,0-1 1,1 1-1,-1 0 1,0 1 0,0-1-1,1 1 1,-4 0-1,5-1-61,0 1 0,0 0-1,0-1 1,0 1 0,0 0-1,0-1 1,0 1 0,1 0 0,-1 0-1,0-1 1,1 1 0,-1 0-1,0 0 1,1 0 0,-1 0-1,1 0 1,-1 0 0,1 0-1,0 0 1,0 0 0,-1 1-1,1 1 1,-2 11 65,1 0-1,0 1 1,1-1-1,3 18 1,11 60 293,0-16-118,26 157 95,-35-185-287,62 558 479,-49-429-193,16 327 505,-33-397-716,-5 186 415,4-275-523,0-5 14,-1 0 1,0 0 0,0 0 0,-2 0-1,1-1 1,-2 1 0,-7 20-1,9-29-14,1 0-1,0 0 0,0-1 0,0 1 0,0 0 1,1 0-1,-1 5 0,0 4 387,16-2-306,-9-9-42,-1-1-1,1 0 0,-1 0 0,1-1 0,0 0 0,-1 0 0,1 0 0,10-2 0,4 0 9,49-4-103,32-1-1581,-84 7-2142,32 4 0,-32 1-2203,-7 7 1909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48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515 36 3392,'0'-9'112,"0"8"425,1-1-1,-1 1 1,0-1 0,0 0-1,-1 1 1,1-1-1,0 0 1,0 1 0,-1-1-1,0-2 1,0 3-290,0 1 0,0-1 0,1 1 0,-1-1 1,0 0-1,0 1 0,0 0 0,0-1 0,0 1 0,0-1 0,0 1 1,0 0-1,0 0 0,0 0 0,0 0 0,0-1 0,0 1 0,0 0 1,0 1-1,-1-1 0,-8 1 323,-1 0 0,1 0 0,0 1 0,0 1 0,0-1 0,0 2 0,0 0 0,-17 9 0,5 0-342,0 0-1,-29 25 1,15-8 323,-58 60 1,82-76-474,1 0 0,0 0 0,1 1 0,1 0 0,0 1 1,1 0-1,-11 33 0,12-18 53,1 0-1,2 0 1,-1 59-1,4-83-103,1 18 38,0 1 0,2 0 0,1-1 0,1 0 0,1 1 0,1-1 0,1-1-1,1 0 1,2 0 0,0 0 0,17 26 0,1-5 91,-1 1 0,-3 1 0,26 68 0,0 55 258,-44-143-310,-2 0 0,0 1 0,-2-1-1,-1 40 1,-2-56-59,-1-1 0,0 0 0,0 0 0,-1 1-1,0-2 1,-1 1 0,0 0 0,-1-1 0,0 1 0,-11 14 0,-5 4 225,-49 47 1,-2 3-159,-26 49-3653,95-123 2786,1-1 0,0 1 1,1-1-1,-1 1 0,1 0 1,-1 0-1,0 5 0,2-8 524,-1 1-1,1-1 0,0 0 0,0 0 0,0 0 1,-1 0-1,1 0 0,0 0 0,1 0 0,-1 0 0,0 0 1,0 0-1,0 0 0,1 0 0,-1 0 0,0 0 0,1 0 1,-1 0-1,1 0 0,-1 0 0,1 0 0,0 0 0,-1 0 1,1-1-1,0 1 0,0 0 0,-1 0 0,1-1 1,0 1-1,0 0 0,2 0 0,1 0-790,1 0 0,0-1 1,-1 1-1,10-1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50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60 122 3904,'-4'-1'1228,"0"0"-1,0 0 1,0 1 0,-7-1-1,-2-11 3552,9 2-3051,4 10-1648,0-1 0,0 0-1,0 0 1,0 1-1,-1-1 1,1 0-1,0 1 1,0-1-1,-1 0 1,1 1-1,0-1 1,-1 1 0,1-1-1,-1 0 1,1 1-1,0-1 1,-1 1-1,1-1 1,-1 1-1,0-1 1,1 1-1,-1 0 1,1-1 0,-2 1-1,2-21 2838,-2 17-2572,1 3-325,1 1 1,0 0-1,0-1 1,-1 1-1,1-1 1,0 1-1,0-1 0,-1 1 1,1-1-1,0 0 1,0 1-1,0-1 1,0 1-1,0-1 1,0 1-1,0-1 1,0 1-1,0-1 1,0 1-1,0-1 1,0 0-1,1-1 43,0-1 1,0 1-1,0 0 0,-1 0 0,1 0 1,-1-1-1,1 1 0,-1 0 0,0 0 1,0-1-1,0 1 0,0 0 0,-1-4 1,1-2-17,0 8-42,0 0 0,0 0 0,0 0 0,0 0 1,0 0-1,0 0 0,0 0 0,0 0 0,0 0 0,0 0 0,0 0 0,0 0 0,0 0 0,0 0 0,0 0 0,1 0 0,-1 0 0,0 0 0,0 0 0,0 0 0,0 0 0,0 0 0,0 0 0,0 0 1,0 0-1,0 0 0,0 0 0,0 0 0,0 0 0,0 0 0,1 0 0,-1 0 0,0 0 0,0 0 0,0 0 0,0 0 0,0 0 0,0 0 0,0 0 0,0 0 0,0 0 0,0 0 0,0 0 0,0 0 0,0 0 1,0-1-1,0 1 0,0 0 0,0 0 0,0 0 0,0 0 0,0 0 0,0 0 0,0 0 0,0 0 0,0 0 0,0 0 0,0 0 0,0 0 0,0 0 0,0-1 0,3 7 178,8 20 142,-7-16-246,0-1-1,3 14 0,3 17 115,7 39 318,-3 34-591,-10-84 187,-2-14 2,1 23 1,-3-22-73,0-14 192,1-4-95,4-4-44,0-1 0,0 1 0,-1-1 0,0 0 0,5-14 0,-4 11-147,0 0-1,12-19 1,-8 18 0,1 0 1,0 0 0,1 1 0,0 1-1,0 0 1,1 0 0,20-10 0,-21 13 8,1 0 0,-1 1 0,1 1 0,0 0 1,0 1-1,0 0 0,1 0 0,-1 2 0,16-1 1,-23 2 48,1 0 1,-1 0 0,1 1 0,-1 0 0,1 0-1,-1 1 1,0-1 0,0 1 0,0 0 0,0 1-1,0-1 1,0 1 0,0 0 0,-1 0 0,1 1 0,-1-1-1,0 1 1,0 0 0,0 0 0,-1 0 0,0 1-1,1-1 1,-1 1 0,-1-1 0,5 10 0,-3-4 79,-1 0 1,0 0 0,0 0-1,-1 1 1,0-1 0,-1 1 0,0-1-1,-1 1 1,0-1 0,-1 1-1,0-1 1,-4 18 0,2-17-43,-1 0 1,0 0-1,-1 0 1,0-1-1,0 0 1,-1 0-1,-1 0 1,0 0-1,0-1 0,0 0 1,-1-1-1,-1 0 1,-12 10-1,4-6 62,0 0 0,-1-2 0,0 0 0,0-1 0,-1 0 0,-34 9-1,45-16-111,0 0-1,0 0 0,-1-1 1,1 0-1,0-1 0,-1 0 1,1 0-1,-1 0 0,1-1 1,0-1-1,0 1 0,-1-1 1,1-1-1,-11-4 0,13 4-266,0 0 0,1 0 1,-1-1-1,1 0 0,0 0 0,0-1 0,0 1 0,0-1 0,1 0 0,-1 0 0,1 0 0,1-1 0,-1 0 0,1 1 0,0-1 0,0 0 1,1-1-1,-3-10 0,3 12-318,1 1 1,0-1-1,0 0 1,1 0-1,-1 0 0,1 0 1,0 0-1,0 0 1,1 0-1,-1 0 1,1 0-1,1 1 1,-1-1-1,0 0 1,1 1-1,0-1 1,0 1-1,1-1 0,-1 1 1,7-8-1,20-16-4582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51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83 6816,'-23'-16'2197,"13"11"-687,5 8 1615,3 12 1440,3-10-5275,-1 89 2518,21 140 0,-18-207-825,-1 47 0,-2-69-661,-5-15 670,-1-28-820,1 0 0,-1-56 0,6 74-154,0-138 8,0 148-2,1 0 0,1 0 0,0 0 0,0 0 0,1 1 0,0-1-1,6-12 1,-6 18 9,-1 0-1,0 0 0,1 0 1,-1 1-1,1-1 0,0 1 1,1-1-1,-1 1 0,0 0 1,1 0-1,0 0 0,-1 1 1,1 0-1,0-1 0,1 1 1,-1 0-1,0 1 0,5-2 1,11-1 67,1 0 0,0 2 0,0 0 0,26 1 1,-10 4-429,56 9 0,-83-10-751,1 1 1,-1 0 0,0 0-1,0 1 1,-1 0-1,1 1 1,11 6-1,-16-7 97,1 1 1,0-1-1,-1 1 0,0 0 0,0 0 0,0 1 0,-1-1 0,0 1 0,0 0 1,0 0-1,4 11 0,6 22-2202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55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 70 2976,'0'0'212,"0"-1"1,0 0 0,-1 0-1,1 1 1,0-1-1,0 0 1,0 0-1,0 1 1,0-1 0,0 0-1,0 0 1,0 1-1,0-1 1,0 0-1,1 0 1,-1 1-1,0-1 1,1-1 0,-1 1 83,1 0 0,-1 0 0,0 0 0,1-1 0,-1 1 0,0 0 0,0 0 0,0-1 0,0 1 0,0 0 0,0 0 0,0 0 0,0-1 0,0 1 0,-1 0 0,1 0 1,-1-1-1,0-1 0,-1 1-32,1 0 1,-1-1-1,0 1 1,0 0 0,0 0-1,-1 0 1,1 1-1,0-1 1,-1 0 0,1 1-1,-1 0 1,1-1-1,-1 1 1,0 0-1,0 0 1,1 1 0,-1-1-1,0 1 1,0-1-1,0 1 1,0 0 0,1 0-1,-1 0 1,-4 1-1,-7 0 85,0 1 0,0 1 0,-22 7 0,17-3-199,1 0 0,-1 1-1,2 0 1,-1 2 0,1 0 0,1 1 0,0 0 0,0 2-1,2 0 1,-28 29 0,37-35-139,0 0 0,0 0 0,1 0 0,-1 1 0,1 0 0,1 0 0,0 0 0,-5 16 0,7-20-9,1 0 0,-1 0-1,1 0 1,0 0-1,0 0 1,0 0-1,0 0 1,1 0-1,0 0 1,0 0-1,0-1 1,0 1-1,0 0 1,1-1 0,-1 1-1,1 0 1,0-1-1,0 0 1,1 0-1,-1 1 1,6 4-1,1 0 96,0-1 0,1 0 1,0-1-1,0 0 0,1 0 0,0-1 0,0-1 0,0 0 0,0 0 0,1-1 0,-1-1 0,1 0 0,0 0 0,21 0 0,-29-3-63,1 1-1,-1 0 0,0-1 1,0 0-1,1 0 0,-1 0 1,0-1-1,0 1 0,0-1 1,0 0-1,0 0 0,-1-1 1,1 1-1,-1-1 1,1 1-1,-1-1 0,0 0 1,0-1-1,0 1 0,4-7 1,-1 1-1,0-1 0,-1 0 0,-1 0 1,1-1-1,-2 1 0,6-21 1,-8 23-7,5-14-48,-2-1-1,0 0 0,-1-26 1,0 40 61,2 12-17,5 16-17,0 5 52,8 33 0,0 1 146,2-5 282,18 88-1,-32-105-361,0 0 0,-3 1 0,-1 55 0,-3-57-52,-1-1 0,-2 1 0,-15 63 0,17-93-42,0 0 0,0 0-1,0 0 1,0 0 0,-1 0 0,0 0 0,0 0-1,0-1 1,-1 1 0,0-1 0,0 0 0,0 0 0,-7 5-1,7-7-19,0 0 0,0 0 0,0 0-1,0 0 1,0-1 0,0 0-1,-1 0 1,1 0 0,0 0-1,-1-1 1,1 0 0,0 0-1,-1 0 1,1 0 0,0-1-1,-1 1 1,-5-3 0,-34-10-96,1-1 1,-68-34 0,103 44 88,0-1 1,-1 1-1,2-1 0,-1-1 1,0 1-1,1-1 1,0-1-1,1 1 0,-1-1 1,-6-9-1,12 14-9,1 1 0,-1-1 0,1 0 0,-1 1 0,1-1 0,0 0 1,-1 0-1,1 1 0,0-1 0,0 0 0,0 1 0,1-1 0,-1 0 0,0 0 0,1 1 0,-1-1 0,1 0 0,-1 1 0,1-1 0,0 1 0,-1-1 0,1 1 0,0-1 0,0 1 0,0 0 0,0-1 0,1 1 1,-1 0-1,2-2 0,2-1-4,0-1 1,0 1-1,0 0 0,1 0 1,0 1-1,9-5 1,-1 3 28,1 0 0,0 1 1,-1 1-1,1 0 0,23-1 0,81 3-6222,-63 2-2599,-25-1 2258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55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9376,'-9'1'9880,"13"15"-8785,1 48 654,-4 81 0,-2-63-1257,1 6-327,-3-71-675,1-9-1077,2-1-3671,18-8-1781,-17 1 7006,3-2-1047,0 1-1,0-1 1,0 0 0,5-4-1,5-8-1580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56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4320,'0'0'7328,"1"3"-5552,1 6-1024,0 0 0,-1 0 0,0 0 0,0 0 1,-1 1-1,0-1 0,0 0 0,-4 16 0,0 26 724,4 64-430,0-66-8897,8-52 2075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05.90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0 165 7808,'5'-25'2880,"22"14"-2240,36-17-160,-10 16 1408,29-5-1120,12 2-96,-4-1-416,5 1-128,3 2-64,2 6-1536,-6 2 800,-14 10-6400,-25 10 3904,-29 1 992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56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 5888,'-10'-6'2925,"10"6"-2801,-1 0-1,1 0 1,0 0-1,0 0 1,0 0 0,-1 0-1,1 0 1,0 0-1,0 1 1,0-1-1,0 0 1,0 0-1,-1 0 1,1 0 0,0 1-1,0-1 1,0 0-1,0 0 1,0 0-1,0 0 1,0 1-1,0-1 1,0 0 0,-1 0-1,1 0 1,0 1-1,0-1 1,0 0-1,0 0 1,0 0-1,0 1 1,0-1 0,4 27 6397,-2-16-6664,5 45 2668,0-5-1393,0 52 0,-7-29-1303,0-44-3375,18-69-13467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56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81 5568,'-3'-1'458,"0"-1"0,0 1 0,0-1-1,1 0 1,-1 0 0,-3-4 0,20-2 4614,-4 3-4161,-1 0 1,1 0-1,0 1 1,1 0-1,16-3 1,55-7 1125,-62 11-1479,56-4 568,117 5 1,-111 3-1194,80-1-305,-109 0-3443,0 0-5459,-51 11 2160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5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 5472,'-4'1'517,"-1"-1"-139,0 0-1,-1 1 0,1 0 1,0 1-1,-8 2 0,-2 7 5492,16-10-5536,1-1-1,0 0 1,-1 0 0,1 1-1,0-1 1,-1 0 0,1 0-1,0-1 1,1 1-1,8-1 454,36 1 770,195-5 2083,-129 1-3302,40-3-1037,-71 3-2749,-27 4-3113,-17 0-1325,-23 0 4863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1:58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7 113 1152,'0'0'66,"-1"-1"-1,1 1 1,-1-1-1,1 1 1,-1 0 0,1-1-1,0 1 1,-1-1 0,1 1-1,-1-1 1,1 1 0,0-1-1,0 1 1,-1-1-1,1 0 1,0 1 0,0-1-1,0 1 1,-1-1 0,1 0-1,0 1 1,0-1-1,0-1 1,1-19 3133,0 8-2117,0 11-916,-1 0 0,1-1 1,-1 1-1,1 0 0,0 0 1,0 0-1,-1 0 0,2 0 0,-1 0 1,0 0-1,0 1 0,1-1 1,2-3-1,-3 4 96,1-1 0,0 0 1,-1 0-1,0 0 0,1 0 0,-1 0 0,0 0 1,0 0-1,0 0 0,-1-1 0,1 1 0,0 0 1,-1 0-1,1-3 0,-3 115 5269,-23 167-3574,25-276-2000,-2 10 24,1 0-1,0 19 1,1-27-260,0 0 0,0-1 0,0 1-1,1 0 1,-1-1 0,1 1-1,0-1 1,0 1 0,0-1 0,0 1-1,0-1 1,1 0 0,-1 1 0,1-1-1,-1 0 1,4 3 0,3-3-3438,2-2 1189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2:00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1312,'-5'7'672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2:00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382 519 1472,'0'0'9152,"-13"-1"-6502,-46-18 1558,48 16-3881,0 1 0,-1 0-1,1 0 1,-1 1 0,1 1-1,-1 0 1,0 1 0,-12 2-1,15-1-223,0 0-1,1 1 0,-1 0 0,0 0 0,1 1 0,0 0 0,0 0 1,0 1-1,0 0 0,-11 11 0,5-4 87,0 1 0,1 0-1,-11 16 1,21-25-152,0 1 0,0-1 0,1 1-1,-1 0 1,1 0 0,0 0 0,0 0 0,1 0-1,0 0 1,0 0 0,0 0 0,0 1 0,1-1-1,0 0 1,0 7 0,1-6 8,0 0 0,0 0 0,1 0 0,0 0 1,0 0-1,0-1 0,1 1 0,0-1 0,0 0 0,4 6 0,-5-9-16,-1 1-1,1-1 1,0 0-1,0 0 1,1 0-1,-1 0 1,0 0-1,1-1 1,-1 1-1,1-1 1,0 0-1,-1 1 1,1-1-1,0 0 1,0 0-1,-1-1 1,1 1-1,0-1 1,0 1-1,0-1 1,0 0-1,3 0 1,-2-1-17,0 0 0,0 0 0,0-1 0,0 1 0,0-1 1,0 0-1,-1 0 0,1 0 0,4-4 0,4-2-48,-4 4-24,-1-1 0,-1 1-1,1-1 1,-1 0 0,1 0-1,-1-1 1,-1 0-1,1 0 1,-1-1 0,0 1-1,-1-1 1,0 0 0,0 0-1,0 0 1,-1-1 0,0 1-1,0-1 1,2-13 0,1-11-83,-1-1 1,0-53 0,-11-70-71,2 103 241,-3 1 0,-3 0 0,-18-59 0,14 55 761,14 56-784,0 0 0,0 0-1,0-1 1,0 1 0,0 0 0,0 0 0,-1 0 0,1 0-1,0-1 1,0 1 0,0 0 0,0 0 0,0 0 0,0 0-1,0 0 1,0 0 0,-1-1 0,1 1 0,0 0 0,0 0 0,0 0-1,0 0 1,0 0 0,-1 0 0,1 0 0,0 0 0,0 0-1,0 0 1,0 0 0,-1 0 0,1 0 0,0 0 0,0 0-1,0 0 1,0 0 0,-1 0 0,1 0 0,0 0 0,0 0-1,0 0 1,0 0 0,0 0 0,-1 0 0,1 0 0,-5 7 246,3 0-144,1-1-1,1 1 1,-1-1-1,1 1 1,0-1-1,1 9 0,0 7 40,6 90 449,-1-36-123,9 132 140,-8-155-334,25 99 0,-23-116-238,-5-20-714,10 29 1,-14-44 449,0 0 0,1 0 0,-1 0 0,1 0 0,-1 0 0,1 0 0,-1-1 0,1 1 0,0 0 0,-1 0 0,1 0-1,0-1 1,0 1 0,-1 0 0,1-1 0,0 1 0,0-1 0,0 1 0,0-1 0,0 0 0,0 1 0,0-1 0,0 0 0,0 1 0,0-1 0,0 0 0,0 0 0,0 0 0,1 0 0,2-1-1070,0 1 0,0-1 0,0-1-1,0 1 1,7-4 0,-3 2-54,15-5-1116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2:01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4992,'0'0'31,"0"0"0,0 0 0,0 0 0,0 0 0,0 0 0,0 0 0,0 0 0,0 0 0,0 0 0,0 0 0,0 0 0,0 0 0,0 0-1,0-1 1,0 1 0,0 0 0,1 0 0,-1 0 0,0 0 0,0 0 0,0 0 0,0 0 0,0 0 0,0 0 0,0 0 0,0 0 0,0 0 0,0 0 0,0 0 0,0 0 0,0 0 0,0 0 0,0 0 0,0 0 0,0 0 0,0 0 0,0 0 0,1 0 0,-1 0 0,0 0 0,0 0 0,0 0 0,0 0 0,0 0 0,0 0 0,0 0 0,0 0 0,0 0 0,0 0 0,0 0 0,0 0 0,0 0 0,0 0 0,0 0-1,0 0 1,0 0 0,0 0 0,0 0 0,1 0 0,-1 0 0,0 0 0,6 5 1404,10 13 647,-5-5-282,-3-6-982,-3-3-240,0 1 0,0-1 0,-1 1 0,0 0 0,0 0 0,5 8 0,-2 2 573,-3-6 2006,-4-21-1881,-2 0-1156,1 1 0,0-1 0,1 0 0,0 0 1,1 0-1,1 0 0,4-17 0,-5 26 7,0-1-1,0 0 1,0 1-1,1-1 1,0 1 0,0 0-1,0-1 1,0 1-1,0 0 1,1 0-1,-1 0 1,1 1-1,0-1 1,0 1 0,0-1-1,0 1 1,0 0-1,0 0 1,1 0-1,-1 1 1,1-1-1,-1 1 1,1 0 0,-1 0-1,1 0 1,7-1-1,-3 2-101,0 0 1,-1 0-1,1 1 0,0 0 0,0 0 1,-1 1-1,1 0 0,0 0 0,-1 1 1,0 0-1,9 4 0,-16-6-29,23 4-1826,-20-4 814,0-1 0,0 1-1,0 0 1,0 0 0,0 0-1,3 1 1,5-2-5580,-9 0 5502,15-7-4730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2:02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48 4320,'-17'-2'2384,"15"2"-1690,-1 0 0,1-1-1,-1 1 1,1 0 0,-1-1 0,1 1-1,-1-1 1,1 0 0,0 0-1,0 0 1,-1 0 0,-1-2-1,2 2-323,1 0 0,-1 1 1,1-1-1,-1 0 0,1 1 0,-1-1 0,0 0 0,1 1 0,-1 0 0,-2-1 0,-3 0 4076,7 0-4326,0 0-1,0 1 1,0-1-1,0 0 1,1 1-1,-1-1 1,0 0-1,0 1 1,0-1-1,1 0 1,-1 1-1,0-1 1,1 1-1,-1-1 1,1 1-1,-1-1 1,0 1-1,1-1 1,-1 1-1,1-1 1,0 1-1,-1-1 1,1 1-1,-1 0 1,1-1-1,0 1 1,92-5 728,118-2-134,-147 7-624,124 3 354,-131 1-668,-55-4-256,-15 1-6928,-2 1 2794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2:02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27 5216,'-25'-27'16642,"28"34"-16725,-2-1 481,0 1 0,-1-1-1,1 1 1,-1-1 0,-1 7-1,0 8 60,-12 176 1907,7-141-1934,-2 6-258,4-33-322,-2 40 1,4-46-166,0-12-1486,24-22-13645,0-13 12187,5-14-517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2:03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6 10208,'-7'-5'4159,"8"6"-3879,0 0 1,0 0-1,1 0 1,-2 0-1,1 1 1,0-1-1,0 0 1,0 0-1,-1 1 1,1-1-1,0 3 1,2 11 562,-2 0 1,0 0 0,-1 0-1,0 0 1,-1 0 0,-3 15-1,0 6-162,-32 302 1917,35-334-2660,-8 40-1040,8-41 540,0 0 0,0 0-1,0 0 1,0-1 0,-1 1 0,-3 5 0,5-8 475,0 0-1,0 0 1,0 0 0,0 0-1,0 1 1,0-1 0,-1 0-1,1 0 1,0 0-1,0 0 1,0 0 0,0 1-1,0-1 1,0 0 0,0 0-1,-1 0 1,1 0 0,0 0-1,0 0 1,0 0 0,0 1-1,-1-1 1,1 0-1,0 0 1,0 0 0,0 0-1,0 0 1,-1 0 0,1 0-1,0 0 1,0 0 0,0 0-1,-1 0 1,1 0 0,0 0-1,0 0 1,0 0-1,0 0 1,-1 0 0,1 0-1,0-1 1,0 1 0,0 0-1,0 0 1,-1 0 0,1 0-1,0 0 1,0 0 0,0 0-1,0-1 1,0 1-1,-1 0 1,1 0 0,0 0-1,0 0 1,0 0 0,0-1-1,0 1 1,0 0 0,0 0-1,0 0 1,0-1 0,0 1-1,-2-13-3851,2-11 696,0-19-1738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21.18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 1108 2080,'-1'1'221,"1"0"0,0 0-1,0 0 1,0 0 0,0 0 0,0 0 0,0 0 0,0 0-1,0 0 1,0 0 0,0 0 0,0 0 0,1 0 0,-1 0-1,0-1 1,1 1 0,-1 0 0,1 1 0,0-1-36,-1 0 0,0 0 0,1 0 0,0 0 0,-1 0 0,1 0 0,-1 0 0,1 0 0,0-1 0,0 1 0,0 0 0,-1 0 0,1-1 0,0 1 0,0 0 0,0-1 0,0 1 0,0-1 0,0 1 0,0-1 0,0 0 0,0 1 0,0-1 0,2 0 0,-1 0-12,1 0 0,0-1 0,-1 1 0,1-1 0,0 0 0,-1 0-1,1 0 1,-1 0 0,0 0 0,1-1 0,-1 1 0,0-1 0,0 1 0,1-1 0,-1 0 0,-1 0 0,1 0 0,0 0 0,0 0-1,1-4 1,5-6 179,-1-1 0,10-24 0,-8 16-95,9-16 30,2 0 0,1 2 1,2 0-1,2 2 0,0 1 0,35-33 0,-17 21-143,-1-1 0,-3-2 0,-1-1 0,58-103 0,-69 101 211,37-99 0,-62 143-335,0-1 0,-1 1-1,0 0 1,0-1 0,0 1 0,-1-1 0,0 1 0,0-8 0,0 13-19,-1-1 1,1 1-1,0-1 0,0 1 1,-1-1-1,1 1 1,-1-1-1,0 1 0,1-1 1,-1 1-1,0 0 1,0 0-1,0-1 0,0 1 1,0 0-1,0 0 0,0 0 1,0 0-1,0 0 1,0 0-1,-1 0 0,1 0 1,0 1-1,-1-1 1,1 0-1,0 1 0,-1-1 1,1 1-1,-1-1 1,1 1-1,-1 0 0,1 0 1,-1 0-1,1 0 0,-1 0 1,0 0-1,1 0 1,-1 0-1,-1 1 0,-5 1 5,1 0 0,-1 0 0,1 0 0,0 1 0,0 1 0,0-1-1,0 1 1,1 0 0,-1 1 0,-7 6 0,1 1 174,-1 1 0,2 0-1,-15 20 1,11-10-90,1 1-1,1 0 1,-14 35-1,-23 80 220,45-121-239,1 0 0,0 0-1,1 1 1,2-1 0,-2 27-1,4-37-35,0-1 0,1 1 0,0 0 0,0-1 0,1 1 0,0-1-1,0 1 1,1-1 0,-1 0 0,2 0 0,-1 0 0,1 0-1,0-1 1,0 1 0,9 9 0,-5-8 29,1 1 1,0-2-1,0 1 1,0-1-1,1 0 1,0-1-1,21 9 1,-24-12-23,1 0 0,0-1 0,-1 0 0,1-1 0,0 0-1,0 0 1,0 0 0,0-1 0,0 0 0,0-1 0,0 0 0,11-2 0,-3-1 42,0-1 0,0 0 0,30-16 0,-41 19-67,0-1 0,1-1 0,-1 1-1,-1-1 1,1 0 0,0 0 0,-1 0 0,0 0 0,0-1 0,0 0 0,0 0 0,-1 0 0,0 0 0,3-7 0,1-4 52,-5 11-60,0 0-1,0 1 1,0-1 0,-1 0 0,1 0 0,-1 0 0,0 0 0,-1 0 0,1-1 0,-1 1 0,0 0 0,0 0-1,-1 0 1,0-7 0,0 9-29,0 0 1,0 1-1,0-1 0,0 0 0,-1 1 0,1-1 0,-1 1 0,1-1 0,-4-2 1,4 4 0,0 0 0,0 0 0,0 0-1,0 0 1,-1 1 0,1-1 0,0 1 0,-1-1 0,1 1 0,0-1 0,-1 1 0,1 0 0,0-1 0,-1 1 0,1 0 0,-1 0 0,1 0 0,-1 0 0,1 0 0,-2 1 0,1-1-13,0 1 0,0 0-1,0 0 1,0 0 0,1 0 0,-1 0-1,0 0 1,0 1 0,1-1 0,-1 1 0,-2 2-1,-14 18-244,17-19 290,-1 0-1,0 1 1,1-1 0,0 0 0,0 0 0,0 1 0,0-1 0,0 1-1,1-1 1,-1 1 0,1-1 0,0 1 0,0-1 0,1 1 0,-1-1 0,1 0-1,-1 1 1,1-1 0,2 6 0,2 2 58,0 0 0,1 0 0,0 0-1,11 13 1,-14-19-15,0 0 0,1 0 0,0 0 0,0-1-1,0 0 1,1 0 0,-1 0 0,1-1 0,0 1-1,0-1 1,1 0 0,-1-1 0,0 1 0,1-1-1,0 0 1,-1 0 0,1-1 0,0 0 0,0 0-1,0 0 1,0-1 0,0 1 0,0-1 0,0-1-1,0 1 1,0-1 0,-1 0 0,8-3 0,7-4 7,0-1-1,0-1 1,-1-1 0,24-17 0,-26 17-41,86-69 22,-81 63-16,-21 16-86,-6 14-149,0 1 216,1 0 0,0 0 1,0 0-1,2 1 0,-2 15 0,3-23 3,1 1 0,0-1 0,0 1 0,1-1 0,0 1 0,1-1 0,-1 1 0,1-1 0,1 0 0,-1 0 0,6 10 0,-8-16-2,1 1-1,0-1 1,0 1 0,0-1-1,0 1 1,0-1-1,0 0 1,1 0-1,-1 1 1,0-1 0,1 0-1,-1 0 1,1 0-1,-1-1 1,1 1 0,-1 0-1,1 0 1,0-1-1,-1 1 1,1-1-1,0 1 1,-1-1 0,1 0-1,0 0 1,0 0-1,-1 0 1,1 0 0,0 0-1,0 0 1,-1-1-1,1 1 1,0 0-1,-1-1 1,1 0 0,0 1-1,-1-1 1,3-1-1,4-3 56,1-1 0,-2 1 0,1-1 0,-1-1 0,8-7 0,19-19-36,-20 21 25,-1-1 0,0 0 0,20-29 0,-21 24-84,-6 7 43,1 1 0,9-11 0,-15 20-53,0-1-13,1 0 1,-1 1-1,1-1 0,0 0 0,0 1 0,0-1 0,4-1 0,-5 2 48,0 1 0,0 0 0,0 0 0,0 0 0,0-1 0,0 1 1,0 0-1,0 1 0,0-1 0,0 0 0,0 0 0,0 0 0,0 1 0,0-1 0,0 0 0,0 1 0,0-1 0,0 1 1,0-1-1,-1 1 0,1-1 0,1 2 0,13 9 0,1-1 0,-1-1 0,20 9 0,-27-15 29,0 0 0,0-1-1,1 1 1,-1-1 0,1-1-1,-1 0 1,1 0-1,0-1 1,8 0 0,-6-1 32,0 0 1,-1-1 0,0 0 0,1 0 0,-1-1-1,10-5 1,-17 7-45,-1 0 0,0 0 1,1 0-1,-1 0 0,0-1 0,0 1 0,0-1 0,0 1 0,0-1 0,-1 0 1,1 0-1,0 0 0,-1 0 0,0 0 0,1 0 0,-1 0 0,0 0 0,0 0 1,0-1-1,0 1 0,0 0 0,-1-1 0,1 1 0,-1-1 0,1 1 0,-1-1 1,0 1-1,0-1 0,0 1 0,0-1 0,-1-2 0,0 3-32,1 1 0,0 0 0,-1 0 0,1-1 1,0 1-1,-1 0 0,0 0 0,1 0 0,-1-1 0,0 1 0,1 0 0,-1 0 0,0 0 0,0 0 0,0 0 0,0 1 0,0-1 0,0 0 0,0 0 0,0 1 0,0-1 1,0 0-1,-1 1 0,1-1 0,0 1 0,0 0 0,-1-1 0,1 1 0,0 0 0,-1 0 0,1 0 0,0 0 0,-3 0 0,1 0-8,1 0 0,-1 1 0,0 0 0,0-1 0,0 1 0,1 0 0,-1 0 0,0 1 0,1-1 0,-1 0 0,1 1 1,0-1-1,-1 1 0,-2 3 0,-1 2 38,0 0 0,1 0 0,0 1 1,0-1-1,0 1 0,1 0 0,1 0 1,-1 1-1,1-1 0,-3 15 0,5-20 2,1 1 1,-1-1-1,1 1 0,0 0 0,0-1 0,0 1 1,0-1-1,0 1 0,1-1 0,0 1 0,0-1 1,0 0-1,0 1 0,0-1 0,1 0 0,-1 0 0,1 0 1,0 0-1,0 0 0,0 0 0,0 0 0,0 0 1,1-1-1,0 0 0,-1 1 0,1-1 0,0 0 0,0 0 1,5 3-1,-2-3 30,0 1 0,1-1 0,-1-1 0,0 1 0,1-1 0,-1 0 0,1 0 0,0-1 0,-1 0 0,1 0 0,11-2 0,6-2 62,44-15 0,-42 11-12,6-1-9,0-2 1,46-23-1,-67 28-65,0 0 0,-1-1-1,0 0 1,0 0 0,-1-1 0,0-1 0,0 1 0,-1-1 0,0-1-1,10-16 1,-4 2 9,-2 0 0,-1-1-1,13-46 1,14-83 106,-29 112-89,-8 35-19,27-140 48,-26 129-132,-1 0 1,0 0-1,-2 0 1,0 0-1,-1 0 1,-4-20 0,1 24-73,4 14 122,1-1 1,0 1-1,0 0 0,0 0 1,0-1-1,-1 1 0,1 0 1,0 0-1,0 0 1,0-1-1,-1 1 0,1 0 1,0 0-1,0 0 0,-1 0 1,1 0-1,0 0 1,-1-1-1,1 1 0,0 0 1,0 0-1,-1 0 0,1 0 1,-1 0-1,0 1-19,0 0-1,-1-1 0,1 1 1,0 0-1,0 0 1,0 0-1,0 0 1,0 0-1,0 0 0,0 0 1,0 0-1,1 1 1,-1-1-1,-1 2 1,-6 12-49,1 0 1,0 1 0,0-1 0,2 1 0,0 1 0,-4 25 0,3 2 365,-1 56 1,6-43 26,3 1-1,2-1 1,17 80 0,-18-124-257,0-1 1,0 1 0,2-1 0,-1 0 0,13 20 0,-15-28-221,0 0 0,0-1 0,1 1 0,0-1 1,0 0-1,0 0 0,0 0 0,0 0 0,1 0 0,-1-1 1,1 0-1,0 1 0,-1-1 0,1-1 0,0 1 0,0 0 1,0-1-1,1 0 0,-1 0 0,8 1 0,5-2-2606,0 0 0,22-4 1,13-4-1041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2:03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40 6880,'-5'-2'603,"4"1"-457,0 0 0,-1 0-1,1 0 1,0 1 0,0-1 0,-1 0-1,1 1 1,0-1 0,-1 1 0,1 0-1,-1-1 1,1 1 0,0 0-1,-1 0 1,1 0 0,-1 0 0,1 0-1,0 0 1,-1 0 0,-3 2 3221,16-3-1542,0 0 0,0-1 0,11-2-1,15-3-3,66-4 720,178 6 0,-123 13-2477,-76-5-1558,-56-3-2879,0 0-4730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2:04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7 176 7968,'-6'1'2414,"12"1"-1244,5-3-493,-1 0 0,0 0 0,0-1-1,0 0 1,17-7 0,53-25 2564,-2 1-1333,-31 18-1060,59-11 0,52 0-616,-113 19-229,87-10-1298,-43 13-6583,-88 4 7641,-1 0 1,1 0 0,0 0 0,0 0 0,0 0 0,-1 0 0,1 0 0,0 0 0,0 0 0,0 0 0,-1 0-1,1 1 1,0-1 0,0 0 0,-1 1 0,1-1 0,0 0 0,0 1 0,-1-1 0,1 1 0,-1-1 0,1 1-1,0-1 1,-1 1 0,1 0 0,-1 0 28,0 0-1,0 1 0,0-1 1,0 0-1,0 0 1,0 0-1,-1 0 0,1 0 1,0 0-1,-1 0 1,1 0-1,-1 0 0,1 0 1,-1 0-1,1 0 1,-1 0-1,-1 2 1,-18 21-2043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2:0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7648,'0'0'135,"0"0"-1,-1 0 1,1-1 0,-1 1 0,1 0-1,-1 0 1,1 0 0,-1 0 0,1 1-1,-1-1 1,1 0 0,-1 0 0,1 0-1,-1 0 1,1 0 0,0 1 0,-1-1-1,1 0 1,-1 0 0,1 1 0,0-1-1,-1 0 1,1 0 0,0 1 0,-1-1-1,1 0 1,-1 1 0,4 16 3569,4 10-709,8 54 0,-12-47-2176,-1-1 0,-6 67 1,-6 22-325,-21 146-1582,27-240-2076,12-36-1509,-2-2 3472,-1 0 0,-1 0 0,0-1 0,-1 1 0,5-19 0,0-2-320,9-24-2090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2:04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473 1 6400,'-8'0'667,"-18"5"984,25-5-1562,0 1 0,0-1 0,-1 1 0,1-1 0,0 1 0,0-1 0,0 1 0,0 0 0,0 0 0,0-1 0,0 1 0,0 0 0,0 0 0,0 0 0,0 0 0,0 0 0,-1 3 0,0 0 220,0 1 1,-1-1-1,0 0 1,0 1-1,0-1 1,-1-1-1,1 1 1,-1 0-1,-4 2 1,-43 29 2001,29-21-1318,-203 120 3663,200-122-4459,-29 17 449,54-29-641,0 0 1,-1 0-1,1 0 1,-1 1-1,1-1 1,0 0-1,-1 0 1,1 1-1,0-1 0,-1 0 1,1 0-1,0 1 1,0-1-1,-1 0 1,1 1-1,0-1 0,0 0 1,0 1-1,-1-1 1,1 0-1,0 1 1,0-1-1,0 1 1,0-1-1,0 0 0,0 1 1,0-1-1,0 1 1,0-1-1,0 0 1,0 1-1,0-1 0,0 1 1,0-1-1,0 0 1,0 1-1,0-1 1,0 0-1,1 1 1,-1-1-1,0 1 0,0-1 1,0 0-1,1 1 1,-1-1-1,1 1 7,0 0 1,0 0-1,0-1 0,0 1 0,0 0 1,0-1-1,0 1 0,1-1 0,-1 1 0,0-1 1,0 1-1,0-1 0,3 0 0,25 1 154,0-1-1,0-2 1,35-7-1,4 1-53,117-5-96,-57 5-1622,-92 7-101,-27 1 880,0 0 0,0 0 0,0-1 0,0 0 0,0 0 0,-1-1-1,1 0 1,0-1 0,10-5 0,-9 3-1172,-1-1 1,0 0-1,14-13 1,3-14-445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2:05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49 2816,'-17'-16'1269,"3"11"6203,6-1-2305,17 7 134,9 0-4873,145-13 1407,0 1-1094,-157 11-704,1 0 1,-1 0 0,1 1 0,-1 0 0,0 0 0,9 3-1,-13-3-32,1 0 0,-1 0 0,1 1 0,-1-1 0,0 1 0,1-1-1,-1 1 1,0 0 0,0 0 0,0 0 0,-1 0 0,1 0 0,0 1 0,-1-1-1,1 0 1,-1 1 0,0-1 0,1 4 0,1 2-31,-1 1 1,0 0-1,0 0 1,-1-1-1,1 11 1,-3 49-84,0-28 136,-10 189 36,4-110-51,-14 212 278,-8 267 279,42-246-84,-8-305-471,9 162 180,-6-56-407,-7-126 168,5 29 0,-2-29-52,0 31 1,-4-56 103,0 1 0,1-1 0,0 1 0,-1-1 0,1 1 0,0-1 0,1 4 0,0-4 122,-1 0 1,0 1 0,-1-1-1,1 0 1,0 1 0,-1 0-1,1 2 1,-1-4-121,-1-1-1,1 1 1,0-1-1,-1 1 0,1-1 1,-1 0-1,1 1 1,-1-1-1,1 0 1,-1 1-1,0-1 1,1 0-1,-1 0 1,1 0-1,-1 1 1,1-1-1,-2 0 1,1 0 9,-7 2-78,-1-1 1,1 0-1,-1 0 1,1-1-1,-12-1 1,-4 1-75,-52-1-1520,-84-12 0,126 8-723,0-1-1,0-2 1,0-2 0,-61-26 0,19-5-1228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2:18.798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51 136 2560,'-15'-12'4372,"14"11"-4267,1 1 1,-1 0-1,1 0 0,-1 0 0,0 0 0,1 0 0,-1-1 0,1 1 1,-1 0-1,1 0 0,-1 0 0,0 0 0,1 1 0,-1-1 0,1 0 1,-1 0-1,-5 4 1262,5-3-1262,-2 4 101,1 1 0,-1-1 0,1 0-1,0 1 1,1 0 0,0-1 0,-1 1 0,2 0 0,-1 10 0,0-14-175,0 29 370,2 0 0,1 0 0,8 45 0,1 14 198,34 276 393,-44-359-865,0 1-1,1-1 1,6 15 0,-8-21-122,0-1 1,0 1 0,1 0 0,-1-1 0,0 1 0,1-1-1,-1 1 1,0 0 0,1-1 0,-1 1 0,0-1-1,1 1 1,-1-1 0,1 0 0,-1 1 0,1-1 0,-1 1-1,1-1 1,0 0 0,-1 1 0,2-1 0,-2 0-1,1 0-1,0 0 1,-1 0 0,1 0-1,-1 0 1,1-1 0,-1 1-1,1 0 1,-1 0 0,1-1-1,-1 1 1,0 0 0,1-1-1,-1 1 1,1 0 0,-1-1 0,0 1-1,1-1 1,-1 1 0,1-1-1,2-5 27,0 1 0,0-1 0,3-9 0,-5 13-24,10-30 137,-1 0 1,7-42-1,4-70 191,-12-41-336,-4 52-174,-5 123 165,2-23-27,2 1-1,8-40 0,5-5 113,-12 67 18,-5 10-86,1 0 0,-1 0-1,0 0 1,0 0-1,0 0 1,1-1 0,-1 1-1,0 0 1,0 0 0,0 0-1,1 0 1,-1 0-1,0 0 1,0 0 0,1 0-1,-1 0 1,0 0-1,0 0 1,1 0 0,-1 0-1,0 0 1,0 0 0,0 0-1,1 0 1,-1 0-1,0 1 1,0-1 0,2 1 34,-1 0 0,0 0-1,0 0 1,0 0 0,-1 0 0,1 0 0,0 0 0,0 0 0,-1 1 0,1-1 0,0 0 0,0 3-1,6 19 314,7 41-1,-3-11-142,17 73 276,15 63 146,-36-169-122,-7-20-505,0 0 0,0 0 0,0 0 0,0 0 0,0 0 0,0-1 1,0 1-1,0 0 0,0 0 0,0 0 0,0 0 0,0 0 0,0 0 0,0 0 0,0 0 1,0 0-1,0 0 0,0 0 0,0 0 0,0 0 0,0 0 0,1 0 0,-1 0 0,0 0 1,0 0-1,0 0 0,0 0 0,0 0 0,0 0 0,0 0 0,0 0 0,0 0 0,0 0 1,0 0-1,0 0 0,0 0 0,0 0 0,0 0 0,0 0 0,0 0 0,1 0 0,-1 0 1,0 0-1,0 0 0,0 0 0,0 0 0,0 0 0,0 0 0,0 0 0,0 0 0,0 0 1,0 0-1,0 0 0,0 0 0,0 1 0,0-1 0,0 0 0,0 0 0,0 0 0,0 0 1,0 0-1,0 0 0,0 0 0,0 0 0,0 0 0,0 0 0,1-13 98,-2-91-125,3-121-369,-1 203 139,6-36 1,-7 58 246,0 0 0,0 0 0,0 0 0,0 0 0,0 0 0,0-1 0,0 1 0,0 0 0,0 0 1,0 0-1,0 0 0,0 0 0,0 0 0,0 0 0,0-1 0,0 1 0,0 0 0,0 0 0,0 0 0,0 0 0,0 0 1,0 0-1,0 0 0,0-1 0,0 1 0,0 0 0,0 0 0,1 0 0,-1 0 0,0 0 0,0 0 0,0 0 1,0 0-1,0 0 0,0 0 0,0-1 0,0 1 0,0 0 0,1 0 0,-1 0 0,0 0 0,0 0 0,0 0 0,0 0 1,0 0-1,0 0 0,0 0 0,1 0 0,-1 0 0,0 0 0,0 0 0,0 0 0,0 0 0,0 0 0,0 0 0,0 0 1,1 0-1,-1 0 0,0 0 0,0 1 0,5 8-41,3 19 147,-8-28-102,23 102 161,3 16-55,6-6 166,-32-110-239,1-1 1,-1 1-1,1-1 0,0 1 0,-1-1 0,1 1 1,0-1-1,0 0 0,0 1 0,0-1 1,0 0-1,3 2 0,-3-5 23,1 0 0,-1 0 0,0 0 0,0 0 0,0-1 0,0 1 0,1-4 0,2-10-76,-1 0 0,-1 1 0,0-32 1,-1 16 66,4-69-314,-4 82 166,0 8-230,3 27 155,1 23 169,7 31 116,6 53 176,-14-81-33,15 59 0,-19-102-241,0 1 0,0-1 1,0 1-1,0-1 0,0 0 0,0 1 0,0-1 0,0 0 1,0 1-1,0-1 0,1 0 0,-1 1 0,0-1 0,0 0 1,0 1-1,0-1 0,1 0 0,-1 1 0,0-1 0,0 0 1,1 0-1,-1 1 0,0-1 0,1 0 0,-1 0 0,0 0 1,1 1-1,-1-1 0,0 0 0,1 0 0,-1 0 0,1 0 1,-1 0-6,1-1 1,0 1-1,-1 0 1,1-1-1,-1 1 1,1-1 0,0 1-1,-1-1 1,0 0-1,1 1 1,-1-1-1,1 0 1,-1 1 0,1-2-1,10-29-9,-4 0 100,3-45 1,-5 29-400,-3 38 102,-1 15 167,1 8 0,5 16-223,-6-21 208,1 0 1,5 15-1,-6-21-305,0-1 1,0 0 0,1 1-1,-1-1 1,1 0-1,-1 0 1,1 0-1,-1 0 1,1 0 0,0 0-1,0 0 1,0 0-1,0-1 1,3 2 0,19 9-3200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2:22.250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21 36 3552,'-8'-34'9963,"6"33"-9558,-3 21 715,2 11-797,1 0 0,3 61 1,0-61-228,10 153 465,-5-100-381,-2-34-57,2 0 0,3 0-1,16 56 1,-23-100-161,0 0 117,-1 0-1,1 0 1,5 9 0,-7-15-71,0 1 1,0-1 0,1 1 0,-1-1 0,0 1 0,1-1 0,-1 1 0,0-1 0,1 1 0,-1-1 0,0 1-1,1-1 1,-1 0 0,1 1 0,-1-1 0,1 0 0,-1 1 0,1-1 0,-1 0 0,1 1 0,-1-1 0,1 0-1,-1 0 1,1 0 0,-1 0 0,1 0 0,0 0 0,-1 0 0,1 0 0,-1 0 0,1 0 0,-1 0 0,1 0-1,-1 0 1,1 0 0,0 0 0,-1 0 0,1-1 0,-1 1 0,1 0 0,-1 0 0,1-1 0,-1 1 0,1 0-1,-1-1 1,0 1 0,2-1 0,-1 0-3,0-1 0,0 1 0,0 0 0,0-1 0,0 1 0,0-1 0,0 1 0,0-1 0,-1 1 0,1-1 0,-1 0 0,1 1 0,0-4 0,0-25 81,-1 18-98,-9-474-170,16 360 394,-6 115-160,-1 9-48,0 0 0,1 0-1,-1-1 1,1 1-1,-1 0 1,1 0-1,0 0 1,2-4 0,-3 6-3,0-1 0,0 1 0,0 0 1,1-1-1,-1 1 0,0 0 0,0 0 1,1-1-1,-1 1 0,0 0 0,0 0 1,1 0-1,-1 0 0,0-1 0,1 1 1,-1 0-1,0 0 0,1 0 0,-1 0 1,0 0-1,1 0 0,-1 0 0,1 0 1,0 0 17,-1 0 0,1 1-1,0-1 1,0 0 0,-1 1 0,1-1 0,0 0 0,-1 1 0,1-1 0,0 1 0,-1-1 0,1 1 0,-1 0 0,2 0 0,7 12 103,-1-1-1,0 2 1,-1-1 0,-1 1-1,8 20 1,-9-20-48,70 223 500,-42-119-174,-31-112-327,0-1 0,0 0-1,0 0 1,1-1 0,0 1 0,4 5 0,0-4 75,-4-8-32,-2-17 56,-1 12-121,0-33 19,-10-211-260,1 60-568,9 191 754,0 0 0,0 0-1,0 0 1,0 0 0,0 0 0,0 0 0,0-1-1,0 1 1,0 0 0,0 0 0,0 0-1,0 0 1,0 0 0,0 0 0,0 0 0,0 0-1,0 0 1,0 0 0,0 0 0,0-1 0,0 1-1,0 0 1,0 0 0,0 0 0,0 0-1,0 0 1,0 0 0,0 0 0,0 0 0,0 0-1,0 0 1,0 0 0,0 0 0,0-1 0,0 1-1,0 0 1,0 0 0,1 0 0,-1 0-1,0 0 1,0 0 0,0 0 0,0 0 0,0 0-1,0 0 1,0 0 0,0 0 0,0 0 0,0 0-1,0 0 1,0 0 0,1 0 0,-1 0-1,0 0 1,0 0 0,0 0 0,0 0 0,0 0-1,4 6-80,5 11-37,10 58 446,15 120 0,-15-69-41,-6-70 14,-8-45-84,-5-11-208,0 1 0,0-1 0,1 0 1,-1 0-1,0 0 0,0 0 0,0 0 0,0 0 0,1 0 0,-1 0 0,0 0 0,0 0 1,0 0-1,1 0 0,-1 0 0,0 0 0,0 0 0,0 0 0,1 0 0,-1 0 1,0 0-1,0 0 0,0 0 0,1 0 0,-1 0 0,0 0 0,0 0 0,0-1 0,0 1 1,1 0-1,-1 0 0,0 0 0,1-2 13,1 0 0,-1 1 1,0-1-1,0 0 0,0 0 0,0 1 1,0-1-1,0 0 0,0-3 0,4-17 12,-1 0 0,-1 0-1,0-1 1,-2-24 0,0 23-51,-1-107-199,-1 67-186,9-76-1,-8 139 381,0 0-1,0 0 0,0 0 1,0 1-1,0-1 1,1 0-1,-1 0 0,0 0 1,1 0-1,-1 0 0,0 0 1,1 0-1,-1 1 1,2-2-1,-2 2 19,0 0-1,0 0 1,1 0-1,-1 0 1,0 0 0,0 0-1,0-1 1,1 1-1,-1 0 1,0 0 0,0 0-1,1 1 1,-1-1 0,0 0-1,0 0 1,1 0-1,-1 0 1,0 0 0,0 0-1,1 0 1,-1 0-1,0 0 1,0 1 0,0-1-1,1 0 1,-1 0-1,0 0 1,0 0 0,0 1-1,0-1 1,1 0 0,-1 0-1,14 25-68,-4-1 211,0 1-1,9 45 0,4 54 282,8 33 200,-22-133-354,-4-17-144,-5-8-115,1 1 0,-1 0 1,0 0-1,1 0 0,-1 0 0,0 0 0,0 0 0,1-1 0,-1 1 1,0 0-1,0 0 0,0 0 0,1-1 0,-1 1 0,0 0 1,0 0-1,0-1 0,0 1 0,1 0 0,-1-1 0,0 1 0,0 0 1,0 0-1,0-1 0,0 1 0,0 0 0,0-1 0,0 1 1,0-1-1,2-10-16,0-1 1,0 0-1,-1-19 1,2-20-301,12-134-264,-14 163 599,0-11-25,3-30-511,-3 53 299,-1 7-138,3 9 135,-2-1 220,8 20 41,-2 0 0,-2 1 0,5 33 0,-1 82 634,-5-66-401,-1-23-54,5 48 548,-5-91-674,-1-15-54,0-19-36,4-72-75,2-68-667,-8 161 669,0 0 0,0 1 0,0-1 0,1 1 0,-1-1 0,3-5 0,-3 9 49,0 0 0,1 0 0,-1 0 0,0 0 0,1 0 0,-1 1 0,0-1 0,0 0 0,1 0 0,-1 0 0,0 1 0,0-1 0,1 0 0,-1 0 0,0 1 0,0-1 0,0 0 0,1 0 0,-1 1 0,0-1 0,0 0 0,0 1 0,0-1 0,0 0 0,0 1 0,0 0 0,13 54-155,-9-37-556,0-1 1,0 0-1,8 17 0,-10-30 214,0 0 0,0-1 0,0 1-1,0-1 1,1 0 0,-1 0-1,1 0 1,0 0 0,0 0-1,0-1 1,0 1 0,0-1-1,1 0 1,-1 0 0,5 2-1,-4-2-232,0-2-1,0 1 0,-1 0 0,1-1 0,0 0 1,5 0-1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2:24.586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5 42 5152,'-5'-8'4096,"10"17"-2278,6 23-408,-1 0-1,6 35 1,-14-55-1180,6 31 558,2 67 1,-5-40-404,-4-11-122,-1-35-163,0-23-89,1-2-102,21-66-576,-6 28 717,1 0-1,3 1 0,29-44 1,-48 81 10,-1 0 1,1 0-1,-1 0 1,1 0-1,0 1 0,-1-1 1,1 0-1,0 0 1,0 1-1,-1-1 1,1 1-1,0-1 0,0 1 1,0-1-1,1 0 1,-1 1-29,-1 0 0,0 0 0,1 0 0,-1 1 0,0-1 1,1 0-1,-1 0 0,0 0 0,1 0 0,-1 0 0,0 1 1,1-1-1,-1 0 0,0 0 0,1 0 0,-1 1 0,0-1 1,0 0-1,1 0 0,-1 1 0,0-1 0,0 0 0,0 1 0,1-1 1,-1 0-1,0 1 0,0-1 0,0 1 0,2 4 177,-1 0 0,0 0 0,0 0 0,0 8-1,-1-9-218,2 157 572,-3-89-388,13 92-94,-12-163-91,0 0 1,0 0-1,0 0 1,1 0-1,-1-1 0,0 1 1,0 0-1,0 0 0,1 0 1,-1 0-1,0 0 1,1 0-1,-1-1 0,1 1 1,-1 0-1,1 0 1,-1-1-1,1 1 0,0 0 1,5-4-243,1-10 105,3-15-128,-1 0 0,9-47 0,3-64-152,-13 74 292,-2 24 152,2-7 272,1-69 0,-7 89 658,-1 32-497,4 42 422,-3 165 496,-3-116-1011,0-89-389,2 1 0,-1-1 0,1 0 0,2 8 0,-3-14 1,0 0 0,1 0 0,-1 0 0,0-1 1,1 1-1,-1 0 0,0 0 0,1 0 1,-1-1-1,0 1 0,1 0 0,-1 0 0,0-1 1,0 1-1,1 0 0,-1-1 0,0 1 0,0 0 1,0-1-1,1 1 0,-1 0 0,0-1 1,0 1-1,0-1 0,17-42-382,-2 0 1,13-64-1,-9 30 290,-2 12 130,-9 30 263,22-60 0,-30 95-241,0-1 1,1 0-1,-1 0 1,0 0-1,1 1 1,-1-1-1,1 0 1,-1 0-1,1 1 0,-1-1 1,1 0-1,-1 1 1,1-1-1,0 0 1,0 1-17,-1 0 1,0 0-1,0 0 0,0 0 1,1 0-1,-1 0 1,0 0-1,0 0 0,1 1 1,-1-1-1,0 0 0,0 0 1,0 0-1,0 0 1,1 0-1,-1 0 0,0 0 1,0 1-1,0-1 0,0 0 1,1 0-1,-1 0 1,0 0-1,0 1 0,0-1 1,0 0-1,0 0 0,0 0 1,0 1-1,0-1 1,1 0-1,-1 0 0,0 1 1,5 25 563,-2 3-325,-1 0 0,-4 48 0,-15 58 564,16-131-808,0 0-23,0 0-1,1-1 0,-1 1 0,1-1 0,0 1 1,0 0-1,0-1 0,1 1 0,1 6 1,-2-10 12,0 0 0,0 1 0,0-1 0,0 0 0,0 0 0,0 0 0,0 0 0,0 0 0,0 0 0,0 0 0,0 0 0,0 0 0,0 0 0,0 0 0,0 0 0,0 0 0,1 0 0,-1 0 0,0 0 0,0 0 0,0 0 0,0 0 0,0 0 0,0 1 0,0-1 0,0 0 0,0 0 0,0 0 0,0 0 0,0 0 0,0 0 0,1 0 0,-1 0 0,0 0 0,0 0 0,0 0 0,0-1 0,0 1 0,0 0 0,0 0 0,0 0 0,0 0 0,0 0 0,0 0 0,0 0 0,0 0 0,0 0 0,0 0 0,1 0 0,-1 0 0,0 0 0,0 0 0,0 0 0,0 0 0,0 0 0,0 0 0,0 0 0,0 0 0,0-1 0,5-2-70,1-1 1,-1 0 0,0 0 0,-1 0 0,1-1 0,6-8 0,0-3-63,12-19 0,30-66-16,15-26 10,-68 126 155,1 0-1,0 0 1,-1 0-1,1 0 1,0 0-1,0 0 1,-1 0-1,1 0 1,0 0-1,0 0 1,0 0-1,0 1 1,0-1-1,0 0 1,0 1-1,1-1 1,-1 1-1,2-1 1,-3 1-2,1 0 0,-1 0 0,1 0 0,0 1 1,-1-1-1,1 0 0,-1 1 0,1-1 1,-1 0-1,1 1 0,-1-1 0,1 0 1,-1 1-1,1-1 0,-1 1 0,1-1 0,-1 1 1,0-1-1,1 1 0,-1-1 0,0 1 1,0 0-1,1-1 0,-1 2 0,3 6 105,-1 1-1,0-1 0,1 17 1,-2-19-77,3 49 317,-4 66 1,1 12-542,-1-129 114,1 0 1,-1 0 0,1 0-1,0 0 1,2 7-1,-2-11 39,-1 1 0,0-1 0,0 0 0,0 1 0,0-1 0,1 1 0,-1-1 0,0 0 0,0 0 0,1 1-1,-1-1 1,0 0 0,1 1 0,-1-1 0,0 0 0,1 0 0,-1 0 0,0 1 0,1-1 0,-1 0 0,1 0 0,-1 0 0,0 0-1,1 0 1,0 0-32,0 0-1,0 0 0,0-1 1,-1 1-1,1 0 0,0-1 0,-1 1 1,1-1-1,0 1 0,-1-1 1,1 1-1,0-1 0,-1 1 0,1-1 1,-1 0-1,1 1 0,0-2 1,2-3-444,0 0 0,-1 0 0,0 0 0,1 0 0,-1 0 0,-1 0 0,1-1 0,-1 1 0,0-1 0,0 1 0,-1-1 0,0 1 0,0-7 0,-1-9-1193,-2 0 0,-5-23 0,5 30 1303,-17-81-5090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3:52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98 1664,'2'-13'3568,"-8"3"-1653,5 7-1629,0 1 1,0 0-1,0 0 0,0 0 1,-1 0-1,-2-3 1,-13-15 1222,17 19-1440,-1 0 0,0 0 1,1 0-1,-1 0 0,0 0 1,1 0-1,-1 0 0,1 0 1,0 0-1,-1 0 0,1 0 1,0-1-1,0 1 1,0 0-1,0 0 0,0 0 1,0-1-1,0 1 0,0-1 1,1-11 527,12 385 1547,5-140-672,-17-178-1223,-1-36-4514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3:53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41 4480,'-1'-1'247,"0"0"0,-1 1 0,1 0 0,0-1 0,-1 1 0,1 0 0,0-1 0,0 1 0,-1 0 0,1 0 0,0 0 0,-1 0 0,1 1 0,0-1 0,-1 0 0,1 0 0,0 1 0,-1-1 0,1 1 0,0-1 0,0 1 0,0-1 0,0 1 0,-1 0 0,0 1 0,0-1-13,25 9 1408,-10-8-1332,1-1 1,0 0-1,-1-1 0,1-1 0,0 0 0,22-5 0,-6 2-107,539-44 1204,-388 49-868,-146 4-635,-43 10-7850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13.39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1 476 1984,'0'0'2768,"11"-5"3725,-2-1-5838,1 1 0,13-10 0,-6 1 122,30-18 0,-26 19-495,20-17 0,-15 7-22,-2 0 0,0-2 0,27-35 0,-39 43-114,0-1 0,-1 0 0,-1-1 1,0 0-1,-2-1 0,9-30 0,-15 46-110,-1-1 0,1 0 0,-2 0 0,1 0 0,0 0 0,-1 0 0,0 0 0,0 0-1,0 0 1,-2-5 0,2 10-35,0 0 0,0-1 1,-1 1-1,1 0 0,0-1 0,0 1 0,-1 0 0,1 0 0,0-1 0,-1 1 1,1 0-1,0 0 0,-1 0 0,1-1 0,0 1 0,-1 0 0,1 0 1,0 0-1,-1 0 0,1 0 0,-1 0 0,1 0 0,0 0 0,-1 0 1,1 0-1,0 0 0,-1 0 0,1 0 0,-1 0 0,1 0 0,0 0 1,-1 0-1,1 0 0,0 0 0,-1 1 0,1-1 0,-1 0 0,-12 8-44,7-1 33,0-1-1,0 1 1,0 0 0,0 1 0,-6 12-1,-19 44 235,20-40-87,5-11-28,0 1 0,1 0 0,1 0 0,0 0 0,0 0 0,-1 23 0,5-32-75,-1-1 0,1 0-1,0 1 1,1-1-1,-1 0 1,1 1-1,0-1 1,0 0-1,0 0 1,0 0-1,1 0 1,0 0-1,0 0 1,0 0 0,0 0-1,1-1 1,-1 1-1,1-1 1,0 1-1,0-1 1,0 0-1,0 0 1,1-1-1,-1 1 1,1-1 0,6 4-1,-3-3 64,1 0 0,-1-1-1,1 1 1,0-2 0,-1 1-1,1-1 1,0 0 0,0-1 0,0 0-1,15-1 1,-12-1-29,-1 0-1,0 0 1,0-1 0,0 0-1,-1-1 1,1 0 0,17-10-1,-10 3-22,-1 0 0,-1-1 0,0-1 0,16-17-1,-4 3-161,-28 28 93,1 1 0,0 0 0,0 0 0,0 0 0,1-1-1,-1 1 1,0 0 0,1 0 0,-1-1 0,1 1 0,-1 0 0,1-1 0,1 2 0,2 12 14,-1 10 22,-2 0-1,-3 25 1,1-4 311,19-58 237,35-32-410,-39 30-161,0 1 0,2 1 0,30-19 0,-44 30 11,1-1 0,-1 1 0,1 0 0,0 0 0,0 0 0,0 0 0,0 1 0,0-1 0,0 1 0,-1 0-1,5-1 1,-5 2 1,0-1 0,0 1 0,0-1-1,0 1 1,0 0 0,0 0-1,0 0 1,0 0 0,0 0 0,0 0-1,-1 0 1,1 0 0,0 1 0,-1-1-1,2 3 1,9 9 10,-1 0-1,0 1 1,-1 0-1,9 18 1,-14-22-818,-1 0 0,7 19 0,-9-21-948,0-1 1,-1 1-1,0 0 1,0 12-1,-1-6-1130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3:56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7 634 4064,'0'0'95,"0"0"1,-1 0-1,1-1 0,0 1 1,-1 0-1,1 0 1,0 0-1,-1-1 0,1 1 1,0 0-1,-1 0 0,1-1 1,0 1-1,0 0 1,-1-1-1,1 1 0,0 0 1,0-1-1,0 1 0,-1 0 1,1-1-1,0 1 1,0 0-1,0-1 0,0 1 1,0-1-1,0 1 0,0 0 1,0-1-1,0 1 1,0 0-1,0-1 0,0 1 1,0-1-1,0 1 0,0 0 1,0-1-1,1 1 1,-1 0-1,0-1 0,0 1 1,0-1-1,0 1 0,1 0 1,-1 0-1,0-1 1,1 1-1,21-16 1544,-1 0-966,2-11-157,1 0-1,29-23 1,-53 49-518,1 1 0,-1-1 0,1 1 0,-1-1 0,1 1 0,-1 0 0,1-1 0,0 1 0,-1 0 0,1-1 0,0 1 0,-1 0 0,1 0 0,0 0 0,-1 0 1,1 0-1,0 0 0,-1 0 0,1 0 0,0 0 0,-1 0 0,1 0 0,0 0 0,-1 0 0,1 0 0,0 1 0,0-1 0,1 1 4,-1 0 0,0 0 1,0 1-1,1-1 0,-1 0 1,0 0-1,0 1 0,0-1 0,0 0 1,-1 1-1,2 1 0,1 4 73,0 1 0,-1 0 0,3 10 0,-4-11-18,5 21 378,14 41 1,17 73 388,-28-101-624,1 0 0,19 46 0,-18-55 22,-8-24-87,0 1 0,0-1 0,8 14 1,-10-22-87,-1 1 1,0-1 0,1 1 0,-1-1 0,1 1 0,-1-1 0,0 1 0,1-1 0,-1 1 0,1-1 0,0 1 0,-1-1 0,1 0-1,-1 1 1,1-1 0,0 1 0,0-1-30,-1 0-1,0 0 1,0 0-1,1-1 1,-1 1-1,0 0 1,1 0-1,-1 0 1,0 0-1,0 0 1,1 0-1,-1 0 1,0-1-1,0 1 1,1 0-1,-1 0 1,0 0-1,0-1 1,0 1-1,1 0 1,-1 0-1,0-1 1,0 1-1,0 0 1,0 0-1,1-1 1,6-25 617,-7 23-575,14-116 935,-8 66-946,-3-1-1,-3-67 1,-1-21-128,2-14-21,0-16-641,-1 165 696,1 1-1,0 0 1,0 0 0,0 0 0,1 0-1,0 0 1,0 0 0,4-6 0,-4 8 22,0 1 0,0 0 1,0 1-1,0-1 0,0 0 1,1 0-1,0 1 0,-1 0 1,1-1-1,0 1 0,0 0 1,0 1-1,0-1 0,1 0 1,4-1-1,13-3 44,0 0 0,43-4 0,45 4 168,-55 3-89,300-24 712,23-2-134,-307 29-321,-32 1-5145,-42 0 1389,-1 3 1104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3:57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79 3808,'-1'-1'338,"-1"0"-1,1 1 1,-1-1 0,1 0-1,-1 0 1,1 0 0,0 0 0,-1 0-1,1 0 1,-1-2 0,1 2-179,0 0-1,0 1 1,0-1 0,0 0 0,0 0 0,0 0 0,0 1-1,0-1 1,0 0 0,0 1 0,0-1 0,-1 1 0,1 0-1,0-1 1,0 1 0,-1 0 0,1 0 0,0-1 0,0 1 0,-2 1-1,-3-1-21,1 1-1,0 0 1,0 1 0,0-1-1,0 1 1,0 0-1,0 0 1,0 1 0,1-1-1,-7 6 1,-8 3 40,3-3-40,-73 42 669,78-42-653,0 0 0,0 0 0,1 1 0,1 0 0,-13 14 1,21-22-130,0 1 0,0-1 1,-1 1-1,1-1 0,1 1 1,-1-1-1,0 1 0,0 0 1,0-1-1,1 1 0,-1 0 1,1 0-1,0 0 0,-1-1 1,1 1-1,0 4 0,0-5 9,1 0 1,-1 0-1,1 0 0,0 1 0,-1-1 0,1 0 0,0 0 1,-1 0-1,1 0 0,0 0 0,0 0 0,0-1 0,0 1 0,0 0 1,0 0-1,0-1 0,0 1 0,0 0 0,1-1 0,-1 1 1,0-1-1,0 0 0,0 1 0,2-1 0,5 2 83,0-1 0,0 0-1,0 0 1,0-1 0,0 0-1,0-1 1,0 0 0,0 0 0,0 0-1,0-1 1,0 0 0,-1-1-1,1 0 1,11-6 0,-11 5-36,0 0 0,0-1-1,0 0 1,-1-1 0,0 1 0,0-1 0,0-1-1,-1 1 1,0-1 0,0-1 0,-1 1 0,9-16-1,-7 6-52,-1 0-1,8-34 0,-12 42-214,0-1 1,-1 0 0,0 0 0,0 1-1,-1-14 1,3 45 135,-1 1-1,-1-1 0,-2 23 1,0-4 43,1-1-6,4 333 676,-14-75 224,10-295-830,0-1 0,0 1 0,-1-1 0,1 1-1,-1-1 1,0 1 0,0-1 0,-1 4 0,1-6-23,1 1 1,-1 0-1,1 0 1,-1-1-1,0 1 1,1 0-1,-1-1 0,0 1 1,1 0-1,-1-1 1,0 1-1,0-1 1,1 0-1,-1 1 1,0-1-1,0 1 0,-1-1 1,0 0 3,-1 0 1,1 0-1,-1 0 0,1-1 1,0 1-1,-1 0 0,1-1 1,0 0-1,-1 0 1,1 0-1,0 0 0,0 0 1,0 0-1,0 0 0,0-1 1,-2-1-1,0 0-7,1 0 0,0 0 0,0 0 0,0 0 0,0 0 0,0-1 0,1 0-1,-1 1 1,1-1 0,0 0 0,-3-7 0,4 8-23,0 0-1,1 0 1,-1 0-1,0 1 1,1-1 0,0 0-1,0 0 1,0 0-1,0 0 1,0 0-1,0 0 1,1 1 0,-1-1-1,1 0 1,0 0-1,0 0 1,0 1 0,0-1-1,2-2 1,6-8 19,1 0 0,0 1 1,1 0-1,0 1 0,1 0 1,0 1-1,26-17 0,-36 26-24,-1 1 0,1-1-1,0 0 1,-1 0 0,1 1 0,0-1-1,-1 1 1,1-1 0,0 1-1,0 0 1,-1 0 0,1-1-1,0 1 1,0 1 0,-1-1 0,1 0-1,0 0 1,0 1 0,1 0-1,-2-1-105,0 1-1,0 0 1,0-1-1,1 1 1,-2 0-1,1 0 0,0 0 1,0 0-1,0 0 1,0 0-1,-1 0 1,1 0-1,0 0 1,-1 0-1,1 0 0,-1 1 1,1-1-1,-1 0 1,0 0-1,1 1 1,-1-1-1,0 0 0,0 0 1,0 1-1,0 1 1,0-1-290,0 2-629,0 0 1,0 0-1,0 0 1,0 0 0,1 0-1,0 0 1,0 0-1,0-1 1,0 1-1,2 4 1,2 3-1665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3:57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34 5408,'0'-16'1728,"2"10"-1046,-1 5-838,13-9 1986,-14 9-1761,1 1 0,-1 0 0,1 0 0,-1 0 0,1 0 0,-1 0 0,1 0 0,-1 0 0,1 0 0,-1 1 0,1-1-1,-1 0 1,1 0 0,-1 0 0,1 0 0,-1 1 0,1-1 0,-1 0 0,0 0 0,1 1 0,-1-1 0,1 0 0,-1 1 0,0-1 0,1 1-1,-1-1 1,0 0 0,1 1 0,-1-1 0,0 1 0,0-1 0,0 1 0,1-1 0,-1 1 0,0-1 0,0 1 0,0 0 0,3 6 231,-1 1 1,0 0-1,-1 0 0,0 0 1,0 0-1,-1 13 1,-5 49 993,-16 49-17,5-35-986,16-66-36,1-6 82,-2-7-626,3-10-1331,5 0 388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3:57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6144,'-1'0'451,"-2"1"293,3 7 818,4 45 893,-3 0 0,-7 81 1,0-48-1305,-1-25-466,4-47-578,1 1 0,1 0 1,0-1-1,2 26 0,0-21-1328,4-17-2757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3:5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59 7712,'-15'2'2506,"11"-1"-1524,37-9 3295,168-25-715,-163 27-3260,62-6 351,-90 11-574,19 0 55,41 3 0,-21 0-1036,-49 0 321,0-1 0,0 1 0,0-1 0,0 1-1,0-1 1,-1 1 0,1-1 0,0 1 0,-1-1-1,0 2 1,0 1-839,0 14-798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3:58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3 125 7296,'0'1'222,"0"0"0,-1 0 0,1 0 1,0-1-1,-1 1 0,1 0 0,0 0 0,0 0 1,0-1-1,-1 1 0,1 0 0,0 0 0,1 1 1,-1-2-107,0 1 1,1-1-1,-1 0 1,0 1 0,1-1-1,-1 0 1,1 1 0,-1-1-1,1 0 1,-1 0-1,1 1 1,-1-1 0,1 0-1,-1 0 1,1 0 0,-1 0-1,1 0 1,-1 0-1,1 0 1,-1 1 0,1-2-1,-1 1 1,1 0 0,0 0-1,32-1 1702,0-2 0,50-10 0,64-23-148,-100 23-1359,17-5-119,75-31 0,-134 46-846,14-3-1331,-5 8-3435,-1 5 2162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4:10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53 150 2560,'-2'0'262,"1"-1"0,-1 0 0,1 0 0,0 1 0,0-1-1,-1 0 1,1 0 0,0 0 0,-2-2 0,-1 0 2521,-4 1-1574,7 2-1059,0-1 0,0 1 0,0 0 0,0-1 0,0 1 0,0 0 0,0 0 0,0 0 0,0 0 0,0 0-1,-3 0 1,4 0-106,-1 0 0,0 1 0,1-1 0,-1 0 0,0 1 0,1-1 0,-1 0 0,0 1 0,1-1 0,-1 1 0,1-1 0,-1 1 0,1-1 0,-1 1 0,1-1 0,-1 1 0,0 0 0,1 0-28,0-1 0,1 1 0,-1 0 0,0 0 0,0-1 1,0 1-1,1 0 0,-1-1 0,0 1 0,1 0 0,-1-1 0,0 1 1,1-1-1,-1 1 0,1 0 0,-1-1 0,1 1 0,-1-1 1,1 0-1,1 2 0,6 5 123,0-1-1,0 0 1,1 0 0,0 0-1,0-1 1,0-1 0,1 0-1,0 0 1,-1 0 0,1-1-1,1-1 1,16 2 0,-18-3-62,0 0 0,0-1 0,0-1 0,0 1 0,-1-2 0,1 1 0,0-1 0,0 0 0,-1-1 0,0 0 0,1 0 0,-1-1 0,0 0 0,-1-1 0,10-6 0,-11 7 37,-1 0 1,0-1 0,0 0 0,-1 0 0,1 0-1,-1 0 1,0-1 0,0 1 0,-1-1 0,0 0 0,4-10-1,-6 13-99,0 0 0,0 0-1,-1 0 1,1 0 0,-1-1 0,0 1-1,0 0 1,0 0 0,0-1-1,-1 1 1,1 0 0,-1 0-1,0-1 1,0 1 0,0 0 0,0 0-1,0 0 1,-1 0 0,1 1-1,-1-1 1,0 0 0,0 1-1,0-1 1,0 1 0,-4-4-1,1 3-96,0 0-1,1 0 0,-1 1 1,0-1-1,0 1 1,0 0-1,-1 1 0,1-1 1,0 1-1,-1 0 0,1 1 1,0-1-1,-9 1 0,4 1 74,1 0 0,-1 0 0,1 0 0,0 2 0,0-1-1,0 1 1,0 0 0,0 1 0,1 0 0,-1 0 0,1 1 0,0 0-1,0 1 1,1 0 0,0 0 0,-7 7 0,6-5 27,1 0 1,0 0-1,1 1 0,0 0 1,0 0-1,1 1 0,0-1 1,0 1-1,1 0 0,0 0 1,1 1-1,1-1 0,-3 15 1,4-15 40,1 1 1,0 0 0,1-1 0,0 1 0,1-1 0,0 1 0,0-1 0,1 0-1,0 0 1,9 18 0,-9-22-7,0-1 0,0 1-1,1-1 1,-1 0 0,1 0-1,0 0 1,1-1 0,-1 0-1,1 1 1,0-1-1,0-1 1,0 1 0,0-1-1,1 0 1,-1 0 0,1-1-1,0 1 1,0-1 0,10 2-1,-12-4-21,1 0-1,-1 0 1,0 0-1,1-1 1,-1 0-1,0 1 1,0-2-1,1 1 1,-1 0-1,0-1 1,0 0-1,0 0 1,-1 0-1,1 0 0,0-1 1,6-5-1,1-2 54,0 0 0,0-1 0,11-15 0,11-21 171,-27 36-329,1 0-1,0 1 0,1 0 1,0 1-1,1-1 1,18-14-1,-26 24 68,0-1-1,0 1 1,0-1-1,0 1 1,0-1-1,1 1 1,-1-1-1,0 1 1,0 0 0,1 0-1,-1 0 1,0 0-1,0 0 1,1 0-1,-1 0 1,0 0-1,1 0 1,-1 0-1,0 1 1,0-1 0,0 1-1,1-1 1,-1 1-1,0-1 1,0 1-1,0 0 1,0-1-1,1 2 1,4 3 28,-1-1 0,0 1 0,9 11 1,-8-9-40,19 23-74,44 48-168,-55-64 291,1-1-1,0 0 1,21 13-1,1-2 232,1-2-1,54 23 0,-88-43-235,0 0 0,1-1-1,-1 0 1,1 1-1,-1-2 1,1 1 0,0 0-1,-1-1 1,1 0-1,6-1 1,-9 1-223,-1-1-1,1 1 1,0-1-1,-1 1 1,1-1-1,0 0 1,-1 1-1,1-1 1,-1 0-1,0 0 1,1 0-1,-1-1 1,0 1-1,1 0 1,-1 0-1,0-1 1,0 1-1,0 0 1,0-1 0,0 1-1,-1-1 1,1 0-1,0 1 1,-1-1-1,1 1 1,-1-1-1,1 0 1,-1-3-1,10-52-8308,-6 35 6090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4:10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1 3552,'-4'2'348,"1"0"1,-1 0-1,1 1 0,0-1 1,-1 1-1,1 0 0,0 0 1,1 0-1,-1 0 1,0 1-1,1-1 0,0 1 1,0-1-1,-3 8 0,-4 3 272,-23 34 1206,-52 59-1,54-71-1145,-250 259 1725,270-285-2144,1 0 0,-11 15 1,20-25-305,0 0 0,0 0 1,0 0-1,0 0 0,1 1 1,-1-1-1,0 0 0,0 0 0,0 0 1,0 0-1,1 0 0,-1 1 0,0-1 1,0 0-1,0 0 0,0 0 1,1 0-1,-1 0 0,0 0 0,0 0 1,0 0-1,1 0 0,-1 0 1,0 0-1,0 0 0,1 0 0,-1 0 1,0 0-1,0 0 0,0 0 1,1 0-1,-1 0 0,0 0 0,0 0 1,0 0-1,1 0 0,-1 0 0,0-1 1,0 1-1,15-2-1656,8-5-909,7-1 859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4:11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19 235 4480,'-6'14'1445,"5"-3"-885,-2 224 5297,-1-7-3463,6-74-1327,-3-90-465,1-58-435,0 1 1,0-1 0,0 0-1,-1 0 1,0 0 0,-3 8-1,10-79 1868,-5 53-1921,1-12-54,16-173 126,-2 56-154,-12 110-1,50-286-468,-51 305 420,4-19-26,16-39 0,-20 62 6,0 0 0,1 0 0,0 0-1,1 1 1,0 0 0,0 0 0,0 0 0,1 1 0,11-11 0,-15 16 27,-1 0 0,0 0 1,0 0-1,0 0 0,1 1 0,-1-1 1,0 0-1,1 1 0,-1 0 0,0-1 1,1 1-1,-1 0 0,1-1 0,-1 1 1,1 0-1,-1 0 0,0 0 0,1 0 1,-1 0-1,1 1 0,-1-1 1,1 0-1,-1 1 0,0-1 0,1 1 1,-1-1-1,0 1 0,1 0 0,-1 0 1,0-1-1,0 1 0,0 0 0,0 0 1,0 0-1,0 0 0,0 0 0,1 2 1,3 3 12,-1 0 0,0 0 1,-1 0-1,1 1 0,-1-1 1,3 12-1,2 7 52,-2 0 1,-1 1-1,-2-1 0,0 1 1,-1 0-1,-2 0 0,-3 35 1,1-50 58,0 0 1,0 1 0,-1-1-1,0 0 1,-1-1 0,0 1-1,0-1 1,-2 1 0,-8 12-1,11-18-49,-1 0 0,1-1 0,-1 0-1,0 0 1,0 0 0,-1 0 0,1-1-1,-1 0 1,0 1 0,0-2 0,0 1 0,0-1-1,-1 1 1,1-1 0,0-1 0,-1 1-1,0-1 1,1 0 0,-1 0 0,-9-1-1,10 0-107,0 0-1,0-1 0,0 0 0,-1 0 0,1 0 1,0-1-1,1 0 0,-1 0 0,0 0 1,0-1-1,1 1 0,0-1 0,-1 0 1,1 0-1,0-1 0,-3-3 0,3 3-1053,0-1 0,0 1-1,1-1 1,0 0 0,-3-5 0,2 0-3757,8 4 1580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4:56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1 1472,'1'1'4248,"-5"3"-2801,3-3-1338,0 0 0,0-1 0,0 1-1,0 0 1,0-1 0,0 0 0,0 1-1,-1-1 1,1 0 0,0 1 0,0-1-1,-2 0 1,-233 9 3763,142 3-3712,94-12-168,-1 0 1,0 0-1,1 0 1,-1 1-1,1-1 0,-1 0 1,1 0-1,-1 1 1,0-1-1,1 1 0,0-1 1,-1 0-1,1 1 1,-1-1-1,1 1 1,-1-1-1,1 1 0,0-1 1,-1 1-1,1 0 1,0-1-1,0 1 0,-1-1 1,1 1-1,0 0 1,-2 19-84,1-11 171,-1 12-34,1-1-1,2 32 1,1-5-12,7 116 424,-1-67-212,-1 4 102,3 108 386,-11-98-388,3 126 274,5-163-338,0 32 145,-3 184 586,-3-266-979,0-15 254,-1-1-1,0 1 1,0 0-1,-2 12 1,3-21-290,0 0 0,1 0-1,-1 0 1,1 1 0,-1-1-1,1 0 1,-1 1 0,1-1-1,0 1 1,-1 0 0,1-1 0,0 1-1,-1 0 1,1 0 0,2 0-1,1 0 19,36-8 16,-11 3-27,33-3 0,-43 7-23,1 0-1,25 4 0,-39-2 58,0 0 0,1 1-1,-1 0 1,0 0 0,0 1-1,-1 0 1,1 0 0,-1 0-1,11 8 1,-8 0 57,-8-10 53,-7-6-239,1 0-1525,1 0 0,0-1 0,0 1 0,-3-9 0,0-6-955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2:21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14 3328,'-5'0'8000,"14"-14"-5392,-9 14-2623,0 1 1,-1-1-1,1 1 1,0-1 0,0 1-1,0-1 1,-1 1 0,1-1-1,0 1 1,0-1-1,0 1 1,0 0 0,0-1-1,0 1 1,0-1 0,0 1-1,0-1 1,0 1-1,0-1 1,0 1 0,1-1-1,-1 1 1,0 0-1,5 11-2125,0-3 92,0-1-2874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13.76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46 26 5984,'-40'-22'2208,"35"22"-1728,5-3-96,10 3-448,8 3-544,-1 5 352,11 1-960,-1 2 704,4 3-3040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02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3328,'-2'1'363,"1"-1"1,0 0-1,-1 1 1,1-1-1,0 1 1,0-1-1,0 1 1,-1 0-1,1 0 1,0-1-1,0 1 1,-1 1-1,-15 14 2693,10-5 747,32-12-754,19-1-3400,-12-4 569,-18 3-162,0 1 1,0 1-1,27 0 0,56 7 248,-92-6-274,0 0 6,-1 1 0,1-1 1,-1 1-1,1 0 0,-1 0 0,1 1 1,6 2-1,-10-3-138,-7 10-2921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15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330 386 3072,'24'-26'4058,"-24"26"-3976,1-1-1,-1 1 0,0-1 0,1 1 0,-1-1 0,1 1 1,-1-1-1,0 1 0,0-1 0,1 0 0,-1 1 1,0-1-1,0 1 0,1-1 0,-1 0 0,0 1 0,0-1 1,0 0-1,0 1 0,0-1 0,0 1 0,0-1 0,0 0 1,0 1-1,-1-1 0,1 0 0,0 1 0,0-1 0,0 1 1,-1-1-1,1 0 0,0 1 0,-1-1 0,1 1 1,-1-1-1,1 1 0,0-1 0,-1 1 0,1-1 0,-1 1 1,1 0-1,-1-1 0,1 1 0,-1 0 0,0-1 0,1 1 1,-1 0-1,1 0 0,-1 0 0,0-1 0,1 1 1,-1 0-1,0 0 0,1 0 0,-1 0 0,0 0 0,1 0 1,-1 0-1,1 0 0,-1 0 0,0 1 0,1-1 0,-1 0 1,0 0-1,1 0 0,-1 1 0,0-1 0,-8 5-9,0 0 1,1 0-1,-1 1 0,1 0 0,1 0 0,-1 1 1,1 0-1,-12 14 0,-4 4 62,-165 181 1226,182-199-1304,1 0-1,-1 0 0,2 1 1,-1 0-1,-5 14 1,9-21-29,0 1 1,1 0-1,-1-1 1,1 1-1,-1 0 1,1 0-1,0-1 1,0 1-1,0 0 1,0 0-1,0 0 1,0 0-1,1-1 1,-1 1 0,0 0-1,1 0 1,0-1-1,-1 1 1,1 0-1,0-1 1,0 1-1,0-1 1,0 1-1,0-1 1,0 1-1,0-1 1,0 0-1,1 1 1,-1-1 0,0 0-1,1 0 1,-1 0-1,1 0 1,3 1-1,1 1 35,0-1 1,0 0-1,0 0 0,0 0 0,1-1 1,-1 0-1,1 0 0,-1-1 0,1 1 1,-1-1-1,9-2 0,-2 0 45,0 0-1,-1-1 1,1 0 0,20-10-1,-22 8-51,-1 0 1,0-1-1,0-1 0,-1 1 1,0-2-1,0 1 0,0-1 1,-1-1-1,0 1 0,-1-2 1,0 1-1,0-1 0,-1 0 1,-1 0-1,9-20 0,-2-2 82,-1-1-1,-2 0 1,-1-1 0,3-34-1,-8 45-99,-1 0 1,-1 0-1,-1 0 0,-1 0 1,-4-31-1,-1 12-27,4 23-30,-1 1 0,0-1 0,-10-29 1,-14-18-1091,27 65 1095,0 1 0,0-1 0,0 1-1,0-1 1,0 1 0,-1-1 0,1 1 0,0-1-1,0 1 1,-1 0 0,1-1 0,0 1-1,-1 0 1,1-1 0,0 1 0,-1 0-1,1-1 1,0 1 0,-1 0 0,1-1-1,-1 1 1,1 0 0,-1 0 0,1 0-1,-1 0 1,1-1 0,0 1 0,-1 0 0,0 0-1,0 1-3,1-1-1,-1 0 1,0 1-1,1-1 0,-1 1 1,0-1-1,1 1 1,-1-1-1,1 1 0,-1 0 1,1-1-1,-1 1 1,1 0-1,0-1 1,-1 3-1,-11 32-250,11-33 265,-4 26 22,2 0 1,0 0-1,2 0 1,4 47-1,-2-47 88,22 289 1212,-17-281-1002,1-1 0,23 68-1,-28-91-89,0-6-338,4-12-1156,2-9-2417,0 0-1,10-26 1,-11 23 1524,7-8-67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16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4 104 3648,'0'1'68,"0"-1"0,-1 1 0,1-1 0,0 0 1,0 1-1,-1-1 0,1 1 0,0-1 0,0 1 0,-1-1 1,1 1-1,0-1 0,0 1 0,0-1 0,0 0 0,0 1 0,0 0 1,0-1-1,0 1 0,0-1 0,0 1 0,0-1 0,0 1 1,0-1-1,0 0 0,1 1 0,-1-1 0,0 1 0,0-1 0,1 2 1,6 20 1119,1 4-43,-1 0 0,3 28 0,5 18 876,-6-26-848,-5-31 1218,-5-20-675,-3-23-1573,1 0 0,2 0 1,1 0-1,1 0 0,1 0 0,8-39 0,-7 57-100,-1-1-1,1 2 1,1-1-1,0 0 0,0 1 1,1 0-1,0 0 1,10-13-1,-12 19 5,0-1 1,0 1-1,1 0 1,-1-1-1,1 1 0,0 1 1,-1-1-1,1 1 0,1-1 1,-1 1-1,0 0 1,1 1-1,-1-1 0,0 1 1,1 0-1,0 0 0,-1 0 1,1 1-1,0-1 1,-1 1-1,7 1 0,-2 0-17,-1 0 0,1 1-1,-1 0 1,0 1-1,0 0 1,0 0-1,0 1 1,13 8 0,-8-3 34,0 0 0,-1 1 0,0 0 0,11 13 0,-14-11 166,15 22-1,-9-12-1342,0-2-3438,-12-16 1332,-6-16-5983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16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93 4992,'-4'-5'635,"3"5"-502,1-1 0,-1 0 0,1 0 0,-1 1 0,0-1 0,1 0 0,0 0 0,-1 0 0,1 0 0,0 0 0,-1 0 0,1 0 0,0 1 0,0-1-1,0-2 1,0 3 43,0 0 0,1 1 0,-1-1 0,1 0 0,-1 0 0,1 0 0,-1 0 0,1 0 0,-1 0 0,1 0 0,-1 0 0,0 0 0,1 0 0,-1 0 0,1 0 0,-1 0 0,1 0 0,-1 0 0,1-1 0,-1 1 0,1 0 0,-1 0 0,0 0 0,1-1 0,-1 1 0,1 0 0,-1-1 0,27-12 1724,-8 4-813,-11 5-773,-1 0 0,0 0 0,10-8 0,-10 8-209,-1-1 0,1 1 0,-1 0 0,10-3 0,-16 7-108,0 0 1,1 0-1,-1-1 0,1 1 1,-1 0-1,1 0 0,-1 0 0,1 0 1,-1 0-1,1 0 0,-1 0 1,1 0-1,-1 1 0,1-1 0,-1 0 1,1 0-1,-1 0 0,0 0 1,1 1-1,-1-1 0,1 0 0,-1 0 1,0 1-1,1-1 0,-1 0 1,0 1-1,1 0 0,8 16 83,1 27 140,-3 17-110,-2 72 1,-4-63-81,69 722 1202,-40-588-900,19 108 200,-17-120 460,-31-188-889,-1 0 0,1 0 0,-1 0 0,0 0 0,-1 0 0,1 0 0,-2 8 0,1-10-47,1-1-1,-1 1 1,0-1 0,0 0 0,0 1 0,0-1 0,0 0 0,0 1 0,0-1 0,0 0-1,-1 0 1,1 0 0,0 0 0,-1 0 0,1 0 0,0-1 0,-1 1 0,1 0 0,-1-1-1,0 1 1,1-1 0,-1 1 0,-2-1 0,-13 3 110,-1-1 0,1-1-1,-1 0 1,-33-5 0,-72-16-1240,78 11-804,32 7-50,0 0-1,0 1 1,0 1-1,-21 1 1,-12 6-2829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06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0 3488,'0'0'6144,"-1"8"-5254,-5 11-157,4-12-570,0 1-1,0-1 1,-1 0 0,-6 10 0,-40 88 984,21-41-667,-10 11-60,-16 35 109,46-91-405,0 1 0,2 1 0,-7 35 0,9-22-3,1 0 1,2 1 0,1-1-1,2 0 1,1 1-1,2-1 1,1 0 0,2-1-1,21 60 1,-13-50-132,19 60 343,-32-89-225,0 1 0,0-1 0,-2 1 0,0 0 0,-1 22-1,-5 12 212,-3-1-1,-1 0 0,-3 0 0,-1-1 1,-25 56-1,37-101-324,-14 30 184,15-30-158,-1 0-1,-1 0 1,1 0-1,0 0 0,0 0 1,-1 0-1,1-1 1,-1 1-1,1-1 0,-1 1 1,-2 1-1,3-3-75,1 0 0,0 0 1,0 0-1,0 0 0,0 0 0,-1 0 0,1 1 1,0-1-1,0 0 0,0 0 0,0 0 0,-1 0 1,1 0-1,0 0 0,0 0 0,0 0 0,0 0 0,-1-1 1,1 1-1,0 0 0,0 0 0,0 0 0,0 0 1,-1 0-1,1 0 0,0 0 0,0 0 0,0 0 1,0 0-1,0-1 0,-1 1 0,1 0 0,0 0 0,0 0 1,0 0-1,0 0 0,0-1 0,0 1 0,0 0 1,0-10-3745,4 2 1902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06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5984,'0'0'1920,"6"13"0,-3-7-1669,-1 1 0,1-1 1,-1 1-1,0 0 1,-1-1-1,0 1 0,0 0 1,0 0-1,-1 8 1,1 1 39,1 95 1090,-1-34-810,0 106 750,-1-103 680,10-109-470,14-67-1391,-11 40-194,27-70 0,-37 117 76,35-77-4,-34 77-16,2-1-1,-1 1 0,2 0 0,-1 0 0,1 0 0,11-10 0,-7 9-27,0 2 0,17-11-1,-22 16-14,0 0-1,-1 0 1,1 1-1,0 0 1,0 0-1,1 0 1,8-1-1,-13 3 38,0 0-1,0-1 1,-1 1-1,1 0 1,0 0-1,0 1 1,0-1-1,0 0 0,0 1 1,-1-1-1,1 1 1,0-1-1,0 1 1,-1 0-1,1 0 1,0 0-1,-1 0 1,1 0-1,-1 0 0,2 1 1,-1 0 11,-1 0 0,0 0 0,1 0 0,-1 1 0,0-1 0,0 0 0,0 0 1,-1 1-1,1-1 0,0 1 0,-1-1 0,0 0 0,1 4 0,-1 3 35,-1 0-1,1 0 1,-1-1-1,-1 1 1,0-1-1,0 1 1,-5 11-1,4-14 5,0 0 0,0 1-1,0-1 1,-1-1 0,0 1-1,0 0 1,-1-1-1,0 0 1,0 0 0,0 0-1,0-1 1,-1 0 0,1 0-1,-1 0 1,0 0-1,-1-1 1,-11 4 0,1-1-98,12-5 43,1 0 0,-1 1 0,1-1-1,0 1 1,-8 5 0,12-7-2,-1 1-1,1 0 1,0 0 0,-1-1-1,1 1 1,0 0 0,0 0-1,0 0 1,-1-1 0,1 1-1,0 0 1,0 0 0,0 0-1,1 0 1,-1-1 0,0 1-1,0 0 1,0 0-1,1 0 1,-1-1 0,0 1-1,1 0 1,-1 0 0,1 0-1,12 23-8,-13-24 20,25 37 261,40 43 0,5 9 129,-68-86-332,0 0-1,1-1 1,-1 1-1,1 0 1,4 2-1,5 2-1285,-1-7-3483,-3 0 2087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08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68 3488,'-7'-8'979,"-1"-2"232,7 7-384,3 5 1110,1 53 151,12 74 0,-2-28-824,-11-68-737,0-3 2882,-7-69-2326,-2-14-977,3 0 1,2-1 0,4-54-1,-1 101-90,0 0-1,0 0 1,0 0 0,1 0-1,0 0 1,5-13-1,-6 18-12,0 1-1,-1-1 1,1 0-1,0 1 1,0-1-1,0 1 1,1-1-1,-1 1 1,0 0-1,0-1 1,1 1-1,-1 0 1,1 0-1,-1 0 1,1 0-1,-1 0 1,1 0-1,0 1 1,-1-1-1,1 0 1,0 1-1,0-1 1,0 1-1,-1 0 1,1-1 0,0 1-1,0 0 1,0 0-1,0 0 1,2 1-1,4 1 51,-1 0 1,1 1-1,-1 0 0,0 0 1,0 1-1,-1 0 0,11 7 1,-13-8-110,-1-1 12,-1-1 0,1 1 0,0 0 0,-1 0 0,0 0 0,0 0 0,1 0 0,-1 1 0,0-1 0,-1 1 0,1-1 0,0 1 0,1 3 0,1 9-3609,5 2 965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10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23 2976,'-1'-1'226,"1"0"0,0 0 1,0 0-1,0 0 0,0 0 0,0 0 1,0 0-1,0 0 0,1 0 0,-1 0 1,0 0-1,1 0 0,-1 0 0,0 0 0,1 0 1,-1 0-1,1 0 0,0-3 2432,-3 4-2517,1 0 0,0-1 0,-1 1 0,1 0 0,0 0 0,-1 0 0,1 1-1,0-1 1,0 0 0,-1 0 0,1 1 0,0-1 0,-1 1 0,1-1 0,0 1 0,0-1-1,0 1 1,-2 1 0,-26 17 164,27-18-193,-20 15 99,1 1 1,0 0-1,-18 21 1,30-27-171,0-1 1,1 2-1,0-1 1,1 1 0,0 0-1,1 0 1,-8 24-1,12-30-1,0 1 0,1 0 0,0 0 0,0 0 0,1 0 0,-1 0 0,1 0 0,1 0 0,0 0 0,2 11 0,-2-14 20,0 0 0,0-1 0,1 1 0,-1 0 0,1 0 0,0-1-1,0 1 1,0-1 0,1 0 0,-1 1 0,1-1 0,0 0 0,0 0-1,0-1 1,0 1 0,0-1 0,0 1 0,1-1 0,4 2 0,-6-3-12,0-1 0,0 1 1,0-1-1,0 0 0,1 0 1,-1 1-1,0-1 0,0-1 1,0 1-1,0 0 0,1 0 1,-1-1-1,0 1 0,0-1 1,0 0-1,0 0 1,0 0-1,0 0 0,0 0 1,3-2-1,0-1 16,0 0 1,0 0-1,-1 0 1,0-1-1,1 1 1,3-7-1,2-5 181,-1-2 0,-1 1 1,11-31-1,-9 22-101,-5 10-61,-1 1-1,0-1 0,0 0 1,-2-1-1,0 1 0,-1-19 0,-2 30-159,-1 9-82,-2 10-69,1 42 94,5 75-1,1-29 250,2 207 541,-5-303-604,1 6 92,-1 0 0,-1 0 1,0 0-1,-1 0 0,-3 14 0,4-25-118,1-1 0,0 1 0,-1 0 0,1 0 0,0 0 0,-1-1 1,1 1-1,-1 0 0,1-1 0,-1 1 0,1 0 0,-1-1 0,0 1 0,1-1 0,-1 1 0,0-1 0,0 1 0,1-1 0,-1 1 0,0-1 0,0 0 0,0 1 1,1-1-1,-1 0 0,0 0 0,-2 0 0,1 0 7,-1 0 0,1 0 1,-1 0-1,1-1 0,-1 0 1,1 1-1,0-1 0,-1 0 1,-2-2-1,-6-2-26,1-2 0,-18-13 0,26 18-25,-3-1 24,1-1 1,0 1-1,0-1 0,0 0 1,-5-7-1,9 10-8,-1 1 0,1-1 0,-1 0 1,1 0-1,0 0 0,-1 0 0,1 0 0,0 0 0,0 1 1,0-1-1,-1 0 0,1 0 0,0 0 0,0 0 0,0 0 0,0 0 1,1 0-1,-1 0 0,0 0 0,0 0 0,1 0 0,-1 1 1,0-1-1,1 0 0,-1 0 0,1 0 0,-1 0 0,1 1 0,-1-1 1,1 0-1,-1 1 0,1-1 0,0 0 0,0 0 0,3-2 4,0 0-1,-1 0 0,1 1 0,0-1 0,0 1 1,1 0-1,-1 0 0,0 0 0,1 1 0,5-2 1,1 1 0,1 1 0,0 0 0,11 1 0,6-3-2697,1 1-3639,-12-1 1246,3 2 1664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11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 5312,'0'-1'77,"0"1"-1,-1 0 1,1 0 0,0 0-1,0-1 1,0 1 0,-1 0-1,1 0 1,0 0 0,0 0-1,-1 0 1,1 0 0,0-1-1,-1 1 1,1 0 0,0 0-1,0 0 1,-1 0 0,1 0 0,0 0-1,-1 0 1,1 0 0,0 0-1,0 0 1,-1 1 0,1-1-1,0 0 1,0 0 0,-1 0-1,1 0 1,0 0 0,0 0-1,-1 1 1,1-1 0,0 0-1,0 0 1,-1 0 0,1 0 0,0 1-1,1 14 3267,0-6-2712,-1 0 1,1 0-1,-2 0 0,1 0 0,-3 13 0,0-1-114,-7 27 348,7-37-776,0 0 0,1 0 0,-1 21 0,7 40 402,15-93-6309,-4 4 3722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11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5408,'0'0'46,"0"0"0,0 0 0,0 0 0,0 0 1,0 0-1,0 0 0,0 0 0,1 0 0,-1 0 0,0 0 0,0 0 1,0 0-1,0 0 0,0 0 0,0 0 0,0 0 0,1 0 0,-1 0 1,0 0-1,0 0 0,0 1 0,0-1 0,0 0 0,0 0 0,0 0 1,0 0-1,0 0 0,0 0 0,1 0 0,-1 0 0,0 0 0,0 0 1,0 0-1,0 1 0,0-1 0,0 0 0,0 0 0,0 0 0,0 0 1,0 0-1,0 0 0,0 0 0,0 0 0,0 1 0,0-1 1,0 0-1,0 0 0,2 11 1657,-2 18 622,0-23-1720,-2 18 459,0-1 1,-2 0 0,-12 41 0,-4 26 25,6 5-541,13-74-96,1-15-603,0-11-1790,0-16-3788,0 5 3195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14.45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445 23 3712,'-10'-8'2138,"-1"2"265,9 5-2180,0 0 0,1 0-1,-1 0 1,0 0 0,0 0-1,0 1 1,0-1-1,1 1 1,-5-1 0,-13 1 512,-1 1 0,1 0 0,0 2 0,0 1 0,-36 10 0,35-8-385,0 1 0,0 1-1,1 0 1,0 1 0,1 1-1,-32 24 1,42-28-217,0 1 0,0 1 0,1 0 0,0 0 0,0 0-1,-8 15 1,11-16-64,1 0 1,-1 0-1,2 0 0,-1 0 0,1 0 0,0 1 0,1-1 0,0 1 0,0-1 1,0 9-1,1-14-44,0 0 1,0-1-1,0 1 1,0 0-1,0 0 1,1-1-1,-1 1 1,1 0-1,-1-1 1,1 1-1,-1 0 1,1-1-1,0 1 1,0-1-1,0 1 1,0-1-1,0 0 1,0 1-1,0-1 1,0 0-1,1 0 1,-1 0 0,2 2-1,0-2 13,-1 0-1,0-1 1,1 1 0,-1 0 0,1-1-1,-1 1 1,1-1 0,-1 0-1,0 0 1,1 0 0,-1 0 0,1-1-1,-1 1 1,1 0 0,-1-1-1,4-1 1,14-6 127,0-1 1,-1 0-1,0-2 0,21-15 1,2-1-70,-21 12-44,40-34 0,-40 31-112,34-24 0,-55 42 71,1 0 1,-1 0 0,0 0-1,1 0 1,-1-1-1,1 1 1,-1 0 0,1 0-1,-1 0 1,0 0 0,1 0-1,-1 0 1,1 0-1,-1 0 1,1 0 0,-1 0-1,1 0 1,-1 1 0,1-1-1,-1 0 1,0 0-1,1 0 1,-1 0 0,1 1-1,-1-1 1,0 0 0,1 1-1,-1-1 1,0 0-1,1 0 1,-1 1 0,0-1-1,1 1 1,-1-1-1,0 0 1,0 1 0,0-1-1,1 1 1,-1-1 0,0 0-1,0 2 1,9 24 122,-6-16-10,1-2-72,0 0-1,0-1 0,1 1 0,0-1 0,9 9 1,8 11 88,-19-23-225,49 63 187,-21-37-1710,-26-26 362,1 0 0,1 0 0,10 6 0,-14-9 725,0 0 1,0 0-1,0 0 1,-1-1 0,1 1-1,5 0 1,22-3-6077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11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3 6048,'-19'-2'1952,"9"3"390,10-1-2306,0 0-1,1 0 0,-1-1 0,0 1 0,0 0 0,0 0 0,0 0 0,0 0 0,0 0 1,0 0-1,0 0 0,0 0 0,0 0 0,0 0 0,0 0 0,0 0 0,0 0 1,1 0-1,-1 0 0,0 0 0,0 0 0,0 1 0,0-1 0,0 0 0,0 0 0,0 0 1,0 0-1,0 0 0,0 0 0,0 0 0,0 0 0,0 0 0,0 0 0,0 0 0,0 0 1,0 0-1,0 0 0,1 0 0,-1 0 0,0 0 0,0 0 0,0 1 0,0-1 1,0 0-1,0 0 0,0 0 0,0 0 0,0 0 0,0 0 0,0 0 0,0 0 0,0 0 1,0 0-1,0 0 0,0 0 0,33 9 3192,268 20 509,-215-23-3451,-69-5-218,0-1 1,18-3 0,9 0-970,-40 1-2607,-3 10-3648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12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41 5632,'-11'20'1834,"11"-19"-1813,-1-1-1,1 0 0,0 0 1,0 0-1,0 0 0,0 1 0,0-1 1,0 0-1,-1 0 0,1 0 0,0 1 1,0-1-1,0 0 0,0 0 0,0 0 1,0 1-1,0-1 0,0 0 0,0 0 1,0 0-1,0 1 0,0-1 1,0 0-1,0 0 0,0 0 0,0 1 1,0-1-1,0 0 0,0 0 0,1 0 1,-1 1-1,0-1 0,0 0 0,0 0 1,1 2-147,0 0 330,0-1 1,0 1-1,0 0 1,0-1-1,1 1 0,-1-1 1,0 1-1,1-1 1,-1 0-1,1 0 0,-1 0 1,1 1-1,0-1 1,-1-1-1,1 1 1,3 1-1,8 1 636,1 0 0,0-1 0,0 0 0,24-2 0,55-8 540,-39 3-694,-50 4-648,141-14 778,-118 10-744,0 0 0,0-2 0,31-12 0,-52 16-843,0 0-1,0 0 1,0 0 0,11-9 0,1-1-1602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36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 1888,'0'0'613,"0"8"3654,1-6-4166,0-1-1,-1 1 1,1 0 0,-1-1 0,0 1 0,0 0-1,0 0 1,0-1 0,0 1 0,0 0 0,0 0-1,0-1 1,-1 1 0,1 0 0,-2 2 0,-11 31 550,8-24-265,-4 18 63,0 0-1,2 0 1,-4 41-1,1-12 30,-3 60 448,5-41-140,7-68-648,1-7-69,-1 0-1,1 0 0,0 0 0,0 0 0,0 0 1,0 1-1,0-1 0,1 3 0,0 5 882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37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10 2144,'0'-3'449,"1"-3"1829,6 9 99,-7-2-2291,1 0-1,-1 0 1,0 0 0,0 0-1,0 0 1,0 0 0,0 0 0,0 0-1,0 0 1,0 0 0,0 0 0,-1 0-1,1 0 1,0 0 0,0-1 0,-1 1-1,0 1 1,0 4 339,-15 78 1746,-21 157-790,23-92-437,13-124-864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28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67 2496,'-4'-2'12857,"13"-3"-9206,21-6-5914,-23 8 3527,31-8-1156,0 1 1,1 1-1,0 3 1,0 1-1,68 0 0,69 9 495,-131-4-358,-45 0-261,-13 0-8565,8 0 6827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29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28 117 2560,'2'-3'1041,"-6"4"-398,-6 4 1934,-1-5 2847,6-1-1912,6 1-3460,-1-1-1,0 1 1,0-1-1,0 1 1,1 0-1,-1-1 1,0 1-1,1 0 1,-1-1-1,0 1 1,1 0-1,-1-1 1,0 1-1,1 0 1,-1 0-1,0-1 1,1 1-1,-1 0 1,1 0-1,-1 0 1,1 0-1,-1-1 1,1 1-1,0 0 1,13-6 203,-2 0 64,2 0-1,15-4 0,49-12 357,89-12 0,-105 23-573,15-1 116,5 8-784,-82 4 530,0 0-1,0 0 0,0 0 1,0 0-1,0 0 0,0 0 1,0 0-1,0 0 0,0 0 0,0 0 1,0 0-1,0 0 0,0 0 1,0 0-1,0 1 0,0-1 1,0 0-1,0 0 0,0 0 0,0 0 1,0 0-1,0 0 0,0 0 1,0 0-1,0 0 0,0 0 1,0 0-1,0 0 0,0 0 1,0 0-1,0 0 0,0 1 0,0-1 1,0 0-1,0 0 0,0 0 1,0 0-1,0 0 0,1 0 1,-1 0-1,0 0 0,0 0 0,0 0 1,0 0-1,0 0 0,0 0 1,0 0-1,0 0 0,0 0 1,0 0-1,0 0 0,0 0 1,0 0-1,0 0 0,0 0 0,0 0 1,1 0-1,-1 0 0,0 0 1,0 0-1,0 0 0,0 0 1,0 0-1,0 0 0,-2 4-2159,1 10-198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40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3808,'5'-13'972,"0"7"4253,-2 36-4318,-12 291 2170,8-174-1959,3-71-279,-2-74-199,0-6-2992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41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66 209 3904,'-34'3'1253,"6"3"1533,25-4-161,11-5-1636,370-116 3230,-258 89-3713,144-17 1,-57 28-318,-167 17-67,0 3 0,0 1 0,46 8 0,-71-6-93,7 0 129,-39 2-5101,-5 1-1303,8 0 3206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42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8 317 2400,'-8'-2'4153,"15"-2"-2380,4-3 119,-7 3-1487,0 0 0,1 0 0,0 0 0,-1 0 0,1 1-1,10-6 1,2-1 31,1-2 130,39-16 1,-12 6-367,-27 12-144,-5 3-129,0 0 0,1 1 1,15-6-1,-28 12 61,-1 0 0,1 0 0,0 0 0,0-1 0,0 1 0,0 0 0,0 0 0,-1 0 0,1 0 0,0 1 0,0-1 0,0 0-1,0 0 1,0 0 0,-1 1 0,1-1 0,0 0 0,0 1 0,0-1 0,-1 1 0,1-1 0,0 1 0,-1-1 0,1 1 0,0 0 0,-1-1 0,1 1 0,-1 0-1,1-1 1,-1 1 0,1 0 0,-1 0 0,0-1 0,1 1 0,-1 1 0,2 4-7,0 0 0,0-1-1,-1 1 1,1 8 0,-1-3-21,2 10 96,1 36 1,-2-8 48,43 351 594,-37-347-483,7 27 107,-14-73-245,0 1 0,0 13 0,1 7 194,-2-28-232,0 0 1,0 0-1,0 0 0,0 0 0,0 1 0,0-1 0,0 0 1,0 0-1,0 0 0,0 0 0,0 0 0,0 0 0,0 1 1,0-1-1,0 0 0,0 0 0,0 0 0,1 0 1,-1 0-1,0 0 0,0 1 0,0-1 0,0 0 0,0 0 1,0 0-1,0 0 0,0 0 0,1 0 0,-1 0 0,0 0 1,0 0-1,0 0 0,0 0 0,0 1 0,0-1 1,1 0-1,-1 0 0,0 0 0,0 0 0,0 0 0,6-5 563,3-13-213,0-18-125,0 0 0,5-61 0,-1-502-1353,-13 597 1063,0 0 0,0 0-1,0 0 1,0 0 0,0 0 0,1 0 0,-1 0 0,1 0 0,0 0 0,-1 0 0,1 0-1,0 0 1,0 0 0,0 0 0,0 1 0,1-1 0,-1 0 0,0 1 0,1-1 0,-1 1-1,1 0 1,0-1 0,-1 1 0,1 0 0,0 0 0,0 0 0,-1 0 0,3-1 0,6 0-16,-1-1 1,1 1 0,0 1-1,-1 0 1,12 0 0,4-1 247,182-24-106,116-13 78,-250 29-123,6-1 156,1 4-1,119 4 1,-145 11-116,-40-5 18,1-1-1,18 1 1,-31-3-34,-17 0-1765,-27 1-6262,28 3 5537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43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293 104 3328,'0'-14'1235,"1"7"-375,-1 1 1,0-1-1,-1 0 1,1 1-1,-4-12 0,4 17-801,-1-1 0,1 1-1,-1 0 1,1-1-1,-1 1 1,0 0-1,0 0 1,1 0 0,-1 0-1,0 0 1,0 0-1,0 0 1,0 0-1,0 0 1,-1 0 0,1 1-1,0-1 1,0 0-1,0 1 1,-1-1-1,1 1 1,0-1 0,-1 1-1,1 0 1,0-1-1,-1 1 1,1 0-1,-1 0 1,1 0 0,0 0-1,-1 0 1,-1 1-1,-7 0-37,1 1 0,0 1 1,0-1-1,0 2 0,0-1 0,1 1 0,0 0 0,-1 1 0,-8 7 0,-11 9 189,-27 25 1,52-43-181,-6 5-5,1 0 1,1 0 0,0 0-1,-12 19 1,16-23 19,1 1 1,0-1-1,0 0 0,0 1 0,0 0 1,1-1-1,0 1 0,0 0 1,0 0-1,0 0 0,1 0 1,0 0-1,0 6 0,1-10-3,-1 1 1,0-1-1,0 1 0,1 0 0,-1-1 1,1 1-1,0-1 0,-1 0 0,1 1 1,0-1-1,0 1 0,0-1 0,0 0 0,0 0 1,0 1-1,0-1 0,1 0 0,-1 0 1,0 0-1,1 0 0,-1-1 0,0 1 0,1 0 1,-1 0-1,1-1 0,-1 1 0,1-1 1,1 1-1,4 0 172,1 0 0,-1-1 1,0 1-1,14-2 0,-17 0-136,5 1 39,0-1 0,-1 0 0,1-1 1,0 0-1,-1 0 0,14-7 1,-17 7-80,1-1 1,-1 0 0,0 0-1,0-1 1,-1 0 0,1 0-1,-1 0 1,1 0 0,-1-1-1,-1 1 1,5-7 0,7-16 125,0-2 0,-2 0 0,13-40 0,-23 59-191,0 0 0,-1 1 1,0-1-1,1-20 0,7 57-399,-6 5 361,-1-1 1,-2 44-1,0 2 120,2-8 89,-3 0 0,-2 0 0,-18 99 0,16-143-36,2-13 33,0 0 0,-5 15 0,6-24-77,0 1 0,-1-1 0,1 0 1,-1 0-1,0 0 0,0 0 0,0 0 0,0 0 1,0 0-1,-1-1 0,0 1 0,-2 1 0,4-3-37,-1 0-1,0 0 0,1 0 0,-1-1 0,1 1 0,-1 0 1,0-1-1,1 0 0,-1 1 0,0-1 0,0 0 0,1 0 1,-1 0-1,0 0 0,0 0 0,1 0 0,-1-1 0,0 1 1,1 0-1,-1-1 0,-2 0 0,-1-2 30,0 1-1,0-1 1,0 0-1,-8-5 1,3-1-29,0 0 1,0 0 0,1-1 0,0 0-1,0-1 1,1 0 0,1-1 0,0 1-1,-8-20 1,13 29-29,1-1 0,0 1 0,1-1 0,-1 1 0,0-1-1,1 1 1,-1-1 0,1 1 0,0-1 0,0 0 0,0 1 0,0-1 0,0 0-1,1 1 1,-1-1 0,1 1 0,-1-1 0,1 1 0,0-1 0,0 1 0,3-5 0,-2 4-2,1 0-1,0-1 1,0 1 0,0 0 0,0 0 0,0 1 0,1-1 0,-1 1 0,1 0 0,0 0 0,-1 0 0,6-2 0,8-3 63,1 1 0,30-7 0,-41 12-47,0 0 0,0 0-1,-1 1 1,1 0 0,0 0-1,0 0 1,-1 1 0,1 0 0,0 1-1,12 3 1,-18-4-513,-1 0 1,1 0-1,-1 0 1,1 0-1,-1 0 0,0 0 1,1 0-1,-1 0 0,0 0 1,0 0-1,1 0 0,-1 0 1,0 0-1,0 0 1,0 0-1,0 0 0,0 0 1,-1 0-1,1 2 0,0 2-2163,0 8-803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15.16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3 355 4800,'-2'-6'6245,"3"7"-6008,0-1 1,0 0-1,0 1 0,0-1 1,0 1-1,0-1 0,1 1 1,-1 0-1,-1-1 0,1 1 1,0 0-1,0 0 0,1 2 1,6 9 602,-1 2 1,0-1 0,-1 1-1,8 26 1,-1-1-138,-1-5-422,-2 1 0,6 43 0,-8-39 369,17 56 1,-19-83-250,-6-12-388,0 0 0,0 1 0,0-1 0,0 0-1,1 0 1,-1 0 0,0 0 0,0 0 0,0 0 0,0 0 0,0 0 0,0 1 0,0-1-1,0 0 1,1 0 0,-1 0 0,0 0 0,0 0 0,0 0 0,0 0 0,0 0 0,1 0-1,-1 0 1,0 0 0,0 0 0,0 0 0,0 0 0,0 0 0,0 0 0,1 0 0,-1 0 0,0 0-1,0 0 1,0 0 0,0 0 0,0 0 0,0 0 0,1 0 0,-1-1 0,1-1 81,1 0 0,-1 0 0,0-1 0,0 1 1,0-1-1,1-3 0,0 0-113,23-80 339,-15 49-154,19-46-1,87-167-260,-70 153 67,-13 30-52,7-17-368,-16 29-3024,-25 62-1022,2 8 2451,0-2 650,0 7-1791,7 33 0,-8-52 3131,4 36-2923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43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4 3808,'-2'-4'5942,"3"14"-1352,-1-3-5149,-14 44 2847,4 2-1726,-8 54 194,16-85-651,0 0-1,4 41 1,-2-35-73,0-28-75,0 0 0,0 0 0,0 0 0,0-1 0,1 1 0,-1 0 0,0 0 0,0 0 0,0 0 0,0 0 0,0 0 0,0 0 0,0 0 1,0 0-1,1 0 0,-1 0 0,0 0 0,0 0 0,0 0 0,0 0 0,0 0 0,0 0 0,0 0 0,0 0 0,1 0 0,-1 0 0,0 0 0,0 0 0,0 1 0,0-1 0,0 0 0,0 0 1,0 0-1,0 0 0,0 0 0,0 0 0,1 0 0,-1 0 0,0 0 0,0 0 0,0 0 0,0 1 0,0-1 0,0 0 0,0 0 0,0 0 0,0 0 0,0 0 0,0 0 0,0 0 0,0 0 1,0 1-1,6-12-1714,-5 9 1118,25-41-5153,-13 19 3515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44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11 3904,'-1'0'162,"1"-1"0,-1 0 1,1 1-1,-1-1 0,1 0 1,0 1-1,-1-1 0,1 0 0,0 0 1,-1 1-1,1-1 0,0 0 1,0-1-1,-5 36 5676,-5 5-3805,4-18-1361,-3 25 1,-18 86 825,19-88-1299,4-27-150,2 0 1,-2 24-1,4-40-881,0-3-491,1-8-2031,1-2-65,2-4 518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44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41 5888,'-8'-3'6773,"22"2"-3888,80-14-693,155-6 0,-139 20-2099,-48 2-26,-40 2-344,-22-3 175,1 1 1,-1-1-1,0 0 1,0 0 0,0 0-1,0 0 1,0 1-1,0-1 1,1 0 0,-1 0-1,0 1 1,0-1-1,0 0 1,0 0-1,0 1 1,0-1 0,0 0-1,0 0 1,0 0-1,0 1 1,0-1 0,0 0-1,0 0 1,0 1-1,-1-1 1,1 0-1,0 0 1,0 0 0,0 1-1,0-1 1,0 0-1,0 0 1,0 0-1,-1 1 1,1-1 0,0 0-1,0 0 1,0 0-1,-1 0 1,1 1 0,-1 0-1224,0 10-589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44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6 135 5568,'-5'5'1634,"5"-9"-437,0 0 670,5 2-845,0 1 0,0-1 0,0-1 0,-1 1 0,8-5 0,31-15 585,2 6-888,2 2-1,48-8 1,100-9-590,-154 25-68,-32 4-48,-1 1-1,0 1 0,0 0 0,11 0 0,2 6-2974,-15-3 850,-16 6-5546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47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167 172 1056,'-9'1'784,"6"0"-175,6 0 1486,-4-2-1782,0 0 1,0 0-1,0 0 1,-1 1-1,1-1 0,0 0 1,-1 1-1,1-1 1,0 1-1,-1-1 1,1 1-1,-3-1 0,-9 0 298,-11-3 533,23 3-1134,1 1-1,0 0 1,-1 0-1,1 0 1,0 0-1,-1-1 1,1 1-1,0 0 1,-1 0-1,1 0 1,-1 0-1,1 0 1,0 0-1,-1 0 1,1 0-1,0 0 1,-1 0-1,1 0 1,0 1-1,-1-1 1,1 0-1,0 0 1,-1 0-1,1 0 1,0 0-1,-1 1 1,1-1-1,-1 1 1,-1 0 50,58 20 3183,-33-17-3101,0 0 0,32 0 0,-13-1 40,-27-2 30,1-1 0,-1 0 0,1-2 1,26-4-1,-40 5-183,1 0 0,-1 1 0,1-1 0,-1 0 0,0 0 0,1-1 0,-1 1-1,0 0 1,0-1 0,0 1 0,0-1 0,0 0 0,0 1 0,0-1 0,-1 0 0,1 0 0,-1 0 0,1-1 0,-1 1 0,0 0 0,0 0 0,0-1 0,0 1 0,0-1 0,0 1 0,-1-1 0,1-4 0,-1 0-14,0-1 1,-1 1-1,0 0 1,-1-1 0,1 1-1,-1 0 1,-1 0 0,1 0-1,-1 0 1,0 1 0,-6-8-1,7 10-48,0 1 0,-1 0 0,0-1 0,1 1 0,-1 0 0,-1 1 0,1-1 0,0 0 0,-1 1 0,1 0 0,-1 0 0,0 0 0,1 0 0,-1 1 0,0-1 0,0 1 0,0 0 0,-1 0 0,1 0 0,0 1 0,-5 0 0,-5 1-5,0 1 0,1 0 0,0 2 0,-1-1 0,1 2 0,1 0 0,-1 0 0,-12 8 1,-2 2 75,0 0 1,1 2 0,-44 38-1,65-50-28,-1 0 0,1 1 1,0-1-1,1 1 0,-1 0 0,1 0 0,-3 7 0,5-10 8,1 0 0,0-1-1,0 1 1,0 0-1,1 0 1,-1-1 0,1 1-1,-1 0 1,1 0 0,0 0-1,0 0 1,0 0 0,0-1-1,1 1 1,-1 0 0,1 0-1,0 0 1,0-1 0,0 1-1,0 0 1,2 3 0,1 0 34,1 0 0,-1 1 0,1-2 1,0 1-1,1-1 0,11 10 0,42 23 271,-39-26-132,31 15 465,99 38-1,-45-22 45,-96-39-643,1 0 1,0 0-1,-1-1 0,1-1 1,0 1-1,1-2 0,14 2 1,-24-3 182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47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3904,'3'-11'1385,"-2"10"-1140,-1 0-1,0 0 1,0 1 0,1-1-1,-1 0 1,0 0-1,1 0 1,-1 0 0,1 0-1,-1 1 1,1-1 0,-1 0-1,1 0 1,0 0 0,1 0-117,-1 1 1,0 0 0,1-1 0,-1 1 0,1 0 0,-1-1-1,0 1 1,1 0 0,-1 0 0,1 0 0,-1 1 0,1-1-1,1 1 1,8 1 182,0 0 0,-1 1-1,0 1 1,1 0-1,-1 0 1,14 9 0,55 40 1070,-70-46-1134,32 25 81,-2 2 1,-2 2-1,-1 1 1,39 53 0,-66-78-300,-8-9-95,1 0-1,0 0 1,0 0 0,0 0 0,0-1 0,0 1 0,1-1-1,-1 0 1,1 1 0,4 2 0,-7-5-16,0 0 1,1 0-1,-1 0 0,0 0 1,0 0-1,1 0 1,-1 0-1,0 0 0,1 0 1,-1 0-1,0 1 1,0-1-1,1-1 0,-1 1 1,0 0-1,1 0 0,-1 0 1,0 0-1,0 0 1,1 0-1,-1 0 0,0 0 1,0 0-1,1 0 1,-1-1-1,0 1 0,0 0 1,1 0-1,-1 0 1,0 0-1,0-1 0,0 1 1,0 0-1,1 0 1,-1-1-1,0 1 0,0 0 1,0 0-1,0-1 0,0 1 1,0 0-1,1-1 1,2-7-1583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47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567 1 5216,'-1'0'166,"0"0"0,-1 0-1,1 0 1,0 0 0,0 1 0,0-1 0,0 0 0,0 1 0,0-1 0,0 0-1,-1 1 1,1-1 0,0 1 0,1 0 0,-1-1 0,0 1 0,0 0 0,-1 1-1,-8 6 481,-43 30 1050,-87 71 672,91-60-1870,2 2 0,3 2 0,2 2 0,-51 87 1,78-117-424,0-2 149,-18 42-1,32-64-232,1-1 0,-1 2 0,1-1-1,-1 0 1,1 0 0,0 0 0,-1 0 0,1 0-1,0 0 1,0 0 0,0 0 0,0 0 0,0 0-1,0 1 1,0-1 0,0 0 0,1 1 0,-1-2-81,1 1 0,-1-1 0,1 0 0,-1 1 0,1-1 0,0 0 1,-1 0-1,1 1 0,-1-1 0,1 0 0,0 0 0,-1 0 0,1 0 0,0 0 1,-1 0-1,1 0 0,0 0 0,-1 0 0,1-1 0,-1 1 0,1 0 1,0 0-1,-1 0 0,1-1 0,-1 1 0,2-1 0,51-19-4646,-13 8 2886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48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6 258 4576,'-2'2'476,"2"-1"-409,-1-1 1,1 1 0,0 0-1,-1-1 1,1 1 0,0-1-1,0 1 1,-1 0 0,1-1-1,0 1 1,0 0 0,0 0-1,0-1 1,0 1 0,0 0-1,0-1 1,0 1 0,0 0-1,0-1 1,0 1-1,0 0 1,1 1 0,2 23 243,9 90 2386,-12-42-1240,4 49 899,4 2-500,-4 4 1866,1-205-2266,-4 63-1357,5-28 1,0 4-59,8-115-2,-6 51-138,21-100-1,-24 175 118,2 1-1,13-33 1,-16 49-31,1 0 1,0 0 0,1 0-1,0 1 1,0-1 0,1 2-1,1-1 1,7-7 0,-10 12-12,-1 1 0,1-1 0,0 1 0,1 1 0,-1-1 0,0 1 1,1 0-1,-1 0 0,1 0 0,0 1 0,-1 0 0,1 0 0,0 0 0,0 1 0,0 0 1,10 1-1,-9-1-1,0 1 1,0 0 0,0 1-1,0 0 1,0 0 0,-1 0-1,1 1 1,-1 0 0,1 1-1,-1-1 1,0 1 0,0 0-1,6 6 1,-6-3 33,0-1 0,-1 1 1,1 0-1,-2 1 0,1-1 0,-1 1 0,0 0 0,-1 0 0,0 0 1,0 1-1,0-1 0,-1 1 0,-1-1 0,1 1 0,-2 0 0,1 10 1,-1 0 69,-2 0 1,0-1 0,0 1 0,-2-1 0,-1 1 0,-9 26 0,11-37-32,-1 0-1,0-1 1,0 1 0,-1-1 0,1 0 0,-2 0 0,1 0-1,-1-1 1,0 1 0,0-2 0,-1 1 0,1-1 0,-1 0-1,0 0 1,-1 0 0,1-1 0,-1-1 0,0 1 0,0-1-1,0 0 1,-1-1 0,1 0 0,0-1 0,-1 1 0,1-1-1,-1-1 1,0 0 0,1 0 0,-1-1 0,1 0 0,-1 0-1,-15-5 1,15 2-22,0 0 0,1 0 1,-15-10-1,-11-6-3400,24 16 1539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50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483 4 2656,'0'0'153,"0"0"-1,2-2 1833,-2 1-1832,0 1-1,0 0 1,1 0 0,-1 0-1,0 0 1,0 0 0,0 0-1,1 0 1,-1 0 0,0 0-1,0 0 1,1-1 0,-13 2 1641,-126 5 707,122-4-2476,0 0 0,0 1 0,0 1 1,1 1-1,0 0 0,-23 12 0,31-13 28,1 0 0,0 0-1,0 1 1,0 0 0,1 0 0,0 0-1,0 1 1,0 0 0,1 0 0,0 0-1,0 0 1,0 1 0,1 0-1,0 0 1,0 0 0,1 0 0,-3 11-1,0 11 98,1 0-1,1 0 1,1 36-1,2-43-128,-3 375 1046,6-299-754,-2 326 1273,-3-347-1332,-9 138 414,-18 115 420,4-185-443,13-88-463,2-22-131,7-29 4,1-1 1,1 1-1,-1 0 1,1 0-1,-2 10 1,3-15-54,0-1 1,0 1 0,0-1-1,0 1 1,0 0 0,0-1-1,0 1 1,0-1 0,-1 1-1,1 0 1,0-1 0,-1 1-1,1-1 1,0 1-1,-1-1 1,0 1 0,1-1-2,0 0 1,0 0 0,0 0-1,0 0 1,0 0 0,0 1-1,0-1 1,0 0 0,0 0-1,0 0 1,0 0 0,-1 0-1,1 0 1,0 0 0,0 0-1,0 0 1,0 0 0,0 0-1,0 1 1,0-1 0,0 0-1,0 0 1,0 0 0,0 0-1,0 0 1,0 0 0,0 0-1,0 0 1,0 0 0,0 1-1,0-1 1,0 0 0,0 0-1,0 0 1,0 0 0,0 0-1,0 0 1,0 0 0,0 0-1,0 0 1,0 0 0,1 1-1,-1-1 1,0 0 0,0 0-1,0 0 1,0 0 0,0 0-1,0 0 1,0 0 0,0 0-1,0 0 1,0 0 2,1 0-1,-1 1 1,0-1-1,0 0 1,0 0-1,0 0 1,1 0-1,-1 1 1,0-1-1,0 0 1,0 0-1,0 0 1,0 1-1,0-1 1,0 0-1,0 0 1,0 1-1,0-1 1,0 0-1,0 0 1,0 0-1,0 1 1,0-1-1,0 0 1,0 0-1,0 1 1,0-1-1,0 0 1,0 0-1,0 0 1,0 1-1,0-1 1,0 0-1,0 0 1,-1 0-1,1 1 1,-5 5 135,5-6-136,30-4 600,54-22-305,170-4-116,-196 31-44,-57-1-154,-4-15-12431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52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66 3328,'-10'-5'2853,"-2"6"2416,10 1-4864,2-2-305,-1 1 0,1-1 0,-1 1-1,1-1 1,-1 1 0,1-1 0,-1 0 0,1 1 0,-1-1-1,0 0 1,1 1 0,-1-1 0,1 0 0,-1 0 0,0 0-1,1 1 1,-1-1 0,0 0 0,1 0 0,-2 0 0,-3 2 1090,5-2-1166,0 0 1,0 0-1,0 0 1,1 0-1,-1 0 1,0 0-1,0 0 1,0 0-1,0 0 1,0 0-1,0 0 1,0 0-1,0 0 1,0 0-1,0 0 1,0 0-1,0 0 1,0 1-1,0-1 1,0 0-1,0 0 1,0 0-1,1 0 1,-1 0-1,0 0 1,0 0-1,0 0 1,0 0-1,0 0 1,0 0-1,0 0 1,0 0-1,0 0 1,0 0-1,0 0 1,0 0-1,0 0 1,0 1-1,0-1 1,0 0-1,0 0 1,0 0-1,0 0 1,0 0-1,0 0 1,0 0-1,0 0 1,0 0-1,0 0 1,0 0-1,0 0 1,0 0-1,0 0 1,0 0-1,0 0 1,0 1-1,-1-1 1,1 0-1,0 0 1,0 0-1,0 0 1,-6 0 822,8-6 327,3 2-1080,0 0 0,1 0 0,-1 1 0,1 0 0,10-5 0,-9 5-55,5-4 42,2 1 1,-1 0 0,1 2-1,-1-1 1,1 2-1,18-3 1,-21 4-53,-1 2 1,1-1 0,0 2-1,0-1 1,0 1-1,-1 1 1,1 0-1,19 7 1,-16-6 47,-13-2-65,1-1 1,0 0 0,-1 1 0,1-1 0,-1 1 0,1-1 0,-1 1 0,1 0 0,-1 0 0,2 1 0,-2-1 280,-8-1-3706,0 0 181,2 3 1019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17.29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10 891 4896,'0'1'101,"-1"0"62,0 0 0,0 0 0,0 0 0,0 0 0,1 0 0,-1 0 0,0 0 0,1 0 0,-1 0 0,1 0 0,0 0 0,-1 1 0,1-1 0,0 0 0,-1 2 0,1-3-82,1 0 1,-1 0-1,0 0 0,1 0 0,-1 0 0,0 1 1,0-1-1,1 0 0,-1 0 0,0 0 0,1 0 1,-1 0-1,0 0 0,1 0 0,-1 0 0,0 0 1,0 0-1,1 0 0,-1 0 0,0 0 1,1 0-1,-1-1 0,0 1 0,1 0 0,-1 0 1,0 0-1,0 0 0,1-1 0,9-3 1415,5-5-519,-1-1 0,0-1 0,-1 0 1,21-23-1,16-14-152,-12 17-167,0-3 0,33-40 0,-66 69-594,4-7 57,1 1-1,0 0 1,1 1-1,11-9 0,-21 19-120,-3 3-6,0 0-1,0 0 0,0 0 0,1 0 0,-1 1 0,1-1 1,0 1-1,0-1 0,0 1 0,-1 6 0,-4 14 338,4-18-271,-1-1-1,1 1 0,1 0 0,-1 0 0,1 0 0,0 1 0,0-1 0,0 0 0,1 0 0,0 1 1,1 6-1,0-12-33,-1 1 0,0-1 0,1 1 0,-1-1 0,1 1 0,0-1 0,-1 1 0,1-1 0,0 0 0,0 1 0,0-1 0,0 0 0,0 0 0,0 0 0,0 0 0,0 0 0,1 0 0,-1 0 0,0 0 0,0 0 0,1-1 0,-1 1 0,1 0 0,-1-1 0,1 1 0,-1-1 0,1 1 0,-1-1 0,3 0 0,-1 0-10,0 1-1,0-1 0,1-1 1,-1 1-1,0 0 1,0-1-1,0 0 1,1 1-1,-1-1 1,0 0-1,0-1 1,5-2-1,0-1 0,-1-1-1,12-11 1,-13 11 28,0 0 1,1 1 0,9-7 0,-2 3 63,27-23 0,-28 20-129,21-13 0,-23 18 22,-7 5 0,0 0 0,0 0 0,-1 0 0,1-1 0,-1 0 0,1 0 0,4-6 0,-7 6-26,-1 4 3,0-1 1,-1 1 0,1 0-1,0 0 1,0 0-1,-1 0 1,1 0 0,-1 0-1,1 0 1,-1-1 0,1 1-1,-1 0 1,0 0 0,-6 11-167,5-3 133,0 1 0,1-1 0,-1 19 0,2-27 55,-1 1 0,1 0 0,0 0 0,1 0-1,-1-1 1,0 1 0,0 0 0,1 0 0,-1-1 0,1 1 0,-1 0 0,1-1 0,0 1 0,0 0 0,0-1 0,0 1-1,0-1 1,0 0 0,0 1 0,0-1 0,1 0 0,-1 1 0,0-1 0,1 0 0,-1 0 0,1 0 0,-1 0-1,3 0 1,8 2 29,-1 0 0,1-2 0,0 1 0,-1-1 0,1-1 0,0 0 0,13-2 0,-4-2 7,1 0 1,38-13 0,-50 13-2,-1 0 1,0-1-1,0 0 0,0 0 0,0-1 1,-1 0-1,0 0 0,0-1 0,-1 0 1,0-1-1,0 0 0,-1 0 0,0 0 1,0 0-1,8-18 0,1-7-23,-2 1 0,-1-2 0,8-39 0,-19 69-16,24-88 1,31-128-126,-53 209 29,-1-1 0,0 1-1,-1-15 1,-1 26 85,0-1 1,0 1-1,0 0 0,1 0 0,-1-1 1,0 1-1,0 0 0,0-1 0,0 1 1,0 0-1,0 0 0,-1-1 0,1 1 1,0 0-1,0 0 0,0-1 0,0 1 1,0 0-1,0-1 0,0 1 0,-1 0 1,1 0-1,0 0 0,0-1 0,0 1 1,0 0-1,-1 0 0,1 0 0,0-1 1,0 1-1,-1 0 0,1 0 0,0 0 1,0 0-1,-1-1 0,-8 7-335,-8 13 117,11-9 181,1-1-1,0 1 1,1 0-1,0 0 1,1 0-1,-4 14 1,0 2 32,-7 31 112,2 1 0,-5 70-1,14-95 74,2 0-1,1 0 0,2 1 0,8 42 0,-9-69-42,0 0 0,0 0-1,1 0 1,1 0-1,5 12 1,-8-18-105,1 0-1,0 0 1,0 0-1,-1 0 1,1 0 0,0 0-1,0 0 1,0 0 0,0 0-1,0 0 1,0 0-1,1 0 1,-1-1 0,0 1-1,0-1 1,1 1 0,-1-1-1,0 1 1,0-1-1,1 0 1,-1 1 0,0-1-1,1 0 1,-1 0 0,1 0-1,-1 0 1,0 0-1,1 0 1,-1-1 0,0 1-1,1 0 1,-1-1 0,0 1-1,0-1 1,1 1-1,-1-1 1,2-1 0,1 0 6,1-1 0,-1 0 1,0 0-1,0 0 0,0-1 0,0 1 1,-1-1-1,5-6 0,22-38 107,-23 36-112,16-31-337,-25 48 298,0 0 0,0 0-1,0 1 1,0-1-1,1 1 1,0 0 0,0 9-1,-4 18 368,3-25-263,0 0 1,1 0 0,0 0-1,1 0 1,0 0 0,0 1-1,1-1 1,0 0 0,4 15-1,-5-22-63,0 0 1,1 0-1,-1-1 0,1 1 0,-1 0 0,1 0 1,-1-1-1,1 1 0,-1-1 0,1 1 0,0 0 1,-1-1-1,1 1 0,0-1 0,-1 1 0,1-1 0,0 0 1,0 1-1,0-1 0,-1 0 0,1 0 0,0 1 1,0-1-1,0 0 0,0 0 0,-1 0 0,1 0 1,0 0-1,0 0 0,0 0 0,0 0 0,0 0 1,-1-1-1,3 1 0,2-2 69,1 0 0,0 0 0,9-4 0,8-7-88,-1-1 1,0 0-1,23-21 0,17-12-150,-31 21 86,-25 21-114,-21 20-7,9-9 192,0 1 0,0 0 1,1 1-1,0-1 0,1 1 0,-1 0 0,2 0 0,-5 13 0,7-21-8,1 1-1,0 0 0,0-1 0,0 1 1,0 0-1,0-1 0,0 1 1,0 0-1,0 0 0,0-1 0,1 1 1,-1 0-1,0-1 0,0 1 1,1 0-1,-1-1 0,0 1 0,1-1 1,-1 1-1,0 0 0,1-1 1,-1 1-1,1-1 0,-1 1 0,1-1 1,-1 1-1,1-1 0,-1 0 1,1 1-1,0-1 0,-1 0 0,1 1 1,0-1-1,-1 0 0,1 0 1,0 1-1,-1-1 0,1 0 0,1 0 1,2 1 11,1 0 1,-1-1-1,1 0 1,-1 1-1,6-2 1,15 0-15,-1-2 0,1-1 0,0-1 0,-1-1 0,0-1 0,-1-1 0,42-21 0,-33 12-73,31-25-1,-55 37 78,-34 31-359,0 1 132,19-22 185,-1 2 66,0-1 0,1 1 0,-1 0 1,2 1-1,-1 0 0,1 0 0,0 0 0,-8 15 1,14-23-24,0 1-1,-1-1 1,1 0 0,0 1 0,0-1 0,0 1 0,-1-1 0,1 1 0,0-1 0,0 0-1,0 1 1,0-1 0,0 1 0,0-1 0,0 1 0,0-1 0,0 0 0,0 1 0,0-1 0,0 1-1,0-1 1,1 1 0,-1-1 0,0 0 0,0 1 0,0-1 0,1 1 0,-1-1 0,0 0-1,0 1 1,1 0 0,0-1 3,0 0 0,0 1 0,0-1-1,0 0 1,0 0 0,0 0 0,0 1-1,0-1 1,0 0 0,0 0 0,0 0-1,0-1 1,1 1 0,4-1 14,0-1 1,0 0-1,10-4 0,-7 1-12,1 0 0,-2-1 0,1-1 1,-1 0-1,1 0 0,10-13 0,-6 7-54,-1 4-203,-11 33 123,-1-16 118,0 1-1,1-1 0,0 0 1,0 0-1,1 1 1,3 11-1,-4-18 22,0 1 0,0-1 0,1 1-1,-1-1 1,1 0 0,-1 0 0,1 1 0,0-1 0,0 0 0,0 0 0,0-1-1,0 1 1,0 0 0,0-1 0,0 1 0,1-1 0,-1 0 0,1 0-1,-1 0 1,1 0 0,0 0 0,-1 0 0,1-1 0,3 1 0,2 0 24,0-1 0,1-1 0,-1 1 0,0-1 0,0 0 0,11-4 0,49-17 125,-47 15-155,-7 1 18,0 1 1,0-1-1,0-1 0,-1-1 0,0 0 1,-1 0-1,0-2 0,0 1 0,-1-1 0,0-1 1,-1 0-1,0-1 0,-1 0 0,0 0 0,0-1 1,5-13-1,5-12-86,-3-1 0,-1-1 0,-2 0-1,-1 0 1,7-58 0,-17 89 23,-2 0 0,1-1 0,-1 1 0,0 0-1,-3-15 1,2 21 13,1 1 1,-1-1-1,1 1 0,-1-1 0,0 1 0,0-1 0,0 1 0,-1 0 1,1-1-1,-1 1 0,1 0 0,-1 0 0,0 0 0,1 0 1,-1 0-1,0 1 0,0-1 0,0 0 0,-1 1 0,1 0 0,0-1 1,-1 1-1,-3-1 0,3 1 7,0 0 1,0 1-1,0 0 1,0 0-1,-1 0 1,1 0-1,0 0 1,0 0-1,0 1 1,-1 0-1,1-1 1,0 1-1,0 1 1,0-1-1,0 0 1,-4 3-1,-1 1-13,-1 1 0,1 0 1,1 0-1,-10 10 0,1 2-1,0 0 0,2 2 0,0 0-1,1 0 1,1 1 0,1 1 0,0 0 0,2 0 0,1 1 0,1 0 0,1 1-1,0-1 1,2 1 0,-1 28 0,5-39-1551,1 23 0,0-25-343,1 0 0,0 1 0,1-1 0,6 15 0,4 2-3192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54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435 22 2496,'5'-5'750,"4"-1"2100,2-3 881,-9 7-2381,-8 8-1258,-3 4-5,0 1 0,1 0-1,0 0 1,1 1 0,0 0 0,-10 24 0,-23 87 797,28-85-787,-38 158 647,44-165-598,2 0-1,1 0 1,2 1 0,4 48-1,28 178 543,-19-187-400,-3 1 0,-3 1 0,-4-1 0,-13 141 0,9-198-241,-22 129 1019,18-120-743,0 0 1,-2-1 0,0 0-1,-13 22 1,14-33-225,0 0 1,-1-1-1,-1 0 1,0 0 0,0-1-1,-1 0 1,0-1-1,-13 10 1,-7 2-2,-59 30 1,87-50-232,-1 0 1,1 0-1,0 1 1,-1-2-1,1 1 0,-1 0 1,1 0-1,-1-1 0,1 1 1,-1-1-1,1 0 1,-1 0-1,0 0 0,-3 0 1,16-9-5841,7 0 3221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55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3136,'3'-10'6944,"3"53"-6358,-1 217 1812,-6-165-1398,6 36 1650,-5-130-2143,0-18 1258,0 9-1717,-1 1 0,2-1 0,-1 1 0,1 0 0,0 0 0,1-1 0,-1 1 0,1 0 0,1 0 0,4-9 0,15-38 93,-3 4-106,8-10-44,36-59-1,-52 101-42,1 1-1,0 0 1,1 0 0,1 1 0,1 1-1,0 1 1,27-21 0,-40 34 37,-1 0 1,0 0 0,0 0-1,1 0 1,-1 0 0,0 1-1,1-1 1,-1 1 0,1-1-1,-1 1 1,1-1-1,-1 1 1,1 0 0,-1 0-1,1-1 1,-1 1 0,1 0-1,-1 1 1,1-1 0,0 0-1,-1 0 1,1 1-1,-1-1 1,1 1 0,-1-1-1,0 1 1,1-1 0,-1 1-1,0 0 1,1 0 0,-1 0-1,0 0 1,0 0-1,0 0 1,1 0 0,-1 0-1,0 0 1,-1 1 0,3 1-1,0 3-18,0 0 1,0 0-1,-1 0 0,1 0 0,-1 0 0,0 1 0,1 11 0,-1 4 37,-1 0 0,-1 0 0,-5 35 0,4-47 36,0 0 0,-1 0 0,-1 0-1,1-1 1,-2 1 0,1-1 0,-1 0-1,-1 0 1,0 0 0,0 0 0,0-1-1,-1 0 1,-1 0 0,1-1-1,-1 1 1,-1-2 0,1 1 0,-1-1-1,-12 8 1,12-11 27,0 0 0,0 0 0,0-1 0,0 0 0,0 0-1,-1-1 1,1 0 0,0 0 0,-1-1 0,-10-1 0,2 0 104,49 8-214,-6-1 248,32 14 1,-31-11 60,-15-4-180,-1 0 0,0 1 0,-1 0 0,11 8 0,-11-7 44,0 0-1,0-1 1,1-1-1,14 6 1,-20-8-1192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56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48 3328,'-1'-6'623,"0"1"1,0 0-1,-1-12 0,2 2 3401,-2 17-3455,-1 4-599,2 5 232,0 1-1,2 19 1,0 7 62,-3-4 145,0 79 963,3 3 25,-1-68-719,-7 38 214,1-5-120,6-79-824,1 18 841,3-18 38,4-6-178,-4 0-542,0 0 0,0-1 0,0 1-1,5-10 1,10-12 15,-11 18-138,8-10 37,26-23 1,-36 36-94,0 1 0,0-1 0,0 1 0,1 0 0,-1 1 0,1 0 0,0 0 0,0 0 0,9-1 0,-15 3 65,0 1 0,1-1-1,-1 1 1,0 0 0,1 0 0,-1 0 0,1 0 0,-1 0 0,0 0-1,1 0 1,-1 0 0,0 0 0,1 1 0,-1-1 0,0 0 0,1 1 0,-1 0-1,0-1 1,1 1 0,-1-1 0,0 1 0,0 0 0,0 0 0,0 0-1,0 0 1,0 0 0,0 0 0,0 0 0,0 0 0,0 0 0,-1 0 0,1 1-1,0-1 1,-1 0 0,1 0 0,-1 1 0,1-1 0,-1 0 0,0 1-1,1 1 1,-1 2 23,1 1 0,-1-1 0,0 0 0,-1 0 0,1 1 0,-1-1 0,0 0 0,0 0 0,-3 8-1,1-5 137,0-1-1,0 0 0,-1 1 0,0-1 1,0 0-1,-1-1 0,0 1 0,0-1 1,-11 10-1,14-14-113,0-1 0,0 1 0,0-1 0,-1 0 1,1 0-1,0 0 0,-1 0 0,1 0 0,-1 0 0,1-1 0,-1 1 1,1-1-1,-1 1 0,-2-1 0,2-1-16,0 1 0,0-1-1,0 1 1,0-1 0,1 0-1,-1 0 1,0 0 0,0-1 0,1 1-1,-1-1 1,1 1 0,-1-1 0,1 0-1,-4-3 1,0-1 31,1 0 0,0 0-1,-9-14 1,12 17-508,0 0-1,0 0 0,1 0 1,-1-1-1,1 1 1,0-1-1,0 1 1,0-1-1,0 1 1,0-5-1,1 8 346,0-1 0,1 1 0,-1 0 0,0 0 0,0 0-1,0-1 1,0 1 0,0 0 0,0 0 0,0-1 0,0 1 0,1 0-1,-1 0 1,0 0 0,0 0 0,0-1 0,1 1 0,-1 0 0,0 0 0,0 0-1,0 0 1,1 0 0,-1-1 0,0 1 0,0 0 0,0 0 0,1 0-1,-1 0 1,0 0 0,0 0 0,1 0 0,-1 0 0,0 0 0,0 0 0,1 0-1,-1 0 1,0 0 0,0 0 0,1 0 0,-1 0 0,0 0 0,0 1 0,1-1-1,-1 0 1,12 5-2544,6 10-882,0 4 1200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5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9 3808,'0'1'28,"0"-1"1,0 0 0,0 0-1,0 0 1,1 0-1,-1 0 1,0 0 0,0 0-1,0 0 1,0 0-1,1 0 1,-1 0-1,0 0 1,0 0 0,0 0-1,0 0 1,1 0-1,-1 0 1,0 0-1,0 0 1,0 0 0,0 0-1,1 0 1,-1 0-1,0 0 1,0 0 0,0 0-1,0 0 1,0-1-1,1 1 1,-1 0-1,0 0 1,0 0 0,0 0-1,0 0 1,0 0-1,0-1 1,0 1-1,0 0 1,1 0 0,-1 0-1,0 0 1,0-1-1,0 1 1,0 0 0,0 0-1,0 0 1,0 0-1,0-1 1,0 1-1,0 0 1,0 0 0,0 0-1,0 0 1,0-1-1,0 1 1,0 0-1,0 0 1,0 0 0,-1-1-1,1 1 62,0 0 0,0 0-1,0-1 1,-1 1 0,1 0 0,0 0 0,0-1-1,-1 1 1,1 0 0,0 0 0,-1 0-1,1-1 1,0 1 0,-1 0 0,1 0-1,0 0 1,-1 0 0,1 0 0,0 0-1,-1 0 1,1 0 0,-1 0 0,-31 5 1947,4 2-1790,1 2 1,-28 12-1,44-15-193,0 0 1,-1 0 0,2 1-1,-1 0 1,1 1-1,0 0 1,-8 10 0,11-10 32,0 1 0,1-1 1,0 1-1,0 0 0,1 1 0,0-1 1,-6 18-1,9-22-16,1 0 0,-1 0 0,1 0 1,1 0-1,-1 0 0,1 0 0,-1 0 0,1 0 0,1 0 0,-1 0 0,1 0 1,0 0-1,0 0 0,0 0 0,1 0 0,0 0 0,4 8 0,-4-10-6,0-1 0,0 1 0,0-1 0,0 0 0,1 0 0,-1 0 0,1 0 1,-1 0-1,1-1 0,0 1 0,-1-1 0,1 0 0,0 0 0,0 0 0,0 0 0,0 0 0,0 0 0,0-1 0,0 0 0,5 1 0,-2-1 42,-1 0 0,1-1 0,0 1 0,-1-1 1,1 0-1,0-1 0,-1 1 0,1-1 0,-1 0 0,8-4 0,-3-1 35,1 0-1,-2-1 1,1 0 0,-1 0-1,0-1 1,-1 0-1,0 0 1,10-17 0,-7 8-28,-1 1 0,-1-2 0,0 1 0,8-30 0,-14 40-130,-1 0-13,1 1 0,-2-1-1,1 1 1,-1-1 0,1-12-1,-2 19 25,0 1-1,0 0 0,0 0 1,0 0-1,0 0 0,0 0 1,0 0-1,0 0 0,0 0 1,0 0-1,0 0 0,0 0 1,0 0-1,0 0 0,0-1 1,0 1-1,0 0 0,0 0 1,0 0-1,0 0 0,0 0 1,0 0-1,0 0 0,0 0 1,0 0-1,0 0 0,0 0 1,0 0-1,0 0 0,-1 0 0,1 0 1,0 0-1,0-1 0,0 1 1,0 0-1,0 0 0,0 0 1,0 0-1,0 0 0,0 0 1,0 0-1,0 0 0,0 0 1,0 0-1,0 0 0,-1 0 1,1 0-1,0 0 0,0 0 1,0 0-1,0 0 0,0 0 1,0 0-1,0 0 0,0 0 1,0 0-1,0 0 0,0 1 1,0-1-1,0 0 0,0 0 0,-1 0 1,1 0-1,0 0 0,0 0 1,0 0-1,0 0 0,0 0 1,0 0-1,-6 8-172,-5 11 130,4 18 39,2 1 1,1 0 0,2 45 0,1-25 14,0-35 3,-9 129 126,4-100-8,5-29-10,-2-1 1,-10 42 0,-12 12 468,25-74-530,-1 0 0,0-1 0,1 1 0,-1 0 0,0 0 0,0 0 0,0-1-1,-1 1 1,1-1 0,0 1 0,-1-1 0,1 1 0,-3 1 0,3-3 0,0 1 0,-1-1 0,1 1-1,0-1 1,-1 0 0,1 0 0,-1 0 0,1 0 0,0 0 0,-1 0 0,1 0 0,-1 0 0,1 0 0,0 0 0,-1-1 0,1 1 0,0-1 0,-1 1 0,1-1 0,-2-1 0,-9-5 4,1 0 0,0-1 0,1-1 0,-1 0 0,2 0 0,-1-1 0,-9-14 0,16 20-86,0 1 0,1-1 0,0 1 0,0-1 0,0 0 0,-3-7 0,5 10 25,0 0 0,0 0 0,0 0 0,-1 0 1,1 0-1,0 0 0,0 0 0,0 0 0,1-1 0,-1 1 0,0 0 0,0 0 0,1 0 0,-1 0 0,0 0 0,1 0 0,-1 0 0,1 0 0,-1 0 0,1 0 0,0 0 0,-1 0 0,1 0 0,0 1 0,0-1 0,-1 0 0,1 0 0,0 1 0,0-1 0,0 1 0,0-1 0,1 0 0,3-1 1,0 0-1,-1 0 0,1 0 0,0 1 0,0 0 0,0 0 1,0 0-1,1 0 0,-1 1 0,0 0 0,10 1 0,2 2-4,1 0-1,19 7 0,-35-9-4,11 4 55,22 11-1,-13-5 118,-10-5-1979,0 1-6707,-3 0 5484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58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2 5472,'2'-2'6159,"0"17"-4590,-10 28-24,-28 216 461,36-180-1302,1-82-1008,-1 1 0,1 0 0,0 0 0,0 0 0,0 0 0,1 0-1,1-1 1,4-9-1289,2-5 4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59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 5728,'1'2'692,"1"1"1,-1 0 0,0 0-1,0 0 1,0 0 0,0 0-1,1 6 1,-3 6 4,0 0-1,-1 0 1,0 0-1,-7 20 1,-23 57 1096,21-65-1537,1 1-1,2 0 1,-7 36-1,10-38 207,5-21-1194,2-16-1653,6-24-3002,-4 14 3158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59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5408,'-17'-3'8992,"31"5"-8526,0-1 1,0 0 0,0-1-1,0 0 1,0-1 0,15-3-1,13 0 43,183-4 889,-122 8-978,-30 1-2942,-77 14-3205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5:59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88 3904,'-15'4'1253,"15"-4"-1240,-1 0 0,1 0 0,0 0 0,0 0 0,0 0 0,0 0-1,0 0 1,0 0 0,0 0 0,0 0 0,0 0 0,-1 1 0,1-1 0,0 0 0,0 0 0,0 0 0,0 0-1,0 0 1,0 0 0,0 0 0,0 0 0,0 1 0,0-1 0,0 0 0,0 0 0,0 0 0,0 0-1,0 0 1,0 0 0,0 0 0,0 1 0,0-1 0,0 0 0,0 0 0,0 0 0,0 0 0,0 0-1,0 0 1,0 1 0,0-1 0,0 0 0,0 0 0,0 0 0,0 0 0,1 0 0,-1 0 0,0 0-1,0 0 1,0 0 0,0 0 0,0 1 0,0-1 0,0 0 0,1 0 0,4 4 2210,-3-3-1707,0 0-1,0-1 0,0 0 1,0 1-1,0-1 0,0 0 1,0 0-1,3 0 0,30-8 1653,-17 3-1411,124-33 2267,199-15-1984,-313 53-990,-10 1-3071,-13-1 1251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01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172 250 3648,'0'-4'6152,"-11"9"-5259,3 0-857,-1 1-1,1 0 1,0 1-1,0 0 1,1 0-1,0 0 1,0 1-1,1 0 1,0 1-1,1-1 1,-7 13-1,-1 5 168,2 1 0,-16 53 0,21-59 64,-5 40 1,10-51-175,1 0 1,-1 1-1,2-1 1,-1 0-1,1 0 1,3 12-1,-2-18 55,-1 1 1,1-1-1,0 0 1,0 0-1,0 0 1,0 0-1,4 4 1,-5-6-91,0-1 0,-1 0 0,1 0 0,0 0 0,0-1 0,0 1 0,0 0 0,0 0 0,0 0-1,0-1 1,0 1 0,0 0 0,0-1 0,1 1 0,-1-1 0,0 1 0,0-1 0,1 0 0,-1 0 0,0 1 0,0-1 0,1 0 0,-1 0 0,0 0 0,1 0 0,-1-1 0,3 1 0,-2-2 32,1 1 0,-1-1 1,0 1-1,1-1 1,-1 0-1,0 0 1,0 0-1,0 0 1,0 0-1,-1 0 0,1 0 1,0-1-1,1-2 1,14-36 221,-14 35-248,35-125 658,-27 89-564,13-74-550,15-181 0,-38 292 286,-1 2 15,1-1 1,-1 1-1,0 0 0,0 0 0,0 0 1,0 0-1,-2-5 0,2 8 83,0 0 0,0 0-1,0 0 1,0 0 0,0 0 0,0 0-1,0 0 1,0 1 0,0-1 0,0 0-1,0 0 1,0 0 0,0 0 0,0 0-1,0 0 1,0 0 0,0 0 0,0 0 0,0 0-1,0 0 1,0 0 0,0 1 0,0-1-1,-1 0 1,1 0 0,0 0 0,0 0-1,0 0 1,0 0 0,0 0 0,0 0-1,0 0 1,0 0 0,0 0 0,0 0-1,0 0 1,0 0 0,-1 0 0,1 0-1,0 0 1,0 0 0,0 0 0,0 0-1,0 0 1,0 0 0,0 0 0,0 0-1,0 0 1,0 0 0,0 0 0,-1 0-1,1 0 1,0 0 0,0 0 0,0 0-1,0 0 1,0 0 0,0-1 0,-2 12-124,2-11 132,-6 38-105,2-13 293,1 0-1,0 0 0,2 27 1,6 36 184,-1-1-25,23 132 0,-27-217-431,1 0-1,-1-1 0,0 1 0,1-1 0,0 1 0,-1-1 0,1 1 0,0-1 0,-1 1 1,1-1-1,0 0 0,0 1 0,0-1 0,0 0 0,1 0 0,-1 0 0,0 0 0,0 0 1,1 0-1,-1 0 0,2 1 0,-1-2-80,0 1 0,-1-1 1,1 0-1,0 1 0,0-1 0,0 0 1,0 0-1,-1-1 0,1 1 0,0 0 1,0 0-1,0-1 0,-1 1 0,1-1 1,0 0-1,-1 0 0,1 1 0,0-1 1,2-2-1,12-9-1366,0 0 0,19-20-1,-22 20 1143,0 0 0,1 0 0,0 1 0,18-9 0,-31 19 407,1 0-1,-1 0 0,0 1 0,1-1 0,-1 1 0,1-1 0,-1 1 0,1-1 0,-1 1 0,1 0 0,-1 0 1,1-1-1,-1 1 0,1 0 0,-1 0 0,1 1 0,-1-1 0,1 0 0,-1 1 0,1-1 0,-1 0 1,1 1-1,-1 0 0,1-1 0,-1 1 0,0 0 0,0 0 0,1 0 0,1 2 0,1 1 423,-1 1 0,1 0 0,-1 0 0,0 0 0,0 0 0,2 7 0,6 10 3418,-11-25-2717,0-3-621,2-1 0,-1 1 0,1 0 0,4-10 1,1-4 35,-1-8-44,3 0 0,0 1 0,25-51 0,-31 73-418,1 0 0,0 0-1,0 0 1,0 0-1,0 1 1,1-1 0,0 1-1,0 0 1,0 1-1,0-1 1,1 1 0,-1 0-1,1 0 1,0 1-1,0 0 1,12-3-1,-8 2-355,0 2-1,-1-1 0,1 1 0,0 1 0,0 0 0,0 1 0,0-1 0,0 2 0,0 0 0,12 3 0,-9 0-1396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02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2240,'5'0'7653,"-5"1"-7340,0 0 1,0 0-1,0-1 1,0 1-1,0 0 1,0 0-1,1-1 0,-1 1 1,0 0-1,0-1 1,1 1-1,-1 0 1,1-1-1,-1 1 1,1-1-1,-1 1 0,1-1 1,-1 1-1,2 0 1,16 7 1593,-9-6-2053,1-1 1,14 1-1,-15-2 860,35 1 10,64-7 1,-32 1-526,49-5 537,-101 11-613,-24-1-184,0 0 0,0-1 0,0 1 1,1 0-1,-1 0 0,0 0 0,0 0 1,0 0-1,0-1 0,0 1 0,0 0 1,0 0-1,0 0 0,0-1 0,0 1 1,1 0-1,-1 0 0,0 0 0,0-1 1,0 1-1,0 0 0,0 0 0,0 0 1,-1-1-1,1 1 0,0 0 0,0 0 0,0 0 1,0 0-1,0-1 0,0 1 0,0 0 1,0 0-1,0 0 0,0 0 0,-1-1 1,1 1-1,0 0 0,0 0 0,0 0 1,0 0-1,-1-1 0,-2-6-3731,3 2 1344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17.67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8544,'22'5'3168,"9"-2"-2464,1 0-192,-9 2 576,9-2-704,2-3-160,11 5-128,5-5-2016,0 4 1056,-5-4-5760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0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6 3392,'0'0'70,"0"-1"0,0 1 0,0 0 0,0 0 0,0-1 1,0 1-1,0 0 0,0 0 0,0 0 0,0-1 0,0 1 0,0 0 0,0 0 0,0 0 0,-1-1 1,1 1-1,0 0 0,0 0 0,0 0 0,0 0 0,0-1 0,-1 1 0,1 0 0,0 0 0,0 0 1,0 0-1,-1 0 0,1 0 0,0-1 0,0 1 0,0 0 0,-1 0 0,1 0 0,0 0 1,0 0-1,0 0 0,-1 0 0,1 0 0,0 0 0,0 0 0,-1 0 0,-2 2 2948,-31 18-1551,17-6-839,-58 56 1458,63-57-1881,1 1 0,0 0 0,0 0 0,-7 17 0,-4 9 11,3 1 1,-24 74 0,34-85-112,2 2-1,1-1 1,1 1-1,-1 55 1,7-58 71,3-1 1,0 0 0,2 0-1,14 44 1,4 17 86,5 62-214,1 7 158,-22-125 36,-2 0-1,-1 0 0,-1 1 0,-2 54 0,-34 220 1678,27-286-1762,0-1-1,-2 1 1,0-1 0,-1-1-1,-1 1 1,-2-2-1,0 1 1,-15 20 0,19-33-117,1 0-1,-2 0 1,1-1 0,-9 6 0,13-9 5,2-2-62,0-1 0,0 1-1,1 0 1,-1-1 0,0 1 0,0-1-1,0 1 1,0-1 0,0 1-1,0-1 1,0 0 0,0 1-1,0-1 1,0 0 0,0 0 0,0 0-1,0 0 1,0 0 0,0 0-1,0 0 1,0 0 0,0 0 0,0 0-1,0 0 1,0-1 0,0 1-1,0 0 1,0-1 0,1 1-1,-1-1 1,0 1 0,0-1 0,0 0-1,0 1 1,0-2 0,-11-10-2982,6-1 807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05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4384,'0'-8'8618,"1"12"-8447,2 5-12,-1 0 0,0 0-1,-1 1 1,0-1 0,0 1 0,-2 13 0,1-15-39,0 77 703,3 206 882,-2-248-1390,-1-17 346,6 45 0,-6-71-614,0 1 0,0 0-1,0-1 1,0 1 0,0-1 0,0 1-1,0-1 1,0 1 0,1 0-1,-1-1 1,0 1 0,0-1 0,1 1-1,-1-1 1,0 1 0,1-1 0,-1 1-1,0-1 1,1 0 0,-1 1 0,1-1-1,-1 0 1,1 1 0,-1-1 0,1 0-1,-1 1 1,1-1 0,-1 0 0,1 0-1,-1 0 1,1 1 0,0-1-1,-1 0 1,1 0 0,-1 0 0,1 0-1,-1 0 1,1 0 0,0 0 0,-1 0-1,1 0 1,-1 0 0,1-1 0,-1 1-1,1 0 1,0 0 0,-1 0 0,1-1-1,-1 1 1,1 0 0,-1-1 0,1 0-1,4-2 106,0 0 0,0-1 0,9-8 0,-11 9-192,108-105 35,-4 17-16,-105 89 0,0 1 0,0-1 0,0 1 0,0-1 0,1 1 0,-1 0 0,0 0 0,0 0 0,1 0 0,-1 0 0,1 1 0,-1-1 0,1 1 0,-1 0 0,1-1 0,-1 1 0,1 0 0,-1 0 0,1 1 0,-1-1 0,1 0 0,-1 1 0,0 0 0,4 1 0,-4-1 9,0 0 0,1 1-1,-1 0 1,0-1-1,0 1 1,0 0-1,-1 0 1,1 0-1,0 0 1,-1 0-1,1 1 1,-1-1 0,0 0-1,0 1 1,0-1-1,0 1 1,0-1-1,0 1 1,-1 0-1,1-1 1,-1 1-1,0 3 1,1 3 101,-1 1 0,-1-1 0,1 0 1,-2 0-1,1 0 0,-1 0 0,-1 0 0,-5 14 0,6-18-26,0-1-1,0 1 1,0-1-1,-1 0 1,0 0-1,0 0 1,0 0-1,0 0 1,-1-1-1,1 1 1,-1-1-1,0 0 0,0 0 1,0-1-1,-1 1 1,1-1-1,0 0 1,-6 2-1,-4 0-47,-1-1 0,0 0 0,0-1 0,-1-1-1,1-1 1,0 0 0,0 0 0,-20-5 0,30 4-238,1 0 0,0 0 1,0-1-1,0 1 1,-5-4-1,8 5 6,0-1-1,0 1 0,0-1 1,0 0-1,0 1 1,0-1-1,0 0 1,0 0-1,0 0 1,0 0-1,0 0 1,1 1-1,-1-2 0,0 1 1,1 0-1,-1 0 1,1 0-1,-1 0 1,1 0-1,-1 0 1,1-1-1,0 1 1,0 0-1,0 0 0,-1-2 1,9-14-4076,5 0 1381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06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11 206 4576,'-6'-7'1474,"6"7"-1345,0-1-1,-1 1 1,1 0-1,-1-1 1,1 1-1,0 0 1,-1-1 0,1 1-1,0 0 1,0-1-1,-1 1 1,1-1-1,0 1 1,0-1 0,0 1-1,-1-1 1,1 1-1,0-1 1,0 1-1,0-1 1,0 1 0,0 0-1,0-2 1,1 44 863,-1 77 2082,0-91 1531,8-244-3756,-6 169-796,-1 34-88,0 0 0,1-1 1,0 1-1,1 0 0,6-16 1,-8 28 30,-1 0 0,0 0 0,1 0-1,-1 0 1,1 0 0,-1 0 0,1 0 0,-1 0 0,1 0 0,0 1 0,-1-1 0,1 0 0,0 0 0,0 1 0,0-1 0,-1 0 0,1 1-1,0-1 1,0 1 0,0-1 0,0 1 0,0-1 0,1 1 0,0 0 6,-1 0 0,0 0 0,1 0 0,-1 0 0,0 1-1,1-1 1,-1 0 0,0 1 0,0-1 0,1 1 0,-1 0 0,0-1 0,0 1 0,0 0 0,2 1-1,3 4 26,0 0-1,0 0 0,0 1 1,5 8-1,39 57 336,-47-68-541,0-1-1,1 1 0,-1-1 0,1 1 0,0-1 0,0-1 0,0 1 0,0 0 1,0-1-1,8 3 0,2-1-1089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08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17 4640,'0'0'95,"0"0"1,0 0-1,1 0 1,-1-1-1,0 1 1,1 0-1,-1 0 1,0 0-1,0 0 0,1 0 1,-1-1-1,0 1 1,0 0-1,0 0 1,1 0-1,-1-1 1,0 1-1,0 0 1,0 0-1,0-1 1,1 1-1,-1 0 0,0-1 1,0 1-1,0 0 1,0 0-1,0-1 1,0 1-1,0 0 1,0-1-1,0 1 1,0 0-1,0-1 0,0 1 1,0-1-1,0-1 1194,3-2 9,-4 2-507,-10 4-266,-16 10-483,-8 11 390,1 1 0,-59 56 0,90-77-385,1-1 0,0 1 1,-1 0-1,1 0 0,0 0 1,1 0-1,-1 0 0,1 0 0,-1 1 1,0 4-1,1-6 4,1-1-1,0 1 1,-1 0 0,1 0-1,0 0 1,0-1 0,0 1-1,1 0 1,-1 0 0,0 0-1,1-1 1,-1 1 0,1 0-1,0-1 1,-1 1 0,1 0-1,0-1 1,0 1 0,0-1-1,0 1 1,0-1 0,0 0-1,1 1 1,0 0 0,1 0 35,0 0 1,0 0 0,0 0-1,0 0 1,0-1 0,0 1-1,1-1 1,-1 0 0,0 0-1,1 0 1,-1 0 0,1-1-1,-1 0 1,1 1 0,-1-1-1,0 0 1,8-1 0,-6 0 1,0-1 0,0 1 0,0 0 1,1-1-1,-1 0 0,-1-1 0,1 1 0,0-1 1,-1 0-1,1 0 0,4-4 0,5-5 64,-3 3-14,-1 0 1,0-1-1,-1 0 0,14-19 0,-19 23-4,-3 4-113,0 1-1,0 0 1,0-1 0,0 1 0,0-1 0,-1 1 0,1-1 0,0 1 0,-1-1 0,1 1 0,-1-1 0,0 0 0,1-1-1,-10 77-996,-7 45 880,12-76 48,-12 136 98,9-121 227,-17 60-1,22-111-180,0 0-1,0-1 1,-5 9 0,7-14-45,-1 1 1,0-1 0,0 1-1,0-1 1,0 1-1,0-1 1,0 0 0,0 0-1,-1 1 1,1-1 0,0 0-1,-1 0 1,1 0 0,-1 0-1,1 0 1,-1-1-1,-1 2 1,1-2-28,1 0 0,0 0 0,0-1 0,0 1 0,0 0 0,-1 0 0,1-1 0,0 1 0,0-1 1,0 1-1,0-1 0,0 1 0,0-1 0,0 0 0,0 1 0,0-1 0,0 0 0,0 0 0,1 0 0,-1 1 0,0-1 0,-1-2 0,-13-22 20,12 19-21,1 0 1,-1 0-1,1-1 0,0 1 0,1-1 0,-1 0 0,1 1 0,1-1 0,-1 0 0,1 0 1,0 1-1,1-1 0,-1 0 0,1 0 0,1 1 0,-1-1 0,1 1 0,1-1 0,-1 1 1,7-12-1,-5 10 2,0 1 1,1-1 0,0 1 0,0 0 0,0 1-1,1-1 1,0 1 0,0 0 0,1 0-1,0 1 1,14-9 0,-10 8 0,1 1-1,-1 0 0,1 0 1,1 1-1,-1 1 1,0 0-1,1 1 1,20-2-1,-32 4-154,0 0-1,0 0 0,-1 0 1,1 0-1,0 0 1,0 0-1,0 1 0,-1-1 1,1 0-1,0 0 0,0 1 1,-1-1-1,1 0 0,0 1 1,-1-1-1,1 0 1,0 1-1,-1-1 0,1 1 1,0 0-1,-1-1 0,1 1 1,-1-1-1,1 1 0,-1 0 1,1-1-1,-1 2 1,1 1-638,0 0 1,0-1-1,-1 1 1,0 0 0,1 0-1,-1 4 1,0 7-1439,5 9-259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08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17 5152,'-4'-14'1648,"3"11"741,1 7-554,-1 11-605,-5 25 0,4-27-752,-6 38 965,-26 84-1,32-127-1457,-1 0 163,0 0 0,1 0 0,-3 15-1,6-23-210,-1 0 0,0 1-1,1-1 1,-1 0-1,0 0 1,1 0-1,-1 0 1,1 0-1,-1 1 1,0-1-1,1 0 1,-1 0-1,0 0 1,1 0-1,-1 0 1,1 0-1,-1 0 1,0 0-1,1-1 1,-1 1-1,0 0 1,1 0 0,-1 0-1,0 0 1,1 0-1,-1-1 1,0 1-1,1 0 1,-1 0-1,16-8-2117,6-9-1525,5 2 1178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09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11 5632,'1'-2'156,"0"-6"1634,-7 12-739,6-3-1017,-1-1-1,1 0 0,0 0 1,-1 1-1,1-1 1,0 1-1,0-1 1,-1 0-1,1 1 1,0-1-1,0 0 1,0 1-1,-1-1 1,1 1-1,0-1 0,0 1 1,0-1-1,0 0 1,0 1-1,0-1 1,0 1-1,0-1 1,0 1-1,0-1 1,0 0-1,0 1 1,1 0-1,0 7 257,-3 10 322,0 0 1,-4 19 0,0-5 55,-25 178 2383,4-76-2184,12-64-118,10-57-1694,6-20-4339,4 3 3220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09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50 6880,'-8'-5'761,"1"0"2140,20 3-412,-5 1-2214,161-16 3806,32-2-2999,-147 19-976,-54 0-174,0 0 0,1 0 0,-1 0 0,0 0 0,1 0 0,-1 0 0,1 0 0,-1 0 0,0 0 0,1 0 0,-1 0 0,0 1-1,1-1 1,-1 0 0,0 0 0,1 0 0,-1 0 0,0 1 0,1-1 0,-1 0 0,0 0 0,1 1 0,-1-1 0,0 0 0,0 0-1,1 1 1,-1-1 0,0 0 0,0 1 0,0-1 0,1 0 0,-1 1 0,0-1 0,0 0 0,0 1 0,0-1 0,0 0 0,0 1-1,0-1 1,0 1 0,0 0 0,-5 17-3773,1-8 2280,0 17-849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09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7968,'0'0'3616,"18"0"-3136,-5-5 1408,9 5-1120,10-3 704,-1 6-897,6-6 769,3 3-768,-4-5-384,-4 10-128,-6-10-64,-2 5 0,-8-3 0,-1-1 0,-7-4-4863,6 8 2655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10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274 394 4640,'0'-1'192,"0"1"0,0-1 1,0 0-1,0 1 0,1-1 0,-2 0 1,1 0-1,0 1 0,0-1 0,0 0 1,0 1-1,0-1 0,-1 0 0,1 0 1,0 1-1,0-1 0,-1 1 0,1-1 1,-1 0-1,1 1 0,0-1 0,-1 1 1,1-1-1,-1 1 0,0-1 0,-1 0-89,1 1-1,-1 0 0,0 0 0,1 0 0,-1 0 0,0 0 1,1 1-1,-1-1 0,1 0 0,-3 2 0,-12 3-4,0 0-1,1 2 0,-1-1 0,2 2 0,-1 0 0,1 1 1,0 0-1,1 1 0,-15 15 0,20-17-26,-1 0 1,2 0-1,-1 1 1,2 0-1,-1 0 0,1 1 1,0 0-1,1 0 1,0 0-1,1 1 0,0 0 1,1 0-1,0 0 1,-2 12-1,5-16 20,0 0 0,0 0 0,0 0 1,1 0-1,0-1 0,0 1 0,1 0 0,0-1 1,5 13-1,-6-17-25,0 1 1,0-1-1,1 1 1,-1-1-1,0 0 1,1 0-1,0 0 1,-1 0-1,1 0 1,0 0-1,0 0 0,0-1 1,1 1-1,-1-1 1,0 1-1,0-1 1,1 0-1,-1 0 1,1 0-1,-1 0 1,1 0-1,-1-1 1,1 1-1,0-1 1,-1 1-1,1-1 1,3 0-1,-2-1-4,-1 0 0,1 1 0,-1-2-1,1 1 1,-1 0 0,0-1 0,1 1 0,-1-1-1,0 0 1,0 0 0,0 0 0,-1 0 0,1-1-1,0 1 1,2-4 0,0 1 16,9-10 51,0 0 1,-2-1-1,0 0 0,-1 0 1,16-32-1,31-92 385,-41 89-410,16-87-1,-4-54-870,-22 139 362,-6 39 160,-4 18-24,-5 28 42,-12 141 1021,16-121-335,-3 72-34,-1 8-167,6-118-219,-1 15 49,1 0 1,3 52-1,-1-80-267,0-1 1,0 1-1,0 0 1,0 0-1,0 0 0,0 0 1,1-1-1,-1 1 1,0 0-1,0 0 1,1-1-1,-1 1 0,0 0 1,1 0-1,-1-1 1,1 1-1,-1 0 1,1-1-1,-1 1 0,2 0 1,-1-1-86,0 0 0,-1 0 0,1 0 1,0 0-1,0 0 0,0 0 0,-1 0 0,1-1 1,0 1-1,0 0 0,-1-1 0,1 1 1,0 0-1,-1-1 0,1 1 0,1-2 0,14-6-2194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10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0 159 4576,'1'7'438,"0"0"1,0 0-1,0 0 0,1 0 0,0 0 1,1-1-1,-1 1 0,1-1 1,0 1-1,1-1 0,0 0 1,0 0-1,0-1 0,1 1 1,5 5-1,-10-11-331,1 1 0,-1 0-1,1 0 1,0 0 0,0-1 0,-1 1-1,1 0 1,0-1 0,0 1 0,0 0 0,0-1-1,0 1 1,-1-1 0,1 1 0,0-1-1,0 0 1,0 1 0,0-1 0,1 0 0,-1 0-1,0 0 1,0 0 0,0 0 0,0 0 0,0 0-1,0 0 1,0 0 0,0 0 0,0-1-1,0 1 1,0 0 0,0-1 0,0 1 0,0-1-1,0 1 1,0-1 0,-1 1 0,1-1-1,0 0 1,0 1 0,0-1 0,-1 0 0,1 0-1,1-1 1,15-21 813,-1-1 0,14-28-1,17-26-206,-34 59-457,12-18 164,-23 33-395,1 1 0,0 0 0,0 0-1,0 0 1,0 0 0,1 1 0,6-5 0,-8 6-44,0 0 0,1 0 0,-1 1 1,1-1-1,-1 1 0,1-1 0,-1 1 1,1 0-1,-1 0 0,1 0 0,-1 0 1,1 0-1,-1 1 0,1-1 0,-1 1 0,1-1 1,-1 1-1,1 0 0,-1 0 0,0 0 1,1 0-1,-1 1 0,0-1 0,0 1 1,0-1-1,3 3 0,0 1-2242,4-2 608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18.01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 12 6464,'-9'-8'2400,"23"8"-1856,-1-4-160,0 4-1824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12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10 4640,'-2'-4'406,"-3"-2"784,5 6-1175,0 1 0,0-1 0,1 0 0,-1 0 0,0 0 0,0 0 1,0 0-1,0 0 0,0 0 0,0 0 0,0 0 0,0 0 0,0 0 0,0 0 0,0 0 1,0 0-1,0 0 0,0 1 0,0-1 0,0 0 0,-1 0 0,1 0 0,0 0 1,0 0-1,0 0 0,0 0 0,0 0 0,0 0 0,0 0 0,0 0 0,0 0 1,0 0-1,0 0 0,0 0 0,0 0 0,0 0 0,0 0 0,0 0 0,0 0 0,-2 1 1166,4 3 328,-1-2-1387,1-1-1,0 1 1,-1-1-1,1 1 0,0-1 1,0 0-1,0 0 0,0 0 1,0 0-1,0 0 1,0-1-1,1 1 0,1 0 1,34 5 590,-30-5-532,72 2 801,-53-3-605,53 7 1,-72-6-353,-1 0 1,0 1 0,0 0-1,-1 0 1,1 1-1,0 0 1,-1 0 0,0 1-1,0 0 1,0 0-1,0 0 1,6 6 0,-8-5-23,0-1 1,0 2 0,-1-1 0,0 0 0,0 1 0,0-1 0,0 1 0,-1 0 0,2 6 0,0 3-50,-1-1 0,2 25 0,-3 17 55,-9 107 0,-1-64 104,20 387 171,48-6 564,-50-404-511,0 118-1,-17 77 285,3-192-428,2-30-34,-3 98 1188,1-87-333,4-59-977,0-1-1,0 1 1,-1 0 0,1 0-1,0 0 1,-1-1 0,1 1-1,0 0 1,-1-1 0,1 1-1,-1 0 1,0-1 0,1 1-1,-1 0 1,1-1 0,-1 1-1,0-1 1,1 1-1,-1-1 1,0 1 0,0-1-1,1 0 1,-1 1 0,0-1-1,0 0 1,0 0 0,-26 6 574,-111-5-60,79-2-518,-109-5-1615,114 0-2279,2-2-3488,9 0 2508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47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46 2080,'0'0'66,"0"0"0,0-1 0,0 1-1,0 0 1,0 0 0,0 0 0,0-1 0,0 1 0,0 0 0,0 0 0,0 0-1,0 0 1,0-1 0,0 1 0,0 0 0,0 0 0,0 0 0,0-1 0,0 1-1,0 0 1,-1 0 0,1 0 0,0 0 0,0-1 0,0 1 0,0 0 0,0 0-1,0 0 1,0 0 0,-1 0 0,1-1 0,0 1 0,0 0 0,0 0 0,0 0 0,0 0-1,-1 0 1,1 0 0,0 0 0,0 0 0,0 0 0,-1 0 0,1 0 0,0 0-1,0 0 1,0 0 0,0 0 0,-1 0 0,1 0 0,0 0 0,0 0 0,0 0-1,-1 0 1,1 0 0,0 0 0,0 0 0,0 0 0,0 0 0,-1 0 0,1 0-1,0 1 1,0-1 0,0 0 0,0 0 0,0 0 0,-1 0 0,1 1 378,-20-2 6698,18 1-6734,1 0-273,0-1 0,1 1 0,-1 0 0,0 0 0,1 0 0,-1 0 0,0 0 0,0 0 0,1 0-1,-1 0 1,0 1 0,1-1 0,-1 0 0,0 0 0,1 0 0,-1 1 0,0-1 0,1 0-1,-1 1 1,0-1 0,1 1 0,-1-1 0,1 0 0,-2 2 0,6-2 2590,129-8-1834,-28 0-806,-4 4 307,148 15 0,-241-10-289,0-1 0,0 1 0,1-1 0,-1-1 1,0 0-1,0 0 0,1 0 0,10-5 0,-18 6-86,0 0 1,0 0-1,-1-1 0,1 1 1,0 0-1,-1-1 0,1 1 1,0 0-1,-1-1 0,1 1 1,-1-1-1,1 1 0,-1-1 1,1 1-1,-1-1 1,1 0-1,0 0 0,0-6-1245,-1-3-3688,0 6 2188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47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45 2912,'-10'-3'631,"7"2"-195,0 0-1,0 0 1,1 0-1,-1 0 1,0 1-1,0 0 1,0-1-1,0 1 1,-4 0-1,-5 2 1673,-1-1-1,0-1 1,-13-1-1,-7 0 1938,49 1-3464,238-4 1803,-76-1-2048,-123 5-514,-33 0 398,38-3 0,-51 1-1010,0 0 1,0 0 0,-1-1-1,11-3 1,-14 4-1270,0 0 1,0 1-1,0-1 0,6 0 1,8 1-2646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49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81 2144,'-1'-1'105,"1"0"1,-1 0-1,1 0 1,-1 0-1,1 0 1,-1-1-1,1 1 1,0 0-1,0 0 1,0 0-1,0 0 1,-1 0-1,1-1 1,1 1-1,-1 0 1,0 0-1,0 0 1,0 0-1,1 0 1,-1 0-1,0-1 1,1 1-1,-1 0 1,1 0-1,-1 0 1,1 0-1,0 0 1,-1 1-1,1-1 1,0 0-1,1-1 1,2-4 745,-1 0 0,1 0 0,-1 0 1,4-10-1,-6 11 241,-4 15-910,-8 55 1192,-21 72 0,-29 61 598,57-188-1908,-4 22 299,-9 50-1,17-62-130,1-7 118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49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50 116 3712,'-4'-1'407,"0"1"-40,1 0 0,0 0 0,0 0 0,-1 1 0,1-1 0,0 1 0,0-1 0,0 1 0,0 0 0,0 0-1,-4 2 1,3-1 2791,15-3-2513,464-32 3305,-111 2-3122,-113 26-167,-39 2-154,-157 2-65,-23 1-226,0-1-1,33-5 0,-65 6-216,1-1-1,0 1 0,-1 0 0,1 0 0,0 0 1,-1 0-1,1 0 0,-1-1 0,1 1 0,0 0 1,-1-1-1,1 1 0,-1 0 0,1-1 0,-1 1 0,1-1 1,-1 1-1,1 0 0,-1-1 0,1 1 0,-1-1 1,0 0-1,1 1 0,-1-1 0,0 1 0,1-1 1,-1 0-1,0 1 0,0-1 0,0 1 0,1-1 1,-1 0-1,0 1 0,0-1 0,0 0 0,0 1 1,0-1-1,0 0 0,-1 0 0,1-1-236,0 1 0,-1 0 1,1 0-1,-1 0 0,0 0 0,1-1 0,-1 1 1,0 0-1,0 0 0,0 0 0,1 0 0,-1 1 0,0-1 1,0 0-1,0 0 0,0 1 0,-1-1 0,1 0 1,0 1-1,-2-2 0,-14-1-3954,-1 3 1355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51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7 532 4576,'-6'1'1179,"5"-4"-409,2 3-683,-1 0 1,0-1-1,0 1 0,0-1 0,1 1 1,-1 0-1,0 0 0,0-1 0,1 1 1,-1 0-1,0-1 0,1 1 0,-1 0 0,0 0 1,1 0-1,-1-1 0,1 1 0,-1 0 1,0 0-1,1 0 0,3-1 276,0 0-1,-1 1 0,1-1 1,-1-1-1,0 1 1,1 0-1,-1-1 1,4-2-1,26-17 755,32-30 327,19-13-675,-83 64-769,1-2 4,0 1 0,0 0 0,1-1 1,-1 1-1,1 0 0,3-1 1,-5 2-8,0 0 0,0 0 0,-1 0 0,1 0 0,0 0 0,0 0 0,-1 0 0,1 0 0,0 0 0,0 1 0,-1-1 0,1 0 0,0 1 0,-1-1 0,1 0 0,0 1 0,-1-1 1,1 0-1,-1 1 0,1-1 0,-1 1 0,1-1 0,-1 1 0,1 0 0,-1-1 0,1 1 0,-1-1 0,1 1 0,-1 1 0,2 2-3,0 1 1,0 0-1,-1-1 0,0 1 0,0 0 0,0-1 0,0 9 1,-2 39 13,0-22 9,11 158 580,-6-156-579,7 57 323,40 152-1,-46-223-243,-2-6-2,0-1 0,6 14 0,-8-23-9,0 0 1,0 0 0,0 1-1,1-1 1,-1-1-1,0 1 1,1 0 0,-1 0-1,1 0 1,0-1 0,-1 1-1,1-1 1,0 1 0,0-1-1,0 0 1,0 0-1,3 1 1,-5-2-48,1 1-1,0-1 1,0 0-1,-1 0 0,1 0 1,0 0-1,0 0 1,0 0-1,-1 0 1,1 0-1,0-1 1,0 1-1,0 0 1,-1 0-1,1-1 1,0 1-1,-1 0 0,1-1 1,0 1-1,-1 0 1,1-1-1,0 1 1,-1-1-1,1 0 1,-1 1-1,1-1 1,2-2 49,-1-1 0,0 1 0,0 0 1,0-1-1,2-6 0,8-29 56,-2-2-1,10-81 1,-18 111-127,12-115 60,-5-1-1,-8-138 0,-2 79-349,3 82-110,-2 103 360,0 0-1,0 0 1,0-1 0,0 1-1,1 0 1,-1 0-1,0 0 1,1 0-1,-1 0 1,1 0-1,0 0 1,-1 0-1,1 0 1,0 0-1,-1 0 1,1 0 0,0 0-1,0 1 1,0-1-1,0 0 1,0 0-1,0 1 1,0-1-1,0 1 1,1-1-1,4-2-27,0 1-1,0 1 1,11-3-1,427-37 320,-252 29-66,104 2 955,-253 10-665,-31 0-592,-33 0-2537,17 0 1651,0 1 0,0-1-1,0 1 1,0 0 0,0 0 0,0 0 0,0 0 0,0 1 0,-7 3 0,-4 10-1782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52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29 4160,'0'-2'365,"0"0"112,0 0-1,0 1 1,0-1 0,0 0-1,0 1 1,0-1-1,-1 0 1,0-2 0,0 3-375,1 0 0,-1 1 0,1-1 1,-1 1-1,0-1 0,1 1 1,-1-1-1,1 1 0,-1-1 0,0 1 1,0 0-1,1-1 0,-1 1 0,0 0 1,0-1-1,1 1 0,-1 0 0,0 0 1,0 0-1,1 0 0,-1 0 0,0 0 1,-1 0-1,-7 1 110,0 1 0,1 0 0,-1 0 0,1 0 0,0 1 0,-11 6 0,-2-1 32,-31 11 376,-54 24 292,95-38-834,0 1 0,0 1 1,0 0-1,1 0 0,0 1 1,-16 17-1,23-21-35,-1 0 0,2 0 0,-1 0 1,0 0-1,1 0 0,0 0 0,0 1 0,0-1 1,0 1-1,1-1 0,0 1 0,-1 6 0,1-8-11,1-1 0,0 0 0,1 1 0,-1-1 0,0 0 0,1 0 0,-1 1 0,1-1 0,0 0 0,-1 0 0,1 0 0,0 1 0,1-1 0,-1 0 0,0 0-1,0-1 1,1 1 0,-1 0 0,1 0 0,0-1 0,0 1 0,-1-1 0,1 1 0,0-1 0,0 0 0,0 0 0,3 2 0,1-1 20,0 1 1,0-1-1,0 0 0,0-1 1,0 0-1,0 1 1,0-2-1,1 1 0,-1-1 1,0 0-1,0 0 0,9-2 1,-6 0 27,0 0-1,-1-1 1,1 0 0,-1 0 0,0-1 0,0 0-1,0 0 1,7-6 0,-3 1 36,-1 0-1,-1 0 1,0-1 0,0-1 0,-1 1-1,0-2 1,-1 1 0,0-1-1,-1 0 1,11-25 0,-13 23-50,-1 1 1,-1 0 0,3-18-1,-1 8 20,-5 22-209,-4 17-394,3-6 488,-1 0-1,2 0 1,-1 0 0,1 0 0,2 11-1,-1 13 67,4 411 443,-5-414-297,-1-1 0,-6 37 0,5-61-116,1 0 0,-1 0 0,0 0 0,0-1 0,-1 1 0,-5 9 0,7-14-40,0 0 0,0 1 1,1-1-1,-1 0 0,0 0 1,0 0-1,0 0 0,-1 0 1,1 0-1,0 0 1,0 0-1,0 0 0,-1 0 1,1 0-1,-1-1 0,1 1 1,0-1-1,-1 1 0,1-1 1,-1 1-1,1-1 0,-1 0 1,1 0-1,-1 0 0,1 0 1,-1 0-1,1 0 0,-1 0 1,0 0-1,1-1 0,-1 1 1,-1-1-1,-5-2 12,0-1 1,1 1-1,-1-1 1,1-1-1,0 0 0,0 0 1,0 0-1,1-1 0,0 0 1,0 0-1,0 0 1,-8-13-1,14 18-41,-1-1 1,1 1-1,-1-1 1,1 1-1,-1-1 1,1 0-1,0 1 1,0-1-1,0 0 0,0 1 1,0-1-1,0 0 1,0 1-1,1-1 1,-1 1-1,0-1 0,1 0 1,0 1-1,-1-1 1,1 1-1,0 0 1,0-1-1,0 1 1,-1-1-1,2 1 0,-1 0 1,0 0-1,1-2 1,4-2-15,-1 0 1,1 0-1,0 0 1,11-6-1,-3 4 55,1 1 0,-1 0 0,1 1 0,0 1 0,1 0-1,28-2 1,-43 6-39,1-1-3,-1 1 1,0 0 0,1 0-1,-1 0 1,0 0 0,1 0-1,-1 0 1,0 0-1,1 0 1,1 1 0,-2-1 354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52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20 5216,'-4'-13'1696,"7"7"537,-3 6-2182,0 0 0,0 0 0,0 0 0,0 0 0,0 0 1,0 0-1,0 0 0,0 0 0,0 0 0,0 0 0,0 0 0,0 0 0,0 0 0,0 0 0,1-1 563,-1 1-563,5 30 2866,-10 73 174,1-59-2239,3 51-1,2-1 143,-2-53-1092,10-45-3570,-3 3 2515,7-8-1620,1 0 912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52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39 4224,'0'-2'93,"0"-1"170,0 0-1,0 0 1,0 0 0,0 0 0,1 0 0,-1 0 0,1 0 0,2-5-1,-3 8-190,0-1 0,0 1 0,1 0 0,-1 0 0,0-1 0,0 1 0,0 0 0,0 0 0,1 0 0,-1-1 0,0 1 0,0 0 0,1 0 0,-1 0-1,0 0 1,0-1 0,1 1 0,-1 0 0,0 0 0,1 0 0,-1 0 0,0 0 0,0 0 0,1 0 0,-1 0 0,0 0 0,1 0 0,-1 0-1,0 0 1,0 0 0,1 0 0,-1 0 0,0 0 0,1 0 0,-1 0 0,0 0 0,0 1 0,1-1 0,-1 0 0,0 0 0,0 0 0,1 0 0,-1 1-1,0-1 1,1 1 72,0 0 0,0-1 0,-1 1 0,1 0 0,-1 0 1,1 0-1,-1 0 0,1-1 0,-1 1 0,1 0 0,-1 0 0,1 2 0,5 33 2218,3 68 1,-21 111 239,-6-109-1634,10-61-661,7-40-282,0-4 0,1 0 0,0-1 0,0 1 1,-1-1-1,1 1 0,0 0 0,0-1 1,0 1-1,0-1 0,0 1 0,0 0 1,0-1-1,0 1 0,0 0 0,0-1 1,0 1-1,0 0 0,0-1 0,1 1 0,-1 0 1,6-16-5690,-1 5 2331,-2 1 1109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53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61 112 4064,'-16'-10'944,"11"7"122,1 1 0,-1-1 0,0-1 0,1 1 0,0-1 0,0 1 0,-4-6 0,3 8 904,8 0-642,0 0-1165,4-1 181,-1 0 1,1 1 0,9-1-1,4-1-26,337-42 2834,-332 43-2937,-10 2 21,0-1 0,25-5-1,-30 3-374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24.85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77 796 4896,'-6'-4'1318,"4"3"-435,1 6 1988,10 3-1111,-7-7-1592,1 0 0,-1 0 1,0 0-1,0 0 0,1 0 1,-1-1-1,1 1 0,-1-1 1,1 1-1,-1-1 0,1 0 1,-1 0-1,1 0 0,-1 0 0,1-1 1,-1 1-1,1-1 0,-1 0 1,1 1-1,-1-1 0,0 0 1,0 0-1,1 0 0,-1-1 1,0 1-1,0-1 0,0 1 1,0-1-1,0 1 0,2-4 1,0 1-108,-1 0 1,1 0 0,0-1 0,-1 1 0,0-1-1,0 0 1,-1 0 0,1 0 0,-1 0-1,0 0 1,-1-1 0,3-9 0,-4 9 4,0 0 0,0 0 0,0 0 1,-1 0-1,0 0 0,0 0 0,-1 0 1,0 0-1,0 0 0,0 1 0,-1-1 0,1 1 1,-8-11-1,9 14-40,0 0 1,-1 0-1,1 1 1,-1-1-1,0 0 0,1 1 1,-1-1-1,0 1 1,0 0-1,0 0 1,0-1-1,0 1 0,0 0 1,0 1-1,0-1 1,0 0-1,0 1 0,0-1 1,-1 1-1,1-1 1,0 1-1,0 0 1,-1 0-1,1 0 0,0 0 1,-1 1-1,1-1 1,0 1-1,0-1 1,0 1-1,-1 0 0,1 0 1,0-1-1,0 2 1,0-1-1,0 0 0,1 0 1,-1 1-1,-3 2 1,-3 3 177,0 0 1,0 1 0,1 0-1,0 0 1,0 1 0,1-1-1,-9 18 1,12-22-156,1 0 0,0 1-1,1-1 1,-1 1 0,1 0 0,0-1 0,0 1-1,0 0 1,1 0 0,-1-1 0,1 1 0,0 0-1,1 0 1,-1 0 0,1-1 0,0 1 0,0 0-1,1-1 1,3 10 0,-2-8 19,1 1 0,0 0 0,1-1 0,-1 0-1,1 0 1,0 0 0,1-1 0,0 0 0,-1 0 0,1 0 0,1 0 0,9 4 0,-11-6-21,1-1 0,0 0 0,0 0 0,0 0 0,0-1 1,0 0-1,0 0 0,0 0 0,1-1 0,-1 0 0,0 0 1,0-1-1,1 0 0,-1 0 0,10-3 0,-1-1-9,-1-1-1,0 0 1,0-1 0,0 0-1,-1-1 1,0-1 0,-1 0-1,0-1 1,0 0-1,-1 0 1,-1-1 0,1-1-1,-2 0 1,0 0-1,0-1 1,-1 0 0,-1-1-1,6-14 1,13-24-59,-25 76-326,-1-9 414,0 0 0,2-1 0,0 1 0,0-1 0,8 24 0,-7-30-53,0-1 0,1 1 0,0-1 0,0 0 0,0 0 0,1 0 0,0 0 0,0-1 0,0 0 0,1 0 1,11 9-1,-15-14 15,0 1 0,0-1 0,0 0 0,1 0 0,-1 0 0,0 0 0,1 0 0,-1-1 0,0 1 0,1-1 0,-1 0 0,1 1 0,-1-1 0,0 0 0,1 0 0,-1-1 0,1 1 0,-1 0 0,1-1 0,-1 1 0,0-1 0,1 0 0,-1 0 1,3-2-1,0 1 14,-1-1 1,0 0-1,1 0 1,-1 0-1,0 0 1,0-1 0,-1 0-1,1 0 1,-1 0-1,4-6 1,3-7-77,0 0 0,-2-1 1,0 0-1,-1-1 0,0 0 0,5-31 1,-11 37 80,-1 12-62,-1 0 0,1 0 0,0 0 1,0 0-1,0 0 0,0 0 0,0 1 1,1-1-1,-1 0 0,0 0 0,0 0 1,1 0-1,-1 0 0,0 0 0,1 0 1,-1 0-1,1 0 0,0-1 0,0 2 3,-1 0-1,0 0 1,0 0-1,1 0 1,-1 0-1,0 0 1,1 0-1,-1 0 1,0 0-1,0 0 1,1 0-1,-1 0 0,0 0 1,0 0-1,1 0 1,-1 0-1,0 0 1,0 0-1,1 1 1,-1-1-1,0 0 1,0 0-1,1 0 1,-1 0-1,0 1 1,0-1-1,0 0 1,1 0-1,-1 0 1,0 1-1,0-1 1,0 0-1,6 10-20,-5-9 7,3 4 12,0 1 0,1-1-1,-1-1 1,1 1 0,0-1 0,9 6 0,34 19 56,-48-29-42,6 3 27,-1-1 0,1 0 0,0 0 1,-1 0-1,1-1 0,0 0 0,0 0 0,0-1 1,0 1-1,0-1 0,0-1 0,0 1 1,0-1-1,11-2 0,-13 2 8,0 0-1,0-1 1,0 1-1,0-1 1,0 0 0,-1 0-1,1 0 1,-1 0 0,1 0-1,-1-1 1,0 0 0,0 0-1,0 0 1,0 0-1,-1 0 1,1 0 0,-1-1-1,0 1 1,1-1 0,-2 1-1,1-1 1,1-4 0,-1 2-38,-1 0 1,0 0 0,-1 0 0,1 0 0,-1 0 0,0 0 0,0 0 0,-3-12 0,2 15-23,1 1-1,-1-1 0,0 0 1,0 0-1,0 0 1,0 1-1,-1-1 0,1 0 1,-1 1-1,0 0 1,0-1-1,0 1 0,0 0 1,0 0-1,0 0 1,0 0-1,-1 0 0,1 0 1,-5-2-1,6 4 5,0 0-1,0-1 1,0 1-1,0 0 0,0-1 1,0 1-1,0 0 1,-1 0-1,1 0 1,0 0-1,0 0 1,0 0-1,0 1 0,0-1 1,0 0-1,0 0 1,0 1-1,0-1 1,0 1-1,-1 0 1,0 0-9,0 1-1,0-1 1,-1 1 0,1 0 0,1 0 0,-1 0 0,-3 4 0,0 3-2,-1 0 0,2 0 0,-5 11-1,9-19 32,-8 18 43,1 1 0,1 0 1,-3 23-1,7-34-23,1-1-1,0 0 1,1 1 0,0-1-1,0 0 1,1 1 0,0-1-1,0 0 1,1 1 0,4 11-1,-6-18 0,1 0-1,0 0 0,0 0 1,0-1-1,0 1 1,1 0-1,-1-1 0,0 1 1,1-1-1,-1 1 1,1-1-1,0 1 0,-1-1 1,1 0-1,0 0 1,0 0-1,0 0 0,2 1 1,0-1 15,-1-1 0,1 1 0,-1 0 0,1-1 0,-1 0 0,1 0-1,-1 0 1,1-1 0,6 0 0,3-3 16,-1 0 0,0 0 0,-1-1 0,22-12 0,2-6-19,42-35 0,-1 1-18,-74 55-27,-1 1 0,1 0 0,-1 0 0,1 1 0,0-1 0,-1 0 0,1 0 0,0 1 0,-1-1 0,4 0 0,-5 1 10,0 0 0,1 0 0,-1 1 0,0-1 0,0 0 0,1 0 1,-1 0-1,0 0 0,0 0 0,1 0 0,-1 0 0,0 0 0,0 1 0,1-1 0,-1 0 0,0 0 0,0 0 0,0 0 0,1 1 0,-1-1 0,0 0 0,0 0 0,0 1 0,0-1 0,0 0 0,1 1 0,-1 12-23,-3-3 43,1-1 0,-2 0 0,1 0 0,-2-1 1,1 1-1,-1-1 0,0 0 0,-12 15 0,12-17 20,2-1-15,0 0 1,1 0-1,-1 0 0,1 0 1,-2 8-1,4-13-15,0 0-1,0 1 1,1-1 0,-1 0-1,0 1 1,0-1 0,0 0-1,1 1 1,-1-1 0,0 0-1,0 0 1,1 1 0,-1-1 0,0 0-1,1 0 1,-1 1 0,0-1-1,1 0 1,-1 0 0,0 0-1,1 0 1,-1 0 0,0 1-1,1-1 1,-1 0 0,0 0 0,1 0-1,-1 0 1,1 0 0,-1 0 4,4 0-10,-1 0-1,1 0 1,0 0 0,-1 0-1,1-1 1,-1 0-1,1 1 1,-1-1-1,5-2 1,34-16-28,-35 16 71,28-17-12,-24 13-69,0 1 0,0 1-1,0-1 1,22-5 0,-33 11 28,1-1 1,0 1-1,-1 0 1,1 0-1,0 0 1,-1 0-1,1 0 1,0 0-1,-1 0 1,1 1-1,0-1 1,-1 0-1,1 0 1,0 0-1,-1 1 1,1-1-1,0 0 1,-1 1-1,1-1 1,-1 1-1,1-1 0,-1 0 1,1 1-1,-1-1 1,1 1-1,-1-1 1,1 1-1,-1 0 1,0-1-1,1 2 1,6 21-39,-5-17 44,10 59 191,-10-57-139,-2-6-48,0 0 0,0 0 0,1 0 0,-1 0-1,1-1 1,-1 1 0,1 0 0,0 0 0,0 1 0,0-2 12,0-1 0,0 1 0,0 0 1,-1-1-1,1 1 0,0 0 0,0-1 1,0 1-1,0-1 0,0 0 0,0 1 1,0-1-1,0 0 0,0 0 0,0 1 1,0-1-1,0 0 0,0 0 0,1 0 1,0-1-1,2 1 4,0-1 0,0 1 0,0-1-1,0-1 1,0 1 0,0 0 0,0-1 0,-1 0 0,1 0 0,-1 0 0,1 0 0,-1-1-1,0 1 1,1-1 0,-2 0 0,1 0 0,0 0 0,4-6 0,3-5 18,-1-1-1,0 0 1,9-21 0,61-189-129,-65 179 14,31-85-238,-19 58 164,29-130 0,-54 196 140,0 0-21,1 0 0,-1 0 0,0-1 0,-1 1 0,0-1 0,-2-13 0,2 20 31,0 1 0,0 0-1,0 0 1,0-1 0,0 1-1,0 0 1,0 0-1,0 0 1,0-1 0,0 1-1,0 0 1,0 0 0,0-1-1,-1 1 1,1 0 0,0 0-1,0 0 1,0-1 0,0 1-1,-1 0 1,1 0 0,0 0-1,0 0 1,0 0 0,0-1-1,-1 1 1,1 0 0,0 0-1,0 0 1,-1 0 0,1 0-1,0 0 1,0 0 0,-1 0-1,1 0 1,0 0 0,0 0-1,0 0 1,-1 0 0,1 0-1,0 0 1,0 0 0,-1 0-1,1 0 1,0 0-1,0 0 1,-1 0 0,1 0-1,0 0 1,0 1 0,0-1-1,-1 0 1,1 0 0,0 0-1,0 0 1,0 0 0,0 1-1,-1-1 1,1 0 0,0 0-1,0 0 1,0 1 0,0-1-1,0 0 1,0 1 0,-14 17-265,12-14 252,-12 17-23,2 2 0,0 0-1,1 0 1,-10 34-1,8-11 202,-11 67-1,7-26 47,7-40 88,-8 93 1,17-98-135,6 57 0,-5-97-149,0 0 0,0 0-1,1 0 1,-1 0 0,1 0 0,-1 0 0,1-1 0,0 1 0,0 0 0,0 0-1,0 0 1,0-1 0,0 1 0,0 0 0,0-1 0,1 1 0,-1-1-1,1 1 1,-1-1 0,1 0 0,-1 0 0,1 0 0,0 0 0,3 2-1,-3-3 17,1 1-1,0-1 0,0 1 0,0-1 0,0 0 0,-1 0 0,1 0 0,0 0 0,0-1 0,0 1 0,0-1 0,-1 1 0,1-1 0,0 0 0,0 0 0,4-3 1,1-1-43,-1 0 1,1 0 0,-1-1 0,0 0-1,0-1 1,0 1 0,9-14 0,35-58 2,-39 58 14,2 0-1,-9 12-109,1 0 0,-2 0-1,7-13 1,-35 83-81,14-40 220,2 1-1,0-1 0,1 2 1,-3 23-1,10-46-20,-1 1 0,1 0 0,0 0 0,0-1 1,0 1-1,0 0 0,0 0 0,0-1 0,0 1 0,1 0 0,-1 0 0,1-1 0,-1 1 0,1 0 0,0-1 0,-1 1 0,1-1 0,0 1 0,0-1 1,0 1-1,0-1 0,0 0 0,0 1 0,1-1 0,-1 0 0,0 0 0,1 0 0,-1 0 0,1 0 0,-1 0 0,1 0 0,-1-1 0,1 1 0,0 0 0,-1-1 1,1 0-1,0 1 0,0-1 0,-1 0 0,1 0 0,0 0 0,0 0 0,-1 0 0,1 0 0,0 0 0,-1 0 0,1-1 0,0 1 0,2-2 1,12-4 19,1-1 0,-1-1 1,0 0-1,-1-1 0,0-1 1,0 0-1,22-22 0,-36 31-38,1 0-1,-1-1 1,0 1-1,1 0 1,-1-1-1,0 0 1,0 1-1,2-4 1,-3 4-50,0 3-21,-5 10 66,0 1 1,-1-1-1,0 0 0,-9 12 1,7-11 101,0 1 1,-9 23-1,16-36-86,0 1 0,1-1 0,0 0 0,-1 1 0,1-1-1,0 0 1,0 1 0,-1-1 0,1 1 0,0-1 0,0 1-1,1-1 1,-1 0 0,0 1 0,0-1 0,1 1 0,-1-1-1,1 0 1,-1 1 0,1-1 0,0 0 0,-1 0 0,1 0-1,0 1 1,0-1 0,0 0 0,0 0 0,0 0 0,0 0-1,0 0 1,0 0 0,0-1 0,1 1 0,-1 0 0,0-1-1,3 2 1,1 0 5,-1-1-1,1 1 1,1-1-1,-1 0 1,0 0 0,0-1-1,0 0 1,0 0-1,6 0 1,0-1-47,0-1 0,0 0 0,-1-1 0,1 0 0,-1-1 0,0 0 0,11-6 0,-5 1-132,-2 0 0,1-1 0,21-21 0,-26 23 113,-6 5 61,0 0 0,-1 0 0,1 0-1,-1-1 1,0 1 0,0-1 0,0 0 0,-1 1-1,1-1 1,-1-1 0,2-3 0,-4 8-3,0 0 0,0 0 1,0 0-1,0 0 0,0 1 1,0-1-1,-1 0 1,1 0-1,0 0 0,0 0 1,0 0-1,0 0 1,0 0-1,0 0 0,0 0 1,0 0-1,-1 0 1,1 0-1,0 0 0,0 0 1,0 0-1,0 0 1,0 0-1,0 0 0,0 0 1,-1 0-1,1 0 1,0 0-1,0 0 0,0 0 1,0 0-1,0 0 0,0 0 1,0 0-1,-1 0 1,1 0-1,0 0 0,0 0 1,0-1-1,0 1 1,0 0-1,0 0 0,0 0 1,0 0-1,0 0 1,0 0-1,0 0 0,-1 0 1,1-1-1,0 1 1,0 0-1,0 0 0,0 0 1,0 0-1,0 0 1,0 0-1,0 0 0,0-1 1,0 1-1,0 0 0,0 0 1,0 0-1,0 0 1,0 0-1,0 0 0,-8 6-22,-89 85-9,95-90 44,0 1 1,0-1 0,0 1-1,1 0 1,-1-1 0,0 1-1,1 0 1,-1 0 0,1 0-1,0 1 1,0-1 0,0 0-1,0 0 1,0 1 0,-1 2-1,15-8 138,-5 0-212,-1 0 1,0-1 0,0 0-1,0-1 1,-1 1 0,1-1-1,8-9 1,-13 12 37,0 0-1,1 0 1,0 0 0,0 0-1,-1 0 1,1 0 0,5-1-1,0-1-31,-6 3-34,-1 6 32,0-1 0,0 0 0,0 0 0,0 0 0,3 5 0,0 3 48,-3-10-2,0 3 6,1 0 1,0 0-1,0-1 1,0 1-1,5 6 1,-7-9 30,1-1 0,0 0 0,0 0 0,0 0 0,1 0 0,-1 0 0,0 0 0,0-1 0,0 1 0,1 0 1,-1-1-1,0 1 0,1-1 0,-1 1 0,0-1 0,1 1 0,-1-1 0,1 0 0,-1 0 0,0 0 0,1 0 0,-1 0 0,1 0 0,2 0 1,8-3-20,-1 0 1,1 0-1,-1-1 1,0-1-1,0 0 1,-1 0-1,1-1 1,9-8-1,-2 1-48,0-1-1,-1-1 0,22-25 1,-21 18-55,-1-1 1,-1 0-1,-1-1 1,14-32 0,40-109-308,-51 117 266,-1 6 86,-1-1 0,14-70 1,-29 111 48,-1 0 0,0 0-1,0 1 1,1-1 0,-2 0 0,1 0 0,0 0 0,-1-3 0,1 5-3,0-1 0,0 1-1,0 0 1,0-1 0,0 1 0,-1 0 0,1 0 0,0-1 0,0 1 0,0 0 0,0 0 0,-1-1 0,1 1 0,0 0-1,0 0 1,-1 0 0,1-1 0,0 1 0,0 0 0,-1 0 0,1 0 0,0 0 0,-1 0 0,1 0 0,0-1 0,0 1 0,-1 0-1,1 0 1,0 0 0,-1 0 0,1 0 0,-3 1-13,1 0 0,0 0 0,0 0 0,0 1-1,0-1 1,0 0 0,0 1 0,0-1 0,0 1 0,1 0 0,-1-1 0,0 1-1,-1 3 1,-7 8 18,1 0 0,0 1-1,1 1 1,-7 16 0,-20 64 143,30-80-123,-37 123 366,36-113-303,1 0 1,1 0-1,-1 41 1,5-56-52,0 1 0,1-1 0,1 0 1,-1 0-1,2 0 0,-1 0 1,2 0-1,4 12 0,-6-17-3,0-1-1,1 0 0,-1-1 1,1 1-1,0 0 1,-1-1-1,2 0 1,-1 1-1,0-1 1,1 0-1,-1-1 0,1 1 1,0-1-1,0 1 1,0-1-1,0 0 1,0-1-1,0 1 1,1-1-1,-1 0 0,7 1 1,-6-1-42,1-1 0,0 0 0,-1 0 0,1 0-1,0-1 1,-1 0 0,1 0 0,-1 0 0,1-1 0,-1 0 0,0 0 0,1 0 0,-1 0 0,0-1 0,-1 0 0,1 0-1,0-1 1,-1 1 0,0-1 0,0 0 0,0 0 0,0 0 0,5-8 0,1-4-156,1-1-1,-2-1 1,0 1 0,-1-1-1,7-28 1,23-75-318,31-172 0,-67 282 536,0 0 0,-1 1 0,0-1 0,-1 0 0,-2-13 0,2 23-45,0 1-1,0 0 1,0 0 0,0-1 0,0 1 0,0 0-1,0 0 1,0-1 0,0 1 0,0 0-1,0 0 1,0-1 0,-1 1 0,1 0-1,0 0 1,0 0 0,0-1 0,0 1-1,-1 0 1,1 0 0,0 0 0,0-1 0,0 1-1,-1 0 1,1 0 0,0 0 0,0 0-1,0 0 1,-1 0 0,1 0 0,0-1-1,0 1 1,-1 0 0,1 0 0,0 0-1,-1 0 1,1 0 0,0 0 0,0 0 0,-1 0-1,1 0 1,0 0 0,0 0 0,-1 1-1,1-1 1,0 0 0,0 0 0,-1 0-1,1 0 1,0 0 0,0 0 0,0 0 0,-1 1-1,1-1 1,0 0 0,0 0 0,0 0-1,-1 1 1,1-1 0,0 0 0,-15 16 68,8-4 5,0-1 0,0 1 0,1 1 0,-8 23 0,-11 58 232,16-58-228,-4 13 18,-31 131 679,36-140-601,2 0 0,-1 62 0,10-59-8,-3-41-155,0 1 1,0-1-1,1 0 1,-1 1-1,1-1 1,0 0-1,0 0 1,0 0-1,0 0 1,0 0-1,0 0 1,0 0-1,1 0 1,-1 0-1,3 2 1,-3-4-5,0 1 0,0-1 0,0 0 0,0 1 0,0-1 0,0 0 0,0 0 0,0 0 0,0 0 0,0 0 0,0 0 0,0 0 0,0 0 0,0 0 0,0 0 0,0-1 0,0 1 0,0 0 0,0-1 0,0 1 0,0 0 0,0-1 0,0 0 0,0 1 0,-1-1 0,1 1 0,1-2 0,19-19 69,-10 6-74,-8 11-22,-1 1 0,0-1-1,1 1 1,0 0 0,0 0 0,0 0 0,0 0-1,5-3 1,-8 6 16,0-1-1,1 1 1,-1 0-1,0 0 1,1 0 0,-1 0-1,0 0 1,1 0-1,-1 0 1,0 0 0,1 0-1,-1 0 1,0 0-1,1 0 1,-1 0-1,0 0 1,1 0 0,-1 0-1,0 0 1,1 0-1,0 1 1,-1 0-2,0 0 0,0 0-1,1 0 1,-1 0 0,0 0 0,0 0 0,0 0 0,0 0-1,0 0 1,0 0 0,-1 0 0,1 0 0,0 0 0,0 0-1,-1 0 1,1 0 0,-1 2 0,-1 1-17,-14 54 396,-22 93 44,30-119-259,16-36-26,-3-3-120,0 0 1,0-1-1,-1 1 1,4-10-1,-4 9-31,1 0 1,-1 0-1,9-10 0,-13 18 16,0 0 0,0 0-1,0 0 1,0 0 0,0 0-1,0 0 1,0 1 0,0-1 0,0 0-1,0 0 1,0 0 0,0 0-1,0 0 1,0 0 0,0 0 0,0 0-1,0 0 1,0 0 0,0 0-1,0 0 1,0 0 0,0 0 0,0 0-1,0 0 1,0 1 0,0-1 0,0 0-1,0 0 1,1 0 0,-1 0-1,0 0 1,0 0 0,0 0 0,0 0-1,0 0 1,0 0 0,0 0-1,0 0 1,0 0 0,0 0 0,0 0-1,0 0 1,0 0 0,0 0-1,1 0 1,-1 0 0,0 0 0,0 0-1,0 0 1,0 0 0,0 0-1,0 0 1,0-1 0,3 22-17,-1 0-1,0 0 1,-2 1 0,-1-1-1,-3 22 1,1-10 74,-1 12-11,-2-1 0,-2 0 0,-27 85 0,23-97-31,-1 0-1,-1-1 1,-2-1 0,-1-1-1,-37 50 1,46-69-37,-1 0 1,1-1 0,-2 0-1,1 0 1,-1-1-1,-11 7 1,17-13-43,0 0 0,0 0 0,0 0-1,0 0 1,-1 0 0,1-1 0,0 0 0,-1 0 0,1 0-1,-1 0 1,1-1 0,-1 0 0,1 0 0,-1 0 0,1 0-1,-1-1 1,1 0 0,-1 0 0,1 0 0,-5-2 0,3 0 10,-1-1 0,1 0 1,-1 0-1,1-1 0,1 0 1,-1 0-1,1 0 0,-1-1 1,1 1-1,1-1 0,-1-1 1,1 1-1,1 0 0,-5-10 1,4 7 22,0 0 0,0-1-1,1 1 1,0-1 0,1 0 0,0 0 0,1 0 0,0 0 0,1 0-1,0-14 1,1 18 14,0 0-1,0 0 1,1 0 0,0 0-1,0 1 1,0-1 0,0 1-1,1-1 1,0 1 0,0 0-1,1 0 1,6-8-1,-3 7 9,0-1 0,1 1 0,-1 0-1,1 1 1,0-1 0,1 2 0,11-6-1,5 1-529,1 0-1,0 2 0,0 1 1,47-5-1,-18 7-2784,7-1-3851,-26-2 3982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53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23 149 3328,'-16'7'1364,"10"-6"2349,6-3-2885,1 0 1,-1 0-1,0 0 0,1 0 0,-1 0 0,0 0 1,-1-4-1,1 0 237,1 4-879,0-1 1,0 1-1,0 1 1,0-1 0,0 0-1,0 0 1,1 0 0,-1 0-1,1 1 1,-1-1-1,1 1 1,0-1 0,0 1-1,-1 0 1,4-2 0,30-15 792,-31 16-795,33-11 300,0 1 0,1 2 0,46-7 0,67-2-112,-73 10-35,-74 9-1030,1-1-1,0 1 1,0 0 0,8 1-1,1 3-1450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58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60 4224,'-1'0'197,"0"0"0,0 0 0,0-1 1,0 1-1,0 0 0,0 0 0,0 0 0,0 1 1,0-1-1,0 0 0,0 0 0,0 0 0,0 1 0,0-1 1,0 0-1,0 1 0,0-1 0,0 1 0,-1 1 1,-14 4 1634,-3 1-681,18-6-1113,0-1 1,1 1-1,-1-1 1,0 1-1,1-1 1,-1 1-1,0 0 1,1-1 0,-1 1-1,1 0 1,-1-1-1,1 1 1,-1 0-1,1 0 1,0 0-1,-1-1 1,1 1-1,0 0 1,0 0-1,0 0 1,0 0-1,-1 1 1,2-1-12,-1-1 0,0 1 0,1 0 0,-1 0 0,1 0 1,-1-1-1,1 1 0,-1 0 0,1-1 0,-1 1 0,1-1 0,0 1 0,-1 0 0,1-1 0,0 1 0,-1-1 1,1 0-1,0 1 0,1 0 0,5 3 236,3 2-1,1 1 0,0-2-1,0 1 1,0-1 0,1-1 0,0 0-1,0-1 1,0 0 0,0-1-1,0 0 1,0-1 0,1-1-1,23-1 1,-12-2 148,42-13 1,-57 13-325,0 0 1,-1-1 0,1 0 0,0 0-1,-1-1 1,0 0 0,11-9 0,-18 13-77,0 0 0,0 0 0,0 0 0,0 0 0,0 0 0,0 0 0,0-1 0,-1 1-1,1 0 1,0 0 0,-1-1 0,1 1 0,-1 0 0,1 0 0,-1-1 0,0 1 0,0-1 0,1 1 0,-1 0 0,0-1 0,0 1 0,0-1 0,-1-1 0,0 1 7,1-1 0,-1 1-1,0-1 1,-1 1 0,1-1 0,0 1 0,-1 0 0,1-1 0,-1 1-1,0 0 1,-3-3 0,1 1-43,0 1 1,-1-1-1,1 1 0,-1 0 0,0 0 1,0 0-1,0 1 0,0 0 0,-1 0 1,1 0-1,0 0 0,-7 0 0,-3 1-35,1 2 0,0-1 0,-1 2 0,1 0 0,0 0 0,-17 6 0,0 3 24,-50 24 0,67-28-8,-1 0-1,2 2 0,-1-1 1,1 2-1,0 0 1,-14 15-1,22-20 45,0 0 0,1 1 0,-1 0 0,1 0 0,1 0 0,-1 0 0,1 0 0,0 1 1,1-1-1,-1 1 0,1 0 0,1 0 0,-1 0 0,1 0 0,0 0 0,1 0 0,0 8 0,1-4 48,0-1-1,2 1 1,-1-1 0,1 1-1,1-1 1,0 0 0,0 0-1,1 0 1,0-1-1,0 1 1,2-1 0,-1 0-1,15 15 1,-13-16 45,0-1-1,0 1 1,1-2 0,0 1-1,0-1 1,0 0 0,1-1-1,0 0 1,0-1-1,1 0 1,-1 0 0,1-1-1,18 3 1,-23-6-49,1 0 0,-1 0 0,1 0 0,-1-1 0,1 0 0,-1-1 0,0 1 0,0-1 0,0 0 0,0-1 0,0 1 0,0-1 0,0 0 0,-1-1 0,0 1 0,1-1 0,6-7 0,7-8 46,-1 0 1,-1-1 0,15-23 0,-9 12-12,-14 19-61,55-67-184,-62 78 151,-1 0-1,1-1 1,0 1-1,0 0 1,-1 0-1,1 0 1,0 0-1,0 0 1,0 1-1,0-1 1,0 0-1,0 1 1,0 0-1,0-1 1,1 1-1,-1 0 1,0 0-1,0 0 1,3 1-1,5 0-13,-1 1 1,18 5-1,-17-4 60,17 6-40,44 22 1,-38-16 145,-7-2 60,-1 0-1,38 28 0,38 40 654,-74-62-182,-26-18-459,7-17-9803,-3 7 7137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58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554 1 5472,'-2'1'254,"0"0"0,0 0 0,1 0 0,-1 0 0,1 1 0,-1-1 0,1 0 1,-1 1-1,1-1 0,0 1 0,0 0 0,0-1 0,0 1 0,-1 3 0,-2 1 265,-141 196 4580,101-143-4278,-114 137 747,-6-7-491,162-185-1000,-1-1-1,1 1 1,0-1-1,-3 7 1,5-10-107,-1 1 0,1-1-1,0 1 1,0-1 0,-1 0 0,1 1 0,0-1 0,0 0 0,0 1 0,0-1 0,0 1 0,0-1 0,0 1-1,0-1 1,0 0 0,0 1 0,0-1 0,0 1 0,0-1 0,0 0 0,0 1 0,0-1 0,0 1 0,0-1-1,0 0 1,1 1 0,-1-1 0,0 1 0,0-1 0,1 0 0,-1 1 0,0-1 0,0 0 0,1 1 0,-1-1-1,0 0 1,1 0 0,-1 1 0,0-1 0,1 0 0,-1 0 0,1 0 0,-1 1 0,0-1 0,1 0 0,-1 0-1,1 0 1,-1 0 0,0 0 0,1 0 0,-1 0 0,1 0 0,0 0 0,16 0-967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6:59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37 108 4800,'-1'0'48,"1"0"-1,0 0 1,0 0 0,0 0 0,-1 0-1,1 0 1,0 0 0,0 0 0,0 0-1,-1 0 1,1 0 0,0 0 0,0 0 0,0 0-1,-1 0 1,1 0 0,0 0 0,0 0-1,0 0 1,-1 0 0,1 0 0,0 1-1,0-1 1,0 0 0,0 0 0,-1 0-1,1 0 1,0 0 0,0 1 0,0-1-1,0 0 1,0 0 0,0 0 0,0 0-1,0 1 1,-1-1 0,1 0 0,0 0 0,0 0-1,0 1 1,0-1 0,0 0 0,0 0-1,0 0 1,0 1 0,0-1 0,0 0-1,0 0 1,0 0 0,0 1 0,2 18 257,-1-3 511,-1 60 1167,1 40 922,-16 135-1,1-89-1592,11-125-640,2-8 1546,2-37-2014,0-1-1,-1 1 0,0-16 1,-1-3-47,16-113 92,-12 113-279,6-32-17,3 2 0,2 0 1,36-95-1,-40 126 10,1 1-1,1 0 1,1 1 0,2 0-1,0 1 1,21-25 0,-30 43 15,-1-1 1,1 1-1,0 0 0,0 1 1,0-1-1,0 1 1,1 1-1,0-1 0,0 1 1,0 0-1,0 1 1,13-4-1,-16 6 15,0-1-1,-1 1 0,1 0 1,-1 0-1,1 0 0,-1 0 1,1 1-1,0-1 1,-1 1-1,1 0 0,-1 0 1,0 0-1,1 1 1,-1-1-1,0 1 0,0 0 1,0 0-1,0 0 1,0 0-1,0 0 0,0 1 1,-1-1-1,0 1 0,1 0 1,-1-1-1,0 1 1,0 0-1,2 6 0,1 0 56,-2-1 0,0 2 0,0-1-1,0 0 1,-1 0 0,0 1-1,-1 0 1,0-1 0,-1 1 0,0-1-1,0 1 1,-3 14 0,1-12 81,-1 0-1,0-1 1,-1 0 0,0 1 0,0-1 0,-1 0 0,-1-1 0,1 1 0,-13 14 0,7-13 2,0 0 0,-2-1 0,1-1 0,-1 1 1,-1-2-1,0 0 0,0-1 0,-1 0 0,-28 10 1,32-14-67,-1-1 1,0 0-1,0-1 1,0 0 0,0-1-1,0 0 1,0-1-1,-1 0 1,-18-3 0,26 2-399,1 0 0,0 0 1,0 0-1,0 0 0,0-1 1,1 1-1,-6-4 0,-5-7-1315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31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475 6 2400,'-3'-6'10277,"-8"7"-10426,-232-1 3535,234 1-3370,0 0 0,0 0-1,0 1 1,0 0 0,1 0-1,-13 6 1,16-6 0,0 0-1,0 0 1,1 0 0,-1 1 0,1 0-1,-1 0 1,1 0 0,0 1 0,0-1 0,1 1-1,-1 0 1,-3 6 0,4-5-22,1 1 0,0-1-1,0 1 1,1 0 0,-2 8 0,2-5-16,-3 16 20,2 0-1,0 0 1,4 38 0,-1-11 86,-1 557 1025,-14-289-602,-9-96-193,11-47 104,5-64-329,6-67-84,2-30 49,-2 0-1,0 0 0,-5 23 1,6-38-31,0 1-1,-1-1 1,1 1 0,0-1 0,0 1-1,0-1 1,0 1 0,0-1 0,1 3-1,0 7 353,-1-10-215,41-9 806,123 2-577,-139 6-317,-13-1-77,0 1-1,0 0 0,0 1 0,0 0 1,-1 1-1,15 4 0,-17-2 43,-9-5-424,1 1-1,-1-1 1,1 1-1,-1-1 1,1 0-1,-1 1 0,0-1 1,1 0-1,-1 1 1,0-1-1,0 0 1,1 0-1,-1 1 0,0-1 1,0 0-1,0 0 1,0 1-1,0-1 1,0 0-1,0 0 0,0 0 1,1-7-2457,8-1 391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31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6 3072,'-10'-2'1349,"1"1"0,-1-1 0,0 2 0,0-1-1,-10 2 1,-3-1 2414,80 0-584,102 2-940,-129 0-2192,-1 1 0,0 2-1,42 12 1,-48-12-122,-15-2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35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4 2976,'1'0'65,"-1"0"1,0 0-1,0 0 0,0 0 0,0 0 1,0 0-1,0 0 0,0-1 1,0 1-1,0 0 0,0 0 1,0 0-1,0 0 0,0 0 1,0 0-1,0 0 0,0 0 1,0-1-1,0 1 0,0 0 1,0 0-1,0 0 0,0 0 0,0 0 1,0 0-1,0 0 0,0 0 1,0-1-1,0 1 0,0 0 1,-1 0-1,1 0 0,0 0 1,0 0-1,0 0 0,0 0 1,0 0-1,0 0 0,0 0 1,0 0-1,0 0 0,0 0 0,-1-1 1,1 1-1,0 0 0,0 0 1,0 0-1,0 0 0,0 0 1,0 0-1,0 0 0,0 0 1,-1 0-1,1 0 0,0 0 1,0 0-1,0 0 0,0 0 1,0 0-1,0 1 0,0-1 0,0 0 1,-1 0-1,1 0 0,0 0 1,0 0-1,0 0 0,0 0 1,0 0-1,-9 10 528,-8 7-153,8-8-273,0 0 1,0 0-1,1 1 0,0 0 0,1 0 1,0 1-1,-8 15 0,-12 20 84,-138 220 955,156-250-1182,-57 106 444,60-107-413,1 0-1,0 1 1,0-1-1,2 1 1,0 0 0,-1 26-1,3-5 93,3 0 0,0-1-1,3 1 1,1-1 0,2 0-1,1 0 1,21 53 0,-11-38 4,-9-22 21,20 38 1,-19-45-59,-1 0 1,0 1 0,-2 0-1,-1 0 1,0 1 0,-2 0-1,5 46 1,-8-20 293,-6 79 0,1-101-224,-1 0-1,-2-1 0,-1 0 1,-13 36-1,16-52-108,-1 0-1,0 0 1,-1 0 0,0-1-1,0 0 1,-1 0 0,-1 0-1,1-1 1,-2 0 0,-16 14-1,19-19-8,4-2-17,-1 0 0,0 0 0,1 0 0,-1 0 0,0-1 0,-1 1 0,1-1 0,-4 1 0,7-2-126,0 0 1,0 0-1,0 0 0,-1 0 0,1 0 1,0 0-1,0 0 0,0 0 0,0 0 1,-1 0-1,1 0 0,0 0 1,0 0-1,0-1 0,0 1 0,0 0 1,-1 0-1,1 0 0,0 0 0,0 0 1,0-1-1,0 1 0,0 0 0,0 0 1,0 0-1,0 0 0,0-1 0,0 1 1,-1 0-1,1 0 0,0 0 1,0 0-1,0-1 0,0 1 0,0 0 1,3-4-1620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36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0 3968,'0'2'1540,"0"-2"-1497,0 0 1,0 0 0,-1 0 0,1 0 0,0 0 0,0 0 0,0 0 0,0 0 0,0 0 0,0 0 0,0 0 0,0 0 0,-1 0 704,1 0-704,-1 10 1605,-1 26-581,1-7-550,-24 400 3392,20-385-3709,3-28 1344,-1 23-1,8-76-531,4-56-988,6-42-26,-10 100-14,19-62 1,-21 89 36,2-8-40,0 0 0,2 0 0,-1 1 0,11-16 0,-15 28-13,0-1 0,0 1-1,0 0 1,1 0 0,-1 0 0,1 1 0,0-1-1,0 1 1,0-1 0,0 1 0,0 0 0,0 0-1,1 0 1,-1 1 0,1-1 0,-1 1 0,1 0-1,-1 0 1,1 0 0,0 0 0,0 1 0,-1-1 0,1 1-1,6 1 1,-8-1 17,0 0 1,0 0-1,-1 1 0,1-1 0,0 1 0,0 0 1,0-1-1,-1 1 0,1 0 0,0 0 0,-1 0 1,1 0-1,-1 0 0,1 1 0,-1-1 0,0 0 1,3 3-1,-3-1 12,1 0-1,0 0 1,-1 0 0,1 1-1,-1-1 1,0 0 0,0 0 0,0 1-1,0 3 1,0 3 16,-1 0 1,0 0-1,0-1 0,-1 1 1,-1 0-1,-2 12 0,0-7 52,-1 1 0,-1-1 0,0-1 0,-11 18 0,12-22 23,-1-1 0,0 0-1,-1-1 1,0 0 0,0 0 0,-1 0 0,-9 7-1,15-14-71,0 0 0,0 1 0,0-1 0,0 0 0,0 0 0,0 0 0,0-1 0,0 1 0,0 0 0,0-1 0,0 1 0,-1-1 0,1 0 0,0 0 0,0 0 0,0 0 0,-1 0 0,1 0 0,0-1 0,0 1 0,-5-2 0,7 2-28,0 0 0,0 0 1,0 0-1,0 0 0,0 0 0,0 0 1,0 0-1,0 0 0,0 0 0,-1 0 1,1 0-1,0 0 0,0-1 0,0 1 1,0 0-1,0 0 0,0 0 0,0 0 1,-1 0-1,1 1 0,0-1 0,0 0 1,0 0-1,0 0 0,0 0 0,0 0 1,0 0-1,0 0 0,-1 0 0,1 0 1,0 0-1,0 0 0,0 0 0,0 0 1,0 0-1,0 0 0,0 0 0,0 1 1,0-1-1,0 0 0,0 0 0,-1 0 1,1 0-1,0 0 0,0 0 0,1 7-156,8 11 82,-4-12 81,0 1 0,0-1 1,1 0-1,0-1 0,12 9 0,37 23 210,-39-27-138,45 32 100,-30-20 151,35 18-1,-64-38-325,13 8-1058,-11-6 366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37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17 3488,'-5'-15'2244,"5"13"-1630,0 4 106,0-2 0,0 5-202,2 51 428,0-31-299,-2 38 0,-6 2 64,-3 0 0,-19 68 0,10-41 100,16-86-644,1-1 592,2-7 304,0-1-963,-1 0 0,1-1 0,-1 1 0,0-1 0,0 0 0,0-4 0,0-9-59,0 8-38,1 1-1,0-1 0,1 1 1,0 0-1,0 0 0,1 0 1,0 0-1,6-11 1,0 3-26,0 1 0,2-1 0,0 2 0,0-1 0,21-18 0,-27 28 4,0 1-1,1 0 1,0 0 0,0 0-1,0 1 1,0 0 0,12-4-1,-13 6-12,-1 0 0,1 0 0,-1 0 0,1 1 0,0-1 0,-1 1 0,1 0 0,0 1 0,-1-1-1,1 1 1,-1 0 0,9 3 0,-9-2 24,0-1 1,0 1-1,0 0 0,-1 1 0,1-1 0,-1 0 0,0 1 1,1 0-1,-1 0 0,0 0 0,-1 0 0,1 1 1,0-1-1,-1 1 0,0-1 0,0 1 0,0 0 0,0 0 1,1 6-1,0 0 100,-1 1 1,0 0-1,0-1 1,-1 1-1,-1 0 0,0 15 1,-1-15 56,0 0 0,0 0 0,-1 0 0,-1 0 0,-3 11 0,4-17-63,0 0-1,0-1 1,-1 1 0,0 0 0,1-1 0,-1 0 0,-1 0 0,1 0-1,-1 0 1,0 0 0,1-1 0,-1 0 0,-6 4 0,2-3-26,0 0-1,0 0 1,0-1 0,-1 0 0,0 0-1,1-1 1,-1 0 0,0-1 0,0 0 0,0 0-1,0-1 1,0 0 0,0 0 0,0-1-1,0-1 1,0 1 0,1-1 0,-1-1 0,0 0-1,1 0 1,0-1 0,0 0 0,-14-9-1,7-1-432,5 1 74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39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10 2720,'5'-7'3005,"-6"4"-1135,-12 4-246,3-1-1105,1 0-279,4 0-158,0 0-1,0 0 1,0 0 0,0 1-1,0-1 1,0 1 0,1 1-1,-1-1 1,-5 3-1,-5 3 21,2 0 0,-1 1 0,1 1 0,0 0 0,-14 14 0,21-17-92,0-1 0,1 1 0,0 0 0,0 1 0,1-1 0,0 1 0,0 0 0,0 0 0,1 0 0,0 1 0,1-1 0,-4 14 0,5-12 56,0-1 0,0 1 1,0 0-1,1 0 0,1 0 1,1 10-1,-2-16-21,1 0 0,-1-1 0,1 1-1,0-1 1,0 1 0,0-1 0,0 1-1,0-1 1,1 1 0,-1-1 0,1 0 0,0 0-1,-1 0 1,1 0 0,0 0 0,0 0-1,0 0 1,1-1 0,-1 1 0,0-1 0,1 1-1,-1-1 1,0 0 0,4 1 0,-4-2 5,0 1 0,1-1 0,-1 0 0,1 0 0,-1 0 1,0 0-1,1-1 0,-1 1 0,0 0 0,1-1 0,-1 0 0,0 1 1,1-1-1,-1 0 0,0 0 0,3-3 0,2 0 109,0-1 0,-1 0 0,12-10 0,-8 4-72,0-1 0,0 1 1,-1-2-1,12-19 0,-17 24 2,0 1 0,-1-1 1,0 0-1,0-1 0,-1 1 0,0 0 0,0-1 0,-1 1 0,1-13 1,-2 19-47,0 0 1,-1 0-1,1-1 1,0 1-1,-1 0 1,0 0-1,1 0 1,-1 0 0,0 0-1,-1-2 1,2 4-47,0-1-1,-1 1 1,1 0 0,0 0 0,0-1-1,0 1 1,0 0 0,-1 0 0,1-1 0,0 1-1,0 0 1,-1 0 0,1 0 0,0 0-1,0-1 1,-1 1 0,1 0 0,0 0 0,-1 0-1,1 0 1,0 0 0,-1 0 0,1 0-1,-1 0-5,1 0 0,-1 0 0,1 1 0,0-1 0,-1 0 0,1 0 0,0 1 0,-1-1 0,1 0 0,0 1 0,0-1 0,-1 1 0,1-1 0,0 0 0,0 1 0,-1-1-1,1 1 1,0-1 0,0 0 0,0 1 0,0 0 0,-3 10 0,2 0 0,-1 1 1,1-1-1,1 1 0,0-1 0,1 1 0,3 17 0,-1 7 6,9 75 97,-5-56 176,0 109 0,-8-154-221,1 0 0,-2-1 0,1 1 0,-1 0 0,-1-1 1,0 0-1,0 1 0,0-1 0,-9 13 0,11-20-1,0 0 0,0 0 0,-1-1 0,1 1 0,-1-1 0,1 1 0,-1-1 0,1 0 1,-1 1-1,0-1 0,0 0 0,1 0 0,-1 0 0,0 0 0,0-1 0,0 1 0,0-1 0,0 1 0,0-1 0,0 1 1,-1-1-1,-1 0 0,1 0-12,0 0 0,-1-1 0,1 1 0,0-1 0,0 0 1,0 1-1,0-1 0,0-1 0,1 1 0,-1 0 0,0-1 0,0 1 0,1-1 1,-5-4-1,1 1 36,1 0 0,0 0 0,-8-12 0,12 16-61,0-1-1,0 0 1,0 0 0,0 0-1,0 0 1,0-1 0,1 1-1,-1 0 1,1 0 0,-1 0-1,1 0 1,0-1 0,0 1-1,0 0 1,0 0-1,1-3 1,0 0-6,0 0 0,0 0 0,1 0 0,-1 0 0,1 0 0,0 0 0,4-6 1,-5 10-79,0-1 0,1 1 1,-1 0-1,0 0 1,1-1-1,-1 1 1,1 0-1,-1 0 1,1 0-1,-1 1 1,1-1-1,0 0 1,-1 1-1,1-1 1,0 1-1,0-1 1,-1 1-1,1 0 1,0 0-1,0 0 0,0 0 1,-1 0-1,1 0 1,0 0-1,2 1 1,8 2-814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25.22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 12 11968,'-5'-8'4416,"31"13"-3425,14-10-287,-8 5 1312,9 0-1248,18-3-160,30 3-384,11 0-544,-2 3 192,-3 2-5535,-1-5 3103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40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0 5216,'-7'1'1258,"7"1"515,1 7-228,-10 40 817,8-36-1835,-1 0-1,-1 0 1,-6 19 0,-18 26 760,18-40-994,1-1-1,-12 37 1,14-36-133,5-15-100,-1 0-1,1 0 0,0 1 1,0-1-1,1 0 1,-1 5-1,1-8-191,1 0 0,-1 0 0,1 0 0,-1 1-1,1-1 1,0 0 0,-1 0 0,1 0 0,-1 0 0,1 0 0,0-1-1,-1 1 1,1 0 0,-1 0 0,1 0 0,-1 0 0,1-1 0,-1 1-1,1 0 1,-1-1 0,1 1 0,-1 0 0,2-1 0,17-10-3331,-4 1 828,2 1 918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40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12 4992,'0'-3'654,"1"2"-541,-1 1 1,0 0-1,0-1 0,0 1 1,0-1-1,0 1 0,0 0 1,0-1-1,0 1 1,1 0-1,-1-1 0,0 1 1,0 0-1,1-1 0,-1 1 1,0 0-1,0-1 0,1 1 1,-1 0-1,0 0 0,1-1 1,-1 1-1,0 0 0,1 0 1,-1 0-1,0-1 0,1 1 1,0 0-1,-2 12 2004,-4 33-87,3-26-887,-8 37-1,5-31-791,0 1 0,0 34 1,-3 11 284,7-49-144,1-15-1136,3-11-2067,1-4 1159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40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9 5728,'0'0'49,"-5"-2"728,0 0 0,0 1 0,-11-2 0,23 6 3162,40 17-2235,33 4-251,104 16 0,-175-40-1542,-1 1 709,-6 11-10521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41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6240,'4'3'3028,"8"-3"-3021,-10 0 451,169-5 6526,-4-1-5931,-151 6-945,1 1-1,21 3 1,-32-3-552,0 1 1,0 0 0,10 4-1,-12-4-605,0 0 1,0 0-1,0 1 0,-1-1 0,8 7 0,2 6-2353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42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370 450 3072,'0'-1'90,"-1"1"1,1 0 0,0-1-1,0 1 1,0 0-1,-1 0 1,1-1-1,0 1 1,0 0-1,-1-1 1,1 1 0,0 0-1,-1 0 1,1 0-1,0-1 1,-1 1-1,1 0 1,0 0-1,-1 0 1,1 0 0,0 0-1,-1-1 1,1 1-1,0 0 1,-1 0-1,1 0 1,-1 0-1,1 0 1,0 0 0,-1 0-1,-19 1 1512,10-1-1163,-10 0-268,0 2 0,0 0 0,1 1 0,-1 1 0,1 1 1,-1 0-1,-32 16 0,42-17-144,1 1 1,-1 0-1,1 1 0,0-1 1,1 2-1,0-1 1,0 1-1,0 1 0,1-1 1,0 1-1,0 1 0,1-1 1,0 1-1,1 0 1,-1 0-1,-5 17 0,10-22 47,-1 1 0,1 0-1,0 0 1,1 0-1,-1 0 1,1 0-1,0 0 1,1 9 0,-1-12-25,1-1 1,-1 1-1,0-1 1,1 0-1,-1 1 1,1-1-1,-1 1 1,1-1-1,0 0 1,-1 1 0,1-1-1,0 0 1,0 0-1,0 1 1,0-1-1,0 0 1,0 0-1,0 0 1,1 0-1,-1 0 1,0-1-1,1 1 1,-1 0 0,0-1-1,1 1 1,-1-1-1,1 1 1,-1-1-1,1 1 1,-1-1-1,1 0 1,-1 0-1,3 0 1,1 0 64,1-1 0,0 0 1,-1-1-1,1 1 0,-1-1 0,1 0 1,-1 0-1,0-1 0,0 1 0,6-5 1,8-6 200,21-17 1,-8 2 87,39-45-1,-62 63-383,-1 1 0,-1-1-1,0 0 1,0-1 0,-1 0-1,0 0 1,0 0 0,-2 0-1,8-24 1,-5-2-112,-1-1 0,-2 0 0,-1 0 0,-2 0 0,-2 0 0,-10-67 0,10 96 32,-1-1-1,-6-15 0,7 22 40,0 0 0,0 0-1,-1 0 1,1 0-1,-1 0 1,0 1 0,0-1-1,0 1 1,0-1 0,0 1-1,-3-3 1,4 5 16,1 0 0,-1-1 0,1 1 0,-1 0 0,1 0 0,-1-1 0,1 1 0,-1 0 0,1 0 0,-1 0 0,1-1 0,-1 1 0,1 0 0,-1 0 0,1 0 0,-1 0 0,0 0 0,1 0 0,-1 0-1,1 0 1,-1 0 0,1 0 0,-1 1 0,1-1 0,-1 0 0,1 0 0,-1 0 0,1 1 0,-1-1 0,0 1 0,-9 11-100,6-4 76,1-1 1,0 1-1,0 0 0,1 0 1,-3 15-1,2-9 5,-6 43 203,1 0-1,2 115 1,7-131 80,3 0 0,13 69 0,-14-99-109,-1 0 0,1 0 1,1 0-1,0-1 0,8 16 1,-10-24-220,-1 1 1,1-1-1,0 0 1,0 0 0,0 0-1,0 0 1,0 0-1,0 0 1,0 0 0,1-1-1,4 3 1,-5-3-174,0 0-1,0 0 1,1-1-1,-1 0 1,1 1-1,-1-1 1,0 0 0,1 0-1,-1 0 1,1 0-1,-1 0 1,0-1 0,1 1-1,-1-1 1,0 0-1,3 0 1,19-13-3608,2-1 1249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42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9 132 3392,'0'2'203,"1"1"1,-1-1-1,0 1 1,0-1-1,0 1 1,0 0-1,0-1 1,-1 1-1,1-1 1,-1 0-1,0 1 1,-1 3-1,1-3 103,0 0 0,0 1 0,1-1-1,-1 0 1,0 5 0,4 32 1470,-2-36 1365,-1-7-2960,-1-18 297,2 1-1,0-1 0,7-33 1,-3 33-336,-2 7 109,8-24-1,-10 35-216,1 0 0,-1 0-1,1-1 1,0 1 0,0 1 0,0-1 0,0 0-1,0 0 1,1 1 0,-1-1 0,1 1-1,3-3 1,-5 4-27,1 1-1,-1-1 0,1 0 1,0 1-1,-1 0 0,1-1 1,-1 1-1,1 0 0,-1 0 1,1 0-1,0 0 0,-1 0 1,1 0-1,-1 1 0,1-1 1,0 0-1,-1 1 0,1-1 1,-1 1-1,1 0 0,2 1 1,4 3 30,0 0 1,12 10 0,-4-4 72,-6-4-82,-4-3-463,-1-1 1,1 1 0,0-1-1,7 2 1,5 1-947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43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12 3072,'-16'-9'976,"16"8"-953,0 1 1,0 0-1,0 0 1,0 0-1,0 0 1,-1-1-1,1 1 1,0 0-1,0 0 1,0 0-1,0 0 1,-1 0-1,1 0 1,0-1-1,0 1 1,0 0-1,0 0 1,-1 0-1,1 0 1,0 0-1,0 0 1,-1 0-1,1 0 1,0 0-1,0 0 1,0 0-1,-1 0 1,1 0-1,0 0 1,0 0-1,0 0 1,-1 0-1,1 1 1,0-1-1,0 0 1,0 0-1,0 0 1,-1 0-1,1 0 1,0 0-1,0 0 1,0 1-1,0-1 1,-1 0-1,1 0 1,0 0-1,0 0 1,0 1-1,0-1 1,0 0-1,0 0 1,0 0-1,0 1 1,-1-1-1,2 8 590,-1-8-614,1 3 114,0 1 0,0-1 0,0 0 0,1 0 1,-1 0-1,1-1 0,0 1 0,0 0 0,0-1 0,0 1 0,0-1 0,0 1 1,1-1-1,-1 0 0,1 0 0,0 0 0,0-1 0,0 1 0,5 2 1,5 1 215,1 1 0,1-2 0,14 3 0,-19-5-207,27 7 537,73 6-1,-104-14-611,0-1 1,0 1-1,0 0 0,0 0 0,0 1 0,0-1 0,0 2 0,10 4 0,-13-6-33,-1 1-1,1 0 1,-1 1-1,1-1 1,-1 0-1,0 1 1,0-1-1,0 1 1,0 0-1,0 0 1,0 0-1,-1 0 1,1 0-1,-1 0 0,0 0 1,0 0-1,0 5 1,1 3 37,-1 0 0,0 1 0,-1-1 0,-1 1 0,-3 21 0,1-5 32,-10 84 225,-5 54-104,16-135-140,-8 202 283,41 469 426,14-144 1585,-40-475-1818,7 50 1127,-12-132-1608,1 0-1,-1-1 0,0 1 0,0 0 0,0-1 1,1 1-1,-1 0 0,0 0 0,0-1 0,0 1 0,0 0 1,-1-1-1,1 1 0,0 0 0,0 0 0,0-1 1,0 1-1,-1 0 0,1-1 0,0 1 0,-1 0 1,1-1-1,-1 1 0,1-1 0,0 1 0,-1-1 0,1 1 1,-1-1-1,1 1 0,-1-1 0,0 1 0,1-1 1,-2 1-1,-1 0 119,0-1 0,1 0 1,-1 1-1,0-1 0,0 0 1,1-1-1,-5 1 0,-3-1-166,-218-34 998,206 30-967,-70-19-680,63 16-2857,13 3 1074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46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132 141 3136,'-22'-16'2746,"21"16"-2544,0-1-1,-1 0 0,1 1 1,0-1-1,0 1 1,0-1-1,0 1 1,0 0-1,0-1 0,-1 1 1,1 0-1,0 0 1,0 0-1,0 0 1,-1 0-1,0 0 0,-7 1 1744,20 0-791,14 3-807,1-2-1,0 0 1,0-1 0,-1-2-1,30-4 1,-38 4-205,0-2 1,1-1-1,-2 0 1,1-1-1,0 0 1,24-13-1,-39 17-128,-1 1 0,0-1 0,0 1 0,1-1 1,-1 0-1,0 0 0,0 1 0,0-1 0,0 0 0,0 0 0,0 0 0,0 0 0,0 0 0,-1-1 0,1 1 0,0 0 0,-1 0 0,1 0 1,0-1-1,-1 1 0,0 0 0,1-1 0,-1 1 0,0 0 0,0-1 0,1 1 0,-1 0 0,0-1 0,0 1 0,-1 0 0,1-1 0,0 1 1,-1-3-1,0 2-27,0 0 0,-1-1 1,1 1-1,-1 0 0,0 0 1,1 0-1,-1 0 0,0 0 1,0 1-1,0-1 0,0 0 1,0 1-1,-1 0 0,1-1 1,0 1-1,-1 0 1,-4-1-1,-4-2-105,-1 2 1,0-1-1,0 1 1,0 1 0,-1 0-1,1 1 1,0 1-1,0-1 1,-18 5-1,8 0 82,0 0 0,0 2 0,1 1 0,-23 11 0,35-14 51,0 0 1,0 0-1,1 1 0,0 0 0,0 1 1,1 0-1,0 0 0,0 1 0,0-1 0,1 1 1,0 1-1,1-1 0,0 1 0,0 0 1,1 1-1,-5 14 0,6-17 65,1 1 1,1-1-1,-1 1 0,1-1 1,1 1-1,-1-1 0,1 1 1,1-1-1,-1 1 0,1 0 1,1-1-1,-1 0 0,1 1 1,0-1-1,1 0 0,0 0 1,0 0-1,1 0 0,-1-1 1,1 1-1,1-1 0,8 10 1,-5-8 0,1-1 1,0 1-1,0-2 0,1 1 1,0-1-1,0-1 0,0 0 1,1 0-1,19 5 0,-2-2 89,1-2 0,48 5-1,-67-10-369,0-1-1,-1 0 0,1 0 0,0-1 0,0 0 0,0-1 1,-1 0-1,18-6 0,-18 4-715,-1 0 0,0 0 1,-1 0-1,1-1 0,-1 0 0,0-1 1,0 0-1,0 0 0,9-12 0,7-11-1894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46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 3648,'-6'-7'1552,"4"11"-326,5 17 600,-2-17-1412,52 243 4795,-44-213-4946,-9-31-245,3 11 130,1 0 1,0 0-1,0 0 0,1-1 1,1 1-1,13 20 0,-19-34-149,0 1-1,1 0 0,-1-1 0,1 1 1,0 0-1,-1-1 0,1 1 1,-1 0-1,1-1 0,0 1 1,0-1-1,-1 1 0,1-1 1,0 0-1,0 1 0,0-1 0,-1 0 1,1 1-1,0-1 0,0 0 1,0 0-1,0 0 0,1 0 1,0 0-268,0-1 1,0 1 0,0-1 0,-1 0 0,1 0-1,0 0 1,0 0 0,1-1 0,-2 1 162,15-7-1648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47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635 1 5472,'-9'1'660,"6"-1"-401,0 0-1,0 1 0,-1 0 1,1 0-1,0 0 1,-5 2-1,1 0-234,-14 4 653,0 2-1,0 0 1,-35 23 0,11 0 1029,-79 75 1,35-22-738,-70 73 115,146-144-969,7-8-28,0 0-1,1 1 1,-1 0-1,1 0 0,1 0 1,-5 9-1,9-16-88,0 0-1,-1 0 1,1 1-1,0-1 1,0 0-1,0 1 1,0-1-1,0 0 1,0 0-1,-1 1 1,1-1-1,0 0 1,0 1-1,0-1 1,0 0-1,0 1 1,0-1-1,0 0 1,0 0-1,0 1 1,1-1-1,-1 0 1,0 1-1,0-1 1,0 0-1,0 0 1,1 1-1,9-1-1239,7-5 288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28.65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 1222 4896,'-5'4'1547,"12"-2"-295,20-1 1214,-23-1-1785,6-1-300,1 0-1,-1 0 1,0 0-1,0-2 1,0 1-1,0-1 1,0-1-1,0 0 1,-1 0-1,0 0 0,0-2 1,10-6-1,-6 2-120,0 0-1,-1-2 1,0 1-1,-1-2 1,0 1-1,17-28 1,7-14 147,1 1 0,56-61 0,13 13-78,21-24 62,-96 87-242,0-2 0,46-86 0,25-98 204,-92 201-216,-1 0 1,-1-1-1,7-45 0,-14 64-113,1 0-1,-1 0 0,0 0 1,-1 1-1,1-1 0,-1 0 1,-1-6-1,1 10-21,1 0-1,0 0 1,0 0 0,0 1-1,-1-1 1,1 0 0,0 0-1,-1 1 1,1-1 0,-1 0-1,1 1 1,-1-1-1,1 1 1,-1-1 0,1 0-1,-1 1 1,1-1 0,-1 1-1,0-1 1,1 1 0,-1 0-1,0-1 1,-1 0 0,1 1-4,-1 0 1,1 0 0,0 0 0,0 0 0,-1 0 0,1 0 0,0 1 0,0-1 0,-1 0 0,1 1 0,0-1 0,0 1-1,-2 0 1,-3 3-20,1-1-1,-1 1 0,1 0 0,0 1 0,-5 5 0,-6 8 19,1 1 0,1 1 0,-13 25 0,-32 70 214,26-49 22,7-13 49,-32 88 0,47-105-191,1 0 0,2 0 0,-5 62 0,10-57-10,1 0 0,8 72-1,-5-100-19,2 1-1,-1-1 0,2 0 0,-1 0 0,2 0 0,0 0 0,0-1 1,1 1-1,1-1 0,0-1 0,1 0 0,11 14 0,-15-21 3,0 0 0,1 0 0,-1 0 0,1 0 0,0-1 0,0 0 0,0 0-1,1 0 1,-1-1 0,1 1 0,0-1 0,9 2 0,-11-4-35,0 1 0,0-1 0,0 0 0,1 0-1,-1 0 1,0-1 0,0 1 0,0-1 0,0 0 0,0 0 0,0-1 0,0 1 0,0-1 0,-1 0 0,1 0 0,-1 0-1,1 0 1,-1-1 0,4-3 0,2-2 9,0-2-1,-1 1 1,0-1 0,-1-1-1,0 1 1,10-24 0,26-76-18,-28 69-44,-8 21 62,6-15 18,-1 0 0,8-44 1,-19 79-70,-1-1 1,0 1-1,0-1 1,0 1 0,0-1-1,1 1 1,-1-1-1,0 0 1,0 1 0,0-1-1,0 1 1,0-1-1,0 0 1,0 1 0,0-1-1,-1 1 1,1-1-1,0 1 1,0-1-1,0 1 1,-1-1 0,1 0-1,-1 0 1,1 2 7,-1 0-1,0 0 1,1-1 0,-1 1 0,1 0 0,-1 0-1,1 0 1,-1 0 0,1 0 0,0 0-1,-1 0 1,1-1 0,0 1 0,0 0-1,-1 2 1,-7 44 5,2 2 0,1-1-1,3 57 1,3-75 105,8 48 0,-9-75-61,1 1 0,0-1 0,0 0 0,0 0 0,0 0 0,0 0 0,1 0 0,-1-1 0,1 1 0,0 0 0,4 4 0,-5-6-21,-1 0 1,1-1-1,0 1 1,0-1 0,0 1-1,-1-1 1,1 1-1,0-1 1,0 1-1,0-1 1,0 0-1,0 0 1,0 1-1,0-1 1,0 0-1,0 0 1,1 0 0,0 0-1,-1-1 0,1 1 0,-1-1 0,0 1 0,1-1 0,-1 1 0,0-1 0,1 0 0,-1 0 0,0 0 0,0 1 0,0-1 0,0 0 0,0 0 0,1-2 1,8-10 39,0-1 1,-1 0-1,-1-1 1,12-28 0,3-7-147,67-113-97,-87 162-75,-2 6 87,-1 13 25,0-15 137,-1 57-36,-1-21-80,7 62 1,-4-90 192,1 0 1,0-1 0,1 0-1,0 1 1,8 17 0,-10-26-49,0 0 0,0 1 0,1-1 1,-1 0-1,0 0 0,1 0 1,0 0-1,-1 0 0,1-1 0,0 1 1,0 0-1,0-1 0,0 0 0,0 1 1,0-1-1,0 0 0,0 0 1,1 0-1,-1 0 0,1 0 0,-1-1 1,0 1-1,1-1 0,-1 1 1,1-1-1,-1 0 0,1 0 0,-1 0 1,1 0-1,4-2 0,1 0-2,-1-1 0,1 0 0,0-1 0,-1 1 0,0-2 0,0 1 0,0-1 0,-1 0 0,12-11 0,4-7 48,22-30 0,-41 50-68,28-36 14,1 1 1,44-37-1,-66 65-110,-9 8 77,0 0 0,1 0 1,-1 0-1,1 1 0,-1-1 1,1 1-1,0-1 0,0 1 1,0 0-1,0 0 0,0 0 1,0 0-1,2-1 1,-3 2 11,0 0 1,-1 0 0,1 0 0,0 0-1,-1 1 1,1-1 0,-1 0 0,1 1 0,-1-1-1,1 0 1,0 1 0,-1-1 0,1 0 0,-1 1-1,0-1 1,1 1 0,-1-1 0,1 1 0,-1-1-1,0 1 1,1 0 0,-1-1 0,0 1 0,0-1-1,1 1 1,-1 0 0,0-1 0,0 1-1,0-1 1,0 1 0,0 0 0,0 1 0,0 22-67,0-21 75,-22 191 167,18-142-73,5-52-92,-1 0 1,0 0-1,0 1 1,0-1 0,0 0-1,1 0 1,-1 0-1,0 0 1,0 0-1,1 0 1,-1 0-1,0 1 1,0-1-1,0 0 1,1 0-1,-1 0 1,0 0-1,0 0 1,1 0 0,-1 0-1,0 0 1,0 0-1,1 0 1,-1 0-1,0 0 1,0 0-1,0 0 1,1 0-1,-1-1 1,0 1-1,0 0 1,1 0-1,-1 0 1,0 0 0,0 0-1,0 0 1,1-1-1,-1 1 1,0 0-1,5-5 26,0 0 0,-1-1 0,1 0 0,-1 1 0,0-1 0,5-12 0,-4 8-21,26-52-23,-21 40-8,1 1 0,1 0 0,27-38 1,-38 58 10,0 0 1,0 0-1,-1 0 1,1 0-1,0 0 1,0 0-1,0 1 1,0-1-1,0 0 1,0 1-1,1-1 1,-1 0 0,0 1-1,0-1 1,0 1-1,1 0 1,-1-1-1,0 1 1,2 0-1,-2 0 5,0 0 1,0 1-1,0-1 0,-1 0 0,1 1 0,0-1 0,0 1 0,0-1 0,0 1 0,-1 0 0,1-1 0,0 1 0,-1 0 0,1-1 0,0 1 1,-1 0-1,1 0 0,-1 0 0,1-1 0,-1 1 0,0 0 0,1 0 0,-1 0 0,1 1 0,3 15-22,0 0-1,-1 0 0,0 0 1,-2 0-1,0 26 0,2 24 169,-2-64-133,-1 0-1,1 1 0,0-1 1,-1 0-1,1 0 0,1 0 1,-1 0-1,0 0 0,1 0 1,0 0-1,-1-1 0,1 1 1,0-1-1,4 4 0,-5-5 10,1 1 0,-1-1 0,1 0 0,0 0 0,-1 0 0,1 0 0,0-1 1,0 1-1,0 0 0,-1-1 0,1 1 0,0-1 0,0 0 0,0 1 0,0-1 0,0 0 0,0 0 0,0 0 0,0-1 0,0 1 0,0 0 0,0-1 0,0 1 0,3-2 0,4-3 18,0 0 0,1 0 0,-2 0 0,1-1 0,-1 0 0,0-1 0,11-11 0,46-60-50,-13 15-48,-32 42 43,1 0 0,1 1-1,27-18 1,-46 36 31,1 0 0,0-1 0,-1 1 0,1 1 0,0-1 0,0 0 0,5 0 0,-8 2-19,0 0-1,-1 0 1,1 0 0,0 0-1,-1 0 1,1 0 0,-1 0-1,1 0 1,0 0 0,-1 0-1,1 0 1,0 1 0,-1-1-1,1 0 1,-1 0 0,1 1 0,-1-1-1,1 0 1,-1 1 0,1-1-1,-1 1 1,1-1 0,-1 0-1,1 1 1,-1-1 0,0 1-1,1 0 1,-1-1 0,0 1-1,1 0 1,5 20-111,-5-18 86,1 10 41,-1 0 0,1 0 0,-2 0 0,0-1 0,-2 15 0,-13 66 273,5-39-271,3-28 97,5-21-42,0 0 0,1 0 0,0 0 0,-1 8 1,13-21 68,-1-4-128,0-1 0,-1 0-1,0-1 1,-1 0 0,-1 0 0,10-26 0,10-18-7,-21 46-10,0 1 0,2-1 0,13-17 0,-21 29 9,1-1-1,-1 1 1,0-1 0,1 1-1,-1-1 1,1 1 0,-1-1-1,1 1 1,-1-1 0,1 1-1,-1-1 1,1 1 0,0 0 0,-1-1-1,1 1 1,0 0 0,-1 0-1,1 0 1,-1-1 0,1 1-1,0 0 1,0 0 0,-1 0-1,1 0 1,0 0 0,-1 0 0,1 0-1,0 0 1,-1 0 0,1 1-1,0-1 1,-1 0 0,1 0-1,0 1 1,-1-1 0,1 0-1,-1 1 1,1-1 0,-1 0 0,1 1-1,0-1 1,-1 1 0,0-1-1,1 1 1,-1-1 0,1 1-1,-1-1 1,0 1 0,1 0 0,-1-1-1,0 1 1,1 1 0,1 3-28,1 1-1,-2-1 1,1 1 0,2 9 0,19 147 660,-23-160-626,1 0 0,-1 0-1,0 1 1,1-1-1,-1 0 1,1 0-1,0 0 1,0 0-1,0 0 1,0 0-1,0 0 1,0 0 0,0 0-1,1 0 1,-1 0-1,1-1 1,-1 1-1,4 2 1,-2-2-1,-1-1 0,1 0 0,0 0 0,-1 1 0,1-2 0,0 1 0,0 0 0,0-1 0,0 1 0,0-1 0,-1 0 0,7 0 0,0-1 13,0-1 0,1 0-1,-1 0 1,0-1 0,-1 0 0,1 0 0,-1-1 0,11-7-1,-3 1-17,0-2 0,-1 0 0,0 0 0,-1-2 0,-1 0 0,21-28 0,-17 19 6,-2-1 1,-1-1-1,-1 0 0,10-28 0,-21 48 8,-1 0 0,1 1 0,-1-1 0,0 0 0,0 0 0,-1-1 0,0 1 1,0 0-1,0 0 0,-1-7 0,1 10-27,-1 1-1,1-1 1,-1 1 0,1-1 0,-1 1 0,1-1 0,-1 1 0,0 0 0,0-1 0,1 1-1,-1 0 1,0 0 0,0 0 0,0-1 0,0 1 0,-1 0 0,1 0 0,0 1 0,0-1 0,-1 0-1,1 0 1,0 1 0,-1-1 0,1 0 0,-1 1 0,1 0 0,-1-1 0,1 1 0,-1 0-1,1 0 1,-1-1 0,1 1 0,-1 0 0,1 1 0,-1-1 0,1 0 0,-1 0 0,-1 1-1,0 0-3,-1 0 0,1 1 0,0-1 0,0 0 0,0 1 0,0 0 0,0 0 0,0 0 0,1 0 0,-1 0-1,1 0 1,-1 1 0,1-1 0,0 1 0,-4 5 0,0 2 2,0 1-1,0 0 1,-4 13 0,5-10 36,0 0 1,1 0-1,0 1 1,1 0-1,1 0 1,1-1-1,0 1 1,1 20-1,0-29-6,1 0 0,0 0 0,0 0-1,0 0 1,1 0 0,0 0 0,0 0-1,0 0 1,1-1 0,0 1 0,0-1 0,0 0-1,1 0 1,0 0 0,0 0 0,0-1-1,0 1 1,1-1 0,0 0 0,0 0 0,0-1-1,9 6 1,-9-7 19,0 0 0,1 0-1,-1 0 1,0-1 0,1 0 0,-1 0-1,1 0 1,-1 0 0,1-1 0,-1 0-1,1 0 1,10-2 0,-8 0-7,0 0-1,0-1 1,0 0 0,-1 0-1,1-1 1,-1 0 0,13-9 0,-2-2 9,0 0 0,-1-1 1,-1-1-1,-1-1 0,16-23 0,130-207-145,-138 207 114,-3-1-1,-1 0 0,15-54 1,23-138 46,-55 221-71,14-85-165,-15 88 171,-1-1-1,0 1 0,-1-1 0,1 1 1,-2 0-1,0 0 0,-3-12 1,4 19-9,0 0-1,0 0 1,-1 0 0,1 0 0,-1 1 0,1-1-1,-1 1 1,0-1 0,0 1 0,0 0 0,0-1-1,-1 1 1,-2-2 0,3 3 9,1 0 0,-1 0 0,1 1 0,-1-1 0,1 1 0,-1-1 0,0 1 0,1 0 0,-1-1 0,1 1 0,-1 0 0,0 0 0,1 0 0,-1 0 0,0 0 0,1 1 0,-1-1-1,0 0 1,1 1 0,-1 0 0,1-1 0,-1 1 0,1 0 0,-1-1 0,1 1 0,-3 2 0,0 1 19,-1 1 0,1 0-1,-1 1 1,1-1 0,1 0 0,-1 1 0,1 0-1,0 0 1,0 0 0,1 0 0,-2 8 0,-16 43 77,-21 113 0,8 69 120,29-175-97,2 0 1,4 1-1,2-1 0,14 66 1,-17-120-49,1-1 1,0 1 0,1-1-1,0 0 1,1 0 0,-1 0-1,10 15 1,-12-23-44,0 0 1,0 0-1,0 0 0,0-1 1,0 1-1,0 0 0,0 0 0,0 0 1,0-1-1,0 1 0,0 0 1,0-1-1,1 1 0,-1-1 0,0 0 1,0 1-1,1-1 0,-1 0 1,0 0-1,0 0 0,1 0 1,-1 0-1,0 0 0,1 0 0,-1 0 1,0 0-1,1-1 0,-1 1 1,0 0-1,0-1 0,0 1 0,1-1 1,0 0-1,4-3 1,0 1 1,0-1-1,0 0 1,0-1-1,5-4 1,23-26 140,50-65 0,3-3-294,-61 79 40,-26 42-177,-2-5 265,0-1 0,-1 1-1,0-1 1,-10 23-1,2-6 12,-12 34-209,-58 108 1,55-129 467,24-40-219,-1 1 0,1 0-1,0 0 1,-1-1 0,1 1-1,-1-1 1,0 0-1,0 0 1,0 0 0,0 0-1,-4 1 1,7-2-30,-1-1-1,1 0 1,-1 0-1,1 0 1,-1 0-1,0 0 1,1 0-1,-1 1 0,1-1 1,-1 0-1,1 0 1,-1-1-1,1 1 1,-1 0-1,1 0 1,-1 0-1,1 0 1,-1 0-1,1-1 1,-1 1-1,1 0 1,-1 0-1,1-1 1,-1 1-1,1 0 1,0-1-1,-1 1 1,1 0-1,-1-1 1,1 1-1,0 0 1,-1-1-1,1 1 1,0-1-1,0 1 1,-1-1-1,1 1 1,0-1-1,0 1 1,0-1-1,0 1 1,-1-2-1,1 1-7,0-1 1,0 0-1,0 1 0,0-1 0,0 1 1,1-1-1,-1 0 0,0 1 0,1-1 0,-1 1 1,1-1-1,-1 1 0,3-3 0,1-3-6,1 1 1,1 0-1,-1 0 0,1 1 0,0 0 0,0 0 0,1 0 0,0 1 0,10-6 0,10-3-54,33-11 0,-60 24 58,160-48-1503,-106 35-1965,-1 2-3533,-51 11 6482,0 0-64,-1 0 1,1 0-1,0-1 1,0 1-1,-1 0 1,1-1-1,-1 1 1,1-1-1,-1 0 1,1 1-1,-1-1 1,1 0 0,1-1-1,-9-6-4156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47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35 4640,'-2'2'589,"-1"13"918,-29 119 1607,-17 51-162,6-25-1531,32-110-871,-6 61-1,12-72 241,25-103 1673,26-90-2086,-34 107-279,73-234 57,-75 254-37,1 1 1,1 0 0,28-44-1,-38 68-120,0-1 1,0 0-1,0 0 0,0 1 0,1 0 0,0-1 0,-1 1 0,1 0 0,0 0 0,0 0 0,0 1 0,0-1 1,0 1-1,0-1 0,1 1 0,-1 0 0,4 0 0,-4 1-1,-1 0 1,0 0-1,1 0 1,-1 0-1,0 0 1,1 1-1,-1-1 0,0 1 1,1 0-1,-1 0 1,0-1-1,0 2 1,0-1-1,0 0 0,0 0 1,0 1-1,0-1 1,0 1-1,-1-1 1,1 1-1,-1 0 0,1-1 1,-1 1-1,1 0 1,1 4-1,1 2 63,-1-1-1,0 1 1,0 0-1,-1 0 1,0 0-1,2 12 1,2 52 423,-5-60-418,-1 2 111,1 1 0,-2-1 0,0 1 0,-1-1 0,0 1 0,-1-1 0,0 0 0,-10 22 0,12-32-108,-1 0 0,0-1 0,0 1-1,0-1 1,0 1 0,-1-1-1,0 0 1,1 0 0,-4 3 0,5-5-46,0 0 0,-1 0 0,1-1 0,0 1 0,0 0 0,0-1 0,0 1 0,-1-1 1,1 1-1,0-1 0,0 1 0,-1-1 0,1 0 0,0 0 0,-1 0 0,1 0 0,-1 0 0,1 0 1,0 0-1,-1 0 0,1 0 0,0-1 0,0 1 0,-2-1 0,-1-1 17,0 1 0,0-1 1,1 0-1,-1-1 0,1 1 0,-6-5 0,4 2-169,0 0 0,0 0 1,1-1-1,0 1 0,-1-1 0,2 0 0,-5-8 0,0-5-2678,-7-22 1,5 12-3253,4 16 2631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48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28 3808,'0'-1'272,"0"0"0,0 0 1,0 0-1,0 0 0,0 0 1,-1 0-1,1 0 0,0 0 0,-1 0 1,1 0-1,-1 0 0,1 0 1,-1 0-1,1 0 0,-1 0 0,1 0 1,-1 1-1,0-1 0,-1-1 1,0 1-120,1 0 0,-1 0 1,0 0-1,1 0 0,-1 1 1,0-1-1,1 1 0,-1-1 1,0 1-1,0 0 0,-2 0 1,-2-1-52,0 2 1,0-1 0,-1 1 0,1 0-1,0 0 1,-8 3 0,-16 6 285,1 1 0,-49 26 0,68-32-373,1 1 1,0 0-1,1 0 1,0 1-1,0 0 1,0 1-1,1 0 1,0 0-1,0 1 1,1 0-1,0 0 1,-6 13-1,1 6-5,1 1-1,1 1 1,-9 52-1,-4 99 106,18-141-81,-28 405 974,9-95 5,-2-129-31,16-148-508,-37 137 1,8-94 479,36-112-716,2-4-223,0 0-1,0 0 0,0 0 0,1 0 0,-1 0 0,0 0 1,0 0-1,0 0 0,0 0 0,0 0 0,0 0 1,0 0-1,0 0 0,0 0 0,0 0 0,1 0 1,-1 0-1,0 0 0,0 0 0,0 0 0,0 0 1,0 0-1,0 0 0,0 1 0,0-1 0,0 0 0,0 0 1,0 0-1,0 0 0,0 0 0,0 0 0,0 0 1,0 0-1,1 0 0,-1 0 0,0 0 0,0 0 1,0 1-1,0-1 0,0 0 0,0 0 0,0 0 1,0 0-1,0 0 0,0 0 0,0 0 0,0 0 1,0 0-1,-1 0 0,1 1 0,0-1 0,0 0 0,0 0 1,7-2 228,30-6 276,0-2 0,40-16-1,70-37-228,-35 14-61,-103 45-414,0 0-1,-1-1 1,13-8 0,-21 11-388,1 1 0,0-1 1,-1 1-1,1-1 0,-1 1 1,1-1-1,-1 0 1,0 1-1,1-1 0,-1 1 1,0-1-1,0 0 0,-1-3 1,1-3-1134,4-7-752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48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14 5632,'1'-11'2918,"5"8"1332,-5 3-3786,-2 15 416,-18 58 587,-4 20-529,-22 222 1275,43-289-2016,2 32 0,0-21 572,1-37-824,-1 0 0,0 0 0,1 0 0,-1 0 0,0 0 0,1 0 0,-1 0 0,0 0 0,1 0 1,-1 0-1,1 0 0,-1 0 0,0 0 0,1 0 0,-1 0 0,0 0 0,1 0 0,-1 0 0,0-1 0,1 1 0,-1 0 1,0 0-1,1 0 0,-1-1 0,0 1 0,1 0 0,-1 0 0,0-1 0,0 1 0,1 0 0,-1-1 0,16-13-3472,-6 1 284,3-1 1094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49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51 5824,'-11'-7'4942,"19"2"-1703,6 0-2562,1 0 1,-1 1 0,1 1-1,0 0 1,30-2-1,-15 2-337,13-3-300,-1 3 0,1 1 0,82 9 0,-119-6-936,21 4-724,-25-5 1166,-1 0 0,0 1 1,0-1-1,1 1 0,-1 0 1,0-1-1,0 1 0,0 0 1,0-1-1,0 1 0,0 0 0,0 0 1,0 0-1,0 0 0,0 0 1,0 1-1,3 7-3311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50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390 1 3552,'0'0'2629,"-4"1"-1493,-17 18-55,-27 20 0,6-7-587,20-14-192,1 1-1,-24 29 1,35-35-207,0 1 1,0 0-1,2 0 1,0 1-1,-8 20 0,2 2 1,2 2-1,2 0 0,1 0 0,2 0 0,2 1 1,0 65-1,5-86-4,2-1-1,0 1 1,8 27 0,20 55 444,-6-25-78,21 117 455,-40-163-678,-1 0 1,-1 0 0,-2 1-1,-1-1 1,-1 0 0,-2 1-1,-1-1 1,-8 31-1,4-36 190,-2-1 0,-20 36 0,5-9 134,-54 100 791,67-129-848,12-22-501,0 0 0,0 0 0,0 0 0,0 0 0,0 1-1,0-1 1,0 0 0,0 0 0,0 0 0,0 0 0,0 0-1,0 0 1,-1 0 0,1 0 0,0 0 0,0 0-1,0 0 1,0 0 0,0 1 0,0-1 0,0 0 0,0 0-1,0 0 1,-1 0 0,1 0 0,0 0 0,0 0 0,0 0-1,0 0 1,0 0 0,0 0 0,0 0 0,-1 0 0,1 0-1,0 0 1,0 0 0,0 0 0,0 0 0,0 0 0,0 0-1,0-1 1,0 1 0,-1 0 0,1 0 0,0 0 0,0 0-1,0 0 1,0 0 0,0 0 0,0 0 0,0 0 0,0 0-1,0 0 1,0 0 0,0-1 0,0 1 0,0 0 0,-1 0-1,1 0 1,0 0 0,1-8-2454,16-8-2991,-9 8 3227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51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 4064,'1'12'1017,"1"1"0,0-1 0,1 0 1,5 14-1,2 11 201,8 93 2056,-13-73-2015,-4-11 1530,7-68-1546,16-92-614,-14 70-633,14-51-59,-19 80 74,1 1 0,1-1 1,0 1-1,10-16 0,-13 23-10,0 1 0,0 0-1,1 0 1,0 0-1,0 1 1,11-9-1,-14 13-6,-1 0 0,1 0 0,0 0 0,0 0 0,0 0-1,0 0 1,0 1 0,0-1 0,0 1 0,0 0-1,0-1 1,0 1 0,0 0 0,0 0 0,0 0 0,1 0-1,-1 1 1,0-1 0,0 1 0,0-1 0,0 1 0,0 0-1,-1-1 1,1 1 0,0 0 0,0 0 0,0 1-1,-1-1 1,3 2 0,4 4-336,0 0 0,0 0-1,-1 1 1,0 0 0,9 15 0,-7-12-975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52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48 2720,'-7'-14'891,"7"14"-819,-1-1 0,1 0 0,0 0 0,0 1 0,0-1 0,0 0 0,0 0 0,0 0 0,1 1 0,-1-1 0,0 0 0,0 0 0,0 1 0,1-1 0,-1 0 0,0 1 0,1-1 0,-1 0 0,1 1 0,-1-1 0,1 0 0,0 0 0,0 0 730,-1 0-586,1 0 1,-1 0-1,0 0 0,1 0 0,-1 0 0,0 1 0,0-1 1,0 0-1,0 0 0,0 0 0,0 0 0,0-1 1,-2 0 544,0 10-557,-5 46 430,2 63-1,2-33-204,-4 10 52,-3 55 601,-4 13 832,13-160-1820,1 0-1,-1 0 1,1 0 0,0 0-1,0 0 1,0 0-1,0 0 1,0 0-1,1 0 1,0 3 0,-1-5-67,0 0 0,0 0 1,0 0-1,0 0 0,0 1 1,0-1-1,0 0 1,0 0-1,0 0 0,1 0 1,-1 0-1,0 0 1,0 0-1,0 0 0,0 0 1,0 0-1,0 0 0,0 0 1,1 0-1,-1 0 1,0 0-1,0 0 0,0 0 1,0 0-1,0 0 1,0 0-1,1 0 0,-1 0 1,0 0-1,0 0 0,0 0 1,0 0-1,0 0 1,0 0-1,0 0 0,0 0 1,1 0-1,-1 0 1,0 0-1,0-1 0,0 1 1,0 0-1,0 0 0,0 0 1,0 0-1,0 0 1,0 0-1,4-4 162,13-27 566,3-6-779,47-50-376,-64 84 354,1 0-1,0 0 0,0 0 1,0 0-1,0 0 1,0 1-1,0 0 1,1-1-1,-1 2 1,1-1-1,0 1 1,-1-1-1,1 1 0,0 0 1,5 0-1,-8 1 36,1 0 1,-1 0-1,1 0 0,-1 0 0,0 0 0,1 1 0,-1-1 0,1 1 0,-1-1 0,0 1 0,1 0 1,-1 0-1,0 0 0,0 0 0,0 0 0,0 1 0,0-1 0,0 1 0,0-1 0,0 1 1,0 0-1,-1-1 0,1 1 0,-1 0 0,1 0 0,-1 0 0,0 1 0,0-1 0,0 0 1,0 0-1,1 5 0,-1-5 42,-1 1 0,0-1 1,0 1-1,0 0 0,0-1 0,0 1 1,-1-1-1,1 1 0,-1-1 0,0 1 1,1-1-1,-1 1 0,0-1 1,-1 0-1,1 1 0,0-1 0,-1 0 1,1 0-1,-3 3 0,-4 4 282,0-1-1,-17 14 1,22-20-260,-7 7 123,-1-1 0,0 0 0,-1-1 0,0 0 0,0-1 0,0 0 0,0-1 0,-24 6 0,31-10-108,0 0 0,0-1 0,0 0 1,0 0-1,0 0 0,0-1 1,0 0-1,1 1 0,-9-4 0,-8-6-2473,15 9 906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54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412 22 2816,'1'-1'179,"-1"1"0,1-1 0,0 1 0,-1-1 0,0 1 0,1-1 0,-1 0 0,1 1-1,-1-1 1,0 0 0,1 1 0,-1-1 0,0 0 0,1 1 0,-1-1 0,0 0 0,0 0 0,0 1 0,0-1 0,0-1 0,-1 1 52,-1 0-1,1 1 1,-1-1 0,1 0-1,-1 1 1,1-1 0,-1 1 0,1 0-1,-1 0 1,0-1 0,1 1-1,-3 0 1,-5 0-114,-1 0 1,1 0-1,0 0 0,0 2 0,-17 3 0,-45 17 153,47-14-102,-12 4 46,1 1-1,-65 35 0,95-45-165,-1 1 1,1 0-1,0 0 0,0 0 0,0 1 0,0 0 1,1 0-1,-6 8 0,9-12-5,0 1 0,0 0 0,0-1 0,0 1 1,0 0-1,1 0 0,-1 0 0,1 0 0,-1 0 0,1 0 0,-1 0 0,1 0 1,0 0-1,0 0 0,0 0 0,0 0 0,0 0 0,1 0 0,-1 0 1,1 0-1,-1 0 0,1 0 0,0 0 0,0 0 0,0 0 0,0-1 0,0 1 1,0 0-1,0 0 0,3 2 0,-1-2 18,0 1 0,0-1-1,0 0 1,0 0 0,1 0 0,-1 0 0,1-1 0,0 1-1,-1-1 1,1 0 0,0 0 0,0-1 0,0 1-1,0-1 1,0 1 0,-1-1 0,1 0 0,0-1 0,5 0-1,10-2 192,-1-1 0,31-10 0,-48 13-240,17-4 216,0-2 1,-1 0 0,25-15-1,-35 18-145,-1 0 0,-1 0-1,1-1 1,-1 1 0,1-1-1,-1-1 1,-1 1 0,1-1-1,-1 1 1,0-1 0,0-1-1,3-6 1,-6 12-81,-1 0-1,1 0 1,-1 0 0,1 0-1,-1-1 1,1 1 0,-1 0-1,1 0 1,-1 0 0,0-1-1,0 1 1,0 0-1,0 0 1,0-1 0,0 1-1,0 0 1,0 0 0,0-1-1,-1 1 1,1 0 0,0 0-1,-1-1 1,1 1 0,-1 0-1,0-1 1,0 2-20,1-1-1,-1 1 1,1 0 0,-1 0-1,1 0 1,-1 0 0,1 0-1,-1 0 1,1 0 0,-1 0 0,0 0-1,1 0 1,-1 0 0,1 0-1,-1 1 1,1-1 0,-1 0 0,1 0-1,-1 0 1,1 1 0,0-1-1,-1 0 1,1 1 0,-1-1 0,1 0-1,0 1 1,-1-1 0,1 0-1,-1 1 1,-10 12-116,7-8 116,0 1 1,0 0-1,1 0 0,0 0 0,0 0 0,1 1 1,0-1-1,0 1 0,0 0 0,-1 11 0,2 5-31,2 44-1,0-33 95,4 51-122,0 53 140,-6-106 31,0-1-1,-9 42 0,9-65-33,-1 0-1,0-1 1,-1 1-1,0-1 1,-4 9 0,5-14-23,1 1 1,-1-1-1,1 1 1,-1-1 0,0 0-1,0 0 1,0 0 0,0 0-1,0 0 1,-1 0-1,1 0 1,0-1 0,-1 1-1,1-1 1,-1 0 0,0 1-1,-3 0 1,2-1 9,-1 0 0,1-1 0,-1 1 0,1-1 1,0 0-1,-1 0 0,1-1 0,-1 1 0,1-1 1,0 0-1,-1 0 0,1 0 0,0-1 0,0 0 0,0 1 1,0-1-1,0-1 0,0 1 0,1 0 0,-1-1 1,1 0-1,-1 0 0,1 0 0,0 0 0,-3-5 0,-1 0-48,0-1-1,1 0 0,-6-10 0,10 16 13,1-1 1,-1 1-1,1-1 0,-1 1 0,1-1 1,0 0-1,0 0 0,1 0 0,-1 1 0,1-1 1,0 0-1,0-7 0,1 9-121,-1 1 0,1-1 0,0 1 1,-1-1-1,1 1 0,0-1 0,0 1 0,0-1 0,0 1 0,0 0 0,0 0 0,1 0 0,-1-1 1,0 1-1,1 0 0,-1 0 0,0 1 0,1-1 0,-1 0 0,1 0 0,0 1 0,2-2 1,1 1-753,1-1 1,0 1-1,-1 0 1,1 0 0,8 1-1,13 3-1356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55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6048,'2'27'6324,"0"-6"-5294,-1 31 0,-6 5-157,2-10-379,-12 63 0,12-105-953,3 0 113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55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0 5472,'-1'1'264,"1"0"1,-1 0-1,1 0 1,-1 0-1,1 0 1,-1 0-1,1 0 1,-1 0-1,1 0 1,0 0-1,0 0 1,0 0-1,0 0 1,-1 0-1,2 2 1,-5 29 1310,4-28-1292,-20 129 2881,0-7-2040,19-113-1098,0 0 168,-1 1 0,-4 16 0,5-23-1200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9T22:39:29.02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45 131 7456,'-35'-6'2784,"30"6"-2176,0 3 1888,18-3-1664,11-3 2047,12-2-1631,17-4 672,47 6-1120,35-5-96,-6-4-416,-3 4-192,9-4-64,13 1-3008,1 2 1632,-14 1-7135,-6-12 4735,-11 0 160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55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39 6144,'0'-1'155,"0"1"-1,0-1 1,-1 1 0,1-1 0,0 0 0,0 1 0,0-1 0,0 0-1,0 1 1,0-1 0,0 0 0,0 1 0,0-1 0,0 1-1,0-1 1,0 0 0,0 1 0,1-1 0,-1 0 0,0 1 0,1-2-1,13-4 2936,7 0-1054,-13 3-1703,0 1 1,-1 0-1,1 0 1,0 1-1,13-1 1,-2 3-244,0 0 0,0 2 0,0 0 0,0 1 0,0 1 0,-1 0 0,33 16 0,-49-20-315,1 0 1,0 0 0,-1 1-1,1 0 1,-1-1-1,1 1 1,-1 0 0,0 0-1,0 0 1,0 1-1,0-1 1,3 5 0,4 4-1424</inkml:trace>
  <inkml:trace contextRef="#ctx0" brushRef="#br0" timeOffset="1">21 418 3904,'-9'5'1760,"14"-5"-1536,-1 0 2272,1 3-1408,0-3 1472,8 0-1472,0 0 640,5 0-1024,4-3 191,1 3-543,4-5-128,-1 5-128,1-4 0,1 1-64,-1-5 128,-6 8-96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56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193 490 4480,'-1'-1'148,"1"0"1,-1 1-1,0-1 0,0 0 1,1 0-1,-1 1 0,0-1 1,0 1-1,0-1 0,1 0 1,-1 1-1,0 0 0,0-1 1,0 1-1,0-1 0,0 1 1,0 0-1,0 0 0,0 0 1,0 0-1,0-1 0,0 1 1,0 1-1,0-1 0,0 0 1,0 0-1,0 0 0,-2 1 1,-2 0-74,-1 1-1,0 0 1,-9 5 0,12-6-42,-6 4 92,0 0 1,1 1-1,-1 0 0,1 0 0,0 1 0,0 0 0,1 0 0,0 0 0,0 1 0,1 0 0,0 1 0,1-1 0,-1 1 0,2 1 0,-1-1 0,1 0 0,1 1 1,0 0-1,-4 16 0,7-24-36,0 1 0,0-1 1,-1 1-1,1 0 1,1-1-1,-1 1 1,0-1-1,1 1 0,-1-1 1,1 1-1,0-1 1,0 0-1,1 4 1,-1-5-48,-1-1 1,0 1-1,1-1 1,-1 1 0,1-1-1,-1 1 1,1-1 0,-1 1-1,1-1 1,-1 0 0,1 1-1,-1-1 1,1 0 0,-1 0-1,1 1 1,-1-1 0,1 0-1,0 0 1,-1 0 0,1 0-1,0 1 1,0-1 0,1-1 18,-1 1 1,1 0 0,-1-1-1,0 1 1,1-1-1,-1 0 1,0 1 0,1-1-1,-1 0 1,0 0-1,0 0 1,0 0 0,1 0-1,0-1 1,11-14 482,20-29 1,-22 29-327,10-15-24,-3 0 1,0-1-1,16-42 1,3-22-542,-4-2 1,25-119-1,-54 174 214,-5 42-131,-1 4 168,-3 9 13,-6 20 134,3 1-1,-8 55 0,0 74 668,15-147-664,0-7 4,-3 33 233,2-1-1,2 0 1,7 63 0,-7-98-184,2 1-1,-1-1 0,0 0 1,4 8-1,-4-12-159,-1 0 0,1 0 0,-1 0 0,1 0 0,-1 0-1,1 0 1,0 0 0,-1 0 0,1-1 0,0 1 0,0 0 0,0 0 0,0-1 0,0 1 0,0-1-1,-1 1 1,1-1 0,0 1 0,1-1 0,-1 1 0,0-1 0,0 0 0,0 0 0,0 1 0,0-1-1,0 0 1,0 0 0,2 0 0,9-3-1169,-1 0 0,0-1-1,0 0 1,-1-1 0,1 0 0,12-9 0,21-9-1230,34-13 798,-77 36 1693,-1 0 1,1-1-1,0 1 0,0 0 0,0-1 1,0 1-1,0 0 0,0 0 0,0 0 1,0 0-1,0 0 0,0 0 0,0 0 1,0 1-1,0-1 0,0 0 0,0 0 0,0 1 1,0-1-1,0 0 0,1 2 0,-1-1 435,1 1 1,0-1-1,-1 1 0,1 0 0,-1-1 0,1 1 0,1 4 0,-3-5-305,0-1 0,1 0 0,-1 1 0,0-1 0,0 0 0,0 1 0,1-1 0,-1 0 0,0 1 0,0-1 0,1 0 0,-1 0 0,0 1 0,1-1 0,-1 0 0,0 0 0,1 0 0,-1 1-1,0-1 1,1 0 0,-1 0 0,0 0 0,1 0 0,-1 0 0,1 0 0,-1 0 0,0 0 0,1 0 0,-1 0 0,1 0 0,0 0 12,0-1 0,-1 1 0,1 0 0,0-1-1,-1 0 1,1 1 0,0-1 0,-1 1 0,1-1 0,-1 0 0,1 1-1,-1-1 1,2-1 0,13-35 980,-11 28-748,2-8 55,-5 11-358,1 1 0,0-1 0,0 1 0,0 0 0,1 0 0,0 0 0,0 0 0,0 1 0,0-1 0,1 1 0,0 0 0,8-7 0,-10 9-99,0 1-1,0-1 1,0 1-1,0 0 1,1 0-1,-1 0 1,0 0-1,1 0 1,-1 0-1,1 1 1,-1-1-1,1 1 0,0 0 1,-1 0-1,1 0 1,-1 0-1,1 0 1,-1 0-1,1 1 1,-1-1-1,1 1 1,-1 0-1,1-1 1,-1 1-1,1 0 1,2 2-1,6 2-45,0-1 0,0 0 0,0-1 0,14 2-1,-16-4-1530,-1 0-1,1-1 0,13-1 1,-4 0-914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08:57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5152,'0'0'44,"0"0"1,-1 0-1,1 0 1,0 0-1,0 0 0,0 0 1,0 0-1,0 0 1,0 0-1,0 0 1,0 0-1,0 0 0,-1 0 1,1 0-1,0 0 1,0 0-1,0 0 1,0 0-1,0 0 0,0 0 1,0 0-1,0 0 1,0 0-1,-1 0 1,1 0-1,0 0 0,0 0 1,0 0-1,0 0 1,0 0-1,0 0 1,0 1-1,0-1 0,0 0 1,0 0-1,0 0 1,-1 0-1,1 0 1,0 0-1,0 0 0,0 0 1,0 0-1,0 0 1,0 0-1,0 1 1,0-1-1,0 0 0,0 0 1,0 0-1,0 0 1,0 0-1,0 0 1,0 0-1,0 0 0,0 1 1,0-1-1,0 0 1,7 5 1217,12 4-83,11-4-265,0-2 0,0-2 0,38-1 0,-30-1-331,49 5 0,-80-3-566,0 0 0,0 0 0,0 1 0,0 0 1,0 0-1,10 6 0,-13-6-10,0 1 0,0-1 0,-1 1-1,1 0 1,-1 0 0,1 0 0,-1 1 0,0-1 0,-1 1-1,1-1 1,4 9 0,1 6 21,-1 0 0,0 1 0,-1 0 0,-1 1 0,-1-1 0,3 32 0,-1 120 125,-6-153-150,-5 251 200,0 84 16,8-39 368,-20 3-161,-7 137 48,27-272 1809,-3-180-1136,-28-3 79,-48-9 1,-15 0-1254,-7 9 195,47 5-1921,5 6-4837,18 3 2462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18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1 230 1152,'0'-1'174,"0"0"0,0 1 0,1-1 0,-1 1 0,0-1-1,1 0 1,-1 1 0,1-1 0,-1 1 0,1-1 0,-1 1 0,1-1 0,-1 1 0,2-1 0,8-11 2539,1-15 12951,9 27-12791,13 0-3351,32 9 603,-41-5-97,44 3 0,98-16 261,-106 5-306,150 1 422,-132-2-338,87 6 0,-142 3-45,-1 0 0,1 2 1,-1 0-1,37 16 1,-53-17 406,-11-8-101,-4-2-313,1 1-30,-2-3 125,0-1 0,1-1 0,0 0 1,-12-16-1,-5-5-170,15 18 60,-1-1-14,-1 0 0,1 1 0,-2 0 0,-24-16 0,-20-10-290,51 38 106,7 0 194,0 0 0,0 0-1,0 0 1,0 0-1,0 0 1,0 0 0,0 0-1,0 0 1,0 0 0,0 0-1,0 0 1,0 0 0,0 0-1,0 0 1,0 0-1,0 0 1,0 0 0,0 0-1,0 1 1,0-1 0,0 0-1,0 0 1,0 0 0,0 0-1,0 0 1,0 0 0,0 0-1,0 0 1,0 0-1,0 0 1,0 0 0,0 0-1,0 0 1,0 0 0,0 0-1,0 0 1,0 0 0,-1 0-1,2 0 91,13 8-60,-12-7-17,1 0 1,0 1-1,-1-1 0,1 0 0,0-1 0,0 1 0,0 0 0,3 0 1,10 2 14,40 10 46,-41-10-66,1 1 0,-1 0-1,17 7 1,-30-10 16,0 0-1,-1 0 1,1 0-1,0 0 1,0 1-1,0-1 1,-1 0-1,1 1 1,-1-1-1,1 1 1,-1-1-1,0 1 1,1 0-1,-1 0 1,0-1-1,0 1 1,0 0-1,-1 0 1,1 0-1,0 0 1,-1 0-1,1 4 1,0 1 47,-1 0 1,0 0-1,-1 0 1,0 0-1,-2 9 0,0 2-24,0 0 17,-2 0 1,0 0-1,-8 18 0,-6 18 174,-24 70-362,15-52 640,25-67-222,0-12 284,0 0-452,-2-7 18,1-1-1,0 0 0,-3-28 0,5 31-82,-4-79 2,2 21-486,2 55-189,-1-27-2736,3 39 2560,0-1 1,1 1-1,-1 0 0,1 0 1,0-1-1,1-3 1,5-3-4489,5 5 1739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23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88 101 2720,'-21'-30'2477,"19"25"-1685,-1 0 1,0 0 0,0 1 0,-1-1 0,1 1 0,-7-5-1,0 1 738,5 4-545,0 0-1,0 0 1,1 0 0,-5-6-1,14 19-527,-1 0-1,0 1 0,-1-1 0,1 1 0,-2 0 0,0 0 0,2 11 0,7 88-34,-8-74-114,-1-5-204,31 267 1051,-30-276-1135,-1-7 99,0 1 0,2-1 0,7 25 0,-10-37-887,12-2-6821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23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33 156 3136,'-10'-3'570,"8"3"-178,0 0-1,0-1 1,1 1 0,-1-1 0,0 0 0,0 1 0,0-1-1,1 0 1,-1 0 0,-3-2 0,10-1 503,-1 0 0,1 1 0,0-1 1,1 1-1,-1 1 0,0-1 0,1 1 1,0 0-1,10-2 0,62-10 594,-31 6-448,420-47 1311,-231 35-1739,-229 19-603,187-13 274,-187 14-367,0 0 1,0 0 0,0 1 0,0 0-1,0 0 1,10 4 0,-17-4-512,-1 0 1,1 0 0,-1 0 0,1 0-1,-1-1 1,0 1 0,1 0-1,-1 0 1,0 0 0,0 0 0,1-1-1,-1 1 1,0 0 0,-1 0-1,-9 9-3514,-2 6 823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26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6 568 3552,'-5'-3'6277,"11"-10"-1680,-2 8-4082,1 1-1,-1 0 1,8-7-1,7-5 105,1-6-68,26-25 548,-41 42-955,0 1 0,1 0 0,-1 0-1,1 1 1,0-1 0,0 1 0,10-3-1,-15 6-126,0-1 0,0 1 0,0 0 1,1 0-1,-1 0 0,0 0 0,0 0 0,0 0 0,0 0 0,0 0 0,0 0 0,1 0 0,-1 1 0,0-1 0,0 0 0,0 1 0,0-1 0,0 1 0,1 1 0,1-1 8,-1 1 1,0 0-1,0 0 1,-1 0-1,1 0 1,0 0-1,2 5 1,1 4 17,0-1 1,-1 1-1,3 11 0,-5-18-30,39 171 570,-4-15 39,-33-146-557,6 21 56,1 0 0,2 0 0,27 54 1,-31-71-14,-7-14-35,0 0 0,0 0 0,0 0 0,0 0 0,0 0 0,1 0 0,0-1 0,0 1 0,0-1 1,4 4-1,-6-7-41,-1 1 0,1-1 0,-1 0 0,1 0 0,0 0 0,-1 0 0,1 1 0,0-1 0,-1 0 0,1 0 0,0 0 0,-1-1 0,1 1 0,0 0 0,-1 0 0,1 0 0,0 0 0,-1-1 0,1 1 1,-1 0-1,1-1 0,0 1 0,-1 0 0,1-1 0,-1 1 0,1-1 0,-1 1 0,1 0 0,-1-1 0,0 1 0,1-1 0,-1 0 0,1 1 0,-1-1 0,0 1 0,0-1 0,1 0 0,-1 0 0,10-29 138,-8 25-80,10-35-51,-1 0-1,-3-1 1,4-44 0,20-239-63,-18-6-203,-14 246 142,0 83 57,0 0 1,0 0-1,-1 0 1,1 0-1,0 0 1,-1 0 0,1 0-1,-1 0 1,1 0-1,-1 0 1,0-1-1,-2-3-37,6 4-58,24 16-122,-19-13 259,0 0-1,0 0 1,0-1 0,0 0-1,0-1 1,1 0-1,-1 0 1,0-1 0,16-2-1,2-1-42,373-49 7,-95 10 194,-230 37-117,0 3 0,83 8-1,-138-4 12,0 2 0,0 1 0,0 0 0,-1 1 0,0 1 0,0 1 0,19 10 0,-32-15-179,10 6 598,-10-7-1061,-14-18-8905,4 12 6095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30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85 2656,'0'-3'758,"0"-1"0,0 0 1,-1 0-1,1 1 0,-1-1 0,0 0 0,0 1 1,0-1-1,0 1 0,-2-4 0,1 4-520,0 1-1,1 0 1,-1-1-1,0 1 1,0 0 0,-1 0-1,1 0 1,0 1-1,-1-1 1,1 0-1,-1 1 1,1 0-1,-1 0 1,-4-2 0,-3 0-18,0 0 0,-1 1 0,1 0 1,-1 1-1,0 0 0,1 0 0,-1 1 1,0 1-1,1-1 0,-1 2 0,1 0 0,-1 0 1,1 1-1,0 0 0,0 1 0,0 0 1,0 0-1,-16 11 0,15-8-133,1 0 0,0 1 0,0 0-1,1 0 1,0 1 0,0 0 0,1 1-1,1 0 1,-1 0 0,2 1 0,-1 0 0,2 0-1,-1 0 1,1 1 0,-6 23 0,8-20-20,0 0 1,1 1-1,0-1 1,1 1 0,1 0-1,2 16 1,-1-27-30,-1 0-1,1-1 1,0 1 0,0 0 0,1 0 0,0-1 0,-1 1 0,1-1-1,1 1 1,-1-1 0,1 0 0,0 0 0,0 0 0,0 0-1,0 0 1,1-1 0,-1 1 0,1-1 0,0 0 0,0 0-1,0-1 1,0 1 0,6 2 0,-5-4 25,0 1 1,0-1-1,0 0 1,0-1-1,1 1 1,-1-1-1,0 0 1,0 0-1,0-1 0,0 1 1,0-1-1,0 0 1,0-1-1,9-2 1,-4 0 36,0-1 0,0 0 0,0-1 0,0 0 0,12-10 0,-10 5-37,-2 1 1,1-1-1,-2-1 0,0 0 0,0 0 1,-1-1-1,0 0 0,11-27 1,-8 11-19,-1 0 1,-1-1-1,6-40 1,-14 63-32,0 1 0,-1 0 0,0-1 0,0 1 0,0 0 0,-1-1 0,1 1 0,-2 0 0,1-1 1,-3-5-1,4 12-19,0 0 0,0-1 1,0 1-1,0 0 0,0 0 1,0 0-1,0-1 1,0 1-1,0 0 0,0 0 1,0-1-1,0 1 0,0 0 1,0 0-1,-1 0 0,1-1 1,0 1-1,0 0 1,0 0-1,0 0 0,0 0 1,-1 0-1,1-1 0,0 1 1,0 0-1,0 0 0,-1 0 1,1 0-1,0 0 1,0 0-1,0 0 0,-1 0 1,1-1-1,0 1 0,0 0 1,-1 0-1,1 0 0,0 0 1,0 0-1,0 0 1,-1 0-1,1 0 0,0 0 1,0 1-1,-1-1 0,1 0 1,0 0-1,0 0 1,0 0-1,-1 0 0,1 0 1,0 0-1,0 0 0,0 1 1,0-1-1,-1 0 0,1 0 1,0 0-1,0 0 1,0 1-1,0-1 0,0 0 1,0 0-1,-1 0 0,1 1 1,0-1-1,0 0 0,0 0 1,0 1-1,-6 15-28,5-7 62,1-1-1,0 1 0,1-1 1,0 1-1,0-1 0,1 0 0,4 16 1,1 0-90,43 245 418,-47-236-225,-2 56-1,-2-79-102,0 1-1,0-1 1,-1 0 0,0 1-1,-1-1 1,0 0-1,0-1 1,-2 1 0,-5 11-1,6-15 19,0-1 0,-1 0 0,1-1 0,-1 1 0,0-1-1,0 0 1,0 0 0,-1 0 0,1-1 0,-1 0 0,0 0 0,0 0-1,0-1 1,0 0 0,-1 0 0,1 0 0,0-1 0,-1 0 0,1-1-1,-1 1 1,0-1 0,1 0 0,-1-1 0,1 1 0,-1-1-1,1-1 1,-7-1 0,6 1-37,-48-17 60,50 17-66,0-1-1,0 1 1,1-1-1,-1 0 1,1 0 0,-1 0-1,1-1 1,-6-6-1,9 9-3,1 1 0,0-1 0,-1 1-1,1 0 1,0-1 0,0 1 0,-1-1-1,1 1 1,0 0 0,0-1 0,0 1-1,-1-1 1,1 1 0,0-1 0,0 1 0,0-1-1,0 1 1,0-1 0,0 1 0,0-1-1,0 1 1,0-1 0,0 1 0,0-1-1,1 1 1,-1-1 0,0 1 0,0-1 0,0 1-1,0 0 1,1-1 0,-1 1 0,0-1-1,1 1 1,-1 0 0,0-1 0,1 1-1,-1 0 1,0-1 0,1 1 0,-1 0 0,1-1-1,-1 1 1,0 0 0,1 0 0,-1 0-1,2-1 1,2-1-10,1 1 0,0-1 0,9-1 0,-7 1-8,15-1 66,0 0 0,0 1 0,41 2 0,-23 1-117,2 3 389,-2 0-2859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30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 4736,'-9'-7'3936,"9"7"-3892,6 16 6996,1 0-5458,-6-8-1117,0 0-1,-1 1 1,0-1-1,0 0 1,-1 1 0,-2 13-1,0 1-100,-2 95 660,5-54-709,1-27-358,4-46-7167,3-11 2986,-2-1 816,2 4 1184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21:10:30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9 4800,'0'0'75,"0"-1"1,0 1 0,0 0-1,-1 0 1,1 0-1,0 0 1,0 0-1,0-1 1,0 1 0,-1 0-1,1 0 1,0 0-1,0-1 1,0 1 0,0 0-1,0 0 1,0-1-1,2-2 3303,-2 2-3331,0 1 0,0 0 0,0 0 0,0 0 0,0 0 0,0 0 0,0 0 0,0 0 0,0 0 0,0 0 0,0 0 0,0 0 0,5 25 5884,-8 35-2218,-9 31-2281,-1 18-647,6-60-1430,16-66-6797,-5 3 4740,8-5 313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B00A-09EC-B498-6664-6E6D4D380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D373F6-0E48-3313-EE78-FF3340D1B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39A63-A1BB-C777-840F-863C70C46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E78-9624-4AB2-8CC9-5430BC57AF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7D80F-F8D0-2B64-C4BA-0C69D7021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14456-6AB9-1D30-06BD-AA289DC6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4B2-3D74-40D0-9C23-95C06F546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30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9A6FE-48A2-B314-5589-F27436AEC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AB7F2-CD6C-78A5-DE58-EF71F0D79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8280D-319A-0C2F-F8F2-23B0EC30E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E78-9624-4AB2-8CC9-5430BC57AF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40033-ABBC-1D71-0025-0ACA3506A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B47C3-53D2-C925-E6B8-EC9CA8F3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4B2-3D74-40D0-9C23-95C06F546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4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7C38F-FF40-C011-6CB4-9BD529532E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A4AB-EF0C-D4C6-AA53-B19BA0862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C9B3D-1B2F-2BE9-4718-6D2671E27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E78-9624-4AB2-8CC9-5430BC57AF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D9C9-1CA3-4D2D-375E-0D9451281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8E680-D921-AC4B-5750-980AC2E4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4B2-3D74-40D0-9C23-95C06F546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1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0D0E9-5534-A3BD-C9FA-193689C3F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1D1FE-4BA5-4CBF-7A78-F255684A6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82710-DA03-9E87-AD67-A9574E81B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E78-9624-4AB2-8CC9-5430BC57AF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AE042-B1B5-5809-C566-6B2B07717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4CADF-1605-A816-3B31-EBB476353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4B2-3D74-40D0-9C23-95C06F546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8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26838-125B-88BD-796A-76C6DA390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2131C-DBBD-154B-93AB-573753411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94E60-AEA5-F20F-6BF8-00DAF6034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E78-9624-4AB2-8CC9-5430BC57AF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E8381-2540-2201-C6EE-F618C70B8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C33A7-0CD4-BE99-679E-C6B304C54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4B2-3D74-40D0-9C23-95C06F546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0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5ED11-73A5-ACC6-0103-C82EDA0CF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9B180-B300-1886-1846-170C3E0B4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8E0C7-482F-8FD5-4908-007B34DF4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FA7BF-B6CB-D358-0006-F546F23A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E78-9624-4AB2-8CC9-5430BC57AF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ED483-0799-9A71-8A7A-EBA364300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2E622-066A-DBA1-94BE-7E1587E6A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4B2-3D74-40D0-9C23-95C06F546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98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5F0AC-FCF3-063A-2761-B8FD37A31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D685C-A596-25EE-F0BD-D53344C00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D7516-7007-6059-A091-C9E81D20C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AB87C7-FA99-CEA8-7203-854BF5C6E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0638F-FE53-F624-3787-7891E4D0D4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089ED-A724-C760-516E-19A8C728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E78-9624-4AB2-8CC9-5430BC57AF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E490D7-6A66-41B3-9CDD-F5EC55F69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15D2C-C57E-2928-3F9D-B2E80C34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4B2-3D74-40D0-9C23-95C06F546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06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13FC2-AC34-0D0E-7843-7602BC9E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AB2B33-E48A-1B3D-1A98-D7767EB58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E78-9624-4AB2-8CC9-5430BC57AF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003E4-279B-5C4C-A652-8E42C7EA4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DD77E-A374-A861-9987-9C895F08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4B2-3D74-40D0-9C23-95C06F546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24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54CD52-1386-7851-1863-C5AD1428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E78-9624-4AB2-8CC9-5430BC57AF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E02BF-CAF2-C2FC-B674-38660153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A539D-A4CE-2ED6-C79E-7E216D36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4B2-3D74-40D0-9C23-95C06F546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1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F2F0B-2FC5-8190-EA73-68A2DBE5E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72211-0993-44F0-E86A-EA7DE946B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B54AD-A458-7732-FDD4-F83A089C8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3E4D6-A1DF-CFC7-9A64-6D431B16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E78-9624-4AB2-8CC9-5430BC57AF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AB4A0-AA0D-B9F8-D707-0FDDBA4F6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33755-B931-AEB7-593E-CEAA0865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4B2-3D74-40D0-9C23-95C06F546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4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A8DA-AA42-0FDA-CC15-67817261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C9A04-C341-5DD4-B438-0D4DB02224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60C8B-F8C8-CE7A-6CC8-0D9BAF728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925A8-B1FF-CB11-D78F-6FECCD415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E78-9624-4AB2-8CC9-5430BC57AF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FFEE2-D8F4-53AC-DFDA-20028385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8CAC6-275A-9309-F045-E932C614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4B2-3D74-40D0-9C23-95C06F546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93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C84BAB-95ED-13FE-D626-ED7889635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EA5D2-B787-C55A-C753-851DD050D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7006F-C43D-FC01-7DE4-967819AB80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7E78-9624-4AB2-8CC9-5430BC57AF5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C7361-8803-39D2-1285-78BDA0AB8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D4519-56D7-2034-6136-AEAE6E081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D4B2-3D74-40D0-9C23-95C06F546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9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6.png"/><Relationship Id="rId299" Type="http://schemas.openxmlformats.org/officeDocument/2006/relationships/customXml" Target="../ink/ink544.xml"/><Relationship Id="rId21" Type="http://schemas.openxmlformats.org/officeDocument/2006/relationships/image" Target="../media/image17810.png"/><Relationship Id="rId63" Type="http://schemas.openxmlformats.org/officeDocument/2006/relationships/image" Target="../media/image19910.png"/><Relationship Id="rId159" Type="http://schemas.openxmlformats.org/officeDocument/2006/relationships/customXml" Target="../ink/ink474.xml"/><Relationship Id="rId324" Type="http://schemas.openxmlformats.org/officeDocument/2006/relationships/image" Target="../media/image329.png"/><Relationship Id="rId366" Type="http://schemas.openxmlformats.org/officeDocument/2006/relationships/image" Target="../media/image350.png"/><Relationship Id="rId170" Type="http://schemas.openxmlformats.org/officeDocument/2006/relationships/image" Target="../media/image252.png"/><Relationship Id="rId226" Type="http://schemas.openxmlformats.org/officeDocument/2006/relationships/image" Target="../media/image280.png"/><Relationship Id="rId268" Type="http://schemas.openxmlformats.org/officeDocument/2006/relationships/image" Target="../media/image301.png"/><Relationship Id="rId32" Type="http://schemas.openxmlformats.org/officeDocument/2006/relationships/customXml" Target="../ink/ink411.xml"/><Relationship Id="rId74" Type="http://schemas.openxmlformats.org/officeDocument/2006/relationships/customXml" Target="../ink/ink432.xml"/><Relationship Id="rId128" Type="http://schemas.openxmlformats.org/officeDocument/2006/relationships/image" Target="../media/image231.png"/><Relationship Id="rId335" Type="http://schemas.openxmlformats.org/officeDocument/2006/relationships/customXml" Target="../ink/ink562.xml"/><Relationship Id="rId377" Type="http://schemas.openxmlformats.org/officeDocument/2006/relationships/customXml" Target="../ink/ink583.xml"/><Relationship Id="rId5" Type="http://schemas.openxmlformats.org/officeDocument/2006/relationships/image" Target="../media/image17010.png"/><Relationship Id="rId181" Type="http://schemas.openxmlformats.org/officeDocument/2006/relationships/customXml" Target="../ink/ink485.xml"/><Relationship Id="rId237" Type="http://schemas.openxmlformats.org/officeDocument/2006/relationships/customXml" Target="../ink/ink513.xml"/><Relationship Id="rId402" Type="http://schemas.openxmlformats.org/officeDocument/2006/relationships/image" Target="../media/image368.png"/><Relationship Id="rId279" Type="http://schemas.openxmlformats.org/officeDocument/2006/relationships/customXml" Target="../ink/ink534.xml"/><Relationship Id="rId43" Type="http://schemas.openxmlformats.org/officeDocument/2006/relationships/image" Target="../media/image18910.png"/><Relationship Id="rId139" Type="http://schemas.openxmlformats.org/officeDocument/2006/relationships/customXml" Target="../ink/ink464.xml"/><Relationship Id="rId290" Type="http://schemas.openxmlformats.org/officeDocument/2006/relationships/image" Target="../media/image312.png"/><Relationship Id="rId304" Type="http://schemas.openxmlformats.org/officeDocument/2006/relationships/image" Target="../media/image319.png"/><Relationship Id="rId346" Type="http://schemas.openxmlformats.org/officeDocument/2006/relationships/image" Target="../media/image340.png"/><Relationship Id="rId388" Type="http://schemas.openxmlformats.org/officeDocument/2006/relationships/image" Target="../media/image361.png"/><Relationship Id="rId85" Type="http://schemas.openxmlformats.org/officeDocument/2006/relationships/image" Target="../media/image210.png"/><Relationship Id="rId150" Type="http://schemas.openxmlformats.org/officeDocument/2006/relationships/image" Target="../media/image242.png"/><Relationship Id="rId192" Type="http://schemas.openxmlformats.org/officeDocument/2006/relationships/image" Target="../media/image263.png"/><Relationship Id="rId206" Type="http://schemas.openxmlformats.org/officeDocument/2006/relationships/image" Target="../media/image270.png"/><Relationship Id="rId413" Type="http://schemas.openxmlformats.org/officeDocument/2006/relationships/customXml" Target="../ink/ink601.xml"/><Relationship Id="rId248" Type="http://schemas.openxmlformats.org/officeDocument/2006/relationships/image" Target="../media/image291.png"/><Relationship Id="rId12" Type="http://schemas.openxmlformats.org/officeDocument/2006/relationships/customXml" Target="../ink/ink401.xml"/><Relationship Id="rId108" Type="http://schemas.openxmlformats.org/officeDocument/2006/relationships/customXml" Target="../ink/ink449.xml"/><Relationship Id="rId315" Type="http://schemas.openxmlformats.org/officeDocument/2006/relationships/customXml" Target="../ink/ink552.xml"/><Relationship Id="rId357" Type="http://schemas.openxmlformats.org/officeDocument/2006/relationships/customXml" Target="../ink/ink573.xml"/><Relationship Id="rId54" Type="http://schemas.openxmlformats.org/officeDocument/2006/relationships/customXml" Target="../ink/ink422.xml"/><Relationship Id="rId96" Type="http://schemas.openxmlformats.org/officeDocument/2006/relationships/customXml" Target="../ink/ink443.xml"/><Relationship Id="rId161" Type="http://schemas.openxmlformats.org/officeDocument/2006/relationships/customXml" Target="../ink/ink475.xml"/><Relationship Id="rId217" Type="http://schemas.openxmlformats.org/officeDocument/2006/relationships/customXml" Target="../ink/ink503.xml"/><Relationship Id="rId399" Type="http://schemas.openxmlformats.org/officeDocument/2006/relationships/customXml" Target="../ink/ink594.xml"/><Relationship Id="rId259" Type="http://schemas.openxmlformats.org/officeDocument/2006/relationships/customXml" Target="../ink/ink524.xml"/><Relationship Id="rId23" Type="http://schemas.openxmlformats.org/officeDocument/2006/relationships/image" Target="../media/image17910.png"/><Relationship Id="rId119" Type="http://schemas.openxmlformats.org/officeDocument/2006/relationships/image" Target="../media/image227.png"/><Relationship Id="rId270" Type="http://schemas.openxmlformats.org/officeDocument/2006/relationships/image" Target="../media/image302.png"/><Relationship Id="rId326" Type="http://schemas.openxmlformats.org/officeDocument/2006/relationships/image" Target="../media/image330.png"/><Relationship Id="rId65" Type="http://schemas.openxmlformats.org/officeDocument/2006/relationships/image" Target="../media/image20010.png"/><Relationship Id="rId130" Type="http://schemas.openxmlformats.org/officeDocument/2006/relationships/image" Target="../media/image232.png"/><Relationship Id="rId368" Type="http://schemas.openxmlformats.org/officeDocument/2006/relationships/image" Target="../media/image351.png"/><Relationship Id="rId172" Type="http://schemas.openxmlformats.org/officeDocument/2006/relationships/image" Target="../media/image253.png"/><Relationship Id="rId228" Type="http://schemas.openxmlformats.org/officeDocument/2006/relationships/image" Target="../media/image281.png"/><Relationship Id="rId281" Type="http://schemas.openxmlformats.org/officeDocument/2006/relationships/customXml" Target="../ink/ink535.xml"/><Relationship Id="rId337" Type="http://schemas.openxmlformats.org/officeDocument/2006/relationships/customXml" Target="../ink/ink563.xml"/><Relationship Id="rId34" Type="http://schemas.openxmlformats.org/officeDocument/2006/relationships/customXml" Target="../ink/ink412.xml"/><Relationship Id="rId76" Type="http://schemas.openxmlformats.org/officeDocument/2006/relationships/customXml" Target="../ink/ink433.xml"/><Relationship Id="rId141" Type="http://schemas.openxmlformats.org/officeDocument/2006/relationships/customXml" Target="../ink/ink465.xml"/><Relationship Id="rId379" Type="http://schemas.openxmlformats.org/officeDocument/2006/relationships/customXml" Target="../ink/ink584.xml"/><Relationship Id="rId7" Type="http://schemas.openxmlformats.org/officeDocument/2006/relationships/image" Target="../media/image17110.png"/><Relationship Id="rId183" Type="http://schemas.openxmlformats.org/officeDocument/2006/relationships/customXml" Target="../ink/ink486.xml"/><Relationship Id="rId239" Type="http://schemas.openxmlformats.org/officeDocument/2006/relationships/customXml" Target="../ink/ink514.xml"/><Relationship Id="rId390" Type="http://schemas.openxmlformats.org/officeDocument/2006/relationships/image" Target="../media/image362.png"/><Relationship Id="rId404" Type="http://schemas.openxmlformats.org/officeDocument/2006/relationships/image" Target="../media/image369.png"/><Relationship Id="rId250" Type="http://schemas.openxmlformats.org/officeDocument/2006/relationships/image" Target="../media/image292.png"/><Relationship Id="rId292" Type="http://schemas.openxmlformats.org/officeDocument/2006/relationships/image" Target="../media/image313.png"/><Relationship Id="rId306" Type="http://schemas.openxmlformats.org/officeDocument/2006/relationships/image" Target="../media/image320.png"/><Relationship Id="rId45" Type="http://schemas.openxmlformats.org/officeDocument/2006/relationships/image" Target="../media/image19010.png"/><Relationship Id="rId87" Type="http://schemas.openxmlformats.org/officeDocument/2006/relationships/image" Target="../media/image211.png"/><Relationship Id="rId110" Type="http://schemas.openxmlformats.org/officeDocument/2006/relationships/customXml" Target="../ink/ink450.xml"/><Relationship Id="rId348" Type="http://schemas.openxmlformats.org/officeDocument/2006/relationships/image" Target="../media/image341.png"/><Relationship Id="rId152" Type="http://schemas.openxmlformats.org/officeDocument/2006/relationships/image" Target="../media/image243.png"/><Relationship Id="rId194" Type="http://schemas.openxmlformats.org/officeDocument/2006/relationships/image" Target="../media/image264.png"/><Relationship Id="rId208" Type="http://schemas.openxmlformats.org/officeDocument/2006/relationships/image" Target="../media/image271.png"/><Relationship Id="rId415" Type="http://schemas.openxmlformats.org/officeDocument/2006/relationships/customXml" Target="../ink/ink602.xml"/><Relationship Id="rId261" Type="http://schemas.openxmlformats.org/officeDocument/2006/relationships/customXml" Target="../ink/ink525.xml"/><Relationship Id="rId14" Type="http://schemas.openxmlformats.org/officeDocument/2006/relationships/customXml" Target="../ink/ink402.xml"/><Relationship Id="rId56" Type="http://schemas.openxmlformats.org/officeDocument/2006/relationships/customXml" Target="../ink/ink423.xml"/><Relationship Id="rId317" Type="http://schemas.openxmlformats.org/officeDocument/2006/relationships/customXml" Target="../ink/ink553.xml"/><Relationship Id="rId359" Type="http://schemas.openxmlformats.org/officeDocument/2006/relationships/customXml" Target="../ink/ink574.xml"/><Relationship Id="rId98" Type="http://schemas.openxmlformats.org/officeDocument/2006/relationships/customXml" Target="../ink/ink444.xml"/><Relationship Id="rId121" Type="http://schemas.openxmlformats.org/officeDocument/2006/relationships/image" Target="../media/image228.png"/><Relationship Id="rId163" Type="http://schemas.openxmlformats.org/officeDocument/2006/relationships/customXml" Target="../ink/ink476.xml"/><Relationship Id="rId219" Type="http://schemas.openxmlformats.org/officeDocument/2006/relationships/customXml" Target="../ink/ink504.xml"/><Relationship Id="rId370" Type="http://schemas.openxmlformats.org/officeDocument/2006/relationships/image" Target="../media/image352.png"/><Relationship Id="rId230" Type="http://schemas.openxmlformats.org/officeDocument/2006/relationships/image" Target="../media/image282.png"/><Relationship Id="rId25" Type="http://schemas.openxmlformats.org/officeDocument/2006/relationships/image" Target="../media/image18010.png"/><Relationship Id="rId67" Type="http://schemas.openxmlformats.org/officeDocument/2006/relationships/image" Target="../media/image20110.png"/><Relationship Id="rId272" Type="http://schemas.openxmlformats.org/officeDocument/2006/relationships/image" Target="../media/image303.png"/><Relationship Id="rId328" Type="http://schemas.openxmlformats.org/officeDocument/2006/relationships/image" Target="../media/image331.png"/><Relationship Id="rId132" Type="http://schemas.openxmlformats.org/officeDocument/2006/relationships/image" Target="../media/image233.png"/><Relationship Id="rId174" Type="http://schemas.openxmlformats.org/officeDocument/2006/relationships/image" Target="../media/image254.png"/><Relationship Id="rId381" Type="http://schemas.openxmlformats.org/officeDocument/2006/relationships/customXml" Target="../ink/ink585.xml"/><Relationship Id="rId241" Type="http://schemas.openxmlformats.org/officeDocument/2006/relationships/customXml" Target="../ink/ink515.xml"/><Relationship Id="rId36" Type="http://schemas.openxmlformats.org/officeDocument/2006/relationships/customXml" Target="../ink/ink413.xml"/><Relationship Id="rId283" Type="http://schemas.openxmlformats.org/officeDocument/2006/relationships/customXml" Target="../ink/ink536.xml"/><Relationship Id="rId339" Type="http://schemas.openxmlformats.org/officeDocument/2006/relationships/customXml" Target="../ink/ink564.xml"/><Relationship Id="rId78" Type="http://schemas.openxmlformats.org/officeDocument/2006/relationships/customXml" Target="../ink/ink434.xml"/><Relationship Id="rId101" Type="http://schemas.openxmlformats.org/officeDocument/2006/relationships/image" Target="../media/image218.png"/><Relationship Id="rId143" Type="http://schemas.openxmlformats.org/officeDocument/2006/relationships/customXml" Target="../ink/ink466.xml"/><Relationship Id="rId185" Type="http://schemas.openxmlformats.org/officeDocument/2006/relationships/customXml" Target="../ink/ink487.xml"/><Relationship Id="rId350" Type="http://schemas.openxmlformats.org/officeDocument/2006/relationships/image" Target="../media/image342.png"/><Relationship Id="rId406" Type="http://schemas.openxmlformats.org/officeDocument/2006/relationships/image" Target="../media/image370.png"/><Relationship Id="rId9" Type="http://schemas.openxmlformats.org/officeDocument/2006/relationships/image" Target="../media/image17210.png"/><Relationship Id="rId210" Type="http://schemas.openxmlformats.org/officeDocument/2006/relationships/image" Target="../media/image272.png"/><Relationship Id="rId392" Type="http://schemas.openxmlformats.org/officeDocument/2006/relationships/image" Target="../media/image363.png"/><Relationship Id="rId252" Type="http://schemas.openxmlformats.org/officeDocument/2006/relationships/image" Target="../media/image293.png"/><Relationship Id="rId294" Type="http://schemas.openxmlformats.org/officeDocument/2006/relationships/image" Target="../media/image314.png"/><Relationship Id="rId308" Type="http://schemas.openxmlformats.org/officeDocument/2006/relationships/image" Target="../media/image321.png"/><Relationship Id="rId47" Type="http://schemas.openxmlformats.org/officeDocument/2006/relationships/image" Target="../media/image19110.png"/><Relationship Id="rId89" Type="http://schemas.openxmlformats.org/officeDocument/2006/relationships/image" Target="../media/image212.png"/><Relationship Id="rId112" Type="http://schemas.openxmlformats.org/officeDocument/2006/relationships/customXml" Target="../ink/ink451.xml"/><Relationship Id="rId154" Type="http://schemas.openxmlformats.org/officeDocument/2006/relationships/image" Target="../media/image244.png"/><Relationship Id="rId361" Type="http://schemas.openxmlformats.org/officeDocument/2006/relationships/customXml" Target="../ink/ink575.xml"/><Relationship Id="rId196" Type="http://schemas.openxmlformats.org/officeDocument/2006/relationships/image" Target="../media/image265.png"/><Relationship Id="rId417" Type="http://schemas.openxmlformats.org/officeDocument/2006/relationships/customXml" Target="../ink/ink603.xml"/><Relationship Id="rId16" Type="http://schemas.openxmlformats.org/officeDocument/2006/relationships/customXml" Target="../ink/ink403.xml"/><Relationship Id="rId221" Type="http://schemas.openxmlformats.org/officeDocument/2006/relationships/customXml" Target="../ink/ink505.xml"/><Relationship Id="rId263" Type="http://schemas.openxmlformats.org/officeDocument/2006/relationships/customXml" Target="../ink/ink526.xml"/><Relationship Id="rId319" Type="http://schemas.openxmlformats.org/officeDocument/2006/relationships/customXml" Target="../ink/ink554.xml"/><Relationship Id="rId58" Type="http://schemas.openxmlformats.org/officeDocument/2006/relationships/customXml" Target="../ink/ink424.xml"/><Relationship Id="rId123" Type="http://schemas.openxmlformats.org/officeDocument/2006/relationships/customXml" Target="../ink/ink456.xml"/><Relationship Id="rId330" Type="http://schemas.openxmlformats.org/officeDocument/2006/relationships/image" Target="../media/image332.png"/><Relationship Id="rId165" Type="http://schemas.openxmlformats.org/officeDocument/2006/relationships/customXml" Target="../ink/ink477.xml"/><Relationship Id="rId372" Type="http://schemas.openxmlformats.org/officeDocument/2006/relationships/image" Target="../media/image353.png"/><Relationship Id="rId232" Type="http://schemas.openxmlformats.org/officeDocument/2006/relationships/image" Target="../media/image283.png"/><Relationship Id="rId274" Type="http://schemas.openxmlformats.org/officeDocument/2006/relationships/image" Target="../media/image304.png"/><Relationship Id="rId27" Type="http://schemas.openxmlformats.org/officeDocument/2006/relationships/image" Target="../media/image18110.png"/><Relationship Id="rId69" Type="http://schemas.openxmlformats.org/officeDocument/2006/relationships/image" Target="../media/image20210.png"/><Relationship Id="rId134" Type="http://schemas.openxmlformats.org/officeDocument/2006/relationships/image" Target="../media/image234.png"/><Relationship Id="rId80" Type="http://schemas.openxmlformats.org/officeDocument/2006/relationships/customXml" Target="../ink/ink435.xml"/><Relationship Id="rId176" Type="http://schemas.openxmlformats.org/officeDocument/2006/relationships/image" Target="../media/image255.png"/><Relationship Id="rId341" Type="http://schemas.openxmlformats.org/officeDocument/2006/relationships/customXml" Target="../ink/ink565.xml"/><Relationship Id="rId383" Type="http://schemas.openxmlformats.org/officeDocument/2006/relationships/customXml" Target="../ink/ink586.xml"/><Relationship Id="rId201" Type="http://schemas.openxmlformats.org/officeDocument/2006/relationships/customXml" Target="../ink/ink495.xml"/><Relationship Id="rId222" Type="http://schemas.openxmlformats.org/officeDocument/2006/relationships/image" Target="../media/image278.png"/><Relationship Id="rId243" Type="http://schemas.openxmlformats.org/officeDocument/2006/relationships/customXml" Target="../ink/ink516.xml"/><Relationship Id="rId264" Type="http://schemas.openxmlformats.org/officeDocument/2006/relationships/image" Target="../media/image299.png"/><Relationship Id="rId285" Type="http://schemas.openxmlformats.org/officeDocument/2006/relationships/customXml" Target="../ink/ink537.xml"/><Relationship Id="rId17" Type="http://schemas.openxmlformats.org/officeDocument/2006/relationships/image" Target="../media/image17610.png"/><Relationship Id="rId38" Type="http://schemas.openxmlformats.org/officeDocument/2006/relationships/customXml" Target="../ink/ink414.xml"/><Relationship Id="rId59" Type="http://schemas.openxmlformats.org/officeDocument/2006/relationships/image" Target="../media/image19710.png"/><Relationship Id="rId103" Type="http://schemas.openxmlformats.org/officeDocument/2006/relationships/image" Target="../media/image219.png"/><Relationship Id="rId124" Type="http://schemas.openxmlformats.org/officeDocument/2006/relationships/image" Target="../media/image229.png"/><Relationship Id="rId310" Type="http://schemas.openxmlformats.org/officeDocument/2006/relationships/image" Target="../media/image322.png"/><Relationship Id="rId70" Type="http://schemas.openxmlformats.org/officeDocument/2006/relationships/customXml" Target="../ink/ink430.xml"/><Relationship Id="rId91" Type="http://schemas.openxmlformats.org/officeDocument/2006/relationships/image" Target="../media/image213.png"/><Relationship Id="rId145" Type="http://schemas.openxmlformats.org/officeDocument/2006/relationships/customXml" Target="../ink/ink467.xml"/><Relationship Id="rId166" Type="http://schemas.openxmlformats.org/officeDocument/2006/relationships/image" Target="../media/image250.png"/><Relationship Id="rId187" Type="http://schemas.openxmlformats.org/officeDocument/2006/relationships/customXml" Target="../ink/ink488.xml"/><Relationship Id="rId331" Type="http://schemas.openxmlformats.org/officeDocument/2006/relationships/customXml" Target="../ink/ink560.xml"/><Relationship Id="rId352" Type="http://schemas.openxmlformats.org/officeDocument/2006/relationships/image" Target="../media/image343.png"/><Relationship Id="rId373" Type="http://schemas.openxmlformats.org/officeDocument/2006/relationships/customXml" Target="../ink/ink581.xml"/><Relationship Id="rId394" Type="http://schemas.openxmlformats.org/officeDocument/2006/relationships/image" Target="../media/image364.png"/><Relationship Id="rId408" Type="http://schemas.openxmlformats.org/officeDocument/2006/relationships/image" Target="../media/image371.pn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73.png"/><Relationship Id="rId233" Type="http://schemas.openxmlformats.org/officeDocument/2006/relationships/customXml" Target="../ink/ink511.xml"/><Relationship Id="rId254" Type="http://schemas.openxmlformats.org/officeDocument/2006/relationships/image" Target="../media/image294.png"/><Relationship Id="rId28" Type="http://schemas.openxmlformats.org/officeDocument/2006/relationships/customXml" Target="../ink/ink409.xml"/><Relationship Id="rId49" Type="http://schemas.openxmlformats.org/officeDocument/2006/relationships/image" Target="../media/image19210.png"/><Relationship Id="rId114" Type="http://schemas.openxmlformats.org/officeDocument/2006/relationships/customXml" Target="../ink/ink452.xml"/><Relationship Id="rId275" Type="http://schemas.openxmlformats.org/officeDocument/2006/relationships/customXml" Target="../ink/ink532.xml"/><Relationship Id="rId296" Type="http://schemas.openxmlformats.org/officeDocument/2006/relationships/image" Target="../media/image315.png"/><Relationship Id="rId300" Type="http://schemas.openxmlformats.org/officeDocument/2006/relationships/image" Target="../media/image317.png"/><Relationship Id="rId60" Type="http://schemas.openxmlformats.org/officeDocument/2006/relationships/customXml" Target="../ink/ink425.xml"/><Relationship Id="rId81" Type="http://schemas.openxmlformats.org/officeDocument/2006/relationships/image" Target="../media/image208.png"/><Relationship Id="rId135" Type="http://schemas.openxmlformats.org/officeDocument/2006/relationships/customXml" Target="../ink/ink462.xml"/><Relationship Id="rId156" Type="http://schemas.openxmlformats.org/officeDocument/2006/relationships/image" Target="../media/image245.png"/><Relationship Id="rId177" Type="http://schemas.openxmlformats.org/officeDocument/2006/relationships/customXml" Target="../ink/ink483.xml"/><Relationship Id="rId198" Type="http://schemas.openxmlformats.org/officeDocument/2006/relationships/image" Target="../media/image266.png"/><Relationship Id="rId321" Type="http://schemas.openxmlformats.org/officeDocument/2006/relationships/customXml" Target="../ink/ink555.xml"/><Relationship Id="rId342" Type="http://schemas.openxmlformats.org/officeDocument/2006/relationships/image" Target="../media/image338.png"/><Relationship Id="rId363" Type="http://schemas.openxmlformats.org/officeDocument/2006/relationships/customXml" Target="../ink/ink576.xml"/><Relationship Id="rId384" Type="http://schemas.openxmlformats.org/officeDocument/2006/relationships/image" Target="../media/image359.png"/><Relationship Id="rId419" Type="http://schemas.openxmlformats.org/officeDocument/2006/relationships/customXml" Target="../ink/ink604.xml"/><Relationship Id="rId202" Type="http://schemas.openxmlformats.org/officeDocument/2006/relationships/image" Target="../media/image268.png"/><Relationship Id="rId223" Type="http://schemas.openxmlformats.org/officeDocument/2006/relationships/customXml" Target="../ink/ink506.xml"/><Relationship Id="rId244" Type="http://schemas.openxmlformats.org/officeDocument/2006/relationships/image" Target="../media/image289.png"/><Relationship Id="rId18" Type="http://schemas.openxmlformats.org/officeDocument/2006/relationships/customXml" Target="../ink/ink404.xml"/><Relationship Id="rId39" Type="http://schemas.openxmlformats.org/officeDocument/2006/relationships/image" Target="../media/image18710.png"/><Relationship Id="rId265" Type="http://schemas.openxmlformats.org/officeDocument/2006/relationships/customXml" Target="../ink/ink527.xml"/><Relationship Id="rId286" Type="http://schemas.openxmlformats.org/officeDocument/2006/relationships/image" Target="../media/image310.png"/><Relationship Id="rId50" Type="http://schemas.openxmlformats.org/officeDocument/2006/relationships/customXml" Target="../ink/ink420.xml"/><Relationship Id="rId104" Type="http://schemas.openxmlformats.org/officeDocument/2006/relationships/customXml" Target="../ink/ink447.xml"/><Relationship Id="rId125" Type="http://schemas.openxmlformats.org/officeDocument/2006/relationships/customXml" Target="../ink/ink457.xml"/><Relationship Id="rId146" Type="http://schemas.openxmlformats.org/officeDocument/2006/relationships/image" Target="../media/image240.png"/><Relationship Id="rId167" Type="http://schemas.openxmlformats.org/officeDocument/2006/relationships/customXml" Target="../ink/ink478.xml"/><Relationship Id="rId188" Type="http://schemas.openxmlformats.org/officeDocument/2006/relationships/image" Target="../media/image261.png"/><Relationship Id="rId311" Type="http://schemas.openxmlformats.org/officeDocument/2006/relationships/customXml" Target="../ink/ink550.xml"/><Relationship Id="rId332" Type="http://schemas.openxmlformats.org/officeDocument/2006/relationships/image" Target="../media/image333.png"/><Relationship Id="rId353" Type="http://schemas.openxmlformats.org/officeDocument/2006/relationships/customXml" Target="../ink/ink571.xml"/><Relationship Id="rId374" Type="http://schemas.openxmlformats.org/officeDocument/2006/relationships/image" Target="../media/image354.png"/><Relationship Id="rId395" Type="http://schemas.openxmlformats.org/officeDocument/2006/relationships/customXml" Target="../ink/ink592.xml"/><Relationship Id="rId409" Type="http://schemas.openxmlformats.org/officeDocument/2006/relationships/customXml" Target="../ink/ink599.xml"/><Relationship Id="rId71" Type="http://schemas.openxmlformats.org/officeDocument/2006/relationships/image" Target="../media/image20310.png"/><Relationship Id="rId92" Type="http://schemas.openxmlformats.org/officeDocument/2006/relationships/customXml" Target="../ink/ink441.xml"/><Relationship Id="rId213" Type="http://schemas.openxmlformats.org/officeDocument/2006/relationships/customXml" Target="../ink/ink501.xml"/><Relationship Id="rId234" Type="http://schemas.openxmlformats.org/officeDocument/2006/relationships/image" Target="../media/image284.png"/><Relationship Id="rId420" Type="http://schemas.openxmlformats.org/officeDocument/2006/relationships/image" Target="../media/image377.png"/><Relationship Id="rId2" Type="http://schemas.openxmlformats.org/officeDocument/2006/relationships/customXml" Target="../ink/ink396.xml"/><Relationship Id="rId29" Type="http://schemas.openxmlformats.org/officeDocument/2006/relationships/image" Target="../media/image18210.png"/><Relationship Id="rId255" Type="http://schemas.openxmlformats.org/officeDocument/2006/relationships/customXml" Target="../ink/ink522.xml"/><Relationship Id="rId276" Type="http://schemas.openxmlformats.org/officeDocument/2006/relationships/image" Target="../media/image305.png"/><Relationship Id="rId297" Type="http://schemas.openxmlformats.org/officeDocument/2006/relationships/customXml" Target="../ink/ink543.xml"/><Relationship Id="rId40" Type="http://schemas.openxmlformats.org/officeDocument/2006/relationships/customXml" Target="../ink/ink415.xml"/><Relationship Id="rId115" Type="http://schemas.openxmlformats.org/officeDocument/2006/relationships/image" Target="../media/image225.png"/><Relationship Id="rId136" Type="http://schemas.openxmlformats.org/officeDocument/2006/relationships/image" Target="../media/image235.png"/><Relationship Id="rId157" Type="http://schemas.openxmlformats.org/officeDocument/2006/relationships/customXml" Target="../ink/ink473.xml"/><Relationship Id="rId178" Type="http://schemas.openxmlformats.org/officeDocument/2006/relationships/image" Target="../media/image256.png"/><Relationship Id="rId301" Type="http://schemas.openxmlformats.org/officeDocument/2006/relationships/customXml" Target="../ink/ink545.xml"/><Relationship Id="rId322" Type="http://schemas.openxmlformats.org/officeDocument/2006/relationships/image" Target="../media/image328.png"/><Relationship Id="rId343" Type="http://schemas.openxmlformats.org/officeDocument/2006/relationships/customXml" Target="../ink/ink566.xml"/><Relationship Id="rId364" Type="http://schemas.openxmlformats.org/officeDocument/2006/relationships/image" Target="../media/image349.png"/><Relationship Id="rId61" Type="http://schemas.openxmlformats.org/officeDocument/2006/relationships/image" Target="../media/image19810.png"/><Relationship Id="rId82" Type="http://schemas.openxmlformats.org/officeDocument/2006/relationships/customXml" Target="../ink/ink436.xml"/><Relationship Id="rId199" Type="http://schemas.openxmlformats.org/officeDocument/2006/relationships/customXml" Target="../ink/ink494.xml"/><Relationship Id="rId203" Type="http://schemas.openxmlformats.org/officeDocument/2006/relationships/customXml" Target="../ink/ink496.xml"/><Relationship Id="rId385" Type="http://schemas.openxmlformats.org/officeDocument/2006/relationships/customXml" Target="../ink/ink587.xml"/><Relationship Id="rId19" Type="http://schemas.openxmlformats.org/officeDocument/2006/relationships/image" Target="../media/image17710.png"/><Relationship Id="rId224" Type="http://schemas.openxmlformats.org/officeDocument/2006/relationships/image" Target="../media/image279.png"/><Relationship Id="rId245" Type="http://schemas.openxmlformats.org/officeDocument/2006/relationships/customXml" Target="../ink/ink517.xml"/><Relationship Id="rId266" Type="http://schemas.openxmlformats.org/officeDocument/2006/relationships/image" Target="../media/image300.png"/><Relationship Id="rId287" Type="http://schemas.openxmlformats.org/officeDocument/2006/relationships/customXml" Target="../ink/ink538.xml"/><Relationship Id="rId410" Type="http://schemas.openxmlformats.org/officeDocument/2006/relationships/image" Target="../media/image372.png"/><Relationship Id="rId30" Type="http://schemas.openxmlformats.org/officeDocument/2006/relationships/customXml" Target="../ink/ink410.xml"/><Relationship Id="rId105" Type="http://schemas.openxmlformats.org/officeDocument/2006/relationships/image" Target="../media/image220.png"/><Relationship Id="rId126" Type="http://schemas.openxmlformats.org/officeDocument/2006/relationships/image" Target="../media/image230.png"/><Relationship Id="rId147" Type="http://schemas.openxmlformats.org/officeDocument/2006/relationships/customXml" Target="../ink/ink468.xml"/><Relationship Id="rId168" Type="http://schemas.openxmlformats.org/officeDocument/2006/relationships/image" Target="../media/image251.png"/><Relationship Id="rId312" Type="http://schemas.openxmlformats.org/officeDocument/2006/relationships/image" Target="../media/image323.png"/><Relationship Id="rId333" Type="http://schemas.openxmlformats.org/officeDocument/2006/relationships/customXml" Target="../ink/ink561.xml"/><Relationship Id="rId354" Type="http://schemas.openxmlformats.org/officeDocument/2006/relationships/image" Target="../media/image344.png"/><Relationship Id="rId51" Type="http://schemas.openxmlformats.org/officeDocument/2006/relationships/image" Target="../media/image19310.png"/><Relationship Id="rId72" Type="http://schemas.openxmlformats.org/officeDocument/2006/relationships/customXml" Target="../ink/ink431.xml"/><Relationship Id="rId93" Type="http://schemas.openxmlformats.org/officeDocument/2006/relationships/image" Target="../media/image214.png"/><Relationship Id="rId189" Type="http://schemas.openxmlformats.org/officeDocument/2006/relationships/customXml" Target="../ink/ink489.xml"/><Relationship Id="rId375" Type="http://schemas.openxmlformats.org/officeDocument/2006/relationships/customXml" Target="../ink/ink582.xml"/><Relationship Id="rId396" Type="http://schemas.openxmlformats.org/officeDocument/2006/relationships/image" Target="../media/image365.png"/><Relationship Id="rId3" Type="http://schemas.openxmlformats.org/officeDocument/2006/relationships/image" Target="../media/image16910.png"/><Relationship Id="rId214" Type="http://schemas.openxmlformats.org/officeDocument/2006/relationships/image" Target="../media/image274.png"/><Relationship Id="rId235" Type="http://schemas.openxmlformats.org/officeDocument/2006/relationships/customXml" Target="../ink/ink512.xml"/><Relationship Id="rId256" Type="http://schemas.openxmlformats.org/officeDocument/2006/relationships/image" Target="../media/image295.png"/><Relationship Id="rId277" Type="http://schemas.openxmlformats.org/officeDocument/2006/relationships/customXml" Target="../ink/ink533.xml"/><Relationship Id="rId298" Type="http://schemas.openxmlformats.org/officeDocument/2006/relationships/image" Target="../media/image316.png"/><Relationship Id="rId400" Type="http://schemas.openxmlformats.org/officeDocument/2006/relationships/image" Target="../media/image367.png"/><Relationship Id="rId116" Type="http://schemas.openxmlformats.org/officeDocument/2006/relationships/customXml" Target="../ink/ink453.xml"/><Relationship Id="rId137" Type="http://schemas.openxmlformats.org/officeDocument/2006/relationships/customXml" Target="../ink/ink463.xml"/><Relationship Id="rId158" Type="http://schemas.openxmlformats.org/officeDocument/2006/relationships/image" Target="../media/image246.png"/><Relationship Id="rId302" Type="http://schemas.openxmlformats.org/officeDocument/2006/relationships/image" Target="../media/image318.png"/><Relationship Id="rId323" Type="http://schemas.openxmlformats.org/officeDocument/2006/relationships/customXml" Target="../ink/ink556.xml"/><Relationship Id="rId344" Type="http://schemas.openxmlformats.org/officeDocument/2006/relationships/image" Target="../media/image339.png"/><Relationship Id="rId20" Type="http://schemas.openxmlformats.org/officeDocument/2006/relationships/customXml" Target="../ink/ink405.xml"/><Relationship Id="rId41" Type="http://schemas.openxmlformats.org/officeDocument/2006/relationships/image" Target="../media/image18810.png"/><Relationship Id="rId62" Type="http://schemas.openxmlformats.org/officeDocument/2006/relationships/customXml" Target="../ink/ink426.xml"/><Relationship Id="rId83" Type="http://schemas.openxmlformats.org/officeDocument/2006/relationships/image" Target="../media/image209.png"/><Relationship Id="rId179" Type="http://schemas.openxmlformats.org/officeDocument/2006/relationships/customXml" Target="../ink/ink484.xml"/><Relationship Id="rId365" Type="http://schemas.openxmlformats.org/officeDocument/2006/relationships/customXml" Target="../ink/ink577.xml"/><Relationship Id="rId386" Type="http://schemas.openxmlformats.org/officeDocument/2006/relationships/image" Target="../media/image360.png"/><Relationship Id="rId190" Type="http://schemas.openxmlformats.org/officeDocument/2006/relationships/image" Target="../media/image262.png"/><Relationship Id="rId204" Type="http://schemas.openxmlformats.org/officeDocument/2006/relationships/image" Target="../media/image269.png"/><Relationship Id="rId225" Type="http://schemas.openxmlformats.org/officeDocument/2006/relationships/customXml" Target="../ink/ink507.xml"/><Relationship Id="rId246" Type="http://schemas.openxmlformats.org/officeDocument/2006/relationships/image" Target="../media/image290.png"/><Relationship Id="rId267" Type="http://schemas.openxmlformats.org/officeDocument/2006/relationships/customXml" Target="../ink/ink528.xml"/><Relationship Id="rId288" Type="http://schemas.openxmlformats.org/officeDocument/2006/relationships/image" Target="../media/image311.png"/><Relationship Id="rId411" Type="http://schemas.openxmlformats.org/officeDocument/2006/relationships/customXml" Target="../ink/ink600.xml"/><Relationship Id="rId106" Type="http://schemas.openxmlformats.org/officeDocument/2006/relationships/customXml" Target="../ink/ink448.xml"/><Relationship Id="rId127" Type="http://schemas.openxmlformats.org/officeDocument/2006/relationships/customXml" Target="../ink/ink458.xml"/><Relationship Id="rId313" Type="http://schemas.openxmlformats.org/officeDocument/2006/relationships/customXml" Target="../ink/ink551.xml"/><Relationship Id="rId10" Type="http://schemas.openxmlformats.org/officeDocument/2006/relationships/customXml" Target="../ink/ink400.xml"/><Relationship Id="rId31" Type="http://schemas.openxmlformats.org/officeDocument/2006/relationships/image" Target="../media/image18310.png"/><Relationship Id="rId52" Type="http://schemas.openxmlformats.org/officeDocument/2006/relationships/customXml" Target="../ink/ink421.xml"/><Relationship Id="rId73" Type="http://schemas.openxmlformats.org/officeDocument/2006/relationships/image" Target="../media/image20410.png"/><Relationship Id="rId94" Type="http://schemas.openxmlformats.org/officeDocument/2006/relationships/customXml" Target="../ink/ink442.xml"/><Relationship Id="rId148" Type="http://schemas.openxmlformats.org/officeDocument/2006/relationships/image" Target="../media/image241.png"/><Relationship Id="rId169" Type="http://schemas.openxmlformats.org/officeDocument/2006/relationships/customXml" Target="../ink/ink479.xml"/><Relationship Id="rId334" Type="http://schemas.openxmlformats.org/officeDocument/2006/relationships/image" Target="../media/image334.png"/><Relationship Id="rId355" Type="http://schemas.openxmlformats.org/officeDocument/2006/relationships/customXml" Target="../ink/ink572.xml"/><Relationship Id="rId376" Type="http://schemas.openxmlformats.org/officeDocument/2006/relationships/image" Target="../media/image355.png"/><Relationship Id="rId397" Type="http://schemas.openxmlformats.org/officeDocument/2006/relationships/customXml" Target="../ink/ink593.xml"/><Relationship Id="rId4" Type="http://schemas.openxmlformats.org/officeDocument/2006/relationships/customXml" Target="../ink/ink397.xml"/><Relationship Id="rId180" Type="http://schemas.openxmlformats.org/officeDocument/2006/relationships/image" Target="../media/image257.png"/><Relationship Id="rId215" Type="http://schemas.openxmlformats.org/officeDocument/2006/relationships/customXml" Target="../ink/ink502.xml"/><Relationship Id="rId236" Type="http://schemas.openxmlformats.org/officeDocument/2006/relationships/image" Target="../media/image285.png"/><Relationship Id="rId257" Type="http://schemas.openxmlformats.org/officeDocument/2006/relationships/customXml" Target="../ink/ink523.xml"/><Relationship Id="rId278" Type="http://schemas.openxmlformats.org/officeDocument/2006/relationships/image" Target="../media/image306.png"/><Relationship Id="rId401" Type="http://schemas.openxmlformats.org/officeDocument/2006/relationships/customXml" Target="../ink/ink595.xml"/><Relationship Id="rId303" Type="http://schemas.openxmlformats.org/officeDocument/2006/relationships/customXml" Target="../ink/ink546.xml"/><Relationship Id="rId42" Type="http://schemas.openxmlformats.org/officeDocument/2006/relationships/customXml" Target="../ink/ink416.xml"/><Relationship Id="rId84" Type="http://schemas.openxmlformats.org/officeDocument/2006/relationships/customXml" Target="../ink/ink437.xml"/><Relationship Id="rId138" Type="http://schemas.openxmlformats.org/officeDocument/2006/relationships/image" Target="../media/image236.png"/><Relationship Id="rId345" Type="http://schemas.openxmlformats.org/officeDocument/2006/relationships/customXml" Target="../ink/ink567.xml"/><Relationship Id="rId387" Type="http://schemas.openxmlformats.org/officeDocument/2006/relationships/customXml" Target="../ink/ink588.xml"/><Relationship Id="rId191" Type="http://schemas.openxmlformats.org/officeDocument/2006/relationships/customXml" Target="../ink/ink490.xml"/><Relationship Id="rId205" Type="http://schemas.openxmlformats.org/officeDocument/2006/relationships/customXml" Target="../ink/ink497.xml"/><Relationship Id="rId247" Type="http://schemas.openxmlformats.org/officeDocument/2006/relationships/customXml" Target="../ink/ink518.xml"/><Relationship Id="rId412" Type="http://schemas.openxmlformats.org/officeDocument/2006/relationships/image" Target="../media/image373.png"/><Relationship Id="rId107" Type="http://schemas.openxmlformats.org/officeDocument/2006/relationships/image" Target="../media/image221.png"/><Relationship Id="rId289" Type="http://schemas.openxmlformats.org/officeDocument/2006/relationships/customXml" Target="../ink/ink539.xml"/><Relationship Id="rId11" Type="http://schemas.openxmlformats.org/officeDocument/2006/relationships/image" Target="../media/image17310.png"/><Relationship Id="rId53" Type="http://schemas.openxmlformats.org/officeDocument/2006/relationships/image" Target="../media/image19410.png"/><Relationship Id="rId149" Type="http://schemas.openxmlformats.org/officeDocument/2006/relationships/customXml" Target="../ink/ink469.xml"/><Relationship Id="rId314" Type="http://schemas.openxmlformats.org/officeDocument/2006/relationships/image" Target="../media/image324.png"/><Relationship Id="rId356" Type="http://schemas.openxmlformats.org/officeDocument/2006/relationships/image" Target="../media/image345.png"/><Relationship Id="rId398" Type="http://schemas.openxmlformats.org/officeDocument/2006/relationships/image" Target="../media/image366.png"/><Relationship Id="rId95" Type="http://schemas.openxmlformats.org/officeDocument/2006/relationships/image" Target="../media/image215.png"/><Relationship Id="rId160" Type="http://schemas.openxmlformats.org/officeDocument/2006/relationships/image" Target="../media/image247.png"/><Relationship Id="rId216" Type="http://schemas.openxmlformats.org/officeDocument/2006/relationships/image" Target="../media/image275.png"/><Relationship Id="rId258" Type="http://schemas.openxmlformats.org/officeDocument/2006/relationships/image" Target="../media/image296.png"/><Relationship Id="rId22" Type="http://schemas.openxmlformats.org/officeDocument/2006/relationships/customXml" Target="../ink/ink406.xml"/><Relationship Id="rId64" Type="http://schemas.openxmlformats.org/officeDocument/2006/relationships/customXml" Target="../ink/ink427.xml"/><Relationship Id="rId118" Type="http://schemas.openxmlformats.org/officeDocument/2006/relationships/customXml" Target="../ink/ink454.xml"/><Relationship Id="rId325" Type="http://schemas.openxmlformats.org/officeDocument/2006/relationships/customXml" Target="../ink/ink557.xml"/><Relationship Id="rId367" Type="http://schemas.openxmlformats.org/officeDocument/2006/relationships/customXml" Target="../ink/ink578.xml"/><Relationship Id="rId171" Type="http://schemas.openxmlformats.org/officeDocument/2006/relationships/customXml" Target="../ink/ink480.xml"/><Relationship Id="rId227" Type="http://schemas.openxmlformats.org/officeDocument/2006/relationships/customXml" Target="../ink/ink508.xml"/><Relationship Id="rId269" Type="http://schemas.openxmlformats.org/officeDocument/2006/relationships/customXml" Target="../ink/ink529.xml"/><Relationship Id="rId33" Type="http://schemas.openxmlformats.org/officeDocument/2006/relationships/image" Target="../media/image18410.png"/><Relationship Id="rId129" Type="http://schemas.openxmlformats.org/officeDocument/2006/relationships/customXml" Target="../ink/ink459.xml"/><Relationship Id="rId280" Type="http://schemas.openxmlformats.org/officeDocument/2006/relationships/image" Target="../media/image307.png"/><Relationship Id="rId336" Type="http://schemas.openxmlformats.org/officeDocument/2006/relationships/image" Target="../media/image335.png"/><Relationship Id="rId75" Type="http://schemas.openxmlformats.org/officeDocument/2006/relationships/image" Target="../media/image20510.png"/><Relationship Id="rId140" Type="http://schemas.openxmlformats.org/officeDocument/2006/relationships/image" Target="../media/image237.png"/><Relationship Id="rId182" Type="http://schemas.openxmlformats.org/officeDocument/2006/relationships/image" Target="../media/image258.png"/><Relationship Id="rId378" Type="http://schemas.openxmlformats.org/officeDocument/2006/relationships/image" Target="../media/image356.png"/><Relationship Id="rId403" Type="http://schemas.openxmlformats.org/officeDocument/2006/relationships/customXml" Target="../ink/ink596.xml"/><Relationship Id="rId6" Type="http://schemas.openxmlformats.org/officeDocument/2006/relationships/customXml" Target="../ink/ink398.xml"/><Relationship Id="rId238" Type="http://schemas.openxmlformats.org/officeDocument/2006/relationships/image" Target="../media/image286.png"/><Relationship Id="rId291" Type="http://schemas.openxmlformats.org/officeDocument/2006/relationships/customXml" Target="../ink/ink540.xml"/><Relationship Id="rId305" Type="http://schemas.openxmlformats.org/officeDocument/2006/relationships/customXml" Target="../ink/ink547.xml"/><Relationship Id="rId347" Type="http://schemas.openxmlformats.org/officeDocument/2006/relationships/customXml" Target="../ink/ink568.xml"/><Relationship Id="rId44" Type="http://schemas.openxmlformats.org/officeDocument/2006/relationships/customXml" Target="../ink/ink417.xml"/><Relationship Id="rId86" Type="http://schemas.openxmlformats.org/officeDocument/2006/relationships/customXml" Target="../ink/ink438.xml"/><Relationship Id="rId151" Type="http://schemas.openxmlformats.org/officeDocument/2006/relationships/customXml" Target="../ink/ink470.xml"/><Relationship Id="rId389" Type="http://schemas.openxmlformats.org/officeDocument/2006/relationships/customXml" Target="../ink/ink589.xml"/><Relationship Id="rId193" Type="http://schemas.openxmlformats.org/officeDocument/2006/relationships/customXml" Target="../ink/ink491.xml"/><Relationship Id="rId207" Type="http://schemas.openxmlformats.org/officeDocument/2006/relationships/customXml" Target="../ink/ink498.xml"/><Relationship Id="rId249" Type="http://schemas.openxmlformats.org/officeDocument/2006/relationships/customXml" Target="../ink/ink519.xml"/><Relationship Id="rId414" Type="http://schemas.openxmlformats.org/officeDocument/2006/relationships/image" Target="../media/image374.png"/><Relationship Id="rId13" Type="http://schemas.openxmlformats.org/officeDocument/2006/relationships/image" Target="../media/image17410.png"/><Relationship Id="rId109" Type="http://schemas.openxmlformats.org/officeDocument/2006/relationships/image" Target="../media/image222.png"/><Relationship Id="rId260" Type="http://schemas.openxmlformats.org/officeDocument/2006/relationships/image" Target="../media/image297.png"/><Relationship Id="rId316" Type="http://schemas.openxmlformats.org/officeDocument/2006/relationships/image" Target="../media/image325.png"/><Relationship Id="rId55" Type="http://schemas.openxmlformats.org/officeDocument/2006/relationships/image" Target="../media/image19510.png"/><Relationship Id="rId97" Type="http://schemas.openxmlformats.org/officeDocument/2006/relationships/image" Target="../media/image216.png"/><Relationship Id="rId120" Type="http://schemas.openxmlformats.org/officeDocument/2006/relationships/customXml" Target="../ink/ink455.xml"/><Relationship Id="rId358" Type="http://schemas.openxmlformats.org/officeDocument/2006/relationships/image" Target="../media/image346.png"/><Relationship Id="rId162" Type="http://schemas.openxmlformats.org/officeDocument/2006/relationships/image" Target="../media/image248.png"/><Relationship Id="rId218" Type="http://schemas.openxmlformats.org/officeDocument/2006/relationships/image" Target="../media/image276.png"/><Relationship Id="rId271" Type="http://schemas.openxmlformats.org/officeDocument/2006/relationships/customXml" Target="../ink/ink530.xml"/><Relationship Id="rId24" Type="http://schemas.openxmlformats.org/officeDocument/2006/relationships/customXml" Target="../ink/ink407.xml"/><Relationship Id="rId66" Type="http://schemas.openxmlformats.org/officeDocument/2006/relationships/customXml" Target="../ink/ink428.xml"/><Relationship Id="rId131" Type="http://schemas.openxmlformats.org/officeDocument/2006/relationships/customXml" Target="../ink/ink460.xml"/><Relationship Id="rId327" Type="http://schemas.openxmlformats.org/officeDocument/2006/relationships/customXml" Target="../ink/ink558.xml"/><Relationship Id="rId369" Type="http://schemas.openxmlformats.org/officeDocument/2006/relationships/customXml" Target="../ink/ink579.xml"/><Relationship Id="rId173" Type="http://schemas.openxmlformats.org/officeDocument/2006/relationships/customXml" Target="../ink/ink481.xml"/><Relationship Id="rId229" Type="http://schemas.openxmlformats.org/officeDocument/2006/relationships/customXml" Target="../ink/ink509.xml"/><Relationship Id="rId380" Type="http://schemas.openxmlformats.org/officeDocument/2006/relationships/image" Target="../media/image357.png"/><Relationship Id="rId240" Type="http://schemas.openxmlformats.org/officeDocument/2006/relationships/image" Target="../media/image287.png"/><Relationship Id="rId35" Type="http://schemas.openxmlformats.org/officeDocument/2006/relationships/image" Target="../media/image18510.png"/><Relationship Id="rId77" Type="http://schemas.openxmlformats.org/officeDocument/2006/relationships/image" Target="../media/image206.png"/><Relationship Id="rId100" Type="http://schemas.openxmlformats.org/officeDocument/2006/relationships/customXml" Target="../ink/ink445.xml"/><Relationship Id="rId282" Type="http://schemas.openxmlformats.org/officeDocument/2006/relationships/image" Target="../media/image308.png"/><Relationship Id="rId338" Type="http://schemas.openxmlformats.org/officeDocument/2006/relationships/image" Target="../media/image336.png"/><Relationship Id="rId8" Type="http://schemas.openxmlformats.org/officeDocument/2006/relationships/customXml" Target="../ink/ink399.xml"/><Relationship Id="rId142" Type="http://schemas.openxmlformats.org/officeDocument/2006/relationships/image" Target="../media/image238.png"/><Relationship Id="rId184" Type="http://schemas.openxmlformats.org/officeDocument/2006/relationships/image" Target="../media/image259.png"/><Relationship Id="rId391" Type="http://schemas.openxmlformats.org/officeDocument/2006/relationships/customXml" Target="../ink/ink590.xml"/><Relationship Id="rId405" Type="http://schemas.openxmlformats.org/officeDocument/2006/relationships/customXml" Target="../ink/ink597.xml"/><Relationship Id="rId251" Type="http://schemas.openxmlformats.org/officeDocument/2006/relationships/customXml" Target="../ink/ink520.xml"/><Relationship Id="rId46" Type="http://schemas.openxmlformats.org/officeDocument/2006/relationships/customXml" Target="../ink/ink418.xml"/><Relationship Id="rId293" Type="http://schemas.openxmlformats.org/officeDocument/2006/relationships/customXml" Target="../ink/ink541.xml"/><Relationship Id="rId307" Type="http://schemas.openxmlformats.org/officeDocument/2006/relationships/customXml" Target="../ink/ink548.xml"/><Relationship Id="rId349" Type="http://schemas.openxmlformats.org/officeDocument/2006/relationships/customXml" Target="../ink/ink569.xml"/><Relationship Id="rId88" Type="http://schemas.openxmlformats.org/officeDocument/2006/relationships/customXml" Target="../ink/ink439.xml"/><Relationship Id="rId111" Type="http://schemas.openxmlformats.org/officeDocument/2006/relationships/image" Target="../media/image223.png"/><Relationship Id="rId153" Type="http://schemas.openxmlformats.org/officeDocument/2006/relationships/customXml" Target="../ink/ink471.xml"/><Relationship Id="rId195" Type="http://schemas.openxmlformats.org/officeDocument/2006/relationships/customXml" Target="../ink/ink492.xml"/><Relationship Id="rId209" Type="http://schemas.openxmlformats.org/officeDocument/2006/relationships/customXml" Target="../ink/ink499.xml"/><Relationship Id="rId360" Type="http://schemas.openxmlformats.org/officeDocument/2006/relationships/image" Target="../media/image347.png"/><Relationship Id="rId416" Type="http://schemas.openxmlformats.org/officeDocument/2006/relationships/image" Target="../media/image375.png"/><Relationship Id="rId220" Type="http://schemas.openxmlformats.org/officeDocument/2006/relationships/image" Target="../media/image277.png"/><Relationship Id="rId15" Type="http://schemas.openxmlformats.org/officeDocument/2006/relationships/image" Target="../media/image17510.png"/><Relationship Id="rId57" Type="http://schemas.openxmlformats.org/officeDocument/2006/relationships/image" Target="../media/image19610.png"/><Relationship Id="rId262" Type="http://schemas.openxmlformats.org/officeDocument/2006/relationships/image" Target="../media/image298.png"/><Relationship Id="rId318" Type="http://schemas.openxmlformats.org/officeDocument/2006/relationships/image" Target="../media/image326.png"/><Relationship Id="rId99" Type="http://schemas.openxmlformats.org/officeDocument/2006/relationships/image" Target="../media/image217.png"/><Relationship Id="rId122" Type="http://schemas.openxmlformats.org/officeDocument/2006/relationships/image" Target="../media/image22.emf"/><Relationship Id="rId164" Type="http://schemas.openxmlformats.org/officeDocument/2006/relationships/image" Target="../media/image249.png"/><Relationship Id="rId371" Type="http://schemas.openxmlformats.org/officeDocument/2006/relationships/customXml" Target="../ink/ink580.xml"/><Relationship Id="rId26" Type="http://schemas.openxmlformats.org/officeDocument/2006/relationships/customXml" Target="../ink/ink408.xml"/><Relationship Id="rId231" Type="http://schemas.openxmlformats.org/officeDocument/2006/relationships/customXml" Target="../ink/ink510.xml"/><Relationship Id="rId273" Type="http://schemas.openxmlformats.org/officeDocument/2006/relationships/customXml" Target="../ink/ink531.xml"/><Relationship Id="rId329" Type="http://schemas.openxmlformats.org/officeDocument/2006/relationships/customXml" Target="../ink/ink559.xml"/><Relationship Id="rId68" Type="http://schemas.openxmlformats.org/officeDocument/2006/relationships/customXml" Target="../ink/ink429.xml"/><Relationship Id="rId133" Type="http://schemas.openxmlformats.org/officeDocument/2006/relationships/customXml" Target="../ink/ink461.xml"/><Relationship Id="rId175" Type="http://schemas.openxmlformats.org/officeDocument/2006/relationships/customXml" Target="../ink/ink482.xml"/><Relationship Id="rId340" Type="http://schemas.openxmlformats.org/officeDocument/2006/relationships/image" Target="../media/image337.png"/><Relationship Id="rId200" Type="http://schemas.openxmlformats.org/officeDocument/2006/relationships/image" Target="../media/image267.png"/><Relationship Id="rId382" Type="http://schemas.openxmlformats.org/officeDocument/2006/relationships/image" Target="../media/image358.png"/><Relationship Id="rId242" Type="http://schemas.openxmlformats.org/officeDocument/2006/relationships/image" Target="../media/image288.png"/><Relationship Id="rId284" Type="http://schemas.openxmlformats.org/officeDocument/2006/relationships/image" Target="../media/image309.png"/><Relationship Id="rId37" Type="http://schemas.openxmlformats.org/officeDocument/2006/relationships/image" Target="../media/image18610.png"/><Relationship Id="rId79" Type="http://schemas.openxmlformats.org/officeDocument/2006/relationships/image" Target="../media/image207.png"/><Relationship Id="rId102" Type="http://schemas.openxmlformats.org/officeDocument/2006/relationships/customXml" Target="../ink/ink446.xml"/><Relationship Id="rId144" Type="http://schemas.openxmlformats.org/officeDocument/2006/relationships/image" Target="../media/image239.png"/><Relationship Id="rId90" Type="http://schemas.openxmlformats.org/officeDocument/2006/relationships/customXml" Target="../ink/ink440.xml"/><Relationship Id="rId186" Type="http://schemas.openxmlformats.org/officeDocument/2006/relationships/image" Target="../media/image260.png"/><Relationship Id="rId351" Type="http://schemas.openxmlformats.org/officeDocument/2006/relationships/customXml" Target="../ink/ink570.xml"/><Relationship Id="rId393" Type="http://schemas.openxmlformats.org/officeDocument/2006/relationships/customXml" Target="../ink/ink591.xml"/><Relationship Id="rId407" Type="http://schemas.openxmlformats.org/officeDocument/2006/relationships/customXml" Target="../ink/ink598.xml"/><Relationship Id="rId211" Type="http://schemas.openxmlformats.org/officeDocument/2006/relationships/customXml" Target="../ink/ink500.xml"/><Relationship Id="rId253" Type="http://schemas.openxmlformats.org/officeDocument/2006/relationships/customXml" Target="../ink/ink521.xml"/><Relationship Id="rId295" Type="http://schemas.openxmlformats.org/officeDocument/2006/relationships/customXml" Target="../ink/ink542.xml"/><Relationship Id="rId309" Type="http://schemas.openxmlformats.org/officeDocument/2006/relationships/customXml" Target="../ink/ink549.xml"/><Relationship Id="rId48" Type="http://schemas.openxmlformats.org/officeDocument/2006/relationships/customXml" Target="../ink/ink419.xml"/><Relationship Id="rId113" Type="http://schemas.openxmlformats.org/officeDocument/2006/relationships/image" Target="../media/image224.png"/><Relationship Id="rId320" Type="http://schemas.openxmlformats.org/officeDocument/2006/relationships/image" Target="../media/image327.png"/><Relationship Id="rId155" Type="http://schemas.openxmlformats.org/officeDocument/2006/relationships/customXml" Target="../ink/ink472.xml"/><Relationship Id="rId197" Type="http://schemas.openxmlformats.org/officeDocument/2006/relationships/customXml" Target="../ink/ink493.xml"/><Relationship Id="rId362" Type="http://schemas.openxmlformats.org/officeDocument/2006/relationships/image" Target="../media/image348.png"/><Relationship Id="rId418" Type="http://schemas.openxmlformats.org/officeDocument/2006/relationships/image" Target="../media/image376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35.png"/><Relationship Id="rId21" Type="http://schemas.openxmlformats.org/officeDocument/2006/relationships/image" Target="../media/image387.png"/><Relationship Id="rId324" Type="http://schemas.openxmlformats.org/officeDocument/2006/relationships/customXml" Target="../ink/ink766.xml"/><Relationship Id="rId531" Type="http://schemas.openxmlformats.org/officeDocument/2006/relationships/image" Target="../media/image642.png"/><Relationship Id="rId170" Type="http://schemas.openxmlformats.org/officeDocument/2006/relationships/customXml" Target="../ink/ink689.xml"/><Relationship Id="rId268" Type="http://schemas.openxmlformats.org/officeDocument/2006/relationships/customXml" Target="../ink/ink738.xml"/><Relationship Id="rId475" Type="http://schemas.openxmlformats.org/officeDocument/2006/relationships/image" Target="../media/image614.png"/><Relationship Id="rId32" Type="http://schemas.openxmlformats.org/officeDocument/2006/relationships/customXml" Target="../ink/ink620.xml"/><Relationship Id="rId128" Type="http://schemas.openxmlformats.org/officeDocument/2006/relationships/customXml" Target="../ink/ink668.xml"/><Relationship Id="rId335" Type="http://schemas.openxmlformats.org/officeDocument/2006/relationships/image" Target="../media/image544.png"/><Relationship Id="rId542" Type="http://schemas.openxmlformats.org/officeDocument/2006/relationships/customXml" Target="../ink/ink875.xml"/><Relationship Id="rId181" Type="http://schemas.openxmlformats.org/officeDocument/2006/relationships/image" Target="../media/image467.png"/><Relationship Id="rId402" Type="http://schemas.openxmlformats.org/officeDocument/2006/relationships/customXml" Target="../ink/ink805.xml"/><Relationship Id="rId279" Type="http://schemas.openxmlformats.org/officeDocument/2006/relationships/image" Target="../media/image516.png"/><Relationship Id="rId486" Type="http://schemas.openxmlformats.org/officeDocument/2006/relationships/customXml" Target="../ink/ink847.xml"/><Relationship Id="rId43" Type="http://schemas.openxmlformats.org/officeDocument/2006/relationships/image" Target="../media/image398.png"/><Relationship Id="rId139" Type="http://schemas.openxmlformats.org/officeDocument/2006/relationships/image" Target="../media/image446.png"/><Relationship Id="rId346" Type="http://schemas.openxmlformats.org/officeDocument/2006/relationships/customXml" Target="../ink/ink777.xml"/><Relationship Id="rId553" Type="http://schemas.openxmlformats.org/officeDocument/2006/relationships/image" Target="../media/image653.png"/><Relationship Id="rId192" Type="http://schemas.openxmlformats.org/officeDocument/2006/relationships/customXml" Target="../ink/ink700.xml"/><Relationship Id="rId206" Type="http://schemas.openxmlformats.org/officeDocument/2006/relationships/customXml" Target="../ink/ink707.xml"/><Relationship Id="rId413" Type="http://schemas.openxmlformats.org/officeDocument/2006/relationships/image" Target="../media/image583.png"/><Relationship Id="rId497" Type="http://schemas.openxmlformats.org/officeDocument/2006/relationships/image" Target="../media/image625.png"/><Relationship Id="rId357" Type="http://schemas.openxmlformats.org/officeDocument/2006/relationships/image" Target="../media/image555.png"/><Relationship Id="rId54" Type="http://schemas.openxmlformats.org/officeDocument/2006/relationships/customXml" Target="../ink/ink631.xml"/><Relationship Id="rId217" Type="http://schemas.openxmlformats.org/officeDocument/2006/relationships/image" Target="../media/image485.png"/><Relationship Id="rId564" Type="http://schemas.openxmlformats.org/officeDocument/2006/relationships/customXml" Target="../ink/ink886.xml"/><Relationship Id="rId424" Type="http://schemas.openxmlformats.org/officeDocument/2006/relationships/customXml" Target="../ink/ink816.xml"/><Relationship Id="rId270" Type="http://schemas.openxmlformats.org/officeDocument/2006/relationships/customXml" Target="../ink/ink739.xml"/><Relationship Id="rId65" Type="http://schemas.openxmlformats.org/officeDocument/2006/relationships/image" Target="../media/image409.png"/><Relationship Id="rId130" Type="http://schemas.openxmlformats.org/officeDocument/2006/relationships/customXml" Target="../ink/ink669.xml"/><Relationship Id="rId368" Type="http://schemas.openxmlformats.org/officeDocument/2006/relationships/customXml" Target="../ink/ink788.xml"/><Relationship Id="rId172" Type="http://schemas.openxmlformats.org/officeDocument/2006/relationships/customXml" Target="../ink/ink690.xml"/><Relationship Id="rId228" Type="http://schemas.openxmlformats.org/officeDocument/2006/relationships/customXml" Target="../ink/ink718.xml"/><Relationship Id="rId435" Type="http://schemas.openxmlformats.org/officeDocument/2006/relationships/image" Target="../media/image594.png"/><Relationship Id="rId477" Type="http://schemas.openxmlformats.org/officeDocument/2006/relationships/image" Target="../media/image615.png"/><Relationship Id="rId281" Type="http://schemas.openxmlformats.org/officeDocument/2006/relationships/image" Target="../media/image517.png"/><Relationship Id="rId337" Type="http://schemas.openxmlformats.org/officeDocument/2006/relationships/image" Target="../media/image545.png"/><Relationship Id="rId502" Type="http://schemas.openxmlformats.org/officeDocument/2006/relationships/customXml" Target="../ink/ink855.xml"/><Relationship Id="rId34" Type="http://schemas.openxmlformats.org/officeDocument/2006/relationships/customXml" Target="../ink/ink621.xml"/><Relationship Id="rId76" Type="http://schemas.openxmlformats.org/officeDocument/2006/relationships/customXml" Target="../ink/ink642.xml"/><Relationship Id="rId141" Type="http://schemas.openxmlformats.org/officeDocument/2006/relationships/image" Target="../media/image447.png"/><Relationship Id="rId379" Type="http://schemas.openxmlformats.org/officeDocument/2006/relationships/image" Target="../media/image566.png"/><Relationship Id="rId544" Type="http://schemas.openxmlformats.org/officeDocument/2006/relationships/customXml" Target="../ink/ink876.xml"/><Relationship Id="rId7" Type="http://schemas.openxmlformats.org/officeDocument/2006/relationships/image" Target="../media/image380.png"/><Relationship Id="rId183" Type="http://schemas.openxmlformats.org/officeDocument/2006/relationships/image" Target="../media/image468.png"/><Relationship Id="rId239" Type="http://schemas.openxmlformats.org/officeDocument/2006/relationships/image" Target="../media/image496.png"/><Relationship Id="rId390" Type="http://schemas.openxmlformats.org/officeDocument/2006/relationships/customXml" Target="../ink/ink799.xml"/><Relationship Id="rId404" Type="http://schemas.openxmlformats.org/officeDocument/2006/relationships/customXml" Target="../ink/ink806.xml"/><Relationship Id="rId446" Type="http://schemas.openxmlformats.org/officeDocument/2006/relationships/customXml" Target="../ink/ink827.xml"/><Relationship Id="rId250" Type="http://schemas.openxmlformats.org/officeDocument/2006/relationships/customXml" Target="../ink/ink729.xml"/><Relationship Id="rId292" Type="http://schemas.openxmlformats.org/officeDocument/2006/relationships/customXml" Target="../ink/ink750.xml"/><Relationship Id="rId306" Type="http://schemas.openxmlformats.org/officeDocument/2006/relationships/customXml" Target="../ink/ink757.xml"/><Relationship Id="rId488" Type="http://schemas.openxmlformats.org/officeDocument/2006/relationships/customXml" Target="../ink/ink848.xml"/><Relationship Id="rId45" Type="http://schemas.openxmlformats.org/officeDocument/2006/relationships/image" Target="../media/image399.png"/><Relationship Id="rId87" Type="http://schemas.openxmlformats.org/officeDocument/2006/relationships/image" Target="../media/image420.png"/><Relationship Id="rId110" Type="http://schemas.openxmlformats.org/officeDocument/2006/relationships/customXml" Target="../ink/ink659.xml"/><Relationship Id="rId348" Type="http://schemas.openxmlformats.org/officeDocument/2006/relationships/customXml" Target="../ink/ink778.xml"/><Relationship Id="rId513" Type="http://schemas.openxmlformats.org/officeDocument/2006/relationships/image" Target="../media/image633.png"/><Relationship Id="rId555" Type="http://schemas.openxmlformats.org/officeDocument/2006/relationships/image" Target="../media/image654.png"/><Relationship Id="rId152" Type="http://schemas.openxmlformats.org/officeDocument/2006/relationships/customXml" Target="../ink/ink680.xml"/><Relationship Id="rId194" Type="http://schemas.openxmlformats.org/officeDocument/2006/relationships/customXml" Target="../ink/ink701.xml"/><Relationship Id="rId208" Type="http://schemas.openxmlformats.org/officeDocument/2006/relationships/customXml" Target="../ink/ink708.xml"/><Relationship Id="rId415" Type="http://schemas.openxmlformats.org/officeDocument/2006/relationships/image" Target="../media/image584.png"/><Relationship Id="rId457" Type="http://schemas.openxmlformats.org/officeDocument/2006/relationships/image" Target="../media/image605.png"/><Relationship Id="rId261" Type="http://schemas.openxmlformats.org/officeDocument/2006/relationships/image" Target="../media/image507.png"/><Relationship Id="rId499" Type="http://schemas.openxmlformats.org/officeDocument/2006/relationships/image" Target="../media/image626.png"/><Relationship Id="rId14" Type="http://schemas.openxmlformats.org/officeDocument/2006/relationships/customXml" Target="../ink/ink611.xml"/><Relationship Id="rId56" Type="http://schemas.openxmlformats.org/officeDocument/2006/relationships/customXml" Target="../ink/ink632.xml"/><Relationship Id="rId317" Type="http://schemas.openxmlformats.org/officeDocument/2006/relationships/image" Target="../media/image535.png"/><Relationship Id="rId359" Type="http://schemas.openxmlformats.org/officeDocument/2006/relationships/image" Target="../media/image556.png"/><Relationship Id="rId524" Type="http://schemas.openxmlformats.org/officeDocument/2006/relationships/customXml" Target="../ink/ink866.xml"/><Relationship Id="rId566" Type="http://schemas.openxmlformats.org/officeDocument/2006/relationships/customXml" Target="../ink/ink887.xml"/><Relationship Id="rId98" Type="http://schemas.openxmlformats.org/officeDocument/2006/relationships/customXml" Target="../ink/ink653.xml"/><Relationship Id="rId121" Type="http://schemas.openxmlformats.org/officeDocument/2006/relationships/image" Target="../media/image437.png"/><Relationship Id="rId163" Type="http://schemas.openxmlformats.org/officeDocument/2006/relationships/image" Target="../media/image458.png"/><Relationship Id="rId219" Type="http://schemas.openxmlformats.org/officeDocument/2006/relationships/image" Target="../media/image486.png"/><Relationship Id="rId370" Type="http://schemas.openxmlformats.org/officeDocument/2006/relationships/customXml" Target="../ink/ink789.xml"/><Relationship Id="rId426" Type="http://schemas.openxmlformats.org/officeDocument/2006/relationships/customXml" Target="../ink/ink817.xml"/><Relationship Id="rId230" Type="http://schemas.openxmlformats.org/officeDocument/2006/relationships/customXml" Target="../ink/ink719.xml"/><Relationship Id="rId468" Type="http://schemas.openxmlformats.org/officeDocument/2006/relationships/customXml" Target="../ink/ink838.xml"/><Relationship Id="rId25" Type="http://schemas.openxmlformats.org/officeDocument/2006/relationships/image" Target="../media/image389.png"/><Relationship Id="rId67" Type="http://schemas.openxmlformats.org/officeDocument/2006/relationships/image" Target="../media/image410.png"/><Relationship Id="rId272" Type="http://schemas.openxmlformats.org/officeDocument/2006/relationships/customXml" Target="../ink/ink740.xml"/><Relationship Id="rId328" Type="http://schemas.openxmlformats.org/officeDocument/2006/relationships/customXml" Target="../ink/ink768.xml"/><Relationship Id="rId535" Type="http://schemas.openxmlformats.org/officeDocument/2006/relationships/image" Target="../media/image644.png"/><Relationship Id="rId132" Type="http://schemas.openxmlformats.org/officeDocument/2006/relationships/customXml" Target="../ink/ink670.xml"/><Relationship Id="rId174" Type="http://schemas.openxmlformats.org/officeDocument/2006/relationships/customXml" Target="../ink/ink691.xml"/><Relationship Id="rId381" Type="http://schemas.openxmlformats.org/officeDocument/2006/relationships/image" Target="../media/image567.png"/><Relationship Id="rId241" Type="http://schemas.openxmlformats.org/officeDocument/2006/relationships/image" Target="../media/image497.png"/><Relationship Id="rId437" Type="http://schemas.openxmlformats.org/officeDocument/2006/relationships/image" Target="../media/image595.png"/><Relationship Id="rId479" Type="http://schemas.openxmlformats.org/officeDocument/2006/relationships/image" Target="../media/image616.png"/><Relationship Id="rId36" Type="http://schemas.openxmlformats.org/officeDocument/2006/relationships/customXml" Target="../ink/ink622.xml"/><Relationship Id="rId283" Type="http://schemas.openxmlformats.org/officeDocument/2006/relationships/image" Target="../media/image518.png"/><Relationship Id="rId339" Type="http://schemas.openxmlformats.org/officeDocument/2006/relationships/image" Target="../media/image546.png"/><Relationship Id="rId490" Type="http://schemas.openxmlformats.org/officeDocument/2006/relationships/customXml" Target="../ink/ink849.xml"/><Relationship Id="rId504" Type="http://schemas.openxmlformats.org/officeDocument/2006/relationships/customXml" Target="../ink/ink856.xml"/><Relationship Id="rId546" Type="http://schemas.openxmlformats.org/officeDocument/2006/relationships/customXml" Target="../ink/ink877.xml"/><Relationship Id="rId78" Type="http://schemas.openxmlformats.org/officeDocument/2006/relationships/customXml" Target="../ink/ink643.xml"/><Relationship Id="rId101" Type="http://schemas.openxmlformats.org/officeDocument/2006/relationships/image" Target="../media/image427.png"/><Relationship Id="rId143" Type="http://schemas.openxmlformats.org/officeDocument/2006/relationships/image" Target="../media/image448.png"/><Relationship Id="rId185" Type="http://schemas.openxmlformats.org/officeDocument/2006/relationships/image" Target="../media/image469.png"/><Relationship Id="rId350" Type="http://schemas.openxmlformats.org/officeDocument/2006/relationships/customXml" Target="../ink/ink779.xml"/><Relationship Id="rId406" Type="http://schemas.openxmlformats.org/officeDocument/2006/relationships/customXml" Target="../ink/ink807.xml"/><Relationship Id="rId9" Type="http://schemas.openxmlformats.org/officeDocument/2006/relationships/image" Target="../media/image381.png"/><Relationship Id="rId210" Type="http://schemas.openxmlformats.org/officeDocument/2006/relationships/customXml" Target="../ink/ink709.xml"/><Relationship Id="rId392" Type="http://schemas.openxmlformats.org/officeDocument/2006/relationships/customXml" Target="../ink/ink800.xml"/><Relationship Id="rId448" Type="http://schemas.openxmlformats.org/officeDocument/2006/relationships/customXml" Target="../ink/ink828.xml"/><Relationship Id="rId252" Type="http://schemas.openxmlformats.org/officeDocument/2006/relationships/customXml" Target="../ink/ink730.xml"/><Relationship Id="rId294" Type="http://schemas.openxmlformats.org/officeDocument/2006/relationships/customXml" Target="../ink/ink751.xml"/><Relationship Id="rId308" Type="http://schemas.openxmlformats.org/officeDocument/2006/relationships/customXml" Target="../ink/ink758.xml"/><Relationship Id="rId515" Type="http://schemas.openxmlformats.org/officeDocument/2006/relationships/image" Target="../media/image634.png"/><Relationship Id="rId47" Type="http://schemas.openxmlformats.org/officeDocument/2006/relationships/image" Target="../media/image400.png"/><Relationship Id="rId89" Type="http://schemas.openxmlformats.org/officeDocument/2006/relationships/image" Target="../media/image421.png"/><Relationship Id="rId112" Type="http://schemas.openxmlformats.org/officeDocument/2006/relationships/customXml" Target="../ink/ink660.xml"/><Relationship Id="rId154" Type="http://schemas.openxmlformats.org/officeDocument/2006/relationships/customXml" Target="../ink/ink681.xml"/><Relationship Id="rId361" Type="http://schemas.openxmlformats.org/officeDocument/2006/relationships/image" Target="../media/image557.png"/><Relationship Id="rId557" Type="http://schemas.openxmlformats.org/officeDocument/2006/relationships/image" Target="../media/image655.png"/><Relationship Id="rId196" Type="http://schemas.openxmlformats.org/officeDocument/2006/relationships/customXml" Target="../ink/ink702.xml"/><Relationship Id="rId417" Type="http://schemas.openxmlformats.org/officeDocument/2006/relationships/image" Target="../media/image585.png"/><Relationship Id="rId459" Type="http://schemas.openxmlformats.org/officeDocument/2006/relationships/image" Target="../media/image606.png"/><Relationship Id="rId16" Type="http://schemas.openxmlformats.org/officeDocument/2006/relationships/customXml" Target="../ink/ink612.xml"/><Relationship Id="rId221" Type="http://schemas.openxmlformats.org/officeDocument/2006/relationships/image" Target="../media/image487.png"/><Relationship Id="rId263" Type="http://schemas.openxmlformats.org/officeDocument/2006/relationships/image" Target="../media/image508.png"/><Relationship Id="rId319" Type="http://schemas.openxmlformats.org/officeDocument/2006/relationships/image" Target="../media/image536.png"/><Relationship Id="rId470" Type="http://schemas.openxmlformats.org/officeDocument/2006/relationships/customXml" Target="../ink/ink839.xml"/><Relationship Id="rId526" Type="http://schemas.openxmlformats.org/officeDocument/2006/relationships/customXml" Target="../ink/ink867.xml"/><Relationship Id="rId58" Type="http://schemas.openxmlformats.org/officeDocument/2006/relationships/customXml" Target="../ink/ink633.xml"/><Relationship Id="rId123" Type="http://schemas.openxmlformats.org/officeDocument/2006/relationships/image" Target="../media/image438.png"/><Relationship Id="rId330" Type="http://schemas.openxmlformats.org/officeDocument/2006/relationships/customXml" Target="../ink/ink769.xml"/><Relationship Id="rId165" Type="http://schemas.openxmlformats.org/officeDocument/2006/relationships/image" Target="../media/image459.png"/><Relationship Id="rId372" Type="http://schemas.openxmlformats.org/officeDocument/2006/relationships/customXml" Target="../ink/ink790.xml"/><Relationship Id="rId428" Type="http://schemas.openxmlformats.org/officeDocument/2006/relationships/customXml" Target="../ink/ink818.xml"/><Relationship Id="rId232" Type="http://schemas.openxmlformats.org/officeDocument/2006/relationships/customXml" Target="../ink/ink720.xml"/><Relationship Id="rId274" Type="http://schemas.openxmlformats.org/officeDocument/2006/relationships/customXml" Target="../ink/ink741.xml"/><Relationship Id="rId481" Type="http://schemas.openxmlformats.org/officeDocument/2006/relationships/image" Target="../media/image617.png"/><Relationship Id="rId27" Type="http://schemas.openxmlformats.org/officeDocument/2006/relationships/image" Target="../media/image390.png"/><Relationship Id="rId69" Type="http://schemas.openxmlformats.org/officeDocument/2006/relationships/image" Target="../media/image411.png"/><Relationship Id="rId134" Type="http://schemas.openxmlformats.org/officeDocument/2006/relationships/customXml" Target="../ink/ink671.xml"/><Relationship Id="rId537" Type="http://schemas.openxmlformats.org/officeDocument/2006/relationships/image" Target="../media/image645.png"/><Relationship Id="rId80" Type="http://schemas.openxmlformats.org/officeDocument/2006/relationships/customXml" Target="../ink/ink644.xml"/><Relationship Id="rId176" Type="http://schemas.openxmlformats.org/officeDocument/2006/relationships/customXml" Target="../ink/ink692.xml"/><Relationship Id="rId341" Type="http://schemas.openxmlformats.org/officeDocument/2006/relationships/image" Target="../media/image547.png"/><Relationship Id="rId383" Type="http://schemas.openxmlformats.org/officeDocument/2006/relationships/image" Target="../media/image568.png"/><Relationship Id="rId439" Type="http://schemas.openxmlformats.org/officeDocument/2006/relationships/image" Target="../media/image596.png"/><Relationship Id="rId201" Type="http://schemas.openxmlformats.org/officeDocument/2006/relationships/image" Target="../media/image477.png"/><Relationship Id="rId243" Type="http://schemas.openxmlformats.org/officeDocument/2006/relationships/image" Target="../media/image498.png"/><Relationship Id="rId285" Type="http://schemas.openxmlformats.org/officeDocument/2006/relationships/image" Target="../media/image519.png"/><Relationship Id="rId450" Type="http://schemas.openxmlformats.org/officeDocument/2006/relationships/customXml" Target="../ink/ink829.xml"/><Relationship Id="rId506" Type="http://schemas.openxmlformats.org/officeDocument/2006/relationships/customXml" Target="../ink/ink857.xml"/><Relationship Id="rId38" Type="http://schemas.openxmlformats.org/officeDocument/2006/relationships/customXml" Target="../ink/ink623.xml"/><Relationship Id="rId103" Type="http://schemas.openxmlformats.org/officeDocument/2006/relationships/image" Target="../media/image428.png"/><Relationship Id="rId310" Type="http://schemas.openxmlformats.org/officeDocument/2006/relationships/customXml" Target="../ink/ink759.xml"/><Relationship Id="rId492" Type="http://schemas.openxmlformats.org/officeDocument/2006/relationships/customXml" Target="../ink/ink850.xml"/><Relationship Id="rId548" Type="http://schemas.openxmlformats.org/officeDocument/2006/relationships/customXml" Target="../ink/ink878.xml"/><Relationship Id="rId91" Type="http://schemas.openxmlformats.org/officeDocument/2006/relationships/image" Target="../media/image422.png"/><Relationship Id="rId145" Type="http://schemas.openxmlformats.org/officeDocument/2006/relationships/image" Target="../media/image449.png"/><Relationship Id="rId187" Type="http://schemas.openxmlformats.org/officeDocument/2006/relationships/image" Target="../media/image470.png"/><Relationship Id="rId352" Type="http://schemas.openxmlformats.org/officeDocument/2006/relationships/customXml" Target="../ink/ink780.xml"/><Relationship Id="rId394" Type="http://schemas.openxmlformats.org/officeDocument/2006/relationships/customXml" Target="../ink/ink801.xml"/><Relationship Id="rId408" Type="http://schemas.openxmlformats.org/officeDocument/2006/relationships/customXml" Target="../ink/ink808.xml"/><Relationship Id="rId212" Type="http://schemas.openxmlformats.org/officeDocument/2006/relationships/customXml" Target="../ink/ink710.xml"/><Relationship Id="rId254" Type="http://schemas.openxmlformats.org/officeDocument/2006/relationships/customXml" Target="../ink/ink731.xml"/><Relationship Id="rId49" Type="http://schemas.openxmlformats.org/officeDocument/2006/relationships/image" Target="../media/image401.png"/><Relationship Id="rId114" Type="http://schemas.openxmlformats.org/officeDocument/2006/relationships/customXml" Target="../ink/ink661.xml"/><Relationship Id="rId296" Type="http://schemas.openxmlformats.org/officeDocument/2006/relationships/customXml" Target="../ink/ink752.xml"/><Relationship Id="rId461" Type="http://schemas.openxmlformats.org/officeDocument/2006/relationships/image" Target="../media/image607.png"/><Relationship Id="rId517" Type="http://schemas.openxmlformats.org/officeDocument/2006/relationships/image" Target="../media/image635.png"/><Relationship Id="rId559" Type="http://schemas.openxmlformats.org/officeDocument/2006/relationships/image" Target="../media/image656.png"/><Relationship Id="rId60" Type="http://schemas.openxmlformats.org/officeDocument/2006/relationships/customXml" Target="../ink/ink634.xml"/><Relationship Id="rId156" Type="http://schemas.openxmlformats.org/officeDocument/2006/relationships/customXml" Target="../ink/ink682.xml"/><Relationship Id="rId198" Type="http://schemas.openxmlformats.org/officeDocument/2006/relationships/customXml" Target="../ink/ink703.xml"/><Relationship Id="rId321" Type="http://schemas.openxmlformats.org/officeDocument/2006/relationships/image" Target="../media/image537.png"/><Relationship Id="rId363" Type="http://schemas.openxmlformats.org/officeDocument/2006/relationships/image" Target="../media/image558.png"/><Relationship Id="rId419" Type="http://schemas.openxmlformats.org/officeDocument/2006/relationships/image" Target="../media/image586.png"/><Relationship Id="rId223" Type="http://schemas.openxmlformats.org/officeDocument/2006/relationships/image" Target="../media/image488.png"/><Relationship Id="rId430" Type="http://schemas.openxmlformats.org/officeDocument/2006/relationships/customXml" Target="../ink/ink819.xml"/><Relationship Id="rId18" Type="http://schemas.openxmlformats.org/officeDocument/2006/relationships/customXml" Target="../ink/ink613.xml"/><Relationship Id="rId265" Type="http://schemas.openxmlformats.org/officeDocument/2006/relationships/image" Target="../media/image509.png"/><Relationship Id="rId472" Type="http://schemas.openxmlformats.org/officeDocument/2006/relationships/customXml" Target="../ink/ink840.xml"/><Relationship Id="rId528" Type="http://schemas.openxmlformats.org/officeDocument/2006/relationships/customXml" Target="../ink/ink868.xml"/><Relationship Id="rId125" Type="http://schemas.openxmlformats.org/officeDocument/2006/relationships/image" Target="../media/image439.png"/><Relationship Id="rId167" Type="http://schemas.openxmlformats.org/officeDocument/2006/relationships/image" Target="../media/image460.png"/><Relationship Id="rId332" Type="http://schemas.openxmlformats.org/officeDocument/2006/relationships/customXml" Target="../ink/ink770.xml"/><Relationship Id="rId374" Type="http://schemas.openxmlformats.org/officeDocument/2006/relationships/customXml" Target="../ink/ink791.xml"/><Relationship Id="rId71" Type="http://schemas.openxmlformats.org/officeDocument/2006/relationships/image" Target="../media/image412.png"/><Relationship Id="rId234" Type="http://schemas.openxmlformats.org/officeDocument/2006/relationships/customXml" Target="../ink/ink721.xml"/><Relationship Id="rId2" Type="http://schemas.openxmlformats.org/officeDocument/2006/relationships/customXml" Target="../ink/ink605.xml"/><Relationship Id="rId29" Type="http://schemas.openxmlformats.org/officeDocument/2006/relationships/image" Target="../media/image391.png"/><Relationship Id="rId276" Type="http://schemas.openxmlformats.org/officeDocument/2006/relationships/customXml" Target="../ink/ink742.xml"/><Relationship Id="rId441" Type="http://schemas.openxmlformats.org/officeDocument/2006/relationships/image" Target="../media/image597.png"/><Relationship Id="rId483" Type="http://schemas.openxmlformats.org/officeDocument/2006/relationships/image" Target="../media/image618.png"/><Relationship Id="rId539" Type="http://schemas.openxmlformats.org/officeDocument/2006/relationships/image" Target="../media/image646.png"/><Relationship Id="rId40" Type="http://schemas.openxmlformats.org/officeDocument/2006/relationships/customXml" Target="../ink/ink624.xml"/><Relationship Id="rId136" Type="http://schemas.openxmlformats.org/officeDocument/2006/relationships/customXml" Target="../ink/ink672.xml"/><Relationship Id="rId178" Type="http://schemas.openxmlformats.org/officeDocument/2006/relationships/customXml" Target="../ink/ink693.xml"/><Relationship Id="rId301" Type="http://schemas.openxmlformats.org/officeDocument/2006/relationships/image" Target="../media/image527.png"/><Relationship Id="rId343" Type="http://schemas.openxmlformats.org/officeDocument/2006/relationships/image" Target="../media/image548.png"/><Relationship Id="rId550" Type="http://schemas.openxmlformats.org/officeDocument/2006/relationships/customXml" Target="../ink/ink879.xml"/><Relationship Id="rId82" Type="http://schemas.openxmlformats.org/officeDocument/2006/relationships/customXml" Target="../ink/ink645.xml"/><Relationship Id="rId203" Type="http://schemas.openxmlformats.org/officeDocument/2006/relationships/image" Target="../media/image478.png"/><Relationship Id="rId385" Type="http://schemas.openxmlformats.org/officeDocument/2006/relationships/image" Target="../media/image569.png"/><Relationship Id="rId245" Type="http://schemas.openxmlformats.org/officeDocument/2006/relationships/image" Target="../media/image499.png"/><Relationship Id="rId287" Type="http://schemas.openxmlformats.org/officeDocument/2006/relationships/image" Target="../media/image520.png"/><Relationship Id="rId410" Type="http://schemas.openxmlformats.org/officeDocument/2006/relationships/customXml" Target="../ink/ink809.xml"/><Relationship Id="rId452" Type="http://schemas.openxmlformats.org/officeDocument/2006/relationships/customXml" Target="../ink/ink830.xml"/><Relationship Id="rId494" Type="http://schemas.openxmlformats.org/officeDocument/2006/relationships/customXml" Target="../ink/ink851.xml"/><Relationship Id="rId508" Type="http://schemas.openxmlformats.org/officeDocument/2006/relationships/customXml" Target="../ink/ink858.xml"/><Relationship Id="rId105" Type="http://schemas.openxmlformats.org/officeDocument/2006/relationships/image" Target="../media/image429.png"/><Relationship Id="rId147" Type="http://schemas.openxmlformats.org/officeDocument/2006/relationships/image" Target="../media/image450.png"/><Relationship Id="rId312" Type="http://schemas.openxmlformats.org/officeDocument/2006/relationships/customXml" Target="../ink/ink760.xml"/><Relationship Id="rId354" Type="http://schemas.openxmlformats.org/officeDocument/2006/relationships/customXml" Target="../ink/ink781.xml"/><Relationship Id="rId51" Type="http://schemas.openxmlformats.org/officeDocument/2006/relationships/image" Target="../media/image402.png"/><Relationship Id="rId93" Type="http://schemas.openxmlformats.org/officeDocument/2006/relationships/image" Target="../media/image423.png"/><Relationship Id="rId189" Type="http://schemas.openxmlformats.org/officeDocument/2006/relationships/image" Target="../media/image471.png"/><Relationship Id="rId396" Type="http://schemas.openxmlformats.org/officeDocument/2006/relationships/customXml" Target="../ink/ink802.xml"/><Relationship Id="rId561" Type="http://schemas.openxmlformats.org/officeDocument/2006/relationships/image" Target="../media/image657.png"/><Relationship Id="rId214" Type="http://schemas.openxmlformats.org/officeDocument/2006/relationships/customXml" Target="../ink/ink711.xml"/><Relationship Id="rId256" Type="http://schemas.openxmlformats.org/officeDocument/2006/relationships/customXml" Target="../ink/ink732.xml"/><Relationship Id="rId298" Type="http://schemas.openxmlformats.org/officeDocument/2006/relationships/customXml" Target="../ink/ink753.xml"/><Relationship Id="rId421" Type="http://schemas.openxmlformats.org/officeDocument/2006/relationships/image" Target="../media/image587.png"/><Relationship Id="rId463" Type="http://schemas.openxmlformats.org/officeDocument/2006/relationships/image" Target="../media/image608.png"/><Relationship Id="rId519" Type="http://schemas.openxmlformats.org/officeDocument/2006/relationships/image" Target="../media/image636.png"/><Relationship Id="rId116" Type="http://schemas.openxmlformats.org/officeDocument/2006/relationships/customXml" Target="../ink/ink662.xml"/><Relationship Id="rId158" Type="http://schemas.openxmlformats.org/officeDocument/2006/relationships/customXml" Target="../ink/ink683.xml"/><Relationship Id="rId323" Type="http://schemas.openxmlformats.org/officeDocument/2006/relationships/image" Target="../media/image538.png"/><Relationship Id="rId530" Type="http://schemas.openxmlformats.org/officeDocument/2006/relationships/customXml" Target="../ink/ink869.xml"/><Relationship Id="rId20" Type="http://schemas.openxmlformats.org/officeDocument/2006/relationships/customXml" Target="../ink/ink614.xml"/><Relationship Id="rId62" Type="http://schemas.openxmlformats.org/officeDocument/2006/relationships/customXml" Target="../ink/ink635.xml"/><Relationship Id="rId365" Type="http://schemas.openxmlformats.org/officeDocument/2006/relationships/image" Target="../media/image559.png"/><Relationship Id="rId225" Type="http://schemas.openxmlformats.org/officeDocument/2006/relationships/image" Target="../media/image489.png"/><Relationship Id="rId267" Type="http://schemas.openxmlformats.org/officeDocument/2006/relationships/image" Target="../media/image510.png"/><Relationship Id="rId432" Type="http://schemas.openxmlformats.org/officeDocument/2006/relationships/customXml" Target="../ink/ink820.xml"/><Relationship Id="rId474" Type="http://schemas.openxmlformats.org/officeDocument/2006/relationships/customXml" Target="../ink/ink841.xml"/><Relationship Id="rId127" Type="http://schemas.openxmlformats.org/officeDocument/2006/relationships/image" Target="../media/image440.png"/><Relationship Id="rId31" Type="http://schemas.openxmlformats.org/officeDocument/2006/relationships/image" Target="../media/image392.png"/><Relationship Id="rId73" Type="http://schemas.openxmlformats.org/officeDocument/2006/relationships/image" Target="../media/image413.png"/><Relationship Id="rId169" Type="http://schemas.openxmlformats.org/officeDocument/2006/relationships/image" Target="../media/image461.png"/><Relationship Id="rId334" Type="http://schemas.openxmlformats.org/officeDocument/2006/relationships/customXml" Target="../ink/ink771.xml"/><Relationship Id="rId376" Type="http://schemas.openxmlformats.org/officeDocument/2006/relationships/customXml" Target="../ink/ink792.xml"/><Relationship Id="rId541" Type="http://schemas.openxmlformats.org/officeDocument/2006/relationships/image" Target="../media/image647.png"/><Relationship Id="rId4" Type="http://schemas.openxmlformats.org/officeDocument/2006/relationships/customXml" Target="../ink/ink606.xml"/><Relationship Id="rId180" Type="http://schemas.openxmlformats.org/officeDocument/2006/relationships/customXml" Target="../ink/ink694.xml"/><Relationship Id="rId236" Type="http://schemas.openxmlformats.org/officeDocument/2006/relationships/customXml" Target="../ink/ink722.xml"/><Relationship Id="rId278" Type="http://schemas.openxmlformats.org/officeDocument/2006/relationships/customXml" Target="../ink/ink743.xml"/><Relationship Id="rId401" Type="http://schemas.openxmlformats.org/officeDocument/2006/relationships/image" Target="../media/image577.png"/><Relationship Id="rId443" Type="http://schemas.openxmlformats.org/officeDocument/2006/relationships/image" Target="../media/image598.png"/><Relationship Id="rId303" Type="http://schemas.openxmlformats.org/officeDocument/2006/relationships/image" Target="../media/image528.png"/><Relationship Id="rId485" Type="http://schemas.openxmlformats.org/officeDocument/2006/relationships/image" Target="../media/image619.png"/><Relationship Id="rId42" Type="http://schemas.openxmlformats.org/officeDocument/2006/relationships/customXml" Target="../ink/ink625.xml"/><Relationship Id="rId84" Type="http://schemas.openxmlformats.org/officeDocument/2006/relationships/customXml" Target="../ink/ink646.xml"/><Relationship Id="rId138" Type="http://schemas.openxmlformats.org/officeDocument/2006/relationships/customXml" Target="../ink/ink673.xml"/><Relationship Id="rId345" Type="http://schemas.openxmlformats.org/officeDocument/2006/relationships/image" Target="../media/image549.png"/><Relationship Id="rId387" Type="http://schemas.openxmlformats.org/officeDocument/2006/relationships/image" Target="../media/image570.png"/><Relationship Id="rId510" Type="http://schemas.openxmlformats.org/officeDocument/2006/relationships/customXml" Target="../ink/ink859.xml"/><Relationship Id="rId552" Type="http://schemas.openxmlformats.org/officeDocument/2006/relationships/customXml" Target="../ink/ink880.xml"/><Relationship Id="rId191" Type="http://schemas.openxmlformats.org/officeDocument/2006/relationships/image" Target="../media/image472.png"/><Relationship Id="rId205" Type="http://schemas.openxmlformats.org/officeDocument/2006/relationships/image" Target="../media/image479.png"/><Relationship Id="rId247" Type="http://schemas.openxmlformats.org/officeDocument/2006/relationships/image" Target="../media/image500.png"/><Relationship Id="rId412" Type="http://schemas.openxmlformats.org/officeDocument/2006/relationships/customXml" Target="../ink/ink810.xml"/><Relationship Id="rId107" Type="http://schemas.openxmlformats.org/officeDocument/2006/relationships/image" Target="../media/image430.png"/><Relationship Id="rId289" Type="http://schemas.openxmlformats.org/officeDocument/2006/relationships/image" Target="../media/image521.png"/><Relationship Id="rId454" Type="http://schemas.openxmlformats.org/officeDocument/2006/relationships/customXml" Target="../ink/ink831.xml"/><Relationship Id="rId496" Type="http://schemas.openxmlformats.org/officeDocument/2006/relationships/customXml" Target="../ink/ink852.xml"/><Relationship Id="rId11" Type="http://schemas.openxmlformats.org/officeDocument/2006/relationships/image" Target="../media/image382.png"/><Relationship Id="rId53" Type="http://schemas.openxmlformats.org/officeDocument/2006/relationships/image" Target="../media/image403.png"/><Relationship Id="rId149" Type="http://schemas.openxmlformats.org/officeDocument/2006/relationships/image" Target="../media/image451.png"/><Relationship Id="rId314" Type="http://schemas.openxmlformats.org/officeDocument/2006/relationships/customXml" Target="../ink/ink761.xml"/><Relationship Id="rId356" Type="http://schemas.openxmlformats.org/officeDocument/2006/relationships/customXml" Target="../ink/ink782.xml"/><Relationship Id="rId398" Type="http://schemas.openxmlformats.org/officeDocument/2006/relationships/customXml" Target="../ink/ink803.xml"/><Relationship Id="rId521" Type="http://schemas.openxmlformats.org/officeDocument/2006/relationships/image" Target="../media/image637.png"/><Relationship Id="rId563" Type="http://schemas.openxmlformats.org/officeDocument/2006/relationships/image" Target="../media/image658.png"/><Relationship Id="rId95" Type="http://schemas.openxmlformats.org/officeDocument/2006/relationships/image" Target="../media/image424.png"/><Relationship Id="rId160" Type="http://schemas.openxmlformats.org/officeDocument/2006/relationships/customXml" Target="../ink/ink684.xml"/><Relationship Id="rId216" Type="http://schemas.openxmlformats.org/officeDocument/2006/relationships/customXml" Target="../ink/ink712.xml"/><Relationship Id="rId423" Type="http://schemas.openxmlformats.org/officeDocument/2006/relationships/image" Target="../media/image588.png"/><Relationship Id="rId258" Type="http://schemas.openxmlformats.org/officeDocument/2006/relationships/customXml" Target="../ink/ink733.xml"/><Relationship Id="rId465" Type="http://schemas.openxmlformats.org/officeDocument/2006/relationships/image" Target="../media/image609.png"/><Relationship Id="rId22" Type="http://schemas.openxmlformats.org/officeDocument/2006/relationships/customXml" Target="../ink/ink615.xml"/><Relationship Id="rId64" Type="http://schemas.openxmlformats.org/officeDocument/2006/relationships/customXml" Target="../ink/ink636.xml"/><Relationship Id="rId118" Type="http://schemas.openxmlformats.org/officeDocument/2006/relationships/customXml" Target="../ink/ink663.xml"/><Relationship Id="rId325" Type="http://schemas.openxmlformats.org/officeDocument/2006/relationships/image" Target="../media/image539.png"/><Relationship Id="rId367" Type="http://schemas.openxmlformats.org/officeDocument/2006/relationships/image" Target="../media/image560.png"/><Relationship Id="rId532" Type="http://schemas.openxmlformats.org/officeDocument/2006/relationships/customXml" Target="../ink/ink870.xml"/><Relationship Id="rId171" Type="http://schemas.openxmlformats.org/officeDocument/2006/relationships/image" Target="../media/image462.png"/><Relationship Id="rId227" Type="http://schemas.openxmlformats.org/officeDocument/2006/relationships/image" Target="../media/image490.png"/><Relationship Id="rId269" Type="http://schemas.openxmlformats.org/officeDocument/2006/relationships/image" Target="../media/image511.png"/><Relationship Id="rId434" Type="http://schemas.openxmlformats.org/officeDocument/2006/relationships/customXml" Target="../ink/ink821.xml"/><Relationship Id="rId476" Type="http://schemas.openxmlformats.org/officeDocument/2006/relationships/customXml" Target="../ink/ink842.xml"/><Relationship Id="rId33" Type="http://schemas.openxmlformats.org/officeDocument/2006/relationships/image" Target="../media/image393.png"/><Relationship Id="rId129" Type="http://schemas.openxmlformats.org/officeDocument/2006/relationships/image" Target="../media/image441.png"/><Relationship Id="rId280" Type="http://schemas.openxmlformats.org/officeDocument/2006/relationships/customXml" Target="../ink/ink744.xml"/><Relationship Id="rId336" Type="http://schemas.openxmlformats.org/officeDocument/2006/relationships/customXml" Target="../ink/ink772.xml"/><Relationship Id="rId501" Type="http://schemas.openxmlformats.org/officeDocument/2006/relationships/image" Target="../media/image627.png"/><Relationship Id="rId543" Type="http://schemas.openxmlformats.org/officeDocument/2006/relationships/image" Target="../media/image648.png"/><Relationship Id="rId75" Type="http://schemas.openxmlformats.org/officeDocument/2006/relationships/image" Target="../media/image414.png"/><Relationship Id="rId140" Type="http://schemas.openxmlformats.org/officeDocument/2006/relationships/customXml" Target="../ink/ink674.xml"/><Relationship Id="rId182" Type="http://schemas.openxmlformats.org/officeDocument/2006/relationships/customXml" Target="../ink/ink695.xml"/><Relationship Id="rId378" Type="http://schemas.openxmlformats.org/officeDocument/2006/relationships/customXml" Target="../ink/ink793.xml"/><Relationship Id="rId403" Type="http://schemas.openxmlformats.org/officeDocument/2006/relationships/image" Target="../media/image578.png"/><Relationship Id="rId6" Type="http://schemas.openxmlformats.org/officeDocument/2006/relationships/customXml" Target="../ink/ink607.xml"/><Relationship Id="rId238" Type="http://schemas.openxmlformats.org/officeDocument/2006/relationships/customXml" Target="../ink/ink723.xml"/><Relationship Id="rId445" Type="http://schemas.openxmlformats.org/officeDocument/2006/relationships/image" Target="../media/image599.png"/><Relationship Id="rId487" Type="http://schemas.openxmlformats.org/officeDocument/2006/relationships/image" Target="../media/image620.png"/><Relationship Id="rId291" Type="http://schemas.openxmlformats.org/officeDocument/2006/relationships/image" Target="../media/image522.png"/><Relationship Id="rId305" Type="http://schemas.openxmlformats.org/officeDocument/2006/relationships/image" Target="../media/image529.png"/><Relationship Id="rId347" Type="http://schemas.openxmlformats.org/officeDocument/2006/relationships/image" Target="../media/image550.png"/><Relationship Id="rId512" Type="http://schemas.openxmlformats.org/officeDocument/2006/relationships/customXml" Target="../ink/ink860.xml"/><Relationship Id="rId44" Type="http://schemas.openxmlformats.org/officeDocument/2006/relationships/customXml" Target="../ink/ink626.xml"/><Relationship Id="rId86" Type="http://schemas.openxmlformats.org/officeDocument/2006/relationships/customXml" Target="../ink/ink647.xml"/><Relationship Id="rId151" Type="http://schemas.openxmlformats.org/officeDocument/2006/relationships/image" Target="../media/image452.png"/><Relationship Id="rId389" Type="http://schemas.openxmlformats.org/officeDocument/2006/relationships/image" Target="../media/image571.png"/><Relationship Id="rId554" Type="http://schemas.openxmlformats.org/officeDocument/2006/relationships/customXml" Target="../ink/ink881.xml"/><Relationship Id="rId193" Type="http://schemas.openxmlformats.org/officeDocument/2006/relationships/image" Target="../media/image473.png"/><Relationship Id="rId207" Type="http://schemas.openxmlformats.org/officeDocument/2006/relationships/image" Target="../media/image480.png"/><Relationship Id="rId249" Type="http://schemas.openxmlformats.org/officeDocument/2006/relationships/image" Target="../media/image501.png"/><Relationship Id="rId414" Type="http://schemas.openxmlformats.org/officeDocument/2006/relationships/customXml" Target="../ink/ink811.xml"/><Relationship Id="rId456" Type="http://schemas.openxmlformats.org/officeDocument/2006/relationships/customXml" Target="../ink/ink832.xml"/><Relationship Id="rId498" Type="http://schemas.openxmlformats.org/officeDocument/2006/relationships/customXml" Target="../ink/ink853.xml"/><Relationship Id="rId13" Type="http://schemas.openxmlformats.org/officeDocument/2006/relationships/image" Target="../media/image383.png"/><Relationship Id="rId109" Type="http://schemas.openxmlformats.org/officeDocument/2006/relationships/image" Target="../media/image431.png"/><Relationship Id="rId260" Type="http://schemas.openxmlformats.org/officeDocument/2006/relationships/customXml" Target="../ink/ink734.xml"/><Relationship Id="rId316" Type="http://schemas.openxmlformats.org/officeDocument/2006/relationships/customXml" Target="../ink/ink762.xml"/><Relationship Id="rId523" Type="http://schemas.openxmlformats.org/officeDocument/2006/relationships/image" Target="../media/image638.png"/><Relationship Id="rId55" Type="http://schemas.openxmlformats.org/officeDocument/2006/relationships/image" Target="../media/image404.png"/><Relationship Id="rId97" Type="http://schemas.openxmlformats.org/officeDocument/2006/relationships/image" Target="../media/image425.png"/><Relationship Id="rId120" Type="http://schemas.openxmlformats.org/officeDocument/2006/relationships/customXml" Target="../ink/ink664.xml"/><Relationship Id="rId358" Type="http://schemas.openxmlformats.org/officeDocument/2006/relationships/customXml" Target="../ink/ink783.xml"/><Relationship Id="rId565" Type="http://schemas.openxmlformats.org/officeDocument/2006/relationships/image" Target="../media/image659.png"/><Relationship Id="rId162" Type="http://schemas.openxmlformats.org/officeDocument/2006/relationships/customXml" Target="../ink/ink685.xml"/><Relationship Id="rId218" Type="http://schemas.openxmlformats.org/officeDocument/2006/relationships/customXml" Target="../ink/ink713.xml"/><Relationship Id="rId425" Type="http://schemas.openxmlformats.org/officeDocument/2006/relationships/image" Target="../media/image589.png"/><Relationship Id="rId467" Type="http://schemas.openxmlformats.org/officeDocument/2006/relationships/image" Target="../media/image610.png"/><Relationship Id="rId271" Type="http://schemas.openxmlformats.org/officeDocument/2006/relationships/image" Target="../media/image512.png"/><Relationship Id="rId24" Type="http://schemas.openxmlformats.org/officeDocument/2006/relationships/customXml" Target="../ink/ink616.xml"/><Relationship Id="rId66" Type="http://schemas.openxmlformats.org/officeDocument/2006/relationships/customXml" Target="../ink/ink637.xml"/><Relationship Id="rId131" Type="http://schemas.openxmlformats.org/officeDocument/2006/relationships/image" Target="../media/image442.png"/><Relationship Id="rId327" Type="http://schemas.openxmlformats.org/officeDocument/2006/relationships/image" Target="../media/image540.png"/><Relationship Id="rId369" Type="http://schemas.openxmlformats.org/officeDocument/2006/relationships/image" Target="../media/image561.png"/><Relationship Id="rId534" Type="http://schemas.openxmlformats.org/officeDocument/2006/relationships/customXml" Target="../ink/ink871.xml"/><Relationship Id="rId173" Type="http://schemas.openxmlformats.org/officeDocument/2006/relationships/image" Target="../media/image463.png"/><Relationship Id="rId229" Type="http://schemas.openxmlformats.org/officeDocument/2006/relationships/image" Target="../media/image491.png"/><Relationship Id="rId380" Type="http://schemas.openxmlformats.org/officeDocument/2006/relationships/customXml" Target="../ink/ink794.xml"/><Relationship Id="rId436" Type="http://schemas.openxmlformats.org/officeDocument/2006/relationships/customXml" Target="../ink/ink822.xml"/><Relationship Id="rId240" Type="http://schemas.openxmlformats.org/officeDocument/2006/relationships/customXml" Target="../ink/ink724.xml"/><Relationship Id="rId478" Type="http://schemas.openxmlformats.org/officeDocument/2006/relationships/customXml" Target="../ink/ink843.xml"/><Relationship Id="rId35" Type="http://schemas.openxmlformats.org/officeDocument/2006/relationships/image" Target="../media/image394.png"/><Relationship Id="rId77" Type="http://schemas.openxmlformats.org/officeDocument/2006/relationships/image" Target="../media/image415.png"/><Relationship Id="rId100" Type="http://schemas.openxmlformats.org/officeDocument/2006/relationships/customXml" Target="../ink/ink654.xml"/><Relationship Id="rId282" Type="http://schemas.openxmlformats.org/officeDocument/2006/relationships/customXml" Target="../ink/ink745.xml"/><Relationship Id="rId338" Type="http://schemas.openxmlformats.org/officeDocument/2006/relationships/customXml" Target="../ink/ink773.xml"/><Relationship Id="rId503" Type="http://schemas.openxmlformats.org/officeDocument/2006/relationships/image" Target="../media/image628.png"/><Relationship Id="rId545" Type="http://schemas.openxmlformats.org/officeDocument/2006/relationships/image" Target="../media/image649.png"/><Relationship Id="rId8" Type="http://schemas.openxmlformats.org/officeDocument/2006/relationships/customXml" Target="../ink/ink608.xml"/><Relationship Id="rId142" Type="http://schemas.openxmlformats.org/officeDocument/2006/relationships/customXml" Target="../ink/ink675.xml"/><Relationship Id="rId184" Type="http://schemas.openxmlformats.org/officeDocument/2006/relationships/customXml" Target="../ink/ink696.xml"/><Relationship Id="rId391" Type="http://schemas.openxmlformats.org/officeDocument/2006/relationships/image" Target="../media/image572.png"/><Relationship Id="rId405" Type="http://schemas.openxmlformats.org/officeDocument/2006/relationships/image" Target="../media/image579.png"/><Relationship Id="rId447" Type="http://schemas.openxmlformats.org/officeDocument/2006/relationships/image" Target="../media/image600.png"/><Relationship Id="rId251" Type="http://schemas.openxmlformats.org/officeDocument/2006/relationships/image" Target="../media/image502.png"/><Relationship Id="rId489" Type="http://schemas.openxmlformats.org/officeDocument/2006/relationships/image" Target="../media/image621.png"/><Relationship Id="rId46" Type="http://schemas.openxmlformats.org/officeDocument/2006/relationships/customXml" Target="../ink/ink627.xml"/><Relationship Id="rId293" Type="http://schemas.openxmlformats.org/officeDocument/2006/relationships/image" Target="../media/image523.png"/><Relationship Id="rId307" Type="http://schemas.openxmlformats.org/officeDocument/2006/relationships/image" Target="../media/image530.png"/><Relationship Id="rId349" Type="http://schemas.openxmlformats.org/officeDocument/2006/relationships/image" Target="../media/image551.png"/><Relationship Id="rId514" Type="http://schemas.openxmlformats.org/officeDocument/2006/relationships/customXml" Target="../ink/ink861.xml"/><Relationship Id="rId556" Type="http://schemas.openxmlformats.org/officeDocument/2006/relationships/customXml" Target="../ink/ink882.xml"/><Relationship Id="rId88" Type="http://schemas.openxmlformats.org/officeDocument/2006/relationships/customXml" Target="../ink/ink648.xml"/><Relationship Id="rId111" Type="http://schemas.openxmlformats.org/officeDocument/2006/relationships/image" Target="../media/image432.png"/><Relationship Id="rId153" Type="http://schemas.openxmlformats.org/officeDocument/2006/relationships/image" Target="../media/image453.png"/><Relationship Id="rId195" Type="http://schemas.openxmlformats.org/officeDocument/2006/relationships/image" Target="../media/image474.png"/><Relationship Id="rId209" Type="http://schemas.openxmlformats.org/officeDocument/2006/relationships/image" Target="../media/image481.png"/><Relationship Id="rId360" Type="http://schemas.openxmlformats.org/officeDocument/2006/relationships/customXml" Target="../ink/ink784.xml"/><Relationship Id="rId416" Type="http://schemas.openxmlformats.org/officeDocument/2006/relationships/customXml" Target="../ink/ink812.xml"/><Relationship Id="rId220" Type="http://schemas.openxmlformats.org/officeDocument/2006/relationships/customXml" Target="../ink/ink714.xml"/><Relationship Id="rId458" Type="http://schemas.openxmlformats.org/officeDocument/2006/relationships/customXml" Target="../ink/ink833.xml"/><Relationship Id="rId15" Type="http://schemas.openxmlformats.org/officeDocument/2006/relationships/image" Target="../media/image384.png"/><Relationship Id="rId57" Type="http://schemas.openxmlformats.org/officeDocument/2006/relationships/image" Target="../media/image405.png"/><Relationship Id="rId262" Type="http://schemas.openxmlformats.org/officeDocument/2006/relationships/customXml" Target="../ink/ink735.xml"/><Relationship Id="rId318" Type="http://schemas.openxmlformats.org/officeDocument/2006/relationships/customXml" Target="../ink/ink763.xml"/><Relationship Id="rId525" Type="http://schemas.openxmlformats.org/officeDocument/2006/relationships/image" Target="../media/image639.png"/><Relationship Id="rId567" Type="http://schemas.openxmlformats.org/officeDocument/2006/relationships/image" Target="../media/image660.png"/><Relationship Id="rId99" Type="http://schemas.openxmlformats.org/officeDocument/2006/relationships/image" Target="../media/image426.png"/><Relationship Id="rId122" Type="http://schemas.openxmlformats.org/officeDocument/2006/relationships/customXml" Target="../ink/ink665.xml"/><Relationship Id="rId164" Type="http://schemas.openxmlformats.org/officeDocument/2006/relationships/customXml" Target="../ink/ink686.xml"/><Relationship Id="rId371" Type="http://schemas.openxmlformats.org/officeDocument/2006/relationships/image" Target="../media/image562.png"/><Relationship Id="rId427" Type="http://schemas.openxmlformats.org/officeDocument/2006/relationships/image" Target="../media/image590.png"/><Relationship Id="rId469" Type="http://schemas.openxmlformats.org/officeDocument/2006/relationships/image" Target="../media/image611.png"/><Relationship Id="rId26" Type="http://schemas.openxmlformats.org/officeDocument/2006/relationships/customXml" Target="../ink/ink617.xml"/><Relationship Id="rId231" Type="http://schemas.openxmlformats.org/officeDocument/2006/relationships/image" Target="../media/image492.png"/><Relationship Id="rId273" Type="http://schemas.openxmlformats.org/officeDocument/2006/relationships/image" Target="../media/image513.png"/><Relationship Id="rId329" Type="http://schemas.openxmlformats.org/officeDocument/2006/relationships/image" Target="../media/image541.png"/><Relationship Id="rId480" Type="http://schemas.openxmlformats.org/officeDocument/2006/relationships/customXml" Target="../ink/ink844.xml"/><Relationship Id="rId536" Type="http://schemas.openxmlformats.org/officeDocument/2006/relationships/customXml" Target="../ink/ink872.xml"/><Relationship Id="rId68" Type="http://schemas.openxmlformats.org/officeDocument/2006/relationships/customXml" Target="../ink/ink638.xml"/><Relationship Id="rId133" Type="http://schemas.openxmlformats.org/officeDocument/2006/relationships/image" Target="../media/image443.png"/><Relationship Id="rId175" Type="http://schemas.openxmlformats.org/officeDocument/2006/relationships/image" Target="../media/image464.png"/><Relationship Id="rId340" Type="http://schemas.openxmlformats.org/officeDocument/2006/relationships/customXml" Target="../ink/ink774.xml"/><Relationship Id="rId200" Type="http://schemas.openxmlformats.org/officeDocument/2006/relationships/customXml" Target="../ink/ink704.xml"/><Relationship Id="rId382" Type="http://schemas.openxmlformats.org/officeDocument/2006/relationships/customXml" Target="../ink/ink795.xml"/><Relationship Id="rId438" Type="http://schemas.openxmlformats.org/officeDocument/2006/relationships/customXml" Target="../ink/ink823.xml"/><Relationship Id="rId242" Type="http://schemas.openxmlformats.org/officeDocument/2006/relationships/customXml" Target="../ink/ink725.xml"/><Relationship Id="rId284" Type="http://schemas.openxmlformats.org/officeDocument/2006/relationships/customXml" Target="../ink/ink746.xml"/><Relationship Id="rId491" Type="http://schemas.openxmlformats.org/officeDocument/2006/relationships/image" Target="../media/image622.png"/><Relationship Id="rId505" Type="http://schemas.openxmlformats.org/officeDocument/2006/relationships/image" Target="../media/image629.png"/><Relationship Id="rId37" Type="http://schemas.openxmlformats.org/officeDocument/2006/relationships/image" Target="../media/image395.png"/><Relationship Id="rId79" Type="http://schemas.openxmlformats.org/officeDocument/2006/relationships/image" Target="../media/image416.png"/><Relationship Id="rId102" Type="http://schemas.openxmlformats.org/officeDocument/2006/relationships/customXml" Target="../ink/ink655.xml"/><Relationship Id="rId144" Type="http://schemas.openxmlformats.org/officeDocument/2006/relationships/customXml" Target="../ink/ink676.xml"/><Relationship Id="rId547" Type="http://schemas.openxmlformats.org/officeDocument/2006/relationships/image" Target="../media/image650.png"/><Relationship Id="rId90" Type="http://schemas.openxmlformats.org/officeDocument/2006/relationships/customXml" Target="../ink/ink649.xml"/><Relationship Id="rId186" Type="http://schemas.openxmlformats.org/officeDocument/2006/relationships/customXml" Target="../ink/ink697.xml"/><Relationship Id="rId351" Type="http://schemas.openxmlformats.org/officeDocument/2006/relationships/image" Target="../media/image552.png"/><Relationship Id="rId393" Type="http://schemas.openxmlformats.org/officeDocument/2006/relationships/image" Target="../media/image573.png"/><Relationship Id="rId407" Type="http://schemas.openxmlformats.org/officeDocument/2006/relationships/image" Target="../media/image580.png"/><Relationship Id="rId449" Type="http://schemas.openxmlformats.org/officeDocument/2006/relationships/image" Target="../media/image601.png"/><Relationship Id="rId211" Type="http://schemas.openxmlformats.org/officeDocument/2006/relationships/image" Target="../media/image482.png"/><Relationship Id="rId253" Type="http://schemas.openxmlformats.org/officeDocument/2006/relationships/image" Target="../media/image503.png"/><Relationship Id="rId295" Type="http://schemas.openxmlformats.org/officeDocument/2006/relationships/image" Target="../media/image524.png"/><Relationship Id="rId309" Type="http://schemas.openxmlformats.org/officeDocument/2006/relationships/image" Target="../media/image531.png"/><Relationship Id="rId460" Type="http://schemas.openxmlformats.org/officeDocument/2006/relationships/customXml" Target="../ink/ink834.xml"/><Relationship Id="rId516" Type="http://schemas.openxmlformats.org/officeDocument/2006/relationships/customXml" Target="../ink/ink862.xml"/><Relationship Id="rId48" Type="http://schemas.openxmlformats.org/officeDocument/2006/relationships/customXml" Target="../ink/ink628.xml"/><Relationship Id="rId113" Type="http://schemas.openxmlformats.org/officeDocument/2006/relationships/image" Target="../media/image433.png"/><Relationship Id="rId320" Type="http://schemas.openxmlformats.org/officeDocument/2006/relationships/customXml" Target="../ink/ink764.xml"/><Relationship Id="rId558" Type="http://schemas.openxmlformats.org/officeDocument/2006/relationships/customXml" Target="../ink/ink883.xml"/><Relationship Id="rId155" Type="http://schemas.openxmlformats.org/officeDocument/2006/relationships/image" Target="../media/image454.png"/><Relationship Id="rId197" Type="http://schemas.openxmlformats.org/officeDocument/2006/relationships/image" Target="../media/image475.png"/><Relationship Id="rId362" Type="http://schemas.openxmlformats.org/officeDocument/2006/relationships/customXml" Target="../ink/ink785.xml"/><Relationship Id="rId418" Type="http://schemas.openxmlformats.org/officeDocument/2006/relationships/customXml" Target="../ink/ink813.xml"/><Relationship Id="rId222" Type="http://schemas.openxmlformats.org/officeDocument/2006/relationships/customXml" Target="../ink/ink715.xml"/><Relationship Id="rId264" Type="http://schemas.openxmlformats.org/officeDocument/2006/relationships/customXml" Target="../ink/ink736.xml"/><Relationship Id="rId471" Type="http://schemas.openxmlformats.org/officeDocument/2006/relationships/image" Target="../media/image612.png"/><Relationship Id="rId17" Type="http://schemas.openxmlformats.org/officeDocument/2006/relationships/image" Target="../media/image385.png"/><Relationship Id="rId59" Type="http://schemas.openxmlformats.org/officeDocument/2006/relationships/image" Target="../media/image406.png"/><Relationship Id="rId124" Type="http://schemas.openxmlformats.org/officeDocument/2006/relationships/customXml" Target="../ink/ink666.xml"/><Relationship Id="rId527" Type="http://schemas.openxmlformats.org/officeDocument/2006/relationships/image" Target="../media/image640.png"/><Relationship Id="rId70" Type="http://schemas.openxmlformats.org/officeDocument/2006/relationships/customXml" Target="../ink/ink639.xml"/><Relationship Id="rId166" Type="http://schemas.openxmlformats.org/officeDocument/2006/relationships/customXml" Target="../ink/ink687.xml"/><Relationship Id="rId331" Type="http://schemas.openxmlformats.org/officeDocument/2006/relationships/image" Target="../media/image542.png"/><Relationship Id="rId373" Type="http://schemas.openxmlformats.org/officeDocument/2006/relationships/image" Target="../media/image563.png"/><Relationship Id="rId429" Type="http://schemas.openxmlformats.org/officeDocument/2006/relationships/image" Target="../media/image591.png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493.png"/><Relationship Id="rId440" Type="http://schemas.openxmlformats.org/officeDocument/2006/relationships/customXml" Target="../ink/ink824.xml"/><Relationship Id="rId28" Type="http://schemas.openxmlformats.org/officeDocument/2006/relationships/customXml" Target="../ink/ink618.xml"/><Relationship Id="rId275" Type="http://schemas.openxmlformats.org/officeDocument/2006/relationships/image" Target="../media/image514.png"/><Relationship Id="rId300" Type="http://schemas.openxmlformats.org/officeDocument/2006/relationships/customXml" Target="../ink/ink754.xml"/><Relationship Id="rId482" Type="http://schemas.openxmlformats.org/officeDocument/2006/relationships/customXml" Target="../ink/ink845.xml"/><Relationship Id="rId538" Type="http://schemas.openxmlformats.org/officeDocument/2006/relationships/customXml" Target="../ink/ink873.xml"/><Relationship Id="rId81" Type="http://schemas.openxmlformats.org/officeDocument/2006/relationships/image" Target="../media/image417.png"/><Relationship Id="rId135" Type="http://schemas.openxmlformats.org/officeDocument/2006/relationships/image" Target="../media/image444.png"/><Relationship Id="rId177" Type="http://schemas.openxmlformats.org/officeDocument/2006/relationships/image" Target="../media/image465.png"/><Relationship Id="rId342" Type="http://schemas.openxmlformats.org/officeDocument/2006/relationships/customXml" Target="../ink/ink775.xml"/><Relationship Id="rId384" Type="http://schemas.openxmlformats.org/officeDocument/2006/relationships/customXml" Target="../ink/ink796.xml"/><Relationship Id="rId202" Type="http://schemas.openxmlformats.org/officeDocument/2006/relationships/customXml" Target="../ink/ink705.xml"/><Relationship Id="rId244" Type="http://schemas.openxmlformats.org/officeDocument/2006/relationships/customXml" Target="../ink/ink726.xml"/><Relationship Id="rId39" Type="http://schemas.openxmlformats.org/officeDocument/2006/relationships/image" Target="../media/image396.png"/><Relationship Id="rId286" Type="http://schemas.openxmlformats.org/officeDocument/2006/relationships/customXml" Target="../ink/ink747.xml"/><Relationship Id="rId451" Type="http://schemas.openxmlformats.org/officeDocument/2006/relationships/image" Target="../media/image602.png"/><Relationship Id="rId493" Type="http://schemas.openxmlformats.org/officeDocument/2006/relationships/image" Target="../media/image623.png"/><Relationship Id="rId507" Type="http://schemas.openxmlformats.org/officeDocument/2006/relationships/image" Target="../media/image630.png"/><Relationship Id="rId549" Type="http://schemas.openxmlformats.org/officeDocument/2006/relationships/image" Target="../media/image651.png"/><Relationship Id="rId50" Type="http://schemas.openxmlformats.org/officeDocument/2006/relationships/customXml" Target="../ink/ink629.xml"/><Relationship Id="rId104" Type="http://schemas.openxmlformats.org/officeDocument/2006/relationships/customXml" Target="../ink/ink656.xml"/><Relationship Id="rId146" Type="http://schemas.openxmlformats.org/officeDocument/2006/relationships/customXml" Target="../ink/ink677.xml"/><Relationship Id="rId188" Type="http://schemas.openxmlformats.org/officeDocument/2006/relationships/customXml" Target="../ink/ink698.xml"/><Relationship Id="rId311" Type="http://schemas.openxmlformats.org/officeDocument/2006/relationships/image" Target="../media/image532.png"/><Relationship Id="rId353" Type="http://schemas.openxmlformats.org/officeDocument/2006/relationships/image" Target="../media/image553.png"/><Relationship Id="rId395" Type="http://schemas.openxmlformats.org/officeDocument/2006/relationships/image" Target="../media/image574.png"/><Relationship Id="rId409" Type="http://schemas.openxmlformats.org/officeDocument/2006/relationships/image" Target="../media/image581.png"/><Relationship Id="rId560" Type="http://schemas.openxmlformats.org/officeDocument/2006/relationships/customXml" Target="../ink/ink884.xml"/><Relationship Id="rId92" Type="http://schemas.openxmlformats.org/officeDocument/2006/relationships/customXml" Target="../ink/ink650.xml"/><Relationship Id="rId213" Type="http://schemas.openxmlformats.org/officeDocument/2006/relationships/image" Target="../media/image483.png"/><Relationship Id="rId420" Type="http://schemas.openxmlformats.org/officeDocument/2006/relationships/customXml" Target="../ink/ink814.xml"/><Relationship Id="rId255" Type="http://schemas.openxmlformats.org/officeDocument/2006/relationships/image" Target="../media/image504.png"/><Relationship Id="rId297" Type="http://schemas.openxmlformats.org/officeDocument/2006/relationships/image" Target="../media/image525.png"/><Relationship Id="rId462" Type="http://schemas.openxmlformats.org/officeDocument/2006/relationships/customXml" Target="../ink/ink835.xml"/><Relationship Id="rId518" Type="http://schemas.openxmlformats.org/officeDocument/2006/relationships/customXml" Target="../ink/ink863.xml"/><Relationship Id="rId115" Type="http://schemas.openxmlformats.org/officeDocument/2006/relationships/image" Target="../media/image434.png"/><Relationship Id="rId157" Type="http://schemas.openxmlformats.org/officeDocument/2006/relationships/image" Target="../media/image455.png"/><Relationship Id="rId322" Type="http://schemas.openxmlformats.org/officeDocument/2006/relationships/customXml" Target="../ink/ink765.xml"/><Relationship Id="rId364" Type="http://schemas.openxmlformats.org/officeDocument/2006/relationships/customXml" Target="../ink/ink786.xml"/><Relationship Id="rId61" Type="http://schemas.openxmlformats.org/officeDocument/2006/relationships/image" Target="../media/image407.png"/><Relationship Id="rId199" Type="http://schemas.openxmlformats.org/officeDocument/2006/relationships/image" Target="../media/image476.png"/><Relationship Id="rId19" Type="http://schemas.openxmlformats.org/officeDocument/2006/relationships/image" Target="../media/image386.png"/><Relationship Id="rId224" Type="http://schemas.openxmlformats.org/officeDocument/2006/relationships/customXml" Target="../ink/ink716.xml"/><Relationship Id="rId266" Type="http://schemas.openxmlformats.org/officeDocument/2006/relationships/customXml" Target="../ink/ink737.xml"/><Relationship Id="rId431" Type="http://schemas.openxmlformats.org/officeDocument/2006/relationships/image" Target="../media/image592.png"/><Relationship Id="rId473" Type="http://schemas.openxmlformats.org/officeDocument/2006/relationships/image" Target="../media/image613.png"/><Relationship Id="rId529" Type="http://schemas.openxmlformats.org/officeDocument/2006/relationships/image" Target="../media/image641.png"/><Relationship Id="rId30" Type="http://schemas.openxmlformats.org/officeDocument/2006/relationships/customXml" Target="../ink/ink619.xml"/><Relationship Id="rId126" Type="http://schemas.openxmlformats.org/officeDocument/2006/relationships/customXml" Target="../ink/ink667.xml"/><Relationship Id="rId168" Type="http://schemas.openxmlformats.org/officeDocument/2006/relationships/customXml" Target="../ink/ink688.xml"/><Relationship Id="rId333" Type="http://schemas.openxmlformats.org/officeDocument/2006/relationships/image" Target="../media/image543.png"/><Relationship Id="rId540" Type="http://schemas.openxmlformats.org/officeDocument/2006/relationships/customXml" Target="../ink/ink874.xml"/><Relationship Id="rId72" Type="http://schemas.openxmlformats.org/officeDocument/2006/relationships/customXml" Target="../ink/ink640.xml"/><Relationship Id="rId375" Type="http://schemas.openxmlformats.org/officeDocument/2006/relationships/image" Target="../media/image564.png"/><Relationship Id="rId3" Type="http://schemas.openxmlformats.org/officeDocument/2006/relationships/image" Target="../media/image378.png"/><Relationship Id="rId235" Type="http://schemas.openxmlformats.org/officeDocument/2006/relationships/image" Target="../media/image494.png"/><Relationship Id="rId277" Type="http://schemas.openxmlformats.org/officeDocument/2006/relationships/image" Target="../media/image515.png"/><Relationship Id="rId400" Type="http://schemas.openxmlformats.org/officeDocument/2006/relationships/customXml" Target="../ink/ink804.xml"/><Relationship Id="rId442" Type="http://schemas.openxmlformats.org/officeDocument/2006/relationships/customXml" Target="../ink/ink825.xml"/><Relationship Id="rId484" Type="http://schemas.openxmlformats.org/officeDocument/2006/relationships/customXml" Target="../ink/ink846.xml"/><Relationship Id="rId137" Type="http://schemas.openxmlformats.org/officeDocument/2006/relationships/image" Target="../media/image445.png"/><Relationship Id="rId302" Type="http://schemas.openxmlformats.org/officeDocument/2006/relationships/customXml" Target="../ink/ink755.xml"/><Relationship Id="rId344" Type="http://schemas.openxmlformats.org/officeDocument/2006/relationships/customXml" Target="../ink/ink776.xml"/><Relationship Id="rId41" Type="http://schemas.openxmlformats.org/officeDocument/2006/relationships/image" Target="../media/image397.png"/><Relationship Id="rId83" Type="http://schemas.openxmlformats.org/officeDocument/2006/relationships/image" Target="../media/image418.png"/><Relationship Id="rId179" Type="http://schemas.openxmlformats.org/officeDocument/2006/relationships/image" Target="../media/image466.png"/><Relationship Id="rId386" Type="http://schemas.openxmlformats.org/officeDocument/2006/relationships/customXml" Target="../ink/ink797.xml"/><Relationship Id="rId551" Type="http://schemas.openxmlformats.org/officeDocument/2006/relationships/image" Target="../media/image652.png"/><Relationship Id="rId190" Type="http://schemas.openxmlformats.org/officeDocument/2006/relationships/customXml" Target="../ink/ink699.xml"/><Relationship Id="rId204" Type="http://schemas.openxmlformats.org/officeDocument/2006/relationships/customXml" Target="../ink/ink706.xml"/><Relationship Id="rId246" Type="http://schemas.openxmlformats.org/officeDocument/2006/relationships/customXml" Target="../ink/ink727.xml"/><Relationship Id="rId288" Type="http://schemas.openxmlformats.org/officeDocument/2006/relationships/customXml" Target="../ink/ink748.xml"/><Relationship Id="rId411" Type="http://schemas.openxmlformats.org/officeDocument/2006/relationships/image" Target="../media/image582.png"/><Relationship Id="rId453" Type="http://schemas.openxmlformats.org/officeDocument/2006/relationships/image" Target="../media/image603.png"/><Relationship Id="rId509" Type="http://schemas.openxmlformats.org/officeDocument/2006/relationships/image" Target="../media/image631.png"/><Relationship Id="rId106" Type="http://schemas.openxmlformats.org/officeDocument/2006/relationships/customXml" Target="../ink/ink657.xml"/><Relationship Id="rId313" Type="http://schemas.openxmlformats.org/officeDocument/2006/relationships/image" Target="../media/image533.png"/><Relationship Id="rId495" Type="http://schemas.openxmlformats.org/officeDocument/2006/relationships/image" Target="../media/image624.png"/><Relationship Id="rId10" Type="http://schemas.openxmlformats.org/officeDocument/2006/relationships/customXml" Target="../ink/ink609.xml"/><Relationship Id="rId52" Type="http://schemas.openxmlformats.org/officeDocument/2006/relationships/customXml" Target="../ink/ink630.xml"/><Relationship Id="rId94" Type="http://schemas.openxmlformats.org/officeDocument/2006/relationships/customXml" Target="../ink/ink651.xml"/><Relationship Id="rId148" Type="http://schemas.openxmlformats.org/officeDocument/2006/relationships/customXml" Target="../ink/ink678.xml"/><Relationship Id="rId355" Type="http://schemas.openxmlformats.org/officeDocument/2006/relationships/image" Target="../media/image554.png"/><Relationship Id="rId397" Type="http://schemas.openxmlformats.org/officeDocument/2006/relationships/image" Target="../media/image575.png"/><Relationship Id="rId520" Type="http://schemas.openxmlformats.org/officeDocument/2006/relationships/customXml" Target="../ink/ink864.xml"/><Relationship Id="rId562" Type="http://schemas.openxmlformats.org/officeDocument/2006/relationships/customXml" Target="../ink/ink885.xml"/><Relationship Id="rId215" Type="http://schemas.openxmlformats.org/officeDocument/2006/relationships/image" Target="../media/image484.png"/><Relationship Id="rId257" Type="http://schemas.openxmlformats.org/officeDocument/2006/relationships/image" Target="../media/image505.png"/><Relationship Id="rId422" Type="http://schemas.openxmlformats.org/officeDocument/2006/relationships/customXml" Target="../ink/ink815.xml"/><Relationship Id="rId464" Type="http://schemas.openxmlformats.org/officeDocument/2006/relationships/customXml" Target="../ink/ink836.xml"/><Relationship Id="rId299" Type="http://schemas.openxmlformats.org/officeDocument/2006/relationships/image" Target="../media/image526.png"/><Relationship Id="rId63" Type="http://schemas.openxmlformats.org/officeDocument/2006/relationships/image" Target="../media/image408.png"/><Relationship Id="rId159" Type="http://schemas.openxmlformats.org/officeDocument/2006/relationships/image" Target="../media/image456.png"/><Relationship Id="rId366" Type="http://schemas.openxmlformats.org/officeDocument/2006/relationships/customXml" Target="../ink/ink787.xml"/><Relationship Id="rId226" Type="http://schemas.openxmlformats.org/officeDocument/2006/relationships/customXml" Target="../ink/ink717.xml"/><Relationship Id="rId433" Type="http://schemas.openxmlformats.org/officeDocument/2006/relationships/image" Target="../media/image593.png"/><Relationship Id="rId74" Type="http://schemas.openxmlformats.org/officeDocument/2006/relationships/customXml" Target="../ink/ink641.xml"/><Relationship Id="rId377" Type="http://schemas.openxmlformats.org/officeDocument/2006/relationships/image" Target="../media/image565.png"/><Relationship Id="rId500" Type="http://schemas.openxmlformats.org/officeDocument/2006/relationships/customXml" Target="../ink/ink854.xml"/><Relationship Id="rId5" Type="http://schemas.openxmlformats.org/officeDocument/2006/relationships/image" Target="../media/image379.png"/><Relationship Id="rId237" Type="http://schemas.openxmlformats.org/officeDocument/2006/relationships/image" Target="../media/image495.png"/><Relationship Id="rId444" Type="http://schemas.openxmlformats.org/officeDocument/2006/relationships/customXml" Target="../ink/ink826.xml"/><Relationship Id="rId290" Type="http://schemas.openxmlformats.org/officeDocument/2006/relationships/customXml" Target="../ink/ink749.xml"/><Relationship Id="rId304" Type="http://schemas.openxmlformats.org/officeDocument/2006/relationships/customXml" Target="../ink/ink756.xml"/><Relationship Id="rId388" Type="http://schemas.openxmlformats.org/officeDocument/2006/relationships/customXml" Target="../ink/ink798.xml"/><Relationship Id="rId511" Type="http://schemas.openxmlformats.org/officeDocument/2006/relationships/image" Target="../media/image632.png"/><Relationship Id="rId85" Type="http://schemas.openxmlformats.org/officeDocument/2006/relationships/image" Target="../media/image419.png"/><Relationship Id="rId150" Type="http://schemas.openxmlformats.org/officeDocument/2006/relationships/customXml" Target="../ink/ink679.xml"/><Relationship Id="rId248" Type="http://schemas.openxmlformats.org/officeDocument/2006/relationships/customXml" Target="../ink/ink728.xml"/><Relationship Id="rId455" Type="http://schemas.openxmlformats.org/officeDocument/2006/relationships/image" Target="../media/image604.png"/><Relationship Id="rId12" Type="http://schemas.openxmlformats.org/officeDocument/2006/relationships/customXml" Target="../ink/ink610.xml"/><Relationship Id="rId108" Type="http://schemas.openxmlformats.org/officeDocument/2006/relationships/customXml" Target="../ink/ink658.xml"/><Relationship Id="rId315" Type="http://schemas.openxmlformats.org/officeDocument/2006/relationships/image" Target="../media/image534.png"/><Relationship Id="rId522" Type="http://schemas.openxmlformats.org/officeDocument/2006/relationships/customXml" Target="../ink/ink865.xml"/><Relationship Id="rId96" Type="http://schemas.openxmlformats.org/officeDocument/2006/relationships/customXml" Target="../ink/ink652.xml"/><Relationship Id="rId161" Type="http://schemas.openxmlformats.org/officeDocument/2006/relationships/image" Target="../media/image457.png"/><Relationship Id="rId399" Type="http://schemas.openxmlformats.org/officeDocument/2006/relationships/image" Target="../media/image576.png"/><Relationship Id="rId259" Type="http://schemas.openxmlformats.org/officeDocument/2006/relationships/image" Target="../media/image506.png"/><Relationship Id="rId466" Type="http://schemas.openxmlformats.org/officeDocument/2006/relationships/customXml" Target="../ink/ink837.xml"/><Relationship Id="rId23" Type="http://schemas.openxmlformats.org/officeDocument/2006/relationships/image" Target="../media/image388.png"/><Relationship Id="rId119" Type="http://schemas.openxmlformats.org/officeDocument/2006/relationships/image" Target="../media/image436.png"/><Relationship Id="rId326" Type="http://schemas.openxmlformats.org/officeDocument/2006/relationships/customXml" Target="../ink/ink767.xml"/><Relationship Id="rId533" Type="http://schemas.openxmlformats.org/officeDocument/2006/relationships/image" Target="../media/image643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45.xml"/><Relationship Id="rId21" Type="http://schemas.openxmlformats.org/officeDocument/2006/relationships/customXml" Target="../ink/ink897.xml"/><Relationship Id="rId324" Type="http://schemas.openxmlformats.org/officeDocument/2006/relationships/image" Target="../media/image821.png"/><Relationship Id="rId531" Type="http://schemas.openxmlformats.org/officeDocument/2006/relationships/customXml" Target="../ink/ink1152.xml"/><Relationship Id="rId170" Type="http://schemas.openxmlformats.org/officeDocument/2006/relationships/image" Target="../media/image744.png"/><Relationship Id="rId268" Type="http://schemas.openxmlformats.org/officeDocument/2006/relationships/image" Target="../media/image793.png"/><Relationship Id="rId475" Type="http://schemas.openxmlformats.org/officeDocument/2006/relationships/customXml" Target="../ink/ink1124.xml"/><Relationship Id="rId32" Type="http://schemas.openxmlformats.org/officeDocument/2006/relationships/image" Target="../media/image675.png"/><Relationship Id="rId128" Type="http://schemas.openxmlformats.org/officeDocument/2006/relationships/image" Target="../media/image723.png"/><Relationship Id="rId335" Type="http://schemas.openxmlformats.org/officeDocument/2006/relationships/customXml" Target="../ink/ink1054.xml"/><Relationship Id="rId542" Type="http://schemas.openxmlformats.org/officeDocument/2006/relationships/image" Target="../media/image930.png"/><Relationship Id="rId181" Type="http://schemas.openxmlformats.org/officeDocument/2006/relationships/customXml" Target="../ink/ink977.xml"/><Relationship Id="rId402" Type="http://schemas.openxmlformats.org/officeDocument/2006/relationships/image" Target="../media/image860.png"/><Relationship Id="rId279" Type="http://schemas.openxmlformats.org/officeDocument/2006/relationships/customXml" Target="../ink/ink1026.xml"/><Relationship Id="rId486" Type="http://schemas.openxmlformats.org/officeDocument/2006/relationships/image" Target="../media/image902.png"/><Relationship Id="rId43" Type="http://schemas.openxmlformats.org/officeDocument/2006/relationships/customXml" Target="../ink/ink908.xml"/><Relationship Id="rId139" Type="http://schemas.openxmlformats.org/officeDocument/2006/relationships/customXml" Target="../ink/ink956.xml"/><Relationship Id="rId346" Type="http://schemas.openxmlformats.org/officeDocument/2006/relationships/image" Target="../media/image832.png"/><Relationship Id="rId553" Type="http://schemas.openxmlformats.org/officeDocument/2006/relationships/customXml" Target="../ink/ink1163.xml"/><Relationship Id="rId192" Type="http://schemas.openxmlformats.org/officeDocument/2006/relationships/image" Target="../media/image755.png"/><Relationship Id="rId206" Type="http://schemas.openxmlformats.org/officeDocument/2006/relationships/image" Target="../media/image762.png"/><Relationship Id="rId413" Type="http://schemas.openxmlformats.org/officeDocument/2006/relationships/customXml" Target="../ink/ink1093.xml"/><Relationship Id="rId497" Type="http://schemas.openxmlformats.org/officeDocument/2006/relationships/customXml" Target="../ink/ink1135.xml"/><Relationship Id="rId357" Type="http://schemas.openxmlformats.org/officeDocument/2006/relationships/customXml" Target="../ink/ink1065.xml"/><Relationship Id="rId54" Type="http://schemas.openxmlformats.org/officeDocument/2006/relationships/image" Target="../media/image686.png"/><Relationship Id="rId217" Type="http://schemas.openxmlformats.org/officeDocument/2006/relationships/customXml" Target="../ink/ink995.xml"/><Relationship Id="rId564" Type="http://schemas.openxmlformats.org/officeDocument/2006/relationships/image" Target="../media/image941.png"/><Relationship Id="rId424" Type="http://schemas.openxmlformats.org/officeDocument/2006/relationships/image" Target="../media/image871.png"/><Relationship Id="rId270" Type="http://schemas.openxmlformats.org/officeDocument/2006/relationships/image" Target="../media/image794.png"/><Relationship Id="rId65" Type="http://schemas.openxmlformats.org/officeDocument/2006/relationships/customXml" Target="../ink/ink919.xml"/><Relationship Id="rId130" Type="http://schemas.openxmlformats.org/officeDocument/2006/relationships/image" Target="../media/image724.png"/><Relationship Id="rId368" Type="http://schemas.openxmlformats.org/officeDocument/2006/relationships/image" Target="../media/image843.png"/><Relationship Id="rId575" Type="http://schemas.openxmlformats.org/officeDocument/2006/relationships/customXml" Target="../ink/ink1174.xml"/><Relationship Id="rId228" Type="http://schemas.openxmlformats.org/officeDocument/2006/relationships/image" Target="../media/image773.png"/><Relationship Id="rId435" Type="http://schemas.openxmlformats.org/officeDocument/2006/relationships/customXml" Target="../ink/ink1104.xml"/><Relationship Id="rId281" Type="http://schemas.openxmlformats.org/officeDocument/2006/relationships/customXml" Target="../ink/ink1027.xml"/><Relationship Id="rId502" Type="http://schemas.openxmlformats.org/officeDocument/2006/relationships/image" Target="../media/image910.png"/><Relationship Id="rId76" Type="http://schemas.openxmlformats.org/officeDocument/2006/relationships/image" Target="../media/image697.png"/><Relationship Id="rId141" Type="http://schemas.openxmlformats.org/officeDocument/2006/relationships/customXml" Target="../ink/ink957.xml"/><Relationship Id="rId379" Type="http://schemas.openxmlformats.org/officeDocument/2006/relationships/customXml" Target="../ink/ink1076.xml"/><Relationship Id="rId586" Type="http://schemas.openxmlformats.org/officeDocument/2006/relationships/image" Target="../media/image952.png"/><Relationship Id="rId7" Type="http://schemas.openxmlformats.org/officeDocument/2006/relationships/customXml" Target="../ink/ink890.xml"/><Relationship Id="rId239" Type="http://schemas.openxmlformats.org/officeDocument/2006/relationships/customXml" Target="../ink/ink1006.xml"/><Relationship Id="rId446" Type="http://schemas.openxmlformats.org/officeDocument/2006/relationships/image" Target="../media/image882.png"/><Relationship Id="rId292" Type="http://schemas.openxmlformats.org/officeDocument/2006/relationships/image" Target="../media/image805.png"/><Relationship Id="rId306" Type="http://schemas.openxmlformats.org/officeDocument/2006/relationships/image" Target="../media/image812.png"/><Relationship Id="rId87" Type="http://schemas.openxmlformats.org/officeDocument/2006/relationships/customXml" Target="../ink/ink930.xml"/><Relationship Id="rId513" Type="http://schemas.openxmlformats.org/officeDocument/2006/relationships/customXml" Target="../ink/ink1143.xml"/><Relationship Id="rId597" Type="http://schemas.openxmlformats.org/officeDocument/2006/relationships/customXml" Target="../ink/ink1185.xml"/><Relationship Id="rId152" Type="http://schemas.openxmlformats.org/officeDocument/2006/relationships/image" Target="../media/image735.png"/><Relationship Id="rId457" Type="http://schemas.openxmlformats.org/officeDocument/2006/relationships/customXml" Target="../ink/ink1115.xml"/><Relationship Id="rId261" Type="http://schemas.openxmlformats.org/officeDocument/2006/relationships/customXml" Target="../ink/ink1017.xml"/><Relationship Id="rId499" Type="http://schemas.openxmlformats.org/officeDocument/2006/relationships/customXml" Target="../ink/ink1136.xml"/><Relationship Id="rId14" Type="http://schemas.openxmlformats.org/officeDocument/2006/relationships/image" Target="../media/image666.png"/><Relationship Id="rId56" Type="http://schemas.openxmlformats.org/officeDocument/2006/relationships/image" Target="../media/image687.png"/><Relationship Id="rId317" Type="http://schemas.openxmlformats.org/officeDocument/2006/relationships/customXml" Target="../ink/ink1045.xml"/><Relationship Id="rId359" Type="http://schemas.openxmlformats.org/officeDocument/2006/relationships/customXml" Target="../ink/ink1066.xml"/><Relationship Id="rId524" Type="http://schemas.openxmlformats.org/officeDocument/2006/relationships/image" Target="../media/image921.png"/><Relationship Id="rId566" Type="http://schemas.openxmlformats.org/officeDocument/2006/relationships/image" Target="../media/image942.png"/><Relationship Id="rId98" Type="http://schemas.openxmlformats.org/officeDocument/2006/relationships/image" Target="../media/image708.png"/><Relationship Id="rId121" Type="http://schemas.openxmlformats.org/officeDocument/2006/relationships/customXml" Target="../ink/ink947.xml"/><Relationship Id="rId163" Type="http://schemas.openxmlformats.org/officeDocument/2006/relationships/customXml" Target="../ink/ink968.xml"/><Relationship Id="rId219" Type="http://schemas.openxmlformats.org/officeDocument/2006/relationships/customXml" Target="../ink/ink996.xml"/><Relationship Id="rId370" Type="http://schemas.openxmlformats.org/officeDocument/2006/relationships/image" Target="../media/image844.png"/><Relationship Id="rId426" Type="http://schemas.openxmlformats.org/officeDocument/2006/relationships/image" Target="../media/image872.png"/><Relationship Id="rId230" Type="http://schemas.openxmlformats.org/officeDocument/2006/relationships/image" Target="../media/image774.png"/><Relationship Id="rId468" Type="http://schemas.openxmlformats.org/officeDocument/2006/relationships/image" Target="../media/image893.png"/><Relationship Id="rId25" Type="http://schemas.openxmlformats.org/officeDocument/2006/relationships/customXml" Target="../ink/ink899.xml"/><Relationship Id="rId67" Type="http://schemas.openxmlformats.org/officeDocument/2006/relationships/customXml" Target="../ink/ink920.xml"/><Relationship Id="rId272" Type="http://schemas.openxmlformats.org/officeDocument/2006/relationships/image" Target="../media/image795.png"/><Relationship Id="rId328" Type="http://schemas.openxmlformats.org/officeDocument/2006/relationships/image" Target="../media/image823.png"/><Relationship Id="rId535" Type="http://schemas.openxmlformats.org/officeDocument/2006/relationships/customXml" Target="../ink/ink1154.xml"/><Relationship Id="rId577" Type="http://schemas.openxmlformats.org/officeDocument/2006/relationships/customXml" Target="../ink/ink1175.xml"/><Relationship Id="rId132" Type="http://schemas.openxmlformats.org/officeDocument/2006/relationships/image" Target="../media/image725.png"/><Relationship Id="rId174" Type="http://schemas.openxmlformats.org/officeDocument/2006/relationships/image" Target="../media/image746.png"/><Relationship Id="rId381" Type="http://schemas.openxmlformats.org/officeDocument/2006/relationships/customXml" Target="../ink/ink1077.xml"/><Relationship Id="rId241" Type="http://schemas.openxmlformats.org/officeDocument/2006/relationships/customXml" Target="../ink/ink1007.xml"/><Relationship Id="rId437" Type="http://schemas.openxmlformats.org/officeDocument/2006/relationships/customXml" Target="../ink/ink1105.xml"/><Relationship Id="rId479" Type="http://schemas.openxmlformats.org/officeDocument/2006/relationships/customXml" Target="../ink/ink1126.xml"/><Relationship Id="rId36" Type="http://schemas.openxmlformats.org/officeDocument/2006/relationships/image" Target="../media/image677.png"/><Relationship Id="rId283" Type="http://schemas.openxmlformats.org/officeDocument/2006/relationships/customXml" Target="../ink/ink1028.xml"/><Relationship Id="rId339" Type="http://schemas.openxmlformats.org/officeDocument/2006/relationships/customXml" Target="../ink/ink1056.xml"/><Relationship Id="rId490" Type="http://schemas.openxmlformats.org/officeDocument/2006/relationships/image" Target="../media/image904.png"/><Relationship Id="rId504" Type="http://schemas.openxmlformats.org/officeDocument/2006/relationships/image" Target="../media/image911.png"/><Relationship Id="rId546" Type="http://schemas.openxmlformats.org/officeDocument/2006/relationships/image" Target="../media/image932.png"/><Relationship Id="rId78" Type="http://schemas.openxmlformats.org/officeDocument/2006/relationships/image" Target="../media/image698.png"/><Relationship Id="rId101" Type="http://schemas.openxmlformats.org/officeDocument/2006/relationships/customXml" Target="../ink/ink937.xml"/><Relationship Id="rId143" Type="http://schemas.openxmlformats.org/officeDocument/2006/relationships/customXml" Target="../ink/ink958.xml"/><Relationship Id="rId185" Type="http://schemas.openxmlformats.org/officeDocument/2006/relationships/customXml" Target="../ink/ink979.xml"/><Relationship Id="rId350" Type="http://schemas.openxmlformats.org/officeDocument/2006/relationships/image" Target="../media/image834.png"/><Relationship Id="rId406" Type="http://schemas.openxmlformats.org/officeDocument/2006/relationships/image" Target="../media/image862.png"/><Relationship Id="rId588" Type="http://schemas.openxmlformats.org/officeDocument/2006/relationships/image" Target="../media/image953.png"/><Relationship Id="rId9" Type="http://schemas.openxmlformats.org/officeDocument/2006/relationships/customXml" Target="../ink/ink891.xml"/><Relationship Id="rId210" Type="http://schemas.openxmlformats.org/officeDocument/2006/relationships/image" Target="../media/image764.png"/><Relationship Id="rId392" Type="http://schemas.openxmlformats.org/officeDocument/2006/relationships/image" Target="../media/image855.png"/><Relationship Id="rId448" Type="http://schemas.openxmlformats.org/officeDocument/2006/relationships/image" Target="../media/image883.png"/><Relationship Id="rId252" Type="http://schemas.openxmlformats.org/officeDocument/2006/relationships/image" Target="../media/image785.png"/><Relationship Id="rId294" Type="http://schemas.openxmlformats.org/officeDocument/2006/relationships/image" Target="../media/image806.png"/><Relationship Id="rId308" Type="http://schemas.openxmlformats.org/officeDocument/2006/relationships/image" Target="../media/image813.png"/><Relationship Id="rId515" Type="http://schemas.openxmlformats.org/officeDocument/2006/relationships/customXml" Target="../ink/ink1144.xml"/><Relationship Id="rId47" Type="http://schemas.openxmlformats.org/officeDocument/2006/relationships/customXml" Target="../ink/ink910.xml"/><Relationship Id="rId89" Type="http://schemas.openxmlformats.org/officeDocument/2006/relationships/customXml" Target="../ink/ink931.xml"/><Relationship Id="rId112" Type="http://schemas.openxmlformats.org/officeDocument/2006/relationships/image" Target="../media/image715.png"/><Relationship Id="rId154" Type="http://schemas.openxmlformats.org/officeDocument/2006/relationships/image" Target="../media/image736.png"/><Relationship Id="rId361" Type="http://schemas.openxmlformats.org/officeDocument/2006/relationships/customXml" Target="../ink/ink1067.xml"/><Relationship Id="rId557" Type="http://schemas.openxmlformats.org/officeDocument/2006/relationships/customXml" Target="../ink/ink1165.xml"/><Relationship Id="rId196" Type="http://schemas.openxmlformats.org/officeDocument/2006/relationships/image" Target="../media/image757.png"/><Relationship Id="rId417" Type="http://schemas.openxmlformats.org/officeDocument/2006/relationships/customXml" Target="../ink/ink1095.xml"/><Relationship Id="rId459" Type="http://schemas.openxmlformats.org/officeDocument/2006/relationships/customXml" Target="../ink/ink1116.xml"/><Relationship Id="rId16" Type="http://schemas.openxmlformats.org/officeDocument/2006/relationships/image" Target="../media/image667.png"/><Relationship Id="rId221" Type="http://schemas.openxmlformats.org/officeDocument/2006/relationships/customXml" Target="../ink/ink997.xml"/><Relationship Id="rId263" Type="http://schemas.openxmlformats.org/officeDocument/2006/relationships/customXml" Target="../ink/ink1018.xml"/><Relationship Id="rId319" Type="http://schemas.openxmlformats.org/officeDocument/2006/relationships/customXml" Target="../ink/ink1046.xml"/><Relationship Id="rId470" Type="http://schemas.openxmlformats.org/officeDocument/2006/relationships/image" Target="../media/image894.png"/><Relationship Id="rId526" Type="http://schemas.openxmlformats.org/officeDocument/2006/relationships/image" Target="../media/image922.png"/><Relationship Id="rId58" Type="http://schemas.openxmlformats.org/officeDocument/2006/relationships/image" Target="../media/image688.png"/><Relationship Id="rId123" Type="http://schemas.openxmlformats.org/officeDocument/2006/relationships/customXml" Target="../ink/ink948.xml"/><Relationship Id="rId330" Type="http://schemas.openxmlformats.org/officeDocument/2006/relationships/image" Target="../media/image824.png"/><Relationship Id="rId568" Type="http://schemas.openxmlformats.org/officeDocument/2006/relationships/image" Target="../media/image943.png"/><Relationship Id="rId165" Type="http://schemas.openxmlformats.org/officeDocument/2006/relationships/customXml" Target="../ink/ink969.xml"/><Relationship Id="rId372" Type="http://schemas.openxmlformats.org/officeDocument/2006/relationships/image" Target="../media/image845.png"/><Relationship Id="rId428" Type="http://schemas.openxmlformats.org/officeDocument/2006/relationships/image" Target="../media/image873.png"/><Relationship Id="rId232" Type="http://schemas.openxmlformats.org/officeDocument/2006/relationships/image" Target="../media/image775.png"/><Relationship Id="rId274" Type="http://schemas.openxmlformats.org/officeDocument/2006/relationships/image" Target="../media/image796.png"/><Relationship Id="rId481" Type="http://schemas.openxmlformats.org/officeDocument/2006/relationships/customXml" Target="../ink/ink1127.xml"/><Relationship Id="rId27" Type="http://schemas.openxmlformats.org/officeDocument/2006/relationships/customXml" Target="../ink/ink900.xml"/><Relationship Id="rId69" Type="http://schemas.openxmlformats.org/officeDocument/2006/relationships/customXml" Target="../ink/ink921.xml"/><Relationship Id="rId134" Type="http://schemas.openxmlformats.org/officeDocument/2006/relationships/image" Target="../media/image726.png"/><Relationship Id="rId537" Type="http://schemas.openxmlformats.org/officeDocument/2006/relationships/customXml" Target="../ink/ink1155.xml"/><Relationship Id="rId579" Type="http://schemas.openxmlformats.org/officeDocument/2006/relationships/customXml" Target="../ink/ink1176.xml"/><Relationship Id="rId80" Type="http://schemas.openxmlformats.org/officeDocument/2006/relationships/image" Target="../media/image699.png"/><Relationship Id="rId176" Type="http://schemas.openxmlformats.org/officeDocument/2006/relationships/image" Target="../media/image747.png"/><Relationship Id="rId341" Type="http://schemas.openxmlformats.org/officeDocument/2006/relationships/customXml" Target="../ink/ink1057.xml"/><Relationship Id="rId383" Type="http://schemas.openxmlformats.org/officeDocument/2006/relationships/customXml" Target="../ink/ink1078.xml"/><Relationship Id="rId439" Type="http://schemas.openxmlformats.org/officeDocument/2006/relationships/customXml" Target="../ink/ink1106.xml"/><Relationship Id="rId590" Type="http://schemas.openxmlformats.org/officeDocument/2006/relationships/image" Target="../media/image954.png"/><Relationship Id="rId201" Type="http://schemas.openxmlformats.org/officeDocument/2006/relationships/customXml" Target="../ink/ink987.xml"/><Relationship Id="rId243" Type="http://schemas.openxmlformats.org/officeDocument/2006/relationships/customXml" Target="../ink/ink1008.xml"/><Relationship Id="rId285" Type="http://schemas.openxmlformats.org/officeDocument/2006/relationships/customXml" Target="../ink/ink1029.xml"/><Relationship Id="rId450" Type="http://schemas.openxmlformats.org/officeDocument/2006/relationships/image" Target="../media/image884.png"/><Relationship Id="rId506" Type="http://schemas.openxmlformats.org/officeDocument/2006/relationships/image" Target="../media/image912.png"/><Relationship Id="rId38" Type="http://schemas.openxmlformats.org/officeDocument/2006/relationships/image" Target="../media/image678.png"/><Relationship Id="rId103" Type="http://schemas.openxmlformats.org/officeDocument/2006/relationships/customXml" Target="../ink/ink938.xml"/><Relationship Id="rId310" Type="http://schemas.openxmlformats.org/officeDocument/2006/relationships/image" Target="../media/image814.png"/><Relationship Id="rId492" Type="http://schemas.openxmlformats.org/officeDocument/2006/relationships/image" Target="../media/image905.png"/><Relationship Id="rId548" Type="http://schemas.openxmlformats.org/officeDocument/2006/relationships/image" Target="../media/image933.png"/><Relationship Id="rId91" Type="http://schemas.openxmlformats.org/officeDocument/2006/relationships/customXml" Target="../ink/ink932.xml"/><Relationship Id="rId145" Type="http://schemas.openxmlformats.org/officeDocument/2006/relationships/customXml" Target="../ink/ink959.xml"/><Relationship Id="rId187" Type="http://schemas.openxmlformats.org/officeDocument/2006/relationships/customXml" Target="../ink/ink980.xml"/><Relationship Id="rId352" Type="http://schemas.openxmlformats.org/officeDocument/2006/relationships/image" Target="../media/image835.png"/><Relationship Id="rId394" Type="http://schemas.openxmlformats.org/officeDocument/2006/relationships/image" Target="../media/image856.png"/><Relationship Id="rId408" Type="http://schemas.openxmlformats.org/officeDocument/2006/relationships/image" Target="../media/image863.png"/><Relationship Id="rId212" Type="http://schemas.openxmlformats.org/officeDocument/2006/relationships/image" Target="../media/image765.png"/><Relationship Id="rId254" Type="http://schemas.openxmlformats.org/officeDocument/2006/relationships/image" Target="../media/image786.png"/><Relationship Id="rId49" Type="http://schemas.openxmlformats.org/officeDocument/2006/relationships/customXml" Target="../ink/ink911.xml"/><Relationship Id="rId114" Type="http://schemas.openxmlformats.org/officeDocument/2006/relationships/image" Target="../media/image716.png"/><Relationship Id="rId296" Type="http://schemas.openxmlformats.org/officeDocument/2006/relationships/image" Target="../media/image807.png"/><Relationship Id="rId461" Type="http://schemas.openxmlformats.org/officeDocument/2006/relationships/customXml" Target="../ink/ink1117.xml"/><Relationship Id="rId517" Type="http://schemas.openxmlformats.org/officeDocument/2006/relationships/customXml" Target="../ink/ink1145.xml"/><Relationship Id="rId559" Type="http://schemas.openxmlformats.org/officeDocument/2006/relationships/customXml" Target="../ink/ink1166.xml"/><Relationship Id="rId60" Type="http://schemas.openxmlformats.org/officeDocument/2006/relationships/image" Target="../media/image689.png"/><Relationship Id="rId156" Type="http://schemas.openxmlformats.org/officeDocument/2006/relationships/image" Target="../media/image737.png"/><Relationship Id="rId198" Type="http://schemas.openxmlformats.org/officeDocument/2006/relationships/image" Target="../media/image758.png"/><Relationship Id="rId321" Type="http://schemas.openxmlformats.org/officeDocument/2006/relationships/customXml" Target="../ink/ink1047.xml"/><Relationship Id="rId363" Type="http://schemas.openxmlformats.org/officeDocument/2006/relationships/customXml" Target="../ink/ink1068.xml"/><Relationship Id="rId419" Type="http://schemas.openxmlformats.org/officeDocument/2006/relationships/customXml" Target="../ink/ink1096.xml"/><Relationship Id="rId570" Type="http://schemas.openxmlformats.org/officeDocument/2006/relationships/image" Target="../media/image944.png"/><Relationship Id="rId223" Type="http://schemas.openxmlformats.org/officeDocument/2006/relationships/customXml" Target="../ink/ink998.xml"/><Relationship Id="rId430" Type="http://schemas.openxmlformats.org/officeDocument/2006/relationships/image" Target="../media/image874.png"/><Relationship Id="rId18" Type="http://schemas.openxmlformats.org/officeDocument/2006/relationships/image" Target="../media/image668.png"/><Relationship Id="rId265" Type="http://schemas.openxmlformats.org/officeDocument/2006/relationships/customXml" Target="../ink/ink1019.xml"/><Relationship Id="rId472" Type="http://schemas.openxmlformats.org/officeDocument/2006/relationships/image" Target="../media/image895.png"/><Relationship Id="rId528" Type="http://schemas.openxmlformats.org/officeDocument/2006/relationships/image" Target="../media/image923.png"/><Relationship Id="rId125" Type="http://schemas.openxmlformats.org/officeDocument/2006/relationships/customXml" Target="../ink/ink949.xml"/><Relationship Id="rId167" Type="http://schemas.openxmlformats.org/officeDocument/2006/relationships/customXml" Target="../ink/ink970.xml"/><Relationship Id="rId332" Type="http://schemas.openxmlformats.org/officeDocument/2006/relationships/image" Target="../media/image825.png"/><Relationship Id="rId374" Type="http://schemas.openxmlformats.org/officeDocument/2006/relationships/image" Target="../media/image846.png"/><Relationship Id="rId581" Type="http://schemas.openxmlformats.org/officeDocument/2006/relationships/customXml" Target="../ink/ink1177.xml"/><Relationship Id="rId71" Type="http://schemas.openxmlformats.org/officeDocument/2006/relationships/customXml" Target="../ink/ink922.xml"/><Relationship Id="rId234" Type="http://schemas.openxmlformats.org/officeDocument/2006/relationships/image" Target="../media/image776.png"/><Relationship Id="rId2" Type="http://schemas.openxmlformats.org/officeDocument/2006/relationships/image" Target="../media/image22.emf"/><Relationship Id="rId29" Type="http://schemas.openxmlformats.org/officeDocument/2006/relationships/customXml" Target="../ink/ink901.xml"/><Relationship Id="rId276" Type="http://schemas.openxmlformats.org/officeDocument/2006/relationships/image" Target="../media/image797.png"/><Relationship Id="rId441" Type="http://schemas.openxmlformats.org/officeDocument/2006/relationships/customXml" Target="../ink/ink1107.xml"/><Relationship Id="rId483" Type="http://schemas.openxmlformats.org/officeDocument/2006/relationships/customXml" Target="../ink/ink1128.xml"/><Relationship Id="rId539" Type="http://schemas.openxmlformats.org/officeDocument/2006/relationships/customXml" Target="../ink/ink1156.xml"/><Relationship Id="rId40" Type="http://schemas.openxmlformats.org/officeDocument/2006/relationships/image" Target="../media/image679.png"/><Relationship Id="rId136" Type="http://schemas.openxmlformats.org/officeDocument/2006/relationships/image" Target="../media/image727.png"/><Relationship Id="rId178" Type="http://schemas.openxmlformats.org/officeDocument/2006/relationships/image" Target="../media/image748.png"/><Relationship Id="rId301" Type="http://schemas.openxmlformats.org/officeDocument/2006/relationships/customXml" Target="../ink/ink1037.xml"/><Relationship Id="rId343" Type="http://schemas.openxmlformats.org/officeDocument/2006/relationships/customXml" Target="../ink/ink1058.xml"/><Relationship Id="rId550" Type="http://schemas.openxmlformats.org/officeDocument/2006/relationships/image" Target="../media/image934.png"/><Relationship Id="rId82" Type="http://schemas.openxmlformats.org/officeDocument/2006/relationships/image" Target="../media/image700.png"/><Relationship Id="rId203" Type="http://schemas.openxmlformats.org/officeDocument/2006/relationships/customXml" Target="../ink/ink988.xml"/><Relationship Id="rId385" Type="http://schemas.openxmlformats.org/officeDocument/2006/relationships/customXml" Target="../ink/ink1079.xml"/><Relationship Id="rId592" Type="http://schemas.openxmlformats.org/officeDocument/2006/relationships/image" Target="../media/image955.png"/><Relationship Id="rId245" Type="http://schemas.openxmlformats.org/officeDocument/2006/relationships/customXml" Target="../ink/ink1009.xml"/><Relationship Id="rId287" Type="http://schemas.openxmlformats.org/officeDocument/2006/relationships/customXml" Target="../ink/ink1030.xml"/><Relationship Id="rId410" Type="http://schemas.openxmlformats.org/officeDocument/2006/relationships/image" Target="../media/image864.png"/><Relationship Id="rId452" Type="http://schemas.openxmlformats.org/officeDocument/2006/relationships/image" Target="../media/image885.png"/><Relationship Id="rId494" Type="http://schemas.openxmlformats.org/officeDocument/2006/relationships/image" Target="../media/image906.png"/><Relationship Id="rId508" Type="http://schemas.openxmlformats.org/officeDocument/2006/relationships/image" Target="../media/image913.png"/><Relationship Id="rId105" Type="http://schemas.openxmlformats.org/officeDocument/2006/relationships/customXml" Target="../ink/ink939.xml"/><Relationship Id="rId147" Type="http://schemas.openxmlformats.org/officeDocument/2006/relationships/customXml" Target="../ink/ink960.xml"/><Relationship Id="rId312" Type="http://schemas.openxmlformats.org/officeDocument/2006/relationships/image" Target="../media/image815.png"/><Relationship Id="rId354" Type="http://schemas.openxmlformats.org/officeDocument/2006/relationships/image" Target="../media/image836.png"/><Relationship Id="rId51" Type="http://schemas.openxmlformats.org/officeDocument/2006/relationships/customXml" Target="../ink/ink912.xml"/><Relationship Id="rId93" Type="http://schemas.openxmlformats.org/officeDocument/2006/relationships/customXml" Target="../ink/ink933.xml"/><Relationship Id="rId189" Type="http://schemas.openxmlformats.org/officeDocument/2006/relationships/customXml" Target="../ink/ink981.xml"/><Relationship Id="rId396" Type="http://schemas.openxmlformats.org/officeDocument/2006/relationships/image" Target="../media/image857.png"/><Relationship Id="rId561" Type="http://schemas.openxmlformats.org/officeDocument/2006/relationships/customXml" Target="../ink/ink1167.xml"/><Relationship Id="rId214" Type="http://schemas.openxmlformats.org/officeDocument/2006/relationships/image" Target="../media/image766.png"/><Relationship Id="rId256" Type="http://schemas.openxmlformats.org/officeDocument/2006/relationships/image" Target="../media/image787.png"/><Relationship Id="rId298" Type="http://schemas.openxmlformats.org/officeDocument/2006/relationships/image" Target="../media/image808.png"/><Relationship Id="rId421" Type="http://schemas.openxmlformats.org/officeDocument/2006/relationships/customXml" Target="../ink/ink1097.xml"/><Relationship Id="rId463" Type="http://schemas.openxmlformats.org/officeDocument/2006/relationships/customXml" Target="../ink/ink1118.xml"/><Relationship Id="rId519" Type="http://schemas.openxmlformats.org/officeDocument/2006/relationships/customXml" Target="../ink/ink1146.xml"/><Relationship Id="rId116" Type="http://schemas.openxmlformats.org/officeDocument/2006/relationships/image" Target="../media/image717.png"/><Relationship Id="rId158" Type="http://schemas.openxmlformats.org/officeDocument/2006/relationships/image" Target="../media/image738.png"/><Relationship Id="rId323" Type="http://schemas.openxmlformats.org/officeDocument/2006/relationships/customXml" Target="../ink/ink1048.xml"/><Relationship Id="rId530" Type="http://schemas.openxmlformats.org/officeDocument/2006/relationships/image" Target="../media/image924.png"/><Relationship Id="rId20" Type="http://schemas.openxmlformats.org/officeDocument/2006/relationships/image" Target="../media/image669.png"/><Relationship Id="rId62" Type="http://schemas.openxmlformats.org/officeDocument/2006/relationships/image" Target="../media/image690.png"/><Relationship Id="rId365" Type="http://schemas.openxmlformats.org/officeDocument/2006/relationships/customXml" Target="../ink/ink1069.xml"/><Relationship Id="rId572" Type="http://schemas.openxmlformats.org/officeDocument/2006/relationships/image" Target="../media/image945.png"/><Relationship Id="rId225" Type="http://schemas.openxmlformats.org/officeDocument/2006/relationships/customXml" Target="../ink/ink999.xml"/><Relationship Id="rId267" Type="http://schemas.openxmlformats.org/officeDocument/2006/relationships/customXml" Target="../ink/ink1020.xml"/><Relationship Id="rId432" Type="http://schemas.openxmlformats.org/officeDocument/2006/relationships/image" Target="../media/image875.png"/><Relationship Id="rId474" Type="http://schemas.openxmlformats.org/officeDocument/2006/relationships/image" Target="../media/image896.png"/><Relationship Id="rId127" Type="http://schemas.openxmlformats.org/officeDocument/2006/relationships/customXml" Target="../ink/ink950.xml"/><Relationship Id="rId31" Type="http://schemas.openxmlformats.org/officeDocument/2006/relationships/customXml" Target="../ink/ink902.xml"/><Relationship Id="rId73" Type="http://schemas.openxmlformats.org/officeDocument/2006/relationships/customXml" Target="../ink/ink923.xml"/><Relationship Id="rId169" Type="http://schemas.openxmlformats.org/officeDocument/2006/relationships/customXml" Target="../ink/ink971.xml"/><Relationship Id="rId334" Type="http://schemas.openxmlformats.org/officeDocument/2006/relationships/image" Target="../media/image826.png"/><Relationship Id="rId376" Type="http://schemas.openxmlformats.org/officeDocument/2006/relationships/image" Target="../media/image847.png"/><Relationship Id="rId541" Type="http://schemas.openxmlformats.org/officeDocument/2006/relationships/customXml" Target="../ink/ink1157.xml"/><Relationship Id="rId583" Type="http://schemas.openxmlformats.org/officeDocument/2006/relationships/customXml" Target="../ink/ink1178.xml"/><Relationship Id="rId4" Type="http://schemas.openxmlformats.org/officeDocument/2006/relationships/image" Target="../media/image661.png"/><Relationship Id="rId180" Type="http://schemas.openxmlformats.org/officeDocument/2006/relationships/image" Target="../media/image749.png"/><Relationship Id="rId236" Type="http://schemas.openxmlformats.org/officeDocument/2006/relationships/image" Target="../media/image777.png"/><Relationship Id="rId278" Type="http://schemas.openxmlformats.org/officeDocument/2006/relationships/image" Target="../media/image798.png"/><Relationship Id="rId401" Type="http://schemas.openxmlformats.org/officeDocument/2006/relationships/customXml" Target="../ink/ink1087.xml"/><Relationship Id="rId443" Type="http://schemas.openxmlformats.org/officeDocument/2006/relationships/customXml" Target="../ink/ink1108.xml"/><Relationship Id="rId303" Type="http://schemas.openxmlformats.org/officeDocument/2006/relationships/customXml" Target="../ink/ink1038.xml"/><Relationship Id="rId485" Type="http://schemas.openxmlformats.org/officeDocument/2006/relationships/customXml" Target="../ink/ink1129.xml"/><Relationship Id="rId42" Type="http://schemas.openxmlformats.org/officeDocument/2006/relationships/image" Target="../media/image680.png"/><Relationship Id="rId84" Type="http://schemas.openxmlformats.org/officeDocument/2006/relationships/image" Target="../media/image701.png"/><Relationship Id="rId138" Type="http://schemas.openxmlformats.org/officeDocument/2006/relationships/image" Target="../media/image728.png"/><Relationship Id="rId345" Type="http://schemas.openxmlformats.org/officeDocument/2006/relationships/customXml" Target="../ink/ink1059.xml"/><Relationship Id="rId387" Type="http://schemas.openxmlformats.org/officeDocument/2006/relationships/customXml" Target="../ink/ink1080.xml"/><Relationship Id="rId510" Type="http://schemas.openxmlformats.org/officeDocument/2006/relationships/image" Target="../media/image914.png"/><Relationship Id="rId552" Type="http://schemas.openxmlformats.org/officeDocument/2006/relationships/image" Target="../media/image935.png"/><Relationship Id="rId594" Type="http://schemas.openxmlformats.org/officeDocument/2006/relationships/image" Target="../media/image956.png"/><Relationship Id="rId191" Type="http://schemas.openxmlformats.org/officeDocument/2006/relationships/customXml" Target="../ink/ink982.xml"/><Relationship Id="rId205" Type="http://schemas.openxmlformats.org/officeDocument/2006/relationships/customXml" Target="../ink/ink989.xml"/><Relationship Id="rId247" Type="http://schemas.openxmlformats.org/officeDocument/2006/relationships/customXml" Target="../ink/ink1010.xml"/><Relationship Id="rId412" Type="http://schemas.openxmlformats.org/officeDocument/2006/relationships/image" Target="../media/image865.png"/><Relationship Id="rId107" Type="http://schemas.openxmlformats.org/officeDocument/2006/relationships/customXml" Target="../ink/ink940.xml"/><Relationship Id="rId289" Type="http://schemas.openxmlformats.org/officeDocument/2006/relationships/customXml" Target="../ink/ink1031.xml"/><Relationship Id="rId454" Type="http://schemas.openxmlformats.org/officeDocument/2006/relationships/image" Target="../media/image886.png"/><Relationship Id="rId496" Type="http://schemas.openxmlformats.org/officeDocument/2006/relationships/image" Target="../media/image907.png"/><Relationship Id="rId11" Type="http://schemas.openxmlformats.org/officeDocument/2006/relationships/customXml" Target="../ink/ink892.xml"/><Relationship Id="rId53" Type="http://schemas.openxmlformats.org/officeDocument/2006/relationships/customXml" Target="../ink/ink913.xml"/><Relationship Id="rId149" Type="http://schemas.openxmlformats.org/officeDocument/2006/relationships/customXml" Target="../ink/ink961.xml"/><Relationship Id="rId314" Type="http://schemas.openxmlformats.org/officeDocument/2006/relationships/image" Target="../media/image816.png"/><Relationship Id="rId356" Type="http://schemas.openxmlformats.org/officeDocument/2006/relationships/image" Target="../media/image837.png"/><Relationship Id="rId398" Type="http://schemas.openxmlformats.org/officeDocument/2006/relationships/image" Target="../media/image858.png"/><Relationship Id="rId521" Type="http://schemas.openxmlformats.org/officeDocument/2006/relationships/customXml" Target="../ink/ink1147.xml"/><Relationship Id="rId563" Type="http://schemas.openxmlformats.org/officeDocument/2006/relationships/customXml" Target="../ink/ink1168.xml"/><Relationship Id="rId95" Type="http://schemas.openxmlformats.org/officeDocument/2006/relationships/customXml" Target="../ink/ink934.xml"/><Relationship Id="rId160" Type="http://schemas.openxmlformats.org/officeDocument/2006/relationships/image" Target="../media/image739.png"/><Relationship Id="rId216" Type="http://schemas.openxmlformats.org/officeDocument/2006/relationships/image" Target="../media/image767.png"/><Relationship Id="rId423" Type="http://schemas.openxmlformats.org/officeDocument/2006/relationships/customXml" Target="../ink/ink1098.xml"/><Relationship Id="rId258" Type="http://schemas.openxmlformats.org/officeDocument/2006/relationships/image" Target="../media/image788.png"/><Relationship Id="rId465" Type="http://schemas.openxmlformats.org/officeDocument/2006/relationships/customXml" Target="../ink/ink1119.xml"/><Relationship Id="rId22" Type="http://schemas.openxmlformats.org/officeDocument/2006/relationships/image" Target="../media/image670.png"/><Relationship Id="rId64" Type="http://schemas.openxmlformats.org/officeDocument/2006/relationships/image" Target="../media/image691.png"/><Relationship Id="rId118" Type="http://schemas.openxmlformats.org/officeDocument/2006/relationships/image" Target="../media/image718.png"/><Relationship Id="rId325" Type="http://schemas.openxmlformats.org/officeDocument/2006/relationships/customXml" Target="../ink/ink1049.xml"/><Relationship Id="rId367" Type="http://schemas.openxmlformats.org/officeDocument/2006/relationships/customXml" Target="../ink/ink1070.xml"/><Relationship Id="rId532" Type="http://schemas.openxmlformats.org/officeDocument/2006/relationships/image" Target="../media/image925.png"/><Relationship Id="rId574" Type="http://schemas.openxmlformats.org/officeDocument/2006/relationships/image" Target="../media/image946.png"/><Relationship Id="rId171" Type="http://schemas.openxmlformats.org/officeDocument/2006/relationships/customXml" Target="../ink/ink972.xml"/><Relationship Id="rId227" Type="http://schemas.openxmlformats.org/officeDocument/2006/relationships/customXml" Target="../ink/ink1000.xml"/><Relationship Id="rId269" Type="http://schemas.openxmlformats.org/officeDocument/2006/relationships/customXml" Target="../ink/ink1021.xml"/><Relationship Id="rId434" Type="http://schemas.openxmlformats.org/officeDocument/2006/relationships/image" Target="../media/image876.png"/><Relationship Id="rId476" Type="http://schemas.openxmlformats.org/officeDocument/2006/relationships/image" Target="../media/image897.png"/><Relationship Id="rId33" Type="http://schemas.openxmlformats.org/officeDocument/2006/relationships/customXml" Target="../ink/ink903.xml"/><Relationship Id="rId129" Type="http://schemas.openxmlformats.org/officeDocument/2006/relationships/customXml" Target="../ink/ink951.xml"/><Relationship Id="rId280" Type="http://schemas.openxmlformats.org/officeDocument/2006/relationships/image" Target="../media/image799.png"/><Relationship Id="rId336" Type="http://schemas.openxmlformats.org/officeDocument/2006/relationships/image" Target="../media/image827.png"/><Relationship Id="rId501" Type="http://schemas.openxmlformats.org/officeDocument/2006/relationships/customXml" Target="../ink/ink1137.xml"/><Relationship Id="rId543" Type="http://schemas.openxmlformats.org/officeDocument/2006/relationships/customXml" Target="../ink/ink1158.xml"/><Relationship Id="rId75" Type="http://schemas.openxmlformats.org/officeDocument/2006/relationships/customXml" Target="../ink/ink924.xml"/><Relationship Id="rId140" Type="http://schemas.openxmlformats.org/officeDocument/2006/relationships/image" Target="../media/image729.png"/><Relationship Id="rId182" Type="http://schemas.openxmlformats.org/officeDocument/2006/relationships/image" Target="../media/image750.png"/><Relationship Id="rId378" Type="http://schemas.openxmlformats.org/officeDocument/2006/relationships/image" Target="../media/image848.png"/><Relationship Id="rId403" Type="http://schemas.openxmlformats.org/officeDocument/2006/relationships/customXml" Target="../ink/ink1088.xml"/><Relationship Id="rId585" Type="http://schemas.openxmlformats.org/officeDocument/2006/relationships/customXml" Target="../ink/ink1179.xml"/><Relationship Id="rId6" Type="http://schemas.openxmlformats.org/officeDocument/2006/relationships/image" Target="../media/image662.png"/><Relationship Id="rId238" Type="http://schemas.openxmlformats.org/officeDocument/2006/relationships/image" Target="../media/image778.png"/><Relationship Id="rId445" Type="http://schemas.openxmlformats.org/officeDocument/2006/relationships/customXml" Target="../ink/ink1109.xml"/><Relationship Id="rId487" Type="http://schemas.openxmlformats.org/officeDocument/2006/relationships/customXml" Target="../ink/ink1130.xml"/><Relationship Id="rId291" Type="http://schemas.openxmlformats.org/officeDocument/2006/relationships/customXml" Target="../ink/ink1032.xml"/><Relationship Id="rId305" Type="http://schemas.openxmlformats.org/officeDocument/2006/relationships/customXml" Target="../ink/ink1039.xml"/><Relationship Id="rId347" Type="http://schemas.openxmlformats.org/officeDocument/2006/relationships/customXml" Target="../ink/ink1060.xml"/><Relationship Id="rId512" Type="http://schemas.openxmlformats.org/officeDocument/2006/relationships/image" Target="../media/image915.png"/><Relationship Id="rId44" Type="http://schemas.openxmlformats.org/officeDocument/2006/relationships/image" Target="../media/image681.png"/><Relationship Id="rId86" Type="http://schemas.openxmlformats.org/officeDocument/2006/relationships/image" Target="../media/image702.png"/><Relationship Id="rId151" Type="http://schemas.openxmlformats.org/officeDocument/2006/relationships/customXml" Target="../ink/ink962.xml"/><Relationship Id="rId389" Type="http://schemas.openxmlformats.org/officeDocument/2006/relationships/customXml" Target="../ink/ink1081.xml"/><Relationship Id="rId554" Type="http://schemas.openxmlformats.org/officeDocument/2006/relationships/image" Target="../media/image936.png"/><Relationship Id="rId596" Type="http://schemas.openxmlformats.org/officeDocument/2006/relationships/image" Target="../media/image957.png"/><Relationship Id="rId193" Type="http://schemas.openxmlformats.org/officeDocument/2006/relationships/customXml" Target="../ink/ink983.xml"/><Relationship Id="rId207" Type="http://schemas.openxmlformats.org/officeDocument/2006/relationships/customXml" Target="../ink/ink990.xml"/><Relationship Id="rId249" Type="http://schemas.openxmlformats.org/officeDocument/2006/relationships/customXml" Target="../ink/ink1011.xml"/><Relationship Id="rId414" Type="http://schemas.openxmlformats.org/officeDocument/2006/relationships/image" Target="../media/image866.png"/><Relationship Id="rId456" Type="http://schemas.openxmlformats.org/officeDocument/2006/relationships/image" Target="../media/image887.png"/><Relationship Id="rId498" Type="http://schemas.openxmlformats.org/officeDocument/2006/relationships/image" Target="../media/image908.png"/><Relationship Id="rId13" Type="http://schemas.openxmlformats.org/officeDocument/2006/relationships/customXml" Target="../ink/ink893.xml"/><Relationship Id="rId109" Type="http://schemas.openxmlformats.org/officeDocument/2006/relationships/customXml" Target="../ink/ink941.xml"/><Relationship Id="rId260" Type="http://schemas.openxmlformats.org/officeDocument/2006/relationships/image" Target="../media/image789.png"/><Relationship Id="rId316" Type="http://schemas.openxmlformats.org/officeDocument/2006/relationships/image" Target="../media/image817.png"/><Relationship Id="rId523" Type="http://schemas.openxmlformats.org/officeDocument/2006/relationships/customXml" Target="../ink/ink1148.xml"/><Relationship Id="rId55" Type="http://schemas.openxmlformats.org/officeDocument/2006/relationships/customXml" Target="../ink/ink914.xml"/><Relationship Id="rId97" Type="http://schemas.openxmlformats.org/officeDocument/2006/relationships/customXml" Target="../ink/ink935.xml"/><Relationship Id="rId120" Type="http://schemas.openxmlformats.org/officeDocument/2006/relationships/image" Target="../media/image719.png"/><Relationship Id="rId358" Type="http://schemas.openxmlformats.org/officeDocument/2006/relationships/image" Target="../media/image838.png"/><Relationship Id="rId565" Type="http://schemas.openxmlformats.org/officeDocument/2006/relationships/customXml" Target="../ink/ink1169.xml"/><Relationship Id="rId162" Type="http://schemas.openxmlformats.org/officeDocument/2006/relationships/image" Target="../media/image740.png"/><Relationship Id="rId218" Type="http://schemas.openxmlformats.org/officeDocument/2006/relationships/image" Target="../media/image768.png"/><Relationship Id="rId425" Type="http://schemas.openxmlformats.org/officeDocument/2006/relationships/customXml" Target="../ink/ink1099.xml"/><Relationship Id="rId467" Type="http://schemas.openxmlformats.org/officeDocument/2006/relationships/customXml" Target="../ink/ink1120.xml"/><Relationship Id="rId271" Type="http://schemas.openxmlformats.org/officeDocument/2006/relationships/customXml" Target="../ink/ink1022.xml"/><Relationship Id="rId24" Type="http://schemas.openxmlformats.org/officeDocument/2006/relationships/image" Target="../media/image671.png"/><Relationship Id="rId66" Type="http://schemas.openxmlformats.org/officeDocument/2006/relationships/image" Target="../media/image692.png"/><Relationship Id="rId131" Type="http://schemas.openxmlformats.org/officeDocument/2006/relationships/customXml" Target="../ink/ink952.xml"/><Relationship Id="rId327" Type="http://schemas.openxmlformats.org/officeDocument/2006/relationships/customXml" Target="../ink/ink1050.xml"/><Relationship Id="rId369" Type="http://schemas.openxmlformats.org/officeDocument/2006/relationships/customXml" Target="../ink/ink1071.xml"/><Relationship Id="rId534" Type="http://schemas.openxmlformats.org/officeDocument/2006/relationships/image" Target="../media/image926.png"/><Relationship Id="rId576" Type="http://schemas.openxmlformats.org/officeDocument/2006/relationships/image" Target="../media/image947.png"/><Relationship Id="rId173" Type="http://schemas.openxmlformats.org/officeDocument/2006/relationships/customXml" Target="../ink/ink973.xml"/><Relationship Id="rId229" Type="http://schemas.openxmlformats.org/officeDocument/2006/relationships/customXml" Target="../ink/ink1001.xml"/><Relationship Id="rId380" Type="http://schemas.openxmlformats.org/officeDocument/2006/relationships/image" Target="../media/image849.png"/><Relationship Id="rId436" Type="http://schemas.openxmlformats.org/officeDocument/2006/relationships/image" Target="../media/image877.png"/><Relationship Id="rId240" Type="http://schemas.openxmlformats.org/officeDocument/2006/relationships/image" Target="../media/image779.png"/><Relationship Id="rId478" Type="http://schemas.openxmlformats.org/officeDocument/2006/relationships/image" Target="../media/image898.png"/><Relationship Id="rId35" Type="http://schemas.openxmlformats.org/officeDocument/2006/relationships/customXml" Target="../ink/ink904.xml"/><Relationship Id="rId77" Type="http://schemas.openxmlformats.org/officeDocument/2006/relationships/customXml" Target="../ink/ink925.xml"/><Relationship Id="rId100" Type="http://schemas.openxmlformats.org/officeDocument/2006/relationships/image" Target="../media/image709.png"/><Relationship Id="rId282" Type="http://schemas.openxmlformats.org/officeDocument/2006/relationships/image" Target="../media/image800.png"/><Relationship Id="rId338" Type="http://schemas.openxmlformats.org/officeDocument/2006/relationships/image" Target="../media/image828.png"/><Relationship Id="rId503" Type="http://schemas.openxmlformats.org/officeDocument/2006/relationships/customXml" Target="../ink/ink1138.xml"/><Relationship Id="rId545" Type="http://schemas.openxmlformats.org/officeDocument/2006/relationships/customXml" Target="../ink/ink1159.xml"/><Relationship Id="rId587" Type="http://schemas.openxmlformats.org/officeDocument/2006/relationships/customXml" Target="../ink/ink1180.xml"/><Relationship Id="rId8" Type="http://schemas.openxmlformats.org/officeDocument/2006/relationships/image" Target="../media/image663.png"/><Relationship Id="rId142" Type="http://schemas.openxmlformats.org/officeDocument/2006/relationships/image" Target="../media/image730.png"/><Relationship Id="rId184" Type="http://schemas.openxmlformats.org/officeDocument/2006/relationships/image" Target="../media/image751.png"/><Relationship Id="rId391" Type="http://schemas.openxmlformats.org/officeDocument/2006/relationships/customXml" Target="../ink/ink1082.xml"/><Relationship Id="rId405" Type="http://schemas.openxmlformats.org/officeDocument/2006/relationships/customXml" Target="../ink/ink1089.xml"/><Relationship Id="rId447" Type="http://schemas.openxmlformats.org/officeDocument/2006/relationships/customXml" Target="../ink/ink1110.xml"/><Relationship Id="rId251" Type="http://schemas.openxmlformats.org/officeDocument/2006/relationships/customXml" Target="../ink/ink1012.xml"/><Relationship Id="rId489" Type="http://schemas.openxmlformats.org/officeDocument/2006/relationships/customXml" Target="../ink/ink1131.xml"/><Relationship Id="rId46" Type="http://schemas.openxmlformats.org/officeDocument/2006/relationships/image" Target="../media/image682.png"/><Relationship Id="rId293" Type="http://schemas.openxmlformats.org/officeDocument/2006/relationships/customXml" Target="../ink/ink1033.xml"/><Relationship Id="rId307" Type="http://schemas.openxmlformats.org/officeDocument/2006/relationships/customXml" Target="../ink/ink1040.xml"/><Relationship Id="rId349" Type="http://schemas.openxmlformats.org/officeDocument/2006/relationships/customXml" Target="../ink/ink1061.xml"/><Relationship Id="rId514" Type="http://schemas.openxmlformats.org/officeDocument/2006/relationships/image" Target="../media/image916.png"/><Relationship Id="rId556" Type="http://schemas.openxmlformats.org/officeDocument/2006/relationships/image" Target="../media/image937.png"/><Relationship Id="rId88" Type="http://schemas.openxmlformats.org/officeDocument/2006/relationships/image" Target="../media/image703.png"/><Relationship Id="rId111" Type="http://schemas.openxmlformats.org/officeDocument/2006/relationships/customXml" Target="../ink/ink942.xml"/><Relationship Id="rId153" Type="http://schemas.openxmlformats.org/officeDocument/2006/relationships/customXml" Target="../ink/ink963.xml"/><Relationship Id="rId195" Type="http://schemas.openxmlformats.org/officeDocument/2006/relationships/customXml" Target="../ink/ink984.xml"/><Relationship Id="rId209" Type="http://schemas.openxmlformats.org/officeDocument/2006/relationships/customXml" Target="../ink/ink991.xml"/><Relationship Id="rId360" Type="http://schemas.openxmlformats.org/officeDocument/2006/relationships/image" Target="../media/image839.png"/><Relationship Id="rId416" Type="http://schemas.openxmlformats.org/officeDocument/2006/relationships/image" Target="../media/image867.png"/><Relationship Id="rId598" Type="http://schemas.openxmlformats.org/officeDocument/2006/relationships/image" Target="../media/image958.png"/><Relationship Id="rId220" Type="http://schemas.openxmlformats.org/officeDocument/2006/relationships/image" Target="../media/image769.png"/><Relationship Id="rId458" Type="http://schemas.openxmlformats.org/officeDocument/2006/relationships/image" Target="../media/image888.png"/><Relationship Id="rId15" Type="http://schemas.openxmlformats.org/officeDocument/2006/relationships/customXml" Target="../ink/ink894.xml"/><Relationship Id="rId57" Type="http://schemas.openxmlformats.org/officeDocument/2006/relationships/customXml" Target="../ink/ink915.xml"/><Relationship Id="rId262" Type="http://schemas.openxmlformats.org/officeDocument/2006/relationships/image" Target="../media/image790.png"/><Relationship Id="rId318" Type="http://schemas.openxmlformats.org/officeDocument/2006/relationships/image" Target="../media/image818.png"/><Relationship Id="rId525" Type="http://schemas.openxmlformats.org/officeDocument/2006/relationships/customXml" Target="../ink/ink1149.xml"/><Relationship Id="rId567" Type="http://schemas.openxmlformats.org/officeDocument/2006/relationships/customXml" Target="../ink/ink1170.xml"/><Relationship Id="rId99" Type="http://schemas.openxmlformats.org/officeDocument/2006/relationships/customXml" Target="../ink/ink936.xml"/><Relationship Id="rId122" Type="http://schemas.openxmlformats.org/officeDocument/2006/relationships/image" Target="../media/image720.png"/><Relationship Id="rId164" Type="http://schemas.openxmlformats.org/officeDocument/2006/relationships/image" Target="../media/image741.png"/><Relationship Id="rId371" Type="http://schemas.openxmlformats.org/officeDocument/2006/relationships/customXml" Target="../ink/ink1072.xml"/><Relationship Id="rId427" Type="http://schemas.openxmlformats.org/officeDocument/2006/relationships/customXml" Target="../ink/ink1100.xml"/><Relationship Id="rId469" Type="http://schemas.openxmlformats.org/officeDocument/2006/relationships/customXml" Target="../ink/ink1121.xml"/><Relationship Id="rId26" Type="http://schemas.openxmlformats.org/officeDocument/2006/relationships/image" Target="../media/image672.png"/><Relationship Id="rId231" Type="http://schemas.openxmlformats.org/officeDocument/2006/relationships/customXml" Target="../ink/ink1002.xml"/><Relationship Id="rId273" Type="http://schemas.openxmlformats.org/officeDocument/2006/relationships/customXml" Target="../ink/ink1023.xml"/><Relationship Id="rId329" Type="http://schemas.openxmlformats.org/officeDocument/2006/relationships/customXml" Target="../ink/ink1051.xml"/><Relationship Id="rId480" Type="http://schemas.openxmlformats.org/officeDocument/2006/relationships/image" Target="../media/image899.png"/><Relationship Id="rId536" Type="http://schemas.openxmlformats.org/officeDocument/2006/relationships/image" Target="../media/image927.png"/><Relationship Id="rId68" Type="http://schemas.openxmlformats.org/officeDocument/2006/relationships/image" Target="../media/image693.png"/><Relationship Id="rId133" Type="http://schemas.openxmlformats.org/officeDocument/2006/relationships/customXml" Target="../ink/ink953.xml"/><Relationship Id="rId175" Type="http://schemas.openxmlformats.org/officeDocument/2006/relationships/customXml" Target="../ink/ink974.xml"/><Relationship Id="rId340" Type="http://schemas.openxmlformats.org/officeDocument/2006/relationships/image" Target="../media/image829.png"/><Relationship Id="rId578" Type="http://schemas.openxmlformats.org/officeDocument/2006/relationships/image" Target="../media/image948.png"/><Relationship Id="rId200" Type="http://schemas.openxmlformats.org/officeDocument/2006/relationships/image" Target="../media/image759.png"/><Relationship Id="rId382" Type="http://schemas.openxmlformats.org/officeDocument/2006/relationships/image" Target="../media/image850.png"/><Relationship Id="rId438" Type="http://schemas.openxmlformats.org/officeDocument/2006/relationships/image" Target="../media/image878.png"/><Relationship Id="rId242" Type="http://schemas.openxmlformats.org/officeDocument/2006/relationships/image" Target="../media/image780.png"/><Relationship Id="rId284" Type="http://schemas.openxmlformats.org/officeDocument/2006/relationships/image" Target="../media/image801.png"/><Relationship Id="rId491" Type="http://schemas.openxmlformats.org/officeDocument/2006/relationships/customXml" Target="../ink/ink1132.xml"/><Relationship Id="rId505" Type="http://schemas.openxmlformats.org/officeDocument/2006/relationships/customXml" Target="../ink/ink1139.xml"/><Relationship Id="rId37" Type="http://schemas.openxmlformats.org/officeDocument/2006/relationships/customXml" Target="../ink/ink905.xml"/><Relationship Id="rId79" Type="http://schemas.openxmlformats.org/officeDocument/2006/relationships/customXml" Target="../ink/ink926.xml"/><Relationship Id="rId102" Type="http://schemas.openxmlformats.org/officeDocument/2006/relationships/image" Target="../media/image710.png"/><Relationship Id="rId144" Type="http://schemas.openxmlformats.org/officeDocument/2006/relationships/image" Target="../media/image731.png"/><Relationship Id="rId547" Type="http://schemas.openxmlformats.org/officeDocument/2006/relationships/customXml" Target="../ink/ink1160.xml"/><Relationship Id="rId589" Type="http://schemas.openxmlformats.org/officeDocument/2006/relationships/customXml" Target="../ink/ink1181.xml"/><Relationship Id="rId90" Type="http://schemas.openxmlformats.org/officeDocument/2006/relationships/image" Target="../media/image704.png"/><Relationship Id="rId186" Type="http://schemas.openxmlformats.org/officeDocument/2006/relationships/image" Target="../media/image752.png"/><Relationship Id="rId351" Type="http://schemas.openxmlformats.org/officeDocument/2006/relationships/customXml" Target="../ink/ink1062.xml"/><Relationship Id="rId393" Type="http://schemas.openxmlformats.org/officeDocument/2006/relationships/customXml" Target="../ink/ink1083.xml"/><Relationship Id="rId407" Type="http://schemas.openxmlformats.org/officeDocument/2006/relationships/customXml" Target="../ink/ink1090.xml"/><Relationship Id="rId449" Type="http://schemas.openxmlformats.org/officeDocument/2006/relationships/customXml" Target="../ink/ink1111.xml"/><Relationship Id="rId211" Type="http://schemas.openxmlformats.org/officeDocument/2006/relationships/customXml" Target="../ink/ink992.xml"/><Relationship Id="rId253" Type="http://schemas.openxmlformats.org/officeDocument/2006/relationships/customXml" Target="../ink/ink1013.xml"/><Relationship Id="rId295" Type="http://schemas.openxmlformats.org/officeDocument/2006/relationships/customXml" Target="../ink/ink1034.xml"/><Relationship Id="rId309" Type="http://schemas.openxmlformats.org/officeDocument/2006/relationships/customXml" Target="../ink/ink1041.xml"/><Relationship Id="rId460" Type="http://schemas.openxmlformats.org/officeDocument/2006/relationships/image" Target="../media/image889.png"/><Relationship Id="rId516" Type="http://schemas.openxmlformats.org/officeDocument/2006/relationships/image" Target="../media/image917.png"/><Relationship Id="rId48" Type="http://schemas.openxmlformats.org/officeDocument/2006/relationships/image" Target="../media/image683.png"/><Relationship Id="rId113" Type="http://schemas.openxmlformats.org/officeDocument/2006/relationships/customXml" Target="../ink/ink943.xml"/><Relationship Id="rId320" Type="http://schemas.openxmlformats.org/officeDocument/2006/relationships/image" Target="../media/image819.png"/><Relationship Id="rId558" Type="http://schemas.openxmlformats.org/officeDocument/2006/relationships/image" Target="../media/image938.png"/><Relationship Id="rId155" Type="http://schemas.openxmlformats.org/officeDocument/2006/relationships/customXml" Target="../ink/ink964.xml"/><Relationship Id="rId197" Type="http://schemas.openxmlformats.org/officeDocument/2006/relationships/customXml" Target="../ink/ink985.xml"/><Relationship Id="rId362" Type="http://schemas.openxmlformats.org/officeDocument/2006/relationships/image" Target="../media/image840.png"/><Relationship Id="rId418" Type="http://schemas.openxmlformats.org/officeDocument/2006/relationships/image" Target="../media/image868.png"/><Relationship Id="rId222" Type="http://schemas.openxmlformats.org/officeDocument/2006/relationships/image" Target="../media/image770.png"/><Relationship Id="rId264" Type="http://schemas.openxmlformats.org/officeDocument/2006/relationships/image" Target="../media/image791.png"/><Relationship Id="rId471" Type="http://schemas.openxmlformats.org/officeDocument/2006/relationships/customXml" Target="../ink/ink1122.xml"/><Relationship Id="rId17" Type="http://schemas.openxmlformats.org/officeDocument/2006/relationships/customXml" Target="../ink/ink895.xml"/><Relationship Id="rId59" Type="http://schemas.openxmlformats.org/officeDocument/2006/relationships/customXml" Target="../ink/ink916.xml"/><Relationship Id="rId124" Type="http://schemas.openxmlformats.org/officeDocument/2006/relationships/image" Target="../media/image721.png"/><Relationship Id="rId527" Type="http://schemas.openxmlformats.org/officeDocument/2006/relationships/customXml" Target="../ink/ink1150.xml"/><Relationship Id="rId569" Type="http://schemas.openxmlformats.org/officeDocument/2006/relationships/customXml" Target="../ink/ink1171.xml"/><Relationship Id="rId70" Type="http://schemas.openxmlformats.org/officeDocument/2006/relationships/image" Target="../media/image694.png"/><Relationship Id="rId166" Type="http://schemas.openxmlformats.org/officeDocument/2006/relationships/image" Target="../media/image742.png"/><Relationship Id="rId331" Type="http://schemas.openxmlformats.org/officeDocument/2006/relationships/customXml" Target="../ink/ink1052.xml"/><Relationship Id="rId373" Type="http://schemas.openxmlformats.org/officeDocument/2006/relationships/customXml" Target="../ink/ink1073.xml"/><Relationship Id="rId429" Type="http://schemas.openxmlformats.org/officeDocument/2006/relationships/customXml" Target="../ink/ink1101.xml"/><Relationship Id="rId580" Type="http://schemas.openxmlformats.org/officeDocument/2006/relationships/image" Target="../media/image949.png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1003.xml"/><Relationship Id="rId440" Type="http://schemas.openxmlformats.org/officeDocument/2006/relationships/image" Target="../media/image879.png"/><Relationship Id="rId28" Type="http://schemas.openxmlformats.org/officeDocument/2006/relationships/image" Target="../media/image673.png"/><Relationship Id="rId275" Type="http://schemas.openxmlformats.org/officeDocument/2006/relationships/customXml" Target="../ink/ink1024.xml"/><Relationship Id="rId300" Type="http://schemas.openxmlformats.org/officeDocument/2006/relationships/image" Target="../media/image809.png"/><Relationship Id="rId482" Type="http://schemas.openxmlformats.org/officeDocument/2006/relationships/image" Target="../media/image900.png"/><Relationship Id="rId538" Type="http://schemas.openxmlformats.org/officeDocument/2006/relationships/image" Target="../media/image928.png"/><Relationship Id="rId81" Type="http://schemas.openxmlformats.org/officeDocument/2006/relationships/customXml" Target="../ink/ink927.xml"/><Relationship Id="rId135" Type="http://schemas.openxmlformats.org/officeDocument/2006/relationships/customXml" Target="../ink/ink954.xml"/><Relationship Id="rId177" Type="http://schemas.openxmlformats.org/officeDocument/2006/relationships/customXml" Target="../ink/ink975.xml"/><Relationship Id="rId342" Type="http://schemas.openxmlformats.org/officeDocument/2006/relationships/image" Target="../media/image830.png"/><Relationship Id="rId384" Type="http://schemas.openxmlformats.org/officeDocument/2006/relationships/image" Target="../media/image851.png"/><Relationship Id="rId591" Type="http://schemas.openxmlformats.org/officeDocument/2006/relationships/customXml" Target="../ink/ink1182.xml"/><Relationship Id="rId202" Type="http://schemas.openxmlformats.org/officeDocument/2006/relationships/image" Target="../media/image760.png"/><Relationship Id="rId244" Type="http://schemas.openxmlformats.org/officeDocument/2006/relationships/image" Target="../media/image781.png"/><Relationship Id="rId39" Type="http://schemas.openxmlformats.org/officeDocument/2006/relationships/customXml" Target="../ink/ink906.xml"/><Relationship Id="rId286" Type="http://schemas.openxmlformats.org/officeDocument/2006/relationships/image" Target="../media/image802.png"/><Relationship Id="rId451" Type="http://schemas.openxmlformats.org/officeDocument/2006/relationships/customXml" Target="../ink/ink1112.xml"/><Relationship Id="rId493" Type="http://schemas.openxmlformats.org/officeDocument/2006/relationships/customXml" Target="../ink/ink1133.xml"/><Relationship Id="rId507" Type="http://schemas.openxmlformats.org/officeDocument/2006/relationships/customXml" Target="../ink/ink1140.xml"/><Relationship Id="rId549" Type="http://schemas.openxmlformats.org/officeDocument/2006/relationships/customXml" Target="../ink/ink1161.xml"/><Relationship Id="rId50" Type="http://schemas.openxmlformats.org/officeDocument/2006/relationships/image" Target="../media/image684.png"/><Relationship Id="rId104" Type="http://schemas.openxmlformats.org/officeDocument/2006/relationships/image" Target="../media/image711.png"/><Relationship Id="rId146" Type="http://schemas.openxmlformats.org/officeDocument/2006/relationships/image" Target="../media/image732.png"/><Relationship Id="rId188" Type="http://schemas.openxmlformats.org/officeDocument/2006/relationships/image" Target="../media/image753.png"/><Relationship Id="rId311" Type="http://schemas.openxmlformats.org/officeDocument/2006/relationships/customXml" Target="../ink/ink1042.xml"/><Relationship Id="rId353" Type="http://schemas.openxmlformats.org/officeDocument/2006/relationships/customXml" Target="../ink/ink1063.xml"/><Relationship Id="rId395" Type="http://schemas.openxmlformats.org/officeDocument/2006/relationships/customXml" Target="../ink/ink1084.xml"/><Relationship Id="rId409" Type="http://schemas.openxmlformats.org/officeDocument/2006/relationships/customXml" Target="../ink/ink1091.xml"/><Relationship Id="rId560" Type="http://schemas.openxmlformats.org/officeDocument/2006/relationships/image" Target="../media/image939.png"/><Relationship Id="rId92" Type="http://schemas.openxmlformats.org/officeDocument/2006/relationships/image" Target="../media/image705.png"/><Relationship Id="rId213" Type="http://schemas.openxmlformats.org/officeDocument/2006/relationships/customXml" Target="../ink/ink993.xml"/><Relationship Id="rId420" Type="http://schemas.openxmlformats.org/officeDocument/2006/relationships/image" Target="../media/image869.png"/><Relationship Id="rId255" Type="http://schemas.openxmlformats.org/officeDocument/2006/relationships/customXml" Target="../ink/ink1014.xml"/><Relationship Id="rId297" Type="http://schemas.openxmlformats.org/officeDocument/2006/relationships/customXml" Target="../ink/ink1035.xml"/><Relationship Id="rId462" Type="http://schemas.openxmlformats.org/officeDocument/2006/relationships/image" Target="../media/image890.png"/><Relationship Id="rId518" Type="http://schemas.openxmlformats.org/officeDocument/2006/relationships/image" Target="../media/image918.png"/><Relationship Id="rId115" Type="http://schemas.openxmlformats.org/officeDocument/2006/relationships/customXml" Target="../ink/ink944.xml"/><Relationship Id="rId157" Type="http://schemas.openxmlformats.org/officeDocument/2006/relationships/customXml" Target="../ink/ink965.xml"/><Relationship Id="rId322" Type="http://schemas.openxmlformats.org/officeDocument/2006/relationships/image" Target="../media/image820.png"/><Relationship Id="rId364" Type="http://schemas.openxmlformats.org/officeDocument/2006/relationships/image" Target="../media/image841.png"/><Relationship Id="rId61" Type="http://schemas.openxmlformats.org/officeDocument/2006/relationships/customXml" Target="../ink/ink917.xml"/><Relationship Id="rId199" Type="http://schemas.openxmlformats.org/officeDocument/2006/relationships/customXml" Target="../ink/ink986.xml"/><Relationship Id="rId571" Type="http://schemas.openxmlformats.org/officeDocument/2006/relationships/customXml" Target="../ink/ink1172.xml"/><Relationship Id="rId19" Type="http://schemas.openxmlformats.org/officeDocument/2006/relationships/customXml" Target="../ink/ink896.xml"/><Relationship Id="rId224" Type="http://schemas.openxmlformats.org/officeDocument/2006/relationships/image" Target="../media/image771.png"/><Relationship Id="rId266" Type="http://schemas.openxmlformats.org/officeDocument/2006/relationships/image" Target="../media/image792.png"/><Relationship Id="rId431" Type="http://schemas.openxmlformats.org/officeDocument/2006/relationships/customXml" Target="../ink/ink1102.xml"/><Relationship Id="rId473" Type="http://schemas.openxmlformats.org/officeDocument/2006/relationships/customXml" Target="../ink/ink1123.xml"/><Relationship Id="rId529" Type="http://schemas.openxmlformats.org/officeDocument/2006/relationships/customXml" Target="../ink/ink1151.xml"/><Relationship Id="rId30" Type="http://schemas.openxmlformats.org/officeDocument/2006/relationships/image" Target="../media/image674.png"/><Relationship Id="rId126" Type="http://schemas.openxmlformats.org/officeDocument/2006/relationships/image" Target="../media/image722.png"/><Relationship Id="rId168" Type="http://schemas.openxmlformats.org/officeDocument/2006/relationships/image" Target="../media/image743.png"/><Relationship Id="rId333" Type="http://schemas.openxmlformats.org/officeDocument/2006/relationships/customXml" Target="../ink/ink1053.xml"/><Relationship Id="rId540" Type="http://schemas.openxmlformats.org/officeDocument/2006/relationships/image" Target="../media/image929.png"/><Relationship Id="rId72" Type="http://schemas.openxmlformats.org/officeDocument/2006/relationships/image" Target="../media/image695.png"/><Relationship Id="rId375" Type="http://schemas.openxmlformats.org/officeDocument/2006/relationships/customXml" Target="../ink/ink1074.xml"/><Relationship Id="rId582" Type="http://schemas.openxmlformats.org/officeDocument/2006/relationships/image" Target="../media/image950.png"/><Relationship Id="rId3" Type="http://schemas.openxmlformats.org/officeDocument/2006/relationships/customXml" Target="../ink/ink888.xml"/><Relationship Id="rId235" Type="http://schemas.openxmlformats.org/officeDocument/2006/relationships/customXml" Target="../ink/ink1004.xml"/><Relationship Id="rId277" Type="http://schemas.openxmlformats.org/officeDocument/2006/relationships/customXml" Target="../ink/ink1025.xml"/><Relationship Id="rId400" Type="http://schemas.openxmlformats.org/officeDocument/2006/relationships/image" Target="../media/image859.png"/><Relationship Id="rId442" Type="http://schemas.openxmlformats.org/officeDocument/2006/relationships/image" Target="../media/image880.png"/><Relationship Id="rId484" Type="http://schemas.openxmlformats.org/officeDocument/2006/relationships/image" Target="../media/image901.png"/><Relationship Id="rId137" Type="http://schemas.openxmlformats.org/officeDocument/2006/relationships/customXml" Target="../ink/ink955.xml"/><Relationship Id="rId302" Type="http://schemas.openxmlformats.org/officeDocument/2006/relationships/image" Target="../media/image810.png"/><Relationship Id="rId344" Type="http://schemas.openxmlformats.org/officeDocument/2006/relationships/image" Target="../media/image831.png"/><Relationship Id="rId41" Type="http://schemas.openxmlformats.org/officeDocument/2006/relationships/customXml" Target="../ink/ink907.xml"/><Relationship Id="rId83" Type="http://schemas.openxmlformats.org/officeDocument/2006/relationships/customXml" Target="../ink/ink928.xml"/><Relationship Id="rId179" Type="http://schemas.openxmlformats.org/officeDocument/2006/relationships/customXml" Target="../ink/ink976.xml"/><Relationship Id="rId386" Type="http://schemas.openxmlformats.org/officeDocument/2006/relationships/image" Target="../media/image852.png"/><Relationship Id="rId551" Type="http://schemas.openxmlformats.org/officeDocument/2006/relationships/customXml" Target="../ink/ink1162.xml"/><Relationship Id="rId593" Type="http://schemas.openxmlformats.org/officeDocument/2006/relationships/customXml" Target="../ink/ink1183.xml"/><Relationship Id="rId190" Type="http://schemas.openxmlformats.org/officeDocument/2006/relationships/image" Target="../media/image754.png"/><Relationship Id="rId204" Type="http://schemas.openxmlformats.org/officeDocument/2006/relationships/image" Target="../media/image761.png"/><Relationship Id="rId246" Type="http://schemas.openxmlformats.org/officeDocument/2006/relationships/image" Target="../media/image782.png"/><Relationship Id="rId288" Type="http://schemas.openxmlformats.org/officeDocument/2006/relationships/image" Target="../media/image803.png"/><Relationship Id="rId411" Type="http://schemas.openxmlformats.org/officeDocument/2006/relationships/customXml" Target="../ink/ink1092.xml"/><Relationship Id="rId453" Type="http://schemas.openxmlformats.org/officeDocument/2006/relationships/customXml" Target="../ink/ink1113.xml"/><Relationship Id="rId509" Type="http://schemas.openxmlformats.org/officeDocument/2006/relationships/customXml" Target="../ink/ink1141.xml"/><Relationship Id="rId106" Type="http://schemas.openxmlformats.org/officeDocument/2006/relationships/image" Target="../media/image712.png"/><Relationship Id="rId313" Type="http://schemas.openxmlformats.org/officeDocument/2006/relationships/customXml" Target="../ink/ink1043.xml"/><Relationship Id="rId495" Type="http://schemas.openxmlformats.org/officeDocument/2006/relationships/customXml" Target="../ink/ink1134.xml"/><Relationship Id="rId10" Type="http://schemas.openxmlformats.org/officeDocument/2006/relationships/image" Target="../media/image664.png"/><Relationship Id="rId52" Type="http://schemas.openxmlformats.org/officeDocument/2006/relationships/image" Target="../media/image685.png"/><Relationship Id="rId94" Type="http://schemas.openxmlformats.org/officeDocument/2006/relationships/image" Target="../media/image706.png"/><Relationship Id="rId148" Type="http://schemas.openxmlformats.org/officeDocument/2006/relationships/image" Target="../media/image733.png"/><Relationship Id="rId355" Type="http://schemas.openxmlformats.org/officeDocument/2006/relationships/customXml" Target="../ink/ink1064.xml"/><Relationship Id="rId397" Type="http://schemas.openxmlformats.org/officeDocument/2006/relationships/customXml" Target="../ink/ink1085.xml"/><Relationship Id="rId520" Type="http://schemas.openxmlformats.org/officeDocument/2006/relationships/image" Target="../media/image919.png"/><Relationship Id="rId562" Type="http://schemas.openxmlformats.org/officeDocument/2006/relationships/image" Target="../media/image940.png"/><Relationship Id="rId215" Type="http://schemas.openxmlformats.org/officeDocument/2006/relationships/customXml" Target="../ink/ink994.xml"/><Relationship Id="rId257" Type="http://schemas.openxmlformats.org/officeDocument/2006/relationships/customXml" Target="../ink/ink1015.xml"/><Relationship Id="rId422" Type="http://schemas.openxmlformats.org/officeDocument/2006/relationships/image" Target="../media/image870.png"/><Relationship Id="rId464" Type="http://schemas.openxmlformats.org/officeDocument/2006/relationships/image" Target="../media/image891.png"/><Relationship Id="rId299" Type="http://schemas.openxmlformats.org/officeDocument/2006/relationships/customXml" Target="../ink/ink1036.xml"/><Relationship Id="rId63" Type="http://schemas.openxmlformats.org/officeDocument/2006/relationships/customXml" Target="../ink/ink918.xml"/><Relationship Id="rId159" Type="http://schemas.openxmlformats.org/officeDocument/2006/relationships/customXml" Target="../ink/ink966.xml"/><Relationship Id="rId366" Type="http://schemas.openxmlformats.org/officeDocument/2006/relationships/image" Target="../media/image842.png"/><Relationship Id="rId573" Type="http://schemas.openxmlformats.org/officeDocument/2006/relationships/customXml" Target="../ink/ink1173.xml"/><Relationship Id="rId226" Type="http://schemas.openxmlformats.org/officeDocument/2006/relationships/image" Target="../media/image772.png"/><Relationship Id="rId433" Type="http://schemas.openxmlformats.org/officeDocument/2006/relationships/customXml" Target="../ink/ink1103.xml"/><Relationship Id="rId74" Type="http://schemas.openxmlformats.org/officeDocument/2006/relationships/image" Target="../media/image696.png"/><Relationship Id="rId377" Type="http://schemas.openxmlformats.org/officeDocument/2006/relationships/customXml" Target="../ink/ink1075.xml"/><Relationship Id="rId500" Type="http://schemas.openxmlformats.org/officeDocument/2006/relationships/image" Target="../media/image909.png"/><Relationship Id="rId584" Type="http://schemas.openxmlformats.org/officeDocument/2006/relationships/image" Target="../media/image951.png"/><Relationship Id="rId5" Type="http://schemas.openxmlformats.org/officeDocument/2006/relationships/customXml" Target="../ink/ink889.xml"/><Relationship Id="rId237" Type="http://schemas.openxmlformats.org/officeDocument/2006/relationships/customXml" Target="../ink/ink1005.xml"/><Relationship Id="rId444" Type="http://schemas.openxmlformats.org/officeDocument/2006/relationships/image" Target="../media/image881.png"/><Relationship Id="rId290" Type="http://schemas.openxmlformats.org/officeDocument/2006/relationships/image" Target="../media/image804.png"/><Relationship Id="rId304" Type="http://schemas.openxmlformats.org/officeDocument/2006/relationships/image" Target="../media/image811.png"/><Relationship Id="rId388" Type="http://schemas.openxmlformats.org/officeDocument/2006/relationships/image" Target="../media/image853.png"/><Relationship Id="rId511" Type="http://schemas.openxmlformats.org/officeDocument/2006/relationships/customXml" Target="../ink/ink1142.xml"/><Relationship Id="rId85" Type="http://schemas.openxmlformats.org/officeDocument/2006/relationships/customXml" Target="../ink/ink929.xml"/><Relationship Id="rId150" Type="http://schemas.openxmlformats.org/officeDocument/2006/relationships/image" Target="../media/image734.png"/><Relationship Id="rId595" Type="http://schemas.openxmlformats.org/officeDocument/2006/relationships/customXml" Target="../ink/ink1184.xml"/><Relationship Id="rId248" Type="http://schemas.openxmlformats.org/officeDocument/2006/relationships/image" Target="../media/image783.png"/><Relationship Id="rId455" Type="http://schemas.openxmlformats.org/officeDocument/2006/relationships/customXml" Target="../ink/ink1114.xml"/><Relationship Id="rId12" Type="http://schemas.openxmlformats.org/officeDocument/2006/relationships/image" Target="../media/image665.png"/><Relationship Id="rId108" Type="http://schemas.openxmlformats.org/officeDocument/2006/relationships/image" Target="../media/image713.png"/><Relationship Id="rId315" Type="http://schemas.openxmlformats.org/officeDocument/2006/relationships/customXml" Target="../ink/ink1044.xml"/><Relationship Id="rId522" Type="http://schemas.openxmlformats.org/officeDocument/2006/relationships/image" Target="../media/image920.png"/><Relationship Id="rId96" Type="http://schemas.openxmlformats.org/officeDocument/2006/relationships/image" Target="../media/image707.png"/><Relationship Id="rId161" Type="http://schemas.openxmlformats.org/officeDocument/2006/relationships/customXml" Target="../ink/ink967.xml"/><Relationship Id="rId399" Type="http://schemas.openxmlformats.org/officeDocument/2006/relationships/customXml" Target="../ink/ink1086.xml"/><Relationship Id="rId259" Type="http://schemas.openxmlformats.org/officeDocument/2006/relationships/customXml" Target="../ink/ink1016.xml"/><Relationship Id="rId466" Type="http://schemas.openxmlformats.org/officeDocument/2006/relationships/image" Target="../media/image892.png"/><Relationship Id="rId23" Type="http://schemas.openxmlformats.org/officeDocument/2006/relationships/customXml" Target="../ink/ink898.xml"/><Relationship Id="rId119" Type="http://schemas.openxmlformats.org/officeDocument/2006/relationships/customXml" Target="../ink/ink946.xml"/><Relationship Id="rId326" Type="http://schemas.openxmlformats.org/officeDocument/2006/relationships/image" Target="../media/image822.png"/><Relationship Id="rId533" Type="http://schemas.openxmlformats.org/officeDocument/2006/relationships/customXml" Target="../ink/ink1153.xml"/><Relationship Id="rId172" Type="http://schemas.openxmlformats.org/officeDocument/2006/relationships/image" Target="../media/image745.png"/><Relationship Id="rId477" Type="http://schemas.openxmlformats.org/officeDocument/2006/relationships/customXml" Target="../ink/ink1125.xml"/><Relationship Id="rId337" Type="http://schemas.openxmlformats.org/officeDocument/2006/relationships/customXml" Target="../ink/ink1055.xml"/><Relationship Id="rId34" Type="http://schemas.openxmlformats.org/officeDocument/2006/relationships/image" Target="../media/image676.png"/><Relationship Id="rId544" Type="http://schemas.openxmlformats.org/officeDocument/2006/relationships/image" Target="../media/image931.png"/><Relationship Id="rId183" Type="http://schemas.openxmlformats.org/officeDocument/2006/relationships/customXml" Target="../ink/ink978.xml"/><Relationship Id="rId390" Type="http://schemas.openxmlformats.org/officeDocument/2006/relationships/image" Target="../media/image854.png"/><Relationship Id="rId404" Type="http://schemas.openxmlformats.org/officeDocument/2006/relationships/image" Target="../media/image861.png"/><Relationship Id="rId250" Type="http://schemas.openxmlformats.org/officeDocument/2006/relationships/image" Target="../media/image784.png"/><Relationship Id="rId488" Type="http://schemas.openxmlformats.org/officeDocument/2006/relationships/image" Target="../media/image903.png"/><Relationship Id="rId45" Type="http://schemas.openxmlformats.org/officeDocument/2006/relationships/customXml" Target="../ink/ink909.xml"/><Relationship Id="rId110" Type="http://schemas.openxmlformats.org/officeDocument/2006/relationships/image" Target="../media/image714.png"/><Relationship Id="rId348" Type="http://schemas.openxmlformats.org/officeDocument/2006/relationships/image" Target="../media/image833.png"/><Relationship Id="rId555" Type="http://schemas.openxmlformats.org/officeDocument/2006/relationships/customXml" Target="../ink/ink1164.xml"/><Relationship Id="rId194" Type="http://schemas.openxmlformats.org/officeDocument/2006/relationships/image" Target="../media/image756.png"/><Relationship Id="rId208" Type="http://schemas.openxmlformats.org/officeDocument/2006/relationships/image" Target="../media/image763.png"/><Relationship Id="rId415" Type="http://schemas.openxmlformats.org/officeDocument/2006/relationships/customXml" Target="../ink/ink1094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16.png"/><Relationship Id="rId21" Type="http://schemas.openxmlformats.org/officeDocument/2006/relationships/image" Target="../media/image968.png"/><Relationship Id="rId324" Type="http://schemas.openxmlformats.org/officeDocument/2006/relationships/customXml" Target="../ink/ink1347.xml"/><Relationship Id="rId531" Type="http://schemas.openxmlformats.org/officeDocument/2006/relationships/image" Target="../media/image1223.png"/><Relationship Id="rId170" Type="http://schemas.openxmlformats.org/officeDocument/2006/relationships/customXml" Target="../ink/ink1270.xml"/><Relationship Id="rId268" Type="http://schemas.openxmlformats.org/officeDocument/2006/relationships/customXml" Target="../ink/ink1319.xml"/><Relationship Id="rId475" Type="http://schemas.openxmlformats.org/officeDocument/2006/relationships/image" Target="../media/image1195.png"/><Relationship Id="rId32" Type="http://schemas.openxmlformats.org/officeDocument/2006/relationships/customXml" Target="../ink/ink1201.xml"/><Relationship Id="rId128" Type="http://schemas.openxmlformats.org/officeDocument/2006/relationships/customXml" Target="../ink/ink1249.xml"/><Relationship Id="rId335" Type="http://schemas.openxmlformats.org/officeDocument/2006/relationships/image" Target="../media/image1125.png"/><Relationship Id="rId542" Type="http://schemas.openxmlformats.org/officeDocument/2006/relationships/customXml" Target="../ink/ink1456.xml"/><Relationship Id="rId181" Type="http://schemas.openxmlformats.org/officeDocument/2006/relationships/image" Target="../media/image1048.png"/><Relationship Id="rId402" Type="http://schemas.openxmlformats.org/officeDocument/2006/relationships/customXml" Target="../ink/ink1386.xml"/><Relationship Id="rId279" Type="http://schemas.openxmlformats.org/officeDocument/2006/relationships/image" Target="../media/image1097.png"/><Relationship Id="rId486" Type="http://schemas.openxmlformats.org/officeDocument/2006/relationships/customXml" Target="../ink/ink1428.xml"/><Relationship Id="rId43" Type="http://schemas.openxmlformats.org/officeDocument/2006/relationships/image" Target="../media/image979.png"/><Relationship Id="rId139" Type="http://schemas.openxmlformats.org/officeDocument/2006/relationships/image" Target="../media/image1027.png"/><Relationship Id="rId346" Type="http://schemas.openxmlformats.org/officeDocument/2006/relationships/customXml" Target="../ink/ink1358.xml"/><Relationship Id="rId192" Type="http://schemas.openxmlformats.org/officeDocument/2006/relationships/customXml" Target="../ink/ink1281.xml"/><Relationship Id="rId206" Type="http://schemas.openxmlformats.org/officeDocument/2006/relationships/customXml" Target="../ink/ink1288.xml"/><Relationship Id="rId413" Type="http://schemas.openxmlformats.org/officeDocument/2006/relationships/image" Target="../media/image1164.png"/><Relationship Id="rId497" Type="http://schemas.openxmlformats.org/officeDocument/2006/relationships/image" Target="../media/image1206.png"/><Relationship Id="rId12" Type="http://schemas.openxmlformats.org/officeDocument/2006/relationships/customXml" Target="../ink/ink1191.xml"/><Relationship Id="rId108" Type="http://schemas.openxmlformats.org/officeDocument/2006/relationships/customXml" Target="../ink/ink1239.xml"/><Relationship Id="rId315" Type="http://schemas.openxmlformats.org/officeDocument/2006/relationships/image" Target="../media/image1115.png"/><Relationship Id="rId357" Type="http://schemas.openxmlformats.org/officeDocument/2006/relationships/image" Target="../media/image1136.png"/><Relationship Id="rId522" Type="http://schemas.openxmlformats.org/officeDocument/2006/relationships/customXml" Target="../ink/ink1446.xml"/><Relationship Id="rId54" Type="http://schemas.openxmlformats.org/officeDocument/2006/relationships/customXml" Target="../ink/ink1212.xml"/><Relationship Id="rId96" Type="http://schemas.openxmlformats.org/officeDocument/2006/relationships/customXml" Target="../ink/ink1233.xml"/><Relationship Id="rId161" Type="http://schemas.openxmlformats.org/officeDocument/2006/relationships/image" Target="../media/image1038.png"/><Relationship Id="rId217" Type="http://schemas.openxmlformats.org/officeDocument/2006/relationships/image" Target="../media/image1066.png"/><Relationship Id="rId399" Type="http://schemas.openxmlformats.org/officeDocument/2006/relationships/image" Target="../media/image1157.png"/><Relationship Id="rId259" Type="http://schemas.openxmlformats.org/officeDocument/2006/relationships/image" Target="../media/image1087.png"/><Relationship Id="rId424" Type="http://schemas.openxmlformats.org/officeDocument/2006/relationships/customXml" Target="../ink/ink1397.xml"/><Relationship Id="rId466" Type="http://schemas.openxmlformats.org/officeDocument/2006/relationships/customXml" Target="../ink/ink1418.xml"/><Relationship Id="rId23" Type="http://schemas.openxmlformats.org/officeDocument/2006/relationships/image" Target="../media/image969.png"/><Relationship Id="rId119" Type="http://schemas.openxmlformats.org/officeDocument/2006/relationships/image" Target="../media/image1017.png"/><Relationship Id="rId270" Type="http://schemas.openxmlformats.org/officeDocument/2006/relationships/customXml" Target="../ink/ink1320.xml"/><Relationship Id="rId326" Type="http://schemas.openxmlformats.org/officeDocument/2006/relationships/customXml" Target="../ink/ink1348.xml"/><Relationship Id="rId533" Type="http://schemas.openxmlformats.org/officeDocument/2006/relationships/image" Target="../media/image1224.png"/><Relationship Id="rId65" Type="http://schemas.openxmlformats.org/officeDocument/2006/relationships/image" Target="../media/image990.png"/><Relationship Id="rId130" Type="http://schemas.openxmlformats.org/officeDocument/2006/relationships/customXml" Target="../ink/ink1250.xml"/><Relationship Id="rId368" Type="http://schemas.openxmlformats.org/officeDocument/2006/relationships/customXml" Target="../ink/ink1369.xml"/><Relationship Id="rId172" Type="http://schemas.openxmlformats.org/officeDocument/2006/relationships/customXml" Target="../ink/ink1271.xml"/><Relationship Id="rId228" Type="http://schemas.openxmlformats.org/officeDocument/2006/relationships/customXml" Target="../ink/ink1299.xml"/><Relationship Id="rId435" Type="http://schemas.openxmlformats.org/officeDocument/2006/relationships/image" Target="../media/image1175.png"/><Relationship Id="rId477" Type="http://schemas.openxmlformats.org/officeDocument/2006/relationships/image" Target="../media/image1196.png"/><Relationship Id="rId281" Type="http://schemas.openxmlformats.org/officeDocument/2006/relationships/image" Target="../media/image1098.png"/><Relationship Id="rId337" Type="http://schemas.openxmlformats.org/officeDocument/2006/relationships/image" Target="../media/image1126.png"/><Relationship Id="rId502" Type="http://schemas.openxmlformats.org/officeDocument/2006/relationships/customXml" Target="../ink/ink1436.xml"/><Relationship Id="rId34" Type="http://schemas.openxmlformats.org/officeDocument/2006/relationships/customXml" Target="../ink/ink1202.xml"/><Relationship Id="rId76" Type="http://schemas.openxmlformats.org/officeDocument/2006/relationships/customXml" Target="../ink/ink1223.xml"/><Relationship Id="rId141" Type="http://schemas.openxmlformats.org/officeDocument/2006/relationships/image" Target="../media/image1028.png"/><Relationship Id="rId379" Type="http://schemas.openxmlformats.org/officeDocument/2006/relationships/image" Target="../media/image1147.png"/><Relationship Id="rId544" Type="http://schemas.openxmlformats.org/officeDocument/2006/relationships/customXml" Target="../ink/ink1457.xml"/><Relationship Id="rId7" Type="http://schemas.openxmlformats.org/officeDocument/2006/relationships/image" Target="../media/image961.png"/><Relationship Id="rId183" Type="http://schemas.openxmlformats.org/officeDocument/2006/relationships/image" Target="../media/image1049.png"/><Relationship Id="rId239" Type="http://schemas.openxmlformats.org/officeDocument/2006/relationships/image" Target="../media/image1077.png"/><Relationship Id="rId390" Type="http://schemas.openxmlformats.org/officeDocument/2006/relationships/customXml" Target="../ink/ink1380.xml"/><Relationship Id="rId404" Type="http://schemas.openxmlformats.org/officeDocument/2006/relationships/customXml" Target="../ink/ink1387.xml"/><Relationship Id="rId446" Type="http://schemas.openxmlformats.org/officeDocument/2006/relationships/customXml" Target="../ink/ink1408.xml"/><Relationship Id="rId250" Type="http://schemas.openxmlformats.org/officeDocument/2006/relationships/customXml" Target="../ink/ink1310.xml"/><Relationship Id="rId292" Type="http://schemas.openxmlformats.org/officeDocument/2006/relationships/customXml" Target="../ink/ink1331.xml"/><Relationship Id="rId306" Type="http://schemas.openxmlformats.org/officeDocument/2006/relationships/customXml" Target="../ink/ink1338.xml"/><Relationship Id="rId488" Type="http://schemas.openxmlformats.org/officeDocument/2006/relationships/customXml" Target="../ink/ink1429.xml"/><Relationship Id="rId45" Type="http://schemas.openxmlformats.org/officeDocument/2006/relationships/image" Target="../media/image980.png"/><Relationship Id="rId87" Type="http://schemas.openxmlformats.org/officeDocument/2006/relationships/image" Target="../media/image1001.png"/><Relationship Id="rId110" Type="http://schemas.openxmlformats.org/officeDocument/2006/relationships/customXml" Target="../ink/ink1240.xml"/><Relationship Id="rId348" Type="http://schemas.openxmlformats.org/officeDocument/2006/relationships/customXml" Target="../ink/ink1359.xml"/><Relationship Id="rId513" Type="http://schemas.openxmlformats.org/officeDocument/2006/relationships/image" Target="../media/image1214.png"/><Relationship Id="rId152" Type="http://schemas.openxmlformats.org/officeDocument/2006/relationships/customXml" Target="../ink/ink1261.xml"/><Relationship Id="rId194" Type="http://schemas.openxmlformats.org/officeDocument/2006/relationships/customXml" Target="../ink/ink1282.xml"/><Relationship Id="rId208" Type="http://schemas.openxmlformats.org/officeDocument/2006/relationships/customXml" Target="../ink/ink1289.xml"/><Relationship Id="rId415" Type="http://schemas.openxmlformats.org/officeDocument/2006/relationships/image" Target="../media/image1165.png"/><Relationship Id="rId457" Type="http://schemas.openxmlformats.org/officeDocument/2006/relationships/image" Target="../media/image1186.png"/><Relationship Id="rId261" Type="http://schemas.openxmlformats.org/officeDocument/2006/relationships/image" Target="../media/image1088.png"/><Relationship Id="rId499" Type="http://schemas.openxmlformats.org/officeDocument/2006/relationships/image" Target="../media/image1207.png"/><Relationship Id="rId14" Type="http://schemas.openxmlformats.org/officeDocument/2006/relationships/customXml" Target="../ink/ink1192.xml"/><Relationship Id="rId56" Type="http://schemas.openxmlformats.org/officeDocument/2006/relationships/customXml" Target="../ink/ink1213.xml"/><Relationship Id="rId317" Type="http://schemas.openxmlformats.org/officeDocument/2006/relationships/image" Target="../media/image1116.png"/><Relationship Id="rId359" Type="http://schemas.openxmlformats.org/officeDocument/2006/relationships/image" Target="../media/image1137.png"/><Relationship Id="rId524" Type="http://schemas.openxmlformats.org/officeDocument/2006/relationships/customXml" Target="../ink/ink1447.xml"/><Relationship Id="rId98" Type="http://schemas.openxmlformats.org/officeDocument/2006/relationships/customXml" Target="../ink/ink1234.xml"/><Relationship Id="rId121" Type="http://schemas.openxmlformats.org/officeDocument/2006/relationships/image" Target="../media/image1018.png"/><Relationship Id="rId163" Type="http://schemas.openxmlformats.org/officeDocument/2006/relationships/image" Target="../media/image1039.png"/><Relationship Id="rId219" Type="http://schemas.openxmlformats.org/officeDocument/2006/relationships/image" Target="../media/image1067.png"/><Relationship Id="rId370" Type="http://schemas.openxmlformats.org/officeDocument/2006/relationships/customXml" Target="../ink/ink1370.xml"/><Relationship Id="rId426" Type="http://schemas.openxmlformats.org/officeDocument/2006/relationships/customXml" Target="../ink/ink1398.xml"/><Relationship Id="rId230" Type="http://schemas.openxmlformats.org/officeDocument/2006/relationships/customXml" Target="../ink/ink1300.xml"/><Relationship Id="rId468" Type="http://schemas.openxmlformats.org/officeDocument/2006/relationships/customXml" Target="../ink/ink1419.xml"/><Relationship Id="rId25" Type="http://schemas.openxmlformats.org/officeDocument/2006/relationships/image" Target="../media/image970.png"/><Relationship Id="rId67" Type="http://schemas.openxmlformats.org/officeDocument/2006/relationships/image" Target="../media/image991.png"/><Relationship Id="rId272" Type="http://schemas.openxmlformats.org/officeDocument/2006/relationships/customXml" Target="../ink/ink1321.xml"/><Relationship Id="rId328" Type="http://schemas.openxmlformats.org/officeDocument/2006/relationships/customXml" Target="../ink/ink1349.xml"/><Relationship Id="rId535" Type="http://schemas.openxmlformats.org/officeDocument/2006/relationships/image" Target="../media/image1225.png"/><Relationship Id="rId132" Type="http://schemas.openxmlformats.org/officeDocument/2006/relationships/customXml" Target="../ink/ink1251.xml"/><Relationship Id="rId174" Type="http://schemas.openxmlformats.org/officeDocument/2006/relationships/customXml" Target="../ink/ink1272.xml"/><Relationship Id="rId381" Type="http://schemas.openxmlformats.org/officeDocument/2006/relationships/image" Target="../media/image1148.png"/><Relationship Id="rId241" Type="http://schemas.openxmlformats.org/officeDocument/2006/relationships/image" Target="../media/image1078.png"/><Relationship Id="rId437" Type="http://schemas.openxmlformats.org/officeDocument/2006/relationships/image" Target="../media/image1176.png"/><Relationship Id="rId479" Type="http://schemas.openxmlformats.org/officeDocument/2006/relationships/image" Target="../media/image1197.png"/><Relationship Id="rId36" Type="http://schemas.openxmlformats.org/officeDocument/2006/relationships/customXml" Target="../ink/ink1203.xml"/><Relationship Id="rId283" Type="http://schemas.openxmlformats.org/officeDocument/2006/relationships/image" Target="../media/image1099.png"/><Relationship Id="rId339" Type="http://schemas.openxmlformats.org/officeDocument/2006/relationships/image" Target="../media/image1127.png"/><Relationship Id="rId490" Type="http://schemas.openxmlformats.org/officeDocument/2006/relationships/customXml" Target="../ink/ink1430.xml"/><Relationship Id="rId504" Type="http://schemas.openxmlformats.org/officeDocument/2006/relationships/customXml" Target="../ink/ink1437.xml"/><Relationship Id="rId546" Type="http://schemas.openxmlformats.org/officeDocument/2006/relationships/customXml" Target="../ink/ink1458.xml"/><Relationship Id="rId78" Type="http://schemas.openxmlformats.org/officeDocument/2006/relationships/customXml" Target="../ink/ink1224.xml"/><Relationship Id="rId101" Type="http://schemas.openxmlformats.org/officeDocument/2006/relationships/image" Target="../media/image1008.png"/><Relationship Id="rId143" Type="http://schemas.openxmlformats.org/officeDocument/2006/relationships/image" Target="../media/image1029.png"/><Relationship Id="rId185" Type="http://schemas.openxmlformats.org/officeDocument/2006/relationships/image" Target="../media/image1050.png"/><Relationship Id="rId350" Type="http://schemas.openxmlformats.org/officeDocument/2006/relationships/customXml" Target="../ink/ink1360.xml"/><Relationship Id="rId406" Type="http://schemas.openxmlformats.org/officeDocument/2006/relationships/customXml" Target="../ink/ink1388.xml"/><Relationship Id="rId9" Type="http://schemas.openxmlformats.org/officeDocument/2006/relationships/image" Target="../media/image962.png"/><Relationship Id="rId210" Type="http://schemas.openxmlformats.org/officeDocument/2006/relationships/customXml" Target="../ink/ink1290.xml"/><Relationship Id="rId392" Type="http://schemas.openxmlformats.org/officeDocument/2006/relationships/customXml" Target="../ink/ink1381.xml"/><Relationship Id="rId448" Type="http://schemas.openxmlformats.org/officeDocument/2006/relationships/customXml" Target="../ink/ink1409.xml"/><Relationship Id="rId252" Type="http://schemas.openxmlformats.org/officeDocument/2006/relationships/customXml" Target="../ink/ink1311.xml"/><Relationship Id="rId294" Type="http://schemas.openxmlformats.org/officeDocument/2006/relationships/customXml" Target="../ink/ink1332.xml"/><Relationship Id="rId308" Type="http://schemas.openxmlformats.org/officeDocument/2006/relationships/customXml" Target="../ink/ink1339.xml"/><Relationship Id="rId515" Type="http://schemas.openxmlformats.org/officeDocument/2006/relationships/image" Target="../media/image1215.png"/><Relationship Id="rId47" Type="http://schemas.openxmlformats.org/officeDocument/2006/relationships/image" Target="../media/image981.png"/><Relationship Id="rId89" Type="http://schemas.openxmlformats.org/officeDocument/2006/relationships/image" Target="../media/image1002.png"/><Relationship Id="rId112" Type="http://schemas.openxmlformats.org/officeDocument/2006/relationships/customXml" Target="../ink/ink1241.xml"/><Relationship Id="rId154" Type="http://schemas.openxmlformats.org/officeDocument/2006/relationships/customXml" Target="../ink/ink1262.xml"/><Relationship Id="rId361" Type="http://schemas.openxmlformats.org/officeDocument/2006/relationships/image" Target="../media/image1138.png"/><Relationship Id="rId196" Type="http://schemas.openxmlformats.org/officeDocument/2006/relationships/customXml" Target="../ink/ink1283.xml"/><Relationship Id="rId417" Type="http://schemas.openxmlformats.org/officeDocument/2006/relationships/image" Target="../media/image1166.png"/><Relationship Id="rId459" Type="http://schemas.openxmlformats.org/officeDocument/2006/relationships/image" Target="../media/image1187.png"/><Relationship Id="rId16" Type="http://schemas.openxmlformats.org/officeDocument/2006/relationships/customXml" Target="../ink/ink1193.xml"/><Relationship Id="rId221" Type="http://schemas.openxmlformats.org/officeDocument/2006/relationships/image" Target="../media/image1068.png"/><Relationship Id="rId263" Type="http://schemas.openxmlformats.org/officeDocument/2006/relationships/image" Target="../media/image1089.png"/><Relationship Id="rId319" Type="http://schemas.openxmlformats.org/officeDocument/2006/relationships/image" Target="../media/image1117.png"/><Relationship Id="rId470" Type="http://schemas.openxmlformats.org/officeDocument/2006/relationships/customXml" Target="../ink/ink1420.xml"/><Relationship Id="rId526" Type="http://schemas.openxmlformats.org/officeDocument/2006/relationships/customXml" Target="../ink/ink1448.xml"/><Relationship Id="rId58" Type="http://schemas.openxmlformats.org/officeDocument/2006/relationships/customXml" Target="../ink/ink1214.xml"/><Relationship Id="rId123" Type="http://schemas.openxmlformats.org/officeDocument/2006/relationships/image" Target="../media/image1019.png"/><Relationship Id="rId330" Type="http://schemas.openxmlformats.org/officeDocument/2006/relationships/customXml" Target="../ink/ink1350.xml"/><Relationship Id="rId165" Type="http://schemas.openxmlformats.org/officeDocument/2006/relationships/image" Target="../media/image1040.png"/><Relationship Id="rId372" Type="http://schemas.openxmlformats.org/officeDocument/2006/relationships/customXml" Target="../ink/ink1371.xml"/><Relationship Id="rId428" Type="http://schemas.openxmlformats.org/officeDocument/2006/relationships/customXml" Target="../ink/ink1399.xml"/><Relationship Id="rId232" Type="http://schemas.openxmlformats.org/officeDocument/2006/relationships/customXml" Target="../ink/ink1301.xml"/><Relationship Id="rId274" Type="http://schemas.openxmlformats.org/officeDocument/2006/relationships/customXml" Target="../ink/ink1322.xml"/><Relationship Id="rId481" Type="http://schemas.openxmlformats.org/officeDocument/2006/relationships/image" Target="../media/image1198.png"/><Relationship Id="rId27" Type="http://schemas.openxmlformats.org/officeDocument/2006/relationships/image" Target="../media/image971.png"/><Relationship Id="rId69" Type="http://schemas.openxmlformats.org/officeDocument/2006/relationships/image" Target="../media/image992.png"/><Relationship Id="rId134" Type="http://schemas.openxmlformats.org/officeDocument/2006/relationships/customXml" Target="../ink/ink1252.xml"/><Relationship Id="rId537" Type="http://schemas.openxmlformats.org/officeDocument/2006/relationships/image" Target="../media/image1226.png"/><Relationship Id="rId80" Type="http://schemas.openxmlformats.org/officeDocument/2006/relationships/customXml" Target="../ink/ink1225.xml"/><Relationship Id="rId176" Type="http://schemas.openxmlformats.org/officeDocument/2006/relationships/customXml" Target="../ink/ink1273.xml"/><Relationship Id="rId341" Type="http://schemas.openxmlformats.org/officeDocument/2006/relationships/image" Target="../media/image1128.png"/><Relationship Id="rId383" Type="http://schemas.openxmlformats.org/officeDocument/2006/relationships/image" Target="../media/image1149.png"/><Relationship Id="rId439" Type="http://schemas.openxmlformats.org/officeDocument/2006/relationships/image" Target="../media/image1177.png"/><Relationship Id="rId201" Type="http://schemas.openxmlformats.org/officeDocument/2006/relationships/image" Target="../media/image1058.png"/><Relationship Id="rId243" Type="http://schemas.openxmlformats.org/officeDocument/2006/relationships/image" Target="../media/image1079.png"/><Relationship Id="rId285" Type="http://schemas.openxmlformats.org/officeDocument/2006/relationships/image" Target="../media/image1100.png"/><Relationship Id="rId450" Type="http://schemas.openxmlformats.org/officeDocument/2006/relationships/customXml" Target="../ink/ink1410.xml"/><Relationship Id="rId506" Type="http://schemas.openxmlformats.org/officeDocument/2006/relationships/customXml" Target="../ink/ink1438.xml"/><Relationship Id="rId38" Type="http://schemas.openxmlformats.org/officeDocument/2006/relationships/customXml" Target="../ink/ink1204.xml"/><Relationship Id="rId103" Type="http://schemas.openxmlformats.org/officeDocument/2006/relationships/image" Target="../media/image1009.png"/><Relationship Id="rId310" Type="http://schemas.openxmlformats.org/officeDocument/2006/relationships/customXml" Target="../ink/ink1340.xml"/><Relationship Id="rId492" Type="http://schemas.openxmlformats.org/officeDocument/2006/relationships/customXml" Target="../ink/ink1431.xml"/><Relationship Id="rId548" Type="http://schemas.openxmlformats.org/officeDocument/2006/relationships/customXml" Target="../ink/ink1459.xml"/><Relationship Id="rId91" Type="http://schemas.openxmlformats.org/officeDocument/2006/relationships/image" Target="../media/image1003.png"/><Relationship Id="rId145" Type="http://schemas.openxmlformats.org/officeDocument/2006/relationships/image" Target="../media/image1030.png"/><Relationship Id="rId187" Type="http://schemas.openxmlformats.org/officeDocument/2006/relationships/image" Target="../media/image1051.png"/><Relationship Id="rId352" Type="http://schemas.openxmlformats.org/officeDocument/2006/relationships/customXml" Target="../ink/ink1361.xml"/><Relationship Id="rId394" Type="http://schemas.openxmlformats.org/officeDocument/2006/relationships/customXml" Target="../ink/ink1382.xml"/><Relationship Id="rId408" Type="http://schemas.openxmlformats.org/officeDocument/2006/relationships/customXml" Target="../ink/ink1389.xml"/><Relationship Id="rId212" Type="http://schemas.openxmlformats.org/officeDocument/2006/relationships/customXml" Target="../ink/ink1291.xml"/><Relationship Id="rId254" Type="http://schemas.openxmlformats.org/officeDocument/2006/relationships/customXml" Target="../ink/ink1312.xml"/><Relationship Id="rId49" Type="http://schemas.openxmlformats.org/officeDocument/2006/relationships/image" Target="../media/image982.png"/><Relationship Id="rId114" Type="http://schemas.openxmlformats.org/officeDocument/2006/relationships/customXml" Target="../ink/ink1242.xml"/><Relationship Id="rId296" Type="http://schemas.openxmlformats.org/officeDocument/2006/relationships/customXml" Target="../ink/ink1333.xml"/><Relationship Id="rId461" Type="http://schemas.openxmlformats.org/officeDocument/2006/relationships/image" Target="../media/image1188.png"/><Relationship Id="rId517" Type="http://schemas.openxmlformats.org/officeDocument/2006/relationships/image" Target="../media/image1216.png"/><Relationship Id="rId60" Type="http://schemas.openxmlformats.org/officeDocument/2006/relationships/customXml" Target="../ink/ink1215.xml"/><Relationship Id="rId156" Type="http://schemas.openxmlformats.org/officeDocument/2006/relationships/customXml" Target="../ink/ink1263.xml"/><Relationship Id="rId198" Type="http://schemas.openxmlformats.org/officeDocument/2006/relationships/customXml" Target="../ink/ink1284.xml"/><Relationship Id="rId321" Type="http://schemas.openxmlformats.org/officeDocument/2006/relationships/image" Target="../media/image1118.png"/><Relationship Id="rId363" Type="http://schemas.openxmlformats.org/officeDocument/2006/relationships/image" Target="../media/image1139.png"/><Relationship Id="rId419" Type="http://schemas.openxmlformats.org/officeDocument/2006/relationships/image" Target="../media/image1167.png"/><Relationship Id="rId223" Type="http://schemas.openxmlformats.org/officeDocument/2006/relationships/image" Target="../media/image1069.png"/><Relationship Id="rId430" Type="http://schemas.openxmlformats.org/officeDocument/2006/relationships/customXml" Target="../ink/ink1400.xml"/><Relationship Id="rId18" Type="http://schemas.openxmlformats.org/officeDocument/2006/relationships/customXml" Target="../ink/ink1194.xml"/><Relationship Id="rId265" Type="http://schemas.openxmlformats.org/officeDocument/2006/relationships/image" Target="../media/image1090.png"/><Relationship Id="rId472" Type="http://schemas.openxmlformats.org/officeDocument/2006/relationships/customXml" Target="../ink/ink1421.xml"/><Relationship Id="rId528" Type="http://schemas.openxmlformats.org/officeDocument/2006/relationships/customXml" Target="../ink/ink1449.xml"/><Relationship Id="rId125" Type="http://schemas.openxmlformats.org/officeDocument/2006/relationships/image" Target="../media/image1020.png"/><Relationship Id="rId167" Type="http://schemas.openxmlformats.org/officeDocument/2006/relationships/image" Target="../media/image1041.png"/><Relationship Id="rId332" Type="http://schemas.openxmlformats.org/officeDocument/2006/relationships/customXml" Target="../ink/ink1351.xml"/><Relationship Id="rId374" Type="http://schemas.openxmlformats.org/officeDocument/2006/relationships/customXml" Target="../ink/ink1372.xml"/><Relationship Id="rId71" Type="http://schemas.openxmlformats.org/officeDocument/2006/relationships/image" Target="../media/image993.png"/><Relationship Id="rId234" Type="http://schemas.openxmlformats.org/officeDocument/2006/relationships/customXml" Target="../ink/ink1302.xml"/><Relationship Id="rId2" Type="http://schemas.openxmlformats.org/officeDocument/2006/relationships/customXml" Target="../ink/ink1186.xml"/><Relationship Id="rId29" Type="http://schemas.openxmlformats.org/officeDocument/2006/relationships/image" Target="../media/image972.png"/><Relationship Id="rId276" Type="http://schemas.openxmlformats.org/officeDocument/2006/relationships/customXml" Target="../ink/ink1323.xml"/><Relationship Id="rId441" Type="http://schemas.openxmlformats.org/officeDocument/2006/relationships/image" Target="../media/image1178.png"/><Relationship Id="rId483" Type="http://schemas.openxmlformats.org/officeDocument/2006/relationships/image" Target="../media/image1199.png"/><Relationship Id="rId539" Type="http://schemas.openxmlformats.org/officeDocument/2006/relationships/image" Target="../media/image1227.png"/><Relationship Id="rId40" Type="http://schemas.openxmlformats.org/officeDocument/2006/relationships/customXml" Target="../ink/ink1205.xml"/><Relationship Id="rId136" Type="http://schemas.openxmlformats.org/officeDocument/2006/relationships/customXml" Target="../ink/ink1253.xml"/><Relationship Id="rId178" Type="http://schemas.openxmlformats.org/officeDocument/2006/relationships/customXml" Target="../ink/ink1274.xml"/><Relationship Id="rId301" Type="http://schemas.openxmlformats.org/officeDocument/2006/relationships/image" Target="../media/image1108.png"/><Relationship Id="rId343" Type="http://schemas.openxmlformats.org/officeDocument/2006/relationships/image" Target="../media/image1129.png"/><Relationship Id="rId82" Type="http://schemas.openxmlformats.org/officeDocument/2006/relationships/customXml" Target="../ink/ink1226.xml"/><Relationship Id="rId203" Type="http://schemas.openxmlformats.org/officeDocument/2006/relationships/image" Target="../media/image1059.png"/><Relationship Id="rId385" Type="http://schemas.openxmlformats.org/officeDocument/2006/relationships/image" Target="../media/image1150.png"/><Relationship Id="rId245" Type="http://schemas.openxmlformats.org/officeDocument/2006/relationships/image" Target="../media/image1080.png"/><Relationship Id="rId287" Type="http://schemas.openxmlformats.org/officeDocument/2006/relationships/image" Target="../media/image1101.png"/><Relationship Id="rId410" Type="http://schemas.openxmlformats.org/officeDocument/2006/relationships/customXml" Target="../ink/ink1390.xml"/><Relationship Id="rId452" Type="http://schemas.openxmlformats.org/officeDocument/2006/relationships/customXml" Target="../ink/ink1411.xml"/><Relationship Id="rId494" Type="http://schemas.openxmlformats.org/officeDocument/2006/relationships/customXml" Target="../ink/ink1432.xml"/><Relationship Id="rId508" Type="http://schemas.openxmlformats.org/officeDocument/2006/relationships/customXml" Target="../ink/ink1439.xml"/><Relationship Id="rId105" Type="http://schemas.openxmlformats.org/officeDocument/2006/relationships/image" Target="../media/image1010.png"/><Relationship Id="rId147" Type="http://schemas.openxmlformats.org/officeDocument/2006/relationships/image" Target="../media/image1031.png"/><Relationship Id="rId312" Type="http://schemas.openxmlformats.org/officeDocument/2006/relationships/customXml" Target="../ink/ink1341.xml"/><Relationship Id="rId354" Type="http://schemas.openxmlformats.org/officeDocument/2006/relationships/customXml" Target="../ink/ink1362.xml"/><Relationship Id="rId51" Type="http://schemas.openxmlformats.org/officeDocument/2006/relationships/image" Target="../media/image983.png"/><Relationship Id="rId93" Type="http://schemas.openxmlformats.org/officeDocument/2006/relationships/image" Target="../media/image1004.png"/><Relationship Id="rId189" Type="http://schemas.openxmlformats.org/officeDocument/2006/relationships/image" Target="../media/image1052.png"/><Relationship Id="rId396" Type="http://schemas.openxmlformats.org/officeDocument/2006/relationships/customXml" Target="../ink/ink1383.xml"/><Relationship Id="rId214" Type="http://schemas.openxmlformats.org/officeDocument/2006/relationships/customXml" Target="../ink/ink1292.xml"/><Relationship Id="rId256" Type="http://schemas.openxmlformats.org/officeDocument/2006/relationships/customXml" Target="../ink/ink1313.xml"/><Relationship Id="rId298" Type="http://schemas.openxmlformats.org/officeDocument/2006/relationships/customXml" Target="../ink/ink1334.xml"/><Relationship Id="rId421" Type="http://schemas.openxmlformats.org/officeDocument/2006/relationships/image" Target="../media/image1168.png"/><Relationship Id="rId463" Type="http://schemas.openxmlformats.org/officeDocument/2006/relationships/image" Target="../media/image1189.png"/><Relationship Id="rId519" Type="http://schemas.openxmlformats.org/officeDocument/2006/relationships/image" Target="../media/image1217.png"/><Relationship Id="rId116" Type="http://schemas.openxmlformats.org/officeDocument/2006/relationships/customXml" Target="../ink/ink1243.xml"/><Relationship Id="rId158" Type="http://schemas.openxmlformats.org/officeDocument/2006/relationships/customXml" Target="../ink/ink1264.xml"/><Relationship Id="rId323" Type="http://schemas.openxmlformats.org/officeDocument/2006/relationships/image" Target="../media/image1119.png"/><Relationship Id="rId530" Type="http://schemas.openxmlformats.org/officeDocument/2006/relationships/customXml" Target="../ink/ink1450.xml"/><Relationship Id="rId20" Type="http://schemas.openxmlformats.org/officeDocument/2006/relationships/customXml" Target="../ink/ink1195.xml"/><Relationship Id="rId62" Type="http://schemas.openxmlformats.org/officeDocument/2006/relationships/customXml" Target="../ink/ink1216.xml"/><Relationship Id="rId365" Type="http://schemas.openxmlformats.org/officeDocument/2006/relationships/image" Target="../media/image1140.png"/><Relationship Id="rId225" Type="http://schemas.openxmlformats.org/officeDocument/2006/relationships/image" Target="../media/image1070.png"/><Relationship Id="rId267" Type="http://schemas.openxmlformats.org/officeDocument/2006/relationships/image" Target="../media/image1091.png"/><Relationship Id="rId432" Type="http://schemas.openxmlformats.org/officeDocument/2006/relationships/customXml" Target="../ink/ink1401.xml"/><Relationship Id="rId474" Type="http://schemas.openxmlformats.org/officeDocument/2006/relationships/customXml" Target="../ink/ink1422.xml"/><Relationship Id="rId127" Type="http://schemas.openxmlformats.org/officeDocument/2006/relationships/image" Target="../media/image1021.png"/><Relationship Id="rId31" Type="http://schemas.openxmlformats.org/officeDocument/2006/relationships/image" Target="../media/image973.png"/><Relationship Id="rId73" Type="http://schemas.openxmlformats.org/officeDocument/2006/relationships/image" Target="../media/image994.png"/><Relationship Id="rId169" Type="http://schemas.openxmlformats.org/officeDocument/2006/relationships/image" Target="../media/image1042.png"/><Relationship Id="rId334" Type="http://schemas.openxmlformats.org/officeDocument/2006/relationships/customXml" Target="../ink/ink1352.xml"/><Relationship Id="rId376" Type="http://schemas.openxmlformats.org/officeDocument/2006/relationships/customXml" Target="../ink/ink1373.xml"/><Relationship Id="rId541" Type="http://schemas.openxmlformats.org/officeDocument/2006/relationships/image" Target="../media/image1228.png"/><Relationship Id="rId4" Type="http://schemas.openxmlformats.org/officeDocument/2006/relationships/customXml" Target="../ink/ink1187.xml"/><Relationship Id="rId180" Type="http://schemas.openxmlformats.org/officeDocument/2006/relationships/customXml" Target="../ink/ink1275.xml"/><Relationship Id="rId236" Type="http://schemas.openxmlformats.org/officeDocument/2006/relationships/customXml" Target="../ink/ink1303.xml"/><Relationship Id="rId278" Type="http://schemas.openxmlformats.org/officeDocument/2006/relationships/customXml" Target="../ink/ink1324.xml"/><Relationship Id="rId401" Type="http://schemas.openxmlformats.org/officeDocument/2006/relationships/image" Target="../media/image1158.png"/><Relationship Id="rId443" Type="http://schemas.openxmlformats.org/officeDocument/2006/relationships/image" Target="../media/image1179.png"/><Relationship Id="rId303" Type="http://schemas.openxmlformats.org/officeDocument/2006/relationships/image" Target="../media/image1109.png"/><Relationship Id="rId485" Type="http://schemas.openxmlformats.org/officeDocument/2006/relationships/image" Target="../media/image1200.png"/><Relationship Id="rId42" Type="http://schemas.openxmlformats.org/officeDocument/2006/relationships/customXml" Target="../ink/ink1206.xml"/><Relationship Id="rId84" Type="http://schemas.openxmlformats.org/officeDocument/2006/relationships/customXml" Target="../ink/ink1227.xml"/><Relationship Id="rId138" Type="http://schemas.openxmlformats.org/officeDocument/2006/relationships/customXml" Target="../ink/ink1254.xml"/><Relationship Id="rId345" Type="http://schemas.openxmlformats.org/officeDocument/2006/relationships/image" Target="../media/image1130.png"/><Relationship Id="rId387" Type="http://schemas.openxmlformats.org/officeDocument/2006/relationships/image" Target="../media/image1151.png"/><Relationship Id="rId510" Type="http://schemas.openxmlformats.org/officeDocument/2006/relationships/customXml" Target="../ink/ink1440.xml"/><Relationship Id="rId191" Type="http://schemas.openxmlformats.org/officeDocument/2006/relationships/image" Target="../media/image1053.png"/><Relationship Id="rId205" Type="http://schemas.openxmlformats.org/officeDocument/2006/relationships/image" Target="../media/image1060.png"/><Relationship Id="rId247" Type="http://schemas.openxmlformats.org/officeDocument/2006/relationships/image" Target="../media/image1081.png"/><Relationship Id="rId412" Type="http://schemas.openxmlformats.org/officeDocument/2006/relationships/customXml" Target="../ink/ink1391.xml"/><Relationship Id="rId107" Type="http://schemas.openxmlformats.org/officeDocument/2006/relationships/image" Target="../media/image1011.png"/><Relationship Id="rId289" Type="http://schemas.openxmlformats.org/officeDocument/2006/relationships/image" Target="../media/image1102.png"/><Relationship Id="rId454" Type="http://schemas.openxmlformats.org/officeDocument/2006/relationships/customXml" Target="../ink/ink1412.xml"/><Relationship Id="rId496" Type="http://schemas.openxmlformats.org/officeDocument/2006/relationships/customXml" Target="../ink/ink1433.xml"/><Relationship Id="rId11" Type="http://schemas.openxmlformats.org/officeDocument/2006/relationships/image" Target="../media/image963.png"/><Relationship Id="rId53" Type="http://schemas.openxmlformats.org/officeDocument/2006/relationships/image" Target="../media/image984.png"/><Relationship Id="rId149" Type="http://schemas.openxmlformats.org/officeDocument/2006/relationships/image" Target="../media/image1032.png"/><Relationship Id="rId314" Type="http://schemas.openxmlformats.org/officeDocument/2006/relationships/customXml" Target="../ink/ink1342.xml"/><Relationship Id="rId356" Type="http://schemas.openxmlformats.org/officeDocument/2006/relationships/customXml" Target="../ink/ink1363.xml"/><Relationship Id="rId398" Type="http://schemas.openxmlformats.org/officeDocument/2006/relationships/customXml" Target="../ink/ink1384.xml"/><Relationship Id="rId521" Type="http://schemas.openxmlformats.org/officeDocument/2006/relationships/image" Target="../media/image1218.png"/><Relationship Id="rId95" Type="http://schemas.openxmlformats.org/officeDocument/2006/relationships/image" Target="../media/image1005.png"/><Relationship Id="rId160" Type="http://schemas.openxmlformats.org/officeDocument/2006/relationships/customXml" Target="../ink/ink1265.xml"/><Relationship Id="rId216" Type="http://schemas.openxmlformats.org/officeDocument/2006/relationships/customXml" Target="../ink/ink1293.xml"/><Relationship Id="rId423" Type="http://schemas.openxmlformats.org/officeDocument/2006/relationships/image" Target="../media/image1169.png"/><Relationship Id="rId258" Type="http://schemas.openxmlformats.org/officeDocument/2006/relationships/customXml" Target="../ink/ink1314.xml"/><Relationship Id="rId465" Type="http://schemas.openxmlformats.org/officeDocument/2006/relationships/image" Target="../media/image1190.png"/><Relationship Id="rId22" Type="http://schemas.openxmlformats.org/officeDocument/2006/relationships/customXml" Target="../ink/ink1196.xml"/><Relationship Id="rId64" Type="http://schemas.openxmlformats.org/officeDocument/2006/relationships/customXml" Target="../ink/ink1217.xml"/><Relationship Id="rId118" Type="http://schemas.openxmlformats.org/officeDocument/2006/relationships/customXml" Target="../ink/ink1244.xml"/><Relationship Id="rId325" Type="http://schemas.openxmlformats.org/officeDocument/2006/relationships/image" Target="../media/image1120.png"/><Relationship Id="rId367" Type="http://schemas.openxmlformats.org/officeDocument/2006/relationships/image" Target="../media/image1141.png"/><Relationship Id="rId532" Type="http://schemas.openxmlformats.org/officeDocument/2006/relationships/customXml" Target="../ink/ink1451.xml"/><Relationship Id="rId171" Type="http://schemas.openxmlformats.org/officeDocument/2006/relationships/image" Target="../media/image1043.png"/><Relationship Id="rId227" Type="http://schemas.openxmlformats.org/officeDocument/2006/relationships/image" Target="../media/image1071.png"/><Relationship Id="rId269" Type="http://schemas.openxmlformats.org/officeDocument/2006/relationships/image" Target="../media/image1092.png"/><Relationship Id="rId434" Type="http://schemas.openxmlformats.org/officeDocument/2006/relationships/customXml" Target="../ink/ink1402.xml"/><Relationship Id="rId476" Type="http://schemas.openxmlformats.org/officeDocument/2006/relationships/customXml" Target="../ink/ink1423.xml"/><Relationship Id="rId33" Type="http://schemas.openxmlformats.org/officeDocument/2006/relationships/image" Target="../media/image974.png"/><Relationship Id="rId129" Type="http://schemas.openxmlformats.org/officeDocument/2006/relationships/image" Target="../media/image1022.png"/><Relationship Id="rId280" Type="http://schemas.openxmlformats.org/officeDocument/2006/relationships/customXml" Target="../ink/ink1325.xml"/><Relationship Id="rId336" Type="http://schemas.openxmlformats.org/officeDocument/2006/relationships/customXml" Target="../ink/ink1353.xml"/><Relationship Id="rId501" Type="http://schemas.openxmlformats.org/officeDocument/2006/relationships/image" Target="../media/image1208.png"/><Relationship Id="rId543" Type="http://schemas.openxmlformats.org/officeDocument/2006/relationships/image" Target="../media/image1229.png"/><Relationship Id="rId75" Type="http://schemas.openxmlformats.org/officeDocument/2006/relationships/image" Target="../media/image995.png"/><Relationship Id="rId140" Type="http://schemas.openxmlformats.org/officeDocument/2006/relationships/customXml" Target="../ink/ink1255.xml"/><Relationship Id="rId182" Type="http://schemas.openxmlformats.org/officeDocument/2006/relationships/customXml" Target="../ink/ink1276.xml"/><Relationship Id="rId378" Type="http://schemas.openxmlformats.org/officeDocument/2006/relationships/customXml" Target="../ink/ink1374.xml"/><Relationship Id="rId403" Type="http://schemas.openxmlformats.org/officeDocument/2006/relationships/image" Target="../media/image1159.png"/><Relationship Id="rId6" Type="http://schemas.openxmlformats.org/officeDocument/2006/relationships/customXml" Target="../ink/ink1188.xml"/><Relationship Id="rId238" Type="http://schemas.openxmlformats.org/officeDocument/2006/relationships/customXml" Target="../ink/ink1304.xml"/><Relationship Id="rId445" Type="http://schemas.openxmlformats.org/officeDocument/2006/relationships/image" Target="../media/image1180.png"/><Relationship Id="rId487" Type="http://schemas.openxmlformats.org/officeDocument/2006/relationships/image" Target="../media/image1201.png"/><Relationship Id="rId291" Type="http://schemas.openxmlformats.org/officeDocument/2006/relationships/image" Target="../media/image1103.png"/><Relationship Id="rId305" Type="http://schemas.openxmlformats.org/officeDocument/2006/relationships/image" Target="../media/image1110.png"/><Relationship Id="rId347" Type="http://schemas.openxmlformats.org/officeDocument/2006/relationships/image" Target="../media/image1131.png"/><Relationship Id="rId512" Type="http://schemas.openxmlformats.org/officeDocument/2006/relationships/customXml" Target="../ink/ink1441.xml"/><Relationship Id="rId44" Type="http://schemas.openxmlformats.org/officeDocument/2006/relationships/customXml" Target="../ink/ink1207.xml"/><Relationship Id="rId86" Type="http://schemas.openxmlformats.org/officeDocument/2006/relationships/customXml" Target="../ink/ink1228.xml"/><Relationship Id="rId151" Type="http://schemas.openxmlformats.org/officeDocument/2006/relationships/image" Target="../media/image1033.png"/><Relationship Id="rId389" Type="http://schemas.openxmlformats.org/officeDocument/2006/relationships/image" Target="../media/image1152.png"/><Relationship Id="rId193" Type="http://schemas.openxmlformats.org/officeDocument/2006/relationships/image" Target="../media/image1054.png"/><Relationship Id="rId207" Type="http://schemas.openxmlformats.org/officeDocument/2006/relationships/image" Target="../media/image1061.png"/><Relationship Id="rId249" Type="http://schemas.openxmlformats.org/officeDocument/2006/relationships/image" Target="../media/image1082.png"/><Relationship Id="rId414" Type="http://schemas.openxmlformats.org/officeDocument/2006/relationships/customXml" Target="../ink/ink1392.xml"/><Relationship Id="rId456" Type="http://schemas.openxmlformats.org/officeDocument/2006/relationships/customXml" Target="../ink/ink1413.xml"/><Relationship Id="rId498" Type="http://schemas.openxmlformats.org/officeDocument/2006/relationships/customXml" Target="../ink/ink1434.xml"/><Relationship Id="rId13" Type="http://schemas.openxmlformats.org/officeDocument/2006/relationships/image" Target="../media/image964.png"/><Relationship Id="rId109" Type="http://schemas.openxmlformats.org/officeDocument/2006/relationships/image" Target="../media/image1012.png"/><Relationship Id="rId260" Type="http://schemas.openxmlformats.org/officeDocument/2006/relationships/customXml" Target="../ink/ink1315.xml"/><Relationship Id="rId316" Type="http://schemas.openxmlformats.org/officeDocument/2006/relationships/customXml" Target="../ink/ink1343.xml"/><Relationship Id="rId523" Type="http://schemas.openxmlformats.org/officeDocument/2006/relationships/image" Target="../media/image1219.png"/><Relationship Id="rId55" Type="http://schemas.openxmlformats.org/officeDocument/2006/relationships/image" Target="../media/image985.png"/><Relationship Id="rId97" Type="http://schemas.openxmlformats.org/officeDocument/2006/relationships/image" Target="../media/image1006.png"/><Relationship Id="rId120" Type="http://schemas.openxmlformats.org/officeDocument/2006/relationships/customXml" Target="../ink/ink1245.xml"/><Relationship Id="rId358" Type="http://schemas.openxmlformats.org/officeDocument/2006/relationships/customXml" Target="../ink/ink1364.xml"/><Relationship Id="rId162" Type="http://schemas.openxmlformats.org/officeDocument/2006/relationships/customXml" Target="../ink/ink1266.xml"/><Relationship Id="rId218" Type="http://schemas.openxmlformats.org/officeDocument/2006/relationships/customXml" Target="../ink/ink1294.xml"/><Relationship Id="rId425" Type="http://schemas.openxmlformats.org/officeDocument/2006/relationships/image" Target="../media/image1170.png"/><Relationship Id="rId467" Type="http://schemas.openxmlformats.org/officeDocument/2006/relationships/image" Target="../media/image1191.png"/><Relationship Id="rId271" Type="http://schemas.openxmlformats.org/officeDocument/2006/relationships/image" Target="../media/image1093.png"/><Relationship Id="rId24" Type="http://schemas.openxmlformats.org/officeDocument/2006/relationships/customXml" Target="../ink/ink1197.xml"/><Relationship Id="rId66" Type="http://schemas.openxmlformats.org/officeDocument/2006/relationships/customXml" Target="../ink/ink1218.xml"/><Relationship Id="rId131" Type="http://schemas.openxmlformats.org/officeDocument/2006/relationships/image" Target="../media/image1023.png"/><Relationship Id="rId327" Type="http://schemas.openxmlformats.org/officeDocument/2006/relationships/image" Target="../media/image1121.png"/><Relationship Id="rId369" Type="http://schemas.openxmlformats.org/officeDocument/2006/relationships/image" Target="../media/image1142.png"/><Relationship Id="rId534" Type="http://schemas.openxmlformats.org/officeDocument/2006/relationships/customXml" Target="../ink/ink1452.xml"/><Relationship Id="rId173" Type="http://schemas.openxmlformats.org/officeDocument/2006/relationships/image" Target="../media/image1044.png"/><Relationship Id="rId229" Type="http://schemas.openxmlformats.org/officeDocument/2006/relationships/image" Target="../media/image1072.png"/><Relationship Id="rId380" Type="http://schemas.openxmlformats.org/officeDocument/2006/relationships/customXml" Target="../ink/ink1375.xml"/><Relationship Id="rId436" Type="http://schemas.openxmlformats.org/officeDocument/2006/relationships/customXml" Target="../ink/ink1403.xml"/><Relationship Id="rId240" Type="http://schemas.openxmlformats.org/officeDocument/2006/relationships/customXml" Target="../ink/ink1305.xml"/><Relationship Id="rId478" Type="http://schemas.openxmlformats.org/officeDocument/2006/relationships/customXml" Target="../ink/ink1424.xml"/><Relationship Id="rId35" Type="http://schemas.openxmlformats.org/officeDocument/2006/relationships/image" Target="../media/image975.png"/><Relationship Id="rId77" Type="http://schemas.openxmlformats.org/officeDocument/2006/relationships/image" Target="../media/image996.png"/><Relationship Id="rId100" Type="http://schemas.openxmlformats.org/officeDocument/2006/relationships/customXml" Target="../ink/ink1235.xml"/><Relationship Id="rId282" Type="http://schemas.openxmlformats.org/officeDocument/2006/relationships/customXml" Target="../ink/ink1326.xml"/><Relationship Id="rId338" Type="http://schemas.openxmlformats.org/officeDocument/2006/relationships/customXml" Target="../ink/ink1354.xml"/><Relationship Id="rId503" Type="http://schemas.openxmlformats.org/officeDocument/2006/relationships/image" Target="../media/image1209.png"/><Relationship Id="rId545" Type="http://schemas.openxmlformats.org/officeDocument/2006/relationships/image" Target="../media/image1230.png"/><Relationship Id="rId8" Type="http://schemas.openxmlformats.org/officeDocument/2006/relationships/customXml" Target="../ink/ink1189.xml"/><Relationship Id="rId142" Type="http://schemas.openxmlformats.org/officeDocument/2006/relationships/customXml" Target="../ink/ink1256.xml"/><Relationship Id="rId184" Type="http://schemas.openxmlformats.org/officeDocument/2006/relationships/customXml" Target="../ink/ink1277.xml"/><Relationship Id="rId391" Type="http://schemas.openxmlformats.org/officeDocument/2006/relationships/image" Target="../media/image1153.png"/><Relationship Id="rId405" Type="http://schemas.openxmlformats.org/officeDocument/2006/relationships/image" Target="../media/image1160.png"/><Relationship Id="rId447" Type="http://schemas.openxmlformats.org/officeDocument/2006/relationships/image" Target="../media/image1181.png"/><Relationship Id="rId251" Type="http://schemas.openxmlformats.org/officeDocument/2006/relationships/image" Target="../media/image1083.png"/><Relationship Id="rId489" Type="http://schemas.openxmlformats.org/officeDocument/2006/relationships/image" Target="../media/image1202.png"/><Relationship Id="rId46" Type="http://schemas.openxmlformats.org/officeDocument/2006/relationships/customXml" Target="../ink/ink1208.xml"/><Relationship Id="rId293" Type="http://schemas.openxmlformats.org/officeDocument/2006/relationships/image" Target="../media/image1104.png"/><Relationship Id="rId307" Type="http://schemas.openxmlformats.org/officeDocument/2006/relationships/image" Target="../media/image1111.png"/><Relationship Id="rId349" Type="http://schemas.openxmlformats.org/officeDocument/2006/relationships/image" Target="../media/image1132.png"/><Relationship Id="rId514" Type="http://schemas.openxmlformats.org/officeDocument/2006/relationships/customXml" Target="../ink/ink1442.xml"/><Relationship Id="rId88" Type="http://schemas.openxmlformats.org/officeDocument/2006/relationships/customXml" Target="../ink/ink1229.xml"/><Relationship Id="rId111" Type="http://schemas.openxmlformats.org/officeDocument/2006/relationships/image" Target="../media/image1013.png"/><Relationship Id="rId153" Type="http://schemas.openxmlformats.org/officeDocument/2006/relationships/image" Target="../media/image1034.png"/><Relationship Id="rId195" Type="http://schemas.openxmlformats.org/officeDocument/2006/relationships/image" Target="../media/image1055.png"/><Relationship Id="rId209" Type="http://schemas.openxmlformats.org/officeDocument/2006/relationships/image" Target="../media/image1062.png"/><Relationship Id="rId360" Type="http://schemas.openxmlformats.org/officeDocument/2006/relationships/customXml" Target="../ink/ink1365.xml"/><Relationship Id="rId416" Type="http://schemas.openxmlformats.org/officeDocument/2006/relationships/customXml" Target="../ink/ink1393.xml"/><Relationship Id="rId220" Type="http://schemas.openxmlformats.org/officeDocument/2006/relationships/customXml" Target="../ink/ink1295.xml"/><Relationship Id="rId458" Type="http://schemas.openxmlformats.org/officeDocument/2006/relationships/customXml" Target="../ink/ink1414.xml"/><Relationship Id="rId15" Type="http://schemas.openxmlformats.org/officeDocument/2006/relationships/image" Target="../media/image965.png"/><Relationship Id="rId57" Type="http://schemas.openxmlformats.org/officeDocument/2006/relationships/image" Target="../media/image986.png"/><Relationship Id="rId262" Type="http://schemas.openxmlformats.org/officeDocument/2006/relationships/customXml" Target="../ink/ink1316.xml"/><Relationship Id="rId318" Type="http://schemas.openxmlformats.org/officeDocument/2006/relationships/customXml" Target="../ink/ink1344.xml"/><Relationship Id="rId525" Type="http://schemas.openxmlformats.org/officeDocument/2006/relationships/image" Target="../media/image1220.png"/><Relationship Id="rId99" Type="http://schemas.openxmlformats.org/officeDocument/2006/relationships/image" Target="../media/image1007.png"/><Relationship Id="rId122" Type="http://schemas.openxmlformats.org/officeDocument/2006/relationships/customXml" Target="../ink/ink1246.xml"/><Relationship Id="rId164" Type="http://schemas.openxmlformats.org/officeDocument/2006/relationships/customXml" Target="../ink/ink1267.xml"/><Relationship Id="rId371" Type="http://schemas.openxmlformats.org/officeDocument/2006/relationships/image" Target="../media/image1143.png"/><Relationship Id="rId427" Type="http://schemas.openxmlformats.org/officeDocument/2006/relationships/image" Target="../media/image1171.png"/><Relationship Id="rId469" Type="http://schemas.openxmlformats.org/officeDocument/2006/relationships/image" Target="../media/image1192.png"/><Relationship Id="rId26" Type="http://schemas.openxmlformats.org/officeDocument/2006/relationships/customXml" Target="../ink/ink1198.xml"/><Relationship Id="rId231" Type="http://schemas.openxmlformats.org/officeDocument/2006/relationships/image" Target="../media/image1073.png"/><Relationship Id="rId273" Type="http://schemas.openxmlformats.org/officeDocument/2006/relationships/image" Target="../media/image1094.png"/><Relationship Id="rId329" Type="http://schemas.openxmlformats.org/officeDocument/2006/relationships/image" Target="../media/image1122.png"/><Relationship Id="rId480" Type="http://schemas.openxmlformats.org/officeDocument/2006/relationships/customXml" Target="../ink/ink1425.xml"/><Relationship Id="rId536" Type="http://schemas.openxmlformats.org/officeDocument/2006/relationships/customXml" Target="../ink/ink1453.xml"/><Relationship Id="rId68" Type="http://schemas.openxmlformats.org/officeDocument/2006/relationships/customXml" Target="../ink/ink1219.xml"/><Relationship Id="rId133" Type="http://schemas.openxmlformats.org/officeDocument/2006/relationships/image" Target="../media/image1024.png"/><Relationship Id="rId175" Type="http://schemas.openxmlformats.org/officeDocument/2006/relationships/image" Target="../media/image1045.png"/><Relationship Id="rId340" Type="http://schemas.openxmlformats.org/officeDocument/2006/relationships/customXml" Target="../ink/ink1355.xml"/><Relationship Id="rId200" Type="http://schemas.openxmlformats.org/officeDocument/2006/relationships/customXml" Target="../ink/ink1285.xml"/><Relationship Id="rId382" Type="http://schemas.openxmlformats.org/officeDocument/2006/relationships/customXml" Target="../ink/ink1376.xml"/><Relationship Id="rId438" Type="http://schemas.openxmlformats.org/officeDocument/2006/relationships/customXml" Target="../ink/ink1404.xml"/><Relationship Id="rId242" Type="http://schemas.openxmlformats.org/officeDocument/2006/relationships/customXml" Target="../ink/ink1306.xml"/><Relationship Id="rId284" Type="http://schemas.openxmlformats.org/officeDocument/2006/relationships/customXml" Target="../ink/ink1327.xml"/><Relationship Id="rId491" Type="http://schemas.openxmlformats.org/officeDocument/2006/relationships/image" Target="../media/image1203.png"/><Relationship Id="rId505" Type="http://schemas.openxmlformats.org/officeDocument/2006/relationships/image" Target="../media/image1210.png"/><Relationship Id="rId37" Type="http://schemas.openxmlformats.org/officeDocument/2006/relationships/image" Target="../media/image976.png"/><Relationship Id="rId79" Type="http://schemas.openxmlformats.org/officeDocument/2006/relationships/image" Target="../media/image997.png"/><Relationship Id="rId102" Type="http://schemas.openxmlformats.org/officeDocument/2006/relationships/customXml" Target="../ink/ink1236.xml"/><Relationship Id="rId144" Type="http://schemas.openxmlformats.org/officeDocument/2006/relationships/customXml" Target="../ink/ink1257.xml"/><Relationship Id="rId547" Type="http://schemas.openxmlformats.org/officeDocument/2006/relationships/image" Target="../media/image1231.png"/><Relationship Id="rId90" Type="http://schemas.openxmlformats.org/officeDocument/2006/relationships/customXml" Target="../ink/ink1230.xml"/><Relationship Id="rId186" Type="http://schemas.openxmlformats.org/officeDocument/2006/relationships/customXml" Target="../ink/ink1278.xml"/><Relationship Id="rId351" Type="http://schemas.openxmlformats.org/officeDocument/2006/relationships/image" Target="../media/image1133.png"/><Relationship Id="rId393" Type="http://schemas.openxmlformats.org/officeDocument/2006/relationships/image" Target="../media/image1154.png"/><Relationship Id="rId407" Type="http://schemas.openxmlformats.org/officeDocument/2006/relationships/image" Target="../media/image1161.png"/><Relationship Id="rId449" Type="http://schemas.openxmlformats.org/officeDocument/2006/relationships/image" Target="../media/image1182.png"/><Relationship Id="rId211" Type="http://schemas.openxmlformats.org/officeDocument/2006/relationships/image" Target="../media/image1063.png"/><Relationship Id="rId253" Type="http://schemas.openxmlformats.org/officeDocument/2006/relationships/image" Target="../media/image1084.png"/><Relationship Id="rId295" Type="http://schemas.openxmlformats.org/officeDocument/2006/relationships/image" Target="../media/image1105.png"/><Relationship Id="rId309" Type="http://schemas.openxmlformats.org/officeDocument/2006/relationships/image" Target="../media/image1112.png"/><Relationship Id="rId460" Type="http://schemas.openxmlformats.org/officeDocument/2006/relationships/customXml" Target="../ink/ink1415.xml"/><Relationship Id="rId516" Type="http://schemas.openxmlformats.org/officeDocument/2006/relationships/customXml" Target="../ink/ink1443.xml"/><Relationship Id="rId48" Type="http://schemas.openxmlformats.org/officeDocument/2006/relationships/customXml" Target="../ink/ink1209.xml"/><Relationship Id="rId113" Type="http://schemas.openxmlformats.org/officeDocument/2006/relationships/image" Target="../media/image1014.png"/><Relationship Id="rId320" Type="http://schemas.openxmlformats.org/officeDocument/2006/relationships/customXml" Target="../ink/ink1345.xml"/><Relationship Id="rId155" Type="http://schemas.openxmlformats.org/officeDocument/2006/relationships/image" Target="../media/image1035.png"/><Relationship Id="rId197" Type="http://schemas.openxmlformats.org/officeDocument/2006/relationships/image" Target="../media/image1056.png"/><Relationship Id="rId362" Type="http://schemas.openxmlformats.org/officeDocument/2006/relationships/customXml" Target="../ink/ink1366.xml"/><Relationship Id="rId418" Type="http://schemas.openxmlformats.org/officeDocument/2006/relationships/customXml" Target="../ink/ink1394.xml"/><Relationship Id="rId222" Type="http://schemas.openxmlformats.org/officeDocument/2006/relationships/customXml" Target="../ink/ink1296.xml"/><Relationship Id="rId264" Type="http://schemas.openxmlformats.org/officeDocument/2006/relationships/customXml" Target="../ink/ink1317.xml"/><Relationship Id="rId471" Type="http://schemas.openxmlformats.org/officeDocument/2006/relationships/image" Target="../media/image1193.png"/><Relationship Id="rId17" Type="http://schemas.openxmlformats.org/officeDocument/2006/relationships/image" Target="../media/image966.png"/><Relationship Id="rId59" Type="http://schemas.openxmlformats.org/officeDocument/2006/relationships/image" Target="../media/image987.png"/><Relationship Id="rId124" Type="http://schemas.openxmlformats.org/officeDocument/2006/relationships/customXml" Target="../ink/ink1247.xml"/><Relationship Id="rId527" Type="http://schemas.openxmlformats.org/officeDocument/2006/relationships/image" Target="../media/image1221.png"/><Relationship Id="rId70" Type="http://schemas.openxmlformats.org/officeDocument/2006/relationships/customXml" Target="../ink/ink1220.xml"/><Relationship Id="rId166" Type="http://schemas.openxmlformats.org/officeDocument/2006/relationships/customXml" Target="../ink/ink1268.xml"/><Relationship Id="rId331" Type="http://schemas.openxmlformats.org/officeDocument/2006/relationships/image" Target="../media/image1123.png"/><Relationship Id="rId373" Type="http://schemas.openxmlformats.org/officeDocument/2006/relationships/image" Target="../media/image1144.png"/><Relationship Id="rId429" Type="http://schemas.openxmlformats.org/officeDocument/2006/relationships/image" Target="../media/image1172.png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1074.png"/><Relationship Id="rId440" Type="http://schemas.openxmlformats.org/officeDocument/2006/relationships/customXml" Target="../ink/ink1405.xml"/><Relationship Id="rId28" Type="http://schemas.openxmlformats.org/officeDocument/2006/relationships/customXml" Target="../ink/ink1199.xml"/><Relationship Id="rId275" Type="http://schemas.openxmlformats.org/officeDocument/2006/relationships/image" Target="../media/image1095.png"/><Relationship Id="rId300" Type="http://schemas.openxmlformats.org/officeDocument/2006/relationships/customXml" Target="../ink/ink1335.xml"/><Relationship Id="rId482" Type="http://schemas.openxmlformats.org/officeDocument/2006/relationships/customXml" Target="../ink/ink1426.xml"/><Relationship Id="rId538" Type="http://schemas.openxmlformats.org/officeDocument/2006/relationships/customXml" Target="../ink/ink1454.xml"/><Relationship Id="rId81" Type="http://schemas.openxmlformats.org/officeDocument/2006/relationships/image" Target="../media/image998.png"/><Relationship Id="rId135" Type="http://schemas.openxmlformats.org/officeDocument/2006/relationships/image" Target="../media/image1025.png"/><Relationship Id="rId177" Type="http://schemas.openxmlformats.org/officeDocument/2006/relationships/image" Target="../media/image1046.png"/><Relationship Id="rId342" Type="http://schemas.openxmlformats.org/officeDocument/2006/relationships/customXml" Target="../ink/ink1356.xml"/><Relationship Id="rId384" Type="http://schemas.openxmlformats.org/officeDocument/2006/relationships/customXml" Target="../ink/ink1377.xml"/><Relationship Id="rId202" Type="http://schemas.openxmlformats.org/officeDocument/2006/relationships/customXml" Target="../ink/ink1286.xml"/><Relationship Id="rId244" Type="http://schemas.openxmlformats.org/officeDocument/2006/relationships/customXml" Target="../ink/ink1307.xml"/><Relationship Id="rId39" Type="http://schemas.openxmlformats.org/officeDocument/2006/relationships/image" Target="../media/image977.png"/><Relationship Id="rId286" Type="http://schemas.openxmlformats.org/officeDocument/2006/relationships/customXml" Target="../ink/ink1328.xml"/><Relationship Id="rId451" Type="http://schemas.openxmlformats.org/officeDocument/2006/relationships/image" Target="../media/image1183.png"/><Relationship Id="rId493" Type="http://schemas.openxmlformats.org/officeDocument/2006/relationships/image" Target="../media/image1204.png"/><Relationship Id="rId507" Type="http://schemas.openxmlformats.org/officeDocument/2006/relationships/image" Target="../media/image1211.png"/><Relationship Id="rId549" Type="http://schemas.openxmlformats.org/officeDocument/2006/relationships/image" Target="../media/image1232.png"/><Relationship Id="rId50" Type="http://schemas.openxmlformats.org/officeDocument/2006/relationships/customXml" Target="../ink/ink1210.xml"/><Relationship Id="rId104" Type="http://schemas.openxmlformats.org/officeDocument/2006/relationships/customXml" Target="../ink/ink1237.xml"/><Relationship Id="rId146" Type="http://schemas.openxmlformats.org/officeDocument/2006/relationships/customXml" Target="../ink/ink1258.xml"/><Relationship Id="rId188" Type="http://schemas.openxmlformats.org/officeDocument/2006/relationships/customXml" Target="../ink/ink1279.xml"/><Relationship Id="rId311" Type="http://schemas.openxmlformats.org/officeDocument/2006/relationships/image" Target="../media/image1113.png"/><Relationship Id="rId353" Type="http://schemas.openxmlformats.org/officeDocument/2006/relationships/image" Target="../media/image1134.png"/><Relationship Id="rId395" Type="http://schemas.openxmlformats.org/officeDocument/2006/relationships/image" Target="../media/image1155.png"/><Relationship Id="rId409" Type="http://schemas.openxmlformats.org/officeDocument/2006/relationships/image" Target="../media/image1162.png"/><Relationship Id="rId92" Type="http://schemas.openxmlformats.org/officeDocument/2006/relationships/customXml" Target="../ink/ink1231.xml"/><Relationship Id="rId213" Type="http://schemas.openxmlformats.org/officeDocument/2006/relationships/image" Target="../media/image1064.png"/><Relationship Id="rId420" Type="http://schemas.openxmlformats.org/officeDocument/2006/relationships/customXml" Target="../ink/ink1395.xml"/><Relationship Id="rId255" Type="http://schemas.openxmlformats.org/officeDocument/2006/relationships/image" Target="../media/image1085.png"/><Relationship Id="rId297" Type="http://schemas.openxmlformats.org/officeDocument/2006/relationships/image" Target="../media/image1106.png"/><Relationship Id="rId462" Type="http://schemas.openxmlformats.org/officeDocument/2006/relationships/customXml" Target="../ink/ink1416.xml"/><Relationship Id="rId518" Type="http://schemas.openxmlformats.org/officeDocument/2006/relationships/customXml" Target="../ink/ink1444.xml"/><Relationship Id="rId115" Type="http://schemas.openxmlformats.org/officeDocument/2006/relationships/image" Target="../media/image1015.png"/><Relationship Id="rId157" Type="http://schemas.openxmlformats.org/officeDocument/2006/relationships/image" Target="../media/image1036.png"/><Relationship Id="rId322" Type="http://schemas.openxmlformats.org/officeDocument/2006/relationships/customXml" Target="../ink/ink1346.xml"/><Relationship Id="rId364" Type="http://schemas.openxmlformats.org/officeDocument/2006/relationships/customXml" Target="../ink/ink1367.xml"/><Relationship Id="rId61" Type="http://schemas.openxmlformats.org/officeDocument/2006/relationships/image" Target="../media/image988.png"/><Relationship Id="rId199" Type="http://schemas.openxmlformats.org/officeDocument/2006/relationships/image" Target="../media/image1057.png"/><Relationship Id="rId19" Type="http://schemas.openxmlformats.org/officeDocument/2006/relationships/image" Target="../media/image967.png"/><Relationship Id="rId224" Type="http://schemas.openxmlformats.org/officeDocument/2006/relationships/customXml" Target="../ink/ink1297.xml"/><Relationship Id="rId266" Type="http://schemas.openxmlformats.org/officeDocument/2006/relationships/customXml" Target="../ink/ink1318.xml"/><Relationship Id="rId431" Type="http://schemas.openxmlformats.org/officeDocument/2006/relationships/image" Target="../media/image1173.png"/><Relationship Id="rId473" Type="http://schemas.openxmlformats.org/officeDocument/2006/relationships/image" Target="../media/image1194.png"/><Relationship Id="rId529" Type="http://schemas.openxmlformats.org/officeDocument/2006/relationships/image" Target="../media/image1222.png"/><Relationship Id="rId30" Type="http://schemas.openxmlformats.org/officeDocument/2006/relationships/customXml" Target="../ink/ink1200.xml"/><Relationship Id="rId126" Type="http://schemas.openxmlformats.org/officeDocument/2006/relationships/customXml" Target="../ink/ink1248.xml"/><Relationship Id="rId168" Type="http://schemas.openxmlformats.org/officeDocument/2006/relationships/customXml" Target="../ink/ink1269.xml"/><Relationship Id="rId333" Type="http://schemas.openxmlformats.org/officeDocument/2006/relationships/image" Target="../media/image1124.png"/><Relationship Id="rId540" Type="http://schemas.openxmlformats.org/officeDocument/2006/relationships/customXml" Target="../ink/ink1455.xml"/><Relationship Id="rId72" Type="http://schemas.openxmlformats.org/officeDocument/2006/relationships/customXml" Target="../ink/ink1221.xml"/><Relationship Id="rId375" Type="http://schemas.openxmlformats.org/officeDocument/2006/relationships/image" Target="../media/image1145.png"/><Relationship Id="rId3" Type="http://schemas.openxmlformats.org/officeDocument/2006/relationships/image" Target="../media/image959.png"/><Relationship Id="rId235" Type="http://schemas.openxmlformats.org/officeDocument/2006/relationships/image" Target="../media/image1075.png"/><Relationship Id="rId277" Type="http://schemas.openxmlformats.org/officeDocument/2006/relationships/image" Target="../media/image1096.png"/><Relationship Id="rId400" Type="http://schemas.openxmlformats.org/officeDocument/2006/relationships/customXml" Target="../ink/ink1385.xml"/><Relationship Id="rId442" Type="http://schemas.openxmlformats.org/officeDocument/2006/relationships/customXml" Target="../ink/ink1406.xml"/><Relationship Id="rId484" Type="http://schemas.openxmlformats.org/officeDocument/2006/relationships/customXml" Target="../ink/ink1427.xml"/><Relationship Id="rId137" Type="http://schemas.openxmlformats.org/officeDocument/2006/relationships/image" Target="../media/image1026.png"/><Relationship Id="rId302" Type="http://schemas.openxmlformats.org/officeDocument/2006/relationships/customXml" Target="../ink/ink1336.xml"/><Relationship Id="rId344" Type="http://schemas.openxmlformats.org/officeDocument/2006/relationships/customXml" Target="../ink/ink1357.xml"/><Relationship Id="rId41" Type="http://schemas.openxmlformats.org/officeDocument/2006/relationships/image" Target="../media/image978.png"/><Relationship Id="rId83" Type="http://schemas.openxmlformats.org/officeDocument/2006/relationships/image" Target="../media/image999.png"/><Relationship Id="rId179" Type="http://schemas.openxmlformats.org/officeDocument/2006/relationships/image" Target="../media/image1047.png"/><Relationship Id="rId386" Type="http://schemas.openxmlformats.org/officeDocument/2006/relationships/customXml" Target="../ink/ink1378.xml"/><Relationship Id="rId190" Type="http://schemas.openxmlformats.org/officeDocument/2006/relationships/customXml" Target="../ink/ink1280.xml"/><Relationship Id="rId204" Type="http://schemas.openxmlformats.org/officeDocument/2006/relationships/customXml" Target="../ink/ink1287.xml"/><Relationship Id="rId246" Type="http://schemas.openxmlformats.org/officeDocument/2006/relationships/customXml" Target="../ink/ink1308.xml"/><Relationship Id="rId288" Type="http://schemas.openxmlformats.org/officeDocument/2006/relationships/customXml" Target="../ink/ink1329.xml"/><Relationship Id="rId411" Type="http://schemas.openxmlformats.org/officeDocument/2006/relationships/image" Target="../media/image1163.png"/><Relationship Id="rId453" Type="http://schemas.openxmlformats.org/officeDocument/2006/relationships/image" Target="../media/image1184.png"/><Relationship Id="rId509" Type="http://schemas.openxmlformats.org/officeDocument/2006/relationships/image" Target="../media/image1212.png"/><Relationship Id="rId106" Type="http://schemas.openxmlformats.org/officeDocument/2006/relationships/customXml" Target="../ink/ink1238.xml"/><Relationship Id="rId313" Type="http://schemas.openxmlformats.org/officeDocument/2006/relationships/image" Target="../media/image1114.png"/><Relationship Id="rId495" Type="http://schemas.openxmlformats.org/officeDocument/2006/relationships/image" Target="../media/image1205.png"/><Relationship Id="rId10" Type="http://schemas.openxmlformats.org/officeDocument/2006/relationships/customXml" Target="../ink/ink1190.xml"/><Relationship Id="rId52" Type="http://schemas.openxmlformats.org/officeDocument/2006/relationships/customXml" Target="../ink/ink1211.xml"/><Relationship Id="rId94" Type="http://schemas.openxmlformats.org/officeDocument/2006/relationships/customXml" Target="../ink/ink1232.xml"/><Relationship Id="rId148" Type="http://schemas.openxmlformats.org/officeDocument/2006/relationships/customXml" Target="../ink/ink1259.xml"/><Relationship Id="rId355" Type="http://schemas.openxmlformats.org/officeDocument/2006/relationships/image" Target="../media/image1135.png"/><Relationship Id="rId397" Type="http://schemas.openxmlformats.org/officeDocument/2006/relationships/image" Target="../media/image1156.png"/><Relationship Id="rId520" Type="http://schemas.openxmlformats.org/officeDocument/2006/relationships/customXml" Target="../ink/ink1445.xml"/><Relationship Id="rId215" Type="http://schemas.openxmlformats.org/officeDocument/2006/relationships/image" Target="../media/image1065.png"/><Relationship Id="rId257" Type="http://schemas.openxmlformats.org/officeDocument/2006/relationships/image" Target="../media/image1086.png"/><Relationship Id="rId422" Type="http://schemas.openxmlformats.org/officeDocument/2006/relationships/customXml" Target="../ink/ink1396.xml"/><Relationship Id="rId464" Type="http://schemas.openxmlformats.org/officeDocument/2006/relationships/customXml" Target="../ink/ink1417.xml"/><Relationship Id="rId299" Type="http://schemas.openxmlformats.org/officeDocument/2006/relationships/image" Target="../media/image1107.png"/><Relationship Id="rId63" Type="http://schemas.openxmlformats.org/officeDocument/2006/relationships/image" Target="../media/image989.png"/><Relationship Id="rId159" Type="http://schemas.openxmlformats.org/officeDocument/2006/relationships/image" Target="../media/image1037.png"/><Relationship Id="rId366" Type="http://schemas.openxmlformats.org/officeDocument/2006/relationships/customXml" Target="../ink/ink1368.xml"/><Relationship Id="rId226" Type="http://schemas.openxmlformats.org/officeDocument/2006/relationships/customXml" Target="../ink/ink1298.xml"/><Relationship Id="rId433" Type="http://schemas.openxmlformats.org/officeDocument/2006/relationships/image" Target="../media/image1174.png"/><Relationship Id="rId74" Type="http://schemas.openxmlformats.org/officeDocument/2006/relationships/customXml" Target="../ink/ink1222.xml"/><Relationship Id="rId377" Type="http://schemas.openxmlformats.org/officeDocument/2006/relationships/image" Target="../media/image1146.png"/><Relationship Id="rId500" Type="http://schemas.openxmlformats.org/officeDocument/2006/relationships/customXml" Target="../ink/ink1435.xml"/><Relationship Id="rId5" Type="http://schemas.openxmlformats.org/officeDocument/2006/relationships/image" Target="../media/image960.png"/><Relationship Id="rId237" Type="http://schemas.openxmlformats.org/officeDocument/2006/relationships/image" Target="../media/image1076.png"/><Relationship Id="rId444" Type="http://schemas.openxmlformats.org/officeDocument/2006/relationships/customXml" Target="../ink/ink1407.xml"/><Relationship Id="rId290" Type="http://schemas.openxmlformats.org/officeDocument/2006/relationships/customXml" Target="../ink/ink1330.xml"/><Relationship Id="rId304" Type="http://schemas.openxmlformats.org/officeDocument/2006/relationships/customXml" Target="../ink/ink1337.xml"/><Relationship Id="rId388" Type="http://schemas.openxmlformats.org/officeDocument/2006/relationships/customXml" Target="../ink/ink1379.xml"/><Relationship Id="rId511" Type="http://schemas.openxmlformats.org/officeDocument/2006/relationships/image" Target="../media/image1213.png"/><Relationship Id="rId85" Type="http://schemas.openxmlformats.org/officeDocument/2006/relationships/image" Target="../media/image1000.png"/><Relationship Id="rId150" Type="http://schemas.openxmlformats.org/officeDocument/2006/relationships/customXml" Target="../ink/ink1260.xml"/><Relationship Id="rId248" Type="http://schemas.openxmlformats.org/officeDocument/2006/relationships/customXml" Target="../ink/ink1309.xml"/><Relationship Id="rId455" Type="http://schemas.openxmlformats.org/officeDocument/2006/relationships/image" Target="../media/image1185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90.png"/><Relationship Id="rId671" Type="http://schemas.openxmlformats.org/officeDocument/2006/relationships/image" Target="../media/image1567.png"/><Relationship Id="rId21" Type="http://schemas.openxmlformats.org/officeDocument/2006/relationships/image" Target="../media/image1242.png"/><Relationship Id="rId324" Type="http://schemas.openxmlformats.org/officeDocument/2006/relationships/customXml" Target="../ink/ink1621.xml"/><Relationship Id="rId531" Type="http://schemas.openxmlformats.org/officeDocument/2006/relationships/image" Target="../media/image1497.png"/><Relationship Id="rId629" Type="http://schemas.openxmlformats.org/officeDocument/2006/relationships/image" Target="../media/image1546.png"/><Relationship Id="rId170" Type="http://schemas.openxmlformats.org/officeDocument/2006/relationships/customXml" Target="../ink/ink1544.xml"/><Relationship Id="rId268" Type="http://schemas.openxmlformats.org/officeDocument/2006/relationships/customXml" Target="../ink/ink1593.xml"/><Relationship Id="rId475" Type="http://schemas.openxmlformats.org/officeDocument/2006/relationships/image" Target="../media/image1469.png"/><Relationship Id="rId682" Type="http://schemas.openxmlformats.org/officeDocument/2006/relationships/customXml" Target="../ink/ink1800.xml"/><Relationship Id="rId32" Type="http://schemas.openxmlformats.org/officeDocument/2006/relationships/customXml" Target="../ink/ink1475.xml"/><Relationship Id="rId128" Type="http://schemas.openxmlformats.org/officeDocument/2006/relationships/customXml" Target="../ink/ink1523.xml"/><Relationship Id="rId335" Type="http://schemas.openxmlformats.org/officeDocument/2006/relationships/image" Target="../media/image1399.png"/><Relationship Id="rId542" Type="http://schemas.openxmlformats.org/officeDocument/2006/relationships/customXml" Target="../ink/ink1730.xml"/><Relationship Id="rId181" Type="http://schemas.openxmlformats.org/officeDocument/2006/relationships/image" Target="../media/image1322.png"/><Relationship Id="rId402" Type="http://schemas.openxmlformats.org/officeDocument/2006/relationships/customXml" Target="../ink/ink1660.xml"/><Relationship Id="rId279" Type="http://schemas.openxmlformats.org/officeDocument/2006/relationships/image" Target="../media/image1371.png"/><Relationship Id="rId486" Type="http://schemas.openxmlformats.org/officeDocument/2006/relationships/customXml" Target="../ink/ink1702.xml"/><Relationship Id="rId693" Type="http://schemas.openxmlformats.org/officeDocument/2006/relationships/image" Target="../media/image1578.png"/><Relationship Id="rId707" Type="http://schemas.openxmlformats.org/officeDocument/2006/relationships/image" Target="../media/image1585.png"/><Relationship Id="rId43" Type="http://schemas.openxmlformats.org/officeDocument/2006/relationships/image" Target="../media/image1253.png"/><Relationship Id="rId139" Type="http://schemas.openxmlformats.org/officeDocument/2006/relationships/image" Target="../media/image1301.png"/><Relationship Id="rId346" Type="http://schemas.openxmlformats.org/officeDocument/2006/relationships/customXml" Target="../ink/ink1632.xml"/><Relationship Id="rId553" Type="http://schemas.openxmlformats.org/officeDocument/2006/relationships/image" Target="../media/image1508.png"/><Relationship Id="rId192" Type="http://schemas.openxmlformats.org/officeDocument/2006/relationships/customXml" Target="../ink/ink1555.xml"/><Relationship Id="rId206" Type="http://schemas.openxmlformats.org/officeDocument/2006/relationships/customXml" Target="../ink/ink1562.xml"/><Relationship Id="rId413" Type="http://schemas.openxmlformats.org/officeDocument/2006/relationships/image" Target="../media/image1438.png"/><Relationship Id="rId497" Type="http://schemas.openxmlformats.org/officeDocument/2006/relationships/image" Target="../media/image1480.png"/><Relationship Id="rId620" Type="http://schemas.openxmlformats.org/officeDocument/2006/relationships/customXml" Target="../ink/ink1769.xml"/><Relationship Id="rId718" Type="http://schemas.openxmlformats.org/officeDocument/2006/relationships/customXml" Target="../ink/ink1818.xml"/><Relationship Id="rId357" Type="http://schemas.openxmlformats.org/officeDocument/2006/relationships/image" Target="../media/image1410.png"/><Relationship Id="rId54" Type="http://schemas.openxmlformats.org/officeDocument/2006/relationships/customXml" Target="../ink/ink1486.xml"/><Relationship Id="rId217" Type="http://schemas.openxmlformats.org/officeDocument/2006/relationships/image" Target="../media/image1340.png"/><Relationship Id="rId564" Type="http://schemas.openxmlformats.org/officeDocument/2006/relationships/customXml" Target="../ink/ink1741.xml"/><Relationship Id="rId424" Type="http://schemas.openxmlformats.org/officeDocument/2006/relationships/customXml" Target="../ink/ink1671.xml"/><Relationship Id="rId631" Type="http://schemas.openxmlformats.org/officeDocument/2006/relationships/image" Target="../media/image1547.png"/><Relationship Id="rId729" Type="http://schemas.openxmlformats.org/officeDocument/2006/relationships/image" Target="../media/image1596.png"/><Relationship Id="rId270" Type="http://schemas.openxmlformats.org/officeDocument/2006/relationships/customXml" Target="../ink/ink1594.xml"/><Relationship Id="rId65" Type="http://schemas.openxmlformats.org/officeDocument/2006/relationships/image" Target="../media/image1264.png"/><Relationship Id="rId130" Type="http://schemas.openxmlformats.org/officeDocument/2006/relationships/customXml" Target="../ink/ink1524.xml"/><Relationship Id="rId368" Type="http://schemas.openxmlformats.org/officeDocument/2006/relationships/customXml" Target="../ink/ink1643.xml"/><Relationship Id="rId575" Type="http://schemas.openxmlformats.org/officeDocument/2006/relationships/image" Target="../media/image1519.png"/><Relationship Id="rId228" Type="http://schemas.openxmlformats.org/officeDocument/2006/relationships/customXml" Target="../ink/ink1573.xml"/><Relationship Id="rId435" Type="http://schemas.openxmlformats.org/officeDocument/2006/relationships/image" Target="../media/image1449.png"/><Relationship Id="rId642" Type="http://schemas.openxmlformats.org/officeDocument/2006/relationships/customXml" Target="../ink/ink1780.xml"/><Relationship Id="rId281" Type="http://schemas.openxmlformats.org/officeDocument/2006/relationships/image" Target="../media/image1372.png"/><Relationship Id="rId502" Type="http://schemas.openxmlformats.org/officeDocument/2006/relationships/customXml" Target="../ink/ink1710.xml"/><Relationship Id="rId76" Type="http://schemas.openxmlformats.org/officeDocument/2006/relationships/customXml" Target="../ink/ink1497.xml"/><Relationship Id="rId141" Type="http://schemas.openxmlformats.org/officeDocument/2006/relationships/image" Target="../media/image1302.png"/><Relationship Id="rId379" Type="http://schemas.openxmlformats.org/officeDocument/2006/relationships/image" Target="../media/image1421.png"/><Relationship Id="rId586" Type="http://schemas.openxmlformats.org/officeDocument/2006/relationships/customXml" Target="../ink/ink1752.xml"/><Relationship Id="rId7" Type="http://schemas.openxmlformats.org/officeDocument/2006/relationships/image" Target="../media/image1235.png"/><Relationship Id="rId239" Type="http://schemas.openxmlformats.org/officeDocument/2006/relationships/image" Target="../media/image1351.png"/><Relationship Id="rId446" Type="http://schemas.openxmlformats.org/officeDocument/2006/relationships/customXml" Target="../ink/ink1682.xml"/><Relationship Id="rId653" Type="http://schemas.openxmlformats.org/officeDocument/2006/relationships/image" Target="../media/image1558.png"/><Relationship Id="rId292" Type="http://schemas.openxmlformats.org/officeDocument/2006/relationships/customXml" Target="../ink/ink1605.xml"/><Relationship Id="rId306" Type="http://schemas.openxmlformats.org/officeDocument/2006/relationships/customXml" Target="../ink/ink1612.xml"/><Relationship Id="rId87" Type="http://schemas.openxmlformats.org/officeDocument/2006/relationships/image" Target="../media/image1275.png"/><Relationship Id="rId513" Type="http://schemas.openxmlformats.org/officeDocument/2006/relationships/image" Target="../media/image1488.png"/><Relationship Id="rId597" Type="http://schemas.openxmlformats.org/officeDocument/2006/relationships/image" Target="../media/image1530.png"/><Relationship Id="rId720" Type="http://schemas.openxmlformats.org/officeDocument/2006/relationships/customXml" Target="../ink/ink1819.xml"/><Relationship Id="rId152" Type="http://schemas.openxmlformats.org/officeDocument/2006/relationships/customXml" Target="../ink/ink1535.xml"/><Relationship Id="rId457" Type="http://schemas.openxmlformats.org/officeDocument/2006/relationships/image" Target="../media/image1460.png"/><Relationship Id="rId664" Type="http://schemas.openxmlformats.org/officeDocument/2006/relationships/customXml" Target="../ink/ink1791.xml"/><Relationship Id="rId14" Type="http://schemas.openxmlformats.org/officeDocument/2006/relationships/customXml" Target="../ink/ink1466.xml"/><Relationship Id="rId317" Type="http://schemas.openxmlformats.org/officeDocument/2006/relationships/image" Target="../media/image1390.png"/><Relationship Id="rId524" Type="http://schemas.openxmlformats.org/officeDocument/2006/relationships/customXml" Target="../ink/ink1721.xml"/><Relationship Id="rId731" Type="http://schemas.openxmlformats.org/officeDocument/2006/relationships/image" Target="../media/image1597.png"/><Relationship Id="rId98" Type="http://schemas.openxmlformats.org/officeDocument/2006/relationships/customXml" Target="../ink/ink1508.xml"/><Relationship Id="rId163" Type="http://schemas.openxmlformats.org/officeDocument/2006/relationships/image" Target="../media/image1313.png"/><Relationship Id="rId370" Type="http://schemas.openxmlformats.org/officeDocument/2006/relationships/customXml" Target="../ink/ink1644.xml"/><Relationship Id="rId230" Type="http://schemas.openxmlformats.org/officeDocument/2006/relationships/customXml" Target="../ink/ink1574.xml"/><Relationship Id="rId468" Type="http://schemas.openxmlformats.org/officeDocument/2006/relationships/customXml" Target="../ink/ink1693.xml"/><Relationship Id="rId675" Type="http://schemas.openxmlformats.org/officeDocument/2006/relationships/image" Target="../media/image1569.png"/><Relationship Id="rId25" Type="http://schemas.openxmlformats.org/officeDocument/2006/relationships/image" Target="../media/image1244.png"/><Relationship Id="rId328" Type="http://schemas.openxmlformats.org/officeDocument/2006/relationships/customXml" Target="../ink/ink1623.xml"/><Relationship Id="rId535" Type="http://schemas.openxmlformats.org/officeDocument/2006/relationships/image" Target="../media/image1499.png"/><Relationship Id="rId742" Type="http://schemas.openxmlformats.org/officeDocument/2006/relationships/customXml" Target="../ink/ink1830.xml"/><Relationship Id="rId174" Type="http://schemas.openxmlformats.org/officeDocument/2006/relationships/customXml" Target="../ink/ink1546.xml"/><Relationship Id="rId381" Type="http://schemas.openxmlformats.org/officeDocument/2006/relationships/image" Target="../media/image1422.png"/><Relationship Id="rId602" Type="http://schemas.openxmlformats.org/officeDocument/2006/relationships/customXml" Target="../ink/ink1760.xml"/><Relationship Id="rId241" Type="http://schemas.openxmlformats.org/officeDocument/2006/relationships/image" Target="../media/image1352.png"/><Relationship Id="rId479" Type="http://schemas.openxmlformats.org/officeDocument/2006/relationships/image" Target="../media/image1471.png"/><Relationship Id="rId686" Type="http://schemas.openxmlformats.org/officeDocument/2006/relationships/customXml" Target="../ink/ink1802.xml"/><Relationship Id="rId36" Type="http://schemas.openxmlformats.org/officeDocument/2006/relationships/customXml" Target="../ink/ink1477.xml"/><Relationship Id="rId339" Type="http://schemas.openxmlformats.org/officeDocument/2006/relationships/image" Target="../media/image1401.png"/><Relationship Id="rId546" Type="http://schemas.openxmlformats.org/officeDocument/2006/relationships/customXml" Target="../ink/ink1732.xml"/><Relationship Id="rId753" Type="http://schemas.openxmlformats.org/officeDocument/2006/relationships/image" Target="../media/image1608.png"/><Relationship Id="rId101" Type="http://schemas.openxmlformats.org/officeDocument/2006/relationships/image" Target="../media/image1282.png"/><Relationship Id="rId185" Type="http://schemas.openxmlformats.org/officeDocument/2006/relationships/image" Target="../media/image1324.png"/><Relationship Id="rId406" Type="http://schemas.openxmlformats.org/officeDocument/2006/relationships/customXml" Target="../ink/ink1662.xml"/><Relationship Id="rId392" Type="http://schemas.openxmlformats.org/officeDocument/2006/relationships/customXml" Target="../ink/ink1655.xml"/><Relationship Id="rId613" Type="http://schemas.openxmlformats.org/officeDocument/2006/relationships/image" Target="../media/image1538.png"/><Relationship Id="rId697" Type="http://schemas.openxmlformats.org/officeDocument/2006/relationships/image" Target="../media/image1580.png"/><Relationship Id="rId252" Type="http://schemas.openxmlformats.org/officeDocument/2006/relationships/customXml" Target="../ink/ink1585.xml"/><Relationship Id="rId47" Type="http://schemas.openxmlformats.org/officeDocument/2006/relationships/image" Target="../media/image1255.png"/><Relationship Id="rId112" Type="http://schemas.openxmlformats.org/officeDocument/2006/relationships/customXml" Target="../ink/ink1515.xml"/><Relationship Id="rId557" Type="http://schemas.openxmlformats.org/officeDocument/2006/relationships/image" Target="../media/image1510.png"/><Relationship Id="rId196" Type="http://schemas.openxmlformats.org/officeDocument/2006/relationships/customXml" Target="../ink/ink1557.xml"/><Relationship Id="rId417" Type="http://schemas.openxmlformats.org/officeDocument/2006/relationships/image" Target="../media/image1440.png"/><Relationship Id="rId624" Type="http://schemas.openxmlformats.org/officeDocument/2006/relationships/customXml" Target="../ink/ink1771.xml"/><Relationship Id="rId263" Type="http://schemas.openxmlformats.org/officeDocument/2006/relationships/image" Target="../media/image1363.png"/><Relationship Id="rId470" Type="http://schemas.openxmlformats.org/officeDocument/2006/relationships/customXml" Target="../ink/ink1694.xml"/><Relationship Id="rId58" Type="http://schemas.openxmlformats.org/officeDocument/2006/relationships/customXml" Target="../ink/ink1488.xml"/><Relationship Id="rId123" Type="http://schemas.openxmlformats.org/officeDocument/2006/relationships/image" Target="../media/image1293.png"/><Relationship Id="rId330" Type="http://schemas.openxmlformats.org/officeDocument/2006/relationships/customXml" Target="../ink/ink1624.xml"/><Relationship Id="rId568" Type="http://schemas.openxmlformats.org/officeDocument/2006/relationships/customXml" Target="../ink/ink1743.xml"/><Relationship Id="rId428" Type="http://schemas.openxmlformats.org/officeDocument/2006/relationships/customXml" Target="../ink/ink1673.xml"/><Relationship Id="rId635" Type="http://schemas.openxmlformats.org/officeDocument/2006/relationships/image" Target="../media/image1549.png"/><Relationship Id="rId274" Type="http://schemas.openxmlformats.org/officeDocument/2006/relationships/customXml" Target="../ink/ink1596.xml"/><Relationship Id="rId481" Type="http://schemas.openxmlformats.org/officeDocument/2006/relationships/image" Target="../media/image1472.png"/><Relationship Id="rId702" Type="http://schemas.openxmlformats.org/officeDocument/2006/relationships/customXml" Target="../ink/ink1810.xml"/><Relationship Id="rId69" Type="http://schemas.openxmlformats.org/officeDocument/2006/relationships/image" Target="../media/image1266.png"/><Relationship Id="rId134" Type="http://schemas.openxmlformats.org/officeDocument/2006/relationships/customXml" Target="../ink/ink1526.xml"/><Relationship Id="rId579" Type="http://schemas.openxmlformats.org/officeDocument/2006/relationships/image" Target="../media/image1521.png"/><Relationship Id="rId341" Type="http://schemas.openxmlformats.org/officeDocument/2006/relationships/image" Target="../media/image1402.png"/><Relationship Id="rId439" Type="http://schemas.openxmlformats.org/officeDocument/2006/relationships/image" Target="../media/image1451.png"/><Relationship Id="rId646" Type="http://schemas.openxmlformats.org/officeDocument/2006/relationships/customXml" Target="../ink/ink1782.xml"/><Relationship Id="rId201" Type="http://schemas.openxmlformats.org/officeDocument/2006/relationships/image" Target="../media/image1332.png"/><Relationship Id="rId285" Type="http://schemas.openxmlformats.org/officeDocument/2006/relationships/image" Target="../media/image1374.png"/><Relationship Id="rId506" Type="http://schemas.openxmlformats.org/officeDocument/2006/relationships/customXml" Target="../ink/ink1712.xml"/><Relationship Id="rId492" Type="http://schemas.openxmlformats.org/officeDocument/2006/relationships/customXml" Target="../ink/ink1705.xml"/><Relationship Id="rId713" Type="http://schemas.openxmlformats.org/officeDocument/2006/relationships/image" Target="../media/image1588.png"/><Relationship Id="rId145" Type="http://schemas.openxmlformats.org/officeDocument/2006/relationships/image" Target="../media/image1304.png"/><Relationship Id="rId352" Type="http://schemas.openxmlformats.org/officeDocument/2006/relationships/customXml" Target="../ink/ink1635.xml"/><Relationship Id="rId212" Type="http://schemas.openxmlformats.org/officeDocument/2006/relationships/customXml" Target="../ink/ink1565.xml"/><Relationship Id="rId657" Type="http://schemas.openxmlformats.org/officeDocument/2006/relationships/image" Target="../media/image1560.png"/><Relationship Id="rId296" Type="http://schemas.openxmlformats.org/officeDocument/2006/relationships/customXml" Target="../ink/ink1607.xml"/><Relationship Id="rId517" Type="http://schemas.openxmlformats.org/officeDocument/2006/relationships/image" Target="../media/image1490.png"/><Relationship Id="rId724" Type="http://schemas.openxmlformats.org/officeDocument/2006/relationships/customXml" Target="../ink/ink1821.xml"/><Relationship Id="rId60" Type="http://schemas.openxmlformats.org/officeDocument/2006/relationships/customXml" Target="../ink/ink1489.xml"/><Relationship Id="rId156" Type="http://schemas.openxmlformats.org/officeDocument/2006/relationships/customXml" Target="../ink/ink1537.xml"/><Relationship Id="rId363" Type="http://schemas.openxmlformats.org/officeDocument/2006/relationships/image" Target="../media/image1413.png"/><Relationship Id="rId570" Type="http://schemas.openxmlformats.org/officeDocument/2006/relationships/customXml" Target="../ink/ink1744.xml"/><Relationship Id="rId223" Type="http://schemas.openxmlformats.org/officeDocument/2006/relationships/image" Target="../media/image1343.png"/><Relationship Id="rId430" Type="http://schemas.openxmlformats.org/officeDocument/2006/relationships/customXml" Target="../ink/ink1674.xml"/><Relationship Id="rId668" Type="http://schemas.openxmlformats.org/officeDocument/2006/relationships/customXml" Target="../ink/ink1793.xml"/><Relationship Id="rId18" Type="http://schemas.openxmlformats.org/officeDocument/2006/relationships/customXml" Target="../ink/ink1468.xml"/><Relationship Id="rId528" Type="http://schemas.openxmlformats.org/officeDocument/2006/relationships/customXml" Target="../ink/ink1723.xml"/><Relationship Id="rId735" Type="http://schemas.openxmlformats.org/officeDocument/2006/relationships/image" Target="../media/image1599.png"/><Relationship Id="rId167" Type="http://schemas.openxmlformats.org/officeDocument/2006/relationships/image" Target="../media/image1315.png"/><Relationship Id="rId374" Type="http://schemas.openxmlformats.org/officeDocument/2006/relationships/customXml" Target="../ink/ink1646.xml"/><Relationship Id="rId581" Type="http://schemas.openxmlformats.org/officeDocument/2006/relationships/image" Target="../media/image1522.png"/><Relationship Id="rId71" Type="http://schemas.openxmlformats.org/officeDocument/2006/relationships/image" Target="../media/image1267.png"/><Relationship Id="rId234" Type="http://schemas.openxmlformats.org/officeDocument/2006/relationships/customXml" Target="../ink/ink1576.xml"/><Relationship Id="rId679" Type="http://schemas.openxmlformats.org/officeDocument/2006/relationships/image" Target="../media/image1571.png"/><Relationship Id="rId2" Type="http://schemas.openxmlformats.org/officeDocument/2006/relationships/customXml" Target="../ink/ink1460.xml"/><Relationship Id="rId29" Type="http://schemas.openxmlformats.org/officeDocument/2006/relationships/image" Target="../media/image1246.png"/><Relationship Id="rId441" Type="http://schemas.openxmlformats.org/officeDocument/2006/relationships/image" Target="../media/image1452.png"/><Relationship Id="rId539" Type="http://schemas.openxmlformats.org/officeDocument/2006/relationships/image" Target="../media/image1501.png"/><Relationship Id="rId746" Type="http://schemas.openxmlformats.org/officeDocument/2006/relationships/customXml" Target="../ink/ink1832.xml"/><Relationship Id="rId178" Type="http://schemas.openxmlformats.org/officeDocument/2006/relationships/customXml" Target="../ink/ink1548.xml"/><Relationship Id="rId301" Type="http://schemas.openxmlformats.org/officeDocument/2006/relationships/image" Target="../media/image1382.png"/><Relationship Id="rId82" Type="http://schemas.openxmlformats.org/officeDocument/2006/relationships/customXml" Target="../ink/ink1500.xml"/><Relationship Id="rId385" Type="http://schemas.openxmlformats.org/officeDocument/2006/relationships/image" Target="../media/image1424.png"/><Relationship Id="rId592" Type="http://schemas.openxmlformats.org/officeDocument/2006/relationships/customXml" Target="../ink/ink1755.xml"/><Relationship Id="rId606" Type="http://schemas.openxmlformats.org/officeDocument/2006/relationships/customXml" Target="../ink/ink1762.xml"/><Relationship Id="rId245" Type="http://schemas.openxmlformats.org/officeDocument/2006/relationships/image" Target="../media/image1354.png"/><Relationship Id="rId452" Type="http://schemas.openxmlformats.org/officeDocument/2006/relationships/customXml" Target="../ink/ink1685.xml"/><Relationship Id="rId105" Type="http://schemas.openxmlformats.org/officeDocument/2006/relationships/image" Target="../media/image1284.png"/><Relationship Id="rId312" Type="http://schemas.openxmlformats.org/officeDocument/2006/relationships/customXml" Target="../ink/ink1615.xml"/><Relationship Id="rId93" Type="http://schemas.openxmlformats.org/officeDocument/2006/relationships/image" Target="../media/image1278.png"/><Relationship Id="rId189" Type="http://schemas.openxmlformats.org/officeDocument/2006/relationships/image" Target="../media/image1326.png"/><Relationship Id="rId396" Type="http://schemas.openxmlformats.org/officeDocument/2006/relationships/customXml" Target="../ink/ink1657.xml"/><Relationship Id="rId617" Type="http://schemas.openxmlformats.org/officeDocument/2006/relationships/image" Target="../media/image1540.png"/><Relationship Id="rId256" Type="http://schemas.openxmlformats.org/officeDocument/2006/relationships/customXml" Target="../ink/ink1587.xml"/><Relationship Id="rId463" Type="http://schemas.openxmlformats.org/officeDocument/2006/relationships/image" Target="../media/image1463.png"/><Relationship Id="rId670" Type="http://schemas.openxmlformats.org/officeDocument/2006/relationships/customXml" Target="../ink/ink1794.xml"/><Relationship Id="rId116" Type="http://schemas.openxmlformats.org/officeDocument/2006/relationships/customXml" Target="../ink/ink1517.xml"/><Relationship Id="rId323" Type="http://schemas.openxmlformats.org/officeDocument/2006/relationships/image" Target="../media/image1393.png"/><Relationship Id="rId530" Type="http://schemas.openxmlformats.org/officeDocument/2006/relationships/customXml" Target="../ink/ink1724.xml"/><Relationship Id="rId20" Type="http://schemas.openxmlformats.org/officeDocument/2006/relationships/customXml" Target="../ink/ink1469.xml"/><Relationship Id="rId628" Type="http://schemas.openxmlformats.org/officeDocument/2006/relationships/customXml" Target="../ink/ink1773.xml"/><Relationship Id="rId267" Type="http://schemas.openxmlformats.org/officeDocument/2006/relationships/image" Target="../media/image1365.png"/><Relationship Id="rId474" Type="http://schemas.openxmlformats.org/officeDocument/2006/relationships/customXml" Target="../ink/ink1696.xml"/><Relationship Id="rId127" Type="http://schemas.openxmlformats.org/officeDocument/2006/relationships/image" Target="../media/image1295.png"/><Relationship Id="rId681" Type="http://schemas.openxmlformats.org/officeDocument/2006/relationships/image" Target="../media/image1572.png"/><Relationship Id="rId737" Type="http://schemas.openxmlformats.org/officeDocument/2006/relationships/image" Target="../media/image1600.png"/><Relationship Id="rId31" Type="http://schemas.openxmlformats.org/officeDocument/2006/relationships/image" Target="../media/image1247.png"/><Relationship Id="rId73" Type="http://schemas.openxmlformats.org/officeDocument/2006/relationships/image" Target="../media/image1268.png"/><Relationship Id="rId169" Type="http://schemas.openxmlformats.org/officeDocument/2006/relationships/image" Target="../media/image1316.png"/><Relationship Id="rId334" Type="http://schemas.openxmlformats.org/officeDocument/2006/relationships/customXml" Target="../ink/ink1626.xml"/><Relationship Id="rId376" Type="http://schemas.openxmlformats.org/officeDocument/2006/relationships/customXml" Target="../ink/ink1647.xml"/><Relationship Id="rId541" Type="http://schemas.openxmlformats.org/officeDocument/2006/relationships/image" Target="../media/image1502.png"/><Relationship Id="rId583" Type="http://schemas.openxmlformats.org/officeDocument/2006/relationships/image" Target="../media/image1523.png"/><Relationship Id="rId639" Type="http://schemas.openxmlformats.org/officeDocument/2006/relationships/image" Target="../media/image1551.png"/><Relationship Id="rId4" Type="http://schemas.openxmlformats.org/officeDocument/2006/relationships/customXml" Target="../ink/ink1461.xml"/><Relationship Id="rId180" Type="http://schemas.openxmlformats.org/officeDocument/2006/relationships/customXml" Target="../ink/ink1549.xml"/><Relationship Id="rId236" Type="http://schemas.openxmlformats.org/officeDocument/2006/relationships/customXml" Target="../ink/ink1577.xml"/><Relationship Id="rId278" Type="http://schemas.openxmlformats.org/officeDocument/2006/relationships/customXml" Target="../ink/ink1598.xml"/><Relationship Id="rId401" Type="http://schemas.openxmlformats.org/officeDocument/2006/relationships/image" Target="../media/image1432.png"/><Relationship Id="rId443" Type="http://schemas.openxmlformats.org/officeDocument/2006/relationships/image" Target="../media/image1453.png"/><Relationship Id="rId650" Type="http://schemas.openxmlformats.org/officeDocument/2006/relationships/customXml" Target="../ink/ink1784.xml"/><Relationship Id="rId303" Type="http://schemas.openxmlformats.org/officeDocument/2006/relationships/image" Target="../media/image1383.png"/><Relationship Id="rId485" Type="http://schemas.openxmlformats.org/officeDocument/2006/relationships/image" Target="../media/image1474.png"/><Relationship Id="rId692" Type="http://schemas.openxmlformats.org/officeDocument/2006/relationships/customXml" Target="../ink/ink1805.xml"/><Relationship Id="rId706" Type="http://schemas.openxmlformats.org/officeDocument/2006/relationships/customXml" Target="../ink/ink1812.xml"/><Relationship Id="rId748" Type="http://schemas.openxmlformats.org/officeDocument/2006/relationships/customXml" Target="../ink/ink1833.xml"/><Relationship Id="rId42" Type="http://schemas.openxmlformats.org/officeDocument/2006/relationships/customXml" Target="../ink/ink1480.xml"/><Relationship Id="rId84" Type="http://schemas.openxmlformats.org/officeDocument/2006/relationships/customXml" Target="../ink/ink1501.xml"/><Relationship Id="rId138" Type="http://schemas.openxmlformats.org/officeDocument/2006/relationships/customXml" Target="../ink/ink1528.xml"/><Relationship Id="rId345" Type="http://schemas.openxmlformats.org/officeDocument/2006/relationships/image" Target="../media/image1404.png"/><Relationship Id="rId387" Type="http://schemas.openxmlformats.org/officeDocument/2006/relationships/image" Target="../media/image1425.png"/><Relationship Id="rId510" Type="http://schemas.openxmlformats.org/officeDocument/2006/relationships/customXml" Target="../ink/ink1714.xml"/><Relationship Id="rId552" Type="http://schemas.openxmlformats.org/officeDocument/2006/relationships/customXml" Target="../ink/ink1735.xml"/><Relationship Id="rId594" Type="http://schemas.openxmlformats.org/officeDocument/2006/relationships/customXml" Target="../ink/ink1756.xml"/><Relationship Id="rId608" Type="http://schemas.openxmlformats.org/officeDocument/2006/relationships/customXml" Target="../ink/ink1763.xml"/><Relationship Id="rId191" Type="http://schemas.openxmlformats.org/officeDocument/2006/relationships/image" Target="../media/image1327.png"/><Relationship Id="rId205" Type="http://schemas.openxmlformats.org/officeDocument/2006/relationships/image" Target="../media/image1334.png"/><Relationship Id="rId247" Type="http://schemas.openxmlformats.org/officeDocument/2006/relationships/image" Target="../media/image1355.png"/><Relationship Id="rId412" Type="http://schemas.openxmlformats.org/officeDocument/2006/relationships/customXml" Target="../ink/ink1665.xml"/><Relationship Id="rId107" Type="http://schemas.openxmlformats.org/officeDocument/2006/relationships/image" Target="../media/image1285.png"/><Relationship Id="rId289" Type="http://schemas.openxmlformats.org/officeDocument/2006/relationships/image" Target="../media/image1376.png"/><Relationship Id="rId454" Type="http://schemas.openxmlformats.org/officeDocument/2006/relationships/customXml" Target="../ink/ink1686.xml"/><Relationship Id="rId496" Type="http://schemas.openxmlformats.org/officeDocument/2006/relationships/customXml" Target="../ink/ink1707.xml"/><Relationship Id="rId661" Type="http://schemas.openxmlformats.org/officeDocument/2006/relationships/image" Target="../media/image1562.png"/><Relationship Id="rId717" Type="http://schemas.openxmlformats.org/officeDocument/2006/relationships/image" Target="../media/image1590.png"/><Relationship Id="rId11" Type="http://schemas.openxmlformats.org/officeDocument/2006/relationships/image" Target="../media/image1237.png"/><Relationship Id="rId53" Type="http://schemas.openxmlformats.org/officeDocument/2006/relationships/image" Target="../media/image1258.png"/><Relationship Id="rId149" Type="http://schemas.openxmlformats.org/officeDocument/2006/relationships/image" Target="../media/image1306.png"/><Relationship Id="rId314" Type="http://schemas.openxmlformats.org/officeDocument/2006/relationships/customXml" Target="../ink/ink1616.xml"/><Relationship Id="rId356" Type="http://schemas.openxmlformats.org/officeDocument/2006/relationships/customXml" Target="../ink/ink1637.xml"/><Relationship Id="rId398" Type="http://schemas.openxmlformats.org/officeDocument/2006/relationships/customXml" Target="../ink/ink1658.xml"/><Relationship Id="rId521" Type="http://schemas.openxmlformats.org/officeDocument/2006/relationships/image" Target="../media/image1492.png"/><Relationship Id="rId563" Type="http://schemas.openxmlformats.org/officeDocument/2006/relationships/image" Target="../media/image1513.png"/><Relationship Id="rId619" Type="http://schemas.openxmlformats.org/officeDocument/2006/relationships/image" Target="../media/image1541.png"/><Relationship Id="rId95" Type="http://schemas.openxmlformats.org/officeDocument/2006/relationships/image" Target="../media/image1279.png"/><Relationship Id="rId160" Type="http://schemas.openxmlformats.org/officeDocument/2006/relationships/customXml" Target="../ink/ink1539.xml"/><Relationship Id="rId216" Type="http://schemas.openxmlformats.org/officeDocument/2006/relationships/customXml" Target="../ink/ink1567.xml"/><Relationship Id="rId423" Type="http://schemas.openxmlformats.org/officeDocument/2006/relationships/image" Target="../media/image1443.png"/><Relationship Id="rId258" Type="http://schemas.openxmlformats.org/officeDocument/2006/relationships/customXml" Target="../ink/ink1588.xml"/><Relationship Id="rId465" Type="http://schemas.openxmlformats.org/officeDocument/2006/relationships/image" Target="../media/image1464.png"/><Relationship Id="rId630" Type="http://schemas.openxmlformats.org/officeDocument/2006/relationships/customXml" Target="../ink/ink1774.xml"/><Relationship Id="rId672" Type="http://schemas.openxmlformats.org/officeDocument/2006/relationships/customXml" Target="../ink/ink1795.xml"/><Relationship Id="rId728" Type="http://schemas.openxmlformats.org/officeDocument/2006/relationships/customXml" Target="../ink/ink1823.xml"/><Relationship Id="rId22" Type="http://schemas.openxmlformats.org/officeDocument/2006/relationships/customXml" Target="../ink/ink1470.xml"/><Relationship Id="rId64" Type="http://schemas.openxmlformats.org/officeDocument/2006/relationships/customXml" Target="../ink/ink1491.xml"/><Relationship Id="rId118" Type="http://schemas.openxmlformats.org/officeDocument/2006/relationships/customXml" Target="../ink/ink1518.xml"/><Relationship Id="rId325" Type="http://schemas.openxmlformats.org/officeDocument/2006/relationships/image" Target="../media/image1394.png"/><Relationship Id="rId367" Type="http://schemas.openxmlformats.org/officeDocument/2006/relationships/image" Target="../media/image1415.png"/><Relationship Id="rId532" Type="http://schemas.openxmlformats.org/officeDocument/2006/relationships/customXml" Target="../ink/ink1725.xml"/><Relationship Id="rId574" Type="http://schemas.openxmlformats.org/officeDocument/2006/relationships/customXml" Target="../ink/ink1746.xml"/><Relationship Id="rId171" Type="http://schemas.openxmlformats.org/officeDocument/2006/relationships/image" Target="../media/image1317.png"/><Relationship Id="rId227" Type="http://schemas.openxmlformats.org/officeDocument/2006/relationships/image" Target="../media/image1345.png"/><Relationship Id="rId269" Type="http://schemas.openxmlformats.org/officeDocument/2006/relationships/image" Target="../media/image1366.png"/><Relationship Id="rId434" Type="http://schemas.openxmlformats.org/officeDocument/2006/relationships/customXml" Target="../ink/ink1676.xml"/><Relationship Id="rId476" Type="http://schemas.openxmlformats.org/officeDocument/2006/relationships/customXml" Target="../ink/ink1697.xml"/><Relationship Id="rId641" Type="http://schemas.openxmlformats.org/officeDocument/2006/relationships/image" Target="../media/image1552.png"/><Relationship Id="rId683" Type="http://schemas.openxmlformats.org/officeDocument/2006/relationships/image" Target="../media/image1573.png"/><Relationship Id="rId739" Type="http://schemas.openxmlformats.org/officeDocument/2006/relationships/image" Target="../media/image1601.png"/><Relationship Id="rId33" Type="http://schemas.openxmlformats.org/officeDocument/2006/relationships/image" Target="../media/image1248.png"/><Relationship Id="rId129" Type="http://schemas.openxmlformats.org/officeDocument/2006/relationships/image" Target="../media/image1296.png"/><Relationship Id="rId280" Type="http://schemas.openxmlformats.org/officeDocument/2006/relationships/customXml" Target="../ink/ink1599.xml"/><Relationship Id="rId336" Type="http://schemas.openxmlformats.org/officeDocument/2006/relationships/customXml" Target="../ink/ink1627.xml"/><Relationship Id="rId501" Type="http://schemas.openxmlformats.org/officeDocument/2006/relationships/image" Target="../media/image1482.png"/><Relationship Id="rId543" Type="http://schemas.openxmlformats.org/officeDocument/2006/relationships/image" Target="../media/image1503.png"/><Relationship Id="rId75" Type="http://schemas.openxmlformats.org/officeDocument/2006/relationships/image" Target="../media/image1269.png"/><Relationship Id="rId140" Type="http://schemas.openxmlformats.org/officeDocument/2006/relationships/customXml" Target="../ink/ink1529.xml"/><Relationship Id="rId182" Type="http://schemas.openxmlformats.org/officeDocument/2006/relationships/customXml" Target="../ink/ink1550.xml"/><Relationship Id="rId378" Type="http://schemas.openxmlformats.org/officeDocument/2006/relationships/customXml" Target="../ink/ink1648.xml"/><Relationship Id="rId403" Type="http://schemas.openxmlformats.org/officeDocument/2006/relationships/image" Target="../media/image1433.png"/><Relationship Id="rId585" Type="http://schemas.openxmlformats.org/officeDocument/2006/relationships/image" Target="../media/image1524.png"/><Relationship Id="rId750" Type="http://schemas.openxmlformats.org/officeDocument/2006/relationships/customXml" Target="../ink/ink1834.xml"/><Relationship Id="rId6" Type="http://schemas.openxmlformats.org/officeDocument/2006/relationships/customXml" Target="../ink/ink1462.xml"/><Relationship Id="rId238" Type="http://schemas.openxmlformats.org/officeDocument/2006/relationships/customXml" Target="../ink/ink1578.xml"/><Relationship Id="rId445" Type="http://schemas.openxmlformats.org/officeDocument/2006/relationships/image" Target="../media/image1454.png"/><Relationship Id="rId487" Type="http://schemas.openxmlformats.org/officeDocument/2006/relationships/image" Target="../media/image1475.png"/><Relationship Id="rId610" Type="http://schemas.openxmlformats.org/officeDocument/2006/relationships/customXml" Target="../ink/ink1764.xml"/><Relationship Id="rId652" Type="http://schemas.openxmlformats.org/officeDocument/2006/relationships/customXml" Target="../ink/ink1785.xml"/><Relationship Id="rId694" Type="http://schemas.openxmlformats.org/officeDocument/2006/relationships/customXml" Target="../ink/ink1806.xml"/><Relationship Id="rId708" Type="http://schemas.openxmlformats.org/officeDocument/2006/relationships/customXml" Target="../ink/ink1813.xml"/><Relationship Id="rId291" Type="http://schemas.openxmlformats.org/officeDocument/2006/relationships/image" Target="../media/image1377.png"/><Relationship Id="rId305" Type="http://schemas.openxmlformats.org/officeDocument/2006/relationships/image" Target="../media/image1384.png"/><Relationship Id="rId347" Type="http://schemas.openxmlformats.org/officeDocument/2006/relationships/image" Target="../media/image1405.png"/><Relationship Id="rId512" Type="http://schemas.openxmlformats.org/officeDocument/2006/relationships/customXml" Target="../ink/ink1715.xml"/><Relationship Id="rId44" Type="http://schemas.openxmlformats.org/officeDocument/2006/relationships/customXml" Target="../ink/ink1481.xml"/><Relationship Id="rId86" Type="http://schemas.openxmlformats.org/officeDocument/2006/relationships/customXml" Target="../ink/ink1502.xml"/><Relationship Id="rId151" Type="http://schemas.openxmlformats.org/officeDocument/2006/relationships/image" Target="../media/image1307.png"/><Relationship Id="rId389" Type="http://schemas.openxmlformats.org/officeDocument/2006/relationships/image" Target="../media/image1426.png"/><Relationship Id="rId554" Type="http://schemas.openxmlformats.org/officeDocument/2006/relationships/customXml" Target="../ink/ink1736.xml"/><Relationship Id="rId596" Type="http://schemas.openxmlformats.org/officeDocument/2006/relationships/customXml" Target="../ink/ink1757.xml"/><Relationship Id="rId193" Type="http://schemas.openxmlformats.org/officeDocument/2006/relationships/image" Target="../media/image1328.png"/><Relationship Id="rId207" Type="http://schemas.openxmlformats.org/officeDocument/2006/relationships/image" Target="../media/image1335.png"/><Relationship Id="rId249" Type="http://schemas.openxmlformats.org/officeDocument/2006/relationships/image" Target="../media/image1356.png"/><Relationship Id="rId414" Type="http://schemas.openxmlformats.org/officeDocument/2006/relationships/customXml" Target="../ink/ink1666.xml"/><Relationship Id="rId456" Type="http://schemas.openxmlformats.org/officeDocument/2006/relationships/customXml" Target="../ink/ink1687.xml"/><Relationship Id="rId498" Type="http://schemas.openxmlformats.org/officeDocument/2006/relationships/customXml" Target="../ink/ink1708.xml"/><Relationship Id="rId621" Type="http://schemas.openxmlformats.org/officeDocument/2006/relationships/image" Target="../media/image1542.png"/><Relationship Id="rId663" Type="http://schemas.openxmlformats.org/officeDocument/2006/relationships/image" Target="../media/image1563.png"/><Relationship Id="rId13" Type="http://schemas.openxmlformats.org/officeDocument/2006/relationships/image" Target="../media/image1238.png"/><Relationship Id="rId109" Type="http://schemas.openxmlformats.org/officeDocument/2006/relationships/image" Target="../media/image1286.png"/><Relationship Id="rId260" Type="http://schemas.openxmlformats.org/officeDocument/2006/relationships/customXml" Target="../ink/ink1589.xml"/><Relationship Id="rId316" Type="http://schemas.openxmlformats.org/officeDocument/2006/relationships/customXml" Target="../ink/ink1617.xml"/><Relationship Id="rId523" Type="http://schemas.openxmlformats.org/officeDocument/2006/relationships/image" Target="../media/image1493.png"/><Relationship Id="rId719" Type="http://schemas.openxmlformats.org/officeDocument/2006/relationships/image" Target="../media/image1591.png"/><Relationship Id="rId55" Type="http://schemas.openxmlformats.org/officeDocument/2006/relationships/image" Target="../media/image1259.png"/><Relationship Id="rId97" Type="http://schemas.openxmlformats.org/officeDocument/2006/relationships/image" Target="../media/image1280.png"/><Relationship Id="rId120" Type="http://schemas.openxmlformats.org/officeDocument/2006/relationships/customXml" Target="../ink/ink1519.xml"/><Relationship Id="rId358" Type="http://schemas.openxmlformats.org/officeDocument/2006/relationships/customXml" Target="../ink/ink1638.xml"/><Relationship Id="rId565" Type="http://schemas.openxmlformats.org/officeDocument/2006/relationships/image" Target="../media/image1514.png"/><Relationship Id="rId730" Type="http://schemas.openxmlformats.org/officeDocument/2006/relationships/customXml" Target="../ink/ink1824.xml"/><Relationship Id="rId162" Type="http://schemas.openxmlformats.org/officeDocument/2006/relationships/customXml" Target="../ink/ink1540.xml"/><Relationship Id="rId218" Type="http://schemas.openxmlformats.org/officeDocument/2006/relationships/customXml" Target="../ink/ink1568.xml"/><Relationship Id="rId425" Type="http://schemas.openxmlformats.org/officeDocument/2006/relationships/image" Target="../media/image1444.png"/><Relationship Id="rId467" Type="http://schemas.openxmlformats.org/officeDocument/2006/relationships/image" Target="../media/image1465.png"/><Relationship Id="rId632" Type="http://schemas.openxmlformats.org/officeDocument/2006/relationships/customXml" Target="../ink/ink1775.xml"/><Relationship Id="rId271" Type="http://schemas.openxmlformats.org/officeDocument/2006/relationships/image" Target="../media/image1367.png"/><Relationship Id="rId674" Type="http://schemas.openxmlformats.org/officeDocument/2006/relationships/customXml" Target="../ink/ink1796.xml"/><Relationship Id="rId24" Type="http://schemas.openxmlformats.org/officeDocument/2006/relationships/customXml" Target="../ink/ink1471.xml"/><Relationship Id="rId66" Type="http://schemas.openxmlformats.org/officeDocument/2006/relationships/customXml" Target="../ink/ink1492.xml"/><Relationship Id="rId131" Type="http://schemas.openxmlformats.org/officeDocument/2006/relationships/image" Target="../media/image1297.png"/><Relationship Id="rId327" Type="http://schemas.openxmlformats.org/officeDocument/2006/relationships/image" Target="../media/image1395.png"/><Relationship Id="rId369" Type="http://schemas.openxmlformats.org/officeDocument/2006/relationships/image" Target="../media/image1416.png"/><Relationship Id="rId534" Type="http://schemas.openxmlformats.org/officeDocument/2006/relationships/customXml" Target="../ink/ink1726.xml"/><Relationship Id="rId576" Type="http://schemas.openxmlformats.org/officeDocument/2006/relationships/customXml" Target="../ink/ink1747.xml"/><Relationship Id="rId741" Type="http://schemas.openxmlformats.org/officeDocument/2006/relationships/image" Target="../media/image1602.png"/><Relationship Id="rId173" Type="http://schemas.openxmlformats.org/officeDocument/2006/relationships/image" Target="../media/image1318.png"/><Relationship Id="rId229" Type="http://schemas.openxmlformats.org/officeDocument/2006/relationships/image" Target="../media/image1346.png"/><Relationship Id="rId380" Type="http://schemas.openxmlformats.org/officeDocument/2006/relationships/customXml" Target="../ink/ink1649.xml"/><Relationship Id="rId436" Type="http://schemas.openxmlformats.org/officeDocument/2006/relationships/customXml" Target="../ink/ink1677.xml"/><Relationship Id="rId601" Type="http://schemas.openxmlformats.org/officeDocument/2006/relationships/image" Target="../media/image1532.png"/><Relationship Id="rId643" Type="http://schemas.openxmlformats.org/officeDocument/2006/relationships/image" Target="../media/image1553.png"/><Relationship Id="rId240" Type="http://schemas.openxmlformats.org/officeDocument/2006/relationships/customXml" Target="../ink/ink1579.xml"/><Relationship Id="rId478" Type="http://schemas.openxmlformats.org/officeDocument/2006/relationships/customXml" Target="../ink/ink1698.xml"/><Relationship Id="rId685" Type="http://schemas.openxmlformats.org/officeDocument/2006/relationships/image" Target="../media/image1574.png"/><Relationship Id="rId35" Type="http://schemas.openxmlformats.org/officeDocument/2006/relationships/image" Target="../media/image1249.png"/><Relationship Id="rId77" Type="http://schemas.openxmlformats.org/officeDocument/2006/relationships/image" Target="../media/image1270.png"/><Relationship Id="rId100" Type="http://schemas.openxmlformats.org/officeDocument/2006/relationships/customXml" Target="../ink/ink1509.xml"/><Relationship Id="rId282" Type="http://schemas.openxmlformats.org/officeDocument/2006/relationships/customXml" Target="../ink/ink1600.xml"/><Relationship Id="rId338" Type="http://schemas.openxmlformats.org/officeDocument/2006/relationships/customXml" Target="../ink/ink1628.xml"/><Relationship Id="rId503" Type="http://schemas.openxmlformats.org/officeDocument/2006/relationships/image" Target="../media/image1483.png"/><Relationship Id="rId545" Type="http://schemas.openxmlformats.org/officeDocument/2006/relationships/image" Target="../media/image1504.png"/><Relationship Id="rId587" Type="http://schemas.openxmlformats.org/officeDocument/2006/relationships/image" Target="../media/image1525.png"/><Relationship Id="rId710" Type="http://schemas.openxmlformats.org/officeDocument/2006/relationships/customXml" Target="../ink/ink1814.xml"/><Relationship Id="rId752" Type="http://schemas.openxmlformats.org/officeDocument/2006/relationships/customXml" Target="../ink/ink1835.xml"/><Relationship Id="rId8" Type="http://schemas.openxmlformats.org/officeDocument/2006/relationships/customXml" Target="../ink/ink1463.xml"/><Relationship Id="rId142" Type="http://schemas.openxmlformats.org/officeDocument/2006/relationships/customXml" Target="../ink/ink1530.xml"/><Relationship Id="rId184" Type="http://schemas.openxmlformats.org/officeDocument/2006/relationships/customXml" Target="../ink/ink1551.xml"/><Relationship Id="rId391" Type="http://schemas.openxmlformats.org/officeDocument/2006/relationships/image" Target="../media/image1427.png"/><Relationship Id="rId405" Type="http://schemas.openxmlformats.org/officeDocument/2006/relationships/image" Target="../media/image1434.png"/><Relationship Id="rId447" Type="http://schemas.openxmlformats.org/officeDocument/2006/relationships/image" Target="../media/image1455.png"/><Relationship Id="rId612" Type="http://schemas.openxmlformats.org/officeDocument/2006/relationships/customXml" Target="../ink/ink1765.xml"/><Relationship Id="rId251" Type="http://schemas.openxmlformats.org/officeDocument/2006/relationships/image" Target="../media/image1357.png"/><Relationship Id="rId489" Type="http://schemas.openxmlformats.org/officeDocument/2006/relationships/image" Target="../media/image1476.png"/><Relationship Id="rId654" Type="http://schemas.openxmlformats.org/officeDocument/2006/relationships/customXml" Target="../ink/ink1786.xml"/><Relationship Id="rId696" Type="http://schemas.openxmlformats.org/officeDocument/2006/relationships/customXml" Target="../ink/ink1807.xml"/><Relationship Id="rId46" Type="http://schemas.openxmlformats.org/officeDocument/2006/relationships/customXml" Target="../ink/ink1482.xml"/><Relationship Id="rId293" Type="http://schemas.openxmlformats.org/officeDocument/2006/relationships/image" Target="../media/image1378.png"/><Relationship Id="rId307" Type="http://schemas.openxmlformats.org/officeDocument/2006/relationships/image" Target="../media/image1385.png"/><Relationship Id="rId349" Type="http://schemas.openxmlformats.org/officeDocument/2006/relationships/image" Target="../media/image1406.png"/><Relationship Id="rId514" Type="http://schemas.openxmlformats.org/officeDocument/2006/relationships/customXml" Target="../ink/ink1716.xml"/><Relationship Id="rId556" Type="http://schemas.openxmlformats.org/officeDocument/2006/relationships/customXml" Target="../ink/ink1737.xml"/><Relationship Id="rId721" Type="http://schemas.openxmlformats.org/officeDocument/2006/relationships/image" Target="../media/image1592.png"/><Relationship Id="rId88" Type="http://schemas.openxmlformats.org/officeDocument/2006/relationships/customXml" Target="../ink/ink1503.xml"/><Relationship Id="rId111" Type="http://schemas.openxmlformats.org/officeDocument/2006/relationships/image" Target="../media/image1287.png"/><Relationship Id="rId153" Type="http://schemas.openxmlformats.org/officeDocument/2006/relationships/image" Target="../media/image1308.png"/><Relationship Id="rId195" Type="http://schemas.openxmlformats.org/officeDocument/2006/relationships/image" Target="../media/image1329.png"/><Relationship Id="rId209" Type="http://schemas.openxmlformats.org/officeDocument/2006/relationships/image" Target="../media/image1336.png"/><Relationship Id="rId360" Type="http://schemas.openxmlformats.org/officeDocument/2006/relationships/customXml" Target="../ink/ink1639.xml"/><Relationship Id="rId416" Type="http://schemas.openxmlformats.org/officeDocument/2006/relationships/customXml" Target="../ink/ink1667.xml"/><Relationship Id="rId598" Type="http://schemas.openxmlformats.org/officeDocument/2006/relationships/customXml" Target="../ink/ink1758.xml"/><Relationship Id="rId220" Type="http://schemas.openxmlformats.org/officeDocument/2006/relationships/customXml" Target="../ink/ink1569.xml"/><Relationship Id="rId458" Type="http://schemas.openxmlformats.org/officeDocument/2006/relationships/customXml" Target="../ink/ink1688.xml"/><Relationship Id="rId623" Type="http://schemas.openxmlformats.org/officeDocument/2006/relationships/image" Target="../media/image1543.png"/><Relationship Id="rId665" Type="http://schemas.openxmlformats.org/officeDocument/2006/relationships/image" Target="../media/image1564.png"/><Relationship Id="rId15" Type="http://schemas.openxmlformats.org/officeDocument/2006/relationships/image" Target="../media/image1239.png"/><Relationship Id="rId57" Type="http://schemas.openxmlformats.org/officeDocument/2006/relationships/image" Target="../media/image1260.png"/><Relationship Id="rId262" Type="http://schemas.openxmlformats.org/officeDocument/2006/relationships/customXml" Target="../ink/ink1590.xml"/><Relationship Id="rId318" Type="http://schemas.openxmlformats.org/officeDocument/2006/relationships/customXml" Target="../ink/ink1618.xml"/><Relationship Id="rId525" Type="http://schemas.openxmlformats.org/officeDocument/2006/relationships/image" Target="../media/image1494.png"/><Relationship Id="rId567" Type="http://schemas.openxmlformats.org/officeDocument/2006/relationships/image" Target="../media/image1515.png"/><Relationship Id="rId732" Type="http://schemas.openxmlformats.org/officeDocument/2006/relationships/customXml" Target="../ink/ink1825.xml"/><Relationship Id="rId99" Type="http://schemas.openxmlformats.org/officeDocument/2006/relationships/image" Target="../media/image1281.png"/><Relationship Id="rId122" Type="http://schemas.openxmlformats.org/officeDocument/2006/relationships/customXml" Target="../ink/ink1520.xml"/><Relationship Id="rId164" Type="http://schemas.openxmlformats.org/officeDocument/2006/relationships/customXml" Target="../ink/ink1541.xml"/><Relationship Id="rId371" Type="http://schemas.openxmlformats.org/officeDocument/2006/relationships/image" Target="../media/image1417.png"/><Relationship Id="rId427" Type="http://schemas.openxmlformats.org/officeDocument/2006/relationships/image" Target="../media/image1445.png"/><Relationship Id="rId469" Type="http://schemas.openxmlformats.org/officeDocument/2006/relationships/image" Target="../media/image1466.png"/><Relationship Id="rId634" Type="http://schemas.openxmlformats.org/officeDocument/2006/relationships/customXml" Target="../ink/ink1776.xml"/><Relationship Id="rId676" Type="http://schemas.openxmlformats.org/officeDocument/2006/relationships/customXml" Target="../ink/ink1797.xml"/><Relationship Id="rId26" Type="http://schemas.openxmlformats.org/officeDocument/2006/relationships/customXml" Target="../ink/ink1472.xml"/><Relationship Id="rId231" Type="http://schemas.openxmlformats.org/officeDocument/2006/relationships/image" Target="../media/image1347.png"/><Relationship Id="rId273" Type="http://schemas.openxmlformats.org/officeDocument/2006/relationships/image" Target="../media/image1368.png"/><Relationship Id="rId329" Type="http://schemas.openxmlformats.org/officeDocument/2006/relationships/image" Target="../media/image1396.png"/><Relationship Id="rId480" Type="http://schemas.openxmlformats.org/officeDocument/2006/relationships/customXml" Target="../ink/ink1699.xml"/><Relationship Id="rId536" Type="http://schemas.openxmlformats.org/officeDocument/2006/relationships/customXml" Target="../ink/ink1727.xml"/><Relationship Id="rId701" Type="http://schemas.openxmlformats.org/officeDocument/2006/relationships/image" Target="../media/image1582.png"/><Relationship Id="rId68" Type="http://schemas.openxmlformats.org/officeDocument/2006/relationships/customXml" Target="../ink/ink1493.xml"/><Relationship Id="rId133" Type="http://schemas.openxmlformats.org/officeDocument/2006/relationships/image" Target="../media/image1298.png"/><Relationship Id="rId175" Type="http://schemas.openxmlformats.org/officeDocument/2006/relationships/image" Target="../media/image1319.png"/><Relationship Id="rId340" Type="http://schemas.openxmlformats.org/officeDocument/2006/relationships/customXml" Target="../ink/ink1629.xml"/><Relationship Id="rId578" Type="http://schemas.openxmlformats.org/officeDocument/2006/relationships/customXml" Target="../ink/ink1748.xml"/><Relationship Id="rId743" Type="http://schemas.openxmlformats.org/officeDocument/2006/relationships/image" Target="../media/image1603.png"/><Relationship Id="rId200" Type="http://schemas.openxmlformats.org/officeDocument/2006/relationships/customXml" Target="../ink/ink1559.xml"/><Relationship Id="rId382" Type="http://schemas.openxmlformats.org/officeDocument/2006/relationships/customXml" Target="../ink/ink1650.xml"/><Relationship Id="rId438" Type="http://schemas.openxmlformats.org/officeDocument/2006/relationships/customXml" Target="../ink/ink1678.xml"/><Relationship Id="rId603" Type="http://schemas.openxmlformats.org/officeDocument/2006/relationships/image" Target="../media/image1533.png"/><Relationship Id="rId645" Type="http://schemas.openxmlformats.org/officeDocument/2006/relationships/image" Target="../media/image1554.png"/><Relationship Id="rId687" Type="http://schemas.openxmlformats.org/officeDocument/2006/relationships/image" Target="../media/image1575.png"/><Relationship Id="rId242" Type="http://schemas.openxmlformats.org/officeDocument/2006/relationships/customXml" Target="../ink/ink1580.xml"/><Relationship Id="rId284" Type="http://schemas.openxmlformats.org/officeDocument/2006/relationships/customXml" Target="../ink/ink1601.xml"/><Relationship Id="rId491" Type="http://schemas.openxmlformats.org/officeDocument/2006/relationships/image" Target="../media/image1477.png"/><Relationship Id="rId505" Type="http://schemas.openxmlformats.org/officeDocument/2006/relationships/image" Target="../media/image1484.png"/><Relationship Id="rId712" Type="http://schemas.openxmlformats.org/officeDocument/2006/relationships/customXml" Target="../ink/ink1815.xml"/><Relationship Id="rId37" Type="http://schemas.openxmlformats.org/officeDocument/2006/relationships/image" Target="../media/image1250.png"/><Relationship Id="rId79" Type="http://schemas.openxmlformats.org/officeDocument/2006/relationships/image" Target="../media/image1271.png"/><Relationship Id="rId102" Type="http://schemas.openxmlformats.org/officeDocument/2006/relationships/customXml" Target="../ink/ink1510.xml"/><Relationship Id="rId144" Type="http://schemas.openxmlformats.org/officeDocument/2006/relationships/customXml" Target="../ink/ink1531.xml"/><Relationship Id="rId547" Type="http://schemas.openxmlformats.org/officeDocument/2006/relationships/image" Target="../media/image1505.png"/><Relationship Id="rId589" Type="http://schemas.openxmlformats.org/officeDocument/2006/relationships/image" Target="../media/image1526.png"/><Relationship Id="rId754" Type="http://schemas.openxmlformats.org/officeDocument/2006/relationships/customXml" Target="../ink/ink1836.xml"/><Relationship Id="rId90" Type="http://schemas.openxmlformats.org/officeDocument/2006/relationships/customXml" Target="../ink/ink1504.xml"/><Relationship Id="rId186" Type="http://schemas.openxmlformats.org/officeDocument/2006/relationships/customXml" Target="../ink/ink1552.xml"/><Relationship Id="rId351" Type="http://schemas.openxmlformats.org/officeDocument/2006/relationships/image" Target="../media/image1407.png"/><Relationship Id="rId393" Type="http://schemas.openxmlformats.org/officeDocument/2006/relationships/image" Target="../media/image1428.png"/><Relationship Id="rId407" Type="http://schemas.openxmlformats.org/officeDocument/2006/relationships/image" Target="../media/image1435.png"/><Relationship Id="rId449" Type="http://schemas.openxmlformats.org/officeDocument/2006/relationships/image" Target="../media/image1456.png"/><Relationship Id="rId614" Type="http://schemas.openxmlformats.org/officeDocument/2006/relationships/customXml" Target="../ink/ink1766.xml"/><Relationship Id="rId656" Type="http://schemas.openxmlformats.org/officeDocument/2006/relationships/customXml" Target="../ink/ink1787.xml"/><Relationship Id="rId211" Type="http://schemas.openxmlformats.org/officeDocument/2006/relationships/image" Target="../media/image1337.png"/><Relationship Id="rId253" Type="http://schemas.openxmlformats.org/officeDocument/2006/relationships/image" Target="../media/image1358.png"/><Relationship Id="rId295" Type="http://schemas.openxmlformats.org/officeDocument/2006/relationships/image" Target="../media/image1379.png"/><Relationship Id="rId309" Type="http://schemas.openxmlformats.org/officeDocument/2006/relationships/image" Target="../media/image1386.png"/><Relationship Id="rId460" Type="http://schemas.openxmlformats.org/officeDocument/2006/relationships/customXml" Target="../ink/ink1689.xml"/><Relationship Id="rId516" Type="http://schemas.openxmlformats.org/officeDocument/2006/relationships/customXml" Target="../ink/ink1717.xml"/><Relationship Id="rId698" Type="http://schemas.openxmlformats.org/officeDocument/2006/relationships/customXml" Target="../ink/ink1808.xml"/><Relationship Id="rId48" Type="http://schemas.openxmlformats.org/officeDocument/2006/relationships/customXml" Target="../ink/ink1483.xml"/><Relationship Id="rId113" Type="http://schemas.openxmlformats.org/officeDocument/2006/relationships/image" Target="../media/image1288.png"/><Relationship Id="rId320" Type="http://schemas.openxmlformats.org/officeDocument/2006/relationships/customXml" Target="../ink/ink1619.xml"/><Relationship Id="rId558" Type="http://schemas.openxmlformats.org/officeDocument/2006/relationships/customXml" Target="../ink/ink1738.xml"/><Relationship Id="rId723" Type="http://schemas.openxmlformats.org/officeDocument/2006/relationships/image" Target="../media/image1593.png"/><Relationship Id="rId155" Type="http://schemas.openxmlformats.org/officeDocument/2006/relationships/image" Target="../media/image1309.png"/><Relationship Id="rId197" Type="http://schemas.openxmlformats.org/officeDocument/2006/relationships/image" Target="../media/image1330.png"/><Relationship Id="rId362" Type="http://schemas.openxmlformats.org/officeDocument/2006/relationships/customXml" Target="../ink/ink1640.xml"/><Relationship Id="rId418" Type="http://schemas.openxmlformats.org/officeDocument/2006/relationships/customXml" Target="../ink/ink1668.xml"/><Relationship Id="rId625" Type="http://schemas.openxmlformats.org/officeDocument/2006/relationships/image" Target="../media/image1544.png"/><Relationship Id="rId222" Type="http://schemas.openxmlformats.org/officeDocument/2006/relationships/customXml" Target="../ink/ink1570.xml"/><Relationship Id="rId264" Type="http://schemas.openxmlformats.org/officeDocument/2006/relationships/customXml" Target="../ink/ink1591.xml"/><Relationship Id="rId471" Type="http://schemas.openxmlformats.org/officeDocument/2006/relationships/image" Target="../media/image1467.png"/><Relationship Id="rId667" Type="http://schemas.openxmlformats.org/officeDocument/2006/relationships/image" Target="../media/image1565.png"/><Relationship Id="rId17" Type="http://schemas.openxmlformats.org/officeDocument/2006/relationships/image" Target="../media/image1240.png"/><Relationship Id="rId59" Type="http://schemas.openxmlformats.org/officeDocument/2006/relationships/image" Target="../media/image1261.png"/><Relationship Id="rId124" Type="http://schemas.openxmlformats.org/officeDocument/2006/relationships/customXml" Target="../ink/ink1521.xml"/><Relationship Id="rId527" Type="http://schemas.openxmlformats.org/officeDocument/2006/relationships/image" Target="../media/image1495.png"/><Relationship Id="rId569" Type="http://schemas.openxmlformats.org/officeDocument/2006/relationships/image" Target="../media/image1516.png"/><Relationship Id="rId734" Type="http://schemas.openxmlformats.org/officeDocument/2006/relationships/customXml" Target="../ink/ink1826.xml"/><Relationship Id="rId70" Type="http://schemas.openxmlformats.org/officeDocument/2006/relationships/customXml" Target="../ink/ink1494.xml"/><Relationship Id="rId166" Type="http://schemas.openxmlformats.org/officeDocument/2006/relationships/customXml" Target="../ink/ink1542.xml"/><Relationship Id="rId331" Type="http://schemas.openxmlformats.org/officeDocument/2006/relationships/image" Target="../media/image1397.png"/><Relationship Id="rId373" Type="http://schemas.openxmlformats.org/officeDocument/2006/relationships/image" Target="../media/image1418.png"/><Relationship Id="rId429" Type="http://schemas.openxmlformats.org/officeDocument/2006/relationships/image" Target="../media/image1446.png"/><Relationship Id="rId580" Type="http://schemas.openxmlformats.org/officeDocument/2006/relationships/customXml" Target="../ink/ink1749.xml"/><Relationship Id="rId636" Type="http://schemas.openxmlformats.org/officeDocument/2006/relationships/customXml" Target="../ink/ink1777.xml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1348.png"/><Relationship Id="rId440" Type="http://schemas.openxmlformats.org/officeDocument/2006/relationships/customXml" Target="../ink/ink1679.xml"/><Relationship Id="rId678" Type="http://schemas.openxmlformats.org/officeDocument/2006/relationships/customXml" Target="../ink/ink1798.xml"/><Relationship Id="rId28" Type="http://schemas.openxmlformats.org/officeDocument/2006/relationships/customXml" Target="../ink/ink1473.xml"/><Relationship Id="rId275" Type="http://schemas.openxmlformats.org/officeDocument/2006/relationships/image" Target="../media/image1369.png"/><Relationship Id="rId300" Type="http://schemas.openxmlformats.org/officeDocument/2006/relationships/customXml" Target="../ink/ink1609.xml"/><Relationship Id="rId482" Type="http://schemas.openxmlformats.org/officeDocument/2006/relationships/customXml" Target="../ink/ink1700.xml"/><Relationship Id="rId538" Type="http://schemas.openxmlformats.org/officeDocument/2006/relationships/customXml" Target="../ink/ink1728.xml"/><Relationship Id="rId703" Type="http://schemas.openxmlformats.org/officeDocument/2006/relationships/image" Target="../media/image1583.png"/><Relationship Id="rId745" Type="http://schemas.openxmlformats.org/officeDocument/2006/relationships/image" Target="../media/image1604.png"/><Relationship Id="rId81" Type="http://schemas.openxmlformats.org/officeDocument/2006/relationships/image" Target="../media/image1272.png"/><Relationship Id="rId135" Type="http://schemas.openxmlformats.org/officeDocument/2006/relationships/image" Target="../media/image1299.png"/><Relationship Id="rId177" Type="http://schemas.openxmlformats.org/officeDocument/2006/relationships/image" Target="../media/image1320.png"/><Relationship Id="rId342" Type="http://schemas.openxmlformats.org/officeDocument/2006/relationships/customXml" Target="../ink/ink1630.xml"/><Relationship Id="rId384" Type="http://schemas.openxmlformats.org/officeDocument/2006/relationships/customXml" Target="../ink/ink1651.xml"/><Relationship Id="rId591" Type="http://schemas.openxmlformats.org/officeDocument/2006/relationships/image" Target="../media/image1527.png"/><Relationship Id="rId605" Type="http://schemas.openxmlformats.org/officeDocument/2006/relationships/image" Target="../media/image1534.png"/><Relationship Id="rId202" Type="http://schemas.openxmlformats.org/officeDocument/2006/relationships/customXml" Target="../ink/ink1560.xml"/><Relationship Id="rId244" Type="http://schemas.openxmlformats.org/officeDocument/2006/relationships/customXml" Target="../ink/ink1581.xml"/><Relationship Id="rId647" Type="http://schemas.openxmlformats.org/officeDocument/2006/relationships/image" Target="../media/image1555.png"/><Relationship Id="rId689" Type="http://schemas.openxmlformats.org/officeDocument/2006/relationships/image" Target="../media/image1576.png"/><Relationship Id="rId39" Type="http://schemas.openxmlformats.org/officeDocument/2006/relationships/image" Target="../media/image1251.png"/><Relationship Id="rId286" Type="http://schemas.openxmlformats.org/officeDocument/2006/relationships/customXml" Target="../ink/ink1602.xml"/><Relationship Id="rId451" Type="http://schemas.openxmlformats.org/officeDocument/2006/relationships/image" Target="../media/image1457.png"/><Relationship Id="rId493" Type="http://schemas.openxmlformats.org/officeDocument/2006/relationships/image" Target="../media/image1478.png"/><Relationship Id="rId507" Type="http://schemas.openxmlformats.org/officeDocument/2006/relationships/image" Target="../media/image1485.png"/><Relationship Id="rId549" Type="http://schemas.openxmlformats.org/officeDocument/2006/relationships/image" Target="../media/image1506.png"/><Relationship Id="rId714" Type="http://schemas.openxmlformats.org/officeDocument/2006/relationships/customXml" Target="../ink/ink1816.xml"/><Relationship Id="rId50" Type="http://schemas.openxmlformats.org/officeDocument/2006/relationships/customXml" Target="../ink/ink1484.xml"/><Relationship Id="rId104" Type="http://schemas.openxmlformats.org/officeDocument/2006/relationships/customXml" Target="../ink/ink1511.xml"/><Relationship Id="rId146" Type="http://schemas.openxmlformats.org/officeDocument/2006/relationships/customXml" Target="../ink/ink1532.xml"/><Relationship Id="rId188" Type="http://schemas.openxmlformats.org/officeDocument/2006/relationships/customXml" Target="../ink/ink1553.xml"/><Relationship Id="rId311" Type="http://schemas.openxmlformats.org/officeDocument/2006/relationships/image" Target="../media/image1387.png"/><Relationship Id="rId353" Type="http://schemas.openxmlformats.org/officeDocument/2006/relationships/image" Target="../media/image1408.png"/><Relationship Id="rId395" Type="http://schemas.openxmlformats.org/officeDocument/2006/relationships/image" Target="../media/image1429.png"/><Relationship Id="rId409" Type="http://schemas.openxmlformats.org/officeDocument/2006/relationships/image" Target="../media/image1436.png"/><Relationship Id="rId560" Type="http://schemas.openxmlformats.org/officeDocument/2006/relationships/customXml" Target="../ink/ink1739.xml"/><Relationship Id="rId92" Type="http://schemas.openxmlformats.org/officeDocument/2006/relationships/customXml" Target="../ink/ink1505.xml"/><Relationship Id="rId213" Type="http://schemas.openxmlformats.org/officeDocument/2006/relationships/image" Target="../media/image1338.png"/><Relationship Id="rId420" Type="http://schemas.openxmlformats.org/officeDocument/2006/relationships/customXml" Target="../ink/ink1669.xml"/><Relationship Id="rId616" Type="http://schemas.openxmlformats.org/officeDocument/2006/relationships/customXml" Target="../ink/ink1767.xml"/><Relationship Id="rId658" Type="http://schemas.openxmlformats.org/officeDocument/2006/relationships/customXml" Target="../ink/ink1788.xml"/><Relationship Id="rId255" Type="http://schemas.openxmlformats.org/officeDocument/2006/relationships/image" Target="../media/image1359.png"/><Relationship Id="rId297" Type="http://schemas.openxmlformats.org/officeDocument/2006/relationships/image" Target="../media/image1380.png"/><Relationship Id="rId462" Type="http://schemas.openxmlformats.org/officeDocument/2006/relationships/customXml" Target="../ink/ink1690.xml"/><Relationship Id="rId518" Type="http://schemas.openxmlformats.org/officeDocument/2006/relationships/customXml" Target="../ink/ink1718.xml"/><Relationship Id="rId725" Type="http://schemas.openxmlformats.org/officeDocument/2006/relationships/image" Target="../media/image1594.png"/><Relationship Id="rId115" Type="http://schemas.openxmlformats.org/officeDocument/2006/relationships/image" Target="../media/image1289.png"/><Relationship Id="rId157" Type="http://schemas.openxmlformats.org/officeDocument/2006/relationships/image" Target="../media/image1310.png"/><Relationship Id="rId322" Type="http://schemas.openxmlformats.org/officeDocument/2006/relationships/customXml" Target="../ink/ink1620.xml"/><Relationship Id="rId364" Type="http://schemas.openxmlformats.org/officeDocument/2006/relationships/customXml" Target="../ink/ink1641.xml"/><Relationship Id="rId61" Type="http://schemas.openxmlformats.org/officeDocument/2006/relationships/image" Target="../media/image1262.png"/><Relationship Id="rId199" Type="http://schemas.openxmlformats.org/officeDocument/2006/relationships/image" Target="../media/image1331.png"/><Relationship Id="rId571" Type="http://schemas.openxmlformats.org/officeDocument/2006/relationships/image" Target="../media/image1517.png"/><Relationship Id="rId627" Type="http://schemas.openxmlformats.org/officeDocument/2006/relationships/image" Target="../media/image1545.png"/><Relationship Id="rId669" Type="http://schemas.openxmlformats.org/officeDocument/2006/relationships/image" Target="../media/image1566.png"/><Relationship Id="rId19" Type="http://schemas.openxmlformats.org/officeDocument/2006/relationships/image" Target="../media/image1241.png"/><Relationship Id="rId224" Type="http://schemas.openxmlformats.org/officeDocument/2006/relationships/customXml" Target="../ink/ink1571.xml"/><Relationship Id="rId266" Type="http://schemas.openxmlformats.org/officeDocument/2006/relationships/customXml" Target="../ink/ink1592.xml"/><Relationship Id="rId431" Type="http://schemas.openxmlformats.org/officeDocument/2006/relationships/image" Target="../media/image1447.png"/><Relationship Id="rId473" Type="http://schemas.openxmlformats.org/officeDocument/2006/relationships/image" Target="../media/image1468.png"/><Relationship Id="rId529" Type="http://schemas.openxmlformats.org/officeDocument/2006/relationships/image" Target="../media/image1496.png"/><Relationship Id="rId680" Type="http://schemas.openxmlformats.org/officeDocument/2006/relationships/customXml" Target="../ink/ink1799.xml"/><Relationship Id="rId736" Type="http://schemas.openxmlformats.org/officeDocument/2006/relationships/customXml" Target="../ink/ink1827.xml"/><Relationship Id="rId30" Type="http://schemas.openxmlformats.org/officeDocument/2006/relationships/customXml" Target="../ink/ink1474.xml"/><Relationship Id="rId126" Type="http://schemas.openxmlformats.org/officeDocument/2006/relationships/customXml" Target="../ink/ink1522.xml"/><Relationship Id="rId168" Type="http://schemas.openxmlformats.org/officeDocument/2006/relationships/customXml" Target="../ink/ink1543.xml"/><Relationship Id="rId333" Type="http://schemas.openxmlformats.org/officeDocument/2006/relationships/image" Target="../media/image1398.png"/><Relationship Id="rId540" Type="http://schemas.openxmlformats.org/officeDocument/2006/relationships/customXml" Target="../ink/ink1729.xml"/><Relationship Id="rId72" Type="http://schemas.openxmlformats.org/officeDocument/2006/relationships/customXml" Target="../ink/ink1495.xml"/><Relationship Id="rId375" Type="http://schemas.openxmlformats.org/officeDocument/2006/relationships/image" Target="../media/image1419.png"/><Relationship Id="rId582" Type="http://schemas.openxmlformats.org/officeDocument/2006/relationships/customXml" Target="../ink/ink1750.xml"/><Relationship Id="rId638" Type="http://schemas.openxmlformats.org/officeDocument/2006/relationships/customXml" Target="../ink/ink1778.xml"/><Relationship Id="rId3" Type="http://schemas.openxmlformats.org/officeDocument/2006/relationships/image" Target="../media/image1233.png"/><Relationship Id="rId235" Type="http://schemas.openxmlformats.org/officeDocument/2006/relationships/image" Target="../media/image1349.png"/><Relationship Id="rId277" Type="http://schemas.openxmlformats.org/officeDocument/2006/relationships/image" Target="../media/image1370.png"/><Relationship Id="rId400" Type="http://schemas.openxmlformats.org/officeDocument/2006/relationships/customXml" Target="../ink/ink1659.xml"/><Relationship Id="rId442" Type="http://schemas.openxmlformats.org/officeDocument/2006/relationships/customXml" Target="../ink/ink1680.xml"/><Relationship Id="rId484" Type="http://schemas.openxmlformats.org/officeDocument/2006/relationships/customXml" Target="../ink/ink1701.xml"/><Relationship Id="rId705" Type="http://schemas.openxmlformats.org/officeDocument/2006/relationships/image" Target="../media/image1584.png"/><Relationship Id="rId137" Type="http://schemas.openxmlformats.org/officeDocument/2006/relationships/image" Target="../media/image1300.png"/><Relationship Id="rId302" Type="http://schemas.openxmlformats.org/officeDocument/2006/relationships/customXml" Target="../ink/ink1610.xml"/><Relationship Id="rId344" Type="http://schemas.openxmlformats.org/officeDocument/2006/relationships/customXml" Target="../ink/ink1631.xml"/><Relationship Id="rId691" Type="http://schemas.openxmlformats.org/officeDocument/2006/relationships/image" Target="../media/image1577.png"/><Relationship Id="rId747" Type="http://schemas.openxmlformats.org/officeDocument/2006/relationships/image" Target="../media/image1605.png"/><Relationship Id="rId41" Type="http://schemas.openxmlformats.org/officeDocument/2006/relationships/image" Target="../media/image1252.png"/><Relationship Id="rId83" Type="http://schemas.openxmlformats.org/officeDocument/2006/relationships/image" Target="../media/image1273.png"/><Relationship Id="rId179" Type="http://schemas.openxmlformats.org/officeDocument/2006/relationships/image" Target="../media/image1321.png"/><Relationship Id="rId386" Type="http://schemas.openxmlformats.org/officeDocument/2006/relationships/customXml" Target="../ink/ink1652.xml"/><Relationship Id="rId551" Type="http://schemas.openxmlformats.org/officeDocument/2006/relationships/image" Target="../media/image1507.png"/><Relationship Id="rId593" Type="http://schemas.openxmlformats.org/officeDocument/2006/relationships/image" Target="../media/image1528.png"/><Relationship Id="rId607" Type="http://schemas.openxmlformats.org/officeDocument/2006/relationships/image" Target="../media/image1535.png"/><Relationship Id="rId649" Type="http://schemas.openxmlformats.org/officeDocument/2006/relationships/image" Target="../media/image1556.png"/><Relationship Id="rId190" Type="http://schemas.openxmlformats.org/officeDocument/2006/relationships/customXml" Target="../ink/ink1554.xml"/><Relationship Id="rId204" Type="http://schemas.openxmlformats.org/officeDocument/2006/relationships/customXml" Target="../ink/ink1561.xml"/><Relationship Id="rId246" Type="http://schemas.openxmlformats.org/officeDocument/2006/relationships/customXml" Target="../ink/ink1582.xml"/><Relationship Id="rId288" Type="http://schemas.openxmlformats.org/officeDocument/2006/relationships/customXml" Target="../ink/ink1603.xml"/><Relationship Id="rId411" Type="http://schemas.openxmlformats.org/officeDocument/2006/relationships/image" Target="../media/image1437.png"/><Relationship Id="rId453" Type="http://schemas.openxmlformats.org/officeDocument/2006/relationships/image" Target="../media/image1458.png"/><Relationship Id="rId509" Type="http://schemas.openxmlformats.org/officeDocument/2006/relationships/image" Target="../media/image1486.png"/><Relationship Id="rId660" Type="http://schemas.openxmlformats.org/officeDocument/2006/relationships/customXml" Target="../ink/ink1789.xml"/><Relationship Id="rId106" Type="http://schemas.openxmlformats.org/officeDocument/2006/relationships/customXml" Target="../ink/ink1512.xml"/><Relationship Id="rId313" Type="http://schemas.openxmlformats.org/officeDocument/2006/relationships/image" Target="../media/image1388.png"/><Relationship Id="rId495" Type="http://schemas.openxmlformats.org/officeDocument/2006/relationships/image" Target="../media/image1479.png"/><Relationship Id="rId716" Type="http://schemas.openxmlformats.org/officeDocument/2006/relationships/customXml" Target="../ink/ink1817.xml"/><Relationship Id="rId10" Type="http://schemas.openxmlformats.org/officeDocument/2006/relationships/customXml" Target="../ink/ink1464.xml"/><Relationship Id="rId52" Type="http://schemas.openxmlformats.org/officeDocument/2006/relationships/customXml" Target="../ink/ink1485.xml"/><Relationship Id="rId94" Type="http://schemas.openxmlformats.org/officeDocument/2006/relationships/customXml" Target="../ink/ink1506.xml"/><Relationship Id="rId148" Type="http://schemas.openxmlformats.org/officeDocument/2006/relationships/customXml" Target="../ink/ink1533.xml"/><Relationship Id="rId355" Type="http://schemas.openxmlformats.org/officeDocument/2006/relationships/image" Target="../media/image1409.png"/><Relationship Id="rId397" Type="http://schemas.openxmlformats.org/officeDocument/2006/relationships/image" Target="../media/image1430.png"/><Relationship Id="rId520" Type="http://schemas.openxmlformats.org/officeDocument/2006/relationships/customXml" Target="../ink/ink1719.xml"/><Relationship Id="rId562" Type="http://schemas.openxmlformats.org/officeDocument/2006/relationships/customXml" Target="../ink/ink1740.xml"/><Relationship Id="rId618" Type="http://schemas.openxmlformats.org/officeDocument/2006/relationships/customXml" Target="../ink/ink1768.xml"/><Relationship Id="rId215" Type="http://schemas.openxmlformats.org/officeDocument/2006/relationships/image" Target="../media/image1339.png"/><Relationship Id="rId257" Type="http://schemas.openxmlformats.org/officeDocument/2006/relationships/image" Target="../media/image1360.png"/><Relationship Id="rId422" Type="http://schemas.openxmlformats.org/officeDocument/2006/relationships/customXml" Target="../ink/ink1670.xml"/><Relationship Id="rId464" Type="http://schemas.openxmlformats.org/officeDocument/2006/relationships/customXml" Target="../ink/ink1691.xml"/><Relationship Id="rId299" Type="http://schemas.openxmlformats.org/officeDocument/2006/relationships/image" Target="../media/image1381.png"/><Relationship Id="rId727" Type="http://schemas.openxmlformats.org/officeDocument/2006/relationships/image" Target="../media/image1595.png"/><Relationship Id="rId63" Type="http://schemas.openxmlformats.org/officeDocument/2006/relationships/image" Target="../media/image1263.png"/><Relationship Id="rId159" Type="http://schemas.openxmlformats.org/officeDocument/2006/relationships/image" Target="../media/image1311.png"/><Relationship Id="rId366" Type="http://schemas.openxmlformats.org/officeDocument/2006/relationships/customXml" Target="../ink/ink1642.xml"/><Relationship Id="rId573" Type="http://schemas.openxmlformats.org/officeDocument/2006/relationships/image" Target="../media/image1518.png"/><Relationship Id="rId226" Type="http://schemas.openxmlformats.org/officeDocument/2006/relationships/customXml" Target="../ink/ink1572.xml"/><Relationship Id="rId433" Type="http://schemas.openxmlformats.org/officeDocument/2006/relationships/image" Target="../media/image1448.png"/><Relationship Id="rId640" Type="http://schemas.openxmlformats.org/officeDocument/2006/relationships/customXml" Target="../ink/ink1779.xml"/><Relationship Id="rId738" Type="http://schemas.openxmlformats.org/officeDocument/2006/relationships/customXml" Target="../ink/ink1828.xml"/><Relationship Id="rId74" Type="http://schemas.openxmlformats.org/officeDocument/2006/relationships/customXml" Target="../ink/ink1496.xml"/><Relationship Id="rId377" Type="http://schemas.openxmlformats.org/officeDocument/2006/relationships/image" Target="../media/image1420.png"/><Relationship Id="rId500" Type="http://schemas.openxmlformats.org/officeDocument/2006/relationships/customXml" Target="../ink/ink1709.xml"/><Relationship Id="rId584" Type="http://schemas.openxmlformats.org/officeDocument/2006/relationships/customXml" Target="../ink/ink1751.xml"/><Relationship Id="rId5" Type="http://schemas.openxmlformats.org/officeDocument/2006/relationships/image" Target="../media/image1234.png"/><Relationship Id="rId237" Type="http://schemas.openxmlformats.org/officeDocument/2006/relationships/image" Target="../media/image1350.png"/><Relationship Id="rId444" Type="http://schemas.openxmlformats.org/officeDocument/2006/relationships/customXml" Target="../ink/ink1681.xml"/><Relationship Id="rId651" Type="http://schemas.openxmlformats.org/officeDocument/2006/relationships/image" Target="../media/image1557.png"/><Relationship Id="rId749" Type="http://schemas.openxmlformats.org/officeDocument/2006/relationships/image" Target="../media/image1606.png"/><Relationship Id="rId290" Type="http://schemas.openxmlformats.org/officeDocument/2006/relationships/customXml" Target="../ink/ink1604.xml"/><Relationship Id="rId304" Type="http://schemas.openxmlformats.org/officeDocument/2006/relationships/customXml" Target="../ink/ink1611.xml"/><Relationship Id="rId388" Type="http://schemas.openxmlformats.org/officeDocument/2006/relationships/customXml" Target="../ink/ink1653.xml"/><Relationship Id="rId511" Type="http://schemas.openxmlformats.org/officeDocument/2006/relationships/image" Target="../media/image1487.png"/><Relationship Id="rId609" Type="http://schemas.openxmlformats.org/officeDocument/2006/relationships/image" Target="../media/image1536.png"/><Relationship Id="rId85" Type="http://schemas.openxmlformats.org/officeDocument/2006/relationships/image" Target="../media/image1274.png"/><Relationship Id="rId150" Type="http://schemas.openxmlformats.org/officeDocument/2006/relationships/customXml" Target="../ink/ink1534.xml"/><Relationship Id="rId595" Type="http://schemas.openxmlformats.org/officeDocument/2006/relationships/image" Target="../media/image1529.png"/><Relationship Id="rId248" Type="http://schemas.openxmlformats.org/officeDocument/2006/relationships/customXml" Target="../ink/ink1583.xml"/><Relationship Id="rId455" Type="http://schemas.openxmlformats.org/officeDocument/2006/relationships/image" Target="../media/image1459.png"/><Relationship Id="rId662" Type="http://schemas.openxmlformats.org/officeDocument/2006/relationships/customXml" Target="../ink/ink1790.xml"/><Relationship Id="rId12" Type="http://schemas.openxmlformats.org/officeDocument/2006/relationships/customXml" Target="../ink/ink1465.xml"/><Relationship Id="rId108" Type="http://schemas.openxmlformats.org/officeDocument/2006/relationships/customXml" Target="../ink/ink1513.xml"/><Relationship Id="rId315" Type="http://schemas.openxmlformats.org/officeDocument/2006/relationships/image" Target="../media/image1389.png"/><Relationship Id="rId522" Type="http://schemas.openxmlformats.org/officeDocument/2006/relationships/customXml" Target="../ink/ink1720.xml"/><Relationship Id="rId96" Type="http://schemas.openxmlformats.org/officeDocument/2006/relationships/customXml" Target="../ink/ink1507.xml"/><Relationship Id="rId161" Type="http://schemas.openxmlformats.org/officeDocument/2006/relationships/image" Target="../media/image1312.png"/><Relationship Id="rId399" Type="http://schemas.openxmlformats.org/officeDocument/2006/relationships/image" Target="../media/image1431.png"/><Relationship Id="rId259" Type="http://schemas.openxmlformats.org/officeDocument/2006/relationships/image" Target="../media/image1361.png"/><Relationship Id="rId466" Type="http://schemas.openxmlformats.org/officeDocument/2006/relationships/customXml" Target="../ink/ink1692.xml"/><Relationship Id="rId673" Type="http://schemas.openxmlformats.org/officeDocument/2006/relationships/image" Target="../media/image1568.png"/><Relationship Id="rId23" Type="http://schemas.openxmlformats.org/officeDocument/2006/relationships/image" Target="../media/image1243.png"/><Relationship Id="rId119" Type="http://schemas.openxmlformats.org/officeDocument/2006/relationships/image" Target="../media/image1291.png"/><Relationship Id="rId326" Type="http://schemas.openxmlformats.org/officeDocument/2006/relationships/customXml" Target="../ink/ink1622.xml"/><Relationship Id="rId533" Type="http://schemas.openxmlformats.org/officeDocument/2006/relationships/image" Target="../media/image1498.png"/><Relationship Id="rId740" Type="http://schemas.openxmlformats.org/officeDocument/2006/relationships/customXml" Target="../ink/ink1829.xml"/><Relationship Id="rId172" Type="http://schemas.openxmlformats.org/officeDocument/2006/relationships/customXml" Target="../ink/ink1545.xml"/><Relationship Id="rId477" Type="http://schemas.openxmlformats.org/officeDocument/2006/relationships/image" Target="../media/image1470.png"/><Relationship Id="rId600" Type="http://schemas.openxmlformats.org/officeDocument/2006/relationships/customXml" Target="../ink/ink1759.xml"/><Relationship Id="rId684" Type="http://schemas.openxmlformats.org/officeDocument/2006/relationships/customXml" Target="../ink/ink1801.xml"/><Relationship Id="rId337" Type="http://schemas.openxmlformats.org/officeDocument/2006/relationships/image" Target="../media/image1400.png"/><Relationship Id="rId34" Type="http://schemas.openxmlformats.org/officeDocument/2006/relationships/customXml" Target="../ink/ink1476.xml"/><Relationship Id="rId544" Type="http://schemas.openxmlformats.org/officeDocument/2006/relationships/customXml" Target="../ink/ink1731.xml"/><Relationship Id="rId751" Type="http://schemas.openxmlformats.org/officeDocument/2006/relationships/image" Target="../media/image1607.png"/><Relationship Id="rId183" Type="http://schemas.openxmlformats.org/officeDocument/2006/relationships/image" Target="../media/image1323.png"/><Relationship Id="rId390" Type="http://schemas.openxmlformats.org/officeDocument/2006/relationships/customXml" Target="../ink/ink1654.xml"/><Relationship Id="rId404" Type="http://schemas.openxmlformats.org/officeDocument/2006/relationships/customXml" Target="../ink/ink1661.xml"/><Relationship Id="rId611" Type="http://schemas.openxmlformats.org/officeDocument/2006/relationships/image" Target="../media/image1537.png"/><Relationship Id="rId250" Type="http://schemas.openxmlformats.org/officeDocument/2006/relationships/customXml" Target="../ink/ink1584.xml"/><Relationship Id="rId488" Type="http://schemas.openxmlformats.org/officeDocument/2006/relationships/customXml" Target="../ink/ink1703.xml"/><Relationship Id="rId695" Type="http://schemas.openxmlformats.org/officeDocument/2006/relationships/image" Target="../media/image1579.png"/><Relationship Id="rId709" Type="http://schemas.openxmlformats.org/officeDocument/2006/relationships/image" Target="../media/image1586.png"/><Relationship Id="rId45" Type="http://schemas.openxmlformats.org/officeDocument/2006/relationships/image" Target="../media/image1254.png"/><Relationship Id="rId110" Type="http://schemas.openxmlformats.org/officeDocument/2006/relationships/customXml" Target="../ink/ink1514.xml"/><Relationship Id="rId348" Type="http://schemas.openxmlformats.org/officeDocument/2006/relationships/customXml" Target="../ink/ink1633.xml"/><Relationship Id="rId555" Type="http://schemas.openxmlformats.org/officeDocument/2006/relationships/image" Target="../media/image1509.png"/><Relationship Id="rId194" Type="http://schemas.openxmlformats.org/officeDocument/2006/relationships/customXml" Target="../ink/ink1556.xml"/><Relationship Id="rId208" Type="http://schemas.openxmlformats.org/officeDocument/2006/relationships/customXml" Target="../ink/ink1563.xml"/><Relationship Id="rId415" Type="http://schemas.openxmlformats.org/officeDocument/2006/relationships/image" Target="../media/image1439.png"/><Relationship Id="rId622" Type="http://schemas.openxmlformats.org/officeDocument/2006/relationships/customXml" Target="../ink/ink1770.xml"/><Relationship Id="rId261" Type="http://schemas.openxmlformats.org/officeDocument/2006/relationships/image" Target="../media/image1362.png"/><Relationship Id="rId499" Type="http://schemas.openxmlformats.org/officeDocument/2006/relationships/image" Target="../media/image1481.png"/><Relationship Id="rId56" Type="http://schemas.openxmlformats.org/officeDocument/2006/relationships/customXml" Target="../ink/ink1487.xml"/><Relationship Id="rId359" Type="http://schemas.openxmlformats.org/officeDocument/2006/relationships/image" Target="../media/image1411.png"/><Relationship Id="rId566" Type="http://schemas.openxmlformats.org/officeDocument/2006/relationships/customXml" Target="../ink/ink1742.xml"/><Relationship Id="rId121" Type="http://schemas.openxmlformats.org/officeDocument/2006/relationships/image" Target="../media/image1292.png"/><Relationship Id="rId219" Type="http://schemas.openxmlformats.org/officeDocument/2006/relationships/image" Target="../media/image1341.png"/><Relationship Id="rId426" Type="http://schemas.openxmlformats.org/officeDocument/2006/relationships/customXml" Target="../ink/ink1672.xml"/><Relationship Id="rId633" Type="http://schemas.openxmlformats.org/officeDocument/2006/relationships/image" Target="../media/image1548.png"/><Relationship Id="rId67" Type="http://schemas.openxmlformats.org/officeDocument/2006/relationships/image" Target="../media/image1265.png"/><Relationship Id="rId272" Type="http://schemas.openxmlformats.org/officeDocument/2006/relationships/customXml" Target="../ink/ink1595.xml"/><Relationship Id="rId577" Type="http://schemas.openxmlformats.org/officeDocument/2006/relationships/image" Target="../media/image1520.png"/><Relationship Id="rId700" Type="http://schemas.openxmlformats.org/officeDocument/2006/relationships/customXml" Target="../ink/ink1809.xml"/><Relationship Id="rId132" Type="http://schemas.openxmlformats.org/officeDocument/2006/relationships/customXml" Target="../ink/ink1525.xml"/><Relationship Id="rId437" Type="http://schemas.openxmlformats.org/officeDocument/2006/relationships/image" Target="../media/image1450.png"/><Relationship Id="rId644" Type="http://schemas.openxmlformats.org/officeDocument/2006/relationships/customXml" Target="../ink/ink1781.xml"/><Relationship Id="rId283" Type="http://schemas.openxmlformats.org/officeDocument/2006/relationships/image" Target="../media/image1373.png"/><Relationship Id="rId490" Type="http://schemas.openxmlformats.org/officeDocument/2006/relationships/customXml" Target="../ink/ink1704.xml"/><Relationship Id="rId504" Type="http://schemas.openxmlformats.org/officeDocument/2006/relationships/customXml" Target="../ink/ink1711.xml"/><Relationship Id="rId711" Type="http://schemas.openxmlformats.org/officeDocument/2006/relationships/image" Target="../media/image1587.png"/><Relationship Id="rId78" Type="http://schemas.openxmlformats.org/officeDocument/2006/relationships/customXml" Target="../ink/ink1498.xml"/><Relationship Id="rId143" Type="http://schemas.openxmlformats.org/officeDocument/2006/relationships/image" Target="../media/image1303.png"/><Relationship Id="rId350" Type="http://schemas.openxmlformats.org/officeDocument/2006/relationships/customXml" Target="../ink/ink1634.xml"/><Relationship Id="rId588" Type="http://schemas.openxmlformats.org/officeDocument/2006/relationships/customXml" Target="../ink/ink1753.xml"/><Relationship Id="rId9" Type="http://schemas.openxmlformats.org/officeDocument/2006/relationships/image" Target="../media/image1236.png"/><Relationship Id="rId210" Type="http://schemas.openxmlformats.org/officeDocument/2006/relationships/customXml" Target="../ink/ink1564.xml"/><Relationship Id="rId448" Type="http://schemas.openxmlformats.org/officeDocument/2006/relationships/customXml" Target="../ink/ink1683.xml"/><Relationship Id="rId655" Type="http://schemas.openxmlformats.org/officeDocument/2006/relationships/image" Target="../media/image1559.png"/><Relationship Id="rId294" Type="http://schemas.openxmlformats.org/officeDocument/2006/relationships/customXml" Target="../ink/ink1606.xml"/><Relationship Id="rId308" Type="http://schemas.openxmlformats.org/officeDocument/2006/relationships/customXml" Target="../ink/ink1613.xml"/><Relationship Id="rId515" Type="http://schemas.openxmlformats.org/officeDocument/2006/relationships/image" Target="../media/image1489.png"/><Relationship Id="rId722" Type="http://schemas.openxmlformats.org/officeDocument/2006/relationships/customXml" Target="../ink/ink1820.xml"/><Relationship Id="rId89" Type="http://schemas.openxmlformats.org/officeDocument/2006/relationships/image" Target="../media/image1276.png"/><Relationship Id="rId154" Type="http://schemas.openxmlformats.org/officeDocument/2006/relationships/customXml" Target="../ink/ink1536.xml"/><Relationship Id="rId361" Type="http://schemas.openxmlformats.org/officeDocument/2006/relationships/image" Target="../media/image1412.png"/><Relationship Id="rId599" Type="http://schemas.openxmlformats.org/officeDocument/2006/relationships/image" Target="../media/image1531.png"/><Relationship Id="rId459" Type="http://schemas.openxmlformats.org/officeDocument/2006/relationships/image" Target="../media/image1461.png"/><Relationship Id="rId666" Type="http://schemas.openxmlformats.org/officeDocument/2006/relationships/customXml" Target="../ink/ink1792.xml"/><Relationship Id="rId16" Type="http://schemas.openxmlformats.org/officeDocument/2006/relationships/customXml" Target="../ink/ink1467.xml"/><Relationship Id="rId221" Type="http://schemas.openxmlformats.org/officeDocument/2006/relationships/image" Target="../media/image1342.png"/><Relationship Id="rId319" Type="http://schemas.openxmlformats.org/officeDocument/2006/relationships/image" Target="../media/image1391.png"/><Relationship Id="rId526" Type="http://schemas.openxmlformats.org/officeDocument/2006/relationships/customXml" Target="../ink/ink1722.xml"/><Relationship Id="rId733" Type="http://schemas.openxmlformats.org/officeDocument/2006/relationships/image" Target="../media/image1598.png"/><Relationship Id="rId165" Type="http://schemas.openxmlformats.org/officeDocument/2006/relationships/image" Target="../media/image1314.png"/><Relationship Id="rId372" Type="http://schemas.openxmlformats.org/officeDocument/2006/relationships/customXml" Target="../ink/ink1645.xml"/><Relationship Id="rId677" Type="http://schemas.openxmlformats.org/officeDocument/2006/relationships/image" Target="../media/image1570.png"/><Relationship Id="rId232" Type="http://schemas.openxmlformats.org/officeDocument/2006/relationships/customXml" Target="../ink/ink1575.xml"/><Relationship Id="rId27" Type="http://schemas.openxmlformats.org/officeDocument/2006/relationships/image" Target="../media/image1245.png"/><Relationship Id="rId537" Type="http://schemas.openxmlformats.org/officeDocument/2006/relationships/image" Target="../media/image1500.png"/><Relationship Id="rId744" Type="http://schemas.openxmlformats.org/officeDocument/2006/relationships/customXml" Target="../ink/ink1831.xml"/><Relationship Id="rId80" Type="http://schemas.openxmlformats.org/officeDocument/2006/relationships/customXml" Target="../ink/ink1499.xml"/><Relationship Id="rId176" Type="http://schemas.openxmlformats.org/officeDocument/2006/relationships/customXml" Target="../ink/ink1547.xml"/><Relationship Id="rId383" Type="http://schemas.openxmlformats.org/officeDocument/2006/relationships/image" Target="../media/image1423.png"/><Relationship Id="rId590" Type="http://schemas.openxmlformats.org/officeDocument/2006/relationships/customXml" Target="../ink/ink1754.xml"/><Relationship Id="rId604" Type="http://schemas.openxmlformats.org/officeDocument/2006/relationships/customXml" Target="../ink/ink1761.xml"/><Relationship Id="rId243" Type="http://schemas.openxmlformats.org/officeDocument/2006/relationships/image" Target="../media/image1353.png"/><Relationship Id="rId450" Type="http://schemas.openxmlformats.org/officeDocument/2006/relationships/customXml" Target="../ink/ink1684.xml"/><Relationship Id="rId688" Type="http://schemas.openxmlformats.org/officeDocument/2006/relationships/customXml" Target="../ink/ink1803.xml"/><Relationship Id="rId38" Type="http://schemas.openxmlformats.org/officeDocument/2006/relationships/customXml" Target="../ink/ink1478.xml"/><Relationship Id="rId103" Type="http://schemas.openxmlformats.org/officeDocument/2006/relationships/image" Target="../media/image1283.png"/><Relationship Id="rId310" Type="http://schemas.openxmlformats.org/officeDocument/2006/relationships/customXml" Target="../ink/ink1614.xml"/><Relationship Id="rId548" Type="http://schemas.openxmlformats.org/officeDocument/2006/relationships/customXml" Target="../ink/ink1733.xml"/><Relationship Id="rId755" Type="http://schemas.openxmlformats.org/officeDocument/2006/relationships/image" Target="../media/image1609.png"/><Relationship Id="rId91" Type="http://schemas.openxmlformats.org/officeDocument/2006/relationships/image" Target="../media/image1277.png"/><Relationship Id="rId187" Type="http://schemas.openxmlformats.org/officeDocument/2006/relationships/image" Target="../media/image1325.png"/><Relationship Id="rId394" Type="http://schemas.openxmlformats.org/officeDocument/2006/relationships/customXml" Target="../ink/ink1656.xml"/><Relationship Id="rId408" Type="http://schemas.openxmlformats.org/officeDocument/2006/relationships/customXml" Target="../ink/ink1663.xml"/><Relationship Id="rId615" Type="http://schemas.openxmlformats.org/officeDocument/2006/relationships/image" Target="../media/image1539.png"/><Relationship Id="rId254" Type="http://schemas.openxmlformats.org/officeDocument/2006/relationships/customXml" Target="../ink/ink1586.xml"/><Relationship Id="rId699" Type="http://schemas.openxmlformats.org/officeDocument/2006/relationships/image" Target="../media/image1581.png"/><Relationship Id="rId49" Type="http://schemas.openxmlformats.org/officeDocument/2006/relationships/image" Target="../media/image1256.png"/><Relationship Id="rId114" Type="http://schemas.openxmlformats.org/officeDocument/2006/relationships/customXml" Target="../ink/ink1516.xml"/><Relationship Id="rId461" Type="http://schemas.openxmlformats.org/officeDocument/2006/relationships/image" Target="../media/image1462.png"/><Relationship Id="rId559" Type="http://schemas.openxmlformats.org/officeDocument/2006/relationships/image" Target="../media/image1511.png"/><Relationship Id="rId198" Type="http://schemas.openxmlformats.org/officeDocument/2006/relationships/customXml" Target="../ink/ink1558.xml"/><Relationship Id="rId321" Type="http://schemas.openxmlformats.org/officeDocument/2006/relationships/image" Target="../media/image1392.png"/><Relationship Id="rId419" Type="http://schemas.openxmlformats.org/officeDocument/2006/relationships/image" Target="../media/image1441.png"/><Relationship Id="rId626" Type="http://schemas.openxmlformats.org/officeDocument/2006/relationships/customXml" Target="../ink/ink1772.xml"/><Relationship Id="rId265" Type="http://schemas.openxmlformats.org/officeDocument/2006/relationships/image" Target="../media/image1364.png"/><Relationship Id="rId472" Type="http://schemas.openxmlformats.org/officeDocument/2006/relationships/customXml" Target="../ink/ink1695.xml"/><Relationship Id="rId125" Type="http://schemas.openxmlformats.org/officeDocument/2006/relationships/image" Target="../media/image1294.png"/><Relationship Id="rId332" Type="http://schemas.openxmlformats.org/officeDocument/2006/relationships/customXml" Target="../ink/ink1625.xml"/><Relationship Id="rId637" Type="http://schemas.openxmlformats.org/officeDocument/2006/relationships/image" Target="../media/image1550.png"/><Relationship Id="rId276" Type="http://schemas.openxmlformats.org/officeDocument/2006/relationships/customXml" Target="../ink/ink1597.xml"/><Relationship Id="rId483" Type="http://schemas.openxmlformats.org/officeDocument/2006/relationships/image" Target="../media/image1473.png"/><Relationship Id="rId690" Type="http://schemas.openxmlformats.org/officeDocument/2006/relationships/customXml" Target="../ink/ink1804.xml"/><Relationship Id="rId704" Type="http://schemas.openxmlformats.org/officeDocument/2006/relationships/customXml" Target="../ink/ink1811.xml"/><Relationship Id="rId40" Type="http://schemas.openxmlformats.org/officeDocument/2006/relationships/customXml" Target="../ink/ink1479.xml"/><Relationship Id="rId136" Type="http://schemas.openxmlformats.org/officeDocument/2006/relationships/customXml" Target="../ink/ink1527.xml"/><Relationship Id="rId343" Type="http://schemas.openxmlformats.org/officeDocument/2006/relationships/image" Target="../media/image1403.png"/><Relationship Id="rId550" Type="http://schemas.openxmlformats.org/officeDocument/2006/relationships/customXml" Target="../ink/ink1734.xml"/><Relationship Id="rId203" Type="http://schemas.openxmlformats.org/officeDocument/2006/relationships/image" Target="../media/image1333.png"/><Relationship Id="rId648" Type="http://schemas.openxmlformats.org/officeDocument/2006/relationships/customXml" Target="../ink/ink1783.xml"/><Relationship Id="rId287" Type="http://schemas.openxmlformats.org/officeDocument/2006/relationships/image" Target="../media/image1375.png"/><Relationship Id="rId410" Type="http://schemas.openxmlformats.org/officeDocument/2006/relationships/customXml" Target="../ink/ink1664.xml"/><Relationship Id="rId494" Type="http://schemas.openxmlformats.org/officeDocument/2006/relationships/customXml" Target="../ink/ink1706.xml"/><Relationship Id="rId508" Type="http://schemas.openxmlformats.org/officeDocument/2006/relationships/customXml" Target="../ink/ink1713.xml"/><Relationship Id="rId715" Type="http://schemas.openxmlformats.org/officeDocument/2006/relationships/image" Target="../media/image1589.png"/><Relationship Id="rId147" Type="http://schemas.openxmlformats.org/officeDocument/2006/relationships/image" Target="../media/image1305.png"/><Relationship Id="rId354" Type="http://schemas.openxmlformats.org/officeDocument/2006/relationships/customXml" Target="../ink/ink1636.xml"/><Relationship Id="rId51" Type="http://schemas.openxmlformats.org/officeDocument/2006/relationships/image" Target="../media/image1257.png"/><Relationship Id="rId561" Type="http://schemas.openxmlformats.org/officeDocument/2006/relationships/image" Target="../media/image1512.png"/><Relationship Id="rId659" Type="http://schemas.openxmlformats.org/officeDocument/2006/relationships/image" Target="../media/image1561.png"/><Relationship Id="rId214" Type="http://schemas.openxmlformats.org/officeDocument/2006/relationships/customXml" Target="../ink/ink1566.xml"/><Relationship Id="rId298" Type="http://schemas.openxmlformats.org/officeDocument/2006/relationships/customXml" Target="../ink/ink1608.xml"/><Relationship Id="rId421" Type="http://schemas.openxmlformats.org/officeDocument/2006/relationships/image" Target="../media/image1442.png"/><Relationship Id="rId519" Type="http://schemas.openxmlformats.org/officeDocument/2006/relationships/image" Target="../media/image1491.png"/><Relationship Id="rId158" Type="http://schemas.openxmlformats.org/officeDocument/2006/relationships/customXml" Target="../ink/ink1538.xml"/><Relationship Id="rId726" Type="http://schemas.openxmlformats.org/officeDocument/2006/relationships/customXml" Target="../ink/ink1822.xml"/><Relationship Id="rId62" Type="http://schemas.openxmlformats.org/officeDocument/2006/relationships/customXml" Target="../ink/ink1490.xml"/><Relationship Id="rId365" Type="http://schemas.openxmlformats.org/officeDocument/2006/relationships/image" Target="../media/image1414.png"/><Relationship Id="rId572" Type="http://schemas.openxmlformats.org/officeDocument/2006/relationships/customXml" Target="../ink/ink1745.xml"/><Relationship Id="rId225" Type="http://schemas.openxmlformats.org/officeDocument/2006/relationships/image" Target="../media/image1344.png"/><Relationship Id="rId432" Type="http://schemas.openxmlformats.org/officeDocument/2006/relationships/customXml" Target="../ink/ink1675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65.png"/><Relationship Id="rId299" Type="http://schemas.openxmlformats.org/officeDocument/2006/relationships/image" Target="../media/image1755.png"/><Relationship Id="rId21" Type="http://schemas.openxmlformats.org/officeDocument/2006/relationships/image" Target="../media/image1619.png"/><Relationship Id="rId63" Type="http://schemas.openxmlformats.org/officeDocument/2006/relationships/image" Target="../media/image565.png"/><Relationship Id="rId159" Type="http://schemas.openxmlformats.org/officeDocument/2006/relationships/image" Target="../media/image1686.png"/><Relationship Id="rId324" Type="http://schemas.openxmlformats.org/officeDocument/2006/relationships/customXml" Target="../ink/ink1998.xml"/><Relationship Id="rId366" Type="http://schemas.openxmlformats.org/officeDocument/2006/relationships/customXml" Target="../ink/ink2019.xml"/><Relationship Id="rId170" Type="http://schemas.openxmlformats.org/officeDocument/2006/relationships/customXml" Target="../ink/ink1921.xml"/><Relationship Id="rId226" Type="http://schemas.openxmlformats.org/officeDocument/2006/relationships/customXml" Target="../ink/ink1949.xml"/><Relationship Id="rId268" Type="http://schemas.openxmlformats.org/officeDocument/2006/relationships/customXml" Target="../ink/ink1970.xml"/><Relationship Id="rId32" Type="http://schemas.openxmlformats.org/officeDocument/2006/relationships/customXml" Target="../ink/ink1852.xml"/><Relationship Id="rId74" Type="http://schemas.openxmlformats.org/officeDocument/2006/relationships/customXml" Target="../ink/ink1873.xml"/><Relationship Id="rId128" Type="http://schemas.openxmlformats.org/officeDocument/2006/relationships/customXml" Target="../ink/ink1900.xml"/><Relationship Id="rId335" Type="http://schemas.openxmlformats.org/officeDocument/2006/relationships/image" Target="../media/image1773.png"/><Relationship Id="rId377" Type="http://schemas.openxmlformats.org/officeDocument/2006/relationships/image" Target="../media/image1794.png"/><Relationship Id="rId5" Type="http://schemas.openxmlformats.org/officeDocument/2006/relationships/image" Target="../media/image1611.png"/><Relationship Id="rId181" Type="http://schemas.openxmlformats.org/officeDocument/2006/relationships/image" Target="../media/image1697.png"/><Relationship Id="rId237" Type="http://schemas.openxmlformats.org/officeDocument/2006/relationships/image" Target="../media/image1724.png"/><Relationship Id="rId402" Type="http://schemas.openxmlformats.org/officeDocument/2006/relationships/customXml" Target="../ink/ink2037.xml"/><Relationship Id="rId279" Type="http://schemas.openxmlformats.org/officeDocument/2006/relationships/image" Target="../media/image1745.png"/><Relationship Id="rId43" Type="http://schemas.openxmlformats.org/officeDocument/2006/relationships/image" Target="../media/image1630.png"/><Relationship Id="rId139" Type="http://schemas.openxmlformats.org/officeDocument/2006/relationships/image" Target="../media/image1676.png"/><Relationship Id="rId290" Type="http://schemas.openxmlformats.org/officeDocument/2006/relationships/customXml" Target="../ink/ink1981.xml"/><Relationship Id="rId304" Type="http://schemas.openxmlformats.org/officeDocument/2006/relationships/customXml" Target="../ink/ink1988.xml"/><Relationship Id="rId346" Type="http://schemas.openxmlformats.org/officeDocument/2006/relationships/customXml" Target="../ink/ink2009.xml"/><Relationship Id="rId388" Type="http://schemas.openxmlformats.org/officeDocument/2006/relationships/customXml" Target="../ink/ink2030.xml"/><Relationship Id="rId85" Type="http://schemas.openxmlformats.org/officeDocument/2006/relationships/image" Target="../media/image1649.png"/><Relationship Id="rId150" Type="http://schemas.openxmlformats.org/officeDocument/2006/relationships/customXml" Target="../ink/ink1911.xml"/><Relationship Id="rId192" Type="http://schemas.openxmlformats.org/officeDocument/2006/relationships/customXml" Target="../ink/ink1932.xml"/><Relationship Id="rId206" Type="http://schemas.openxmlformats.org/officeDocument/2006/relationships/customXml" Target="../ink/ink1939.xml"/><Relationship Id="rId413" Type="http://schemas.openxmlformats.org/officeDocument/2006/relationships/image" Target="../media/image1812.png"/><Relationship Id="rId248" Type="http://schemas.openxmlformats.org/officeDocument/2006/relationships/customXml" Target="../ink/ink1960.xml"/><Relationship Id="rId12" Type="http://schemas.openxmlformats.org/officeDocument/2006/relationships/customXml" Target="../ink/ink1842.xml"/><Relationship Id="rId108" Type="http://schemas.openxmlformats.org/officeDocument/2006/relationships/customXml" Target="../ink/ink1890.xml"/><Relationship Id="rId315" Type="http://schemas.openxmlformats.org/officeDocument/2006/relationships/image" Target="../media/image1763.png"/><Relationship Id="rId357" Type="http://schemas.openxmlformats.org/officeDocument/2006/relationships/image" Target="../media/image1784.png"/><Relationship Id="rId54" Type="http://schemas.openxmlformats.org/officeDocument/2006/relationships/customXml" Target="../ink/ink1863.xml"/><Relationship Id="rId96" Type="http://schemas.openxmlformats.org/officeDocument/2006/relationships/customXml" Target="../ink/ink1884.xml"/><Relationship Id="rId161" Type="http://schemas.openxmlformats.org/officeDocument/2006/relationships/image" Target="../media/image1687.png"/><Relationship Id="rId217" Type="http://schemas.openxmlformats.org/officeDocument/2006/relationships/image" Target="../media/image1714.png"/><Relationship Id="rId399" Type="http://schemas.openxmlformats.org/officeDocument/2006/relationships/image" Target="../media/image1805.png"/><Relationship Id="rId259" Type="http://schemas.openxmlformats.org/officeDocument/2006/relationships/image" Target="../media/image1735.png"/><Relationship Id="rId23" Type="http://schemas.openxmlformats.org/officeDocument/2006/relationships/image" Target="../media/image1620.png"/><Relationship Id="rId119" Type="http://schemas.openxmlformats.org/officeDocument/2006/relationships/image" Target="../media/image1666.png"/><Relationship Id="rId270" Type="http://schemas.openxmlformats.org/officeDocument/2006/relationships/customXml" Target="../ink/ink1971.xml"/><Relationship Id="rId326" Type="http://schemas.openxmlformats.org/officeDocument/2006/relationships/customXml" Target="../ink/ink1999.xml"/><Relationship Id="rId65" Type="http://schemas.openxmlformats.org/officeDocument/2006/relationships/image" Target="../media/image1640.png"/><Relationship Id="rId130" Type="http://schemas.openxmlformats.org/officeDocument/2006/relationships/customXml" Target="../ink/ink1901.xml"/><Relationship Id="rId368" Type="http://schemas.openxmlformats.org/officeDocument/2006/relationships/customXml" Target="../ink/ink2020.xml"/><Relationship Id="rId172" Type="http://schemas.openxmlformats.org/officeDocument/2006/relationships/customXml" Target="../ink/ink1922.xml"/><Relationship Id="rId228" Type="http://schemas.openxmlformats.org/officeDocument/2006/relationships/customXml" Target="../ink/ink1950.xml"/><Relationship Id="rId281" Type="http://schemas.openxmlformats.org/officeDocument/2006/relationships/image" Target="../media/image1746.png"/><Relationship Id="rId337" Type="http://schemas.openxmlformats.org/officeDocument/2006/relationships/image" Target="../media/image1774.png"/><Relationship Id="rId34" Type="http://schemas.openxmlformats.org/officeDocument/2006/relationships/customXml" Target="../ink/ink1853.xml"/><Relationship Id="rId76" Type="http://schemas.openxmlformats.org/officeDocument/2006/relationships/customXml" Target="../ink/ink1874.xml"/><Relationship Id="rId141" Type="http://schemas.openxmlformats.org/officeDocument/2006/relationships/image" Target="../media/image1677.png"/><Relationship Id="rId379" Type="http://schemas.openxmlformats.org/officeDocument/2006/relationships/image" Target="../media/image1795.png"/><Relationship Id="rId7" Type="http://schemas.openxmlformats.org/officeDocument/2006/relationships/image" Target="../media/image1612.png"/><Relationship Id="rId183" Type="http://schemas.openxmlformats.org/officeDocument/2006/relationships/image" Target="../media/image1698.png"/><Relationship Id="rId239" Type="http://schemas.openxmlformats.org/officeDocument/2006/relationships/image" Target="../media/image1725.png"/><Relationship Id="rId390" Type="http://schemas.openxmlformats.org/officeDocument/2006/relationships/customXml" Target="../ink/ink2031.xml"/><Relationship Id="rId404" Type="http://schemas.openxmlformats.org/officeDocument/2006/relationships/customXml" Target="../ink/ink2038.xml"/><Relationship Id="rId250" Type="http://schemas.openxmlformats.org/officeDocument/2006/relationships/customXml" Target="../ink/ink1961.xml"/><Relationship Id="rId292" Type="http://schemas.openxmlformats.org/officeDocument/2006/relationships/customXml" Target="../ink/ink1982.xml"/><Relationship Id="rId306" Type="http://schemas.openxmlformats.org/officeDocument/2006/relationships/customXml" Target="../ink/ink1989.xml"/><Relationship Id="rId45" Type="http://schemas.openxmlformats.org/officeDocument/2006/relationships/image" Target="../media/image1631.png"/><Relationship Id="rId87" Type="http://schemas.openxmlformats.org/officeDocument/2006/relationships/image" Target="../media/image1650.png"/><Relationship Id="rId110" Type="http://schemas.openxmlformats.org/officeDocument/2006/relationships/customXml" Target="../ink/ink1891.xml"/><Relationship Id="rId348" Type="http://schemas.openxmlformats.org/officeDocument/2006/relationships/customXml" Target="../ink/ink2010.xml"/><Relationship Id="rId152" Type="http://schemas.openxmlformats.org/officeDocument/2006/relationships/customXml" Target="../ink/ink1912.xml"/><Relationship Id="rId194" Type="http://schemas.openxmlformats.org/officeDocument/2006/relationships/customXml" Target="../ink/ink1933.xml"/><Relationship Id="rId208" Type="http://schemas.openxmlformats.org/officeDocument/2006/relationships/customXml" Target="../ink/ink1940.xml"/><Relationship Id="rId415" Type="http://schemas.openxmlformats.org/officeDocument/2006/relationships/image" Target="../media/image1813.png"/><Relationship Id="rId261" Type="http://schemas.openxmlformats.org/officeDocument/2006/relationships/image" Target="../media/image1736.png"/><Relationship Id="rId14" Type="http://schemas.openxmlformats.org/officeDocument/2006/relationships/customXml" Target="../ink/ink1843.xml"/><Relationship Id="rId56" Type="http://schemas.openxmlformats.org/officeDocument/2006/relationships/customXml" Target="../ink/ink1864.xml"/><Relationship Id="rId317" Type="http://schemas.openxmlformats.org/officeDocument/2006/relationships/image" Target="../media/image1764.png"/><Relationship Id="rId359" Type="http://schemas.openxmlformats.org/officeDocument/2006/relationships/image" Target="../media/image1785.png"/><Relationship Id="rId98" Type="http://schemas.openxmlformats.org/officeDocument/2006/relationships/customXml" Target="../ink/ink1885.xml"/><Relationship Id="rId121" Type="http://schemas.openxmlformats.org/officeDocument/2006/relationships/image" Target="../media/image1667.png"/><Relationship Id="rId163" Type="http://schemas.openxmlformats.org/officeDocument/2006/relationships/image" Target="../media/image1688.png"/><Relationship Id="rId219" Type="http://schemas.openxmlformats.org/officeDocument/2006/relationships/image" Target="../media/image1715.png"/><Relationship Id="rId370" Type="http://schemas.openxmlformats.org/officeDocument/2006/relationships/customXml" Target="../ink/ink2021.xml"/><Relationship Id="rId230" Type="http://schemas.openxmlformats.org/officeDocument/2006/relationships/customXml" Target="../ink/ink1951.xml"/><Relationship Id="rId25" Type="http://schemas.openxmlformats.org/officeDocument/2006/relationships/image" Target="../media/image1621.png"/><Relationship Id="rId67" Type="http://schemas.openxmlformats.org/officeDocument/2006/relationships/image" Target="../media/image1641.png"/><Relationship Id="rId272" Type="http://schemas.openxmlformats.org/officeDocument/2006/relationships/customXml" Target="../ink/ink1972.xml"/><Relationship Id="rId328" Type="http://schemas.openxmlformats.org/officeDocument/2006/relationships/customXml" Target="../ink/ink2000.xml"/><Relationship Id="rId132" Type="http://schemas.openxmlformats.org/officeDocument/2006/relationships/customXml" Target="../ink/ink1902.xml"/><Relationship Id="rId174" Type="http://schemas.openxmlformats.org/officeDocument/2006/relationships/customXml" Target="../ink/ink1923.xml"/><Relationship Id="rId381" Type="http://schemas.openxmlformats.org/officeDocument/2006/relationships/image" Target="../media/image1796.png"/><Relationship Id="rId241" Type="http://schemas.openxmlformats.org/officeDocument/2006/relationships/image" Target="../media/image1726.png"/><Relationship Id="rId36" Type="http://schemas.openxmlformats.org/officeDocument/2006/relationships/customXml" Target="../ink/ink1854.xml"/><Relationship Id="rId283" Type="http://schemas.openxmlformats.org/officeDocument/2006/relationships/image" Target="../media/image1747.png"/><Relationship Id="rId339" Type="http://schemas.openxmlformats.org/officeDocument/2006/relationships/image" Target="../media/image1775.png"/><Relationship Id="rId78" Type="http://schemas.openxmlformats.org/officeDocument/2006/relationships/customXml" Target="../ink/ink1875.xml"/><Relationship Id="rId101" Type="http://schemas.openxmlformats.org/officeDocument/2006/relationships/image" Target="../media/image1657.png"/><Relationship Id="rId143" Type="http://schemas.openxmlformats.org/officeDocument/2006/relationships/image" Target="../media/image1678.png"/><Relationship Id="rId185" Type="http://schemas.openxmlformats.org/officeDocument/2006/relationships/image" Target="../media/image1699.png"/><Relationship Id="rId350" Type="http://schemas.openxmlformats.org/officeDocument/2006/relationships/customXml" Target="../ink/ink2011.xml"/><Relationship Id="rId406" Type="http://schemas.openxmlformats.org/officeDocument/2006/relationships/customXml" Target="../ink/ink2039.xml"/><Relationship Id="rId9" Type="http://schemas.openxmlformats.org/officeDocument/2006/relationships/image" Target="../media/image1613.png"/><Relationship Id="rId210" Type="http://schemas.openxmlformats.org/officeDocument/2006/relationships/customXml" Target="../ink/ink1941.xml"/><Relationship Id="rId392" Type="http://schemas.openxmlformats.org/officeDocument/2006/relationships/customXml" Target="../ink/ink2032.xml"/><Relationship Id="rId252" Type="http://schemas.openxmlformats.org/officeDocument/2006/relationships/customXml" Target="../ink/ink1962.xml"/><Relationship Id="rId294" Type="http://schemas.openxmlformats.org/officeDocument/2006/relationships/customXml" Target="../ink/ink1983.xml"/><Relationship Id="rId308" Type="http://schemas.openxmlformats.org/officeDocument/2006/relationships/customXml" Target="../ink/ink1990.xml"/><Relationship Id="rId47" Type="http://schemas.openxmlformats.org/officeDocument/2006/relationships/image" Target="../media/image1632.png"/><Relationship Id="rId89" Type="http://schemas.openxmlformats.org/officeDocument/2006/relationships/image" Target="../media/image1651.png"/><Relationship Id="rId112" Type="http://schemas.openxmlformats.org/officeDocument/2006/relationships/customXml" Target="../ink/ink1892.xml"/><Relationship Id="rId154" Type="http://schemas.openxmlformats.org/officeDocument/2006/relationships/customXml" Target="../ink/ink1913.xml"/><Relationship Id="rId361" Type="http://schemas.openxmlformats.org/officeDocument/2006/relationships/image" Target="../media/image1786.png"/><Relationship Id="rId196" Type="http://schemas.openxmlformats.org/officeDocument/2006/relationships/customXml" Target="../ink/ink1934.xml"/><Relationship Id="rId417" Type="http://schemas.openxmlformats.org/officeDocument/2006/relationships/image" Target="../media/image1814.png"/><Relationship Id="rId16" Type="http://schemas.openxmlformats.org/officeDocument/2006/relationships/customXml" Target="../ink/ink1844.xml"/><Relationship Id="rId221" Type="http://schemas.openxmlformats.org/officeDocument/2006/relationships/image" Target="../media/image1716.png"/><Relationship Id="rId263" Type="http://schemas.openxmlformats.org/officeDocument/2006/relationships/image" Target="../media/image1737.png"/><Relationship Id="rId319" Type="http://schemas.openxmlformats.org/officeDocument/2006/relationships/image" Target="../media/image1765.png"/><Relationship Id="rId58" Type="http://schemas.openxmlformats.org/officeDocument/2006/relationships/customXml" Target="../ink/ink1865.xml"/><Relationship Id="rId123" Type="http://schemas.openxmlformats.org/officeDocument/2006/relationships/image" Target="../media/image1668.png"/><Relationship Id="rId330" Type="http://schemas.openxmlformats.org/officeDocument/2006/relationships/customXml" Target="../ink/ink2001.xml"/><Relationship Id="rId165" Type="http://schemas.openxmlformats.org/officeDocument/2006/relationships/image" Target="../media/image1689.png"/><Relationship Id="rId372" Type="http://schemas.openxmlformats.org/officeDocument/2006/relationships/customXml" Target="../ink/ink2022.xml"/><Relationship Id="rId232" Type="http://schemas.openxmlformats.org/officeDocument/2006/relationships/customXml" Target="../ink/ink1952.xml"/><Relationship Id="rId274" Type="http://schemas.openxmlformats.org/officeDocument/2006/relationships/customXml" Target="../ink/ink1973.xml"/><Relationship Id="rId27" Type="http://schemas.openxmlformats.org/officeDocument/2006/relationships/image" Target="../media/image1622.png"/><Relationship Id="rId69" Type="http://schemas.openxmlformats.org/officeDocument/2006/relationships/image" Target="../media/image1642.png"/><Relationship Id="rId134" Type="http://schemas.openxmlformats.org/officeDocument/2006/relationships/customXml" Target="../ink/ink1903.xml"/><Relationship Id="rId80" Type="http://schemas.openxmlformats.org/officeDocument/2006/relationships/customXml" Target="../ink/ink1876.xml"/><Relationship Id="rId176" Type="http://schemas.openxmlformats.org/officeDocument/2006/relationships/customXml" Target="../ink/ink1924.xml"/><Relationship Id="rId341" Type="http://schemas.openxmlformats.org/officeDocument/2006/relationships/image" Target="../media/image1776.png"/><Relationship Id="rId383" Type="http://schemas.openxmlformats.org/officeDocument/2006/relationships/image" Target="../media/image1797.png"/><Relationship Id="rId201" Type="http://schemas.openxmlformats.org/officeDocument/2006/relationships/image" Target="../media/image1706.png"/><Relationship Id="rId243" Type="http://schemas.openxmlformats.org/officeDocument/2006/relationships/image" Target="../media/image1727.png"/><Relationship Id="rId285" Type="http://schemas.openxmlformats.org/officeDocument/2006/relationships/image" Target="../media/image1748.png"/><Relationship Id="rId17" Type="http://schemas.openxmlformats.org/officeDocument/2006/relationships/image" Target="../media/image1617.png"/><Relationship Id="rId38" Type="http://schemas.openxmlformats.org/officeDocument/2006/relationships/customXml" Target="../ink/ink1855.xml"/><Relationship Id="rId59" Type="http://schemas.openxmlformats.org/officeDocument/2006/relationships/image" Target="../media/image1638.png"/><Relationship Id="rId103" Type="http://schemas.openxmlformats.org/officeDocument/2006/relationships/image" Target="../media/image1658.png"/><Relationship Id="rId124" Type="http://schemas.openxmlformats.org/officeDocument/2006/relationships/customXml" Target="../ink/ink1898.xml"/><Relationship Id="rId310" Type="http://schemas.openxmlformats.org/officeDocument/2006/relationships/customXml" Target="../ink/ink1991.xml"/><Relationship Id="rId70" Type="http://schemas.openxmlformats.org/officeDocument/2006/relationships/customXml" Target="../ink/ink1871.xml"/><Relationship Id="rId91" Type="http://schemas.openxmlformats.org/officeDocument/2006/relationships/image" Target="../media/image1652.png"/><Relationship Id="rId145" Type="http://schemas.openxmlformats.org/officeDocument/2006/relationships/image" Target="../media/image1679.png"/><Relationship Id="rId166" Type="http://schemas.openxmlformats.org/officeDocument/2006/relationships/customXml" Target="../ink/ink1919.xml"/><Relationship Id="rId187" Type="http://schemas.openxmlformats.org/officeDocument/2006/relationships/image" Target="../media/image1700.png"/><Relationship Id="rId331" Type="http://schemas.openxmlformats.org/officeDocument/2006/relationships/image" Target="../media/image1771.png"/><Relationship Id="rId352" Type="http://schemas.openxmlformats.org/officeDocument/2006/relationships/customXml" Target="../ink/ink2012.xml"/><Relationship Id="rId373" Type="http://schemas.openxmlformats.org/officeDocument/2006/relationships/image" Target="../media/image1792.png"/><Relationship Id="rId394" Type="http://schemas.openxmlformats.org/officeDocument/2006/relationships/customXml" Target="../ink/ink2033.xml"/><Relationship Id="rId408" Type="http://schemas.openxmlformats.org/officeDocument/2006/relationships/customXml" Target="../ink/ink2040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942.xml"/><Relationship Id="rId233" Type="http://schemas.openxmlformats.org/officeDocument/2006/relationships/image" Target="../media/image1722.png"/><Relationship Id="rId254" Type="http://schemas.openxmlformats.org/officeDocument/2006/relationships/customXml" Target="../ink/ink1963.xml"/><Relationship Id="rId28" Type="http://schemas.openxmlformats.org/officeDocument/2006/relationships/customXml" Target="../ink/ink1850.xml"/><Relationship Id="rId49" Type="http://schemas.openxmlformats.org/officeDocument/2006/relationships/image" Target="../media/image1633.png"/><Relationship Id="rId114" Type="http://schemas.openxmlformats.org/officeDocument/2006/relationships/customXml" Target="../ink/ink1893.xml"/><Relationship Id="rId275" Type="http://schemas.openxmlformats.org/officeDocument/2006/relationships/image" Target="../media/image1743.png"/><Relationship Id="rId296" Type="http://schemas.openxmlformats.org/officeDocument/2006/relationships/customXml" Target="../ink/ink1984.xml"/><Relationship Id="rId300" Type="http://schemas.openxmlformats.org/officeDocument/2006/relationships/customXml" Target="../ink/ink1986.xml"/><Relationship Id="rId60" Type="http://schemas.openxmlformats.org/officeDocument/2006/relationships/customXml" Target="../ink/ink1866.xml"/><Relationship Id="rId81" Type="http://schemas.openxmlformats.org/officeDocument/2006/relationships/image" Target="../media/image1647.png"/><Relationship Id="rId135" Type="http://schemas.openxmlformats.org/officeDocument/2006/relationships/image" Target="../media/image1674.png"/><Relationship Id="rId156" Type="http://schemas.openxmlformats.org/officeDocument/2006/relationships/customXml" Target="../ink/ink1914.xml"/><Relationship Id="rId177" Type="http://schemas.openxmlformats.org/officeDocument/2006/relationships/image" Target="../media/image1695.png"/><Relationship Id="rId198" Type="http://schemas.openxmlformats.org/officeDocument/2006/relationships/customXml" Target="../ink/ink1935.xml"/><Relationship Id="rId321" Type="http://schemas.openxmlformats.org/officeDocument/2006/relationships/image" Target="../media/image1766.png"/><Relationship Id="rId342" Type="http://schemas.openxmlformats.org/officeDocument/2006/relationships/customXml" Target="../ink/ink2007.xml"/><Relationship Id="rId363" Type="http://schemas.openxmlformats.org/officeDocument/2006/relationships/image" Target="../media/image1787.png"/><Relationship Id="rId384" Type="http://schemas.openxmlformats.org/officeDocument/2006/relationships/customXml" Target="../ink/ink2028.xml"/><Relationship Id="rId419" Type="http://schemas.openxmlformats.org/officeDocument/2006/relationships/image" Target="../media/image1815.png"/><Relationship Id="rId202" Type="http://schemas.openxmlformats.org/officeDocument/2006/relationships/customXml" Target="../ink/ink1937.xml"/><Relationship Id="rId223" Type="http://schemas.openxmlformats.org/officeDocument/2006/relationships/image" Target="../media/image1717.png"/><Relationship Id="rId244" Type="http://schemas.openxmlformats.org/officeDocument/2006/relationships/customXml" Target="../ink/ink1958.xml"/><Relationship Id="rId18" Type="http://schemas.openxmlformats.org/officeDocument/2006/relationships/customXml" Target="../ink/ink1845.xml"/><Relationship Id="rId39" Type="http://schemas.openxmlformats.org/officeDocument/2006/relationships/image" Target="../media/image1628.png"/><Relationship Id="rId265" Type="http://schemas.openxmlformats.org/officeDocument/2006/relationships/image" Target="../media/image1738.png"/><Relationship Id="rId286" Type="http://schemas.openxmlformats.org/officeDocument/2006/relationships/customXml" Target="../ink/ink1979.xml"/><Relationship Id="rId50" Type="http://schemas.openxmlformats.org/officeDocument/2006/relationships/customXml" Target="../ink/ink1861.xml"/><Relationship Id="rId104" Type="http://schemas.openxmlformats.org/officeDocument/2006/relationships/customXml" Target="../ink/ink1888.xml"/><Relationship Id="rId125" Type="http://schemas.openxmlformats.org/officeDocument/2006/relationships/image" Target="../media/image1669.png"/><Relationship Id="rId146" Type="http://schemas.openxmlformats.org/officeDocument/2006/relationships/customXml" Target="../ink/ink1909.xml"/><Relationship Id="rId167" Type="http://schemas.openxmlformats.org/officeDocument/2006/relationships/image" Target="../media/image1690.png"/><Relationship Id="rId188" Type="http://schemas.openxmlformats.org/officeDocument/2006/relationships/customXml" Target="../ink/ink1930.xml"/><Relationship Id="rId311" Type="http://schemas.openxmlformats.org/officeDocument/2006/relationships/image" Target="../media/image1761.png"/><Relationship Id="rId332" Type="http://schemas.openxmlformats.org/officeDocument/2006/relationships/customXml" Target="../ink/ink2002.xml"/><Relationship Id="rId353" Type="http://schemas.openxmlformats.org/officeDocument/2006/relationships/image" Target="../media/image1782.png"/><Relationship Id="rId374" Type="http://schemas.openxmlformats.org/officeDocument/2006/relationships/customXml" Target="../ink/ink2023.xml"/><Relationship Id="rId395" Type="http://schemas.openxmlformats.org/officeDocument/2006/relationships/image" Target="../media/image1803.png"/><Relationship Id="rId409" Type="http://schemas.openxmlformats.org/officeDocument/2006/relationships/image" Target="../media/image1810.png"/><Relationship Id="rId71" Type="http://schemas.openxmlformats.org/officeDocument/2006/relationships/image" Target="../media/image1643.png"/><Relationship Id="rId92" Type="http://schemas.openxmlformats.org/officeDocument/2006/relationships/customXml" Target="../ink/ink1882.xml"/><Relationship Id="rId213" Type="http://schemas.openxmlformats.org/officeDocument/2006/relationships/image" Target="../media/image1712.png"/><Relationship Id="rId234" Type="http://schemas.openxmlformats.org/officeDocument/2006/relationships/customXml" Target="../ink/ink1953.xml"/><Relationship Id="rId420" Type="http://schemas.openxmlformats.org/officeDocument/2006/relationships/customXml" Target="../ink/ink2046.xml"/><Relationship Id="rId2" Type="http://schemas.openxmlformats.org/officeDocument/2006/relationships/customXml" Target="../ink/ink1837.xml"/><Relationship Id="rId29" Type="http://schemas.openxmlformats.org/officeDocument/2006/relationships/image" Target="../media/image1623.png"/><Relationship Id="rId255" Type="http://schemas.openxmlformats.org/officeDocument/2006/relationships/image" Target="../media/image1733.png"/><Relationship Id="rId276" Type="http://schemas.openxmlformats.org/officeDocument/2006/relationships/customXml" Target="../ink/ink1974.xml"/><Relationship Id="rId297" Type="http://schemas.openxmlformats.org/officeDocument/2006/relationships/image" Target="../media/image1754.png"/><Relationship Id="rId40" Type="http://schemas.openxmlformats.org/officeDocument/2006/relationships/customXml" Target="../ink/ink1856.xml"/><Relationship Id="rId115" Type="http://schemas.openxmlformats.org/officeDocument/2006/relationships/image" Target="../media/image1664.png"/><Relationship Id="rId136" Type="http://schemas.openxmlformats.org/officeDocument/2006/relationships/customXml" Target="../ink/ink1904.xml"/><Relationship Id="rId157" Type="http://schemas.openxmlformats.org/officeDocument/2006/relationships/image" Target="../media/image1685.png"/><Relationship Id="rId178" Type="http://schemas.openxmlformats.org/officeDocument/2006/relationships/customXml" Target="../ink/ink1925.xml"/><Relationship Id="rId301" Type="http://schemas.openxmlformats.org/officeDocument/2006/relationships/image" Target="../media/image1756.png"/><Relationship Id="rId322" Type="http://schemas.openxmlformats.org/officeDocument/2006/relationships/customXml" Target="../ink/ink1997.xml"/><Relationship Id="rId343" Type="http://schemas.openxmlformats.org/officeDocument/2006/relationships/image" Target="../media/image1777.png"/><Relationship Id="rId364" Type="http://schemas.openxmlformats.org/officeDocument/2006/relationships/customXml" Target="../ink/ink2018.xml"/><Relationship Id="rId61" Type="http://schemas.openxmlformats.org/officeDocument/2006/relationships/image" Target="../media/image1639.png"/><Relationship Id="rId82" Type="http://schemas.openxmlformats.org/officeDocument/2006/relationships/customXml" Target="../ink/ink1877.xml"/><Relationship Id="rId199" Type="http://schemas.openxmlformats.org/officeDocument/2006/relationships/image" Target="../media/image1705.png"/><Relationship Id="rId203" Type="http://schemas.openxmlformats.org/officeDocument/2006/relationships/image" Target="../media/image1707.png"/><Relationship Id="rId385" Type="http://schemas.openxmlformats.org/officeDocument/2006/relationships/image" Target="../media/image1798.png"/><Relationship Id="rId19" Type="http://schemas.openxmlformats.org/officeDocument/2006/relationships/image" Target="../media/image1618.png"/><Relationship Id="rId224" Type="http://schemas.openxmlformats.org/officeDocument/2006/relationships/customXml" Target="../ink/ink1948.xml"/><Relationship Id="rId245" Type="http://schemas.openxmlformats.org/officeDocument/2006/relationships/image" Target="../media/image1728.png"/><Relationship Id="rId266" Type="http://schemas.openxmlformats.org/officeDocument/2006/relationships/customXml" Target="../ink/ink1969.xml"/><Relationship Id="rId287" Type="http://schemas.openxmlformats.org/officeDocument/2006/relationships/image" Target="../media/image1749.png"/><Relationship Id="rId410" Type="http://schemas.openxmlformats.org/officeDocument/2006/relationships/customXml" Target="../ink/ink2041.xml"/><Relationship Id="rId30" Type="http://schemas.openxmlformats.org/officeDocument/2006/relationships/customXml" Target="../ink/ink1851.xml"/><Relationship Id="rId105" Type="http://schemas.openxmlformats.org/officeDocument/2006/relationships/image" Target="../media/image1659.png"/><Relationship Id="rId126" Type="http://schemas.openxmlformats.org/officeDocument/2006/relationships/customXml" Target="../ink/ink1899.xml"/><Relationship Id="rId147" Type="http://schemas.openxmlformats.org/officeDocument/2006/relationships/image" Target="../media/image1680.png"/><Relationship Id="rId168" Type="http://schemas.openxmlformats.org/officeDocument/2006/relationships/customXml" Target="../ink/ink1920.xml"/><Relationship Id="rId312" Type="http://schemas.openxmlformats.org/officeDocument/2006/relationships/customXml" Target="../ink/ink1992.xml"/><Relationship Id="rId333" Type="http://schemas.openxmlformats.org/officeDocument/2006/relationships/image" Target="../media/image1772.png"/><Relationship Id="rId354" Type="http://schemas.openxmlformats.org/officeDocument/2006/relationships/customXml" Target="../ink/ink2013.xml"/><Relationship Id="rId51" Type="http://schemas.openxmlformats.org/officeDocument/2006/relationships/image" Target="../media/image1634.png"/><Relationship Id="rId72" Type="http://schemas.openxmlformats.org/officeDocument/2006/relationships/customXml" Target="../ink/ink1872.xml"/><Relationship Id="rId93" Type="http://schemas.openxmlformats.org/officeDocument/2006/relationships/image" Target="../media/image1653.png"/><Relationship Id="rId189" Type="http://schemas.openxmlformats.org/officeDocument/2006/relationships/image" Target="../media/image1226.png"/><Relationship Id="rId375" Type="http://schemas.openxmlformats.org/officeDocument/2006/relationships/image" Target="../media/image1793.png"/><Relationship Id="rId396" Type="http://schemas.openxmlformats.org/officeDocument/2006/relationships/customXml" Target="../ink/ink2034.xml"/><Relationship Id="rId3" Type="http://schemas.openxmlformats.org/officeDocument/2006/relationships/image" Target="../media/image1610.png"/><Relationship Id="rId214" Type="http://schemas.openxmlformats.org/officeDocument/2006/relationships/customXml" Target="../ink/ink1943.xml"/><Relationship Id="rId235" Type="http://schemas.openxmlformats.org/officeDocument/2006/relationships/image" Target="../media/image1723.png"/><Relationship Id="rId256" Type="http://schemas.openxmlformats.org/officeDocument/2006/relationships/customXml" Target="../ink/ink1964.xml"/><Relationship Id="rId277" Type="http://schemas.openxmlformats.org/officeDocument/2006/relationships/image" Target="../media/image1744.png"/><Relationship Id="rId298" Type="http://schemas.openxmlformats.org/officeDocument/2006/relationships/customXml" Target="../ink/ink1985.xml"/><Relationship Id="rId400" Type="http://schemas.openxmlformats.org/officeDocument/2006/relationships/customXml" Target="../ink/ink2036.xml"/><Relationship Id="rId421" Type="http://schemas.openxmlformats.org/officeDocument/2006/relationships/image" Target="../media/image1816.png"/><Relationship Id="rId116" Type="http://schemas.openxmlformats.org/officeDocument/2006/relationships/customXml" Target="../ink/ink1894.xml"/><Relationship Id="rId137" Type="http://schemas.openxmlformats.org/officeDocument/2006/relationships/image" Target="../media/image1675.png"/><Relationship Id="rId158" Type="http://schemas.openxmlformats.org/officeDocument/2006/relationships/customXml" Target="../ink/ink1915.xml"/><Relationship Id="rId302" Type="http://schemas.openxmlformats.org/officeDocument/2006/relationships/customXml" Target="../ink/ink1987.xml"/><Relationship Id="rId323" Type="http://schemas.openxmlformats.org/officeDocument/2006/relationships/image" Target="../media/image1767.png"/><Relationship Id="rId344" Type="http://schemas.openxmlformats.org/officeDocument/2006/relationships/customXml" Target="../ink/ink2008.xml"/><Relationship Id="rId20" Type="http://schemas.openxmlformats.org/officeDocument/2006/relationships/customXml" Target="../ink/ink1846.xml"/><Relationship Id="rId41" Type="http://schemas.openxmlformats.org/officeDocument/2006/relationships/image" Target="../media/image1629.png"/><Relationship Id="rId62" Type="http://schemas.openxmlformats.org/officeDocument/2006/relationships/customXml" Target="../ink/ink1867.xml"/><Relationship Id="rId83" Type="http://schemas.openxmlformats.org/officeDocument/2006/relationships/image" Target="../media/image1648.png"/><Relationship Id="rId179" Type="http://schemas.openxmlformats.org/officeDocument/2006/relationships/image" Target="../media/image1696.png"/><Relationship Id="rId365" Type="http://schemas.openxmlformats.org/officeDocument/2006/relationships/image" Target="../media/image1788.png"/><Relationship Id="rId386" Type="http://schemas.openxmlformats.org/officeDocument/2006/relationships/customXml" Target="../ink/ink2029.xml"/><Relationship Id="rId190" Type="http://schemas.openxmlformats.org/officeDocument/2006/relationships/customXml" Target="../ink/ink1931.xml"/><Relationship Id="rId204" Type="http://schemas.openxmlformats.org/officeDocument/2006/relationships/customXml" Target="../ink/ink1938.xml"/><Relationship Id="rId225" Type="http://schemas.openxmlformats.org/officeDocument/2006/relationships/image" Target="../media/image1718.png"/><Relationship Id="rId246" Type="http://schemas.openxmlformats.org/officeDocument/2006/relationships/customXml" Target="../ink/ink1959.xml"/><Relationship Id="rId267" Type="http://schemas.openxmlformats.org/officeDocument/2006/relationships/image" Target="../media/image1739.png"/><Relationship Id="rId288" Type="http://schemas.openxmlformats.org/officeDocument/2006/relationships/customXml" Target="../ink/ink1980.xml"/><Relationship Id="rId411" Type="http://schemas.openxmlformats.org/officeDocument/2006/relationships/image" Target="../media/image1811.png"/><Relationship Id="rId106" Type="http://schemas.openxmlformats.org/officeDocument/2006/relationships/customXml" Target="../ink/ink1889.xml"/><Relationship Id="rId127" Type="http://schemas.openxmlformats.org/officeDocument/2006/relationships/image" Target="../media/image1670.png"/><Relationship Id="rId313" Type="http://schemas.openxmlformats.org/officeDocument/2006/relationships/image" Target="../media/image1762.png"/><Relationship Id="rId10" Type="http://schemas.openxmlformats.org/officeDocument/2006/relationships/customXml" Target="../ink/ink1841.xml"/><Relationship Id="rId31" Type="http://schemas.openxmlformats.org/officeDocument/2006/relationships/image" Target="../media/image1624.png"/><Relationship Id="rId52" Type="http://schemas.openxmlformats.org/officeDocument/2006/relationships/customXml" Target="../ink/ink1862.xml"/><Relationship Id="rId73" Type="http://schemas.openxmlformats.org/officeDocument/2006/relationships/image" Target="../media/image1644.png"/><Relationship Id="rId94" Type="http://schemas.openxmlformats.org/officeDocument/2006/relationships/customXml" Target="../ink/ink1883.xml"/><Relationship Id="rId148" Type="http://schemas.openxmlformats.org/officeDocument/2006/relationships/customXml" Target="../ink/ink1910.xml"/><Relationship Id="rId169" Type="http://schemas.openxmlformats.org/officeDocument/2006/relationships/image" Target="../media/image1691.png"/><Relationship Id="rId334" Type="http://schemas.openxmlformats.org/officeDocument/2006/relationships/customXml" Target="../ink/ink2003.xml"/><Relationship Id="rId355" Type="http://schemas.openxmlformats.org/officeDocument/2006/relationships/image" Target="../media/image1783.png"/><Relationship Id="rId376" Type="http://schemas.openxmlformats.org/officeDocument/2006/relationships/customXml" Target="../ink/ink2024.xml"/><Relationship Id="rId397" Type="http://schemas.openxmlformats.org/officeDocument/2006/relationships/image" Target="../media/image1804.png"/><Relationship Id="rId4" Type="http://schemas.openxmlformats.org/officeDocument/2006/relationships/customXml" Target="../ink/ink1838.xml"/><Relationship Id="rId180" Type="http://schemas.openxmlformats.org/officeDocument/2006/relationships/customXml" Target="../ink/ink1926.xml"/><Relationship Id="rId215" Type="http://schemas.openxmlformats.org/officeDocument/2006/relationships/image" Target="../media/image1713.png"/><Relationship Id="rId236" Type="http://schemas.openxmlformats.org/officeDocument/2006/relationships/customXml" Target="../ink/ink1954.xml"/><Relationship Id="rId257" Type="http://schemas.openxmlformats.org/officeDocument/2006/relationships/image" Target="../media/image1734.png"/><Relationship Id="rId278" Type="http://schemas.openxmlformats.org/officeDocument/2006/relationships/customXml" Target="../ink/ink1975.xml"/><Relationship Id="rId401" Type="http://schemas.openxmlformats.org/officeDocument/2006/relationships/image" Target="../media/image1806.png"/><Relationship Id="rId303" Type="http://schemas.openxmlformats.org/officeDocument/2006/relationships/image" Target="../media/image1757.png"/><Relationship Id="rId42" Type="http://schemas.openxmlformats.org/officeDocument/2006/relationships/customXml" Target="../ink/ink1857.xml"/><Relationship Id="rId84" Type="http://schemas.openxmlformats.org/officeDocument/2006/relationships/customXml" Target="../ink/ink1878.xml"/><Relationship Id="rId138" Type="http://schemas.openxmlformats.org/officeDocument/2006/relationships/customXml" Target="../ink/ink1905.xml"/><Relationship Id="rId345" Type="http://schemas.openxmlformats.org/officeDocument/2006/relationships/image" Target="../media/image1778.png"/><Relationship Id="rId387" Type="http://schemas.openxmlformats.org/officeDocument/2006/relationships/image" Target="../media/image1799.png"/><Relationship Id="rId191" Type="http://schemas.openxmlformats.org/officeDocument/2006/relationships/image" Target="../media/image1701.png"/><Relationship Id="rId205" Type="http://schemas.openxmlformats.org/officeDocument/2006/relationships/image" Target="../media/image1708.png"/><Relationship Id="rId247" Type="http://schemas.openxmlformats.org/officeDocument/2006/relationships/image" Target="../media/image1729.png"/><Relationship Id="rId412" Type="http://schemas.openxmlformats.org/officeDocument/2006/relationships/customXml" Target="../ink/ink2042.xml"/><Relationship Id="rId107" Type="http://schemas.openxmlformats.org/officeDocument/2006/relationships/image" Target="../media/image1660.png"/><Relationship Id="rId289" Type="http://schemas.openxmlformats.org/officeDocument/2006/relationships/image" Target="../media/image1750.png"/><Relationship Id="rId11" Type="http://schemas.openxmlformats.org/officeDocument/2006/relationships/image" Target="../media/image1614.png"/><Relationship Id="rId53" Type="http://schemas.openxmlformats.org/officeDocument/2006/relationships/image" Target="../media/image1635.png"/><Relationship Id="rId149" Type="http://schemas.openxmlformats.org/officeDocument/2006/relationships/image" Target="../media/image1681.png"/><Relationship Id="rId314" Type="http://schemas.openxmlformats.org/officeDocument/2006/relationships/customXml" Target="../ink/ink1993.xml"/><Relationship Id="rId356" Type="http://schemas.openxmlformats.org/officeDocument/2006/relationships/customXml" Target="../ink/ink2014.xml"/><Relationship Id="rId398" Type="http://schemas.openxmlformats.org/officeDocument/2006/relationships/customXml" Target="../ink/ink2035.xml"/><Relationship Id="rId95" Type="http://schemas.openxmlformats.org/officeDocument/2006/relationships/image" Target="../media/image1654.png"/><Relationship Id="rId160" Type="http://schemas.openxmlformats.org/officeDocument/2006/relationships/customXml" Target="../ink/ink1916.xml"/><Relationship Id="rId216" Type="http://schemas.openxmlformats.org/officeDocument/2006/relationships/customXml" Target="../ink/ink1944.xml"/><Relationship Id="rId258" Type="http://schemas.openxmlformats.org/officeDocument/2006/relationships/customXml" Target="../ink/ink1965.xml"/><Relationship Id="rId22" Type="http://schemas.openxmlformats.org/officeDocument/2006/relationships/customXml" Target="../ink/ink1847.xml"/><Relationship Id="rId64" Type="http://schemas.openxmlformats.org/officeDocument/2006/relationships/customXml" Target="../ink/ink1868.xml"/><Relationship Id="rId118" Type="http://schemas.openxmlformats.org/officeDocument/2006/relationships/customXml" Target="../ink/ink1895.xml"/><Relationship Id="rId325" Type="http://schemas.openxmlformats.org/officeDocument/2006/relationships/image" Target="../media/image1768.png"/><Relationship Id="rId367" Type="http://schemas.openxmlformats.org/officeDocument/2006/relationships/image" Target="../media/image1789.png"/><Relationship Id="rId171" Type="http://schemas.openxmlformats.org/officeDocument/2006/relationships/image" Target="../media/image1692.png"/><Relationship Id="rId227" Type="http://schemas.openxmlformats.org/officeDocument/2006/relationships/image" Target="../media/image1719.png"/><Relationship Id="rId269" Type="http://schemas.openxmlformats.org/officeDocument/2006/relationships/image" Target="../media/image1740.png"/><Relationship Id="rId33" Type="http://schemas.openxmlformats.org/officeDocument/2006/relationships/image" Target="../media/image1625.png"/><Relationship Id="rId129" Type="http://schemas.openxmlformats.org/officeDocument/2006/relationships/image" Target="../media/image1671.png"/><Relationship Id="rId280" Type="http://schemas.openxmlformats.org/officeDocument/2006/relationships/customXml" Target="../ink/ink1976.xml"/><Relationship Id="rId336" Type="http://schemas.openxmlformats.org/officeDocument/2006/relationships/customXml" Target="../ink/ink2004.xml"/><Relationship Id="rId75" Type="http://schemas.openxmlformats.org/officeDocument/2006/relationships/image" Target="../media/image1645.png"/><Relationship Id="rId140" Type="http://schemas.openxmlformats.org/officeDocument/2006/relationships/customXml" Target="../ink/ink1906.xml"/><Relationship Id="rId182" Type="http://schemas.openxmlformats.org/officeDocument/2006/relationships/customXml" Target="../ink/ink1927.xml"/><Relationship Id="rId378" Type="http://schemas.openxmlformats.org/officeDocument/2006/relationships/customXml" Target="../ink/ink2025.xml"/><Relationship Id="rId403" Type="http://schemas.openxmlformats.org/officeDocument/2006/relationships/image" Target="../media/image1807.png"/><Relationship Id="rId6" Type="http://schemas.openxmlformats.org/officeDocument/2006/relationships/customXml" Target="../ink/ink1839.xml"/><Relationship Id="rId238" Type="http://schemas.openxmlformats.org/officeDocument/2006/relationships/customXml" Target="../ink/ink1955.xml"/><Relationship Id="rId291" Type="http://schemas.openxmlformats.org/officeDocument/2006/relationships/image" Target="../media/image1751.png"/><Relationship Id="rId305" Type="http://schemas.openxmlformats.org/officeDocument/2006/relationships/image" Target="../media/image1758.png"/><Relationship Id="rId347" Type="http://schemas.openxmlformats.org/officeDocument/2006/relationships/image" Target="../media/image1779.png"/><Relationship Id="rId44" Type="http://schemas.openxmlformats.org/officeDocument/2006/relationships/customXml" Target="../ink/ink1858.xml"/><Relationship Id="rId86" Type="http://schemas.openxmlformats.org/officeDocument/2006/relationships/customXml" Target="../ink/ink1879.xml"/><Relationship Id="rId151" Type="http://schemas.openxmlformats.org/officeDocument/2006/relationships/image" Target="../media/image1682.png"/><Relationship Id="rId389" Type="http://schemas.openxmlformats.org/officeDocument/2006/relationships/image" Target="../media/image1800.png"/><Relationship Id="rId193" Type="http://schemas.openxmlformats.org/officeDocument/2006/relationships/image" Target="../media/image1702.png"/><Relationship Id="rId207" Type="http://schemas.openxmlformats.org/officeDocument/2006/relationships/image" Target="../media/image1709.png"/><Relationship Id="rId249" Type="http://schemas.openxmlformats.org/officeDocument/2006/relationships/image" Target="../media/image1730.png"/><Relationship Id="rId414" Type="http://schemas.openxmlformats.org/officeDocument/2006/relationships/customXml" Target="../ink/ink2043.xml"/><Relationship Id="rId13" Type="http://schemas.openxmlformats.org/officeDocument/2006/relationships/image" Target="../media/image1615.png"/><Relationship Id="rId109" Type="http://schemas.openxmlformats.org/officeDocument/2006/relationships/image" Target="../media/image1661.png"/><Relationship Id="rId260" Type="http://schemas.openxmlformats.org/officeDocument/2006/relationships/customXml" Target="../ink/ink1966.xml"/><Relationship Id="rId316" Type="http://schemas.openxmlformats.org/officeDocument/2006/relationships/customXml" Target="../ink/ink1994.xml"/><Relationship Id="rId55" Type="http://schemas.openxmlformats.org/officeDocument/2006/relationships/image" Target="../media/image1636.png"/><Relationship Id="rId97" Type="http://schemas.openxmlformats.org/officeDocument/2006/relationships/image" Target="../media/image1655.png"/><Relationship Id="rId120" Type="http://schemas.openxmlformats.org/officeDocument/2006/relationships/customXml" Target="../ink/ink1896.xml"/><Relationship Id="rId358" Type="http://schemas.openxmlformats.org/officeDocument/2006/relationships/customXml" Target="../ink/ink2015.xml"/><Relationship Id="rId162" Type="http://schemas.openxmlformats.org/officeDocument/2006/relationships/customXml" Target="../ink/ink1917.xml"/><Relationship Id="rId218" Type="http://schemas.openxmlformats.org/officeDocument/2006/relationships/customXml" Target="../ink/ink1945.xml"/><Relationship Id="rId271" Type="http://schemas.openxmlformats.org/officeDocument/2006/relationships/image" Target="../media/image1741.png"/><Relationship Id="rId24" Type="http://schemas.openxmlformats.org/officeDocument/2006/relationships/customXml" Target="../ink/ink1848.xml"/><Relationship Id="rId66" Type="http://schemas.openxmlformats.org/officeDocument/2006/relationships/customXml" Target="../ink/ink1869.xml"/><Relationship Id="rId131" Type="http://schemas.openxmlformats.org/officeDocument/2006/relationships/image" Target="../media/image1672.png"/><Relationship Id="rId327" Type="http://schemas.openxmlformats.org/officeDocument/2006/relationships/image" Target="../media/image1769.png"/><Relationship Id="rId369" Type="http://schemas.openxmlformats.org/officeDocument/2006/relationships/image" Target="../media/image1790.png"/><Relationship Id="rId173" Type="http://schemas.openxmlformats.org/officeDocument/2006/relationships/image" Target="../media/image1693.png"/><Relationship Id="rId229" Type="http://schemas.openxmlformats.org/officeDocument/2006/relationships/image" Target="../media/image1720.png"/><Relationship Id="rId380" Type="http://schemas.openxmlformats.org/officeDocument/2006/relationships/customXml" Target="../ink/ink2026.xml"/><Relationship Id="rId240" Type="http://schemas.openxmlformats.org/officeDocument/2006/relationships/customXml" Target="../ink/ink1956.xml"/><Relationship Id="rId35" Type="http://schemas.openxmlformats.org/officeDocument/2006/relationships/image" Target="../media/image1626.png"/><Relationship Id="rId77" Type="http://schemas.openxmlformats.org/officeDocument/2006/relationships/image" Target="../media/image1646.png"/><Relationship Id="rId100" Type="http://schemas.openxmlformats.org/officeDocument/2006/relationships/customXml" Target="../ink/ink1886.xml"/><Relationship Id="rId282" Type="http://schemas.openxmlformats.org/officeDocument/2006/relationships/customXml" Target="../ink/ink1977.xml"/><Relationship Id="rId338" Type="http://schemas.openxmlformats.org/officeDocument/2006/relationships/customXml" Target="../ink/ink2005.xml"/><Relationship Id="rId8" Type="http://schemas.openxmlformats.org/officeDocument/2006/relationships/customXml" Target="../ink/ink1840.xml"/><Relationship Id="rId142" Type="http://schemas.openxmlformats.org/officeDocument/2006/relationships/customXml" Target="../ink/ink1907.xml"/><Relationship Id="rId184" Type="http://schemas.openxmlformats.org/officeDocument/2006/relationships/customXml" Target="../ink/ink1928.xml"/><Relationship Id="rId391" Type="http://schemas.openxmlformats.org/officeDocument/2006/relationships/image" Target="../media/image1801.png"/><Relationship Id="rId405" Type="http://schemas.openxmlformats.org/officeDocument/2006/relationships/image" Target="../media/image1808.png"/><Relationship Id="rId251" Type="http://schemas.openxmlformats.org/officeDocument/2006/relationships/image" Target="../media/image1731.png"/><Relationship Id="rId46" Type="http://schemas.openxmlformats.org/officeDocument/2006/relationships/customXml" Target="../ink/ink1859.xml"/><Relationship Id="rId293" Type="http://schemas.openxmlformats.org/officeDocument/2006/relationships/image" Target="../media/image1752.png"/><Relationship Id="rId307" Type="http://schemas.openxmlformats.org/officeDocument/2006/relationships/image" Target="../media/image1759.png"/><Relationship Id="rId349" Type="http://schemas.openxmlformats.org/officeDocument/2006/relationships/image" Target="../media/image1780.png"/><Relationship Id="rId88" Type="http://schemas.openxmlformats.org/officeDocument/2006/relationships/customXml" Target="../ink/ink1880.xml"/><Relationship Id="rId111" Type="http://schemas.openxmlformats.org/officeDocument/2006/relationships/image" Target="../media/image1662.png"/><Relationship Id="rId153" Type="http://schemas.openxmlformats.org/officeDocument/2006/relationships/image" Target="../media/image1683.png"/><Relationship Id="rId195" Type="http://schemas.openxmlformats.org/officeDocument/2006/relationships/image" Target="../media/image1703.png"/><Relationship Id="rId209" Type="http://schemas.openxmlformats.org/officeDocument/2006/relationships/image" Target="../media/image1710.png"/><Relationship Id="rId360" Type="http://schemas.openxmlformats.org/officeDocument/2006/relationships/customXml" Target="../ink/ink2016.xml"/><Relationship Id="rId416" Type="http://schemas.openxmlformats.org/officeDocument/2006/relationships/customXml" Target="../ink/ink2044.xml"/><Relationship Id="rId220" Type="http://schemas.openxmlformats.org/officeDocument/2006/relationships/customXml" Target="../ink/ink1946.xml"/><Relationship Id="rId15" Type="http://schemas.openxmlformats.org/officeDocument/2006/relationships/image" Target="../media/image1616.png"/><Relationship Id="rId57" Type="http://schemas.openxmlformats.org/officeDocument/2006/relationships/image" Target="../media/image1637.png"/><Relationship Id="rId262" Type="http://schemas.openxmlformats.org/officeDocument/2006/relationships/customXml" Target="../ink/ink1967.xml"/><Relationship Id="rId318" Type="http://schemas.openxmlformats.org/officeDocument/2006/relationships/customXml" Target="../ink/ink1995.xml"/><Relationship Id="rId99" Type="http://schemas.openxmlformats.org/officeDocument/2006/relationships/image" Target="../media/image1656.png"/><Relationship Id="rId122" Type="http://schemas.openxmlformats.org/officeDocument/2006/relationships/customXml" Target="../ink/ink1897.xml"/><Relationship Id="rId164" Type="http://schemas.openxmlformats.org/officeDocument/2006/relationships/customXml" Target="../ink/ink1918.xml"/><Relationship Id="rId371" Type="http://schemas.openxmlformats.org/officeDocument/2006/relationships/image" Target="../media/image1791.png"/><Relationship Id="rId26" Type="http://schemas.openxmlformats.org/officeDocument/2006/relationships/customXml" Target="../ink/ink1849.xml"/><Relationship Id="rId231" Type="http://schemas.openxmlformats.org/officeDocument/2006/relationships/image" Target="../media/image1721.png"/><Relationship Id="rId273" Type="http://schemas.openxmlformats.org/officeDocument/2006/relationships/image" Target="../media/image1742.png"/><Relationship Id="rId329" Type="http://schemas.openxmlformats.org/officeDocument/2006/relationships/image" Target="../media/image1770.png"/><Relationship Id="rId68" Type="http://schemas.openxmlformats.org/officeDocument/2006/relationships/customXml" Target="../ink/ink1870.xml"/><Relationship Id="rId133" Type="http://schemas.openxmlformats.org/officeDocument/2006/relationships/image" Target="../media/image1673.png"/><Relationship Id="rId175" Type="http://schemas.openxmlformats.org/officeDocument/2006/relationships/image" Target="../media/image1694.png"/><Relationship Id="rId340" Type="http://schemas.openxmlformats.org/officeDocument/2006/relationships/customXml" Target="../ink/ink2006.xml"/><Relationship Id="rId200" Type="http://schemas.openxmlformats.org/officeDocument/2006/relationships/customXml" Target="../ink/ink1936.xml"/><Relationship Id="rId382" Type="http://schemas.openxmlformats.org/officeDocument/2006/relationships/customXml" Target="../ink/ink2027.xml"/><Relationship Id="rId242" Type="http://schemas.openxmlformats.org/officeDocument/2006/relationships/customXml" Target="../ink/ink1957.xml"/><Relationship Id="rId284" Type="http://schemas.openxmlformats.org/officeDocument/2006/relationships/customXml" Target="../ink/ink1978.xml"/><Relationship Id="rId37" Type="http://schemas.openxmlformats.org/officeDocument/2006/relationships/image" Target="../media/image1627.png"/><Relationship Id="rId79" Type="http://schemas.openxmlformats.org/officeDocument/2006/relationships/image" Target="../media/image1593.png"/><Relationship Id="rId102" Type="http://schemas.openxmlformats.org/officeDocument/2006/relationships/customXml" Target="../ink/ink1887.xml"/><Relationship Id="rId144" Type="http://schemas.openxmlformats.org/officeDocument/2006/relationships/customXml" Target="../ink/ink1908.xml"/><Relationship Id="rId90" Type="http://schemas.openxmlformats.org/officeDocument/2006/relationships/customXml" Target="../ink/ink1881.xml"/><Relationship Id="rId186" Type="http://schemas.openxmlformats.org/officeDocument/2006/relationships/customXml" Target="../ink/ink1929.xml"/><Relationship Id="rId351" Type="http://schemas.openxmlformats.org/officeDocument/2006/relationships/image" Target="../media/image1781.png"/><Relationship Id="rId393" Type="http://schemas.openxmlformats.org/officeDocument/2006/relationships/image" Target="../media/image1802.png"/><Relationship Id="rId407" Type="http://schemas.openxmlformats.org/officeDocument/2006/relationships/image" Target="../media/image1809.png"/><Relationship Id="rId211" Type="http://schemas.openxmlformats.org/officeDocument/2006/relationships/image" Target="../media/image1711.png"/><Relationship Id="rId253" Type="http://schemas.openxmlformats.org/officeDocument/2006/relationships/image" Target="../media/image1732.png"/><Relationship Id="rId295" Type="http://schemas.openxmlformats.org/officeDocument/2006/relationships/image" Target="../media/image1753.png"/><Relationship Id="rId309" Type="http://schemas.openxmlformats.org/officeDocument/2006/relationships/image" Target="../media/image1760.png"/><Relationship Id="rId48" Type="http://schemas.openxmlformats.org/officeDocument/2006/relationships/customXml" Target="../ink/ink1860.xml"/><Relationship Id="rId113" Type="http://schemas.openxmlformats.org/officeDocument/2006/relationships/image" Target="../media/image1663.png"/><Relationship Id="rId320" Type="http://schemas.openxmlformats.org/officeDocument/2006/relationships/customXml" Target="../ink/ink1996.xml"/><Relationship Id="rId155" Type="http://schemas.openxmlformats.org/officeDocument/2006/relationships/image" Target="../media/image1684.png"/><Relationship Id="rId197" Type="http://schemas.openxmlformats.org/officeDocument/2006/relationships/image" Target="../media/image1704.png"/><Relationship Id="rId362" Type="http://schemas.openxmlformats.org/officeDocument/2006/relationships/customXml" Target="../ink/ink2017.xml"/><Relationship Id="rId418" Type="http://schemas.openxmlformats.org/officeDocument/2006/relationships/customXml" Target="../ink/ink2045.xml"/><Relationship Id="rId222" Type="http://schemas.openxmlformats.org/officeDocument/2006/relationships/customXml" Target="../ink/ink1947.xml"/><Relationship Id="rId264" Type="http://schemas.openxmlformats.org/officeDocument/2006/relationships/customXml" Target="../ink/ink1968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70.png"/><Relationship Id="rId299" Type="http://schemas.openxmlformats.org/officeDocument/2006/relationships/customXml" Target="../ink/ink2196.xml"/><Relationship Id="rId21" Type="http://schemas.openxmlformats.org/officeDocument/2006/relationships/image" Target="../media/image1825.png"/><Relationship Id="rId63" Type="http://schemas.openxmlformats.org/officeDocument/2006/relationships/image" Target="../media/image1844.png"/><Relationship Id="rId159" Type="http://schemas.openxmlformats.org/officeDocument/2006/relationships/image" Target="../media/image1890.png"/><Relationship Id="rId324" Type="http://schemas.openxmlformats.org/officeDocument/2006/relationships/image" Target="../media/image1972.png"/><Relationship Id="rId366" Type="http://schemas.openxmlformats.org/officeDocument/2006/relationships/image" Target="../media/image2027.png"/><Relationship Id="rId170" Type="http://schemas.openxmlformats.org/officeDocument/2006/relationships/customXml" Target="../ink/ink2131.xml"/><Relationship Id="rId226" Type="http://schemas.openxmlformats.org/officeDocument/2006/relationships/image" Target="../media/image1923.png"/><Relationship Id="rId433" Type="http://schemas.openxmlformats.org/officeDocument/2006/relationships/customXml" Target="../ink/ink2263.xml"/><Relationship Id="rId268" Type="http://schemas.openxmlformats.org/officeDocument/2006/relationships/image" Target="../media/image1944.png"/><Relationship Id="rId32" Type="http://schemas.openxmlformats.org/officeDocument/2006/relationships/customXml" Target="../ink/ink2062.xml"/><Relationship Id="rId74" Type="http://schemas.openxmlformats.org/officeDocument/2006/relationships/customXml" Target="../ink/ink2083.xml"/><Relationship Id="rId128" Type="http://schemas.openxmlformats.org/officeDocument/2006/relationships/customXml" Target="../ink/ink2110.xml"/><Relationship Id="rId335" Type="http://schemas.openxmlformats.org/officeDocument/2006/relationships/customXml" Target="../ink/ink2214.xml"/><Relationship Id="rId377" Type="http://schemas.openxmlformats.org/officeDocument/2006/relationships/customXml" Target="../ink/ink2235.xml"/><Relationship Id="rId5" Type="http://schemas.openxmlformats.org/officeDocument/2006/relationships/image" Target="../media/image1818.png"/><Relationship Id="rId181" Type="http://schemas.openxmlformats.org/officeDocument/2006/relationships/image" Target="../media/image1901.png"/><Relationship Id="rId237" Type="http://schemas.openxmlformats.org/officeDocument/2006/relationships/customXml" Target="../ink/ink2165.xml"/><Relationship Id="rId402" Type="http://schemas.openxmlformats.org/officeDocument/2006/relationships/image" Target="../media/image2045.png"/><Relationship Id="rId279" Type="http://schemas.openxmlformats.org/officeDocument/2006/relationships/customXml" Target="../ink/ink2186.xml"/><Relationship Id="rId43" Type="http://schemas.openxmlformats.org/officeDocument/2006/relationships/image" Target="../media/image1835.png"/><Relationship Id="rId139" Type="http://schemas.openxmlformats.org/officeDocument/2006/relationships/image" Target="../media/image1881.png"/><Relationship Id="rId290" Type="http://schemas.openxmlformats.org/officeDocument/2006/relationships/image" Target="../media/image1955.png"/><Relationship Id="rId304" Type="http://schemas.openxmlformats.org/officeDocument/2006/relationships/image" Target="../media/image1962.png"/><Relationship Id="rId346" Type="http://schemas.openxmlformats.org/officeDocument/2006/relationships/image" Target="../media/image2011.png"/><Relationship Id="rId388" Type="http://schemas.openxmlformats.org/officeDocument/2006/relationships/image" Target="../media/image2038.png"/><Relationship Id="rId85" Type="http://schemas.openxmlformats.org/officeDocument/2006/relationships/image" Target="../media/image1854.png"/><Relationship Id="rId150" Type="http://schemas.openxmlformats.org/officeDocument/2006/relationships/customXml" Target="../ink/ink2121.xml"/><Relationship Id="rId192" Type="http://schemas.openxmlformats.org/officeDocument/2006/relationships/image" Target="../media/image1906.png"/><Relationship Id="rId206" Type="http://schemas.openxmlformats.org/officeDocument/2006/relationships/image" Target="../media/image1913.png"/><Relationship Id="rId413" Type="http://schemas.openxmlformats.org/officeDocument/2006/relationships/customXml" Target="../ink/ink2253.xml"/><Relationship Id="rId248" Type="http://schemas.openxmlformats.org/officeDocument/2006/relationships/image" Target="../media/image1934.png"/><Relationship Id="rId12" Type="http://schemas.openxmlformats.org/officeDocument/2006/relationships/customXml" Target="../ink/ink2052.xml"/><Relationship Id="rId108" Type="http://schemas.openxmlformats.org/officeDocument/2006/relationships/customXml" Target="../ink/ink2100.xml"/><Relationship Id="rId315" Type="http://schemas.openxmlformats.org/officeDocument/2006/relationships/customXml" Target="../ink/ink2204.xml"/><Relationship Id="rId357" Type="http://schemas.openxmlformats.org/officeDocument/2006/relationships/customXml" Target="../ink/ink2225.xml"/><Relationship Id="rId54" Type="http://schemas.openxmlformats.org/officeDocument/2006/relationships/customXml" Target="../ink/ink2073.xml"/><Relationship Id="rId96" Type="http://schemas.openxmlformats.org/officeDocument/2006/relationships/customXml" Target="../ink/ink2094.xml"/><Relationship Id="rId161" Type="http://schemas.openxmlformats.org/officeDocument/2006/relationships/image" Target="../media/image1891.png"/><Relationship Id="rId217" Type="http://schemas.openxmlformats.org/officeDocument/2006/relationships/customXml" Target="../ink/ink2155.xml"/><Relationship Id="rId399" Type="http://schemas.openxmlformats.org/officeDocument/2006/relationships/customXml" Target="../ink/ink2246.xml"/><Relationship Id="rId259" Type="http://schemas.openxmlformats.org/officeDocument/2006/relationships/customXml" Target="../ink/ink2176.xml"/><Relationship Id="rId424" Type="http://schemas.openxmlformats.org/officeDocument/2006/relationships/image" Target="../media/image2056.png"/><Relationship Id="rId23" Type="http://schemas.openxmlformats.org/officeDocument/2006/relationships/image" Target="../media/image1826.png"/><Relationship Id="rId119" Type="http://schemas.openxmlformats.org/officeDocument/2006/relationships/image" Target="../media/image1871.png"/><Relationship Id="rId270" Type="http://schemas.openxmlformats.org/officeDocument/2006/relationships/image" Target="../media/image1945.png"/><Relationship Id="rId326" Type="http://schemas.openxmlformats.org/officeDocument/2006/relationships/image" Target="../media/image1986.png"/><Relationship Id="rId65" Type="http://schemas.openxmlformats.org/officeDocument/2006/relationships/image" Target="../media/image1845.png"/><Relationship Id="rId130" Type="http://schemas.openxmlformats.org/officeDocument/2006/relationships/customXml" Target="../ink/ink2111.xml"/><Relationship Id="rId368" Type="http://schemas.openxmlformats.org/officeDocument/2006/relationships/image" Target="../media/image2028.png"/><Relationship Id="rId172" Type="http://schemas.openxmlformats.org/officeDocument/2006/relationships/customXml" Target="../ink/ink2132.xml"/><Relationship Id="rId228" Type="http://schemas.openxmlformats.org/officeDocument/2006/relationships/image" Target="../media/image1924.png"/><Relationship Id="rId435" Type="http://schemas.openxmlformats.org/officeDocument/2006/relationships/customXml" Target="../ink/ink2264.xml"/><Relationship Id="rId281" Type="http://schemas.openxmlformats.org/officeDocument/2006/relationships/customXml" Target="../ink/ink2187.xml"/><Relationship Id="rId337" Type="http://schemas.openxmlformats.org/officeDocument/2006/relationships/customXml" Target="../ink/ink2215.xml"/><Relationship Id="rId34" Type="http://schemas.openxmlformats.org/officeDocument/2006/relationships/customXml" Target="../ink/ink2063.xml"/><Relationship Id="rId76" Type="http://schemas.openxmlformats.org/officeDocument/2006/relationships/customXml" Target="../ink/ink2084.xml"/><Relationship Id="rId141" Type="http://schemas.openxmlformats.org/officeDocument/2006/relationships/image" Target="../media/image1882.png"/><Relationship Id="rId379" Type="http://schemas.openxmlformats.org/officeDocument/2006/relationships/customXml" Target="../ink/ink2236.xml"/><Relationship Id="rId7" Type="http://schemas.openxmlformats.org/officeDocument/2006/relationships/image" Target="../media/image1819.png"/><Relationship Id="rId183" Type="http://schemas.openxmlformats.org/officeDocument/2006/relationships/image" Target="../media/image1902.png"/><Relationship Id="rId239" Type="http://schemas.openxmlformats.org/officeDocument/2006/relationships/customXml" Target="../ink/ink2166.xml"/><Relationship Id="rId390" Type="http://schemas.openxmlformats.org/officeDocument/2006/relationships/image" Target="../media/image2039.png"/><Relationship Id="rId404" Type="http://schemas.openxmlformats.org/officeDocument/2006/relationships/image" Target="../media/image2046.png"/><Relationship Id="rId250" Type="http://schemas.openxmlformats.org/officeDocument/2006/relationships/image" Target="../media/image1935.png"/><Relationship Id="rId292" Type="http://schemas.openxmlformats.org/officeDocument/2006/relationships/image" Target="../media/image1956.png"/><Relationship Id="rId306" Type="http://schemas.openxmlformats.org/officeDocument/2006/relationships/image" Target="../media/image1963.png"/><Relationship Id="rId45" Type="http://schemas.openxmlformats.org/officeDocument/2006/relationships/image" Target="../media/image1836.png"/><Relationship Id="rId87" Type="http://schemas.openxmlformats.org/officeDocument/2006/relationships/image" Target="../media/image1855.png"/><Relationship Id="rId110" Type="http://schemas.openxmlformats.org/officeDocument/2006/relationships/customXml" Target="../ink/ink2101.xml"/><Relationship Id="rId348" Type="http://schemas.openxmlformats.org/officeDocument/2006/relationships/image" Target="../media/image2012.png"/><Relationship Id="rId152" Type="http://schemas.openxmlformats.org/officeDocument/2006/relationships/customXml" Target="../ink/ink2122.xml"/><Relationship Id="rId194" Type="http://schemas.openxmlformats.org/officeDocument/2006/relationships/image" Target="../media/image1907.png"/><Relationship Id="rId208" Type="http://schemas.openxmlformats.org/officeDocument/2006/relationships/image" Target="../media/image1914.png"/><Relationship Id="rId415" Type="http://schemas.openxmlformats.org/officeDocument/2006/relationships/customXml" Target="../ink/ink2254.xml"/><Relationship Id="rId261" Type="http://schemas.openxmlformats.org/officeDocument/2006/relationships/customXml" Target="../ink/ink2177.xml"/><Relationship Id="rId14" Type="http://schemas.openxmlformats.org/officeDocument/2006/relationships/customXml" Target="../ink/ink2053.xml"/><Relationship Id="rId56" Type="http://schemas.openxmlformats.org/officeDocument/2006/relationships/customXml" Target="../ink/ink2074.xml"/><Relationship Id="rId317" Type="http://schemas.openxmlformats.org/officeDocument/2006/relationships/customXml" Target="../ink/ink2205.xml"/><Relationship Id="rId359" Type="http://schemas.openxmlformats.org/officeDocument/2006/relationships/customXml" Target="../ink/ink2226.xml"/><Relationship Id="rId98" Type="http://schemas.openxmlformats.org/officeDocument/2006/relationships/customXml" Target="../ink/ink2095.xml"/><Relationship Id="rId121" Type="http://schemas.openxmlformats.org/officeDocument/2006/relationships/image" Target="../media/image1872.png"/><Relationship Id="rId163" Type="http://schemas.openxmlformats.org/officeDocument/2006/relationships/image" Target="../media/image1892.png"/><Relationship Id="rId219" Type="http://schemas.openxmlformats.org/officeDocument/2006/relationships/customXml" Target="../ink/ink2156.xml"/><Relationship Id="rId370" Type="http://schemas.openxmlformats.org/officeDocument/2006/relationships/image" Target="../media/image2029.png"/><Relationship Id="rId426" Type="http://schemas.openxmlformats.org/officeDocument/2006/relationships/image" Target="../media/image2057.png"/><Relationship Id="rId230" Type="http://schemas.openxmlformats.org/officeDocument/2006/relationships/image" Target="../media/image1925.png"/><Relationship Id="rId25" Type="http://schemas.openxmlformats.org/officeDocument/2006/relationships/image" Target="../media/image1827.png"/><Relationship Id="rId67" Type="http://schemas.openxmlformats.org/officeDocument/2006/relationships/image" Target="../media/image1846.png"/><Relationship Id="rId272" Type="http://schemas.openxmlformats.org/officeDocument/2006/relationships/image" Target="../media/image1946.png"/><Relationship Id="rId328" Type="http://schemas.openxmlformats.org/officeDocument/2006/relationships/image" Target="../media/image1987.png"/><Relationship Id="rId132" Type="http://schemas.openxmlformats.org/officeDocument/2006/relationships/customXml" Target="../ink/ink2112.xml"/><Relationship Id="rId174" Type="http://schemas.openxmlformats.org/officeDocument/2006/relationships/customXml" Target="../ink/ink2133.xml"/><Relationship Id="rId381" Type="http://schemas.openxmlformats.org/officeDocument/2006/relationships/customXml" Target="../ink/ink2237.xml"/><Relationship Id="rId241" Type="http://schemas.openxmlformats.org/officeDocument/2006/relationships/customXml" Target="../ink/ink2167.xml"/><Relationship Id="rId36" Type="http://schemas.openxmlformats.org/officeDocument/2006/relationships/customXml" Target="../ink/ink2064.xml"/><Relationship Id="rId283" Type="http://schemas.openxmlformats.org/officeDocument/2006/relationships/customXml" Target="../ink/ink2188.xml"/><Relationship Id="rId339" Type="http://schemas.openxmlformats.org/officeDocument/2006/relationships/customXml" Target="../ink/ink2216.xml"/><Relationship Id="rId78" Type="http://schemas.openxmlformats.org/officeDocument/2006/relationships/customXml" Target="../ink/ink2085.xml"/><Relationship Id="rId101" Type="http://schemas.openxmlformats.org/officeDocument/2006/relationships/image" Target="../media/image1862.png"/><Relationship Id="rId143" Type="http://schemas.openxmlformats.org/officeDocument/2006/relationships/image" Target="../media/image1883.png"/><Relationship Id="rId185" Type="http://schemas.openxmlformats.org/officeDocument/2006/relationships/customXml" Target="../ink/ink2139.xml"/><Relationship Id="rId350" Type="http://schemas.openxmlformats.org/officeDocument/2006/relationships/image" Target="../media/image2013.png"/><Relationship Id="rId406" Type="http://schemas.openxmlformats.org/officeDocument/2006/relationships/image" Target="../media/image2047.png"/><Relationship Id="rId9" Type="http://schemas.openxmlformats.org/officeDocument/2006/relationships/image" Target="../media/image1820.png"/><Relationship Id="rId210" Type="http://schemas.openxmlformats.org/officeDocument/2006/relationships/image" Target="../media/image1915.png"/><Relationship Id="rId392" Type="http://schemas.openxmlformats.org/officeDocument/2006/relationships/image" Target="../media/image2040.png"/><Relationship Id="rId252" Type="http://schemas.openxmlformats.org/officeDocument/2006/relationships/image" Target="../media/image1936.png"/><Relationship Id="rId294" Type="http://schemas.openxmlformats.org/officeDocument/2006/relationships/image" Target="../media/image1957.png"/><Relationship Id="rId308" Type="http://schemas.openxmlformats.org/officeDocument/2006/relationships/image" Target="../media/image1964.png"/><Relationship Id="rId47" Type="http://schemas.openxmlformats.org/officeDocument/2006/relationships/image" Target="../media/image1837.png"/><Relationship Id="rId89" Type="http://schemas.openxmlformats.org/officeDocument/2006/relationships/image" Target="../media/image1856.png"/><Relationship Id="rId112" Type="http://schemas.openxmlformats.org/officeDocument/2006/relationships/customXml" Target="../ink/ink2102.xml"/><Relationship Id="rId154" Type="http://schemas.openxmlformats.org/officeDocument/2006/relationships/customXml" Target="../ink/ink2123.xml"/><Relationship Id="rId361" Type="http://schemas.openxmlformats.org/officeDocument/2006/relationships/customXml" Target="../ink/ink2227.xml"/><Relationship Id="rId196" Type="http://schemas.openxmlformats.org/officeDocument/2006/relationships/image" Target="../media/image1908.png"/><Relationship Id="rId417" Type="http://schemas.openxmlformats.org/officeDocument/2006/relationships/customXml" Target="../ink/ink2255.xml"/><Relationship Id="rId16" Type="http://schemas.openxmlformats.org/officeDocument/2006/relationships/customXml" Target="../ink/ink2054.xml"/><Relationship Id="rId221" Type="http://schemas.openxmlformats.org/officeDocument/2006/relationships/customXml" Target="../ink/ink2157.xml"/><Relationship Id="rId263" Type="http://schemas.openxmlformats.org/officeDocument/2006/relationships/customXml" Target="../ink/ink2178.xml"/><Relationship Id="rId319" Type="http://schemas.openxmlformats.org/officeDocument/2006/relationships/customXml" Target="../ink/ink2206.xml"/><Relationship Id="rId58" Type="http://schemas.openxmlformats.org/officeDocument/2006/relationships/customXml" Target="../ink/ink2075.xml"/><Relationship Id="rId123" Type="http://schemas.openxmlformats.org/officeDocument/2006/relationships/image" Target="../media/image1873.png"/><Relationship Id="rId330" Type="http://schemas.openxmlformats.org/officeDocument/2006/relationships/image" Target="../media/image1988.png"/><Relationship Id="rId165" Type="http://schemas.openxmlformats.org/officeDocument/2006/relationships/image" Target="../media/image1893.png"/><Relationship Id="rId372" Type="http://schemas.openxmlformats.org/officeDocument/2006/relationships/image" Target="../media/image2030.png"/><Relationship Id="rId428" Type="http://schemas.openxmlformats.org/officeDocument/2006/relationships/image" Target="../media/image2058.png"/><Relationship Id="rId232" Type="http://schemas.openxmlformats.org/officeDocument/2006/relationships/image" Target="../media/image1926.png"/><Relationship Id="rId274" Type="http://schemas.openxmlformats.org/officeDocument/2006/relationships/image" Target="../media/image1947.png"/><Relationship Id="rId27" Type="http://schemas.openxmlformats.org/officeDocument/2006/relationships/image" Target="../media/image1828.png"/><Relationship Id="rId69" Type="http://schemas.openxmlformats.org/officeDocument/2006/relationships/image" Target="../media/image1847.png"/><Relationship Id="rId134" Type="http://schemas.openxmlformats.org/officeDocument/2006/relationships/customXml" Target="../ink/ink2113.xml"/><Relationship Id="rId80" Type="http://schemas.openxmlformats.org/officeDocument/2006/relationships/customXml" Target="../ink/ink2086.xml"/><Relationship Id="rId176" Type="http://schemas.openxmlformats.org/officeDocument/2006/relationships/customXml" Target="../ink/ink2134.xml"/><Relationship Id="rId341" Type="http://schemas.openxmlformats.org/officeDocument/2006/relationships/customXml" Target="../ink/ink2217.xml"/><Relationship Id="rId383" Type="http://schemas.openxmlformats.org/officeDocument/2006/relationships/customXml" Target="../ink/ink2238.xml"/><Relationship Id="rId201" Type="http://schemas.openxmlformats.org/officeDocument/2006/relationships/customXml" Target="../ink/ink2147.xml"/><Relationship Id="rId243" Type="http://schemas.openxmlformats.org/officeDocument/2006/relationships/customXml" Target="../ink/ink2168.xml"/><Relationship Id="rId285" Type="http://schemas.openxmlformats.org/officeDocument/2006/relationships/customXml" Target="../ink/ink2189.xml"/><Relationship Id="rId38" Type="http://schemas.openxmlformats.org/officeDocument/2006/relationships/customXml" Target="../ink/ink2065.xml"/><Relationship Id="rId103" Type="http://schemas.openxmlformats.org/officeDocument/2006/relationships/image" Target="../media/image1863.png"/><Relationship Id="rId310" Type="http://schemas.openxmlformats.org/officeDocument/2006/relationships/image" Target="../media/image1965.png"/><Relationship Id="rId91" Type="http://schemas.openxmlformats.org/officeDocument/2006/relationships/image" Target="../media/image1857.png"/><Relationship Id="rId145" Type="http://schemas.openxmlformats.org/officeDocument/2006/relationships/image" Target="../media/image1884.png"/><Relationship Id="rId187" Type="http://schemas.openxmlformats.org/officeDocument/2006/relationships/customXml" Target="../ink/ink2140.xml"/><Relationship Id="rId352" Type="http://schemas.openxmlformats.org/officeDocument/2006/relationships/image" Target="../media/image2020.png"/><Relationship Id="rId394" Type="http://schemas.openxmlformats.org/officeDocument/2006/relationships/image" Target="../media/image2041.png"/><Relationship Id="rId408" Type="http://schemas.openxmlformats.org/officeDocument/2006/relationships/image" Target="../media/image2048.png"/><Relationship Id="rId212" Type="http://schemas.openxmlformats.org/officeDocument/2006/relationships/image" Target="../media/image1916.png"/><Relationship Id="rId254" Type="http://schemas.openxmlformats.org/officeDocument/2006/relationships/image" Target="../media/image1937.png"/><Relationship Id="rId28" Type="http://schemas.openxmlformats.org/officeDocument/2006/relationships/customXml" Target="../ink/ink2060.xml"/><Relationship Id="rId49" Type="http://schemas.openxmlformats.org/officeDocument/2006/relationships/image" Target="../media/image1838.png"/><Relationship Id="rId114" Type="http://schemas.openxmlformats.org/officeDocument/2006/relationships/customXml" Target="../ink/ink2103.xml"/><Relationship Id="rId275" Type="http://schemas.openxmlformats.org/officeDocument/2006/relationships/customXml" Target="../ink/ink2184.xml"/><Relationship Id="rId296" Type="http://schemas.openxmlformats.org/officeDocument/2006/relationships/image" Target="../media/image1958.png"/><Relationship Id="rId300" Type="http://schemas.openxmlformats.org/officeDocument/2006/relationships/image" Target="../media/image1960.png"/><Relationship Id="rId60" Type="http://schemas.openxmlformats.org/officeDocument/2006/relationships/customXml" Target="../ink/ink2076.xml"/><Relationship Id="rId81" Type="http://schemas.openxmlformats.org/officeDocument/2006/relationships/image" Target="../media/image1852.png"/><Relationship Id="rId135" Type="http://schemas.openxmlformats.org/officeDocument/2006/relationships/image" Target="../media/image1879.png"/><Relationship Id="rId156" Type="http://schemas.openxmlformats.org/officeDocument/2006/relationships/customXml" Target="../ink/ink2124.xml"/><Relationship Id="rId177" Type="http://schemas.openxmlformats.org/officeDocument/2006/relationships/image" Target="../media/image1899.png"/><Relationship Id="rId198" Type="http://schemas.openxmlformats.org/officeDocument/2006/relationships/image" Target="../media/image1909.png"/><Relationship Id="rId321" Type="http://schemas.openxmlformats.org/officeDocument/2006/relationships/customXml" Target="../ink/ink2207.xml"/><Relationship Id="rId342" Type="http://schemas.openxmlformats.org/officeDocument/2006/relationships/image" Target="../media/image1999.png"/><Relationship Id="rId363" Type="http://schemas.openxmlformats.org/officeDocument/2006/relationships/customXml" Target="../ink/ink2228.xml"/><Relationship Id="rId384" Type="http://schemas.openxmlformats.org/officeDocument/2006/relationships/image" Target="../media/image2036.png"/><Relationship Id="rId419" Type="http://schemas.openxmlformats.org/officeDocument/2006/relationships/customXml" Target="../ink/ink2256.xml"/><Relationship Id="rId202" Type="http://schemas.openxmlformats.org/officeDocument/2006/relationships/image" Target="../media/image1911.png"/><Relationship Id="rId223" Type="http://schemas.openxmlformats.org/officeDocument/2006/relationships/customXml" Target="../ink/ink2158.xml"/><Relationship Id="rId244" Type="http://schemas.openxmlformats.org/officeDocument/2006/relationships/image" Target="../media/image1932.png"/><Relationship Id="rId430" Type="http://schemas.openxmlformats.org/officeDocument/2006/relationships/image" Target="../media/image2059.png"/><Relationship Id="rId18" Type="http://schemas.openxmlformats.org/officeDocument/2006/relationships/customXml" Target="../ink/ink2055.xml"/><Relationship Id="rId39" Type="http://schemas.openxmlformats.org/officeDocument/2006/relationships/image" Target="../media/image1833.png"/><Relationship Id="rId265" Type="http://schemas.openxmlformats.org/officeDocument/2006/relationships/customXml" Target="../ink/ink2179.xml"/><Relationship Id="rId286" Type="http://schemas.openxmlformats.org/officeDocument/2006/relationships/image" Target="../media/image1953.png"/><Relationship Id="rId50" Type="http://schemas.openxmlformats.org/officeDocument/2006/relationships/customXml" Target="../ink/ink2071.xml"/><Relationship Id="rId104" Type="http://schemas.openxmlformats.org/officeDocument/2006/relationships/customXml" Target="../ink/ink2098.xml"/><Relationship Id="rId125" Type="http://schemas.openxmlformats.org/officeDocument/2006/relationships/image" Target="../media/image1874.png"/><Relationship Id="rId146" Type="http://schemas.openxmlformats.org/officeDocument/2006/relationships/customXml" Target="../ink/ink2119.xml"/><Relationship Id="rId167" Type="http://schemas.openxmlformats.org/officeDocument/2006/relationships/image" Target="../media/image1894.png"/><Relationship Id="rId188" Type="http://schemas.openxmlformats.org/officeDocument/2006/relationships/image" Target="../media/image1904.png"/><Relationship Id="rId311" Type="http://schemas.openxmlformats.org/officeDocument/2006/relationships/customXml" Target="../ink/ink2202.xml"/><Relationship Id="rId332" Type="http://schemas.openxmlformats.org/officeDocument/2006/relationships/image" Target="../media/image1989.png"/><Relationship Id="rId353" Type="http://schemas.openxmlformats.org/officeDocument/2006/relationships/customXml" Target="../ink/ink2223.xml"/><Relationship Id="rId374" Type="http://schemas.openxmlformats.org/officeDocument/2006/relationships/image" Target="../media/image2031.png"/><Relationship Id="rId395" Type="http://schemas.openxmlformats.org/officeDocument/2006/relationships/customXml" Target="../ink/ink2244.xml"/><Relationship Id="rId409" Type="http://schemas.openxmlformats.org/officeDocument/2006/relationships/customXml" Target="../ink/ink2251.xml"/><Relationship Id="rId71" Type="http://schemas.openxmlformats.org/officeDocument/2006/relationships/image" Target="../media/image1848.png"/><Relationship Id="rId92" Type="http://schemas.openxmlformats.org/officeDocument/2006/relationships/customXml" Target="../ink/ink2092.xml"/><Relationship Id="rId213" Type="http://schemas.openxmlformats.org/officeDocument/2006/relationships/customXml" Target="../ink/ink2153.xml"/><Relationship Id="rId234" Type="http://schemas.openxmlformats.org/officeDocument/2006/relationships/image" Target="../media/image1927.png"/><Relationship Id="rId420" Type="http://schemas.openxmlformats.org/officeDocument/2006/relationships/image" Target="../media/image2054.png"/><Relationship Id="rId2" Type="http://schemas.openxmlformats.org/officeDocument/2006/relationships/customXml" Target="../ink/ink2047.xml"/><Relationship Id="rId29" Type="http://schemas.openxmlformats.org/officeDocument/2006/relationships/image" Target="../media/image1829.png"/><Relationship Id="rId255" Type="http://schemas.openxmlformats.org/officeDocument/2006/relationships/customXml" Target="../ink/ink2174.xml"/><Relationship Id="rId276" Type="http://schemas.openxmlformats.org/officeDocument/2006/relationships/image" Target="../media/image1948.png"/><Relationship Id="rId297" Type="http://schemas.openxmlformats.org/officeDocument/2006/relationships/customXml" Target="../ink/ink2195.xml"/><Relationship Id="rId40" Type="http://schemas.openxmlformats.org/officeDocument/2006/relationships/customXml" Target="../ink/ink2066.xml"/><Relationship Id="rId115" Type="http://schemas.openxmlformats.org/officeDocument/2006/relationships/image" Target="../media/image1869.png"/><Relationship Id="rId136" Type="http://schemas.openxmlformats.org/officeDocument/2006/relationships/customXml" Target="../ink/ink2114.xml"/><Relationship Id="rId157" Type="http://schemas.openxmlformats.org/officeDocument/2006/relationships/image" Target="../media/image1072.png"/><Relationship Id="rId178" Type="http://schemas.openxmlformats.org/officeDocument/2006/relationships/customXml" Target="../ink/ink2135.xml"/><Relationship Id="rId301" Type="http://schemas.openxmlformats.org/officeDocument/2006/relationships/customXml" Target="../ink/ink2197.xml"/><Relationship Id="rId322" Type="http://schemas.openxmlformats.org/officeDocument/2006/relationships/image" Target="../media/image1971.png"/><Relationship Id="rId343" Type="http://schemas.openxmlformats.org/officeDocument/2006/relationships/customXml" Target="../ink/ink2218.xml"/><Relationship Id="rId364" Type="http://schemas.openxmlformats.org/officeDocument/2006/relationships/image" Target="../media/image2026.png"/><Relationship Id="rId61" Type="http://schemas.openxmlformats.org/officeDocument/2006/relationships/image" Target="../media/image1843.png"/><Relationship Id="rId82" Type="http://schemas.openxmlformats.org/officeDocument/2006/relationships/customXml" Target="../ink/ink2087.xml"/><Relationship Id="rId199" Type="http://schemas.openxmlformats.org/officeDocument/2006/relationships/customXml" Target="../ink/ink2146.xml"/><Relationship Id="rId203" Type="http://schemas.openxmlformats.org/officeDocument/2006/relationships/customXml" Target="../ink/ink2148.xml"/><Relationship Id="rId385" Type="http://schemas.openxmlformats.org/officeDocument/2006/relationships/customXml" Target="../ink/ink2239.xml"/><Relationship Id="rId19" Type="http://schemas.openxmlformats.org/officeDocument/2006/relationships/image" Target="../media/image1824.png"/><Relationship Id="rId224" Type="http://schemas.openxmlformats.org/officeDocument/2006/relationships/image" Target="../media/image1922.png"/><Relationship Id="rId245" Type="http://schemas.openxmlformats.org/officeDocument/2006/relationships/customXml" Target="../ink/ink2169.xml"/><Relationship Id="rId266" Type="http://schemas.openxmlformats.org/officeDocument/2006/relationships/image" Target="../media/image1943.png"/><Relationship Id="rId287" Type="http://schemas.openxmlformats.org/officeDocument/2006/relationships/customXml" Target="../ink/ink2190.xml"/><Relationship Id="rId410" Type="http://schemas.openxmlformats.org/officeDocument/2006/relationships/image" Target="../media/image2049.png"/><Relationship Id="rId431" Type="http://schemas.openxmlformats.org/officeDocument/2006/relationships/customXml" Target="../ink/ink2262.xml"/><Relationship Id="rId30" Type="http://schemas.openxmlformats.org/officeDocument/2006/relationships/customXml" Target="../ink/ink2061.xml"/><Relationship Id="rId105" Type="http://schemas.openxmlformats.org/officeDocument/2006/relationships/image" Target="../media/image1864.png"/><Relationship Id="rId126" Type="http://schemas.openxmlformats.org/officeDocument/2006/relationships/customXml" Target="../ink/ink2109.xml"/><Relationship Id="rId147" Type="http://schemas.openxmlformats.org/officeDocument/2006/relationships/image" Target="../media/image1885.png"/><Relationship Id="rId168" Type="http://schemas.openxmlformats.org/officeDocument/2006/relationships/customXml" Target="../ink/ink2130.xml"/><Relationship Id="rId312" Type="http://schemas.openxmlformats.org/officeDocument/2006/relationships/image" Target="../media/image1966.png"/><Relationship Id="rId333" Type="http://schemas.openxmlformats.org/officeDocument/2006/relationships/customXml" Target="../ink/ink2213.xml"/><Relationship Id="rId354" Type="http://schemas.openxmlformats.org/officeDocument/2006/relationships/image" Target="../media/image2021.png"/><Relationship Id="rId51" Type="http://schemas.openxmlformats.org/officeDocument/2006/relationships/image" Target="../media/image1839.png"/><Relationship Id="rId72" Type="http://schemas.openxmlformats.org/officeDocument/2006/relationships/customXml" Target="../ink/ink2082.xml"/><Relationship Id="rId93" Type="http://schemas.openxmlformats.org/officeDocument/2006/relationships/image" Target="../media/image1858.png"/><Relationship Id="rId189" Type="http://schemas.openxmlformats.org/officeDocument/2006/relationships/customXml" Target="../ink/ink2141.xml"/><Relationship Id="rId375" Type="http://schemas.openxmlformats.org/officeDocument/2006/relationships/customXml" Target="../ink/ink2234.xml"/><Relationship Id="rId396" Type="http://schemas.openxmlformats.org/officeDocument/2006/relationships/image" Target="../media/image2042.png"/><Relationship Id="rId3" Type="http://schemas.openxmlformats.org/officeDocument/2006/relationships/image" Target="../media/image1817.png"/><Relationship Id="rId214" Type="http://schemas.openxmlformats.org/officeDocument/2006/relationships/image" Target="../media/image1917.png"/><Relationship Id="rId235" Type="http://schemas.openxmlformats.org/officeDocument/2006/relationships/customXml" Target="../ink/ink2164.xml"/><Relationship Id="rId256" Type="http://schemas.openxmlformats.org/officeDocument/2006/relationships/image" Target="../media/image1938.png"/><Relationship Id="rId277" Type="http://schemas.openxmlformats.org/officeDocument/2006/relationships/customXml" Target="../ink/ink2185.xml"/><Relationship Id="rId298" Type="http://schemas.openxmlformats.org/officeDocument/2006/relationships/image" Target="../media/image1959.png"/><Relationship Id="rId400" Type="http://schemas.openxmlformats.org/officeDocument/2006/relationships/image" Target="../media/image2044.png"/><Relationship Id="rId421" Type="http://schemas.openxmlformats.org/officeDocument/2006/relationships/customXml" Target="../ink/ink2257.xml"/><Relationship Id="rId116" Type="http://schemas.openxmlformats.org/officeDocument/2006/relationships/customXml" Target="../ink/ink2104.xml"/><Relationship Id="rId137" Type="http://schemas.openxmlformats.org/officeDocument/2006/relationships/image" Target="../media/image1880.png"/><Relationship Id="rId158" Type="http://schemas.openxmlformats.org/officeDocument/2006/relationships/customXml" Target="../ink/ink2125.xml"/><Relationship Id="rId302" Type="http://schemas.openxmlformats.org/officeDocument/2006/relationships/image" Target="../media/image1961.png"/><Relationship Id="rId323" Type="http://schemas.openxmlformats.org/officeDocument/2006/relationships/customXml" Target="../ink/ink2208.xml"/><Relationship Id="rId344" Type="http://schemas.openxmlformats.org/officeDocument/2006/relationships/image" Target="../media/image2000.png"/><Relationship Id="rId20" Type="http://schemas.openxmlformats.org/officeDocument/2006/relationships/customXml" Target="../ink/ink2056.xml"/><Relationship Id="rId41" Type="http://schemas.openxmlformats.org/officeDocument/2006/relationships/image" Target="../media/image1834.png"/><Relationship Id="rId62" Type="http://schemas.openxmlformats.org/officeDocument/2006/relationships/customXml" Target="../ink/ink2077.xml"/><Relationship Id="rId83" Type="http://schemas.openxmlformats.org/officeDocument/2006/relationships/image" Target="../media/image1853.png"/><Relationship Id="rId179" Type="http://schemas.openxmlformats.org/officeDocument/2006/relationships/image" Target="../media/image1900.png"/><Relationship Id="rId365" Type="http://schemas.openxmlformats.org/officeDocument/2006/relationships/customXml" Target="../ink/ink2229.xml"/><Relationship Id="rId386" Type="http://schemas.openxmlformats.org/officeDocument/2006/relationships/image" Target="../media/image2037.png"/><Relationship Id="rId190" Type="http://schemas.openxmlformats.org/officeDocument/2006/relationships/image" Target="../media/image1905.png"/><Relationship Id="rId204" Type="http://schemas.openxmlformats.org/officeDocument/2006/relationships/image" Target="../media/image1912.png"/><Relationship Id="rId225" Type="http://schemas.openxmlformats.org/officeDocument/2006/relationships/customXml" Target="../ink/ink2159.xml"/><Relationship Id="rId246" Type="http://schemas.openxmlformats.org/officeDocument/2006/relationships/image" Target="../media/image1933.png"/><Relationship Id="rId267" Type="http://schemas.openxmlformats.org/officeDocument/2006/relationships/customXml" Target="../ink/ink2180.xml"/><Relationship Id="rId288" Type="http://schemas.openxmlformats.org/officeDocument/2006/relationships/image" Target="../media/image1954.png"/><Relationship Id="rId411" Type="http://schemas.openxmlformats.org/officeDocument/2006/relationships/customXml" Target="../ink/ink2252.xml"/><Relationship Id="rId432" Type="http://schemas.openxmlformats.org/officeDocument/2006/relationships/image" Target="../media/image2060.png"/><Relationship Id="rId106" Type="http://schemas.openxmlformats.org/officeDocument/2006/relationships/customXml" Target="../ink/ink2099.xml"/><Relationship Id="rId127" Type="http://schemas.openxmlformats.org/officeDocument/2006/relationships/image" Target="../media/image1875.png"/><Relationship Id="rId313" Type="http://schemas.openxmlformats.org/officeDocument/2006/relationships/customXml" Target="../ink/ink2203.xml"/><Relationship Id="rId10" Type="http://schemas.openxmlformats.org/officeDocument/2006/relationships/customXml" Target="../ink/ink2051.xml"/><Relationship Id="rId31" Type="http://schemas.openxmlformats.org/officeDocument/2006/relationships/image" Target="../media/image1830.png"/><Relationship Id="rId52" Type="http://schemas.openxmlformats.org/officeDocument/2006/relationships/customXml" Target="../ink/ink2072.xml"/><Relationship Id="rId73" Type="http://schemas.openxmlformats.org/officeDocument/2006/relationships/image" Target="../media/image1849.png"/><Relationship Id="rId94" Type="http://schemas.openxmlformats.org/officeDocument/2006/relationships/customXml" Target="../ink/ink2093.xml"/><Relationship Id="rId148" Type="http://schemas.openxmlformats.org/officeDocument/2006/relationships/customXml" Target="../ink/ink2120.xml"/><Relationship Id="rId169" Type="http://schemas.openxmlformats.org/officeDocument/2006/relationships/image" Target="../media/image1895.png"/><Relationship Id="rId334" Type="http://schemas.openxmlformats.org/officeDocument/2006/relationships/image" Target="../media/image1990.png"/><Relationship Id="rId355" Type="http://schemas.openxmlformats.org/officeDocument/2006/relationships/customXml" Target="../ink/ink2224.xml"/><Relationship Id="rId376" Type="http://schemas.openxmlformats.org/officeDocument/2006/relationships/image" Target="../media/image2032.png"/><Relationship Id="rId397" Type="http://schemas.openxmlformats.org/officeDocument/2006/relationships/customXml" Target="../ink/ink2245.xml"/><Relationship Id="rId4" Type="http://schemas.openxmlformats.org/officeDocument/2006/relationships/customXml" Target="../ink/ink2048.xml"/><Relationship Id="rId180" Type="http://schemas.openxmlformats.org/officeDocument/2006/relationships/customXml" Target="../ink/ink2136.xml"/><Relationship Id="rId215" Type="http://schemas.openxmlformats.org/officeDocument/2006/relationships/customXml" Target="../ink/ink2154.xml"/><Relationship Id="rId236" Type="http://schemas.openxmlformats.org/officeDocument/2006/relationships/image" Target="../media/image1928.png"/><Relationship Id="rId257" Type="http://schemas.openxmlformats.org/officeDocument/2006/relationships/customXml" Target="../ink/ink2175.xml"/><Relationship Id="rId278" Type="http://schemas.openxmlformats.org/officeDocument/2006/relationships/image" Target="../media/image1949.png"/><Relationship Id="rId401" Type="http://schemas.openxmlformats.org/officeDocument/2006/relationships/customXml" Target="../ink/ink2247.xml"/><Relationship Id="rId422" Type="http://schemas.openxmlformats.org/officeDocument/2006/relationships/image" Target="../media/image2055.png"/><Relationship Id="rId303" Type="http://schemas.openxmlformats.org/officeDocument/2006/relationships/customXml" Target="../ink/ink2198.xml"/><Relationship Id="rId42" Type="http://schemas.openxmlformats.org/officeDocument/2006/relationships/customXml" Target="../ink/ink2067.xml"/><Relationship Id="rId84" Type="http://schemas.openxmlformats.org/officeDocument/2006/relationships/customXml" Target="../ink/ink2088.xml"/><Relationship Id="rId138" Type="http://schemas.openxmlformats.org/officeDocument/2006/relationships/customXml" Target="../ink/ink2115.xml"/><Relationship Id="rId345" Type="http://schemas.openxmlformats.org/officeDocument/2006/relationships/customXml" Target="../ink/ink2219.xml"/><Relationship Id="rId387" Type="http://schemas.openxmlformats.org/officeDocument/2006/relationships/customXml" Target="../ink/ink2240.xml"/><Relationship Id="rId191" Type="http://schemas.openxmlformats.org/officeDocument/2006/relationships/customXml" Target="../ink/ink2142.xml"/><Relationship Id="rId205" Type="http://schemas.openxmlformats.org/officeDocument/2006/relationships/customXml" Target="../ink/ink2149.xml"/><Relationship Id="rId247" Type="http://schemas.openxmlformats.org/officeDocument/2006/relationships/customXml" Target="../ink/ink2170.xml"/><Relationship Id="rId412" Type="http://schemas.openxmlformats.org/officeDocument/2006/relationships/image" Target="../media/image2050.png"/><Relationship Id="rId107" Type="http://schemas.openxmlformats.org/officeDocument/2006/relationships/image" Target="../media/image1865.png"/><Relationship Id="rId289" Type="http://schemas.openxmlformats.org/officeDocument/2006/relationships/customXml" Target="../ink/ink2191.xml"/><Relationship Id="rId11" Type="http://schemas.openxmlformats.org/officeDocument/2006/relationships/image" Target="../media/image1821.png"/><Relationship Id="rId53" Type="http://schemas.openxmlformats.org/officeDocument/2006/relationships/image" Target="../media/image1200.png"/><Relationship Id="rId149" Type="http://schemas.openxmlformats.org/officeDocument/2006/relationships/image" Target="../media/image1886.png"/><Relationship Id="rId314" Type="http://schemas.openxmlformats.org/officeDocument/2006/relationships/image" Target="../media/image1967.png"/><Relationship Id="rId356" Type="http://schemas.openxmlformats.org/officeDocument/2006/relationships/image" Target="../media/image2022.png"/><Relationship Id="rId398" Type="http://schemas.openxmlformats.org/officeDocument/2006/relationships/image" Target="../media/image2043.png"/><Relationship Id="rId95" Type="http://schemas.openxmlformats.org/officeDocument/2006/relationships/image" Target="../media/image1859.png"/><Relationship Id="rId160" Type="http://schemas.openxmlformats.org/officeDocument/2006/relationships/customXml" Target="../ink/ink2126.xml"/><Relationship Id="rId216" Type="http://schemas.openxmlformats.org/officeDocument/2006/relationships/image" Target="../media/image1918.png"/><Relationship Id="rId423" Type="http://schemas.openxmlformats.org/officeDocument/2006/relationships/customXml" Target="../ink/ink2258.xml"/><Relationship Id="rId258" Type="http://schemas.openxmlformats.org/officeDocument/2006/relationships/image" Target="../media/image1939.png"/><Relationship Id="rId22" Type="http://schemas.openxmlformats.org/officeDocument/2006/relationships/customXml" Target="../ink/ink2057.xml"/><Relationship Id="rId64" Type="http://schemas.openxmlformats.org/officeDocument/2006/relationships/customXml" Target="../ink/ink2078.xml"/><Relationship Id="rId118" Type="http://schemas.openxmlformats.org/officeDocument/2006/relationships/customXml" Target="../ink/ink2105.xml"/><Relationship Id="rId325" Type="http://schemas.openxmlformats.org/officeDocument/2006/relationships/customXml" Target="../ink/ink2209.xml"/><Relationship Id="rId367" Type="http://schemas.openxmlformats.org/officeDocument/2006/relationships/customXml" Target="../ink/ink2230.xml"/><Relationship Id="rId171" Type="http://schemas.openxmlformats.org/officeDocument/2006/relationships/image" Target="../media/image1896.png"/><Relationship Id="rId227" Type="http://schemas.openxmlformats.org/officeDocument/2006/relationships/customXml" Target="../ink/ink2160.xml"/><Relationship Id="rId269" Type="http://schemas.openxmlformats.org/officeDocument/2006/relationships/customXml" Target="../ink/ink2181.xml"/><Relationship Id="rId434" Type="http://schemas.openxmlformats.org/officeDocument/2006/relationships/image" Target="../media/image2061.png"/><Relationship Id="rId33" Type="http://schemas.openxmlformats.org/officeDocument/2006/relationships/image" Target="../media/image1704.png"/><Relationship Id="rId129" Type="http://schemas.openxmlformats.org/officeDocument/2006/relationships/image" Target="../media/image1876.png"/><Relationship Id="rId280" Type="http://schemas.openxmlformats.org/officeDocument/2006/relationships/image" Target="../media/image1950.png"/><Relationship Id="rId336" Type="http://schemas.openxmlformats.org/officeDocument/2006/relationships/image" Target="../media/image1991.png"/><Relationship Id="rId75" Type="http://schemas.openxmlformats.org/officeDocument/2006/relationships/image" Target="../media/image1850.png"/><Relationship Id="rId140" Type="http://schemas.openxmlformats.org/officeDocument/2006/relationships/customXml" Target="../ink/ink2116.xml"/><Relationship Id="rId182" Type="http://schemas.openxmlformats.org/officeDocument/2006/relationships/customXml" Target="../ink/ink2137.xml"/><Relationship Id="rId378" Type="http://schemas.openxmlformats.org/officeDocument/2006/relationships/image" Target="../media/image2033.png"/><Relationship Id="rId403" Type="http://schemas.openxmlformats.org/officeDocument/2006/relationships/customXml" Target="../ink/ink2248.xml"/><Relationship Id="rId6" Type="http://schemas.openxmlformats.org/officeDocument/2006/relationships/customXml" Target="../ink/ink2049.xml"/><Relationship Id="rId238" Type="http://schemas.openxmlformats.org/officeDocument/2006/relationships/image" Target="../media/image1929.png"/><Relationship Id="rId291" Type="http://schemas.openxmlformats.org/officeDocument/2006/relationships/customXml" Target="../ink/ink2192.xml"/><Relationship Id="rId305" Type="http://schemas.openxmlformats.org/officeDocument/2006/relationships/customXml" Target="../ink/ink2199.xml"/><Relationship Id="rId347" Type="http://schemas.openxmlformats.org/officeDocument/2006/relationships/customXml" Target="../ink/ink2220.xml"/><Relationship Id="rId44" Type="http://schemas.openxmlformats.org/officeDocument/2006/relationships/customXml" Target="../ink/ink2068.xml"/><Relationship Id="rId86" Type="http://schemas.openxmlformats.org/officeDocument/2006/relationships/customXml" Target="../ink/ink2089.xml"/><Relationship Id="rId151" Type="http://schemas.openxmlformats.org/officeDocument/2006/relationships/image" Target="../media/image1887.png"/><Relationship Id="rId389" Type="http://schemas.openxmlformats.org/officeDocument/2006/relationships/customXml" Target="../ink/ink2241.xml"/><Relationship Id="rId193" Type="http://schemas.openxmlformats.org/officeDocument/2006/relationships/customXml" Target="../ink/ink2143.xml"/><Relationship Id="rId207" Type="http://schemas.openxmlformats.org/officeDocument/2006/relationships/customXml" Target="../ink/ink2150.xml"/><Relationship Id="rId249" Type="http://schemas.openxmlformats.org/officeDocument/2006/relationships/customXml" Target="../ink/ink2171.xml"/><Relationship Id="rId414" Type="http://schemas.openxmlformats.org/officeDocument/2006/relationships/image" Target="../media/image2051.png"/><Relationship Id="rId13" Type="http://schemas.openxmlformats.org/officeDocument/2006/relationships/image" Target="../media/image1740.png"/><Relationship Id="rId109" Type="http://schemas.openxmlformats.org/officeDocument/2006/relationships/image" Target="../media/image1866.png"/><Relationship Id="rId260" Type="http://schemas.openxmlformats.org/officeDocument/2006/relationships/image" Target="../media/image1940.png"/><Relationship Id="rId316" Type="http://schemas.openxmlformats.org/officeDocument/2006/relationships/image" Target="../media/image1968.png"/><Relationship Id="rId55" Type="http://schemas.openxmlformats.org/officeDocument/2006/relationships/image" Target="../media/image1840.png"/><Relationship Id="rId97" Type="http://schemas.openxmlformats.org/officeDocument/2006/relationships/image" Target="../media/image1860.png"/><Relationship Id="rId120" Type="http://schemas.openxmlformats.org/officeDocument/2006/relationships/customXml" Target="../ink/ink2106.xml"/><Relationship Id="rId358" Type="http://schemas.openxmlformats.org/officeDocument/2006/relationships/image" Target="../media/image2023.png"/><Relationship Id="rId162" Type="http://schemas.openxmlformats.org/officeDocument/2006/relationships/customXml" Target="../ink/ink2127.xml"/><Relationship Id="rId218" Type="http://schemas.openxmlformats.org/officeDocument/2006/relationships/image" Target="../media/image1919.png"/><Relationship Id="rId425" Type="http://schemas.openxmlformats.org/officeDocument/2006/relationships/customXml" Target="../ink/ink2259.xml"/><Relationship Id="rId271" Type="http://schemas.openxmlformats.org/officeDocument/2006/relationships/customXml" Target="../ink/ink2182.xml"/><Relationship Id="rId24" Type="http://schemas.openxmlformats.org/officeDocument/2006/relationships/customXml" Target="../ink/ink2058.xml"/><Relationship Id="rId66" Type="http://schemas.openxmlformats.org/officeDocument/2006/relationships/customXml" Target="../ink/ink2079.xml"/><Relationship Id="rId131" Type="http://schemas.openxmlformats.org/officeDocument/2006/relationships/image" Target="../media/image1877.png"/><Relationship Id="rId327" Type="http://schemas.openxmlformats.org/officeDocument/2006/relationships/customXml" Target="../ink/ink2210.xml"/><Relationship Id="rId369" Type="http://schemas.openxmlformats.org/officeDocument/2006/relationships/customXml" Target="../ink/ink2231.xml"/><Relationship Id="rId173" Type="http://schemas.openxmlformats.org/officeDocument/2006/relationships/image" Target="../media/image1897.png"/><Relationship Id="rId229" Type="http://schemas.openxmlformats.org/officeDocument/2006/relationships/customXml" Target="../ink/ink2161.xml"/><Relationship Id="rId380" Type="http://schemas.openxmlformats.org/officeDocument/2006/relationships/image" Target="../media/image2034.png"/><Relationship Id="rId436" Type="http://schemas.openxmlformats.org/officeDocument/2006/relationships/image" Target="../media/image2062.png"/><Relationship Id="rId240" Type="http://schemas.openxmlformats.org/officeDocument/2006/relationships/image" Target="../media/image1930.png"/><Relationship Id="rId35" Type="http://schemas.openxmlformats.org/officeDocument/2006/relationships/image" Target="../media/image1831.png"/><Relationship Id="rId77" Type="http://schemas.openxmlformats.org/officeDocument/2006/relationships/image" Target="../media/image1619.png"/><Relationship Id="rId100" Type="http://schemas.openxmlformats.org/officeDocument/2006/relationships/customXml" Target="../ink/ink2096.xml"/><Relationship Id="rId282" Type="http://schemas.openxmlformats.org/officeDocument/2006/relationships/image" Target="../media/image1951.png"/><Relationship Id="rId338" Type="http://schemas.openxmlformats.org/officeDocument/2006/relationships/image" Target="../media/image1997.png"/><Relationship Id="rId8" Type="http://schemas.openxmlformats.org/officeDocument/2006/relationships/customXml" Target="../ink/ink2050.xml"/><Relationship Id="rId142" Type="http://schemas.openxmlformats.org/officeDocument/2006/relationships/customXml" Target="../ink/ink2117.xml"/><Relationship Id="rId184" Type="http://schemas.openxmlformats.org/officeDocument/2006/relationships/customXml" Target="../ink/ink2138.xml"/><Relationship Id="rId391" Type="http://schemas.openxmlformats.org/officeDocument/2006/relationships/customXml" Target="../ink/ink2242.xml"/><Relationship Id="rId405" Type="http://schemas.openxmlformats.org/officeDocument/2006/relationships/customXml" Target="../ink/ink2249.xml"/><Relationship Id="rId251" Type="http://schemas.openxmlformats.org/officeDocument/2006/relationships/customXml" Target="../ink/ink2172.xml"/><Relationship Id="rId46" Type="http://schemas.openxmlformats.org/officeDocument/2006/relationships/customXml" Target="../ink/ink2069.xml"/><Relationship Id="rId293" Type="http://schemas.openxmlformats.org/officeDocument/2006/relationships/customXml" Target="../ink/ink2193.xml"/><Relationship Id="rId307" Type="http://schemas.openxmlformats.org/officeDocument/2006/relationships/customXml" Target="../ink/ink2200.xml"/><Relationship Id="rId349" Type="http://schemas.openxmlformats.org/officeDocument/2006/relationships/customXml" Target="../ink/ink2221.xml"/><Relationship Id="rId88" Type="http://schemas.openxmlformats.org/officeDocument/2006/relationships/customXml" Target="../ink/ink2090.xml"/><Relationship Id="rId111" Type="http://schemas.openxmlformats.org/officeDocument/2006/relationships/image" Target="../media/image1867.png"/><Relationship Id="rId153" Type="http://schemas.openxmlformats.org/officeDocument/2006/relationships/image" Target="../media/image1888.png"/><Relationship Id="rId195" Type="http://schemas.openxmlformats.org/officeDocument/2006/relationships/customXml" Target="../ink/ink2144.xml"/><Relationship Id="rId209" Type="http://schemas.openxmlformats.org/officeDocument/2006/relationships/customXml" Target="../ink/ink2151.xml"/><Relationship Id="rId360" Type="http://schemas.openxmlformats.org/officeDocument/2006/relationships/image" Target="../media/image2024.png"/><Relationship Id="rId416" Type="http://schemas.openxmlformats.org/officeDocument/2006/relationships/image" Target="../media/image2052.png"/><Relationship Id="rId220" Type="http://schemas.openxmlformats.org/officeDocument/2006/relationships/image" Target="../media/image1920.png"/><Relationship Id="rId15" Type="http://schemas.openxmlformats.org/officeDocument/2006/relationships/image" Target="../media/image1822.png"/><Relationship Id="rId57" Type="http://schemas.openxmlformats.org/officeDocument/2006/relationships/image" Target="../media/image1841.png"/><Relationship Id="rId262" Type="http://schemas.openxmlformats.org/officeDocument/2006/relationships/image" Target="../media/image1941.png"/><Relationship Id="rId318" Type="http://schemas.openxmlformats.org/officeDocument/2006/relationships/image" Target="../media/image1969.png"/><Relationship Id="rId99" Type="http://schemas.openxmlformats.org/officeDocument/2006/relationships/image" Target="../media/image1861.png"/><Relationship Id="rId122" Type="http://schemas.openxmlformats.org/officeDocument/2006/relationships/customXml" Target="../ink/ink2107.xml"/><Relationship Id="rId164" Type="http://schemas.openxmlformats.org/officeDocument/2006/relationships/customXml" Target="../ink/ink2128.xml"/><Relationship Id="rId371" Type="http://schemas.openxmlformats.org/officeDocument/2006/relationships/customXml" Target="../ink/ink2232.xml"/><Relationship Id="rId427" Type="http://schemas.openxmlformats.org/officeDocument/2006/relationships/customXml" Target="../ink/ink2260.xml"/><Relationship Id="rId26" Type="http://schemas.openxmlformats.org/officeDocument/2006/relationships/customXml" Target="../ink/ink2059.xml"/><Relationship Id="rId231" Type="http://schemas.openxmlformats.org/officeDocument/2006/relationships/customXml" Target="../ink/ink2162.xml"/><Relationship Id="rId273" Type="http://schemas.openxmlformats.org/officeDocument/2006/relationships/customXml" Target="../ink/ink2183.xml"/><Relationship Id="rId329" Type="http://schemas.openxmlformats.org/officeDocument/2006/relationships/customXml" Target="../ink/ink2211.xml"/><Relationship Id="rId68" Type="http://schemas.openxmlformats.org/officeDocument/2006/relationships/customXml" Target="../ink/ink2080.xml"/><Relationship Id="rId133" Type="http://schemas.openxmlformats.org/officeDocument/2006/relationships/image" Target="../media/image1878.png"/><Relationship Id="rId175" Type="http://schemas.openxmlformats.org/officeDocument/2006/relationships/image" Target="../media/image1898.png"/><Relationship Id="rId340" Type="http://schemas.openxmlformats.org/officeDocument/2006/relationships/image" Target="../media/image1998.png"/><Relationship Id="rId200" Type="http://schemas.openxmlformats.org/officeDocument/2006/relationships/image" Target="../media/image1910.png"/><Relationship Id="rId382" Type="http://schemas.openxmlformats.org/officeDocument/2006/relationships/image" Target="../media/image2035.png"/><Relationship Id="rId242" Type="http://schemas.openxmlformats.org/officeDocument/2006/relationships/image" Target="../media/image1931.png"/><Relationship Id="rId284" Type="http://schemas.openxmlformats.org/officeDocument/2006/relationships/image" Target="../media/image1952.png"/><Relationship Id="rId37" Type="http://schemas.openxmlformats.org/officeDocument/2006/relationships/image" Target="../media/image1832.png"/><Relationship Id="rId79" Type="http://schemas.openxmlformats.org/officeDocument/2006/relationships/image" Target="../media/image1851.png"/><Relationship Id="rId102" Type="http://schemas.openxmlformats.org/officeDocument/2006/relationships/customXml" Target="../ink/ink2097.xml"/><Relationship Id="rId144" Type="http://schemas.openxmlformats.org/officeDocument/2006/relationships/customXml" Target="../ink/ink2118.xml"/><Relationship Id="rId90" Type="http://schemas.openxmlformats.org/officeDocument/2006/relationships/customXml" Target="../ink/ink2091.xml"/><Relationship Id="rId186" Type="http://schemas.openxmlformats.org/officeDocument/2006/relationships/image" Target="../media/image1903.png"/><Relationship Id="rId351" Type="http://schemas.openxmlformats.org/officeDocument/2006/relationships/customXml" Target="../ink/ink2222.xml"/><Relationship Id="rId393" Type="http://schemas.openxmlformats.org/officeDocument/2006/relationships/customXml" Target="../ink/ink2243.xml"/><Relationship Id="rId407" Type="http://schemas.openxmlformats.org/officeDocument/2006/relationships/customXml" Target="../ink/ink2250.xml"/><Relationship Id="rId211" Type="http://schemas.openxmlformats.org/officeDocument/2006/relationships/customXml" Target="../ink/ink2152.xml"/><Relationship Id="rId253" Type="http://schemas.openxmlformats.org/officeDocument/2006/relationships/customXml" Target="../ink/ink2173.xml"/><Relationship Id="rId295" Type="http://schemas.openxmlformats.org/officeDocument/2006/relationships/customXml" Target="../ink/ink2194.xml"/><Relationship Id="rId309" Type="http://schemas.openxmlformats.org/officeDocument/2006/relationships/customXml" Target="../ink/ink2201.xml"/><Relationship Id="rId48" Type="http://schemas.openxmlformats.org/officeDocument/2006/relationships/customXml" Target="../ink/ink2070.xml"/><Relationship Id="rId113" Type="http://schemas.openxmlformats.org/officeDocument/2006/relationships/image" Target="../media/image1868.png"/><Relationship Id="rId320" Type="http://schemas.openxmlformats.org/officeDocument/2006/relationships/image" Target="../media/image1970.png"/><Relationship Id="rId155" Type="http://schemas.openxmlformats.org/officeDocument/2006/relationships/image" Target="../media/image1889.png"/><Relationship Id="rId197" Type="http://schemas.openxmlformats.org/officeDocument/2006/relationships/customXml" Target="../ink/ink2145.xml"/><Relationship Id="rId362" Type="http://schemas.openxmlformats.org/officeDocument/2006/relationships/image" Target="../media/image2025.png"/><Relationship Id="rId418" Type="http://schemas.openxmlformats.org/officeDocument/2006/relationships/image" Target="../media/image2053.png"/><Relationship Id="rId222" Type="http://schemas.openxmlformats.org/officeDocument/2006/relationships/image" Target="../media/image1921.png"/><Relationship Id="rId264" Type="http://schemas.openxmlformats.org/officeDocument/2006/relationships/image" Target="../media/image1942.png"/><Relationship Id="rId17" Type="http://schemas.openxmlformats.org/officeDocument/2006/relationships/image" Target="../media/image1823.png"/><Relationship Id="rId59" Type="http://schemas.openxmlformats.org/officeDocument/2006/relationships/image" Target="../media/image1842.png"/><Relationship Id="rId124" Type="http://schemas.openxmlformats.org/officeDocument/2006/relationships/customXml" Target="../ink/ink2108.xml"/><Relationship Id="rId70" Type="http://schemas.openxmlformats.org/officeDocument/2006/relationships/customXml" Target="../ink/ink2081.xml"/><Relationship Id="rId166" Type="http://schemas.openxmlformats.org/officeDocument/2006/relationships/customXml" Target="../ink/ink2129.xml"/><Relationship Id="rId331" Type="http://schemas.openxmlformats.org/officeDocument/2006/relationships/customXml" Target="../ink/ink2212.xml"/><Relationship Id="rId373" Type="http://schemas.openxmlformats.org/officeDocument/2006/relationships/customXml" Target="../ink/ink2233.xml"/><Relationship Id="rId429" Type="http://schemas.openxmlformats.org/officeDocument/2006/relationships/customXml" Target="../ink/ink2261.xml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2163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22.xml"/><Relationship Id="rId299" Type="http://schemas.openxmlformats.org/officeDocument/2006/relationships/customXml" Target="../ink/ink2413.xml"/><Relationship Id="rId21" Type="http://schemas.openxmlformats.org/officeDocument/2006/relationships/customXml" Target="../ink/ink2274.xml"/><Relationship Id="rId63" Type="http://schemas.openxmlformats.org/officeDocument/2006/relationships/customXml" Target="../ink/ink2295.xml"/><Relationship Id="rId159" Type="http://schemas.openxmlformats.org/officeDocument/2006/relationships/customXml" Target="../ink/ink2343.xml"/><Relationship Id="rId324" Type="http://schemas.openxmlformats.org/officeDocument/2006/relationships/image" Target="../media/image2190.png"/><Relationship Id="rId366" Type="http://schemas.openxmlformats.org/officeDocument/2006/relationships/image" Target="../media/image2211.png"/><Relationship Id="rId170" Type="http://schemas.openxmlformats.org/officeDocument/2006/relationships/image" Target="../media/image2114.png"/><Relationship Id="rId226" Type="http://schemas.openxmlformats.org/officeDocument/2006/relationships/image" Target="../media/image2141.png"/><Relationship Id="rId268" Type="http://schemas.openxmlformats.org/officeDocument/2006/relationships/image" Target="../media/image2162.png"/><Relationship Id="rId32" Type="http://schemas.openxmlformats.org/officeDocument/2006/relationships/image" Target="../media/image1717.png"/><Relationship Id="rId74" Type="http://schemas.openxmlformats.org/officeDocument/2006/relationships/image" Target="../media/image2066.png"/><Relationship Id="rId128" Type="http://schemas.openxmlformats.org/officeDocument/2006/relationships/image" Target="../media/image2093.png"/><Relationship Id="rId335" Type="http://schemas.openxmlformats.org/officeDocument/2006/relationships/customXml" Target="../ink/ink2431.xml"/><Relationship Id="rId377" Type="http://schemas.openxmlformats.org/officeDocument/2006/relationships/customXml" Target="../ink/ink2452.xml"/><Relationship Id="rId5" Type="http://schemas.openxmlformats.org/officeDocument/2006/relationships/customXml" Target="../ink/ink2266.xml"/><Relationship Id="rId181" Type="http://schemas.openxmlformats.org/officeDocument/2006/relationships/customXml" Target="../ink/ink2354.xml"/><Relationship Id="rId237" Type="http://schemas.openxmlformats.org/officeDocument/2006/relationships/customXml" Target="../ink/ink2382.xml"/><Relationship Id="rId402" Type="http://schemas.openxmlformats.org/officeDocument/2006/relationships/image" Target="../media/image2229.png"/><Relationship Id="rId279" Type="http://schemas.openxmlformats.org/officeDocument/2006/relationships/customXml" Target="../ink/ink2403.xml"/><Relationship Id="rId43" Type="http://schemas.openxmlformats.org/officeDocument/2006/relationships/customXml" Target="../ink/ink2285.xml"/><Relationship Id="rId139" Type="http://schemas.openxmlformats.org/officeDocument/2006/relationships/customXml" Target="../ink/ink2333.xml"/><Relationship Id="rId290" Type="http://schemas.openxmlformats.org/officeDocument/2006/relationships/image" Target="../media/image2173.png"/><Relationship Id="rId304" Type="http://schemas.openxmlformats.org/officeDocument/2006/relationships/image" Target="../media/image2180.png"/><Relationship Id="rId346" Type="http://schemas.openxmlformats.org/officeDocument/2006/relationships/image" Target="../media/image2201.png"/><Relationship Id="rId388" Type="http://schemas.openxmlformats.org/officeDocument/2006/relationships/image" Target="../media/image2222.png"/><Relationship Id="rId85" Type="http://schemas.openxmlformats.org/officeDocument/2006/relationships/customXml" Target="../ink/ink2306.xml"/><Relationship Id="rId150" Type="http://schemas.openxmlformats.org/officeDocument/2006/relationships/image" Target="../media/image2104.png"/><Relationship Id="rId192" Type="http://schemas.openxmlformats.org/officeDocument/2006/relationships/image" Target="../media/image2125.png"/><Relationship Id="rId206" Type="http://schemas.openxmlformats.org/officeDocument/2006/relationships/image" Target="../media/image2132.png"/><Relationship Id="rId248" Type="http://schemas.openxmlformats.org/officeDocument/2006/relationships/image" Target="../media/image2152.png"/><Relationship Id="rId12" Type="http://schemas.openxmlformats.org/officeDocument/2006/relationships/image" Target="../media/image1707.png"/><Relationship Id="rId108" Type="http://schemas.openxmlformats.org/officeDocument/2006/relationships/image" Target="../media/image2083.png"/><Relationship Id="rId315" Type="http://schemas.openxmlformats.org/officeDocument/2006/relationships/customXml" Target="../ink/ink2421.xml"/><Relationship Id="rId357" Type="http://schemas.openxmlformats.org/officeDocument/2006/relationships/customXml" Target="../ink/ink2442.xml"/><Relationship Id="rId54" Type="http://schemas.openxmlformats.org/officeDocument/2006/relationships/image" Target="../media/image1728.png"/><Relationship Id="rId96" Type="http://schemas.openxmlformats.org/officeDocument/2006/relationships/image" Target="../media/image2077.png"/><Relationship Id="rId161" Type="http://schemas.openxmlformats.org/officeDocument/2006/relationships/customXml" Target="../ink/ink2344.xml"/><Relationship Id="rId217" Type="http://schemas.openxmlformats.org/officeDocument/2006/relationships/customXml" Target="../ink/ink2372.xml"/><Relationship Id="rId399" Type="http://schemas.openxmlformats.org/officeDocument/2006/relationships/customXml" Target="../ink/ink2463.xml"/><Relationship Id="rId259" Type="http://schemas.openxmlformats.org/officeDocument/2006/relationships/customXml" Target="../ink/ink2393.xml"/><Relationship Id="rId23" Type="http://schemas.openxmlformats.org/officeDocument/2006/relationships/customXml" Target="../ink/ink2275.xml"/><Relationship Id="rId119" Type="http://schemas.openxmlformats.org/officeDocument/2006/relationships/customXml" Target="../ink/ink2323.xml"/><Relationship Id="rId270" Type="http://schemas.openxmlformats.org/officeDocument/2006/relationships/image" Target="../media/image2163.png"/><Relationship Id="rId326" Type="http://schemas.openxmlformats.org/officeDocument/2006/relationships/image" Target="../media/image2191.png"/><Relationship Id="rId65" Type="http://schemas.openxmlformats.org/officeDocument/2006/relationships/customXml" Target="../ink/ink2296.xml"/><Relationship Id="rId130" Type="http://schemas.openxmlformats.org/officeDocument/2006/relationships/image" Target="../media/image2094.png"/><Relationship Id="rId368" Type="http://schemas.openxmlformats.org/officeDocument/2006/relationships/image" Target="../media/image2212.png"/><Relationship Id="rId172" Type="http://schemas.openxmlformats.org/officeDocument/2006/relationships/image" Target="../media/image2115.png"/><Relationship Id="rId228" Type="http://schemas.openxmlformats.org/officeDocument/2006/relationships/image" Target="../media/image2142.png"/><Relationship Id="rId281" Type="http://schemas.openxmlformats.org/officeDocument/2006/relationships/customXml" Target="../ink/ink2404.xml"/><Relationship Id="rId337" Type="http://schemas.openxmlformats.org/officeDocument/2006/relationships/customXml" Target="../ink/ink2432.xml"/><Relationship Id="rId34" Type="http://schemas.openxmlformats.org/officeDocument/2006/relationships/image" Target="../media/image1718.png"/><Relationship Id="rId76" Type="http://schemas.openxmlformats.org/officeDocument/2006/relationships/image" Target="../media/image2067.png"/><Relationship Id="rId141" Type="http://schemas.openxmlformats.org/officeDocument/2006/relationships/customXml" Target="../ink/ink2334.xml"/><Relationship Id="rId379" Type="http://schemas.openxmlformats.org/officeDocument/2006/relationships/customXml" Target="../ink/ink2453.xml"/><Relationship Id="rId7" Type="http://schemas.openxmlformats.org/officeDocument/2006/relationships/customXml" Target="../ink/ink2267.xml"/><Relationship Id="rId183" Type="http://schemas.openxmlformats.org/officeDocument/2006/relationships/customXml" Target="../ink/ink2355.xml"/><Relationship Id="rId239" Type="http://schemas.openxmlformats.org/officeDocument/2006/relationships/customXml" Target="../ink/ink2383.xml"/><Relationship Id="rId390" Type="http://schemas.openxmlformats.org/officeDocument/2006/relationships/image" Target="../media/image2223.png"/><Relationship Id="rId404" Type="http://schemas.openxmlformats.org/officeDocument/2006/relationships/image" Target="../media/image2230.png"/><Relationship Id="rId250" Type="http://schemas.openxmlformats.org/officeDocument/2006/relationships/image" Target="../media/image2153.png"/><Relationship Id="rId292" Type="http://schemas.openxmlformats.org/officeDocument/2006/relationships/image" Target="../media/image2174.png"/><Relationship Id="rId306" Type="http://schemas.openxmlformats.org/officeDocument/2006/relationships/image" Target="../media/image2181.png"/><Relationship Id="rId45" Type="http://schemas.openxmlformats.org/officeDocument/2006/relationships/customXml" Target="../ink/ink2286.xml"/><Relationship Id="rId87" Type="http://schemas.openxmlformats.org/officeDocument/2006/relationships/customXml" Target="../ink/ink2307.xml"/><Relationship Id="rId110" Type="http://schemas.openxmlformats.org/officeDocument/2006/relationships/image" Target="../media/image2084.png"/><Relationship Id="rId348" Type="http://schemas.openxmlformats.org/officeDocument/2006/relationships/image" Target="../media/image2202.png"/><Relationship Id="rId152" Type="http://schemas.openxmlformats.org/officeDocument/2006/relationships/image" Target="../media/image2105.png"/><Relationship Id="rId194" Type="http://schemas.openxmlformats.org/officeDocument/2006/relationships/image" Target="../media/image2126.png"/><Relationship Id="rId208" Type="http://schemas.openxmlformats.org/officeDocument/2006/relationships/image" Target="../media/image2133.png"/><Relationship Id="rId261" Type="http://schemas.openxmlformats.org/officeDocument/2006/relationships/customXml" Target="../ink/ink2394.xml"/><Relationship Id="rId14" Type="http://schemas.openxmlformats.org/officeDocument/2006/relationships/image" Target="../media/image1708.png"/><Relationship Id="rId56" Type="http://schemas.openxmlformats.org/officeDocument/2006/relationships/image" Target="../media/image1729.png"/><Relationship Id="rId317" Type="http://schemas.openxmlformats.org/officeDocument/2006/relationships/customXml" Target="../ink/ink2422.xml"/><Relationship Id="rId359" Type="http://schemas.openxmlformats.org/officeDocument/2006/relationships/customXml" Target="../ink/ink2443.xml"/><Relationship Id="rId98" Type="http://schemas.openxmlformats.org/officeDocument/2006/relationships/image" Target="../media/image2078.png"/><Relationship Id="rId121" Type="http://schemas.openxmlformats.org/officeDocument/2006/relationships/customXml" Target="../ink/ink2324.xml"/><Relationship Id="rId163" Type="http://schemas.openxmlformats.org/officeDocument/2006/relationships/customXml" Target="../ink/ink2345.xml"/><Relationship Id="rId219" Type="http://schemas.openxmlformats.org/officeDocument/2006/relationships/customXml" Target="../ink/ink2373.xml"/><Relationship Id="rId370" Type="http://schemas.openxmlformats.org/officeDocument/2006/relationships/image" Target="../media/image2213.png"/><Relationship Id="rId230" Type="http://schemas.openxmlformats.org/officeDocument/2006/relationships/image" Target="../media/image2143.png"/><Relationship Id="rId25" Type="http://schemas.openxmlformats.org/officeDocument/2006/relationships/customXml" Target="../ink/ink2276.xml"/><Relationship Id="rId67" Type="http://schemas.openxmlformats.org/officeDocument/2006/relationships/customXml" Target="../ink/ink2297.xml"/><Relationship Id="rId272" Type="http://schemas.openxmlformats.org/officeDocument/2006/relationships/image" Target="../media/image2164.png"/><Relationship Id="rId328" Type="http://schemas.openxmlformats.org/officeDocument/2006/relationships/image" Target="../media/image2192.png"/><Relationship Id="rId132" Type="http://schemas.openxmlformats.org/officeDocument/2006/relationships/image" Target="../media/image2095.png"/><Relationship Id="rId174" Type="http://schemas.openxmlformats.org/officeDocument/2006/relationships/image" Target="../media/image2116.png"/><Relationship Id="rId381" Type="http://schemas.openxmlformats.org/officeDocument/2006/relationships/customXml" Target="../ink/ink2454.xml"/><Relationship Id="rId241" Type="http://schemas.openxmlformats.org/officeDocument/2006/relationships/customXml" Target="../ink/ink2384.xml"/><Relationship Id="rId36" Type="http://schemas.openxmlformats.org/officeDocument/2006/relationships/image" Target="../media/image1719.png"/><Relationship Id="rId283" Type="http://schemas.openxmlformats.org/officeDocument/2006/relationships/customXml" Target="../ink/ink2405.xml"/><Relationship Id="rId339" Type="http://schemas.openxmlformats.org/officeDocument/2006/relationships/customXml" Target="../ink/ink2433.xml"/><Relationship Id="rId78" Type="http://schemas.openxmlformats.org/officeDocument/2006/relationships/image" Target="../media/image2068.png"/><Relationship Id="rId101" Type="http://schemas.openxmlformats.org/officeDocument/2006/relationships/customXml" Target="../ink/ink2314.xml"/><Relationship Id="rId143" Type="http://schemas.openxmlformats.org/officeDocument/2006/relationships/customXml" Target="../ink/ink2335.xml"/><Relationship Id="rId185" Type="http://schemas.openxmlformats.org/officeDocument/2006/relationships/customXml" Target="../ink/ink2356.xml"/><Relationship Id="rId350" Type="http://schemas.openxmlformats.org/officeDocument/2006/relationships/image" Target="../media/image2203.png"/><Relationship Id="rId406" Type="http://schemas.openxmlformats.org/officeDocument/2006/relationships/image" Target="../media/image2231.png"/><Relationship Id="rId9" Type="http://schemas.openxmlformats.org/officeDocument/2006/relationships/customXml" Target="../ink/ink2268.xml"/><Relationship Id="rId210" Type="http://schemas.openxmlformats.org/officeDocument/2006/relationships/image" Target="../media/image2134.png"/><Relationship Id="rId392" Type="http://schemas.openxmlformats.org/officeDocument/2006/relationships/image" Target="../media/image2224.png"/><Relationship Id="rId252" Type="http://schemas.openxmlformats.org/officeDocument/2006/relationships/image" Target="../media/image2154.png"/><Relationship Id="rId294" Type="http://schemas.openxmlformats.org/officeDocument/2006/relationships/image" Target="../media/image2175.png"/><Relationship Id="rId308" Type="http://schemas.openxmlformats.org/officeDocument/2006/relationships/image" Target="../media/image2182.png"/><Relationship Id="rId47" Type="http://schemas.openxmlformats.org/officeDocument/2006/relationships/customXml" Target="../ink/ink2287.xml"/><Relationship Id="rId89" Type="http://schemas.openxmlformats.org/officeDocument/2006/relationships/customXml" Target="../ink/ink2308.xml"/><Relationship Id="rId112" Type="http://schemas.openxmlformats.org/officeDocument/2006/relationships/image" Target="../media/image2085.png"/><Relationship Id="rId154" Type="http://schemas.openxmlformats.org/officeDocument/2006/relationships/image" Target="../media/image2106.png"/><Relationship Id="rId361" Type="http://schemas.openxmlformats.org/officeDocument/2006/relationships/customXml" Target="../ink/ink2444.xml"/><Relationship Id="rId196" Type="http://schemas.openxmlformats.org/officeDocument/2006/relationships/image" Target="../media/image2127.png"/><Relationship Id="rId16" Type="http://schemas.openxmlformats.org/officeDocument/2006/relationships/image" Target="../media/image1709.png"/><Relationship Id="rId221" Type="http://schemas.openxmlformats.org/officeDocument/2006/relationships/customXml" Target="../ink/ink2374.xml"/><Relationship Id="rId263" Type="http://schemas.openxmlformats.org/officeDocument/2006/relationships/customXml" Target="../ink/ink2395.xml"/><Relationship Id="rId319" Type="http://schemas.openxmlformats.org/officeDocument/2006/relationships/customXml" Target="../ink/ink2423.xml"/><Relationship Id="rId58" Type="http://schemas.openxmlformats.org/officeDocument/2006/relationships/image" Target="../media/image1730.png"/><Relationship Id="rId123" Type="http://schemas.openxmlformats.org/officeDocument/2006/relationships/customXml" Target="../ink/ink2325.xml"/><Relationship Id="rId330" Type="http://schemas.openxmlformats.org/officeDocument/2006/relationships/image" Target="../media/image2193.png"/><Relationship Id="rId165" Type="http://schemas.openxmlformats.org/officeDocument/2006/relationships/customXml" Target="../ink/ink2346.xml"/><Relationship Id="rId372" Type="http://schemas.openxmlformats.org/officeDocument/2006/relationships/image" Target="../media/image2214.png"/><Relationship Id="rId211" Type="http://schemas.openxmlformats.org/officeDocument/2006/relationships/customXml" Target="../ink/ink2369.xml"/><Relationship Id="rId232" Type="http://schemas.openxmlformats.org/officeDocument/2006/relationships/image" Target="../media/image2144.png"/><Relationship Id="rId253" Type="http://schemas.openxmlformats.org/officeDocument/2006/relationships/customXml" Target="../ink/ink2390.xml"/><Relationship Id="rId274" Type="http://schemas.openxmlformats.org/officeDocument/2006/relationships/image" Target="../media/image2165.png"/><Relationship Id="rId295" Type="http://schemas.openxmlformats.org/officeDocument/2006/relationships/customXml" Target="../ink/ink2411.xml"/><Relationship Id="rId309" Type="http://schemas.openxmlformats.org/officeDocument/2006/relationships/customXml" Target="../ink/ink2418.xml"/><Relationship Id="rId27" Type="http://schemas.openxmlformats.org/officeDocument/2006/relationships/customXml" Target="../ink/ink2277.xml"/><Relationship Id="rId48" Type="http://schemas.openxmlformats.org/officeDocument/2006/relationships/image" Target="../media/image1725.png"/><Relationship Id="rId69" Type="http://schemas.openxmlformats.org/officeDocument/2006/relationships/customXml" Target="../ink/ink2298.xml"/><Relationship Id="rId113" Type="http://schemas.openxmlformats.org/officeDocument/2006/relationships/customXml" Target="../ink/ink2320.xml"/><Relationship Id="rId134" Type="http://schemas.openxmlformats.org/officeDocument/2006/relationships/image" Target="../media/image2096.png"/><Relationship Id="rId320" Type="http://schemas.openxmlformats.org/officeDocument/2006/relationships/image" Target="../media/image2188.png"/><Relationship Id="rId80" Type="http://schemas.openxmlformats.org/officeDocument/2006/relationships/image" Target="../media/image2069.png"/><Relationship Id="rId155" Type="http://schemas.openxmlformats.org/officeDocument/2006/relationships/customXml" Target="../ink/ink2341.xml"/><Relationship Id="rId176" Type="http://schemas.openxmlformats.org/officeDocument/2006/relationships/image" Target="../media/image2117.png"/><Relationship Id="rId197" Type="http://schemas.openxmlformats.org/officeDocument/2006/relationships/customXml" Target="../ink/ink2362.xml"/><Relationship Id="rId341" Type="http://schemas.openxmlformats.org/officeDocument/2006/relationships/customXml" Target="../ink/ink2434.xml"/><Relationship Id="rId362" Type="http://schemas.openxmlformats.org/officeDocument/2006/relationships/image" Target="../media/image2209.png"/><Relationship Id="rId383" Type="http://schemas.openxmlformats.org/officeDocument/2006/relationships/customXml" Target="../ink/ink2455.xml"/><Relationship Id="rId201" Type="http://schemas.openxmlformats.org/officeDocument/2006/relationships/customXml" Target="../ink/ink2364.xml"/><Relationship Id="rId222" Type="http://schemas.openxmlformats.org/officeDocument/2006/relationships/image" Target="../media/image1849.png"/><Relationship Id="rId243" Type="http://schemas.openxmlformats.org/officeDocument/2006/relationships/customXml" Target="../ink/ink2385.xml"/><Relationship Id="rId264" Type="http://schemas.openxmlformats.org/officeDocument/2006/relationships/image" Target="../media/image2160.png"/><Relationship Id="rId285" Type="http://schemas.openxmlformats.org/officeDocument/2006/relationships/customXml" Target="../ink/ink2406.xml"/><Relationship Id="rId17" Type="http://schemas.openxmlformats.org/officeDocument/2006/relationships/customXml" Target="../ink/ink2272.xml"/><Relationship Id="rId38" Type="http://schemas.openxmlformats.org/officeDocument/2006/relationships/image" Target="../media/image1720.png"/><Relationship Id="rId59" Type="http://schemas.openxmlformats.org/officeDocument/2006/relationships/customXml" Target="../ink/ink2293.xml"/><Relationship Id="rId103" Type="http://schemas.openxmlformats.org/officeDocument/2006/relationships/customXml" Target="../ink/ink2315.xml"/><Relationship Id="rId124" Type="http://schemas.openxmlformats.org/officeDocument/2006/relationships/image" Target="../media/image2091.png"/><Relationship Id="rId310" Type="http://schemas.openxmlformats.org/officeDocument/2006/relationships/image" Target="../media/image2183.png"/><Relationship Id="rId70" Type="http://schemas.openxmlformats.org/officeDocument/2006/relationships/image" Target="../media/image1736.png"/><Relationship Id="rId91" Type="http://schemas.openxmlformats.org/officeDocument/2006/relationships/customXml" Target="../ink/ink2309.xml"/><Relationship Id="rId145" Type="http://schemas.openxmlformats.org/officeDocument/2006/relationships/customXml" Target="../ink/ink2336.xml"/><Relationship Id="rId166" Type="http://schemas.openxmlformats.org/officeDocument/2006/relationships/image" Target="../media/image2112.png"/><Relationship Id="rId187" Type="http://schemas.openxmlformats.org/officeDocument/2006/relationships/customXml" Target="../ink/ink2357.xml"/><Relationship Id="rId331" Type="http://schemas.openxmlformats.org/officeDocument/2006/relationships/customXml" Target="../ink/ink2429.xml"/><Relationship Id="rId352" Type="http://schemas.openxmlformats.org/officeDocument/2006/relationships/image" Target="../media/image2204.png"/><Relationship Id="rId373" Type="http://schemas.openxmlformats.org/officeDocument/2006/relationships/customXml" Target="../ink/ink2450.xml"/><Relationship Id="rId394" Type="http://schemas.openxmlformats.org/officeDocument/2006/relationships/image" Target="../media/image2225.png"/><Relationship Id="rId408" Type="http://schemas.openxmlformats.org/officeDocument/2006/relationships/image" Target="../media/image2232.pn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135.png"/><Relationship Id="rId233" Type="http://schemas.openxmlformats.org/officeDocument/2006/relationships/customXml" Target="../ink/ink2380.xml"/><Relationship Id="rId254" Type="http://schemas.openxmlformats.org/officeDocument/2006/relationships/image" Target="../media/image2155.png"/><Relationship Id="rId28" Type="http://schemas.openxmlformats.org/officeDocument/2006/relationships/image" Target="../media/image1715.png"/><Relationship Id="rId49" Type="http://schemas.openxmlformats.org/officeDocument/2006/relationships/customXml" Target="../ink/ink2288.xml"/><Relationship Id="rId114" Type="http://schemas.openxmlformats.org/officeDocument/2006/relationships/image" Target="../media/image2086.png"/><Relationship Id="rId275" Type="http://schemas.openxmlformats.org/officeDocument/2006/relationships/customXml" Target="../ink/ink2401.xml"/><Relationship Id="rId296" Type="http://schemas.openxmlformats.org/officeDocument/2006/relationships/image" Target="../media/image2176.png"/><Relationship Id="rId300" Type="http://schemas.openxmlformats.org/officeDocument/2006/relationships/image" Target="../media/image2178.png"/><Relationship Id="rId60" Type="http://schemas.openxmlformats.org/officeDocument/2006/relationships/image" Target="../media/image1731.png"/><Relationship Id="rId81" Type="http://schemas.openxmlformats.org/officeDocument/2006/relationships/customXml" Target="../ink/ink2304.xml"/><Relationship Id="rId135" Type="http://schemas.openxmlformats.org/officeDocument/2006/relationships/customXml" Target="../ink/ink2331.xml"/><Relationship Id="rId156" Type="http://schemas.openxmlformats.org/officeDocument/2006/relationships/image" Target="../media/image2107.png"/><Relationship Id="rId177" Type="http://schemas.openxmlformats.org/officeDocument/2006/relationships/customXml" Target="../ink/ink2352.xml"/><Relationship Id="rId198" Type="http://schemas.openxmlformats.org/officeDocument/2006/relationships/image" Target="../media/image2128.png"/><Relationship Id="rId321" Type="http://schemas.openxmlformats.org/officeDocument/2006/relationships/customXml" Target="../ink/ink2424.xml"/><Relationship Id="rId342" Type="http://schemas.openxmlformats.org/officeDocument/2006/relationships/image" Target="../media/image2199.png"/><Relationship Id="rId363" Type="http://schemas.openxmlformats.org/officeDocument/2006/relationships/customXml" Target="../ink/ink2445.xml"/><Relationship Id="rId384" Type="http://schemas.openxmlformats.org/officeDocument/2006/relationships/image" Target="../media/image2220.png"/><Relationship Id="rId202" Type="http://schemas.openxmlformats.org/officeDocument/2006/relationships/image" Target="../media/image2130.png"/><Relationship Id="rId223" Type="http://schemas.openxmlformats.org/officeDocument/2006/relationships/customXml" Target="../ink/ink2375.xml"/><Relationship Id="rId244" Type="http://schemas.openxmlformats.org/officeDocument/2006/relationships/image" Target="../media/image2150.png"/><Relationship Id="rId18" Type="http://schemas.openxmlformats.org/officeDocument/2006/relationships/image" Target="../media/image1710.png"/><Relationship Id="rId39" Type="http://schemas.openxmlformats.org/officeDocument/2006/relationships/customXml" Target="../ink/ink2283.xml"/><Relationship Id="rId265" Type="http://schemas.openxmlformats.org/officeDocument/2006/relationships/customXml" Target="../ink/ink2396.xml"/><Relationship Id="rId286" Type="http://schemas.openxmlformats.org/officeDocument/2006/relationships/image" Target="../media/image2171.png"/><Relationship Id="rId50" Type="http://schemas.openxmlformats.org/officeDocument/2006/relationships/image" Target="../media/image1726.png"/><Relationship Id="rId104" Type="http://schemas.openxmlformats.org/officeDocument/2006/relationships/image" Target="../media/image2081.png"/><Relationship Id="rId125" Type="http://schemas.openxmlformats.org/officeDocument/2006/relationships/customXml" Target="../ink/ink2326.xml"/><Relationship Id="rId146" Type="http://schemas.openxmlformats.org/officeDocument/2006/relationships/image" Target="../media/image2102.png"/><Relationship Id="rId167" Type="http://schemas.openxmlformats.org/officeDocument/2006/relationships/customXml" Target="../ink/ink2347.xml"/><Relationship Id="rId188" Type="http://schemas.openxmlformats.org/officeDocument/2006/relationships/image" Target="../media/image2123.png"/><Relationship Id="rId311" Type="http://schemas.openxmlformats.org/officeDocument/2006/relationships/customXml" Target="../ink/ink2419.xml"/><Relationship Id="rId332" Type="http://schemas.openxmlformats.org/officeDocument/2006/relationships/image" Target="../media/image2194.png"/><Relationship Id="rId353" Type="http://schemas.openxmlformats.org/officeDocument/2006/relationships/customXml" Target="../ink/ink2440.xml"/><Relationship Id="rId374" Type="http://schemas.openxmlformats.org/officeDocument/2006/relationships/image" Target="../media/image2215.png"/><Relationship Id="rId395" Type="http://schemas.openxmlformats.org/officeDocument/2006/relationships/customXml" Target="../ink/ink2461.xml"/><Relationship Id="rId71" Type="http://schemas.openxmlformats.org/officeDocument/2006/relationships/customXml" Target="../ink/ink2299.xml"/><Relationship Id="rId92" Type="http://schemas.openxmlformats.org/officeDocument/2006/relationships/image" Target="../media/image2075.png"/><Relationship Id="rId213" Type="http://schemas.openxmlformats.org/officeDocument/2006/relationships/customXml" Target="../ink/ink2370.xml"/><Relationship Id="rId234" Type="http://schemas.openxmlformats.org/officeDocument/2006/relationships/image" Target="../media/image2145.png"/><Relationship Id="rId2" Type="http://schemas.openxmlformats.org/officeDocument/2006/relationships/image" Target="../media/image23.emf"/><Relationship Id="rId29" Type="http://schemas.openxmlformats.org/officeDocument/2006/relationships/customXml" Target="../ink/ink2278.xml"/><Relationship Id="rId255" Type="http://schemas.openxmlformats.org/officeDocument/2006/relationships/customXml" Target="../ink/ink2391.xml"/><Relationship Id="rId276" Type="http://schemas.openxmlformats.org/officeDocument/2006/relationships/image" Target="../media/image2166.png"/><Relationship Id="rId297" Type="http://schemas.openxmlformats.org/officeDocument/2006/relationships/customXml" Target="../ink/ink2412.xml"/><Relationship Id="rId40" Type="http://schemas.openxmlformats.org/officeDocument/2006/relationships/image" Target="../media/image1721.png"/><Relationship Id="rId115" Type="http://schemas.openxmlformats.org/officeDocument/2006/relationships/customXml" Target="../ink/ink2321.xml"/><Relationship Id="rId136" Type="http://schemas.openxmlformats.org/officeDocument/2006/relationships/image" Target="../media/image2097.png"/><Relationship Id="rId157" Type="http://schemas.openxmlformats.org/officeDocument/2006/relationships/customXml" Target="../ink/ink2342.xml"/><Relationship Id="rId178" Type="http://schemas.openxmlformats.org/officeDocument/2006/relationships/image" Target="../media/image2118.png"/><Relationship Id="rId301" Type="http://schemas.openxmlformats.org/officeDocument/2006/relationships/customXml" Target="../ink/ink2414.xml"/><Relationship Id="rId322" Type="http://schemas.openxmlformats.org/officeDocument/2006/relationships/image" Target="../media/image2189.png"/><Relationship Id="rId343" Type="http://schemas.openxmlformats.org/officeDocument/2006/relationships/customXml" Target="../ink/ink2435.xml"/><Relationship Id="rId364" Type="http://schemas.openxmlformats.org/officeDocument/2006/relationships/image" Target="../media/image2210.png"/><Relationship Id="rId61" Type="http://schemas.openxmlformats.org/officeDocument/2006/relationships/customXml" Target="../ink/ink2294.xml"/><Relationship Id="rId82" Type="http://schemas.openxmlformats.org/officeDocument/2006/relationships/image" Target="../media/image2070.png"/><Relationship Id="rId199" Type="http://schemas.openxmlformats.org/officeDocument/2006/relationships/customXml" Target="../ink/ink2363.xml"/><Relationship Id="rId203" Type="http://schemas.openxmlformats.org/officeDocument/2006/relationships/customXml" Target="../ink/ink2365.xml"/><Relationship Id="rId385" Type="http://schemas.openxmlformats.org/officeDocument/2006/relationships/customXml" Target="../ink/ink2456.xml"/><Relationship Id="rId19" Type="http://schemas.openxmlformats.org/officeDocument/2006/relationships/customXml" Target="../ink/ink2273.xml"/><Relationship Id="rId224" Type="http://schemas.openxmlformats.org/officeDocument/2006/relationships/image" Target="../media/image2140.png"/><Relationship Id="rId245" Type="http://schemas.openxmlformats.org/officeDocument/2006/relationships/customXml" Target="../ink/ink2386.xml"/><Relationship Id="rId266" Type="http://schemas.openxmlformats.org/officeDocument/2006/relationships/image" Target="../media/image2161.png"/><Relationship Id="rId287" Type="http://schemas.openxmlformats.org/officeDocument/2006/relationships/customXml" Target="../ink/ink2407.xml"/><Relationship Id="rId30" Type="http://schemas.openxmlformats.org/officeDocument/2006/relationships/image" Target="../media/image1716.png"/><Relationship Id="rId105" Type="http://schemas.openxmlformats.org/officeDocument/2006/relationships/customXml" Target="../ink/ink2316.xml"/><Relationship Id="rId126" Type="http://schemas.openxmlformats.org/officeDocument/2006/relationships/image" Target="../media/image2092.png"/><Relationship Id="rId147" Type="http://schemas.openxmlformats.org/officeDocument/2006/relationships/customXml" Target="../ink/ink2337.xml"/><Relationship Id="rId168" Type="http://schemas.openxmlformats.org/officeDocument/2006/relationships/image" Target="../media/image2113.png"/><Relationship Id="rId312" Type="http://schemas.openxmlformats.org/officeDocument/2006/relationships/image" Target="../media/image2184.png"/><Relationship Id="rId333" Type="http://schemas.openxmlformats.org/officeDocument/2006/relationships/customXml" Target="../ink/ink2430.xml"/><Relationship Id="rId354" Type="http://schemas.openxmlformats.org/officeDocument/2006/relationships/image" Target="../media/image2205.png"/><Relationship Id="rId51" Type="http://schemas.openxmlformats.org/officeDocument/2006/relationships/customXml" Target="../ink/ink2289.xml"/><Relationship Id="rId72" Type="http://schemas.openxmlformats.org/officeDocument/2006/relationships/image" Target="../media/image1737.png"/><Relationship Id="rId93" Type="http://schemas.openxmlformats.org/officeDocument/2006/relationships/customXml" Target="../ink/ink2310.xml"/><Relationship Id="rId189" Type="http://schemas.openxmlformats.org/officeDocument/2006/relationships/customXml" Target="../ink/ink2358.xml"/><Relationship Id="rId375" Type="http://schemas.openxmlformats.org/officeDocument/2006/relationships/customXml" Target="../ink/ink2451.xml"/><Relationship Id="rId396" Type="http://schemas.openxmlformats.org/officeDocument/2006/relationships/image" Target="../media/image2226.png"/><Relationship Id="rId3" Type="http://schemas.openxmlformats.org/officeDocument/2006/relationships/customXml" Target="../ink/ink2265.xml"/><Relationship Id="rId214" Type="http://schemas.openxmlformats.org/officeDocument/2006/relationships/image" Target="../media/image2136.png"/><Relationship Id="rId235" Type="http://schemas.openxmlformats.org/officeDocument/2006/relationships/customXml" Target="../ink/ink2381.xml"/><Relationship Id="rId256" Type="http://schemas.openxmlformats.org/officeDocument/2006/relationships/image" Target="../media/image2156.png"/><Relationship Id="rId277" Type="http://schemas.openxmlformats.org/officeDocument/2006/relationships/customXml" Target="../ink/ink2402.xml"/><Relationship Id="rId298" Type="http://schemas.openxmlformats.org/officeDocument/2006/relationships/image" Target="../media/image2177.png"/><Relationship Id="rId400" Type="http://schemas.openxmlformats.org/officeDocument/2006/relationships/image" Target="../media/image2228.png"/><Relationship Id="rId116" Type="http://schemas.openxmlformats.org/officeDocument/2006/relationships/image" Target="../media/image2087.png"/><Relationship Id="rId137" Type="http://schemas.openxmlformats.org/officeDocument/2006/relationships/customXml" Target="../ink/ink2332.xml"/><Relationship Id="rId158" Type="http://schemas.openxmlformats.org/officeDocument/2006/relationships/image" Target="../media/image2108.png"/><Relationship Id="rId302" Type="http://schemas.openxmlformats.org/officeDocument/2006/relationships/image" Target="../media/image2179.png"/><Relationship Id="rId323" Type="http://schemas.openxmlformats.org/officeDocument/2006/relationships/customXml" Target="../ink/ink2425.xml"/><Relationship Id="rId344" Type="http://schemas.openxmlformats.org/officeDocument/2006/relationships/image" Target="../media/image2200.png"/><Relationship Id="rId20" Type="http://schemas.openxmlformats.org/officeDocument/2006/relationships/image" Target="../media/image1711.png"/><Relationship Id="rId41" Type="http://schemas.openxmlformats.org/officeDocument/2006/relationships/customXml" Target="../ink/ink2284.xml"/><Relationship Id="rId62" Type="http://schemas.openxmlformats.org/officeDocument/2006/relationships/image" Target="../media/image1732.png"/><Relationship Id="rId83" Type="http://schemas.openxmlformats.org/officeDocument/2006/relationships/customXml" Target="../ink/ink2305.xml"/><Relationship Id="rId179" Type="http://schemas.openxmlformats.org/officeDocument/2006/relationships/customXml" Target="../ink/ink2353.xml"/><Relationship Id="rId365" Type="http://schemas.openxmlformats.org/officeDocument/2006/relationships/customXml" Target="../ink/ink2446.xml"/><Relationship Id="rId386" Type="http://schemas.openxmlformats.org/officeDocument/2006/relationships/image" Target="../media/image2221.png"/><Relationship Id="rId190" Type="http://schemas.openxmlformats.org/officeDocument/2006/relationships/image" Target="../media/image2124.png"/><Relationship Id="rId204" Type="http://schemas.openxmlformats.org/officeDocument/2006/relationships/image" Target="../media/image2131.png"/><Relationship Id="rId225" Type="http://schemas.openxmlformats.org/officeDocument/2006/relationships/customXml" Target="../ink/ink2376.xml"/><Relationship Id="rId246" Type="http://schemas.openxmlformats.org/officeDocument/2006/relationships/image" Target="../media/image2151.png"/><Relationship Id="rId267" Type="http://schemas.openxmlformats.org/officeDocument/2006/relationships/customXml" Target="../ink/ink2397.xml"/><Relationship Id="rId288" Type="http://schemas.openxmlformats.org/officeDocument/2006/relationships/image" Target="../media/image2172.png"/><Relationship Id="rId106" Type="http://schemas.openxmlformats.org/officeDocument/2006/relationships/image" Target="../media/image2082.png"/><Relationship Id="rId127" Type="http://schemas.openxmlformats.org/officeDocument/2006/relationships/customXml" Target="../ink/ink2327.xml"/><Relationship Id="rId313" Type="http://schemas.openxmlformats.org/officeDocument/2006/relationships/customXml" Target="../ink/ink2420.xml"/><Relationship Id="rId10" Type="http://schemas.openxmlformats.org/officeDocument/2006/relationships/image" Target="../media/image1706.png"/><Relationship Id="rId31" Type="http://schemas.openxmlformats.org/officeDocument/2006/relationships/customXml" Target="../ink/ink2279.xml"/><Relationship Id="rId52" Type="http://schemas.openxmlformats.org/officeDocument/2006/relationships/image" Target="../media/image1727.png"/><Relationship Id="rId73" Type="http://schemas.openxmlformats.org/officeDocument/2006/relationships/customXml" Target="../ink/ink2300.xml"/><Relationship Id="rId94" Type="http://schemas.openxmlformats.org/officeDocument/2006/relationships/image" Target="../media/image2076.png"/><Relationship Id="rId148" Type="http://schemas.openxmlformats.org/officeDocument/2006/relationships/image" Target="../media/image2103.png"/><Relationship Id="rId169" Type="http://schemas.openxmlformats.org/officeDocument/2006/relationships/customXml" Target="../ink/ink2348.xml"/><Relationship Id="rId334" Type="http://schemas.openxmlformats.org/officeDocument/2006/relationships/image" Target="../media/image2195.png"/><Relationship Id="rId355" Type="http://schemas.openxmlformats.org/officeDocument/2006/relationships/customXml" Target="../ink/ink2441.xml"/><Relationship Id="rId376" Type="http://schemas.openxmlformats.org/officeDocument/2006/relationships/image" Target="../media/image2216.png"/><Relationship Id="rId397" Type="http://schemas.openxmlformats.org/officeDocument/2006/relationships/customXml" Target="../ink/ink2462.xml"/><Relationship Id="rId4" Type="http://schemas.openxmlformats.org/officeDocument/2006/relationships/image" Target="../media/image2064.png"/><Relationship Id="rId180" Type="http://schemas.openxmlformats.org/officeDocument/2006/relationships/image" Target="../media/image2119.png"/><Relationship Id="rId215" Type="http://schemas.openxmlformats.org/officeDocument/2006/relationships/customXml" Target="../ink/ink2371.xml"/><Relationship Id="rId236" Type="http://schemas.openxmlformats.org/officeDocument/2006/relationships/image" Target="../media/image2146.png"/><Relationship Id="rId257" Type="http://schemas.openxmlformats.org/officeDocument/2006/relationships/customXml" Target="../ink/ink2392.xml"/><Relationship Id="rId278" Type="http://schemas.openxmlformats.org/officeDocument/2006/relationships/image" Target="../media/image2167.png"/><Relationship Id="rId401" Type="http://schemas.openxmlformats.org/officeDocument/2006/relationships/customXml" Target="../ink/ink2464.xml"/><Relationship Id="rId303" Type="http://schemas.openxmlformats.org/officeDocument/2006/relationships/customXml" Target="../ink/ink2415.xml"/><Relationship Id="rId42" Type="http://schemas.openxmlformats.org/officeDocument/2006/relationships/image" Target="../media/image1722.png"/><Relationship Id="rId84" Type="http://schemas.openxmlformats.org/officeDocument/2006/relationships/image" Target="../media/image2071.png"/><Relationship Id="rId138" Type="http://schemas.openxmlformats.org/officeDocument/2006/relationships/image" Target="../media/image2098.png"/><Relationship Id="rId345" Type="http://schemas.openxmlformats.org/officeDocument/2006/relationships/customXml" Target="../ink/ink2436.xml"/><Relationship Id="rId387" Type="http://schemas.openxmlformats.org/officeDocument/2006/relationships/customXml" Target="../ink/ink2457.xml"/><Relationship Id="rId191" Type="http://schemas.openxmlformats.org/officeDocument/2006/relationships/customXml" Target="../ink/ink2359.xml"/><Relationship Id="rId205" Type="http://schemas.openxmlformats.org/officeDocument/2006/relationships/customXml" Target="../ink/ink2366.xml"/><Relationship Id="rId247" Type="http://schemas.openxmlformats.org/officeDocument/2006/relationships/customXml" Target="../ink/ink2387.xml"/><Relationship Id="rId107" Type="http://schemas.openxmlformats.org/officeDocument/2006/relationships/customXml" Target="../ink/ink2317.xml"/><Relationship Id="rId289" Type="http://schemas.openxmlformats.org/officeDocument/2006/relationships/customXml" Target="../ink/ink2408.xml"/><Relationship Id="rId11" Type="http://schemas.openxmlformats.org/officeDocument/2006/relationships/customXml" Target="../ink/ink2269.xml"/><Relationship Id="rId53" Type="http://schemas.openxmlformats.org/officeDocument/2006/relationships/customXml" Target="../ink/ink2290.xml"/><Relationship Id="rId149" Type="http://schemas.openxmlformats.org/officeDocument/2006/relationships/customXml" Target="../ink/ink2338.xml"/><Relationship Id="rId314" Type="http://schemas.openxmlformats.org/officeDocument/2006/relationships/image" Target="../media/image2185.png"/><Relationship Id="rId356" Type="http://schemas.openxmlformats.org/officeDocument/2006/relationships/image" Target="../media/image2206.png"/><Relationship Id="rId398" Type="http://schemas.openxmlformats.org/officeDocument/2006/relationships/image" Target="../media/image2227.png"/><Relationship Id="rId95" Type="http://schemas.openxmlformats.org/officeDocument/2006/relationships/customXml" Target="../ink/ink2311.xml"/><Relationship Id="rId160" Type="http://schemas.openxmlformats.org/officeDocument/2006/relationships/image" Target="../media/image2109.png"/><Relationship Id="rId216" Type="http://schemas.openxmlformats.org/officeDocument/2006/relationships/image" Target="../media/image2137.png"/><Relationship Id="rId258" Type="http://schemas.openxmlformats.org/officeDocument/2006/relationships/image" Target="../media/image2157.png"/><Relationship Id="rId22" Type="http://schemas.openxmlformats.org/officeDocument/2006/relationships/image" Target="../media/image1712.png"/><Relationship Id="rId64" Type="http://schemas.openxmlformats.org/officeDocument/2006/relationships/image" Target="../media/image1733.png"/><Relationship Id="rId118" Type="http://schemas.openxmlformats.org/officeDocument/2006/relationships/image" Target="../media/image2088.png"/><Relationship Id="rId325" Type="http://schemas.openxmlformats.org/officeDocument/2006/relationships/customXml" Target="../ink/ink2426.xml"/><Relationship Id="rId367" Type="http://schemas.openxmlformats.org/officeDocument/2006/relationships/customXml" Target="../ink/ink2447.xml"/><Relationship Id="rId171" Type="http://schemas.openxmlformats.org/officeDocument/2006/relationships/customXml" Target="../ink/ink2349.xml"/><Relationship Id="rId227" Type="http://schemas.openxmlformats.org/officeDocument/2006/relationships/customXml" Target="../ink/ink2377.xml"/><Relationship Id="rId269" Type="http://schemas.openxmlformats.org/officeDocument/2006/relationships/customXml" Target="../ink/ink2398.xml"/><Relationship Id="rId33" Type="http://schemas.openxmlformats.org/officeDocument/2006/relationships/customXml" Target="../ink/ink2280.xml"/><Relationship Id="rId129" Type="http://schemas.openxmlformats.org/officeDocument/2006/relationships/customXml" Target="../ink/ink2328.xml"/><Relationship Id="rId280" Type="http://schemas.openxmlformats.org/officeDocument/2006/relationships/image" Target="../media/image2168.png"/><Relationship Id="rId336" Type="http://schemas.openxmlformats.org/officeDocument/2006/relationships/image" Target="../media/image2196.png"/><Relationship Id="rId75" Type="http://schemas.openxmlformats.org/officeDocument/2006/relationships/customXml" Target="../ink/ink2301.xml"/><Relationship Id="rId140" Type="http://schemas.openxmlformats.org/officeDocument/2006/relationships/image" Target="../media/image2099.png"/><Relationship Id="rId182" Type="http://schemas.openxmlformats.org/officeDocument/2006/relationships/image" Target="../media/image2120.png"/><Relationship Id="rId378" Type="http://schemas.openxmlformats.org/officeDocument/2006/relationships/image" Target="../media/image2217.png"/><Relationship Id="rId403" Type="http://schemas.openxmlformats.org/officeDocument/2006/relationships/customXml" Target="../ink/ink2465.xml"/><Relationship Id="rId6" Type="http://schemas.openxmlformats.org/officeDocument/2006/relationships/image" Target="../media/image2065.png"/><Relationship Id="rId238" Type="http://schemas.openxmlformats.org/officeDocument/2006/relationships/image" Target="../media/image2147.png"/><Relationship Id="rId291" Type="http://schemas.openxmlformats.org/officeDocument/2006/relationships/customXml" Target="../ink/ink2409.xml"/><Relationship Id="rId305" Type="http://schemas.openxmlformats.org/officeDocument/2006/relationships/customXml" Target="../ink/ink2416.xml"/><Relationship Id="rId347" Type="http://schemas.openxmlformats.org/officeDocument/2006/relationships/customXml" Target="../ink/ink2437.xml"/><Relationship Id="rId44" Type="http://schemas.openxmlformats.org/officeDocument/2006/relationships/image" Target="../media/image1723.png"/><Relationship Id="rId86" Type="http://schemas.openxmlformats.org/officeDocument/2006/relationships/image" Target="../media/image2072.png"/><Relationship Id="rId151" Type="http://schemas.openxmlformats.org/officeDocument/2006/relationships/customXml" Target="../ink/ink2339.xml"/><Relationship Id="rId389" Type="http://schemas.openxmlformats.org/officeDocument/2006/relationships/customXml" Target="../ink/ink2458.xml"/><Relationship Id="rId193" Type="http://schemas.openxmlformats.org/officeDocument/2006/relationships/customXml" Target="../ink/ink2360.xml"/><Relationship Id="rId207" Type="http://schemas.openxmlformats.org/officeDocument/2006/relationships/customXml" Target="../ink/ink2367.xml"/><Relationship Id="rId249" Type="http://schemas.openxmlformats.org/officeDocument/2006/relationships/customXml" Target="../ink/ink2388.xml"/><Relationship Id="rId13" Type="http://schemas.openxmlformats.org/officeDocument/2006/relationships/customXml" Target="../ink/ink2270.xml"/><Relationship Id="rId109" Type="http://schemas.openxmlformats.org/officeDocument/2006/relationships/customXml" Target="../ink/ink2318.xml"/><Relationship Id="rId260" Type="http://schemas.openxmlformats.org/officeDocument/2006/relationships/image" Target="../media/image2158.png"/><Relationship Id="rId316" Type="http://schemas.openxmlformats.org/officeDocument/2006/relationships/image" Target="../media/image2186.png"/><Relationship Id="rId55" Type="http://schemas.openxmlformats.org/officeDocument/2006/relationships/customXml" Target="../ink/ink2291.xml"/><Relationship Id="rId97" Type="http://schemas.openxmlformats.org/officeDocument/2006/relationships/customXml" Target="../ink/ink2312.xml"/><Relationship Id="rId120" Type="http://schemas.openxmlformats.org/officeDocument/2006/relationships/image" Target="../media/image2089.png"/><Relationship Id="rId358" Type="http://schemas.openxmlformats.org/officeDocument/2006/relationships/image" Target="../media/image2207.png"/><Relationship Id="rId162" Type="http://schemas.openxmlformats.org/officeDocument/2006/relationships/image" Target="../media/image2110.png"/><Relationship Id="rId218" Type="http://schemas.openxmlformats.org/officeDocument/2006/relationships/image" Target="../media/image2138.png"/><Relationship Id="rId271" Type="http://schemas.openxmlformats.org/officeDocument/2006/relationships/customXml" Target="../ink/ink2399.xml"/><Relationship Id="rId24" Type="http://schemas.openxmlformats.org/officeDocument/2006/relationships/image" Target="../media/image1713.png"/><Relationship Id="rId66" Type="http://schemas.openxmlformats.org/officeDocument/2006/relationships/image" Target="../media/image1734.png"/><Relationship Id="rId131" Type="http://schemas.openxmlformats.org/officeDocument/2006/relationships/customXml" Target="../ink/ink2329.xml"/><Relationship Id="rId327" Type="http://schemas.openxmlformats.org/officeDocument/2006/relationships/customXml" Target="../ink/ink2427.xml"/><Relationship Id="rId369" Type="http://schemas.openxmlformats.org/officeDocument/2006/relationships/customXml" Target="../ink/ink2448.xml"/><Relationship Id="rId173" Type="http://schemas.openxmlformats.org/officeDocument/2006/relationships/customXml" Target="../ink/ink2350.xml"/><Relationship Id="rId229" Type="http://schemas.openxmlformats.org/officeDocument/2006/relationships/customXml" Target="../ink/ink2378.xml"/><Relationship Id="rId380" Type="http://schemas.openxmlformats.org/officeDocument/2006/relationships/image" Target="../media/image2218.png"/><Relationship Id="rId240" Type="http://schemas.openxmlformats.org/officeDocument/2006/relationships/image" Target="../media/image2148.png"/><Relationship Id="rId35" Type="http://schemas.openxmlformats.org/officeDocument/2006/relationships/customXml" Target="../ink/ink2281.xml"/><Relationship Id="rId77" Type="http://schemas.openxmlformats.org/officeDocument/2006/relationships/customXml" Target="../ink/ink2302.xml"/><Relationship Id="rId100" Type="http://schemas.openxmlformats.org/officeDocument/2006/relationships/image" Target="../media/image2079.png"/><Relationship Id="rId282" Type="http://schemas.openxmlformats.org/officeDocument/2006/relationships/image" Target="../media/image2169.png"/><Relationship Id="rId338" Type="http://schemas.openxmlformats.org/officeDocument/2006/relationships/image" Target="../media/image2197.png"/><Relationship Id="rId8" Type="http://schemas.openxmlformats.org/officeDocument/2006/relationships/image" Target="../media/image1705.png"/><Relationship Id="rId142" Type="http://schemas.openxmlformats.org/officeDocument/2006/relationships/image" Target="../media/image2100.png"/><Relationship Id="rId184" Type="http://schemas.openxmlformats.org/officeDocument/2006/relationships/image" Target="../media/image2121.png"/><Relationship Id="rId391" Type="http://schemas.openxmlformats.org/officeDocument/2006/relationships/customXml" Target="../ink/ink2459.xml"/><Relationship Id="rId405" Type="http://schemas.openxmlformats.org/officeDocument/2006/relationships/customXml" Target="../ink/ink2466.xml"/><Relationship Id="rId251" Type="http://schemas.openxmlformats.org/officeDocument/2006/relationships/customXml" Target="../ink/ink2389.xml"/><Relationship Id="rId46" Type="http://schemas.openxmlformats.org/officeDocument/2006/relationships/image" Target="../media/image1724.png"/><Relationship Id="rId293" Type="http://schemas.openxmlformats.org/officeDocument/2006/relationships/customXml" Target="../ink/ink2410.xml"/><Relationship Id="rId307" Type="http://schemas.openxmlformats.org/officeDocument/2006/relationships/customXml" Target="../ink/ink2417.xml"/><Relationship Id="rId349" Type="http://schemas.openxmlformats.org/officeDocument/2006/relationships/customXml" Target="../ink/ink2438.xml"/><Relationship Id="rId88" Type="http://schemas.openxmlformats.org/officeDocument/2006/relationships/image" Target="../media/image2073.png"/><Relationship Id="rId111" Type="http://schemas.openxmlformats.org/officeDocument/2006/relationships/customXml" Target="../ink/ink2319.xml"/><Relationship Id="rId153" Type="http://schemas.openxmlformats.org/officeDocument/2006/relationships/customXml" Target="../ink/ink2340.xml"/><Relationship Id="rId195" Type="http://schemas.openxmlformats.org/officeDocument/2006/relationships/customXml" Target="../ink/ink2361.xml"/><Relationship Id="rId209" Type="http://schemas.openxmlformats.org/officeDocument/2006/relationships/customXml" Target="../ink/ink2368.xml"/><Relationship Id="rId360" Type="http://schemas.openxmlformats.org/officeDocument/2006/relationships/image" Target="../media/image2208.png"/><Relationship Id="rId220" Type="http://schemas.openxmlformats.org/officeDocument/2006/relationships/image" Target="../media/image2139.png"/><Relationship Id="rId15" Type="http://schemas.openxmlformats.org/officeDocument/2006/relationships/customXml" Target="../ink/ink2271.xml"/><Relationship Id="rId57" Type="http://schemas.openxmlformats.org/officeDocument/2006/relationships/customXml" Target="../ink/ink2292.xml"/><Relationship Id="rId262" Type="http://schemas.openxmlformats.org/officeDocument/2006/relationships/image" Target="../media/image2159.png"/><Relationship Id="rId318" Type="http://schemas.openxmlformats.org/officeDocument/2006/relationships/image" Target="../media/image2187.png"/><Relationship Id="rId99" Type="http://schemas.openxmlformats.org/officeDocument/2006/relationships/customXml" Target="../ink/ink2313.xml"/><Relationship Id="rId122" Type="http://schemas.openxmlformats.org/officeDocument/2006/relationships/image" Target="../media/image2090.png"/><Relationship Id="rId164" Type="http://schemas.openxmlformats.org/officeDocument/2006/relationships/image" Target="../media/image2111.png"/><Relationship Id="rId371" Type="http://schemas.openxmlformats.org/officeDocument/2006/relationships/customXml" Target="../ink/ink2449.xml"/><Relationship Id="rId26" Type="http://schemas.openxmlformats.org/officeDocument/2006/relationships/image" Target="../media/image1714.png"/><Relationship Id="rId231" Type="http://schemas.openxmlformats.org/officeDocument/2006/relationships/customXml" Target="../ink/ink2379.xml"/><Relationship Id="rId273" Type="http://schemas.openxmlformats.org/officeDocument/2006/relationships/customXml" Target="../ink/ink2400.xml"/><Relationship Id="rId329" Type="http://schemas.openxmlformats.org/officeDocument/2006/relationships/customXml" Target="../ink/ink2428.xml"/><Relationship Id="rId68" Type="http://schemas.openxmlformats.org/officeDocument/2006/relationships/image" Target="../media/image1735.png"/><Relationship Id="rId133" Type="http://schemas.openxmlformats.org/officeDocument/2006/relationships/customXml" Target="../ink/ink2330.xml"/><Relationship Id="rId175" Type="http://schemas.openxmlformats.org/officeDocument/2006/relationships/customXml" Target="../ink/ink2351.xml"/><Relationship Id="rId340" Type="http://schemas.openxmlformats.org/officeDocument/2006/relationships/image" Target="../media/image2198.png"/><Relationship Id="rId200" Type="http://schemas.openxmlformats.org/officeDocument/2006/relationships/image" Target="../media/image2129.png"/><Relationship Id="rId382" Type="http://schemas.openxmlformats.org/officeDocument/2006/relationships/image" Target="../media/image2219.png"/><Relationship Id="rId242" Type="http://schemas.openxmlformats.org/officeDocument/2006/relationships/image" Target="../media/image2149.png"/><Relationship Id="rId284" Type="http://schemas.openxmlformats.org/officeDocument/2006/relationships/image" Target="../media/image2170.png"/><Relationship Id="rId37" Type="http://schemas.openxmlformats.org/officeDocument/2006/relationships/customXml" Target="../ink/ink2282.xml"/><Relationship Id="rId79" Type="http://schemas.openxmlformats.org/officeDocument/2006/relationships/customXml" Target="../ink/ink2303.xml"/><Relationship Id="rId102" Type="http://schemas.openxmlformats.org/officeDocument/2006/relationships/image" Target="../media/image2080.png"/><Relationship Id="rId144" Type="http://schemas.openxmlformats.org/officeDocument/2006/relationships/image" Target="../media/image2101.png"/><Relationship Id="rId90" Type="http://schemas.openxmlformats.org/officeDocument/2006/relationships/image" Target="../media/image2074.png"/><Relationship Id="rId186" Type="http://schemas.openxmlformats.org/officeDocument/2006/relationships/image" Target="../media/image2122.png"/><Relationship Id="rId351" Type="http://schemas.openxmlformats.org/officeDocument/2006/relationships/customXml" Target="../ink/ink2439.xml"/><Relationship Id="rId393" Type="http://schemas.openxmlformats.org/officeDocument/2006/relationships/customXml" Target="../ink/ink2460.xml"/><Relationship Id="rId407" Type="http://schemas.openxmlformats.org/officeDocument/2006/relationships/customXml" Target="../ink/ink2467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25.xml"/><Relationship Id="rId299" Type="http://schemas.openxmlformats.org/officeDocument/2006/relationships/customXml" Target="../ink/ink2616.xml"/><Relationship Id="rId21" Type="http://schemas.openxmlformats.org/officeDocument/2006/relationships/customXml" Target="../ink/ink2477.xml"/><Relationship Id="rId63" Type="http://schemas.openxmlformats.org/officeDocument/2006/relationships/customXml" Target="../ink/ink2498.xml"/><Relationship Id="rId159" Type="http://schemas.openxmlformats.org/officeDocument/2006/relationships/customXml" Target="../ink/ink2546.xml"/><Relationship Id="rId324" Type="http://schemas.openxmlformats.org/officeDocument/2006/relationships/image" Target="../media/image2393.png"/><Relationship Id="rId170" Type="http://schemas.openxmlformats.org/officeDocument/2006/relationships/image" Target="../media/image2316.png"/><Relationship Id="rId226" Type="http://schemas.openxmlformats.org/officeDocument/2006/relationships/image" Target="../media/image2344.png"/><Relationship Id="rId268" Type="http://schemas.openxmlformats.org/officeDocument/2006/relationships/image" Target="../media/image2365.png"/><Relationship Id="rId32" Type="http://schemas.openxmlformats.org/officeDocument/2006/relationships/image" Target="../media/image2247.png"/><Relationship Id="rId74" Type="http://schemas.openxmlformats.org/officeDocument/2006/relationships/image" Target="../media/image2268.png"/><Relationship Id="rId128" Type="http://schemas.openxmlformats.org/officeDocument/2006/relationships/image" Target="../media/image2295.png"/><Relationship Id="rId335" Type="http://schemas.openxmlformats.org/officeDocument/2006/relationships/customXml" Target="../ink/ink2634.xml"/><Relationship Id="rId5" Type="http://schemas.openxmlformats.org/officeDocument/2006/relationships/customXml" Target="../ink/ink2469.xml"/><Relationship Id="rId181" Type="http://schemas.openxmlformats.org/officeDocument/2006/relationships/customXml" Target="../ink/ink2557.xml"/><Relationship Id="rId237" Type="http://schemas.openxmlformats.org/officeDocument/2006/relationships/customXml" Target="../ink/ink2585.xml"/><Relationship Id="rId279" Type="http://schemas.openxmlformats.org/officeDocument/2006/relationships/customXml" Target="../ink/ink2606.xml"/><Relationship Id="rId43" Type="http://schemas.openxmlformats.org/officeDocument/2006/relationships/customXml" Target="../ink/ink2488.xml"/><Relationship Id="rId139" Type="http://schemas.openxmlformats.org/officeDocument/2006/relationships/customXml" Target="../ink/ink2536.xml"/><Relationship Id="rId290" Type="http://schemas.openxmlformats.org/officeDocument/2006/relationships/image" Target="../media/image2376.png"/><Relationship Id="rId304" Type="http://schemas.openxmlformats.org/officeDocument/2006/relationships/image" Target="../media/image2383.png"/><Relationship Id="rId85" Type="http://schemas.openxmlformats.org/officeDocument/2006/relationships/customXml" Target="../ink/ink2509.xml"/><Relationship Id="rId150" Type="http://schemas.openxmlformats.org/officeDocument/2006/relationships/image" Target="../media/image2306.png"/><Relationship Id="rId192" Type="http://schemas.openxmlformats.org/officeDocument/2006/relationships/image" Target="../media/image2327.png"/><Relationship Id="rId206" Type="http://schemas.openxmlformats.org/officeDocument/2006/relationships/image" Target="../media/image2334.png"/><Relationship Id="rId248" Type="http://schemas.openxmlformats.org/officeDocument/2006/relationships/image" Target="../media/image2355.png"/><Relationship Id="rId12" Type="http://schemas.openxmlformats.org/officeDocument/2006/relationships/image" Target="../media/image2237.png"/><Relationship Id="rId108" Type="http://schemas.openxmlformats.org/officeDocument/2006/relationships/image" Target="../media/image2285.png"/><Relationship Id="rId315" Type="http://schemas.openxmlformats.org/officeDocument/2006/relationships/customXml" Target="../ink/ink2624.xml"/><Relationship Id="rId54" Type="http://schemas.openxmlformats.org/officeDocument/2006/relationships/image" Target="../media/image2258.png"/><Relationship Id="rId96" Type="http://schemas.openxmlformats.org/officeDocument/2006/relationships/image" Target="../media/image2279.png"/><Relationship Id="rId161" Type="http://schemas.openxmlformats.org/officeDocument/2006/relationships/customXml" Target="../ink/ink2547.xml"/><Relationship Id="rId217" Type="http://schemas.openxmlformats.org/officeDocument/2006/relationships/customXml" Target="../ink/ink2575.xml"/><Relationship Id="rId259" Type="http://schemas.openxmlformats.org/officeDocument/2006/relationships/customXml" Target="../ink/ink2596.xml"/><Relationship Id="rId23" Type="http://schemas.openxmlformats.org/officeDocument/2006/relationships/customXml" Target="../ink/ink2478.xml"/><Relationship Id="rId119" Type="http://schemas.openxmlformats.org/officeDocument/2006/relationships/customXml" Target="../ink/ink2526.xml"/><Relationship Id="rId270" Type="http://schemas.openxmlformats.org/officeDocument/2006/relationships/image" Target="../media/image2366.png"/><Relationship Id="rId326" Type="http://schemas.openxmlformats.org/officeDocument/2006/relationships/image" Target="../media/image2394.png"/><Relationship Id="rId65" Type="http://schemas.openxmlformats.org/officeDocument/2006/relationships/customXml" Target="../ink/ink2499.xml"/><Relationship Id="rId130" Type="http://schemas.openxmlformats.org/officeDocument/2006/relationships/image" Target="../media/image2296.png"/><Relationship Id="rId172" Type="http://schemas.openxmlformats.org/officeDocument/2006/relationships/image" Target="../media/image2317.png"/><Relationship Id="rId228" Type="http://schemas.openxmlformats.org/officeDocument/2006/relationships/image" Target="../media/image2345.png"/><Relationship Id="rId281" Type="http://schemas.openxmlformats.org/officeDocument/2006/relationships/customXml" Target="../ink/ink2607.xml"/><Relationship Id="rId337" Type="http://schemas.openxmlformats.org/officeDocument/2006/relationships/customXml" Target="../ink/ink2635.xml"/><Relationship Id="rId34" Type="http://schemas.openxmlformats.org/officeDocument/2006/relationships/image" Target="../media/image2248.png"/><Relationship Id="rId76" Type="http://schemas.openxmlformats.org/officeDocument/2006/relationships/image" Target="../media/image2269.png"/><Relationship Id="rId141" Type="http://schemas.openxmlformats.org/officeDocument/2006/relationships/customXml" Target="../ink/ink2537.xml"/><Relationship Id="rId7" Type="http://schemas.openxmlformats.org/officeDocument/2006/relationships/customXml" Target="../ink/ink2470.xml"/><Relationship Id="rId183" Type="http://schemas.openxmlformats.org/officeDocument/2006/relationships/customXml" Target="../ink/ink2558.xml"/><Relationship Id="rId239" Type="http://schemas.openxmlformats.org/officeDocument/2006/relationships/customXml" Target="../ink/ink2586.xml"/><Relationship Id="rId250" Type="http://schemas.openxmlformats.org/officeDocument/2006/relationships/image" Target="../media/image2356.png"/><Relationship Id="rId292" Type="http://schemas.openxmlformats.org/officeDocument/2006/relationships/image" Target="../media/image2377.png"/><Relationship Id="rId306" Type="http://schemas.openxmlformats.org/officeDocument/2006/relationships/image" Target="../media/image2384.png"/><Relationship Id="rId45" Type="http://schemas.openxmlformats.org/officeDocument/2006/relationships/customXml" Target="../ink/ink2489.xml"/><Relationship Id="rId87" Type="http://schemas.openxmlformats.org/officeDocument/2006/relationships/customXml" Target="../ink/ink2510.xml"/><Relationship Id="rId110" Type="http://schemas.openxmlformats.org/officeDocument/2006/relationships/image" Target="../media/image2286.png"/><Relationship Id="rId152" Type="http://schemas.openxmlformats.org/officeDocument/2006/relationships/image" Target="../media/image2307.png"/><Relationship Id="rId194" Type="http://schemas.openxmlformats.org/officeDocument/2006/relationships/image" Target="../media/image2328.png"/><Relationship Id="rId208" Type="http://schemas.openxmlformats.org/officeDocument/2006/relationships/image" Target="../media/image2335.png"/><Relationship Id="rId240" Type="http://schemas.openxmlformats.org/officeDocument/2006/relationships/image" Target="../media/image2351.png"/><Relationship Id="rId261" Type="http://schemas.openxmlformats.org/officeDocument/2006/relationships/customXml" Target="../ink/ink2597.xml"/><Relationship Id="rId14" Type="http://schemas.openxmlformats.org/officeDocument/2006/relationships/image" Target="../media/image2238.png"/><Relationship Id="rId35" Type="http://schemas.openxmlformats.org/officeDocument/2006/relationships/customXml" Target="../ink/ink2484.xml"/><Relationship Id="rId56" Type="http://schemas.openxmlformats.org/officeDocument/2006/relationships/image" Target="../media/image2259.png"/><Relationship Id="rId77" Type="http://schemas.openxmlformats.org/officeDocument/2006/relationships/customXml" Target="../ink/ink2505.xml"/><Relationship Id="rId100" Type="http://schemas.openxmlformats.org/officeDocument/2006/relationships/image" Target="../media/image2281.png"/><Relationship Id="rId282" Type="http://schemas.openxmlformats.org/officeDocument/2006/relationships/image" Target="../media/image2372.png"/><Relationship Id="rId317" Type="http://schemas.openxmlformats.org/officeDocument/2006/relationships/customXml" Target="../ink/ink2625.xml"/><Relationship Id="rId338" Type="http://schemas.openxmlformats.org/officeDocument/2006/relationships/image" Target="../media/image2400.png"/><Relationship Id="rId8" Type="http://schemas.openxmlformats.org/officeDocument/2006/relationships/image" Target="../media/image2235.png"/><Relationship Id="rId98" Type="http://schemas.openxmlformats.org/officeDocument/2006/relationships/image" Target="../media/image2280.png"/><Relationship Id="rId121" Type="http://schemas.openxmlformats.org/officeDocument/2006/relationships/customXml" Target="../ink/ink2527.xml"/><Relationship Id="rId142" Type="http://schemas.openxmlformats.org/officeDocument/2006/relationships/image" Target="../media/image2302.png"/><Relationship Id="rId163" Type="http://schemas.openxmlformats.org/officeDocument/2006/relationships/customXml" Target="../ink/ink2548.xml"/><Relationship Id="rId184" Type="http://schemas.openxmlformats.org/officeDocument/2006/relationships/image" Target="../media/image2323.png"/><Relationship Id="rId219" Type="http://schemas.openxmlformats.org/officeDocument/2006/relationships/customXml" Target="../ink/ink2576.xml"/><Relationship Id="rId230" Type="http://schemas.openxmlformats.org/officeDocument/2006/relationships/image" Target="../media/image2346.png"/><Relationship Id="rId251" Type="http://schemas.openxmlformats.org/officeDocument/2006/relationships/customXml" Target="../ink/ink2592.xml"/><Relationship Id="rId25" Type="http://schemas.openxmlformats.org/officeDocument/2006/relationships/customXml" Target="../ink/ink2479.xml"/><Relationship Id="rId46" Type="http://schemas.openxmlformats.org/officeDocument/2006/relationships/image" Target="../media/image2254.png"/><Relationship Id="rId67" Type="http://schemas.openxmlformats.org/officeDocument/2006/relationships/customXml" Target="../ink/ink2500.xml"/><Relationship Id="rId272" Type="http://schemas.openxmlformats.org/officeDocument/2006/relationships/image" Target="../media/image2367.png"/><Relationship Id="rId293" Type="http://schemas.openxmlformats.org/officeDocument/2006/relationships/customXml" Target="../ink/ink2613.xml"/><Relationship Id="rId307" Type="http://schemas.openxmlformats.org/officeDocument/2006/relationships/customXml" Target="../ink/ink2620.xml"/><Relationship Id="rId328" Type="http://schemas.openxmlformats.org/officeDocument/2006/relationships/image" Target="../media/image2395.png"/><Relationship Id="rId88" Type="http://schemas.openxmlformats.org/officeDocument/2006/relationships/image" Target="../media/image2275.png"/><Relationship Id="rId111" Type="http://schemas.openxmlformats.org/officeDocument/2006/relationships/customXml" Target="../ink/ink2522.xml"/><Relationship Id="rId132" Type="http://schemas.openxmlformats.org/officeDocument/2006/relationships/image" Target="../media/image2297.png"/><Relationship Id="rId153" Type="http://schemas.openxmlformats.org/officeDocument/2006/relationships/customXml" Target="../ink/ink2543.xml"/><Relationship Id="rId174" Type="http://schemas.openxmlformats.org/officeDocument/2006/relationships/image" Target="../media/image2318.png"/><Relationship Id="rId195" Type="http://schemas.openxmlformats.org/officeDocument/2006/relationships/customXml" Target="../ink/ink2564.xml"/><Relationship Id="rId209" Type="http://schemas.openxmlformats.org/officeDocument/2006/relationships/customXml" Target="../ink/ink2571.xml"/><Relationship Id="rId220" Type="http://schemas.openxmlformats.org/officeDocument/2006/relationships/image" Target="../media/image2341.png"/><Relationship Id="rId241" Type="http://schemas.openxmlformats.org/officeDocument/2006/relationships/customXml" Target="../ink/ink2587.xml"/><Relationship Id="rId15" Type="http://schemas.openxmlformats.org/officeDocument/2006/relationships/customXml" Target="../ink/ink2474.xml"/><Relationship Id="rId36" Type="http://schemas.openxmlformats.org/officeDocument/2006/relationships/image" Target="../media/image2249.png"/><Relationship Id="rId57" Type="http://schemas.openxmlformats.org/officeDocument/2006/relationships/customXml" Target="../ink/ink2495.xml"/><Relationship Id="rId262" Type="http://schemas.openxmlformats.org/officeDocument/2006/relationships/image" Target="../media/image2362.png"/><Relationship Id="rId283" Type="http://schemas.openxmlformats.org/officeDocument/2006/relationships/customXml" Target="../ink/ink2608.xml"/><Relationship Id="rId318" Type="http://schemas.openxmlformats.org/officeDocument/2006/relationships/image" Target="../media/image2390.png"/><Relationship Id="rId339" Type="http://schemas.openxmlformats.org/officeDocument/2006/relationships/customXml" Target="../ink/ink2636.xml"/><Relationship Id="rId78" Type="http://schemas.openxmlformats.org/officeDocument/2006/relationships/image" Target="../media/image2270.png"/><Relationship Id="rId99" Type="http://schemas.openxmlformats.org/officeDocument/2006/relationships/customXml" Target="../ink/ink2516.xml"/><Relationship Id="rId101" Type="http://schemas.openxmlformats.org/officeDocument/2006/relationships/customXml" Target="../ink/ink2517.xml"/><Relationship Id="rId122" Type="http://schemas.openxmlformats.org/officeDocument/2006/relationships/image" Target="../media/image2292.png"/><Relationship Id="rId143" Type="http://schemas.openxmlformats.org/officeDocument/2006/relationships/customXml" Target="../ink/ink2538.xml"/><Relationship Id="rId164" Type="http://schemas.openxmlformats.org/officeDocument/2006/relationships/image" Target="../media/image2313.png"/><Relationship Id="rId185" Type="http://schemas.openxmlformats.org/officeDocument/2006/relationships/customXml" Target="../ink/ink2559.xml"/><Relationship Id="rId9" Type="http://schemas.openxmlformats.org/officeDocument/2006/relationships/customXml" Target="../ink/ink2471.xml"/><Relationship Id="rId210" Type="http://schemas.openxmlformats.org/officeDocument/2006/relationships/image" Target="../media/image2336.png"/><Relationship Id="rId26" Type="http://schemas.openxmlformats.org/officeDocument/2006/relationships/image" Target="../media/image2244.png"/><Relationship Id="rId231" Type="http://schemas.openxmlformats.org/officeDocument/2006/relationships/customXml" Target="../ink/ink2582.xml"/><Relationship Id="rId252" Type="http://schemas.openxmlformats.org/officeDocument/2006/relationships/image" Target="../media/image2357.png"/><Relationship Id="rId273" Type="http://schemas.openxmlformats.org/officeDocument/2006/relationships/customXml" Target="../ink/ink2603.xml"/><Relationship Id="rId294" Type="http://schemas.openxmlformats.org/officeDocument/2006/relationships/image" Target="../media/image2378.png"/><Relationship Id="rId308" Type="http://schemas.openxmlformats.org/officeDocument/2006/relationships/image" Target="../media/image2385.png"/><Relationship Id="rId329" Type="http://schemas.openxmlformats.org/officeDocument/2006/relationships/customXml" Target="../ink/ink2631.xml"/><Relationship Id="rId47" Type="http://schemas.openxmlformats.org/officeDocument/2006/relationships/customXml" Target="../ink/ink2490.xml"/><Relationship Id="rId68" Type="http://schemas.openxmlformats.org/officeDocument/2006/relationships/image" Target="../media/image2265.png"/><Relationship Id="rId89" Type="http://schemas.openxmlformats.org/officeDocument/2006/relationships/customXml" Target="../ink/ink2511.xml"/><Relationship Id="rId112" Type="http://schemas.openxmlformats.org/officeDocument/2006/relationships/image" Target="../media/image2287.png"/><Relationship Id="rId133" Type="http://schemas.openxmlformats.org/officeDocument/2006/relationships/customXml" Target="../ink/ink2533.xml"/><Relationship Id="rId154" Type="http://schemas.openxmlformats.org/officeDocument/2006/relationships/image" Target="../media/image2308.png"/><Relationship Id="rId175" Type="http://schemas.openxmlformats.org/officeDocument/2006/relationships/customXml" Target="../ink/ink2554.xml"/><Relationship Id="rId340" Type="http://schemas.openxmlformats.org/officeDocument/2006/relationships/image" Target="../media/image2401.png"/><Relationship Id="rId196" Type="http://schemas.openxmlformats.org/officeDocument/2006/relationships/image" Target="../media/image2329.png"/><Relationship Id="rId200" Type="http://schemas.openxmlformats.org/officeDocument/2006/relationships/image" Target="../media/image2331.png"/><Relationship Id="rId16" Type="http://schemas.openxmlformats.org/officeDocument/2006/relationships/image" Target="../media/image2239.png"/><Relationship Id="rId221" Type="http://schemas.openxmlformats.org/officeDocument/2006/relationships/customXml" Target="../ink/ink2577.xml"/><Relationship Id="rId242" Type="http://schemas.openxmlformats.org/officeDocument/2006/relationships/image" Target="../media/image2352.png"/><Relationship Id="rId263" Type="http://schemas.openxmlformats.org/officeDocument/2006/relationships/customXml" Target="../ink/ink2598.xml"/><Relationship Id="rId284" Type="http://schemas.openxmlformats.org/officeDocument/2006/relationships/image" Target="../media/image2373.png"/><Relationship Id="rId319" Type="http://schemas.openxmlformats.org/officeDocument/2006/relationships/customXml" Target="../ink/ink2626.xml"/><Relationship Id="rId37" Type="http://schemas.openxmlformats.org/officeDocument/2006/relationships/customXml" Target="../ink/ink2485.xml"/><Relationship Id="rId58" Type="http://schemas.openxmlformats.org/officeDocument/2006/relationships/image" Target="../media/image2260.png"/><Relationship Id="rId79" Type="http://schemas.openxmlformats.org/officeDocument/2006/relationships/customXml" Target="../ink/ink2506.xml"/><Relationship Id="rId102" Type="http://schemas.openxmlformats.org/officeDocument/2006/relationships/image" Target="../media/image2282.png"/><Relationship Id="rId123" Type="http://schemas.openxmlformats.org/officeDocument/2006/relationships/customXml" Target="../ink/ink2528.xml"/><Relationship Id="rId144" Type="http://schemas.openxmlformats.org/officeDocument/2006/relationships/image" Target="../media/image2303.png"/><Relationship Id="rId330" Type="http://schemas.openxmlformats.org/officeDocument/2006/relationships/image" Target="../media/image2396.png"/><Relationship Id="rId90" Type="http://schemas.openxmlformats.org/officeDocument/2006/relationships/image" Target="../media/image2276.png"/><Relationship Id="rId165" Type="http://schemas.openxmlformats.org/officeDocument/2006/relationships/customXml" Target="../ink/ink2549.xml"/><Relationship Id="rId186" Type="http://schemas.openxmlformats.org/officeDocument/2006/relationships/image" Target="../media/image2324.png"/><Relationship Id="rId211" Type="http://schemas.openxmlformats.org/officeDocument/2006/relationships/customXml" Target="../ink/ink2572.xml"/><Relationship Id="rId232" Type="http://schemas.openxmlformats.org/officeDocument/2006/relationships/image" Target="../media/image2347.png"/><Relationship Id="rId253" Type="http://schemas.openxmlformats.org/officeDocument/2006/relationships/customXml" Target="../ink/ink2593.xml"/><Relationship Id="rId274" Type="http://schemas.openxmlformats.org/officeDocument/2006/relationships/image" Target="../media/image2368.png"/><Relationship Id="rId295" Type="http://schemas.openxmlformats.org/officeDocument/2006/relationships/customXml" Target="../ink/ink2614.xml"/><Relationship Id="rId309" Type="http://schemas.openxmlformats.org/officeDocument/2006/relationships/customXml" Target="../ink/ink2621.xml"/><Relationship Id="rId27" Type="http://schemas.openxmlformats.org/officeDocument/2006/relationships/customXml" Target="../ink/ink2480.xml"/><Relationship Id="rId48" Type="http://schemas.openxmlformats.org/officeDocument/2006/relationships/image" Target="../media/image2255.png"/><Relationship Id="rId69" Type="http://schemas.openxmlformats.org/officeDocument/2006/relationships/customXml" Target="../ink/ink2501.xml"/><Relationship Id="rId113" Type="http://schemas.openxmlformats.org/officeDocument/2006/relationships/customXml" Target="../ink/ink2523.xml"/><Relationship Id="rId134" Type="http://schemas.openxmlformats.org/officeDocument/2006/relationships/image" Target="../media/image2298.png"/><Relationship Id="rId320" Type="http://schemas.openxmlformats.org/officeDocument/2006/relationships/image" Target="../media/image2391.png"/><Relationship Id="rId80" Type="http://schemas.openxmlformats.org/officeDocument/2006/relationships/image" Target="../media/image2271.png"/><Relationship Id="rId155" Type="http://schemas.openxmlformats.org/officeDocument/2006/relationships/customXml" Target="../ink/ink2544.xml"/><Relationship Id="rId176" Type="http://schemas.openxmlformats.org/officeDocument/2006/relationships/image" Target="../media/image2319.png"/><Relationship Id="rId197" Type="http://schemas.openxmlformats.org/officeDocument/2006/relationships/customXml" Target="../ink/ink2565.xml"/><Relationship Id="rId341" Type="http://schemas.openxmlformats.org/officeDocument/2006/relationships/customXml" Target="../ink/ink2637.xml"/><Relationship Id="rId201" Type="http://schemas.openxmlformats.org/officeDocument/2006/relationships/customXml" Target="../ink/ink2567.xml"/><Relationship Id="rId222" Type="http://schemas.openxmlformats.org/officeDocument/2006/relationships/image" Target="../media/image2342.png"/><Relationship Id="rId243" Type="http://schemas.openxmlformats.org/officeDocument/2006/relationships/customXml" Target="../ink/ink2588.xml"/><Relationship Id="rId264" Type="http://schemas.openxmlformats.org/officeDocument/2006/relationships/image" Target="../media/image2363.png"/><Relationship Id="rId285" Type="http://schemas.openxmlformats.org/officeDocument/2006/relationships/customXml" Target="../ink/ink2609.xml"/><Relationship Id="rId17" Type="http://schemas.openxmlformats.org/officeDocument/2006/relationships/customXml" Target="../ink/ink2475.xml"/><Relationship Id="rId38" Type="http://schemas.openxmlformats.org/officeDocument/2006/relationships/image" Target="../media/image2250.png"/><Relationship Id="rId59" Type="http://schemas.openxmlformats.org/officeDocument/2006/relationships/customXml" Target="../ink/ink2496.xml"/><Relationship Id="rId103" Type="http://schemas.openxmlformats.org/officeDocument/2006/relationships/customXml" Target="../ink/ink2518.xml"/><Relationship Id="rId124" Type="http://schemas.openxmlformats.org/officeDocument/2006/relationships/image" Target="../media/image2293.png"/><Relationship Id="rId310" Type="http://schemas.openxmlformats.org/officeDocument/2006/relationships/image" Target="../media/image2386.png"/><Relationship Id="rId70" Type="http://schemas.openxmlformats.org/officeDocument/2006/relationships/image" Target="../media/image2266.png"/><Relationship Id="rId91" Type="http://schemas.openxmlformats.org/officeDocument/2006/relationships/customXml" Target="../ink/ink2512.xml"/><Relationship Id="rId145" Type="http://schemas.openxmlformats.org/officeDocument/2006/relationships/customXml" Target="../ink/ink2539.xml"/><Relationship Id="rId166" Type="http://schemas.openxmlformats.org/officeDocument/2006/relationships/image" Target="../media/image2314.png"/><Relationship Id="rId187" Type="http://schemas.openxmlformats.org/officeDocument/2006/relationships/customXml" Target="../ink/ink2560.xml"/><Relationship Id="rId331" Type="http://schemas.openxmlformats.org/officeDocument/2006/relationships/customXml" Target="../ink/ink2632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337.png"/><Relationship Id="rId233" Type="http://schemas.openxmlformats.org/officeDocument/2006/relationships/customXml" Target="../ink/ink2583.xml"/><Relationship Id="rId254" Type="http://schemas.openxmlformats.org/officeDocument/2006/relationships/image" Target="../media/image2358.png"/><Relationship Id="rId28" Type="http://schemas.openxmlformats.org/officeDocument/2006/relationships/image" Target="../media/image2245.png"/><Relationship Id="rId49" Type="http://schemas.openxmlformats.org/officeDocument/2006/relationships/customXml" Target="../ink/ink2491.xml"/><Relationship Id="rId114" Type="http://schemas.openxmlformats.org/officeDocument/2006/relationships/image" Target="../media/image2288.png"/><Relationship Id="rId275" Type="http://schemas.openxmlformats.org/officeDocument/2006/relationships/customXml" Target="../ink/ink2604.xml"/><Relationship Id="rId296" Type="http://schemas.openxmlformats.org/officeDocument/2006/relationships/image" Target="../media/image2379.png"/><Relationship Id="rId300" Type="http://schemas.openxmlformats.org/officeDocument/2006/relationships/image" Target="../media/image2381.png"/><Relationship Id="rId60" Type="http://schemas.openxmlformats.org/officeDocument/2006/relationships/image" Target="../media/image2261.png"/><Relationship Id="rId81" Type="http://schemas.openxmlformats.org/officeDocument/2006/relationships/customXml" Target="../ink/ink2507.xml"/><Relationship Id="rId135" Type="http://schemas.openxmlformats.org/officeDocument/2006/relationships/customXml" Target="../ink/ink2534.xml"/><Relationship Id="rId156" Type="http://schemas.openxmlformats.org/officeDocument/2006/relationships/image" Target="../media/image2309.png"/><Relationship Id="rId177" Type="http://schemas.openxmlformats.org/officeDocument/2006/relationships/customXml" Target="../ink/ink2555.xml"/><Relationship Id="rId198" Type="http://schemas.openxmlformats.org/officeDocument/2006/relationships/image" Target="../media/image2330.png"/><Relationship Id="rId321" Type="http://schemas.openxmlformats.org/officeDocument/2006/relationships/customXml" Target="../ink/ink2627.xml"/><Relationship Id="rId342" Type="http://schemas.openxmlformats.org/officeDocument/2006/relationships/image" Target="../media/image2402.png"/><Relationship Id="rId202" Type="http://schemas.openxmlformats.org/officeDocument/2006/relationships/image" Target="../media/image2332.png"/><Relationship Id="rId223" Type="http://schemas.openxmlformats.org/officeDocument/2006/relationships/customXml" Target="../ink/ink2578.xml"/><Relationship Id="rId244" Type="http://schemas.openxmlformats.org/officeDocument/2006/relationships/image" Target="../media/image2353.png"/><Relationship Id="rId18" Type="http://schemas.openxmlformats.org/officeDocument/2006/relationships/image" Target="../media/image2240.png"/><Relationship Id="rId39" Type="http://schemas.openxmlformats.org/officeDocument/2006/relationships/customXml" Target="../ink/ink2486.xml"/><Relationship Id="rId265" Type="http://schemas.openxmlformats.org/officeDocument/2006/relationships/customXml" Target="../ink/ink2599.xml"/><Relationship Id="rId286" Type="http://schemas.openxmlformats.org/officeDocument/2006/relationships/image" Target="../media/image2374.png"/><Relationship Id="rId50" Type="http://schemas.openxmlformats.org/officeDocument/2006/relationships/image" Target="../media/image2256.png"/><Relationship Id="rId104" Type="http://schemas.openxmlformats.org/officeDocument/2006/relationships/image" Target="../media/image2283.png"/><Relationship Id="rId125" Type="http://schemas.openxmlformats.org/officeDocument/2006/relationships/customXml" Target="../ink/ink2529.xml"/><Relationship Id="rId146" Type="http://schemas.openxmlformats.org/officeDocument/2006/relationships/image" Target="../media/image2304.png"/><Relationship Id="rId167" Type="http://schemas.openxmlformats.org/officeDocument/2006/relationships/customXml" Target="../ink/ink2550.xml"/><Relationship Id="rId188" Type="http://schemas.openxmlformats.org/officeDocument/2006/relationships/image" Target="../media/image2325.png"/><Relationship Id="rId311" Type="http://schemas.openxmlformats.org/officeDocument/2006/relationships/customXml" Target="../ink/ink2622.xml"/><Relationship Id="rId332" Type="http://schemas.openxmlformats.org/officeDocument/2006/relationships/image" Target="../media/image2397.png"/><Relationship Id="rId71" Type="http://schemas.openxmlformats.org/officeDocument/2006/relationships/customXml" Target="../ink/ink2502.xml"/><Relationship Id="rId92" Type="http://schemas.openxmlformats.org/officeDocument/2006/relationships/image" Target="../media/image2277.png"/><Relationship Id="rId213" Type="http://schemas.openxmlformats.org/officeDocument/2006/relationships/customXml" Target="../ink/ink2573.xml"/><Relationship Id="rId234" Type="http://schemas.openxmlformats.org/officeDocument/2006/relationships/image" Target="../media/image2348.png"/><Relationship Id="rId2" Type="http://schemas.openxmlformats.org/officeDocument/2006/relationships/image" Target="../media/image23.emf"/><Relationship Id="rId29" Type="http://schemas.openxmlformats.org/officeDocument/2006/relationships/customXml" Target="../ink/ink2481.xml"/><Relationship Id="rId255" Type="http://schemas.openxmlformats.org/officeDocument/2006/relationships/customXml" Target="../ink/ink2594.xml"/><Relationship Id="rId276" Type="http://schemas.openxmlformats.org/officeDocument/2006/relationships/image" Target="../media/image2369.png"/><Relationship Id="rId297" Type="http://schemas.openxmlformats.org/officeDocument/2006/relationships/customXml" Target="../ink/ink2615.xml"/><Relationship Id="rId40" Type="http://schemas.openxmlformats.org/officeDocument/2006/relationships/image" Target="../media/image2251.png"/><Relationship Id="rId115" Type="http://schemas.openxmlformats.org/officeDocument/2006/relationships/customXml" Target="../ink/ink2524.xml"/><Relationship Id="rId136" Type="http://schemas.openxmlformats.org/officeDocument/2006/relationships/image" Target="../media/image2299.png"/><Relationship Id="rId157" Type="http://schemas.openxmlformats.org/officeDocument/2006/relationships/customXml" Target="../ink/ink2545.xml"/><Relationship Id="rId178" Type="http://schemas.openxmlformats.org/officeDocument/2006/relationships/image" Target="../media/image2320.png"/><Relationship Id="rId301" Type="http://schemas.openxmlformats.org/officeDocument/2006/relationships/customXml" Target="../ink/ink2617.xml"/><Relationship Id="rId322" Type="http://schemas.openxmlformats.org/officeDocument/2006/relationships/image" Target="../media/image2392.png"/><Relationship Id="rId343" Type="http://schemas.openxmlformats.org/officeDocument/2006/relationships/customXml" Target="../ink/ink2638.xml"/><Relationship Id="rId61" Type="http://schemas.openxmlformats.org/officeDocument/2006/relationships/customXml" Target="../ink/ink2497.xml"/><Relationship Id="rId82" Type="http://schemas.openxmlformats.org/officeDocument/2006/relationships/image" Target="../media/image2272.png"/><Relationship Id="rId199" Type="http://schemas.openxmlformats.org/officeDocument/2006/relationships/customXml" Target="../ink/ink2566.xml"/><Relationship Id="rId203" Type="http://schemas.openxmlformats.org/officeDocument/2006/relationships/customXml" Target="../ink/ink2568.xml"/><Relationship Id="rId19" Type="http://schemas.openxmlformats.org/officeDocument/2006/relationships/customXml" Target="../ink/ink2476.xml"/><Relationship Id="rId224" Type="http://schemas.openxmlformats.org/officeDocument/2006/relationships/image" Target="../media/image2343.png"/><Relationship Id="rId245" Type="http://schemas.openxmlformats.org/officeDocument/2006/relationships/customXml" Target="../ink/ink2589.xml"/><Relationship Id="rId266" Type="http://schemas.openxmlformats.org/officeDocument/2006/relationships/image" Target="../media/image2364.png"/><Relationship Id="rId287" Type="http://schemas.openxmlformats.org/officeDocument/2006/relationships/customXml" Target="../ink/ink2610.xml"/><Relationship Id="rId30" Type="http://schemas.openxmlformats.org/officeDocument/2006/relationships/image" Target="../media/image2246.png"/><Relationship Id="rId105" Type="http://schemas.openxmlformats.org/officeDocument/2006/relationships/customXml" Target="../ink/ink2519.xml"/><Relationship Id="rId126" Type="http://schemas.openxmlformats.org/officeDocument/2006/relationships/image" Target="../media/image2294.png"/><Relationship Id="rId147" Type="http://schemas.openxmlformats.org/officeDocument/2006/relationships/customXml" Target="../ink/ink2540.xml"/><Relationship Id="rId168" Type="http://schemas.openxmlformats.org/officeDocument/2006/relationships/image" Target="../media/image2315.png"/><Relationship Id="rId312" Type="http://schemas.openxmlformats.org/officeDocument/2006/relationships/image" Target="../media/image2387.png"/><Relationship Id="rId333" Type="http://schemas.openxmlformats.org/officeDocument/2006/relationships/customXml" Target="../ink/ink2633.xml"/><Relationship Id="rId51" Type="http://schemas.openxmlformats.org/officeDocument/2006/relationships/customXml" Target="../ink/ink2492.xml"/><Relationship Id="rId72" Type="http://schemas.openxmlformats.org/officeDocument/2006/relationships/image" Target="../media/image2267.png"/><Relationship Id="rId93" Type="http://schemas.openxmlformats.org/officeDocument/2006/relationships/customXml" Target="../ink/ink2513.xml"/><Relationship Id="rId189" Type="http://schemas.openxmlformats.org/officeDocument/2006/relationships/customXml" Target="../ink/ink2561.xml"/><Relationship Id="rId3" Type="http://schemas.openxmlformats.org/officeDocument/2006/relationships/customXml" Target="../ink/ink2468.xml"/><Relationship Id="rId214" Type="http://schemas.openxmlformats.org/officeDocument/2006/relationships/image" Target="../media/image2338.png"/><Relationship Id="rId235" Type="http://schemas.openxmlformats.org/officeDocument/2006/relationships/customXml" Target="../ink/ink2584.xml"/><Relationship Id="rId256" Type="http://schemas.openxmlformats.org/officeDocument/2006/relationships/image" Target="../media/image2359.png"/><Relationship Id="rId277" Type="http://schemas.openxmlformats.org/officeDocument/2006/relationships/customXml" Target="../ink/ink2605.xml"/><Relationship Id="rId298" Type="http://schemas.openxmlformats.org/officeDocument/2006/relationships/image" Target="../media/image2380.png"/><Relationship Id="rId116" Type="http://schemas.openxmlformats.org/officeDocument/2006/relationships/image" Target="../media/image2289.png"/><Relationship Id="rId137" Type="http://schemas.openxmlformats.org/officeDocument/2006/relationships/customXml" Target="../ink/ink2535.xml"/><Relationship Id="rId158" Type="http://schemas.openxmlformats.org/officeDocument/2006/relationships/image" Target="../media/image2310.png"/><Relationship Id="rId302" Type="http://schemas.openxmlformats.org/officeDocument/2006/relationships/image" Target="../media/image2382.png"/><Relationship Id="rId323" Type="http://schemas.openxmlformats.org/officeDocument/2006/relationships/customXml" Target="../ink/ink2628.xml"/><Relationship Id="rId344" Type="http://schemas.openxmlformats.org/officeDocument/2006/relationships/image" Target="../media/image2403.png"/><Relationship Id="rId20" Type="http://schemas.openxmlformats.org/officeDocument/2006/relationships/image" Target="../media/image2241.png"/><Relationship Id="rId41" Type="http://schemas.openxmlformats.org/officeDocument/2006/relationships/customXml" Target="../ink/ink2487.xml"/><Relationship Id="rId62" Type="http://schemas.openxmlformats.org/officeDocument/2006/relationships/image" Target="../media/image2262.png"/><Relationship Id="rId83" Type="http://schemas.openxmlformats.org/officeDocument/2006/relationships/customXml" Target="../ink/ink2508.xml"/><Relationship Id="rId179" Type="http://schemas.openxmlformats.org/officeDocument/2006/relationships/customXml" Target="../ink/ink2556.xml"/><Relationship Id="rId190" Type="http://schemas.openxmlformats.org/officeDocument/2006/relationships/image" Target="../media/image2326.png"/><Relationship Id="rId204" Type="http://schemas.openxmlformats.org/officeDocument/2006/relationships/image" Target="../media/image2333.png"/><Relationship Id="rId225" Type="http://schemas.openxmlformats.org/officeDocument/2006/relationships/customXml" Target="../ink/ink2579.xml"/><Relationship Id="rId246" Type="http://schemas.openxmlformats.org/officeDocument/2006/relationships/image" Target="../media/image2354.png"/><Relationship Id="rId267" Type="http://schemas.openxmlformats.org/officeDocument/2006/relationships/customXml" Target="../ink/ink2600.xml"/><Relationship Id="rId288" Type="http://schemas.openxmlformats.org/officeDocument/2006/relationships/image" Target="../media/image2375.png"/><Relationship Id="rId106" Type="http://schemas.openxmlformats.org/officeDocument/2006/relationships/image" Target="../media/image2284.png"/><Relationship Id="rId127" Type="http://schemas.openxmlformats.org/officeDocument/2006/relationships/customXml" Target="../ink/ink2530.xml"/><Relationship Id="rId313" Type="http://schemas.openxmlformats.org/officeDocument/2006/relationships/customXml" Target="../ink/ink2623.xml"/><Relationship Id="rId10" Type="http://schemas.openxmlformats.org/officeDocument/2006/relationships/image" Target="../media/image2236.png"/><Relationship Id="rId31" Type="http://schemas.openxmlformats.org/officeDocument/2006/relationships/customXml" Target="../ink/ink2482.xml"/><Relationship Id="rId52" Type="http://schemas.openxmlformats.org/officeDocument/2006/relationships/image" Target="../media/image2257.png"/><Relationship Id="rId73" Type="http://schemas.openxmlformats.org/officeDocument/2006/relationships/customXml" Target="../ink/ink2503.xml"/><Relationship Id="rId94" Type="http://schemas.openxmlformats.org/officeDocument/2006/relationships/image" Target="../media/image2278.png"/><Relationship Id="rId148" Type="http://schemas.openxmlformats.org/officeDocument/2006/relationships/image" Target="../media/image2305.png"/><Relationship Id="rId169" Type="http://schemas.openxmlformats.org/officeDocument/2006/relationships/customXml" Target="../ink/ink2551.xml"/><Relationship Id="rId334" Type="http://schemas.openxmlformats.org/officeDocument/2006/relationships/image" Target="../media/image2398.png"/><Relationship Id="rId4" Type="http://schemas.openxmlformats.org/officeDocument/2006/relationships/image" Target="../media/image2233.png"/><Relationship Id="rId180" Type="http://schemas.openxmlformats.org/officeDocument/2006/relationships/image" Target="../media/image2321.png"/><Relationship Id="rId215" Type="http://schemas.openxmlformats.org/officeDocument/2006/relationships/customXml" Target="../ink/ink2574.xml"/><Relationship Id="rId236" Type="http://schemas.openxmlformats.org/officeDocument/2006/relationships/image" Target="../media/image2349.png"/><Relationship Id="rId257" Type="http://schemas.openxmlformats.org/officeDocument/2006/relationships/customXml" Target="../ink/ink2595.xml"/><Relationship Id="rId278" Type="http://schemas.openxmlformats.org/officeDocument/2006/relationships/image" Target="../media/image2370.png"/><Relationship Id="rId303" Type="http://schemas.openxmlformats.org/officeDocument/2006/relationships/customXml" Target="../ink/ink2618.xml"/><Relationship Id="rId42" Type="http://schemas.openxmlformats.org/officeDocument/2006/relationships/image" Target="../media/image2252.png"/><Relationship Id="rId84" Type="http://schemas.openxmlformats.org/officeDocument/2006/relationships/image" Target="../media/image2273.png"/><Relationship Id="rId138" Type="http://schemas.openxmlformats.org/officeDocument/2006/relationships/image" Target="../media/image2300.png"/><Relationship Id="rId191" Type="http://schemas.openxmlformats.org/officeDocument/2006/relationships/customXml" Target="../ink/ink2562.xml"/><Relationship Id="rId205" Type="http://schemas.openxmlformats.org/officeDocument/2006/relationships/customXml" Target="../ink/ink2569.xml"/><Relationship Id="rId247" Type="http://schemas.openxmlformats.org/officeDocument/2006/relationships/customXml" Target="../ink/ink2590.xml"/><Relationship Id="rId107" Type="http://schemas.openxmlformats.org/officeDocument/2006/relationships/customXml" Target="../ink/ink2520.xml"/><Relationship Id="rId289" Type="http://schemas.openxmlformats.org/officeDocument/2006/relationships/customXml" Target="../ink/ink2611.xml"/><Relationship Id="rId11" Type="http://schemas.openxmlformats.org/officeDocument/2006/relationships/customXml" Target="../ink/ink2472.xml"/><Relationship Id="rId53" Type="http://schemas.openxmlformats.org/officeDocument/2006/relationships/customXml" Target="../ink/ink2493.xml"/><Relationship Id="rId149" Type="http://schemas.openxmlformats.org/officeDocument/2006/relationships/customXml" Target="../ink/ink2541.xml"/><Relationship Id="rId314" Type="http://schemas.openxmlformats.org/officeDocument/2006/relationships/image" Target="../media/image2388.png"/><Relationship Id="rId95" Type="http://schemas.openxmlformats.org/officeDocument/2006/relationships/customXml" Target="../ink/ink2514.xml"/><Relationship Id="rId160" Type="http://schemas.openxmlformats.org/officeDocument/2006/relationships/image" Target="../media/image2311.png"/><Relationship Id="rId216" Type="http://schemas.openxmlformats.org/officeDocument/2006/relationships/image" Target="../media/image2339.png"/><Relationship Id="rId258" Type="http://schemas.openxmlformats.org/officeDocument/2006/relationships/image" Target="../media/image2360.png"/><Relationship Id="rId22" Type="http://schemas.openxmlformats.org/officeDocument/2006/relationships/image" Target="../media/image2242.png"/><Relationship Id="rId64" Type="http://schemas.openxmlformats.org/officeDocument/2006/relationships/image" Target="../media/image2263.png"/><Relationship Id="rId118" Type="http://schemas.openxmlformats.org/officeDocument/2006/relationships/image" Target="../media/image2290.png"/><Relationship Id="rId325" Type="http://schemas.openxmlformats.org/officeDocument/2006/relationships/customXml" Target="../ink/ink2629.xml"/><Relationship Id="rId171" Type="http://schemas.openxmlformats.org/officeDocument/2006/relationships/customXml" Target="../ink/ink2552.xml"/><Relationship Id="rId227" Type="http://schemas.openxmlformats.org/officeDocument/2006/relationships/customXml" Target="../ink/ink2580.xml"/><Relationship Id="rId269" Type="http://schemas.openxmlformats.org/officeDocument/2006/relationships/customXml" Target="../ink/ink2601.xml"/><Relationship Id="rId33" Type="http://schemas.openxmlformats.org/officeDocument/2006/relationships/customXml" Target="../ink/ink2483.xml"/><Relationship Id="rId129" Type="http://schemas.openxmlformats.org/officeDocument/2006/relationships/customXml" Target="../ink/ink2531.xml"/><Relationship Id="rId280" Type="http://schemas.openxmlformats.org/officeDocument/2006/relationships/image" Target="../media/image2371.png"/><Relationship Id="rId336" Type="http://schemas.openxmlformats.org/officeDocument/2006/relationships/image" Target="../media/image2399.png"/><Relationship Id="rId75" Type="http://schemas.openxmlformats.org/officeDocument/2006/relationships/customXml" Target="../ink/ink2504.xml"/><Relationship Id="rId140" Type="http://schemas.openxmlformats.org/officeDocument/2006/relationships/image" Target="../media/image2301.png"/><Relationship Id="rId182" Type="http://schemas.openxmlformats.org/officeDocument/2006/relationships/image" Target="../media/image2322.png"/><Relationship Id="rId6" Type="http://schemas.openxmlformats.org/officeDocument/2006/relationships/image" Target="../media/image2234.png"/><Relationship Id="rId238" Type="http://schemas.openxmlformats.org/officeDocument/2006/relationships/image" Target="../media/image2350.png"/><Relationship Id="rId291" Type="http://schemas.openxmlformats.org/officeDocument/2006/relationships/customXml" Target="../ink/ink2612.xml"/><Relationship Id="rId305" Type="http://schemas.openxmlformats.org/officeDocument/2006/relationships/customXml" Target="../ink/ink2619.xml"/><Relationship Id="rId44" Type="http://schemas.openxmlformats.org/officeDocument/2006/relationships/image" Target="../media/image2253.png"/><Relationship Id="rId86" Type="http://schemas.openxmlformats.org/officeDocument/2006/relationships/image" Target="../media/image2274.png"/><Relationship Id="rId151" Type="http://schemas.openxmlformats.org/officeDocument/2006/relationships/customXml" Target="../ink/ink2542.xml"/><Relationship Id="rId193" Type="http://schemas.openxmlformats.org/officeDocument/2006/relationships/customXml" Target="../ink/ink2563.xml"/><Relationship Id="rId207" Type="http://schemas.openxmlformats.org/officeDocument/2006/relationships/customXml" Target="../ink/ink2570.xml"/><Relationship Id="rId249" Type="http://schemas.openxmlformats.org/officeDocument/2006/relationships/customXml" Target="../ink/ink2591.xml"/><Relationship Id="rId13" Type="http://schemas.openxmlformats.org/officeDocument/2006/relationships/customXml" Target="../ink/ink2473.xml"/><Relationship Id="rId109" Type="http://schemas.openxmlformats.org/officeDocument/2006/relationships/customXml" Target="../ink/ink2521.xml"/><Relationship Id="rId260" Type="http://schemas.openxmlformats.org/officeDocument/2006/relationships/image" Target="../media/image2361.png"/><Relationship Id="rId316" Type="http://schemas.openxmlformats.org/officeDocument/2006/relationships/image" Target="../media/image2389.png"/><Relationship Id="rId55" Type="http://schemas.openxmlformats.org/officeDocument/2006/relationships/customXml" Target="../ink/ink2494.xml"/><Relationship Id="rId97" Type="http://schemas.openxmlformats.org/officeDocument/2006/relationships/customXml" Target="../ink/ink2515.xml"/><Relationship Id="rId120" Type="http://schemas.openxmlformats.org/officeDocument/2006/relationships/image" Target="../media/image2291.png"/><Relationship Id="rId162" Type="http://schemas.openxmlformats.org/officeDocument/2006/relationships/image" Target="../media/image2312.png"/><Relationship Id="rId218" Type="http://schemas.openxmlformats.org/officeDocument/2006/relationships/image" Target="../media/image2340.png"/><Relationship Id="rId271" Type="http://schemas.openxmlformats.org/officeDocument/2006/relationships/customXml" Target="../ink/ink2602.xml"/><Relationship Id="rId24" Type="http://schemas.openxmlformats.org/officeDocument/2006/relationships/image" Target="../media/image2243.png"/><Relationship Id="rId66" Type="http://schemas.openxmlformats.org/officeDocument/2006/relationships/image" Target="../media/image2264.png"/><Relationship Id="rId131" Type="http://schemas.openxmlformats.org/officeDocument/2006/relationships/customXml" Target="../ink/ink2532.xml"/><Relationship Id="rId327" Type="http://schemas.openxmlformats.org/officeDocument/2006/relationships/customXml" Target="../ink/ink2630.xml"/><Relationship Id="rId173" Type="http://schemas.openxmlformats.org/officeDocument/2006/relationships/customXml" Target="../ink/ink2553.xml"/><Relationship Id="rId229" Type="http://schemas.openxmlformats.org/officeDocument/2006/relationships/customXml" Target="../ink/ink2581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696.xml"/><Relationship Id="rId21" Type="http://schemas.openxmlformats.org/officeDocument/2006/relationships/customXml" Target="../ink/ink2648.xml"/><Relationship Id="rId324" Type="http://schemas.openxmlformats.org/officeDocument/2006/relationships/image" Target="../media/image2565.png"/><Relationship Id="rId531" Type="http://schemas.openxmlformats.org/officeDocument/2006/relationships/customXml" Target="../ink/ink2903.xml"/><Relationship Id="rId170" Type="http://schemas.openxmlformats.org/officeDocument/2006/relationships/image" Target="../media/image2488.png"/><Relationship Id="rId268" Type="http://schemas.openxmlformats.org/officeDocument/2006/relationships/image" Target="../media/image2537.png"/><Relationship Id="rId475" Type="http://schemas.openxmlformats.org/officeDocument/2006/relationships/customXml" Target="../ink/ink2875.xml"/><Relationship Id="rId32" Type="http://schemas.openxmlformats.org/officeDocument/2006/relationships/image" Target="../media/image2419.png"/><Relationship Id="rId128" Type="http://schemas.openxmlformats.org/officeDocument/2006/relationships/image" Target="../media/image2467.png"/><Relationship Id="rId335" Type="http://schemas.openxmlformats.org/officeDocument/2006/relationships/customXml" Target="../ink/ink2805.xml"/><Relationship Id="rId542" Type="http://schemas.openxmlformats.org/officeDocument/2006/relationships/image" Target="../media/image2673.png"/><Relationship Id="rId181" Type="http://schemas.openxmlformats.org/officeDocument/2006/relationships/customXml" Target="../ink/ink2728.xml"/><Relationship Id="rId402" Type="http://schemas.openxmlformats.org/officeDocument/2006/relationships/image" Target="../media/image2603.png"/><Relationship Id="rId279" Type="http://schemas.openxmlformats.org/officeDocument/2006/relationships/customXml" Target="../ink/ink2777.xml"/><Relationship Id="rId486" Type="http://schemas.openxmlformats.org/officeDocument/2006/relationships/image" Target="../media/image2645.png"/><Relationship Id="rId43" Type="http://schemas.openxmlformats.org/officeDocument/2006/relationships/customXml" Target="../ink/ink2659.xml"/><Relationship Id="rId139" Type="http://schemas.openxmlformats.org/officeDocument/2006/relationships/customXml" Target="../ink/ink2707.xml"/><Relationship Id="rId346" Type="http://schemas.openxmlformats.org/officeDocument/2006/relationships/image" Target="../media/image2576.png"/><Relationship Id="rId192" Type="http://schemas.openxmlformats.org/officeDocument/2006/relationships/image" Target="../media/image2499.png"/><Relationship Id="rId206" Type="http://schemas.openxmlformats.org/officeDocument/2006/relationships/image" Target="../media/image2506.png"/><Relationship Id="rId413" Type="http://schemas.openxmlformats.org/officeDocument/2006/relationships/customXml" Target="../ink/ink2844.xml"/><Relationship Id="rId497" Type="http://schemas.openxmlformats.org/officeDocument/2006/relationships/customXml" Target="../ink/ink2886.xml"/><Relationship Id="rId12" Type="http://schemas.openxmlformats.org/officeDocument/2006/relationships/image" Target="../media/image2409.png"/><Relationship Id="rId108" Type="http://schemas.openxmlformats.org/officeDocument/2006/relationships/image" Target="../media/image2457.png"/><Relationship Id="rId315" Type="http://schemas.openxmlformats.org/officeDocument/2006/relationships/customXml" Target="../ink/ink2795.xml"/><Relationship Id="rId357" Type="http://schemas.openxmlformats.org/officeDocument/2006/relationships/customXml" Target="../ink/ink2816.xml"/><Relationship Id="rId522" Type="http://schemas.openxmlformats.org/officeDocument/2006/relationships/image" Target="../media/image2663.png"/><Relationship Id="rId54" Type="http://schemas.openxmlformats.org/officeDocument/2006/relationships/image" Target="../media/image2430.png"/><Relationship Id="rId96" Type="http://schemas.openxmlformats.org/officeDocument/2006/relationships/image" Target="../media/image2451.png"/><Relationship Id="rId161" Type="http://schemas.openxmlformats.org/officeDocument/2006/relationships/customXml" Target="../ink/ink2718.xml"/><Relationship Id="rId217" Type="http://schemas.openxmlformats.org/officeDocument/2006/relationships/customXml" Target="../ink/ink2746.xml"/><Relationship Id="rId399" Type="http://schemas.openxmlformats.org/officeDocument/2006/relationships/customXml" Target="../ink/ink2837.xml"/><Relationship Id="rId259" Type="http://schemas.openxmlformats.org/officeDocument/2006/relationships/customXml" Target="../ink/ink2767.xml"/><Relationship Id="rId424" Type="http://schemas.openxmlformats.org/officeDocument/2006/relationships/image" Target="../media/image2614.png"/><Relationship Id="rId466" Type="http://schemas.openxmlformats.org/officeDocument/2006/relationships/image" Target="../media/image2635.png"/><Relationship Id="rId23" Type="http://schemas.openxmlformats.org/officeDocument/2006/relationships/customXml" Target="../ink/ink2649.xml"/><Relationship Id="rId119" Type="http://schemas.openxmlformats.org/officeDocument/2006/relationships/customXml" Target="../ink/ink2697.xml"/><Relationship Id="rId270" Type="http://schemas.openxmlformats.org/officeDocument/2006/relationships/image" Target="../media/image2538.png"/><Relationship Id="rId326" Type="http://schemas.openxmlformats.org/officeDocument/2006/relationships/image" Target="../media/image2566.png"/><Relationship Id="rId533" Type="http://schemas.openxmlformats.org/officeDocument/2006/relationships/customXml" Target="../ink/ink2904.xml"/><Relationship Id="rId65" Type="http://schemas.openxmlformats.org/officeDocument/2006/relationships/customXml" Target="../ink/ink2670.xml"/><Relationship Id="rId130" Type="http://schemas.openxmlformats.org/officeDocument/2006/relationships/image" Target="../media/image2468.png"/><Relationship Id="rId368" Type="http://schemas.openxmlformats.org/officeDocument/2006/relationships/image" Target="../media/image2587.png"/><Relationship Id="rId172" Type="http://schemas.openxmlformats.org/officeDocument/2006/relationships/image" Target="../media/image2489.png"/><Relationship Id="rId228" Type="http://schemas.openxmlformats.org/officeDocument/2006/relationships/image" Target="../media/image2517.png"/><Relationship Id="rId435" Type="http://schemas.openxmlformats.org/officeDocument/2006/relationships/customXml" Target="../ink/ink2855.xml"/><Relationship Id="rId477" Type="http://schemas.openxmlformats.org/officeDocument/2006/relationships/customXml" Target="../ink/ink2876.xml"/><Relationship Id="rId281" Type="http://schemas.openxmlformats.org/officeDocument/2006/relationships/customXml" Target="../ink/ink2778.xml"/><Relationship Id="rId337" Type="http://schemas.openxmlformats.org/officeDocument/2006/relationships/customXml" Target="../ink/ink2806.xml"/><Relationship Id="rId502" Type="http://schemas.openxmlformats.org/officeDocument/2006/relationships/image" Target="../media/image2653.png"/><Relationship Id="rId34" Type="http://schemas.openxmlformats.org/officeDocument/2006/relationships/image" Target="../media/image2420.png"/><Relationship Id="rId76" Type="http://schemas.openxmlformats.org/officeDocument/2006/relationships/image" Target="../media/image2441.png"/><Relationship Id="rId141" Type="http://schemas.openxmlformats.org/officeDocument/2006/relationships/customXml" Target="../ink/ink2708.xml"/><Relationship Id="rId379" Type="http://schemas.openxmlformats.org/officeDocument/2006/relationships/customXml" Target="../ink/ink2827.xml"/><Relationship Id="rId544" Type="http://schemas.openxmlformats.org/officeDocument/2006/relationships/image" Target="../media/image2674.png"/><Relationship Id="rId7" Type="http://schemas.openxmlformats.org/officeDocument/2006/relationships/customXml" Target="../ink/ink2641.xml"/><Relationship Id="rId183" Type="http://schemas.openxmlformats.org/officeDocument/2006/relationships/customXml" Target="../ink/ink2729.xml"/><Relationship Id="rId239" Type="http://schemas.openxmlformats.org/officeDocument/2006/relationships/customXml" Target="../ink/ink2757.xml"/><Relationship Id="rId390" Type="http://schemas.openxmlformats.org/officeDocument/2006/relationships/image" Target="../media/image2597.png"/><Relationship Id="rId404" Type="http://schemas.openxmlformats.org/officeDocument/2006/relationships/image" Target="../media/image2604.png"/><Relationship Id="rId446" Type="http://schemas.openxmlformats.org/officeDocument/2006/relationships/image" Target="../media/image2625.png"/><Relationship Id="rId250" Type="http://schemas.openxmlformats.org/officeDocument/2006/relationships/image" Target="../media/image2528.png"/><Relationship Id="rId292" Type="http://schemas.openxmlformats.org/officeDocument/2006/relationships/image" Target="../media/image2549.png"/><Relationship Id="rId306" Type="http://schemas.openxmlformats.org/officeDocument/2006/relationships/image" Target="../media/image2556.png"/><Relationship Id="rId488" Type="http://schemas.openxmlformats.org/officeDocument/2006/relationships/image" Target="../media/image2646.png"/><Relationship Id="rId45" Type="http://schemas.openxmlformats.org/officeDocument/2006/relationships/customXml" Target="../ink/ink2660.xml"/><Relationship Id="rId87" Type="http://schemas.openxmlformats.org/officeDocument/2006/relationships/customXml" Target="../ink/ink2681.xml"/><Relationship Id="rId110" Type="http://schemas.openxmlformats.org/officeDocument/2006/relationships/image" Target="../media/image2458.png"/><Relationship Id="rId348" Type="http://schemas.openxmlformats.org/officeDocument/2006/relationships/image" Target="../media/image2577.png"/><Relationship Id="rId513" Type="http://schemas.openxmlformats.org/officeDocument/2006/relationships/customXml" Target="../ink/ink2894.xml"/><Relationship Id="rId152" Type="http://schemas.openxmlformats.org/officeDocument/2006/relationships/image" Target="../media/image2479.png"/><Relationship Id="rId194" Type="http://schemas.openxmlformats.org/officeDocument/2006/relationships/image" Target="../media/image2500.png"/><Relationship Id="rId208" Type="http://schemas.openxmlformats.org/officeDocument/2006/relationships/image" Target="../media/image2507.png"/><Relationship Id="rId415" Type="http://schemas.openxmlformats.org/officeDocument/2006/relationships/customXml" Target="../ink/ink2845.xml"/><Relationship Id="rId457" Type="http://schemas.openxmlformats.org/officeDocument/2006/relationships/customXml" Target="../ink/ink2866.xml"/><Relationship Id="rId261" Type="http://schemas.openxmlformats.org/officeDocument/2006/relationships/customXml" Target="../ink/ink2768.xml"/><Relationship Id="rId499" Type="http://schemas.openxmlformats.org/officeDocument/2006/relationships/customXml" Target="../ink/ink2887.xml"/><Relationship Id="rId14" Type="http://schemas.openxmlformats.org/officeDocument/2006/relationships/image" Target="../media/image2410.png"/><Relationship Id="rId56" Type="http://schemas.openxmlformats.org/officeDocument/2006/relationships/image" Target="../media/image2431.png"/><Relationship Id="rId317" Type="http://schemas.openxmlformats.org/officeDocument/2006/relationships/customXml" Target="../ink/ink2796.xml"/><Relationship Id="rId359" Type="http://schemas.openxmlformats.org/officeDocument/2006/relationships/customXml" Target="../ink/ink2817.xml"/><Relationship Id="rId524" Type="http://schemas.openxmlformats.org/officeDocument/2006/relationships/image" Target="../media/image2664.png"/><Relationship Id="rId98" Type="http://schemas.openxmlformats.org/officeDocument/2006/relationships/image" Target="../media/image2452.png"/><Relationship Id="rId121" Type="http://schemas.openxmlformats.org/officeDocument/2006/relationships/customXml" Target="../ink/ink2698.xml"/><Relationship Id="rId163" Type="http://schemas.openxmlformats.org/officeDocument/2006/relationships/customXml" Target="../ink/ink2719.xml"/><Relationship Id="rId219" Type="http://schemas.openxmlformats.org/officeDocument/2006/relationships/customXml" Target="../ink/ink2747.xml"/><Relationship Id="rId370" Type="http://schemas.openxmlformats.org/officeDocument/2006/relationships/image" Target="../media/image2588.png"/><Relationship Id="rId426" Type="http://schemas.openxmlformats.org/officeDocument/2006/relationships/image" Target="../media/image2615.png"/><Relationship Id="rId230" Type="http://schemas.openxmlformats.org/officeDocument/2006/relationships/image" Target="../media/image2518.png"/><Relationship Id="rId468" Type="http://schemas.openxmlformats.org/officeDocument/2006/relationships/image" Target="../media/image2636.png"/><Relationship Id="rId25" Type="http://schemas.openxmlformats.org/officeDocument/2006/relationships/customXml" Target="../ink/ink2650.xml"/><Relationship Id="rId67" Type="http://schemas.openxmlformats.org/officeDocument/2006/relationships/customXml" Target="../ink/ink2671.xml"/><Relationship Id="rId272" Type="http://schemas.openxmlformats.org/officeDocument/2006/relationships/image" Target="../media/image2539.png"/><Relationship Id="rId328" Type="http://schemas.openxmlformats.org/officeDocument/2006/relationships/image" Target="../media/image2567.png"/><Relationship Id="rId535" Type="http://schemas.openxmlformats.org/officeDocument/2006/relationships/customXml" Target="../ink/ink2905.xml"/><Relationship Id="rId132" Type="http://schemas.openxmlformats.org/officeDocument/2006/relationships/image" Target="../media/image2469.png"/><Relationship Id="rId174" Type="http://schemas.openxmlformats.org/officeDocument/2006/relationships/image" Target="../media/image2490.png"/><Relationship Id="rId381" Type="http://schemas.openxmlformats.org/officeDocument/2006/relationships/customXml" Target="../ink/ink2828.xml"/><Relationship Id="rId241" Type="http://schemas.openxmlformats.org/officeDocument/2006/relationships/customXml" Target="../ink/ink2758.xml"/><Relationship Id="rId437" Type="http://schemas.openxmlformats.org/officeDocument/2006/relationships/customXml" Target="../ink/ink2856.xml"/><Relationship Id="rId479" Type="http://schemas.openxmlformats.org/officeDocument/2006/relationships/customXml" Target="../ink/ink2877.xml"/><Relationship Id="rId36" Type="http://schemas.openxmlformats.org/officeDocument/2006/relationships/image" Target="../media/image2421.png"/><Relationship Id="rId283" Type="http://schemas.openxmlformats.org/officeDocument/2006/relationships/customXml" Target="../ink/ink2779.xml"/><Relationship Id="rId339" Type="http://schemas.openxmlformats.org/officeDocument/2006/relationships/customXml" Target="../ink/ink2807.xml"/><Relationship Id="rId490" Type="http://schemas.openxmlformats.org/officeDocument/2006/relationships/image" Target="../media/image2647.png"/><Relationship Id="rId504" Type="http://schemas.openxmlformats.org/officeDocument/2006/relationships/image" Target="../media/image2654.png"/><Relationship Id="rId546" Type="http://schemas.openxmlformats.org/officeDocument/2006/relationships/image" Target="../media/image2675.png"/><Relationship Id="rId78" Type="http://schemas.openxmlformats.org/officeDocument/2006/relationships/image" Target="../media/image2442.png"/><Relationship Id="rId101" Type="http://schemas.openxmlformats.org/officeDocument/2006/relationships/customXml" Target="../ink/ink2688.xml"/><Relationship Id="rId143" Type="http://schemas.openxmlformats.org/officeDocument/2006/relationships/customXml" Target="../ink/ink2709.xml"/><Relationship Id="rId185" Type="http://schemas.openxmlformats.org/officeDocument/2006/relationships/customXml" Target="../ink/ink2730.xml"/><Relationship Id="rId350" Type="http://schemas.openxmlformats.org/officeDocument/2006/relationships/image" Target="../media/image2578.png"/><Relationship Id="rId406" Type="http://schemas.openxmlformats.org/officeDocument/2006/relationships/image" Target="../media/image2605.png"/><Relationship Id="rId9" Type="http://schemas.openxmlformats.org/officeDocument/2006/relationships/customXml" Target="../ink/ink2642.xml"/><Relationship Id="rId210" Type="http://schemas.openxmlformats.org/officeDocument/2006/relationships/image" Target="../media/image2508.png"/><Relationship Id="rId392" Type="http://schemas.openxmlformats.org/officeDocument/2006/relationships/image" Target="../media/image2598.png"/><Relationship Id="rId448" Type="http://schemas.openxmlformats.org/officeDocument/2006/relationships/image" Target="../media/image2626.png"/><Relationship Id="rId252" Type="http://schemas.openxmlformats.org/officeDocument/2006/relationships/image" Target="../media/image2529.png"/><Relationship Id="rId294" Type="http://schemas.openxmlformats.org/officeDocument/2006/relationships/image" Target="../media/image2550.png"/><Relationship Id="rId308" Type="http://schemas.openxmlformats.org/officeDocument/2006/relationships/image" Target="../media/image2557.png"/><Relationship Id="rId515" Type="http://schemas.openxmlformats.org/officeDocument/2006/relationships/customXml" Target="../ink/ink2895.xml"/><Relationship Id="rId47" Type="http://schemas.openxmlformats.org/officeDocument/2006/relationships/customXml" Target="../ink/ink2661.xml"/><Relationship Id="rId89" Type="http://schemas.openxmlformats.org/officeDocument/2006/relationships/customXml" Target="../ink/ink2682.xml"/><Relationship Id="rId112" Type="http://schemas.openxmlformats.org/officeDocument/2006/relationships/image" Target="../media/image2459.png"/><Relationship Id="rId154" Type="http://schemas.openxmlformats.org/officeDocument/2006/relationships/image" Target="../media/image2480.png"/><Relationship Id="rId361" Type="http://schemas.openxmlformats.org/officeDocument/2006/relationships/customXml" Target="../ink/ink2818.xml"/><Relationship Id="rId196" Type="http://schemas.openxmlformats.org/officeDocument/2006/relationships/image" Target="../media/image2501.png"/><Relationship Id="rId417" Type="http://schemas.openxmlformats.org/officeDocument/2006/relationships/customXml" Target="../ink/ink2846.xml"/><Relationship Id="rId459" Type="http://schemas.openxmlformats.org/officeDocument/2006/relationships/customXml" Target="../ink/ink2867.xml"/><Relationship Id="rId16" Type="http://schemas.openxmlformats.org/officeDocument/2006/relationships/image" Target="../media/image2411.png"/><Relationship Id="rId221" Type="http://schemas.openxmlformats.org/officeDocument/2006/relationships/customXml" Target="../ink/ink2748.xml"/><Relationship Id="rId263" Type="http://schemas.openxmlformats.org/officeDocument/2006/relationships/customXml" Target="../ink/ink2769.xml"/><Relationship Id="rId319" Type="http://schemas.openxmlformats.org/officeDocument/2006/relationships/customXml" Target="../ink/ink2797.xml"/><Relationship Id="rId470" Type="http://schemas.openxmlformats.org/officeDocument/2006/relationships/image" Target="../media/image2637.png"/><Relationship Id="rId526" Type="http://schemas.openxmlformats.org/officeDocument/2006/relationships/image" Target="../media/image2665.png"/><Relationship Id="rId58" Type="http://schemas.openxmlformats.org/officeDocument/2006/relationships/image" Target="../media/image2432.png"/><Relationship Id="rId123" Type="http://schemas.openxmlformats.org/officeDocument/2006/relationships/customXml" Target="../ink/ink2699.xml"/><Relationship Id="rId330" Type="http://schemas.openxmlformats.org/officeDocument/2006/relationships/image" Target="../media/image2568.png"/><Relationship Id="rId165" Type="http://schemas.openxmlformats.org/officeDocument/2006/relationships/customXml" Target="../ink/ink2720.xml"/><Relationship Id="rId372" Type="http://schemas.openxmlformats.org/officeDocument/2006/relationships/image" Target="../media/image2589.png"/><Relationship Id="rId428" Type="http://schemas.openxmlformats.org/officeDocument/2006/relationships/image" Target="../media/image2616.png"/><Relationship Id="rId232" Type="http://schemas.openxmlformats.org/officeDocument/2006/relationships/image" Target="../media/image2519.png"/><Relationship Id="rId274" Type="http://schemas.openxmlformats.org/officeDocument/2006/relationships/image" Target="../media/image2540.png"/><Relationship Id="rId481" Type="http://schemas.openxmlformats.org/officeDocument/2006/relationships/customXml" Target="../ink/ink2878.xml"/><Relationship Id="rId27" Type="http://schemas.openxmlformats.org/officeDocument/2006/relationships/customXml" Target="../ink/ink2651.xml"/><Relationship Id="rId69" Type="http://schemas.openxmlformats.org/officeDocument/2006/relationships/customXml" Target="../ink/ink2672.xml"/><Relationship Id="rId134" Type="http://schemas.openxmlformats.org/officeDocument/2006/relationships/image" Target="../media/image2470.png"/><Relationship Id="rId537" Type="http://schemas.openxmlformats.org/officeDocument/2006/relationships/customXml" Target="../ink/ink2906.xml"/><Relationship Id="rId80" Type="http://schemas.openxmlformats.org/officeDocument/2006/relationships/image" Target="../media/image2443.png"/><Relationship Id="rId176" Type="http://schemas.openxmlformats.org/officeDocument/2006/relationships/image" Target="../media/image2491.png"/><Relationship Id="rId341" Type="http://schemas.openxmlformats.org/officeDocument/2006/relationships/customXml" Target="../ink/ink2808.xml"/><Relationship Id="rId383" Type="http://schemas.openxmlformats.org/officeDocument/2006/relationships/customXml" Target="../ink/ink2829.xml"/><Relationship Id="rId439" Type="http://schemas.openxmlformats.org/officeDocument/2006/relationships/customXml" Target="../ink/ink2857.xml"/><Relationship Id="rId201" Type="http://schemas.openxmlformats.org/officeDocument/2006/relationships/customXml" Target="../ink/ink2738.xml"/><Relationship Id="rId243" Type="http://schemas.openxmlformats.org/officeDocument/2006/relationships/customXml" Target="../ink/ink2759.xml"/><Relationship Id="rId285" Type="http://schemas.openxmlformats.org/officeDocument/2006/relationships/customXml" Target="../ink/ink2780.xml"/><Relationship Id="rId450" Type="http://schemas.openxmlformats.org/officeDocument/2006/relationships/image" Target="../media/image2627.png"/><Relationship Id="rId506" Type="http://schemas.openxmlformats.org/officeDocument/2006/relationships/image" Target="../media/image2655.png"/><Relationship Id="rId38" Type="http://schemas.openxmlformats.org/officeDocument/2006/relationships/image" Target="../media/image2422.png"/><Relationship Id="rId103" Type="http://schemas.openxmlformats.org/officeDocument/2006/relationships/customXml" Target="../ink/ink2689.xml"/><Relationship Id="rId310" Type="http://schemas.openxmlformats.org/officeDocument/2006/relationships/image" Target="../media/image2558.png"/><Relationship Id="rId492" Type="http://schemas.openxmlformats.org/officeDocument/2006/relationships/image" Target="../media/image2648.png"/><Relationship Id="rId548" Type="http://schemas.openxmlformats.org/officeDocument/2006/relationships/image" Target="../media/image2676.png"/><Relationship Id="rId91" Type="http://schemas.openxmlformats.org/officeDocument/2006/relationships/customXml" Target="../ink/ink2683.xml"/><Relationship Id="rId145" Type="http://schemas.openxmlformats.org/officeDocument/2006/relationships/customXml" Target="../ink/ink2710.xml"/><Relationship Id="rId187" Type="http://schemas.openxmlformats.org/officeDocument/2006/relationships/customXml" Target="../ink/ink2731.xml"/><Relationship Id="rId352" Type="http://schemas.openxmlformats.org/officeDocument/2006/relationships/image" Target="../media/image2579.png"/><Relationship Id="rId394" Type="http://schemas.openxmlformats.org/officeDocument/2006/relationships/image" Target="../media/image2599.png"/><Relationship Id="rId408" Type="http://schemas.openxmlformats.org/officeDocument/2006/relationships/image" Target="../media/image2606.png"/><Relationship Id="rId212" Type="http://schemas.openxmlformats.org/officeDocument/2006/relationships/image" Target="../media/image2509.png"/><Relationship Id="rId254" Type="http://schemas.openxmlformats.org/officeDocument/2006/relationships/image" Target="../media/image2530.png"/><Relationship Id="rId49" Type="http://schemas.openxmlformats.org/officeDocument/2006/relationships/customXml" Target="../ink/ink2662.xml"/><Relationship Id="rId114" Type="http://schemas.openxmlformats.org/officeDocument/2006/relationships/image" Target="../media/image2460.png"/><Relationship Id="rId296" Type="http://schemas.openxmlformats.org/officeDocument/2006/relationships/image" Target="../media/image2551.png"/><Relationship Id="rId461" Type="http://schemas.openxmlformats.org/officeDocument/2006/relationships/customXml" Target="../ink/ink2868.xml"/><Relationship Id="rId517" Type="http://schemas.openxmlformats.org/officeDocument/2006/relationships/customXml" Target="../ink/ink2896.xml"/><Relationship Id="rId60" Type="http://schemas.openxmlformats.org/officeDocument/2006/relationships/image" Target="../media/image2433.png"/><Relationship Id="rId156" Type="http://schemas.openxmlformats.org/officeDocument/2006/relationships/image" Target="../media/image2481.png"/><Relationship Id="rId198" Type="http://schemas.openxmlformats.org/officeDocument/2006/relationships/image" Target="../media/image2502.png"/><Relationship Id="rId321" Type="http://schemas.openxmlformats.org/officeDocument/2006/relationships/customXml" Target="../ink/ink2798.xml"/><Relationship Id="rId363" Type="http://schemas.openxmlformats.org/officeDocument/2006/relationships/customXml" Target="../ink/ink2819.xml"/><Relationship Id="rId419" Type="http://schemas.openxmlformats.org/officeDocument/2006/relationships/customXml" Target="../ink/ink2847.xml"/><Relationship Id="rId223" Type="http://schemas.openxmlformats.org/officeDocument/2006/relationships/customXml" Target="../ink/ink2749.xml"/><Relationship Id="rId430" Type="http://schemas.openxmlformats.org/officeDocument/2006/relationships/image" Target="../media/image2617.png"/><Relationship Id="rId18" Type="http://schemas.openxmlformats.org/officeDocument/2006/relationships/image" Target="../media/image2412.png"/><Relationship Id="rId265" Type="http://schemas.openxmlformats.org/officeDocument/2006/relationships/customXml" Target="../ink/ink2770.xml"/><Relationship Id="rId472" Type="http://schemas.openxmlformats.org/officeDocument/2006/relationships/image" Target="../media/image2638.png"/><Relationship Id="rId528" Type="http://schemas.openxmlformats.org/officeDocument/2006/relationships/image" Target="../media/image2666.png"/><Relationship Id="rId125" Type="http://schemas.openxmlformats.org/officeDocument/2006/relationships/customXml" Target="../ink/ink2700.xml"/><Relationship Id="rId167" Type="http://schemas.openxmlformats.org/officeDocument/2006/relationships/customXml" Target="../ink/ink2721.xml"/><Relationship Id="rId332" Type="http://schemas.openxmlformats.org/officeDocument/2006/relationships/image" Target="../media/image2569.png"/><Relationship Id="rId374" Type="http://schemas.openxmlformats.org/officeDocument/2006/relationships/image" Target="../media/image2590.png"/><Relationship Id="rId71" Type="http://schemas.openxmlformats.org/officeDocument/2006/relationships/customXml" Target="../ink/ink2673.xml"/><Relationship Id="rId234" Type="http://schemas.openxmlformats.org/officeDocument/2006/relationships/image" Target="../media/image2520.png"/><Relationship Id="rId2" Type="http://schemas.openxmlformats.org/officeDocument/2006/relationships/image" Target="../media/image24.emf"/><Relationship Id="rId29" Type="http://schemas.openxmlformats.org/officeDocument/2006/relationships/customXml" Target="../ink/ink2652.xml"/><Relationship Id="rId276" Type="http://schemas.openxmlformats.org/officeDocument/2006/relationships/image" Target="../media/image2541.png"/><Relationship Id="rId441" Type="http://schemas.openxmlformats.org/officeDocument/2006/relationships/customXml" Target="../ink/ink2858.xml"/><Relationship Id="rId483" Type="http://schemas.openxmlformats.org/officeDocument/2006/relationships/customXml" Target="../ink/ink2879.xml"/><Relationship Id="rId539" Type="http://schemas.openxmlformats.org/officeDocument/2006/relationships/customXml" Target="../ink/ink2907.xml"/><Relationship Id="rId40" Type="http://schemas.openxmlformats.org/officeDocument/2006/relationships/image" Target="../media/image2423.png"/><Relationship Id="rId136" Type="http://schemas.openxmlformats.org/officeDocument/2006/relationships/image" Target="../media/image2471.png"/><Relationship Id="rId178" Type="http://schemas.openxmlformats.org/officeDocument/2006/relationships/image" Target="../media/image2492.png"/><Relationship Id="rId301" Type="http://schemas.openxmlformats.org/officeDocument/2006/relationships/customXml" Target="../ink/ink2788.xml"/><Relationship Id="rId343" Type="http://schemas.openxmlformats.org/officeDocument/2006/relationships/customXml" Target="../ink/ink2809.xml"/><Relationship Id="rId550" Type="http://schemas.openxmlformats.org/officeDocument/2006/relationships/image" Target="../media/image2677.png"/><Relationship Id="rId82" Type="http://schemas.openxmlformats.org/officeDocument/2006/relationships/image" Target="../media/image2444.png"/><Relationship Id="rId203" Type="http://schemas.openxmlformats.org/officeDocument/2006/relationships/customXml" Target="../ink/ink2739.xml"/><Relationship Id="rId385" Type="http://schemas.openxmlformats.org/officeDocument/2006/relationships/customXml" Target="../ink/ink2830.xml"/><Relationship Id="rId245" Type="http://schemas.openxmlformats.org/officeDocument/2006/relationships/customXml" Target="../ink/ink2760.xml"/><Relationship Id="rId287" Type="http://schemas.openxmlformats.org/officeDocument/2006/relationships/customXml" Target="../ink/ink2781.xml"/><Relationship Id="rId410" Type="http://schemas.openxmlformats.org/officeDocument/2006/relationships/image" Target="../media/image2607.png"/><Relationship Id="rId452" Type="http://schemas.openxmlformats.org/officeDocument/2006/relationships/image" Target="../media/image2628.png"/><Relationship Id="rId494" Type="http://schemas.openxmlformats.org/officeDocument/2006/relationships/image" Target="../media/image2649.png"/><Relationship Id="rId508" Type="http://schemas.openxmlformats.org/officeDocument/2006/relationships/image" Target="../media/image2656.png"/><Relationship Id="rId105" Type="http://schemas.openxmlformats.org/officeDocument/2006/relationships/customXml" Target="../ink/ink2690.xml"/><Relationship Id="rId147" Type="http://schemas.openxmlformats.org/officeDocument/2006/relationships/customXml" Target="../ink/ink2711.xml"/><Relationship Id="rId312" Type="http://schemas.openxmlformats.org/officeDocument/2006/relationships/image" Target="../media/image2559.png"/><Relationship Id="rId354" Type="http://schemas.openxmlformats.org/officeDocument/2006/relationships/image" Target="../media/image2580.png"/><Relationship Id="rId51" Type="http://schemas.openxmlformats.org/officeDocument/2006/relationships/customXml" Target="../ink/ink2663.xml"/><Relationship Id="rId93" Type="http://schemas.openxmlformats.org/officeDocument/2006/relationships/customXml" Target="../ink/ink2684.xml"/><Relationship Id="rId189" Type="http://schemas.openxmlformats.org/officeDocument/2006/relationships/customXml" Target="../ink/ink2732.xml"/><Relationship Id="rId396" Type="http://schemas.openxmlformats.org/officeDocument/2006/relationships/image" Target="../media/image2600.png"/><Relationship Id="rId214" Type="http://schemas.openxmlformats.org/officeDocument/2006/relationships/image" Target="../media/image2510.png"/><Relationship Id="rId256" Type="http://schemas.openxmlformats.org/officeDocument/2006/relationships/image" Target="../media/image2531.png"/><Relationship Id="rId298" Type="http://schemas.openxmlformats.org/officeDocument/2006/relationships/image" Target="../media/image2552.png"/><Relationship Id="rId421" Type="http://schemas.openxmlformats.org/officeDocument/2006/relationships/customXml" Target="../ink/ink2848.xml"/><Relationship Id="rId463" Type="http://schemas.openxmlformats.org/officeDocument/2006/relationships/customXml" Target="../ink/ink2869.xml"/><Relationship Id="rId519" Type="http://schemas.openxmlformats.org/officeDocument/2006/relationships/customXml" Target="../ink/ink2897.xml"/><Relationship Id="rId116" Type="http://schemas.openxmlformats.org/officeDocument/2006/relationships/image" Target="../media/image2461.png"/><Relationship Id="rId158" Type="http://schemas.openxmlformats.org/officeDocument/2006/relationships/image" Target="../media/image2482.png"/><Relationship Id="rId323" Type="http://schemas.openxmlformats.org/officeDocument/2006/relationships/customXml" Target="../ink/ink2799.xml"/><Relationship Id="rId530" Type="http://schemas.openxmlformats.org/officeDocument/2006/relationships/image" Target="../media/image2667.png"/><Relationship Id="rId20" Type="http://schemas.openxmlformats.org/officeDocument/2006/relationships/image" Target="../media/image2413.png"/><Relationship Id="rId62" Type="http://schemas.openxmlformats.org/officeDocument/2006/relationships/image" Target="../media/image2434.png"/><Relationship Id="rId365" Type="http://schemas.openxmlformats.org/officeDocument/2006/relationships/customXml" Target="../ink/ink2820.xml"/><Relationship Id="rId225" Type="http://schemas.openxmlformats.org/officeDocument/2006/relationships/customXml" Target="../ink/ink2750.xml"/><Relationship Id="rId267" Type="http://schemas.openxmlformats.org/officeDocument/2006/relationships/customXml" Target="../ink/ink2771.xml"/><Relationship Id="rId432" Type="http://schemas.openxmlformats.org/officeDocument/2006/relationships/image" Target="../media/image2618.png"/><Relationship Id="rId474" Type="http://schemas.openxmlformats.org/officeDocument/2006/relationships/image" Target="../media/image2639.png"/><Relationship Id="rId127" Type="http://schemas.openxmlformats.org/officeDocument/2006/relationships/customXml" Target="../ink/ink2701.xml"/><Relationship Id="rId31" Type="http://schemas.openxmlformats.org/officeDocument/2006/relationships/customXml" Target="../ink/ink2653.xml"/><Relationship Id="rId73" Type="http://schemas.openxmlformats.org/officeDocument/2006/relationships/customXml" Target="../ink/ink2674.xml"/><Relationship Id="rId169" Type="http://schemas.openxmlformats.org/officeDocument/2006/relationships/customXml" Target="../ink/ink2722.xml"/><Relationship Id="rId334" Type="http://schemas.openxmlformats.org/officeDocument/2006/relationships/image" Target="../media/image2570.png"/><Relationship Id="rId376" Type="http://schemas.openxmlformats.org/officeDocument/2006/relationships/image" Target="../media/image2591.png"/><Relationship Id="rId541" Type="http://schemas.openxmlformats.org/officeDocument/2006/relationships/customXml" Target="../ink/ink2908.xml"/><Relationship Id="rId4" Type="http://schemas.openxmlformats.org/officeDocument/2006/relationships/image" Target="../media/image2405.png"/><Relationship Id="rId180" Type="http://schemas.openxmlformats.org/officeDocument/2006/relationships/image" Target="../media/image2493.png"/><Relationship Id="rId236" Type="http://schemas.openxmlformats.org/officeDocument/2006/relationships/image" Target="../media/image2521.png"/><Relationship Id="rId278" Type="http://schemas.openxmlformats.org/officeDocument/2006/relationships/image" Target="../media/image2542.png"/><Relationship Id="rId401" Type="http://schemas.openxmlformats.org/officeDocument/2006/relationships/customXml" Target="../ink/ink2838.xml"/><Relationship Id="rId443" Type="http://schemas.openxmlformats.org/officeDocument/2006/relationships/customXml" Target="../ink/ink2859.xml"/><Relationship Id="rId303" Type="http://schemas.openxmlformats.org/officeDocument/2006/relationships/customXml" Target="../ink/ink2789.xml"/><Relationship Id="rId485" Type="http://schemas.openxmlformats.org/officeDocument/2006/relationships/customXml" Target="../ink/ink2880.xml"/><Relationship Id="rId42" Type="http://schemas.openxmlformats.org/officeDocument/2006/relationships/image" Target="../media/image2424.png"/><Relationship Id="rId84" Type="http://schemas.openxmlformats.org/officeDocument/2006/relationships/image" Target="../media/image2445.png"/><Relationship Id="rId138" Type="http://schemas.openxmlformats.org/officeDocument/2006/relationships/image" Target="../media/image2472.png"/><Relationship Id="rId345" Type="http://schemas.openxmlformats.org/officeDocument/2006/relationships/customXml" Target="../ink/ink2810.xml"/><Relationship Id="rId387" Type="http://schemas.openxmlformats.org/officeDocument/2006/relationships/customXml" Target="../ink/ink2831.xml"/><Relationship Id="rId510" Type="http://schemas.openxmlformats.org/officeDocument/2006/relationships/image" Target="../media/image2657.png"/><Relationship Id="rId191" Type="http://schemas.openxmlformats.org/officeDocument/2006/relationships/customXml" Target="../ink/ink2733.xml"/><Relationship Id="rId205" Type="http://schemas.openxmlformats.org/officeDocument/2006/relationships/customXml" Target="../ink/ink2740.xml"/><Relationship Id="rId247" Type="http://schemas.openxmlformats.org/officeDocument/2006/relationships/customXml" Target="../ink/ink2761.xml"/><Relationship Id="rId412" Type="http://schemas.openxmlformats.org/officeDocument/2006/relationships/image" Target="../media/image2608.png"/><Relationship Id="rId107" Type="http://schemas.openxmlformats.org/officeDocument/2006/relationships/customXml" Target="../ink/ink2691.xml"/><Relationship Id="rId289" Type="http://schemas.openxmlformats.org/officeDocument/2006/relationships/customXml" Target="../ink/ink2782.xml"/><Relationship Id="rId454" Type="http://schemas.openxmlformats.org/officeDocument/2006/relationships/image" Target="../media/image2629.png"/><Relationship Id="rId496" Type="http://schemas.openxmlformats.org/officeDocument/2006/relationships/image" Target="../media/image2650.png"/><Relationship Id="rId11" Type="http://schemas.openxmlformats.org/officeDocument/2006/relationships/customXml" Target="../ink/ink2643.xml"/><Relationship Id="rId53" Type="http://schemas.openxmlformats.org/officeDocument/2006/relationships/customXml" Target="../ink/ink2664.xml"/><Relationship Id="rId149" Type="http://schemas.openxmlformats.org/officeDocument/2006/relationships/customXml" Target="../ink/ink2712.xml"/><Relationship Id="rId314" Type="http://schemas.openxmlformats.org/officeDocument/2006/relationships/image" Target="../media/image2560.png"/><Relationship Id="rId356" Type="http://schemas.openxmlformats.org/officeDocument/2006/relationships/image" Target="../media/image2581.png"/><Relationship Id="rId398" Type="http://schemas.openxmlformats.org/officeDocument/2006/relationships/image" Target="../media/image2601.png"/><Relationship Id="rId521" Type="http://schemas.openxmlformats.org/officeDocument/2006/relationships/customXml" Target="../ink/ink2898.xml"/><Relationship Id="rId95" Type="http://schemas.openxmlformats.org/officeDocument/2006/relationships/customXml" Target="../ink/ink2685.xml"/><Relationship Id="rId160" Type="http://schemas.openxmlformats.org/officeDocument/2006/relationships/image" Target="../media/image2483.png"/><Relationship Id="rId216" Type="http://schemas.openxmlformats.org/officeDocument/2006/relationships/image" Target="../media/image2511.png"/><Relationship Id="rId423" Type="http://schemas.openxmlformats.org/officeDocument/2006/relationships/customXml" Target="../ink/ink2849.xml"/><Relationship Id="rId258" Type="http://schemas.openxmlformats.org/officeDocument/2006/relationships/image" Target="../media/image2532.png"/><Relationship Id="rId465" Type="http://schemas.openxmlformats.org/officeDocument/2006/relationships/customXml" Target="../ink/ink2870.xml"/><Relationship Id="rId22" Type="http://schemas.openxmlformats.org/officeDocument/2006/relationships/image" Target="../media/image2414.png"/><Relationship Id="rId64" Type="http://schemas.openxmlformats.org/officeDocument/2006/relationships/image" Target="../media/image2435.png"/><Relationship Id="rId118" Type="http://schemas.openxmlformats.org/officeDocument/2006/relationships/image" Target="../media/image2462.png"/><Relationship Id="rId325" Type="http://schemas.openxmlformats.org/officeDocument/2006/relationships/customXml" Target="../ink/ink2800.xml"/><Relationship Id="rId367" Type="http://schemas.openxmlformats.org/officeDocument/2006/relationships/customXml" Target="../ink/ink2821.xml"/><Relationship Id="rId532" Type="http://schemas.openxmlformats.org/officeDocument/2006/relationships/image" Target="../media/image2668.png"/><Relationship Id="rId171" Type="http://schemas.openxmlformats.org/officeDocument/2006/relationships/customXml" Target="../ink/ink2723.xml"/><Relationship Id="rId227" Type="http://schemas.openxmlformats.org/officeDocument/2006/relationships/customXml" Target="../ink/ink2751.xml"/><Relationship Id="rId269" Type="http://schemas.openxmlformats.org/officeDocument/2006/relationships/customXml" Target="../ink/ink2772.xml"/><Relationship Id="rId434" Type="http://schemas.openxmlformats.org/officeDocument/2006/relationships/image" Target="../media/image2619.png"/><Relationship Id="rId476" Type="http://schemas.openxmlformats.org/officeDocument/2006/relationships/image" Target="../media/image2640.png"/><Relationship Id="rId33" Type="http://schemas.openxmlformats.org/officeDocument/2006/relationships/customXml" Target="../ink/ink2654.xml"/><Relationship Id="rId129" Type="http://schemas.openxmlformats.org/officeDocument/2006/relationships/customXml" Target="../ink/ink2702.xml"/><Relationship Id="rId280" Type="http://schemas.openxmlformats.org/officeDocument/2006/relationships/image" Target="../media/image2543.png"/><Relationship Id="rId336" Type="http://schemas.openxmlformats.org/officeDocument/2006/relationships/image" Target="../media/image2571.png"/><Relationship Id="rId501" Type="http://schemas.openxmlformats.org/officeDocument/2006/relationships/customXml" Target="../ink/ink2888.xml"/><Relationship Id="rId543" Type="http://schemas.openxmlformats.org/officeDocument/2006/relationships/customXml" Target="../ink/ink2909.xml"/><Relationship Id="rId75" Type="http://schemas.openxmlformats.org/officeDocument/2006/relationships/customXml" Target="../ink/ink2675.xml"/><Relationship Id="rId140" Type="http://schemas.openxmlformats.org/officeDocument/2006/relationships/image" Target="../media/image2473.png"/><Relationship Id="rId182" Type="http://schemas.openxmlformats.org/officeDocument/2006/relationships/image" Target="../media/image2494.png"/><Relationship Id="rId378" Type="http://schemas.openxmlformats.org/officeDocument/2006/relationships/image" Target="../media/image2592.png"/><Relationship Id="rId403" Type="http://schemas.openxmlformats.org/officeDocument/2006/relationships/customXml" Target="../ink/ink2839.xml"/><Relationship Id="rId6" Type="http://schemas.openxmlformats.org/officeDocument/2006/relationships/image" Target="../media/image2406.png"/><Relationship Id="rId238" Type="http://schemas.openxmlformats.org/officeDocument/2006/relationships/image" Target="../media/image2522.png"/><Relationship Id="rId445" Type="http://schemas.openxmlformats.org/officeDocument/2006/relationships/customXml" Target="../ink/ink2860.xml"/><Relationship Id="rId487" Type="http://schemas.openxmlformats.org/officeDocument/2006/relationships/customXml" Target="../ink/ink2881.xml"/><Relationship Id="rId291" Type="http://schemas.openxmlformats.org/officeDocument/2006/relationships/customXml" Target="../ink/ink2783.xml"/><Relationship Id="rId305" Type="http://schemas.openxmlformats.org/officeDocument/2006/relationships/customXml" Target="../ink/ink2790.xml"/><Relationship Id="rId347" Type="http://schemas.openxmlformats.org/officeDocument/2006/relationships/customXml" Target="../ink/ink2811.xml"/><Relationship Id="rId512" Type="http://schemas.openxmlformats.org/officeDocument/2006/relationships/image" Target="../media/image2658.png"/><Relationship Id="rId44" Type="http://schemas.openxmlformats.org/officeDocument/2006/relationships/image" Target="../media/image2425.png"/><Relationship Id="rId86" Type="http://schemas.openxmlformats.org/officeDocument/2006/relationships/image" Target="../media/image2446.png"/><Relationship Id="rId151" Type="http://schemas.openxmlformats.org/officeDocument/2006/relationships/customXml" Target="../ink/ink2713.xml"/><Relationship Id="rId389" Type="http://schemas.openxmlformats.org/officeDocument/2006/relationships/customXml" Target="../ink/ink2832.xml"/><Relationship Id="rId193" Type="http://schemas.openxmlformats.org/officeDocument/2006/relationships/customXml" Target="../ink/ink2734.xml"/><Relationship Id="rId207" Type="http://schemas.openxmlformats.org/officeDocument/2006/relationships/customXml" Target="../ink/ink2741.xml"/><Relationship Id="rId249" Type="http://schemas.openxmlformats.org/officeDocument/2006/relationships/customXml" Target="../ink/ink2762.xml"/><Relationship Id="rId414" Type="http://schemas.openxmlformats.org/officeDocument/2006/relationships/image" Target="../media/image2609.png"/><Relationship Id="rId456" Type="http://schemas.openxmlformats.org/officeDocument/2006/relationships/image" Target="../media/image2630.png"/><Relationship Id="rId498" Type="http://schemas.openxmlformats.org/officeDocument/2006/relationships/image" Target="../media/image2651.png"/><Relationship Id="rId13" Type="http://schemas.openxmlformats.org/officeDocument/2006/relationships/customXml" Target="../ink/ink2644.xml"/><Relationship Id="rId109" Type="http://schemas.openxmlformats.org/officeDocument/2006/relationships/customXml" Target="../ink/ink2692.xml"/><Relationship Id="rId260" Type="http://schemas.openxmlformats.org/officeDocument/2006/relationships/image" Target="../media/image2533.png"/><Relationship Id="rId316" Type="http://schemas.openxmlformats.org/officeDocument/2006/relationships/image" Target="../media/image2561.png"/><Relationship Id="rId523" Type="http://schemas.openxmlformats.org/officeDocument/2006/relationships/customXml" Target="../ink/ink2899.xml"/><Relationship Id="rId55" Type="http://schemas.openxmlformats.org/officeDocument/2006/relationships/customXml" Target="../ink/ink2665.xml"/><Relationship Id="rId97" Type="http://schemas.openxmlformats.org/officeDocument/2006/relationships/customXml" Target="../ink/ink2686.xml"/><Relationship Id="rId120" Type="http://schemas.openxmlformats.org/officeDocument/2006/relationships/image" Target="../media/image2463.png"/><Relationship Id="rId358" Type="http://schemas.openxmlformats.org/officeDocument/2006/relationships/image" Target="../media/image2582.png"/><Relationship Id="rId162" Type="http://schemas.openxmlformats.org/officeDocument/2006/relationships/image" Target="../media/image2484.png"/><Relationship Id="rId218" Type="http://schemas.openxmlformats.org/officeDocument/2006/relationships/image" Target="../media/image2512.png"/><Relationship Id="rId425" Type="http://schemas.openxmlformats.org/officeDocument/2006/relationships/customXml" Target="../ink/ink2850.xml"/><Relationship Id="rId467" Type="http://schemas.openxmlformats.org/officeDocument/2006/relationships/customXml" Target="../ink/ink2871.xml"/><Relationship Id="rId271" Type="http://schemas.openxmlformats.org/officeDocument/2006/relationships/customXml" Target="../ink/ink2773.xml"/><Relationship Id="rId24" Type="http://schemas.openxmlformats.org/officeDocument/2006/relationships/image" Target="../media/image2415.png"/><Relationship Id="rId66" Type="http://schemas.openxmlformats.org/officeDocument/2006/relationships/image" Target="../media/image2436.png"/><Relationship Id="rId131" Type="http://schemas.openxmlformats.org/officeDocument/2006/relationships/customXml" Target="../ink/ink2703.xml"/><Relationship Id="rId327" Type="http://schemas.openxmlformats.org/officeDocument/2006/relationships/customXml" Target="../ink/ink2801.xml"/><Relationship Id="rId369" Type="http://schemas.openxmlformats.org/officeDocument/2006/relationships/customXml" Target="../ink/ink2822.xml"/><Relationship Id="rId534" Type="http://schemas.openxmlformats.org/officeDocument/2006/relationships/image" Target="../media/image2669.png"/><Relationship Id="rId173" Type="http://schemas.openxmlformats.org/officeDocument/2006/relationships/customXml" Target="../ink/ink2724.xml"/><Relationship Id="rId229" Type="http://schemas.openxmlformats.org/officeDocument/2006/relationships/customXml" Target="../ink/ink2752.xml"/><Relationship Id="rId380" Type="http://schemas.openxmlformats.org/officeDocument/2006/relationships/image" Target="../media/image2593.png"/><Relationship Id="rId436" Type="http://schemas.openxmlformats.org/officeDocument/2006/relationships/image" Target="../media/image2620.png"/><Relationship Id="rId240" Type="http://schemas.openxmlformats.org/officeDocument/2006/relationships/image" Target="../media/image2523.png"/><Relationship Id="rId478" Type="http://schemas.openxmlformats.org/officeDocument/2006/relationships/image" Target="../media/image2641.png"/><Relationship Id="rId35" Type="http://schemas.openxmlformats.org/officeDocument/2006/relationships/customXml" Target="../ink/ink2655.xml"/><Relationship Id="rId77" Type="http://schemas.openxmlformats.org/officeDocument/2006/relationships/customXml" Target="../ink/ink2676.xml"/><Relationship Id="rId100" Type="http://schemas.openxmlformats.org/officeDocument/2006/relationships/image" Target="../media/image2453.png"/><Relationship Id="rId282" Type="http://schemas.openxmlformats.org/officeDocument/2006/relationships/image" Target="../media/image2544.png"/><Relationship Id="rId338" Type="http://schemas.openxmlformats.org/officeDocument/2006/relationships/image" Target="../media/image2572.png"/><Relationship Id="rId503" Type="http://schemas.openxmlformats.org/officeDocument/2006/relationships/customXml" Target="../ink/ink2889.xml"/><Relationship Id="rId545" Type="http://schemas.openxmlformats.org/officeDocument/2006/relationships/customXml" Target="../ink/ink2910.xml"/><Relationship Id="rId8" Type="http://schemas.openxmlformats.org/officeDocument/2006/relationships/image" Target="../media/image2407.png"/><Relationship Id="rId142" Type="http://schemas.openxmlformats.org/officeDocument/2006/relationships/image" Target="../media/image2474.png"/><Relationship Id="rId184" Type="http://schemas.openxmlformats.org/officeDocument/2006/relationships/image" Target="../media/image2495.png"/><Relationship Id="rId391" Type="http://schemas.openxmlformats.org/officeDocument/2006/relationships/customXml" Target="../ink/ink2833.xml"/><Relationship Id="rId405" Type="http://schemas.openxmlformats.org/officeDocument/2006/relationships/customXml" Target="../ink/ink2840.xml"/><Relationship Id="rId447" Type="http://schemas.openxmlformats.org/officeDocument/2006/relationships/customXml" Target="../ink/ink2861.xml"/><Relationship Id="rId251" Type="http://schemas.openxmlformats.org/officeDocument/2006/relationships/customXml" Target="../ink/ink2763.xml"/><Relationship Id="rId489" Type="http://schemas.openxmlformats.org/officeDocument/2006/relationships/customXml" Target="../ink/ink2882.xml"/><Relationship Id="rId46" Type="http://schemas.openxmlformats.org/officeDocument/2006/relationships/image" Target="../media/image2426.png"/><Relationship Id="rId293" Type="http://schemas.openxmlformats.org/officeDocument/2006/relationships/customXml" Target="../ink/ink2784.xml"/><Relationship Id="rId307" Type="http://schemas.openxmlformats.org/officeDocument/2006/relationships/customXml" Target="../ink/ink2791.xml"/><Relationship Id="rId349" Type="http://schemas.openxmlformats.org/officeDocument/2006/relationships/customXml" Target="../ink/ink2812.xml"/><Relationship Id="rId514" Type="http://schemas.openxmlformats.org/officeDocument/2006/relationships/image" Target="../media/image2659.png"/><Relationship Id="rId88" Type="http://schemas.openxmlformats.org/officeDocument/2006/relationships/image" Target="../media/image2447.png"/><Relationship Id="rId111" Type="http://schemas.openxmlformats.org/officeDocument/2006/relationships/customXml" Target="../ink/ink2693.xml"/><Relationship Id="rId153" Type="http://schemas.openxmlformats.org/officeDocument/2006/relationships/customXml" Target="../ink/ink2714.xml"/><Relationship Id="rId195" Type="http://schemas.openxmlformats.org/officeDocument/2006/relationships/customXml" Target="../ink/ink2735.xml"/><Relationship Id="rId209" Type="http://schemas.openxmlformats.org/officeDocument/2006/relationships/customXml" Target="../ink/ink2742.xml"/><Relationship Id="rId360" Type="http://schemas.openxmlformats.org/officeDocument/2006/relationships/image" Target="../media/image2583.png"/><Relationship Id="rId416" Type="http://schemas.openxmlformats.org/officeDocument/2006/relationships/image" Target="../media/image2610.png"/><Relationship Id="rId220" Type="http://schemas.openxmlformats.org/officeDocument/2006/relationships/image" Target="../media/image2513.png"/><Relationship Id="rId458" Type="http://schemas.openxmlformats.org/officeDocument/2006/relationships/image" Target="../media/image2631.png"/><Relationship Id="rId15" Type="http://schemas.openxmlformats.org/officeDocument/2006/relationships/customXml" Target="../ink/ink2645.xml"/><Relationship Id="rId57" Type="http://schemas.openxmlformats.org/officeDocument/2006/relationships/customXml" Target="../ink/ink2666.xml"/><Relationship Id="rId262" Type="http://schemas.openxmlformats.org/officeDocument/2006/relationships/image" Target="../media/image2534.png"/><Relationship Id="rId318" Type="http://schemas.openxmlformats.org/officeDocument/2006/relationships/image" Target="../media/image2562.png"/><Relationship Id="rId525" Type="http://schemas.openxmlformats.org/officeDocument/2006/relationships/customXml" Target="../ink/ink2900.xml"/><Relationship Id="rId99" Type="http://schemas.openxmlformats.org/officeDocument/2006/relationships/customXml" Target="../ink/ink2687.xml"/><Relationship Id="rId122" Type="http://schemas.openxmlformats.org/officeDocument/2006/relationships/image" Target="../media/image2464.png"/><Relationship Id="rId164" Type="http://schemas.openxmlformats.org/officeDocument/2006/relationships/image" Target="../media/image2485.png"/><Relationship Id="rId371" Type="http://schemas.openxmlformats.org/officeDocument/2006/relationships/customXml" Target="../ink/ink2823.xml"/><Relationship Id="rId427" Type="http://schemas.openxmlformats.org/officeDocument/2006/relationships/customXml" Target="../ink/ink2851.xml"/><Relationship Id="rId469" Type="http://schemas.openxmlformats.org/officeDocument/2006/relationships/customXml" Target="../ink/ink2872.xml"/><Relationship Id="rId26" Type="http://schemas.openxmlformats.org/officeDocument/2006/relationships/image" Target="../media/image2416.png"/><Relationship Id="rId231" Type="http://schemas.openxmlformats.org/officeDocument/2006/relationships/customXml" Target="../ink/ink2753.xml"/><Relationship Id="rId273" Type="http://schemas.openxmlformats.org/officeDocument/2006/relationships/customXml" Target="../ink/ink2774.xml"/><Relationship Id="rId329" Type="http://schemas.openxmlformats.org/officeDocument/2006/relationships/customXml" Target="../ink/ink2802.xml"/><Relationship Id="rId480" Type="http://schemas.openxmlformats.org/officeDocument/2006/relationships/image" Target="../media/image2642.png"/><Relationship Id="rId536" Type="http://schemas.openxmlformats.org/officeDocument/2006/relationships/image" Target="../media/image2670.png"/><Relationship Id="rId68" Type="http://schemas.openxmlformats.org/officeDocument/2006/relationships/image" Target="../media/image2437.png"/><Relationship Id="rId133" Type="http://schemas.openxmlformats.org/officeDocument/2006/relationships/customXml" Target="../ink/ink2704.xml"/><Relationship Id="rId175" Type="http://schemas.openxmlformats.org/officeDocument/2006/relationships/customXml" Target="../ink/ink2725.xml"/><Relationship Id="rId340" Type="http://schemas.openxmlformats.org/officeDocument/2006/relationships/image" Target="../media/image2573.png"/><Relationship Id="rId200" Type="http://schemas.openxmlformats.org/officeDocument/2006/relationships/image" Target="../media/image2503.png"/><Relationship Id="rId382" Type="http://schemas.openxmlformats.org/officeDocument/2006/relationships/image" Target="../media/image1849.png"/><Relationship Id="rId438" Type="http://schemas.openxmlformats.org/officeDocument/2006/relationships/image" Target="../media/image2621.png"/><Relationship Id="rId242" Type="http://schemas.openxmlformats.org/officeDocument/2006/relationships/image" Target="../media/image2524.png"/><Relationship Id="rId284" Type="http://schemas.openxmlformats.org/officeDocument/2006/relationships/image" Target="../media/image2545.png"/><Relationship Id="rId491" Type="http://schemas.openxmlformats.org/officeDocument/2006/relationships/customXml" Target="../ink/ink2883.xml"/><Relationship Id="rId505" Type="http://schemas.openxmlformats.org/officeDocument/2006/relationships/customXml" Target="../ink/ink2890.xml"/><Relationship Id="rId37" Type="http://schemas.openxmlformats.org/officeDocument/2006/relationships/customXml" Target="../ink/ink2656.xml"/><Relationship Id="rId79" Type="http://schemas.openxmlformats.org/officeDocument/2006/relationships/customXml" Target="../ink/ink2677.xml"/><Relationship Id="rId102" Type="http://schemas.openxmlformats.org/officeDocument/2006/relationships/image" Target="../media/image2454.png"/><Relationship Id="rId144" Type="http://schemas.openxmlformats.org/officeDocument/2006/relationships/image" Target="../media/image2475.png"/><Relationship Id="rId547" Type="http://schemas.openxmlformats.org/officeDocument/2006/relationships/customXml" Target="../ink/ink2911.xml"/><Relationship Id="rId90" Type="http://schemas.openxmlformats.org/officeDocument/2006/relationships/image" Target="../media/image2448.png"/><Relationship Id="rId186" Type="http://schemas.openxmlformats.org/officeDocument/2006/relationships/image" Target="../media/image2496.png"/><Relationship Id="rId351" Type="http://schemas.openxmlformats.org/officeDocument/2006/relationships/customXml" Target="../ink/ink2813.xml"/><Relationship Id="rId393" Type="http://schemas.openxmlformats.org/officeDocument/2006/relationships/customXml" Target="../ink/ink2834.xml"/><Relationship Id="rId407" Type="http://schemas.openxmlformats.org/officeDocument/2006/relationships/customXml" Target="../ink/ink2841.xml"/><Relationship Id="rId449" Type="http://schemas.openxmlformats.org/officeDocument/2006/relationships/customXml" Target="../ink/ink2862.xml"/><Relationship Id="rId211" Type="http://schemas.openxmlformats.org/officeDocument/2006/relationships/customXml" Target="../ink/ink2743.xml"/><Relationship Id="rId253" Type="http://schemas.openxmlformats.org/officeDocument/2006/relationships/customXml" Target="../ink/ink2764.xml"/><Relationship Id="rId295" Type="http://schemas.openxmlformats.org/officeDocument/2006/relationships/customXml" Target="../ink/ink2785.xml"/><Relationship Id="rId309" Type="http://schemas.openxmlformats.org/officeDocument/2006/relationships/customXml" Target="../ink/ink2792.xml"/><Relationship Id="rId460" Type="http://schemas.openxmlformats.org/officeDocument/2006/relationships/image" Target="../media/image2632.png"/><Relationship Id="rId516" Type="http://schemas.openxmlformats.org/officeDocument/2006/relationships/image" Target="../media/image2660.png"/><Relationship Id="rId48" Type="http://schemas.openxmlformats.org/officeDocument/2006/relationships/image" Target="../media/image2427.png"/><Relationship Id="rId113" Type="http://schemas.openxmlformats.org/officeDocument/2006/relationships/customXml" Target="../ink/ink2694.xml"/><Relationship Id="rId320" Type="http://schemas.openxmlformats.org/officeDocument/2006/relationships/image" Target="../media/image2563.png"/><Relationship Id="rId155" Type="http://schemas.openxmlformats.org/officeDocument/2006/relationships/customXml" Target="../ink/ink2715.xml"/><Relationship Id="rId197" Type="http://schemas.openxmlformats.org/officeDocument/2006/relationships/customXml" Target="../ink/ink2736.xml"/><Relationship Id="rId362" Type="http://schemas.openxmlformats.org/officeDocument/2006/relationships/image" Target="../media/image2584.png"/><Relationship Id="rId418" Type="http://schemas.openxmlformats.org/officeDocument/2006/relationships/image" Target="../media/image2611.png"/><Relationship Id="rId222" Type="http://schemas.openxmlformats.org/officeDocument/2006/relationships/image" Target="../media/image2514.png"/><Relationship Id="rId264" Type="http://schemas.openxmlformats.org/officeDocument/2006/relationships/image" Target="../media/image2535.png"/><Relationship Id="rId471" Type="http://schemas.openxmlformats.org/officeDocument/2006/relationships/customXml" Target="../ink/ink2873.xml"/><Relationship Id="rId17" Type="http://schemas.openxmlformats.org/officeDocument/2006/relationships/customXml" Target="../ink/ink2646.xml"/><Relationship Id="rId59" Type="http://schemas.openxmlformats.org/officeDocument/2006/relationships/customXml" Target="../ink/ink2667.xml"/><Relationship Id="rId124" Type="http://schemas.openxmlformats.org/officeDocument/2006/relationships/image" Target="../media/image2465.png"/><Relationship Id="rId527" Type="http://schemas.openxmlformats.org/officeDocument/2006/relationships/customXml" Target="../ink/ink2901.xml"/><Relationship Id="rId70" Type="http://schemas.openxmlformats.org/officeDocument/2006/relationships/image" Target="../media/image2438.png"/><Relationship Id="rId166" Type="http://schemas.openxmlformats.org/officeDocument/2006/relationships/image" Target="../media/image2486.png"/><Relationship Id="rId331" Type="http://schemas.openxmlformats.org/officeDocument/2006/relationships/customXml" Target="../ink/ink2803.xml"/><Relationship Id="rId373" Type="http://schemas.openxmlformats.org/officeDocument/2006/relationships/customXml" Target="../ink/ink2824.xml"/><Relationship Id="rId429" Type="http://schemas.openxmlformats.org/officeDocument/2006/relationships/customXml" Target="../ink/ink2852.xml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2754.xml"/><Relationship Id="rId440" Type="http://schemas.openxmlformats.org/officeDocument/2006/relationships/image" Target="../media/image2622.png"/><Relationship Id="rId28" Type="http://schemas.openxmlformats.org/officeDocument/2006/relationships/image" Target="../media/image2417.png"/><Relationship Id="rId275" Type="http://schemas.openxmlformats.org/officeDocument/2006/relationships/customXml" Target="../ink/ink2775.xml"/><Relationship Id="rId300" Type="http://schemas.openxmlformats.org/officeDocument/2006/relationships/image" Target="../media/image2553.png"/><Relationship Id="rId482" Type="http://schemas.openxmlformats.org/officeDocument/2006/relationships/image" Target="../media/image2643.png"/><Relationship Id="rId538" Type="http://schemas.openxmlformats.org/officeDocument/2006/relationships/image" Target="../media/image2671.png"/><Relationship Id="rId81" Type="http://schemas.openxmlformats.org/officeDocument/2006/relationships/customXml" Target="../ink/ink2678.xml"/><Relationship Id="rId135" Type="http://schemas.openxmlformats.org/officeDocument/2006/relationships/customXml" Target="../ink/ink2705.xml"/><Relationship Id="rId177" Type="http://schemas.openxmlformats.org/officeDocument/2006/relationships/customXml" Target="../ink/ink2726.xml"/><Relationship Id="rId342" Type="http://schemas.openxmlformats.org/officeDocument/2006/relationships/image" Target="../media/image2574.png"/><Relationship Id="rId384" Type="http://schemas.openxmlformats.org/officeDocument/2006/relationships/image" Target="../media/image2594.png"/><Relationship Id="rId202" Type="http://schemas.openxmlformats.org/officeDocument/2006/relationships/image" Target="../media/image2504.png"/><Relationship Id="rId244" Type="http://schemas.openxmlformats.org/officeDocument/2006/relationships/image" Target="../media/image2525.png"/><Relationship Id="rId39" Type="http://schemas.openxmlformats.org/officeDocument/2006/relationships/customXml" Target="../ink/ink2657.xml"/><Relationship Id="rId286" Type="http://schemas.openxmlformats.org/officeDocument/2006/relationships/image" Target="../media/image2546.png"/><Relationship Id="rId451" Type="http://schemas.openxmlformats.org/officeDocument/2006/relationships/customXml" Target="../ink/ink2863.xml"/><Relationship Id="rId493" Type="http://schemas.openxmlformats.org/officeDocument/2006/relationships/customXml" Target="../ink/ink2884.xml"/><Relationship Id="rId507" Type="http://schemas.openxmlformats.org/officeDocument/2006/relationships/customXml" Target="../ink/ink2891.xml"/><Relationship Id="rId549" Type="http://schemas.openxmlformats.org/officeDocument/2006/relationships/customXml" Target="../ink/ink2912.xml"/><Relationship Id="rId50" Type="http://schemas.openxmlformats.org/officeDocument/2006/relationships/image" Target="../media/image2428.png"/><Relationship Id="rId104" Type="http://schemas.openxmlformats.org/officeDocument/2006/relationships/image" Target="../media/image2455.png"/><Relationship Id="rId146" Type="http://schemas.openxmlformats.org/officeDocument/2006/relationships/image" Target="../media/image2476.png"/><Relationship Id="rId188" Type="http://schemas.openxmlformats.org/officeDocument/2006/relationships/image" Target="../media/image2497.png"/><Relationship Id="rId311" Type="http://schemas.openxmlformats.org/officeDocument/2006/relationships/customXml" Target="../ink/ink2793.xml"/><Relationship Id="rId353" Type="http://schemas.openxmlformats.org/officeDocument/2006/relationships/customXml" Target="../ink/ink2814.xml"/><Relationship Id="rId395" Type="http://schemas.openxmlformats.org/officeDocument/2006/relationships/customXml" Target="../ink/ink2835.xml"/><Relationship Id="rId409" Type="http://schemas.openxmlformats.org/officeDocument/2006/relationships/customXml" Target="../ink/ink2842.xml"/><Relationship Id="rId92" Type="http://schemas.openxmlformats.org/officeDocument/2006/relationships/image" Target="../media/image2449.png"/><Relationship Id="rId213" Type="http://schemas.openxmlformats.org/officeDocument/2006/relationships/customXml" Target="../ink/ink2744.xml"/><Relationship Id="rId420" Type="http://schemas.openxmlformats.org/officeDocument/2006/relationships/image" Target="../media/image2612.png"/><Relationship Id="rId255" Type="http://schemas.openxmlformats.org/officeDocument/2006/relationships/customXml" Target="../ink/ink2765.xml"/><Relationship Id="rId297" Type="http://schemas.openxmlformats.org/officeDocument/2006/relationships/customXml" Target="../ink/ink2786.xml"/><Relationship Id="rId462" Type="http://schemas.openxmlformats.org/officeDocument/2006/relationships/image" Target="../media/image2633.png"/><Relationship Id="rId518" Type="http://schemas.openxmlformats.org/officeDocument/2006/relationships/image" Target="../media/image2661.png"/><Relationship Id="rId115" Type="http://schemas.openxmlformats.org/officeDocument/2006/relationships/customXml" Target="../ink/ink2695.xml"/><Relationship Id="rId157" Type="http://schemas.openxmlformats.org/officeDocument/2006/relationships/customXml" Target="../ink/ink2716.xml"/><Relationship Id="rId322" Type="http://schemas.openxmlformats.org/officeDocument/2006/relationships/image" Target="../media/image2564.png"/><Relationship Id="rId364" Type="http://schemas.openxmlformats.org/officeDocument/2006/relationships/image" Target="../media/image2585.png"/><Relationship Id="rId61" Type="http://schemas.openxmlformats.org/officeDocument/2006/relationships/customXml" Target="../ink/ink2668.xml"/><Relationship Id="rId199" Type="http://schemas.openxmlformats.org/officeDocument/2006/relationships/customXml" Target="../ink/ink2737.xml"/><Relationship Id="rId19" Type="http://schemas.openxmlformats.org/officeDocument/2006/relationships/customXml" Target="../ink/ink2647.xml"/><Relationship Id="rId224" Type="http://schemas.openxmlformats.org/officeDocument/2006/relationships/image" Target="../media/image2515.png"/><Relationship Id="rId266" Type="http://schemas.openxmlformats.org/officeDocument/2006/relationships/image" Target="../media/image2536.png"/><Relationship Id="rId431" Type="http://schemas.openxmlformats.org/officeDocument/2006/relationships/customXml" Target="../ink/ink2853.xml"/><Relationship Id="rId473" Type="http://schemas.openxmlformats.org/officeDocument/2006/relationships/customXml" Target="../ink/ink2874.xml"/><Relationship Id="rId529" Type="http://schemas.openxmlformats.org/officeDocument/2006/relationships/customXml" Target="../ink/ink2902.xml"/><Relationship Id="rId30" Type="http://schemas.openxmlformats.org/officeDocument/2006/relationships/image" Target="../media/image2418.png"/><Relationship Id="rId126" Type="http://schemas.openxmlformats.org/officeDocument/2006/relationships/image" Target="../media/image2466.png"/><Relationship Id="rId168" Type="http://schemas.openxmlformats.org/officeDocument/2006/relationships/image" Target="../media/image2487.png"/><Relationship Id="rId333" Type="http://schemas.openxmlformats.org/officeDocument/2006/relationships/customXml" Target="../ink/ink2804.xml"/><Relationship Id="rId540" Type="http://schemas.openxmlformats.org/officeDocument/2006/relationships/image" Target="../media/image2672.png"/><Relationship Id="rId72" Type="http://schemas.openxmlformats.org/officeDocument/2006/relationships/image" Target="../media/image2439.png"/><Relationship Id="rId375" Type="http://schemas.openxmlformats.org/officeDocument/2006/relationships/customXml" Target="../ink/ink2825.xml"/><Relationship Id="rId3" Type="http://schemas.openxmlformats.org/officeDocument/2006/relationships/customXml" Target="../ink/ink2639.xml"/><Relationship Id="rId235" Type="http://schemas.openxmlformats.org/officeDocument/2006/relationships/customXml" Target="../ink/ink2755.xml"/><Relationship Id="rId277" Type="http://schemas.openxmlformats.org/officeDocument/2006/relationships/customXml" Target="../ink/ink2776.xml"/><Relationship Id="rId400" Type="http://schemas.openxmlformats.org/officeDocument/2006/relationships/image" Target="../media/image2602.png"/><Relationship Id="rId442" Type="http://schemas.openxmlformats.org/officeDocument/2006/relationships/image" Target="../media/image2623.png"/><Relationship Id="rId484" Type="http://schemas.openxmlformats.org/officeDocument/2006/relationships/image" Target="../media/image2644.png"/><Relationship Id="rId137" Type="http://schemas.openxmlformats.org/officeDocument/2006/relationships/customXml" Target="../ink/ink2706.xml"/><Relationship Id="rId302" Type="http://schemas.openxmlformats.org/officeDocument/2006/relationships/image" Target="../media/image2554.png"/><Relationship Id="rId344" Type="http://schemas.openxmlformats.org/officeDocument/2006/relationships/image" Target="../media/image2575.png"/><Relationship Id="rId41" Type="http://schemas.openxmlformats.org/officeDocument/2006/relationships/customXml" Target="../ink/ink2658.xml"/><Relationship Id="rId83" Type="http://schemas.openxmlformats.org/officeDocument/2006/relationships/customXml" Target="../ink/ink2679.xml"/><Relationship Id="rId179" Type="http://schemas.openxmlformats.org/officeDocument/2006/relationships/customXml" Target="../ink/ink2727.xml"/><Relationship Id="rId386" Type="http://schemas.openxmlformats.org/officeDocument/2006/relationships/image" Target="../media/image2595.png"/><Relationship Id="rId190" Type="http://schemas.openxmlformats.org/officeDocument/2006/relationships/image" Target="../media/image2498.png"/><Relationship Id="rId204" Type="http://schemas.openxmlformats.org/officeDocument/2006/relationships/image" Target="../media/image2505.png"/><Relationship Id="rId246" Type="http://schemas.openxmlformats.org/officeDocument/2006/relationships/image" Target="../media/image2526.png"/><Relationship Id="rId288" Type="http://schemas.openxmlformats.org/officeDocument/2006/relationships/image" Target="../media/image2547.png"/><Relationship Id="rId411" Type="http://schemas.openxmlformats.org/officeDocument/2006/relationships/customXml" Target="../ink/ink2843.xml"/><Relationship Id="rId453" Type="http://schemas.openxmlformats.org/officeDocument/2006/relationships/customXml" Target="../ink/ink2864.xml"/><Relationship Id="rId509" Type="http://schemas.openxmlformats.org/officeDocument/2006/relationships/customXml" Target="../ink/ink2892.xml"/><Relationship Id="rId106" Type="http://schemas.openxmlformats.org/officeDocument/2006/relationships/image" Target="../media/image2456.png"/><Relationship Id="rId313" Type="http://schemas.openxmlformats.org/officeDocument/2006/relationships/customXml" Target="../ink/ink2794.xml"/><Relationship Id="rId495" Type="http://schemas.openxmlformats.org/officeDocument/2006/relationships/customXml" Target="../ink/ink2885.xml"/><Relationship Id="rId10" Type="http://schemas.openxmlformats.org/officeDocument/2006/relationships/image" Target="../media/image2408.png"/><Relationship Id="rId52" Type="http://schemas.openxmlformats.org/officeDocument/2006/relationships/image" Target="../media/image2429.png"/><Relationship Id="rId94" Type="http://schemas.openxmlformats.org/officeDocument/2006/relationships/image" Target="../media/image2450.png"/><Relationship Id="rId148" Type="http://schemas.openxmlformats.org/officeDocument/2006/relationships/image" Target="../media/image2477.png"/><Relationship Id="rId355" Type="http://schemas.openxmlformats.org/officeDocument/2006/relationships/customXml" Target="../ink/ink2815.xml"/><Relationship Id="rId397" Type="http://schemas.openxmlformats.org/officeDocument/2006/relationships/customXml" Target="../ink/ink2836.xml"/><Relationship Id="rId520" Type="http://schemas.openxmlformats.org/officeDocument/2006/relationships/image" Target="../media/image2662.png"/><Relationship Id="rId215" Type="http://schemas.openxmlformats.org/officeDocument/2006/relationships/customXml" Target="../ink/ink2745.xml"/><Relationship Id="rId257" Type="http://schemas.openxmlformats.org/officeDocument/2006/relationships/customXml" Target="../ink/ink2766.xml"/><Relationship Id="rId422" Type="http://schemas.openxmlformats.org/officeDocument/2006/relationships/image" Target="../media/image2613.png"/><Relationship Id="rId464" Type="http://schemas.openxmlformats.org/officeDocument/2006/relationships/image" Target="../media/image2634.png"/><Relationship Id="rId299" Type="http://schemas.openxmlformats.org/officeDocument/2006/relationships/customXml" Target="../ink/ink2787.xml"/><Relationship Id="rId63" Type="http://schemas.openxmlformats.org/officeDocument/2006/relationships/customXml" Target="../ink/ink2669.xml"/><Relationship Id="rId159" Type="http://schemas.openxmlformats.org/officeDocument/2006/relationships/customXml" Target="../ink/ink2717.xml"/><Relationship Id="rId366" Type="http://schemas.openxmlformats.org/officeDocument/2006/relationships/image" Target="../media/image2586.png"/><Relationship Id="rId226" Type="http://schemas.openxmlformats.org/officeDocument/2006/relationships/image" Target="../media/image2516.png"/><Relationship Id="rId433" Type="http://schemas.openxmlformats.org/officeDocument/2006/relationships/customXml" Target="../ink/ink2854.xml"/><Relationship Id="rId74" Type="http://schemas.openxmlformats.org/officeDocument/2006/relationships/image" Target="../media/image2440.png"/><Relationship Id="rId377" Type="http://schemas.openxmlformats.org/officeDocument/2006/relationships/customXml" Target="../ink/ink2826.xml"/><Relationship Id="rId500" Type="http://schemas.openxmlformats.org/officeDocument/2006/relationships/image" Target="../media/image2652.png"/><Relationship Id="rId5" Type="http://schemas.openxmlformats.org/officeDocument/2006/relationships/customXml" Target="../ink/ink2640.xml"/><Relationship Id="rId237" Type="http://schemas.openxmlformats.org/officeDocument/2006/relationships/customXml" Target="../ink/ink2756.xml"/><Relationship Id="rId444" Type="http://schemas.openxmlformats.org/officeDocument/2006/relationships/image" Target="../media/image2624.png"/><Relationship Id="rId290" Type="http://schemas.openxmlformats.org/officeDocument/2006/relationships/image" Target="../media/image2548.png"/><Relationship Id="rId304" Type="http://schemas.openxmlformats.org/officeDocument/2006/relationships/image" Target="../media/image2555.png"/><Relationship Id="rId388" Type="http://schemas.openxmlformats.org/officeDocument/2006/relationships/image" Target="../media/image2596.png"/><Relationship Id="rId511" Type="http://schemas.openxmlformats.org/officeDocument/2006/relationships/customXml" Target="../ink/ink2893.xml"/><Relationship Id="rId85" Type="http://schemas.openxmlformats.org/officeDocument/2006/relationships/customXml" Target="../ink/ink2680.xml"/><Relationship Id="rId150" Type="http://schemas.openxmlformats.org/officeDocument/2006/relationships/image" Target="../media/image2478.png"/><Relationship Id="rId248" Type="http://schemas.openxmlformats.org/officeDocument/2006/relationships/image" Target="../media/image2527.png"/><Relationship Id="rId455" Type="http://schemas.openxmlformats.org/officeDocument/2006/relationships/customXml" Target="../ink/ink2865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8.xml"/><Relationship Id="rId299" Type="http://schemas.openxmlformats.org/officeDocument/2006/relationships/customXml" Target="../ink/ink149.xml"/><Relationship Id="rId21" Type="http://schemas.openxmlformats.org/officeDocument/2006/relationships/customXml" Target="../ink/ink10.xml"/><Relationship Id="rId63" Type="http://schemas.openxmlformats.org/officeDocument/2006/relationships/customXml" Target="../ink/ink31.xml"/><Relationship Id="rId159" Type="http://schemas.openxmlformats.org/officeDocument/2006/relationships/customXml" Target="../ink/ink79.xml"/><Relationship Id="rId170" Type="http://schemas.openxmlformats.org/officeDocument/2006/relationships/image" Target="../media/image85.png"/><Relationship Id="rId226" Type="http://schemas.openxmlformats.org/officeDocument/2006/relationships/image" Target="../media/image113.png"/><Relationship Id="rId268" Type="http://schemas.openxmlformats.org/officeDocument/2006/relationships/image" Target="../media/image134.png"/><Relationship Id="rId32" Type="http://schemas.openxmlformats.org/officeDocument/2006/relationships/image" Target="../media/image16.png"/><Relationship Id="rId74" Type="http://schemas.openxmlformats.org/officeDocument/2006/relationships/image" Target="../media/image37.png"/><Relationship Id="rId128" Type="http://schemas.openxmlformats.org/officeDocument/2006/relationships/image" Target="../media/image64.png"/><Relationship Id="rId5" Type="http://schemas.openxmlformats.org/officeDocument/2006/relationships/customXml" Target="../ink/ink2.xml"/><Relationship Id="rId181" Type="http://schemas.openxmlformats.org/officeDocument/2006/relationships/customXml" Target="../ink/ink90.xml"/><Relationship Id="rId237" Type="http://schemas.openxmlformats.org/officeDocument/2006/relationships/customXml" Target="../ink/ink118.xml"/><Relationship Id="rId279" Type="http://schemas.openxmlformats.org/officeDocument/2006/relationships/customXml" Target="../ink/ink139.xml"/><Relationship Id="rId43" Type="http://schemas.openxmlformats.org/officeDocument/2006/relationships/customXml" Target="../ink/ink21.xml"/><Relationship Id="rId139" Type="http://schemas.openxmlformats.org/officeDocument/2006/relationships/customXml" Target="../ink/ink69.xml"/><Relationship Id="rId290" Type="http://schemas.openxmlformats.org/officeDocument/2006/relationships/image" Target="../media/image145.png"/><Relationship Id="rId85" Type="http://schemas.openxmlformats.org/officeDocument/2006/relationships/customXml" Target="../ink/ink42.xml"/><Relationship Id="rId150" Type="http://schemas.openxmlformats.org/officeDocument/2006/relationships/image" Target="../media/image75.png"/><Relationship Id="rId192" Type="http://schemas.openxmlformats.org/officeDocument/2006/relationships/image" Target="../media/image96.png"/><Relationship Id="rId206" Type="http://schemas.openxmlformats.org/officeDocument/2006/relationships/image" Target="../media/image103.png"/><Relationship Id="rId248" Type="http://schemas.openxmlformats.org/officeDocument/2006/relationships/image" Target="../media/image124.png"/><Relationship Id="rId12" Type="http://schemas.openxmlformats.org/officeDocument/2006/relationships/image" Target="../media/image6.png"/><Relationship Id="rId108" Type="http://schemas.openxmlformats.org/officeDocument/2006/relationships/image" Target="../media/image54.png"/><Relationship Id="rId54" Type="http://schemas.openxmlformats.org/officeDocument/2006/relationships/image" Target="../media/image27.png"/><Relationship Id="rId75" Type="http://schemas.openxmlformats.org/officeDocument/2006/relationships/customXml" Target="../ink/ink37.xml"/><Relationship Id="rId96" Type="http://schemas.openxmlformats.org/officeDocument/2006/relationships/image" Target="../media/image48.png"/><Relationship Id="rId140" Type="http://schemas.openxmlformats.org/officeDocument/2006/relationships/image" Target="../media/image70.png"/><Relationship Id="rId161" Type="http://schemas.openxmlformats.org/officeDocument/2006/relationships/customXml" Target="../ink/ink80.xml"/><Relationship Id="rId182" Type="http://schemas.openxmlformats.org/officeDocument/2006/relationships/image" Target="../media/image91.png"/><Relationship Id="rId217" Type="http://schemas.openxmlformats.org/officeDocument/2006/relationships/customXml" Target="../ink/ink108.xml"/><Relationship Id="rId6" Type="http://schemas.openxmlformats.org/officeDocument/2006/relationships/image" Target="../media/image3.png"/><Relationship Id="rId238" Type="http://schemas.openxmlformats.org/officeDocument/2006/relationships/image" Target="../media/image119.png"/><Relationship Id="rId259" Type="http://schemas.openxmlformats.org/officeDocument/2006/relationships/customXml" Target="../ink/ink129.xml"/><Relationship Id="rId23" Type="http://schemas.openxmlformats.org/officeDocument/2006/relationships/customXml" Target="../ink/ink11.xml"/><Relationship Id="rId119" Type="http://schemas.openxmlformats.org/officeDocument/2006/relationships/customXml" Target="../ink/ink59.xml"/><Relationship Id="rId270" Type="http://schemas.openxmlformats.org/officeDocument/2006/relationships/image" Target="../media/image135.png"/><Relationship Id="rId291" Type="http://schemas.openxmlformats.org/officeDocument/2006/relationships/customXml" Target="../ink/ink145.xml"/><Relationship Id="rId44" Type="http://schemas.openxmlformats.org/officeDocument/2006/relationships/image" Target="../media/image22.png"/><Relationship Id="rId65" Type="http://schemas.openxmlformats.org/officeDocument/2006/relationships/customXml" Target="../ink/ink32.xml"/><Relationship Id="rId86" Type="http://schemas.openxmlformats.org/officeDocument/2006/relationships/image" Target="../media/image43.png"/><Relationship Id="rId130" Type="http://schemas.openxmlformats.org/officeDocument/2006/relationships/image" Target="../media/image65.png"/><Relationship Id="rId151" Type="http://schemas.openxmlformats.org/officeDocument/2006/relationships/customXml" Target="../ink/ink75.xml"/><Relationship Id="rId172" Type="http://schemas.openxmlformats.org/officeDocument/2006/relationships/image" Target="../media/image86.png"/><Relationship Id="rId193" Type="http://schemas.openxmlformats.org/officeDocument/2006/relationships/customXml" Target="../ink/ink96.xml"/><Relationship Id="rId207" Type="http://schemas.openxmlformats.org/officeDocument/2006/relationships/customXml" Target="../ink/ink103.xml"/><Relationship Id="rId228" Type="http://schemas.openxmlformats.org/officeDocument/2006/relationships/image" Target="../media/image114.png"/><Relationship Id="rId249" Type="http://schemas.openxmlformats.org/officeDocument/2006/relationships/customXml" Target="../ink/ink124.xml"/><Relationship Id="rId13" Type="http://schemas.openxmlformats.org/officeDocument/2006/relationships/customXml" Target="../ink/ink6.xml"/><Relationship Id="rId109" Type="http://schemas.openxmlformats.org/officeDocument/2006/relationships/customXml" Target="../ink/ink54.xml"/><Relationship Id="rId260" Type="http://schemas.openxmlformats.org/officeDocument/2006/relationships/image" Target="../media/image130.png"/><Relationship Id="rId281" Type="http://schemas.openxmlformats.org/officeDocument/2006/relationships/customXml" Target="../ink/ink140.xml"/><Relationship Id="rId34" Type="http://schemas.openxmlformats.org/officeDocument/2006/relationships/image" Target="../media/image17.png"/><Relationship Id="rId55" Type="http://schemas.openxmlformats.org/officeDocument/2006/relationships/customXml" Target="../ink/ink27.xml"/><Relationship Id="rId76" Type="http://schemas.openxmlformats.org/officeDocument/2006/relationships/image" Target="../media/image38.png"/><Relationship Id="rId97" Type="http://schemas.openxmlformats.org/officeDocument/2006/relationships/customXml" Target="../ink/ink48.xml"/><Relationship Id="rId120" Type="http://schemas.openxmlformats.org/officeDocument/2006/relationships/image" Target="../media/image60.png"/><Relationship Id="rId141" Type="http://schemas.openxmlformats.org/officeDocument/2006/relationships/customXml" Target="../ink/ink70.xml"/><Relationship Id="rId7" Type="http://schemas.openxmlformats.org/officeDocument/2006/relationships/customXml" Target="../ink/ink3.xml"/><Relationship Id="rId162" Type="http://schemas.openxmlformats.org/officeDocument/2006/relationships/image" Target="../media/image81.png"/><Relationship Id="rId183" Type="http://schemas.openxmlformats.org/officeDocument/2006/relationships/customXml" Target="../ink/ink91.xml"/><Relationship Id="rId218" Type="http://schemas.openxmlformats.org/officeDocument/2006/relationships/image" Target="../media/image109.png"/><Relationship Id="rId239" Type="http://schemas.openxmlformats.org/officeDocument/2006/relationships/customXml" Target="../ink/ink119.xml"/><Relationship Id="rId250" Type="http://schemas.openxmlformats.org/officeDocument/2006/relationships/image" Target="../media/image125.png"/><Relationship Id="rId271" Type="http://schemas.openxmlformats.org/officeDocument/2006/relationships/customXml" Target="../ink/ink135.xml"/><Relationship Id="rId292" Type="http://schemas.openxmlformats.org/officeDocument/2006/relationships/image" Target="../media/image146.png"/><Relationship Id="rId24" Type="http://schemas.openxmlformats.org/officeDocument/2006/relationships/image" Target="../media/image12.png"/><Relationship Id="rId45" Type="http://schemas.openxmlformats.org/officeDocument/2006/relationships/customXml" Target="../ink/ink22.xml"/><Relationship Id="rId66" Type="http://schemas.openxmlformats.org/officeDocument/2006/relationships/image" Target="../media/image33.png"/><Relationship Id="rId87" Type="http://schemas.openxmlformats.org/officeDocument/2006/relationships/customXml" Target="../ink/ink43.xml"/><Relationship Id="rId110" Type="http://schemas.openxmlformats.org/officeDocument/2006/relationships/image" Target="../media/image55.png"/><Relationship Id="rId131" Type="http://schemas.openxmlformats.org/officeDocument/2006/relationships/customXml" Target="../ink/ink65.xml"/><Relationship Id="rId152" Type="http://schemas.openxmlformats.org/officeDocument/2006/relationships/image" Target="../media/image76.png"/><Relationship Id="rId173" Type="http://schemas.openxmlformats.org/officeDocument/2006/relationships/customXml" Target="../ink/ink86.xml"/><Relationship Id="rId194" Type="http://schemas.openxmlformats.org/officeDocument/2006/relationships/image" Target="../media/image97.png"/><Relationship Id="rId208" Type="http://schemas.openxmlformats.org/officeDocument/2006/relationships/image" Target="../media/image104.png"/><Relationship Id="rId229" Type="http://schemas.openxmlformats.org/officeDocument/2006/relationships/customXml" Target="../ink/ink114.xml"/><Relationship Id="rId240" Type="http://schemas.openxmlformats.org/officeDocument/2006/relationships/image" Target="../media/image120.png"/><Relationship Id="rId261" Type="http://schemas.openxmlformats.org/officeDocument/2006/relationships/customXml" Target="../ink/ink130.xml"/><Relationship Id="rId14" Type="http://schemas.openxmlformats.org/officeDocument/2006/relationships/image" Target="../media/image7.png"/><Relationship Id="rId35" Type="http://schemas.openxmlformats.org/officeDocument/2006/relationships/customXml" Target="../ink/ink17.xml"/><Relationship Id="rId56" Type="http://schemas.openxmlformats.org/officeDocument/2006/relationships/image" Target="../media/image28.png"/><Relationship Id="rId77" Type="http://schemas.openxmlformats.org/officeDocument/2006/relationships/customXml" Target="../ink/ink38.xml"/><Relationship Id="rId100" Type="http://schemas.openxmlformats.org/officeDocument/2006/relationships/image" Target="../media/image50.png"/><Relationship Id="rId282" Type="http://schemas.openxmlformats.org/officeDocument/2006/relationships/image" Target="../media/image141.png"/><Relationship Id="rId8" Type="http://schemas.openxmlformats.org/officeDocument/2006/relationships/image" Target="../media/image4.png"/><Relationship Id="rId98" Type="http://schemas.openxmlformats.org/officeDocument/2006/relationships/image" Target="../media/image49.png"/><Relationship Id="rId121" Type="http://schemas.openxmlformats.org/officeDocument/2006/relationships/customXml" Target="../ink/ink60.xml"/><Relationship Id="rId142" Type="http://schemas.openxmlformats.org/officeDocument/2006/relationships/image" Target="../media/image71.png"/><Relationship Id="rId163" Type="http://schemas.openxmlformats.org/officeDocument/2006/relationships/customXml" Target="../ink/ink81.xml"/><Relationship Id="rId184" Type="http://schemas.openxmlformats.org/officeDocument/2006/relationships/image" Target="../media/image92.png"/><Relationship Id="rId219" Type="http://schemas.openxmlformats.org/officeDocument/2006/relationships/customXml" Target="../ink/ink109.xml"/><Relationship Id="rId230" Type="http://schemas.openxmlformats.org/officeDocument/2006/relationships/image" Target="../media/image115.png"/><Relationship Id="rId251" Type="http://schemas.openxmlformats.org/officeDocument/2006/relationships/customXml" Target="../ink/ink125.xml"/><Relationship Id="rId25" Type="http://schemas.openxmlformats.org/officeDocument/2006/relationships/customXml" Target="../ink/ink12.xml"/><Relationship Id="rId46" Type="http://schemas.openxmlformats.org/officeDocument/2006/relationships/image" Target="../media/image23.png"/><Relationship Id="rId67" Type="http://schemas.openxmlformats.org/officeDocument/2006/relationships/customXml" Target="../ink/ink33.xml"/><Relationship Id="rId272" Type="http://schemas.openxmlformats.org/officeDocument/2006/relationships/image" Target="../media/image136.png"/><Relationship Id="rId293" Type="http://schemas.openxmlformats.org/officeDocument/2006/relationships/customXml" Target="../ink/ink146.xml"/><Relationship Id="rId88" Type="http://schemas.openxmlformats.org/officeDocument/2006/relationships/image" Target="../media/image44.png"/><Relationship Id="rId111" Type="http://schemas.openxmlformats.org/officeDocument/2006/relationships/customXml" Target="../ink/ink55.xml"/><Relationship Id="rId132" Type="http://schemas.openxmlformats.org/officeDocument/2006/relationships/image" Target="../media/image66.png"/><Relationship Id="rId153" Type="http://schemas.openxmlformats.org/officeDocument/2006/relationships/customXml" Target="../ink/ink76.xml"/><Relationship Id="rId174" Type="http://schemas.openxmlformats.org/officeDocument/2006/relationships/image" Target="../media/image87.png"/><Relationship Id="rId195" Type="http://schemas.openxmlformats.org/officeDocument/2006/relationships/customXml" Target="../ink/ink97.xml"/><Relationship Id="rId209" Type="http://schemas.openxmlformats.org/officeDocument/2006/relationships/customXml" Target="../ink/ink104.xml"/><Relationship Id="rId220" Type="http://schemas.openxmlformats.org/officeDocument/2006/relationships/image" Target="../media/image110.png"/><Relationship Id="rId241" Type="http://schemas.openxmlformats.org/officeDocument/2006/relationships/customXml" Target="../ink/ink120.xml"/><Relationship Id="rId15" Type="http://schemas.openxmlformats.org/officeDocument/2006/relationships/customXml" Target="../ink/ink7.xml"/><Relationship Id="rId36" Type="http://schemas.openxmlformats.org/officeDocument/2006/relationships/image" Target="../media/image18.png"/><Relationship Id="rId57" Type="http://schemas.openxmlformats.org/officeDocument/2006/relationships/customXml" Target="../ink/ink28.xml"/><Relationship Id="rId262" Type="http://schemas.openxmlformats.org/officeDocument/2006/relationships/image" Target="../media/image131.png"/><Relationship Id="rId283" Type="http://schemas.openxmlformats.org/officeDocument/2006/relationships/customXml" Target="../ink/ink141.xml"/><Relationship Id="rId78" Type="http://schemas.openxmlformats.org/officeDocument/2006/relationships/image" Target="../media/image39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122" Type="http://schemas.openxmlformats.org/officeDocument/2006/relationships/image" Target="../media/image61.png"/><Relationship Id="rId143" Type="http://schemas.openxmlformats.org/officeDocument/2006/relationships/customXml" Target="../ink/ink71.xml"/><Relationship Id="rId164" Type="http://schemas.openxmlformats.org/officeDocument/2006/relationships/image" Target="../media/image82.png"/><Relationship Id="rId185" Type="http://schemas.openxmlformats.org/officeDocument/2006/relationships/customXml" Target="../ink/ink92.xml"/><Relationship Id="rId9" Type="http://schemas.openxmlformats.org/officeDocument/2006/relationships/customXml" Target="../ink/ink4.xml"/><Relationship Id="rId210" Type="http://schemas.openxmlformats.org/officeDocument/2006/relationships/image" Target="../media/image105.png"/><Relationship Id="rId26" Type="http://schemas.openxmlformats.org/officeDocument/2006/relationships/image" Target="../media/image13.png"/><Relationship Id="rId231" Type="http://schemas.openxmlformats.org/officeDocument/2006/relationships/customXml" Target="../ink/ink115.xml"/><Relationship Id="rId252" Type="http://schemas.openxmlformats.org/officeDocument/2006/relationships/image" Target="../media/image126.png"/><Relationship Id="rId273" Type="http://schemas.openxmlformats.org/officeDocument/2006/relationships/customXml" Target="../ink/ink136.xml"/><Relationship Id="rId294" Type="http://schemas.openxmlformats.org/officeDocument/2006/relationships/image" Target="../media/image147.png"/><Relationship Id="rId47" Type="http://schemas.openxmlformats.org/officeDocument/2006/relationships/customXml" Target="../ink/ink23.xml"/><Relationship Id="rId68" Type="http://schemas.openxmlformats.org/officeDocument/2006/relationships/image" Target="../media/image34.png"/><Relationship Id="rId89" Type="http://schemas.openxmlformats.org/officeDocument/2006/relationships/customXml" Target="../ink/ink44.xml"/><Relationship Id="rId112" Type="http://schemas.openxmlformats.org/officeDocument/2006/relationships/image" Target="../media/image56.png"/><Relationship Id="rId133" Type="http://schemas.openxmlformats.org/officeDocument/2006/relationships/customXml" Target="../ink/ink66.xml"/><Relationship Id="rId154" Type="http://schemas.openxmlformats.org/officeDocument/2006/relationships/image" Target="../media/image77.png"/><Relationship Id="rId175" Type="http://schemas.openxmlformats.org/officeDocument/2006/relationships/customXml" Target="../ink/ink87.xml"/><Relationship Id="rId196" Type="http://schemas.openxmlformats.org/officeDocument/2006/relationships/image" Target="../media/image98.png"/><Relationship Id="rId200" Type="http://schemas.openxmlformats.org/officeDocument/2006/relationships/image" Target="../media/image100.png"/><Relationship Id="rId16" Type="http://schemas.openxmlformats.org/officeDocument/2006/relationships/image" Target="../media/image8.png"/><Relationship Id="rId221" Type="http://schemas.openxmlformats.org/officeDocument/2006/relationships/customXml" Target="../ink/ink110.xml"/><Relationship Id="rId242" Type="http://schemas.openxmlformats.org/officeDocument/2006/relationships/image" Target="../media/image121.png"/><Relationship Id="rId263" Type="http://schemas.openxmlformats.org/officeDocument/2006/relationships/customXml" Target="../ink/ink131.xml"/><Relationship Id="rId284" Type="http://schemas.openxmlformats.org/officeDocument/2006/relationships/image" Target="../media/image142.png"/><Relationship Id="rId37" Type="http://schemas.openxmlformats.org/officeDocument/2006/relationships/customXml" Target="../ink/ink18.xml"/><Relationship Id="rId58" Type="http://schemas.openxmlformats.org/officeDocument/2006/relationships/image" Target="../media/image29.png"/><Relationship Id="rId79" Type="http://schemas.openxmlformats.org/officeDocument/2006/relationships/customXml" Target="../ink/ink39.xml"/><Relationship Id="rId102" Type="http://schemas.openxmlformats.org/officeDocument/2006/relationships/image" Target="../media/image51.png"/><Relationship Id="rId123" Type="http://schemas.openxmlformats.org/officeDocument/2006/relationships/customXml" Target="../ink/ink61.xml"/><Relationship Id="rId144" Type="http://schemas.openxmlformats.org/officeDocument/2006/relationships/image" Target="../media/image72.png"/><Relationship Id="rId90" Type="http://schemas.openxmlformats.org/officeDocument/2006/relationships/image" Target="../media/image45.png"/><Relationship Id="rId165" Type="http://schemas.openxmlformats.org/officeDocument/2006/relationships/customXml" Target="../ink/ink82.xml"/><Relationship Id="rId186" Type="http://schemas.openxmlformats.org/officeDocument/2006/relationships/image" Target="../media/image93.png"/><Relationship Id="rId211" Type="http://schemas.openxmlformats.org/officeDocument/2006/relationships/customXml" Target="../ink/ink105.xml"/><Relationship Id="rId232" Type="http://schemas.openxmlformats.org/officeDocument/2006/relationships/image" Target="../media/image116.png"/><Relationship Id="rId253" Type="http://schemas.openxmlformats.org/officeDocument/2006/relationships/customXml" Target="../ink/ink126.xml"/><Relationship Id="rId274" Type="http://schemas.openxmlformats.org/officeDocument/2006/relationships/image" Target="../media/image137.png"/><Relationship Id="rId295" Type="http://schemas.openxmlformats.org/officeDocument/2006/relationships/customXml" Target="../ink/ink147.xml"/><Relationship Id="rId27" Type="http://schemas.openxmlformats.org/officeDocument/2006/relationships/customXml" Target="../ink/ink13.xml"/><Relationship Id="rId48" Type="http://schemas.openxmlformats.org/officeDocument/2006/relationships/image" Target="../media/image24.png"/><Relationship Id="rId69" Type="http://schemas.openxmlformats.org/officeDocument/2006/relationships/customXml" Target="../ink/ink34.xml"/><Relationship Id="rId113" Type="http://schemas.openxmlformats.org/officeDocument/2006/relationships/customXml" Target="../ink/ink56.xml"/><Relationship Id="rId134" Type="http://schemas.openxmlformats.org/officeDocument/2006/relationships/image" Target="../media/image67.png"/><Relationship Id="rId80" Type="http://schemas.openxmlformats.org/officeDocument/2006/relationships/image" Target="../media/image40.png"/><Relationship Id="rId155" Type="http://schemas.openxmlformats.org/officeDocument/2006/relationships/customXml" Target="../ink/ink77.xml"/><Relationship Id="rId176" Type="http://schemas.openxmlformats.org/officeDocument/2006/relationships/image" Target="../media/image88.png"/><Relationship Id="rId197" Type="http://schemas.openxmlformats.org/officeDocument/2006/relationships/customXml" Target="../ink/ink98.xml"/><Relationship Id="rId201" Type="http://schemas.openxmlformats.org/officeDocument/2006/relationships/customXml" Target="../ink/ink100.xml"/><Relationship Id="rId222" Type="http://schemas.openxmlformats.org/officeDocument/2006/relationships/image" Target="../media/image111.png"/><Relationship Id="rId243" Type="http://schemas.openxmlformats.org/officeDocument/2006/relationships/customXml" Target="../ink/ink121.xml"/><Relationship Id="rId264" Type="http://schemas.openxmlformats.org/officeDocument/2006/relationships/image" Target="../media/image132.png"/><Relationship Id="rId285" Type="http://schemas.openxmlformats.org/officeDocument/2006/relationships/customXml" Target="../ink/ink142.xml"/><Relationship Id="rId17" Type="http://schemas.openxmlformats.org/officeDocument/2006/relationships/customXml" Target="../ink/ink8.xml"/><Relationship Id="rId38" Type="http://schemas.openxmlformats.org/officeDocument/2006/relationships/image" Target="../media/image19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124" Type="http://schemas.openxmlformats.org/officeDocument/2006/relationships/image" Target="../media/image62.png"/><Relationship Id="rId70" Type="http://schemas.openxmlformats.org/officeDocument/2006/relationships/image" Target="../media/image35.png"/><Relationship Id="rId91" Type="http://schemas.openxmlformats.org/officeDocument/2006/relationships/customXml" Target="../ink/ink45.xml"/><Relationship Id="rId145" Type="http://schemas.openxmlformats.org/officeDocument/2006/relationships/customXml" Target="../ink/ink72.xml"/><Relationship Id="rId166" Type="http://schemas.openxmlformats.org/officeDocument/2006/relationships/image" Target="../media/image83.png"/><Relationship Id="rId187" Type="http://schemas.openxmlformats.org/officeDocument/2006/relationships/customXml" Target="../ink/ink93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06.png"/><Relationship Id="rId233" Type="http://schemas.openxmlformats.org/officeDocument/2006/relationships/customXml" Target="../ink/ink116.xml"/><Relationship Id="rId254" Type="http://schemas.openxmlformats.org/officeDocument/2006/relationships/image" Target="../media/image127.png"/><Relationship Id="rId28" Type="http://schemas.openxmlformats.org/officeDocument/2006/relationships/image" Target="../media/image14.png"/><Relationship Id="rId49" Type="http://schemas.openxmlformats.org/officeDocument/2006/relationships/customXml" Target="../ink/ink24.xml"/><Relationship Id="rId114" Type="http://schemas.openxmlformats.org/officeDocument/2006/relationships/image" Target="../media/image57.png"/><Relationship Id="rId275" Type="http://schemas.openxmlformats.org/officeDocument/2006/relationships/customXml" Target="../ink/ink137.xml"/><Relationship Id="rId296" Type="http://schemas.openxmlformats.org/officeDocument/2006/relationships/image" Target="../media/image148.png"/><Relationship Id="rId300" Type="http://schemas.openxmlformats.org/officeDocument/2006/relationships/image" Target="../media/image150.png"/><Relationship Id="rId60" Type="http://schemas.openxmlformats.org/officeDocument/2006/relationships/image" Target="../media/image30.png"/><Relationship Id="rId81" Type="http://schemas.openxmlformats.org/officeDocument/2006/relationships/customXml" Target="../ink/ink40.xml"/><Relationship Id="rId135" Type="http://schemas.openxmlformats.org/officeDocument/2006/relationships/customXml" Target="../ink/ink67.xml"/><Relationship Id="rId156" Type="http://schemas.openxmlformats.org/officeDocument/2006/relationships/image" Target="../media/image78.png"/><Relationship Id="rId177" Type="http://schemas.openxmlformats.org/officeDocument/2006/relationships/customXml" Target="../ink/ink88.xml"/><Relationship Id="rId198" Type="http://schemas.openxmlformats.org/officeDocument/2006/relationships/image" Target="../media/image99.png"/><Relationship Id="rId202" Type="http://schemas.openxmlformats.org/officeDocument/2006/relationships/image" Target="../media/image101.png"/><Relationship Id="rId223" Type="http://schemas.openxmlformats.org/officeDocument/2006/relationships/customXml" Target="../ink/ink111.xml"/><Relationship Id="rId244" Type="http://schemas.openxmlformats.org/officeDocument/2006/relationships/image" Target="../media/image122.png"/><Relationship Id="rId18" Type="http://schemas.openxmlformats.org/officeDocument/2006/relationships/image" Target="../media/image9.png"/><Relationship Id="rId39" Type="http://schemas.openxmlformats.org/officeDocument/2006/relationships/customXml" Target="../ink/ink19.xml"/><Relationship Id="rId265" Type="http://schemas.openxmlformats.org/officeDocument/2006/relationships/customXml" Target="../ink/ink132.xml"/><Relationship Id="rId286" Type="http://schemas.openxmlformats.org/officeDocument/2006/relationships/image" Target="../media/image143.png"/><Relationship Id="rId50" Type="http://schemas.openxmlformats.org/officeDocument/2006/relationships/image" Target="../media/image25.png"/><Relationship Id="rId104" Type="http://schemas.openxmlformats.org/officeDocument/2006/relationships/image" Target="../media/image52.png"/><Relationship Id="rId125" Type="http://schemas.openxmlformats.org/officeDocument/2006/relationships/customXml" Target="../ink/ink62.xml"/><Relationship Id="rId146" Type="http://schemas.openxmlformats.org/officeDocument/2006/relationships/image" Target="../media/image73.png"/><Relationship Id="rId167" Type="http://schemas.openxmlformats.org/officeDocument/2006/relationships/customXml" Target="../ink/ink83.xml"/><Relationship Id="rId188" Type="http://schemas.openxmlformats.org/officeDocument/2006/relationships/image" Target="../media/image94.png"/><Relationship Id="rId71" Type="http://schemas.openxmlformats.org/officeDocument/2006/relationships/customXml" Target="../ink/ink35.xml"/><Relationship Id="rId92" Type="http://schemas.openxmlformats.org/officeDocument/2006/relationships/image" Target="../media/image46.png"/><Relationship Id="rId213" Type="http://schemas.openxmlformats.org/officeDocument/2006/relationships/customXml" Target="../ink/ink106.xml"/><Relationship Id="rId234" Type="http://schemas.openxmlformats.org/officeDocument/2006/relationships/image" Target="../media/image117.png"/><Relationship Id="rId2" Type="http://schemas.openxmlformats.org/officeDocument/2006/relationships/image" Target="../media/image1.emf"/><Relationship Id="rId29" Type="http://schemas.openxmlformats.org/officeDocument/2006/relationships/customXml" Target="../ink/ink14.xml"/><Relationship Id="rId255" Type="http://schemas.openxmlformats.org/officeDocument/2006/relationships/customXml" Target="../ink/ink127.xml"/><Relationship Id="rId276" Type="http://schemas.openxmlformats.org/officeDocument/2006/relationships/image" Target="../media/image138.png"/><Relationship Id="rId297" Type="http://schemas.openxmlformats.org/officeDocument/2006/relationships/customXml" Target="../ink/ink148.xml"/><Relationship Id="rId40" Type="http://schemas.openxmlformats.org/officeDocument/2006/relationships/image" Target="../media/image20.png"/><Relationship Id="rId115" Type="http://schemas.openxmlformats.org/officeDocument/2006/relationships/customXml" Target="../ink/ink57.xml"/><Relationship Id="rId136" Type="http://schemas.openxmlformats.org/officeDocument/2006/relationships/image" Target="../media/image68.png"/><Relationship Id="rId157" Type="http://schemas.openxmlformats.org/officeDocument/2006/relationships/customXml" Target="../ink/ink78.xml"/><Relationship Id="rId178" Type="http://schemas.openxmlformats.org/officeDocument/2006/relationships/image" Target="../media/image89.png"/><Relationship Id="rId61" Type="http://schemas.openxmlformats.org/officeDocument/2006/relationships/customXml" Target="../ink/ink30.xml"/><Relationship Id="rId82" Type="http://schemas.openxmlformats.org/officeDocument/2006/relationships/image" Target="../media/image41.png"/><Relationship Id="rId199" Type="http://schemas.openxmlformats.org/officeDocument/2006/relationships/customXml" Target="../ink/ink99.xml"/><Relationship Id="rId203" Type="http://schemas.openxmlformats.org/officeDocument/2006/relationships/customXml" Target="../ink/ink101.xml"/><Relationship Id="rId19" Type="http://schemas.openxmlformats.org/officeDocument/2006/relationships/customXml" Target="../ink/ink9.xml"/><Relationship Id="rId224" Type="http://schemas.openxmlformats.org/officeDocument/2006/relationships/image" Target="../media/image112.png"/><Relationship Id="rId245" Type="http://schemas.openxmlformats.org/officeDocument/2006/relationships/customXml" Target="../ink/ink122.xml"/><Relationship Id="rId266" Type="http://schemas.openxmlformats.org/officeDocument/2006/relationships/image" Target="../media/image133.png"/><Relationship Id="rId287" Type="http://schemas.openxmlformats.org/officeDocument/2006/relationships/customXml" Target="../ink/ink143.xml"/><Relationship Id="rId30" Type="http://schemas.openxmlformats.org/officeDocument/2006/relationships/image" Target="../media/image15.png"/><Relationship Id="rId105" Type="http://schemas.openxmlformats.org/officeDocument/2006/relationships/customXml" Target="../ink/ink52.xml"/><Relationship Id="rId126" Type="http://schemas.openxmlformats.org/officeDocument/2006/relationships/image" Target="../media/image63.png"/><Relationship Id="rId147" Type="http://schemas.openxmlformats.org/officeDocument/2006/relationships/customXml" Target="../ink/ink73.xml"/><Relationship Id="rId168" Type="http://schemas.openxmlformats.org/officeDocument/2006/relationships/image" Target="../media/image84.png"/><Relationship Id="rId51" Type="http://schemas.openxmlformats.org/officeDocument/2006/relationships/customXml" Target="../ink/ink25.xml"/><Relationship Id="rId72" Type="http://schemas.openxmlformats.org/officeDocument/2006/relationships/image" Target="../media/image36.png"/><Relationship Id="rId93" Type="http://schemas.openxmlformats.org/officeDocument/2006/relationships/customXml" Target="../ink/ink46.xml"/><Relationship Id="rId189" Type="http://schemas.openxmlformats.org/officeDocument/2006/relationships/customXml" Target="../ink/ink94.xml"/><Relationship Id="rId3" Type="http://schemas.openxmlformats.org/officeDocument/2006/relationships/customXml" Target="../ink/ink1.xml"/><Relationship Id="rId214" Type="http://schemas.openxmlformats.org/officeDocument/2006/relationships/image" Target="../media/image107.png"/><Relationship Id="rId235" Type="http://schemas.openxmlformats.org/officeDocument/2006/relationships/customXml" Target="../ink/ink117.xml"/><Relationship Id="rId256" Type="http://schemas.openxmlformats.org/officeDocument/2006/relationships/image" Target="../media/image128.png"/><Relationship Id="rId277" Type="http://schemas.openxmlformats.org/officeDocument/2006/relationships/customXml" Target="../ink/ink138.xml"/><Relationship Id="rId298" Type="http://schemas.openxmlformats.org/officeDocument/2006/relationships/image" Target="../media/image149.png"/><Relationship Id="rId116" Type="http://schemas.openxmlformats.org/officeDocument/2006/relationships/image" Target="../media/image58.png"/><Relationship Id="rId137" Type="http://schemas.openxmlformats.org/officeDocument/2006/relationships/customXml" Target="../ink/ink68.xml"/><Relationship Id="rId158" Type="http://schemas.openxmlformats.org/officeDocument/2006/relationships/image" Target="../media/image79.png"/><Relationship Id="rId20" Type="http://schemas.openxmlformats.org/officeDocument/2006/relationships/image" Target="../media/image10.png"/><Relationship Id="rId41" Type="http://schemas.openxmlformats.org/officeDocument/2006/relationships/customXml" Target="../ink/ink20.xml"/><Relationship Id="rId62" Type="http://schemas.openxmlformats.org/officeDocument/2006/relationships/image" Target="../media/image31.png"/><Relationship Id="rId83" Type="http://schemas.openxmlformats.org/officeDocument/2006/relationships/customXml" Target="../ink/ink41.xml"/><Relationship Id="rId179" Type="http://schemas.openxmlformats.org/officeDocument/2006/relationships/customXml" Target="../ink/ink89.xml"/><Relationship Id="rId190" Type="http://schemas.openxmlformats.org/officeDocument/2006/relationships/image" Target="../media/image95.png"/><Relationship Id="rId204" Type="http://schemas.openxmlformats.org/officeDocument/2006/relationships/image" Target="../media/image102.png"/><Relationship Id="rId225" Type="http://schemas.openxmlformats.org/officeDocument/2006/relationships/customXml" Target="../ink/ink112.xml"/><Relationship Id="rId246" Type="http://schemas.openxmlformats.org/officeDocument/2006/relationships/image" Target="../media/image123.png"/><Relationship Id="rId267" Type="http://schemas.openxmlformats.org/officeDocument/2006/relationships/customXml" Target="../ink/ink133.xml"/><Relationship Id="rId288" Type="http://schemas.openxmlformats.org/officeDocument/2006/relationships/image" Target="../media/image144.png"/><Relationship Id="rId106" Type="http://schemas.openxmlformats.org/officeDocument/2006/relationships/image" Target="../media/image53.png"/><Relationship Id="rId127" Type="http://schemas.openxmlformats.org/officeDocument/2006/relationships/customXml" Target="../ink/ink63.xml"/><Relationship Id="rId10" Type="http://schemas.openxmlformats.org/officeDocument/2006/relationships/image" Target="../media/image5.png"/><Relationship Id="rId31" Type="http://schemas.openxmlformats.org/officeDocument/2006/relationships/customXml" Target="../ink/ink15.xml"/><Relationship Id="rId52" Type="http://schemas.openxmlformats.org/officeDocument/2006/relationships/image" Target="../media/image26.png"/><Relationship Id="rId73" Type="http://schemas.openxmlformats.org/officeDocument/2006/relationships/customXml" Target="../ink/ink36.xml"/><Relationship Id="rId94" Type="http://schemas.openxmlformats.org/officeDocument/2006/relationships/image" Target="../media/image47.png"/><Relationship Id="rId148" Type="http://schemas.openxmlformats.org/officeDocument/2006/relationships/image" Target="../media/image74.png"/><Relationship Id="rId169" Type="http://schemas.openxmlformats.org/officeDocument/2006/relationships/customXml" Target="../ink/ink84.xml"/><Relationship Id="rId4" Type="http://schemas.openxmlformats.org/officeDocument/2006/relationships/image" Target="../media/image2.png"/><Relationship Id="rId180" Type="http://schemas.openxmlformats.org/officeDocument/2006/relationships/image" Target="../media/image90.png"/><Relationship Id="rId215" Type="http://schemas.openxmlformats.org/officeDocument/2006/relationships/customXml" Target="../ink/ink107.xml"/><Relationship Id="rId236" Type="http://schemas.openxmlformats.org/officeDocument/2006/relationships/image" Target="../media/image118.png"/><Relationship Id="rId257" Type="http://schemas.openxmlformats.org/officeDocument/2006/relationships/customXml" Target="../ink/ink128.xml"/><Relationship Id="rId278" Type="http://schemas.openxmlformats.org/officeDocument/2006/relationships/image" Target="../media/image139.png"/><Relationship Id="rId42" Type="http://schemas.openxmlformats.org/officeDocument/2006/relationships/image" Target="../media/image21.png"/><Relationship Id="rId84" Type="http://schemas.openxmlformats.org/officeDocument/2006/relationships/image" Target="../media/image42.png"/><Relationship Id="rId138" Type="http://schemas.openxmlformats.org/officeDocument/2006/relationships/image" Target="../media/image69.png"/><Relationship Id="rId191" Type="http://schemas.openxmlformats.org/officeDocument/2006/relationships/customXml" Target="../ink/ink95.xml"/><Relationship Id="rId205" Type="http://schemas.openxmlformats.org/officeDocument/2006/relationships/customXml" Target="../ink/ink102.xml"/><Relationship Id="rId247" Type="http://schemas.openxmlformats.org/officeDocument/2006/relationships/customXml" Target="../ink/ink123.xml"/><Relationship Id="rId107" Type="http://schemas.openxmlformats.org/officeDocument/2006/relationships/customXml" Target="../ink/ink53.xml"/><Relationship Id="rId289" Type="http://schemas.openxmlformats.org/officeDocument/2006/relationships/customXml" Target="../ink/ink144.xml"/><Relationship Id="rId11" Type="http://schemas.openxmlformats.org/officeDocument/2006/relationships/customXml" Target="../ink/ink5.xml"/><Relationship Id="rId53" Type="http://schemas.openxmlformats.org/officeDocument/2006/relationships/customXml" Target="../ink/ink26.xml"/><Relationship Id="rId149" Type="http://schemas.openxmlformats.org/officeDocument/2006/relationships/customXml" Target="../ink/ink74.xml"/><Relationship Id="rId95" Type="http://schemas.openxmlformats.org/officeDocument/2006/relationships/customXml" Target="../ink/ink47.xml"/><Relationship Id="rId160" Type="http://schemas.openxmlformats.org/officeDocument/2006/relationships/image" Target="../media/image80.png"/><Relationship Id="rId216" Type="http://schemas.openxmlformats.org/officeDocument/2006/relationships/image" Target="../media/image108.png"/><Relationship Id="rId258" Type="http://schemas.openxmlformats.org/officeDocument/2006/relationships/image" Target="../media/image129.png"/><Relationship Id="rId22" Type="http://schemas.openxmlformats.org/officeDocument/2006/relationships/image" Target="../media/image11.png"/><Relationship Id="rId64" Type="http://schemas.openxmlformats.org/officeDocument/2006/relationships/image" Target="../media/image32.png"/><Relationship Id="rId118" Type="http://schemas.openxmlformats.org/officeDocument/2006/relationships/image" Target="../media/image59.png"/><Relationship Id="rId171" Type="http://schemas.openxmlformats.org/officeDocument/2006/relationships/customXml" Target="../ink/ink85.xml"/><Relationship Id="rId227" Type="http://schemas.openxmlformats.org/officeDocument/2006/relationships/customXml" Target="../ink/ink113.xml"/><Relationship Id="rId269" Type="http://schemas.openxmlformats.org/officeDocument/2006/relationships/customXml" Target="../ink/ink134.xml"/><Relationship Id="rId33" Type="http://schemas.openxmlformats.org/officeDocument/2006/relationships/customXml" Target="../ink/ink16.xml"/><Relationship Id="rId129" Type="http://schemas.openxmlformats.org/officeDocument/2006/relationships/customXml" Target="../ink/ink64.xml"/><Relationship Id="rId280" Type="http://schemas.openxmlformats.org/officeDocument/2006/relationships/image" Target="../media/image140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35.png"/><Relationship Id="rId299" Type="http://schemas.openxmlformats.org/officeDocument/2006/relationships/image" Target="../media/image2826.png"/><Relationship Id="rId21" Type="http://schemas.openxmlformats.org/officeDocument/2006/relationships/image" Target="../media/image2687.png"/><Relationship Id="rId63" Type="http://schemas.openxmlformats.org/officeDocument/2006/relationships/image" Target="../media/image2708.png"/><Relationship Id="rId159" Type="http://schemas.openxmlformats.org/officeDocument/2006/relationships/image" Target="../media/image2756.png"/><Relationship Id="rId324" Type="http://schemas.openxmlformats.org/officeDocument/2006/relationships/customXml" Target="../ink/ink3074.xml"/><Relationship Id="rId366" Type="http://schemas.openxmlformats.org/officeDocument/2006/relationships/customXml" Target="../ink/ink3095.xml"/><Relationship Id="rId170" Type="http://schemas.openxmlformats.org/officeDocument/2006/relationships/customXml" Target="../ink/ink2997.xml"/><Relationship Id="rId226" Type="http://schemas.openxmlformats.org/officeDocument/2006/relationships/customXml" Target="../ink/ink3025.xml"/><Relationship Id="rId433" Type="http://schemas.openxmlformats.org/officeDocument/2006/relationships/image" Target="../media/image2893.png"/><Relationship Id="rId268" Type="http://schemas.openxmlformats.org/officeDocument/2006/relationships/customXml" Target="../ink/ink3046.xml"/><Relationship Id="rId32" Type="http://schemas.openxmlformats.org/officeDocument/2006/relationships/customXml" Target="../ink/ink2928.xml"/><Relationship Id="rId74" Type="http://schemas.openxmlformats.org/officeDocument/2006/relationships/customXml" Target="../ink/ink2949.xml"/><Relationship Id="rId128" Type="http://schemas.openxmlformats.org/officeDocument/2006/relationships/customXml" Target="../ink/ink2976.xml"/><Relationship Id="rId335" Type="http://schemas.openxmlformats.org/officeDocument/2006/relationships/image" Target="../media/image2844.png"/><Relationship Id="rId377" Type="http://schemas.openxmlformats.org/officeDocument/2006/relationships/image" Target="../media/image2865.png"/><Relationship Id="rId5" Type="http://schemas.openxmlformats.org/officeDocument/2006/relationships/image" Target="../media/image2679.png"/><Relationship Id="rId181" Type="http://schemas.openxmlformats.org/officeDocument/2006/relationships/image" Target="../media/image2767.png"/><Relationship Id="rId237" Type="http://schemas.openxmlformats.org/officeDocument/2006/relationships/image" Target="../media/image2795.png"/><Relationship Id="rId402" Type="http://schemas.openxmlformats.org/officeDocument/2006/relationships/customXml" Target="../ink/ink3113.xml"/><Relationship Id="rId279" Type="http://schemas.openxmlformats.org/officeDocument/2006/relationships/image" Target="../media/image2816.png"/><Relationship Id="rId43" Type="http://schemas.openxmlformats.org/officeDocument/2006/relationships/image" Target="../media/image2698.png"/><Relationship Id="rId139" Type="http://schemas.openxmlformats.org/officeDocument/2006/relationships/image" Target="../media/image2746.png"/><Relationship Id="rId290" Type="http://schemas.openxmlformats.org/officeDocument/2006/relationships/customXml" Target="../ink/ink3057.xml"/><Relationship Id="rId304" Type="http://schemas.openxmlformats.org/officeDocument/2006/relationships/customXml" Target="../ink/ink3064.xml"/><Relationship Id="rId346" Type="http://schemas.openxmlformats.org/officeDocument/2006/relationships/customXml" Target="../ink/ink3085.xml"/><Relationship Id="rId388" Type="http://schemas.openxmlformats.org/officeDocument/2006/relationships/customXml" Target="../ink/ink3106.xml"/><Relationship Id="rId85" Type="http://schemas.openxmlformats.org/officeDocument/2006/relationships/image" Target="../media/image2719.png"/><Relationship Id="rId150" Type="http://schemas.openxmlformats.org/officeDocument/2006/relationships/customXml" Target="../ink/ink2987.xml"/><Relationship Id="rId192" Type="http://schemas.openxmlformats.org/officeDocument/2006/relationships/customXml" Target="../ink/ink3008.xml"/><Relationship Id="rId206" Type="http://schemas.openxmlformats.org/officeDocument/2006/relationships/customXml" Target="../ink/ink3015.xml"/><Relationship Id="rId413" Type="http://schemas.openxmlformats.org/officeDocument/2006/relationships/image" Target="../media/image2883.png"/><Relationship Id="rId248" Type="http://schemas.openxmlformats.org/officeDocument/2006/relationships/customXml" Target="../ink/ink3036.xml"/><Relationship Id="rId12" Type="http://schemas.openxmlformats.org/officeDocument/2006/relationships/customXml" Target="../ink/ink2918.xml"/><Relationship Id="rId108" Type="http://schemas.openxmlformats.org/officeDocument/2006/relationships/customXml" Target="../ink/ink2966.xml"/><Relationship Id="rId315" Type="http://schemas.openxmlformats.org/officeDocument/2006/relationships/image" Target="../media/image2834.png"/><Relationship Id="rId357" Type="http://schemas.openxmlformats.org/officeDocument/2006/relationships/image" Target="../media/image2855.png"/><Relationship Id="rId54" Type="http://schemas.openxmlformats.org/officeDocument/2006/relationships/customXml" Target="../ink/ink2939.xml"/><Relationship Id="rId96" Type="http://schemas.openxmlformats.org/officeDocument/2006/relationships/customXml" Target="../ink/ink2960.xml"/><Relationship Id="rId161" Type="http://schemas.openxmlformats.org/officeDocument/2006/relationships/image" Target="../media/image2757.png"/><Relationship Id="rId217" Type="http://schemas.openxmlformats.org/officeDocument/2006/relationships/image" Target="../media/image2785.png"/><Relationship Id="rId399" Type="http://schemas.openxmlformats.org/officeDocument/2006/relationships/image" Target="../media/image2876.png"/><Relationship Id="rId259" Type="http://schemas.openxmlformats.org/officeDocument/2006/relationships/image" Target="../media/image2806.png"/><Relationship Id="rId424" Type="http://schemas.openxmlformats.org/officeDocument/2006/relationships/customXml" Target="../ink/ink3124.xml"/><Relationship Id="rId23" Type="http://schemas.openxmlformats.org/officeDocument/2006/relationships/image" Target="../media/image2688.png"/><Relationship Id="rId119" Type="http://schemas.openxmlformats.org/officeDocument/2006/relationships/image" Target="../media/image2736.png"/><Relationship Id="rId270" Type="http://schemas.openxmlformats.org/officeDocument/2006/relationships/customXml" Target="../ink/ink3047.xml"/><Relationship Id="rId326" Type="http://schemas.openxmlformats.org/officeDocument/2006/relationships/customXml" Target="../ink/ink3075.xml"/><Relationship Id="rId65" Type="http://schemas.openxmlformats.org/officeDocument/2006/relationships/image" Target="../media/image2709.png"/><Relationship Id="rId130" Type="http://schemas.openxmlformats.org/officeDocument/2006/relationships/customXml" Target="../ink/ink2977.xml"/><Relationship Id="rId368" Type="http://schemas.openxmlformats.org/officeDocument/2006/relationships/customXml" Target="../ink/ink3096.xml"/><Relationship Id="rId172" Type="http://schemas.openxmlformats.org/officeDocument/2006/relationships/customXml" Target="../ink/ink2998.xml"/><Relationship Id="rId228" Type="http://schemas.openxmlformats.org/officeDocument/2006/relationships/customXml" Target="../ink/ink3026.xml"/><Relationship Id="rId435" Type="http://schemas.openxmlformats.org/officeDocument/2006/relationships/image" Target="../media/image2894.png"/><Relationship Id="rId281" Type="http://schemas.openxmlformats.org/officeDocument/2006/relationships/image" Target="../media/image2817.png"/><Relationship Id="rId337" Type="http://schemas.openxmlformats.org/officeDocument/2006/relationships/image" Target="../media/image2845.png"/><Relationship Id="rId34" Type="http://schemas.openxmlformats.org/officeDocument/2006/relationships/customXml" Target="../ink/ink2929.xml"/><Relationship Id="rId76" Type="http://schemas.openxmlformats.org/officeDocument/2006/relationships/customXml" Target="../ink/ink2950.xml"/><Relationship Id="rId141" Type="http://schemas.openxmlformats.org/officeDocument/2006/relationships/image" Target="../media/image2747.png"/><Relationship Id="rId379" Type="http://schemas.openxmlformats.org/officeDocument/2006/relationships/image" Target="../media/image2866.png"/><Relationship Id="rId7" Type="http://schemas.openxmlformats.org/officeDocument/2006/relationships/image" Target="../media/image2680.png"/><Relationship Id="rId183" Type="http://schemas.openxmlformats.org/officeDocument/2006/relationships/image" Target="../media/image2768.png"/><Relationship Id="rId239" Type="http://schemas.openxmlformats.org/officeDocument/2006/relationships/image" Target="../media/image2796.png"/><Relationship Id="rId390" Type="http://schemas.openxmlformats.org/officeDocument/2006/relationships/customXml" Target="../ink/ink3107.xml"/><Relationship Id="rId404" Type="http://schemas.openxmlformats.org/officeDocument/2006/relationships/customXml" Target="../ink/ink3114.xml"/><Relationship Id="rId250" Type="http://schemas.openxmlformats.org/officeDocument/2006/relationships/customXml" Target="../ink/ink3037.xml"/><Relationship Id="rId292" Type="http://schemas.openxmlformats.org/officeDocument/2006/relationships/customXml" Target="../ink/ink3058.xml"/><Relationship Id="rId306" Type="http://schemas.openxmlformats.org/officeDocument/2006/relationships/customXml" Target="../ink/ink3065.xml"/><Relationship Id="rId45" Type="http://schemas.openxmlformats.org/officeDocument/2006/relationships/image" Target="../media/image2699.png"/><Relationship Id="rId87" Type="http://schemas.openxmlformats.org/officeDocument/2006/relationships/image" Target="../media/image2720.png"/><Relationship Id="rId110" Type="http://schemas.openxmlformats.org/officeDocument/2006/relationships/customXml" Target="../ink/ink2967.xml"/><Relationship Id="rId348" Type="http://schemas.openxmlformats.org/officeDocument/2006/relationships/customXml" Target="../ink/ink3086.xml"/><Relationship Id="rId152" Type="http://schemas.openxmlformats.org/officeDocument/2006/relationships/customXml" Target="../ink/ink2988.xml"/><Relationship Id="rId194" Type="http://schemas.openxmlformats.org/officeDocument/2006/relationships/customXml" Target="../ink/ink3009.xml"/><Relationship Id="rId208" Type="http://schemas.openxmlformats.org/officeDocument/2006/relationships/customXml" Target="../ink/ink3016.xml"/><Relationship Id="rId415" Type="http://schemas.openxmlformats.org/officeDocument/2006/relationships/image" Target="../media/image2884.png"/><Relationship Id="rId261" Type="http://schemas.openxmlformats.org/officeDocument/2006/relationships/image" Target="../media/image2807.png"/><Relationship Id="rId14" Type="http://schemas.openxmlformats.org/officeDocument/2006/relationships/customXml" Target="../ink/ink2919.xml"/><Relationship Id="rId56" Type="http://schemas.openxmlformats.org/officeDocument/2006/relationships/customXml" Target="../ink/ink2940.xml"/><Relationship Id="rId317" Type="http://schemas.openxmlformats.org/officeDocument/2006/relationships/image" Target="../media/image2835.png"/><Relationship Id="rId359" Type="http://schemas.openxmlformats.org/officeDocument/2006/relationships/image" Target="../media/image2856.png"/><Relationship Id="rId98" Type="http://schemas.openxmlformats.org/officeDocument/2006/relationships/customXml" Target="../ink/ink2961.xml"/><Relationship Id="rId121" Type="http://schemas.openxmlformats.org/officeDocument/2006/relationships/image" Target="../media/image2737.png"/><Relationship Id="rId163" Type="http://schemas.openxmlformats.org/officeDocument/2006/relationships/image" Target="../media/image2758.png"/><Relationship Id="rId219" Type="http://schemas.openxmlformats.org/officeDocument/2006/relationships/image" Target="../media/image2786.png"/><Relationship Id="rId370" Type="http://schemas.openxmlformats.org/officeDocument/2006/relationships/customXml" Target="../ink/ink3097.xml"/><Relationship Id="rId426" Type="http://schemas.openxmlformats.org/officeDocument/2006/relationships/customXml" Target="../ink/ink3125.xml"/><Relationship Id="rId230" Type="http://schemas.openxmlformats.org/officeDocument/2006/relationships/customXml" Target="../ink/ink3027.xml"/><Relationship Id="rId25" Type="http://schemas.openxmlformats.org/officeDocument/2006/relationships/image" Target="../media/image2689.png"/><Relationship Id="rId67" Type="http://schemas.openxmlformats.org/officeDocument/2006/relationships/image" Target="../media/image2710.png"/><Relationship Id="rId272" Type="http://schemas.openxmlformats.org/officeDocument/2006/relationships/customXml" Target="../ink/ink3048.xml"/><Relationship Id="rId328" Type="http://schemas.openxmlformats.org/officeDocument/2006/relationships/customXml" Target="../ink/ink3076.xml"/><Relationship Id="rId132" Type="http://schemas.openxmlformats.org/officeDocument/2006/relationships/customXml" Target="../ink/ink2978.xml"/><Relationship Id="rId174" Type="http://schemas.openxmlformats.org/officeDocument/2006/relationships/customXml" Target="../ink/ink2999.xml"/><Relationship Id="rId381" Type="http://schemas.openxmlformats.org/officeDocument/2006/relationships/image" Target="../media/image2867.png"/><Relationship Id="rId241" Type="http://schemas.openxmlformats.org/officeDocument/2006/relationships/image" Target="../media/image2797.png"/><Relationship Id="rId437" Type="http://schemas.openxmlformats.org/officeDocument/2006/relationships/image" Target="../media/image2895.png"/><Relationship Id="rId36" Type="http://schemas.openxmlformats.org/officeDocument/2006/relationships/customXml" Target="../ink/ink2930.xml"/><Relationship Id="rId283" Type="http://schemas.openxmlformats.org/officeDocument/2006/relationships/image" Target="../media/image2818.png"/><Relationship Id="rId339" Type="http://schemas.openxmlformats.org/officeDocument/2006/relationships/image" Target="../media/image2846.png"/><Relationship Id="rId78" Type="http://schemas.openxmlformats.org/officeDocument/2006/relationships/customXml" Target="../ink/ink2951.xml"/><Relationship Id="rId101" Type="http://schemas.openxmlformats.org/officeDocument/2006/relationships/image" Target="../media/image2727.png"/><Relationship Id="rId143" Type="http://schemas.openxmlformats.org/officeDocument/2006/relationships/image" Target="../media/image2748.png"/><Relationship Id="rId185" Type="http://schemas.openxmlformats.org/officeDocument/2006/relationships/image" Target="../media/image2769.png"/><Relationship Id="rId350" Type="http://schemas.openxmlformats.org/officeDocument/2006/relationships/customXml" Target="../ink/ink3087.xml"/><Relationship Id="rId406" Type="http://schemas.openxmlformats.org/officeDocument/2006/relationships/customXml" Target="../ink/ink3115.xml"/><Relationship Id="rId9" Type="http://schemas.openxmlformats.org/officeDocument/2006/relationships/image" Target="../media/image2681.png"/><Relationship Id="rId210" Type="http://schemas.openxmlformats.org/officeDocument/2006/relationships/customXml" Target="../ink/ink3017.xml"/><Relationship Id="rId392" Type="http://schemas.openxmlformats.org/officeDocument/2006/relationships/customXml" Target="../ink/ink3108.xml"/><Relationship Id="rId252" Type="http://schemas.openxmlformats.org/officeDocument/2006/relationships/customXml" Target="../ink/ink3038.xml"/><Relationship Id="rId294" Type="http://schemas.openxmlformats.org/officeDocument/2006/relationships/customXml" Target="../ink/ink3059.xml"/><Relationship Id="rId308" Type="http://schemas.openxmlformats.org/officeDocument/2006/relationships/customXml" Target="../ink/ink3066.xml"/><Relationship Id="rId47" Type="http://schemas.openxmlformats.org/officeDocument/2006/relationships/image" Target="../media/image2700.png"/><Relationship Id="rId89" Type="http://schemas.openxmlformats.org/officeDocument/2006/relationships/image" Target="../media/image2721.png"/><Relationship Id="rId112" Type="http://schemas.openxmlformats.org/officeDocument/2006/relationships/customXml" Target="../ink/ink2968.xml"/><Relationship Id="rId154" Type="http://schemas.openxmlformats.org/officeDocument/2006/relationships/customXml" Target="../ink/ink2989.xml"/><Relationship Id="rId361" Type="http://schemas.openxmlformats.org/officeDocument/2006/relationships/image" Target="../media/image2857.png"/><Relationship Id="rId196" Type="http://schemas.openxmlformats.org/officeDocument/2006/relationships/customXml" Target="../ink/ink3010.xml"/><Relationship Id="rId417" Type="http://schemas.openxmlformats.org/officeDocument/2006/relationships/image" Target="../media/image2885.png"/><Relationship Id="rId16" Type="http://schemas.openxmlformats.org/officeDocument/2006/relationships/customXml" Target="../ink/ink2920.xml"/><Relationship Id="rId221" Type="http://schemas.openxmlformats.org/officeDocument/2006/relationships/image" Target="../media/image2787.png"/><Relationship Id="rId263" Type="http://schemas.openxmlformats.org/officeDocument/2006/relationships/image" Target="../media/image2808.png"/><Relationship Id="rId319" Type="http://schemas.openxmlformats.org/officeDocument/2006/relationships/image" Target="../media/image2836.png"/><Relationship Id="rId58" Type="http://schemas.openxmlformats.org/officeDocument/2006/relationships/customXml" Target="../ink/ink2941.xml"/><Relationship Id="rId123" Type="http://schemas.openxmlformats.org/officeDocument/2006/relationships/image" Target="../media/image2738.png"/><Relationship Id="rId330" Type="http://schemas.openxmlformats.org/officeDocument/2006/relationships/customXml" Target="../ink/ink3077.xml"/><Relationship Id="rId165" Type="http://schemas.openxmlformats.org/officeDocument/2006/relationships/image" Target="../media/image2759.png"/><Relationship Id="rId372" Type="http://schemas.openxmlformats.org/officeDocument/2006/relationships/customXml" Target="../ink/ink3098.xml"/><Relationship Id="rId428" Type="http://schemas.openxmlformats.org/officeDocument/2006/relationships/customXml" Target="../ink/ink3126.xml"/><Relationship Id="rId232" Type="http://schemas.openxmlformats.org/officeDocument/2006/relationships/customXml" Target="../ink/ink3028.xml"/><Relationship Id="rId274" Type="http://schemas.openxmlformats.org/officeDocument/2006/relationships/customXml" Target="../ink/ink3049.xml"/><Relationship Id="rId27" Type="http://schemas.openxmlformats.org/officeDocument/2006/relationships/image" Target="../media/image2690.png"/><Relationship Id="rId69" Type="http://schemas.openxmlformats.org/officeDocument/2006/relationships/image" Target="../media/image2711.png"/><Relationship Id="rId134" Type="http://schemas.openxmlformats.org/officeDocument/2006/relationships/customXml" Target="../ink/ink2979.xml"/><Relationship Id="rId80" Type="http://schemas.openxmlformats.org/officeDocument/2006/relationships/customXml" Target="../ink/ink2952.xml"/><Relationship Id="rId176" Type="http://schemas.openxmlformats.org/officeDocument/2006/relationships/customXml" Target="../ink/ink3000.xml"/><Relationship Id="rId341" Type="http://schemas.openxmlformats.org/officeDocument/2006/relationships/image" Target="../media/image2847.png"/><Relationship Id="rId383" Type="http://schemas.openxmlformats.org/officeDocument/2006/relationships/image" Target="../media/image2868.png"/><Relationship Id="rId439" Type="http://schemas.openxmlformats.org/officeDocument/2006/relationships/image" Target="../media/image2896.png"/><Relationship Id="rId201" Type="http://schemas.openxmlformats.org/officeDocument/2006/relationships/image" Target="../media/image2777.png"/><Relationship Id="rId243" Type="http://schemas.openxmlformats.org/officeDocument/2006/relationships/image" Target="../media/image2798.png"/><Relationship Id="rId285" Type="http://schemas.openxmlformats.org/officeDocument/2006/relationships/image" Target="../media/image2819.png"/><Relationship Id="rId38" Type="http://schemas.openxmlformats.org/officeDocument/2006/relationships/customXml" Target="../ink/ink2931.xml"/><Relationship Id="rId103" Type="http://schemas.openxmlformats.org/officeDocument/2006/relationships/image" Target="../media/image2728.png"/><Relationship Id="rId310" Type="http://schemas.openxmlformats.org/officeDocument/2006/relationships/customXml" Target="../ink/ink3067.xml"/><Relationship Id="rId91" Type="http://schemas.openxmlformats.org/officeDocument/2006/relationships/image" Target="../media/image2722.png"/><Relationship Id="rId145" Type="http://schemas.openxmlformats.org/officeDocument/2006/relationships/image" Target="../media/image2749.png"/><Relationship Id="rId187" Type="http://schemas.openxmlformats.org/officeDocument/2006/relationships/image" Target="../media/image2770.png"/><Relationship Id="rId352" Type="http://schemas.openxmlformats.org/officeDocument/2006/relationships/customXml" Target="../ink/ink3088.xml"/><Relationship Id="rId394" Type="http://schemas.openxmlformats.org/officeDocument/2006/relationships/customXml" Target="../ink/ink3109.xml"/><Relationship Id="rId408" Type="http://schemas.openxmlformats.org/officeDocument/2006/relationships/customXml" Target="../ink/ink3116.xml"/><Relationship Id="rId212" Type="http://schemas.openxmlformats.org/officeDocument/2006/relationships/customXml" Target="../ink/ink3018.xml"/><Relationship Id="rId254" Type="http://schemas.openxmlformats.org/officeDocument/2006/relationships/customXml" Target="../ink/ink3039.xml"/><Relationship Id="rId49" Type="http://schemas.openxmlformats.org/officeDocument/2006/relationships/image" Target="../media/image2701.png"/><Relationship Id="rId114" Type="http://schemas.openxmlformats.org/officeDocument/2006/relationships/customXml" Target="../ink/ink2969.xml"/><Relationship Id="rId296" Type="http://schemas.openxmlformats.org/officeDocument/2006/relationships/customXml" Target="../ink/ink3060.xml"/><Relationship Id="rId60" Type="http://schemas.openxmlformats.org/officeDocument/2006/relationships/customXml" Target="../ink/ink2942.xml"/><Relationship Id="rId81" Type="http://schemas.openxmlformats.org/officeDocument/2006/relationships/image" Target="../media/image2717.png"/><Relationship Id="rId135" Type="http://schemas.openxmlformats.org/officeDocument/2006/relationships/image" Target="../media/image2744.png"/><Relationship Id="rId156" Type="http://schemas.openxmlformats.org/officeDocument/2006/relationships/customXml" Target="../ink/ink2990.xml"/><Relationship Id="rId177" Type="http://schemas.openxmlformats.org/officeDocument/2006/relationships/image" Target="../media/image2765.png"/><Relationship Id="rId198" Type="http://schemas.openxmlformats.org/officeDocument/2006/relationships/customXml" Target="../ink/ink3011.xml"/><Relationship Id="rId321" Type="http://schemas.openxmlformats.org/officeDocument/2006/relationships/image" Target="../media/image2837.png"/><Relationship Id="rId342" Type="http://schemas.openxmlformats.org/officeDocument/2006/relationships/customXml" Target="../ink/ink3083.xml"/><Relationship Id="rId363" Type="http://schemas.openxmlformats.org/officeDocument/2006/relationships/image" Target="../media/image2858.png"/><Relationship Id="rId384" Type="http://schemas.openxmlformats.org/officeDocument/2006/relationships/customXml" Target="../ink/ink3104.xml"/><Relationship Id="rId419" Type="http://schemas.openxmlformats.org/officeDocument/2006/relationships/image" Target="../media/image2886.png"/><Relationship Id="rId202" Type="http://schemas.openxmlformats.org/officeDocument/2006/relationships/customXml" Target="../ink/ink3013.xml"/><Relationship Id="rId223" Type="http://schemas.openxmlformats.org/officeDocument/2006/relationships/image" Target="../media/image2788.png"/><Relationship Id="rId244" Type="http://schemas.openxmlformats.org/officeDocument/2006/relationships/customXml" Target="../ink/ink3034.xml"/><Relationship Id="rId430" Type="http://schemas.openxmlformats.org/officeDocument/2006/relationships/customXml" Target="../ink/ink3127.xml"/><Relationship Id="rId18" Type="http://schemas.openxmlformats.org/officeDocument/2006/relationships/customXml" Target="../ink/ink2921.xml"/><Relationship Id="rId39" Type="http://schemas.openxmlformats.org/officeDocument/2006/relationships/image" Target="../media/image2696.png"/><Relationship Id="rId265" Type="http://schemas.openxmlformats.org/officeDocument/2006/relationships/image" Target="../media/image2809.png"/><Relationship Id="rId286" Type="http://schemas.openxmlformats.org/officeDocument/2006/relationships/customXml" Target="../ink/ink3055.xml"/><Relationship Id="rId50" Type="http://schemas.openxmlformats.org/officeDocument/2006/relationships/customXml" Target="../ink/ink2937.xml"/><Relationship Id="rId104" Type="http://schemas.openxmlformats.org/officeDocument/2006/relationships/customXml" Target="../ink/ink2964.xml"/><Relationship Id="rId125" Type="http://schemas.openxmlformats.org/officeDocument/2006/relationships/image" Target="../media/image2739.png"/><Relationship Id="rId146" Type="http://schemas.openxmlformats.org/officeDocument/2006/relationships/customXml" Target="../ink/ink2985.xml"/><Relationship Id="rId167" Type="http://schemas.openxmlformats.org/officeDocument/2006/relationships/image" Target="../media/image2760.png"/><Relationship Id="rId188" Type="http://schemas.openxmlformats.org/officeDocument/2006/relationships/customXml" Target="../ink/ink3006.xml"/><Relationship Id="rId311" Type="http://schemas.openxmlformats.org/officeDocument/2006/relationships/image" Target="../media/image2832.png"/><Relationship Id="rId332" Type="http://schemas.openxmlformats.org/officeDocument/2006/relationships/customXml" Target="../ink/ink3078.xml"/><Relationship Id="rId353" Type="http://schemas.openxmlformats.org/officeDocument/2006/relationships/image" Target="../media/image2853.png"/><Relationship Id="rId374" Type="http://schemas.openxmlformats.org/officeDocument/2006/relationships/customXml" Target="../ink/ink3099.xml"/><Relationship Id="rId395" Type="http://schemas.openxmlformats.org/officeDocument/2006/relationships/image" Target="../media/image2874.png"/><Relationship Id="rId409" Type="http://schemas.openxmlformats.org/officeDocument/2006/relationships/image" Target="../media/image2881.png"/><Relationship Id="rId71" Type="http://schemas.openxmlformats.org/officeDocument/2006/relationships/image" Target="../media/image2712.png"/><Relationship Id="rId92" Type="http://schemas.openxmlformats.org/officeDocument/2006/relationships/customXml" Target="../ink/ink2958.xml"/><Relationship Id="rId213" Type="http://schemas.openxmlformats.org/officeDocument/2006/relationships/image" Target="../media/image2783.png"/><Relationship Id="rId234" Type="http://schemas.openxmlformats.org/officeDocument/2006/relationships/customXml" Target="../ink/ink3029.xml"/><Relationship Id="rId420" Type="http://schemas.openxmlformats.org/officeDocument/2006/relationships/customXml" Target="../ink/ink3122.xml"/><Relationship Id="rId2" Type="http://schemas.openxmlformats.org/officeDocument/2006/relationships/customXml" Target="../ink/ink2913.xml"/><Relationship Id="rId29" Type="http://schemas.openxmlformats.org/officeDocument/2006/relationships/image" Target="../media/image2691.png"/><Relationship Id="rId255" Type="http://schemas.openxmlformats.org/officeDocument/2006/relationships/image" Target="../media/image2804.png"/><Relationship Id="rId276" Type="http://schemas.openxmlformats.org/officeDocument/2006/relationships/customXml" Target="../ink/ink3050.xml"/><Relationship Id="rId297" Type="http://schemas.openxmlformats.org/officeDocument/2006/relationships/image" Target="../media/image2825.png"/><Relationship Id="rId40" Type="http://schemas.openxmlformats.org/officeDocument/2006/relationships/customXml" Target="../ink/ink2932.xml"/><Relationship Id="rId115" Type="http://schemas.openxmlformats.org/officeDocument/2006/relationships/image" Target="../media/image2734.png"/><Relationship Id="rId136" Type="http://schemas.openxmlformats.org/officeDocument/2006/relationships/customXml" Target="../ink/ink2980.xml"/><Relationship Id="rId157" Type="http://schemas.openxmlformats.org/officeDocument/2006/relationships/image" Target="../media/image2755.png"/><Relationship Id="rId178" Type="http://schemas.openxmlformats.org/officeDocument/2006/relationships/customXml" Target="../ink/ink3001.xml"/><Relationship Id="rId301" Type="http://schemas.openxmlformats.org/officeDocument/2006/relationships/image" Target="../media/image2827.png"/><Relationship Id="rId322" Type="http://schemas.openxmlformats.org/officeDocument/2006/relationships/customXml" Target="../ink/ink3073.xml"/><Relationship Id="rId343" Type="http://schemas.openxmlformats.org/officeDocument/2006/relationships/image" Target="../media/image2848.png"/><Relationship Id="rId364" Type="http://schemas.openxmlformats.org/officeDocument/2006/relationships/customXml" Target="../ink/ink3094.xml"/><Relationship Id="rId61" Type="http://schemas.openxmlformats.org/officeDocument/2006/relationships/image" Target="../media/image2707.png"/><Relationship Id="rId82" Type="http://schemas.openxmlformats.org/officeDocument/2006/relationships/customXml" Target="../ink/ink2953.xml"/><Relationship Id="rId199" Type="http://schemas.openxmlformats.org/officeDocument/2006/relationships/image" Target="../media/image2776.png"/><Relationship Id="rId203" Type="http://schemas.openxmlformats.org/officeDocument/2006/relationships/image" Target="../media/image2778.png"/><Relationship Id="rId385" Type="http://schemas.openxmlformats.org/officeDocument/2006/relationships/image" Target="../media/image2869.png"/><Relationship Id="rId19" Type="http://schemas.openxmlformats.org/officeDocument/2006/relationships/image" Target="../media/image2686.png"/><Relationship Id="rId224" Type="http://schemas.openxmlformats.org/officeDocument/2006/relationships/customXml" Target="../ink/ink3024.xml"/><Relationship Id="rId245" Type="http://schemas.openxmlformats.org/officeDocument/2006/relationships/image" Target="../media/image2799.png"/><Relationship Id="rId266" Type="http://schemas.openxmlformats.org/officeDocument/2006/relationships/customXml" Target="../ink/ink3045.xml"/><Relationship Id="rId287" Type="http://schemas.openxmlformats.org/officeDocument/2006/relationships/image" Target="../media/image2820.png"/><Relationship Id="rId410" Type="http://schemas.openxmlformats.org/officeDocument/2006/relationships/customXml" Target="../ink/ink3117.xml"/><Relationship Id="rId431" Type="http://schemas.openxmlformats.org/officeDocument/2006/relationships/image" Target="../media/image2892.png"/><Relationship Id="rId30" Type="http://schemas.openxmlformats.org/officeDocument/2006/relationships/customXml" Target="../ink/ink2927.xml"/><Relationship Id="rId105" Type="http://schemas.openxmlformats.org/officeDocument/2006/relationships/image" Target="../media/image2729.png"/><Relationship Id="rId126" Type="http://schemas.openxmlformats.org/officeDocument/2006/relationships/customXml" Target="../ink/ink2975.xml"/><Relationship Id="rId147" Type="http://schemas.openxmlformats.org/officeDocument/2006/relationships/image" Target="../media/image2750.png"/><Relationship Id="rId168" Type="http://schemas.openxmlformats.org/officeDocument/2006/relationships/customXml" Target="../ink/ink2996.xml"/><Relationship Id="rId312" Type="http://schemas.openxmlformats.org/officeDocument/2006/relationships/customXml" Target="../ink/ink3068.xml"/><Relationship Id="rId333" Type="http://schemas.openxmlformats.org/officeDocument/2006/relationships/image" Target="../media/image2843.png"/><Relationship Id="rId354" Type="http://schemas.openxmlformats.org/officeDocument/2006/relationships/customXml" Target="../ink/ink3089.xml"/><Relationship Id="rId51" Type="http://schemas.openxmlformats.org/officeDocument/2006/relationships/image" Target="../media/image2702.png"/><Relationship Id="rId72" Type="http://schemas.openxmlformats.org/officeDocument/2006/relationships/customXml" Target="../ink/ink2948.xml"/><Relationship Id="rId93" Type="http://schemas.openxmlformats.org/officeDocument/2006/relationships/image" Target="../media/image2723.png"/><Relationship Id="rId189" Type="http://schemas.openxmlformats.org/officeDocument/2006/relationships/image" Target="../media/image2771.png"/><Relationship Id="rId375" Type="http://schemas.openxmlformats.org/officeDocument/2006/relationships/image" Target="../media/image2864.png"/><Relationship Id="rId396" Type="http://schemas.openxmlformats.org/officeDocument/2006/relationships/customXml" Target="../ink/ink3110.xml"/><Relationship Id="rId3" Type="http://schemas.openxmlformats.org/officeDocument/2006/relationships/image" Target="../media/image2678.png"/><Relationship Id="rId214" Type="http://schemas.openxmlformats.org/officeDocument/2006/relationships/customXml" Target="../ink/ink3019.xml"/><Relationship Id="rId235" Type="http://schemas.openxmlformats.org/officeDocument/2006/relationships/image" Target="../media/image2794.png"/><Relationship Id="rId256" Type="http://schemas.openxmlformats.org/officeDocument/2006/relationships/customXml" Target="../ink/ink3040.xml"/><Relationship Id="rId277" Type="http://schemas.openxmlformats.org/officeDocument/2006/relationships/image" Target="../media/image2815.png"/><Relationship Id="rId298" Type="http://schemas.openxmlformats.org/officeDocument/2006/relationships/customXml" Target="../ink/ink3061.xml"/><Relationship Id="rId400" Type="http://schemas.openxmlformats.org/officeDocument/2006/relationships/customXml" Target="../ink/ink3112.xml"/><Relationship Id="rId421" Type="http://schemas.openxmlformats.org/officeDocument/2006/relationships/image" Target="../media/image2887.png"/><Relationship Id="rId116" Type="http://schemas.openxmlformats.org/officeDocument/2006/relationships/customXml" Target="../ink/ink2970.xml"/><Relationship Id="rId137" Type="http://schemas.openxmlformats.org/officeDocument/2006/relationships/image" Target="../media/image2745.png"/><Relationship Id="rId158" Type="http://schemas.openxmlformats.org/officeDocument/2006/relationships/customXml" Target="../ink/ink2991.xml"/><Relationship Id="rId302" Type="http://schemas.openxmlformats.org/officeDocument/2006/relationships/customXml" Target="../ink/ink3063.xml"/><Relationship Id="rId323" Type="http://schemas.openxmlformats.org/officeDocument/2006/relationships/image" Target="../media/image2838.png"/><Relationship Id="rId344" Type="http://schemas.openxmlformats.org/officeDocument/2006/relationships/customXml" Target="../ink/ink3084.xml"/><Relationship Id="rId20" Type="http://schemas.openxmlformats.org/officeDocument/2006/relationships/customXml" Target="../ink/ink2922.xml"/><Relationship Id="rId41" Type="http://schemas.openxmlformats.org/officeDocument/2006/relationships/image" Target="../media/image2697.png"/><Relationship Id="rId62" Type="http://schemas.openxmlformats.org/officeDocument/2006/relationships/customXml" Target="../ink/ink2943.xml"/><Relationship Id="rId83" Type="http://schemas.openxmlformats.org/officeDocument/2006/relationships/image" Target="../media/image2718.png"/><Relationship Id="rId179" Type="http://schemas.openxmlformats.org/officeDocument/2006/relationships/image" Target="../media/image2766.png"/><Relationship Id="rId365" Type="http://schemas.openxmlformats.org/officeDocument/2006/relationships/image" Target="../media/image2859.png"/><Relationship Id="rId386" Type="http://schemas.openxmlformats.org/officeDocument/2006/relationships/customXml" Target="../ink/ink3105.xml"/><Relationship Id="rId190" Type="http://schemas.openxmlformats.org/officeDocument/2006/relationships/customXml" Target="../ink/ink3007.xml"/><Relationship Id="rId204" Type="http://schemas.openxmlformats.org/officeDocument/2006/relationships/customXml" Target="../ink/ink3014.xml"/><Relationship Id="rId225" Type="http://schemas.openxmlformats.org/officeDocument/2006/relationships/image" Target="../media/image2789.png"/><Relationship Id="rId246" Type="http://schemas.openxmlformats.org/officeDocument/2006/relationships/customXml" Target="../ink/ink3035.xml"/><Relationship Id="rId267" Type="http://schemas.openxmlformats.org/officeDocument/2006/relationships/image" Target="../media/image2810.png"/><Relationship Id="rId288" Type="http://schemas.openxmlformats.org/officeDocument/2006/relationships/customXml" Target="../ink/ink3056.xml"/><Relationship Id="rId411" Type="http://schemas.openxmlformats.org/officeDocument/2006/relationships/image" Target="../media/image2882.png"/><Relationship Id="rId432" Type="http://schemas.openxmlformats.org/officeDocument/2006/relationships/customXml" Target="../ink/ink3128.xml"/><Relationship Id="rId106" Type="http://schemas.openxmlformats.org/officeDocument/2006/relationships/customXml" Target="../ink/ink2965.xml"/><Relationship Id="rId127" Type="http://schemas.openxmlformats.org/officeDocument/2006/relationships/image" Target="../media/image2740.png"/><Relationship Id="rId313" Type="http://schemas.openxmlformats.org/officeDocument/2006/relationships/image" Target="../media/image2833.png"/><Relationship Id="rId10" Type="http://schemas.openxmlformats.org/officeDocument/2006/relationships/customXml" Target="../ink/ink2917.xml"/><Relationship Id="rId31" Type="http://schemas.openxmlformats.org/officeDocument/2006/relationships/image" Target="../media/image2692.png"/><Relationship Id="rId52" Type="http://schemas.openxmlformats.org/officeDocument/2006/relationships/customXml" Target="../ink/ink2938.xml"/><Relationship Id="rId73" Type="http://schemas.openxmlformats.org/officeDocument/2006/relationships/image" Target="../media/image2713.png"/><Relationship Id="rId94" Type="http://schemas.openxmlformats.org/officeDocument/2006/relationships/customXml" Target="../ink/ink2959.xml"/><Relationship Id="rId148" Type="http://schemas.openxmlformats.org/officeDocument/2006/relationships/customXml" Target="../ink/ink2986.xml"/><Relationship Id="rId169" Type="http://schemas.openxmlformats.org/officeDocument/2006/relationships/image" Target="../media/image2761.png"/><Relationship Id="rId334" Type="http://schemas.openxmlformats.org/officeDocument/2006/relationships/customXml" Target="../ink/ink3079.xml"/><Relationship Id="rId355" Type="http://schemas.openxmlformats.org/officeDocument/2006/relationships/image" Target="../media/image2854.png"/><Relationship Id="rId376" Type="http://schemas.openxmlformats.org/officeDocument/2006/relationships/customXml" Target="../ink/ink3100.xml"/><Relationship Id="rId397" Type="http://schemas.openxmlformats.org/officeDocument/2006/relationships/image" Target="../media/image2875.png"/><Relationship Id="rId4" Type="http://schemas.openxmlformats.org/officeDocument/2006/relationships/customXml" Target="../ink/ink2914.xml"/><Relationship Id="rId180" Type="http://schemas.openxmlformats.org/officeDocument/2006/relationships/customXml" Target="../ink/ink3002.xml"/><Relationship Id="rId215" Type="http://schemas.openxmlformats.org/officeDocument/2006/relationships/image" Target="../media/image2784.png"/><Relationship Id="rId236" Type="http://schemas.openxmlformats.org/officeDocument/2006/relationships/customXml" Target="../ink/ink3030.xml"/><Relationship Id="rId257" Type="http://schemas.openxmlformats.org/officeDocument/2006/relationships/image" Target="../media/image2805.png"/><Relationship Id="rId278" Type="http://schemas.openxmlformats.org/officeDocument/2006/relationships/customXml" Target="../ink/ink3051.xml"/><Relationship Id="rId401" Type="http://schemas.openxmlformats.org/officeDocument/2006/relationships/image" Target="../media/image2877.png"/><Relationship Id="rId422" Type="http://schemas.openxmlformats.org/officeDocument/2006/relationships/customXml" Target="../ink/ink3123.xml"/><Relationship Id="rId303" Type="http://schemas.openxmlformats.org/officeDocument/2006/relationships/image" Target="../media/image2828.png"/><Relationship Id="rId42" Type="http://schemas.openxmlformats.org/officeDocument/2006/relationships/customXml" Target="../ink/ink2933.xml"/><Relationship Id="rId84" Type="http://schemas.openxmlformats.org/officeDocument/2006/relationships/customXml" Target="../ink/ink2954.xml"/><Relationship Id="rId138" Type="http://schemas.openxmlformats.org/officeDocument/2006/relationships/customXml" Target="../ink/ink2981.xml"/><Relationship Id="rId345" Type="http://schemas.openxmlformats.org/officeDocument/2006/relationships/image" Target="../media/image2849.png"/><Relationship Id="rId387" Type="http://schemas.openxmlformats.org/officeDocument/2006/relationships/image" Target="../media/image2870.png"/><Relationship Id="rId191" Type="http://schemas.openxmlformats.org/officeDocument/2006/relationships/image" Target="../media/image2772.png"/><Relationship Id="rId205" Type="http://schemas.openxmlformats.org/officeDocument/2006/relationships/image" Target="../media/image2779.png"/><Relationship Id="rId247" Type="http://schemas.openxmlformats.org/officeDocument/2006/relationships/image" Target="../media/image2800.png"/><Relationship Id="rId412" Type="http://schemas.openxmlformats.org/officeDocument/2006/relationships/customXml" Target="../ink/ink3118.xml"/><Relationship Id="rId107" Type="http://schemas.openxmlformats.org/officeDocument/2006/relationships/image" Target="../media/image2730.png"/><Relationship Id="rId289" Type="http://schemas.openxmlformats.org/officeDocument/2006/relationships/image" Target="../media/image2821.png"/><Relationship Id="rId11" Type="http://schemas.openxmlformats.org/officeDocument/2006/relationships/image" Target="../media/image2682.png"/><Relationship Id="rId53" Type="http://schemas.openxmlformats.org/officeDocument/2006/relationships/image" Target="../media/image2703.png"/><Relationship Id="rId149" Type="http://schemas.openxmlformats.org/officeDocument/2006/relationships/image" Target="../media/image2751.png"/><Relationship Id="rId314" Type="http://schemas.openxmlformats.org/officeDocument/2006/relationships/customXml" Target="../ink/ink3069.xml"/><Relationship Id="rId356" Type="http://schemas.openxmlformats.org/officeDocument/2006/relationships/customXml" Target="../ink/ink3090.xml"/><Relationship Id="rId398" Type="http://schemas.openxmlformats.org/officeDocument/2006/relationships/customXml" Target="../ink/ink3111.xml"/><Relationship Id="rId95" Type="http://schemas.openxmlformats.org/officeDocument/2006/relationships/image" Target="../media/image2724.png"/><Relationship Id="rId160" Type="http://schemas.openxmlformats.org/officeDocument/2006/relationships/customXml" Target="../ink/ink2992.xml"/><Relationship Id="rId216" Type="http://schemas.openxmlformats.org/officeDocument/2006/relationships/customXml" Target="../ink/ink3020.xml"/><Relationship Id="rId423" Type="http://schemas.openxmlformats.org/officeDocument/2006/relationships/image" Target="../media/image2888.png"/><Relationship Id="rId258" Type="http://schemas.openxmlformats.org/officeDocument/2006/relationships/customXml" Target="../ink/ink3041.xml"/><Relationship Id="rId22" Type="http://schemas.openxmlformats.org/officeDocument/2006/relationships/customXml" Target="../ink/ink2923.xml"/><Relationship Id="rId64" Type="http://schemas.openxmlformats.org/officeDocument/2006/relationships/customXml" Target="../ink/ink2944.xml"/><Relationship Id="rId118" Type="http://schemas.openxmlformats.org/officeDocument/2006/relationships/customXml" Target="../ink/ink2971.xml"/><Relationship Id="rId325" Type="http://schemas.openxmlformats.org/officeDocument/2006/relationships/image" Target="../media/image2839.png"/><Relationship Id="rId367" Type="http://schemas.openxmlformats.org/officeDocument/2006/relationships/image" Target="../media/image2860.png"/><Relationship Id="rId171" Type="http://schemas.openxmlformats.org/officeDocument/2006/relationships/image" Target="../media/image2762.png"/><Relationship Id="rId227" Type="http://schemas.openxmlformats.org/officeDocument/2006/relationships/image" Target="../media/image2790.png"/><Relationship Id="rId269" Type="http://schemas.openxmlformats.org/officeDocument/2006/relationships/image" Target="../media/image2811.png"/><Relationship Id="rId434" Type="http://schemas.openxmlformats.org/officeDocument/2006/relationships/customXml" Target="../ink/ink3129.xml"/><Relationship Id="rId33" Type="http://schemas.openxmlformats.org/officeDocument/2006/relationships/image" Target="../media/image2693.png"/><Relationship Id="rId129" Type="http://schemas.openxmlformats.org/officeDocument/2006/relationships/image" Target="../media/image2741.png"/><Relationship Id="rId280" Type="http://schemas.openxmlformats.org/officeDocument/2006/relationships/customXml" Target="../ink/ink3052.xml"/><Relationship Id="rId336" Type="http://schemas.openxmlformats.org/officeDocument/2006/relationships/customXml" Target="../ink/ink3080.xml"/><Relationship Id="rId75" Type="http://schemas.openxmlformats.org/officeDocument/2006/relationships/image" Target="../media/image2714.png"/><Relationship Id="rId140" Type="http://schemas.openxmlformats.org/officeDocument/2006/relationships/customXml" Target="../ink/ink2982.xml"/><Relationship Id="rId182" Type="http://schemas.openxmlformats.org/officeDocument/2006/relationships/customXml" Target="../ink/ink3003.xml"/><Relationship Id="rId378" Type="http://schemas.openxmlformats.org/officeDocument/2006/relationships/customXml" Target="../ink/ink3101.xml"/><Relationship Id="rId403" Type="http://schemas.openxmlformats.org/officeDocument/2006/relationships/image" Target="../media/image2878.png"/><Relationship Id="rId6" Type="http://schemas.openxmlformats.org/officeDocument/2006/relationships/customXml" Target="../ink/ink2915.xml"/><Relationship Id="rId238" Type="http://schemas.openxmlformats.org/officeDocument/2006/relationships/customXml" Target="../ink/ink3031.xml"/><Relationship Id="rId291" Type="http://schemas.openxmlformats.org/officeDocument/2006/relationships/image" Target="../media/image2822.png"/><Relationship Id="rId305" Type="http://schemas.openxmlformats.org/officeDocument/2006/relationships/image" Target="../media/image2829.png"/><Relationship Id="rId347" Type="http://schemas.openxmlformats.org/officeDocument/2006/relationships/image" Target="../media/image2850.png"/><Relationship Id="rId44" Type="http://schemas.openxmlformats.org/officeDocument/2006/relationships/customXml" Target="../ink/ink2934.xml"/><Relationship Id="rId86" Type="http://schemas.openxmlformats.org/officeDocument/2006/relationships/customXml" Target="../ink/ink2955.xml"/><Relationship Id="rId151" Type="http://schemas.openxmlformats.org/officeDocument/2006/relationships/image" Target="../media/image2752.png"/><Relationship Id="rId389" Type="http://schemas.openxmlformats.org/officeDocument/2006/relationships/image" Target="../media/image2871.png"/><Relationship Id="rId193" Type="http://schemas.openxmlformats.org/officeDocument/2006/relationships/image" Target="../media/image2773.png"/><Relationship Id="rId207" Type="http://schemas.openxmlformats.org/officeDocument/2006/relationships/image" Target="../media/image2780.png"/><Relationship Id="rId249" Type="http://schemas.openxmlformats.org/officeDocument/2006/relationships/image" Target="../media/image2801.png"/><Relationship Id="rId414" Type="http://schemas.openxmlformats.org/officeDocument/2006/relationships/customXml" Target="../ink/ink3119.xml"/><Relationship Id="rId13" Type="http://schemas.openxmlformats.org/officeDocument/2006/relationships/image" Target="../media/image2683.png"/><Relationship Id="rId109" Type="http://schemas.openxmlformats.org/officeDocument/2006/relationships/image" Target="../media/image2731.png"/><Relationship Id="rId260" Type="http://schemas.openxmlformats.org/officeDocument/2006/relationships/customXml" Target="../ink/ink3042.xml"/><Relationship Id="rId316" Type="http://schemas.openxmlformats.org/officeDocument/2006/relationships/customXml" Target="../ink/ink3070.xml"/><Relationship Id="rId55" Type="http://schemas.openxmlformats.org/officeDocument/2006/relationships/image" Target="../media/image2704.png"/><Relationship Id="rId97" Type="http://schemas.openxmlformats.org/officeDocument/2006/relationships/image" Target="../media/image2725.png"/><Relationship Id="rId120" Type="http://schemas.openxmlformats.org/officeDocument/2006/relationships/customXml" Target="../ink/ink2972.xml"/><Relationship Id="rId358" Type="http://schemas.openxmlformats.org/officeDocument/2006/relationships/customXml" Target="../ink/ink3091.xml"/><Relationship Id="rId162" Type="http://schemas.openxmlformats.org/officeDocument/2006/relationships/customXml" Target="../ink/ink2993.xml"/><Relationship Id="rId218" Type="http://schemas.openxmlformats.org/officeDocument/2006/relationships/customXml" Target="../ink/ink3021.xml"/><Relationship Id="rId425" Type="http://schemas.openxmlformats.org/officeDocument/2006/relationships/image" Target="../media/image2889.png"/><Relationship Id="rId271" Type="http://schemas.openxmlformats.org/officeDocument/2006/relationships/image" Target="../media/image2812.png"/><Relationship Id="rId24" Type="http://schemas.openxmlformats.org/officeDocument/2006/relationships/customXml" Target="../ink/ink2924.xml"/><Relationship Id="rId66" Type="http://schemas.openxmlformats.org/officeDocument/2006/relationships/customXml" Target="../ink/ink2945.xml"/><Relationship Id="rId131" Type="http://schemas.openxmlformats.org/officeDocument/2006/relationships/image" Target="../media/image2742.png"/><Relationship Id="rId327" Type="http://schemas.openxmlformats.org/officeDocument/2006/relationships/image" Target="../media/image2840.png"/><Relationship Id="rId369" Type="http://schemas.openxmlformats.org/officeDocument/2006/relationships/image" Target="../media/image2861.png"/><Relationship Id="rId173" Type="http://schemas.openxmlformats.org/officeDocument/2006/relationships/image" Target="../media/image2763.png"/><Relationship Id="rId229" Type="http://schemas.openxmlformats.org/officeDocument/2006/relationships/image" Target="../media/image2791.png"/><Relationship Id="rId380" Type="http://schemas.openxmlformats.org/officeDocument/2006/relationships/customXml" Target="../ink/ink3102.xml"/><Relationship Id="rId436" Type="http://schemas.openxmlformats.org/officeDocument/2006/relationships/customXml" Target="../ink/ink3130.xml"/><Relationship Id="rId240" Type="http://schemas.openxmlformats.org/officeDocument/2006/relationships/customXml" Target="../ink/ink3032.xml"/><Relationship Id="rId35" Type="http://schemas.openxmlformats.org/officeDocument/2006/relationships/image" Target="../media/image2694.png"/><Relationship Id="rId77" Type="http://schemas.openxmlformats.org/officeDocument/2006/relationships/image" Target="../media/image2715.png"/><Relationship Id="rId100" Type="http://schemas.openxmlformats.org/officeDocument/2006/relationships/customXml" Target="../ink/ink2962.xml"/><Relationship Id="rId282" Type="http://schemas.openxmlformats.org/officeDocument/2006/relationships/customXml" Target="../ink/ink3053.xml"/><Relationship Id="rId338" Type="http://schemas.openxmlformats.org/officeDocument/2006/relationships/customXml" Target="../ink/ink3081.xml"/><Relationship Id="rId8" Type="http://schemas.openxmlformats.org/officeDocument/2006/relationships/customXml" Target="../ink/ink2916.xml"/><Relationship Id="rId142" Type="http://schemas.openxmlformats.org/officeDocument/2006/relationships/customXml" Target="../ink/ink2983.xml"/><Relationship Id="rId184" Type="http://schemas.openxmlformats.org/officeDocument/2006/relationships/customXml" Target="../ink/ink3004.xml"/><Relationship Id="rId391" Type="http://schemas.openxmlformats.org/officeDocument/2006/relationships/image" Target="../media/image2872.png"/><Relationship Id="rId405" Type="http://schemas.openxmlformats.org/officeDocument/2006/relationships/image" Target="../media/image2879.png"/><Relationship Id="rId251" Type="http://schemas.openxmlformats.org/officeDocument/2006/relationships/image" Target="../media/image2802.png"/><Relationship Id="rId46" Type="http://schemas.openxmlformats.org/officeDocument/2006/relationships/customXml" Target="../ink/ink2935.xml"/><Relationship Id="rId293" Type="http://schemas.openxmlformats.org/officeDocument/2006/relationships/image" Target="../media/image2823.png"/><Relationship Id="rId307" Type="http://schemas.openxmlformats.org/officeDocument/2006/relationships/image" Target="../media/image2830.png"/><Relationship Id="rId349" Type="http://schemas.openxmlformats.org/officeDocument/2006/relationships/image" Target="../media/image2851.png"/><Relationship Id="rId88" Type="http://schemas.openxmlformats.org/officeDocument/2006/relationships/customXml" Target="../ink/ink2956.xml"/><Relationship Id="rId111" Type="http://schemas.openxmlformats.org/officeDocument/2006/relationships/image" Target="../media/image2732.png"/><Relationship Id="rId153" Type="http://schemas.openxmlformats.org/officeDocument/2006/relationships/image" Target="../media/image2753.png"/><Relationship Id="rId195" Type="http://schemas.openxmlformats.org/officeDocument/2006/relationships/image" Target="../media/image2774.png"/><Relationship Id="rId209" Type="http://schemas.openxmlformats.org/officeDocument/2006/relationships/image" Target="../media/image2781.png"/><Relationship Id="rId360" Type="http://schemas.openxmlformats.org/officeDocument/2006/relationships/customXml" Target="../ink/ink3092.xml"/><Relationship Id="rId416" Type="http://schemas.openxmlformats.org/officeDocument/2006/relationships/customXml" Target="../ink/ink3120.xml"/><Relationship Id="rId220" Type="http://schemas.openxmlformats.org/officeDocument/2006/relationships/customXml" Target="../ink/ink3022.xml"/><Relationship Id="rId15" Type="http://schemas.openxmlformats.org/officeDocument/2006/relationships/image" Target="../media/image2684.png"/><Relationship Id="rId57" Type="http://schemas.openxmlformats.org/officeDocument/2006/relationships/image" Target="../media/image2705.png"/><Relationship Id="rId262" Type="http://schemas.openxmlformats.org/officeDocument/2006/relationships/customXml" Target="../ink/ink3043.xml"/><Relationship Id="rId318" Type="http://schemas.openxmlformats.org/officeDocument/2006/relationships/customXml" Target="../ink/ink3071.xml"/><Relationship Id="rId99" Type="http://schemas.openxmlformats.org/officeDocument/2006/relationships/image" Target="../media/image2726.png"/><Relationship Id="rId122" Type="http://schemas.openxmlformats.org/officeDocument/2006/relationships/customXml" Target="../ink/ink2973.xml"/><Relationship Id="rId164" Type="http://schemas.openxmlformats.org/officeDocument/2006/relationships/customXml" Target="../ink/ink2994.xml"/><Relationship Id="rId371" Type="http://schemas.openxmlformats.org/officeDocument/2006/relationships/image" Target="../media/image2862.png"/><Relationship Id="rId427" Type="http://schemas.openxmlformats.org/officeDocument/2006/relationships/image" Target="../media/image2890.png"/><Relationship Id="rId26" Type="http://schemas.openxmlformats.org/officeDocument/2006/relationships/customXml" Target="../ink/ink2925.xml"/><Relationship Id="rId231" Type="http://schemas.openxmlformats.org/officeDocument/2006/relationships/image" Target="../media/image2792.png"/><Relationship Id="rId273" Type="http://schemas.openxmlformats.org/officeDocument/2006/relationships/image" Target="../media/image2813.png"/><Relationship Id="rId329" Type="http://schemas.openxmlformats.org/officeDocument/2006/relationships/image" Target="../media/image2841.png"/><Relationship Id="rId68" Type="http://schemas.openxmlformats.org/officeDocument/2006/relationships/customXml" Target="../ink/ink2946.xml"/><Relationship Id="rId133" Type="http://schemas.openxmlformats.org/officeDocument/2006/relationships/image" Target="../media/image2743.png"/><Relationship Id="rId175" Type="http://schemas.openxmlformats.org/officeDocument/2006/relationships/image" Target="../media/image2764.png"/><Relationship Id="rId340" Type="http://schemas.openxmlformats.org/officeDocument/2006/relationships/customXml" Target="../ink/ink3082.xml"/><Relationship Id="rId200" Type="http://schemas.openxmlformats.org/officeDocument/2006/relationships/customXml" Target="../ink/ink3012.xml"/><Relationship Id="rId382" Type="http://schemas.openxmlformats.org/officeDocument/2006/relationships/customXml" Target="../ink/ink3103.xml"/><Relationship Id="rId438" Type="http://schemas.openxmlformats.org/officeDocument/2006/relationships/customXml" Target="../ink/ink3131.xml"/><Relationship Id="rId242" Type="http://schemas.openxmlformats.org/officeDocument/2006/relationships/customXml" Target="../ink/ink3033.xml"/><Relationship Id="rId284" Type="http://schemas.openxmlformats.org/officeDocument/2006/relationships/customXml" Target="../ink/ink3054.xml"/><Relationship Id="rId37" Type="http://schemas.openxmlformats.org/officeDocument/2006/relationships/image" Target="../media/image2695.png"/><Relationship Id="rId79" Type="http://schemas.openxmlformats.org/officeDocument/2006/relationships/image" Target="../media/image2716.png"/><Relationship Id="rId102" Type="http://schemas.openxmlformats.org/officeDocument/2006/relationships/customXml" Target="../ink/ink2963.xml"/><Relationship Id="rId144" Type="http://schemas.openxmlformats.org/officeDocument/2006/relationships/customXml" Target="../ink/ink2984.xml"/><Relationship Id="rId90" Type="http://schemas.openxmlformats.org/officeDocument/2006/relationships/customXml" Target="../ink/ink2957.xml"/><Relationship Id="rId186" Type="http://schemas.openxmlformats.org/officeDocument/2006/relationships/customXml" Target="../ink/ink3005.xml"/><Relationship Id="rId351" Type="http://schemas.openxmlformats.org/officeDocument/2006/relationships/image" Target="../media/image2852.png"/><Relationship Id="rId393" Type="http://schemas.openxmlformats.org/officeDocument/2006/relationships/image" Target="../media/image2873.png"/><Relationship Id="rId407" Type="http://schemas.openxmlformats.org/officeDocument/2006/relationships/image" Target="../media/image2880.png"/><Relationship Id="rId211" Type="http://schemas.openxmlformats.org/officeDocument/2006/relationships/image" Target="../media/image2782.png"/><Relationship Id="rId253" Type="http://schemas.openxmlformats.org/officeDocument/2006/relationships/image" Target="../media/image2803.png"/><Relationship Id="rId295" Type="http://schemas.openxmlformats.org/officeDocument/2006/relationships/image" Target="../media/image2824.png"/><Relationship Id="rId309" Type="http://schemas.openxmlformats.org/officeDocument/2006/relationships/image" Target="../media/image2831.png"/><Relationship Id="rId48" Type="http://schemas.openxmlformats.org/officeDocument/2006/relationships/customXml" Target="../ink/ink2936.xml"/><Relationship Id="rId113" Type="http://schemas.openxmlformats.org/officeDocument/2006/relationships/image" Target="../media/image2733.png"/><Relationship Id="rId320" Type="http://schemas.openxmlformats.org/officeDocument/2006/relationships/customXml" Target="../ink/ink3072.xml"/><Relationship Id="rId155" Type="http://schemas.openxmlformats.org/officeDocument/2006/relationships/image" Target="../media/image2754.png"/><Relationship Id="rId197" Type="http://schemas.openxmlformats.org/officeDocument/2006/relationships/image" Target="../media/image2775.png"/><Relationship Id="rId362" Type="http://schemas.openxmlformats.org/officeDocument/2006/relationships/customXml" Target="../ink/ink3093.xml"/><Relationship Id="rId418" Type="http://schemas.openxmlformats.org/officeDocument/2006/relationships/customXml" Target="../ink/ink3121.xml"/><Relationship Id="rId222" Type="http://schemas.openxmlformats.org/officeDocument/2006/relationships/customXml" Target="../ink/ink3023.xml"/><Relationship Id="rId264" Type="http://schemas.openxmlformats.org/officeDocument/2006/relationships/customXml" Target="../ink/ink3044.xml"/><Relationship Id="rId17" Type="http://schemas.openxmlformats.org/officeDocument/2006/relationships/image" Target="../media/image2685.png"/><Relationship Id="rId59" Type="http://schemas.openxmlformats.org/officeDocument/2006/relationships/image" Target="../media/image2706.png"/><Relationship Id="rId124" Type="http://schemas.openxmlformats.org/officeDocument/2006/relationships/customXml" Target="../ink/ink2974.xml"/><Relationship Id="rId70" Type="http://schemas.openxmlformats.org/officeDocument/2006/relationships/customXml" Target="../ink/ink2947.xml"/><Relationship Id="rId166" Type="http://schemas.openxmlformats.org/officeDocument/2006/relationships/customXml" Target="../ink/ink2995.xml"/><Relationship Id="rId331" Type="http://schemas.openxmlformats.org/officeDocument/2006/relationships/image" Target="../media/image2842.png"/><Relationship Id="rId373" Type="http://schemas.openxmlformats.org/officeDocument/2006/relationships/image" Target="../media/image2863.png"/><Relationship Id="rId429" Type="http://schemas.openxmlformats.org/officeDocument/2006/relationships/image" Target="../media/image2891.png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2793.png"/><Relationship Id="rId28" Type="http://schemas.openxmlformats.org/officeDocument/2006/relationships/customXml" Target="../ink/ink2926.xml"/><Relationship Id="rId275" Type="http://schemas.openxmlformats.org/officeDocument/2006/relationships/image" Target="../media/image2814.png"/><Relationship Id="rId300" Type="http://schemas.openxmlformats.org/officeDocument/2006/relationships/customXml" Target="../ink/ink3062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54.png"/><Relationship Id="rId299" Type="http://schemas.openxmlformats.org/officeDocument/2006/relationships/image" Target="../media/image3045.png"/><Relationship Id="rId21" Type="http://schemas.openxmlformats.org/officeDocument/2006/relationships/image" Target="../media/image2906.png"/><Relationship Id="rId63" Type="http://schemas.openxmlformats.org/officeDocument/2006/relationships/image" Target="../media/image2927.png"/><Relationship Id="rId159" Type="http://schemas.openxmlformats.org/officeDocument/2006/relationships/image" Target="../media/image2975.png"/><Relationship Id="rId324" Type="http://schemas.openxmlformats.org/officeDocument/2006/relationships/customXml" Target="../ink/ink3293.xml"/><Relationship Id="rId366" Type="http://schemas.openxmlformats.org/officeDocument/2006/relationships/customXml" Target="../ink/ink3314.xml"/><Relationship Id="rId170" Type="http://schemas.openxmlformats.org/officeDocument/2006/relationships/customXml" Target="../ink/ink3216.xml"/><Relationship Id="rId226" Type="http://schemas.openxmlformats.org/officeDocument/2006/relationships/customXml" Target="../ink/ink3244.xml"/><Relationship Id="rId433" Type="http://schemas.openxmlformats.org/officeDocument/2006/relationships/customXml" Target="../ink/ink3347.xml"/><Relationship Id="rId268" Type="http://schemas.openxmlformats.org/officeDocument/2006/relationships/customXml" Target="../ink/ink3265.xml"/><Relationship Id="rId32" Type="http://schemas.openxmlformats.org/officeDocument/2006/relationships/customXml" Target="../ink/ink3147.xml"/><Relationship Id="rId74" Type="http://schemas.openxmlformats.org/officeDocument/2006/relationships/customXml" Target="../ink/ink3168.xml"/><Relationship Id="rId128" Type="http://schemas.openxmlformats.org/officeDocument/2006/relationships/customXml" Target="../ink/ink3195.xml"/><Relationship Id="rId335" Type="http://schemas.openxmlformats.org/officeDocument/2006/relationships/image" Target="../media/image3063.png"/><Relationship Id="rId377" Type="http://schemas.openxmlformats.org/officeDocument/2006/relationships/image" Target="../media/image3084.png"/><Relationship Id="rId5" Type="http://schemas.openxmlformats.org/officeDocument/2006/relationships/image" Target="../media/image2898.png"/><Relationship Id="rId181" Type="http://schemas.openxmlformats.org/officeDocument/2006/relationships/image" Target="../media/image2986.png"/><Relationship Id="rId237" Type="http://schemas.openxmlformats.org/officeDocument/2006/relationships/image" Target="../media/image3014.png"/><Relationship Id="rId402" Type="http://schemas.openxmlformats.org/officeDocument/2006/relationships/customXml" Target="../ink/ink3332.xml"/><Relationship Id="rId279" Type="http://schemas.openxmlformats.org/officeDocument/2006/relationships/image" Target="../media/image3035.png"/><Relationship Id="rId444" Type="http://schemas.openxmlformats.org/officeDocument/2006/relationships/image" Target="../media/image3117.png"/><Relationship Id="rId43" Type="http://schemas.openxmlformats.org/officeDocument/2006/relationships/image" Target="../media/image2917.png"/><Relationship Id="rId139" Type="http://schemas.openxmlformats.org/officeDocument/2006/relationships/image" Target="../media/image2965.png"/><Relationship Id="rId290" Type="http://schemas.openxmlformats.org/officeDocument/2006/relationships/customXml" Target="../ink/ink3276.xml"/><Relationship Id="rId304" Type="http://schemas.openxmlformats.org/officeDocument/2006/relationships/customXml" Target="../ink/ink3283.xml"/><Relationship Id="rId346" Type="http://schemas.openxmlformats.org/officeDocument/2006/relationships/customXml" Target="../ink/ink3304.xml"/><Relationship Id="rId388" Type="http://schemas.openxmlformats.org/officeDocument/2006/relationships/customXml" Target="../ink/ink3325.xml"/><Relationship Id="rId85" Type="http://schemas.openxmlformats.org/officeDocument/2006/relationships/image" Target="../media/image2938.png"/><Relationship Id="rId150" Type="http://schemas.openxmlformats.org/officeDocument/2006/relationships/customXml" Target="../ink/ink3206.xml"/><Relationship Id="rId192" Type="http://schemas.openxmlformats.org/officeDocument/2006/relationships/customXml" Target="../ink/ink3227.xml"/><Relationship Id="rId206" Type="http://schemas.openxmlformats.org/officeDocument/2006/relationships/customXml" Target="../ink/ink3234.xml"/><Relationship Id="rId413" Type="http://schemas.openxmlformats.org/officeDocument/2006/relationships/image" Target="../media/image3102.png"/><Relationship Id="rId248" Type="http://schemas.openxmlformats.org/officeDocument/2006/relationships/customXml" Target="../ink/ink3255.xml"/><Relationship Id="rId455" Type="http://schemas.openxmlformats.org/officeDocument/2006/relationships/customXml" Target="../ink/ink3358.xml"/><Relationship Id="rId12" Type="http://schemas.openxmlformats.org/officeDocument/2006/relationships/customXml" Target="../ink/ink3137.xml"/><Relationship Id="rId108" Type="http://schemas.openxmlformats.org/officeDocument/2006/relationships/customXml" Target="../ink/ink3185.xml"/><Relationship Id="rId315" Type="http://schemas.openxmlformats.org/officeDocument/2006/relationships/image" Target="../media/image3053.png"/><Relationship Id="rId357" Type="http://schemas.openxmlformats.org/officeDocument/2006/relationships/image" Target="../media/image3074.png"/><Relationship Id="rId54" Type="http://schemas.openxmlformats.org/officeDocument/2006/relationships/customXml" Target="../ink/ink3158.xml"/><Relationship Id="rId96" Type="http://schemas.openxmlformats.org/officeDocument/2006/relationships/customXml" Target="../ink/ink3179.xml"/><Relationship Id="rId161" Type="http://schemas.openxmlformats.org/officeDocument/2006/relationships/image" Target="../media/image2976.png"/><Relationship Id="rId217" Type="http://schemas.openxmlformats.org/officeDocument/2006/relationships/image" Target="../media/image3004.png"/><Relationship Id="rId399" Type="http://schemas.openxmlformats.org/officeDocument/2006/relationships/image" Target="../media/image3095.png"/><Relationship Id="rId259" Type="http://schemas.openxmlformats.org/officeDocument/2006/relationships/image" Target="../media/image3025.png"/><Relationship Id="rId424" Type="http://schemas.openxmlformats.org/officeDocument/2006/relationships/customXml" Target="../ink/ink3343.xml"/><Relationship Id="rId23" Type="http://schemas.openxmlformats.org/officeDocument/2006/relationships/image" Target="../media/image2907.png"/><Relationship Id="rId119" Type="http://schemas.openxmlformats.org/officeDocument/2006/relationships/image" Target="../media/image2955.png"/><Relationship Id="rId270" Type="http://schemas.openxmlformats.org/officeDocument/2006/relationships/customXml" Target="../ink/ink3266.xml"/><Relationship Id="rId326" Type="http://schemas.openxmlformats.org/officeDocument/2006/relationships/customXml" Target="../ink/ink3294.xml"/><Relationship Id="rId65" Type="http://schemas.openxmlformats.org/officeDocument/2006/relationships/image" Target="../media/image2928.png"/><Relationship Id="rId130" Type="http://schemas.openxmlformats.org/officeDocument/2006/relationships/customXml" Target="../ink/ink3196.xml"/><Relationship Id="rId368" Type="http://schemas.openxmlformats.org/officeDocument/2006/relationships/customXml" Target="../ink/ink3315.xml"/><Relationship Id="rId172" Type="http://schemas.openxmlformats.org/officeDocument/2006/relationships/customXml" Target="../ink/ink3217.xml"/><Relationship Id="rId228" Type="http://schemas.openxmlformats.org/officeDocument/2006/relationships/customXml" Target="../ink/ink3245.xml"/><Relationship Id="rId435" Type="http://schemas.openxmlformats.org/officeDocument/2006/relationships/customXml" Target="../ink/ink3348.xml"/><Relationship Id="rId281" Type="http://schemas.openxmlformats.org/officeDocument/2006/relationships/image" Target="../media/image3036.png"/><Relationship Id="rId337" Type="http://schemas.openxmlformats.org/officeDocument/2006/relationships/image" Target="../media/image3064.png"/><Relationship Id="rId34" Type="http://schemas.openxmlformats.org/officeDocument/2006/relationships/customXml" Target="../ink/ink3148.xml"/><Relationship Id="rId76" Type="http://schemas.openxmlformats.org/officeDocument/2006/relationships/customXml" Target="../ink/ink3169.xml"/><Relationship Id="rId141" Type="http://schemas.openxmlformats.org/officeDocument/2006/relationships/image" Target="../media/image2966.png"/><Relationship Id="rId379" Type="http://schemas.openxmlformats.org/officeDocument/2006/relationships/image" Target="../media/image3085.png"/><Relationship Id="rId7" Type="http://schemas.openxmlformats.org/officeDocument/2006/relationships/image" Target="../media/image2899.png"/><Relationship Id="rId183" Type="http://schemas.openxmlformats.org/officeDocument/2006/relationships/image" Target="../media/image2987.png"/><Relationship Id="rId239" Type="http://schemas.openxmlformats.org/officeDocument/2006/relationships/image" Target="../media/image3015.png"/><Relationship Id="rId390" Type="http://schemas.openxmlformats.org/officeDocument/2006/relationships/customXml" Target="../ink/ink3326.xml"/><Relationship Id="rId404" Type="http://schemas.openxmlformats.org/officeDocument/2006/relationships/customXml" Target="../ink/ink3333.xml"/><Relationship Id="rId446" Type="http://schemas.openxmlformats.org/officeDocument/2006/relationships/image" Target="../media/image3118.png"/><Relationship Id="rId250" Type="http://schemas.openxmlformats.org/officeDocument/2006/relationships/customXml" Target="../ink/ink3256.xml"/><Relationship Id="rId292" Type="http://schemas.openxmlformats.org/officeDocument/2006/relationships/customXml" Target="../ink/ink3277.xml"/><Relationship Id="rId306" Type="http://schemas.openxmlformats.org/officeDocument/2006/relationships/customXml" Target="../ink/ink3284.xml"/><Relationship Id="rId45" Type="http://schemas.openxmlformats.org/officeDocument/2006/relationships/image" Target="../media/image2918.png"/><Relationship Id="rId87" Type="http://schemas.openxmlformats.org/officeDocument/2006/relationships/image" Target="../media/image2939.png"/><Relationship Id="rId110" Type="http://schemas.openxmlformats.org/officeDocument/2006/relationships/customXml" Target="../ink/ink3186.xml"/><Relationship Id="rId348" Type="http://schemas.openxmlformats.org/officeDocument/2006/relationships/customXml" Target="../ink/ink3305.xml"/><Relationship Id="rId152" Type="http://schemas.openxmlformats.org/officeDocument/2006/relationships/customXml" Target="../ink/ink3207.xml"/><Relationship Id="rId194" Type="http://schemas.openxmlformats.org/officeDocument/2006/relationships/customXml" Target="../ink/ink3228.xml"/><Relationship Id="rId208" Type="http://schemas.openxmlformats.org/officeDocument/2006/relationships/customXml" Target="../ink/ink3235.xml"/><Relationship Id="rId415" Type="http://schemas.openxmlformats.org/officeDocument/2006/relationships/image" Target="../media/image3103.png"/><Relationship Id="rId261" Type="http://schemas.openxmlformats.org/officeDocument/2006/relationships/image" Target="../media/image3026.png"/><Relationship Id="rId14" Type="http://schemas.openxmlformats.org/officeDocument/2006/relationships/customXml" Target="../ink/ink3138.xml"/><Relationship Id="rId56" Type="http://schemas.openxmlformats.org/officeDocument/2006/relationships/customXml" Target="../ink/ink3159.xml"/><Relationship Id="rId317" Type="http://schemas.openxmlformats.org/officeDocument/2006/relationships/image" Target="../media/image3054.png"/><Relationship Id="rId359" Type="http://schemas.openxmlformats.org/officeDocument/2006/relationships/image" Target="../media/image3075.png"/><Relationship Id="rId98" Type="http://schemas.openxmlformats.org/officeDocument/2006/relationships/customXml" Target="../ink/ink3180.xml"/><Relationship Id="rId121" Type="http://schemas.openxmlformats.org/officeDocument/2006/relationships/image" Target="../media/image2956.png"/><Relationship Id="rId163" Type="http://schemas.openxmlformats.org/officeDocument/2006/relationships/image" Target="../media/image2977.png"/><Relationship Id="rId219" Type="http://schemas.openxmlformats.org/officeDocument/2006/relationships/image" Target="../media/image3005.png"/><Relationship Id="rId370" Type="http://schemas.openxmlformats.org/officeDocument/2006/relationships/customXml" Target="../ink/ink3316.xml"/><Relationship Id="rId426" Type="http://schemas.openxmlformats.org/officeDocument/2006/relationships/customXml" Target="../ink/ink3344.xml"/><Relationship Id="rId230" Type="http://schemas.openxmlformats.org/officeDocument/2006/relationships/customXml" Target="../ink/ink3246.xml"/><Relationship Id="rId25" Type="http://schemas.openxmlformats.org/officeDocument/2006/relationships/image" Target="../media/image2908.png"/><Relationship Id="rId67" Type="http://schemas.openxmlformats.org/officeDocument/2006/relationships/image" Target="../media/image2929.png"/><Relationship Id="rId272" Type="http://schemas.openxmlformats.org/officeDocument/2006/relationships/customXml" Target="../ink/ink3267.xml"/><Relationship Id="rId328" Type="http://schemas.openxmlformats.org/officeDocument/2006/relationships/customXml" Target="../ink/ink3295.xml"/><Relationship Id="rId132" Type="http://schemas.openxmlformats.org/officeDocument/2006/relationships/customXml" Target="../ink/ink3197.xml"/><Relationship Id="rId174" Type="http://schemas.openxmlformats.org/officeDocument/2006/relationships/customXml" Target="../ink/ink3218.xml"/><Relationship Id="rId381" Type="http://schemas.openxmlformats.org/officeDocument/2006/relationships/image" Target="../media/image3086.png"/><Relationship Id="rId241" Type="http://schemas.openxmlformats.org/officeDocument/2006/relationships/image" Target="../media/image3016.png"/><Relationship Id="rId437" Type="http://schemas.openxmlformats.org/officeDocument/2006/relationships/customXml" Target="../ink/ink3349.xml"/><Relationship Id="rId36" Type="http://schemas.openxmlformats.org/officeDocument/2006/relationships/customXml" Target="../ink/ink3149.xml"/><Relationship Id="rId283" Type="http://schemas.openxmlformats.org/officeDocument/2006/relationships/image" Target="../media/image3037.png"/><Relationship Id="rId339" Type="http://schemas.openxmlformats.org/officeDocument/2006/relationships/image" Target="../media/image3065.png"/><Relationship Id="rId78" Type="http://schemas.openxmlformats.org/officeDocument/2006/relationships/customXml" Target="../ink/ink3170.xml"/><Relationship Id="rId101" Type="http://schemas.openxmlformats.org/officeDocument/2006/relationships/image" Target="../media/image2946.png"/><Relationship Id="rId143" Type="http://schemas.openxmlformats.org/officeDocument/2006/relationships/image" Target="../media/image2967.png"/><Relationship Id="rId185" Type="http://schemas.openxmlformats.org/officeDocument/2006/relationships/image" Target="../media/image2988.png"/><Relationship Id="rId350" Type="http://schemas.openxmlformats.org/officeDocument/2006/relationships/customXml" Target="../ink/ink3306.xml"/><Relationship Id="rId406" Type="http://schemas.openxmlformats.org/officeDocument/2006/relationships/customXml" Target="../ink/ink3334.xml"/><Relationship Id="rId9" Type="http://schemas.openxmlformats.org/officeDocument/2006/relationships/image" Target="../media/image2900.png"/><Relationship Id="rId210" Type="http://schemas.openxmlformats.org/officeDocument/2006/relationships/customXml" Target="../ink/ink3236.xml"/><Relationship Id="rId392" Type="http://schemas.openxmlformats.org/officeDocument/2006/relationships/customXml" Target="../ink/ink3327.xml"/><Relationship Id="rId448" Type="http://schemas.openxmlformats.org/officeDocument/2006/relationships/image" Target="../media/image3119.png"/><Relationship Id="rId252" Type="http://schemas.openxmlformats.org/officeDocument/2006/relationships/customXml" Target="../ink/ink3257.xml"/><Relationship Id="rId294" Type="http://schemas.openxmlformats.org/officeDocument/2006/relationships/customXml" Target="../ink/ink3278.xml"/><Relationship Id="rId308" Type="http://schemas.openxmlformats.org/officeDocument/2006/relationships/customXml" Target="../ink/ink3285.xml"/><Relationship Id="rId47" Type="http://schemas.openxmlformats.org/officeDocument/2006/relationships/image" Target="../media/image2919.png"/><Relationship Id="rId89" Type="http://schemas.openxmlformats.org/officeDocument/2006/relationships/image" Target="../media/image2940.png"/><Relationship Id="rId112" Type="http://schemas.openxmlformats.org/officeDocument/2006/relationships/customXml" Target="../ink/ink3187.xml"/><Relationship Id="rId154" Type="http://schemas.openxmlformats.org/officeDocument/2006/relationships/customXml" Target="../ink/ink3208.xml"/><Relationship Id="rId361" Type="http://schemas.openxmlformats.org/officeDocument/2006/relationships/image" Target="../media/image3076.png"/><Relationship Id="rId196" Type="http://schemas.openxmlformats.org/officeDocument/2006/relationships/customXml" Target="../ink/ink3229.xml"/><Relationship Id="rId417" Type="http://schemas.openxmlformats.org/officeDocument/2006/relationships/image" Target="../media/image3104.png"/><Relationship Id="rId16" Type="http://schemas.openxmlformats.org/officeDocument/2006/relationships/customXml" Target="../ink/ink3139.xml"/><Relationship Id="rId221" Type="http://schemas.openxmlformats.org/officeDocument/2006/relationships/image" Target="../media/image3006.png"/><Relationship Id="rId263" Type="http://schemas.openxmlformats.org/officeDocument/2006/relationships/image" Target="../media/image3027.png"/><Relationship Id="rId319" Type="http://schemas.openxmlformats.org/officeDocument/2006/relationships/image" Target="../media/image3055.png"/><Relationship Id="rId58" Type="http://schemas.openxmlformats.org/officeDocument/2006/relationships/customXml" Target="../ink/ink3160.xml"/><Relationship Id="rId123" Type="http://schemas.openxmlformats.org/officeDocument/2006/relationships/image" Target="../media/image2957.png"/><Relationship Id="rId330" Type="http://schemas.openxmlformats.org/officeDocument/2006/relationships/customXml" Target="../ink/ink3296.xml"/><Relationship Id="rId165" Type="http://schemas.openxmlformats.org/officeDocument/2006/relationships/image" Target="../media/image2978.png"/><Relationship Id="rId372" Type="http://schemas.openxmlformats.org/officeDocument/2006/relationships/customXml" Target="../ink/ink3317.xml"/><Relationship Id="rId428" Type="http://schemas.openxmlformats.org/officeDocument/2006/relationships/image" Target="../media/image24.emf"/><Relationship Id="rId232" Type="http://schemas.openxmlformats.org/officeDocument/2006/relationships/customXml" Target="../ink/ink3247.xml"/><Relationship Id="rId274" Type="http://schemas.openxmlformats.org/officeDocument/2006/relationships/customXml" Target="../ink/ink3268.xml"/><Relationship Id="rId27" Type="http://schemas.openxmlformats.org/officeDocument/2006/relationships/image" Target="../media/image2909.png"/><Relationship Id="rId69" Type="http://schemas.openxmlformats.org/officeDocument/2006/relationships/image" Target="../media/image2930.png"/><Relationship Id="rId134" Type="http://schemas.openxmlformats.org/officeDocument/2006/relationships/customXml" Target="../ink/ink3198.xml"/><Relationship Id="rId80" Type="http://schemas.openxmlformats.org/officeDocument/2006/relationships/customXml" Target="../ink/ink3171.xml"/><Relationship Id="rId176" Type="http://schemas.openxmlformats.org/officeDocument/2006/relationships/customXml" Target="../ink/ink3219.xml"/><Relationship Id="rId341" Type="http://schemas.openxmlformats.org/officeDocument/2006/relationships/image" Target="../media/image3066.png"/><Relationship Id="rId383" Type="http://schemas.openxmlformats.org/officeDocument/2006/relationships/image" Target="../media/image3087.png"/><Relationship Id="rId439" Type="http://schemas.openxmlformats.org/officeDocument/2006/relationships/customXml" Target="../ink/ink3350.xml"/><Relationship Id="rId201" Type="http://schemas.openxmlformats.org/officeDocument/2006/relationships/image" Target="../media/image2996.png"/><Relationship Id="rId243" Type="http://schemas.openxmlformats.org/officeDocument/2006/relationships/image" Target="../media/image3017.png"/><Relationship Id="rId285" Type="http://schemas.openxmlformats.org/officeDocument/2006/relationships/image" Target="../media/image3038.png"/><Relationship Id="rId450" Type="http://schemas.openxmlformats.org/officeDocument/2006/relationships/image" Target="../media/image3120.png"/><Relationship Id="rId38" Type="http://schemas.openxmlformats.org/officeDocument/2006/relationships/customXml" Target="../ink/ink3150.xml"/><Relationship Id="rId103" Type="http://schemas.openxmlformats.org/officeDocument/2006/relationships/image" Target="../media/image2947.png"/><Relationship Id="rId310" Type="http://schemas.openxmlformats.org/officeDocument/2006/relationships/customXml" Target="../ink/ink3286.xml"/><Relationship Id="rId91" Type="http://schemas.openxmlformats.org/officeDocument/2006/relationships/image" Target="../media/image2941.png"/><Relationship Id="rId145" Type="http://schemas.openxmlformats.org/officeDocument/2006/relationships/image" Target="../media/image2968.png"/><Relationship Id="rId187" Type="http://schemas.openxmlformats.org/officeDocument/2006/relationships/image" Target="../media/image2989.png"/><Relationship Id="rId352" Type="http://schemas.openxmlformats.org/officeDocument/2006/relationships/customXml" Target="../ink/ink3307.xml"/><Relationship Id="rId394" Type="http://schemas.openxmlformats.org/officeDocument/2006/relationships/customXml" Target="../ink/ink3328.xml"/><Relationship Id="rId408" Type="http://schemas.openxmlformats.org/officeDocument/2006/relationships/customXml" Target="../ink/ink3335.xml"/><Relationship Id="rId212" Type="http://schemas.openxmlformats.org/officeDocument/2006/relationships/customXml" Target="../ink/ink3237.xml"/><Relationship Id="rId254" Type="http://schemas.openxmlformats.org/officeDocument/2006/relationships/customXml" Target="../ink/ink3258.xml"/><Relationship Id="rId49" Type="http://schemas.openxmlformats.org/officeDocument/2006/relationships/image" Target="../media/image2920.png"/><Relationship Id="rId114" Type="http://schemas.openxmlformats.org/officeDocument/2006/relationships/customXml" Target="../ink/ink3188.xml"/><Relationship Id="rId296" Type="http://schemas.openxmlformats.org/officeDocument/2006/relationships/customXml" Target="../ink/ink3279.xml"/><Relationship Id="rId60" Type="http://schemas.openxmlformats.org/officeDocument/2006/relationships/customXml" Target="../ink/ink3161.xml"/><Relationship Id="rId156" Type="http://schemas.openxmlformats.org/officeDocument/2006/relationships/customXml" Target="../ink/ink3209.xml"/><Relationship Id="rId198" Type="http://schemas.openxmlformats.org/officeDocument/2006/relationships/customXml" Target="../ink/ink3230.xml"/><Relationship Id="rId321" Type="http://schemas.openxmlformats.org/officeDocument/2006/relationships/image" Target="../media/image3056.png"/><Relationship Id="rId363" Type="http://schemas.openxmlformats.org/officeDocument/2006/relationships/image" Target="../media/image3077.png"/><Relationship Id="rId419" Type="http://schemas.openxmlformats.org/officeDocument/2006/relationships/image" Target="../media/image3105.png"/><Relationship Id="rId223" Type="http://schemas.openxmlformats.org/officeDocument/2006/relationships/image" Target="../media/image3007.png"/><Relationship Id="rId430" Type="http://schemas.openxmlformats.org/officeDocument/2006/relationships/image" Target="../media/image3110.png"/><Relationship Id="rId18" Type="http://schemas.openxmlformats.org/officeDocument/2006/relationships/customXml" Target="../ink/ink3140.xml"/><Relationship Id="rId265" Type="http://schemas.openxmlformats.org/officeDocument/2006/relationships/image" Target="../media/image3028.png"/><Relationship Id="rId125" Type="http://schemas.openxmlformats.org/officeDocument/2006/relationships/image" Target="../media/image2958.png"/><Relationship Id="rId167" Type="http://schemas.openxmlformats.org/officeDocument/2006/relationships/image" Target="../media/image2979.png"/><Relationship Id="rId332" Type="http://schemas.openxmlformats.org/officeDocument/2006/relationships/customXml" Target="../ink/ink3297.xml"/><Relationship Id="rId374" Type="http://schemas.openxmlformats.org/officeDocument/2006/relationships/customXml" Target="../ink/ink3318.xml"/><Relationship Id="rId71" Type="http://schemas.openxmlformats.org/officeDocument/2006/relationships/image" Target="../media/image2931.png"/><Relationship Id="rId92" Type="http://schemas.openxmlformats.org/officeDocument/2006/relationships/customXml" Target="../ink/ink3177.xml"/><Relationship Id="rId213" Type="http://schemas.openxmlformats.org/officeDocument/2006/relationships/image" Target="../media/image3002.png"/><Relationship Id="rId234" Type="http://schemas.openxmlformats.org/officeDocument/2006/relationships/customXml" Target="../ink/ink3248.xml"/><Relationship Id="rId420" Type="http://schemas.openxmlformats.org/officeDocument/2006/relationships/customXml" Target="../ink/ink3341.xml"/><Relationship Id="rId2" Type="http://schemas.openxmlformats.org/officeDocument/2006/relationships/customXml" Target="../ink/ink3132.xml"/><Relationship Id="rId29" Type="http://schemas.openxmlformats.org/officeDocument/2006/relationships/image" Target="../media/image2910.png"/><Relationship Id="rId255" Type="http://schemas.openxmlformats.org/officeDocument/2006/relationships/image" Target="../media/image3023.png"/><Relationship Id="rId276" Type="http://schemas.openxmlformats.org/officeDocument/2006/relationships/customXml" Target="../ink/ink3269.xml"/><Relationship Id="rId297" Type="http://schemas.openxmlformats.org/officeDocument/2006/relationships/image" Target="../media/image3044.png"/><Relationship Id="rId441" Type="http://schemas.openxmlformats.org/officeDocument/2006/relationships/customXml" Target="../ink/ink3351.xml"/><Relationship Id="rId40" Type="http://schemas.openxmlformats.org/officeDocument/2006/relationships/customXml" Target="../ink/ink3151.xml"/><Relationship Id="rId115" Type="http://schemas.openxmlformats.org/officeDocument/2006/relationships/image" Target="../media/image2953.png"/><Relationship Id="rId136" Type="http://schemas.openxmlformats.org/officeDocument/2006/relationships/customXml" Target="../ink/ink3199.xml"/><Relationship Id="rId157" Type="http://schemas.openxmlformats.org/officeDocument/2006/relationships/image" Target="../media/image2974.png"/><Relationship Id="rId178" Type="http://schemas.openxmlformats.org/officeDocument/2006/relationships/customXml" Target="../ink/ink3220.xml"/><Relationship Id="rId301" Type="http://schemas.openxmlformats.org/officeDocument/2006/relationships/image" Target="../media/image3046.png"/><Relationship Id="rId322" Type="http://schemas.openxmlformats.org/officeDocument/2006/relationships/customXml" Target="../ink/ink3292.xml"/><Relationship Id="rId343" Type="http://schemas.openxmlformats.org/officeDocument/2006/relationships/image" Target="../media/image3067.png"/><Relationship Id="rId364" Type="http://schemas.openxmlformats.org/officeDocument/2006/relationships/customXml" Target="../ink/ink3313.xml"/><Relationship Id="rId61" Type="http://schemas.openxmlformats.org/officeDocument/2006/relationships/image" Target="../media/image2926.png"/><Relationship Id="rId82" Type="http://schemas.openxmlformats.org/officeDocument/2006/relationships/customXml" Target="../ink/ink3172.xml"/><Relationship Id="rId199" Type="http://schemas.openxmlformats.org/officeDocument/2006/relationships/image" Target="../media/image2995.png"/><Relationship Id="rId203" Type="http://schemas.openxmlformats.org/officeDocument/2006/relationships/image" Target="../media/image2997.png"/><Relationship Id="rId385" Type="http://schemas.openxmlformats.org/officeDocument/2006/relationships/image" Target="../media/image3088.png"/><Relationship Id="rId19" Type="http://schemas.openxmlformats.org/officeDocument/2006/relationships/image" Target="../media/image2905.png"/><Relationship Id="rId224" Type="http://schemas.openxmlformats.org/officeDocument/2006/relationships/customXml" Target="../ink/ink3243.xml"/><Relationship Id="rId245" Type="http://schemas.openxmlformats.org/officeDocument/2006/relationships/image" Target="../media/image3018.png"/><Relationship Id="rId266" Type="http://schemas.openxmlformats.org/officeDocument/2006/relationships/customXml" Target="../ink/ink3264.xml"/><Relationship Id="rId287" Type="http://schemas.openxmlformats.org/officeDocument/2006/relationships/image" Target="../media/image3039.png"/><Relationship Id="rId410" Type="http://schemas.openxmlformats.org/officeDocument/2006/relationships/customXml" Target="../ink/ink3336.xml"/><Relationship Id="rId431" Type="http://schemas.openxmlformats.org/officeDocument/2006/relationships/customXml" Target="../ink/ink3346.xml"/><Relationship Id="rId452" Type="http://schemas.openxmlformats.org/officeDocument/2006/relationships/image" Target="../media/image3121.png"/><Relationship Id="rId30" Type="http://schemas.openxmlformats.org/officeDocument/2006/relationships/customXml" Target="../ink/ink3146.xml"/><Relationship Id="rId105" Type="http://schemas.openxmlformats.org/officeDocument/2006/relationships/image" Target="../media/image2948.png"/><Relationship Id="rId126" Type="http://schemas.openxmlformats.org/officeDocument/2006/relationships/customXml" Target="../ink/ink3194.xml"/><Relationship Id="rId147" Type="http://schemas.openxmlformats.org/officeDocument/2006/relationships/image" Target="../media/image2969.png"/><Relationship Id="rId168" Type="http://schemas.openxmlformats.org/officeDocument/2006/relationships/customXml" Target="../ink/ink3215.xml"/><Relationship Id="rId312" Type="http://schemas.openxmlformats.org/officeDocument/2006/relationships/customXml" Target="../ink/ink3287.xml"/><Relationship Id="rId333" Type="http://schemas.openxmlformats.org/officeDocument/2006/relationships/image" Target="../media/image3062.png"/><Relationship Id="rId354" Type="http://schemas.openxmlformats.org/officeDocument/2006/relationships/customXml" Target="../ink/ink3308.xml"/><Relationship Id="rId51" Type="http://schemas.openxmlformats.org/officeDocument/2006/relationships/image" Target="../media/image2921.png"/><Relationship Id="rId72" Type="http://schemas.openxmlformats.org/officeDocument/2006/relationships/customXml" Target="../ink/ink3167.xml"/><Relationship Id="rId93" Type="http://schemas.openxmlformats.org/officeDocument/2006/relationships/image" Target="../media/image2942.png"/><Relationship Id="rId189" Type="http://schemas.openxmlformats.org/officeDocument/2006/relationships/image" Target="../media/image2990.png"/><Relationship Id="rId375" Type="http://schemas.openxmlformats.org/officeDocument/2006/relationships/image" Target="../media/image3083.png"/><Relationship Id="rId396" Type="http://schemas.openxmlformats.org/officeDocument/2006/relationships/customXml" Target="../ink/ink3329.xml"/><Relationship Id="rId3" Type="http://schemas.openxmlformats.org/officeDocument/2006/relationships/image" Target="../media/image2897.png"/><Relationship Id="rId214" Type="http://schemas.openxmlformats.org/officeDocument/2006/relationships/customXml" Target="../ink/ink3238.xml"/><Relationship Id="rId235" Type="http://schemas.openxmlformats.org/officeDocument/2006/relationships/image" Target="../media/image3013.png"/><Relationship Id="rId256" Type="http://schemas.openxmlformats.org/officeDocument/2006/relationships/customXml" Target="../ink/ink3259.xml"/><Relationship Id="rId277" Type="http://schemas.openxmlformats.org/officeDocument/2006/relationships/image" Target="../media/image3034.png"/><Relationship Id="rId298" Type="http://schemas.openxmlformats.org/officeDocument/2006/relationships/customXml" Target="../ink/ink3280.xml"/><Relationship Id="rId400" Type="http://schemas.openxmlformats.org/officeDocument/2006/relationships/customXml" Target="../ink/ink3331.xml"/><Relationship Id="rId421" Type="http://schemas.openxmlformats.org/officeDocument/2006/relationships/image" Target="../media/image3106.png"/><Relationship Id="rId442" Type="http://schemas.openxmlformats.org/officeDocument/2006/relationships/image" Target="../media/image3116.png"/><Relationship Id="rId116" Type="http://schemas.openxmlformats.org/officeDocument/2006/relationships/customXml" Target="../ink/ink3189.xml"/><Relationship Id="rId137" Type="http://schemas.openxmlformats.org/officeDocument/2006/relationships/image" Target="../media/image2964.png"/><Relationship Id="rId158" Type="http://schemas.openxmlformats.org/officeDocument/2006/relationships/customXml" Target="../ink/ink3210.xml"/><Relationship Id="rId302" Type="http://schemas.openxmlformats.org/officeDocument/2006/relationships/customXml" Target="../ink/ink3282.xml"/><Relationship Id="rId323" Type="http://schemas.openxmlformats.org/officeDocument/2006/relationships/image" Target="../media/image3057.png"/><Relationship Id="rId344" Type="http://schemas.openxmlformats.org/officeDocument/2006/relationships/customXml" Target="../ink/ink3303.xml"/><Relationship Id="rId20" Type="http://schemas.openxmlformats.org/officeDocument/2006/relationships/customXml" Target="../ink/ink3141.xml"/><Relationship Id="rId41" Type="http://schemas.openxmlformats.org/officeDocument/2006/relationships/image" Target="../media/image2916.png"/><Relationship Id="rId62" Type="http://schemas.openxmlformats.org/officeDocument/2006/relationships/customXml" Target="../ink/ink3162.xml"/><Relationship Id="rId83" Type="http://schemas.openxmlformats.org/officeDocument/2006/relationships/image" Target="../media/image2937.png"/><Relationship Id="rId179" Type="http://schemas.openxmlformats.org/officeDocument/2006/relationships/image" Target="../media/image2985.png"/><Relationship Id="rId365" Type="http://schemas.openxmlformats.org/officeDocument/2006/relationships/image" Target="../media/image3078.png"/><Relationship Id="rId386" Type="http://schemas.openxmlformats.org/officeDocument/2006/relationships/customXml" Target="../ink/ink3324.xml"/><Relationship Id="rId190" Type="http://schemas.openxmlformats.org/officeDocument/2006/relationships/customXml" Target="../ink/ink3226.xml"/><Relationship Id="rId204" Type="http://schemas.openxmlformats.org/officeDocument/2006/relationships/customXml" Target="../ink/ink3233.xml"/><Relationship Id="rId225" Type="http://schemas.openxmlformats.org/officeDocument/2006/relationships/image" Target="../media/image3008.png"/><Relationship Id="rId246" Type="http://schemas.openxmlformats.org/officeDocument/2006/relationships/customXml" Target="../ink/ink3254.xml"/><Relationship Id="rId267" Type="http://schemas.openxmlformats.org/officeDocument/2006/relationships/image" Target="../media/image3029.png"/><Relationship Id="rId288" Type="http://schemas.openxmlformats.org/officeDocument/2006/relationships/customXml" Target="../ink/ink3275.xml"/><Relationship Id="rId411" Type="http://schemas.openxmlformats.org/officeDocument/2006/relationships/image" Target="../media/image3101.png"/><Relationship Id="rId432" Type="http://schemas.openxmlformats.org/officeDocument/2006/relationships/image" Target="../media/image3111.png"/><Relationship Id="rId453" Type="http://schemas.openxmlformats.org/officeDocument/2006/relationships/customXml" Target="../ink/ink3357.xml"/><Relationship Id="rId106" Type="http://schemas.openxmlformats.org/officeDocument/2006/relationships/customXml" Target="../ink/ink3184.xml"/><Relationship Id="rId127" Type="http://schemas.openxmlformats.org/officeDocument/2006/relationships/image" Target="../media/image2959.png"/><Relationship Id="rId313" Type="http://schemas.openxmlformats.org/officeDocument/2006/relationships/image" Target="../media/image3052.png"/><Relationship Id="rId10" Type="http://schemas.openxmlformats.org/officeDocument/2006/relationships/customXml" Target="../ink/ink3136.xml"/><Relationship Id="rId31" Type="http://schemas.openxmlformats.org/officeDocument/2006/relationships/image" Target="../media/image2911.png"/><Relationship Id="rId52" Type="http://schemas.openxmlformats.org/officeDocument/2006/relationships/customXml" Target="../ink/ink3157.xml"/><Relationship Id="rId73" Type="http://schemas.openxmlformats.org/officeDocument/2006/relationships/image" Target="../media/image2932.png"/><Relationship Id="rId94" Type="http://schemas.openxmlformats.org/officeDocument/2006/relationships/customXml" Target="../ink/ink3178.xml"/><Relationship Id="rId148" Type="http://schemas.openxmlformats.org/officeDocument/2006/relationships/customXml" Target="../ink/ink3205.xml"/><Relationship Id="rId169" Type="http://schemas.openxmlformats.org/officeDocument/2006/relationships/image" Target="../media/image2980.png"/><Relationship Id="rId334" Type="http://schemas.openxmlformats.org/officeDocument/2006/relationships/customXml" Target="../ink/ink3298.xml"/><Relationship Id="rId355" Type="http://schemas.openxmlformats.org/officeDocument/2006/relationships/image" Target="../media/image3073.png"/><Relationship Id="rId376" Type="http://schemas.openxmlformats.org/officeDocument/2006/relationships/customXml" Target="../ink/ink3319.xml"/><Relationship Id="rId397" Type="http://schemas.openxmlformats.org/officeDocument/2006/relationships/image" Target="../media/image3094.png"/><Relationship Id="rId4" Type="http://schemas.openxmlformats.org/officeDocument/2006/relationships/customXml" Target="../ink/ink3133.xml"/><Relationship Id="rId180" Type="http://schemas.openxmlformats.org/officeDocument/2006/relationships/customXml" Target="../ink/ink3221.xml"/><Relationship Id="rId215" Type="http://schemas.openxmlformats.org/officeDocument/2006/relationships/image" Target="../media/image3003.png"/><Relationship Id="rId236" Type="http://schemas.openxmlformats.org/officeDocument/2006/relationships/customXml" Target="../ink/ink3249.xml"/><Relationship Id="rId257" Type="http://schemas.openxmlformats.org/officeDocument/2006/relationships/image" Target="../media/image3024.png"/><Relationship Id="rId278" Type="http://schemas.openxmlformats.org/officeDocument/2006/relationships/customXml" Target="../ink/ink3270.xml"/><Relationship Id="rId401" Type="http://schemas.openxmlformats.org/officeDocument/2006/relationships/image" Target="../media/image3096.png"/><Relationship Id="rId422" Type="http://schemas.openxmlformats.org/officeDocument/2006/relationships/customXml" Target="../ink/ink3342.xml"/><Relationship Id="rId443" Type="http://schemas.openxmlformats.org/officeDocument/2006/relationships/customXml" Target="../ink/ink3352.xml"/><Relationship Id="rId303" Type="http://schemas.openxmlformats.org/officeDocument/2006/relationships/image" Target="../media/image3047.png"/><Relationship Id="rId42" Type="http://schemas.openxmlformats.org/officeDocument/2006/relationships/customXml" Target="../ink/ink3152.xml"/><Relationship Id="rId84" Type="http://schemas.openxmlformats.org/officeDocument/2006/relationships/customXml" Target="../ink/ink3173.xml"/><Relationship Id="rId138" Type="http://schemas.openxmlformats.org/officeDocument/2006/relationships/customXml" Target="../ink/ink3200.xml"/><Relationship Id="rId345" Type="http://schemas.openxmlformats.org/officeDocument/2006/relationships/image" Target="../media/image3068.png"/><Relationship Id="rId387" Type="http://schemas.openxmlformats.org/officeDocument/2006/relationships/image" Target="../media/image3089.png"/><Relationship Id="rId191" Type="http://schemas.openxmlformats.org/officeDocument/2006/relationships/image" Target="../media/image2991.png"/><Relationship Id="rId205" Type="http://schemas.openxmlformats.org/officeDocument/2006/relationships/image" Target="../media/image2998.png"/><Relationship Id="rId247" Type="http://schemas.openxmlformats.org/officeDocument/2006/relationships/image" Target="../media/image3019.png"/><Relationship Id="rId412" Type="http://schemas.openxmlformats.org/officeDocument/2006/relationships/customXml" Target="../ink/ink3337.xml"/><Relationship Id="rId107" Type="http://schemas.openxmlformats.org/officeDocument/2006/relationships/image" Target="../media/image2949.png"/><Relationship Id="rId289" Type="http://schemas.openxmlformats.org/officeDocument/2006/relationships/image" Target="../media/image3040.png"/><Relationship Id="rId454" Type="http://schemas.openxmlformats.org/officeDocument/2006/relationships/image" Target="../media/image3122.png"/><Relationship Id="rId11" Type="http://schemas.openxmlformats.org/officeDocument/2006/relationships/image" Target="../media/image2901.png"/><Relationship Id="rId53" Type="http://schemas.openxmlformats.org/officeDocument/2006/relationships/image" Target="../media/image2922.png"/><Relationship Id="rId149" Type="http://schemas.openxmlformats.org/officeDocument/2006/relationships/image" Target="../media/image2970.png"/><Relationship Id="rId314" Type="http://schemas.openxmlformats.org/officeDocument/2006/relationships/customXml" Target="../ink/ink3288.xml"/><Relationship Id="rId356" Type="http://schemas.openxmlformats.org/officeDocument/2006/relationships/customXml" Target="../ink/ink3309.xml"/><Relationship Id="rId398" Type="http://schemas.openxmlformats.org/officeDocument/2006/relationships/customXml" Target="../ink/ink3330.xml"/><Relationship Id="rId95" Type="http://schemas.openxmlformats.org/officeDocument/2006/relationships/image" Target="../media/image2943.png"/><Relationship Id="rId160" Type="http://schemas.openxmlformats.org/officeDocument/2006/relationships/customXml" Target="../ink/ink3211.xml"/><Relationship Id="rId216" Type="http://schemas.openxmlformats.org/officeDocument/2006/relationships/customXml" Target="../ink/ink3239.xml"/><Relationship Id="rId423" Type="http://schemas.openxmlformats.org/officeDocument/2006/relationships/image" Target="../media/image3107.png"/><Relationship Id="rId258" Type="http://schemas.openxmlformats.org/officeDocument/2006/relationships/customXml" Target="../ink/ink3260.xml"/><Relationship Id="rId22" Type="http://schemas.openxmlformats.org/officeDocument/2006/relationships/customXml" Target="../ink/ink3142.xml"/><Relationship Id="rId64" Type="http://schemas.openxmlformats.org/officeDocument/2006/relationships/customXml" Target="../ink/ink3163.xml"/><Relationship Id="rId118" Type="http://schemas.openxmlformats.org/officeDocument/2006/relationships/customXml" Target="../ink/ink3190.xml"/><Relationship Id="rId325" Type="http://schemas.openxmlformats.org/officeDocument/2006/relationships/image" Target="../media/image3058.png"/><Relationship Id="rId367" Type="http://schemas.openxmlformats.org/officeDocument/2006/relationships/image" Target="../media/image3079.png"/><Relationship Id="rId171" Type="http://schemas.openxmlformats.org/officeDocument/2006/relationships/image" Target="../media/image2981.png"/><Relationship Id="rId227" Type="http://schemas.openxmlformats.org/officeDocument/2006/relationships/image" Target="../media/image3009.png"/><Relationship Id="rId269" Type="http://schemas.openxmlformats.org/officeDocument/2006/relationships/image" Target="../media/image3030.png"/><Relationship Id="rId434" Type="http://schemas.openxmlformats.org/officeDocument/2006/relationships/image" Target="../media/image3112.png"/><Relationship Id="rId33" Type="http://schemas.openxmlformats.org/officeDocument/2006/relationships/image" Target="../media/image2912.png"/><Relationship Id="rId129" Type="http://schemas.openxmlformats.org/officeDocument/2006/relationships/image" Target="../media/image2960.png"/><Relationship Id="rId280" Type="http://schemas.openxmlformats.org/officeDocument/2006/relationships/customXml" Target="../ink/ink3271.xml"/><Relationship Id="rId336" Type="http://schemas.openxmlformats.org/officeDocument/2006/relationships/customXml" Target="../ink/ink3299.xml"/><Relationship Id="rId75" Type="http://schemas.openxmlformats.org/officeDocument/2006/relationships/image" Target="../media/image2933.png"/><Relationship Id="rId140" Type="http://schemas.openxmlformats.org/officeDocument/2006/relationships/customXml" Target="../ink/ink3201.xml"/><Relationship Id="rId182" Type="http://schemas.openxmlformats.org/officeDocument/2006/relationships/customXml" Target="../ink/ink3222.xml"/><Relationship Id="rId378" Type="http://schemas.openxmlformats.org/officeDocument/2006/relationships/customXml" Target="../ink/ink3320.xml"/><Relationship Id="rId403" Type="http://schemas.openxmlformats.org/officeDocument/2006/relationships/image" Target="../media/image3097.png"/><Relationship Id="rId6" Type="http://schemas.openxmlformats.org/officeDocument/2006/relationships/customXml" Target="../ink/ink3134.xml"/><Relationship Id="rId238" Type="http://schemas.openxmlformats.org/officeDocument/2006/relationships/customXml" Target="../ink/ink3250.xml"/><Relationship Id="rId445" Type="http://schemas.openxmlformats.org/officeDocument/2006/relationships/customXml" Target="../ink/ink3353.xml"/><Relationship Id="rId291" Type="http://schemas.openxmlformats.org/officeDocument/2006/relationships/image" Target="../media/image3041.png"/><Relationship Id="rId305" Type="http://schemas.openxmlformats.org/officeDocument/2006/relationships/image" Target="../media/image3048.png"/><Relationship Id="rId347" Type="http://schemas.openxmlformats.org/officeDocument/2006/relationships/image" Target="../media/image3069.png"/><Relationship Id="rId44" Type="http://schemas.openxmlformats.org/officeDocument/2006/relationships/customXml" Target="../ink/ink3153.xml"/><Relationship Id="rId86" Type="http://schemas.openxmlformats.org/officeDocument/2006/relationships/customXml" Target="../ink/ink3174.xml"/><Relationship Id="rId151" Type="http://schemas.openxmlformats.org/officeDocument/2006/relationships/image" Target="../media/image2971.png"/><Relationship Id="rId389" Type="http://schemas.openxmlformats.org/officeDocument/2006/relationships/image" Target="../media/image3090.png"/><Relationship Id="rId193" Type="http://schemas.openxmlformats.org/officeDocument/2006/relationships/image" Target="../media/image2992.png"/><Relationship Id="rId207" Type="http://schemas.openxmlformats.org/officeDocument/2006/relationships/image" Target="../media/image2999.png"/><Relationship Id="rId249" Type="http://schemas.openxmlformats.org/officeDocument/2006/relationships/image" Target="../media/image3020.png"/><Relationship Id="rId414" Type="http://schemas.openxmlformats.org/officeDocument/2006/relationships/customXml" Target="../ink/ink3338.xml"/><Relationship Id="rId456" Type="http://schemas.openxmlformats.org/officeDocument/2006/relationships/image" Target="../media/image3123.png"/><Relationship Id="rId13" Type="http://schemas.openxmlformats.org/officeDocument/2006/relationships/image" Target="../media/image2902.png"/><Relationship Id="rId109" Type="http://schemas.openxmlformats.org/officeDocument/2006/relationships/image" Target="../media/image2950.png"/><Relationship Id="rId260" Type="http://schemas.openxmlformats.org/officeDocument/2006/relationships/customXml" Target="../ink/ink3261.xml"/><Relationship Id="rId316" Type="http://schemas.openxmlformats.org/officeDocument/2006/relationships/customXml" Target="../ink/ink3289.xml"/><Relationship Id="rId55" Type="http://schemas.openxmlformats.org/officeDocument/2006/relationships/image" Target="../media/image2923.png"/><Relationship Id="rId97" Type="http://schemas.openxmlformats.org/officeDocument/2006/relationships/image" Target="../media/image2944.png"/><Relationship Id="rId120" Type="http://schemas.openxmlformats.org/officeDocument/2006/relationships/customXml" Target="../ink/ink3191.xml"/><Relationship Id="rId358" Type="http://schemas.openxmlformats.org/officeDocument/2006/relationships/customXml" Target="../ink/ink3310.xml"/><Relationship Id="rId162" Type="http://schemas.openxmlformats.org/officeDocument/2006/relationships/customXml" Target="../ink/ink3212.xml"/><Relationship Id="rId218" Type="http://schemas.openxmlformats.org/officeDocument/2006/relationships/customXml" Target="../ink/ink3240.xml"/><Relationship Id="rId425" Type="http://schemas.openxmlformats.org/officeDocument/2006/relationships/image" Target="../media/image3108.png"/><Relationship Id="rId271" Type="http://schemas.openxmlformats.org/officeDocument/2006/relationships/image" Target="../media/image3031.png"/><Relationship Id="rId24" Type="http://schemas.openxmlformats.org/officeDocument/2006/relationships/customXml" Target="../ink/ink3143.xml"/><Relationship Id="rId66" Type="http://schemas.openxmlformats.org/officeDocument/2006/relationships/customXml" Target="../ink/ink3164.xml"/><Relationship Id="rId131" Type="http://schemas.openxmlformats.org/officeDocument/2006/relationships/image" Target="../media/image2961.png"/><Relationship Id="rId327" Type="http://schemas.openxmlformats.org/officeDocument/2006/relationships/image" Target="../media/image3059.png"/><Relationship Id="rId369" Type="http://schemas.openxmlformats.org/officeDocument/2006/relationships/image" Target="../media/image3080.png"/><Relationship Id="rId173" Type="http://schemas.openxmlformats.org/officeDocument/2006/relationships/image" Target="../media/image2982.png"/><Relationship Id="rId229" Type="http://schemas.openxmlformats.org/officeDocument/2006/relationships/image" Target="../media/image3010.png"/><Relationship Id="rId380" Type="http://schemas.openxmlformats.org/officeDocument/2006/relationships/customXml" Target="../ink/ink3321.xml"/><Relationship Id="rId436" Type="http://schemas.openxmlformats.org/officeDocument/2006/relationships/image" Target="../media/image3113.png"/><Relationship Id="rId240" Type="http://schemas.openxmlformats.org/officeDocument/2006/relationships/customXml" Target="../ink/ink3251.xml"/><Relationship Id="rId35" Type="http://schemas.openxmlformats.org/officeDocument/2006/relationships/image" Target="../media/image2913.png"/><Relationship Id="rId77" Type="http://schemas.openxmlformats.org/officeDocument/2006/relationships/image" Target="../media/image2934.png"/><Relationship Id="rId100" Type="http://schemas.openxmlformats.org/officeDocument/2006/relationships/customXml" Target="../ink/ink3181.xml"/><Relationship Id="rId282" Type="http://schemas.openxmlformats.org/officeDocument/2006/relationships/customXml" Target="../ink/ink3272.xml"/><Relationship Id="rId338" Type="http://schemas.openxmlformats.org/officeDocument/2006/relationships/customXml" Target="../ink/ink3300.xml"/><Relationship Id="rId8" Type="http://schemas.openxmlformats.org/officeDocument/2006/relationships/customXml" Target="../ink/ink3135.xml"/><Relationship Id="rId142" Type="http://schemas.openxmlformats.org/officeDocument/2006/relationships/customXml" Target="../ink/ink3202.xml"/><Relationship Id="rId184" Type="http://schemas.openxmlformats.org/officeDocument/2006/relationships/customXml" Target="../ink/ink3223.xml"/><Relationship Id="rId391" Type="http://schemas.openxmlformats.org/officeDocument/2006/relationships/image" Target="../media/image3091.png"/><Relationship Id="rId405" Type="http://schemas.openxmlformats.org/officeDocument/2006/relationships/image" Target="../media/image3098.png"/><Relationship Id="rId447" Type="http://schemas.openxmlformats.org/officeDocument/2006/relationships/customXml" Target="../ink/ink3354.xml"/><Relationship Id="rId251" Type="http://schemas.openxmlformats.org/officeDocument/2006/relationships/image" Target="../media/image3021.png"/><Relationship Id="rId46" Type="http://schemas.openxmlformats.org/officeDocument/2006/relationships/customXml" Target="../ink/ink3154.xml"/><Relationship Id="rId293" Type="http://schemas.openxmlformats.org/officeDocument/2006/relationships/image" Target="../media/image3042.png"/><Relationship Id="rId307" Type="http://schemas.openxmlformats.org/officeDocument/2006/relationships/image" Target="../media/image3049.png"/><Relationship Id="rId349" Type="http://schemas.openxmlformats.org/officeDocument/2006/relationships/image" Target="../media/image3070.png"/><Relationship Id="rId88" Type="http://schemas.openxmlformats.org/officeDocument/2006/relationships/customXml" Target="../ink/ink3175.xml"/><Relationship Id="rId111" Type="http://schemas.openxmlformats.org/officeDocument/2006/relationships/image" Target="../media/image2951.png"/><Relationship Id="rId153" Type="http://schemas.openxmlformats.org/officeDocument/2006/relationships/image" Target="../media/image2972.png"/><Relationship Id="rId195" Type="http://schemas.openxmlformats.org/officeDocument/2006/relationships/image" Target="../media/image2993.png"/><Relationship Id="rId209" Type="http://schemas.openxmlformats.org/officeDocument/2006/relationships/image" Target="../media/image3000.png"/><Relationship Id="rId360" Type="http://schemas.openxmlformats.org/officeDocument/2006/relationships/customXml" Target="../ink/ink3311.xml"/><Relationship Id="rId416" Type="http://schemas.openxmlformats.org/officeDocument/2006/relationships/customXml" Target="../ink/ink3339.xml"/><Relationship Id="rId220" Type="http://schemas.openxmlformats.org/officeDocument/2006/relationships/customXml" Target="../ink/ink3241.xml"/><Relationship Id="rId15" Type="http://schemas.openxmlformats.org/officeDocument/2006/relationships/image" Target="../media/image2903.png"/><Relationship Id="rId57" Type="http://schemas.openxmlformats.org/officeDocument/2006/relationships/image" Target="../media/image2924.png"/><Relationship Id="rId262" Type="http://schemas.openxmlformats.org/officeDocument/2006/relationships/customXml" Target="../ink/ink3262.xml"/><Relationship Id="rId318" Type="http://schemas.openxmlformats.org/officeDocument/2006/relationships/customXml" Target="../ink/ink3290.xml"/><Relationship Id="rId99" Type="http://schemas.openxmlformats.org/officeDocument/2006/relationships/image" Target="../media/image2945.png"/><Relationship Id="rId122" Type="http://schemas.openxmlformats.org/officeDocument/2006/relationships/customXml" Target="../ink/ink3192.xml"/><Relationship Id="rId164" Type="http://schemas.openxmlformats.org/officeDocument/2006/relationships/customXml" Target="../ink/ink3213.xml"/><Relationship Id="rId371" Type="http://schemas.openxmlformats.org/officeDocument/2006/relationships/image" Target="../media/image3081.png"/><Relationship Id="rId427" Type="http://schemas.openxmlformats.org/officeDocument/2006/relationships/image" Target="../media/image3109.png"/><Relationship Id="rId26" Type="http://schemas.openxmlformats.org/officeDocument/2006/relationships/customXml" Target="../ink/ink3144.xml"/><Relationship Id="rId231" Type="http://schemas.openxmlformats.org/officeDocument/2006/relationships/image" Target="../media/image3011.png"/><Relationship Id="rId273" Type="http://schemas.openxmlformats.org/officeDocument/2006/relationships/image" Target="../media/image3032.png"/><Relationship Id="rId329" Type="http://schemas.openxmlformats.org/officeDocument/2006/relationships/image" Target="../media/image3060.png"/><Relationship Id="rId68" Type="http://schemas.openxmlformats.org/officeDocument/2006/relationships/customXml" Target="../ink/ink3165.xml"/><Relationship Id="rId133" Type="http://schemas.openxmlformats.org/officeDocument/2006/relationships/image" Target="../media/image2962.png"/><Relationship Id="rId175" Type="http://schemas.openxmlformats.org/officeDocument/2006/relationships/image" Target="../media/image2983.png"/><Relationship Id="rId340" Type="http://schemas.openxmlformats.org/officeDocument/2006/relationships/customXml" Target="../ink/ink3301.xml"/><Relationship Id="rId200" Type="http://schemas.openxmlformats.org/officeDocument/2006/relationships/customXml" Target="../ink/ink3231.xml"/><Relationship Id="rId382" Type="http://schemas.openxmlformats.org/officeDocument/2006/relationships/customXml" Target="../ink/ink3322.xml"/><Relationship Id="rId438" Type="http://schemas.openxmlformats.org/officeDocument/2006/relationships/image" Target="../media/image3114.png"/><Relationship Id="rId242" Type="http://schemas.openxmlformats.org/officeDocument/2006/relationships/customXml" Target="../ink/ink3252.xml"/><Relationship Id="rId284" Type="http://schemas.openxmlformats.org/officeDocument/2006/relationships/customXml" Target="../ink/ink3273.xml"/><Relationship Id="rId37" Type="http://schemas.openxmlformats.org/officeDocument/2006/relationships/image" Target="../media/image2914.png"/><Relationship Id="rId79" Type="http://schemas.openxmlformats.org/officeDocument/2006/relationships/image" Target="../media/image2935.png"/><Relationship Id="rId102" Type="http://schemas.openxmlformats.org/officeDocument/2006/relationships/customXml" Target="../ink/ink3182.xml"/><Relationship Id="rId144" Type="http://schemas.openxmlformats.org/officeDocument/2006/relationships/customXml" Target="../ink/ink3203.xml"/><Relationship Id="rId90" Type="http://schemas.openxmlformats.org/officeDocument/2006/relationships/customXml" Target="../ink/ink3176.xml"/><Relationship Id="rId186" Type="http://schemas.openxmlformats.org/officeDocument/2006/relationships/customXml" Target="../ink/ink3224.xml"/><Relationship Id="rId351" Type="http://schemas.openxmlformats.org/officeDocument/2006/relationships/image" Target="../media/image3071.png"/><Relationship Id="rId393" Type="http://schemas.openxmlformats.org/officeDocument/2006/relationships/image" Target="../media/image3092.png"/><Relationship Id="rId407" Type="http://schemas.openxmlformats.org/officeDocument/2006/relationships/image" Target="../media/image3099.png"/><Relationship Id="rId449" Type="http://schemas.openxmlformats.org/officeDocument/2006/relationships/customXml" Target="../ink/ink3355.xml"/><Relationship Id="rId211" Type="http://schemas.openxmlformats.org/officeDocument/2006/relationships/image" Target="../media/image3001.png"/><Relationship Id="rId253" Type="http://schemas.openxmlformats.org/officeDocument/2006/relationships/image" Target="../media/image3022.png"/><Relationship Id="rId295" Type="http://schemas.openxmlformats.org/officeDocument/2006/relationships/image" Target="../media/image3043.png"/><Relationship Id="rId309" Type="http://schemas.openxmlformats.org/officeDocument/2006/relationships/image" Target="../media/image3050.png"/><Relationship Id="rId48" Type="http://schemas.openxmlformats.org/officeDocument/2006/relationships/customXml" Target="../ink/ink3155.xml"/><Relationship Id="rId113" Type="http://schemas.openxmlformats.org/officeDocument/2006/relationships/image" Target="../media/image2952.png"/><Relationship Id="rId320" Type="http://schemas.openxmlformats.org/officeDocument/2006/relationships/customXml" Target="../ink/ink3291.xml"/><Relationship Id="rId155" Type="http://schemas.openxmlformats.org/officeDocument/2006/relationships/image" Target="../media/image2973.png"/><Relationship Id="rId197" Type="http://schemas.openxmlformats.org/officeDocument/2006/relationships/image" Target="../media/image2994.png"/><Relationship Id="rId362" Type="http://schemas.openxmlformats.org/officeDocument/2006/relationships/customXml" Target="../ink/ink3312.xml"/><Relationship Id="rId418" Type="http://schemas.openxmlformats.org/officeDocument/2006/relationships/customXml" Target="../ink/ink3340.xml"/><Relationship Id="rId222" Type="http://schemas.openxmlformats.org/officeDocument/2006/relationships/customXml" Target="../ink/ink3242.xml"/><Relationship Id="rId264" Type="http://schemas.openxmlformats.org/officeDocument/2006/relationships/customXml" Target="../ink/ink3263.xml"/><Relationship Id="rId17" Type="http://schemas.openxmlformats.org/officeDocument/2006/relationships/image" Target="../media/image2904.png"/><Relationship Id="rId59" Type="http://schemas.openxmlformats.org/officeDocument/2006/relationships/image" Target="../media/image2925.png"/><Relationship Id="rId124" Type="http://schemas.openxmlformats.org/officeDocument/2006/relationships/customXml" Target="../ink/ink3193.xml"/><Relationship Id="rId70" Type="http://schemas.openxmlformats.org/officeDocument/2006/relationships/customXml" Target="../ink/ink3166.xml"/><Relationship Id="rId166" Type="http://schemas.openxmlformats.org/officeDocument/2006/relationships/customXml" Target="../ink/ink3214.xml"/><Relationship Id="rId331" Type="http://schemas.openxmlformats.org/officeDocument/2006/relationships/image" Target="../media/image3061.png"/><Relationship Id="rId373" Type="http://schemas.openxmlformats.org/officeDocument/2006/relationships/image" Target="../media/image3082.png"/><Relationship Id="rId429" Type="http://schemas.openxmlformats.org/officeDocument/2006/relationships/customXml" Target="../ink/ink3345.xml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3012.png"/><Relationship Id="rId440" Type="http://schemas.openxmlformats.org/officeDocument/2006/relationships/image" Target="../media/image3115.png"/><Relationship Id="rId28" Type="http://schemas.openxmlformats.org/officeDocument/2006/relationships/customXml" Target="../ink/ink3145.xml"/><Relationship Id="rId275" Type="http://schemas.openxmlformats.org/officeDocument/2006/relationships/image" Target="../media/image3033.png"/><Relationship Id="rId300" Type="http://schemas.openxmlformats.org/officeDocument/2006/relationships/customXml" Target="../ink/ink3281.xml"/><Relationship Id="rId81" Type="http://schemas.openxmlformats.org/officeDocument/2006/relationships/image" Target="../media/image2936.png"/><Relationship Id="rId135" Type="http://schemas.openxmlformats.org/officeDocument/2006/relationships/image" Target="../media/image2963.png"/><Relationship Id="rId177" Type="http://schemas.openxmlformats.org/officeDocument/2006/relationships/image" Target="../media/image2984.png"/><Relationship Id="rId342" Type="http://schemas.openxmlformats.org/officeDocument/2006/relationships/customXml" Target="../ink/ink3302.xml"/><Relationship Id="rId384" Type="http://schemas.openxmlformats.org/officeDocument/2006/relationships/customXml" Target="../ink/ink3323.xml"/><Relationship Id="rId202" Type="http://schemas.openxmlformats.org/officeDocument/2006/relationships/customXml" Target="../ink/ink3232.xml"/><Relationship Id="rId244" Type="http://schemas.openxmlformats.org/officeDocument/2006/relationships/customXml" Target="../ink/ink3253.xml"/><Relationship Id="rId39" Type="http://schemas.openxmlformats.org/officeDocument/2006/relationships/image" Target="../media/image2915.png"/><Relationship Id="rId286" Type="http://schemas.openxmlformats.org/officeDocument/2006/relationships/customXml" Target="../ink/ink3274.xml"/><Relationship Id="rId451" Type="http://schemas.openxmlformats.org/officeDocument/2006/relationships/customXml" Target="../ink/ink3356.xml"/><Relationship Id="rId50" Type="http://schemas.openxmlformats.org/officeDocument/2006/relationships/customXml" Target="../ink/ink3156.xml"/><Relationship Id="rId104" Type="http://schemas.openxmlformats.org/officeDocument/2006/relationships/customXml" Target="../ink/ink3183.xml"/><Relationship Id="rId146" Type="http://schemas.openxmlformats.org/officeDocument/2006/relationships/customXml" Target="../ink/ink3204.xml"/><Relationship Id="rId188" Type="http://schemas.openxmlformats.org/officeDocument/2006/relationships/customXml" Target="../ink/ink3225.xml"/><Relationship Id="rId311" Type="http://schemas.openxmlformats.org/officeDocument/2006/relationships/image" Target="../media/image3051.png"/><Relationship Id="rId353" Type="http://schemas.openxmlformats.org/officeDocument/2006/relationships/image" Target="../media/image3072.png"/><Relationship Id="rId395" Type="http://schemas.openxmlformats.org/officeDocument/2006/relationships/image" Target="../media/image3093.png"/><Relationship Id="rId409" Type="http://schemas.openxmlformats.org/officeDocument/2006/relationships/image" Target="../media/image3100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416.xml"/><Relationship Id="rId21" Type="http://schemas.openxmlformats.org/officeDocument/2006/relationships/customXml" Target="../ink/ink3368.xml"/><Relationship Id="rId324" Type="http://schemas.openxmlformats.org/officeDocument/2006/relationships/image" Target="../media/image3283.png"/><Relationship Id="rId531" Type="http://schemas.openxmlformats.org/officeDocument/2006/relationships/customXml" Target="../ink/ink3623.xml"/><Relationship Id="rId170" Type="http://schemas.openxmlformats.org/officeDocument/2006/relationships/image" Target="../media/image3206.png"/><Relationship Id="rId268" Type="http://schemas.openxmlformats.org/officeDocument/2006/relationships/image" Target="../media/image3255.png"/><Relationship Id="rId475" Type="http://schemas.openxmlformats.org/officeDocument/2006/relationships/customXml" Target="../ink/ink3595.xml"/><Relationship Id="rId32" Type="http://schemas.openxmlformats.org/officeDocument/2006/relationships/image" Target="../media/image3137.png"/><Relationship Id="rId128" Type="http://schemas.openxmlformats.org/officeDocument/2006/relationships/image" Target="../media/image3185.png"/><Relationship Id="rId335" Type="http://schemas.openxmlformats.org/officeDocument/2006/relationships/customXml" Target="../ink/ink3525.xml"/><Relationship Id="rId542" Type="http://schemas.openxmlformats.org/officeDocument/2006/relationships/image" Target="../media/image3392.png"/><Relationship Id="rId181" Type="http://schemas.openxmlformats.org/officeDocument/2006/relationships/customXml" Target="../ink/ink3448.xml"/><Relationship Id="rId402" Type="http://schemas.openxmlformats.org/officeDocument/2006/relationships/image" Target="../media/image3322.png"/><Relationship Id="rId279" Type="http://schemas.openxmlformats.org/officeDocument/2006/relationships/customXml" Target="../ink/ink3497.xml"/><Relationship Id="rId486" Type="http://schemas.openxmlformats.org/officeDocument/2006/relationships/image" Target="../media/image3364.png"/><Relationship Id="rId43" Type="http://schemas.openxmlformats.org/officeDocument/2006/relationships/customXml" Target="../ink/ink3379.xml"/><Relationship Id="rId139" Type="http://schemas.openxmlformats.org/officeDocument/2006/relationships/customXml" Target="../ink/ink3427.xml"/><Relationship Id="rId346" Type="http://schemas.openxmlformats.org/officeDocument/2006/relationships/image" Target="../media/image3294.png"/><Relationship Id="rId553" Type="http://schemas.openxmlformats.org/officeDocument/2006/relationships/customXml" Target="../ink/ink3634.xml"/><Relationship Id="rId192" Type="http://schemas.openxmlformats.org/officeDocument/2006/relationships/image" Target="../media/image3217.png"/><Relationship Id="rId206" Type="http://schemas.openxmlformats.org/officeDocument/2006/relationships/image" Target="../media/image3224.png"/><Relationship Id="rId413" Type="http://schemas.openxmlformats.org/officeDocument/2006/relationships/customXml" Target="../ink/ink3564.xml"/><Relationship Id="rId497" Type="http://schemas.openxmlformats.org/officeDocument/2006/relationships/customXml" Target="../ink/ink3606.xml"/><Relationship Id="rId357" Type="http://schemas.openxmlformats.org/officeDocument/2006/relationships/customXml" Target="../ink/ink3536.xml"/><Relationship Id="rId54" Type="http://schemas.openxmlformats.org/officeDocument/2006/relationships/image" Target="../media/image3148.png"/><Relationship Id="rId217" Type="http://schemas.openxmlformats.org/officeDocument/2006/relationships/customXml" Target="../ink/ink3466.xml"/><Relationship Id="rId564" Type="http://schemas.openxmlformats.org/officeDocument/2006/relationships/image" Target="../media/image3403.png"/><Relationship Id="rId424" Type="http://schemas.openxmlformats.org/officeDocument/2006/relationships/image" Target="../media/image3333.png"/><Relationship Id="rId270" Type="http://schemas.openxmlformats.org/officeDocument/2006/relationships/image" Target="../media/image3256.png"/><Relationship Id="rId65" Type="http://schemas.openxmlformats.org/officeDocument/2006/relationships/customXml" Target="../ink/ink3390.xml"/><Relationship Id="rId130" Type="http://schemas.openxmlformats.org/officeDocument/2006/relationships/image" Target="../media/image3186.png"/><Relationship Id="rId368" Type="http://schemas.openxmlformats.org/officeDocument/2006/relationships/image" Target="../media/image3305.png"/><Relationship Id="rId575" Type="http://schemas.openxmlformats.org/officeDocument/2006/relationships/customXml" Target="../ink/ink3645.xml"/><Relationship Id="rId228" Type="http://schemas.openxmlformats.org/officeDocument/2006/relationships/image" Target="../media/image3235.png"/><Relationship Id="rId435" Type="http://schemas.openxmlformats.org/officeDocument/2006/relationships/customXml" Target="../ink/ink3575.xml"/><Relationship Id="rId281" Type="http://schemas.openxmlformats.org/officeDocument/2006/relationships/customXml" Target="../ink/ink3498.xml"/><Relationship Id="rId502" Type="http://schemas.openxmlformats.org/officeDocument/2006/relationships/image" Target="../media/image3372.png"/><Relationship Id="rId76" Type="http://schemas.openxmlformats.org/officeDocument/2006/relationships/image" Target="../media/image3159.png"/><Relationship Id="rId141" Type="http://schemas.openxmlformats.org/officeDocument/2006/relationships/customXml" Target="../ink/ink3428.xml"/><Relationship Id="rId379" Type="http://schemas.openxmlformats.org/officeDocument/2006/relationships/customXml" Target="../ink/ink3547.xml"/><Relationship Id="rId586" Type="http://schemas.openxmlformats.org/officeDocument/2006/relationships/image" Target="../media/image3414.png"/><Relationship Id="rId7" Type="http://schemas.openxmlformats.org/officeDocument/2006/relationships/customXml" Target="../ink/ink3361.xml"/><Relationship Id="rId239" Type="http://schemas.openxmlformats.org/officeDocument/2006/relationships/customXml" Target="../ink/ink3477.xml"/><Relationship Id="rId446" Type="http://schemas.openxmlformats.org/officeDocument/2006/relationships/image" Target="../media/image3344.png"/><Relationship Id="rId292" Type="http://schemas.openxmlformats.org/officeDocument/2006/relationships/image" Target="../media/image3267.png"/><Relationship Id="rId306" Type="http://schemas.openxmlformats.org/officeDocument/2006/relationships/image" Target="../media/image3274.png"/><Relationship Id="rId45" Type="http://schemas.openxmlformats.org/officeDocument/2006/relationships/customXml" Target="../ink/ink3380.xml"/><Relationship Id="rId87" Type="http://schemas.openxmlformats.org/officeDocument/2006/relationships/customXml" Target="../ink/ink3401.xml"/><Relationship Id="rId110" Type="http://schemas.openxmlformats.org/officeDocument/2006/relationships/image" Target="../media/image3176.png"/><Relationship Id="rId348" Type="http://schemas.openxmlformats.org/officeDocument/2006/relationships/image" Target="../media/image3295.png"/><Relationship Id="rId513" Type="http://schemas.openxmlformats.org/officeDocument/2006/relationships/customXml" Target="../ink/ink3614.xml"/><Relationship Id="rId555" Type="http://schemas.openxmlformats.org/officeDocument/2006/relationships/customXml" Target="../ink/ink3635.xml"/><Relationship Id="rId152" Type="http://schemas.openxmlformats.org/officeDocument/2006/relationships/image" Target="../media/image3197.png"/><Relationship Id="rId194" Type="http://schemas.openxmlformats.org/officeDocument/2006/relationships/image" Target="../media/image3218.png"/><Relationship Id="rId208" Type="http://schemas.openxmlformats.org/officeDocument/2006/relationships/image" Target="../media/image3225.png"/><Relationship Id="rId415" Type="http://schemas.openxmlformats.org/officeDocument/2006/relationships/customXml" Target="../ink/ink3565.xml"/><Relationship Id="rId457" Type="http://schemas.openxmlformats.org/officeDocument/2006/relationships/customXml" Target="../ink/ink3586.xml"/><Relationship Id="rId261" Type="http://schemas.openxmlformats.org/officeDocument/2006/relationships/customXml" Target="../ink/ink3488.xml"/><Relationship Id="rId499" Type="http://schemas.openxmlformats.org/officeDocument/2006/relationships/customXml" Target="../ink/ink3607.xml"/><Relationship Id="rId14" Type="http://schemas.openxmlformats.org/officeDocument/2006/relationships/image" Target="../media/image3129.png"/><Relationship Id="rId56" Type="http://schemas.openxmlformats.org/officeDocument/2006/relationships/image" Target="../media/image3149.png"/><Relationship Id="rId317" Type="http://schemas.openxmlformats.org/officeDocument/2006/relationships/customXml" Target="../ink/ink3516.xml"/><Relationship Id="rId359" Type="http://schemas.openxmlformats.org/officeDocument/2006/relationships/customXml" Target="../ink/ink3537.xml"/><Relationship Id="rId524" Type="http://schemas.openxmlformats.org/officeDocument/2006/relationships/image" Target="../media/image3383.png"/><Relationship Id="rId566" Type="http://schemas.openxmlformats.org/officeDocument/2006/relationships/image" Target="../media/image3404.png"/><Relationship Id="rId98" Type="http://schemas.openxmlformats.org/officeDocument/2006/relationships/image" Target="../media/image3170.png"/><Relationship Id="rId121" Type="http://schemas.openxmlformats.org/officeDocument/2006/relationships/customXml" Target="../ink/ink3418.xml"/><Relationship Id="rId163" Type="http://schemas.openxmlformats.org/officeDocument/2006/relationships/customXml" Target="../ink/ink3439.xml"/><Relationship Id="rId219" Type="http://schemas.openxmlformats.org/officeDocument/2006/relationships/customXml" Target="../ink/ink3467.xml"/><Relationship Id="rId370" Type="http://schemas.openxmlformats.org/officeDocument/2006/relationships/image" Target="../media/image3306.png"/><Relationship Id="rId426" Type="http://schemas.openxmlformats.org/officeDocument/2006/relationships/image" Target="../media/image3334.png"/><Relationship Id="rId230" Type="http://schemas.openxmlformats.org/officeDocument/2006/relationships/image" Target="../media/image3236.png"/><Relationship Id="rId468" Type="http://schemas.openxmlformats.org/officeDocument/2006/relationships/image" Target="../media/image3355.png"/><Relationship Id="rId25" Type="http://schemas.openxmlformats.org/officeDocument/2006/relationships/customXml" Target="../ink/ink3370.xml"/><Relationship Id="rId67" Type="http://schemas.openxmlformats.org/officeDocument/2006/relationships/customXml" Target="../ink/ink3391.xml"/><Relationship Id="rId272" Type="http://schemas.openxmlformats.org/officeDocument/2006/relationships/image" Target="../media/image3257.png"/><Relationship Id="rId328" Type="http://schemas.openxmlformats.org/officeDocument/2006/relationships/image" Target="../media/image3285.png"/><Relationship Id="rId535" Type="http://schemas.openxmlformats.org/officeDocument/2006/relationships/customXml" Target="../ink/ink3625.xml"/><Relationship Id="rId577" Type="http://schemas.openxmlformats.org/officeDocument/2006/relationships/customXml" Target="../ink/ink3646.xml"/><Relationship Id="rId132" Type="http://schemas.openxmlformats.org/officeDocument/2006/relationships/image" Target="../media/image3187.png"/><Relationship Id="rId174" Type="http://schemas.openxmlformats.org/officeDocument/2006/relationships/image" Target="../media/image3208.png"/><Relationship Id="rId381" Type="http://schemas.openxmlformats.org/officeDocument/2006/relationships/customXml" Target="../ink/ink3548.xml"/><Relationship Id="rId241" Type="http://schemas.openxmlformats.org/officeDocument/2006/relationships/customXml" Target="../ink/ink3478.xml"/><Relationship Id="rId437" Type="http://schemas.openxmlformats.org/officeDocument/2006/relationships/customXml" Target="../ink/ink3576.xml"/><Relationship Id="rId479" Type="http://schemas.openxmlformats.org/officeDocument/2006/relationships/customXml" Target="../ink/ink3597.xml"/><Relationship Id="rId36" Type="http://schemas.openxmlformats.org/officeDocument/2006/relationships/image" Target="../media/image3139.png"/><Relationship Id="rId283" Type="http://schemas.openxmlformats.org/officeDocument/2006/relationships/customXml" Target="../ink/ink3499.xml"/><Relationship Id="rId339" Type="http://schemas.openxmlformats.org/officeDocument/2006/relationships/customXml" Target="../ink/ink3527.xml"/><Relationship Id="rId490" Type="http://schemas.openxmlformats.org/officeDocument/2006/relationships/image" Target="../media/image3366.png"/><Relationship Id="rId504" Type="http://schemas.openxmlformats.org/officeDocument/2006/relationships/image" Target="../media/image3373.png"/><Relationship Id="rId546" Type="http://schemas.openxmlformats.org/officeDocument/2006/relationships/image" Target="../media/image3394.png"/><Relationship Id="rId78" Type="http://schemas.openxmlformats.org/officeDocument/2006/relationships/image" Target="../media/image3160.png"/><Relationship Id="rId101" Type="http://schemas.openxmlformats.org/officeDocument/2006/relationships/customXml" Target="../ink/ink3408.xml"/><Relationship Id="rId143" Type="http://schemas.openxmlformats.org/officeDocument/2006/relationships/customXml" Target="../ink/ink3429.xml"/><Relationship Id="rId185" Type="http://schemas.openxmlformats.org/officeDocument/2006/relationships/customXml" Target="../ink/ink3450.xml"/><Relationship Id="rId350" Type="http://schemas.openxmlformats.org/officeDocument/2006/relationships/image" Target="../media/image3296.png"/><Relationship Id="rId406" Type="http://schemas.openxmlformats.org/officeDocument/2006/relationships/image" Target="../media/image3324.png"/><Relationship Id="rId588" Type="http://schemas.openxmlformats.org/officeDocument/2006/relationships/image" Target="../media/image3415.png"/><Relationship Id="rId9" Type="http://schemas.openxmlformats.org/officeDocument/2006/relationships/customXml" Target="../ink/ink3362.xml"/><Relationship Id="rId210" Type="http://schemas.openxmlformats.org/officeDocument/2006/relationships/image" Target="../media/image3226.png"/><Relationship Id="rId392" Type="http://schemas.openxmlformats.org/officeDocument/2006/relationships/image" Target="../media/image3317.png"/><Relationship Id="rId448" Type="http://schemas.openxmlformats.org/officeDocument/2006/relationships/image" Target="../media/image3345.png"/><Relationship Id="rId252" Type="http://schemas.openxmlformats.org/officeDocument/2006/relationships/image" Target="../media/image3247.png"/><Relationship Id="rId294" Type="http://schemas.openxmlformats.org/officeDocument/2006/relationships/image" Target="../media/image3268.png"/><Relationship Id="rId308" Type="http://schemas.openxmlformats.org/officeDocument/2006/relationships/image" Target="../media/image3275.png"/><Relationship Id="rId515" Type="http://schemas.openxmlformats.org/officeDocument/2006/relationships/customXml" Target="../ink/ink3615.xml"/><Relationship Id="rId47" Type="http://schemas.openxmlformats.org/officeDocument/2006/relationships/customXml" Target="../ink/ink3381.xml"/><Relationship Id="rId89" Type="http://schemas.openxmlformats.org/officeDocument/2006/relationships/customXml" Target="../ink/ink3402.xml"/><Relationship Id="rId112" Type="http://schemas.openxmlformats.org/officeDocument/2006/relationships/image" Target="../media/image3177.png"/><Relationship Id="rId154" Type="http://schemas.openxmlformats.org/officeDocument/2006/relationships/image" Target="../media/image3198.png"/><Relationship Id="rId361" Type="http://schemas.openxmlformats.org/officeDocument/2006/relationships/customXml" Target="../ink/ink3538.xml"/><Relationship Id="rId557" Type="http://schemas.openxmlformats.org/officeDocument/2006/relationships/customXml" Target="../ink/ink3636.xml"/><Relationship Id="rId196" Type="http://schemas.openxmlformats.org/officeDocument/2006/relationships/image" Target="../media/image3219.png"/><Relationship Id="rId417" Type="http://schemas.openxmlformats.org/officeDocument/2006/relationships/customXml" Target="../ink/ink3566.xml"/><Relationship Id="rId459" Type="http://schemas.openxmlformats.org/officeDocument/2006/relationships/customXml" Target="../ink/ink3587.xml"/><Relationship Id="rId16" Type="http://schemas.openxmlformats.org/officeDocument/2006/relationships/image" Target="../media/image3130.png"/><Relationship Id="rId221" Type="http://schemas.openxmlformats.org/officeDocument/2006/relationships/customXml" Target="../ink/ink3468.xml"/><Relationship Id="rId263" Type="http://schemas.openxmlformats.org/officeDocument/2006/relationships/customXml" Target="../ink/ink3489.xml"/><Relationship Id="rId319" Type="http://schemas.openxmlformats.org/officeDocument/2006/relationships/customXml" Target="../ink/ink3517.xml"/><Relationship Id="rId470" Type="http://schemas.openxmlformats.org/officeDocument/2006/relationships/image" Target="../media/image3356.png"/><Relationship Id="rId526" Type="http://schemas.openxmlformats.org/officeDocument/2006/relationships/image" Target="../media/image3384.png"/><Relationship Id="rId58" Type="http://schemas.openxmlformats.org/officeDocument/2006/relationships/image" Target="../media/image3150.png"/><Relationship Id="rId123" Type="http://schemas.openxmlformats.org/officeDocument/2006/relationships/customXml" Target="../ink/ink3419.xml"/><Relationship Id="rId330" Type="http://schemas.openxmlformats.org/officeDocument/2006/relationships/image" Target="../media/image3286.png"/><Relationship Id="rId568" Type="http://schemas.openxmlformats.org/officeDocument/2006/relationships/image" Target="../media/image3405.png"/><Relationship Id="rId165" Type="http://schemas.openxmlformats.org/officeDocument/2006/relationships/customXml" Target="../ink/ink3440.xml"/><Relationship Id="rId372" Type="http://schemas.openxmlformats.org/officeDocument/2006/relationships/image" Target="../media/image3307.png"/><Relationship Id="rId428" Type="http://schemas.openxmlformats.org/officeDocument/2006/relationships/image" Target="../media/image3335.png"/><Relationship Id="rId232" Type="http://schemas.openxmlformats.org/officeDocument/2006/relationships/image" Target="../media/image3237.png"/><Relationship Id="rId274" Type="http://schemas.openxmlformats.org/officeDocument/2006/relationships/image" Target="../media/image3258.png"/><Relationship Id="rId481" Type="http://schemas.openxmlformats.org/officeDocument/2006/relationships/customXml" Target="../ink/ink3598.xml"/><Relationship Id="rId27" Type="http://schemas.openxmlformats.org/officeDocument/2006/relationships/customXml" Target="../ink/ink3371.xml"/><Relationship Id="rId69" Type="http://schemas.openxmlformats.org/officeDocument/2006/relationships/customXml" Target="../ink/ink3392.xml"/><Relationship Id="rId134" Type="http://schemas.openxmlformats.org/officeDocument/2006/relationships/image" Target="../media/image3188.png"/><Relationship Id="rId537" Type="http://schemas.openxmlformats.org/officeDocument/2006/relationships/customXml" Target="../ink/ink3626.xml"/><Relationship Id="rId579" Type="http://schemas.openxmlformats.org/officeDocument/2006/relationships/customXml" Target="../ink/ink3647.xml"/><Relationship Id="rId80" Type="http://schemas.openxmlformats.org/officeDocument/2006/relationships/image" Target="../media/image3161.png"/><Relationship Id="rId176" Type="http://schemas.openxmlformats.org/officeDocument/2006/relationships/image" Target="../media/image3209.png"/><Relationship Id="rId341" Type="http://schemas.openxmlformats.org/officeDocument/2006/relationships/customXml" Target="../ink/ink3528.xml"/><Relationship Id="rId383" Type="http://schemas.openxmlformats.org/officeDocument/2006/relationships/customXml" Target="../ink/ink3549.xml"/><Relationship Id="rId439" Type="http://schemas.openxmlformats.org/officeDocument/2006/relationships/customXml" Target="../ink/ink3577.xml"/><Relationship Id="rId590" Type="http://schemas.openxmlformats.org/officeDocument/2006/relationships/image" Target="../media/image3416.png"/><Relationship Id="rId201" Type="http://schemas.openxmlformats.org/officeDocument/2006/relationships/customXml" Target="../ink/ink3458.xml"/><Relationship Id="rId243" Type="http://schemas.openxmlformats.org/officeDocument/2006/relationships/customXml" Target="../ink/ink3479.xml"/><Relationship Id="rId285" Type="http://schemas.openxmlformats.org/officeDocument/2006/relationships/customXml" Target="../ink/ink3500.xml"/><Relationship Id="rId450" Type="http://schemas.openxmlformats.org/officeDocument/2006/relationships/image" Target="../media/image3346.png"/><Relationship Id="rId506" Type="http://schemas.openxmlformats.org/officeDocument/2006/relationships/image" Target="../media/image3374.png"/><Relationship Id="rId38" Type="http://schemas.openxmlformats.org/officeDocument/2006/relationships/image" Target="../media/image3140.png"/><Relationship Id="rId103" Type="http://schemas.openxmlformats.org/officeDocument/2006/relationships/customXml" Target="../ink/ink3409.xml"/><Relationship Id="rId310" Type="http://schemas.openxmlformats.org/officeDocument/2006/relationships/image" Target="../media/image3276.png"/><Relationship Id="rId492" Type="http://schemas.openxmlformats.org/officeDocument/2006/relationships/image" Target="../media/image3367.png"/><Relationship Id="rId548" Type="http://schemas.openxmlformats.org/officeDocument/2006/relationships/image" Target="../media/image3395.png"/><Relationship Id="rId91" Type="http://schemas.openxmlformats.org/officeDocument/2006/relationships/customXml" Target="../ink/ink3403.xml"/><Relationship Id="rId145" Type="http://schemas.openxmlformats.org/officeDocument/2006/relationships/customXml" Target="../ink/ink3430.xml"/><Relationship Id="rId187" Type="http://schemas.openxmlformats.org/officeDocument/2006/relationships/customXml" Target="../ink/ink3451.xml"/><Relationship Id="rId352" Type="http://schemas.openxmlformats.org/officeDocument/2006/relationships/image" Target="../media/image3297.png"/><Relationship Id="rId394" Type="http://schemas.openxmlformats.org/officeDocument/2006/relationships/image" Target="../media/image3318.png"/><Relationship Id="rId408" Type="http://schemas.openxmlformats.org/officeDocument/2006/relationships/image" Target="../media/image3325.png"/><Relationship Id="rId212" Type="http://schemas.openxmlformats.org/officeDocument/2006/relationships/image" Target="../media/image3227.png"/><Relationship Id="rId254" Type="http://schemas.openxmlformats.org/officeDocument/2006/relationships/image" Target="../media/image3248.png"/><Relationship Id="rId49" Type="http://schemas.openxmlformats.org/officeDocument/2006/relationships/customXml" Target="../ink/ink3382.xml"/><Relationship Id="rId114" Type="http://schemas.openxmlformats.org/officeDocument/2006/relationships/image" Target="../media/image3178.png"/><Relationship Id="rId296" Type="http://schemas.openxmlformats.org/officeDocument/2006/relationships/image" Target="../media/image3269.png"/><Relationship Id="rId461" Type="http://schemas.openxmlformats.org/officeDocument/2006/relationships/customXml" Target="../ink/ink3588.xml"/><Relationship Id="rId517" Type="http://schemas.openxmlformats.org/officeDocument/2006/relationships/customXml" Target="../ink/ink3616.xml"/><Relationship Id="rId559" Type="http://schemas.openxmlformats.org/officeDocument/2006/relationships/customXml" Target="../ink/ink3637.xml"/><Relationship Id="rId60" Type="http://schemas.openxmlformats.org/officeDocument/2006/relationships/image" Target="../media/image3151.png"/><Relationship Id="rId156" Type="http://schemas.openxmlformats.org/officeDocument/2006/relationships/image" Target="../media/image3199.png"/><Relationship Id="rId198" Type="http://schemas.openxmlformats.org/officeDocument/2006/relationships/image" Target="../media/image3220.png"/><Relationship Id="rId321" Type="http://schemas.openxmlformats.org/officeDocument/2006/relationships/customXml" Target="../ink/ink3518.xml"/><Relationship Id="rId363" Type="http://schemas.openxmlformats.org/officeDocument/2006/relationships/customXml" Target="../ink/ink3539.xml"/><Relationship Id="rId419" Type="http://schemas.openxmlformats.org/officeDocument/2006/relationships/customXml" Target="../ink/ink3567.xml"/><Relationship Id="rId570" Type="http://schemas.openxmlformats.org/officeDocument/2006/relationships/image" Target="../media/image3406.png"/><Relationship Id="rId223" Type="http://schemas.openxmlformats.org/officeDocument/2006/relationships/customXml" Target="../ink/ink3469.xml"/><Relationship Id="rId430" Type="http://schemas.openxmlformats.org/officeDocument/2006/relationships/image" Target="../media/image3336.png"/><Relationship Id="rId18" Type="http://schemas.openxmlformats.org/officeDocument/2006/relationships/image" Target="../media/image3131.png"/><Relationship Id="rId265" Type="http://schemas.openxmlformats.org/officeDocument/2006/relationships/customXml" Target="../ink/ink3490.xml"/><Relationship Id="rId472" Type="http://schemas.openxmlformats.org/officeDocument/2006/relationships/image" Target="../media/image3357.png"/><Relationship Id="rId528" Type="http://schemas.openxmlformats.org/officeDocument/2006/relationships/image" Target="../media/image3385.png"/><Relationship Id="rId125" Type="http://schemas.openxmlformats.org/officeDocument/2006/relationships/customXml" Target="../ink/ink3420.xml"/><Relationship Id="rId167" Type="http://schemas.openxmlformats.org/officeDocument/2006/relationships/customXml" Target="../ink/ink3441.xml"/><Relationship Id="rId332" Type="http://schemas.openxmlformats.org/officeDocument/2006/relationships/image" Target="../media/image3287.png"/><Relationship Id="rId374" Type="http://schemas.openxmlformats.org/officeDocument/2006/relationships/image" Target="../media/image3308.png"/><Relationship Id="rId581" Type="http://schemas.openxmlformats.org/officeDocument/2006/relationships/customXml" Target="../ink/ink3648.xml"/><Relationship Id="rId71" Type="http://schemas.openxmlformats.org/officeDocument/2006/relationships/customXml" Target="../ink/ink3393.xml"/><Relationship Id="rId234" Type="http://schemas.openxmlformats.org/officeDocument/2006/relationships/image" Target="../media/image3238.png"/><Relationship Id="rId2" Type="http://schemas.openxmlformats.org/officeDocument/2006/relationships/image" Target="../media/image24.emf"/><Relationship Id="rId29" Type="http://schemas.openxmlformats.org/officeDocument/2006/relationships/customXml" Target="../ink/ink3372.xml"/><Relationship Id="rId276" Type="http://schemas.openxmlformats.org/officeDocument/2006/relationships/image" Target="../media/image3259.png"/><Relationship Id="rId441" Type="http://schemas.openxmlformats.org/officeDocument/2006/relationships/customXml" Target="../ink/ink3578.xml"/><Relationship Id="rId483" Type="http://schemas.openxmlformats.org/officeDocument/2006/relationships/customXml" Target="../ink/ink3599.xml"/><Relationship Id="rId539" Type="http://schemas.openxmlformats.org/officeDocument/2006/relationships/customXml" Target="../ink/ink3627.xml"/><Relationship Id="rId40" Type="http://schemas.openxmlformats.org/officeDocument/2006/relationships/image" Target="../media/image3141.png"/><Relationship Id="rId136" Type="http://schemas.openxmlformats.org/officeDocument/2006/relationships/image" Target="../media/image3189.png"/><Relationship Id="rId178" Type="http://schemas.openxmlformats.org/officeDocument/2006/relationships/image" Target="../media/image3210.png"/><Relationship Id="rId301" Type="http://schemas.openxmlformats.org/officeDocument/2006/relationships/customXml" Target="../ink/ink3508.xml"/><Relationship Id="rId343" Type="http://schemas.openxmlformats.org/officeDocument/2006/relationships/customXml" Target="../ink/ink3529.xml"/><Relationship Id="rId550" Type="http://schemas.openxmlformats.org/officeDocument/2006/relationships/image" Target="../media/image3396.png"/><Relationship Id="rId82" Type="http://schemas.openxmlformats.org/officeDocument/2006/relationships/image" Target="../media/image3162.png"/><Relationship Id="rId203" Type="http://schemas.openxmlformats.org/officeDocument/2006/relationships/customXml" Target="../ink/ink3459.xml"/><Relationship Id="rId385" Type="http://schemas.openxmlformats.org/officeDocument/2006/relationships/customXml" Target="../ink/ink3550.xml"/><Relationship Id="rId592" Type="http://schemas.openxmlformats.org/officeDocument/2006/relationships/image" Target="../media/image3417.png"/><Relationship Id="rId245" Type="http://schemas.openxmlformats.org/officeDocument/2006/relationships/customXml" Target="../ink/ink3480.xml"/><Relationship Id="rId287" Type="http://schemas.openxmlformats.org/officeDocument/2006/relationships/customXml" Target="../ink/ink3501.xml"/><Relationship Id="rId410" Type="http://schemas.openxmlformats.org/officeDocument/2006/relationships/image" Target="../media/image3326.png"/><Relationship Id="rId452" Type="http://schemas.openxmlformats.org/officeDocument/2006/relationships/image" Target="../media/image3347.png"/><Relationship Id="rId494" Type="http://schemas.openxmlformats.org/officeDocument/2006/relationships/image" Target="../media/image3368.png"/><Relationship Id="rId508" Type="http://schemas.openxmlformats.org/officeDocument/2006/relationships/image" Target="../media/image3375.png"/><Relationship Id="rId105" Type="http://schemas.openxmlformats.org/officeDocument/2006/relationships/customXml" Target="../ink/ink3410.xml"/><Relationship Id="rId147" Type="http://schemas.openxmlformats.org/officeDocument/2006/relationships/customXml" Target="../ink/ink3431.xml"/><Relationship Id="rId312" Type="http://schemas.openxmlformats.org/officeDocument/2006/relationships/image" Target="../media/image3277.png"/><Relationship Id="rId354" Type="http://schemas.openxmlformats.org/officeDocument/2006/relationships/image" Target="../media/image3298.png"/><Relationship Id="rId51" Type="http://schemas.openxmlformats.org/officeDocument/2006/relationships/customXml" Target="../ink/ink3383.xml"/><Relationship Id="rId93" Type="http://schemas.openxmlformats.org/officeDocument/2006/relationships/customXml" Target="../ink/ink3404.xml"/><Relationship Id="rId189" Type="http://schemas.openxmlformats.org/officeDocument/2006/relationships/customXml" Target="../ink/ink3452.xml"/><Relationship Id="rId396" Type="http://schemas.openxmlformats.org/officeDocument/2006/relationships/image" Target="../media/image3319.png"/><Relationship Id="rId561" Type="http://schemas.openxmlformats.org/officeDocument/2006/relationships/customXml" Target="../ink/ink3638.xml"/><Relationship Id="rId214" Type="http://schemas.openxmlformats.org/officeDocument/2006/relationships/image" Target="../media/image3228.png"/><Relationship Id="rId256" Type="http://schemas.openxmlformats.org/officeDocument/2006/relationships/image" Target="../media/image3249.png"/><Relationship Id="rId298" Type="http://schemas.openxmlformats.org/officeDocument/2006/relationships/image" Target="../media/image3270.png"/><Relationship Id="rId421" Type="http://schemas.openxmlformats.org/officeDocument/2006/relationships/customXml" Target="../ink/ink3568.xml"/><Relationship Id="rId463" Type="http://schemas.openxmlformats.org/officeDocument/2006/relationships/customXml" Target="../ink/ink3589.xml"/><Relationship Id="rId519" Type="http://schemas.openxmlformats.org/officeDocument/2006/relationships/customXml" Target="../ink/ink3617.xml"/><Relationship Id="rId116" Type="http://schemas.openxmlformats.org/officeDocument/2006/relationships/image" Target="../media/image3179.png"/><Relationship Id="rId158" Type="http://schemas.openxmlformats.org/officeDocument/2006/relationships/image" Target="../media/image3200.png"/><Relationship Id="rId323" Type="http://schemas.openxmlformats.org/officeDocument/2006/relationships/customXml" Target="../ink/ink3519.xml"/><Relationship Id="rId530" Type="http://schemas.openxmlformats.org/officeDocument/2006/relationships/image" Target="../media/image3386.png"/><Relationship Id="rId20" Type="http://schemas.openxmlformats.org/officeDocument/2006/relationships/image" Target="../media/image3132.png"/><Relationship Id="rId62" Type="http://schemas.openxmlformats.org/officeDocument/2006/relationships/image" Target="../media/image3152.png"/><Relationship Id="rId365" Type="http://schemas.openxmlformats.org/officeDocument/2006/relationships/customXml" Target="../ink/ink3540.xml"/><Relationship Id="rId572" Type="http://schemas.openxmlformats.org/officeDocument/2006/relationships/image" Target="../media/image3407.png"/><Relationship Id="rId225" Type="http://schemas.openxmlformats.org/officeDocument/2006/relationships/customXml" Target="../ink/ink3470.xml"/><Relationship Id="rId267" Type="http://schemas.openxmlformats.org/officeDocument/2006/relationships/customXml" Target="../ink/ink3491.xml"/><Relationship Id="rId432" Type="http://schemas.openxmlformats.org/officeDocument/2006/relationships/image" Target="../media/image3337.png"/><Relationship Id="rId474" Type="http://schemas.openxmlformats.org/officeDocument/2006/relationships/image" Target="../media/image3358.png"/><Relationship Id="rId127" Type="http://schemas.openxmlformats.org/officeDocument/2006/relationships/customXml" Target="../ink/ink3421.xml"/><Relationship Id="rId31" Type="http://schemas.openxmlformats.org/officeDocument/2006/relationships/customXml" Target="../ink/ink3373.xml"/><Relationship Id="rId73" Type="http://schemas.openxmlformats.org/officeDocument/2006/relationships/customXml" Target="../ink/ink3394.xml"/><Relationship Id="rId169" Type="http://schemas.openxmlformats.org/officeDocument/2006/relationships/customXml" Target="../ink/ink3442.xml"/><Relationship Id="rId334" Type="http://schemas.openxmlformats.org/officeDocument/2006/relationships/image" Target="../media/image3288.png"/><Relationship Id="rId376" Type="http://schemas.openxmlformats.org/officeDocument/2006/relationships/image" Target="../media/image3309.png"/><Relationship Id="rId541" Type="http://schemas.openxmlformats.org/officeDocument/2006/relationships/customXml" Target="../ink/ink3628.xml"/><Relationship Id="rId583" Type="http://schemas.openxmlformats.org/officeDocument/2006/relationships/customXml" Target="../ink/ink3649.xml"/><Relationship Id="rId4" Type="http://schemas.openxmlformats.org/officeDocument/2006/relationships/image" Target="../media/image3124.png"/><Relationship Id="rId180" Type="http://schemas.openxmlformats.org/officeDocument/2006/relationships/image" Target="../media/image3211.png"/><Relationship Id="rId236" Type="http://schemas.openxmlformats.org/officeDocument/2006/relationships/image" Target="../media/image3239.png"/><Relationship Id="rId278" Type="http://schemas.openxmlformats.org/officeDocument/2006/relationships/image" Target="../media/image3260.png"/><Relationship Id="rId401" Type="http://schemas.openxmlformats.org/officeDocument/2006/relationships/customXml" Target="../ink/ink3558.xml"/><Relationship Id="rId443" Type="http://schemas.openxmlformats.org/officeDocument/2006/relationships/customXml" Target="../ink/ink3579.xml"/><Relationship Id="rId303" Type="http://schemas.openxmlformats.org/officeDocument/2006/relationships/customXml" Target="../ink/ink3509.xml"/><Relationship Id="rId485" Type="http://schemas.openxmlformats.org/officeDocument/2006/relationships/customXml" Target="../ink/ink3600.xml"/><Relationship Id="rId42" Type="http://schemas.openxmlformats.org/officeDocument/2006/relationships/image" Target="../media/image3142.png"/><Relationship Id="rId84" Type="http://schemas.openxmlformats.org/officeDocument/2006/relationships/image" Target="../media/image3163.png"/><Relationship Id="rId138" Type="http://schemas.openxmlformats.org/officeDocument/2006/relationships/image" Target="../media/image3190.png"/><Relationship Id="rId345" Type="http://schemas.openxmlformats.org/officeDocument/2006/relationships/customXml" Target="../ink/ink3530.xml"/><Relationship Id="rId387" Type="http://schemas.openxmlformats.org/officeDocument/2006/relationships/customXml" Target="../ink/ink3551.xml"/><Relationship Id="rId510" Type="http://schemas.openxmlformats.org/officeDocument/2006/relationships/image" Target="../media/image3376.png"/><Relationship Id="rId552" Type="http://schemas.openxmlformats.org/officeDocument/2006/relationships/image" Target="../media/image3397.png"/><Relationship Id="rId191" Type="http://schemas.openxmlformats.org/officeDocument/2006/relationships/customXml" Target="../ink/ink3453.xml"/><Relationship Id="rId205" Type="http://schemas.openxmlformats.org/officeDocument/2006/relationships/customXml" Target="../ink/ink3460.xml"/><Relationship Id="rId247" Type="http://schemas.openxmlformats.org/officeDocument/2006/relationships/customXml" Target="../ink/ink3481.xml"/><Relationship Id="rId412" Type="http://schemas.openxmlformats.org/officeDocument/2006/relationships/image" Target="../media/image3327.png"/><Relationship Id="rId107" Type="http://schemas.openxmlformats.org/officeDocument/2006/relationships/customXml" Target="../ink/ink3411.xml"/><Relationship Id="rId289" Type="http://schemas.openxmlformats.org/officeDocument/2006/relationships/customXml" Target="../ink/ink3502.xml"/><Relationship Id="rId454" Type="http://schemas.openxmlformats.org/officeDocument/2006/relationships/image" Target="../media/image3348.png"/><Relationship Id="rId496" Type="http://schemas.openxmlformats.org/officeDocument/2006/relationships/image" Target="../media/image3369.png"/><Relationship Id="rId11" Type="http://schemas.openxmlformats.org/officeDocument/2006/relationships/customXml" Target="../ink/ink3363.xml"/><Relationship Id="rId53" Type="http://schemas.openxmlformats.org/officeDocument/2006/relationships/customXml" Target="../ink/ink3384.xml"/><Relationship Id="rId149" Type="http://schemas.openxmlformats.org/officeDocument/2006/relationships/customXml" Target="../ink/ink3432.xml"/><Relationship Id="rId314" Type="http://schemas.openxmlformats.org/officeDocument/2006/relationships/image" Target="../media/image3278.png"/><Relationship Id="rId356" Type="http://schemas.openxmlformats.org/officeDocument/2006/relationships/image" Target="../media/image3299.png"/><Relationship Id="rId398" Type="http://schemas.openxmlformats.org/officeDocument/2006/relationships/image" Target="../media/image3320.png"/><Relationship Id="rId521" Type="http://schemas.openxmlformats.org/officeDocument/2006/relationships/customXml" Target="../ink/ink3618.xml"/><Relationship Id="rId563" Type="http://schemas.openxmlformats.org/officeDocument/2006/relationships/customXml" Target="../ink/ink3639.xml"/><Relationship Id="rId95" Type="http://schemas.openxmlformats.org/officeDocument/2006/relationships/customXml" Target="../ink/ink3405.xml"/><Relationship Id="rId160" Type="http://schemas.openxmlformats.org/officeDocument/2006/relationships/image" Target="../media/image3201.png"/><Relationship Id="rId216" Type="http://schemas.openxmlformats.org/officeDocument/2006/relationships/image" Target="../media/image3229.png"/><Relationship Id="rId423" Type="http://schemas.openxmlformats.org/officeDocument/2006/relationships/customXml" Target="../ink/ink3569.xml"/><Relationship Id="rId258" Type="http://schemas.openxmlformats.org/officeDocument/2006/relationships/image" Target="../media/image3250.png"/><Relationship Id="rId465" Type="http://schemas.openxmlformats.org/officeDocument/2006/relationships/customXml" Target="../ink/ink3590.xml"/><Relationship Id="rId22" Type="http://schemas.openxmlformats.org/officeDocument/2006/relationships/image" Target="../media/image2909.png"/><Relationship Id="rId64" Type="http://schemas.openxmlformats.org/officeDocument/2006/relationships/image" Target="../media/image3153.png"/><Relationship Id="rId118" Type="http://schemas.openxmlformats.org/officeDocument/2006/relationships/image" Target="../media/image3180.png"/><Relationship Id="rId325" Type="http://schemas.openxmlformats.org/officeDocument/2006/relationships/customXml" Target="../ink/ink3520.xml"/><Relationship Id="rId367" Type="http://schemas.openxmlformats.org/officeDocument/2006/relationships/customXml" Target="../ink/ink3541.xml"/><Relationship Id="rId532" Type="http://schemas.openxmlformats.org/officeDocument/2006/relationships/image" Target="../media/image3387.png"/><Relationship Id="rId574" Type="http://schemas.openxmlformats.org/officeDocument/2006/relationships/image" Target="../media/image3408.png"/><Relationship Id="rId171" Type="http://schemas.openxmlformats.org/officeDocument/2006/relationships/customXml" Target="../ink/ink3443.xml"/><Relationship Id="rId227" Type="http://schemas.openxmlformats.org/officeDocument/2006/relationships/customXml" Target="../ink/ink3471.xml"/><Relationship Id="rId269" Type="http://schemas.openxmlformats.org/officeDocument/2006/relationships/customXml" Target="../ink/ink3492.xml"/><Relationship Id="rId434" Type="http://schemas.openxmlformats.org/officeDocument/2006/relationships/image" Target="../media/image3338.png"/><Relationship Id="rId476" Type="http://schemas.openxmlformats.org/officeDocument/2006/relationships/image" Target="../media/image3359.png"/><Relationship Id="rId33" Type="http://schemas.openxmlformats.org/officeDocument/2006/relationships/customXml" Target="../ink/ink3374.xml"/><Relationship Id="rId129" Type="http://schemas.openxmlformats.org/officeDocument/2006/relationships/customXml" Target="../ink/ink3422.xml"/><Relationship Id="rId280" Type="http://schemas.openxmlformats.org/officeDocument/2006/relationships/image" Target="../media/image3261.png"/><Relationship Id="rId336" Type="http://schemas.openxmlformats.org/officeDocument/2006/relationships/image" Target="../media/image3289.png"/><Relationship Id="rId501" Type="http://schemas.openxmlformats.org/officeDocument/2006/relationships/customXml" Target="../ink/ink3608.xml"/><Relationship Id="rId543" Type="http://schemas.openxmlformats.org/officeDocument/2006/relationships/customXml" Target="../ink/ink3629.xml"/><Relationship Id="rId75" Type="http://schemas.openxmlformats.org/officeDocument/2006/relationships/customXml" Target="../ink/ink3395.xml"/><Relationship Id="rId140" Type="http://schemas.openxmlformats.org/officeDocument/2006/relationships/image" Target="../media/image3191.png"/><Relationship Id="rId182" Type="http://schemas.openxmlformats.org/officeDocument/2006/relationships/image" Target="../media/image3212.png"/><Relationship Id="rId378" Type="http://schemas.openxmlformats.org/officeDocument/2006/relationships/image" Target="../media/image3310.png"/><Relationship Id="rId403" Type="http://schemas.openxmlformats.org/officeDocument/2006/relationships/customXml" Target="../ink/ink3559.xml"/><Relationship Id="rId585" Type="http://schemas.openxmlformats.org/officeDocument/2006/relationships/customXml" Target="../ink/ink3650.xml"/><Relationship Id="rId6" Type="http://schemas.openxmlformats.org/officeDocument/2006/relationships/image" Target="../media/image3125.png"/><Relationship Id="rId238" Type="http://schemas.openxmlformats.org/officeDocument/2006/relationships/image" Target="../media/image3240.png"/><Relationship Id="rId445" Type="http://schemas.openxmlformats.org/officeDocument/2006/relationships/customXml" Target="../ink/ink3580.xml"/><Relationship Id="rId487" Type="http://schemas.openxmlformats.org/officeDocument/2006/relationships/customXml" Target="../ink/ink3601.xml"/><Relationship Id="rId291" Type="http://schemas.openxmlformats.org/officeDocument/2006/relationships/customXml" Target="../ink/ink3503.xml"/><Relationship Id="rId305" Type="http://schemas.openxmlformats.org/officeDocument/2006/relationships/customXml" Target="../ink/ink3510.xml"/><Relationship Id="rId347" Type="http://schemas.openxmlformats.org/officeDocument/2006/relationships/customXml" Target="../ink/ink3531.xml"/><Relationship Id="rId512" Type="http://schemas.openxmlformats.org/officeDocument/2006/relationships/image" Target="../media/image3377.png"/><Relationship Id="rId44" Type="http://schemas.openxmlformats.org/officeDocument/2006/relationships/image" Target="../media/image3143.png"/><Relationship Id="rId86" Type="http://schemas.openxmlformats.org/officeDocument/2006/relationships/image" Target="../media/image3164.png"/><Relationship Id="rId151" Type="http://schemas.openxmlformats.org/officeDocument/2006/relationships/customXml" Target="../ink/ink3433.xml"/><Relationship Id="rId389" Type="http://schemas.openxmlformats.org/officeDocument/2006/relationships/customXml" Target="../ink/ink3552.xml"/><Relationship Id="rId554" Type="http://schemas.openxmlformats.org/officeDocument/2006/relationships/image" Target="../media/image3398.png"/><Relationship Id="rId193" Type="http://schemas.openxmlformats.org/officeDocument/2006/relationships/customXml" Target="../ink/ink3454.xml"/><Relationship Id="rId207" Type="http://schemas.openxmlformats.org/officeDocument/2006/relationships/customXml" Target="../ink/ink3461.xml"/><Relationship Id="rId249" Type="http://schemas.openxmlformats.org/officeDocument/2006/relationships/customXml" Target="../ink/ink3482.xml"/><Relationship Id="rId414" Type="http://schemas.openxmlformats.org/officeDocument/2006/relationships/image" Target="../media/image3328.png"/><Relationship Id="rId456" Type="http://schemas.openxmlformats.org/officeDocument/2006/relationships/image" Target="../media/image3349.png"/><Relationship Id="rId498" Type="http://schemas.openxmlformats.org/officeDocument/2006/relationships/image" Target="../media/image3370.png"/><Relationship Id="rId13" Type="http://schemas.openxmlformats.org/officeDocument/2006/relationships/customXml" Target="../ink/ink3364.xml"/><Relationship Id="rId109" Type="http://schemas.openxmlformats.org/officeDocument/2006/relationships/customXml" Target="../ink/ink3412.xml"/><Relationship Id="rId260" Type="http://schemas.openxmlformats.org/officeDocument/2006/relationships/image" Target="../media/image3251.png"/><Relationship Id="rId316" Type="http://schemas.openxmlformats.org/officeDocument/2006/relationships/image" Target="../media/image3279.png"/><Relationship Id="rId523" Type="http://schemas.openxmlformats.org/officeDocument/2006/relationships/customXml" Target="../ink/ink3619.xml"/><Relationship Id="rId55" Type="http://schemas.openxmlformats.org/officeDocument/2006/relationships/customXml" Target="../ink/ink3385.xml"/><Relationship Id="rId97" Type="http://schemas.openxmlformats.org/officeDocument/2006/relationships/customXml" Target="../ink/ink3406.xml"/><Relationship Id="rId120" Type="http://schemas.openxmlformats.org/officeDocument/2006/relationships/image" Target="../media/image3181.png"/><Relationship Id="rId358" Type="http://schemas.openxmlformats.org/officeDocument/2006/relationships/image" Target="../media/image3300.png"/><Relationship Id="rId565" Type="http://schemas.openxmlformats.org/officeDocument/2006/relationships/customXml" Target="../ink/ink3640.xml"/><Relationship Id="rId162" Type="http://schemas.openxmlformats.org/officeDocument/2006/relationships/image" Target="../media/image3202.png"/><Relationship Id="rId218" Type="http://schemas.openxmlformats.org/officeDocument/2006/relationships/image" Target="../media/image3230.png"/><Relationship Id="rId425" Type="http://schemas.openxmlformats.org/officeDocument/2006/relationships/customXml" Target="../ink/ink3570.xml"/><Relationship Id="rId467" Type="http://schemas.openxmlformats.org/officeDocument/2006/relationships/customXml" Target="../ink/ink3591.xml"/><Relationship Id="rId271" Type="http://schemas.openxmlformats.org/officeDocument/2006/relationships/customXml" Target="../ink/ink3493.xml"/><Relationship Id="rId24" Type="http://schemas.openxmlformats.org/officeDocument/2006/relationships/image" Target="../media/image3133.png"/><Relationship Id="rId66" Type="http://schemas.openxmlformats.org/officeDocument/2006/relationships/image" Target="../media/image3154.png"/><Relationship Id="rId131" Type="http://schemas.openxmlformats.org/officeDocument/2006/relationships/customXml" Target="../ink/ink3423.xml"/><Relationship Id="rId327" Type="http://schemas.openxmlformats.org/officeDocument/2006/relationships/customXml" Target="../ink/ink3521.xml"/><Relationship Id="rId369" Type="http://schemas.openxmlformats.org/officeDocument/2006/relationships/customXml" Target="../ink/ink3542.xml"/><Relationship Id="rId534" Type="http://schemas.openxmlformats.org/officeDocument/2006/relationships/image" Target="../media/image3388.png"/><Relationship Id="rId576" Type="http://schemas.openxmlformats.org/officeDocument/2006/relationships/image" Target="../media/image3409.png"/><Relationship Id="rId173" Type="http://schemas.openxmlformats.org/officeDocument/2006/relationships/customXml" Target="../ink/ink3444.xml"/><Relationship Id="rId229" Type="http://schemas.openxmlformats.org/officeDocument/2006/relationships/customXml" Target="../ink/ink3472.xml"/><Relationship Id="rId380" Type="http://schemas.openxmlformats.org/officeDocument/2006/relationships/image" Target="../media/image3311.png"/><Relationship Id="rId436" Type="http://schemas.openxmlformats.org/officeDocument/2006/relationships/image" Target="../media/image3339.png"/><Relationship Id="rId240" Type="http://schemas.openxmlformats.org/officeDocument/2006/relationships/image" Target="../media/image3241.png"/><Relationship Id="rId478" Type="http://schemas.openxmlformats.org/officeDocument/2006/relationships/image" Target="../media/image3360.png"/><Relationship Id="rId35" Type="http://schemas.openxmlformats.org/officeDocument/2006/relationships/customXml" Target="../ink/ink3375.xml"/><Relationship Id="rId77" Type="http://schemas.openxmlformats.org/officeDocument/2006/relationships/customXml" Target="../ink/ink3396.xml"/><Relationship Id="rId100" Type="http://schemas.openxmlformats.org/officeDocument/2006/relationships/image" Target="../media/image3171.png"/><Relationship Id="rId282" Type="http://schemas.openxmlformats.org/officeDocument/2006/relationships/image" Target="../media/image3262.png"/><Relationship Id="rId338" Type="http://schemas.openxmlformats.org/officeDocument/2006/relationships/image" Target="../media/image3290.png"/><Relationship Id="rId503" Type="http://schemas.openxmlformats.org/officeDocument/2006/relationships/customXml" Target="../ink/ink3609.xml"/><Relationship Id="rId545" Type="http://schemas.openxmlformats.org/officeDocument/2006/relationships/customXml" Target="../ink/ink3630.xml"/><Relationship Id="rId587" Type="http://schemas.openxmlformats.org/officeDocument/2006/relationships/customXml" Target="../ink/ink3651.xml"/><Relationship Id="rId8" Type="http://schemas.openxmlformats.org/officeDocument/2006/relationships/image" Target="../media/image3126.png"/><Relationship Id="rId142" Type="http://schemas.openxmlformats.org/officeDocument/2006/relationships/image" Target="../media/image3192.png"/><Relationship Id="rId184" Type="http://schemas.openxmlformats.org/officeDocument/2006/relationships/image" Target="../media/image3213.png"/><Relationship Id="rId391" Type="http://schemas.openxmlformats.org/officeDocument/2006/relationships/customXml" Target="../ink/ink3553.xml"/><Relationship Id="rId405" Type="http://schemas.openxmlformats.org/officeDocument/2006/relationships/customXml" Target="../ink/ink3560.xml"/><Relationship Id="rId447" Type="http://schemas.openxmlformats.org/officeDocument/2006/relationships/customXml" Target="../ink/ink3581.xml"/><Relationship Id="rId251" Type="http://schemas.openxmlformats.org/officeDocument/2006/relationships/customXml" Target="../ink/ink3483.xml"/><Relationship Id="rId489" Type="http://schemas.openxmlformats.org/officeDocument/2006/relationships/customXml" Target="../ink/ink3602.xml"/><Relationship Id="rId46" Type="http://schemas.openxmlformats.org/officeDocument/2006/relationships/image" Target="../media/image3144.png"/><Relationship Id="rId293" Type="http://schemas.openxmlformats.org/officeDocument/2006/relationships/customXml" Target="../ink/ink3504.xml"/><Relationship Id="rId307" Type="http://schemas.openxmlformats.org/officeDocument/2006/relationships/customXml" Target="../ink/ink3511.xml"/><Relationship Id="rId349" Type="http://schemas.openxmlformats.org/officeDocument/2006/relationships/customXml" Target="../ink/ink3532.xml"/><Relationship Id="rId514" Type="http://schemas.openxmlformats.org/officeDocument/2006/relationships/image" Target="../media/image3378.png"/><Relationship Id="rId556" Type="http://schemas.openxmlformats.org/officeDocument/2006/relationships/image" Target="../media/image3399.png"/><Relationship Id="rId88" Type="http://schemas.openxmlformats.org/officeDocument/2006/relationships/image" Target="../media/image3165.png"/><Relationship Id="rId111" Type="http://schemas.openxmlformats.org/officeDocument/2006/relationships/customXml" Target="../ink/ink3413.xml"/><Relationship Id="rId153" Type="http://schemas.openxmlformats.org/officeDocument/2006/relationships/customXml" Target="../ink/ink3434.xml"/><Relationship Id="rId195" Type="http://schemas.openxmlformats.org/officeDocument/2006/relationships/customXml" Target="../ink/ink3455.xml"/><Relationship Id="rId209" Type="http://schemas.openxmlformats.org/officeDocument/2006/relationships/customXml" Target="../ink/ink3462.xml"/><Relationship Id="rId360" Type="http://schemas.openxmlformats.org/officeDocument/2006/relationships/image" Target="../media/image3301.png"/><Relationship Id="rId416" Type="http://schemas.openxmlformats.org/officeDocument/2006/relationships/image" Target="../media/image3329.png"/><Relationship Id="rId220" Type="http://schemas.openxmlformats.org/officeDocument/2006/relationships/image" Target="../media/image3231.png"/><Relationship Id="rId458" Type="http://schemas.openxmlformats.org/officeDocument/2006/relationships/image" Target="../media/image3350.png"/><Relationship Id="rId15" Type="http://schemas.openxmlformats.org/officeDocument/2006/relationships/customXml" Target="../ink/ink3365.xml"/><Relationship Id="rId57" Type="http://schemas.openxmlformats.org/officeDocument/2006/relationships/customXml" Target="../ink/ink3386.xml"/><Relationship Id="rId262" Type="http://schemas.openxmlformats.org/officeDocument/2006/relationships/image" Target="../media/image3252.png"/><Relationship Id="rId318" Type="http://schemas.openxmlformats.org/officeDocument/2006/relationships/image" Target="../media/image3280.png"/><Relationship Id="rId525" Type="http://schemas.openxmlformats.org/officeDocument/2006/relationships/customXml" Target="../ink/ink3620.xml"/><Relationship Id="rId567" Type="http://schemas.openxmlformats.org/officeDocument/2006/relationships/customXml" Target="../ink/ink3641.xml"/><Relationship Id="rId99" Type="http://schemas.openxmlformats.org/officeDocument/2006/relationships/customXml" Target="../ink/ink3407.xml"/><Relationship Id="rId122" Type="http://schemas.openxmlformats.org/officeDocument/2006/relationships/image" Target="../media/image3182.png"/><Relationship Id="rId164" Type="http://schemas.openxmlformats.org/officeDocument/2006/relationships/image" Target="../media/image3203.png"/><Relationship Id="rId371" Type="http://schemas.openxmlformats.org/officeDocument/2006/relationships/customXml" Target="../ink/ink3543.xml"/><Relationship Id="rId427" Type="http://schemas.openxmlformats.org/officeDocument/2006/relationships/customXml" Target="../ink/ink3571.xml"/><Relationship Id="rId469" Type="http://schemas.openxmlformats.org/officeDocument/2006/relationships/customXml" Target="../ink/ink3592.xml"/><Relationship Id="rId26" Type="http://schemas.openxmlformats.org/officeDocument/2006/relationships/image" Target="../media/image3134.png"/><Relationship Id="rId231" Type="http://schemas.openxmlformats.org/officeDocument/2006/relationships/customXml" Target="../ink/ink3473.xml"/><Relationship Id="rId273" Type="http://schemas.openxmlformats.org/officeDocument/2006/relationships/customXml" Target="../ink/ink3494.xml"/><Relationship Id="rId329" Type="http://schemas.openxmlformats.org/officeDocument/2006/relationships/customXml" Target="../ink/ink3522.xml"/><Relationship Id="rId480" Type="http://schemas.openxmlformats.org/officeDocument/2006/relationships/image" Target="../media/image3361.png"/><Relationship Id="rId536" Type="http://schemas.openxmlformats.org/officeDocument/2006/relationships/image" Target="../media/image3389.png"/><Relationship Id="rId68" Type="http://schemas.openxmlformats.org/officeDocument/2006/relationships/image" Target="../media/image3155.png"/><Relationship Id="rId133" Type="http://schemas.openxmlformats.org/officeDocument/2006/relationships/customXml" Target="../ink/ink3424.xml"/><Relationship Id="rId175" Type="http://schemas.openxmlformats.org/officeDocument/2006/relationships/customXml" Target="../ink/ink3445.xml"/><Relationship Id="rId340" Type="http://schemas.openxmlformats.org/officeDocument/2006/relationships/image" Target="../media/image3291.png"/><Relationship Id="rId578" Type="http://schemas.openxmlformats.org/officeDocument/2006/relationships/image" Target="../media/image3410.png"/><Relationship Id="rId200" Type="http://schemas.openxmlformats.org/officeDocument/2006/relationships/image" Target="../media/image3221.png"/><Relationship Id="rId382" Type="http://schemas.openxmlformats.org/officeDocument/2006/relationships/image" Target="../media/image3312.png"/><Relationship Id="rId438" Type="http://schemas.openxmlformats.org/officeDocument/2006/relationships/image" Target="../media/image3340.png"/><Relationship Id="rId242" Type="http://schemas.openxmlformats.org/officeDocument/2006/relationships/image" Target="../media/image3242.png"/><Relationship Id="rId284" Type="http://schemas.openxmlformats.org/officeDocument/2006/relationships/image" Target="../media/image3263.png"/><Relationship Id="rId491" Type="http://schemas.openxmlformats.org/officeDocument/2006/relationships/customXml" Target="../ink/ink3603.xml"/><Relationship Id="rId505" Type="http://schemas.openxmlformats.org/officeDocument/2006/relationships/customXml" Target="../ink/ink3610.xml"/><Relationship Id="rId37" Type="http://schemas.openxmlformats.org/officeDocument/2006/relationships/customXml" Target="../ink/ink3376.xml"/><Relationship Id="rId79" Type="http://schemas.openxmlformats.org/officeDocument/2006/relationships/customXml" Target="../ink/ink3397.xml"/><Relationship Id="rId102" Type="http://schemas.openxmlformats.org/officeDocument/2006/relationships/image" Target="../media/image3172.png"/><Relationship Id="rId144" Type="http://schemas.openxmlformats.org/officeDocument/2006/relationships/image" Target="../media/image3193.png"/><Relationship Id="rId547" Type="http://schemas.openxmlformats.org/officeDocument/2006/relationships/customXml" Target="../ink/ink3631.xml"/><Relationship Id="rId589" Type="http://schemas.openxmlformats.org/officeDocument/2006/relationships/customXml" Target="../ink/ink3652.xml"/><Relationship Id="rId90" Type="http://schemas.openxmlformats.org/officeDocument/2006/relationships/image" Target="../media/image3166.png"/><Relationship Id="rId186" Type="http://schemas.openxmlformats.org/officeDocument/2006/relationships/image" Target="../media/image3214.png"/><Relationship Id="rId351" Type="http://schemas.openxmlformats.org/officeDocument/2006/relationships/customXml" Target="../ink/ink3533.xml"/><Relationship Id="rId393" Type="http://schemas.openxmlformats.org/officeDocument/2006/relationships/customXml" Target="../ink/ink3554.xml"/><Relationship Id="rId407" Type="http://schemas.openxmlformats.org/officeDocument/2006/relationships/customXml" Target="../ink/ink3561.xml"/><Relationship Id="rId449" Type="http://schemas.openxmlformats.org/officeDocument/2006/relationships/customXml" Target="../ink/ink3582.xml"/><Relationship Id="rId211" Type="http://schemas.openxmlformats.org/officeDocument/2006/relationships/customXml" Target="../ink/ink3463.xml"/><Relationship Id="rId253" Type="http://schemas.openxmlformats.org/officeDocument/2006/relationships/customXml" Target="../ink/ink3484.xml"/><Relationship Id="rId295" Type="http://schemas.openxmlformats.org/officeDocument/2006/relationships/customXml" Target="../ink/ink3505.xml"/><Relationship Id="rId309" Type="http://schemas.openxmlformats.org/officeDocument/2006/relationships/customXml" Target="../ink/ink3512.xml"/><Relationship Id="rId460" Type="http://schemas.openxmlformats.org/officeDocument/2006/relationships/image" Target="../media/image3351.png"/><Relationship Id="rId516" Type="http://schemas.openxmlformats.org/officeDocument/2006/relationships/image" Target="../media/image3379.png"/><Relationship Id="rId48" Type="http://schemas.openxmlformats.org/officeDocument/2006/relationships/image" Target="../media/image3145.png"/><Relationship Id="rId113" Type="http://schemas.openxmlformats.org/officeDocument/2006/relationships/customXml" Target="../ink/ink3414.xml"/><Relationship Id="rId320" Type="http://schemas.openxmlformats.org/officeDocument/2006/relationships/image" Target="../media/image3281.png"/><Relationship Id="rId558" Type="http://schemas.openxmlformats.org/officeDocument/2006/relationships/image" Target="../media/image3400.png"/><Relationship Id="rId155" Type="http://schemas.openxmlformats.org/officeDocument/2006/relationships/customXml" Target="../ink/ink3435.xml"/><Relationship Id="rId197" Type="http://schemas.openxmlformats.org/officeDocument/2006/relationships/customXml" Target="../ink/ink3456.xml"/><Relationship Id="rId362" Type="http://schemas.openxmlformats.org/officeDocument/2006/relationships/image" Target="../media/image3302.png"/><Relationship Id="rId418" Type="http://schemas.openxmlformats.org/officeDocument/2006/relationships/image" Target="../media/image3330.png"/><Relationship Id="rId222" Type="http://schemas.openxmlformats.org/officeDocument/2006/relationships/image" Target="../media/image3232.png"/><Relationship Id="rId264" Type="http://schemas.openxmlformats.org/officeDocument/2006/relationships/image" Target="../media/image3253.png"/><Relationship Id="rId471" Type="http://schemas.openxmlformats.org/officeDocument/2006/relationships/customXml" Target="../ink/ink3593.xml"/><Relationship Id="rId17" Type="http://schemas.openxmlformats.org/officeDocument/2006/relationships/customXml" Target="../ink/ink3366.xml"/><Relationship Id="rId59" Type="http://schemas.openxmlformats.org/officeDocument/2006/relationships/customXml" Target="../ink/ink3387.xml"/><Relationship Id="rId124" Type="http://schemas.openxmlformats.org/officeDocument/2006/relationships/image" Target="../media/image3183.png"/><Relationship Id="rId527" Type="http://schemas.openxmlformats.org/officeDocument/2006/relationships/customXml" Target="../ink/ink3621.xml"/><Relationship Id="rId569" Type="http://schemas.openxmlformats.org/officeDocument/2006/relationships/customXml" Target="../ink/ink3642.xml"/><Relationship Id="rId70" Type="http://schemas.openxmlformats.org/officeDocument/2006/relationships/image" Target="../media/image3156.png"/><Relationship Id="rId166" Type="http://schemas.openxmlformats.org/officeDocument/2006/relationships/image" Target="../media/image3204.png"/><Relationship Id="rId331" Type="http://schemas.openxmlformats.org/officeDocument/2006/relationships/customXml" Target="../ink/ink3523.xml"/><Relationship Id="rId373" Type="http://schemas.openxmlformats.org/officeDocument/2006/relationships/customXml" Target="../ink/ink3544.xml"/><Relationship Id="rId429" Type="http://schemas.openxmlformats.org/officeDocument/2006/relationships/customXml" Target="../ink/ink3572.xml"/><Relationship Id="rId580" Type="http://schemas.openxmlformats.org/officeDocument/2006/relationships/image" Target="../media/image3411.png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3474.xml"/><Relationship Id="rId440" Type="http://schemas.openxmlformats.org/officeDocument/2006/relationships/image" Target="../media/image3341.png"/><Relationship Id="rId28" Type="http://schemas.openxmlformats.org/officeDocument/2006/relationships/image" Target="../media/image3135.png"/><Relationship Id="rId275" Type="http://schemas.openxmlformats.org/officeDocument/2006/relationships/customXml" Target="../ink/ink3495.xml"/><Relationship Id="rId300" Type="http://schemas.openxmlformats.org/officeDocument/2006/relationships/image" Target="../media/image3271.png"/><Relationship Id="rId482" Type="http://schemas.openxmlformats.org/officeDocument/2006/relationships/image" Target="../media/image3362.png"/><Relationship Id="rId538" Type="http://schemas.openxmlformats.org/officeDocument/2006/relationships/image" Target="../media/image3390.png"/><Relationship Id="rId81" Type="http://schemas.openxmlformats.org/officeDocument/2006/relationships/customXml" Target="../ink/ink3398.xml"/><Relationship Id="rId135" Type="http://schemas.openxmlformats.org/officeDocument/2006/relationships/customXml" Target="../ink/ink3425.xml"/><Relationship Id="rId177" Type="http://schemas.openxmlformats.org/officeDocument/2006/relationships/customXml" Target="../ink/ink3446.xml"/><Relationship Id="rId342" Type="http://schemas.openxmlformats.org/officeDocument/2006/relationships/image" Target="../media/image3292.png"/><Relationship Id="rId384" Type="http://schemas.openxmlformats.org/officeDocument/2006/relationships/image" Target="../media/image3313.png"/><Relationship Id="rId591" Type="http://schemas.openxmlformats.org/officeDocument/2006/relationships/customXml" Target="../ink/ink3653.xml"/><Relationship Id="rId202" Type="http://schemas.openxmlformats.org/officeDocument/2006/relationships/image" Target="../media/image3222.png"/><Relationship Id="rId244" Type="http://schemas.openxmlformats.org/officeDocument/2006/relationships/image" Target="../media/image3243.png"/><Relationship Id="rId39" Type="http://schemas.openxmlformats.org/officeDocument/2006/relationships/customXml" Target="../ink/ink3377.xml"/><Relationship Id="rId286" Type="http://schemas.openxmlformats.org/officeDocument/2006/relationships/image" Target="../media/image3264.png"/><Relationship Id="rId451" Type="http://schemas.openxmlformats.org/officeDocument/2006/relationships/customXml" Target="../ink/ink3583.xml"/><Relationship Id="rId493" Type="http://schemas.openxmlformats.org/officeDocument/2006/relationships/customXml" Target="../ink/ink3604.xml"/><Relationship Id="rId507" Type="http://schemas.openxmlformats.org/officeDocument/2006/relationships/customXml" Target="../ink/ink3611.xml"/><Relationship Id="rId549" Type="http://schemas.openxmlformats.org/officeDocument/2006/relationships/customXml" Target="../ink/ink3632.xml"/><Relationship Id="rId50" Type="http://schemas.openxmlformats.org/officeDocument/2006/relationships/image" Target="../media/image3146.png"/><Relationship Id="rId104" Type="http://schemas.openxmlformats.org/officeDocument/2006/relationships/image" Target="../media/image3173.png"/><Relationship Id="rId146" Type="http://schemas.openxmlformats.org/officeDocument/2006/relationships/image" Target="../media/image3194.png"/><Relationship Id="rId188" Type="http://schemas.openxmlformats.org/officeDocument/2006/relationships/image" Target="../media/image3215.png"/><Relationship Id="rId311" Type="http://schemas.openxmlformats.org/officeDocument/2006/relationships/customXml" Target="../ink/ink3513.xml"/><Relationship Id="rId353" Type="http://schemas.openxmlformats.org/officeDocument/2006/relationships/customXml" Target="../ink/ink3534.xml"/><Relationship Id="rId395" Type="http://schemas.openxmlformats.org/officeDocument/2006/relationships/customXml" Target="../ink/ink3555.xml"/><Relationship Id="rId409" Type="http://schemas.openxmlformats.org/officeDocument/2006/relationships/customXml" Target="../ink/ink3562.xml"/><Relationship Id="rId560" Type="http://schemas.openxmlformats.org/officeDocument/2006/relationships/image" Target="../media/image3401.png"/><Relationship Id="rId92" Type="http://schemas.openxmlformats.org/officeDocument/2006/relationships/image" Target="../media/image3167.png"/><Relationship Id="rId213" Type="http://schemas.openxmlformats.org/officeDocument/2006/relationships/customXml" Target="../ink/ink3464.xml"/><Relationship Id="rId420" Type="http://schemas.openxmlformats.org/officeDocument/2006/relationships/image" Target="../media/image3331.png"/><Relationship Id="rId255" Type="http://schemas.openxmlformats.org/officeDocument/2006/relationships/customXml" Target="../ink/ink3485.xml"/><Relationship Id="rId297" Type="http://schemas.openxmlformats.org/officeDocument/2006/relationships/customXml" Target="../ink/ink3506.xml"/><Relationship Id="rId462" Type="http://schemas.openxmlformats.org/officeDocument/2006/relationships/image" Target="../media/image3352.png"/><Relationship Id="rId518" Type="http://schemas.openxmlformats.org/officeDocument/2006/relationships/image" Target="../media/image3380.png"/><Relationship Id="rId115" Type="http://schemas.openxmlformats.org/officeDocument/2006/relationships/customXml" Target="../ink/ink3415.xml"/><Relationship Id="rId157" Type="http://schemas.openxmlformats.org/officeDocument/2006/relationships/customXml" Target="../ink/ink3436.xml"/><Relationship Id="rId322" Type="http://schemas.openxmlformats.org/officeDocument/2006/relationships/image" Target="../media/image3282.png"/><Relationship Id="rId364" Type="http://schemas.openxmlformats.org/officeDocument/2006/relationships/image" Target="../media/image3303.png"/><Relationship Id="rId61" Type="http://schemas.openxmlformats.org/officeDocument/2006/relationships/customXml" Target="../ink/ink3388.xml"/><Relationship Id="rId199" Type="http://schemas.openxmlformats.org/officeDocument/2006/relationships/customXml" Target="../ink/ink3457.xml"/><Relationship Id="rId571" Type="http://schemas.openxmlformats.org/officeDocument/2006/relationships/customXml" Target="../ink/ink3643.xml"/><Relationship Id="rId19" Type="http://schemas.openxmlformats.org/officeDocument/2006/relationships/customXml" Target="../ink/ink3367.xml"/><Relationship Id="rId224" Type="http://schemas.openxmlformats.org/officeDocument/2006/relationships/image" Target="../media/image3233.png"/><Relationship Id="rId266" Type="http://schemas.openxmlformats.org/officeDocument/2006/relationships/image" Target="../media/image3254.png"/><Relationship Id="rId431" Type="http://schemas.openxmlformats.org/officeDocument/2006/relationships/customXml" Target="../ink/ink3573.xml"/><Relationship Id="rId473" Type="http://schemas.openxmlformats.org/officeDocument/2006/relationships/customXml" Target="../ink/ink3594.xml"/><Relationship Id="rId529" Type="http://schemas.openxmlformats.org/officeDocument/2006/relationships/customXml" Target="../ink/ink3622.xml"/><Relationship Id="rId30" Type="http://schemas.openxmlformats.org/officeDocument/2006/relationships/image" Target="../media/image3136.png"/><Relationship Id="rId126" Type="http://schemas.openxmlformats.org/officeDocument/2006/relationships/image" Target="../media/image3184.png"/><Relationship Id="rId168" Type="http://schemas.openxmlformats.org/officeDocument/2006/relationships/image" Target="../media/image3205.png"/><Relationship Id="rId333" Type="http://schemas.openxmlformats.org/officeDocument/2006/relationships/customXml" Target="../ink/ink3524.xml"/><Relationship Id="rId540" Type="http://schemas.openxmlformats.org/officeDocument/2006/relationships/image" Target="../media/image3391.png"/><Relationship Id="rId72" Type="http://schemas.openxmlformats.org/officeDocument/2006/relationships/image" Target="../media/image3157.png"/><Relationship Id="rId375" Type="http://schemas.openxmlformats.org/officeDocument/2006/relationships/customXml" Target="../ink/ink3545.xml"/><Relationship Id="rId582" Type="http://schemas.openxmlformats.org/officeDocument/2006/relationships/image" Target="../media/image3412.png"/><Relationship Id="rId3" Type="http://schemas.openxmlformats.org/officeDocument/2006/relationships/customXml" Target="../ink/ink3359.xml"/><Relationship Id="rId235" Type="http://schemas.openxmlformats.org/officeDocument/2006/relationships/customXml" Target="../ink/ink3475.xml"/><Relationship Id="rId277" Type="http://schemas.openxmlformats.org/officeDocument/2006/relationships/customXml" Target="../ink/ink3496.xml"/><Relationship Id="rId400" Type="http://schemas.openxmlformats.org/officeDocument/2006/relationships/image" Target="../media/image3321.png"/><Relationship Id="rId442" Type="http://schemas.openxmlformats.org/officeDocument/2006/relationships/image" Target="../media/image3342.png"/><Relationship Id="rId484" Type="http://schemas.openxmlformats.org/officeDocument/2006/relationships/image" Target="../media/image3363.png"/><Relationship Id="rId137" Type="http://schemas.openxmlformats.org/officeDocument/2006/relationships/customXml" Target="../ink/ink3426.xml"/><Relationship Id="rId302" Type="http://schemas.openxmlformats.org/officeDocument/2006/relationships/image" Target="../media/image3272.png"/><Relationship Id="rId344" Type="http://schemas.openxmlformats.org/officeDocument/2006/relationships/image" Target="../media/image3293.png"/><Relationship Id="rId41" Type="http://schemas.openxmlformats.org/officeDocument/2006/relationships/customXml" Target="../ink/ink3378.xml"/><Relationship Id="rId83" Type="http://schemas.openxmlformats.org/officeDocument/2006/relationships/customXml" Target="../ink/ink3399.xml"/><Relationship Id="rId179" Type="http://schemas.openxmlformats.org/officeDocument/2006/relationships/customXml" Target="../ink/ink3447.xml"/><Relationship Id="rId386" Type="http://schemas.openxmlformats.org/officeDocument/2006/relationships/image" Target="../media/image3314.png"/><Relationship Id="rId551" Type="http://schemas.openxmlformats.org/officeDocument/2006/relationships/customXml" Target="../ink/ink3633.xml"/><Relationship Id="rId190" Type="http://schemas.openxmlformats.org/officeDocument/2006/relationships/image" Target="../media/image3216.png"/><Relationship Id="rId204" Type="http://schemas.openxmlformats.org/officeDocument/2006/relationships/image" Target="../media/image3223.png"/><Relationship Id="rId246" Type="http://schemas.openxmlformats.org/officeDocument/2006/relationships/image" Target="../media/image3244.png"/><Relationship Id="rId288" Type="http://schemas.openxmlformats.org/officeDocument/2006/relationships/image" Target="../media/image3265.png"/><Relationship Id="rId411" Type="http://schemas.openxmlformats.org/officeDocument/2006/relationships/customXml" Target="../ink/ink3563.xml"/><Relationship Id="rId453" Type="http://schemas.openxmlformats.org/officeDocument/2006/relationships/customXml" Target="../ink/ink3584.xml"/><Relationship Id="rId509" Type="http://schemas.openxmlformats.org/officeDocument/2006/relationships/customXml" Target="../ink/ink3612.xml"/><Relationship Id="rId106" Type="http://schemas.openxmlformats.org/officeDocument/2006/relationships/image" Target="../media/image3174.png"/><Relationship Id="rId313" Type="http://schemas.openxmlformats.org/officeDocument/2006/relationships/customXml" Target="../ink/ink3514.xml"/><Relationship Id="rId495" Type="http://schemas.openxmlformats.org/officeDocument/2006/relationships/customXml" Target="../ink/ink3605.xml"/><Relationship Id="rId10" Type="http://schemas.openxmlformats.org/officeDocument/2006/relationships/image" Target="../media/image3127.png"/><Relationship Id="rId52" Type="http://schemas.openxmlformats.org/officeDocument/2006/relationships/image" Target="../media/image3147.png"/><Relationship Id="rId94" Type="http://schemas.openxmlformats.org/officeDocument/2006/relationships/image" Target="../media/image3168.png"/><Relationship Id="rId148" Type="http://schemas.openxmlformats.org/officeDocument/2006/relationships/image" Target="../media/image3195.png"/><Relationship Id="rId355" Type="http://schemas.openxmlformats.org/officeDocument/2006/relationships/customXml" Target="../ink/ink3535.xml"/><Relationship Id="rId397" Type="http://schemas.openxmlformats.org/officeDocument/2006/relationships/customXml" Target="../ink/ink3556.xml"/><Relationship Id="rId520" Type="http://schemas.openxmlformats.org/officeDocument/2006/relationships/image" Target="../media/image3381.png"/><Relationship Id="rId562" Type="http://schemas.openxmlformats.org/officeDocument/2006/relationships/image" Target="../media/image3402.png"/><Relationship Id="rId215" Type="http://schemas.openxmlformats.org/officeDocument/2006/relationships/customXml" Target="../ink/ink3465.xml"/><Relationship Id="rId257" Type="http://schemas.openxmlformats.org/officeDocument/2006/relationships/customXml" Target="../ink/ink3486.xml"/><Relationship Id="rId422" Type="http://schemas.openxmlformats.org/officeDocument/2006/relationships/image" Target="../media/image3332.png"/><Relationship Id="rId464" Type="http://schemas.openxmlformats.org/officeDocument/2006/relationships/image" Target="../media/image3353.png"/><Relationship Id="rId299" Type="http://schemas.openxmlformats.org/officeDocument/2006/relationships/customXml" Target="../ink/ink3507.xml"/><Relationship Id="rId63" Type="http://schemas.openxmlformats.org/officeDocument/2006/relationships/customXml" Target="../ink/ink3389.xml"/><Relationship Id="rId159" Type="http://schemas.openxmlformats.org/officeDocument/2006/relationships/customXml" Target="../ink/ink3437.xml"/><Relationship Id="rId366" Type="http://schemas.openxmlformats.org/officeDocument/2006/relationships/image" Target="../media/image3304.png"/><Relationship Id="rId573" Type="http://schemas.openxmlformats.org/officeDocument/2006/relationships/customXml" Target="../ink/ink3644.xml"/><Relationship Id="rId226" Type="http://schemas.openxmlformats.org/officeDocument/2006/relationships/image" Target="../media/image3234.png"/><Relationship Id="rId433" Type="http://schemas.openxmlformats.org/officeDocument/2006/relationships/customXml" Target="../ink/ink3574.xml"/><Relationship Id="rId74" Type="http://schemas.openxmlformats.org/officeDocument/2006/relationships/image" Target="../media/image3158.png"/><Relationship Id="rId377" Type="http://schemas.openxmlformats.org/officeDocument/2006/relationships/customXml" Target="../ink/ink3546.xml"/><Relationship Id="rId500" Type="http://schemas.openxmlformats.org/officeDocument/2006/relationships/image" Target="../media/image3371.png"/><Relationship Id="rId584" Type="http://schemas.openxmlformats.org/officeDocument/2006/relationships/image" Target="../media/image3413.png"/><Relationship Id="rId5" Type="http://schemas.openxmlformats.org/officeDocument/2006/relationships/customXml" Target="../ink/ink3360.xml"/><Relationship Id="rId237" Type="http://schemas.openxmlformats.org/officeDocument/2006/relationships/customXml" Target="../ink/ink3476.xml"/><Relationship Id="rId444" Type="http://schemas.openxmlformats.org/officeDocument/2006/relationships/image" Target="../media/image3343.png"/><Relationship Id="rId290" Type="http://schemas.openxmlformats.org/officeDocument/2006/relationships/image" Target="../media/image3266.png"/><Relationship Id="rId304" Type="http://schemas.openxmlformats.org/officeDocument/2006/relationships/image" Target="../media/image3273.png"/><Relationship Id="rId388" Type="http://schemas.openxmlformats.org/officeDocument/2006/relationships/image" Target="../media/image3315.png"/><Relationship Id="rId511" Type="http://schemas.openxmlformats.org/officeDocument/2006/relationships/customXml" Target="../ink/ink3613.xml"/><Relationship Id="rId85" Type="http://schemas.openxmlformats.org/officeDocument/2006/relationships/customXml" Target="../ink/ink3400.xml"/><Relationship Id="rId150" Type="http://schemas.openxmlformats.org/officeDocument/2006/relationships/image" Target="../media/image3196.png"/><Relationship Id="rId248" Type="http://schemas.openxmlformats.org/officeDocument/2006/relationships/image" Target="../media/image3245.png"/><Relationship Id="rId455" Type="http://schemas.openxmlformats.org/officeDocument/2006/relationships/customXml" Target="../ink/ink3585.xml"/><Relationship Id="rId12" Type="http://schemas.openxmlformats.org/officeDocument/2006/relationships/image" Target="../media/image3128.png"/><Relationship Id="rId108" Type="http://schemas.openxmlformats.org/officeDocument/2006/relationships/image" Target="../media/image3175.png"/><Relationship Id="rId315" Type="http://schemas.openxmlformats.org/officeDocument/2006/relationships/customXml" Target="../ink/ink3515.xml"/><Relationship Id="rId522" Type="http://schemas.openxmlformats.org/officeDocument/2006/relationships/image" Target="../media/image3382.png"/><Relationship Id="rId96" Type="http://schemas.openxmlformats.org/officeDocument/2006/relationships/image" Target="../media/image3169.png"/><Relationship Id="rId161" Type="http://schemas.openxmlformats.org/officeDocument/2006/relationships/customXml" Target="../ink/ink3438.xml"/><Relationship Id="rId399" Type="http://schemas.openxmlformats.org/officeDocument/2006/relationships/customXml" Target="../ink/ink3557.xml"/><Relationship Id="rId259" Type="http://schemas.openxmlformats.org/officeDocument/2006/relationships/customXml" Target="../ink/ink3487.xml"/><Relationship Id="rId466" Type="http://schemas.openxmlformats.org/officeDocument/2006/relationships/image" Target="../media/image3354.png"/><Relationship Id="rId23" Type="http://schemas.openxmlformats.org/officeDocument/2006/relationships/customXml" Target="../ink/ink3369.xml"/><Relationship Id="rId119" Type="http://schemas.openxmlformats.org/officeDocument/2006/relationships/customXml" Target="../ink/ink3417.xml"/><Relationship Id="rId326" Type="http://schemas.openxmlformats.org/officeDocument/2006/relationships/image" Target="../media/image3284.png"/><Relationship Id="rId533" Type="http://schemas.openxmlformats.org/officeDocument/2006/relationships/customXml" Target="../ink/ink3624.xml"/><Relationship Id="rId172" Type="http://schemas.openxmlformats.org/officeDocument/2006/relationships/image" Target="../media/image3207.png"/><Relationship Id="rId477" Type="http://schemas.openxmlformats.org/officeDocument/2006/relationships/customXml" Target="../ink/ink3596.xml"/><Relationship Id="rId337" Type="http://schemas.openxmlformats.org/officeDocument/2006/relationships/customXml" Target="../ink/ink3526.xml"/><Relationship Id="rId34" Type="http://schemas.openxmlformats.org/officeDocument/2006/relationships/image" Target="../media/image3138.png"/><Relationship Id="rId544" Type="http://schemas.openxmlformats.org/officeDocument/2006/relationships/image" Target="../media/image3393.png"/><Relationship Id="rId183" Type="http://schemas.openxmlformats.org/officeDocument/2006/relationships/customXml" Target="../ink/ink3449.xml"/><Relationship Id="rId390" Type="http://schemas.openxmlformats.org/officeDocument/2006/relationships/image" Target="../media/image3316.png"/><Relationship Id="rId404" Type="http://schemas.openxmlformats.org/officeDocument/2006/relationships/image" Target="../media/image3323.png"/><Relationship Id="rId250" Type="http://schemas.openxmlformats.org/officeDocument/2006/relationships/image" Target="../media/image3246.png"/><Relationship Id="rId488" Type="http://schemas.openxmlformats.org/officeDocument/2006/relationships/image" Target="../media/image3365.pn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75.png"/><Relationship Id="rId21" Type="http://schemas.openxmlformats.org/officeDocument/2006/relationships/image" Target="../media/image3427.png"/><Relationship Id="rId324" Type="http://schemas.openxmlformats.org/officeDocument/2006/relationships/image" Target="../media/image3577.png"/><Relationship Id="rId531" Type="http://schemas.openxmlformats.org/officeDocument/2006/relationships/customXml" Target="../ink/ink3919.xml"/><Relationship Id="rId170" Type="http://schemas.openxmlformats.org/officeDocument/2006/relationships/customXml" Target="../ink/ink3738.xml"/><Relationship Id="rId268" Type="http://schemas.openxmlformats.org/officeDocument/2006/relationships/customXml" Target="../ink/ink3787.xml"/><Relationship Id="rId475" Type="http://schemas.openxmlformats.org/officeDocument/2006/relationships/customXml" Target="../ink/ink3891.xml"/><Relationship Id="rId32" Type="http://schemas.openxmlformats.org/officeDocument/2006/relationships/customXml" Target="../ink/ink3669.xml"/><Relationship Id="rId128" Type="http://schemas.openxmlformats.org/officeDocument/2006/relationships/customXml" Target="../ink/ink3717.xml"/><Relationship Id="rId335" Type="http://schemas.openxmlformats.org/officeDocument/2006/relationships/customXml" Target="../ink/ink3821.xml"/><Relationship Id="rId542" Type="http://schemas.openxmlformats.org/officeDocument/2006/relationships/image" Target="../media/image3685.png"/><Relationship Id="rId181" Type="http://schemas.openxmlformats.org/officeDocument/2006/relationships/image" Target="../media/image3506.png"/><Relationship Id="rId402" Type="http://schemas.openxmlformats.org/officeDocument/2006/relationships/image" Target="../media/image3616.png"/><Relationship Id="rId279" Type="http://schemas.openxmlformats.org/officeDocument/2006/relationships/image" Target="../media/image3555.png"/><Relationship Id="rId486" Type="http://schemas.openxmlformats.org/officeDocument/2006/relationships/image" Target="../media/image3657.png"/><Relationship Id="rId43" Type="http://schemas.openxmlformats.org/officeDocument/2006/relationships/image" Target="../media/image3438.png"/><Relationship Id="rId139" Type="http://schemas.openxmlformats.org/officeDocument/2006/relationships/image" Target="../media/image3485.png"/><Relationship Id="rId346" Type="http://schemas.openxmlformats.org/officeDocument/2006/relationships/image" Target="../media/image3588.png"/><Relationship Id="rId553" Type="http://schemas.openxmlformats.org/officeDocument/2006/relationships/customXml" Target="../ink/ink3930.xml"/><Relationship Id="rId192" Type="http://schemas.openxmlformats.org/officeDocument/2006/relationships/customXml" Target="../ink/ink3749.xml"/><Relationship Id="rId206" Type="http://schemas.openxmlformats.org/officeDocument/2006/relationships/customXml" Target="../ink/ink3756.xml"/><Relationship Id="rId413" Type="http://schemas.openxmlformats.org/officeDocument/2006/relationships/customXml" Target="../ink/ink3860.xml"/><Relationship Id="rId497" Type="http://schemas.openxmlformats.org/officeDocument/2006/relationships/customXml" Target="../ink/ink3902.xml"/><Relationship Id="rId620" Type="http://schemas.openxmlformats.org/officeDocument/2006/relationships/image" Target="../media/image3724.png"/><Relationship Id="rId357" Type="http://schemas.openxmlformats.org/officeDocument/2006/relationships/customXml" Target="../ink/ink3832.xml"/><Relationship Id="rId54" Type="http://schemas.openxmlformats.org/officeDocument/2006/relationships/customXml" Target="../ink/ink3680.xml"/><Relationship Id="rId217" Type="http://schemas.openxmlformats.org/officeDocument/2006/relationships/image" Target="../media/image3524.png"/><Relationship Id="rId564" Type="http://schemas.openxmlformats.org/officeDocument/2006/relationships/image" Target="../media/image3696.png"/><Relationship Id="rId424" Type="http://schemas.openxmlformats.org/officeDocument/2006/relationships/image" Target="../media/image3627.png"/><Relationship Id="rId270" Type="http://schemas.openxmlformats.org/officeDocument/2006/relationships/customXml" Target="../ink/ink3788.xml"/><Relationship Id="rId65" Type="http://schemas.openxmlformats.org/officeDocument/2006/relationships/image" Target="../media/image3449.png"/><Relationship Id="rId130" Type="http://schemas.openxmlformats.org/officeDocument/2006/relationships/customXml" Target="../ink/ink3718.xml"/><Relationship Id="rId368" Type="http://schemas.openxmlformats.org/officeDocument/2006/relationships/image" Target="../media/image3599.png"/><Relationship Id="rId575" Type="http://schemas.openxmlformats.org/officeDocument/2006/relationships/customXml" Target="../ink/ink3941.xml"/><Relationship Id="rId228" Type="http://schemas.openxmlformats.org/officeDocument/2006/relationships/customXml" Target="../ink/ink3767.xml"/><Relationship Id="rId435" Type="http://schemas.openxmlformats.org/officeDocument/2006/relationships/customXml" Target="../ink/ink3871.xml"/><Relationship Id="rId281" Type="http://schemas.openxmlformats.org/officeDocument/2006/relationships/image" Target="../media/image3556.png"/><Relationship Id="rId502" Type="http://schemas.openxmlformats.org/officeDocument/2006/relationships/image" Target="../media/image3665.png"/><Relationship Id="rId76" Type="http://schemas.openxmlformats.org/officeDocument/2006/relationships/customXml" Target="../ink/ink3691.xml"/><Relationship Id="rId141" Type="http://schemas.openxmlformats.org/officeDocument/2006/relationships/image" Target="../media/image3486.png"/><Relationship Id="rId379" Type="http://schemas.openxmlformats.org/officeDocument/2006/relationships/customXml" Target="../ink/ink3843.xml"/><Relationship Id="rId586" Type="http://schemas.openxmlformats.org/officeDocument/2006/relationships/image" Target="../media/image3707.png"/><Relationship Id="rId7" Type="http://schemas.openxmlformats.org/officeDocument/2006/relationships/image" Target="../media/image3420.png"/><Relationship Id="rId239" Type="http://schemas.openxmlformats.org/officeDocument/2006/relationships/image" Target="../media/image3535.png"/><Relationship Id="rId446" Type="http://schemas.openxmlformats.org/officeDocument/2006/relationships/image" Target="../media/image3638.png"/><Relationship Id="rId292" Type="http://schemas.openxmlformats.org/officeDocument/2006/relationships/customXml" Target="../ink/ink3799.xml"/><Relationship Id="rId306" Type="http://schemas.openxmlformats.org/officeDocument/2006/relationships/image" Target="../media/image3568.png"/><Relationship Id="rId87" Type="http://schemas.openxmlformats.org/officeDocument/2006/relationships/image" Target="../media/image3460.png"/><Relationship Id="rId513" Type="http://schemas.openxmlformats.org/officeDocument/2006/relationships/customXml" Target="../ink/ink3910.xml"/><Relationship Id="rId597" Type="http://schemas.openxmlformats.org/officeDocument/2006/relationships/customXml" Target="../ink/ink3952.xml"/><Relationship Id="rId152" Type="http://schemas.openxmlformats.org/officeDocument/2006/relationships/customXml" Target="../ink/ink3729.xml"/><Relationship Id="rId457" Type="http://schemas.openxmlformats.org/officeDocument/2006/relationships/customXml" Target="../ink/ink3882.xml"/><Relationship Id="rId14" Type="http://schemas.openxmlformats.org/officeDocument/2006/relationships/customXml" Target="../ink/ink3660.xml"/><Relationship Id="rId317" Type="http://schemas.openxmlformats.org/officeDocument/2006/relationships/customXml" Target="../ink/ink3812.xml"/><Relationship Id="rId524" Type="http://schemas.openxmlformats.org/officeDocument/2006/relationships/image" Target="../media/image3676.png"/><Relationship Id="rId98" Type="http://schemas.openxmlformats.org/officeDocument/2006/relationships/customXml" Target="../ink/ink3702.xml"/><Relationship Id="rId163" Type="http://schemas.openxmlformats.org/officeDocument/2006/relationships/image" Target="../media/image3497.png"/><Relationship Id="rId370" Type="http://schemas.openxmlformats.org/officeDocument/2006/relationships/image" Target="../media/image3600.png"/><Relationship Id="rId230" Type="http://schemas.openxmlformats.org/officeDocument/2006/relationships/customXml" Target="../ink/ink3768.xml"/><Relationship Id="rId468" Type="http://schemas.openxmlformats.org/officeDocument/2006/relationships/image" Target="../media/image3648.png"/><Relationship Id="rId25" Type="http://schemas.openxmlformats.org/officeDocument/2006/relationships/image" Target="../media/image3429.png"/><Relationship Id="rId328" Type="http://schemas.openxmlformats.org/officeDocument/2006/relationships/image" Target="../media/image3579.png"/><Relationship Id="rId535" Type="http://schemas.openxmlformats.org/officeDocument/2006/relationships/customXml" Target="../ink/ink3921.xml"/><Relationship Id="rId132" Type="http://schemas.openxmlformats.org/officeDocument/2006/relationships/customXml" Target="../ink/ink3719.xml"/><Relationship Id="rId174" Type="http://schemas.openxmlformats.org/officeDocument/2006/relationships/customXml" Target="../ink/ink3740.xml"/><Relationship Id="rId381" Type="http://schemas.openxmlformats.org/officeDocument/2006/relationships/customXml" Target="../ink/ink3844.xml"/><Relationship Id="rId602" Type="http://schemas.openxmlformats.org/officeDocument/2006/relationships/image" Target="../media/image3715.png"/><Relationship Id="rId241" Type="http://schemas.openxmlformats.org/officeDocument/2006/relationships/image" Target="../media/image3536.png"/><Relationship Id="rId437" Type="http://schemas.openxmlformats.org/officeDocument/2006/relationships/customXml" Target="../ink/ink3872.xml"/><Relationship Id="rId479" Type="http://schemas.openxmlformats.org/officeDocument/2006/relationships/customXml" Target="../ink/ink3893.xml"/><Relationship Id="rId36" Type="http://schemas.openxmlformats.org/officeDocument/2006/relationships/customXml" Target="../ink/ink3671.xml"/><Relationship Id="rId283" Type="http://schemas.openxmlformats.org/officeDocument/2006/relationships/image" Target="../media/image3557.png"/><Relationship Id="rId339" Type="http://schemas.openxmlformats.org/officeDocument/2006/relationships/customXml" Target="../ink/ink3823.xml"/><Relationship Id="rId490" Type="http://schemas.openxmlformats.org/officeDocument/2006/relationships/image" Target="../media/image3659.png"/><Relationship Id="rId504" Type="http://schemas.openxmlformats.org/officeDocument/2006/relationships/image" Target="../media/image3666.png"/><Relationship Id="rId546" Type="http://schemas.openxmlformats.org/officeDocument/2006/relationships/image" Target="../media/image3687.png"/><Relationship Id="rId78" Type="http://schemas.openxmlformats.org/officeDocument/2006/relationships/customXml" Target="../ink/ink3692.xml"/><Relationship Id="rId101" Type="http://schemas.openxmlformats.org/officeDocument/2006/relationships/image" Target="../media/image3467.png"/><Relationship Id="rId143" Type="http://schemas.openxmlformats.org/officeDocument/2006/relationships/image" Target="../media/image3487.png"/><Relationship Id="rId185" Type="http://schemas.openxmlformats.org/officeDocument/2006/relationships/image" Target="../media/image3508.png"/><Relationship Id="rId350" Type="http://schemas.openxmlformats.org/officeDocument/2006/relationships/image" Target="../media/image3590.png"/><Relationship Id="rId406" Type="http://schemas.openxmlformats.org/officeDocument/2006/relationships/image" Target="../media/image3618.png"/><Relationship Id="rId588" Type="http://schemas.openxmlformats.org/officeDocument/2006/relationships/image" Target="../media/image3708.png"/><Relationship Id="rId9" Type="http://schemas.openxmlformats.org/officeDocument/2006/relationships/image" Target="../media/image3421.png"/><Relationship Id="rId210" Type="http://schemas.openxmlformats.org/officeDocument/2006/relationships/customXml" Target="../ink/ink3758.xml"/><Relationship Id="rId392" Type="http://schemas.openxmlformats.org/officeDocument/2006/relationships/image" Target="../media/image3611.png"/><Relationship Id="rId448" Type="http://schemas.openxmlformats.org/officeDocument/2006/relationships/image" Target="../media/image3639.png"/><Relationship Id="rId613" Type="http://schemas.openxmlformats.org/officeDocument/2006/relationships/customXml" Target="../ink/ink3960.xml"/><Relationship Id="rId252" Type="http://schemas.openxmlformats.org/officeDocument/2006/relationships/customXml" Target="../ink/ink3779.xml"/><Relationship Id="rId294" Type="http://schemas.openxmlformats.org/officeDocument/2006/relationships/customXml" Target="../ink/ink3800.xml"/><Relationship Id="rId308" Type="http://schemas.openxmlformats.org/officeDocument/2006/relationships/image" Target="../media/image3569.png"/><Relationship Id="rId515" Type="http://schemas.openxmlformats.org/officeDocument/2006/relationships/customXml" Target="../ink/ink3911.xml"/><Relationship Id="rId47" Type="http://schemas.openxmlformats.org/officeDocument/2006/relationships/image" Target="../media/image3440.png"/><Relationship Id="rId89" Type="http://schemas.openxmlformats.org/officeDocument/2006/relationships/image" Target="../media/image3461.png"/><Relationship Id="rId112" Type="http://schemas.openxmlformats.org/officeDocument/2006/relationships/customXml" Target="../ink/ink3709.xml"/><Relationship Id="rId154" Type="http://schemas.openxmlformats.org/officeDocument/2006/relationships/customXml" Target="../ink/ink3730.xml"/><Relationship Id="rId361" Type="http://schemas.openxmlformats.org/officeDocument/2006/relationships/customXml" Target="../ink/ink3834.xml"/><Relationship Id="rId557" Type="http://schemas.openxmlformats.org/officeDocument/2006/relationships/customXml" Target="../ink/ink3932.xml"/><Relationship Id="rId599" Type="http://schemas.openxmlformats.org/officeDocument/2006/relationships/customXml" Target="../ink/ink3953.xml"/><Relationship Id="rId196" Type="http://schemas.openxmlformats.org/officeDocument/2006/relationships/customXml" Target="../ink/ink3751.xml"/><Relationship Id="rId417" Type="http://schemas.openxmlformats.org/officeDocument/2006/relationships/customXml" Target="../ink/ink3862.xml"/><Relationship Id="rId459" Type="http://schemas.openxmlformats.org/officeDocument/2006/relationships/customXml" Target="../ink/ink3883.xml"/><Relationship Id="rId16" Type="http://schemas.openxmlformats.org/officeDocument/2006/relationships/customXml" Target="../ink/ink3661.xml"/><Relationship Id="rId221" Type="http://schemas.openxmlformats.org/officeDocument/2006/relationships/image" Target="../media/image3526.png"/><Relationship Id="rId263" Type="http://schemas.openxmlformats.org/officeDocument/2006/relationships/image" Target="../media/image3547.png"/><Relationship Id="rId319" Type="http://schemas.openxmlformats.org/officeDocument/2006/relationships/customXml" Target="../ink/ink3813.xml"/><Relationship Id="rId470" Type="http://schemas.openxmlformats.org/officeDocument/2006/relationships/image" Target="../media/image3649.png"/><Relationship Id="rId526" Type="http://schemas.openxmlformats.org/officeDocument/2006/relationships/image" Target="../media/image3677.png"/><Relationship Id="rId58" Type="http://schemas.openxmlformats.org/officeDocument/2006/relationships/customXml" Target="../ink/ink3682.xml"/><Relationship Id="rId123" Type="http://schemas.openxmlformats.org/officeDocument/2006/relationships/image" Target="../media/image3478.png"/><Relationship Id="rId330" Type="http://schemas.openxmlformats.org/officeDocument/2006/relationships/image" Target="../media/image3580.png"/><Relationship Id="rId568" Type="http://schemas.openxmlformats.org/officeDocument/2006/relationships/image" Target="../media/image3698.png"/><Relationship Id="rId165" Type="http://schemas.openxmlformats.org/officeDocument/2006/relationships/image" Target="../media/image3498.png"/><Relationship Id="rId372" Type="http://schemas.openxmlformats.org/officeDocument/2006/relationships/image" Target="../media/image3601.png"/><Relationship Id="rId428" Type="http://schemas.openxmlformats.org/officeDocument/2006/relationships/image" Target="../media/image3629.png"/><Relationship Id="rId232" Type="http://schemas.openxmlformats.org/officeDocument/2006/relationships/customXml" Target="../ink/ink3769.xml"/><Relationship Id="rId274" Type="http://schemas.openxmlformats.org/officeDocument/2006/relationships/customXml" Target="../ink/ink3790.xml"/><Relationship Id="rId481" Type="http://schemas.openxmlformats.org/officeDocument/2006/relationships/customXml" Target="../ink/ink3894.xml"/><Relationship Id="rId27" Type="http://schemas.openxmlformats.org/officeDocument/2006/relationships/image" Target="../media/image3430.png"/><Relationship Id="rId69" Type="http://schemas.openxmlformats.org/officeDocument/2006/relationships/image" Target="../media/image3451.png"/><Relationship Id="rId134" Type="http://schemas.openxmlformats.org/officeDocument/2006/relationships/customXml" Target="../ink/ink3720.xml"/><Relationship Id="rId537" Type="http://schemas.openxmlformats.org/officeDocument/2006/relationships/customXml" Target="../ink/ink3922.xml"/><Relationship Id="rId579" Type="http://schemas.openxmlformats.org/officeDocument/2006/relationships/customXml" Target="../ink/ink3943.xml"/><Relationship Id="rId80" Type="http://schemas.openxmlformats.org/officeDocument/2006/relationships/customXml" Target="../ink/ink3693.xml"/><Relationship Id="rId176" Type="http://schemas.openxmlformats.org/officeDocument/2006/relationships/customXml" Target="../ink/ink3741.xml"/><Relationship Id="rId341" Type="http://schemas.openxmlformats.org/officeDocument/2006/relationships/customXml" Target="../ink/ink3824.xml"/><Relationship Id="rId383" Type="http://schemas.openxmlformats.org/officeDocument/2006/relationships/customXml" Target="../ink/ink3845.xml"/><Relationship Id="rId439" Type="http://schemas.openxmlformats.org/officeDocument/2006/relationships/customXml" Target="../ink/ink3873.xml"/><Relationship Id="rId590" Type="http://schemas.openxmlformats.org/officeDocument/2006/relationships/image" Target="../media/image3709.png"/><Relationship Id="rId604" Type="http://schemas.openxmlformats.org/officeDocument/2006/relationships/image" Target="../media/image3716.png"/><Relationship Id="rId201" Type="http://schemas.openxmlformats.org/officeDocument/2006/relationships/image" Target="../media/image3516.png"/><Relationship Id="rId243" Type="http://schemas.openxmlformats.org/officeDocument/2006/relationships/image" Target="../media/image3537.png"/><Relationship Id="rId285" Type="http://schemas.openxmlformats.org/officeDocument/2006/relationships/image" Target="../media/image3558.png"/><Relationship Id="rId450" Type="http://schemas.openxmlformats.org/officeDocument/2006/relationships/image" Target="../media/image3640.png"/><Relationship Id="rId506" Type="http://schemas.openxmlformats.org/officeDocument/2006/relationships/image" Target="../media/image3667.png"/><Relationship Id="rId38" Type="http://schemas.openxmlformats.org/officeDocument/2006/relationships/customXml" Target="../ink/ink3672.xml"/><Relationship Id="rId103" Type="http://schemas.openxmlformats.org/officeDocument/2006/relationships/image" Target="../media/image3468.png"/><Relationship Id="rId310" Type="http://schemas.openxmlformats.org/officeDocument/2006/relationships/image" Target="../media/image3570.png"/><Relationship Id="rId492" Type="http://schemas.openxmlformats.org/officeDocument/2006/relationships/image" Target="../media/image3660.png"/><Relationship Id="rId548" Type="http://schemas.openxmlformats.org/officeDocument/2006/relationships/image" Target="../media/image3688.png"/><Relationship Id="rId91" Type="http://schemas.openxmlformats.org/officeDocument/2006/relationships/image" Target="../media/image3462.png"/><Relationship Id="rId145" Type="http://schemas.openxmlformats.org/officeDocument/2006/relationships/image" Target="../media/image3488.png"/><Relationship Id="rId187" Type="http://schemas.openxmlformats.org/officeDocument/2006/relationships/image" Target="../media/image3509.png"/><Relationship Id="rId352" Type="http://schemas.openxmlformats.org/officeDocument/2006/relationships/image" Target="../media/image3591.png"/><Relationship Id="rId394" Type="http://schemas.openxmlformats.org/officeDocument/2006/relationships/image" Target="../media/image3612.png"/><Relationship Id="rId408" Type="http://schemas.openxmlformats.org/officeDocument/2006/relationships/image" Target="../media/image3619.png"/><Relationship Id="rId615" Type="http://schemas.openxmlformats.org/officeDocument/2006/relationships/customXml" Target="../ink/ink3961.xml"/><Relationship Id="rId212" Type="http://schemas.openxmlformats.org/officeDocument/2006/relationships/customXml" Target="../ink/ink3759.xml"/><Relationship Id="rId254" Type="http://schemas.openxmlformats.org/officeDocument/2006/relationships/customXml" Target="../ink/ink3780.xml"/><Relationship Id="rId49" Type="http://schemas.openxmlformats.org/officeDocument/2006/relationships/image" Target="../media/image3441.png"/><Relationship Id="rId114" Type="http://schemas.openxmlformats.org/officeDocument/2006/relationships/customXml" Target="../ink/ink3710.xml"/><Relationship Id="rId296" Type="http://schemas.openxmlformats.org/officeDocument/2006/relationships/customXml" Target="../ink/ink3801.xml"/><Relationship Id="rId461" Type="http://schemas.openxmlformats.org/officeDocument/2006/relationships/customXml" Target="../ink/ink3884.xml"/><Relationship Id="rId517" Type="http://schemas.openxmlformats.org/officeDocument/2006/relationships/customXml" Target="../ink/ink3912.xml"/><Relationship Id="rId559" Type="http://schemas.openxmlformats.org/officeDocument/2006/relationships/customXml" Target="../ink/ink3933.xml"/><Relationship Id="rId60" Type="http://schemas.openxmlformats.org/officeDocument/2006/relationships/customXml" Target="../ink/ink3683.xml"/><Relationship Id="rId156" Type="http://schemas.openxmlformats.org/officeDocument/2006/relationships/customXml" Target="../ink/ink3731.xml"/><Relationship Id="rId198" Type="http://schemas.openxmlformats.org/officeDocument/2006/relationships/customXml" Target="../ink/ink3752.xml"/><Relationship Id="rId321" Type="http://schemas.openxmlformats.org/officeDocument/2006/relationships/customXml" Target="../ink/ink3814.xml"/><Relationship Id="rId363" Type="http://schemas.openxmlformats.org/officeDocument/2006/relationships/customXml" Target="../ink/ink3835.xml"/><Relationship Id="rId419" Type="http://schemas.openxmlformats.org/officeDocument/2006/relationships/customXml" Target="../ink/ink3863.xml"/><Relationship Id="rId570" Type="http://schemas.openxmlformats.org/officeDocument/2006/relationships/image" Target="../media/image3699.png"/><Relationship Id="rId223" Type="http://schemas.openxmlformats.org/officeDocument/2006/relationships/image" Target="../media/image3527.png"/><Relationship Id="rId430" Type="http://schemas.openxmlformats.org/officeDocument/2006/relationships/image" Target="../media/image3630.png"/><Relationship Id="rId18" Type="http://schemas.openxmlformats.org/officeDocument/2006/relationships/customXml" Target="../ink/ink3662.xml"/><Relationship Id="rId265" Type="http://schemas.openxmlformats.org/officeDocument/2006/relationships/image" Target="../media/image3548.png"/><Relationship Id="rId472" Type="http://schemas.openxmlformats.org/officeDocument/2006/relationships/image" Target="../media/image3650.png"/><Relationship Id="rId528" Type="http://schemas.openxmlformats.org/officeDocument/2006/relationships/image" Target="../media/image3678.png"/><Relationship Id="rId125" Type="http://schemas.openxmlformats.org/officeDocument/2006/relationships/image" Target="../media/image3479.png"/><Relationship Id="rId167" Type="http://schemas.openxmlformats.org/officeDocument/2006/relationships/image" Target="../media/image3499.png"/><Relationship Id="rId332" Type="http://schemas.openxmlformats.org/officeDocument/2006/relationships/image" Target="../media/image3581.png"/><Relationship Id="rId374" Type="http://schemas.openxmlformats.org/officeDocument/2006/relationships/image" Target="../media/image3602.png"/><Relationship Id="rId581" Type="http://schemas.openxmlformats.org/officeDocument/2006/relationships/customXml" Target="../ink/ink3944.xml"/><Relationship Id="rId71" Type="http://schemas.openxmlformats.org/officeDocument/2006/relationships/image" Target="../media/image3452.png"/><Relationship Id="rId234" Type="http://schemas.openxmlformats.org/officeDocument/2006/relationships/customXml" Target="../ink/ink3770.xml"/><Relationship Id="rId2" Type="http://schemas.openxmlformats.org/officeDocument/2006/relationships/customXml" Target="../ink/ink3654.xml"/><Relationship Id="rId29" Type="http://schemas.openxmlformats.org/officeDocument/2006/relationships/image" Target="../media/image3431.png"/><Relationship Id="rId276" Type="http://schemas.openxmlformats.org/officeDocument/2006/relationships/customXml" Target="../ink/ink3791.xml"/><Relationship Id="rId441" Type="http://schemas.openxmlformats.org/officeDocument/2006/relationships/customXml" Target="../ink/ink3874.xml"/><Relationship Id="rId483" Type="http://schemas.openxmlformats.org/officeDocument/2006/relationships/customXml" Target="../ink/ink3895.xml"/><Relationship Id="rId539" Type="http://schemas.openxmlformats.org/officeDocument/2006/relationships/customXml" Target="../ink/ink3923.xml"/><Relationship Id="rId40" Type="http://schemas.openxmlformats.org/officeDocument/2006/relationships/customXml" Target="../ink/ink3673.xml"/><Relationship Id="rId136" Type="http://schemas.openxmlformats.org/officeDocument/2006/relationships/customXml" Target="../ink/ink3721.xml"/><Relationship Id="rId178" Type="http://schemas.openxmlformats.org/officeDocument/2006/relationships/customXml" Target="../ink/ink3742.xml"/><Relationship Id="rId301" Type="http://schemas.openxmlformats.org/officeDocument/2006/relationships/image" Target="../media/image3566.png"/><Relationship Id="rId343" Type="http://schemas.openxmlformats.org/officeDocument/2006/relationships/customXml" Target="../ink/ink3825.xml"/><Relationship Id="rId550" Type="http://schemas.openxmlformats.org/officeDocument/2006/relationships/image" Target="../media/image3689.png"/><Relationship Id="rId82" Type="http://schemas.openxmlformats.org/officeDocument/2006/relationships/customXml" Target="../ink/ink3694.xml"/><Relationship Id="rId203" Type="http://schemas.openxmlformats.org/officeDocument/2006/relationships/image" Target="../media/image3517.png"/><Relationship Id="rId385" Type="http://schemas.openxmlformats.org/officeDocument/2006/relationships/customXml" Target="../ink/ink3846.xml"/><Relationship Id="rId592" Type="http://schemas.openxmlformats.org/officeDocument/2006/relationships/image" Target="../media/image3710.png"/><Relationship Id="rId606" Type="http://schemas.openxmlformats.org/officeDocument/2006/relationships/image" Target="../media/image3717.png"/><Relationship Id="rId245" Type="http://schemas.openxmlformats.org/officeDocument/2006/relationships/image" Target="../media/image3538.png"/><Relationship Id="rId287" Type="http://schemas.openxmlformats.org/officeDocument/2006/relationships/image" Target="../media/image3559.png"/><Relationship Id="rId410" Type="http://schemas.openxmlformats.org/officeDocument/2006/relationships/image" Target="../media/image3620.png"/><Relationship Id="rId452" Type="http://schemas.openxmlformats.org/officeDocument/2006/relationships/image" Target="../media/image3641.png"/><Relationship Id="rId494" Type="http://schemas.openxmlformats.org/officeDocument/2006/relationships/image" Target="../media/image3661.png"/><Relationship Id="rId508" Type="http://schemas.openxmlformats.org/officeDocument/2006/relationships/image" Target="../media/image3668.png"/><Relationship Id="rId105" Type="http://schemas.openxmlformats.org/officeDocument/2006/relationships/image" Target="../media/image3469.png"/><Relationship Id="rId147" Type="http://schemas.openxmlformats.org/officeDocument/2006/relationships/image" Target="../media/image3489.png"/><Relationship Id="rId312" Type="http://schemas.openxmlformats.org/officeDocument/2006/relationships/image" Target="../media/image3571.png"/><Relationship Id="rId354" Type="http://schemas.openxmlformats.org/officeDocument/2006/relationships/image" Target="../media/image3592.png"/><Relationship Id="rId51" Type="http://schemas.openxmlformats.org/officeDocument/2006/relationships/image" Target="../media/image3442.png"/><Relationship Id="rId93" Type="http://schemas.openxmlformats.org/officeDocument/2006/relationships/image" Target="../media/image3463.png"/><Relationship Id="rId189" Type="http://schemas.openxmlformats.org/officeDocument/2006/relationships/image" Target="../media/image3510.png"/><Relationship Id="rId396" Type="http://schemas.openxmlformats.org/officeDocument/2006/relationships/image" Target="../media/image3613.png"/><Relationship Id="rId561" Type="http://schemas.openxmlformats.org/officeDocument/2006/relationships/customXml" Target="../ink/ink3934.xml"/><Relationship Id="rId617" Type="http://schemas.openxmlformats.org/officeDocument/2006/relationships/customXml" Target="../ink/ink3962.xml"/><Relationship Id="rId214" Type="http://schemas.openxmlformats.org/officeDocument/2006/relationships/customXml" Target="../ink/ink3760.xml"/><Relationship Id="rId256" Type="http://schemas.openxmlformats.org/officeDocument/2006/relationships/customXml" Target="../ink/ink3781.xml"/><Relationship Id="rId298" Type="http://schemas.openxmlformats.org/officeDocument/2006/relationships/customXml" Target="../ink/ink3802.xml"/><Relationship Id="rId421" Type="http://schemas.openxmlformats.org/officeDocument/2006/relationships/customXml" Target="../ink/ink3864.xml"/><Relationship Id="rId463" Type="http://schemas.openxmlformats.org/officeDocument/2006/relationships/customXml" Target="../ink/ink3885.xml"/><Relationship Id="rId519" Type="http://schemas.openxmlformats.org/officeDocument/2006/relationships/customXml" Target="../ink/ink3913.xml"/><Relationship Id="rId116" Type="http://schemas.openxmlformats.org/officeDocument/2006/relationships/customXml" Target="../ink/ink3711.xml"/><Relationship Id="rId158" Type="http://schemas.openxmlformats.org/officeDocument/2006/relationships/customXml" Target="../ink/ink3732.xml"/><Relationship Id="rId323" Type="http://schemas.openxmlformats.org/officeDocument/2006/relationships/customXml" Target="../ink/ink3815.xml"/><Relationship Id="rId530" Type="http://schemas.openxmlformats.org/officeDocument/2006/relationships/image" Target="../media/image3679.png"/><Relationship Id="rId20" Type="http://schemas.openxmlformats.org/officeDocument/2006/relationships/customXml" Target="../ink/ink3663.xml"/><Relationship Id="rId62" Type="http://schemas.openxmlformats.org/officeDocument/2006/relationships/customXml" Target="../ink/ink3684.xml"/><Relationship Id="rId365" Type="http://schemas.openxmlformats.org/officeDocument/2006/relationships/customXml" Target="../ink/ink3836.xml"/><Relationship Id="rId572" Type="http://schemas.openxmlformats.org/officeDocument/2006/relationships/image" Target="../media/image3700.png"/><Relationship Id="rId225" Type="http://schemas.openxmlformats.org/officeDocument/2006/relationships/image" Target="../media/image3528.png"/><Relationship Id="rId267" Type="http://schemas.openxmlformats.org/officeDocument/2006/relationships/image" Target="../media/image3549.png"/><Relationship Id="rId432" Type="http://schemas.openxmlformats.org/officeDocument/2006/relationships/image" Target="../media/image3631.png"/><Relationship Id="rId474" Type="http://schemas.openxmlformats.org/officeDocument/2006/relationships/image" Target="../media/image3651.png"/><Relationship Id="rId127" Type="http://schemas.openxmlformats.org/officeDocument/2006/relationships/image" Target="../media/image3480.png"/><Relationship Id="rId31" Type="http://schemas.openxmlformats.org/officeDocument/2006/relationships/image" Target="../media/image3432.png"/><Relationship Id="rId73" Type="http://schemas.openxmlformats.org/officeDocument/2006/relationships/image" Target="../media/image3453.png"/><Relationship Id="rId169" Type="http://schemas.openxmlformats.org/officeDocument/2006/relationships/image" Target="../media/image3500.png"/><Relationship Id="rId334" Type="http://schemas.openxmlformats.org/officeDocument/2006/relationships/image" Target="../media/image3582.png"/><Relationship Id="rId376" Type="http://schemas.openxmlformats.org/officeDocument/2006/relationships/image" Target="../media/image3603.png"/><Relationship Id="rId541" Type="http://schemas.openxmlformats.org/officeDocument/2006/relationships/customXml" Target="../ink/ink3924.xml"/><Relationship Id="rId583" Type="http://schemas.openxmlformats.org/officeDocument/2006/relationships/customXml" Target="../ink/ink3945.xml"/><Relationship Id="rId4" Type="http://schemas.openxmlformats.org/officeDocument/2006/relationships/customXml" Target="../ink/ink3655.xml"/><Relationship Id="rId180" Type="http://schemas.openxmlformats.org/officeDocument/2006/relationships/customXml" Target="../ink/ink3743.xml"/><Relationship Id="rId236" Type="http://schemas.openxmlformats.org/officeDocument/2006/relationships/customXml" Target="../ink/ink3771.xml"/><Relationship Id="rId278" Type="http://schemas.openxmlformats.org/officeDocument/2006/relationships/customXml" Target="../ink/ink3792.xml"/><Relationship Id="rId401" Type="http://schemas.openxmlformats.org/officeDocument/2006/relationships/customXml" Target="../ink/ink3854.xml"/><Relationship Id="rId443" Type="http://schemas.openxmlformats.org/officeDocument/2006/relationships/customXml" Target="../ink/ink3875.xml"/><Relationship Id="rId303" Type="http://schemas.openxmlformats.org/officeDocument/2006/relationships/customXml" Target="../ink/ink3805.xml"/><Relationship Id="rId485" Type="http://schemas.openxmlformats.org/officeDocument/2006/relationships/customXml" Target="../ink/ink3896.xml"/><Relationship Id="rId42" Type="http://schemas.openxmlformats.org/officeDocument/2006/relationships/customXml" Target="../ink/ink3674.xml"/><Relationship Id="rId84" Type="http://schemas.openxmlformats.org/officeDocument/2006/relationships/customXml" Target="../ink/ink3695.xml"/><Relationship Id="rId138" Type="http://schemas.openxmlformats.org/officeDocument/2006/relationships/customXml" Target="../ink/ink3722.xml"/><Relationship Id="rId345" Type="http://schemas.openxmlformats.org/officeDocument/2006/relationships/customXml" Target="../ink/ink3826.xml"/><Relationship Id="rId387" Type="http://schemas.openxmlformats.org/officeDocument/2006/relationships/customXml" Target="../ink/ink3847.xml"/><Relationship Id="rId510" Type="http://schemas.openxmlformats.org/officeDocument/2006/relationships/image" Target="../media/image3669.png"/><Relationship Id="rId552" Type="http://schemas.openxmlformats.org/officeDocument/2006/relationships/image" Target="../media/image3690.png"/><Relationship Id="rId594" Type="http://schemas.openxmlformats.org/officeDocument/2006/relationships/image" Target="../media/image3711.png"/><Relationship Id="rId608" Type="http://schemas.openxmlformats.org/officeDocument/2006/relationships/image" Target="../media/image3718.png"/><Relationship Id="rId191" Type="http://schemas.openxmlformats.org/officeDocument/2006/relationships/image" Target="../media/image3511.png"/><Relationship Id="rId205" Type="http://schemas.openxmlformats.org/officeDocument/2006/relationships/image" Target="../media/image3518.png"/><Relationship Id="rId247" Type="http://schemas.openxmlformats.org/officeDocument/2006/relationships/image" Target="../media/image3539.png"/><Relationship Id="rId412" Type="http://schemas.openxmlformats.org/officeDocument/2006/relationships/image" Target="../media/image3621.png"/><Relationship Id="rId107" Type="http://schemas.openxmlformats.org/officeDocument/2006/relationships/image" Target="../media/image3470.png"/><Relationship Id="rId289" Type="http://schemas.openxmlformats.org/officeDocument/2006/relationships/image" Target="../media/image3560.png"/><Relationship Id="rId454" Type="http://schemas.openxmlformats.org/officeDocument/2006/relationships/image" Target="../media/image3642.png"/><Relationship Id="rId496" Type="http://schemas.openxmlformats.org/officeDocument/2006/relationships/image" Target="../media/image3662.png"/><Relationship Id="rId11" Type="http://schemas.openxmlformats.org/officeDocument/2006/relationships/image" Target="../media/image3422.png"/><Relationship Id="rId53" Type="http://schemas.openxmlformats.org/officeDocument/2006/relationships/image" Target="../media/image3443.png"/><Relationship Id="rId149" Type="http://schemas.openxmlformats.org/officeDocument/2006/relationships/image" Target="../media/image3490.png"/><Relationship Id="rId314" Type="http://schemas.openxmlformats.org/officeDocument/2006/relationships/image" Target="../media/image3572.png"/><Relationship Id="rId356" Type="http://schemas.openxmlformats.org/officeDocument/2006/relationships/image" Target="../media/image3593.png"/><Relationship Id="rId398" Type="http://schemas.openxmlformats.org/officeDocument/2006/relationships/image" Target="../media/image3614.png"/><Relationship Id="rId521" Type="http://schemas.openxmlformats.org/officeDocument/2006/relationships/customXml" Target="../ink/ink3914.xml"/><Relationship Id="rId563" Type="http://schemas.openxmlformats.org/officeDocument/2006/relationships/customXml" Target="../ink/ink3935.xml"/><Relationship Id="rId619" Type="http://schemas.openxmlformats.org/officeDocument/2006/relationships/customXml" Target="../ink/ink3963.xml"/><Relationship Id="rId95" Type="http://schemas.openxmlformats.org/officeDocument/2006/relationships/image" Target="../media/image3464.png"/><Relationship Id="rId160" Type="http://schemas.openxmlformats.org/officeDocument/2006/relationships/customXml" Target="../ink/ink3733.xml"/><Relationship Id="rId216" Type="http://schemas.openxmlformats.org/officeDocument/2006/relationships/customXml" Target="../ink/ink3761.xml"/><Relationship Id="rId423" Type="http://schemas.openxmlformats.org/officeDocument/2006/relationships/customXml" Target="../ink/ink3865.xml"/><Relationship Id="rId258" Type="http://schemas.openxmlformats.org/officeDocument/2006/relationships/customXml" Target="../ink/ink3782.xml"/><Relationship Id="rId465" Type="http://schemas.openxmlformats.org/officeDocument/2006/relationships/customXml" Target="../ink/ink3886.xml"/><Relationship Id="rId22" Type="http://schemas.openxmlformats.org/officeDocument/2006/relationships/customXml" Target="../ink/ink3664.xml"/><Relationship Id="rId64" Type="http://schemas.openxmlformats.org/officeDocument/2006/relationships/customXml" Target="../ink/ink3685.xml"/><Relationship Id="rId118" Type="http://schemas.openxmlformats.org/officeDocument/2006/relationships/customXml" Target="../ink/ink3712.xml"/><Relationship Id="rId325" Type="http://schemas.openxmlformats.org/officeDocument/2006/relationships/customXml" Target="../ink/ink3816.xml"/><Relationship Id="rId367" Type="http://schemas.openxmlformats.org/officeDocument/2006/relationships/customXml" Target="../ink/ink3837.xml"/><Relationship Id="rId532" Type="http://schemas.openxmlformats.org/officeDocument/2006/relationships/image" Target="../media/image3680.png"/><Relationship Id="rId574" Type="http://schemas.openxmlformats.org/officeDocument/2006/relationships/image" Target="../media/image3701.png"/><Relationship Id="rId171" Type="http://schemas.openxmlformats.org/officeDocument/2006/relationships/image" Target="../media/image3501.png"/><Relationship Id="rId227" Type="http://schemas.openxmlformats.org/officeDocument/2006/relationships/image" Target="../media/image3529.png"/><Relationship Id="rId269" Type="http://schemas.openxmlformats.org/officeDocument/2006/relationships/image" Target="../media/image3550.png"/><Relationship Id="rId434" Type="http://schemas.openxmlformats.org/officeDocument/2006/relationships/image" Target="../media/image3632.png"/><Relationship Id="rId476" Type="http://schemas.openxmlformats.org/officeDocument/2006/relationships/image" Target="../media/image3652.png"/><Relationship Id="rId33" Type="http://schemas.openxmlformats.org/officeDocument/2006/relationships/image" Target="../media/image3433.png"/><Relationship Id="rId129" Type="http://schemas.openxmlformats.org/officeDocument/2006/relationships/image" Target="../media/image3481.png"/><Relationship Id="rId280" Type="http://schemas.openxmlformats.org/officeDocument/2006/relationships/customXml" Target="../ink/ink3793.xml"/><Relationship Id="rId336" Type="http://schemas.openxmlformats.org/officeDocument/2006/relationships/image" Target="../media/image3583.png"/><Relationship Id="rId501" Type="http://schemas.openxmlformats.org/officeDocument/2006/relationships/customXml" Target="../ink/ink3904.xml"/><Relationship Id="rId543" Type="http://schemas.openxmlformats.org/officeDocument/2006/relationships/customXml" Target="../ink/ink3925.xml"/><Relationship Id="rId75" Type="http://schemas.openxmlformats.org/officeDocument/2006/relationships/image" Target="../media/image3454.png"/><Relationship Id="rId140" Type="http://schemas.openxmlformats.org/officeDocument/2006/relationships/customXml" Target="../ink/ink3723.xml"/><Relationship Id="rId182" Type="http://schemas.openxmlformats.org/officeDocument/2006/relationships/customXml" Target="../ink/ink3744.xml"/><Relationship Id="rId378" Type="http://schemas.openxmlformats.org/officeDocument/2006/relationships/image" Target="../media/image3604.png"/><Relationship Id="rId403" Type="http://schemas.openxmlformats.org/officeDocument/2006/relationships/customXml" Target="../ink/ink3855.xml"/><Relationship Id="rId585" Type="http://schemas.openxmlformats.org/officeDocument/2006/relationships/customXml" Target="../ink/ink3946.xml"/><Relationship Id="rId6" Type="http://schemas.openxmlformats.org/officeDocument/2006/relationships/customXml" Target="../ink/ink3656.xml"/><Relationship Id="rId238" Type="http://schemas.openxmlformats.org/officeDocument/2006/relationships/customXml" Target="../ink/ink3772.xml"/><Relationship Id="rId445" Type="http://schemas.openxmlformats.org/officeDocument/2006/relationships/customXml" Target="../ink/ink3876.xml"/><Relationship Id="rId487" Type="http://schemas.openxmlformats.org/officeDocument/2006/relationships/customXml" Target="../ink/ink3897.xml"/><Relationship Id="rId610" Type="http://schemas.openxmlformats.org/officeDocument/2006/relationships/image" Target="../media/image3719.png"/><Relationship Id="rId291" Type="http://schemas.openxmlformats.org/officeDocument/2006/relationships/image" Target="../media/image3561.png"/><Relationship Id="rId305" Type="http://schemas.openxmlformats.org/officeDocument/2006/relationships/customXml" Target="../ink/ink3806.xml"/><Relationship Id="rId347" Type="http://schemas.openxmlformats.org/officeDocument/2006/relationships/customXml" Target="../ink/ink3827.xml"/><Relationship Id="rId512" Type="http://schemas.openxmlformats.org/officeDocument/2006/relationships/image" Target="../media/image3670.png"/><Relationship Id="rId44" Type="http://schemas.openxmlformats.org/officeDocument/2006/relationships/customXml" Target="../ink/ink3675.xml"/><Relationship Id="rId86" Type="http://schemas.openxmlformats.org/officeDocument/2006/relationships/customXml" Target="../ink/ink3696.xml"/><Relationship Id="rId151" Type="http://schemas.openxmlformats.org/officeDocument/2006/relationships/image" Target="../media/image3491.png"/><Relationship Id="rId389" Type="http://schemas.openxmlformats.org/officeDocument/2006/relationships/customXml" Target="../ink/ink3848.xml"/><Relationship Id="rId554" Type="http://schemas.openxmlformats.org/officeDocument/2006/relationships/image" Target="../media/image3691.png"/><Relationship Id="rId596" Type="http://schemas.openxmlformats.org/officeDocument/2006/relationships/image" Target="../media/image3712.png"/><Relationship Id="rId193" Type="http://schemas.openxmlformats.org/officeDocument/2006/relationships/image" Target="../media/image3512.png"/><Relationship Id="rId207" Type="http://schemas.openxmlformats.org/officeDocument/2006/relationships/image" Target="../media/image3519.png"/><Relationship Id="rId249" Type="http://schemas.openxmlformats.org/officeDocument/2006/relationships/image" Target="../media/image3540.png"/><Relationship Id="rId414" Type="http://schemas.openxmlformats.org/officeDocument/2006/relationships/image" Target="../media/image3622.png"/><Relationship Id="rId456" Type="http://schemas.openxmlformats.org/officeDocument/2006/relationships/image" Target="../media/image3643.png"/><Relationship Id="rId498" Type="http://schemas.openxmlformats.org/officeDocument/2006/relationships/image" Target="../media/image3663.png"/><Relationship Id="rId13" Type="http://schemas.openxmlformats.org/officeDocument/2006/relationships/image" Target="../media/image3423.png"/><Relationship Id="rId109" Type="http://schemas.openxmlformats.org/officeDocument/2006/relationships/image" Target="../media/image3471.png"/><Relationship Id="rId260" Type="http://schemas.openxmlformats.org/officeDocument/2006/relationships/customXml" Target="../ink/ink3783.xml"/><Relationship Id="rId316" Type="http://schemas.openxmlformats.org/officeDocument/2006/relationships/image" Target="../media/image3573.png"/><Relationship Id="rId523" Type="http://schemas.openxmlformats.org/officeDocument/2006/relationships/customXml" Target="../ink/ink3915.xml"/><Relationship Id="rId55" Type="http://schemas.openxmlformats.org/officeDocument/2006/relationships/image" Target="../media/image3444.png"/><Relationship Id="rId97" Type="http://schemas.openxmlformats.org/officeDocument/2006/relationships/image" Target="../media/image3465.png"/><Relationship Id="rId120" Type="http://schemas.openxmlformats.org/officeDocument/2006/relationships/customXml" Target="../ink/ink3713.xml"/><Relationship Id="rId358" Type="http://schemas.openxmlformats.org/officeDocument/2006/relationships/image" Target="../media/image3594.png"/><Relationship Id="rId565" Type="http://schemas.openxmlformats.org/officeDocument/2006/relationships/customXml" Target="../ink/ink3936.xml"/><Relationship Id="rId162" Type="http://schemas.openxmlformats.org/officeDocument/2006/relationships/customXml" Target="../ink/ink3734.xml"/><Relationship Id="rId218" Type="http://schemas.openxmlformats.org/officeDocument/2006/relationships/customXml" Target="../ink/ink3762.xml"/><Relationship Id="rId425" Type="http://schemas.openxmlformats.org/officeDocument/2006/relationships/customXml" Target="../ink/ink3866.xml"/><Relationship Id="rId467" Type="http://schemas.openxmlformats.org/officeDocument/2006/relationships/customXml" Target="../ink/ink3887.xml"/><Relationship Id="rId271" Type="http://schemas.openxmlformats.org/officeDocument/2006/relationships/image" Target="../media/image3551.png"/><Relationship Id="rId24" Type="http://schemas.openxmlformats.org/officeDocument/2006/relationships/customXml" Target="../ink/ink3665.xml"/><Relationship Id="rId66" Type="http://schemas.openxmlformats.org/officeDocument/2006/relationships/customXml" Target="../ink/ink3686.xml"/><Relationship Id="rId131" Type="http://schemas.openxmlformats.org/officeDocument/2006/relationships/image" Target="../media/image3482.png"/><Relationship Id="rId327" Type="http://schemas.openxmlformats.org/officeDocument/2006/relationships/customXml" Target="../ink/ink3817.xml"/><Relationship Id="rId369" Type="http://schemas.openxmlformats.org/officeDocument/2006/relationships/customXml" Target="../ink/ink3838.xml"/><Relationship Id="rId534" Type="http://schemas.openxmlformats.org/officeDocument/2006/relationships/image" Target="../media/image3681.png"/><Relationship Id="rId576" Type="http://schemas.openxmlformats.org/officeDocument/2006/relationships/image" Target="../media/image3702.png"/><Relationship Id="rId173" Type="http://schemas.openxmlformats.org/officeDocument/2006/relationships/image" Target="../media/image3502.png"/><Relationship Id="rId229" Type="http://schemas.openxmlformats.org/officeDocument/2006/relationships/image" Target="../media/image3530.png"/><Relationship Id="rId380" Type="http://schemas.openxmlformats.org/officeDocument/2006/relationships/image" Target="../media/image3605.png"/><Relationship Id="rId436" Type="http://schemas.openxmlformats.org/officeDocument/2006/relationships/image" Target="../media/image3633.png"/><Relationship Id="rId601" Type="http://schemas.openxmlformats.org/officeDocument/2006/relationships/customXml" Target="../ink/ink3954.xml"/><Relationship Id="rId240" Type="http://schemas.openxmlformats.org/officeDocument/2006/relationships/customXml" Target="../ink/ink3773.xml"/><Relationship Id="rId478" Type="http://schemas.openxmlformats.org/officeDocument/2006/relationships/image" Target="../media/image3653.png"/><Relationship Id="rId35" Type="http://schemas.openxmlformats.org/officeDocument/2006/relationships/image" Target="../media/image3434.png"/><Relationship Id="rId77" Type="http://schemas.openxmlformats.org/officeDocument/2006/relationships/image" Target="../media/image3455.png"/><Relationship Id="rId100" Type="http://schemas.openxmlformats.org/officeDocument/2006/relationships/customXml" Target="../ink/ink3703.xml"/><Relationship Id="rId282" Type="http://schemas.openxmlformats.org/officeDocument/2006/relationships/customXml" Target="../ink/ink3794.xml"/><Relationship Id="rId338" Type="http://schemas.openxmlformats.org/officeDocument/2006/relationships/image" Target="../media/image3584.png"/><Relationship Id="rId503" Type="http://schemas.openxmlformats.org/officeDocument/2006/relationships/customXml" Target="../ink/ink3905.xml"/><Relationship Id="rId545" Type="http://schemas.openxmlformats.org/officeDocument/2006/relationships/customXml" Target="../ink/ink3926.xml"/><Relationship Id="rId587" Type="http://schemas.openxmlformats.org/officeDocument/2006/relationships/customXml" Target="../ink/ink3947.xml"/><Relationship Id="rId8" Type="http://schemas.openxmlformats.org/officeDocument/2006/relationships/customXml" Target="../ink/ink3657.xml"/><Relationship Id="rId142" Type="http://schemas.openxmlformats.org/officeDocument/2006/relationships/customXml" Target="../ink/ink3724.xml"/><Relationship Id="rId184" Type="http://schemas.openxmlformats.org/officeDocument/2006/relationships/customXml" Target="../ink/ink3745.xml"/><Relationship Id="rId391" Type="http://schemas.openxmlformats.org/officeDocument/2006/relationships/customXml" Target="../ink/ink3849.xml"/><Relationship Id="rId405" Type="http://schemas.openxmlformats.org/officeDocument/2006/relationships/customXml" Target="../ink/ink3856.xml"/><Relationship Id="rId447" Type="http://schemas.openxmlformats.org/officeDocument/2006/relationships/customXml" Target="../ink/ink3877.xml"/><Relationship Id="rId612" Type="http://schemas.openxmlformats.org/officeDocument/2006/relationships/image" Target="../media/image3720.png"/><Relationship Id="rId251" Type="http://schemas.openxmlformats.org/officeDocument/2006/relationships/image" Target="../media/image3541.png"/><Relationship Id="rId489" Type="http://schemas.openxmlformats.org/officeDocument/2006/relationships/customXml" Target="../ink/ink3898.xml"/><Relationship Id="rId46" Type="http://schemas.openxmlformats.org/officeDocument/2006/relationships/customXml" Target="../ink/ink3676.xml"/><Relationship Id="rId293" Type="http://schemas.openxmlformats.org/officeDocument/2006/relationships/image" Target="../media/image3562.png"/><Relationship Id="rId307" Type="http://schemas.openxmlformats.org/officeDocument/2006/relationships/customXml" Target="../ink/ink3807.xml"/><Relationship Id="rId349" Type="http://schemas.openxmlformats.org/officeDocument/2006/relationships/customXml" Target="../ink/ink3828.xml"/><Relationship Id="rId514" Type="http://schemas.openxmlformats.org/officeDocument/2006/relationships/image" Target="../media/image3671.png"/><Relationship Id="rId556" Type="http://schemas.openxmlformats.org/officeDocument/2006/relationships/image" Target="../media/image3692.png"/><Relationship Id="rId88" Type="http://schemas.openxmlformats.org/officeDocument/2006/relationships/customXml" Target="../ink/ink3697.xml"/><Relationship Id="rId111" Type="http://schemas.openxmlformats.org/officeDocument/2006/relationships/image" Target="../media/image3472.png"/><Relationship Id="rId153" Type="http://schemas.openxmlformats.org/officeDocument/2006/relationships/image" Target="../media/image3492.png"/><Relationship Id="rId195" Type="http://schemas.openxmlformats.org/officeDocument/2006/relationships/image" Target="../media/image3513.png"/><Relationship Id="rId209" Type="http://schemas.openxmlformats.org/officeDocument/2006/relationships/image" Target="../media/image3520.png"/><Relationship Id="rId360" Type="http://schemas.openxmlformats.org/officeDocument/2006/relationships/image" Target="../media/image3595.png"/><Relationship Id="rId416" Type="http://schemas.openxmlformats.org/officeDocument/2006/relationships/image" Target="../media/image3623.png"/><Relationship Id="rId598" Type="http://schemas.openxmlformats.org/officeDocument/2006/relationships/image" Target="../media/image3713.png"/><Relationship Id="rId220" Type="http://schemas.openxmlformats.org/officeDocument/2006/relationships/customXml" Target="../ink/ink3763.xml"/><Relationship Id="rId458" Type="http://schemas.openxmlformats.org/officeDocument/2006/relationships/image" Target="../media/image3644.png"/><Relationship Id="rId15" Type="http://schemas.openxmlformats.org/officeDocument/2006/relationships/image" Target="../media/image3424.png"/><Relationship Id="rId57" Type="http://schemas.openxmlformats.org/officeDocument/2006/relationships/image" Target="../media/image3445.png"/><Relationship Id="rId262" Type="http://schemas.openxmlformats.org/officeDocument/2006/relationships/customXml" Target="../ink/ink3784.xml"/><Relationship Id="rId318" Type="http://schemas.openxmlformats.org/officeDocument/2006/relationships/image" Target="../media/image3574.png"/><Relationship Id="rId525" Type="http://schemas.openxmlformats.org/officeDocument/2006/relationships/customXml" Target="../ink/ink3916.xml"/><Relationship Id="rId567" Type="http://schemas.openxmlformats.org/officeDocument/2006/relationships/customXml" Target="../ink/ink3937.xml"/><Relationship Id="rId99" Type="http://schemas.openxmlformats.org/officeDocument/2006/relationships/image" Target="../media/image3466.png"/><Relationship Id="rId122" Type="http://schemas.openxmlformats.org/officeDocument/2006/relationships/customXml" Target="../ink/ink3714.xml"/><Relationship Id="rId164" Type="http://schemas.openxmlformats.org/officeDocument/2006/relationships/customXml" Target="../ink/ink3735.xml"/><Relationship Id="rId371" Type="http://schemas.openxmlformats.org/officeDocument/2006/relationships/customXml" Target="../ink/ink3839.xml"/><Relationship Id="rId427" Type="http://schemas.openxmlformats.org/officeDocument/2006/relationships/customXml" Target="../ink/ink3867.xml"/><Relationship Id="rId469" Type="http://schemas.openxmlformats.org/officeDocument/2006/relationships/customXml" Target="../ink/ink3888.xml"/><Relationship Id="rId26" Type="http://schemas.openxmlformats.org/officeDocument/2006/relationships/customXml" Target="../ink/ink3666.xml"/><Relationship Id="rId231" Type="http://schemas.openxmlformats.org/officeDocument/2006/relationships/image" Target="../media/image3531.png"/><Relationship Id="rId273" Type="http://schemas.openxmlformats.org/officeDocument/2006/relationships/image" Target="../media/image3552.png"/><Relationship Id="rId329" Type="http://schemas.openxmlformats.org/officeDocument/2006/relationships/customXml" Target="../ink/ink3818.xml"/><Relationship Id="rId480" Type="http://schemas.openxmlformats.org/officeDocument/2006/relationships/image" Target="../media/image3654.png"/><Relationship Id="rId536" Type="http://schemas.openxmlformats.org/officeDocument/2006/relationships/image" Target="../media/image3682.png"/><Relationship Id="rId68" Type="http://schemas.openxmlformats.org/officeDocument/2006/relationships/customXml" Target="../ink/ink3687.xml"/><Relationship Id="rId133" Type="http://schemas.openxmlformats.org/officeDocument/2006/relationships/image" Target="../media/image3483.png"/><Relationship Id="rId175" Type="http://schemas.openxmlformats.org/officeDocument/2006/relationships/image" Target="../media/image3503.png"/><Relationship Id="rId340" Type="http://schemas.openxmlformats.org/officeDocument/2006/relationships/image" Target="../media/image3585.png"/><Relationship Id="rId578" Type="http://schemas.openxmlformats.org/officeDocument/2006/relationships/image" Target="../media/image3703.png"/><Relationship Id="rId200" Type="http://schemas.openxmlformats.org/officeDocument/2006/relationships/customXml" Target="../ink/ink3753.xml"/><Relationship Id="rId382" Type="http://schemas.openxmlformats.org/officeDocument/2006/relationships/image" Target="../media/image3606.png"/><Relationship Id="rId438" Type="http://schemas.openxmlformats.org/officeDocument/2006/relationships/image" Target="../media/image3634.png"/><Relationship Id="rId603" Type="http://schemas.openxmlformats.org/officeDocument/2006/relationships/customXml" Target="../ink/ink3955.xml"/><Relationship Id="rId242" Type="http://schemas.openxmlformats.org/officeDocument/2006/relationships/customXml" Target="../ink/ink3774.xml"/><Relationship Id="rId284" Type="http://schemas.openxmlformats.org/officeDocument/2006/relationships/customXml" Target="../ink/ink3795.xml"/><Relationship Id="rId491" Type="http://schemas.openxmlformats.org/officeDocument/2006/relationships/customXml" Target="../ink/ink3899.xml"/><Relationship Id="rId505" Type="http://schemas.openxmlformats.org/officeDocument/2006/relationships/customXml" Target="../ink/ink3906.xml"/><Relationship Id="rId37" Type="http://schemas.openxmlformats.org/officeDocument/2006/relationships/image" Target="../media/image3435.png"/><Relationship Id="rId79" Type="http://schemas.openxmlformats.org/officeDocument/2006/relationships/image" Target="../media/image3456.png"/><Relationship Id="rId102" Type="http://schemas.openxmlformats.org/officeDocument/2006/relationships/customXml" Target="../ink/ink3704.xml"/><Relationship Id="rId144" Type="http://schemas.openxmlformats.org/officeDocument/2006/relationships/customXml" Target="../ink/ink3725.xml"/><Relationship Id="rId547" Type="http://schemas.openxmlformats.org/officeDocument/2006/relationships/customXml" Target="../ink/ink3927.xml"/><Relationship Id="rId589" Type="http://schemas.openxmlformats.org/officeDocument/2006/relationships/customXml" Target="../ink/ink3948.xml"/><Relationship Id="rId90" Type="http://schemas.openxmlformats.org/officeDocument/2006/relationships/customXml" Target="../ink/ink3698.xml"/><Relationship Id="rId186" Type="http://schemas.openxmlformats.org/officeDocument/2006/relationships/customXml" Target="../ink/ink3746.xml"/><Relationship Id="rId351" Type="http://schemas.openxmlformats.org/officeDocument/2006/relationships/customXml" Target="../ink/ink3829.xml"/><Relationship Id="rId393" Type="http://schemas.openxmlformats.org/officeDocument/2006/relationships/customXml" Target="../ink/ink3850.xml"/><Relationship Id="rId407" Type="http://schemas.openxmlformats.org/officeDocument/2006/relationships/customXml" Target="../ink/ink3857.xml"/><Relationship Id="rId449" Type="http://schemas.openxmlformats.org/officeDocument/2006/relationships/customXml" Target="../ink/ink3878.xml"/><Relationship Id="rId614" Type="http://schemas.openxmlformats.org/officeDocument/2006/relationships/image" Target="../media/image3721.png"/><Relationship Id="rId211" Type="http://schemas.openxmlformats.org/officeDocument/2006/relationships/image" Target="../media/image3521.png"/><Relationship Id="rId253" Type="http://schemas.openxmlformats.org/officeDocument/2006/relationships/image" Target="../media/image3542.png"/><Relationship Id="rId295" Type="http://schemas.openxmlformats.org/officeDocument/2006/relationships/image" Target="../media/image3563.png"/><Relationship Id="rId309" Type="http://schemas.openxmlformats.org/officeDocument/2006/relationships/customXml" Target="../ink/ink3808.xml"/><Relationship Id="rId460" Type="http://schemas.openxmlformats.org/officeDocument/2006/relationships/image" Target="../media/image1593.png"/><Relationship Id="rId516" Type="http://schemas.openxmlformats.org/officeDocument/2006/relationships/image" Target="../media/image3672.png"/><Relationship Id="rId48" Type="http://schemas.openxmlformats.org/officeDocument/2006/relationships/customXml" Target="../ink/ink3677.xml"/><Relationship Id="rId113" Type="http://schemas.openxmlformats.org/officeDocument/2006/relationships/image" Target="../media/image3473.png"/><Relationship Id="rId320" Type="http://schemas.openxmlformats.org/officeDocument/2006/relationships/image" Target="../media/image3575.png"/><Relationship Id="rId558" Type="http://schemas.openxmlformats.org/officeDocument/2006/relationships/image" Target="../media/image3693.png"/><Relationship Id="rId155" Type="http://schemas.openxmlformats.org/officeDocument/2006/relationships/image" Target="../media/image3493.png"/><Relationship Id="rId197" Type="http://schemas.openxmlformats.org/officeDocument/2006/relationships/image" Target="../media/image3514.png"/><Relationship Id="rId362" Type="http://schemas.openxmlformats.org/officeDocument/2006/relationships/image" Target="../media/image3596.png"/><Relationship Id="rId418" Type="http://schemas.openxmlformats.org/officeDocument/2006/relationships/image" Target="../media/image3624.png"/><Relationship Id="rId222" Type="http://schemas.openxmlformats.org/officeDocument/2006/relationships/customXml" Target="../ink/ink3764.xml"/><Relationship Id="rId264" Type="http://schemas.openxmlformats.org/officeDocument/2006/relationships/customXml" Target="../ink/ink3785.xml"/><Relationship Id="rId471" Type="http://schemas.openxmlformats.org/officeDocument/2006/relationships/customXml" Target="../ink/ink3889.xml"/><Relationship Id="rId17" Type="http://schemas.openxmlformats.org/officeDocument/2006/relationships/image" Target="../media/image3425.png"/><Relationship Id="rId59" Type="http://schemas.openxmlformats.org/officeDocument/2006/relationships/image" Target="../media/image3446.png"/><Relationship Id="rId124" Type="http://schemas.openxmlformats.org/officeDocument/2006/relationships/customXml" Target="../ink/ink3715.xml"/><Relationship Id="rId527" Type="http://schemas.openxmlformats.org/officeDocument/2006/relationships/customXml" Target="../ink/ink3917.xml"/><Relationship Id="rId569" Type="http://schemas.openxmlformats.org/officeDocument/2006/relationships/customXml" Target="../ink/ink3938.xml"/><Relationship Id="rId70" Type="http://schemas.openxmlformats.org/officeDocument/2006/relationships/customXml" Target="../ink/ink3688.xml"/><Relationship Id="rId166" Type="http://schemas.openxmlformats.org/officeDocument/2006/relationships/customXml" Target="../ink/ink3736.xml"/><Relationship Id="rId331" Type="http://schemas.openxmlformats.org/officeDocument/2006/relationships/customXml" Target="../ink/ink3819.xml"/><Relationship Id="rId373" Type="http://schemas.openxmlformats.org/officeDocument/2006/relationships/customXml" Target="../ink/ink3840.xml"/><Relationship Id="rId429" Type="http://schemas.openxmlformats.org/officeDocument/2006/relationships/customXml" Target="../ink/ink3868.xml"/><Relationship Id="rId580" Type="http://schemas.openxmlformats.org/officeDocument/2006/relationships/image" Target="../media/image3704.png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3532.png"/><Relationship Id="rId440" Type="http://schemas.openxmlformats.org/officeDocument/2006/relationships/image" Target="../media/image3635.png"/><Relationship Id="rId28" Type="http://schemas.openxmlformats.org/officeDocument/2006/relationships/customXml" Target="../ink/ink3667.xml"/><Relationship Id="rId275" Type="http://schemas.openxmlformats.org/officeDocument/2006/relationships/image" Target="../media/image3553.png"/><Relationship Id="rId300" Type="http://schemas.openxmlformats.org/officeDocument/2006/relationships/customXml" Target="../ink/ink3803.xml"/><Relationship Id="rId482" Type="http://schemas.openxmlformats.org/officeDocument/2006/relationships/image" Target="../media/image3655.png"/><Relationship Id="rId538" Type="http://schemas.openxmlformats.org/officeDocument/2006/relationships/image" Target="../media/image3683.png"/><Relationship Id="rId81" Type="http://schemas.openxmlformats.org/officeDocument/2006/relationships/image" Target="../media/image3457.png"/><Relationship Id="rId135" Type="http://schemas.openxmlformats.org/officeDocument/2006/relationships/image" Target="../media/image3484.png"/><Relationship Id="rId177" Type="http://schemas.openxmlformats.org/officeDocument/2006/relationships/image" Target="../media/image3504.png"/><Relationship Id="rId342" Type="http://schemas.openxmlformats.org/officeDocument/2006/relationships/image" Target="../media/image3586.png"/><Relationship Id="rId384" Type="http://schemas.openxmlformats.org/officeDocument/2006/relationships/image" Target="../media/image3607.png"/><Relationship Id="rId591" Type="http://schemas.openxmlformats.org/officeDocument/2006/relationships/customXml" Target="../ink/ink3949.xml"/><Relationship Id="rId605" Type="http://schemas.openxmlformats.org/officeDocument/2006/relationships/customXml" Target="../ink/ink3956.xml"/><Relationship Id="rId202" Type="http://schemas.openxmlformats.org/officeDocument/2006/relationships/customXml" Target="../ink/ink3754.xml"/><Relationship Id="rId244" Type="http://schemas.openxmlformats.org/officeDocument/2006/relationships/customXml" Target="../ink/ink3775.xml"/><Relationship Id="rId39" Type="http://schemas.openxmlformats.org/officeDocument/2006/relationships/image" Target="../media/image3436.png"/><Relationship Id="rId286" Type="http://schemas.openxmlformats.org/officeDocument/2006/relationships/customXml" Target="../ink/ink3796.xml"/><Relationship Id="rId451" Type="http://schemas.openxmlformats.org/officeDocument/2006/relationships/customXml" Target="../ink/ink3879.xml"/><Relationship Id="rId493" Type="http://schemas.openxmlformats.org/officeDocument/2006/relationships/customXml" Target="../ink/ink3900.xml"/><Relationship Id="rId507" Type="http://schemas.openxmlformats.org/officeDocument/2006/relationships/customXml" Target="../ink/ink3907.xml"/><Relationship Id="rId549" Type="http://schemas.openxmlformats.org/officeDocument/2006/relationships/customXml" Target="../ink/ink3928.xml"/><Relationship Id="rId50" Type="http://schemas.openxmlformats.org/officeDocument/2006/relationships/customXml" Target="../ink/ink3678.xml"/><Relationship Id="rId104" Type="http://schemas.openxmlformats.org/officeDocument/2006/relationships/customXml" Target="../ink/ink3705.xml"/><Relationship Id="rId146" Type="http://schemas.openxmlformats.org/officeDocument/2006/relationships/customXml" Target="../ink/ink3726.xml"/><Relationship Id="rId188" Type="http://schemas.openxmlformats.org/officeDocument/2006/relationships/customXml" Target="../ink/ink3747.xml"/><Relationship Id="rId311" Type="http://schemas.openxmlformats.org/officeDocument/2006/relationships/customXml" Target="../ink/ink3809.xml"/><Relationship Id="rId353" Type="http://schemas.openxmlformats.org/officeDocument/2006/relationships/customXml" Target="../ink/ink3830.xml"/><Relationship Id="rId395" Type="http://schemas.openxmlformats.org/officeDocument/2006/relationships/customXml" Target="../ink/ink3851.xml"/><Relationship Id="rId409" Type="http://schemas.openxmlformats.org/officeDocument/2006/relationships/customXml" Target="../ink/ink3858.xml"/><Relationship Id="rId560" Type="http://schemas.openxmlformats.org/officeDocument/2006/relationships/image" Target="../media/image3694.png"/><Relationship Id="rId92" Type="http://schemas.openxmlformats.org/officeDocument/2006/relationships/customXml" Target="../ink/ink3699.xml"/><Relationship Id="rId213" Type="http://schemas.openxmlformats.org/officeDocument/2006/relationships/image" Target="../media/image3522.png"/><Relationship Id="rId420" Type="http://schemas.openxmlformats.org/officeDocument/2006/relationships/image" Target="../media/image3625.png"/><Relationship Id="rId616" Type="http://schemas.openxmlformats.org/officeDocument/2006/relationships/image" Target="../media/image3722.png"/><Relationship Id="rId255" Type="http://schemas.openxmlformats.org/officeDocument/2006/relationships/image" Target="../media/image3543.png"/><Relationship Id="rId297" Type="http://schemas.openxmlformats.org/officeDocument/2006/relationships/image" Target="../media/image3564.png"/><Relationship Id="rId462" Type="http://schemas.openxmlformats.org/officeDocument/2006/relationships/image" Target="../media/image3645.png"/><Relationship Id="rId518" Type="http://schemas.openxmlformats.org/officeDocument/2006/relationships/image" Target="../media/image3673.png"/><Relationship Id="rId115" Type="http://schemas.openxmlformats.org/officeDocument/2006/relationships/image" Target="../media/image3474.png"/><Relationship Id="rId157" Type="http://schemas.openxmlformats.org/officeDocument/2006/relationships/image" Target="../media/image3494.png"/><Relationship Id="rId322" Type="http://schemas.openxmlformats.org/officeDocument/2006/relationships/image" Target="../media/image3576.png"/><Relationship Id="rId364" Type="http://schemas.openxmlformats.org/officeDocument/2006/relationships/image" Target="../media/image3597.png"/><Relationship Id="rId61" Type="http://schemas.openxmlformats.org/officeDocument/2006/relationships/image" Target="../media/image3447.png"/><Relationship Id="rId199" Type="http://schemas.openxmlformats.org/officeDocument/2006/relationships/image" Target="../media/image3515.png"/><Relationship Id="rId571" Type="http://schemas.openxmlformats.org/officeDocument/2006/relationships/customXml" Target="../ink/ink3939.xml"/><Relationship Id="rId19" Type="http://schemas.openxmlformats.org/officeDocument/2006/relationships/image" Target="../media/image3426.png"/><Relationship Id="rId224" Type="http://schemas.openxmlformats.org/officeDocument/2006/relationships/customXml" Target="../ink/ink3765.xml"/><Relationship Id="rId266" Type="http://schemas.openxmlformats.org/officeDocument/2006/relationships/customXml" Target="../ink/ink3786.xml"/><Relationship Id="rId431" Type="http://schemas.openxmlformats.org/officeDocument/2006/relationships/customXml" Target="../ink/ink3869.xml"/><Relationship Id="rId473" Type="http://schemas.openxmlformats.org/officeDocument/2006/relationships/customXml" Target="../ink/ink3890.xml"/><Relationship Id="rId529" Type="http://schemas.openxmlformats.org/officeDocument/2006/relationships/customXml" Target="../ink/ink3918.xml"/><Relationship Id="rId30" Type="http://schemas.openxmlformats.org/officeDocument/2006/relationships/customXml" Target="../ink/ink3668.xml"/><Relationship Id="rId126" Type="http://schemas.openxmlformats.org/officeDocument/2006/relationships/customXml" Target="../ink/ink3716.xml"/><Relationship Id="rId168" Type="http://schemas.openxmlformats.org/officeDocument/2006/relationships/customXml" Target="../ink/ink3737.xml"/><Relationship Id="rId333" Type="http://schemas.openxmlformats.org/officeDocument/2006/relationships/customXml" Target="../ink/ink3820.xml"/><Relationship Id="rId540" Type="http://schemas.openxmlformats.org/officeDocument/2006/relationships/image" Target="../media/image3684.png"/><Relationship Id="rId72" Type="http://schemas.openxmlformats.org/officeDocument/2006/relationships/customXml" Target="../ink/ink3689.xml"/><Relationship Id="rId375" Type="http://schemas.openxmlformats.org/officeDocument/2006/relationships/customXml" Target="../ink/ink3841.xml"/><Relationship Id="rId582" Type="http://schemas.openxmlformats.org/officeDocument/2006/relationships/image" Target="../media/image3705.png"/><Relationship Id="rId3" Type="http://schemas.openxmlformats.org/officeDocument/2006/relationships/image" Target="../media/image3418.png"/><Relationship Id="rId235" Type="http://schemas.openxmlformats.org/officeDocument/2006/relationships/image" Target="../media/image3533.png"/><Relationship Id="rId277" Type="http://schemas.openxmlformats.org/officeDocument/2006/relationships/image" Target="../media/image3554.png"/><Relationship Id="rId400" Type="http://schemas.openxmlformats.org/officeDocument/2006/relationships/image" Target="../media/image3615.png"/><Relationship Id="rId442" Type="http://schemas.openxmlformats.org/officeDocument/2006/relationships/image" Target="../media/image3636.png"/><Relationship Id="rId484" Type="http://schemas.openxmlformats.org/officeDocument/2006/relationships/image" Target="../media/image3656.png"/><Relationship Id="rId137" Type="http://schemas.openxmlformats.org/officeDocument/2006/relationships/image" Target="../media/image973.png"/><Relationship Id="rId302" Type="http://schemas.openxmlformats.org/officeDocument/2006/relationships/customXml" Target="../ink/ink3804.xml"/><Relationship Id="rId344" Type="http://schemas.openxmlformats.org/officeDocument/2006/relationships/image" Target="../media/image3587.png"/><Relationship Id="rId41" Type="http://schemas.openxmlformats.org/officeDocument/2006/relationships/image" Target="../media/image3437.png"/><Relationship Id="rId83" Type="http://schemas.openxmlformats.org/officeDocument/2006/relationships/image" Target="../media/image3458.png"/><Relationship Id="rId179" Type="http://schemas.openxmlformats.org/officeDocument/2006/relationships/image" Target="../media/image3505.png"/><Relationship Id="rId386" Type="http://schemas.openxmlformats.org/officeDocument/2006/relationships/image" Target="../media/image3608.png"/><Relationship Id="rId551" Type="http://schemas.openxmlformats.org/officeDocument/2006/relationships/customXml" Target="../ink/ink3929.xml"/><Relationship Id="rId593" Type="http://schemas.openxmlformats.org/officeDocument/2006/relationships/customXml" Target="../ink/ink3950.xml"/><Relationship Id="rId607" Type="http://schemas.openxmlformats.org/officeDocument/2006/relationships/customXml" Target="../ink/ink3957.xml"/><Relationship Id="rId190" Type="http://schemas.openxmlformats.org/officeDocument/2006/relationships/customXml" Target="../ink/ink3748.xml"/><Relationship Id="rId204" Type="http://schemas.openxmlformats.org/officeDocument/2006/relationships/customXml" Target="../ink/ink3755.xml"/><Relationship Id="rId246" Type="http://schemas.openxmlformats.org/officeDocument/2006/relationships/customXml" Target="../ink/ink3776.xml"/><Relationship Id="rId288" Type="http://schemas.openxmlformats.org/officeDocument/2006/relationships/customXml" Target="../ink/ink3797.xml"/><Relationship Id="rId411" Type="http://schemas.openxmlformats.org/officeDocument/2006/relationships/customXml" Target="../ink/ink3859.xml"/><Relationship Id="rId453" Type="http://schemas.openxmlformats.org/officeDocument/2006/relationships/customXml" Target="../ink/ink3880.xml"/><Relationship Id="rId509" Type="http://schemas.openxmlformats.org/officeDocument/2006/relationships/customXml" Target="../ink/ink3908.xml"/><Relationship Id="rId106" Type="http://schemas.openxmlformats.org/officeDocument/2006/relationships/customXml" Target="../ink/ink3706.xml"/><Relationship Id="rId313" Type="http://schemas.openxmlformats.org/officeDocument/2006/relationships/customXml" Target="../ink/ink3810.xml"/><Relationship Id="rId495" Type="http://schemas.openxmlformats.org/officeDocument/2006/relationships/customXml" Target="../ink/ink3901.xml"/><Relationship Id="rId10" Type="http://schemas.openxmlformats.org/officeDocument/2006/relationships/customXml" Target="../ink/ink3658.xml"/><Relationship Id="rId52" Type="http://schemas.openxmlformats.org/officeDocument/2006/relationships/customXml" Target="../ink/ink3679.xml"/><Relationship Id="rId94" Type="http://schemas.openxmlformats.org/officeDocument/2006/relationships/customXml" Target="../ink/ink3700.xml"/><Relationship Id="rId148" Type="http://schemas.openxmlformats.org/officeDocument/2006/relationships/customXml" Target="../ink/ink3727.xml"/><Relationship Id="rId355" Type="http://schemas.openxmlformats.org/officeDocument/2006/relationships/customXml" Target="../ink/ink3831.xml"/><Relationship Id="rId397" Type="http://schemas.openxmlformats.org/officeDocument/2006/relationships/customXml" Target="../ink/ink3852.xml"/><Relationship Id="rId520" Type="http://schemas.openxmlformats.org/officeDocument/2006/relationships/image" Target="../media/image3674.png"/><Relationship Id="rId562" Type="http://schemas.openxmlformats.org/officeDocument/2006/relationships/image" Target="../media/image3695.png"/><Relationship Id="rId618" Type="http://schemas.openxmlformats.org/officeDocument/2006/relationships/image" Target="../media/image3723.png"/><Relationship Id="rId215" Type="http://schemas.openxmlformats.org/officeDocument/2006/relationships/image" Target="../media/image3523.png"/><Relationship Id="rId257" Type="http://schemas.openxmlformats.org/officeDocument/2006/relationships/image" Target="../media/image3544.png"/><Relationship Id="rId422" Type="http://schemas.openxmlformats.org/officeDocument/2006/relationships/image" Target="../media/image3626.png"/><Relationship Id="rId464" Type="http://schemas.openxmlformats.org/officeDocument/2006/relationships/image" Target="../media/image3646.png"/><Relationship Id="rId299" Type="http://schemas.openxmlformats.org/officeDocument/2006/relationships/image" Target="../media/image3565.png"/><Relationship Id="rId63" Type="http://schemas.openxmlformats.org/officeDocument/2006/relationships/image" Target="../media/image3448.png"/><Relationship Id="rId159" Type="http://schemas.openxmlformats.org/officeDocument/2006/relationships/image" Target="../media/image3495.png"/><Relationship Id="rId366" Type="http://schemas.openxmlformats.org/officeDocument/2006/relationships/image" Target="../media/image3598.png"/><Relationship Id="rId573" Type="http://schemas.openxmlformats.org/officeDocument/2006/relationships/customXml" Target="../ink/ink3940.xml"/><Relationship Id="rId226" Type="http://schemas.openxmlformats.org/officeDocument/2006/relationships/customXml" Target="../ink/ink3766.xml"/><Relationship Id="rId433" Type="http://schemas.openxmlformats.org/officeDocument/2006/relationships/customXml" Target="../ink/ink3870.xml"/><Relationship Id="rId74" Type="http://schemas.openxmlformats.org/officeDocument/2006/relationships/customXml" Target="../ink/ink3690.xml"/><Relationship Id="rId377" Type="http://schemas.openxmlformats.org/officeDocument/2006/relationships/customXml" Target="../ink/ink3842.xml"/><Relationship Id="rId500" Type="http://schemas.openxmlformats.org/officeDocument/2006/relationships/image" Target="../media/image3664.png"/><Relationship Id="rId584" Type="http://schemas.openxmlformats.org/officeDocument/2006/relationships/image" Target="../media/image3706.png"/><Relationship Id="rId5" Type="http://schemas.openxmlformats.org/officeDocument/2006/relationships/image" Target="../media/image3419.png"/><Relationship Id="rId237" Type="http://schemas.openxmlformats.org/officeDocument/2006/relationships/image" Target="../media/image3534.png"/><Relationship Id="rId444" Type="http://schemas.openxmlformats.org/officeDocument/2006/relationships/image" Target="../media/image3637.png"/><Relationship Id="rId290" Type="http://schemas.openxmlformats.org/officeDocument/2006/relationships/customXml" Target="../ink/ink3798.xml"/><Relationship Id="rId304" Type="http://schemas.openxmlformats.org/officeDocument/2006/relationships/image" Target="../media/image3567.png"/><Relationship Id="rId388" Type="http://schemas.openxmlformats.org/officeDocument/2006/relationships/image" Target="../media/image3609.png"/><Relationship Id="rId511" Type="http://schemas.openxmlformats.org/officeDocument/2006/relationships/customXml" Target="../ink/ink3909.xml"/><Relationship Id="rId609" Type="http://schemas.openxmlformats.org/officeDocument/2006/relationships/customXml" Target="../ink/ink3958.xml"/><Relationship Id="rId85" Type="http://schemas.openxmlformats.org/officeDocument/2006/relationships/image" Target="../media/image3459.png"/><Relationship Id="rId150" Type="http://schemas.openxmlformats.org/officeDocument/2006/relationships/customXml" Target="../ink/ink3728.xml"/><Relationship Id="rId595" Type="http://schemas.openxmlformats.org/officeDocument/2006/relationships/customXml" Target="../ink/ink3951.xml"/><Relationship Id="rId248" Type="http://schemas.openxmlformats.org/officeDocument/2006/relationships/customXml" Target="../ink/ink3777.xml"/><Relationship Id="rId455" Type="http://schemas.openxmlformats.org/officeDocument/2006/relationships/customXml" Target="../ink/ink3881.xml"/><Relationship Id="rId12" Type="http://schemas.openxmlformats.org/officeDocument/2006/relationships/customXml" Target="../ink/ink3659.xml"/><Relationship Id="rId108" Type="http://schemas.openxmlformats.org/officeDocument/2006/relationships/customXml" Target="../ink/ink3707.xml"/><Relationship Id="rId315" Type="http://schemas.openxmlformats.org/officeDocument/2006/relationships/customXml" Target="../ink/ink3811.xml"/><Relationship Id="rId522" Type="http://schemas.openxmlformats.org/officeDocument/2006/relationships/image" Target="../media/image3675.png"/><Relationship Id="rId96" Type="http://schemas.openxmlformats.org/officeDocument/2006/relationships/customXml" Target="../ink/ink3701.xml"/><Relationship Id="rId161" Type="http://schemas.openxmlformats.org/officeDocument/2006/relationships/image" Target="../media/image3496.png"/><Relationship Id="rId399" Type="http://schemas.openxmlformats.org/officeDocument/2006/relationships/customXml" Target="../ink/ink3853.xml"/><Relationship Id="rId259" Type="http://schemas.openxmlformats.org/officeDocument/2006/relationships/image" Target="../media/image3545.png"/><Relationship Id="rId466" Type="http://schemas.openxmlformats.org/officeDocument/2006/relationships/image" Target="../media/image3647.png"/><Relationship Id="rId23" Type="http://schemas.openxmlformats.org/officeDocument/2006/relationships/image" Target="../media/image3428.png"/><Relationship Id="rId119" Type="http://schemas.openxmlformats.org/officeDocument/2006/relationships/image" Target="../media/image3476.png"/><Relationship Id="rId326" Type="http://schemas.openxmlformats.org/officeDocument/2006/relationships/image" Target="../media/image3578.png"/><Relationship Id="rId533" Type="http://schemas.openxmlformats.org/officeDocument/2006/relationships/customXml" Target="../ink/ink3920.xml"/><Relationship Id="rId172" Type="http://schemas.openxmlformats.org/officeDocument/2006/relationships/customXml" Target="../ink/ink3739.xml"/><Relationship Id="rId477" Type="http://schemas.openxmlformats.org/officeDocument/2006/relationships/customXml" Target="../ink/ink3892.xml"/><Relationship Id="rId600" Type="http://schemas.openxmlformats.org/officeDocument/2006/relationships/image" Target="../media/image3714.png"/><Relationship Id="rId337" Type="http://schemas.openxmlformats.org/officeDocument/2006/relationships/customXml" Target="../ink/ink3822.xml"/><Relationship Id="rId34" Type="http://schemas.openxmlformats.org/officeDocument/2006/relationships/customXml" Target="../ink/ink3670.xml"/><Relationship Id="rId544" Type="http://schemas.openxmlformats.org/officeDocument/2006/relationships/image" Target="../media/image3686.png"/><Relationship Id="rId183" Type="http://schemas.openxmlformats.org/officeDocument/2006/relationships/image" Target="../media/image3507.png"/><Relationship Id="rId390" Type="http://schemas.openxmlformats.org/officeDocument/2006/relationships/image" Target="../media/image3610.png"/><Relationship Id="rId404" Type="http://schemas.openxmlformats.org/officeDocument/2006/relationships/image" Target="../media/image3617.png"/><Relationship Id="rId611" Type="http://schemas.openxmlformats.org/officeDocument/2006/relationships/customXml" Target="../ink/ink3959.xml"/><Relationship Id="rId250" Type="http://schemas.openxmlformats.org/officeDocument/2006/relationships/customXml" Target="../ink/ink3778.xml"/><Relationship Id="rId488" Type="http://schemas.openxmlformats.org/officeDocument/2006/relationships/image" Target="../media/image3658.png"/><Relationship Id="rId45" Type="http://schemas.openxmlformats.org/officeDocument/2006/relationships/image" Target="../media/image3439.png"/><Relationship Id="rId110" Type="http://schemas.openxmlformats.org/officeDocument/2006/relationships/customXml" Target="../ink/ink3708.xml"/><Relationship Id="rId348" Type="http://schemas.openxmlformats.org/officeDocument/2006/relationships/image" Target="../media/image3589.png"/><Relationship Id="rId555" Type="http://schemas.openxmlformats.org/officeDocument/2006/relationships/customXml" Target="../ink/ink3931.xml"/><Relationship Id="rId194" Type="http://schemas.openxmlformats.org/officeDocument/2006/relationships/customXml" Target="../ink/ink3750.xml"/><Relationship Id="rId208" Type="http://schemas.openxmlformats.org/officeDocument/2006/relationships/customXml" Target="../ink/ink3757.xml"/><Relationship Id="rId415" Type="http://schemas.openxmlformats.org/officeDocument/2006/relationships/customXml" Target="../ink/ink3861.xml"/><Relationship Id="rId261" Type="http://schemas.openxmlformats.org/officeDocument/2006/relationships/image" Target="../media/image3546.png"/><Relationship Id="rId499" Type="http://schemas.openxmlformats.org/officeDocument/2006/relationships/customXml" Target="../ink/ink3903.xml"/><Relationship Id="rId56" Type="http://schemas.openxmlformats.org/officeDocument/2006/relationships/customXml" Target="../ink/ink3681.xml"/><Relationship Id="rId359" Type="http://schemas.openxmlformats.org/officeDocument/2006/relationships/customXml" Target="../ink/ink3833.xml"/><Relationship Id="rId566" Type="http://schemas.openxmlformats.org/officeDocument/2006/relationships/image" Target="../media/image3697.png"/><Relationship Id="rId121" Type="http://schemas.openxmlformats.org/officeDocument/2006/relationships/image" Target="../media/image3477.png"/><Relationship Id="rId219" Type="http://schemas.openxmlformats.org/officeDocument/2006/relationships/image" Target="../media/image3525.png"/><Relationship Id="rId426" Type="http://schemas.openxmlformats.org/officeDocument/2006/relationships/image" Target="../media/image3628.png"/><Relationship Id="rId67" Type="http://schemas.openxmlformats.org/officeDocument/2006/relationships/image" Target="../media/image3450.png"/><Relationship Id="rId272" Type="http://schemas.openxmlformats.org/officeDocument/2006/relationships/customXml" Target="../ink/ink3789.xml"/><Relationship Id="rId577" Type="http://schemas.openxmlformats.org/officeDocument/2006/relationships/customXml" Target="../ink/ink3942.xml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82.png"/><Relationship Id="rId21" Type="http://schemas.openxmlformats.org/officeDocument/2006/relationships/image" Target="../media/image3734.png"/><Relationship Id="rId42" Type="http://schemas.openxmlformats.org/officeDocument/2006/relationships/customXml" Target="../ink/ink3984.xml"/><Relationship Id="rId63" Type="http://schemas.openxmlformats.org/officeDocument/2006/relationships/image" Target="../media/image3755.png"/><Relationship Id="rId84" Type="http://schemas.openxmlformats.org/officeDocument/2006/relationships/customXml" Target="../ink/ink4005.xml"/><Relationship Id="rId138" Type="http://schemas.openxmlformats.org/officeDocument/2006/relationships/customXml" Target="../ink/ink4032.xml"/><Relationship Id="rId159" Type="http://schemas.openxmlformats.org/officeDocument/2006/relationships/image" Target="../media/image3802.png"/><Relationship Id="rId170" Type="http://schemas.openxmlformats.org/officeDocument/2006/relationships/customXml" Target="../ink/ink4048.xml"/><Relationship Id="rId191" Type="http://schemas.openxmlformats.org/officeDocument/2006/relationships/image" Target="../media/image3818.png"/><Relationship Id="rId205" Type="http://schemas.openxmlformats.org/officeDocument/2006/relationships/image" Target="../media/image3825.png"/><Relationship Id="rId226" Type="http://schemas.openxmlformats.org/officeDocument/2006/relationships/customXml" Target="../ink/ink4076.xml"/><Relationship Id="rId107" Type="http://schemas.openxmlformats.org/officeDocument/2006/relationships/image" Target="../media/image3777.png"/><Relationship Id="rId11" Type="http://schemas.openxmlformats.org/officeDocument/2006/relationships/image" Target="../media/image3729.png"/><Relationship Id="rId32" Type="http://schemas.openxmlformats.org/officeDocument/2006/relationships/customXml" Target="../ink/ink3979.xml"/><Relationship Id="rId53" Type="http://schemas.openxmlformats.org/officeDocument/2006/relationships/image" Target="../media/image3750.png"/><Relationship Id="rId74" Type="http://schemas.openxmlformats.org/officeDocument/2006/relationships/customXml" Target="../ink/ink4000.xml"/><Relationship Id="rId128" Type="http://schemas.openxmlformats.org/officeDocument/2006/relationships/customXml" Target="../ink/ink4027.xml"/><Relationship Id="rId149" Type="http://schemas.openxmlformats.org/officeDocument/2006/relationships/image" Target="../media/image3797.png"/><Relationship Id="rId5" Type="http://schemas.openxmlformats.org/officeDocument/2006/relationships/image" Target="../media/image3726.png"/><Relationship Id="rId95" Type="http://schemas.openxmlformats.org/officeDocument/2006/relationships/image" Target="../media/image3771.png"/><Relationship Id="rId160" Type="http://schemas.openxmlformats.org/officeDocument/2006/relationships/customXml" Target="../ink/ink4043.xml"/><Relationship Id="rId181" Type="http://schemas.openxmlformats.org/officeDocument/2006/relationships/image" Target="../media/image3813.png"/><Relationship Id="rId216" Type="http://schemas.openxmlformats.org/officeDocument/2006/relationships/customXml" Target="../ink/ink4071.xml"/><Relationship Id="rId237" Type="http://schemas.openxmlformats.org/officeDocument/2006/relationships/image" Target="../media/image3841.png"/><Relationship Id="rId22" Type="http://schemas.openxmlformats.org/officeDocument/2006/relationships/customXml" Target="../ink/ink3974.xml"/><Relationship Id="rId43" Type="http://schemas.openxmlformats.org/officeDocument/2006/relationships/image" Target="../media/image3745.png"/><Relationship Id="rId64" Type="http://schemas.openxmlformats.org/officeDocument/2006/relationships/customXml" Target="../ink/ink3995.xml"/><Relationship Id="rId118" Type="http://schemas.openxmlformats.org/officeDocument/2006/relationships/customXml" Target="../ink/ink4022.xml"/><Relationship Id="rId139" Type="http://schemas.openxmlformats.org/officeDocument/2006/relationships/image" Target="../media/image3792.png"/><Relationship Id="rId85" Type="http://schemas.openxmlformats.org/officeDocument/2006/relationships/image" Target="../media/image3766.png"/><Relationship Id="rId150" Type="http://schemas.openxmlformats.org/officeDocument/2006/relationships/customXml" Target="../ink/ink4038.xml"/><Relationship Id="rId171" Type="http://schemas.openxmlformats.org/officeDocument/2006/relationships/image" Target="../media/image3808.png"/><Relationship Id="rId192" Type="http://schemas.openxmlformats.org/officeDocument/2006/relationships/customXml" Target="../ink/ink4059.xml"/><Relationship Id="rId206" Type="http://schemas.openxmlformats.org/officeDocument/2006/relationships/customXml" Target="../ink/ink4066.xml"/><Relationship Id="rId227" Type="http://schemas.openxmlformats.org/officeDocument/2006/relationships/image" Target="../media/image3836.png"/><Relationship Id="rId12" Type="http://schemas.openxmlformats.org/officeDocument/2006/relationships/customXml" Target="../ink/ink3969.xml"/><Relationship Id="rId33" Type="http://schemas.openxmlformats.org/officeDocument/2006/relationships/image" Target="../media/image3740.png"/><Relationship Id="rId108" Type="http://schemas.openxmlformats.org/officeDocument/2006/relationships/customXml" Target="../ink/ink4017.xml"/><Relationship Id="rId129" Type="http://schemas.openxmlformats.org/officeDocument/2006/relationships/image" Target="../media/image3788.png"/><Relationship Id="rId54" Type="http://schemas.openxmlformats.org/officeDocument/2006/relationships/customXml" Target="../ink/ink3990.xml"/><Relationship Id="rId75" Type="http://schemas.openxmlformats.org/officeDocument/2006/relationships/image" Target="../media/image3761.png"/><Relationship Id="rId96" Type="http://schemas.openxmlformats.org/officeDocument/2006/relationships/customXml" Target="../ink/ink4011.xml"/><Relationship Id="rId140" Type="http://schemas.openxmlformats.org/officeDocument/2006/relationships/customXml" Target="../ink/ink4033.xml"/><Relationship Id="rId161" Type="http://schemas.openxmlformats.org/officeDocument/2006/relationships/image" Target="../media/image3803.png"/><Relationship Id="rId182" Type="http://schemas.openxmlformats.org/officeDocument/2006/relationships/customXml" Target="../ink/ink4054.xml"/><Relationship Id="rId217" Type="http://schemas.openxmlformats.org/officeDocument/2006/relationships/image" Target="../media/image3831.png"/><Relationship Id="rId6" Type="http://schemas.openxmlformats.org/officeDocument/2006/relationships/customXml" Target="../ink/ink3966.xml"/><Relationship Id="rId238" Type="http://schemas.openxmlformats.org/officeDocument/2006/relationships/customXml" Target="../ink/ink4082.xml"/><Relationship Id="rId23" Type="http://schemas.openxmlformats.org/officeDocument/2006/relationships/image" Target="../media/image3735.png"/><Relationship Id="rId119" Type="http://schemas.openxmlformats.org/officeDocument/2006/relationships/image" Target="../media/image3783.png"/><Relationship Id="rId44" Type="http://schemas.openxmlformats.org/officeDocument/2006/relationships/customXml" Target="../ink/ink3985.xml"/><Relationship Id="rId65" Type="http://schemas.openxmlformats.org/officeDocument/2006/relationships/image" Target="../media/image3756.png"/><Relationship Id="rId86" Type="http://schemas.openxmlformats.org/officeDocument/2006/relationships/customXml" Target="../ink/ink4006.xml"/><Relationship Id="rId130" Type="http://schemas.openxmlformats.org/officeDocument/2006/relationships/customXml" Target="../ink/ink4028.xml"/><Relationship Id="rId151" Type="http://schemas.openxmlformats.org/officeDocument/2006/relationships/image" Target="../media/image3798.png"/><Relationship Id="rId172" Type="http://schemas.openxmlformats.org/officeDocument/2006/relationships/customXml" Target="../ink/ink4049.xml"/><Relationship Id="rId193" Type="http://schemas.openxmlformats.org/officeDocument/2006/relationships/image" Target="../media/image3819.png"/><Relationship Id="rId207" Type="http://schemas.openxmlformats.org/officeDocument/2006/relationships/image" Target="../media/image3826.png"/><Relationship Id="rId228" Type="http://schemas.openxmlformats.org/officeDocument/2006/relationships/customXml" Target="../ink/ink4077.xml"/><Relationship Id="rId13" Type="http://schemas.openxmlformats.org/officeDocument/2006/relationships/image" Target="../media/image3730.png"/><Relationship Id="rId109" Type="http://schemas.openxmlformats.org/officeDocument/2006/relationships/image" Target="../media/image3778.png"/><Relationship Id="rId34" Type="http://schemas.openxmlformats.org/officeDocument/2006/relationships/customXml" Target="../ink/ink3980.xml"/><Relationship Id="rId55" Type="http://schemas.openxmlformats.org/officeDocument/2006/relationships/image" Target="../media/image3751.png"/><Relationship Id="rId76" Type="http://schemas.openxmlformats.org/officeDocument/2006/relationships/customXml" Target="../ink/ink4001.xml"/><Relationship Id="rId97" Type="http://schemas.openxmlformats.org/officeDocument/2006/relationships/image" Target="../media/image3772.png"/><Relationship Id="rId120" Type="http://schemas.openxmlformats.org/officeDocument/2006/relationships/customXml" Target="../ink/ink4023.xml"/><Relationship Id="rId141" Type="http://schemas.openxmlformats.org/officeDocument/2006/relationships/image" Target="../media/image3793.png"/><Relationship Id="rId7" Type="http://schemas.openxmlformats.org/officeDocument/2006/relationships/image" Target="../media/image3727.png"/><Relationship Id="rId162" Type="http://schemas.openxmlformats.org/officeDocument/2006/relationships/customXml" Target="../ink/ink4044.xml"/><Relationship Id="rId183" Type="http://schemas.openxmlformats.org/officeDocument/2006/relationships/image" Target="../media/image3814.png"/><Relationship Id="rId218" Type="http://schemas.openxmlformats.org/officeDocument/2006/relationships/customXml" Target="../ink/ink4072.xml"/><Relationship Id="rId239" Type="http://schemas.openxmlformats.org/officeDocument/2006/relationships/image" Target="../media/image3842.png"/><Relationship Id="rId24" Type="http://schemas.openxmlformats.org/officeDocument/2006/relationships/customXml" Target="../ink/ink3975.xml"/><Relationship Id="rId45" Type="http://schemas.openxmlformats.org/officeDocument/2006/relationships/image" Target="../media/image3746.png"/><Relationship Id="rId66" Type="http://schemas.openxmlformats.org/officeDocument/2006/relationships/customXml" Target="../ink/ink3996.xml"/><Relationship Id="rId87" Type="http://schemas.openxmlformats.org/officeDocument/2006/relationships/image" Target="../media/image3767.png"/><Relationship Id="rId110" Type="http://schemas.openxmlformats.org/officeDocument/2006/relationships/customXml" Target="../ink/ink4018.xml"/><Relationship Id="rId131" Type="http://schemas.openxmlformats.org/officeDocument/2006/relationships/image" Target="../media/image3789.png"/><Relationship Id="rId152" Type="http://schemas.openxmlformats.org/officeDocument/2006/relationships/customXml" Target="../ink/ink4039.xml"/><Relationship Id="rId173" Type="http://schemas.openxmlformats.org/officeDocument/2006/relationships/image" Target="../media/image3809.png"/><Relationship Id="rId194" Type="http://schemas.openxmlformats.org/officeDocument/2006/relationships/customXml" Target="../ink/ink4060.xml"/><Relationship Id="rId208" Type="http://schemas.openxmlformats.org/officeDocument/2006/relationships/customXml" Target="../ink/ink4067.xml"/><Relationship Id="rId229" Type="http://schemas.openxmlformats.org/officeDocument/2006/relationships/image" Target="../media/image3837.png"/><Relationship Id="rId240" Type="http://schemas.openxmlformats.org/officeDocument/2006/relationships/customXml" Target="../ink/ink4083.xml"/><Relationship Id="rId14" Type="http://schemas.openxmlformats.org/officeDocument/2006/relationships/customXml" Target="../ink/ink3970.xml"/><Relationship Id="rId35" Type="http://schemas.openxmlformats.org/officeDocument/2006/relationships/image" Target="../media/image3741.png"/><Relationship Id="rId56" Type="http://schemas.openxmlformats.org/officeDocument/2006/relationships/customXml" Target="../ink/ink3991.xml"/><Relationship Id="rId77" Type="http://schemas.openxmlformats.org/officeDocument/2006/relationships/image" Target="../media/image3762.png"/><Relationship Id="rId100" Type="http://schemas.openxmlformats.org/officeDocument/2006/relationships/customXml" Target="../ink/ink4013.xml"/><Relationship Id="rId8" Type="http://schemas.openxmlformats.org/officeDocument/2006/relationships/customXml" Target="../ink/ink3967.xml"/><Relationship Id="rId98" Type="http://schemas.openxmlformats.org/officeDocument/2006/relationships/customXml" Target="../ink/ink4012.xml"/><Relationship Id="rId121" Type="http://schemas.openxmlformats.org/officeDocument/2006/relationships/image" Target="../media/image3784.png"/><Relationship Id="rId142" Type="http://schemas.openxmlformats.org/officeDocument/2006/relationships/customXml" Target="../ink/ink4034.xml"/><Relationship Id="rId163" Type="http://schemas.openxmlformats.org/officeDocument/2006/relationships/image" Target="../media/image3804.png"/><Relationship Id="rId184" Type="http://schemas.openxmlformats.org/officeDocument/2006/relationships/customXml" Target="../ink/ink4055.xml"/><Relationship Id="rId219" Type="http://schemas.openxmlformats.org/officeDocument/2006/relationships/image" Target="../media/image3832.png"/><Relationship Id="rId230" Type="http://schemas.openxmlformats.org/officeDocument/2006/relationships/customXml" Target="../ink/ink4078.xml"/><Relationship Id="rId25" Type="http://schemas.openxmlformats.org/officeDocument/2006/relationships/image" Target="../media/image3736.png"/><Relationship Id="rId46" Type="http://schemas.openxmlformats.org/officeDocument/2006/relationships/customXml" Target="../ink/ink3986.xml"/><Relationship Id="rId67" Type="http://schemas.openxmlformats.org/officeDocument/2006/relationships/image" Target="../media/image3757.png"/><Relationship Id="rId88" Type="http://schemas.openxmlformats.org/officeDocument/2006/relationships/customXml" Target="../ink/ink4007.xml"/><Relationship Id="rId111" Type="http://schemas.openxmlformats.org/officeDocument/2006/relationships/image" Target="../media/image3779.png"/><Relationship Id="rId132" Type="http://schemas.openxmlformats.org/officeDocument/2006/relationships/customXml" Target="../ink/ink4029.xml"/><Relationship Id="rId153" Type="http://schemas.openxmlformats.org/officeDocument/2006/relationships/image" Target="../media/image3799.png"/><Relationship Id="rId174" Type="http://schemas.openxmlformats.org/officeDocument/2006/relationships/customXml" Target="../ink/ink4050.xml"/><Relationship Id="rId195" Type="http://schemas.openxmlformats.org/officeDocument/2006/relationships/image" Target="../media/image3820.png"/><Relationship Id="rId209" Type="http://schemas.openxmlformats.org/officeDocument/2006/relationships/image" Target="../media/image3827.png"/><Relationship Id="rId220" Type="http://schemas.openxmlformats.org/officeDocument/2006/relationships/customXml" Target="../ink/ink4073.xml"/><Relationship Id="rId241" Type="http://schemas.openxmlformats.org/officeDocument/2006/relationships/image" Target="../media/image3843.png"/><Relationship Id="rId15" Type="http://schemas.openxmlformats.org/officeDocument/2006/relationships/image" Target="../media/image3731.png"/><Relationship Id="rId36" Type="http://schemas.openxmlformats.org/officeDocument/2006/relationships/customXml" Target="../ink/ink3981.xml"/><Relationship Id="rId57" Type="http://schemas.openxmlformats.org/officeDocument/2006/relationships/image" Target="../media/image3752.png"/><Relationship Id="rId106" Type="http://schemas.openxmlformats.org/officeDocument/2006/relationships/customXml" Target="../ink/ink4016.xml"/><Relationship Id="rId127" Type="http://schemas.openxmlformats.org/officeDocument/2006/relationships/image" Target="../media/image3787.png"/><Relationship Id="rId10" Type="http://schemas.openxmlformats.org/officeDocument/2006/relationships/customXml" Target="../ink/ink3968.xml"/><Relationship Id="rId31" Type="http://schemas.openxmlformats.org/officeDocument/2006/relationships/image" Target="../media/image3739.png"/><Relationship Id="rId52" Type="http://schemas.openxmlformats.org/officeDocument/2006/relationships/customXml" Target="../ink/ink3989.xml"/><Relationship Id="rId73" Type="http://schemas.openxmlformats.org/officeDocument/2006/relationships/image" Target="../media/image3760.png"/><Relationship Id="rId78" Type="http://schemas.openxmlformats.org/officeDocument/2006/relationships/customXml" Target="../ink/ink4002.xml"/><Relationship Id="rId94" Type="http://schemas.openxmlformats.org/officeDocument/2006/relationships/customXml" Target="../ink/ink4010.xml"/><Relationship Id="rId99" Type="http://schemas.openxmlformats.org/officeDocument/2006/relationships/image" Target="../media/image3773.png"/><Relationship Id="rId101" Type="http://schemas.openxmlformats.org/officeDocument/2006/relationships/image" Target="../media/image3774.png"/><Relationship Id="rId122" Type="http://schemas.openxmlformats.org/officeDocument/2006/relationships/customXml" Target="../ink/ink4024.xml"/><Relationship Id="rId143" Type="http://schemas.openxmlformats.org/officeDocument/2006/relationships/image" Target="../media/image3794.png"/><Relationship Id="rId148" Type="http://schemas.openxmlformats.org/officeDocument/2006/relationships/customXml" Target="../ink/ink4037.xml"/><Relationship Id="rId164" Type="http://schemas.openxmlformats.org/officeDocument/2006/relationships/customXml" Target="../ink/ink4045.xml"/><Relationship Id="rId169" Type="http://schemas.openxmlformats.org/officeDocument/2006/relationships/image" Target="../media/image3807.png"/><Relationship Id="rId185" Type="http://schemas.openxmlformats.org/officeDocument/2006/relationships/image" Target="../media/image3815.png"/><Relationship Id="rId4" Type="http://schemas.openxmlformats.org/officeDocument/2006/relationships/customXml" Target="../ink/ink3965.xml"/><Relationship Id="rId9" Type="http://schemas.openxmlformats.org/officeDocument/2006/relationships/image" Target="../media/image3728.png"/><Relationship Id="rId180" Type="http://schemas.openxmlformats.org/officeDocument/2006/relationships/customXml" Target="../ink/ink4053.xml"/><Relationship Id="rId210" Type="http://schemas.openxmlformats.org/officeDocument/2006/relationships/customXml" Target="../ink/ink4068.xml"/><Relationship Id="rId215" Type="http://schemas.openxmlformats.org/officeDocument/2006/relationships/image" Target="../media/image3830.png"/><Relationship Id="rId236" Type="http://schemas.openxmlformats.org/officeDocument/2006/relationships/customXml" Target="../ink/ink4081.xml"/><Relationship Id="rId26" Type="http://schemas.openxmlformats.org/officeDocument/2006/relationships/customXml" Target="../ink/ink3976.xml"/><Relationship Id="rId231" Type="http://schemas.openxmlformats.org/officeDocument/2006/relationships/image" Target="../media/image3838.png"/><Relationship Id="rId47" Type="http://schemas.openxmlformats.org/officeDocument/2006/relationships/image" Target="../media/image3747.png"/><Relationship Id="rId68" Type="http://schemas.openxmlformats.org/officeDocument/2006/relationships/customXml" Target="../ink/ink3997.xml"/><Relationship Id="rId89" Type="http://schemas.openxmlformats.org/officeDocument/2006/relationships/image" Target="../media/image3768.png"/><Relationship Id="rId112" Type="http://schemas.openxmlformats.org/officeDocument/2006/relationships/customXml" Target="../ink/ink4019.xml"/><Relationship Id="rId133" Type="http://schemas.openxmlformats.org/officeDocument/2006/relationships/image" Target="../media/image1593.png"/><Relationship Id="rId154" Type="http://schemas.openxmlformats.org/officeDocument/2006/relationships/customXml" Target="../ink/ink4040.xml"/><Relationship Id="rId175" Type="http://schemas.openxmlformats.org/officeDocument/2006/relationships/image" Target="../media/image3810.png"/><Relationship Id="rId196" Type="http://schemas.openxmlformats.org/officeDocument/2006/relationships/customXml" Target="../ink/ink4061.xml"/><Relationship Id="rId200" Type="http://schemas.openxmlformats.org/officeDocument/2006/relationships/customXml" Target="../ink/ink4063.xml"/><Relationship Id="rId16" Type="http://schemas.openxmlformats.org/officeDocument/2006/relationships/customXml" Target="../ink/ink3971.xml"/><Relationship Id="rId221" Type="http://schemas.openxmlformats.org/officeDocument/2006/relationships/image" Target="../media/image3833.png"/><Relationship Id="rId37" Type="http://schemas.openxmlformats.org/officeDocument/2006/relationships/image" Target="../media/image3742.png"/><Relationship Id="rId58" Type="http://schemas.openxmlformats.org/officeDocument/2006/relationships/customXml" Target="../ink/ink3992.xml"/><Relationship Id="rId79" Type="http://schemas.openxmlformats.org/officeDocument/2006/relationships/image" Target="../media/image3763.png"/><Relationship Id="rId102" Type="http://schemas.openxmlformats.org/officeDocument/2006/relationships/customXml" Target="../ink/ink4014.xml"/><Relationship Id="rId123" Type="http://schemas.openxmlformats.org/officeDocument/2006/relationships/image" Target="../media/image3785.png"/><Relationship Id="rId144" Type="http://schemas.openxmlformats.org/officeDocument/2006/relationships/customXml" Target="../ink/ink4035.xml"/><Relationship Id="rId90" Type="http://schemas.openxmlformats.org/officeDocument/2006/relationships/customXml" Target="../ink/ink4008.xml"/><Relationship Id="rId165" Type="http://schemas.openxmlformats.org/officeDocument/2006/relationships/image" Target="../media/image3805.png"/><Relationship Id="rId186" Type="http://schemas.openxmlformats.org/officeDocument/2006/relationships/customXml" Target="../ink/ink4056.xml"/><Relationship Id="rId211" Type="http://schemas.openxmlformats.org/officeDocument/2006/relationships/image" Target="../media/image3828.png"/><Relationship Id="rId232" Type="http://schemas.openxmlformats.org/officeDocument/2006/relationships/customXml" Target="../ink/ink4079.xml"/><Relationship Id="rId27" Type="http://schemas.openxmlformats.org/officeDocument/2006/relationships/image" Target="../media/image3737.png"/><Relationship Id="rId48" Type="http://schemas.openxmlformats.org/officeDocument/2006/relationships/customXml" Target="../ink/ink3987.xml"/><Relationship Id="rId69" Type="http://schemas.openxmlformats.org/officeDocument/2006/relationships/image" Target="../media/image3758.png"/><Relationship Id="rId113" Type="http://schemas.openxmlformats.org/officeDocument/2006/relationships/image" Target="../media/image3780.png"/><Relationship Id="rId134" Type="http://schemas.openxmlformats.org/officeDocument/2006/relationships/customXml" Target="../ink/ink4030.xml"/><Relationship Id="rId80" Type="http://schemas.openxmlformats.org/officeDocument/2006/relationships/customXml" Target="../ink/ink4003.xml"/><Relationship Id="rId155" Type="http://schemas.openxmlformats.org/officeDocument/2006/relationships/image" Target="../media/image3800.png"/><Relationship Id="rId176" Type="http://schemas.openxmlformats.org/officeDocument/2006/relationships/customXml" Target="../ink/ink4051.xml"/><Relationship Id="rId197" Type="http://schemas.openxmlformats.org/officeDocument/2006/relationships/image" Target="../media/image3821.png"/><Relationship Id="rId201" Type="http://schemas.openxmlformats.org/officeDocument/2006/relationships/image" Target="../media/image3823.png"/><Relationship Id="rId222" Type="http://schemas.openxmlformats.org/officeDocument/2006/relationships/customXml" Target="../ink/ink4074.xml"/><Relationship Id="rId17" Type="http://schemas.openxmlformats.org/officeDocument/2006/relationships/image" Target="../media/image3732.png"/><Relationship Id="rId38" Type="http://schemas.openxmlformats.org/officeDocument/2006/relationships/customXml" Target="../ink/ink3982.xml"/><Relationship Id="rId59" Type="http://schemas.openxmlformats.org/officeDocument/2006/relationships/image" Target="../media/image3753.png"/><Relationship Id="rId103" Type="http://schemas.openxmlformats.org/officeDocument/2006/relationships/image" Target="../media/image3775.png"/><Relationship Id="rId124" Type="http://schemas.openxmlformats.org/officeDocument/2006/relationships/customXml" Target="../ink/ink4025.xml"/><Relationship Id="rId70" Type="http://schemas.openxmlformats.org/officeDocument/2006/relationships/customXml" Target="../ink/ink3998.xml"/><Relationship Id="rId91" Type="http://schemas.openxmlformats.org/officeDocument/2006/relationships/image" Target="../media/image3769.png"/><Relationship Id="rId145" Type="http://schemas.openxmlformats.org/officeDocument/2006/relationships/image" Target="../media/image3795.png"/><Relationship Id="rId166" Type="http://schemas.openxmlformats.org/officeDocument/2006/relationships/customXml" Target="../ink/ink4046.xml"/><Relationship Id="rId187" Type="http://schemas.openxmlformats.org/officeDocument/2006/relationships/image" Target="../media/image3816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4069.xml"/><Relationship Id="rId233" Type="http://schemas.openxmlformats.org/officeDocument/2006/relationships/image" Target="../media/image3839.png"/><Relationship Id="rId28" Type="http://schemas.openxmlformats.org/officeDocument/2006/relationships/customXml" Target="../ink/ink3977.xml"/><Relationship Id="rId49" Type="http://schemas.openxmlformats.org/officeDocument/2006/relationships/image" Target="../media/image3748.png"/><Relationship Id="rId114" Type="http://schemas.openxmlformats.org/officeDocument/2006/relationships/customXml" Target="../ink/ink4020.xml"/><Relationship Id="rId60" Type="http://schemas.openxmlformats.org/officeDocument/2006/relationships/customXml" Target="../ink/ink3993.xml"/><Relationship Id="rId81" Type="http://schemas.openxmlformats.org/officeDocument/2006/relationships/image" Target="../media/image3764.png"/><Relationship Id="rId135" Type="http://schemas.openxmlformats.org/officeDocument/2006/relationships/image" Target="../media/image3790.png"/><Relationship Id="rId156" Type="http://schemas.openxmlformats.org/officeDocument/2006/relationships/customXml" Target="../ink/ink4041.xml"/><Relationship Id="rId177" Type="http://schemas.openxmlformats.org/officeDocument/2006/relationships/image" Target="../media/image3811.png"/><Relationship Id="rId198" Type="http://schemas.openxmlformats.org/officeDocument/2006/relationships/customXml" Target="../ink/ink4062.xml"/><Relationship Id="rId202" Type="http://schemas.openxmlformats.org/officeDocument/2006/relationships/customXml" Target="../ink/ink4064.xml"/><Relationship Id="rId223" Type="http://schemas.openxmlformats.org/officeDocument/2006/relationships/image" Target="../media/image3834.png"/><Relationship Id="rId18" Type="http://schemas.openxmlformats.org/officeDocument/2006/relationships/customXml" Target="../ink/ink3972.xml"/><Relationship Id="rId39" Type="http://schemas.openxmlformats.org/officeDocument/2006/relationships/image" Target="../media/image3743.png"/><Relationship Id="rId50" Type="http://schemas.openxmlformats.org/officeDocument/2006/relationships/customXml" Target="../ink/ink3988.xml"/><Relationship Id="rId104" Type="http://schemas.openxmlformats.org/officeDocument/2006/relationships/customXml" Target="../ink/ink4015.xml"/><Relationship Id="rId125" Type="http://schemas.openxmlformats.org/officeDocument/2006/relationships/image" Target="../media/image3786.png"/><Relationship Id="rId146" Type="http://schemas.openxmlformats.org/officeDocument/2006/relationships/customXml" Target="../ink/ink4036.xml"/><Relationship Id="rId167" Type="http://schemas.openxmlformats.org/officeDocument/2006/relationships/image" Target="../media/image3806.png"/><Relationship Id="rId188" Type="http://schemas.openxmlformats.org/officeDocument/2006/relationships/customXml" Target="../ink/ink4057.xml"/><Relationship Id="rId71" Type="http://schemas.openxmlformats.org/officeDocument/2006/relationships/image" Target="../media/image3759.png"/><Relationship Id="rId92" Type="http://schemas.openxmlformats.org/officeDocument/2006/relationships/customXml" Target="../ink/ink4009.xml"/><Relationship Id="rId213" Type="http://schemas.openxmlformats.org/officeDocument/2006/relationships/image" Target="../media/image3829.png"/><Relationship Id="rId234" Type="http://schemas.openxmlformats.org/officeDocument/2006/relationships/customXml" Target="../ink/ink4080.xml"/><Relationship Id="rId2" Type="http://schemas.openxmlformats.org/officeDocument/2006/relationships/customXml" Target="../ink/ink3964.xml"/><Relationship Id="rId29" Type="http://schemas.openxmlformats.org/officeDocument/2006/relationships/image" Target="../media/image3738.png"/><Relationship Id="rId40" Type="http://schemas.openxmlformats.org/officeDocument/2006/relationships/customXml" Target="../ink/ink3983.xml"/><Relationship Id="rId115" Type="http://schemas.openxmlformats.org/officeDocument/2006/relationships/image" Target="../media/image3781.png"/><Relationship Id="rId136" Type="http://schemas.openxmlformats.org/officeDocument/2006/relationships/customXml" Target="../ink/ink4031.xml"/><Relationship Id="rId157" Type="http://schemas.openxmlformats.org/officeDocument/2006/relationships/image" Target="../media/image3801.png"/><Relationship Id="rId178" Type="http://schemas.openxmlformats.org/officeDocument/2006/relationships/customXml" Target="../ink/ink4052.xml"/><Relationship Id="rId61" Type="http://schemas.openxmlformats.org/officeDocument/2006/relationships/image" Target="../media/image3754.png"/><Relationship Id="rId82" Type="http://schemas.openxmlformats.org/officeDocument/2006/relationships/customXml" Target="../ink/ink4004.xml"/><Relationship Id="rId199" Type="http://schemas.openxmlformats.org/officeDocument/2006/relationships/image" Target="../media/image3822.png"/><Relationship Id="rId203" Type="http://schemas.openxmlformats.org/officeDocument/2006/relationships/image" Target="../media/image3824.png"/><Relationship Id="rId19" Type="http://schemas.openxmlformats.org/officeDocument/2006/relationships/image" Target="../media/image3733.png"/><Relationship Id="rId224" Type="http://schemas.openxmlformats.org/officeDocument/2006/relationships/customXml" Target="../ink/ink4075.xml"/><Relationship Id="rId30" Type="http://schemas.openxmlformats.org/officeDocument/2006/relationships/customXml" Target="../ink/ink3978.xml"/><Relationship Id="rId105" Type="http://schemas.openxmlformats.org/officeDocument/2006/relationships/image" Target="../media/image3776.png"/><Relationship Id="rId126" Type="http://schemas.openxmlformats.org/officeDocument/2006/relationships/customXml" Target="../ink/ink4026.xml"/><Relationship Id="rId147" Type="http://schemas.openxmlformats.org/officeDocument/2006/relationships/image" Target="../media/image3796.png"/><Relationship Id="rId168" Type="http://schemas.openxmlformats.org/officeDocument/2006/relationships/customXml" Target="../ink/ink4047.xml"/><Relationship Id="rId51" Type="http://schemas.openxmlformats.org/officeDocument/2006/relationships/image" Target="../media/image3749.png"/><Relationship Id="rId72" Type="http://schemas.openxmlformats.org/officeDocument/2006/relationships/customXml" Target="../ink/ink3999.xml"/><Relationship Id="rId93" Type="http://schemas.openxmlformats.org/officeDocument/2006/relationships/image" Target="../media/image3770.png"/><Relationship Id="rId189" Type="http://schemas.openxmlformats.org/officeDocument/2006/relationships/image" Target="../media/image3817.png"/><Relationship Id="rId3" Type="http://schemas.openxmlformats.org/officeDocument/2006/relationships/image" Target="../media/image3725.png"/><Relationship Id="rId214" Type="http://schemas.openxmlformats.org/officeDocument/2006/relationships/customXml" Target="../ink/ink4070.xml"/><Relationship Id="rId235" Type="http://schemas.openxmlformats.org/officeDocument/2006/relationships/image" Target="../media/image3840.png"/><Relationship Id="rId116" Type="http://schemas.openxmlformats.org/officeDocument/2006/relationships/customXml" Target="../ink/ink4021.xml"/><Relationship Id="rId137" Type="http://schemas.openxmlformats.org/officeDocument/2006/relationships/image" Target="../media/image3791.png"/><Relationship Id="rId158" Type="http://schemas.openxmlformats.org/officeDocument/2006/relationships/customXml" Target="../ink/ink4042.xml"/><Relationship Id="rId20" Type="http://schemas.openxmlformats.org/officeDocument/2006/relationships/customXml" Target="../ink/ink3973.xml"/><Relationship Id="rId41" Type="http://schemas.openxmlformats.org/officeDocument/2006/relationships/image" Target="../media/image3744.png"/><Relationship Id="rId62" Type="http://schemas.openxmlformats.org/officeDocument/2006/relationships/customXml" Target="../ink/ink3994.xml"/><Relationship Id="rId83" Type="http://schemas.openxmlformats.org/officeDocument/2006/relationships/image" Target="../media/image3765.png"/><Relationship Id="rId179" Type="http://schemas.openxmlformats.org/officeDocument/2006/relationships/image" Target="../media/image3812.png"/><Relationship Id="rId190" Type="http://schemas.openxmlformats.org/officeDocument/2006/relationships/customXml" Target="../ink/ink4058.xml"/><Relationship Id="rId204" Type="http://schemas.openxmlformats.org/officeDocument/2006/relationships/customXml" Target="../ink/ink4065.xml"/><Relationship Id="rId225" Type="http://schemas.openxmlformats.org/officeDocument/2006/relationships/image" Target="../media/image3835.png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899.png"/><Relationship Id="rId671" Type="http://schemas.openxmlformats.org/officeDocument/2006/relationships/customXml" Target="../ink/ink4419.xml"/><Relationship Id="rId21" Type="http://schemas.openxmlformats.org/officeDocument/2006/relationships/image" Target="../media/image3851.png"/><Relationship Id="rId324" Type="http://schemas.openxmlformats.org/officeDocument/2006/relationships/customXml" Target="../ink/ink4245.xml"/><Relationship Id="rId531" Type="http://schemas.openxmlformats.org/officeDocument/2006/relationships/image" Target="../media/image4106.png"/><Relationship Id="rId629" Type="http://schemas.openxmlformats.org/officeDocument/2006/relationships/customXml" Target="../ink/ink4398.xml"/><Relationship Id="rId170" Type="http://schemas.openxmlformats.org/officeDocument/2006/relationships/customXml" Target="../ink/ink4168.xml"/><Relationship Id="rId268" Type="http://schemas.openxmlformats.org/officeDocument/2006/relationships/customXml" Target="../ink/ink4217.xml"/><Relationship Id="rId475" Type="http://schemas.openxmlformats.org/officeDocument/2006/relationships/image" Target="../media/image4078.png"/><Relationship Id="rId32" Type="http://schemas.openxmlformats.org/officeDocument/2006/relationships/customXml" Target="../ink/ink4099.xml"/><Relationship Id="rId128" Type="http://schemas.openxmlformats.org/officeDocument/2006/relationships/customXml" Target="../ink/ink4147.xml"/><Relationship Id="rId335" Type="http://schemas.openxmlformats.org/officeDocument/2006/relationships/image" Target="../media/image4008.png"/><Relationship Id="rId542" Type="http://schemas.openxmlformats.org/officeDocument/2006/relationships/image" Target="../media/image4111.png"/><Relationship Id="rId181" Type="http://schemas.openxmlformats.org/officeDocument/2006/relationships/image" Target="../media/image3931.png"/><Relationship Id="rId402" Type="http://schemas.openxmlformats.org/officeDocument/2006/relationships/customXml" Target="../ink/ink4284.xml"/><Relationship Id="rId279" Type="http://schemas.openxmlformats.org/officeDocument/2006/relationships/image" Target="../media/image3980.png"/><Relationship Id="rId486" Type="http://schemas.openxmlformats.org/officeDocument/2006/relationships/customXml" Target="../ink/ink4326.xml"/><Relationship Id="rId43" Type="http://schemas.openxmlformats.org/officeDocument/2006/relationships/image" Target="../media/image3862.png"/><Relationship Id="rId139" Type="http://schemas.openxmlformats.org/officeDocument/2006/relationships/image" Target="../media/image3910.png"/><Relationship Id="rId346" Type="http://schemas.openxmlformats.org/officeDocument/2006/relationships/customXml" Target="../ink/ink4256.xml"/><Relationship Id="rId553" Type="http://schemas.openxmlformats.org/officeDocument/2006/relationships/customXml" Target="../ink/ink4360.xml"/><Relationship Id="rId192" Type="http://schemas.openxmlformats.org/officeDocument/2006/relationships/customXml" Target="../ink/ink4179.xml"/><Relationship Id="rId206" Type="http://schemas.openxmlformats.org/officeDocument/2006/relationships/customXml" Target="../ink/ink4186.xml"/><Relationship Id="rId413" Type="http://schemas.openxmlformats.org/officeDocument/2006/relationships/image" Target="../media/image4047.png"/><Relationship Id="rId497" Type="http://schemas.openxmlformats.org/officeDocument/2006/relationships/image" Target="../media/image4089.png"/><Relationship Id="rId620" Type="http://schemas.openxmlformats.org/officeDocument/2006/relationships/image" Target="../media/image4150.png"/><Relationship Id="rId357" Type="http://schemas.openxmlformats.org/officeDocument/2006/relationships/image" Target="../media/image4019.png"/><Relationship Id="rId54" Type="http://schemas.openxmlformats.org/officeDocument/2006/relationships/customXml" Target="../ink/ink4110.xml"/><Relationship Id="rId217" Type="http://schemas.openxmlformats.org/officeDocument/2006/relationships/image" Target="../media/image3949.png"/><Relationship Id="rId564" Type="http://schemas.openxmlformats.org/officeDocument/2006/relationships/image" Target="../media/image4122.png"/><Relationship Id="rId424" Type="http://schemas.openxmlformats.org/officeDocument/2006/relationships/customXml" Target="../ink/ink4295.xml"/><Relationship Id="rId631" Type="http://schemas.openxmlformats.org/officeDocument/2006/relationships/customXml" Target="../ink/ink4399.xml"/><Relationship Id="rId270" Type="http://schemas.openxmlformats.org/officeDocument/2006/relationships/customXml" Target="../ink/ink4218.xml"/><Relationship Id="rId65" Type="http://schemas.openxmlformats.org/officeDocument/2006/relationships/image" Target="../media/image3873.png"/><Relationship Id="rId130" Type="http://schemas.openxmlformats.org/officeDocument/2006/relationships/customXml" Target="../ink/ink4148.xml"/><Relationship Id="rId368" Type="http://schemas.openxmlformats.org/officeDocument/2006/relationships/customXml" Target="../ink/ink4267.xml"/><Relationship Id="rId575" Type="http://schemas.openxmlformats.org/officeDocument/2006/relationships/customXml" Target="../ink/ink4371.xml"/><Relationship Id="rId228" Type="http://schemas.openxmlformats.org/officeDocument/2006/relationships/customXml" Target="../ink/ink4197.xml"/><Relationship Id="rId435" Type="http://schemas.openxmlformats.org/officeDocument/2006/relationships/image" Target="../media/image4058.png"/><Relationship Id="rId642" Type="http://schemas.openxmlformats.org/officeDocument/2006/relationships/image" Target="../media/image4161.png"/><Relationship Id="rId281" Type="http://schemas.openxmlformats.org/officeDocument/2006/relationships/image" Target="../media/image3981.png"/><Relationship Id="rId502" Type="http://schemas.openxmlformats.org/officeDocument/2006/relationships/customXml" Target="../ink/ink4334.xml"/><Relationship Id="rId76" Type="http://schemas.openxmlformats.org/officeDocument/2006/relationships/customXml" Target="../ink/ink4121.xml"/><Relationship Id="rId141" Type="http://schemas.openxmlformats.org/officeDocument/2006/relationships/image" Target="../media/image3911.png"/><Relationship Id="rId379" Type="http://schemas.openxmlformats.org/officeDocument/2006/relationships/image" Target="../media/image4030.png"/><Relationship Id="rId586" Type="http://schemas.openxmlformats.org/officeDocument/2006/relationships/image" Target="../media/image4133.png"/><Relationship Id="rId7" Type="http://schemas.openxmlformats.org/officeDocument/2006/relationships/image" Target="../media/image3844.png"/><Relationship Id="rId239" Type="http://schemas.openxmlformats.org/officeDocument/2006/relationships/image" Target="../media/image3960.png"/><Relationship Id="rId446" Type="http://schemas.openxmlformats.org/officeDocument/2006/relationships/customXml" Target="../ink/ink4306.xml"/><Relationship Id="rId653" Type="http://schemas.openxmlformats.org/officeDocument/2006/relationships/customXml" Target="../ink/ink4410.xml"/><Relationship Id="rId292" Type="http://schemas.openxmlformats.org/officeDocument/2006/relationships/customXml" Target="../ink/ink4229.xml"/><Relationship Id="rId306" Type="http://schemas.openxmlformats.org/officeDocument/2006/relationships/customXml" Target="../ink/ink4236.xml"/><Relationship Id="rId87" Type="http://schemas.openxmlformats.org/officeDocument/2006/relationships/image" Target="../media/image3884.png"/><Relationship Id="rId513" Type="http://schemas.openxmlformats.org/officeDocument/2006/relationships/image" Target="../media/image4097.png"/><Relationship Id="rId597" Type="http://schemas.openxmlformats.org/officeDocument/2006/relationships/customXml" Target="../ink/ink4382.xml"/><Relationship Id="rId152" Type="http://schemas.openxmlformats.org/officeDocument/2006/relationships/customXml" Target="../ink/ink4159.xml"/><Relationship Id="rId457" Type="http://schemas.openxmlformats.org/officeDocument/2006/relationships/image" Target="../media/image4069.png"/><Relationship Id="rId664" Type="http://schemas.openxmlformats.org/officeDocument/2006/relationships/image" Target="../media/image4172.png"/><Relationship Id="rId14" Type="http://schemas.openxmlformats.org/officeDocument/2006/relationships/customXml" Target="../ink/ink4090.xml"/><Relationship Id="rId317" Type="http://schemas.openxmlformats.org/officeDocument/2006/relationships/image" Target="../media/image3999.png"/><Relationship Id="rId524" Type="http://schemas.openxmlformats.org/officeDocument/2006/relationships/customXml" Target="../ink/ink4345.xml"/><Relationship Id="rId98" Type="http://schemas.openxmlformats.org/officeDocument/2006/relationships/customXml" Target="../ink/ink4132.xml"/><Relationship Id="rId163" Type="http://schemas.openxmlformats.org/officeDocument/2006/relationships/image" Target="../media/image3922.png"/><Relationship Id="rId370" Type="http://schemas.openxmlformats.org/officeDocument/2006/relationships/customXml" Target="../ink/ink4268.xml"/><Relationship Id="rId230" Type="http://schemas.openxmlformats.org/officeDocument/2006/relationships/customXml" Target="../ink/ink4198.xml"/><Relationship Id="rId468" Type="http://schemas.openxmlformats.org/officeDocument/2006/relationships/customXml" Target="../ink/ink4317.xml"/><Relationship Id="rId675" Type="http://schemas.openxmlformats.org/officeDocument/2006/relationships/customXml" Target="../ink/ink4421.xml"/><Relationship Id="rId25" Type="http://schemas.openxmlformats.org/officeDocument/2006/relationships/image" Target="../media/image3853.png"/><Relationship Id="rId328" Type="http://schemas.openxmlformats.org/officeDocument/2006/relationships/customXml" Target="../ink/ink4247.xml"/><Relationship Id="rId535" Type="http://schemas.openxmlformats.org/officeDocument/2006/relationships/image" Target="../media/image4108.png"/><Relationship Id="rId174" Type="http://schemas.openxmlformats.org/officeDocument/2006/relationships/customXml" Target="../ink/ink4170.xml"/><Relationship Id="rId381" Type="http://schemas.openxmlformats.org/officeDocument/2006/relationships/image" Target="../media/image4031.png"/><Relationship Id="rId602" Type="http://schemas.openxmlformats.org/officeDocument/2006/relationships/image" Target="../media/image4141.png"/><Relationship Id="rId241" Type="http://schemas.openxmlformats.org/officeDocument/2006/relationships/image" Target="../media/image3961.png"/><Relationship Id="rId479" Type="http://schemas.openxmlformats.org/officeDocument/2006/relationships/image" Target="../media/image4080.png"/><Relationship Id="rId36" Type="http://schemas.openxmlformats.org/officeDocument/2006/relationships/customXml" Target="../ink/ink4101.xml"/><Relationship Id="rId339" Type="http://schemas.openxmlformats.org/officeDocument/2006/relationships/image" Target="../media/image4010.png"/><Relationship Id="rId546" Type="http://schemas.openxmlformats.org/officeDocument/2006/relationships/image" Target="../media/image4113.png"/><Relationship Id="rId101" Type="http://schemas.openxmlformats.org/officeDocument/2006/relationships/image" Target="../media/image3891.png"/><Relationship Id="rId185" Type="http://schemas.openxmlformats.org/officeDocument/2006/relationships/image" Target="../media/image3933.png"/><Relationship Id="rId406" Type="http://schemas.openxmlformats.org/officeDocument/2006/relationships/customXml" Target="../ink/ink4286.xml"/><Relationship Id="rId392" Type="http://schemas.openxmlformats.org/officeDocument/2006/relationships/customXml" Target="../ink/ink4279.xml"/><Relationship Id="rId613" Type="http://schemas.openxmlformats.org/officeDocument/2006/relationships/customXml" Target="../ink/ink4390.xml"/><Relationship Id="rId252" Type="http://schemas.openxmlformats.org/officeDocument/2006/relationships/customXml" Target="../ink/ink4209.xml"/><Relationship Id="rId47" Type="http://schemas.openxmlformats.org/officeDocument/2006/relationships/image" Target="../media/image3864.png"/><Relationship Id="rId112" Type="http://schemas.openxmlformats.org/officeDocument/2006/relationships/customXml" Target="../ink/ink4139.xml"/><Relationship Id="rId557" Type="http://schemas.openxmlformats.org/officeDocument/2006/relationships/customXml" Target="../ink/ink4362.xml"/><Relationship Id="rId196" Type="http://schemas.openxmlformats.org/officeDocument/2006/relationships/customXml" Target="../ink/ink4181.xml"/><Relationship Id="rId417" Type="http://schemas.openxmlformats.org/officeDocument/2006/relationships/image" Target="../media/image4049.png"/><Relationship Id="rId624" Type="http://schemas.openxmlformats.org/officeDocument/2006/relationships/image" Target="../media/image4152.png"/><Relationship Id="rId263" Type="http://schemas.openxmlformats.org/officeDocument/2006/relationships/image" Target="../media/image3972.png"/><Relationship Id="rId470" Type="http://schemas.openxmlformats.org/officeDocument/2006/relationships/customXml" Target="../ink/ink4318.xml"/><Relationship Id="rId58" Type="http://schemas.openxmlformats.org/officeDocument/2006/relationships/customXml" Target="../ink/ink4112.xml"/><Relationship Id="rId123" Type="http://schemas.openxmlformats.org/officeDocument/2006/relationships/image" Target="../media/image3902.png"/><Relationship Id="rId330" Type="http://schemas.openxmlformats.org/officeDocument/2006/relationships/customXml" Target="../ink/ink4248.xml"/><Relationship Id="rId568" Type="http://schemas.openxmlformats.org/officeDocument/2006/relationships/image" Target="../media/image4124.png"/><Relationship Id="rId428" Type="http://schemas.openxmlformats.org/officeDocument/2006/relationships/customXml" Target="../ink/ink4297.xml"/><Relationship Id="rId635" Type="http://schemas.openxmlformats.org/officeDocument/2006/relationships/customXml" Target="../ink/ink4401.xml"/><Relationship Id="rId274" Type="http://schemas.openxmlformats.org/officeDocument/2006/relationships/customXml" Target="../ink/ink4220.xml"/><Relationship Id="rId481" Type="http://schemas.openxmlformats.org/officeDocument/2006/relationships/image" Target="../media/image4081.png"/><Relationship Id="rId69" Type="http://schemas.openxmlformats.org/officeDocument/2006/relationships/image" Target="../media/image3875.png"/><Relationship Id="rId134" Type="http://schemas.openxmlformats.org/officeDocument/2006/relationships/customXml" Target="../ink/ink4150.xml"/><Relationship Id="rId579" Type="http://schemas.openxmlformats.org/officeDocument/2006/relationships/customXml" Target="../ink/ink4373.xml"/><Relationship Id="rId341" Type="http://schemas.openxmlformats.org/officeDocument/2006/relationships/image" Target="../media/image4011.png"/><Relationship Id="rId439" Type="http://schemas.openxmlformats.org/officeDocument/2006/relationships/image" Target="../media/image4060.png"/><Relationship Id="rId646" Type="http://schemas.openxmlformats.org/officeDocument/2006/relationships/image" Target="../media/image4163.png"/><Relationship Id="rId201" Type="http://schemas.openxmlformats.org/officeDocument/2006/relationships/image" Target="../media/image3941.png"/><Relationship Id="rId285" Type="http://schemas.openxmlformats.org/officeDocument/2006/relationships/image" Target="../media/image3983.png"/><Relationship Id="rId506" Type="http://schemas.openxmlformats.org/officeDocument/2006/relationships/customXml" Target="../ink/ink4336.xml"/><Relationship Id="rId38" Type="http://schemas.openxmlformats.org/officeDocument/2006/relationships/customXml" Target="../ink/ink4102.xml"/><Relationship Id="rId103" Type="http://schemas.openxmlformats.org/officeDocument/2006/relationships/image" Target="../media/image3892.png"/><Relationship Id="rId310" Type="http://schemas.openxmlformats.org/officeDocument/2006/relationships/customXml" Target="../ink/ink4238.xml"/><Relationship Id="rId492" Type="http://schemas.openxmlformats.org/officeDocument/2006/relationships/customXml" Target="../ink/ink4329.xml"/><Relationship Id="rId548" Type="http://schemas.openxmlformats.org/officeDocument/2006/relationships/image" Target="../media/image4114.png"/><Relationship Id="rId91" Type="http://schemas.openxmlformats.org/officeDocument/2006/relationships/image" Target="../media/image3886.png"/><Relationship Id="rId145" Type="http://schemas.openxmlformats.org/officeDocument/2006/relationships/image" Target="../media/image3913.png"/><Relationship Id="rId187" Type="http://schemas.openxmlformats.org/officeDocument/2006/relationships/image" Target="../media/image3934.png"/><Relationship Id="rId352" Type="http://schemas.openxmlformats.org/officeDocument/2006/relationships/customXml" Target="../ink/ink4259.xml"/><Relationship Id="rId394" Type="http://schemas.openxmlformats.org/officeDocument/2006/relationships/customXml" Target="../ink/ink4280.xml"/><Relationship Id="rId408" Type="http://schemas.openxmlformats.org/officeDocument/2006/relationships/customXml" Target="../ink/ink4287.xml"/><Relationship Id="rId615" Type="http://schemas.openxmlformats.org/officeDocument/2006/relationships/customXml" Target="../ink/ink4391.xml"/><Relationship Id="rId212" Type="http://schemas.openxmlformats.org/officeDocument/2006/relationships/customXml" Target="../ink/ink4189.xml"/><Relationship Id="rId254" Type="http://schemas.openxmlformats.org/officeDocument/2006/relationships/customXml" Target="../ink/ink4210.xml"/><Relationship Id="rId657" Type="http://schemas.openxmlformats.org/officeDocument/2006/relationships/customXml" Target="../ink/ink4412.xml"/><Relationship Id="rId49" Type="http://schemas.openxmlformats.org/officeDocument/2006/relationships/image" Target="../media/image3865.png"/><Relationship Id="rId114" Type="http://schemas.openxmlformats.org/officeDocument/2006/relationships/customXml" Target="../ink/ink4140.xml"/><Relationship Id="rId296" Type="http://schemas.openxmlformats.org/officeDocument/2006/relationships/customXml" Target="../ink/ink4231.xml"/><Relationship Id="rId461" Type="http://schemas.openxmlformats.org/officeDocument/2006/relationships/image" Target="../media/image4071.png"/><Relationship Id="rId517" Type="http://schemas.openxmlformats.org/officeDocument/2006/relationships/image" Target="../media/image4099.png"/><Relationship Id="rId559" Type="http://schemas.openxmlformats.org/officeDocument/2006/relationships/customXml" Target="../ink/ink4363.xml"/><Relationship Id="rId60" Type="http://schemas.openxmlformats.org/officeDocument/2006/relationships/customXml" Target="../ink/ink4113.xml"/><Relationship Id="rId156" Type="http://schemas.openxmlformats.org/officeDocument/2006/relationships/customXml" Target="../ink/ink4161.xml"/><Relationship Id="rId198" Type="http://schemas.openxmlformats.org/officeDocument/2006/relationships/customXml" Target="../ink/ink4182.xml"/><Relationship Id="rId321" Type="http://schemas.openxmlformats.org/officeDocument/2006/relationships/image" Target="../media/image4001.png"/><Relationship Id="rId363" Type="http://schemas.openxmlformats.org/officeDocument/2006/relationships/image" Target="../media/image4022.png"/><Relationship Id="rId419" Type="http://schemas.openxmlformats.org/officeDocument/2006/relationships/image" Target="../media/image4050.png"/><Relationship Id="rId570" Type="http://schemas.openxmlformats.org/officeDocument/2006/relationships/image" Target="../media/image4125.png"/><Relationship Id="rId626" Type="http://schemas.openxmlformats.org/officeDocument/2006/relationships/image" Target="../media/image4153.png"/><Relationship Id="rId223" Type="http://schemas.openxmlformats.org/officeDocument/2006/relationships/image" Target="../media/image3952.png"/><Relationship Id="rId430" Type="http://schemas.openxmlformats.org/officeDocument/2006/relationships/customXml" Target="../ink/ink4298.xml"/><Relationship Id="rId668" Type="http://schemas.openxmlformats.org/officeDocument/2006/relationships/image" Target="../media/image4174.png"/><Relationship Id="rId18" Type="http://schemas.openxmlformats.org/officeDocument/2006/relationships/customXml" Target="../ink/ink4092.xml"/><Relationship Id="rId265" Type="http://schemas.openxmlformats.org/officeDocument/2006/relationships/image" Target="../media/image3973.png"/><Relationship Id="rId472" Type="http://schemas.openxmlformats.org/officeDocument/2006/relationships/customXml" Target="../ink/ink4319.xml"/><Relationship Id="rId528" Type="http://schemas.openxmlformats.org/officeDocument/2006/relationships/customXml" Target="../ink/ink4347.xml"/><Relationship Id="rId125" Type="http://schemas.openxmlformats.org/officeDocument/2006/relationships/image" Target="../media/image3903.png"/><Relationship Id="rId167" Type="http://schemas.openxmlformats.org/officeDocument/2006/relationships/image" Target="../media/image3924.png"/><Relationship Id="rId332" Type="http://schemas.openxmlformats.org/officeDocument/2006/relationships/customXml" Target="../ink/ink4249.xml"/><Relationship Id="rId374" Type="http://schemas.openxmlformats.org/officeDocument/2006/relationships/customXml" Target="../ink/ink4270.xml"/><Relationship Id="rId581" Type="http://schemas.openxmlformats.org/officeDocument/2006/relationships/customXml" Target="../ink/ink4374.xml"/><Relationship Id="rId71" Type="http://schemas.openxmlformats.org/officeDocument/2006/relationships/image" Target="../media/image3876.png"/><Relationship Id="rId234" Type="http://schemas.openxmlformats.org/officeDocument/2006/relationships/customXml" Target="../ink/ink4200.xml"/><Relationship Id="rId637" Type="http://schemas.openxmlformats.org/officeDocument/2006/relationships/customXml" Target="../ink/ink4402.xml"/><Relationship Id="rId2" Type="http://schemas.openxmlformats.org/officeDocument/2006/relationships/customXml" Target="../ink/ink4084.xml"/><Relationship Id="rId29" Type="http://schemas.openxmlformats.org/officeDocument/2006/relationships/image" Target="../media/image3855.png"/><Relationship Id="rId276" Type="http://schemas.openxmlformats.org/officeDocument/2006/relationships/customXml" Target="../ink/ink4221.xml"/><Relationship Id="rId441" Type="http://schemas.openxmlformats.org/officeDocument/2006/relationships/image" Target="../media/image4061.png"/><Relationship Id="rId483" Type="http://schemas.openxmlformats.org/officeDocument/2006/relationships/image" Target="../media/image4082.png"/><Relationship Id="rId539" Type="http://schemas.openxmlformats.org/officeDocument/2006/relationships/customXml" Target="../ink/ink4353.xml"/><Relationship Id="rId40" Type="http://schemas.openxmlformats.org/officeDocument/2006/relationships/customXml" Target="../ink/ink4103.xml"/><Relationship Id="rId136" Type="http://schemas.openxmlformats.org/officeDocument/2006/relationships/customXml" Target="../ink/ink4151.xml"/><Relationship Id="rId178" Type="http://schemas.openxmlformats.org/officeDocument/2006/relationships/customXml" Target="../ink/ink4172.xml"/><Relationship Id="rId301" Type="http://schemas.openxmlformats.org/officeDocument/2006/relationships/image" Target="../media/image3991.png"/><Relationship Id="rId343" Type="http://schemas.openxmlformats.org/officeDocument/2006/relationships/image" Target="../media/image4012.png"/><Relationship Id="rId550" Type="http://schemas.openxmlformats.org/officeDocument/2006/relationships/image" Target="../media/image4115.png"/><Relationship Id="rId82" Type="http://schemas.openxmlformats.org/officeDocument/2006/relationships/customXml" Target="../ink/ink4124.xml"/><Relationship Id="rId203" Type="http://schemas.openxmlformats.org/officeDocument/2006/relationships/image" Target="../media/image3942.png"/><Relationship Id="rId385" Type="http://schemas.openxmlformats.org/officeDocument/2006/relationships/image" Target="../media/image4033.png"/><Relationship Id="rId592" Type="http://schemas.openxmlformats.org/officeDocument/2006/relationships/image" Target="../media/image4136.png"/><Relationship Id="rId606" Type="http://schemas.openxmlformats.org/officeDocument/2006/relationships/image" Target="../media/image4143.png"/><Relationship Id="rId648" Type="http://schemas.openxmlformats.org/officeDocument/2006/relationships/image" Target="../media/image4164.png"/><Relationship Id="rId245" Type="http://schemas.openxmlformats.org/officeDocument/2006/relationships/image" Target="../media/image3963.png"/><Relationship Id="rId287" Type="http://schemas.openxmlformats.org/officeDocument/2006/relationships/image" Target="../media/image3984.png"/><Relationship Id="rId410" Type="http://schemas.openxmlformats.org/officeDocument/2006/relationships/customXml" Target="../ink/ink4288.xml"/><Relationship Id="rId452" Type="http://schemas.openxmlformats.org/officeDocument/2006/relationships/customXml" Target="../ink/ink4309.xml"/><Relationship Id="rId494" Type="http://schemas.openxmlformats.org/officeDocument/2006/relationships/customXml" Target="../ink/ink4330.xml"/><Relationship Id="rId508" Type="http://schemas.openxmlformats.org/officeDocument/2006/relationships/customXml" Target="../ink/ink4337.xml"/><Relationship Id="rId105" Type="http://schemas.openxmlformats.org/officeDocument/2006/relationships/image" Target="../media/image3893.png"/><Relationship Id="rId147" Type="http://schemas.openxmlformats.org/officeDocument/2006/relationships/image" Target="../media/image3914.png"/><Relationship Id="rId312" Type="http://schemas.openxmlformats.org/officeDocument/2006/relationships/customXml" Target="../ink/ink4239.xml"/><Relationship Id="rId354" Type="http://schemas.openxmlformats.org/officeDocument/2006/relationships/customXml" Target="../ink/ink4260.xml"/><Relationship Id="rId51" Type="http://schemas.openxmlformats.org/officeDocument/2006/relationships/image" Target="../media/image3866.png"/><Relationship Id="rId93" Type="http://schemas.openxmlformats.org/officeDocument/2006/relationships/image" Target="../media/image3887.png"/><Relationship Id="rId189" Type="http://schemas.openxmlformats.org/officeDocument/2006/relationships/image" Target="../media/image3935.png"/><Relationship Id="rId396" Type="http://schemas.openxmlformats.org/officeDocument/2006/relationships/customXml" Target="../ink/ink4281.xml"/><Relationship Id="rId561" Type="http://schemas.openxmlformats.org/officeDocument/2006/relationships/customXml" Target="../ink/ink4364.xml"/><Relationship Id="rId617" Type="http://schemas.openxmlformats.org/officeDocument/2006/relationships/customXml" Target="../ink/ink4392.xml"/><Relationship Id="rId659" Type="http://schemas.openxmlformats.org/officeDocument/2006/relationships/customXml" Target="../ink/ink4413.xml"/><Relationship Id="rId214" Type="http://schemas.openxmlformats.org/officeDocument/2006/relationships/customXml" Target="../ink/ink4190.xml"/><Relationship Id="rId256" Type="http://schemas.openxmlformats.org/officeDocument/2006/relationships/customXml" Target="../ink/ink4211.xml"/><Relationship Id="rId298" Type="http://schemas.openxmlformats.org/officeDocument/2006/relationships/customXml" Target="../ink/ink4232.xml"/><Relationship Id="rId421" Type="http://schemas.openxmlformats.org/officeDocument/2006/relationships/image" Target="../media/image4051.png"/><Relationship Id="rId463" Type="http://schemas.openxmlformats.org/officeDocument/2006/relationships/image" Target="../media/image4072.png"/><Relationship Id="rId519" Type="http://schemas.openxmlformats.org/officeDocument/2006/relationships/image" Target="../media/image4100.png"/><Relationship Id="rId670" Type="http://schemas.openxmlformats.org/officeDocument/2006/relationships/image" Target="../media/image4175.png"/><Relationship Id="rId116" Type="http://schemas.openxmlformats.org/officeDocument/2006/relationships/customXml" Target="../ink/ink4141.xml"/><Relationship Id="rId158" Type="http://schemas.openxmlformats.org/officeDocument/2006/relationships/customXml" Target="../ink/ink4162.xml"/><Relationship Id="rId323" Type="http://schemas.openxmlformats.org/officeDocument/2006/relationships/image" Target="../media/image4002.png"/><Relationship Id="rId530" Type="http://schemas.openxmlformats.org/officeDocument/2006/relationships/customXml" Target="../ink/ink4348.xml"/><Relationship Id="rId20" Type="http://schemas.openxmlformats.org/officeDocument/2006/relationships/customXml" Target="../ink/ink4093.xml"/><Relationship Id="rId62" Type="http://schemas.openxmlformats.org/officeDocument/2006/relationships/customXml" Target="../ink/ink4114.xml"/><Relationship Id="rId365" Type="http://schemas.openxmlformats.org/officeDocument/2006/relationships/image" Target="../media/image4023.png"/><Relationship Id="rId572" Type="http://schemas.openxmlformats.org/officeDocument/2006/relationships/image" Target="../media/image4126.png"/><Relationship Id="rId628" Type="http://schemas.openxmlformats.org/officeDocument/2006/relationships/image" Target="../media/image4154.png"/><Relationship Id="rId225" Type="http://schemas.openxmlformats.org/officeDocument/2006/relationships/image" Target="../media/image3953.png"/><Relationship Id="rId267" Type="http://schemas.openxmlformats.org/officeDocument/2006/relationships/image" Target="../media/image3974.png"/><Relationship Id="rId432" Type="http://schemas.openxmlformats.org/officeDocument/2006/relationships/customXml" Target="../ink/ink4299.xml"/><Relationship Id="rId474" Type="http://schemas.openxmlformats.org/officeDocument/2006/relationships/customXml" Target="../ink/ink4320.xml"/><Relationship Id="rId127" Type="http://schemas.openxmlformats.org/officeDocument/2006/relationships/image" Target="../media/image3904.png"/><Relationship Id="rId31" Type="http://schemas.openxmlformats.org/officeDocument/2006/relationships/image" Target="../media/image3856.png"/><Relationship Id="rId73" Type="http://schemas.openxmlformats.org/officeDocument/2006/relationships/image" Target="../media/image3877.png"/><Relationship Id="rId169" Type="http://schemas.openxmlformats.org/officeDocument/2006/relationships/image" Target="../media/image3925.png"/><Relationship Id="rId334" Type="http://schemas.openxmlformats.org/officeDocument/2006/relationships/customXml" Target="../ink/ink4250.xml"/><Relationship Id="rId376" Type="http://schemas.openxmlformats.org/officeDocument/2006/relationships/customXml" Target="../ink/ink4271.xml"/><Relationship Id="rId541" Type="http://schemas.openxmlformats.org/officeDocument/2006/relationships/customXml" Target="../ink/ink4354.xml"/><Relationship Id="rId583" Type="http://schemas.openxmlformats.org/officeDocument/2006/relationships/customXml" Target="../ink/ink4375.xml"/><Relationship Id="rId639" Type="http://schemas.openxmlformats.org/officeDocument/2006/relationships/customXml" Target="../ink/ink4403.xml"/><Relationship Id="rId4" Type="http://schemas.openxmlformats.org/officeDocument/2006/relationships/customXml" Target="../ink/ink4085.xml"/><Relationship Id="rId180" Type="http://schemas.openxmlformats.org/officeDocument/2006/relationships/customXml" Target="../ink/ink4173.xml"/><Relationship Id="rId236" Type="http://schemas.openxmlformats.org/officeDocument/2006/relationships/customXml" Target="../ink/ink4201.xml"/><Relationship Id="rId278" Type="http://schemas.openxmlformats.org/officeDocument/2006/relationships/customXml" Target="../ink/ink4222.xml"/><Relationship Id="rId401" Type="http://schemas.openxmlformats.org/officeDocument/2006/relationships/image" Target="../media/image4041.png"/><Relationship Id="rId443" Type="http://schemas.openxmlformats.org/officeDocument/2006/relationships/image" Target="../media/image4062.png"/><Relationship Id="rId650" Type="http://schemas.openxmlformats.org/officeDocument/2006/relationships/image" Target="../media/image4165.png"/><Relationship Id="rId303" Type="http://schemas.openxmlformats.org/officeDocument/2006/relationships/image" Target="../media/image3992.png"/><Relationship Id="rId485" Type="http://schemas.openxmlformats.org/officeDocument/2006/relationships/image" Target="../media/image4083.png"/><Relationship Id="rId42" Type="http://schemas.openxmlformats.org/officeDocument/2006/relationships/customXml" Target="../ink/ink4104.xml"/><Relationship Id="rId84" Type="http://schemas.openxmlformats.org/officeDocument/2006/relationships/customXml" Target="../ink/ink4125.xml"/><Relationship Id="rId138" Type="http://schemas.openxmlformats.org/officeDocument/2006/relationships/customXml" Target="../ink/ink4152.xml"/><Relationship Id="rId345" Type="http://schemas.openxmlformats.org/officeDocument/2006/relationships/image" Target="../media/image4013.png"/><Relationship Id="rId387" Type="http://schemas.openxmlformats.org/officeDocument/2006/relationships/image" Target="../media/image4034.png"/><Relationship Id="rId510" Type="http://schemas.openxmlformats.org/officeDocument/2006/relationships/customXml" Target="../ink/ink4338.xml"/><Relationship Id="rId552" Type="http://schemas.openxmlformats.org/officeDocument/2006/relationships/image" Target="../media/image4116.png"/><Relationship Id="rId594" Type="http://schemas.openxmlformats.org/officeDocument/2006/relationships/image" Target="../media/image4137.png"/><Relationship Id="rId608" Type="http://schemas.openxmlformats.org/officeDocument/2006/relationships/image" Target="../media/image4144.png"/><Relationship Id="rId191" Type="http://schemas.openxmlformats.org/officeDocument/2006/relationships/image" Target="../media/image3936.png"/><Relationship Id="rId205" Type="http://schemas.openxmlformats.org/officeDocument/2006/relationships/image" Target="../media/image3943.png"/><Relationship Id="rId247" Type="http://schemas.openxmlformats.org/officeDocument/2006/relationships/image" Target="../media/image3964.png"/><Relationship Id="rId412" Type="http://schemas.openxmlformats.org/officeDocument/2006/relationships/customXml" Target="../ink/ink4289.xml"/><Relationship Id="rId107" Type="http://schemas.openxmlformats.org/officeDocument/2006/relationships/image" Target="../media/image3894.png"/><Relationship Id="rId289" Type="http://schemas.openxmlformats.org/officeDocument/2006/relationships/image" Target="../media/image3985.png"/><Relationship Id="rId454" Type="http://schemas.openxmlformats.org/officeDocument/2006/relationships/customXml" Target="../ink/ink4310.xml"/><Relationship Id="rId496" Type="http://schemas.openxmlformats.org/officeDocument/2006/relationships/customXml" Target="../ink/ink4331.xml"/><Relationship Id="rId661" Type="http://schemas.openxmlformats.org/officeDocument/2006/relationships/customXml" Target="../ink/ink4414.xml"/><Relationship Id="rId11" Type="http://schemas.openxmlformats.org/officeDocument/2006/relationships/image" Target="../media/image3846.png"/><Relationship Id="rId53" Type="http://schemas.openxmlformats.org/officeDocument/2006/relationships/image" Target="../media/image3867.png"/><Relationship Id="rId149" Type="http://schemas.openxmlformats.org/officeDocument/2006/relationships/image" Target="../media/image3915.png"/><Relationship Id="rId314" Type="http://schemas.openxmlformats.org/officeDocument/2006/relationships/customXml" Target="../ink/ink4240.xml"/><Relationship Id="rId356" Type="http://schemas.openxmlformats.org/officeDocument/2006/relationships/customXml" Target="../ink/ink4261.xml"/><Relationship Id="rId398" Type="http://schemas.openxmlformats.org/officeDocument/2006/relationships/customXml" Target="../ink/ink4282.xml"/><Relationship Id="rId521" Type="http://schemas.openxmlformats.org/officeDocument/2006/relationships/image" Target="../media/image4101.png"/><Relationship Id="rId563" Type="http://schemas.openxmlformats.org/officeDocument/2006/relationships/customXml" Target="../ink/ink4365.xml"/><Relationship Id="rId619" Type="http://schemas.openxmlformats.org/officeDocument/2006/relationships/customXml" Target="../ink/ink4393.xml"/><Relationship Id="rId95" Type="http://schemas.openxmlformats.org/officeDocument/2006/relationships/image" Target="../media/image3888.png"/><Relationship Id="rId160" Type="http://schemas.openxmlformats.org/officeDocument/2006/relationships/customXml" Target="../ink/ink4163.xml"/><Relationship Id="rId216" Type="http://schemas.openxmlformats.org/officeDocument/2006/relationships/customXml" Target="../ink/ink4191.xml"/><Relationship Id="rId423" Type="http://schemas.openxmlformats.org/officeDocument/2006/relationships/image" Target="../media/image4052.png"/><Relationship Id="rId258" Type="http://schemas.openxmlformats.org/officeDocument/2006/relationships/customXml" Target="../ink/ink4212.xml"/><Relationship Id="rId465" Type="http://schemas.openxmlformats.org/officeDocument/2006/relationships/image" Target="../media/image4073.png"/><Relationship Id="rId630" Type="http://schemas.openxmlformats.org/officeDocument/2006/relationships/image" Target="../media/image4155.png"/><Relationship Id="rId672" Type="http://schemas.openxmlformats.org/officeDocument/2006/relationships/image" Target="../media/image4176.png"/><Relationship Id="rId22" Type="http://schemas.openxmlformats.org/officeDocument/2006/relationships/customXml" Target="../ink/ink4094.xml"/><Relationship Id="rId64" Type="http://schemas.openxmlformats.org/officeDocument/2006/relationships/customXml" Target="../ink/ink4115.xml"/><Relationship Id="rId118" Type="http://schemas.openxmlformats.org/officeDocument/2006/relationships/customXml" Target="../ink/ink4142.xml"/><Relationship Id="rId325" Type="http://schemas.openxmlformats.org/officeDocument/2006/relationships/image" Target="../media/image4003.png"/><Relationship Id="rId367" Type="http://schemas.openxmlformats.org/officeDocument/2006/relationships/image" Target="../media/image4024.png"/><Relationship Id="rId532" Type="http://schemas.openxmlformats.org/officeDocument/2006/relationships/customXml" Target="../ink/ink4349.xml"/><Relationship Id="rId574" Type="http://schemas.openxmlformats.org/officeDocument/2006/relationships/image" Target="../media/image4127.png"/><Relationship Id="rId171" Type="http://schemas.openxmlformats.org/officeDocument/2006/relationships/image" Target="../media/image3926.png"/><Relationship Id="rId227" Type="http://schemas.openxmlformats.org/officeDocument/2006/relationships/image" Target="../media/image3954.png"/><Relationship Id="rId269" Type="http://schemas.openxmlformats.org/officeDocument/2006/relationships/image" Target="../media/image3975.png"/><Relationship Id="rId434" Type="http://schemas.openxmlformats.org/officeDocument/2006/relationships/customXml" Target="../ink/ink4300.xml"/><Relationship Id="rId476" Type="http://schemas.openxmlformats.org/officeDocument/2006/relationships/customXml" Target="../ink/ink4321.xml"/><Relationship Id="rId641" Type="http://schemas.openxmlformats.org/officeDocument/2006/relationships/customXml" Target="../ink/ink4404.xml"/><Relationship Id="rId33" Type="http://schemas.openxmlformats.org/officeDocument/2006/relationships/image" Target="../media/image3857.png"/><Relationship Id="rId129" Type="http://schemas.openxmlformats.org/officeDocument/2006/relationships/image" Target="../media/image3905.png"/><Relationship Id="rId280" Type="http://schemas.openxmlformats.org/officeDocument/2006/relationships/customXml" Target="../ink/ink4223.xml"/><Relationship Id="rId336" Type="http://schemas.openxmlformats.org/officeDocument/2006/relationships/customXml" Target="../ink/ink4251.xml"/><Relationship Id="rId501" Type="http://schemas.openxmlformats.org/officeDocument/2006/relationships/image" Target="../media/image4091.png"/><Relationship Id="rId543" Type="http://schemas.openxmlformats.org/officeDocument/2006/relationships/customXml" Target="../ink/ink4355.xml"/><Relationship Id="rId75" Type="http://schemas.openxmlformats.org/officeDocument/2006/relationships/image" Target="../media/image3878.png"/><Relationship Id="rId140" Type="http://schemas.openxmlformats.org/officeDocument/2006/relationships/customXml" Target="../ink/ink4153.xml"/><Relationship Id="rId182" Type="http://schemas.openxmlformats.org/officeDocument/2006/relationships/customXml" Target="../ink/ink4174.xml"/><Relationship Id="rId378" Type="http://schemas.openxmlformats.org/officeDocument/2006/relationships/customXml" Target="../ink/ink4272.xml"/><Relationship Id="rId403" Type="http://schemas.openxmlformats.org/officeDocument/2006/relationships/image" Target="../media/image4042.png"/><Relationship Id="rId585" Type="http://schemas.openxmlformats.org/officeDocument/2006/relationships/customXml" Target="../ink/ink4376.xml"/><Relationship Id="rId6" Type="http://schemas.openxmlformats.org/officeDocument/2006/relationships/customXml" Target="../ink/ink4086.xml"/><Relationship Id="rId238" Type="http://schemas.openxmlformats.org/officeDocument/2006/relationships/customXml" Target="../ink/ink4202.xml"/><Relationship Id="rId445" Type="http://schemas.openxmlformats.org/officeDocument/2006/relationships/image" Target="../media/image4063.png"/><Relationship Id="rId487" Type="http://schemas.openxmlformats.org/officeDocument/2006/relationships/image" Target="../media/image4084.png"/><Relationship Id="rId610" Type="http://schemas.openxmlformats.org/officeDocument/2006/relationships/image" Target="../media/image4145.png"/><Relationship Id="rId652" Type="http://schemas.openxmlformats.org/officeDocument/2006/relationships/image" Target="../media/image4166.png"/><Relationship Id="rId291" Type="http://schemas.openxmlformats.org/officeDocument/2006/relationships/image" Target="../media/image3986.png"/><Relationship Id="rId305" Type="http://schemas.openxmlformats.org/officeDocument/2006/relationships/image" Target="../media/image3993.png"/><Relationship Id="rId347" Type="http://schemas.openxmlformats.org/officeDocument/2006/relationships/image" Target="../media/image4014.png"/><Relationship Id="rId512" Type="http://schemas.openxmlformats.org/officeDocument/2006/relationships/customXml" Target="../ink/ink4339.xml"/><Relationship Id="rId44" Type="http://schemas.openxmlformats.org/officeDocument/2006/relationships/customXml" Target="../ink/ink4105.xml"/><Relationship Id="rId86" Type="http://schemas.openxmlformats.org/officeDocument/2006/relationships/customXml" Target="../ink/ink4126.xml"/><Relationship Id="rId151" Type="http://schemas.openxmlformats.org/officeDocument/2006/relationships/image" Target="../media/image3916.png"/><Relationship Id="rId389" Type="http://schemas.openxmlformats.org/officeDocument/2006/relationships/image" Target="../media/image4035.png"/><Relationship Id="rId554" Type="http://schemas.openxmlformats.org/officeDocument/2006/relationships/image" Target="../media/image4117.png"/><Relationship Id="rId596" Type="http://schemas.openxmlformats.org/officeDocument/2006/relationships/image" Target="../media/image4138.png"/><Relationship Id="rId193" Type="http://schemas.openxmlformats.org/officeDocument/2006/relationships/image" Target="../media/image3937.png"/><Relationship Id="rId207" Type="http://schemas.openxmlformats.org/officeDocument/2006/relationships/image" Target="../media/image3944.png"/><Relationship Id="rId249" Type="http://schemas.openxmlformats.org/officeDocument/2006/relationships/image" Target="../media/image3965.png"/><Relationship Id="rId414" Type="http://schemas.openxmlformats.org/officeDocument/2006/relationships/customXml" Target="../ink/ink4290.xml"/><Relationship Id="rId456" Type="http://schemas.openxmlformats.org/officeDocument/2006/relationships/customXml" Target="../ink/ink4311.xml"/><Relationship Id="rId498" Type="http://schemas.openxmlformats.org/officeDocument/2006/relationships/customXml" Target="../ink/ink4332.xml"/><Relationship Id="rId621" Type="http://schemas.openxmlformats.org/officeDocument/2006/relationships/customXml" Target="../ink/ink4394.xml"/><Relationship Id="rId663" Type="http://schemas.openxmlformats.org/officeDocument/2006/relationships/customXml" Target="../ink/ink4415.xml"/><Relationship Id="rId13" Type="http://schemas.openxmlformats.org/officeDocument/2006/relationships/image" Target="../media/image3847.png"/><Relationship Id="rId109" Type="http://schemas.openxmlformats.org/officeDocument/2006/relationships/image" Target="../media/image3895.png"/><Relationship Id="rId260" Type="http://schemas.openxmlformats.org/officeDocument/2006/relationships/customXml" Target="../ink/ink4213.xml"/><Relationship Id="rId316" Type="http://schemas.openxmlformats.org/officeDocument/2006/relationships/customXml" Target="../ink/ink4241.xml"/><Relationship Id="rId523" Type="http://schemas.openxmlformats.org/officeDocument/2006/relationships/image" Target="../media/image4102.png"/><Relationship Id="rId55" Type="http://schemas.openxmlformats.org/officeDocument/2006/relationships/image" Target="../media/image3868.png"/><Relationship Id="rId97" Type="http://schemas.openxmlformats.org/officeDocument/2006/relationships/image" Target="../media/image3889.png"/><Relationship Id="rId120" Type="http://schemas.openxmlformats.org/officeDocument/2006/relationships/customXml" Target="../ink/ink4143.xml"/><Relationship Id="rId358" Type="http://schemas.openxmlformats.org/officeDocument/2006/relationships/customXml" Target="../ink/ink4262.xml"/><Relationship Id="rId565" Type="http://schemas.openxmlformats.org/officeDocument/2006/relationships/customXml" Target="../ink/ink4366.xml"/><Relationship Id="rId162" Type="http://schemas.openxmlformats.org/officeDocument/2006/relationships/customXml" Target="../ink/ink4164.xml"/><Relationship Id="rId218" Type="http://schemas.openxmlformats.org/officeDocument/2006/relationships/customXml" Target="../ink/ink4192.xml"/><Relationship Id="rId425" Type="http://schemas.openxmlformats.org/officeDocument/2006/relationships/image" Target="../media/image4053.png"/><Relationship Id="rId467" Type="http://schemas.openxmlformats.org/officeDocument/2006/relationships/image" Target="../media/image4074.png"/><Relationship Id="rId632" Type="http://schemas.openxmlformats.org/officeDocument/2006/relationships/image" Target="../media/image4156.png"/><Relationship Id="rId271" Type="http://schemas.openxmlformats.org/officeDocument/2006/relationships/image" Target="../media/image3976.png"/><Relationship Id="rId674" Type="http://schemas.openxmlformats.org/officeDocument/2006/relationships/image" Target="../media/image4177.png"/><Relationship Id="rId24" Type="http://schemas.openxmlformats.org/officeDocument/2006/relationships/customXml" Target="../ink/ink4095.xml"/><Relationship Id="rId66" Type="http://schemas.openxmlformats.org/officeDocument/2006/relationships/customXml" Target="../ink/ink4116.xml"/><Relationship Id="rId131" Type="http://schemas.openxmlformats.org/officeDocument/2006/relationships/image" Target="../media/image3906.png"/><Relationship Id="rId327" Type="http://schemas.openxmlformats.org/officeDocument/2006/relationships/image" Target="../media/image4004.png"/><Relationship Id="rId369" Type="http://schemas.openxmlformats.org/officeDocument/2006/relationships/image" Target="../media/image4025.png"/><Relationship Id="rId534" Type="http://schemas.openxmlformats.org/officeDocument/2006/relationships/customXml" Target="../ink/ink4350.xml"/><Relationship Id="rId576" Type="http://schemas.openxmlformats.org/officeDocument/2006/relationships/image" Target="../media/image4128.png"/><Relationship Id="rId173" Type="http://schemas.openxmlformats.org/officeDocument/2006/relationships/image" Target="../media/image3927.png"/><Relationship Id="rId229" Type="http://schemas.openxmlformats.org/officeDocument/2006/relationships/image" Target="../media/image3955.png"/><Relationship Id="rId380" Type="http://schemas.openxmlformats.org/officeDocument/2006/relationships/customXml" Target="../ink/ink4273.xml"/><Relationship Id="rId436" Type="http://schemas.openxmlformats.org/officeDocument/2006/relationships/customXml" Target="../ink/ink4301.xml"/><Relationship Id="rId601" Type="http://schemas.openxmlformats.org/officeDocument/2006/relationships/customXml" Target="../ink/ink4384.xml"/><Relationship Id="rId643" Type="http://schemas.openxmlformats.org/officeDocument/2006/relationships/customXml" Target="../ink/ink4405.xml"/><Relationship Id="rId240" Type="http://schemas.openxmlformats.org/officeDocument/2006/relationships/customXml" Target="../ink/ink4203.xml"/><Relationship Id="rId478" Type="http://schemas.openxmlformats.org/officeDocument/2006/relationships/customXml" Target="../ink/ink4322.xml"/><Relationship Id="rId35" Type="http://schemas.openxmlformats.org/officeDocument/2006/relationships/image" Target="../media/image3858.png"/><Relationship Id="rId77" Type="http://schemas.openxmlformats.org/officeDocument/2006/relationships/image" Target="../media/image3879.png"/><Relationship Id="rId100" Type="http://schemas.openxmlformats.org/officeDocument/2006/relationships/customXml" Target="../ink/ink4133.xml"/><Relationship Id="rId282" Type="http://schemas.openxmlformats.org/officeDocument/2006/relationships/customXml" Target="../ink/ink4224.xml"/><Relationship Id="rId338" Type="http://schemas.openxmlformats.org/officeDocument/2006/relationships/customXml" Target="../ink/ink4252.xml"/><Relationship Id="rId503" Type="http://schemas.openxmlformats.org/officeDocument/2006/relationships/image" Target="../media/image4092.png"/><Relationship Id="rId545" Type="http://schemas.openxmlformats.org/officeDocument/2006/relationships/customXml" Target="../ink/ink4356.xml"/><Relationship Id="rId587" Type="http://schemas.openxmlformats.org/officeDocument/2006/relationships/customXml" Target="../ink/ink4377.xml"/><Relationship Id="rId8" Type="http://schemas.openxmlformats.org/officeDocument/2006/relationships/customXml" Target="../ink/ink4087.xml"/><Relationship Id="rId142" Type="http://schemas.openxmlformats.org/officeDocument/2006/relationships/customXml" Target="../ink/ink4154.xml"/><Relationship Id="rId184" Type="http://schemas.openxmlformats.org/officeDocument/2006/relationships/customXml" Target="../ink/ink4175.xml"/><Relationship Id="rId391" Type="http://schemas.openxmlformats.org/officeDocument/2006/relationships/image" Target="../media/image4036.png"/><Relationship Id="rId405" Type="http://schemas.openxmlformats.org/officeDocument/2006/relationships/image" Target="../media/image4043.png"/><Relationship Id="rId447" Type="http://schemas.openxmlformats.org/officeDocument/2006/relationships/image" Target="../media/image4064.png"/><Relationship Id="rId612" Type="http://schemas.openxmlformats.org/officeDocument/2006/relationships/image" Target="../media/image4146.png"/><Relationship Id="rId251" Type="http://schemas.openxmlformats.org/officeDocument/2006/relationships/image" Target="../media/image3966.png"/><Relationship Id="rId489" Type="http://schemas.openxmlformats.org/officeDocument/2006/relationships/image" Target="../media/image4085.png"/><Relationship Id="rId654" Type="http://schemas.openxmlformats.org/officeDocument/2006/relationships/image" Target="../media/image4167.png"/><Relationship Id="rId46" Type="http://schemas.openxmlformats.org/officeDocument/2006/relationships/customXml" Target="../ink/ink4106.xml"/><Relationship Id="rId293" Type="http://schemas.openxmlformats.org/officeDocument/2006/relationships/image" Target="../media/image3987.png"/><Relationship Id="rId307" Type="http://schemas.openxmlformats.org/officeDocument/2006/relationships/image" Target="../media/image3994.png"/><Relationship Id="rId349" Type="http://schemas.openxmlformats.org/officeDocument/2006/relationships/image" Target="../media/image4015.png"/><Relationship Id="rId514" Type="http://schemas.openxmlformats.org/officeDocument/2006/relationships/customXml" Target="../ink/ink4340.xml"/><Relationship Id="rId556" Type="http://schemas.openxmlformats.org/officeDocument/2006/relationships/image" Target="../media/image4118.png"/><Relationship Id="rId88" Type="http://schemas.openxmlformats.org/officeDocument/2006/relationships/customXml" Target="../ink/ink4127.xml"/><Relationship Id="rId111" Type="http://schemas.openxmlformats.org/officeDocument/2006/relationships/image" Target="../media/image3896.png"/><Relationship Id="rId153" Type="http://schemas.openxmlformats.org/officeDocument/2006/relationships/image" Target="../media/image3917.png"/><Relationship Id="rId195" Type="http://schemas.openxmlformats.org/officeDocument/2006/relationships/image" Target="../media/image3938.png"/><Relationship Id="rId209" Type="http://schemas.openxmlformats.org/officeDocument/2006/relationships/image" Target="../media/image3945.png"/><Relationship Id="rId360" Type="http://schemas.openxmlformats.org/officeDocument/2006/relationships/customXml" Target="../ink/ink4263.xml"/><Relationship Id="rId416" Type="http://schemas.openxmlformats.org/officeDocument/2006/relationships/customXml" Target="../ink/ink4291.xml"/><Relationship Id="rId598" Type="http://schemas.openxmlformats.org/officeDocument/2006/relationships/image" Target="../media/image4139.png"/><Relationship Id="rId220" Type="http://schemas.openxmlformats.org/officeDocument/2006/relationships/customXml" Target="../ink/ink4193.xml"/><Relationship Id="rId458" Type="http://schemas.openxmlformats.org/officeDocument/2006/relationships/customXml" Target="../ink/ink4312.xml"/><Relationship Id="rId623" Type="http://schemas.openxmlformats.org/officeDocument/2006/relationships/customXml" Target="../ink/ink4395.xml"/><Relationship Id="rId665" Type="http://schemas.openxmlformats.org/officeDocument/2006/relationships/customXml" Target="../ink/ink4416.xml"/><Relationship Id="rId15" Type="http://schemas.openxmlformats.org/officeDocument/2006/relationships/image" Target="../media/image3848.png"/><Relationship Id="rId57" Type="http://schemas.openxmlformats.org/officeDocument/2006/relationships/image" Target="../media/image3869.png"/><Relationship Id="rId262" Type="http://schemas.openxmlformats.org/officeDocument/2006/relationships/customXml" Target="../ink/ink4214.xml"/><Relationship Id="rId318" Type="http://schemas.openxmlformats.org/officeDocument/2006/relationships/customXml" Target="../ink/ink4242.xml"/><Relationship Id="rId525" Type="http://schemas.openxmlformats.org/officeDocument/2006/relationships/image" Target="../media/image4103.png"/><Relationship Id="rId567" Type="http://schemas.openxmlformats.org/officeDocument/2006/relationships/customXml" Target="../ink/ink4367.xml"/><Relationship Id="rId99" Type="http://schemas.openxmlformats.org/officeDocument/2006/relationships/image" Target="../media/image3890.png"/><Relationship Id="rId122" Type="http://schemas.openxmlformats.org/officeDocument/2006/relationships/customXml" Target="../ink/ink4144.xml"/><Relationship Id="rId164" Type="http://schemas.openxmlformats.org/officeDocument/2006/relationships/customXml" Target="../ink/ink4165.xml"/><Relationship Id="rId371" Type="http://schemas.openxmlformats.org/officeDocument/2006/relationships/image" Target="../media/image4026.png"/><Relationship Id="rId427" Type="http://schemas.openxmlformats.org/officeDocument/2006/relationships/image" Target="../media/image4054.png"/><Relationship Id="rId469" Type="http://schemas.openxmlformats.org/officeDocument/2006/relationships/image" Target="../media/image4075.png"/><Relationship Id="rId634" Type="http://schemas.openxmlformats.org/officeDocument/2006/relationships/image" Target="../media/image4157.png"/><Relationship Id="rId676" Type="http://schemas.openxmlformats.org/officeDocument/2006/relationships/image" Target="../media/image4178.png"/><Relationship Id="rId26" Type="http://schemas.openxmlformats.org/officeDocument/2006/relationships/customXml" Target="../ink/ink4096.xml"/><Relationship Id="rId231" Type="http://schemas.openxmlformats.org/officeDocument/2006/relationships/image" Target="../media/image3956.png"/><Relationship Id="rId273" Type="http://schemas.openxmlformats.org/officeDocument/2006/relationships/image" Target="../media/image3977.png"/><Relationship Id="rId329" Type="http://schemas.openxmlformats.org/officeDocument/2006/relationships/image" Target="../media/image4005.png"/><Relationship Id="rId480" Type="http://schemas.openxmlformats.org/officeDocument/2006/relationships/customXml" Target="../ink/ink4323.xml"/><Relationship Id="rId536" Type="http://schemas.openxmlformats.org/officeDocument/2006/relationships/customXml" Target="../ink/ink4351.xml"/><Relationship Id="rId68" Type="http://schemas.openxmlformats.org/officeDocument/2006/relationships/customXml" Target="../ink/ink4117.xml"/><Relationship Id="rId133" Type="http://schemas.openxmlformats.org/officeDocument/2006/relationships/image" Target="../media/image3907.png"/><Relationship Id="rId175" Type="http://schemas.openxmlformats.org/officeDocument/2006/relationships/image" Target="../media/image3928.png"/><Relationship Id="rId340" Type="http://schemas.openxmlformats.org/officeDocument/2006/relationships/customXml" Target="../ink/ink4253.xml"/><Relationship Id="rId578" Type="http://schemas.openxmlformats.org/officeDocument/2006/relationships/image" Target="../media/image4129.png"/><Relationship Id="rId200" Type="http://schemas.openxmlformats.org/officeDocument/2006/relationships/customXml" Target="../ink/ink4183.xml"/><Relationship Id="rId382" Type="http://schemas.openxmlformats.org/officeDocument/2006/relationships/customXml" Target="../ink/ink4274.xml"/><Relationship Id="rId438" Type="http://schemas.openxmlformats.org/officeDocument/2006/relationships/customXml" Target="../ink/ink4302.xml"/><Relationship Id="rId603" Type="http://schemas.openxmlformats.org/officeDocument/2006/relationships/customXml" Target="../ink/ink4385.xml"/><Relationship Id="rId645" Type="http://schemas.openxmlformats.org/officeDocument/2006/relationships/customXml" Target="../ink/ink4406.xml"/><Relationship Id="rId242" Type="http://schemas.openxmlformats.org/officeDocument/2006/relationships/customXml" Target="../ink/ink4204.xml"/><Relationship Id="rId284" Type="http://schemas.openxmlformats.org/officeDocument/2006/relationships/customXml" Target="../ink/ink4225.xml"/><Relationship Id="rId491" Type="http://schemas.openxmlformats.org/officeDocument/2006/relationships/image" Target="../media/image4086.png"/><Relationship Id="rId505" Type="http://schemas.openxmlformats.org/officeDocument/2006/relationships/image" Target="../media/image4093.png"/><Relationship Id="rId37" Type="http://schemas.openxmlformats.org/officeDocument/2006/relationships/image" Target="../media/image3859.png"/><Relationship Id="rId79" Type="http://schemas.openxmlformats.org/officeDocument/2006/relationships/image" Target="../media/image3880.png"/><Relationship Id="rId102" Type="http://schemas.openxmlformats.org/officeDocument/2006/relationships/customXml" Target="../ink/ink4134.xml"/><Relationship Id="rId144" Type="http://schemas.openxmlformats.org/officeDocument/2006/relationships/customXml" Target="../ink/ink4155.xml"/><Relationship Id="rId547" Type="http://schemas.openxmlformats.org/officeDocument/2006/relationships/customXml" Target="../ink/ink4357.xml"/><Relationship Id="rId589" Type="http://schemas.openxmlformats.org/officeDocument/2006/relationships/customXml" Target="../ink/ink4378.xml"/><Relationship Id="rId90" Type="http://schemas.openxmlformats.org/officeDocument/2006/relationships/customXml" Target="../ink/ink4128.xml"/><Relationship Id="rId186" Type="http://schemas.openxmlformats.org/officeDocument/2006/relationships/customXml" Target="../ink/ink4176.xml"/><Relationship Id="rId351" Type="http://schemas.openxmlformats.org/officeDocument/2006/relationships/image" Target="../media/image4016.png"/><Relationship Id="rId393" Type="http://schemas.openxmlformats.org/officeDocument/2006/relationships/image" Target="../media/image4037.png"/><Relationship Id="rId407" Type="http://schemas.openxmlformats.org/officeDocument/2006/relationships/image" Target="../media/image4044.png"/><Relationship Id="rId449" Type="http://schemas.openxmlformats.org/officeDocument/2006/relationships/image" Target="../media/image4065.png"/><Relationship Id="rId614" Type="http://schemas.openxmlformats.org/officeDocument/2006/relationships/image" Target="../media/image4147.png"/><Relationship Id="rId656" Type="http://schemas.openxmlformats.org/officeDocument/2006/relationships/image" Target="../media/image4168.png"/><Relationship Id="rId211" Type="http://schemas.openxmlformats.org/officeDocument/2006/relationships/image" Target="../media/image3946.png"/><Relationship Id="rId253" Type="http://schemas.openxmlformats.org/officeDocument/2006/relationships/image" Target="../media/image3967.png"/><Relationship Id="rId295" Type="http://schemas.openxmlformats.org/officeDocument/2006/relationships/image" Target="../media/image3988.png"/><Relationship Id="rId309" Type="http://schemas.openxmlformats.org/officeDocument/2006/relationships/image" Target="../media/image3995.png"/><Relationship Id="rId460" Type="http://schemas.openxmlformats.org/officeDocument/2006/relationships/customXml" Target="../ink/ink4313.xml"/><Relationship Id="rId516" Type="http://schemas.openxmlformats.org/officeDocument/2006/relationships/customXml" Target="../ink/ink4341.xml"/><Relationship Id="rId48" Type="http://schemas.openxmlformats.org/officeDocument/2006/relationships/customXml" Target="../ink/ink4107.xml"/><Relationship Id="rId113" Type="http://schemas.openxmlformats.org/officeDocument/2006/relationships/image" Target="../media/image3897.png"/><Relationship Id="rId320" Type="http://schemas.openxmlformats.org/officeDocument/2006/relationships/customXml" Target="../ink/ink4243.xml"/><Relationship Id="rId558" Type="http://schemas.openxmlformats.org/officeDocument/2006/relationships/image" Target="../media/image4119.png"/><Relationship Id="rId155" Type="http://schemas.openxmlformats.org/officeDocument/2006/relationships/image" Target="../media/image3918.png"/><Relationship Id="rId197" Type="http://schemas.openxmlformats.org/officeDocument/2006/relationships/image" Target="../media/image3939.png"/><Relationship Id="rId362" Type="http://schemas.openxmlformats.org/officeDocument/2006/relationships/customXml" Target="../ink/ink4264.xml"/><Relationship Id="rId418" Type="http://schemas.openxmlformats.org/officeDocument/2006/relationships/customXml" Target="../ink/ink4292.xml"/><Relationship Id="rId625" Type="http://schemas.openxmlformats.org/officeDocument/2006/relationships/customXml" Target="../ink/ink4396.xml"/><Relationship Id="rId222" Type="http://schemas.openxmlformats.org/officeDocument/2006/relationships/customXml" Target="../ink/ink4194.xml"/><Relationship Id="rId264" Type="http://schemas.openxmlformats.org/officeDocument/2006/relationships/customXml" Target="../ink/ink4215.xml"/><Relationship Id="rId471" Type="http://schemas.openxmlformats.org/officeDocument/2006/relationships/image" Target="../media/image4076.png"/><Relationship Id="rId667" Type="http://schemas.openxmlformats.org/officeDocument/2006/relationships/customXml" Target="../ink/ink4417.xml"/><Relationship Id="rId17" Type="http://schemas.openxmlformats.org/officeDocument/2006/relationships/image" Target="../media/image3849.png"/><Relationship Id="rId59" Type="http://schemas.openxmlformats.org/officeDocument/2006/relationships/image" Target="../media/image3870.png"/><Relationship Id="rId124" Type="http://schemas.openxmlformats.org/officeDocument/2006/relationships/customXml" Target="../ink/ink4145.xml"/><Relationship Id="rId527" Type="http://schemas.openxmlformats.org/officeDocument/2006/relationships/image" Target="../media/image4104.png"/><Relationship Id="rId569" Type="http://schemas.openxmlformats.org/officeDocument/2006/relationships/customXml" Target="../ink/ink4368.xml"/><Relationship Id="rId70" Type="http://schemas.openxmlformats.org/officeDocument/2006/relationships/customXml" Target="../ink/ink4118.xml"/><Relationship Id="rId166" Type="http://schemas.openxmlformats.org/officeDocument/2006/relationships/customXml" Target="../ink/ink4166.xml"/><Relationship Id="rId331" Type="http://schemas.openxmlformats.org/officeDocument/2006/relationships/image" Target="../media/image4006.png"/><Relationship Id="rId373" Type="http://schemas.openxmlformats.org/officeDocument/2006/relationships/image" Target="../media/image4027.png"/><Relationship Id="rId429" Type="http://schemas.openxmlformats.org/officeDocument/2006/relationships/image" Target="../media/image4055.png"/><Relationship Id="rId580" Type="http://schemas.openxmlformats.org/officeDocument/2006/relationships/image" Target="../media/image4130.png"/><Relationship Id="rId636" Type="http://schemas.openxmlformats.org/officeDocument/2006/relationships/image" Target="../media/image4158.png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3957.png"/><Relationship Id="rId440" Type="http://schemas.openxmlformats.org/officeDocument/2006/relationships/customXml" Target="../ink/ink4303.xml"/><Relationship Id="rId678" Type="http://schemas.openxmlformats.org/officeDocument/2006/relationships/image" Target="../media/image4179.png"/><Relationship Id="rId28" Type="http://schemas.openxmlformats.org/officeDocument/2006/relationships/customXml" Target="../ink/ink4097.xml"/><Relationship Id="rId275" Type="http://schemas.openxmlformats.org/officeDocument/2006/relationships/image" Target="../media/image3978.png"/><Relationship Id="rId300" Type="http://schemas.openxmlformats.org/officeDocument/2006/relationships/customXml" Target="../ink/ink4233.xml"/><Relationship Id="rId482" Type="http://schemas.openxmlformats.org/officeDocument/2006/relationships/customXml" Target="../ink/ink4324.xml"/><Relationship Id="rId538" Type="http://schemas.openxmlformats.org/officeDocument/2006/relationships/customXml" Target="../ink/ink4352.xml"/><Relationship Id="rId81" Type="http://schemas.openxmlformats.org/officeDocument/2006/relationships/image" Target="../media/image3881.png"/><Relationship Id="rId135" Type="http://schemas.openxmlformats.org/officeDocument/2006/relationships/image" Target="../media/image3908.png"/><Relationship Id="rId177" Type="http://schemas.openxmlformats.org/officeDocument/2006/relationships/image" Target="../media/image3929.png"/><Relationship Id="rId342" Type="http://schemas.openxmlformats.org/officeDocument/2006/relationships/customXml" Target="../ink/ink4254.xml"/><Relationship Id="rId384" Type="http://schemas.openxmlformats.org/officeDocument/2006/relationships/customXml" Target="../ink/ink4275.xml"/><Relationship Id="rId591" Type="http://schemas.openxmlformats.org/officeDocument/2006/relationships/customXml" Target="../ink/ink4379.xml"/><Relationship Id="rId605" Type="http://schemas.openxmlformats.org/officeDocument/2006/relationships/customXml" Target="../ink/ink4386.xml"/><Relationship Id="rId202" Type="http://schemas.openxmlformats.org/officeDocument/2006/relationships/customXml" Target="../ink/ink4184.xml"/><Relationship Id="rId244" Type="http://schemas.openxmlformats.org/officeDocument/2006/relationships/customXml" Target="../ink/ink4205.xml"/><Relationship Id="rId647" Type="http://schemas.openxmlformats.org/officeDocument/2006/relationships/customXml" Target="../ink/ink4407.xml"/><Relationship Id="rId39" Type="http://schemas.openxmlformats.org/officeDocument/2006/relationships/image" Target="../media/image3860.png"/><Relationship Id="rId286" Type="http://schemas.openxmlformats.org/officeDocument/2006/relationships/customXml" Target="../ink/ink4226.xml"/><Relationship Id="rId451" Type="http://schemas.openxmlformats.org/officeDocument/2006/relationships/image" Target="../media/image4066.png"/><Relationship Id="rId493" Type="http://schemas.openxmlformats.org/officeDocument/2006/relationships/image" Target="../media/image4087.png"/><Relationship Id="rId507" Type="http://schemas.openxmlformats.org/officeDocument/2006/relationships/image" Target="../media/image4094.png"/><Relationship Id="rId549" Type="http://schemas.openxmlformats.org/officeDocument/2006/relationships/customXml" Target="../ink/ink4358.xml"/><Relationship Id="rId50" Type="http://schemas.openxmlformats.org/officeDocument/2006/relationships/customXml" Target="../ink/ink4108.xml"/><Relationship Id="rId104" Type="http://schemas.openxmlformats.org/officeDocument/2006/relationships/customXml" Target="../ink/ink4135.xml"/><Relationship Id="rId146" Type="http://schemas.openxmlformats.org/officeDocument/2006/relationships/customXml" Target="../ink/ink4156.xml"/><Relationship Id="rId188" Type="http://schemas.openxmlformats.org/officeDocument/2006/relationships/customXml" Target="../ink/ink4177.xml"/><Relationship Id="rId311" Type="http://schemas.openxmlformats.org/officeDocument/2006/relationships/image" Target="../media/image3996.png"/><Relationship Id="rId353" Type="http://schemas.openxmlformats.org/officeDocument/2006/relationships/image" Target="../media/image4017.png"/><Relationship Id="rId395" Type="http://schemas.openxmlformats.org/officeDocument/2006/relationships/image" Target="../media/image4038.png"/><Relationship Id="rId409" Type="http://schemas.openxmlformats.org/officeDocument/2006/relationships/image" Target="../media/image4045.png"/><Relationship Id="rId560" Type="http://schemas.openxmlformats.org/officeDocument/2006/relationships/image" Target="../media/image4120.png"/><Relationship Id="rId92" Type="http://schemas.openxmlformats.org/officeDocument/2006/relationships/customXml" Target="../ink/ink4129.xml"/><Relationship Id="rId213" Type="http://schemas.openxmlformats.org/officeDocument/2006/relationships/image" Target="../media/image3947.png"/><Relationship Id="rId420" Type="http://schemas.openxmlformats.org/officeDocument/2006/relationships/customXml" Target="../ink/ink4293.xml"/><Relationship Id="rId616" Type="http://schemas.openxmlformats.org/officeDocument/2006/relationships/image" Target="../media/image4148.png"/><Relationship Id="rId658" Type="http://schemas.openxmlformats.org/officeDocument/2006/relationships/image" Target="../media/image4169.png"/><Relationship Id="rId255" Type="http://schemas.openxmlformats.org/officeDocument/2006/relationships/image" Target="../media/image3968.png"/><Relationship Id="rId297" Type="http://schemas.openxmlformats.org/officeDocument/2006/relationships/image" Target="../media/image3989.png"/><Relationship Id="rId462" Type="http://schemas.openxmlformats.org/officeDocument/2006/relationships/customXml" Target="../ink/ink4314.xml"/><Relationship Id="rId518" Type="http://schemas.openxmlformats.org/officeDocument/2006/relationships/customXml" Target="../ink/ink4342.xml"/><Relationship Id="rId115" Type="http://schemas.openxmlformats.org/officeDocument/2006/relationships/image" Target="../media/image3898.png"/><Relationship Id="rId157" Type="http://schemas.openxmlformats.org/officeDocument/2006/relationships/image" Target="../media/image3919.png"/><Relationship Id="rId322" Type="http://schemas.openxmlformats.org/officeDocument/2006/relationships/customXml" Target="../ink/ink4244.xml"/><Relationship Id="rId364" Type="http://schemas.openxmlformats.org/officeDocument/2006/relationships/customXml" Target="../ink/ink4265.xml"/><Relationship Id="rId61" Type="http://schemas.openxmlformats.org/officeDocument/2006/relationships/image" Target="../media/image3871.png"/><Relationship Id="rId199" Type="http://schemas.openxmlformats.org/officeDocument/2006/relationships/image" Target="../media/image3940.png"/><Relationship Id="rId571" Type="http://schemas.openxmlformats.org/officeDocument/2006/relationships/customXml" Target="../ink/ink4369.xml"/><Relationship Id="rId627" Type="http://schemas.openxmlformats.org/officeDocument/2006/relationships/customXml" Target="../ink/ink4397.xml"/><Relationship Id="rId669" Type="http://schemas.openxmlformats.org/officeDocument/2006/relationships/customXml" Target="../ink/ink4418.xml"/><Relationship Id="rId19" Type="http://schemas.openxmlformats.org/officeDocument/2006/relationships/image" Target="../media/image3850.png"/><Relationship Id="rId224" Type="http://schemas.openxmlformats.org/officeDocument/2006/relationships/customXml" Target="../ink/ink4195.xml"/><Relationship Id="rId266" Type="http://schemas.openxmlformats.org/officeDocument/2006/relationships/customXml" Target="../ink/ink4216.xml"/><Relationship Id="rId431" Type="http://schemas.openxmlformats.org/officeDocument/2006/relationships/image" Target="../media/image4056.png"/><Relationship Id="rId473" Type="http://schemas.openxmlformats.org/officeDocument/2006/relationships/image" Target="../media/image4077.png"/><Relationship Id="rId529" Type="http://schemas.openxmlformats.org/officeDocument/2006/relationships/image" Target="../media/image4105.png"/><Relationship Id="rId30" Type="http://schemas.openxmlformats.org/officeDocument/2006/relationships/customXml" Target="../ink/ink4098.xml"/><Relationship Id="rId126" Type="http://schemas.openxmlformats.org/officeDocument/2006/relationships/customXml" Target="../ink/ink4146.xml"/><Relationship Id="rId168" Type="http://schemas.openxmlformats.org/officeDocument/2006/relationships/customXml" Target="../ink/ink4167.xml"/><Relationship Id="rId333" Type="http://schemas.openxmlformats.org/officeDocument/2006/relationships/image" Target="../media/image4007.png"/><Relationship Id="rId540" Type="http://schemas.openxmlformats.org/officeDocument/2006/relationships/image" Target="../media/image4110.png"/><Relationship Id="rId72" Type="http://schemas.openxmlformats.org/officeDocument/2006/relationships/customXml" Target="../ink/ink4119.xml"/><Relationship Id="rId375" Type="http://schemas.openxmlformats.org/officeDocument/2006/relationships/image" Target="../media/image4028.png"/><Relationship Id="rId582" Type="http://schemas.openxmlformats.org/officeDocument/2006/relationships/image" Target="../media/image4131.png"/><Relationship Id="rId638" Type="http://schemas.openxmlformats.org/officeDocument/2006/relationships/image" Target="../media/image4159.png"/><Relationship Id="rId3" Type="http://schemas.openxmlformats.org/officeDocument/2006/relationships/image" Target="../media/image2063.png"/><Relationship Id="rId235" Type="http://schemas.openxmlformats.org/officeDocument/2006/relationships/image" Target="../media/image3958.png"/><Relationship Id="rId277" Type="http://schemas.openxmlformats.org/officeDocument/2006/relationships/image" Target="../media/image3979.png"/><Relationship Id="rId400" Type="http://schemas.openxmlformats.org/officeDocument/2006/relationships/customXml" Target="../ink/ink4283.xml"/><Relationship Id="rId442" Type="http://schemas.openxmlformats.org/officeDocument/2006/relationships/customXml" Target="../ink/ink4304.xml"/><Relationship Id="rId484" Type="http://schemas.openxmlformats.org/officeDocument/2006/relationships/customXml" Target="../ink/ink4325.xml"/><Relationship Id="rId137" Type="http://schemas.openxmlformats.org/officeDocument/2006/relationships/image" Target="../media/image3909.png"/><Relationship Id="rId302" Type="http://schemas.openxmlformats.org/officeDocument/2006/relationships/customXml" Target="../ink/ink4234.xml"/><Relationship Id="rId344" Type="http://schemas.openxmlformats.org/officeDocument/2006/relationships/customXml" Target="../ink/ink4255.xml"/><Relationship Id="rId41" Type="http://schemas.openxmlformats.org/officeDocument/2006/relationships/image" Target="../media/image3861.png"/><Relationship Id="rId83" Type="http://schemas.openxmlformats.org/officeDocument/2006/relationships/image" Target="../media/image3882.png"/><Relationship Id="rId179" Type="http://schemas.openxmlformats.org/officeDocument/2006/relationships/image" Target="../media/image3930.png"/><Relationship Id="rId386" Type="http://schemas.openxmlformats.org/officeDocument/2006/relationships/customXml" Target="../ink/ink4276.xml"/><Relationship Id="rId551" Type="http://schemas.openxmlformats.org/officeDocument/2006/relationships/customXml" Target="../ink/ink4359.xml"/><Relationship Id="rId593" Type="http://schemas.openxmlformats.org/officeDocument/2006/relationships/customXml" Target="../ink/ink4380.xml"/><Relationship Id="rId607" Type="http://schemas.openxmlformats.org/officeDocument/2006/relationships/customXml" Target="../ink/ink4387.xml"/><Relationship Id="rId649" Type="http://schemas.openxmlformats.org/officeDocument/2006/relationships/customXml" Target="../ink/ink4408.xml"/><Relationship Id="rId190" Type="http://schemas.openxmlformats.org/officeDocument/2006/relationships/customXml" Target="../ink/ink4178.xml"/><Relationship Id="rId204" Type="http://schemas.openxmlformats.org/officeDocument/2006/relationships/customXml" Target="../ink/ink4185.xml"/><Relationship Id="rId246" Type="http://schemas.openxmlformats.org/officeDocument/2006/relationships/customXml" Target="../ink/ink4206.xml"/><Relationship Id="rId288" Type="http://schemas.openxmlformats.org/officeDocument/2006/relationships/customXml" Target="../ink/ink4227.xml"/><Relationship Id="rId411" Type="http://schemas.openxmlformats.org/officeDocument/2006/relationships/image" Target="../media/image4046.png"/><Relationship Id="rId453" Type="http://schemas.openxmlformats.org/officeDocument/2006/relationships/image" Target="../media/image4067.png"/><Relationship Id="rId509" Type="http://schemas.openxmlformats.org/officeDocument/2006/relationships/image" Target="../media/image4095.png"/><Relationship Id="rId660" Type="http://schemas.openxmlformats.org/officeDocument/2006/relationships/image" Target="../media/image4170.png"/><Relationship Id="rId106" Type="http://schemas.openxmlformats.org/officeDocument/2006/relationships/customXml" Target="../ink/ink4136.xml"/><Relationship Id="rId313" Type="http://schemas.openxmlformats.org/officeDocument/2006/relationships/image" Target="../media/image3997.png"/><Relationship Id="rId495" Type="http://schemas.openxmlformats.org/officeDocument/2006/relationships/image" Target="../media/image4088.png"/><Relationship Id="rId10" Type="http://schemas.openxmlformats.org/officeDocument/2006/relationships/customXml" Target="../ink/ink4088.xml"/><Relationship Id="rId52" Type="http://schemas.openxmlformats.org/officeDocument/2006/relationships/customXml" Target="../ink/ink4109.xml"/><Relationship Id="rId94" Type="http://schemas.openxmlformats.org/officeDocument/2006/relationships/customXml" Target="../ink/ink4130.xml"/><Relationship Id="rId148" Type="http://schemas.openxmlformats.org/officeDocument/2006/relationships/customXml" Target="../ink/ink4157.xml"/><Relationship Id="rId355" Type="http://schemas.openxmlformats.org/officeDocument/2006/relationships/image" Target="../media/image4018.png"/><Relationship Id="rId397" Type="http://schemas.openxmlformats.org/officeDocument/2006/relationships/image" Target="../media/image4039.png"/><Relationship Id="rId520" Type="http://schemas.openxmlformats.org/officeDocument/2006/relationships/customXml" Target="../ink/ink4343.xml"/><Relationship Id="rId562" Type="http://schemas.openxmlformats.org/officeDocument/2006/relationships/image" Target="../media/image4121.png"/><Relationship Id="rId618" Type="http://schemas.openxmlformats.org/officeDocument/2006/relationships/image" Target="../media/image4149.png"/><Relationship Id="rId215" Type="http://schemas.openxmlformats.org/officeDocument/2006/relationships/image" Target="../media/image3948.png"/><Relationship Id="rId257" Type="http://schemas.openxmlformats.org/officeDocument/2006/relationships/image" Target="../media/image3969.png"/><Relationship Id="rId422" Type="http://schemas.openxmlformats.org/officeDocument/2006/relationships/customXml" Target="../ink/ink4294.xml"/><Relationship Id="rId464" Type="http://schemas.openxmlformats.org/officeDocument/2006/relationships/customXml" Target="../ink/ink4315.xml"/><Relationship Id="rId299" Type="http://schemas.openxmlformats.org/officeDocument/2006/relationships/image" Target="../media/image3990.png"/><Relationship Id="rId63" Type="http://schemas.openxmlformats.org/officeDocument/2006/relationships/image" Target="../media/image3872.png"/><Relationship Id="rId159" Type="http://schemas.openxmlformats.org/officeDocument/2006/relationships/image" Target="../media/image3920.png"/><Relationship Id="rId366" Type="http://schemas.openxmlformats.org/officeDocument/2006/relationships/customXml" Target="../ink/ink4266.xml"/><Relationship Id="rId573" Type="http://schemas.openxmlformats.org/officeDocument/2006/relationships/customXml" Target="../ink/ink4370.xml"/><Relationship Id="rId226" Type="http://schemas.openxmlformats.org/officeDocument/2006/relationships/customXml" Target="../ink/ink4196.xml"/><Relationship Id="rId433" Type="http://schemas.openxmlformats.org/officeDocument/2006/relationships/image" Target="../media/image4057.png"/><Relationship Id="rId640" Type="http://schemas.openxmlformats.org/officeDocument/2006/relationships/image" Target="../media/image4160.png"/><Relationship Id="rId74" Type="http://schemas.openxmlformats.org/officeDocument/2006/relationships/customXml" Target="../ink/ink4120.xml"/><Relationship Id="rId377" Type="http://schemas.openxmlformats.org/officeDocument/2006/relationships/image" Target="../media/image4029.png"/><Relationship Id="rId500" Type="http://schemas.openxmlformats.org/officeDocument/2006/relationships/customXml" Target="../ink/ink4333.xml"/><Relationship Id="rId584" Type="http://schemas.openxmlformats.org/officeDocument/2006/relationships/image" Target="../media/image4132.png"/><Relationship Id="rId5" Type="http://schemas.openxmlformats.org/officeDocument/2006/relationships/image" Target="../media/image2404.png"/><Relationship Id="rId237" Type="http://schemas.openxmlformats.org/officeDocument/2006/relationships/image" Target="../media/image3959.png"/><Relationship Id="rId444" Type="http://schemas.openxmlformats.org/officeDocument/2006/relationships/customXml" Target="../ink/ink4305.xml"/><Relationship Id="rId651" Type="http://schemas.openxmlformats.org/officeDocument/2006/relationships/customXml" Target="../ink/ink4409.xml"/><Relationship Id="rId290" Type="http://schemas.openxmlformats.org/officeDocument/2006/relationships/customXml" Target="../ink/ink4228.xml"/><Relationship Id="rId304" Type="http://schemas.openxmlformats.org/officeDocument/2006/relationships/customXml" Target="../ink/ink4235.xml"/><Relationship Id="rId388" Type="http://schemas.openxmlformats.org/officeDocument/2006/relationships/customXml" Target="../ink/ink4277.xml"/><Relationship Id="rId511" Type="http://schemas.openxmlformats.org/officeDocument/2006/relationships/image" Target="../media/image4096.png"/><Relationship Id="rId609" Type="http://schemas.openxmlformats.org/officeDocument/2006/relationships/customXml" Target="../ink/ink4388.xml"/><Relationship Id="rId85" Type="http://schemas.openxmlformats.org/officeDocument/2006/relationships/image" Target="../media/image3883.png"/><Relationship Id="rId150" Type="http://schemas.openxmlformats.org/officeDocument/2006/relationships/customXml" Target="../ink/ink4158.xml"/><Relationship Id="rId595" Type="http://schemas.openxmlformats.org/officeDocument/2006/relationships/customXml" Target="../ink/ink4381.xml"/><Relationship Id="rId248" Type="http://schemas.openxmlformats.org/officeDocument/2006/relationships/customXml" Target="../ink/ink4207.xml"/><Relationship Id="rId455" Type="http://schemas.openxmlformats.org/officeDocument/2006/relationships/image" Target="../media/image4068.png"/><Relationship Id="rId662" Type="http://schemas.openxmlformats.org/officeDocument/2006/relationships/image" Target="../media/image4171.png"/><Relationship Id="rId12" Type="http://schemas.openxmlformats.org/officeDocument/2006/relationships/customXml" Target="../ink/ink4089.xml"/><Relationship Id="rId108" Type="http://schemas.openxmlformats.org/officeDocument/2006/relationships/customXml" Target="../ink/ink4137.xml"/><Relationship Id="rId315" Type="http://schemas.openxmlformats.org/officeDocument/2006/relationships/image" Target="../media/image3998.png"/><Relationship Id="rId522" Type="http://schemas.openxmlformats.org/officeDocument/2006/relationships/customXml" Target="../ink/ink4344.xml"/><Relationship Id="rId96" Type="http://schemas.openxmlformats.org/officeDocument/2006/relationships/customXml" Target="../ink/ink4131.xml"/><Relationship Id="rId161" Type="http://schemas.openxmlformats.org/officeDocument/2006/relationships/image" Target="../media/image3921.png"/><Relationship Id="rId399" Type="http://schemas.openxmlformats.org/officeDocument/2006/relationships/image" Target="../media/image4040.png"/><Relationship Id="rId259" Type="http://schemas.openxmlformats.org/officeDocument/2006/relationships/image" Target="../media/image3970.png"/><Relationship Id="rId466" Type="http://schemas.openxmlformats.org/officeDocument/2006/relationships/customXml" Target="../ink/ink4316.xml"/><Relationship Id="rId673" Type="http://schemas.openxmlformats.org/officeDocument/2006/relationships/customXml" Target="../ink/ink4420.xml"/><Relationship Id="rId23" Type="http://schemas.openxmlformats.org/officeDocument/2006/relationships/image" Target="../media/image3852.png"/><Relationship Id="rId119" Type="http://schemas.openxmlformats.org/officeDocument/2006/relationships/image" Target="../media/image3900.png"/><Relationship Id="rId326" Type="http://schemas.openxmlformats.org/officeDocument/2006/relationships/customXml" Target="../ink/ink4246.xml"/><Relationship Id="rId533" Type="http://schemas.openxmlformats.org/officeDocument/2006/relationships/image" Target="../media/image4107.png"/><Relationship Id="rId172" Type="http://schemas.openxmlformats.org/officeDocument/2006/relationships/customXml" Target="../ink/ink4169.xml"/><Relationship Id="rId477" Type="http://schemas.openxmlformats.org/officeDocument/2006/relationships/image" Target="../media/image4079.png"/><Relationship Id="rId600" Type="http://schemas.openxmlformats.org/officeDocument/2006/relationships/image" Target="../media/image4140.png"/><Relationship Id="rId337" Type="http://schemas.openxmlformats.org/officeDocument/2006/relationships/image" Target="../media/image4009.png"/><Relationship Id="rId34" Type="http://schemas.openxmlformats.org/officeDocument/2006/relationships/customXml" Target="../ink/ink4100.xml"/><Relationship Id="rId544" Type="http://schemas.openxmlformats.org/officeDocument/2006/relationships/image" Target="../media/image4112.png"/><Relationship Id="rId183" Type="http://schemas.openxmlformats.org/officeDocument/2006/relationships/image" Target="../media/image3932.png"/><Relationship Id="rId390" Type="http://schemas.openxmlformats.org/officeDocument/2006/relationships/customXml" Target="../ink/ink4278.xml"/><Relationship Id="rId404" Type="http://schemas.openxmlformats.org/officeDocument/2006/relationships/customXml" Target="../ink/ink4285.xml"/><Relationship Id="rId611" Type="http://schemas.openxmlformats.org/officeDocument/2006/relationships/customXml" Target="../ink/ink4389.xml"/><Relationship Id="rId250" Type="http://schemas.openxmlformats.org/officeDocument/2006/relationships/customXml" Target="../ink/ink4208.xml"/><Relationship Id="rId488" Type="http://schemas.openxmlformats.org/officeDocument/2006/relationships/customXml" Target="../ink/ink4327.xml"/><Relationship Id="rId45" Type="http://schemas.openxmlformats.org/officeDocument/2006/relationships/image" Target="../media/image3863.png"/><Relationship Id="rId110" Type="http://schemas.openxmlformats.org/officeDocument/2006/relationships/customXml" Target="../ink/ink4138.xml"/><Relationship Id="rId348" Type="http://schemas.openxmlformats.org/officeDocument/2006/relationships/customXml" Target="../ink/ink4257.xml"/><Relationship Id="rId555" Type="http://schemas.openxmlformats.org/officeDocument/2006/relationships/customXml" Target="../ink/ink4361.xml"/><Relationship Id="rId194" Type="http://schemas.openxmlformats.org/officeDocument/2006/relationships/customXml" Target="../ink/ink4180.xml"/><Relationship Id="rId208" Type="http://schemas.openxmlformats.org/officeDocument/2006/relationships/customXml" Target="../ink/ink4187.xml"/><Relationship Id="rId415" Type="http://schemas.openxmlformats.org/officeDocument/2006/relationships/image" Target="../media/image4048.png"/><Relationship Id="rId622" Type="http://schemas.openxmlformats.org/officeDocument/2006/relationships/image" Target="../media/image4151.png"/><Relationship Id="rId261" Type="http://schemas.openxmlformats.org/officeDocument/2006/relationships/image" Target="../media/image3971.png"/><Relationship Id="rId499" Type="http://schemas.openxmlformats.org/officeDocument/2006/relationships/image" Target="../media/image4090.png"/><Relationship Id="rId56" Type="http://schemas.openxmlformats.org/officeDocument/2006/relationships/customXml" Target="../ink/ink4111.xml"/><Relationship Id="rId359" Type="http://schemas.openxmlformats.org/officeDocument/2006/relationships/image" Target="../media/image4020.png"/><Relationship Id="rId566" Type="http://schemas.openxmlformats.org/officeDocument/2006/relationships/image" Target="../media/image4123.png"/><Relationship Id="rId121" Type="http://schemas.openxmlformats.org/officeDocument/2006/relationships/image" Target="../media/image3901.png"/><Relationship Id="rId219" Type="http://schemas.openxmlformats.org/officeDocument/2006/relationships/image" Target="../media/image3950.png"/><Relationship Id="rId426" Type="http://schemas.openxmlformats.org/officeDocument/2006/relationships/customXml" Target="../ink/ink4296.xml"/><Relationship Id="rId633" Type="http://schemas.openxmlformats.org/officeDocument/2006/relationships/customXml" Target="../ink/ink4400.xml"/><Relationship Id="rId67" Type="http://schemas.openxmlformats.org/officeDocument/2006/relationships/image" Target="../media/image3874.png"/><Relationship Id="rId272" Type="http://schemas.openxmlformats.org/officeDocument/2006/relationships/customXml" Target="../ink/ink4219.xml"/><Relationship Id="rId577" Type="http://schemas.openxmlformats.org/officeDocument/2006/relationships/customXml" Target="../ink/ink4372.xml"/><Relationship Id="rId132" Type="http://schemas.openxmlformats.org/officeDocument/2006/relationships/customXml" Target="../ink/ink4149.xml"/><Relationship Id="rId437" Type="http://schemas.openxmlformats.org/officeDocument/2006/relationships/image" Target="../media/image4059.png"/><Relationship Id="rId644" Type="http://schemas.openxmlformats.org/officeDocument/2006/relationships/image" Target="../media/image4162.png"/><Relationship Id="rId283" Type="http://schemas.openxmlformats.org/officeDocument/2006/relationships/image" Target="../media/image3982.png"/><Relationship Id="rId490" Type="http://schemas.openxmlformats.org/officeDocument/2006/relationships/customXml" Target="../ink/ink4328.xml"/><Relationship Id="rId504" Type="http://schemas.openxmlformats.org/officeDocument/2006/relationships/customXml" Target="../ink/ink4335.xml"/><Relationship Id="rId78" Type="http://schemas.openxmlformats.org/officeDocument/2006/relationships/customXml" Target="../ink/ink4122.xml"/><Relationship Id="rId143" Type="http://schemas.openxmlformats.org/officeDocument/2006/relationships/image" Target="../media/image3912.png"/><Relationship Id="rId350" Type="http://schemas.openxmlformats.org/officeDocument/2006/relationships/customXml" Target="../ink/ink4258.xml"/><Relationship Id="rId588" Type="http://schemas.openxmlformats.org/officeDocument/2006/relationships/image" Target="../media/image4134.png"/><Relationship Id="rId9" Type="http://schemas.openxmlformats.org/officeDocument/2006/relationships/image" Target="../media/image3845.png"/><Relationship Id="rId210" Type="http://schemas.openxmlformats.org/officeDocument/2006/relationships/customXml" Target="../ink/ink4188.xml"/><Relationship Id="rId448" Type="http://schemas.openxmlformats.org/officeDocument/2006/relationships/customXml" Target="../ink/ink4307.xml"/><Relationship Id="rId655" Type="http://schemas.openxmlformats.org/officeDocument/2006/relationships/customXml" Target="../ink/ink4411.xml"/><Relationship Id="rId294" Type="http://schemas.openxmlformats.org/officeDocument/2006/relationships/customXml" Target="../ink/ink4230.xml"/><Relationship Id="rId308" Type="http://schemas.openxmlformats.org/officeDocument/2006/relationships/customXml" Target="../ink/ink4237.xml"/><Relationship Id="rId515" Type="http://schemas.openxmlformats.org/officeDocument/2006/relationships/image" Target="../media/image4098.png"/><Relationship Id="rId89" Type="http://schemas.openxmlformats.org/officeDocument/2006/relationships/image" Target="../media/image3885.png"/><Relationship Id="rId154" Type="http://schemas.openxmlformats.org/officeDocument/2006/relationships/customXml" Target="../ink/ink4160.xml"/><Relationship Id="rId361" Type="http://schemas.openxmlformats.org/officeDocument/2006/relationships/image" Target="../media/image4021.png"/><Relationship Id="rId599" Type="http://schemas.openxmlformats.org/officeDocument/2006/relationships/customXml" Target="../ink/ink4383.xml"/><Relationship Id="rId459" Type="http://schemas.openxmlformats.org/officeDocument/2006/relationships/image" Target="../media/image4070.png"/><Relationship Id="rId666" Type="http://schemas.openxmlformats.org/officeDocument/2006/relationships/image" Target="../media/image4173.png"/><Relationship Id="rId16" Type="http://schemas.openxmlformats.org/officeDocument/2006/relationships/customXml" Target="../ink/ink4091.xml"/><Relationship Id="rId221" Type="http://schemas.openxmlformats.org/officeDocument/2006/relationships/image" Target="../media/image3951.png"/><Relationship Id="rId319" Type="http://schemas.openxmlformats.org/officeDocument/2006/relationships/image" Target="../media/image4000.png"/><Relationship Id="rId526" Type="http://schemas.openxmlformats.org/officeDocument/2006/relationships/customXml" Target="../ink/ink4346.xml"/><Relationship Id="rId165" Type="http://schemas.openxmlformats.org/officeDocument/2006/relationships/image" Target="../media/image3923.png"/><Relationship Id="rId372" Type="http://schemas.openxmlformats.org/officeDocument/2006/relationships/customXml" Target="../ink/ink4269.xml"/><Relationship Id="rId677" Type="http://schemas.openxmlformats.org/officeDocument/2006/relationships/customXml" Target="../ink/ink4422.xml"/><Relationship Id="rId232" Type="http://schemas.openxmlformats.org/officeDocument/2006/relationships/customXml" Target="../ink/ink4199.xml"/><Relationship Id="rId27" Type="http://schemas.openxmlformats.org/officeDocument/2006/relationships/image" Target="../media/image3854.png"/><Relationship Id="rId537" Type="http://schemas.openxmlformats.org/officeDocument/2006/relationships/image" Target="../media/image4109.png"/><Relationship Id="rId80" Type="http://schemas.openxmlformats.org/officeDocument/2006/relationships/customXml" Target="../ink/ink4123.xml"/><Relationship Id="rId176" Type="http://schemas.openxmlformats.org/officeDocument/2006/relationships/customXml" Target="../ink/ink4171.xml"/><Relationship Id="rId383" Type="http://schemas.openxmlformats.org/officeDocument/2006/relationships/image" Target="../media/image4032.png"/><Relationship Id="rId590" Type="http://schemas.openxmlformats.org/officeDocument/2006/relationships/image" Target="../media/image4135.png"/><Relationship Id="rId604" Type="http://schemas.openxmlformats.org/officeDocument/2006/relationships/image" Target="../media/image4142.png"/><Relationship Id="rId243" Type="http://schemas.openxmlformats.org/officeDocument/2006/relationships/image" Target="../media/image3962.png"/><Relationship Id="rId450" Type="http://schemas.openxmlformats.org/officeDocument/2006/relationships/customXml" Target="../ink/ink4308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480.xml"/><Relationship Id="rId21" Type="http://schemas.openxmlformats.org/officeDocument/2006/relationships/image" Target="../media/image4189.png"/><Relationship Id="rId42" Type="http://schemas.openxmlformats.org/officeDocument/2006/relationships/customXml" Target="../ink/ink4443.xml"/><Relationship Id="rId63" Type="http://schemas.openxmlformats.org/officeDocument/2006/relationships/image" Target="../media/image4210.png"/><Relationship Id="rId84" Type="http://schemas.openxmlformats.org/officeDocument/2006/relationships/image" Target="../media/image4220.png"/><Relationship Id="rId138" Type="http://schemas.openxmlformats.org/officeDocument/2006/relationships/image" Target="../media/image4247.png"/><Relationship Id="rId159" Type="http://schemas.openxmlformats.org/officeDocument/2006/relationships/customXml" Target="../ink/ink4501.xml"/><Relationship Id="rId170" Type="http://schemas.openxmlformats.org/officeDocument/2006/relationships/image" Target="../media/image4263.png"/><Relationship Id="rId191" Type="http://schemas.openxmlformats.org/officeDocument/2006/relationships/customXml" Target="../ink/ink4517.xml"/><Relationship Id="rId205" Type="http://schemas.openxmlformats.org/officeDocument/2006/relationships/customXml" Target="../ink/ink4524.xml"/><Relationship Id="rId226" Type="http://schemas.openxmlformats.org/officeDocument/2006/relationships/image" Target="../media/image4291.png"/><Relationship Id="rId247" Type="http://schemas.openxmlformats.org/officeDocument/2006/relationships/customXml" Target="../ink/ink4545.xml"/><Relationship Id="rId107" Type="http://schemas.openxmlformats.org/officeDocument/2006/relationships/customXml" Target="../ink/ink4475.xml"/><Relationship Id="rId11" Type="http://schemas.openxmlformats.org/officeDocument/2006/relationships/image" Target="../media/image4184.png"/><Relationship Id="rId32" Type="http://schemas.openxmlformats.org/officeDocument/2006/relationships/customXml" Target="../ink/ink4438.xml"/><Relationship Id="rId53" Type="http://schemas.openxmlformats.org/officeDocument/2006/relationships/image" Target="../media/image4205.png"/><Relationship Id="rId74" Type="http://schemas.openxmlformats.org/officeDocument/2006/relationships/image" Target="../media/image4215.png"/><Relationship Id="rId128" Type="http://schemas.openxmlformats.org/officeDocument/2006/relationships/image" Target="../media/image4242.png"/><Relationship Id="rId149" Type="http://schemas.openxmlformats.org/officeDocument/2006/relationships/customXml" Target="../ink/ink4496.xml"/><Relationship Id="rId5" Type="http://schemas.openxmlformats.org/officeDocument/2006/relationships/image" Target="../media/image4181.png"/><Relationship Id="rId95" Type="http://schemas.openxmlformats.org/officeDocument/2006/relationships/customXml" Target="../ink/ink4469.xml"/><Relationship Id="rId160" Type="http://schemas.openxmlformats.org/officeDocument/2006/relationships/image" Target="../media/image4258.png"/><Relationship Id="rId181" Type="http://schemas.openxmlformats.org/officeDocument/2006/relationships/customXml" Target="../ink/ink4512.xml"/><Relationship Id="rId216" Type="http://schemas.openxmlformats.org/officeDocument/2006/relationships/image" Target="../media/image4286.png"/><Relationship Id="rId237" Type="http://schemas.openxmlformats.org/officeDocument/2006/relationships/customXml" Target="../ink/ink4540.xml"/><Relationship Id="rId22" Type="http://schemas.openxmlformats.org/officeDocument/2006/relationships/customXml" Target="../ink/ink4433.xml"/><Relationship Id="rId43" Type="http://schemas.openxmlformats.org/officeDocument/2006/relationships/image" Target="../media/image4200.png"/><Relationship Id="rId64" Type="http://schemas.openxmlformats.org/officeDocument/2006/relationships/customXml" Target="../ink/ink4454.xml"/><Relationship Id="rId118" Type="http://schemas.openxmlformats.org/officeDocument/2006/relationships/image" Target="../media/image4237.png"/><Relationship Id="rId139" Type="http://schemas.openxmlformats.org/officeDocument/2006/relationships/customXml" Target="../ink/ink4491.xml"/><Relationship Id="rId85" Type="http://schemas.openxmlformats.org/officeDocument/2006/relationships/customXml" Target="../ink/ink4464.xml"/><Relationship Id="rId150" Type="http://schemas.openxmlformats.org/officeDocument/2006/relationships/image" Target="../media/image4253.png"/><Relationship Id="rId171" Type="http://schemas.openxmlformats.org/officeDocument/2006/relationships/customXml" Target="../ink/ink4507.xml"/><Relationship Id="rId192" Type="http://schemas.openxmlformats.org/officeDocument/2006/relationships/image" Target="../media/image4274.png"/><Relationship Id="rId206" Type="http://schemas.openxmlformats.org/officeDocument/2006/relationships/image" Target="../media/image4281.png"/><Relationship Id="rId227" Type="http://schemas.openxmlformats.org/officeDocument/2006/relationships/customXml" Target="../ink/ink4535.xml"/><Relationship Id="rId248" Type="http://schemas.openxmlformats.org/officeDocument/2006/relationships/image" Target="../media/image4302.png"/><Relationship Id="rId12" Type="http://schemas.openxmlformats.org/officeDocument/2006/relationships/customXml" Target="../ink/ink4428.xml"/><Relationship Id="rId33" Type="http://schemas.openxmlformats.org/officeDocument/2006/relationships/image" Target="../media/image4195.png"/><Relationship Id="rId108" Type="http://schemas.openxmlformats.org/officeDocument/2006/relationships/image" Target="../media/image4232.png"/><Relationship Id="rId129" Type="http://schemas.openxmlformats.org/officeDocument/2006/relationships/customXml" Target="../ink/ink4486.xml"/><Relationship Id="rId54" Type="http://schemas.openxmlformats.org/officeDocument/2006/relationships/customXml" Target="../ink/ink4449.xml"/><Relationship Id="rId75" Type="http://schemas.openxmlformats.org/officeDocument/2006/relationships/customXml" Target="../ink/ink4459.xml"/><Relationship Id="rId96" Type="http://schemas.openxmlformats.org/officeDocument/2006/relationships/image" Target="../media/image4226.png"/><Relationship Id="rId140" Type="http://schemas.openxmlformats.org/officeDocument/2006/relationships/image" Target="../media/image4248.png"/><Relationship Id="rId161" Type="http://schemas.openxmlformats.org/officeDocument/2006/relationships/customXml" Target="../ink/ink4502.xml"/><Relationship Id="rId182" Type="http://schemas.openxmlformats.org/officeDocument/2006/relationships/image" Target="../media/image4269.png"/><Relationship Id="rId217" Type="http://schemas.openxmlformats.org/officeDocument/2006/relationships/customXml" Target="../ink/ink4530.xml"/><Relationship Id="rId6" Type="http://schemas.openxmlformats.org/officeDocument/2006/relationships/customXml" Target="../ink/ink4425.xml"/><Relationship Id="rId238" Type="http://schemas.openxmlformats.org/officeDocument/2006/relationships/image" Target="../media/image4297.png"/><Relationship Id="rId23" Type="http://schemas.openxmlformats.org/officeDocument/2006/relationships/image" Target="../media/image4190.png"/><Relationship Id="rId119" Type="http://schemas.openxmlformats.org/officeDocument/2006/relationships/customXml" Target="../ink/ink4481.xml"/><Relationship Id="rId44" Type="http://schemas.openxmlformats.org/officeDocument/2006/relationships/customXml" Target="../ink/ink4444.xml"/><Relationship Id="rId65" Type="http://schemas.openxmlformats.org/officeDocument/2006/relationships/image" Target="../media/image4211.png"/><Relationship Id="rId86" Type="http://schemas.openxmlformats.org/officeDocument/2006/relationships/image" Target="../media/image4221.png"/><Relationship Id="rId130" Type="http://schemas.openxmlformats.org/officeDocument/2006/relationships/image" Target="../media/image4243.png"/><Relationship Id="rId151" Type="http://schemas.openxmlformats.org/officeDocument/2006/relationships/customXml" Target="../ink/ink4497.xml"/><Relationship Id="rId172" Type="http://schemas.openxmlformats.org/officeDocument/2006/relationships/image" Target="../media/image4264.png"/><Relationship Id="rId193" Type="http://schemas.openxmlformats.org/officeDocument/2006/relationships/customXml" Target="../ink/ink4518.xml"/><Relationship Id="rId207" Type="http://schemas.openxmlformats.org/officeDocument/2006/relationships/customXml" Target="../ink/ink4525.xml"/><Relationship Id="rId228" Type="http://schemas.openxmlformats.org/officeDocument/2006/relationships/image" Target="../media/image4292.png"/><Relationship Id="rId249" Type="http://schemas.openxmlformats.org/officeDocument/2006/relationships/customXml" Target="../ink/ink4546.xml"/><Relationship Id="rId13" Type="http://schemas.openxmlformats.org/officeDocument/2006/relationships/image" Target="../media/image4185.png"/><Relationship Id="rId109" Type="http://schemas.openxmlformats.org/officeDocument/2006/relationships/customXml" Target="../ink/ink4476.xml"/><Relationship Id="rId34" Type="http://schemas.openxmlformats.org/officeDocument/2006/relationships/customXml" Target="../ink/ink4439.xml"/><Relationship Id="rId55" Type="http://schemas.openxmlformats.org/officeDocument/2006/relationships/image" Target="../media/image4206.png"/><Relationship Id="rId76" Type="http://schemas.openxmlformats.org/officeDocument/2006/relationships/image" Target="../media/image4216.png"/><Relationship Id="rId97" Type="http://schemas.openxmlformats.org/officeDocument/2006/relationships/customXml" Target="../ink/ink4470.xml"/><Relationship Id="rId120" Type="http://schemas.openxmlformats.org/officeDocument/2006/relationships/image" Target="../media/image4238.png"/><Relationship Id="rId141" Type="http://schemas.openxmlformats.org/officeDocument/2006/relationships/customXml" Target="../ink/ink4492.xml"/><Relationship Id="rId7" Type="http://schemas.openxmlformats.org/officeDocument/2006/relationships/image" Target="../media/image4182.png"/><Relationship Id="rId162" Type="http://schemas.openxmlformats.org/officeDocument/2006/relationships/image" Target="../media/image4259.png"/><Relationship Id="rId183" Type="http://schemas.openxmlformats.org/officeDocument/2006/relationships/customXml" Target="../ink/ink4513.xml"/><Relationship Id="rId218" Type="http://schemas.openxmlformats.org/officeDocument/2006/relationships/image" Target="../media/image4287.png"/><Relationship Id="rId239" Type="http://schemas.openxmlformats.org/officeDocument/2006/relationships/customXml" Target="../ink/ink4541.xml"/><Relationship Id="rId250" Type="http://schemas.openxmlformats.org/officeDocument/2006/relationships/image" Target="../media/image4303.png"/><Relationship Id="rId24" Type="http://schemas.openxmlformats.org/officeDocument/2006/relationships/customXml" Target="../ink/ink4434.xml"/><Relationship Id="rId45" Type="http://schemas.openxmlformats.org/officeDocument/2006/relationships/image" Target="../media/image4201.png"/><Relationship Id="rId66" Type="http://schemas.openxmlformats.org/officeDocument/2006/relationships/customXml" Target="../ink/ink4455.xml"/><Relationship Id="rId87" Type="http://schemas.openxmlformats.org/officeDocument/2006/relationships/customXml" Target="../ink/ink4465.xml"/><Relationship Id="rId110" Type="http://schemas.openxmlformats.org/officeDocument/2006/relationships/image" Target="../media/image4233.png"/><Relationship Id="rId131" Type="http://schemas.openxmlformats.org/officeDocument/2006/relationships/customXml" Target="../ink/ink4487.xml"/><Relationship Id="rId152" Type="http://schemas.openxmlformats.org/officeDocument/2006/relationships/image" Target="../media/image4254.png"/><Relationship Id="rId173" Type="http://schemas.openxmlformats.org/officeDocument/2006/relationships/customXml" Target="../ink/ink4508.xml"/><Relationship Id="rId194" Type="http://schemas.openxmlformats.org/officeDocument/2006/relationships/image" Target="../media/image4275.png"/><Relationship Id="rId208" Type="http://schemas.openxmlformats.org/officeDocument/2006/relationships/image" Target="../media/image4282.png"/><Relationship Id="rId229" Type="http://schemas.openxmlformats.org/officeDocument/2006/relationships/customXml" Target="../ink/ink4536.xml"/><Relationship Id="rId240" Type="http://schemas.openxmlformats.org/officeDocument/2006/relationships/image" Target="../media/image4298.png"/><Relationship Id="rId14" Type="http://schemas.openxmlformats.org/officeDocument/2006/relationships/customXml" Target="../ink/ink4429.xml"/><Relationship Id="rId35" Type="http://schemas.openxmlformats.org/officeDocument/2006/relationships/image" Target="../media/image4196.png"/><Relationship Id="rId56" Type="http://schemas.openxmlformats.org/officeDocument/2006/relationships/customXml" Target="../ink/ink4450.xml"/><Relationship Id="rId77" Type="http://schemas.openxmlformats.org/officeDocument/2006/relationships/customXml" Target="../ink/ink4460.xml"/><Relationship Id="rId100" Type="http://schemas.openxmlformats.org/officeDocument/2006/relationships/image" Target="../media/image4228.png"/><Relationship Id="rId8" Type="http://schemas.openxmlformats.org/officeDocument/2006/relationships/customXml" Target="../ink/ink4426.xml"/><Relationship Id="rId98" Type="http://schemas.openxmlformats.org/officeDocument/2006/relationships/image" Target="../media/image4227.png"/><Relationship Id="rId121" Type="http://schemas.openxmlformats.org/officeDocument/2006/relationships/customXml" Target="../ink/ink4482.xml"/><Relationship Id="rId142" Type="http://schemas.openxmlformats.org/officeDocument/2006/relationships/image" Target="../media/image4249.png"/><Relationship Id="rId163" Type="http://schemas.openxmlformats.org/officeDocument/2006/relationships/customXml" Target="../ink/ink4503.xml"/><Relationship Id="rId184" Type="http://schemas.openxmlformats.org/officeDocument/2006/relationships/image" Target="../media/image4270.png"/><Relationship Id="rId219" Type="http://schemas.openxmlformats.org/officeDocument/2006/relationships/customXml" Target="../ink/ink4531.xml"/><Relationship Id="rId230" Type="http://schemas.openxmlformats.org/officeDocument/2006/relationships/image" Target="../media/image4293.png"/><Relationship Id="rId251" Type="http://schemas.openxmlformats.org/officeDocument/2006/relationships/customXml" Target="../ink/ink4547.xml"/><Relationship Id="rId25" Type="http://schemas.openxmlformats.org/officeDocument/2006/relationships/image" Target="../media/image4191.png"/><Relationship Id="rId46" Type="http://schemas.openxmlformats.org/officeDocument/2006/relationships/customXml" Target="../ink/ink4445.xml"/><Relationship Id="rId67" Type="http://schemas.openxmlformats.org/officeDocument/2006/relationships/image" Target="../media/image4212.png"/><Relationship Id="rId88" Type="http://schemas.openxmlformats.org/officeDocument/2006/relationships/image" Target="../media/image4222.png"/><Relationship Id="rId111" Type="http://schemas.openxmlformats.org/officeDocument/2006/relationships/customXml" Target="../ink/ink4477.xml"/><Relationship Id="rId132" Type="http://schemas.openxmlformats.org/officeDocument/2006/relationships/image" Target="../media/image4244.png"/><Relationship Id="rId153" Type="http://schemas.openxmlformats.org/officeDocument/2006/relationships/customXml" Target="../ink/ink4498.xml"/><Relationship Id="rId174" Type="http://schemas.openxmlformats.org/officeDocument/2006/relationships/image" Target="../media/image4265.png"/><Relationship Id="rId195" Type="http://schemas.openxmlformats.org/officeDocument/2006/relationships/customXml" Target="../ink/ink4519.xml"/><Relationship Id="rId209" Type="http://schemas.openxmlformats.org/officeDocument/2006/relationships/customXml" Target="../ink/ink4526.xml"/><Relationship Id="rId220" Type="http://schemas.openxmlformats.org/officeDocument/2006/relationships/image" Target="../media/image4288.png"/><Relationship Id="rId241" Type="http://schemas.openxmlformats.org/officeDocument/2006/relationships/customXml" Target="../ink/ink4542.xml"/><Relationship Id="rId15" Type="http://schemas.openxmlformats.org/officeDocument/2006/relationships/image" Target="../media/image4186.png"/><Relationship Id="rId36" Type="http://schemas.openxmlformats.org/officeDocument/2006/relationships/customXml" Target="../ink/ink4440.xml"/><Relationship Id="rId57" Type="http://schemas.openxmlformats.org/officeDocument/2006/relationships/image" Target="../media/image4207.png"/><Relationship Id="rId78" Type="http://schemas.openxmlformats.org/officeDocument/2006/relationships/image" Target="../media/image4217.png"/><Relationship Id="rId99" Type="http://schemas.openxmlformats.org/officeDocument/2006/relationships/customXml" Target="../ink/ink4471.xml"/><Relationship Id="rId101" Type="http://schemas.openxmlformats.org/officeDocument/2006/relationships/customXml" Target="../ink/ink4472.xml"/><Relationship Id="rId122" Type="http://schemas.openxmlformats.org/officeDocument/2006/relationships/image" Target="../media/image4239.png"/><Relationship Id="rId143" Type="http://schemas.openxmlformats.org/officeDocument/2006/relationships/customXml" Target="../ink/ink4493.xml"/><Relationship Id="rId164" Type="http://schemas.openxmlformats.org/officeDocument/2006/relationships/image" Target="../media/image4260.png"/><Relationship Id="rId185" Type="http://schemas.openxmlformats.org/officeDocument/2006/relationships/customXml" Target="../ink/ink4514.xml"/><Relationship Id="rId9" Type="http://schemas.openxmlformats.org/officeDocument/2006/relationships/image" Target="../media/image4183.png"/><Relationship Id="rId210" Type="http://schemas.openxmlformats.org/officeDocument/2006/relationships/image" Target="../media/image4283.png"/><Relationship Id="rId26" Type="http://schemas.openxmlformats.org/officeDocument/2006/relationships/customXml" Target="../ink/ink4435.xml"/><Relationship Id="rId231" Type="http://schemas.openxmlformats.org/officeDocument/2006/relationships/customXml" Target="../ink/ink4537.xml"/><Relationship Id="rId252" Type="http://schemas.openxmlformats.org/officeDocument/2006/relationships/image" Target="../media/image4304.png"/><Relationship Id="rId47" Type="http://schemas.openxmlformats.org/officeDocument/2006/relationships/image" Target="../media/image4202.png"/><Relationship Id="rId68" Type="http://schemas.openxmlformats.org/officeDocument/2006/relationships/image" Target="../media/image22.emf"/><Relationship Id="rId89" Type="http://schemas.openxmlformats.org/officeDocument/2006/relationships/customXml" Target="../ink/ink4466.xml"/><Relationship Id="rId112" Type="http://schemas.openxmlformats.org/officeDocument/2006/relationships/image" Target="../media/image4234.png"/><Relationship Id="rId133" Type="http://schemas.openxmlformats.org/officeDocument/2006/relationships/customXml" Target="../ink/ink4488.xml"/><Relationship Id="rId154" Type="http://schemas.openxmlformats.org/officeDocument/2006/relationships/image" Target="../media/image4255.png"/><Relationship Id="rId175" Type="http://schemas.openxmlformats.org/officeDocument/2006/relationships/customXml" Target="../ink/ink4509.xml"/><Relationship Id="rId196" Type="http://schemas.openxmlformats.org/officeDocument/2006/relationships/image" Target="../media/image4276.png"/><Relationship Id="rId200" Type="http://schemas.openxmlformats.org/officeDocument/2006/relationships/image" Target="../media/image4278.png"/><Relationship Id="rId16" Type="http://schemas.openxmlformats.org/officeDocument/2006/relationships/customXml" Target="../ink/ink4430.xml"/><Relationship Id="rId221" Type="http://schemas.openxmlformats.org/officeDocument/2006/relationships/customXml" Target="../ink/ink4532.xml"/><Relationship Id="rId242" Type="http://schemas.openxmlformats.org/officeDocument/2006/relationships/image" Target="../media/image4299.png"/><Relationship Id="rId37" Type="http://schemas.openxmlformats.org/officeDocument/2006/relationships/image" Target="../media/image4197.png"/><Relationship Id="rId58" Type="http://schemas.openxmlformats.org/officeDocument/2006/relationships/customXml" Target="../ink/ink4451.xml"/><Relationship Id="rId79" Type="http://schemas.openxmlformats.org/officeDocument/2006/relationships/customXml" Target="../ink/ink4461.xml"/><Relationship Id="rId102" Type="http://schemas.openxmlformats.org/officeDocument/2006/relationships/image" Target="../media/image4229.png"/><Relationship Id="rId123" Type="http://schemas.openxmlformats.org/officeDocument/2006/relationships/customXml" Target="../ink/ink4483.xml"/><Relationship Id="rId144" Type="http://schemas.openxmlformats.org/officeDocument/2006/relationships/image" Target="../media/image4250.png"/><Relationship Id="rId90" Type="http://schemas.openxmlformats.org/officeDocument/2006/relationships/image" Target="../media/image4223.png"/><Relationship Id="rId165" Type="http://schemas.openxmlformats.org/officeDocument/2006/relationships/customXml" Target="../ink/ink4504.xml"/><Relationship Id="rId186" Type="http://schemas.openxmlformats.org/officeDocument/2006/relationships/image" Target="../media/image4271.png"/><Relationship Id="rId211" Type="http://schemas.openxmlformats.org/officeDocument/2006/relationships/customXml" Target="../ink/ink4527.xml"/><Relationship Id="rId232" Type="http://schemas.openxmlformats.org/officeDocument/2006/relationships/image" Target="../media/image4294.png"/><Relationship Id="rId253" Type="http://schemas.openxmlformats.org/officeDocument/2006/relationships/customXml" Target="../ink/ink4548.xml"/><Relationship Id="rId27" Type="http://schemas.openxmlformats.org/officeDocument/2006/relationships/image" Target="../media/image4192.png"/><Relationship Id="rId48" Type="http://schemas.openxmlformats.org/officeDocument/2006/relationships/customXml" Target="../ink/ink4446.xml"/><Relationship Id="rId69" Type="http://schemas.openxmlformats.org/officeDocument/2006/relationships/customXml" Target="../ink/ink4456.xml"/><Relationship Id="rId113" Type="http://schemas.openxmlformats.org/officeDocument/2006/relationships/customXml" Target="../ink/ink4478.xml"/><Relationship Id="rId134" Type="http://schemas.openxmlformats.org/officeDocument/2006/relationships/image" Target="../media/image4245.png"/><Relationship Id="rId80" Type="http://schemas.openxmlformats.org/officeDocument/2006/relationships/image" Target="../media/image4218.png"/><Relationship Id="rId155" Type="http://schemas.openxmlformats.org/officeDocument/2006/relationships/customXml" Target="../ink/ink4499.xml"/><Relationship Id="rId176" Type="http://schemas.openxmlformats.org/officeDocument/2006/relationships/image" Target="../media/image4266.png"/><Relationship Id="rId197" Type="http://schemas.openxmlformats.org/officeDocument/2006/relationships/customXml" Target="../ink/ink4520.xml"/><Relationship Id="rId201" Type="http://schemas.openxmlformats.org/officeDocument/2006/relationships/customXml" Target="../ink/ink4522.xml"/><Relationship Id="rId222" Type="http://schemas.openxmlformats.org/officeDocument/2006/relationships/image" Target="../media/image4289.png"/><Relationship Id="rId243" Type="http://schemas.openxmlformats.org/officeDocument/2006/relationships/customXml" Target="../ink/ink4543.xml"/><Relationship Id="rId17" Type="http://schemas.openxmlformats.org/officeDocument/2006/relationships/image" Target="../media/image4187.png"/><Relationship Id="rId38" Type="http://schemas.openxmlformats.org/officeDocument/2006/relationships/customXml" Target="../ink/ink4441.xml"/><Relationship Id="rId59" Type="http://schemas.openxmlformats.org/officeDocument/2006/relationships/image" Target="../media/image4208.png"/><Relationship Id="rId103" Type="http://schemas.openxmlformats.org/officeDocument/2006/relationships/customXml" Target="../ink/ink4473.xml"/><Relationship Id="rId124" Type="http://schemas.openxmlformats.org/officeDocument/2006/relationships/image" Target="../media/image4240.png"/><Relationship Id="rId70" Type="http://schemas.openxmlformats.org/officeDocument/2006/relationships/image" Target="../media/image4213.png"/><Relationship Id="rId91" Type="http://schemas.openxmlformats.org/officeDocument/2006/relationships/customXml" Target="../ink/ink4467.xml"/><Relationship Id="rId145" Type="http://schemas.openxmlformats.org/officeDocument/2006/relationships/customXml" Target="../ink/ink4494.xml"/><Relationship Id="rId166" Type="http://schemas.openxmlformats.org/officeDocument/2006/relationships/image" Target="../media/image4261.png"/><Relationship Id="rId187" Type="http://schemas.openxmlformats.org/officeDocument/2006/relationships/customXml" Target="../ink/ink4515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4284.png"/><Relationship Id="rId233" Type="http://schemas.openxmlformats.org/officeDocument/2006/relationships/customXml" Target="../ink/ink4538.xml"/><Relationship Id="rId254" Type="http://schemas.openxmlformats.org/officeDocument/2006/relationships/image" Target="../media/image4305.png"/><Relationship Id="rId28" Type="http://schemas.openxmlformats.org/officeDocument/2006/relationships/customXml" Target="../ink/ink4436.xml"/><Relationship Id="rId49" Type="http://schemas.openxmlformats.org/officeDocument/2006/relationships/image" Target="../media/image4203.png"/><Relationship Id="rId114" Type="http://schemas.openxmlformats.org/officeDocument/2006/relationships/image" Target="../media/image4235.png"/><Relationship Id="rId60" Type="http://schemas.openxmlformats.org/officeDocument/2006/relationships/customXml" Target="../ink/ink4452.xml"/><Relationship Id="rId81" Type="http://schemas.openxmlformats.org/officeDocument/2006/relationships/customXml" Target="../ink/ink4462.xml"/><Relationship Id="rId135" Type="http://schemas.openxmlformats.org/officeDocument/2006/relationships/customXml" Target="../ink/ink4489.xml"/><Relationship Id="rId156" Type="http://schemas.openxmlformats.org/officeDocument/2006/relationships/image" Target="../media/image4256.png"/><Relationship Id="rId177" Type="http://schemas.openxmlformats.org/officeDocument/2006/relationships/customXml" Target="../ink/ink4510.xml"/><Relationship Id="rId198" Type="http://schemas.openxmlformats.org/officeDocument/2006/relationships/image" Target="../media/image4277.png"/><Relationship Id="rId202" Type="http://schemas.openxmlformats.org/officeDocument/2006/relationships/image" Target="../media/image4279.png"/><Relationship Id="rId223" Type="http://schemas.openxmlformats.org/officeDocument/2006/relationships/customXml" Target="../ink/ink4533.xml"/><Relationship Id="rId244" Type="http://schemas.openxmlformats.org/officeDocument/2006/relationships/image" Target="../media/image4300.png"/><Relationship Id="rId18" Type="http://schemas.openxmlformats.org/officeDocument/2006/relationships/customXml" Target="../ink/ink4431.xml"/><Relationship Id="rId39" Type="http://schemas.openxmlformats.org/officeDocument/2006/relationships/image" Target="../media/image4198.png"/><Relationship Id="rId50" Type="http://schemas.openxmlformats.org/officeDocument/2006/relationships/customXml" Target="../ink/ink4447.xml"/><Relationship Id="rId104" Type="http://schemas.openxmlformats.org/officeDocument/2006/relationships/image" Target="../media/image4230.png"/><Relationship Id="rId125" Type="http://schemas.openxmlformats.org/officeDocument/2006/relationships/customXml" Target="../ink/ink4484.xml"/><Relationship Id="rId146" Type="http://schemas.openxmlformats.org/officeDocument/2006/relationships/image" Target="../media/image4251.png"/><Relationship Id="rId167" Type="http://schemas.openxmlformats.org/officeDocument/2006/relationships/customXml" Target="../ink/ink4505.xml"/><Relationship Id="rId188" Type="http://schemas.openxmlformats.org/officeDocument/2006/relationships/image" Target="../media/image4272.png"/><Relationship Id="rId71" Type="http://schemas.openxmlformats.org/officeDocument/2006/relationships/customXml" Target="../ink/ink4457.xml"/><Relationship Id="rId92" Type="http://schemas.openxmlformats.org/officeDocument/2006/relationships/image" Target="../media/image4224.png"/><Relationship Id="rId213" Type="http://schemas.openxmlformats.org/officeDocument/2006/relationships/customXml" Target="../ink/ink4528.xml"/><Relationship Id="rId234" Type="http://schemas.openxmlformats.org/officeDocument/2006/relationships/image" Target="../media/image4295.png"/><Relationship Id="rId2" Type="http://schemas.openxmlformats.org/officeDocument/2006/relationships/customXml" Target="../ink/ink4423.xml"/><Relationship Id="rId29" Type="http://schemas.openxmlformats.org/officeDocument/2006/relationships/image" Target="../media/image4193.png"/><Relationship Id="rId255" Type="http://schemas.openxmlformats.org/officeDocument/2006/relationships/customXml" Target="../ink/ink4549.xml"/><Relationship Id="rId40" Type="http://schemas.openxmlformats.org/officeDocument/2006/relationships/customXml" Target="../ink/ink4442.xml"/><Relationship Id="rId115" Type="http://schemas.openxmlformats.org/officeDocument/2006/relationships/customXml" Target="../ink/ink4479.xml"/><Relationship Id="rId136" Type="http://schemas.openxmlformats.org/officeDocument/2006/relationships/image" Target="../media/image4246.png"/><Relationship Id="rId157" Type="http://schemas.openxmlformats.org/officeDocument/2006/relationships/customXml" Target="../ink/ink4500.xml"/><Relationship Id="rId178" Type="http://schemas.openxmlformats.org/officeDocument/2006/relationships/image" Target="../media/image4267.png"/><Relationship Id="rId61" Type="http://schemas.openxmlformats.org/officeDocument/2006/relationships/image" Target="../media/image4209.png"/><Relationship Id="rId82" Type="http://schemas.openxmlformats.org/officeDocument/2006/relationships/image" Target="../media/image4219.png"/><Relationship Id="rId199" Type="http://schemas.openxmlformats.org/officeDocument/2006/relationships/customXml" Target="../ink/ink4521.xml"/><Relationship Id="rId203" Type="http://schemas.openxmlformats.org/officeDocument/2006/relationships/customXml" Target="../ink/ink4523.xml"/><Relationship Id="rId19" Type="http://schemas.openxmlformats.org/officeDocument/2006/relationships/image" Target="../media/image4188.png"/><Relationship Id="rId224" Type="http://schemas.openxmlformats.org/officeDocument/2006/relationships/image" Target="../media/image4290.png"/><Relationship Id="rId245" Type="http://schemas.openxmlformats.org/officeDocument/2006/relationships/customXml" Target="../ink/ink4544.xml"/><Relationship Id="rId30" Type="http://schemas.openxmlformats.org/officeDocument/2006/relationships/customXml" Target="../ink/ink4437.xml"/><Relationship Id="rId105" Type="http://schemas.openxmlformats.org/officeDocument/2006/relationships/customXml" Target="../ink/ink4474.xml"/><Relationship Id="rId126" Type="http://schemas.openxmlformats.org/officeDocument/2006/relationships/image" Target="../media/image4241.png"/><Relationship Id="rId147" Type="http://schemas.openxmlformats.org/officeDocument/2006/relationships/customXml" Target="../ink/ink4495.xml"/><Relationship Id="rId168" Type="http://schemas.openxmlformats.org/officeDocument/2006/relationships/image" Target="../media/image4262.png"/><Relationship Id="rId51" Type="http://schemas.openxmlformats.org/officeDocument/2006/relationships/image" Target="../media/image4204.png"/><Relationship Id="rId72" Type="http://schemas.openxmlformats.org/officeDocument/2006/relationships/image" Target="../media/image4214.png"/><Relationship Id="rId93" Type="http://schemas.openxmlformats.org/officeDocument/2006/relationships/customXml" Target="../ink/ink4468.xml"/><Relationship Id="rId189" Type="http://schemas.openxmlformats.org/officeDocument/2006/relationships/customXml" Target="../ink/ink4516.xml"/><Relationship Id="rId3" Type="http://schemas.openxmlformats.org/officeDocument/2006/relationships/image" Target="../media/image4180.png"/><Relationship Id="rId214" Type="http://schemas.openxmlformats.org/officeDocument/2006/relationships/image" Target="../media/image4285.png"/><Relationship Id="rId235" Type="http://schemas.openxmlformats.org/officeDocument/2006/relationships/customXml" Target="../ink/ink4539.xml"/><Relationship Id="rId256" Type="http://schemas.openxmlformats.org/officeDocument/2006/relationships/image" Target="../media/image4306.png"/><Relationship Id="rId116" Type="http://schemas.openxmlformats.org/officeDocument/2006/relationships/image" Target="../media/image4236.png"/><Relationship Id="rId137" Type="http://schemas.openxmlformats.org/officeDocument/2006/relationships/customXml" Target="../ink/ink4490.xml"/><Relationship Id="rId158" Type="http://schemas.openxmlformats.org/officeDocument/2006/relationships/image" Target="../media/image4257.png"/><Relationship Id="rId20" Type="http://schemas.openxmlformats.org/officeDocument/2006/relationships/customXml" Target="../ink/ink4432.xml"/><Relationship Id="rId41" Type="http://schemas.openxmlformats.org/officeDocument/2006/relationships/image" Target="../media/image4199.png"/><Relationship Id="rId62" Type="http://schemas.openxmlformats.org/officeDocument/2006/relationships/customXml" Target="../ink/ink4453.xml"/><Relationship Id="rId83" Type="http://schemas.openxmlformats.org/officeDocument/2006/relationships/customXml" Target="../ink/ink4463.xml"/><Relationship Id="rId179" Type="http://schemas.openxmlformats.org/officeDocument/2006/relationships/customXml" Target="../ink/ink4511.xml"/><Relationship Id="rId190" Type="http://schemas.openxmlformats.org/officeDocument/2006/relationships/image" Target="../media/image4273.png"/><Relationship Id="rId204" Type="http://schemas.openxmlformats.org/officeDocument/2006/relationships/image" Target="../media/image4280.png"/><Relationship Id="rId225" Type="http://schemas.openxmlformats.org/officeDocument/2006/relationships/customXml" Target="../ink/ink4534.xml"/><Relationship Id="rId246" Type="http://schemas.openxmlformats.org/officeDocument/2006/relationships/image" Target="../media/image4301.png"/><Relationship Id="rId106" Type="http://schemas.openxmlformats.org/officeDocument/2006/relationships/image" Target="../media/image4231.png"/><Relationship Id="rId127" Type="http://schemas.openxmlformats.org/officeDocument/2006/relationships/customXml" Target="../ink/ink4485.xml"/><Relationship Id="rId10" Type="http://schemas.openxmlformats.org/officeDocument/2006/relationships/customXml" Target="../ink/ink4427.xml"/><Relationship Id="rId31" Type="http://schemas.openxmlformats.org/officeDocument/2006/relationships/image" Target="../media/image4194.png"/><Relationship Id="rId52" Type="http://schemas.openxmlformats.org/officeDocument/2006/relationships/customXml" Target="../ink/ink4448.xml"/><Relationship Id="rId73" Type="http://schemas.openxmlformats.org/officeDocument/2006/relationships/customXml" Target="../ink/ink4458.xml"/><Relationship Id="rId94" Type="http://schemas.openxmlformats.org/officeDocument/2006/relationships/image" Target="../media/image4225.png"/><Relationship Id="rId148" Type="http://schemas.openxmlformats.org/officeDocument/2006/relationships/image" Target="../media/image4252.png"/><Relationship Id="rId169" Type="http://schemas.openxmlformats.org/officeDocument/2006/relationships/customXml" Target="../ink/ink4506.xml"/><Relationship Id="rId4" Type="http://schemas.openxmlformats.org/officeDocument/2006/relationships/customXml" Target="../ink/ink4424.xml"/><Relationship Id="rId180" Type="http://schemas.openxmlformats.org/officeDocument/2006/relationships/image" Target="../media/image4268.png"/><Relationship Id="rId215" Type="http://schemas.openxmlformats.org/officeDocument/2006/relationships/customXml" Target="../ink/ink4529.xml"/><Relationship Id="rId236" Type="http://schemas.openxmlformats.org/officeDocument/2006/relationships/image" Target="../media/image429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4.xml"/><Relationship Id="rId18" Type="http://schemas.openxmlformats.org/officeDocument/2006/relationships/image" Target="../media/image160.png"/><Relationship Id="rId26" Type="http://schemas.openxmlformats.org/officeDocument/2006/relationships/image" Target="../media/image164.png"/><Relationship Id="rId39" Type="http://schemas.openxmlformats.org/officeDocument/2006/relationships/customXml" Target="../ink/ink167.xml"/><Relationship Id="rId21" Type="http://schemas.openxmlformats.org/officeDocument/2006/relationships/customXml" Target="../ink/ink158.xml"/><Relationship Id="rId34" Type="http://schemas.openxmlformats.org/officeDocument/2006/relationships/image" Target="../media/image168.png"/><Relationship Id="rId42" Type="http://schemas.openxmlformats.org/officeDocument/2006/relationships/image" Target="../media/image172.png"/><Relationship Id="rId47" Type="http://schemas.openxmlformats.org/officeDocument/2006/relationships/customXml" Target="../ink/ink171.xml"/><Relationship Id="rId50" Type="http://schemas.openxmlformats.org/officeDocument/2006/relationships/image" Target="../media/image176.png"/><Relationship Id="rId55" Type="http://schemas.openxmlformats.org/officeDocument/2006/relationships/customXml" Target="../ink/ink175.xml"/><Relationship Id="rId7" Type="http://schemas.openxmlformats.org/officeDocument/2006/relationships/customXml" Target="../ink/ink151.xml"/><Relationship Id="rId2" Type="http://schemas.openxmlformats.org/officeDocument/2006/relationships/image" Target="../media/image2.emf"/><Relationship Id="rId16" Type="http://schemas.openxmlformats.org/officeDocument/2006/relationships/image" Target="../media/image159.png"/><Relationship Id="rId29" Type="http://schemas.openxmlformats.org/officeDocument/2006/relationships/customXml" Target="../ink/ink162.xml"/><Relationship Id="rId11" Type="http://schemas.openxmlformats.org/officeDocument/2006/relationships/customXml" Target="../ink/ink153.xml"/><Relationship Id="rId24" Type="http://schemas.openxmlformats.org/officeDocument/2006/relationships/image" Target="../media/image163.png"/><Relationship Id="rId32" Type="http://schemas.openxmlformats.org/officeDocument/2006/relationships/image" Target="../media/image167.png"/><Relationship Id="rId37" Type="http://schemas.openxmlformats.org/officeDocument/2006/relationships/customXml" Target="../ink/ink166.xml"/><Relationship Id="rId40" Type="http://schemas.openxmlformats.org/officeDocument/2006/relationships/image" Target="../media/image171.png"/><Relationship Id="rId45" Type="http://schemas.openxmlformats.org/officeDocument/2006/relationships/customXml" Target="../ink/ink170.xml"/><Relationship Id="rId53" Type="http://schemas.openxmlformats.org/officeDocument/2006/relationships/customXml" Target="../ink/ink174.xml"/><Relationship Id="rId58" Type="http://schemas.openxmlformats.org/officeDocument/2006/relationships/image" Target="../media/image180.png"/><Relationship Id="rId5" Type="http://schemas.openxmlformats.org/officeDocument/2006/relationships/customXml" Target="../ink/ink150.xml"/><Relationship Id="rId19" Type="http://schemas.openxmlformats.org/officeDocument/2006/relationships/customXml" Target="../ink/ink157.xml"/><Relationship Id="rId4" Type="http://schemas.openxmlformats.org/officeDocument/2006/relationships/image" Target="../media/image4.emf"/><Relationship Id="rId9" Type="http://schemas.openxmlformats.org/officeDocument/2006/relationships/customXml" Target="../ink/ink152.xml"/><Relationship Id="rId14" Type="http://schemas.openxmlformats.org/officeDocument/2006/relationships/image" Target="../media/image158.png"/><Relationship Id="rId22" Type="http://schemas.openxmlformats.org/officeDocument/2006/relationships/image" Target="../media/image162.png"/><Relationship Id="rId27" Type="http://schemas.openxmlformats.org/officeDocument/2006/relationships/customXml" Target="../ink/ink161.xml"/><Relationship Id="rId30" Type="http://schemas.openxmlformats.org/officeDocument/2006/relationships/image" Target="../media/image166.png"/><Relationship Id="rId35" Type="http://schemas.openxmlformats.org/officeDocument/2006/relationships/customXml" Target="../ink/ink165.xml"/><Relationship Id="rId43" Type="http://schemas.openxmlformats.org/officeDocument/2006/relationships/customXml" Target="../ink/ink169.xml"/><Relationship Id="rId48" Type="http://schemas.openxmlformats.org/officeDocument/2006/relationships/image" Target="../media/image175.png"/><Relationship Id="rId56" Type="http://schemas.openxmlformats.org/officeDocument/2006/relationships/image" Target="../media/image179.png"/><Relationship Id="rId8" Type="http://schemas.openxmlformats.org/officeDocument/2006/relationships/image" Target="../media/image155.png"/><Relationship Id="rId51" Type="http://schemas.openxmlformats.org/officeDocument/2006/relationships/customXml" Target="../ink/ink173.xml"/><Relationship Id="rId3" Type="http://schemas.openxmlformats.org/officeDocument/2006/relationships/image" Target="../media/image3.emf"/><Relationship Id="rId12" Type="http://schemas.openxmlformats.org/officeDocument/2006/relationships/image" Target="../media/image157.png"/><Relationship Id="rId17" Type="http://schemas.openxmlformats.org/officeDocument/2006/relationships/customXml" Target="../ink/ink156.xml"/><Relationship Id="rId25" Type="http://schemas.openxmlformats.org/officeDocument/2006/relationships/customXml" Target="../ink/ink160.xml"/><Relationship Id="rId33" Type="http://schemas.openxmlformats.org/officeDocument/2006/relationships/customXml" Target="../ink/ink164.xml"/><Relationship Id="rId38" Type="http://schemas.openxmlformats.org/officeDocument/2006/relationships/image" Target="../media/image170.png"/><Relationship Id="rId46" Type="http://schemas.openxmlformats.org/officeDocument/2006/relationships/image" Target="../media/image174.png"/><Relationship Id="rId59" Type="http://schemas.openxmlformats.org/officeDocument/2006/relationships/customXml" Target="../ink/ink177.xml"/><Relationship Id="rId20" Type="http://schemas.openxmlformats.org/officeDocument/2006/relationships/image" Target="../media/image161.png"/><Relationship Id="rId41" Type="http://schemas.openxmlformats.org/officeDocument/2006/relationships/customXml" Target="../ink/ink168.xml"/><Relationship Id="rId54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5" Type="http://schemas.openxmlformats.org/officeDocument/2006/relationships/customXml" Target="../ink/ink155.xml"/><Relationship Id="rId23" Type="http://schemas.openxmlformats.org/officeDocument/2006/relationships/customXml" Target="../ink/ink159.xml"/><Relationship Id="rId28" Type="http://schemas.openxmlformats.org/officeDocument/2006/relationships/image" Target="../media/image165.png"/><Relationship Id="rId36" Type="http://schemas.openxmlformats.org/officeDocument/2006/relationships/image" Target="../media/image169.png"/><Relationship Id="rId49" Type="http://schemas.openxmlformats.org/officeDocument/2006/relationships/customXml" Target="../ink/ink172.xml"/><Relationship Id="rId57" Type="http://schemas.openxmlformats.org/officeDocument/2006/relationships/customXml" Target="../ink/ink176.xml"/><Relationship Id="rId10" Type="http://schemas.openxmlformats.org/officeDocument/2006/relationships/image" Target="../media/image156.png"/><Relationship Id="rId31" Type="http://schemas.openxmlformats.org/officeDocument/2006/relationships/customXml" Target="../ink/ink163.xml"/><Relationship Id="rId44" Type="http://schemas.openxmlformats.org/officeDocument/2006/relationships/image" Target="../media/image173.png"/><Relationship Id="rId52" Type="http://schemas.openxmlformats.org/officeDocument/2006/relationships/image" Target="../media/image177.png"/><Relationship Id="rId60" Type="http://schemas.openxmlformats.org/officeDocument/2006/relationships/image" Target="../media/image1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9.xml"/><Relationship Id="rId13" Type="http://schemas.openxmlformats.org/officeDocument/2006/relationships/image" Target="../media/image1976.png"/><Relationship Id="rId18" Type="http://schemas.openxmlformats.org/officeDocument/2006/relationships/customXml" Target="../ink/ink184.xml"/><Relationship Id="rId26" Type="http://schemas.openxmlformats.org/officeDocument/2006/relationships/customXml" Target="../ink/ink188.xml"/><Relationship Id="rId3" Type="http://schemas.openxmlformats.org/officeDocument/2006/relationships/image" Target="../media/image6.emf"/><Relationship Id="rId21" Type="http://schemas.openxmlformats.org/officeDocument/2006/relationships/image" Target="../media/image1980.png"/><Relationship Id="rId7" Type="http://schemas.openxmlformats.org/officeDocument/2006/relationships/image" Target="../media/image1973.png"/><Relationship Id="rId12" Type="http://schemas.openxmlformats.org/officeDocument/2006/relationships/customXml" Target="../ink/ink181.xml"/><Relationship Id="rId17" Type="http://schemas.openxmlformats.org/officeDocument/2006/relationships/image" Target="../media/image1978.png"/><Relationship Id="rId25" Type="http://schemas.openxmlformats.org/officeDocument/2006/relationships/image" Target="../media/image1982.png"/><Relationship Id="rId2" Type="http://schemas.openxmlformats.org/officeDocument/2006/relationships/image" Target="../media/image5.emf"/><Relationship Id="rId16" Type="http://schemas.openxmlformats.org/officeDocument/2006/relationships/customXml" Target="../ink/ink183.xml"/><Relationship Id="rId20" Type="http://schemas.openxmlformats.org/officeDocument/2006/relationships/customXml" Target="../ink/ink185.xml"/><Relationship Id="rId29" Type="http://schemas.openxmlformats.org/officeDocument/2006/relationships/image" Target="../media/image198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8.xml"/><Relationship Id="rId11" Type="http://schemas.openxmlformats.org/officeDocument/2006/relationships/image" Target="../media/image1975.png"/><Relationship Id="rId24" Type="http://schemas.openxmlformats.org/officeDocument/2006/relationships/customXml" Target="../ink/ink187.xml"/><Relationship Id="rId5" Type="http://schemas.openxmlformats.org/officeDocument/2006/relationships/image" Target="../media/image8.emf"/><Relationship Id="rId15" Type="http://schemas.openxmlformats.org/officeDocument/2006/relationships/image" Target="../media/image1977.png"/><Relationship Id="rId23" Type="http://schemas.openxmlformats.org/officeDocument/2006/relationships/image" Target="../media/image1981.png"/><Relationship Id="rId28" Type="http://schemas.openxmlformats.org/officeDocument/2006/relationships/customXml" Target="../ink/ink189.xml"/><Relationship Id="rId10" Type="http://schemas.openxmlformats.org/officeDocument/2006/relationships/customXml" Target="../ink/ink180.xml"/><Relationship Id="rId19" Type="http://schemas.openxmlformats.org/officeDocument/2006/relationships/image" Target="../media/image1979.png"/><Relationship Id="rId31" Type="http://schemas.openxmlformats.org/officeDocument/2006/relationships/image" Target="../media/image1985.png"/><Relationship Id="rId4" Type="http://schemas.openxmlformats.org/officeDocument/2006/relationships/image" Target="../media/image7.emf"/><Relationship Id="rId9" Type="http://schemas.openxmlformats.org/officeDocument/2006/relationships/image" Target="../media/image1974.png"/><Relationship Id="rId14" Type="http://schemas.openxmlformats.org/officeDocument/2006/relationships/customXml" Target="../ink/ink182.xml"/><Relationship Id="rId22" Type="http://schemas.openxmlformats.org/officeDocument/2006/relationships/customXml" Target="../ink/ink186.xml"/><Relationship Id="rId27" Type="http://schemas.openxmlformats.org/officeDocument/2006/relationships/image" Target="../media/image1983.png"/><Relationship Id="rId30" Type="http://schemas.openxmlformats.org/officeDocument/2006/relationships/customXml" Target="../ink/ink19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1.xml"/><Relationship Id="rId13" Type="http://schemas.openxmlformats.org/officeDocument/2006/relationships/image" Target="../media/image1994.png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customXml" Target="../ink/ink193.xml"/><Relationship Id="rId17" Type="http://schemas.openxmlformats.org/officeDocument/2006/relationships/image" Target="../media/image1996.png"/><Relationship Id="rId2" Type="http://schemas.openxmlformats.org/officeDocument/2006/relationships/image" Target="../media/image9.emf"/><Relationship Id="rId16" Type="http://schemas.openxmlformats.org/officeDocument/2006/relationships/customXml" Target="../ink/ink19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993.png"/><Relationship Id="rId5" Type="http://schemas.openxmlformats.org/officeDocument/2006/relationships/image" Target="../media/image12.emf"/><Relationship Id="rId15" Type="http://schemas.openxmlformats.org/officeDocument/2006/relationships/image" Target="../media/image1995.png"/><Relationship Id="rId10" Type="http://schemas.openxmlformats.org/officeDocument/2006/relationships/customXml" Target="../ink/ink192.xml"/><Relationship Id="rId4" Type="http://schemas.openxmlformats.org/officeDocument/2006/relationships/image" Target="../media/image11.emf"/><Relationship Id="rId9" Type="http://schemas.openxmlformats.org/officeDocument/2006/relationships/image" Target="../media/image1992.png"/><Relationship Id="rId14" Type="http://schemas.openxmlformats.org/officeDocument/2006/relationships/customXml" Target="../ink/ink19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7.xml"/><Relationship Id="rId13" Type="http://schemas.openxmlformats.org/officeDocument/2006/relationships/image" Target="../media/image2004.png"/><Relationship Id="rId18" Type="http://schemas.openxmlformats.org/officeDocument/2006/relationships/customXml" Target="../ink/ink202.xml"/><Relationship Id="rId3" Type="http://schemas.openxmlformats.org/officeDocument/2006/relationships/image" Target="../media/image16.emf"/><Relationship Id="rId21" Type="http://schemas.openxmlformats.org/officeDocument/2006/relationships/image" Target="../media/image2008.png"/><Relationship Id="rId7" Type="http://schemas.openxmlformats.org/officeDocument/2006/relationships/image" Target="../media/image2001.png"/><Relationship Id="rId12" Type="http://schemas.openxmlformats.org/officeDocument/2006/relationships/customXml" Target="../ink/ink199.xml"/><Relationship Id="rId17" Type="http://schemas.openxmlformats.org/officeDocument/2006/relationships/image" Target="../media/image2006.png"/><Relationship Id="rId25" Type="http://schemas.openxmlformats.org/officeDocument/2006/relationships/image" Target="../media/image2010.png"/><Relationship Id="rId2" Type="http://schemas.openxmlformats.org/officeDocument/2006/relationships/image" Target="../media/image15.emf"/><Relationship Id="rId16" Type="http://schemas.openxmlformats.org/officeDocument/2006/relationships/customXml" Target="../ink/ink201.xml"/><Relationship Id="rId20" Type="http://schemas.openxmlformats.org/officeDocument/2006/relationships/customXml" Target="../ink/ink20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6.xml"/><Relationship Id="rId11" Type="http://schemas.openxmlformats.org/officeDocument/2006/relationships/image" Target="../media/image2003.png"/><Relationship Id="rId24" Type="http://schemas.openxmlformats.org/officeDocument/2006/relationships/customXml" Target="../ink/ink205.xml"/><Relationship Id="rId5" Type="http://schemas.openxmlformats.org/officeDocument/2006/relationships/image" Target="../media/image18.emf"/><Relationship Id="rId15" Type="http://schemas.openxmlformats.org/officeDocument/2006/relationships/image" Target="../media/image2005.png"/><Relationship Id="rId23" Type="http://schemas.openxmlformats.org/officeDocument/2006/relationships/image" Target="../media/image2009.png"/><Relationship Id="rId10" Type="http://schemas.openxmlformats.org/officeDocument/2006/relationships/customXml" Target="../ink/ink198.xml"/><Relationship Id="rId19" Type="http://schemas.openxmlformats.org/officeDocument/2006/relationships/image" Target="../media/image2007.png"/><Relationship Id="rId4" Type="http://schemas.openxmlformats.org/officeDocument/2006/relationships/image" Target="../media/image17.emf"/><Relationship Id="rId9" Type="http://schemas.openxmlformats.org/officeDocument/2006/relationships/image" Target="../media/image2002.png"/><Relationship Id="rId14" Type="http://schemas.openxmlformats.org/officeDocument/2006/relationships/customXml" Target="../ink/ink200.xml"/><Relationship Id="rId22" Type="http://schemas.openxmlformats.org/officeDocument/2006/relationships/customXml" Target="../ink/ink20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6.png"/><Relationship Id="rId13" Type="http://schemas.openxmlformats.org/officeDocument/2006/relationships/customXml" Target="../ink/ink211.xml"/><Relationship Id="rId3" Type="http://schemas.openxmlformats.org/officeDocument/2006/relationships/customXml" Target="../ink/ink206.xml"/><Relationship Id="rId7" Type="http://schemas.openxmlformats.org/officeDocument/2006/relationships/customXml" Target="../ink/ink208.xml"/><Relationship Id="rId12" Type="http://schemas.openxmlformats.org/officeDocument/2006/relationships/image" Target="../media/image2018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5.png"/><Relationship Id="rId11" Type="http://schemas.openxmlformats.org/officeDocument/2006/relationships/customXml" Target="../ink/ink210.xml"/><Relationship Id="rId5" Type="http://schemas.openxmlformats.org/officeDocument/2006/relationships/customXml" Target="../ink/ink207.xml"/><Relationship Id="rId10" Type="http://schemas.openxmlformats.org/officeDocument/2006/relationships/image" Target="../media/image2017.png"/><Relationship Id="rId4" Type="http://schemas.openxmlformats.org/officeDocument/2006/relationships/image" Target="../media/image2014.png"/><Relationship Id="rId9" Type="http://schemas.openxmlformats.org/officeDocument/2006/relationships/customXml" Target="../ink/ink209.xml"/><Relationship Id="rId14" Type="http://schemas.openxmlformats.org/officeDocument/2006/relationships/image" Target="../media/image2019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69.xml"/><Relationship Id="rId299" Type="http://schemas.openxmlformats.org/officeDocument/2006/relationships/customXml" Target="../ink/ink360.xml"/><Relationship Id="rId21" Type="http://schemas.openxmlformats.org/officeDocument/2006/relationships/customXml" Target="../ink/ink221.xml"/><Relationship Id="rId63" Type="http://schemas.openxmlformats.org/officeDocument/2006/relationships/customXml" Target="../ink/ink242.xml"/><Relationship Id="rId159" Type="http://schemas.openxmlformats.org/officeDocument/2006/relationships/customXml" Target="../ink/ink290.xml"/><Relationship Id="rId324" Type="http://schemas.openxmlformats.org/officeDocument/2006/relationships/image" Target="../media/image182.png"/><Relationship Id="rId366" Type="http://schemas.openxmlformats.org/officeDocument/2006/relationships/image" Target="../media/image203.png"/><Relationship Id="rId170" Type="http://schemas.openxmlformats.org/officeDocument/2006/relationships/image" Target="../media/image10510.png"/><Relationship Id="rId226" Type="http://schemas.openxmlformats.org/officeDocument/2006/relationships/image" Target="../media/image13310.png"/><Relationship Id="rId268" Type="http://schemas.openxmlformats.org/officeDocument/2006/relationships/image" Target="../media/image15410.png"/><Relationship Id="rId32" Type="http://schemas.openxmlformats.org/officeDocument/2006/relationships/image" Target="../media/image36100.png"/><Relationship Id="rId74" Type="http://schemas.openxmlformats.org/officeDocument/2006/relationships/image" Target="../media/image5710.png"/><Relationship Id="rId128" Type="http://schemas.openxmlformats.org/officeDocument/2006/relationships/image" Target="../media/image8410.png"/><Relationship Id="rId335" Type="http://schemas.openxmlformats.org/officeDocument/2006/relationships/customXml" Target="../ink/ink378.xml"/><Relationship Id="rId5" Type="http://schemas.openxmlformats.org/officeDocument/2006/relationships/customXml" Target="../ink/ink213.xml"/><Relationship Id="rId181" Type="http://schemas.openxmlformats.org/officeDocument/2006/relationships/customXml" Target="../ink/ink301.xml"/><Relationship Id="rId237" Type="http://schemas.openxmlformats.org/officeDocument/2006/relationships/customXml" Target="../ink/ink329.xml"/><Relationship Id="rId279" Type="http://schemas.openxmlformats.org/officeDocument/2006/relationships/customXml" Target="../ink/ink350.xml"/><Relationship Id="rId43" Type="http://schemas.openxmlformats.org/officeDocument/2006/relationships/customXml" Target="../ink/ink232.xml"/><Relationship Id="rId139" Type="http://schemas.openxmlformats.org/officeDocument/2006/relationships/customXml" Target="../ink/ink280.xml"/><Relationship Id="rId290" Type="http://schemas.openxmlformats.org/officeDocument/2006/relationships/image" Target="../media/image16510.png"/><Relationship Id="rId304" Type="http://schemas.openxmlformats.org/officeDocument/2006/relationships/image" Target="../media/image17211.png"/><Relationship Id="rId346" Type="http://schemas.openxmlformats.org/officeDocument/2006/relationships/image" Target="../media/image193.png"/><Relationship Id="rId85" Type="http://schemas.openxmlformats.org/officeDocument/2006/relationships/customXml" Target="../ink/ink253.xml"/><Relationship Id="rId150" Type="http://schemas.openxmlformats.org/officeDocument/2006/relationships/image" Target="../media/image9510.png"/><Relationship Id="rId192" Type="http://schemas.openxmlformats.org/officeDocument/2006/relationships/image" Target="../media/image11610.png"/><Relationship Id="rId206" Type="http://schemas.openxmlformats.org/officeDocument/2006/relationships/image" Target="../media/image12310.png"/><Relationship Id="rId248" Type="http://schemas.openxmlformats.org/officeDocument/2006/relationships/image" Target="../media/image14410.png"/><Relationship Id="rId12" Type="http://schemas.openxmlformats.org/officeDocument/2006/relationships/image" Target="../media/image26100.png"/><Relationship Id="rId108" Type="http://schemas.openxmlformats.org/officeDocument/2006/relationships/image" Target="../media/image7410.png"/><Relationship Id="rId315" Type="http://schemas.openxmlformats.org/officeDocument/2006/relationships/customXml" Target="../ink/ink368.xml"/><Relationship Id="rId357" Type="http://schemas.openxmlformats.org/officeDocument/2006/relationships/customXml" Target="../ink/ink389.xml"/><Relationship Id="rId54" Type="http://schemas.openxmlformats.org/officeDocument/2006/relationships/image" Target="../media/image4710.png"/><Relationship Id="rId96" Type="http://schemas.openxmlformats.org/officeDocument/2006/relationships/image" Target="../media/image6810.png"/><Relationship Id="rId161" Type="http://schemas.openxmlformats.org/officeDocument/2006/relationships/customXml" Target="../ink/ink291.xml"/><Relationship Id="rId217" Type="http://schemas.openxmlformats.org/officeDocument/2006/relationships/customXml" Target="../ink/ink319.xml"/><Relationship Id="rId259" Type="http://schemas.openxmlformats.org/officeDocument/2006/relationships/customXml" Target="../ink/ink340.xml"/><Relationship Id="rId23" Type="http://schemas.openxmlformats.org/officeDocument/2006/relationships/customXml" Target="../ink/ink222.xml"/><Relationship Id="rId119" Type="http://schemas.openxmlformats.org/officeDocument/2006/relationships/customXml" Target="../ink/ink270.xml"/><Relationship Id="rId270" Type="http://schemas.openxmlformats.org/officeDocument/2006/relationships/image" Target="../media/image15510.png"/><Relationship Id="rId326" Type="http://schemas.openxmlformats.org/officeDocument/2006/relationships/image" Target="../media/image183.png"/><Relationship Id="rId65" Type="http://schemas.openxmlformats.org/officeDocument/2006/relationships/customXml" Target="../ink/ink243.xml"/><Relationship Id="rId130" Type="http://schemas.openxmlformats.org/officeDocument/2006/relationships/image" Target="../media/image8510.png"/><Relationship Id="rId368" Type="http://schemas.openxmlformats.org/officeDocument/2006/relationships/image" Target="../media/image204.png"/><Relationship Id="rId172" Type="http://schemas.openxmlformats.org/officeDocument/2006/relationships/image" Target="../media/image10610.png"/><Relationship Id="rId228" Type="http://schemas.openxmlformats.org/officeDocument/2006/relationships/image" Target="../media/image13410.png"/><Relationship Id="rId281" Type="http://schemas.openxmlformats.org/officeDocument/2006/relationships/customXml" Target="../ink/ink351.xml"/><Relationship Id="rId337" Type="http://schemas.openxmlformats.org/officeDocument/2006/relationships/customXml" Target="../ink/ink379.xml"/><Relationship Id="rId34" Type="http://schemas.openxmlformats.org/officeDocument/2006/relationships/image" Target="../media/image37100.png"/><Relationship Id="rId76" Type="http://schemas.openxmlformats.org/officeDocument/2006/relationships/image" Target="../media/image5810.png"/><Relationship Id="rId141" Type="http://schemas.openxmlformats.org/officeDocument/2006/relationships/customXml" Target="../ink/ink281.xml"/><Relationship Id="rId7" Type="http://schemas.openxmlformats.org/officeDocument/2006/relationships/customXml" Target="../ink/ink214.xml"/><Relationship Id="rId183" Type="http://schemas.openxmlformats.org/officeDocument/2006/relationships/customXml" Target="../ink/ink302.xml"/><Relationship Id="rId239" Type="http://schemas.openxmlformats.org/officeDocument/2006/relationships/customXml" Target="../ink/ink330.xml"/><Relationship Id="rId250" Type="http://schemas.openxmlformats.org/officeDocument/2006/relationships/image" Target="../media/image14510.png"/><Relationship Id="rId292" Type="http://schemas.openxmlformats.org/officeDocument/2006/relationships/image" Target="../media/image16610.png"/><Relationship Id="rId306" Type="http://schemas.openxmlformats.org/officeDocument/2006/relationships/image" Target="../media/image17311.png"/><Relationship Id="rId45" Type="http://schemas.openxmlformats.org/officeDocument/2006/relationships/customXml" Target="../ink/ink233.xml"/><Relationship Id="rId87" Type="http://schemas.openxmlformats.org/officeDocument/2006/relationships/customXml" Target="../ink/ink254.xml"/><Relationship Id="rId110" Type="http://schemas.openxmlformats.org/officeDocument/2006/relationships/image" Target="../media/image7510.png"/><Relationship Id="rId348" Type="http://schemas.openxmlformats.org/officeDocument/2006/relationships/image" Target="../media/image194.png"/><Relationship Id="rId152" Type="http://schemas.openxmlformats.org/officeDocument/2006/relationships/image" Target="../media/image9610.png"/><Relationship Id="rId194" Type="http://schemas.openxmlformats.org/officeDocument/2006/relationships/image" Target="../media/image11710.png"/><Relationship Id="rId208" Type="http://schemas.openxmlformats.org/officeDocument/2006/relationships/image" Target="../media/image12410.png"/><Relationship Id="rId261" Type="http://schemas.openxmlformats.org/officeDocument/2006/relationships/customXml" Target="../ink/ink341.xml"/><Relationship Id="rId14" Type="http://schemas.openxmlformats.org/officeDocument/2006/relationships/image" Target="../media/image27100.png"/><Relationship Id="rId56" Type="http://schemas.openxmlformats.org/officeDocument/2006/relationships/image" Target="../media/image4810.png"/><Relationship Id="rId317" Type="http://schemas.openxmlformats.org/officeDocument/2006/relationships/customXml" Target="../ink/ink369.xml"/><Relationship Id="rId359" Type="http://schemas.openxmlformats.org/officeDocument/2006/relationships/customXml" Target="../ink/ink390.xml"/><Relationship Id="rId98" Type="http://schemas.openxmlformats.org/officeDocument/2006/relationships/image" Target="../media/image6910.png"/><Relationship Id="rId121" Type="http://schemas.openxmlformats.org/officeDocument/2006/relationships/customXml" Target="../ink/ink271.xml"/><Relationship Id="rId163" Type="http://schemas.openxmlformats.org/officeDocument/2006/relationships/customXml" Target="../ink/ink292.xml"/><Relationship Id="rId219" Type="http://schemas.openxmlformats.org/officeDocument/2006/relationships/customXml" Target="../ink/ink320.xml"/><Relationship Id="rId370" Type="http://schemas.openxmlformats.org/officeDocument/2006/relationships/image" Target="../media/image205.png"/><Relationship Id="rId230" Type="http://schemas.openxmlformats.org/officeDocument/2006/relationships/image" Target="../media/image13510.png"/><Relationship Id="rId25" Type="http://schemas.openxmlformats.org/officeDocument/2006/relationships/customXml" Target="../ink/ink223.xml"/><Relationship Id="rId67" Type="http://schemas.openxmlformats.org/officeDocument/2006/relationships/customXml" Target="../ink/ink244.xml"/><Relationship Id="rId272" Type="http://schemas.openxmlformats.org/officeDocument/2006/relationships/image" Target="../media/image15610.png"/><Relationship Id="rId328" Type="http://schemas.openxmlformats.org/officeDocument/2006/relationships/image" Target="../media/image184.png"/><Relationship Id="rId132" Type="http://schemas.openxmlformats.org/officeDocument/2006/relationships/image" Target="../media/image8610.png"/><Relationship Id="rId174" Type="http://schemas.openxmlformats.org/officeDocument/2006/relationships/image" Target="../media/image10710.png"/><Relationship Id="rId241" Type="http://schemas.openxmlformats.org/officeDocument/2006/relationships/customXml" Target="../ink/ink331.xml"/><Relationship Id="rId15" Type="http://schemas.openxmlformats.org/officeDocument/2006/relationships/customXml" Target="../ink/ink218.xml"/><Relationship Id="rId36" Type="http://schemas.openxmlformats.org/officeDocument/2006/relationships/image" Target="../media/image38100.png"/><Relationship Id="rId57" Type="http://schemas.openxmlformats.org/officeDocument/2006/relationships/customXml" Target="../ink/ink239.xml"/><Relationship Id="rId262" Type="http://schemas.openxmlformats.org/officeDocument/2006/relationships/image" Target="../media/image151.png"/><Relationship Id="rId283" Type="http://schemas.openxmlformats.org/officeDocument/2006/relationships/customXml" Target="../ink/ink352.xml"/><Relationship Id="rId318" Type="http://schemas.openxmlformats.org/officeDocument/2006/relationships/image" Target="../media/image17911.png"/><Relationship Id="rId339" Type="http://schemas.openxmlformats.org/officeDocument/2006/relationships/customXml" Target="../ink/ink380.xml"/><Relationship Id="rId78" Type="http://schemas.openxmlformats.org/officeDocument/2006/relationships/image" Target="../media/image5910.png"/><Relationship Id="rId99" Type="http://schemas.openxmlformats.org/officeDocument/2006/relationships/customXml" Target="../ink/ink260.xml"/><Relationship Id="rId101" Type="http://schemas.openxmlformats.org/officeDocument/2006/relationships/customXml" Target="../ink/ink261.xml"/><Relationship Id="rId122" Type="http://schemas.openxmlformats.org/officeDocument/2006/relationships/image" Target="../media/image8110.png"/><Relationship Id="rId143" Type="http://schemas.openxmlformats.org/officeDocument/2006/relationships/customXml" Target="../ink/ink282.xml"/><Relationship Id="rId164" Type="http://schemas.openxmlformats.org/officeDocument/2006/relationships/image" Target="../media/image10210.png"/><Relationship Id="rId185" Type="http://schemas.openxmlformats.org/officeDocument/2006/relationships/customXml" Target="../ink/ink303.xml"/><Relationship Id="rId350" Type="http://schemas.openxmlformats.org/officeDocument/2006/relationships/image" Target="../media/image195.png"/><Relationship Id="rId9" Type="http://schemas.openxmlformats.org/officeDocument/2006/relationships/customXml" Target="../ink/ink215.xml"/><Relationship Id="rId210" Type="http://schemas.openxmlformats.org/officeDocument/2006/relationships/image" Target="../media/image12510.png"/><Relationship Id="rId26" Type="http://schemas.openxmlformats.org/officeDocument/2006/relationships/image" Target="../media/image33100.png"/><Relationship Id="rId231" Type="http://schemas.openxmlformats.org/officeDocument/2006/relationships/customXml" Target="../ink/ink326.xml"/><Relationship Id="rId252" Type="http://schemas.openxmlformats.org/officeDocument/2006/relationships/image" Target="../media/image14610.png"/><Relationship Id="rId273" Type="http://schemas.openxmlformats.org/officeDocument/2006/relationships/customXml" Target="../ink/ink347.xml"/><Relationship Id="rId294" Type="http://schemas.openxmlformats.org/officeDocument/2006/relationships/image" Target="../media/image16710.png"/><Relationship Id="rId308" Type="http://schemas.openxmlformats.org/officeDocument/2006/relationships/image" Target="../media/image17411.png"/><Relationship Id="rId329" Type="http://schemas.openxmlformats.org/officeDocument/2006/relationships/customXml" Target="../ink/ink375.xml"/><Relationship Id="rId47" Type="http://schemas.openxmlformats.org/officeDocument/2006/relationships/customXml" Target="../ink/ink234.xml"/><Relationship Id="rId68" Type="http://schemas.openxmlformats.org/officeDocument/2006/relationships/image" Target="../media/image5410.png"/><Relationship Id="rId89" Type="http://schemas.openxmlformats.org/officeDocument/2006/relationships/customXml" Target="../ink/ink255.xml"/><Relationship Id="rId112" Type="http://schemas.openxmlformats.org/officeDocument/2006/relationships/image" Target="../media/image7610.png"/><Relationship Id="rId133" Type="http://schemas.openxmlformats.org/officeDocument/2006/relationships/customXml" Target="../ink/ink277.xml"/><Relationship Id="rId154" Type="http://schemas.openxmlformats.org/officeDocument/2006/relationships/image" Target="../media/image9710.png"/><Relationship Id="rId175" Type="http://schemas.openxmlformats.org/officeDocument/2006/relationships/customXml" Target="../ink/ink298.xml"/><Relationship Id="rId340" Type="http://schemas.openxmlformats.org/officeDocument/2006/relationships/image" Target="../media/image190.png"/><Relationship Id="rId361" Type="http://schemas.openxmlformats.org/officeDocument/2006/relationships/customXml" Target="../ink/ink391.xml"/><Relationship Id="rId196" Type="http://schemas.openxmlformats.org/officeDocument/2006/relationships/image" Target="../media/image11810.png"/><Relationship Id="rId200" Type="http://schemas.openxmlformats.org/officeDocument/2006/relationships/image" Target="../media/image12010.png"/><Relationship Id="rId16" Type="http://schemas.openxmlformats.org/officeDocument/2006/relationships/image" Target="../media/image28100.png"/><Relationship Id="rId221" Type="http://schemas.openxmlformats.org/officeDocument/2006/relationships/customXml" Target="../ink/ink321.xml"/><Relationship Id="rId242" Type="http://schemas.openxmlformats.org/officeDocument/2006/relationships/image" Target="../media/image14110.png"/><Relationship Id="rId263" Type="http://schemas.openxmlformats.org/officeDocument/2006/relationships/customXml" Target="../ink/ink342.xml"/><Relationship Id="rId284" Type="http://schemas.openxmlformats.org/officeDocument/2006/relationships/image" Target="../media/image16210.png"/><Relationship Id="rId319" Type="http://schemas.openxmlformats.org/officeDocument/2006/relationships/customXml" Target="../ink/ink370.xml"/><Relationship Id="rId37" Type="http://schemas.openxmlformats.org/officeDocument/2006/relationships/customXml" Target="../ink/ink229.xml"/><Relationship Id="rId58" Type="http://schemas.openxmlformats.org/officeDocument/2006/relationships/image" Target="../media/image4910.png"/><Relationship Id="rId79" Type="http://schemas.openxmlformats.org/officeDocument/2006/relationships/customXml" Target="../ink/ink250.xml"/><Relationship Id="rId102" Type="http://schemas.openxmlformats.org/officeDocument/2006/relationships/image" Target="../media/image7110.png"/><Relationship Id="rId123" Type="http://schemas.openxmlformats.org/officeDocument/2006/relationships/customXml" Target="../ink/ink272.xml"/><Relationship Id="rId144" Type="http://schemas.openxmlformats.org/officeDocument/2006/relationships/image" Target="../media/image9210.png"/><Relationship Id="rId330" Type="http://schemas.openxmlformats.org/officeDocument/2006/relationships/image" Target="../media/image185.png"/><Relationship Id="rId90" Type="http://schemas.openxmlformats.org/officeDocument/2006/relationships/image" Target="../media/image6510.png"/><Relationship Id="rId165" Type="http://schemas.openxmlformats.org/officeDocument/2006/relationships/customXml" Target="../ink/ink293.xml"/><Relationship Id="rId186" Type="http://schemas.openxmlformats.org/officeDocument/2006/relationships/image" Target="../media/image11310.png"/><Relationship Id="rId351" Type="http://schemas.openxmlformats.org/officeDocument/2006/relationships/customXml" Target="../ink/ink386.xml"/><Relationship Id="rId211" Type="http://schemas.openxmlformats.org/officeDocument/2006/relationships/customXml" Target="../ink/ink316.xml"/><Relationship Id="rId232" Type="http://schemas.openxmlformats.org/officeDocument/2006/relationships/image" Target="../media/image13610.png"/><Relationship Id="rId253" Type="http://schemas.openxmlformats.org/officeDocument/2006/relationships/customXml" Target="../ink/ink337.xml"/><Relationship Id="rId274" Type="http://schemas.openxmlformats.org/officeDocument/2006/relationships/image" Target="../media/image15710.png"/><Relationship Id="rId295" Type="http://schemas.openxmlformats.org/officeDocument/2006/relationships/customXml" Target="../ink/ink358.xml"/><Relationship Id="rId309" Type="http://schemas.openxmlformats.org/officeDocument/2006/relationships/customXml" Target="../ink/ink365.xml"/><Relationship Id="rId27" Type="http://schemas.openxmlformats.org/officeDocument/2006/relationships/customXml" Target="../ink/ink224.xml"/><Relationship Id="rId48" Type="http://schemas.openxmlformats.org/officeDocument/2006/relationships/image" Target="../media/image4410.png"/><Relationship Id="rId69" Type="http://schemas.openxmlformats.org/officeDocument/2006/relationships/customXml" Target="../ink/ink245.xml"/><Relationship Id="rId113" Type="http://schemas.openxmlformats.org/officeDocument/2006/relationships/customXml" Target="../ink/ink267.xml"/><Relationship Id="rId134" Type="http://schemas.openxmlformats.org/officeDocument/2006/relationships/image" Target="../media/image8710.png"/><Relationship Id="rId320" Type="http://schemas.openxmlformats.org/officeDocument/2006/relationships/image" Target="../media/image18011.png"/><Relationship Id="rId80" Type="http://schemas.openxmlformats.org/officeDocument/2006/relationships/image" Target="../media/image6010.png"/><Relationship Id="rId155" Type="http://schemas.openxmlformats.org/officeDocument/2006/relationships/customXml" Target="../ink/ink288.xml"/><Relationship Id="rId176" Type="http://schemas.openxmlformats.org/officeDocument/2006/relationships/image" Target="../media/image10810.png"/><Relationship Id="rId197" Type="http://schemas.openxmlformats.org/officeDocument/2006/relationships/customXml" Target="../ink/ink309.xml"/><Relationship Id="rId341" Type="http://schemas.openxmlformats.org/officeDocument/2006/relationships/customXml" Target="../ink/ink381.xml"/><Relationship Id="rId362" Type="http://schemas.openxmlformats.org/officeDocument/2006/relationships/image" Target="../media/image201.png"/><Relationship Id="rId201" Type="http://schemas.openxmlformats.org/officeDocument/2006/relationships/customXml" Target="../ink/ink311.xml"/><Relationship Id="rId222" Type="http://schemas.openxmlformats.org/officeDocument/2006/relationships/image" Target="../media/image13110.png"/><Relationship Id="rId243" Type="http://schemas.openxmlformats.org/officeDocument/2006/relationships/customXml" Target="../ink/ink332.xml"/><Relationship Id="rId264" Type="http://schemas.openxmlformats.org/officeDocument/2006/relationships/image" Target="../media/image152.png"/><Relationship Id="rId285" Type="http://schemas.openxmlformats.org/officeDocument/2006/relationships/customXml" Target="../ink/ink353.xml"/><Relationship Id="rId17" Type="http://schemas.openxmlformats.org/officeDocument/2006/relationships/customXml" Target="../ink/ink219.xml"/><Relationship Id="rId38" Type="http://schemas.openxmlformats.org/officeDocument/2006/relationships/image" Target="../media/image39100.png"/><Relationship Id="rId59" Type="http://schemas.openxmlformats.org/officeDocument/2006/relationships/customXml" Target="../ink/ink240.xml"/><Relationship Id="rId103" Type="http://schemas.openxmlformats.org/officeDocument/2006/relationships/customXml" Target="../ink/ink262.xml"/><Relationship Id="rId124" Type="http://schemas.openxmlformats.org/officeDocument/2006/relationships/image" Target="../media/image8210.png"/><Relationship Id="rId310" Type="http://schemas.openxmlformats.org/officeDocument/2006/relationships/image" Target="../media/image17511.png"/><Relationship Id="rId70" Type="http://schemas.openxmlformats.org/officeDocument/2006/relationships/image" Target="../media/image5510.png"/><Relationship Id="rId91" Type="http://schemas.openxmlformats.org/officeDocument/2006/relationships/customXml" Target="../ink/ink256.xml"/><Relationship Id="rId145" Type="http://schemas.openxmlformats.org/officeDocument/2006/relationships/customXml" Target="../ink/ink283.xml"/><Relationship Id="rId166" Type="http://schemas.openxmlformats.org/officeDocument/2006/relationships/image" Target="../media/image10310.png"/><Relationship Id="rId187" Type="http://schemas.openxmlformats.org/officeDocument/2006/relationships/customXml" Target="../ink/ink304.xml"/><Relationship Id="rId331" Type="http://schemas.openxmlformats.org/officeDocument/2006/relationships/customXml" Target="../ink/ink376.xml"/><Relationship Id="rId35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2610.png"/><Relationship Id="rId233" Type="http://schemas.openxmlformats.org/officeDocument/2006/relationships/customXml" Target="../ink/ink327.xml"/><Relationship Id="rId254" Type="http://schemas.openxmlformats.org/officeDocument/2006/relationships/image" Target="../media/image14710.png"/><Relationship Id="rId28" Type="http://schemas.openxmlformats.org/officeDocument/2006/relationships/image" Target="../media/image34100.png"/><Relationship Id="rId49" Type="http://schemas.openxmlformats.org/officeDocument/2006/relationships/customXml" Target="../ink/ink235.xml"/><Relationship Id="rId114" Type="http://schemas.openxmlformats.org/officeDocument/2006/relationships/image" Target="../media/image7710.png"/><Relationship Id="rId275" Type="http://schemas.openxmlformats.org/officeDocument/2006/relationships/customXml" Target="../ink/ink348.xml"/><Relationship Id="rId296" Type="http://schemas.openxmlformats.org/officeDocument/2006/relationships/image" Target="../media/image16810.png"/><Relationship Id="rId300" Type="http://schemas.openxmlformats.org/officeDocument/2006/relationships/image" Target="../media/image17011.png"/><Relationship Id="rId60" Type="http://schemas.openxmlformats.org/officeDocument/2006/relationships/image" Target="../media/image5010.png"/><Relationship Id="rId81" Type="http://schemas.openxmlformats.org/officeDocument/2006/relationships/customXml" Target="../ink/ink251.xml"/><Relationship Id="rId135" Type="http://schemas.openxmlformats.org/officeDocument/2006/relationships/customXml" Target="../ink/ink278.xml"/><Relationship Id="rId156" Type="http://schemas.openxmlformats.org/officeDocument/2006/relationships/image" Target="../media/image9810.png"/><Relationship Id="rId177" Type="http://schemas.openxmlformats.org/officeDocument/2006/relationships/customXml" Target="../ink/ink299.xml"/><Relationship Id="rId198" Type="http://schemas.openxmlformats.org/officeDocument/2006/relationships/image" Target="../media/image11910.png"/><Relationship Id="rId321" Type="http://schemas.openxmlformats.org/officeDocument/2006/relationships/customXml" Target="../ink/ink371.xml"/><Relationship Id="rId342" Type="http://schemas.openxmlformats.org/officeDocument/2006/relationships/image" Target="../media/image191.png"/><Relationship Id="rId363" Type="http://schemas.openxmlformats.org/officeDocument/2006/relationships/customXml" Target="../ink/ink392.xml"/><Relationship Id="rId202" Type="http://schemas.openxmlformats.org/officeDocument/2006/relationships/image" Target="../media/image12110.png"/><Relationship Id="rId223" Type="http://schemas.openxmlformats.org/officeDocument/2006/relationships/customXml" Target="../ink/ink322.xml"/><Relationship Id="rId244" Type="http://schemas.openxmlformats.org/officeDocument/2006/relationships/image" Target="../media/image14210.png"/><Relationship Id="rId18" Type="http://schemas.openxmlformats.org/officeDocument/2006/relationships/image" Target="../media/image29100.png"/><Relationship Id="rId39" Type="http://schemas.openxmlformats.org/officeDocument/2006/relationships/customXml" Target="../ink/ink230.xml"/><Relationship Id="rId265" Type="http://schemas.openxmlformats.org/officeDocument/2006/relationships/customXml" Target="../ink/ink343.xml"/><Relationship Id="rId286" Type="http://schemas.openxmlformats.org/officeDocument/2006/relationships/image" Target="../media/image16310.png"/><Relationship Id="rId50" Type="http://schemas.openxmlformats.org/officeDocument/2006/relationships/image" Target="../media/image4510.png"/><Relationship Id="rId104" Type="http://schemas.openxmlformats.org/officeDocument/2006/relationships/image" Target="../media/image7210.png"/><Relationship Id="rId125" Type="http://schemas.openxmlformats.org/officeDocument/2006/relationships/customXml" Target="../ink/ink273.xml"/><Relationship Id="rId146" Type="http://schemas.openxmlformats.org/officeDocument/2006/relationships/image" Target="../media/image9310.png"/><Relationship Id="rId167" Type="http://schemas.openxmlformats.org/officeDocument/2006/relationships/customXml" Target="../ink/ink294.xml"/><Relationship Id="rId188" Type="http://schemas.openxmlformats.org/officeDocument/2006/relationships/image" Target="../media/image11410.png"/><Relationship Id="rId311" Type="http://schemas.openxmlformats.org/officeDocument/2006/relationships/customXml" Target="../ink/ink366.xml"/><Relationship Id="rId332" Type="http://schemas.openxmlformats.org/officeDocument/2006/relationships/image" Target="../media/image186.png"/><Relationship Id="rId353" Type="http://schemas.openxmlformats.org/officeDocument/2006/relationships/customXml" Target="../ink/ink387.xml"/><Relationship Id="rId71" Type="http://schemas.openxmlformats.org/officeDocument/2006/relationships/customXml" Target="../ink/ink246.xml"/><Relationship Id="rId92" Type="http://schemas.openxmlformats.org/officeDocument/2006/relationships/image" Target="../media/image6610.png"/><Relationship Id="rId213" Type="http://schemas.openxmlformats.org/officeDocument/2006/relationships/customXml" Target="../ink/ink317.xml"/><Relationship Id="rId234" Type="http://schemas.openxmlformats.org/officeDocument/2006/relationships/image" Target="../media/image13710.png"/><Relationship Id="rId2" Type="http://schemas.openxmlformats.org/officeDocument/2006/relationships/image" Target="../media/image22.emf"/><Relationship Id="rId29" Type="http://schemas.openxmlformats.org/officeDocument/2006/relationships/customXml" Target="../ink/ink225.xml"/><Relationship Id="rId255" Type="http://schemas.openxmlformats.org/officeDocument/2006/relationships/customXml" Target="../ink/ink338.xml"/><Relationship Id="rId276" Type="http://schemas.openxmlformats.org/officeDocument/2006/relationships/image" Target="../media/image15810.png"/><Relationship Id="rId297" Type="http://schemas.openxmlformats.org/officeDocument/2006/relationships/customXml" Target="../ink/ink359.xml"/><Relationship Id="rId40" Type="http://schemas.openxmlformats.org/officeDocument/2006/relationships/image" Target="../media/image40100.png"/><Relationship Id="rId115" Type="http://schemas.openxmlformats.org/officeDocument/2006/relationships/customXml" Target="../ink/ink268.xml"/><Relationship Id="rId136" Type="http://schemas.openxmlformats.org/officeDocument/2006/relationships/image" Target="../media/image8810.png"/><Relationship Id="rId157" Type="http://schemas.openxmlformats.org/officeDocument/2006/relationships/customXml" Target="../ink/ink289.xml"/><Relationship Id="rId178" Type="http://schemas.openxmlformats.org/officeDocument/2006/relationships/image" Target="../media/image10910.png"/><Relationship Id="rId301" Type="http://schemas.openxmlformats.org/officeDocument/2006/relationships/customXml" Target="../ink/ink361.xml"/><Relationship Id="rId322" Type="http://schemas.openxmlformats.org/officeDocument/2006/relationships/image" Target="../media/image18111.png"/><Relationship Id="rId343" Type="http://schemas.openxmlformats.org/officeDocument/2006/relationships/customXml" Target="../ink/ink382.xml"/><Relationship Id="rId364" Type="http://schemas.openxmlformats.org/officeDocument/2006/relationships/image" Target="../media/image202.png"/><Relationship Id="rId61" Type="http://schemas.openxmlformats.org/officeDocument/2006/relationships/customXml" Target="../ink/ink241.xml"/><Relationship Id="rId82" Type="http://schemas.openxmlformats.org/officeDocument/2006/relationships/image" Target="../media/image6110.png"/><Relationship Id="rId199" Type="http://schemas.openxmlformats.org/officeDocument/2006/relationships/customXml" Target="../ink/ink310.xml"/><Relationship Id="rId203" Type="http://schemas.openxmlformats.org/officeDocument/2006/relationships/customXml" Target="../ink/ink312.xml"/><Relationship Id="rId19" Type="http://schemas.openxmlformats.org/officeDocument/2006/relationships/customXml" Target="../ink/ink220.xml"/><Relationship Id="rId224" Type="http://schemas.openxmlformats.org/officeDocument/2006/relationships/image" Target="../media/image13210.png"/><Relationship Id="rId245" Type="http://schemas.openxmlformats.org/officeDocument/2006/relationships/customXml" Target="../ink/ink333.xml"/><Relationship Id="rId266" Type="http://schemas.openxmlformats.org/officeDocument/2006/relationships/image" Target="../media/image153.png"/><Relationship Id="rId287" Type="http://schemas.openxmlformats.org/officeDocument/2006/relationships/customXml" Target="../ink/ink354.xml"/><Relationship Id="rId30" Type="http://schemas.openxmlformats.org/officeDocument/2006/relationships/image" Target="../media/image35100.png"/><Relationship Id="rId105" Type="http://schemas.openxmlformats.org/officeDocument/2006/relationships/customXml" Target="../ink/ink263.xml"/><Relationship Id="rId126" Type="http://schemas.openxmlformats.org/officeDocument/2006/relationships/image" Target="../media/image8310.png"/><Relationship Id="rId147" Type="http://schemas.openxmlformats.org/officeDocument/2006/relationships/customXml" Target="../ink/ink284.xml"/><Relationship Id="rId168" Type="http://schemas.openxmlformats.org/officeDocument/2006/relationships/image" Target="../media/image10410.png"/><Relationship Id="rId312" Type="http://schemas.openxmlformats.org/officeDocument/2006/relationships/image" Target="../media/image17611.png"/><Relationship Id="rId333" Type="http://schemas.openxmlformats.org/officeDocument/2006/relationships/customXml" Target="../ink/ink377.xml"/><Relationship Id="rId354" Type="http://schemas.openxmlformats.org/officeDocument/2006/relationships/image" Target="../media/image197.png"/><Relationship Id="rId51" Type="http://schemas.openxmlformats.org/officeDocument/2006/relationships/customXml" Target="../ink/ink236.xml"/><Relationship Id="rId72" Type="http://schemas.openxmlformats.org/officeDocument/2006/relationships/image" Target="../media/image5610.png"/><Relationship Id="rId93" Type="http://schemas.openxmlformats.org/officeDocument/2006/relationships/customXml" Target="../ink/ink257.xml"/><Relationship Id="rId189" Type="http://schemas.openxmlformats.org/officeDocument/2006/relationships/customXml" Target="../ink/ink305.xml"/><Relationship Id="rId3" Type="http://schemas.openxmlformats.org/officeDocument/2006/relationships/customXml" Target="../ink/ink212.xml"/><Relationship Id="rId214" Type="http://schemas.openxmlformats.org/officeDocument/2006/relationships/image" Target="../media/image12710.png"/><Relationship Id="rId235" Type="http://schemas.openxmlformats.org/officeDocument/2006/relationships/customXml" Target="../ink/ink328.xml"/><Relationship Id="rId256" Type="http://schemas.openxmlformats.org/officeDocument/2006/relationships/image" Target="../media/image14810.png"/><Relationship Id="rId277" Type="http://schemas.openxmlformats.org/officeDocument/2006/relationships/customXml" Target="../ink/ink349.xml"/><Relationship Id="rId298" Type="http://schemas.openxmlformats.org/officeDocument/2006/relationships/image" Target="../media/image16911.png"/><Relationship Id="rId116" Type="http://schemas.openxmlformats.org/officeDocument/2006/relationships/image" Target="../media/image7810.png"/><Relationship Id="rId137" Type="http://schemas.openxmlformats.org/officeDocument/2006/relationships/customXml" Target="../ink/ink279.xml"/><Relationship Id="rId158" Type="http://schemas.openxmlformats.org/officeDocument/2006/relationships/image" Target="../media/image9910.png"/><Relationship Id="rId302" Type="http://schemas.openxmlformats.org/officeDocument/2006/relationships/image" Target="../media/image17111.png"/><Relationship Id="rId323" Type="http://schemas.openxmlformats.org/officeDocument/2006/relationships/customXml" Target="../ink/ink372.xml"/><Relationship Id="rId344" Type="http://schemas.openxmlformats.org/officeDocument/2006/relationships/image" Target="../media/image192.png"/><Relationship Id="rId20" Type="http://schemas.openxmlformats.org/officeDocument/2006/relationships/image" Target="../media/image30100.png"/><Relationship Id="rId41" Type="http://schemas.openxmlformats.org/officeDocument/2006/relationships/customXml" Target="../ink/ink231.xml"/><Relationship Id="rId62" Type="http://schemas.openxmlformats.org/officeDocument/2006/relationships/image" Target="../media/image5110.png"/><Relationship Id="rId83" Type="http://schemas.openxmlformats.org/officeDocument/2006/relationships/customXml" Target="../ink/ink252.xml"/><Relationship Id="rId179" Type="http://schemas.openxmlformats.org/officeDocument/2006/relationships/customXml" Target="../ink/ink300.xml"/><Relationship Id="rId365" Type="http://schemas.openxmlformats.org/officeDocument/2006/relationships/customXml" Target="../ink/ink393.xml"/><Relationship Id="rId190" Type="http://schemas.openxmlformats.org/officeDocument/2006/relationships/image" Target="../media/image11510.png"/><Relationship Id="rId204" Type="http://schemas.openxmlformats.org/officeDocument/2006/relationships/image" Target="../media/image12210.png"/><Relationship Id="rId225" Type="http://schemas.openxmlformats.org/officeDocument/2006/relationships/customXml" Target="../ink/ink323.xml"/><Relationship Id="rId246" Type="http://schemas.openxmlformats.org/officeDocument/2006/relationships/image" Target="../media/image14310.png"/><Relationship Id="rId267" Type="http://schemas.openxmlformats.org/officeDocument/2006/relationships/customXml" Target="../ink/ink344.xml"/><Relationship Id="rId288" Type="http://schemas.openxmlformats.org/officeDocument/2006/relationships/image" Target="../media/image16410.png"/><Relationship Id="rId106" Type="http://schemas.openxmlformats.org/officeDocument/2006/relationships/image" Target="../media/image7310.png"/><Relationship Id="rId127" Type="http://schemas.openxmlformats.org/officeDocument/2006/relationships/customXml" Target="../ink/ink274.xml"/><Relationship Id="rId313" Type="http://schemas.openxmlformats.org/officeDocument/2006/relationships/customXml" Target="../ink/ink367.xml"/><Relationship Id="rId10" Type="http://schemas.openxmlformats.org/officeDocument/2006/relationships/image" Target="../media/image25100.png"/><Relationship Id="rId31" Type="http://schemas.openxmlformats.org/officeDocument/2006/relationships/customXml" Target="../ink/ink226.xml"/><Relationship Id="rId52" Type="http://schemas.openxmlformats.org/officeDocument/2006/relationships/image" Target="../media/image4610.png"/><Relationship Id="rId73" Type="http://schemas.openxmlformats.org/officeDocument/2006/relationships/customXml" Target="../ink/ink247.xml"/><Relationship Id="rId94" Type="http://schemas.openxmlformats.org/officeDocument/2006/relationships/image" Target="../media/image6710.png"/><Relationship Id="rId148" Type="http://schemas.openxmlformats.org/officeDocument/2006/relationships/image" Target="../media/image9410.png"/><Relationship Id="rId169" Type="http://schemas.openxmlformats.org/officeDocument/2006/relationships/customXml" Target="../ink/ink295.xml"/><Relationship Id="rId334" Type="http://schemas.openxmlformats.org/officeDocument/2006/relationships/image" Target="../media/image187.png"/><Relationship Id="rId355" Type="http://schemas.openxmlformats.org/officeDocument/2006/relationships/customXml" Target="../ink/ink388.xml"/><Relationship Id="rId4" Type="http://schemas.openxmlformats.org/officeDocument/2006/relationships/image" Target="../media/image22100.png"/><Relationship Id="rId180" Type="http://schemas.openxmlformats.org/officeDocument/2006/relationships/image" Target="../media/image11010.png"/><Relationship Id="rId215" Type="http://schemas.openxmlformats.org/officeDocument/2006/relationships/customXml" Target="../ink/ink318.xml"/><Relationship Id="rId236" Type="http://schemas.openxmlformats.org/officeDocument/2006/relationships/image" Target="../media/image13810.png"/><Relationship Id="rId257" Type="http://schemas.openxmlformats.org/officeDocument/2006/relationships/customXml" Target="../ink/ink339.xml"/><Relationship Id="rId278" Type="http://schemas.openxmlformats.org/officeDocument/2006/relationships/image" Target="../media/image15910.png"/><Relationship Id="rId303" Type="http://schemas.openxmlformats.org/officeDocument/2006/relationships/customXml" Target="../ink/ink362.xml"/><Relationship Id="rId42" Type="http://schemas.openxmlformats.org/officeDocument/2006/relationships/image" Target="../media/image41100.png"/><Relationship Id="rId84" Type="http://schemas.openxmlformats.org/officeDocument/2006/relationships/image" Target="../media/image6210.png"/><Relationship Id="rId138" Type="http://schemas.openxmlformats.org/officeDocument/2006/relationships/image" Target="../media/image8910.png"/><Relationship Id="rId345" Type="http://schemas.openxmlformats.org/officeDocument/2006/relationships/customXml" Target="../ink/ink383.xml"/><Relationship Id="rId191" Type="http://schemas.openxmlformats.org/officeDocument/2006/relationships/customXml" Target="../ink/ink306.xml"/><Relationship Id="rId205" Type="http://schemas.openxmlformats.org/officeDocument/2006/relationships/customXml" Target="../ink/ink313.xml"/><Relationship Id="rId247" Type="http://schemas.openxmlformats.org/officeDocument/2006/relationships/customXml" Target="../ink/ink334.xml"/><Relationship Id="rId107" Type="http://schemas.openxmlformats.org/officeDocument/2006/relationships/customXml" Target="../ink/ink264.xml"/><Relationship Id="rId289" Type="http://schemas.openxmlformats.org/officeDocument/2006/relationships/customXml" Target="../ink/ink355.xml"/><Relationship Id="rId11" Type="http://schemas.openxmlformats.org/officeDocument/2006/relationships/customXml" Target="../ink/ink216.xml"/><Relationship Id="rId53" Type="http://schemas.openxmlformats.org/officeDocument/2006/relationships/customXml" Target="../ink/ink237.xml"/><Relationship Id="rId149" Type="http://schemas.openxmlformats.org/officeDocument/2006/relationships/customXml" Target="../ink/ink285.xml"/><Relationship Id="rId314" Type="http://schemas.openxmlformats.org/officeDocument/2006/relationships/image" Target="../media/image17711.png"/><Relationship Id="rId356" Type="http://schemas.openxmlformats.org/officeDocument/2006/relationships/image" Target="../media/image198.png"/><Relationship Id="rId95" Type="http://schemas.openxmlformats.org/officeDocument/2006/relationships/customXml" Target="../ink/ink258.xml"/><Relationship Id="rId160" Type="http://schemas.openxmlformats.org/officeDocument/2006/relationships/image" Target="../media/image10010.png"/><Relationship Id="rId216" Type="http://schemas.openxmlformats.org/officeDocument/2006/relationships/image" Target="../media/image12810.png"/><Relationship Id="rId258" Type="http://schemas.openxmlformats.org/officeDocument/2006/relationships/image" Target="../media/image14910.png"/><Relationship Id="rId22" Type="http://schemas.openxmlformats.org/officeDocument/2006/relationships/image" Target="../media/image31100.png"/><Relationship Id="rId64" Type="http://schemas.openxmlformats.org/officeDocument/2006/relationships/image" Target="../media/image5210.png"/><Relationship Id="rId118" Type="http://schemas.openxmlformats.org/officeDocument/2006/relationships/image" Target="../media/image7910.png"/><Relationship Id="rId325" Type="http://schemas.openxmlformats.org/officeDocument/2006/relationships/customXml" Target="../ink/ink373.xml"/><Relationship Id="rId367" Type="http://schemas.openxmlformats.org/officeDocument/2006/relationships/customXml" Target="../ink/ink394.xml"/><Relationship Id="rId171" Type="http://schemas.openxmlformats.org/officeDocument/2006/relationships/customXml" Target="../ink/ink296.xml"/><Relationship Id="rId227" Type="http://schemas.openxmlformats.org/officeDocument/2006/relationships/customXml" Target="../ink/ink324.xml"/><Relationship Id="rId269" Type="http://schemas.openxmlformats.org/officeDocument/2006/relationships/customXml" Target="../ink/ink345.xml"/><Relationship Id="rId33" Type="http://schemas.openxmlformats.org/officeDocument/2006/relationships/customXml" Target="../ink/ink227.xml"/><Relationship Id="rId129" Type="http://schemas.openxmlformats.org/officeDocument/2006/relationships/customXml" Target="../ink/ink275.xml"/><Relationship Id="rId280" Type="http://schemas.openxmlformats.org/officeDocument/2006/relationships/image" Target="../media/image16010.png"/><Relationship Id="rId336" Type="http://schemas.openxmlformats.org/officeDocument/2006/relationships/image" Target="../media/image188.png"/><Relationship Id="rId75" Type="http://schemas.openxmlformats.org/officeDocument/2006/relationships/customXml" Target="../ink/ink248.xml"/><Relationship Id="rId140" Type="http://schemas.openxmlformats.org/officeDocument/2006/relationships/image" Target="../media/image9010.png"/><Relationship Id="rId182" Type="http://schemas.openxmlformats.org/officeDocument/2006/relationships/image" Target="../media/image11110.png"/><Relationship Id="rId6" Type="http://schemas.openxmlformats.org/officeDocument/2006/relationships/image" Target="../media/image23100.png"/><Relationship Id="rId238" Type="http://schemas.openxmlformats.org/officeDocument/2006/relationships/image" Target="../media/image13910.png"/><Relationship Id="rId291" Type="http://schemas.openxmlformats.org/officeDocument/2006/relationships/customXml" Target="../ink/ink356.xml"/><Relationship Id="rId305" Type="http://schemas.openxmlformats.org/officeDocument/2006/relationships/customXml" Target="../ink/ink363.xml"/><Relationship Id="rId347" Type="http://schemas.openxmlformats.org/officeDocument/2006/relationships/customXml" Target="../ink/ink384.xml"/><Relationship Id="rId44" Type="http://schemas.openxmlformats.org/officeDocument/2006/relationships/image" Target="../media/image42100.png"/><Relationship Id="rId86" Type="http://schemas.openxmlformats.org/officeDocument/2006/relationships/image" Target="../media/image6310.png"/><Relationship Id="rId151" Type="http://schemas.openxmlformats.org/officeDocument/2006/relationships/customXml" Target="../ink/ink286.xml"/><Relationship Id="rId193" Type="http://schemas.openxmlformats.org/officeDocument/2006/relationships/customXml" Target="../ink/ink307.xml"/><Relationship Id="rId207" Type="http://schemas.openxmlformats.org/officeDocument/2006/relationships/customXml" Target="../ink/ink314.xml"/><Relationship Id="rId249" Type="http://schemas.openxmlformats.org/officeDocument/2006/relationships/customXml" Target="../ink/ink335.xml"/><Relationship Id="rId13" Type="http://schemas.openxmlformats.org/officeDocument/2006/relationships/customXml" Target="../ink/ink217.xml"/><Relationship Id="rId109" Type="http://schemas.openxmlformats.org/officeDocument/2006/relationships/customXml" Target="../ink/ink265.xml"/><Relationship Id="rId260" Type="http://schemas.openxmlformats.org/officeDocument/2006/relationships/image" Target="../media/image15010.png"/><Relationship Id="rId316" Type="http://schemas.openxmlformats.org/officeDocument/2006/relationships/image" Target="../media/image17811.png"/><Relationship Id="rId55" Type="http://schemas.openxmlformats.org/officeDocument/2006/relationships/customXml" Target="../ink/ink238.xml"/><Relationship Id="rId97" Type="http://schemas.openxmlformats.org/officeDocument/2006/relationships/customXml" Target="../ink/ink259.xml"/><Relationship Id="rId120" Type="http://schemas.openxmlformats.org/officeDocument/2006/relationships/image" Target="../media/image8010.png"/><Relationship Id="rId358" Type="http://schemas.openxmlformats.org/officeDocument/2006/relationships/image" Target="../media/image199.png"/><Relationship Id="rId162" Type="http://schemas.openxmlformats.org/officeDocument/2006/relationships/image" Target="../media/image10110.png"/><Relationship Id="rId218" Type="http://schemas.openxmlformats.org/officeDocument/2006/relationships/image" Target="../media/image12910.png"/><Relationship Id="rId271" Type="http://schemas.openxmlformats.org/officeDocument/2006/relationships/customXml" Target="../ink/ink346.xml"/><Relationship Id="rId24" Type="http://schemas.openxmlformats.org/officeDocument/2006/relationships/image" Target="../media/image32100.png"/><Relationship Id="rId66" Type="http://schemas.openxmlformats.org/officeDocument/2006/relationships/image" Target="../media/image5310.png"/><Relationship Id="rId131" Type="http://schemas.openxmlformats.org/officeDocument/2006/relationships/customXml" Target="../ink/ink276.xml"/><Relationship Id="rId327" Type="http://schemas.openxmlformats.org/officeDocument/2006/relationships/customXml" Target="../ink/ink374.xml"/><Relationship Id="rId369" Type="http://schemas.openxmlformats.org/officeDocument/2006/relationships/customXml" Target="../ink/ink395.xml"/><Relationship Id="rId173" Type="http://schemas.openxmlformats.org/officeDocument/2006/relationships/customXml" Target="../ink/ink297.xml"/><Relationship Id="rId229" Type="http://schemas.openxmlformats.org/officeDocument/2006/relationships/customXml" Target="../ink/ink325.xml"/><Relationship Id="rId240" Type="http://schemas.openxmlformats.org/officeDocument/2006/relationships/image" Target="../media/image14010.png"/><Relationship Id="rId35" Type="http://schemas.openxmlformats.org/officeDocument/2006/relationships/customXml" Target="../ink/ink228.xml"/><Relationship Id="rId77" Type="http://schemas.openxmlformats.org/officeDocument/2006/relationships/customXml" Target="../ink/ink249.xml"/><Relationship Id="rId100" Type="http://schemas.openxmlformats.org/officeDocument/2006/relationships/image" Target="../media/image7010.png"/><Relationship Id="rId282" Type="http://schemas.openxmlformats.org/officeDocument/2006/relationships/image" Target="../media/image16110.png"/><Relationship Id="rId338" Type="http://schemas.openxmlformats.org/officeDocument/2006/relationships/image" Target="../media/image189.png"/><Relationship Id="rId8" Type="http://schemas.openxmlformats.org/officeDocument/2006/relationships/image" Target="../media/image24100.png"/><Relationship Id="rId142" Type="http://schemas.openxmlformats.org/officeDocument/2006/relationships/image" Target="../media/image9110.png"/><Relationship Id="rId184" Type="http://schemas.openxmlformats.org/officeDocument/2006/relationships/image" Target="../media/image11210.png"/><Relationship Id="rId251" Type="http://schemas.openxmlformats.org/officeDocument/2006/relationships/customXml" Target="../ink/ink336.xml"/><Relationship Id="rId46" Type="http://schemas.openxmlformats.org/officeDocument/2006/relationships/image" Target="../media/image4310.png"/><Relationship Id="rId293" Type="http://schemas.openxmlformats.org/officeDocument/2006/relationships/customXml" Target="../ink/ink357.xml"/><Relationship Id="rId307" Type="http://schemas.openxmlformats.org/officeDocument/2006/relationships/customXml" Target="../ink/ink364.xml"/><Relationship Id="rId349" Type="http://schemas.openxmlformats.org/officeDocument/2006/relationships/customXml" Target="../ink/ink385.xml"/><Relationship Id="rId88" Type="http://schemas.openxmlformats.org/officeDocument/2006/relationships/image" Target="../media/image6410.png"/><Relationship Id="rId111" Type="http://schemas.openxmlformats.org/officeDocument/2006/relationships/customXml" Target="../ink/ink266.xml"/><Relationship Id="rId153" Type="http://schemas.openxmlformats.org/officeDocument/2006/relationships/customXml" Target="../ink/ink287.xml"/><Relationship Id="rId195" Type="http://schemas.openxmlformats.org/officeDocument/2006/relationships/customXml" Target="../ink/ink308.xml"/><Relationship Id="rId209" Type="http://schemas.openxmlformats.org/officeDocument/2006/relationships/customXml" Target="../ink/ink315.xml"/><Relationship Id="rId360" Type="http://schemas.openxmlformats.org/officeDocument/2006/relationships/image" Target="../media/image200.png"/><Relationship Id="rId220" Type="http://schemas.openxmlformats.org/officeDocument/2006/relationships/image" Target="../media/image130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17C6A-7E34-5FEE-6C58-7A033A7164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Alpha 3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F5617A-8315-9F24-988A-D76D52E12D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Virtual Level Theory of Alpha Decay</a:t>
            </a:r>
          </a:p>
        </p:txBody>
      </p:sp>
    </p:spTree>
    <p:extLst>
      <p:ext uri="{BB962C8B-B14F-4D97-AF65-F5344CB8AC3E}">
        <p14:creationId xmlns:p14="http://schemas.microsoft.com/office/powerpoint/2010/main" val="3474949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024B843-5987-131A-1CA8-4E70111C54A3}"/>
              </a:ext>
            </a:extLst>
          </p:cNvPr>
          <p:cNvGrpSpPr/>
          <p:nvPr/>
        </p:nvGrpSpPr>
        <p:grpSpPr>
          <a:xfrm>
            <a:off x="738610" y="182249"/>
            <a:ext cx="1397880" cy="382320"/>
            <a:chOff x="738610" y="182249"/>
            <a:chExt cx="1397880" cy="38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85DB0FA-C3A1-010B-1DFE-96C90CBA6000}"/>
                    </a:ext>
                  </a:extLst>
                </p14:cNvPr>
                <p14:cNvContentPartPr/>
                <p14:nvPr/>
              </p14:nvContentPartPr>
              <p14:xfrm>
                <a:off x="738610" y="344249"/>
                <a:ext cx="153720" cy="1825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85DB0FA-C3A1-010B-1DFE-96C90CBA600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29610" y="335249"/>
                  <a:ext cx="1713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0726215-4369-55CB-6890-4B406C3BE586}"/>
                    </a:ext>
                  </a:extLst>
                </p14:cNvPr>
                <p14:cNvContentPartPr/>
                <p14:nvPr/>
              </p14:nvContentPartPr>
              <p14:xfrm>
                <a:off x="959290" y="445049"/>
                <a:ext cx="109080" cy="15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0726215-4369-55CB-6890-4B406C3BE58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50650" y="436409"/>
                  <a:ext cx="1267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7529589-FD85-4CFA-40C9-9DABF4A76298}"/>
                    </a:ext>
                  </a:extLst>
                </p14:cNvPr>
                <p14:cNvContentPartPr/>
                <p14:nvPr/>
              </p14:nvContentPartPr>
              <p14:xfrm>
                <a:off x="1205890" y="375929"/>
                <a:ext cx="117360" cy="1861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7529589-FD85-4CFA-40C9-9DABF4A7629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96890" y="366929"/>
                  <a:ext cx="13500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D289850-4388-3FCF-8400-39A3FE042C42}"/>
                    </a:ext>
                  </a:extLst>
                </p14:cNvPr>
                <p14:cNvContentPartPr/>
                <p14:nvPr/>
              </p14:nvContentPartPr>
              <p14:xfrm>
                <a:off x="1440970" y="247409"/>
                <a:ext cx="135360" cy="3013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D289850-4388-3FCF-8400-39A3FE042C4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31970" y="238769"/>
                  <a:ext cx="15300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AE639B2-2000-477B-2FCD-AFCA6B924143}"/>
                    </a:ext>
                  </a:extLst>
                </p14:cNvPr>
                <p14:cNvContentPartPr/>
                <p14:nvPr/>
              </p14:nvContentPartPr>
              <p14:xfrm>
                <a:off x="1383370" y="366929"/>
                <a:ext cx="190080" cy="17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AE639B2-2000-477B-2FCD-AFCA6B92414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74370" y="357929"/>
                  <a:ext cx="2077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7B2C8D9-B05B-1FE9-75AC-7EBFF104E799}"/>
                    </a:ext>
                  </a:extLst>
                </p14:cNvPr>
                <p14:cNvContentPartPr/>
                <p14:nvPr/>
              </p14:nvContentPartPr>
              <p14:xfrm>
                <a:off x="1644730" y="182249"/>
                <a:ext cx="267120" cy="3823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7B2C8D9-B05B-1FE9-75AC-7EBFF104E79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36090" y="173609"/>
                  <a:ext cx="28476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961FD7E-1770-3929-243F-5B20C0212CB1}"/>
                    </a:ext>
                  </a:extLst>
                </p14:cNvPr>
                <p14:cNvContentPartPr/>
                <p14:nvPr/>
              </p14:nvContentPartPr>
              <p14:xfrm>
                <a:off x="1862890" y="365489"/>
                <a:ext cx="273600" cy="163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961FD7E-1770-3929-243F-5B20C0212CB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54250" y="356489"/>
                  <a:ext cx="29124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8202DC-4256-DF3C-607F-CFE47E020B95}"/>
              </a:ext>
            </a:extLst>
          </p:cNvPr>
          <p:cNvGrpSpPr/>
          <p:nvPr/>
        </p:nvGrpSpPr>
        <p:grpSpPr>
          <a:xfrm>
            <a:off x="2481730" y="131849"/>
            <a:ext cx="2301480" cy="533160"/>
            <a:chOff x="2481730" y="131849"/>
            <a:chExt cx="2301480" cy="53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5A38241-68B4-8589-311F-FD3C8B84EF6C}"/>
                    </a:ext>
                  </a:extLst>
                </p14:cNvPr>
                <p14:cNvContentPartPr/>
                <p14:nvPr/>
              </p14:nvContentPartPr>
              <p14:xfrm>
                <a:off x="2481730" y="161369"/>
                <a:ext cx="270360" cy="460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5A38241-68B4-8589-311F-FD3C8B84EF6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472730" y="152369"/>
                  <a:ext cx="28800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6150AB4-EFC8-E0D2-0E24-98706D1E243F}"/>
                    </a:ext>
                  </a:extLst>
                </p14:cNvPr>
                <p14:cNvContentPartPr/>
                <p14:nvPr/>
              </p14:nvContentPartPr>
              <p14:xfrm>
                <a:off x="2950810" y="305369"/>
                <a:ext cx="210600" cy="257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6150AB4-EFC8-E0D2-0E24-98706D1E243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41810" y="296729"/>
                  <a:ext cx="22824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3EBF4F2-BA59-8C08-D7D3-DE42109CEFDF}"/>
                    </a:ext>
                  </a:extLst>
                </p14:cNvPr>
                <p14:cNvContentPartPr/>
                <p14:nvPr/>
              </p14:nvContentPartPr>
              <p14:xfrm>
                <a:off x="3220810" y="430289"/>
                <a:ext cx="135000" cy="194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3EBF4F2-BA59-8C08-D7D3-DE42109CEFD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11810" y="421289"/>
                  <a:ext cx="1526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CA49193-E0B4-2418-B05C-8F849D226B56}"/>
                    </a:ext>
                  </a:extLst>
                </p14:cNvPr>
                <p14:cNvContentPartPr/>
                <p14:nvPr/>
              </p14:nvContentPartPr>
              <p14:xfrm>
                <a:off x="3486490" y="131849"/>
                <a:ext cx="1296720" cy="533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CA49193-E0B4-2418-B05C-8F849D226B5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77490" y="122849"/>
                  <a:ext cx="131436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3C13128-6A27-8D21-7BE1-A487BFE8AF33}"/>
                    </a:ext>
                  </a:extLst>
                </p14:cNvPr>
                <p14:cNvContentPartPr/>
                <p14:nvPr/>
              </p14:nvContentPartPr>
              <p14:xfrm>
                <a:off x="4431130" y="323729"/>
                <a:ext cx="43920" cy="3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3C13128-6A27-8D21-7BE1-A487BFE8AF3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422490" y="315089"/>
                  <a:ext cx="615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0573091-76D4-0F15-E21F-E5E657463EE2}"/>
                    </a:ext>
                  </a:extLst>
                </p14:cNvPr>
                <p14:cNvContentPartPr/>
                <p14:nvPr/>
              </p14:nvContentPartPr>
              <p14:xfrm>
                <a:off x="4091650" y="315449"/>
                <a:ext cx="468000" cy="10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0573091-76D4-0F15-E21F-E5E657463EE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82650" y="306449"/>
                  <a:ext cx="485640" cy="2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C952FC-7B21-1886-CF97-65ED9612321E}"/>
              </a:ext>
            </a:extLst>
          </p:cNvPr>
          <p:cNvGrpSpPr/>
          <p:nvPr/>
        </p:nvGrpSpPr>
        <p:grpSpPr>
          <a:xfrm>
            <a:off x="5166610" y="173249"/>
            <a:ext cx="902160" cy="431640"/>
            <a:chOff x="5166610" y="173249"/>
            <a:chExt cx="90216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D851894-EC5D-8E29-3E31-1E370790E5C1}"/>
                    </a:ext>
                  </a:extLst>
                </p14:cNvPr>
                <p14:cNvContentPartPr/>
                <p14:nvPr/>
              </p14:nvContentPartPr>
              <p14:xfrm>
                <a:off x="5166610" y="187289"/>
                <a:ext cx="153720" cy="380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D851894-EC5D-8E29-3E31-1E370790E5C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57610" y="178649"/>
                  <a:ext cx="17136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9C5ED5F-FF52-21A8-E038-E60C2204625C}"/>
                    </a:ext>
                  </a:extLst>
                </p14:cNvPr>
                <p14:cNvContentPartPr/>
                <p14:nvPr/>
              </p14:nvContentPartPr>
              <p14:xfrm>
                <a:off x="5317090" y="236969"/>
                <a:ext cx="134640" cy="278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9C5ED5F-FF52-21A8-E038-E60C2204625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308090" y="228329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1E5A2AF-CA07-8D3C-322B-4FD791ADECDC}"/>
                    </a:ext>
                  </a:extLst>
                </p14:cNvPr>
                <p14:cNvContentPartPr/>
                <p14:nvPr/>
              </p14:nvContentPartPr>
              <p14:xfrm>
                <a:off x="5566930" y="343889"/>
                <a:ext cx="125280" cy="9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1E5A2AF-CA07-8D3C-322B-4FD791ADECD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557930" y="335249"/>
                  <a:ext cx="142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DB7BBAF-B16D-1CEA-8F5D-BF7017E57AD6}"/>
                    </a:ext>
                  </a:extLst>
                </p14:cNvPr>
                <p14:cNvContentPartPr/>
                <p14:nvPr/>
              </p14:nvContentPartPr>
              <p14:xfrm>
                <a:off x="5573050" y="423089"/>
                <a:ext cx="103320" cy="7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DB7BBAF-B16D-1CEA-8F5D-BF7017E57AD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564050" y="414449"/>
                  <a:ext cx="1209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B35CA58-48CE-FF49-5DB7-EED32B1CF285}"/>
                    </a:ext>
                  </a:extLst>
                </p14:cNvPr>
                <p14:cNvContentPartPr/>
                <p14:nvPr/>
              </p14:nvContentPartPr>
              <p14:xfrm>
                <a:off x="5773210" y="335609"/>
                <a:ext cx="147960" cy="1972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B35CA58-48CE-FF49-5DB7-EED32B1CF28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764570" y="326969"/>
                  <a:ext cx="1656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BF1B8B-0C43-551B-A58F-FA8BFA2B214C}"/>
                    </a:ext>
                  </a:extLst>
                </p14:cNvPr>
                <p14:cNvContentPartPr/>
                <p14:nvPr/>
              </p14:nvContentPartPr>
              <p14:xfrm>
                <a:off x="5938450" y="173249"/>
                <a:ext cx="130320" cy="431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BF1B8B-0C43-551B-A58F-FA8BFA2B214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929450" y="164249"/>
                  <a:ext cx="147960" cy="449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F3E8435-2382-BE0F-6896-5AD97C9D1A04}"/>
                  </a:ext>
                </a:extLst>
              </p14:cNvPr>
              <p14:cNvContentPartPr/>
              <p14:nvPr/>
            </p14:nvContentPartPr>
            <p14:xfrm>
              <a:off x="6509410" y="351449"/>
              <a:ext cx="618120" cy="2779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F3E8435-2382-BE0F-6896-5AD97C9D1A0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500770" y="342809"/>
                <a:ext cx="6357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C80A5A0-C9C3-15CB-184A-F387AD7CCCA7}"/>
                  </a:ext>
                </a:extLst>
              </p14:cNvPr>
              <p14:cNvContentPartPr/>
              <p14:nvPr/>
            </p14:nvContentPartPr>
            <p14:xfrm>
              <a:off x="7388530" y="142289"/>
              <a:ext cx="1470960" cy="556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C80A5A0-C9C3-15CB-184A-F387AD7CCCA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79890" y="133649"/>
                <a:ext cx="1488600" cy="57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39A42013-9E52-8858-1272-3974A96C3C62}"/>
              </a:ext>
            </a:extLst>
          </p:cNvPr>
          <p:cNvGrpSpPr/>
          <p:nvPr/>
        </p:nvGrpSpPr>
        <p:grpSpPr>
          <a:xfrm>
            <a:off x="8845090" y="171449"/>
            <a:ext cx="2237400" cy="424800"/>
            <a:chOff x="8845090" y="171449"/>
            <a:chExt cx="223740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089CC59-2F6C-5285-E73B-39D2FF662B3D}"/>
                    </a:ext>
                  </a:extLst>
                </p14:cNvPr>
                <p14:cNvContentPartPr/>
                <p14:nvPr/>
              </p14:nvContentPartPr>
              <p14:xfrm>
                <a:off x="8845090" y="171449"/>
                <a:ext cx="2237400" cy="424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089CC59-2F6C-5285-E73B-39D2FF662B3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836090" y="162809"/>
                  <a:ext cx="2255040" cy="44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E5A61A7-4EE3-8493-9F35-6A9B51761613}"/>
                    </a:ext>
                  </a:extLst>
                </p14:cNvPr>
                <p14:cNvContentPartPr/>
                <p14:nvPr/>
              </p14:nvContentPartPr>
              <p14:xfrm>
                <a:off x="10254850" y="339929"/>
                <a:ext cx="333360" cy="20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E5A61A7-4EE3-8493-9F35-6A9B5176161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246210" y="331289"/>
                  <a:ext cx="351000" cy="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DF5DD44-A1CD-4FFD-C14B-278411CB42F8}"/>
              </a:ext>
            </a:extLst>
          </p:cNvPr>
          <p:cNvGrpSpPr/>
          <p:nvPr/>
        </p:nvGrpSpPr>
        <p:grpSpPr>
          <a:xfrm>
            <a:off x="1466890" y="1002329"/>
            <a:ext cx="686880" cy="851760"/>
            <a:chOff x="1466890" y="1002329"/>
            <a:chExt cx="686880" cy="85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31C5A8F-9C22-84C4-4312-83D94F66CDC8}"/>
                    </a:ext>
                  </a:extLst>
                </p14:cNvPr>
                <p14:cNvContentPartPr/>
                <p14:nvPr/>
              </p14:nvContentPartPr>
              <p14:xfrm>
                <a:off x="1562650" y="1002329"/>
                <a:ext cx="126360" cy="319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31C5A8F-9C22-84C4-4312-83D94F66CDC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553650" y="993329"/>
                  <a:ext cx="14400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44A0C3E-FC3E-131D-28DA-14B860003041}"/>
                    </a:ext>
                  </a:extLst>
                </p14:cNvPr>
                <p14:cNvContentPartPr/>
                <p14:nvPr/>
              </p14:nvContentPartPr>
              <p14:xfrm>
                <a:off x="1747690" y="1052729"/>
                <a:ext cx="135360" cy="889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44A0C3E-FC3E-131D-28DA-14B86000304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738690" y="1044089"/>
                  <a:ext cx="1530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D71CA7A-BEDE-E40E-D7CF-B23459B10D4B}"/>
                    </a:ext>
                  </a:extLst>
                </p14:cNvPr>
                <p14:cNvContentPartPr/>
                <p14:nvPr/>
              </p14:nvContentPartPr>
              <p14:xfrm>
                <a:off x="1920850" y="1157489"/>
                <a:ext cx="203040" cy="160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D71CA7A-BEDE-E40E-D7CF-B23459B10D4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912210" y="1148489"/>
                  <a:ext cx="2206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2A1CBE4-93EE-4A1F-B62F-A4448FC019D1}"/>
                    </a:ext>
                  </a:extLst>
                </p14:cNvPr>
                <p14:cNvContentPartPr/>
                <p14:nvPr/>
              </p14:nvContentPartPr>
              <p14:xfrm>
                <a:off x="1466890" y="1437209"/>
                <a:ext cx="686880" cy="842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2A1CBE4-93EE-4A1F-B62F-A4448FC019D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457890" y="1428569"/>
                  <a:ext cx="7045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6B59EC6-8808-CB9D-A2B1-934EE7FE1625}"/>
                    </a:ext>
                  </a:extLst>
                </p14:cNvPr>
                <p14:cNvContentPartPr/>
                <p14:nvPr/>
              </p14:nvContentPartPr>
              <p14:xfrm>
                <a:off x="1570930" y="1589489"/>
                <a:ext cx="136800" cy="264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6B59EC6-8808-CB9D-A2B1-934EE7FE162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562290" y="1580849"/>
                  <a:ext cx="15444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5BA4758-A591-E3D4-0FD8-9F91B19D3530}"/>
                    </a:ext>
                  </a:extLst>
                </p14:cNvPr>
                <p14:cNvContentPartPr/>
                <p14:nvPr/>
              </p14:nvContentPartPr>
              <p14:xfrm>
                <a:off x="1869730" y="1707209"/>
                <a:ext cx="82800" cy="1062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5BA4758-A591-E3D4-0FD8-9F91B19D353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860730" y="1698569"/>
                  <a:ext cx="1004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2ED7FDB-4DE3-9292-B51D-832C22E869B7}"/>
                    </a:ext>
                  </a:extLst>
                </p14:cNvPr>
                <p14:cNvContentPartPr/>
                <p14:nvPr/>
              </p14:nvContentPartPr>
              <p14:xfrm>
                <a:off x="2038570" y="1577969"/>
                <a:ext cx="111240" cy="111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2ED7FDB-4DE3-9292-B51D-832C22E869B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029930" y="1569329"/>
                  <a:ext cx="128880" cy="12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190AE6D-5942-F67C-DEF1-9F7A1F225DF6}"/>
              </a:ext>
            </a:extLst>
          </p:cNvPr>
          <p:cNvGrpSpPr/>
          <p:nvPr/>
        </p:nvGrpSpPr>
        <p:grpSpPr>
          <a:xfrm>
            <a:off x="2518810" y="1045889"/>
            <a:ext cx="4399200" cy="838080"/>
            <a:chOff x="2518810" y="1045889"/>
            <a:chExt cx="4399200" cy="83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550EA10-F381-8893-4C7C-F50D086BF7A3}"/>
                    </a:ext>
                  </a:extLst>
                </p14:cNvPr>
                <p14:cNvContentPartPr/>
                <p14:nvPr/>
              </p14:nvContentPartPr>
              <p14:xfrm>
                <a:off x="2518810" y="1383929"/>
                <a:ext cx="243000" cy="47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550EA10-F381-8893-4C7C-F50D086BF7A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509810" y="1375289"/>
                  <a:ext cx="2606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DE0859E-D465-64A5-C646-FAC8A3D9F9D6}"/>
                    </a:ext>
                  </a:extLst>
                </p14:cNvPr>
                <p14:cNvContentPartPr/>
                <p14:nvPr/>
              </p14:nvContentPartPr>
              <p14:xfrm>
                <a:off x="2658850" y="1322729"/>
                <a:ext cx="13680" cy="232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DE0859E-D465-64A5-C646-FAC8A3D9F9D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650210" y="1313729"/>
                  <a:ext cx="3132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4BD0157-3FB4-C734-9B06-AFD5827653E3}"/>
                    </a:ext>
                  </a:extLst>
                </p14:cNvPr>
                <p14:cNvContentPartPr/>
                <p14:nvPr/>
              </p14:nvContentPartPr>
              <p14:xfrm>
                <a:off x="3054490" y="1125449"/>
                <a:ext cx="142560" cy="230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4BD0157-3FB4-C734-9B06-AFD5827653E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045850" y="1116449"/>
                  <a:ext cx="1602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4707896-83A5-BB34-91CD-7B4B59C6E7C6}"/>
                    </a:ext>
                  </a:extLst>
                </p14:cNvPr>
                <p14:cNvContentPartPr/>
                <p14:nvPr/>
              </p14:nvContentPartPr>
              <p14:xfrm>
                <a:off x="3257530" y="1186289"/>
                <a:ext cx="300240" cy="1598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4707896-83A5-BB34-91CD-7B4B59C6E7C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248530" y="1177289"/>
                  <a:ext cx="3178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1F7D141-7FA6-69F8-75CA-27D65A24DEF8}"/>
                    </a:ext>
                  </a:extLst>
                </p14:cNvPr>
                <p14:cNvContentPartPr/>
                <p14:nvPr/>
              </p14:nvContentPartPr>
              <p14:xfrm>
                <a:off x="2904010" y="1433969"/>
                <a:ext cx="742680" cy="124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1F7D141-7FA6-69F8-75CA-27D65A24DEF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895370" y="1424969"/>
                  <a:ext cx="7603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CB67389-9B8A-5141-A39D-370598A2EB7B}"/>
                    </a:ext>
                  </a:extLst>
                </p14:cNvPr>
                <p14:cNvContentPartPr/>
                <p14:nvPr/>
              </p14:nvContentPartPr>
              <p14:xfrm>
                <a:off x="3167170" y="1594889"/>
                <a:ext cx="169200" cy="231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CB67389-9B8A-5141-A39D-370598A2EB7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158170" y="1585889"/>
                  <a:ext cx="1868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78E013A-417B-ECA4-22CC-6EEF1BBEBC51}"/>
                    </a:ext>
                  </a:extLst>
                </p14:cNvPr>
                <p14:cNvContentPartPr/>
                <p14:nvPr/>
              </p14:nvContentPartPr>
              <p14:xfrm>
                <a:off x="3060250" y="1607849"/>
                <a:ext cx="269640" cy="1695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78E013A-417B-ECA4-22CC-6EEF1BBEBC5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051250" y="1598849"/>
                  <a:ext cx="28728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3835DB4-8262-7F26-F927-7FA7F98165A2}"/>
                    </a:ext>
                  </a:extLst>
                </p14:cNvPr>
                <p14:cNvContentPartPr/>
                <p14:nvPr/>
              </p14:nvContentPartPr>
              <p14:xfrm>
                <a:off x="3403690" y="1578329"/>
                <a:ext cx="108360" cy="1645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3835DB4-8262-7F26-F927-7FA7F98165A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395050" y="1569689"/>
                  <a:ext cx="1260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215696B-5787-ABAB-80E8-25074DD39770}"/>
                    </a:ext>
                  </a:extLst>
                </p14:cNvPr>
                <p14:cNvContentPartPr/>
                <p14:nvPr/>
              </p14:nvContentPartPr>
              <p14:xfrm>
                <a:off x="3759370" y="1119689"/>
                <a:ext cx="181080" cy="698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215696B-5787-ABAB-80E8-25074DD3977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750370" y="1111049"/>
                  <a:ext cx="198720" cy="71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D1944F2-03F9-CF28-2921-BFA8BAC4E155}"/>
                    </a:ext>
                  </a:extLst>
                </p14:cNvPr>
                <p14:cNvContentPartPr/>
                <p14:nvPr/>
              </p14:nvContentPartPr>
              <p14:xfrm>
                <a:off x="4006690" y="1311929"/>
                <a:ext cx="149040" cy="325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D1944F2-03F9-CF28-2921-BFA8BAC4E15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997690" y="1303289"/>
                  <a:ext cx="16668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D52811F-B182-26A2-B5F6-38007D84B3EB}"/>
                    </a:ext>
                  </a:extLst>
                </p14:cNvPr>
                <p14:cNvContentPartPr/>
                <p14:nvPr/>
              </p14:nvContentPartPr>
              <p14:xfrm>
                <a:off x="4035850" y="1482209"/>
                <a:ext cx="234360" cy="46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D52811F-B182-26A2-B5F6-38007D84B3E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026850" y="1473569"/>
                  <a:ext cx="2520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1C7EAEE-D0F1-1717-DCF2-F9E181BAF594}"/>
                    </a:ext>
                  </a:extLst>
                </p14:cNvPr>
                <p14:cNvContentPartPr/>
                <p14:nvPr/>
              </p14:nvContentPartPr>
              <p14:xfrm>
                <a:off x="4089850" y="1328849"/>
                <a:ext cx="230400" cy="49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1C7EAEE-D0F1-1717-DCF2-F9E181BAF59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080850" y="1320209"/>
                  <a:ext cx="2480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C403622-24F9-2150-CB47-03D8DE9EB02F}"/>
                    </a:ext>
                  </a:extLst>
                </p14:cNvPr>
                <p14:cNvContentPartPr/>
                <p14:nvPr/>
              </p14:nvContentPartPr>
              <p14:xfrm>
                <a:off x="4399450" y="1505249"/>
                <a:ext cx="223560" cy="31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C403622-24F9-2150-CB47-03D8DE9EB02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390810" y="1496609"/>
                  <a:ext cx="2412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4B2CF27-E455-6013-7524-3598734F4798}"/>
                    </a:ext>
                  </a:extLst>
                </p14:cNvPr>
                <p14:cNvContentPartPr/>
                <p14:nvPr/>
              </p14:nvContentPartPr>
              <p14:xfrm>
                <a:off x="5839450" y="1045889"/>
                <a:ext cx="187560" cy="8380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4B2CF27-E455-6013-7524-3598734F479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830810" y="1036889"/>
                  <a:ext cx="205200" cy="85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C3FB1AD-04CC-1A7E-8A16-98F31545E832}"/>
                    </a:ext>
                  </a:extLst>
                </p14:cNvPr>
                <p14:cNvContentPartPr/>
                <p14:nvPr/>
              </p14:nvContentPartPr>
              <p14:xfrm>
                <a:off x="6134650" y="1360529"/>
                <a:ext cx="179640" cy="1659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C3FB1AD-04CC-1A7E-8A16-98F31545E83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125650" y="1351529"/>
                  <a:ext cx="1972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67757F9-2FE9-0D14-83F4-5EDBA6332468}"/>
                    </a:ext>
                  </a:extLst>
                </p14:cNvPr>
                <p14:cNvContentPartPr/>
                <p14:nvPr/>
              </p14:nvContentPartPr>
              <p14:xfrm>
                <a:off x="6516250" y="1363409"/>
                <a:ext cx="101160" cy="21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67757F9-2FE9-0D14-83F4-5EDBA633246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507250" y="1354409"/>
                  <a:ext cx="1188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43839FC-BEA7-DF5A-7B81-2183E7614C1B}"/>
                    </a:ext>
                  </a:extLst>
                </p14:cNvPr>
                <p14:cNvContentPartPr/>
                <p14:nvPr/>
              </p14:nvContentPartPr>
              <p14:xfrm>
                <a:off x="6461890" y="1484729"/>
                <a:ext cx="133560" cy="100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43839FC-BEA7-DF5A-7B81-2183E7614C1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452890" y="1475729"/>
                  <a:ext cx="1512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BF4E22F-4816-4DC8-4523-036EBC551A7E}"/>
                    </a:ext>
                  </a:extLst>
                </p14:cNvPr>
                <p14:cNvContentPartPr/>
                <p14:nvPr/>
              </p14:nvContentPartPr>
              <p14:xfrm>
                <a:off x="6684370" y="1311209"/>
                <a:ext cx="233640" cy="2131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BF4E22F-4816-4DC8-4523-036EBC551A7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675370" y="1302569"/>
                  <a:ext cx="251280" cy="230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3991023-C908-FA10-A4A2-6D1C1F155C7A}"/>
                  </a:ext>
                </a:extLst>
              </p14:cNvPr>
              <p14:cNvContentPartPr/>
              <p14:nvPr/>
            </p14:nvContentPartPr>
            <p14:xfrm>
              <a:off x="7825210" y="1554929"/>
              <a:ext cx="83160" cy="1742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3991023-C908-FA10-A4A2-6D1C1F155C7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816570" y="1545929"/>
                <a:ext cx="100800" cy="19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755962B8-DC0F-4F8A-CD94-9DE8589DB2E9}"/>
              </a:ext>
            </a:extLst>
          </p:cNvPr>
          <p:cNvGrpSpPr/>
          <p:nvPr/>
        </p:nvGrpSpPr>
        <p:grpSpPr>
          <a:xfrm>
            <a:off x="8526490" y="1073609"/>
            <a:ext cx="1892160" cy="473760"/>
            <a:chOff x="8526490" y="1073609"/>
            <a:chExt cx="1892160" cy="47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6D07B06-87C6-F420-4E9D-F3586C4B244C}"/>
                    </a:ext>
                  </a:extLst>
                </p14:cNvPr>
                <p14:cNvContentPartPr/>
                <p14:nvPr/>
              </p14:nvContentPartPr>
              <p14:xfrm>
                <a:off x="8526490" y="1312289"/>
                <a:ext cx="179640" cy="1332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6D07B06-87C6-F420-4E9D-F3586C4B244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517490" y="1303289"/>
                  <a:ext cx="19728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5CCA0F0-2A5D-F011-32F0-CF26B92FA766}"/>
                    </a:ext>
                  </a:extLst>
                </p14:cNvPr>
                <p14:cNvContentPartPr/>
                <p14:nvPr/>
              </p14:nvContentPartPr>
              <p14:xfrm>
                <a:off x="8915650" y="1298609"/>
                <a:ext cx="177120" cy="122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5CCA0F0-2A5D-F011-32F0-CF26B92FA76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906650" y="1289609"/>
                  <a:ext cx="194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77FFD35-CAAC-89D9-16CE-4386DF0993A9}"/>
                    </a:ext>
                  </a:extLst>
                </p14:cNvPr>
                <p14:cNvContentPartPr/>
                <p14:nvPr/>
              </p14:nvContentPartPr>
              <p14:xfrm>
                <a:off x="8871730" y="1354049"/>
                <a:ext cx="186480" cy="12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77FFD35-CAAC-89D9-16CE-4386DF0993A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863090" y="1345049"/>
                  <a:ext cx="2041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3BBB66D-C27B-C780-2053-6EBE40198D38}"/>
                    </a:ext>
                  </a:extLst>
                </p14:cNvPr>
                <p14:cNvContentPartPr/>
                <p14:nvPr/>
              </p14:nvContentPartPr>
              <p14:xfrm>
                <a:off x="8836810" y="1476449"/>
                <a:ext cx="196560" cy="50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3BBB66D-C27B-C780-2053-6EBE40198D3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827810" y="1467449"/>
                  <a:ext cx="2142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2F02190-E0C5-4820-39CC-23ADF5E01775}"/>
                    </a:ext>
                  </a:extLst>
                </p14:cNvPr>
                <p14:cNvContentPartPr/>
                <p14:nvPr/>
              </p14:nvContentPartPr>
              <p14:xfrm>
                <a:off x="9212290" y="1326689"/>
                <a:ext cx="191160" cy="1688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2F02190-E0C5-4820-39CC-23ADF5E0177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203650" y="1317689"/>
                  <a:ext cx="2088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9E4B969-99A5-BEDE-E654-BA7796364ABD}"/>
                    </a:ext>
                  </a:extLst>
                </p14:cNvPr>
                <p14:cNvContentPartPr/>
                <p14:nvPr/>
              </p14:nvContentPartPr>
              <p14:xfrm>
                <a:off x="9566170" y="1123289"/>
                <a:ext cx="387360" cy="1756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9E4B969-99A5-BEDE-E654-BA7796364AB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557530" y="1114289"/>
                  <a:ext cx="4050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417B9084-53AB-88AE-B8A5-591F87A1E5C6}"/>
                    </a:ext>
                  </a:extLst>
                </p14:cNvPr>
                <p14:cNvContentPartPr/>
                <p14:nvPr/>
              </p14:nvContentPartPr>
              <p14:xfrm>
                <a:off x="9745450" y="1073609"/>
                <a:ext cx="64800" cy="3488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417B9084-53AB-88AE-B8A5-591F87A1E5C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736810" y="1064609"/>
                  <a:ext cx="8244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BE0FAE7-51D1-B8EB-DB31-5D4368D14D24}"/>
                    </a:ext>
                  </a:extLst>
                </p14:cNvPr>
                <p14:cNvContentPartPr/>
                <p14:nvPr/>
              </p14:nvContentPartPr>
              <p14:xfrm>
                <a:off x="10087810" y="1269449"/>
                <a:ext cx="156960" cy="889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BE0FAE7-51D1-B8EB-DB31-5D4368D14D2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078810" y="1260449"/>
                  <a:ext cx="1746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4E650F3-CAF2-5EB3-127C-6B88F4498AD6}"/>
                    </a:ext>
                  </a:extLst>
                </p14:cNvPr>
                <p14:cNvContentPartPr/>
                <p14:nvPr/>
              </p14:nvContentPartPr>
              <p14:xfrm>
                <a:off x="10032370" y="1112129"/>
                <a:ext cx="122400" cy="3877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4E650F3-CAF2-5EB3-127C-6B88F4498AD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023730" y="1103129"/>
                  <a:ext cx="14004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4C16D89-E271-5504-1F0F-D1A4670A6796}"/>
                    </a:ext>
                  </a:extLst>
                </p14:cNvPr>
                <p14:cNvContentPartPr/>
                <p14:nvPr/>
              </p14:nvContentPartPr>
              <p14:xfrm>
                <a:off x="10285450" y="1145609"/>
                <a:ext cx="133200" cy="4017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4C16D89-E271-5504-1F0F-D1A4670A679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276450" y="1136609"/>
                  <a:ext cx="150840" cy="41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55028C9A-6C00-274B-A201-C6ADD08D24EE}"/>
                  </a:ext>
                </a:extLst>
              </p14:cNvPr>
              <p14:cNvContentPartPr/>
              <p14:nvPr/>
            </p14:nvContentPartPr>
            <p14:xfrm>
              <a:off x="8593810" y="3778289"/>
              <a:ext cx="2160" cy="28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55028C9A-6C00-274B-A201-C6ADD08D24EE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585170" y="3769649"/>
                <a:ext cx="19800" cy="20520"/>
              </a:xfrm>
              <a:prstGeom prst="rect">
                <a:avLst/>
              </a:prstGeom>
            </p:spPr>
          </p:pic>
        </mc:Fallback>
      </mc:AlternateContent>
      <p:pic>
        <p:nvPicPr>
          <p:cNvPr id="84" name="Picture 83">
            <a:extLst>
              <a:ext uri="{FF2B5EF4-FFF2-40B4-BE49-F238E27FC236}">
                <a16:creationId xmlns:a16="http://schemas.microsoft.com/office/drawing/2014/main" id="{8BA2D134-08A4-A5BC-0D46-2B7BCD98E403}"/>
              </a:ext>
            </a:extLst>
          </p:cNvPr>
          <p:cNvPicPr>
            <a:picLocks noChangeAspect="1"/>
          </p:cNvPicPr>
          <p:nvPr/>
        </p:nvPicPr>
        <p:blipFill>
          <a:blip r:embed="rId122"/>
          <a:stretch>
            <a:fillRect/>
          </a:stretch>
        </p:blipFill>
        <p:spPr>
          <a:xfrm>
            <a:off x="8053784" y="2124089"/>
            <a:ext cx="3316988" cy="3774337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9E6C14CB-778D-F7B7-7B79-A79725D65CD7}"/>
              </a:ext>
            </a:extLst>
          </p:cNvPr>
          <p:cNvGrpSpPr/>
          <p:nvPr/>
        </p:nvGrpSpPr>
        <p:grpSpPr>
          <a:xfrm>
            <a:off x="444490" y="2345129"/>
            <a:ext cx="1318320" cy="478080"/>
            <a:chOff x="444490" y="2345129"/>
            <a:chExt cx="1318320" cy="47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1511F68-4B0B-4035-CAD2-ABF300018F76}"/>
                    </a:ext>
                  </a:extLst>
                </p14:cNvPr>
                <p14:cNvContentPartPr/>
                <p14:nvPr/>
              </p14:nvContentPartPr>
              <p14:xfrm>
                <a:off x="444490" y="2468969"/>
                <a:ext cx="165960" cy="137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1511F68-4B0B-4035-CAD2-ABF300018F7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35490" y="2460329"/>
                  <a:ext cx="1836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5292A44-A974-95E8-7FBA-5F6CECB6F19B}"/>
                    </a:ext>
                  </a:extLst>
                </p14:cNvPr>
                <p14:cNvContentPartPr/>
                <p14:nvPr/>
              </p14:nvContentPartPr>
              <p14:xfrm>
                <a:off x="651850" y="2513609"/>
                <a:ext cx="99360" cy="871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5292A44-A974-95E8-7FBA-5F6CECB6F19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43210" y="2504969"/>
                  <a:ext cx="1170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552E356-D288-09D9-42C7-7727A1A3150B}"/>
                    </a:ext>
                  </a:extLst>
                </p14:cNvPr>
                <p14:cNvContentPartPr/>
                <p14:nvPr/>
              </p14:nvContentPartPr>
              <p14:xfrm>
                <a:off x="753370" y="2502809"/>
                <a:ext cx="609840" cy="3204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552E356-D288-09D9-42C7-7727A1A3150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44730" y="2494169"/>
                  <a:ext cx="62748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3763FE9-76B2-1C6F-6D5F-39FEBF08E2D6}"/>
                    </a:ext>
                  </a:extLst>
                </p14:cNvPr>
                <p14:cNvContentPartPr/>
                <p14:nvPr/>
              </p14:nvContentPartPr>
              <p14:xfrm>
                <a:off x="1000690" y="2359529"/>
                <a:ext cx="48960" cy="13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A3763FE9-76B2-1C6F-6D5F-39FEBF08E2D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991690" y="2350889"/>
                  <a:ext cx="666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0E0F02E-7AFD-8607-9567-7708C136D097}"/>
                    </a:ext>
                  </a:extLst>
                </p14:cNvPr>
                <p14:cNvContentPartPr/>
                <p14:nvPr/>
              </p14:nvContentPartPr>
              <p14:xfrm>
                <a:off x="1623850" y="2345129"/>
                <a:ext cx="111240" cy="225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0E0F02E-7AFD-8607-9567-7708C136D097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614850" y="2336489"/>
                  <a:ext cx="1288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B1C7857-1A0D-A5C6-4EDB-8D832AEACA0D}"/>
                    </a:ext>
                  </a:extLst>
                </p14:cNvPr>
                <p14:cNvContentPartPr/>
                <p14:nvPr/>
              </p14:nvContentPartPr>
              <p14:xfrm>
                <a:off x="1589290" y="2360609"/>
                <a:ext cx="173520" cy="709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B1C7857-1A0D-A5C6-4EDB-8D832AEACA0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580650" y="2351969"/>
                  <a:ext cx="191160" cy="8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C791313-F585-9F6D-7911-C1A3C15B8D97}"/>
              </a:ext>
            </a:extLst>
          </p:cNvPr>
          <p:cNvGrpSpPr/>
          <p:nvPr/>
        </p:nvGrpSpPr>
        <p:grpSpPr>
          <a:xfrm>
            <a:off x="1237570" y="2693969"/>
            <a:ext cx="2896200" cy="710280"/>
            <a:chOff x="1237570" y="2693969"/>
            <a:chExt cx="2896200" cy="71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FCC3276-C8EC-91C7-5E08-16EE1E29AEC2}"/>
                    </a:ext>
                  </a:extLst>
                </p14:cNvPr>
                <p14:cNvContentPartPr/>
                <p14:nvPr/>
              </p14:nvContentPartPr>
              <p14:xfrm>
                <a:off x="1237570" y="2822489"/>
                <a:ext cx="222840" cy="3754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FCC3276-C8EC-91C7-5E08-16EE1E29AEC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228570" y="2813489"/>
                  <a:ext cx="24048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8AE68D1-249D-C5DC-DF6F-4F39086A2FAF}"/>
                    </a:ext>
                  </a:extLst>
                </p14:cNvPr>
                <p14:cNvContentPartPr/>
                <p14:nvPr/>
              </p14:nvContentPartPr>
              <p14:xfrm>
                <a:off x="1589290" y="2788289"/>
                <a:ext cx="113760" cy="1245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8AE68D1-249D-C5DC-DF6F-4F39086A2FAF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580290" y="2779289"/>
                  <a:ext cx="13140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F8B55F8-75FC-0F24-BEE3-F93D86474275}"/>
                    </a:ext>
                  </a:extLst>
                </p14:cNvPr>
                <p14:cNvContentPartPr/>
                <p14:nvPr/>
              </p14:nvContentPartPr>
              <p14:xfrm>
                <a:off x="1784770" y="2965049"/>
                <a:ext cx="164160" cy="295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F8B55F8-75FC-0F24-BEE3-F93D8647427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776130" y="2956049"/>
                  <a:ext cx="1818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3BED350-92AB-3B00-0EFA-23A8E981AA1A}"/>
                    </a:ext>
                  </a:extLst>
                </p14:cNvPr>
                <p14:cNvContentPartPr/>
                <p14:nvPr/>
              </p14:nvContentPartPr>
              <p14:xfrm>
                <a:off x="1795930" y="3032009"/>
                <a:ext cx="133920" cy="18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3BED350-92AB-3B00-0EFA-23A8E981AA1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786930" y="3023009"/>
                  <a:ext cx="1515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2E5A003-E72C-6AA6-EDB5-BF0DC4B7FE54}"/>
                    </a:ext>
                  </a:extLst>
                </p14:cNvPr>
                <p14:cNvContentPartPr/>
                <p14:nvPr/>
              </p14:nvContentPartPr>
              <p14:xfrm>
                <a:off x="1803490" y="3117329"/>
                <a:ext cx="118080" cy="248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2E5A003-E72C-6AA6-EDB5-BF0DC4B7FE5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794490" y="3108689"/>
                  <a:ext cx="1357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A4A1CF0F-D401-D3A2-EF0D-65D5E2B09B66}"/>
                    </a:ext>
                  </a:extLst>
                </p14:cNvPr>
                <p14:cNvContentPartPr/>
                <p14:nvPr/>
              </p14:nvContentPartPr>
              <p14:xfrm>
                <a:off x="2200930" y="2693969"/>
                <a:ext cx="170640" cy="2664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A4A1CF0F-D401-D3A2-EF0D-65D5E2B09B6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191930" y="2684969"/>
                  <a:ext cx="1882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AF2D81B-4647-DE56-2672-82EB2E30282B}"/>
                    </a:ext>
                  </a:extLst>
                </p14:cNvPr>
                <p14:cNvContentPartPr/>
                <p14:nvPr/>
              </p14:nvContentPartPr>
              <p14:xfrm>
                <a:off x="2403250" y="2760569"/>
                <a:ext cx="304560" cy="2390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AF2D81B-4647-DE56-2672-82EB2E30282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394610" y="2751569"/>
                  <a:ext cx="3222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246A0EA-D87E-6E71-C99A-5A99362955EF}"/>
                    </a:ext>
                  </a:extLst>
                </p14:cNvPr>
                <p14:cNvContentPartPr/>
                <p14:nvPr/>
              </p14:nvContentPartPr>
              <p14:xfrm>
                <a:off x="2143690" y="2992409"/>
                <a:ext cx="574560" cy="1054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246A0EA-D87E-6E71-C99A-5A99362955E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2134690" y="2983769"/>
                  <a:ext cx="5922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65A353C-709B-DAE1-9D25-A1BF92800227}"/>
                    </a:ext>
                  </a:extLst>
                </p14:cNvPr>
                <p14:cNvContentPartPr/>
                <p14:nvPr/>
              </p14:nvContentPartPr>
              <p14:xfrm>
                <a:off x="2383450" y="3138929"/>
                <a:ext cx="108360" cy="2653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65A353C-709B-DAE1-9D25-A1BF9280022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2374810" y="3129929"/>
                  <a:ext cx="1260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BAACAB5-8C0B-39EB-C7B7-0D240391DD9C}"/>
                    </a:ext>
                  </a:extLst>
                </p14:cNvPr>
                <p14:cNvContentPartPr/>
                <p14:nvPr/>
              </p14:nvContentPartPr>
              <p14:xfrm>
                <a:off x="2221810" y="3161969"/>
                <a:ext cx="353880" cy="1771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BAACAB5-8C0B-39EB-C7B7-0D240391DD9C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2212810" y="3152969"/>
                  <a:ext cx="3715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1CDF389-C2FE-33A8-6022-60224656D688}"/>
                    </a:ext>
                  </a:extLst>
                </p14:cNvPr>
                <p14:cNvContentPartPr/>
                <p14:nvPr/>
              </p14:nvContentPartPr>
              <p14:xfrm>
                <a:off x="2590450" y="3111929"/>
                <a:ext cx="77400" cy="1389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1CDF389-C2FE-33A8-6022-60224656D688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581450" y="3103289"/>
                  <a:ext cx="950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5B533FD8-D33A-75F7-DBFB-AB8B0DD0CBA4}"/>
                    </a:ext>
                  </a:extLst>
                </p14:cNvPr>
                <p14:cNvContentPartPr/>
                <p14:nvPr/>
              </p14:nvContentPartPr>
              <p14:xfrm>
                <a:off x="2860090" y="2734649"/>
                <a:ext cx="140760" cy="5446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5B533FD8-D33A-75F7-DBFB-AB8B0DD0CBA4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851090" y="2726009"/>
                  <a:ext cx="158400" cy="56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09468C4-7832-654F-96B1-D7B5700E1175}"/>
                    </a:ext>
                  </a:extLst>
                </p14:cNvPr>
                <p14:cNvContentPartPr/>
                <p14:nvPr/>
              </p14:nvContentPartPr>
              <p14:xfrm>
                <a:off x="3081490" y="2843009"/>
                <a:ext cx="102960" cy="3240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09468C4-7832-654F-96B1-D7B5700E117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072850" y="2834369"/>
                  <a:ext cx="1206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EE84EB2-0C91-6F35-CF17-A0C6CE35E5F0}"/>
                    </a:ext>
                  </a:extLst>
                </p14:cNvPr>
                <p14:cNvContentPartPr/>
                <p14:nvPr/>
              </p14:nvContentPartPr>
              <p14:xfrm>
                <a:off x="3112810" y="3014009"/>
                <a:ext cx="158760" cy="266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EE84EB2-0C91-6F35-CF17-A0C6CE35E5F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104170" y="3005009"/>
                  <a:ext cx="1764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E18DBB3-E614-07DC-6579-78E5D0CD7286}"/>
                    </a:ext>
                  </a:extLst>
                </p14:cNvPr>
                <p14:cNvContentPartPr/>
                <p14:nvPr/>
              </p14:nvContentPartPr>
              <p14:xfrm>
                <a:off x="3121810" y="2840129"/>
                <a:ext cx="172080" cy="32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E18DBB3-E614-07DC-6579-78E5D0CD728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3113170" y="2831129"/>
                  <a:ext cx="1897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A9485BE-EFE9-DF12-14D7-FBDC53ABB518}"/>
                    </a:ext>
                  </a:extLst>
                </p14:cNvPr>
                <p14:cNvContentPartPr/>
                <p14:nvPr/>
              </p14:nvContentPartPr>
              <p14:xfrm>
                <a:off x="3395770" y="2996729"/>
                <a:ext cx="127800" cy="248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A9485BE-EFE9-DF12-14D7-FBDC53ABB518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387130" y="2987729"/>
                  <a:ext cx="1454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765EFAEB-5E45-2526-DAFB-7028DFE6E1C4}"/>
                    </a:ext>
                  </a:extLst>
                </p14:cNvPr>
                <p14:cNvContentPartPr/>
                <p14:nvPr/>
              </p14:nvContentPartPr>
              <p14:xfrm>
                <a:off x="3609250" y="2815649"/>
                <a:ext cx="209880" cy="3070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765EFAEB-5E45-2526-DAFB-7028DFE6E1C4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600250" y="2806649"/>
                  <a:ext cx="22752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3FED152-F78D-BF2E-BB2F-1825E783B395}"/>
                    </a:ext>
                  </a:extLst>
                </p14:cNvPr>
                <p14:cNvContentPartPr/>
                <p14:nvPr/>
              </p14:nvContentPartPr>
              <p14:xfrm>
                <a:off x="3791770" y="3069089"/>
                <a:ext cx="93960" cy="1310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3FED152-F78D-BF2E-BB2F-1825E783B395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783130" y="3060089"/>
                  <a:ext cx="1116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16BEDC24-0391-4F90-489B-DCFF3FAA4C81}"/>
                    </a:ext>
                  </a:extLst>
                </p14:cNvPr>
                <p14:cNvContentPartPr/>
                <p14:nvPr/>
              </p14:nvContentPartPr>
              <p14:xfrm>
                <a:off x="4005970" y="2756609"/>
                <a:ext cx="127800" cy="5659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16BEDC24-0391-4F90-489B-DCFF3FAA4C81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3996970" y="2747609"/>
                  <a:ext cx="145440" cy="58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2DC4070-D258-B89D-731D-CB13F893FC98}"/>
              </a:ext>
            </a:extLst>
          </p:cNvPr>
          <p:cNvGrpSpPr/>
          <p:nvPr/>
        </p:nvGrpSpPr>
        <p:grpSpPr>
          <a:xfrm>
            <a:off x="427570" y="3700169"/>
            <a:ext cx="1494000" cy="494280"/>
            <a:chOff x="427570" y="3700169"/>
            <a:chExt cx="1494000" cy="49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3016CA3-F59E-91B4-9FE0-02E2BBCB2751}"/>
                    </a:ext>
                  </a:extLst>
                </p14:cNvPr>
                <p14:cNvContentPartPr/>
                <p14:nvPr/>
              </p14:nvContentPartPr>
              <p14:xfrm>
                <a:off x="427570" y="3767489"/>
                <a:ext cx="154080" cy="2167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3016CA3-F59E-91B4-9FE0-02E2BBCB2751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18570" y="3758849"/>
                  <a:ext cx="17172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184113F-84A2-F439-8A18-9FF3EB410ECF}"/>
                    </a:ext>
                  </a:extLst>
                </p14:cNvPr>
                <p14:cNvContentPartPr/>
                <p14:nvPr/>
              </p14:nvContentPartPr>
              <p14:xfrm>
                <a:off x="612250" y="3817889"/>
                <a:ext cx="162000" cy="1569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184113F-84A2-F439-8A18-9FF3EB410ECF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03250" y="3808889"/>
                  <a:ext cx="1796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4BE86F6-7925-4DAD-A3A4-09277540087D}"/>
                    </a:ext>
                  </a:extLst>
                </p14:cNvPr>
                <p14:cNvContentPartPr/>
                <p14:nvPr/>
              </p14:nvContentPartPr>
              <p14:xfrm>
                <a:off x="744370" y="3809609"/>
                <a:ext cx="184680" cy="3848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4BE86F6-7925-4DAD-A3A4-09277540087D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35730" y="3800609"/>
                  <a:ext cx="20232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423BC5B-C6DC-5A34-C65C-83733425AE23}"/>
                    </a:ext>
                  </a:extLst>
                </p14:cNvPr>
                <p14:cNvContentPartPr/>
                <p14:nvPr/>
              </p14:nvContentPartPr>
              <p14:xfrm>
                <a:off x="978370" y="3766409"/>
                <a:ext cx="18720" cy="2091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423BC5B-C6DC-5A34-C65C-83733425AE2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69370" y="3757409"/>
                  <a:ext cx="363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B645411-34E0-C88D-ABC6-18521CB1D6A3}"/>
                    </a:ext>
                  </a:extLst>
                </p14:cNvPr>
                <p14:cNvContentPartPr/>
                <p14:nvPr/>
              </p14:nvContentPartPr>
              <p14:xfrm>
                <a:off x="1062610" y="3842009"/>
                <a:ext cx="78480" cy="98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B645411-34E0-C88D-ABC6-18521CB1D6A3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053610" y="3833009"/>
                  <a:ext cx="961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21622D00-17BA-F2B5-0C9A-78C27634C923}"/>
                    </a:ext>
                  </a:extLst>
                </p14:cNvPr>
                <p14:cNvContentPartPr/>
                <p14:nvPr/>
              </p14:nvContentPartPr>
              <p14:xfrm>
                <a:off x="1181770" y="3861089"/>
                <a:ext cx="170280" cy="932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21622D00-17BA-F2B5-0C9A-78C27634C92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72770" y="3852089"/>
                  <a:ext cx="18792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103B946-1E90-7D2D-5451-E994C87807A2}"/>
                    </a:ext>
                  </a:extLst>
                </p14:cNvPr>
                <p14:cNvContentPartPr/>
                <p14:nvPr/>
              </p14:nvContentPartPr>
              <p14:xfrm>
                <a:off x="1606930" y="3700169"/>
                <a:ext cx="17640" cy="2440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103B946-1E90-7D2D-5451-E994C87807A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597930" y="3691529"/>
                  <a:ext cx="352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BF3E94C-5131-64C6-0E29-7D7103569B0A}"/>
                    </a:ext>
                  </a:extLst>
                </p14:cNvPr>
                <p14:cNvContentPartPr/>
                <p14:nvPr/>
              </p14:nvContentPartPr>
              <p14:xfrm>
                <a:off x="1754890" y="3730409"/>
                <a:ext cx="27720" cy="2185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BF3E94C-5131-64C6-0E29-7D7103569B0A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745890" y="3721409"/>
                  <a:ext cx="453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F00B20D-0C74-C535-1607-75FC7129C8BB}"/>
                    </a:ext>
                  </a:extLst>
                </p14:cNvPr>
                <p14:cNvContentPartPr/>
                <p14:nvPr/>
              </p14:nvContentPartPr>
              <p14:xfrm>
                <a:off x="1529170" y="3714929"/>
                <a:ext cx="392400" cy="259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F00B20D-0C74-C535-1607-75FC7129C8B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520530" y="3706289"/>
                  <a:ext cx="4100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1CB0FEB-709F-828B-0F43-288701E4F9A8}"/>
                    </a:ext>
                  </a:extLst>
                </p14:cNvPr>
                <p14:cNvContentPartPr/>
                <p14:nvPr/>
              </p14:nvContentPartPr>
              <p14:xfrm>
                <a:off x="1533130" y="3984929"/>
                <a:ext cx="326880" cy="118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1CB0FEB-709F-828B-0F43-288701E4F9A8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524130" y="3976289"/>
                  <a:ext cx="344520" cy="29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5BE181D4-C3F5-F885-687D-A984A4EF0B8D}"/>
                  </a:ext>
                </a:extLst>
              </p14:cNvPr>
              <p14:cNvContentPartPr/>
              <p14:nvPr/>
            </p14:nvContentPartPr>
            <p14:xfrm>
              <a:off x="964690" y="4578929"/>
              <a:ext cx="183240" cy="3999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5BE181D4-C3F5-F885-687D-A984A4EF0B8D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956050" y="4569929"/>
                <a:ext cx="200880" cy="41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40102707-3B24-EC04-89CC-97373A6A008E}"/>
              </a:ext>
            </a:extLst>
          </p:cNvPr>
          <p:cNvGrpSpPr/>
          <p:nvPr/>
        </p:nvGrpSpPr>
        <p:grpSpPr>
          <a:xfrm>
            <a:off x="1106890" y="4375529"/>
            <a:ext cx="1072440" cy="650160"/>
            <a:chOff x="1106890" y="4375529"/>
            <a:chExt cx="1072440" cy="65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7F31FBB-A4EB-92C0-A3AB-1C283EA367D1}"/>
                    </a:ext>
                  </a:extLst>
                </p14:cNvPr>
                <p14:cNvContentPartPr/>
                <p14:nvPr/>
              </p14:nvContentPartPr>
              <p14:xfrm>
                <a:off x="1161610" y="4846409"/>
                <a:ext cx="18720" cy="1296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7F31FBB-A4EB-92C0-A3AB-1C283EA367D1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152610" y="4837769"/>
                  <a:ext cx="363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19EFF47-F034-2A9F-C883-27837AF20B1E}"/>
                    </a:ext>
                  </a:extLst>
                </p14:cNvPr>
                <p14:cNvContentPartPr/>
                <p14:nvPr/>
              </p14:nvContentPartPr>
              <p14:xfrm>
                <a:off x="1223530" y="4817969"/>
                <a:ext cx="13320" cy="1645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19EFF47-F034-2A9F-C883-27837AF20B1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214890" y="4809329"/>
                  <a:ext cx="3096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3B185EA-8983-C3FC-DBC2-E3816ACD8F57}"/>
                    </a:ext>
                  </a:extLst>
                </p14:cNvPr>
                <p14:cNvContentPartPr/>
                <p14:nvPr/>
              </p14:nvContentPartPr>
              <p14:xfrm>
                <a:off x="1123450" y="4812929"/>
                <a:ext cx="229680" cy="662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3B185EA-8983-C3FC-DBC2-E3816ACD8F5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114810" y="4803929"/>
                  <a:ext cx="2473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54C0EF4F-4EC2-2F1E-A09D-E700B90F6C78}"/>
                    </a:ext>
                  </a:extLst>
                </p14:cNvPr>
                <p14:cNvContentPartPr/>
                <p14:nvPr/>
              </p14:nvContentPartPr>
              <p14:xfrm>
                <a:off x="1106890" y="4978169"/>
                <a:ext cx="165600" cy="47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54C0EF4F-4EC2-2F1E-A09D-E700B90F6C78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098250" y="4969169"/>
                  <a:ext cx="1832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149CA00-1D07-1A52-80DB-D9E76CB18FFB}"/>
                    </a:ext>
                  </a:extLst>
                </p14:cNvPr>
                <p14:cNvContentPartPr/>
                <p14:nvPr/>
              </p14:nvContentPartPr>
              <p14:xfrm>
                <a:off x="1190050" y="4375529"/>
                <a:ext cx="171000" cy="1008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149CA00-1D07-1A52-80DB-D9E76CB18FFB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181410" y="4366529"/>
                  <a:ext cx="1886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B625686-57A7-D7DA-5A15-3EA250E41BA9}"/>
                    </a:ext>
                  </a:extLst>
                </p14:cNvPr>
                <p14:cNvContentPartPr/>
                <p14:nvPr/>
              </p14:nvContentPartPr>
              <p14:xfrm>
                <a:off x="1443850" y="4451129"/>
                <a:ext cx="124560" cy="312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B625686-57A7-D7DA-5A15-3EA250E41BA9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435210" y="4442129"/>
                  <a:ext cx="14220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A09630F-D16F-5386-6077-46225DEDA63D}"/>
                    </a:ext>
                  </a:extLst>
                </p14:cNvPr>
                <p14:cNvContentPartPr/>
                <p14:nvPr/>
              </p14:nvContentPartPr>
              <p14:xfrm>
                <a:off x="1583890" y="4637249"/>
                <a:ext cx="102960" cy="69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A09630F-D16F-5386-6077-46225DEDA63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575250" y="4628609"/>
                  <a:ext cx="12060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35F89B2A-8EAF-7D9C-3131-506F328A6461}"/>
                    </a:ext>
                  </a:extLst>
                </p14:cNvPr>
                <p14:cNvContentPartPr/>
                <p14:nvPr/>
              </p14:nvContentPartPr>
              <p14:xfrm>
                <a:off x="1699810" y="4469849"/>
                <a:ext cx="148320" cy="4237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35F89B2A-8EAF-7D9C-3131-506F328A6461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690810" y="4461209"/>
                  <a:ext cx="16596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8F38245B-728F-E239-D5FF-57CB3A98A001}"/>
                    </a:ext>
                  </a:extLst>
                </p14:cNvPr>
                <p14:cNvContentPartPr/>
                <p14:nvPr/>
              </p14:nvContentPartPr>
              <p14:xfrm>
                <a:off x="2049730" y="4601969"/>
                <a:ext cx="129600" cy="165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8F38245B-728F-E239-D5FF-57CB3A98A001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2040730" y="4593329"/>
                  <a:ext cx="1472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1F181F8-949B-1454-196B-BF718E4899CC}"/>
                    </a:ext>
                  </a:extLst>
                </p14:cNvPr>
                <p14:cNvContentPartPr/>
                <p14:nvPr/>
              </p14:nvContentPartPr>
              <p14:xfrm>
                <a:off x="2024530" y="4665689"/>
                <a:ext cx="150840" cy="108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1F181F8-949B-1454-196B-BF718E4899CC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2015530" y="4656689"/>
                  <a:ext cx="16848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CEAB1EB-D49A-FA06-C231-A4B5A5BBABF7}"/>
                    </a:ext>
                  </a:extLst>
                </p14:cNvPr>
                <p14:cNvContentPartPr/>
                <p14:nvPr/>
              </p14:nvContentPartPr>
              <p14:xfrm>
                <a:off x="2042530" y="4733009"/>
                <a:ext cx="121680" cy="252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CEAB1EB-D49A-FA06-C231-A4B5A5BBABF7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033530" y="4724369"/>
                  <a:ext cx="139320" cy="4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3778768-EB64-30D6-12CD-7B6FAEC4DADD}"/>
              </a:ext>
            </a:extLst>
          </p:cNvPr>
          <p:cNvGrpSpPr/>
          <p:nvPr/>
        </p:nvGrpSpPr>
        <p:grpSpPr>
          <a:xfrm>
            <a:off x="2418010" y="4230809"/>
            <a:ext cx="2782800" cy="946800"/>
            <a:chOff x="2418010" y="4230809"/>
            <a:chExt cx="2782800" cy="94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E9AAF34-66FD-91FE-CB68-BD85CB2463AE}"/>
                    </a:ext>
                  </a:extLst>
                </p14:cNvPr>
                <p14:cNvContentPartPr/>
                <p14:nvPr/>
              </p14:nvContentPartPr>
              <p14:xfrm>
                <a:off x="2418010" y="4382009"/>
                <a:ext cx="176400" cy="1717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E9AAF34-66FD-91FE-CB68-BD85CB2463AE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409010" y="4373369"/>
                  <a:ext cx="1940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FD12B8A-9BAD-B266-BEF5-AF284BEBD8DC}"/>
                    </a:ext>
                  </a:extLst>
                </p14:cNvPr>
                <p14:cNvContentPartPr/>
                <p14:nvPr/>
              </p14:nvContentPartPr>
              <p14:xfrm>
                <a:off x="2586130" y="4389569"/>
                <a:ext cx="299880" cy="1810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FD12B8A-9BAD-B266-BEF5-AF284BEBD8DC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577130" y="4380569"/>
                  <a:ext cx="3175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F9D8E67D-0710-4023-8A02-C843B7CADEFE}"/>
                    </a:ext>
                  </a:extLst>
                </p14:cNvPr>
                <p14:cNvContentPartPr/>
                <p14:nvPr/>
              </p14:nvContentPartPr>
              <p14:xfrm>
                <a:off x="2434210" y="4662809"/>
                <a:ext cx="422640" cy="320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F9D8E67D-0710-4023-8A02-C843B7CADEFE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425570" y="4654169"/>
                  <a:ext cx="4402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2241FCE-C03F-7BC3-A993-42CDD6C47AD0}"/>
                    </a:ext>
                  </a:extLst>
                </p14:cNvPr>
                <p14:cNvContentPartPr/>
                <p14:nvPr/>
              </p14:nvContentPartPr>
              <p14:xfrm>
                <a:off x="2523130" y="4825889"/>
                <a:ext cx="138600" cy="3034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2241FCE-C03F-7BC3-A993-42CDD6C47AD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514490" y="4816889"/>
                  <a:ext cx="15624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562FFB6-A003-2B9C-08F1-28C1D8C8472A}"/>
                    </a:ext>
                  </a:extLst>
                </p14:cNvPr>
                <p14:cNvContentPartPr/>
                <p14:nvPr/>
              </p14:nvContentPartPr>
              <p14:xfrm>
                <a:off x="2428450" y="4883129"/>
                <a:ext cx="235800" cy="1260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562FFB6-A003-2B9C-08F1-28C1D8C8472A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2419450" y="4874129"/>
                  <a:ext cx="2534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4EF62FAC-813A-3891-DFA1-E317D1E384DF}"/>
                    </a:ext>
                  </a:extLst>
                </p14:cNvPr>
                <p14:cNvContentPartPr/>
                <p14:nvPr/>
              </p14:nvContentPartPr>
              <p14:xfrm>
                <a:off x="2734810" y="4793849"/>
                <a:ext cx="154800" cy="1422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4EF62FAC-813A-3891-DFA1-E317D1E384DF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726170" y="4784849"/>
                  <a:ext cx="1724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CDFE813B-26F2-11BA-E4CA-E11C77459809}"/>
                    </a:ext>
                  </a:extLst>
                </p14:cNvPr>
                <p14:cNvContentPartPr/>
                <p14:nvPr/>
              </p14:nvContentPartPr>
              <p14:xfrm>
                <a:off x="2961250" y="4264649"/>
                <a:ext cx="192600" cy="9129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CDFE813B-26F2-11BA-E4CA-E11C77459809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952250" y="4255649"/>
                  <a:ext cx="210240" cy="9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0E03584-D954-C3DA-9650-7D414DB015A3}"/>
                    </a:ext>
                  </a:extLst>
                </p14:cNvPr>
                <p14:cNvContentPartPr/>
                <p14:nvPr/>
              </p14:nvContentPartPr>
              <p14:xfrm>
                <a:off x="3241690" y="4339529"/>
                <a:ext cx="185040" cy="3265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0E03584-D954-C3DA-9650-7D414DB015A3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232690" y="4330529"/>
                  <a:ext cx="20268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2A831A2A-B8C1-C16F-E505-6D28ABB58C9A}"/>
                    </a:ext>
                  </a:extLst>
                </p14:cNvPr>
                <p14:cNvContentPartPr/>
                <p14:nvPr/>
              </p14:nvContentPartPr>
              <p14:xfrm>
                <a:off x="3613930" y="4231169"/>
                <a:ext cx="259560" cy="2649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2A831A2A-B8C1-C16F-E505-6D28ABB58C9A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3604930" y="4222169"/>
                  <a:ext cx="27720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DB2E87EF-74CC-DB33-6976-962DB9E8A72A}"/>
                    </a:ext>
                  </a:extLst>
                </p14:cNvPr>
                <p14:cNvContentPartPr/>
                <p14:nvPr/>
              </p14:nvContentPartPr>
              <p14:xfrm>
                <a:off x="3644530" y="4366169"/>
                <a:ext cx="147960" cy="165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DB2E87EF-74CC-DB33-6976-962DB9E8A72A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635890" y="4357529"/>
                  <a:ext cx="1656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3B3A795-C3F5-1FDB-0377-6259C6815A00}"/>
                    </a:ext>
                  </a:extLst>
                </p14:cNvPr>
                <p14:cNvContentPartPr/>
                <p14:nvPr/>
              </p14:nvContentPartPr>
              <p14:xfrm>
                <a:off x="3899770" y="4435649"/>
                <a:ext cx="214920" cy="1180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3B3A795-C3F5-1FDB-0377-6259C6815A00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890770" y="4427009"/>
                  <a:ext cx="23256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7168E88-BA67-0C93-4940-A6BF4BE2475B}"/>
                    </a:ext>
                  </a:extLst>
                </p14:cNvPr>
                <p14:cNvContentPartPr/>
                <p14:nvPr/>
              </p14:nvContentPartPr>
              <p14:xfrm>
                <a:off x="4151050" y="4230809"/>
                <a:ext cx="148320" cy="1573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47168E88-BA67-0C93-4940-A6BF4BE2475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4142410" y="4222169"/>
                  <a:ext cx="1659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E7459BA3-6CFF-060F-2A60-6902424A2FAB}"/>
                    </a:ext>
                  </a:extLst>
                </p14:cNvPr>
                <p14:cNvContentPartPr/>
                <p14:nvPr/>
              </p14:nvContentPartPr>
              <p14:xfrm>
                <a:off x="3146650" y="4688369"/>
                <a:ext cx="1033560" cy="435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E7459BA3-6CFF-060F-2A60-6902424A2FAB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3137650" y="4679729"/>
                  <a:ext cx="105120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503AFB43-E9F8-CA9C-9BFF-9E5EA690C9AA}"/>
                    </a:ext>
                  </a:extLst>
                </p14:cNvPr>
                <p14:cNvContentPartPr/>
                <p14:nvPr/>
              </p14:nvContentPartPr>
              <p14:xfrm>
                <a:off x="3505930" y="4904369"/>
                <a:ext cx="202680" cy="1144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503AFB43-E9F8-CA9C-9BFF-9E5EA690C9AA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497290" y="4895369"/>
                  <a:ext cx="2203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DCA3A4E0-D013-BA99-F204-0BE71178DACB}"/>
                    </a:ext>
                  </a:extLst>
                </p14:cNvPr>
                <p14:cNvContentPartPr/>
                <p14:nvPr/>
              </p14:nvContentPartPr>
              <p14:xfrm>
                <a:off x="4382890" y="4706369"/>
                <a:ext cx="220320" cy="111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DCA3A4E0-D013-BA99-F204-0BE71178DACB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373890" y="4697729"/>
                  <a:ext cx="2379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0F9A097-7BDE-2829-7294-423A6F0D7150}"/>
                    </a:ext>
                  </a:extLst>
                </p14:cNvPr>
                <p14:cNvContentPartPr/>
                <p14:nvPr/>
              </p14:nvContentPartPr>
              <p14:xfrm>
                <a:off x="4761250" y="4532849"/>
                <a:ext cx="135360" cy="2962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0F9A097-7BDE-2829-7294-423A6F0D7150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752610" y="4523849"/>
                  <a:ext cx="15300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E0D6528-B0CF-2628-6035-35D5F75AC214}"/>
                    </a:ext>
                  </a:extLst>
                </p14:cNvPr>
                <p14:cNvContentPartPr/>
                <p14:nvPr/>
              </p14:nvContentPartPr>
              <p14:xfrm>
                <a:off x="4802650" y="4696649"/>
                <a:ext cx="118440" cy="169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E0D6528-B0CF-2628-6035-35D5F75AC214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4793650" y="4687649"/>
                  <a:ext cx="1360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0597CD27-5DD9-8A39-DD43-FD55F03B8D98}"/>
                    </a:ext>
                  </a:extLst>
                </p14:cNvPr>
                <p14:cNvContentPartPr/>
                <p14:nvPr/>
              </p14:nvContentPartPr>
              <p14:xfrm>
                <a:off x="4822090" y="4526009"/>
                <a:ext cx="147240" cy="637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0597CD27-5DD9-8A39-DD43-FD55F03B8D98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813090" y="4517009"/>
                  <a:ext cx="16488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D0417BE-FCC2-B40D-12D9-931C2092372A}"/>
                    </a:ext>
                  </a:extLst>
                </p14:cNvPr>
                <p14:cNvContentPartPr/>
                <p14:nvPr/>
              </p14:nvContentPartPr>
              <p14:xfrm>
                <a:off x="4907410" y="4268969"/>
                <a:ext cx="293400" cy="8478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D0417BE-FCC2-B40D-12D9-931C2092372A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4898410" y="4260329"/>
                  <a:ext cx="311040" cy="86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F84FBDB3-C9C2-DA6F-C084-F094773C1E8D}"/>
              </a:ext>
            </a:extLst>
          </p:cNvPr>
          <p:cNvGrpSpPr/>
          <p:nvPr/>
        </p:nvGrpSpPr>
        <p:grpSpPr>
          <a:xfrm>
            <a:off x="247570" y="5346089"/>
            <a:ext cx="1707480" cy="493560"/>
            <a:chOff x="247570" y="5346089"/>
            <a:chExt cx="1707480" cy="49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D3CFF3C-BA71-E4E5-C9FC-BC2E216C7B9F}"/>
                    </a:ext>
                  </a:extLst>
                </p14:cNvPr>
                <p14:cNvContentPartPr/>
                <p14:nvPr/>
              </p14:nvContentPartPr>
              <p14:xfrm>
                <a:off x="247570" y="5443289"/>
                <a:ext cx="202680" cy="2062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D3CFF3C-BA71-E4E5-C9FC-BC2E216C7B9F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238930" y="5434649"/>
                  <a:ext cx="2203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BA2E59AB-D207-2912-0415-F392361BC084}"/>
                    </a:ext>
                  </a:extLst>
                </p14:cNvPr>
                <p14:cNvContentPartPr/>
                <p14:nvPr/>
              </p14:nvContentPartPr>
              <p14:xfrm>
                <a:off x="458170" y="5395409"/>
                <a:ext cx="486000" cy="4442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BA2E59AB-D207-2912-0415-F392361BC084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449170" y="5386409"/>
                  <a:ext cx="50364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2AFA6C4E-8C8B-7E13-A0A1-EA857051B301}"/>
                    </a:ext>
                  </a:extLst>
                </p14:cNvPr>
                <p14:cNvContentPartPr/>
                <p14:nvPr/>
              </p14:nvContentPartPr>
              <p14:xfrm>
                <a:off x="1030930" y="5452289"/>
                <a:ext cx="383760" cy="1612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2AFA6C4E-8C8B-7E13-A0A1-EA857051B301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022290" y="5443649"/>
                  <a:ext cx="4014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C49F243-F81B-1A60-695A-BA7C51EE21F0}"/>
                    </a:ext>
                  </a:extLst>
                </p14:cNvPr>
                <p14:cNvContentPartPr/>
                <p14:nvPr/>
              </p14:nvContentPartPr>
              <p14:xfrm>
                <a:off x="1605850" y="5368049"/>
                <a:ext cx="28080" cy="2538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C49F243-F81B-1A60-695A-BA7C51EE21F0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596850" y="5359409"/>
                  <a:ext cx="457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8D145B47-CB58-ED58-41E9-05B098405BCF}"/>
                    </a:ext>
                  </a:extLst>
                </p14:cNvPr>
                <p14:cNvContentPartPr/>
                <p14:nvPr/>
              </p14:nvContentPartPr>
              <p14:xfrm>
                <a:off x="1691170" y="5382449"/>
                <a:ext cx="14760" cy="2548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8D145B47-CB58-ED58-41E9-05B098405BCF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682530" y="5373449"/>
                  <a:ext cx="3240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F3770469-08BC-0BD3-7FF9-405BC2C8A0EB}"/>
                    </a:ext>
                  </a:extLst>
                </p14:cNvPr>
                <p14:cNvContentPartPr/>
                <p14:nvPr/>
              </p14:nvContentPartPr>
              <p14:xfrm>
                <a:off x="1817530" y="5364089"/>
                <a:ext cx="37440" cy="2523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F3770469-08BC-0BD3-7FF9-405BC2C8A0EB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808530" y="5355449"/>
                  <a:ext cx="550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2B11D218-CE66-A25D-E201-ADED86230BCC}"/>
                    </a:ext>
                  </a:extLst>
                </p14:cNvPr>
                <p14:cNvContentPartPr/>
                <p14:nvPr/>
              </p14:nvContentPartPr>
              <p14:xfrm>
                <a:off x="1492810" y="5346089"/>
                <a:ext cx="462240" cy="295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2B11D218-CE66-A25D-E201-ADED86230BCC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484170" y="5337449"/>
                  <a:ext cx="4798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1EE30550-7898-BF88-423E-6D8B3B470D68}"/>
                    </a:ext>
                  </a:extLst>
                </p14:cNvPr>
                <p14:cNvContentPartPr/>
                <p14:nvPr/>
              </p14:nvContentPartPr>
              <p14:xfrm>
                <a:off x="1442050" y="5649929"/>
                <a:ext cx="487800" cy="176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1EE30550-7898-BF88-423E-6D8B3B470D68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433050" y="5640929"/>
                  <a:ext cx="505440" cy="3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AC554AAC-147B-4855-7DE5-72B76BD813C9}"/>
              </a:ext>
            </a:extLst>
          </p:cNvPr>
          <p:cNvGrpSpPr/>
          <p:nvPr/>
        </p:nvGrpSpPr>
        <p:grpSpPr>
          <a:xfrm>
            <a:off x="1028410" y="5982569"/>
            <a:ext cx="573480" cy="655200"/>
            <a:chOff x="1028410" y="5982569"/>
            <a:chExt cx="573480" cy="65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E11B0CB2-20A7-D6E1-C4EC-28A9E6D9DBC2}"/>
                    </a:ext>
                  </a:extLst>
                </p14:cNvPr>
                <p14:cNvContentPartPr/>
                <p14:nvPr/>
              </p14:nvContentPartPr>
              <p14:xfrm>
                <a:off x="1028410" y="6121169"/>
                <a:ext cx="142920" cy="4730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E11B0CB2-20A7-D6E1-C4EC-28A9E6D9DBC2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019770" y="6112529"/>
                  <a:ext cx="160560" cy="49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112E9622-7404-F99A-B13A-1E3E4622610D}"/>
                    </a:ext>
                  </a:extLst>
                </p14:cNvPr>
                <p14:cNvContentPartPr/>
                <p14:nvPr/>
              </p14:nvContentPartPr>
              <p14:xfrm>
                <a:off x="1323610" y="6417089"/>
                <a:ext cx="29520" cy="1746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112E9622-7404-F99A-B13A-1E3E4622610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1314610" y="6408089"/>
                  <a:ext cx="471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3ABD0F61-4490-56F9-9590-23AD3738EF9C}"/>
                    </a:ext>
                  </a:extLst>
                </p14:cNvPr>
                <p14:cNvContentPartPr/>
                <p14:nvPr/>
              </p14:nvContentPartPr>
              <p14:xfrm>
                <a:off x="1383730" y="6420689"/>
                <a:ext cx="18360" cy="1569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3ABD0F61-4490-56F9-9590-23AD3738EF9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375090" y="6411689"/>
                  <a:ext cx="360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9EB4BA3-7B0E-4864-CBB3-0F52C12A7E5A}"/>
                    </a:ext>
                  </a:extLst>
                </p14:cNvPr>
                <p14:cNvContentPartPr/>
                <p14:nvPr/>
              </p14:nvContentPartPr>
              <p14:xfrm>
                <a:off x="1450330" y="6424649"/>
                <a:ext cx="6840" cy="1724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69EB4BA3-7B0E-4864-CBB3-0F52C12A7E5A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441330" y="6416009"/>
                  <a:ext cx="244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196B8179-B562-3FED-14B7-386F514E313F}"/>
                    </a:ext>
                  </a:extLst>
                </p14:cNvPr>
                <p14:cNvContentPartPr/>
                <p14:nvPr/>
              </p14:nvContentPartPr>
              <p14:xfrm>
                <a:off x="1250530" y="6405209"/>
                <a:ext cx="351360" cy="248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196B8179-B562-3FED-14B7-386F514E313F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241530" y="6396209"/>
                  <a:ext cx="3690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D9108E86-F056-E1C6-5433-0CB7406DE67E}"/>
                    </a:ext>
                  </a:extLst>
                </p14:cNvPr>
                <p14:cNvContentPartPr/>
                <p14:nvPr/>
              </p14:nvContentPartPr>
              <p14:xfrm>
                <a:off x="1214890" y="6598889"/>
                <a:ext cx="290520" cy="388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D9108E86-F056-E1C6-5433-0CB7406DE67E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205890" y="6590249"/>
                  <a:ext cx="3081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B22717F5-A68E-057F-62F4-F63EF545B246}"/>
                    </a:ext>
                  </a:extLst>
                </p14:cNvPr>
                <p14:cNvContentPartPr/>
                <p14:nvPr/>
              </p14:nvContentPartPr>
              <p14:xfrm>
                <a:off x="1312450" y="5982569"/>
                <a:ext cx="194760" cy="1839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B22717F5-A68E-057F-62F4-F63EF545B246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1303810" y="5973569"/>
                  <a:ext cx="212400" cy="20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C032F3BA-3DF1-3C35-0B94-598F1D5FFC4E}"/>
              </a:ext>
            </a:extLst>
          </p:cNvPr>
          <p:cNvGrpSpPr/>
          <p:nvPr/>
        </p:nvGrpSpPr>
        <p:grpSpPr>
          <a:xfrm>
            <a:off x="1909690" y="6183449"/>
            <a:ext cx="256320" cy="243720"/>
            <a:chOff x="1909690" y="6183449"/>
            <a:chExt cx="256320" cy="24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09776D2-E9C2-250F-A17F-8401645BC496}"/>
                    </a:ext>
                  </a:extLst>
                </p14:cNvPr>
                <p14:cNvContentPartPr/>
                <p14:nvPr/>
              </p14:nvContentPartPr>
              <p14:xfrm>
                <a:off x="1959730" y="6183449"/>
                <a:ext cx="206280" cy="334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809776D2-E9C2-250F-A17F-8401645BC496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1950730" y="6174809"/>
                  <a:ext cx="2239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8EAD773A-3C8B-96E1-888B-D0583B27D46F}"/>
                    </a:ext>
                  </a:extLst>
                </p14:cNvPr>
                <p14:cNvContentPartPr/>
                <p14:nvPr/>
              </p14:nvContentPartPr>
              <p14:xfrm>
                <a:off x="1925530" y="6296489"/>
                <a:ext cx="208080" cy="342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8EAD773A-3C8B-96E1-888B-D0583B27D46F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1916890" y="6287849"/>
                  <a:ext cx="2257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E74F3F4E-080D-3C4A-9E2F-98E89676B0BA}"/>
                    </a:ext>
                  </a:extLst>
                </p14:cNvPr>
                <p14:cNvContentPartPr/>
                <p14:nvPr/>
              </p14:nvContentPartPr>
              <p14:xfrm>
                <a:off x="1909690" y="6405209"/>
                <a:ext cx="240120" cy="219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E74F3F4E-080D-3C4A-9E2F-98E89676B0BA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1900690" y="6396209"/>
                  <a:ext cx="25776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F9EC38D-BF84-43E0-C60F-00B6D25173A6}"/>
              </a:ext>
            </a:extLst>
          </p:cNvPr>
          <p:cNvGrpSpPr/>
          <p:nvPr/>
        </p:nvGrpSpPr>
        <p:grpSpPr>
          <a:xfrm>
            <a:off x="2436010" y="5944409"/>
            <a:ext cx="498240" cy="239400"/>
            <a:chOff x="2436010" y="5944409"/>
            <a:chExt cx="498240" cy="23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80DCF11-AD57-0660-4214-D1B813DBD1D8}"/>
                    </a:ext>
                  </a:extLst>
                </p14:cNvPr>
                <p14:cNvContentPartPr/>
                <p14:nvPr/>
              </p14:nvContentPartPr>
              <p14:xfrm>
                <a:off x="2436010" y="5944409"/>
                <a:ext cx="205560" cy="2106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80DCF11-AD57-0660-4214-D1B813DBD1D8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2427010" y="5935409"/>
                  <a:ext cx="2232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72D4FA7-47C6-4EE3-9493-27258ADA2B18}"/>
                    </a:ext>
                  </a:extLst>
                </p14:cNvPr>
                <p14:cNvContentPartPr/>
                <p14:nvPr/>
              </p14:nvContentPartPr>
              <p14:xfrm>
                <a:off x="2662450" y="6066089"/>
                <a:ext cx="271800" cy="1177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72D4FA7-47C6-4EE3-9493-27258ADA2B18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2653810" y="6057089"/>
                  <a:ext cx="289440" cy="13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F0DE25DF-79A9-7FDF-10D0-381AB43DCCD6}"/>
              </a:ext>
            </a:extLst>
          </p:cNvPr>
          <p:cNvGrpSpPr/>
          <p:nvPr/>
        </p:nvGrpSpPr>
        <p:grpSpPr>
          <a:xfrm>
            <a:off x="2424130" y="6317369"/>
            <a:ext cx="651600" cy="396720"/>
            <a:chOff x="2424130" y="6317369"/>
            <a:chExt cx="65160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158E939-2005-71A6-21FD-2E2806F9E86D}"/>
                    </a:ext>
                  </a:extLst>
                </p14:cNvPr>
                <p14:cNvContentPartPr/>
                <p14:nvPr/>
              </p14:nvContentPartPr>
              <p14:xfrm>
                <a:off x="2424130" y="6317369"/>
                <a:ext cx="651600" cy="450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158E939-2005-71A6-21FD-2E2806F9E86D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2415490" y="6308729"/>
                  <a:ext cx="6692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AC70A258-B298-7FE2-C7B5-4A25D39F4B2A}"/>
                    </a:ext>
                  </a:extLst>
                </p14:cNvPr>
                <p14:cNvContentPartPr/>
                <p14:nvPr/>
              </p14:nvContentPartPr>
              <p14:xfrm>
                <a:off x="2628970" y="6416369"/>
                <a:ext cx="129240" cy="2977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AC70A258-B298-7FE2-C7B5-4A25D39F4B2A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2619970" y="6407729"/>
                  <a:ext cx="14688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4518AF8D-4773-70A2-83B8-8742A24A08C7}"/>
                    </a:ext>
                  </a:extLst>
                </p14:cNvPr>
                <p14:cNvContentPartPr/>
                <p14:nvPr/>
              </p14:nvContentPartPr>
              <p14:xfrm>
                <a:off x="2555890" y="6471089"/>
                <a:ext cx="200880" cy="1346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4518AF8D-4773-70A2-83B8-8742A24A08C7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2547250" y="6462089"/>
                  <a:ext cx="2185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0E663C31-16EC-30B4-219C-CFF0380964D1}"/>
                    </a:ext>
                  </a:extLst>
                </p14:cNvPr>
                <p14:cNvContentPartPr/>
                <p14:nvPr/>
              </p14:nvContentPartPr>
              <p14:xfrm>
                <a:off x="2841730" y="6427169"/>
                <a:ext cx="73440" cy="1555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0E663C31-16EC-30B4-219C-CFF0380964D1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2833090" y="6418169"/>
                  <a:ext cx="91080" cy="17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4A60A38C-BA79-6DD8-5B0D-BE7F7BB6CCAB}"/>
              </a:ext>
            </a:extLst>
          </p:cNvPr>
          <p:cNvGrpSpPr/>
          <p:nvPr/>
        </p:nvGrpSpPr>
        <p:grpSpPr>
          <a:xfrm>
            <a:off x="5548930" y="4490729"/>
            <a:ext cx="455040" cy="231840"/>
            <a:chOff x="5548930" y="4490729"/>
            <a:chExt cx="455040" cy="23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8384ADF2-D3F6-3D3A-BDC5-9FE817DC67A1}"/>
                    </a:ext>
                  </a:extLst>
                </p14:cNvPr>
                <p14:cNvContentPartPr/>
                <p14:nvPr/>
              </p14:nvContentPartPr>
              <p14:xfrm>
                <a:off x="5548930" y="4490729"/>
                <a:ext cx="115920" cy="208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8384ADF2-D3F6-3D3A-BDC5-9FE817DC67A1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5540290" y="4481729"/>
                  <a:ext cx="1335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CCA057E1-A695-CD50-54F2-05FC48FD5926}"/>
                    </a:ext>
                  </a:extLst>
                </p14:cNvPr>
                <p14:cNvContentPartPr/>
                <p14:nvPr/>
              </p14:nvContentPartPr>
              <p14:xfrm>
                <a:off x="5820010" y="4558769"/>
                <a:ext cx="183960" cy="1638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CCA057E1-A695-CD50-54F2-05FC48FD5926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5811370" y="4550129"/>
                  <a:ext cx="20160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90D8C0D8-620F-4C91-F7A9-395153162F9A}"/>
              </a:ext>
            </a:extLst>
          </p:cNvPr>
          <p:cNvGrpSpPr/>
          <p:nvPr/>
        </p:nvGrpSpPr>
        <p:grpSpPr>
          <a:xfrm>
            <a:off x="3192010" y="5823809"/>
            <a:ext cx="2041200" cy="788760"/>
            <a:chOff x="3192010" y="5823809"/>
            <a:chExt cx="2041200" cy="78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43361702-11C5-AFC2-B042-A6ADF3B36F81}"/>
                    </a:ext>
                  </a:extLst>
                </p14:cNvPr>
                <p14:cNvContentPartPr/>
                <p14:nvPr/>
              </p14:nvContentPartPr>
              <p14:xfrm>
                <a:off x="3361930" y="6083009"/>
                <a:ext cx="181440" cy="3164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43361702-11C5-AFC2-B042-A6ADF3B36F81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3352930" y="6074009"/>
                  <a:ext cx="19908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86279347-A97E-B922-1883-BDD2F2BD8AA1}"/>
                    </a:ext>
                  </a:extLst>
                </p14:cNvPr>
                <p14:cNvContentPartPr/>
                <p14:nvPr/>
              </p14:nvContentPartPr>
              <p14:xfrm>
                <a:off x="3390730" y="6203609"/>
                <a:ext cx="216000" cy="331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86279347-A97E-B922-1883-BDD2F2BD8AA1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3382090" y="6194609"/>
                  <a:ext cx="2336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A279B63-2B60-B13E-56AC-BE65FD476BC2}"/>
                    </a:ext>
                  </a:extLst>
                </p14:cNvPr>
                <p14:cNvContentPartPr/>
                <p14:nvPr/>
              </p14:nvContentPartPr>
              <p14:xfrm>
                <a:off x="3387490" y="6097049"/>
                <a:ext cx="215640" cy="453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A279B63-2B60-B13E-56AC-BE65FD476BC2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3378850" y="6088409"/>
                  <a:ext cx="23328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2390AE40-92F5-C58A-247B-B66B70A71D69}"/>
                    </a:ext>
                  </a:extLst>
                </p14:cNvPr>
                <p14:cNvContentPartPr/>
                <p14:nvPr/>
              </p14:nvContentPartPr>
              <p14:xfrm>
                <a:off x="3192010" y="5870609"/>
                <a:ext cx="192960" cy="737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2390AE40-92F5-C58A-247B-B66B70A71D69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3183010" y="5861969"/>
                  <a:ext cx="210600" cy="75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CCD7F970-2054-428E-4B48-18F82367BB04}"/>
                    </a:ext>
                  </a:extLst>
                </p14:cNvPr>
                <p14:cNvContentPartPr/>
                <p14:nvPr/>
              </p14:nvContentPartPr>
              <p14:xfrm>
                <a:off x="3821290" y="6199649"/>
                <a:ext cx="213480" cy="493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CCD7F970-2054-428E-4B48-18F82367BB04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3812290" y="6190649"/>
                  <a:ext cx="2311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B67FD18-B1BF-823A-7278-00E0C302E9C0}"/>
                    </a:ext>
                  </a:extLst>
                </p14:cNvPr>
                <p14:cNvContentPartPr/>
                <p14:nvPr/>
              </p14:nvContentPartPr>
              <p14:xfrm>
                <a:off x="4142050" y="5955209"/>
                <a:ext cx="195120" cy="3340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B67FD18-B1BF-823A-7278-00E0C302E9C0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4133410" y="5946569"/>
                  <a:ext cx="21276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77E70CCB-8392-4207-9D4E-D6CE15405F3E}"/>
                    </a:ext>
                  </a:extLst>
                </p14:cNvPr>
                <p14:cNvContentPartPr/>
                <p14:nvPr/>
              </p14:nvContentPartPr>
              <p14:xfrm>
                <a:off x="4437250" y="5877809"/>
                <a:ext cx="285480" cy="2628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77E70CCB-8392-4207-9D4E-D6CE15405F3E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4428610" y="5868809"/>
                  <a:ext cx="3031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7C51A577-21B0-A8B6-2AAC-8F6EFD9A4EAB}"/>
                    </a:ext>
                  </a:extLst>
                </p14:cNvPr>
                <p14:cNvContentPartPr/>
                <p14:nvPr/>
              </p14:nvContentPartPr>
              <p14:xfrm>
                <a:off x="4490170" y="5977529"/>
                <a:ext cx="140400" cy="309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7C51A577-21B0-A8B6-2AAC-8F6EFD9A4EAB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4481530" y="5968529"/>
                  <a:ext cx="1580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30687EF4-6CA9-507C-24FA-C75B0EE4AB17}"/>
                    </a:ext>
                  </a:extLst>
                </p14:cNvPr>
                <p14:cNvContentPartPr/>
                <p14:nvPr/>
              </p14:nvContentPartPr>
              <p14:xfrm>
                <a:off x="4762330" y="5960249"/>
                <a:ext cx="150120" cy="1933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30687EF4-6CA9-507C-24FA-C75B0EE4AB17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4753330" y="5951249"/>
                  <a:ext cx="16776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AE2EB23C-4E95-6F66-88D2-AC11775FF3FD}"/>
                    </a:ext>
                  </a:extLst>
                </p14:cNvPr>
                <p14:cNvContentPartPr/>
                <p14:nvPr/>
              </p14:nvContentPartPr>
              <p14:xfrm>
                <a:off x="4991290" y="5873849"/>
                <a:ext cx="134640" cy="1360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AE2EB23C-4E95-6F66-88D2-AC11775FF3FD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4982650" y="5864849"/>
                  <a:ext cx="1522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35E4B2D9-CC38-180D-1EA5-4422A205C698}"/>
                    </a:ext>
                  </a:extLst>
                </p14:cNvPr>
                <p14:cNvContentPartPr/>
                <p14:nvPr/>
              </p14:nvContentPartPr>
              <p14:xfrm>
                <a:off x="4172290" y="6258329"/>
                <a:ext cx="671040" cy="1065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35E4B2D9-CC38-180D-1EA5-4422A205C698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4163290" y="6249329"/>
                  <a:ext cx="6886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C519299A-9D67-96FD-C7E4-BDB93E3BF615}"/>
                    </a:ext>
                  </a:extLst>
                </p14:cNvPr>
                <p14:cNvContentPartPr/>
                <p14:nvPr/>
              </p14:nvContentPartPr>
              <p14:xfrm>
                <a:off x="4384690" y="6456689"/>
                <a:ext cx="249840" cy="1558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C519299A-9D67-96FD-C7E4-BDB93E3BF615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4375690" y="6447689"/>
                  <a:ext cx="2674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BB864B59-F8AE-B32F-04EB-8A12DAE8865B}"/>
                    </a:ext>
                  </a:extLst>
                </p14:cNvPr>
                <p14:cNvContentPartPr/>
                <p14:nvPr/>
              </p14:nvContentPartPr>
              <p14:xfrm>
                <a:off x="5072290" y="5823809"/>
                <a:ext cx="160920" cy="7171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BB864B59-F8AE-B32F-04EB-8A12DAE8865B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5063650" y="5814809"/>
                  <a:ext cx="178560" cy="73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60A42EDC-2362-6E6C-B715-3837DC2302D7}"/>
              </a:ext>
            </a:extLst>
          </p:cNvPr>
          <p:cNvGrpSpPr/>
          <p:nvPr/>
        </p:nvGrpSpPr>
        <p:grpSpPr>
          <a:xfrm>
            <a:off x="5469370" y="6082289"/>
            <a:ext cx="641880" cy="241560"/>
            <a:chOff x="5469370" y="6082289"/>
            <a:chExt cx="64188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E4D7CFD3-FAFB-BA44-68A3-AD2DC42C01EB}"/>
                    </a:ext>
                  </a:extLst>
                </p14:cNvPr>
                <p14:cNvContentPartPr/>
                <p14:nvPr/>
              </p14:nvContentPartPr>
              <p14:xfrm>
                <a:off x="5469370" y="6082289"/>
                <a:ext cx="237240" cy="2394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E4D7CFD3-FAFB-BA44-68A3-AD2DC42C01EB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5460730" y="6073289"/>
                  <a:ext cx="25488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4F2A3759-D0D1-5AA7-4B97-C87A11ABCEC4}"/>
                    </a:ext>
                  </a:extLst>
                </p14:cNvPr>
                <p14:cNvContentPartPr/>
                <p14:nvPr/>
              </p14:nvContentPartPr>
              <p14:xfrm>
                <a:off x="5858530" y="6111809"/>
                <a:ext cx="252720" cy="2120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4F2A3759-D0D1-5AA7-4B97-C87A11ABCEC4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5849890" y="6102809"/>
                  <a:ext cx="270360" cy="22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FAF13372-5A9C-2CDC-CBB0-3711DE8AE2AF}"/>
                  </a:ext>
                </a:extLst>
              </p14:cNvPr>
              <p14:cNvContentPartPr/>
              <p14:nvPr/>
            </p14:nvContentPartPr>
            <p14:xfrm>
              <a:off x="5629570" y="2978009"/>
              <a:ext cx="185760" cy="19800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FAF13372-5A9C-2CDC-CBB0-3711DE8AE2AF}"/>
                  </a:ext>
                </a:extLst>
              </p:cNvPr>
              <p:cNvPicPr/>
              <p:nvPr/>
            </p:nvPicPr>
            <p:blipFill>
              <a:blip r:embed="rId338"/>
              <a:stretch>
                <a:fillRect/>
              </a:stretch>
            </p:blipFill>
            <p:spPr>
              <a:xfrm>
                <a:off x="5620930" y="2969009"/>
                <a:ext cx="20340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624CB6E6-5710-5BA5-C174-60C7B3913ED8}"/>
                  </a:ext>
                </a:extLst>
              </p14:cNvPr>
              <p14:cNvContentPartPr/>
              <p14:nvPr/>
            </p14:nvContentPartPr>
            <p14:xfrm>
              <a:off x="6082810" y="2939129"/>
              <a:ext cx="236880" cy="17064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624CB6E6-5710-5BA5-C174-60C7B3913ED8}"/>
                  </a:ext>
                </a:extLst>
              </p:cNvPr>
              <p:cNvPicPr/>
              <p:nvPr/>
            </p:nvPicPr>
            <p:blipFill>
              <a:blip r:embed="rId340"/>
              <a:stretch>
                <a:fillRect/>
              </a:stretch>
            </p:blipFill>
            <p:spPr>
              <a:xfrm>
                <a:off x="6073810" y="2930129"/>
                <a:ext cx="254520" cy="1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8" name="Group 237">
            <a:extLst>
              <a:ext uri="{FF2B5EF4-FFF2-40B4-BE49-F238E27FC236}">
                <a16:creationId xmlns:a16="http://schemas.microsoft.com/office/drawing/2014/main" id="{8624FD4F-0672-4BC2-0268-CE9EBC0ABDA1}"/>
              </a:ext>
            </a:extLst>
          </p:cNvPr>
          <p:cNvGrpSpPr/>
          <p:nvPr/>
        </p:nvGrpSpPr>
        <p:grpSpPr>
          <a:xfrm>
            <a:off x="7325170" y="6031529"/>
            <a:ext cx="1305720" cy="775800"/>
            <a:chOff x="7325170" y="6031529"/>
            <a:chExt cx="1305720" cy="77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B21F13C-3BA9-335D-4FFA-E87B12647A3B}"/>
                    </a:ext>
                  </a:extLst>
                </p14:cNvPr>
                <p14:cNvContentPartPr/>
                <p14:nvPr/>
              </p14:nvContentPartPr>
              <p14:xfrm>
                <a:off x="7325170" y="6199289"/>
                <a:ext cx="205560" cy="3610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B21F13C-3BA9-335D-4FFA-E87B12647A3B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7316170" y="6190649"/>
                  <a:ext cx="22320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8AC656EA-7B8D-CCAF-8007-F90050460316}"/>
                    </a:ext>
                  </a:extLst>
                </p14:cNvPr>
                <p14:cNvContentPartPr/>
                <p14:nvPr/>
              </p14:nvContentPartPr>
              <p14:xfrm>
                <a:off x="7532890" y="6031529"/>
                <a:ext cx="127800" cy="1450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8AC656EA-7B8D-CCAF-8007-F90050460316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7524250" y="6022529"/>
                  <a:ext cx="1454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7F00B1F1-E2BD-EA15-6B22-9240771750A7}"/>
                    </a:ext>
                  </a:extLst>
                </p14:cNvPr>
                <p14:cNvContentPartPr/>
                <p14:nvPr/>
              </p14:nvContentPartPr>
              <p14:xfrm>
                <a:off x="7744930" y="6298649"/>
                <a:ext cx="189360" cy="234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7F00B1F1-E2BD-EA15-6B22-9240771750A7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7735930" y="6289649"/>
                  <a:ext cx="2070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736FD2AF-9C01-05C0-C704-69CC5BBC9762}"/>
                    </a:ext>
                  </a:extLst>
                </p14:cNvPr>
                <p14:cNvContentPartPr/>
                <p14:nvPr/>
              </p14:nvContentPartPr>
              <p14:xfrm>
                <a:off x="7721530" y="6387929"/>
                <a:ext cx="173520" cy="190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736FD2AF-9C01-05C0-C704-69CC5BBC9762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7712890" y="6378929"/>
                  <a:ext cx="1911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CFD4D42D-4722-1FF1-19B3-9B0B9CA39D3C}"/>
                    </a:ext>
                  </a:extLst>
                </p14:cNvPr>
                <p14:cNvContentPartPr/>
                <p14:nvPr/>
              </p14:nvContentPartPr>
              <p14:xfrm>
                <a:off x="7702090" y="6448049"/>
                <a:ext cx="190080" cy="208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CFD4D42D-4722-1FF1-19B3-9B0B9CA39D3C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7693450" y="6439049"/>
                  <a:ext cx="2077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AFBF830C-0FA3-26DA-1F6B-A8252953B1D9}"/>
                    </a:ext>
                  </a:extLst>
                </p14:cNvPr>
                <p14:cNvContentPartPr/>
                <p14:nvPr/>
              </p14:nvContentPartPr>
              <p14:xfrm>
                <a:off x="8163610" y="6164369"/>
                <a:ext cx="151920" cy="1980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AFBF830C-0FA3-26DA-1F6B-A8252953B1D9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8154970" y="6155369"/>
                  <a:ext cx="1695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D5291815-A8FB-82B2-6120-FD3FBCA2152E}"/>
                    </a:ext>
                  </a:extLst>
                </p14:cNvPr>
                <p14:cNvContentPartPr/>
                <p14:nvPr/>
              </p14:nvContentPartPr>
              <p14:xfrm>
                <a:off x="8334970" y="6190649"/>
                <a:ext cx="284040" cy="1749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D5291815-A8FB-82B2-6120-FD3FBCA2152E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8325970" y="6182009"/>
                  <a:ext cx="3016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8EE79974-4A75-7961-C3B0-88F7DCFD0D43}"/>
                    </a:ext>
                  </a:extLst>
                </p14:cNvPr>
                <p14:cNvContentPartPr/>
                <p14:nvPr/>
              </p14:nvContentPartPr>
              <p14:xfrm>
                <a:off x="8141650" y="6429689"/>
                <a:ext cx="489240" cy="302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8EE79974-4A75-7961-C3B0-88F7DCFD0D43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8133010" y="6420689"/>
                  <a:ext cx="5068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8B7A5817-6B70-CA34-B13A-050ADD0F9670}"/>
                    </a:ext>
                  </a:extLst>
                </p14:cNvPr>
                <p14:cNvContentPartPr/>
                <p14:nvPr/>
              </p14:nvContentPartPr>
              <p14:xfrm>
                <a:off x="8285290" y="6534449"/>
                <a:ext cx="111600" cy="2728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8B7A5817-6B70-CA34-B13A-050ADD0F9670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8276650" y="6525449"/>
                  <a:ext cx="12924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F584F9A0-2674-472E-7BB9-805C2BE9D097}"/>
                    </a:ext>
                  </a:extLst>
                </p14:cNvPr>
                <p14:cNvContentPartPr/>
                <p14:nvPr/>
              </p14:nvContentPartPr>
              <p14:xfrm>
                <a:off x="8204650" y="6597809"/>
                <a:ext cx="195840" cy="806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F584F9A0-2674-472E-7BB9-805C2BE9D097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8195650" y="6589169"/>
                  <a:ext cx="2134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B2A7FC21-4921-0B21-FB15-591EB8028C0F}"/>
                    </a:ext>
                  </a:extLst>
                </p14:cNvPr>
                <p14:cNvContentPartPr/>
                <p14:nvPr/>
              </p14:nvContentPartPr>
              <p14:xfrm>
                <a:off x="8424250" y="6531209"/>
                <a:ext cx="149040" cy="1270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B2A7FC21-4921-0B21-FB15-591EB8028C0F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8415610" y="6522569"/>
                  <a:ext cx="166680" cy="14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5027B55F-52A2-770D-B5B0-7E0405FCA03A}"/>
              </a:ext>
            </a:extLst>
          </p:cNvPr>
          <p:cNvGrpSpPr/>
          <p:nvPr/>
        </p:nvGrpSpPr>
        <p:grpSpPr>
          <a:xfrm>
            <a:off x="8865970" y="6200729"/>
            <a:ext cx="727200" cy="328680"/>
            <a:chOff x="8865970" y="6200729"/>
            <a:chExt cx="727200" cy="32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62780CA1-90FB-CEB2-3C8E-6903D6815E4D}"/>
                    </a:ext>
                  </a:extLst>
                </p14:cNvPr>
                <p14:cNvContentPartPr/>
                <p14:nvPr/>
              </p14:nvContentPartPr>
              <p14:xfrm>
                <a:off x="8869570" y="6200729"/>
                <a:ext cx="170280" cy="3286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62780CA1-90FB-CEB2-3C8E-6903D6815E4D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8860930" y="6191729"/>
                  <a:ext cx="18792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21A87A6B-8DB7-B1AB-D569-9F189A5AB41E}"/>
                    </a:ext>
                  </a:extLst>
                </p14:cNvPr>
                <p14:cNvContentPartPr/>
                <p14:nvPr/>
              </p14:nvContentPartPr>
              <p14:xfrm>
                <a:off x="8865970" y="6382169"/>
                <a:ext cx="207360" cy="126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21A87A6B-8DB7-B1AB-D569-9F189A5AB41E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8857330" y="6373169"/>
                  <a:ext cx="225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31BB92CC-4F38-F3AE-41AD-F896CC7064AF}"/>
                    </a:ext>
                  </a:extLst>
                </p14:cNvPr>
                <p14:cNvContentPartPr/>
                <p14:nvPr/>
              </p14:nvContentPartPr>
              <p14:xfrm>
                <a:off x="8887210" y="6206489"/>
                <a:ext cx="215280" cy="579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31BB92CC-4F38-F3AE-41AD-F896CC7064AF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8878570" y="6197489"/>
                  <a:ext cx="2329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F9364851-E870-3C0A-2E00-01C1919B030E}"/>
                    </a:ext>
                  </a:extLst>
                </p14:cNvPr>
                <p14:cNvContentPartPr/>
                <p14:nvPr/>
              </p14:nvContentPartPr>
              <p14:xfrm>
                <a:off x="9238930" y="6287849"/>
                <a:ext cx="138960" cy="1562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F9364851-E870-3C0A-2E00-01C1919B030E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9229930" y="6278849"/>
                  <a:ext cx="1566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4D5A1A4B-9F5C-F669-CEA5-61ACE5383026}"/>
                    </a:ext>
                  </a:extLst>
                </p14:cNvPr>
                <p14:cNvContentPartPr/>
                <p14:nvPr/>
              </p14:nvContentPartPr>
              <p14:xfrm>
                <a:off x="9463930" y="6324569"/>
                <a:ext cx="129240" cy="1461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4D5A1A4B-9F5C-F669-CEA5-61ACE5383026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9455290" y="6315569"/>
                  <a:ext cx="146880" cy="16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036849CC-8A1B-5910-0C2B-75291B121F98}"/>
              </a:ext>
            </a:extLst>
          </p:cNvPr>
          <p:cNvGrpSpPr/>
          <p:nvPr/>
        </p:nvGrpSpPr>
        <p:grpSpPr>
          <a:xfrm>
            <a:off x="10355650" y="5951609"/>
            <a:ext cx="243000" cy="335880"/>
            <a:chOff x="10355650" y="5951609"/>
            <a:chExt cx="243000" cy="33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59CFA32F-9920-AB1D-D476-6DC38A9292F6}"/>
                    </a:ext>
                  </a:extLst>
                </p14:cNvPr>
                <p14:cNvContentPartPr/>
                <p14:nvPr/>
              </p14:nvContentPartPr>
              <p14:xfrm>
                <a:off x="10355650" y="5951609"/>
                <a:ext cx="202320" cy="26460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59CFA32F-9920-AB1D-D476-6DC38A9292F6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10347010" y="5942969"/>
                  <a:ext cx="21996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06749DED-4B94-6ECF-B975-7C2678973E67}"/>
                    </a:ext>
                  </a:extLst>
                </p14:cNvPr>
                <p14:cNvContentPartPr/>
                <p14:nvPr/>
              </p14:nvContentPartPr>
              <p14:xfrm>
                <a:off x="10537810" y="6171569"/>
                <a:ext cx="60840" cy="1159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06749DED-4B94-6ECF-B975-7C2678973E67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10528810" y="6162929"/>
                  <a:ext cx="78480" cy="13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E975B939-43CC-D1D3-DCCC-67A4F798D7DD}"/>
              </a:ext>
            </a:extLst>
          </p:cNvPr>
          <p:cNvGrpSpPr/>
          <p:nvPr/>
        </p:nvGrpSpPr>
        <p:grpSpPr>
          <a:xfrm>
            <a:off x="10779370" y="5940449"/>
            <a:ext cx="948240" cy="394200"/>
            <a:chOff x="10779370" y="5940449"/>
            <a:chExt cx="948240" cy="39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8481504B-69C6-58E4-9033-FF99E491A63C}"/>
                    </a:ext>
                  </a:extLst>
                </p14:cNvPr>
                <p14:cNvContentPartPr/>
                <p14:nvPr/>
              </p14:nvContentPartPr>
              <p14:xfrm>
                <a:off x="10779370" y="6014249"/>
                <a:ext cx="124920" cy="28764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8481504B-69C6-58E4-9033-FF99E491A63C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10770370" y="6005609"/>
                  <a:ext cx="14256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A5F5B4F0-7B0E-0E04-8456-25CA58081B60}"/>
                    </a:ext>
                  </a:extLst>
                </p14:cNvPr>
                <p14:cNvContentPartPr/>
                <p14:nvPr/>
              </p14:nvContentPartPr>
              <p14:xfrm>
                <a:off x="10986010" y="6169049"/>
                <a:ext cx="13680" cy="1368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A5F5B4F0-7B0E-0E04-8456-25CA58081B60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10977370" y="6160409"/>
                  <a:ext cx="313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013C2BC2-99FE-A7A7-EB69-7EA84EA97A24}"/>
                    </a:ext>
                  </a:extLst>
                </p14:cNvPr>
                <p14:cNvContentPartPr/>
                <p14:nvPr/>
              </p14:nvContentPartPr>
              <p14:xfrm>
                <a:off x="11052610" y="6157889"/>
                <a:ext cx="14400" cy="1483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013C2BC2-99FE-A7A7-EB69-7EA84EA97A24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11043970" y="6149249"/>
                  <a:ext cx="320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BD577178-F136-F397-4D80-6B98D173410F}"/>
                    </a:ext>
                  </a:extLst>
                </p14:cNvPr>
                <p14:cNvContentPartPr/>
                <p14:nvPr/>
              </p14:nvContentPartPr>
              <p14:xfrm>
                <a:off x="10901410" y="6160769"/>
                <a:ext cx="206280" cy="75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BD577178-F136-F397-4D80-6B98D173410F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10892770" y="6151769"/>
                  <a:ext cx="2239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385B6E63-020A-20A4-C5B1-B26FE5FA7708}"/>
                    </a:ext>
                  </a:extLst>
                </p14:cNvPr>
                <p14:cNvContentPartPr/>
                <p14:nvPr/>
              </p14:nvContentPartPr>
              <p14:xfrm>
                <a:off x="10882690" y="6324569"/>
                <a:ext cx="189360" cy="864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385B6E63-020A-20A4-C5B1-B26FE5FA7708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10874050" y="6315569"/>
                  <a:ext cx="207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EFE2A717-4EDB-5EEB-83BD-94F7CF548D5B}"/>
                    </a:ext>
                  </a:extLst>
                </p14:cNvPr>
                <p14:cNvContentPartPr/>
                <p14:nvPr/>
              </p14:nvContentPartPr>
              <p14:xfrm>
                <a:off x="11169250" y="6083009"/>
                <a:ext cx="115560" cy="13608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EFE2A717-4EDB-5EEB-83BD-94F7CF548D5B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11160250" y="6074009"/>
                  <a:ext cx="1332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DD1254EC-C002-B9D8-2113-4EDF3F99733D}"/>
                    </a:ext>
                  </a:extLst>
                </p14:cNvPr>
                <p14:cNvContentPartPr/>
                <p14:nvPr/>
              </p14:nvContentPartPr>
              <p14:xfrm>
                <a:off x="11310370" y="5940449"/>
                <a:ext cx="200880" cy="36756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DD1254EC-C002-B9D8-2113-4EDF3F99733D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11301730" y="5931449"/>
                  <a:ext cx="21852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B3B01D7F-5D20-8A88-9B6D-595FFFA9EEE3}"/>
                    </a:ext>
                  </a:extLst>
                </p14:cNvPr>
                <p14:cNvContentPartPr/>
                <p14:nvPr/>
              </p14:nvContentPartPr>
              <p14:xfrm>
                <a:off x="11518090" y="6133049"/>
                <a:ext cx="14400" cy="1425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B3B01D7F-5D20-8A88-9B6D-595FFFA9EEE3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11509450" y="6124049"/>
                  <a:ext cx="320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B2D90E73-259F-CDEE-8766-2A870D5E3EF6}"/>
                    </a:ext>
                  </a:extLst>
                </p14:cNvPr>
                <p14:cNvContentPartPr/>
                <p14:nvPr/>
              </p14:nvContentPartPr>
              <p14:xfrm>
                <a:off x="11552650" y="6124409"/>
                <a:ext cx="36360" cy="1562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B2D90E73-259F-CDEE-8766-2A870D5E3EF6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11544010" y="6115769"/>
                  <a:ext cx="540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34F7C24D-2B0E-21E9-EC57-2B3A40083C3D}"/>
                    </a:ext>
                  </a:extLst>
                </p14:cNvPr>
                <p14:cNvContentPartPr/>
                <p14:nvPr/>
              </p14:nvContentPartPr>
              <p14:xfrm>
                <a:off x="11505130" y="6112889"/>
                <a:ext cx="222480" cy="1584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34F7C24D-2B0E-21E9-EC57-2B3A40083C3D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11496490" y="6104249"/>
                  <a:ext cx="2401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A8FBAA5E-9CC7-847A-D140-0973EAF1387A}"/>
                    </a:ext>
                  </a:extLst>
                </p14:cNvPr>
                <p14:cNvContentPartPr/>
                <p14:nvPr/>
              </p14:nvContentPartPr>
              <p14:xfrm>
                <a:off x="11447530" y="6306929"/>
                <a:ext cx="209160" cy="2772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A8FBAA5E-9CC7-847A-D140-0973EAF1387A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11438530" y="6298289"/>
                  <a:ext cx="226800" cy="4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C760B8FB-9F29-130F-BCEF-068E49DF2C9A}"/>
                  </a:ext>
                </a:extLst>
              </p14:cNvPr>
              <p14:cNvContentPartPr/>
              <p14:nvPr/>
            </p14:nvContentPartPr>
            <p14:xfrm>
              <a:off x="10110850" y="6421049"/>
              <a:ext cx="217440" cy="29016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C760B8FB-9F29-130F-BCEF-068E49DF2C9A}"/>
                  </a:ext>
                </a:extLst>
              </p:cNvPr>
              <p:cNvPicPr/>
              <p:nvPr/>
            </p:nvPicPr>
            <p:blipFill>
              <a:blip r:embed="rId400"/>
              <a:stretch>
                <a:fillRect/>
              </a:stretch>
            </p:blipFill>
            <p:spPr>
              <a:xfrm>
                <a:off x="10102210" y="6412409"/>
                <a:ext cx="235080" cy="30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9" name="Group 268">
            <a:extLst>
              <a:ext uri="{FF2B5EF4-FFF2-40B4-BE49-F238E27FC236}">
                <a16:creationId xmlns:a16="http://schemas.microsoft.com/office/drawing/2014/main" id="{1B72A0AF-9C46-5E05-C0D5-2B72DCB2824D}"/>
              </a:ext>
            </a:extLst>
          </p:cNvPr>
          <p:cNvGrpSpPr/>
          <p:nvPr/>
        </p:nvGrpSpPr>
        <p:grpSpPr>
          <a:xfrm>
            <a:off x="10548970" y="6441209"/>
            <a:ext cx="788760" cy="274680"/>
            <a:chOff x="10548970" y="6441209"/>
            <a:chExt cx="788760" cy="27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0BF8FBBC-10BE-EE9E-EF3A-80667E688F31}"/>
                    </a:ext>
                  </a:extLst>
                </p14:cNvPr>
                <p14:cNvContentPartPr/>
                <p14:nvPr/>
              </p14:nvContentPartPr>
              <p14:xfrm>
                <a:off x="10548970" y="6441209"/>
                <a:ext cx="158040" cy="27468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0BF8FBBC-10BE-EE9E-EF3A-80667E688F31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10540330" y="6432569"/>
                  <a:ext cx="1756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E229A47A-BD2A-F126-84BB-B2F751A3C066}"/>
                    </a:ext>
                  </a:extLst>
                </p14:cNvPr>
                <p14:cNvContentPartPr/>
                <p14:nvPr/>
              </p14:nvContentPartPr>
              <p14:xfrm>
                <a:off x="10860010" y="6604649"/>
                <a:ext cx="477720" cy="1094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E229A47A-BD2A-F126-84BB-B2F751A3C066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10851010" y="6596009"/>
                  <a:ext cx="495360" cy="12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20143A7D-6232-7D18-BD31-A6C572C7A026}"/>
              </a:ext>
            </a:extLst>
          </p:cNvPr>
          <p:cNvGrpSpPr/>
          <p:nvPr/>
        </p:nvGrpSpPr>
        <p:grpSpPr>
          <a:xfrm>
            <a:off x="11525290" y="6405209"/>
            <a:ext cx="466200" cy="348480"/>
            <a:chOff x="11525290" y="6405209"/>
            <a:chExt cx="466200" cy="34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EBF53A28-D80F-EC03-E0AB-A7A71F7DBC25}"/>
                    </a:ext>
                  </a:extLst>
                </p14:cNvPr>
                <p14:cNvContentPartPr/>
                <p14:nvPr/>
              </p14:nvContentPartPr>
              <p14:xfrm>
                <a:off x="11525290" y="6573329"/>
                <a:ext cx="126720" cy="13536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EBF53A28-D80F-EC03-E0AB-A7A71F7DBC25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11516290" y="6564689"/>
                  <a:ext cx="1443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66228187-C428-7786-FDF4-6C6ECA71774A}"/>
                    </a:ext>
                  </a:extLst>
                </p14:cNvPr>
                <p14:cNvContentPartPr/>
                <p14:nvPr/>
              </p14:nvContentPartPr>
              <p14:xfrm>
                <a:off x="11588650" y="6617249"/>
                <a:ext cx="140760" cy="885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66228187-C428-7786-FDF4-6C6ECA71774A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11580010" y="6608249"/>
                  <a:ext cx="1584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D395D0B9-B4A9-91B7-B114-ECF03488E425}"/>
                    </a:ext>
                  </a:extLst>
                </p14:cNvPr>
                <p14:cNvContentPartPr/>
                <p14:nvPr/>
              </p14:nvContentPartPr>
              <p14:xfrm>
                <a:off x="11776570" y="6619049"/>
                <a:ext cx="69480" cy="957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D395D0B9-B4A9-91B7-B114-ECF03488E425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11767930" y="6610409"/>
                  <a:ext cx="8712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3C88C058-5D76-154A-198A-94C5836DB019}"/>
                    </a:ext>
                  </a:extLst>
                </p14:cNvPr>
                <p14:cNvContentPartPr/>
                <p14:nvPr/>
              </p14:nvContentPartPr>
              <p14:xfrm>
                <a:off x="11944330" y="6405209"/>
                <a:ext cx="47160" cy="34848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3C88C058-5D76-154A-198A-94C5836DB019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11935690" y="6396209"/>
                  <a:ext cx="64800" cy="36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FF9B42F3-27CB-8114-95DF-25353F41C58D}"/>
              </a:ext>
            </a:extLst>
          </p:cNvPr>
          <p:cNvGrpSpPr/>
          <p:nvPr/>
        </p:nvGrpSpPr>
        <p:grpSpPr>
          <a:xfrm>
            <a:off x="4846210" y="1168289"/>
            <a:ext cx="888120" cy="476280"/>
            <a:chOff x="4846210" y="1168289"/>
            <a:chExt cx="888120" cy="47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3675A1EF-2ADE-F839-EA98-F8EA857BE6AC}"/>
                    </a:ext>
                  </a:extLst>
                </p14:cNvPr>
                <p14:cNvContentPartPr/>
                <p14:nvPr/>
              </p14:nvContentPartPr>
              <p14:xfrm>
                <a:off x="4846210" y="1257569"/>
                <a:ext cx="249120" cy="3204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3675A1EF-2ADE-F839-EA98-F8EA857BE6AC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4837570" y="1248569"/>
                  <a:ext cx="2667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A63D336E-3DA0-054B-7B00-F56650D72927}"/>
                    </a:ext>
                  </a:extLst>
                </p14:cNvPr>
                <p14:cNvContentPartPr/>
                <p14:nvPr/>
              </p14:nvContentPartPr>
              <p14:xfrm>
                <a:off x="5205130" y="1171529"/>
                <a:ext cx="124560" cy="38808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A63D336E-3DA0-054B-7B00-F56650D72927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5196130" y="1162889"/>
                  <a:ext cx="14220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6ABAB282-0BC3-A568-EEF0-25DB1D432F01}"/>
                    </a:ext>
                  </a:extLst>
                </p14:cNvPr>
                <p14:cNvContentPartPr/>
                <p14:nvPr/>
              </p14:nvContentPartPr>
              <p14:xfrm>
                <a:off x="5379730" y="1367369"/>
                <a:ext cx="170280" cy="14112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6ABAB282-0BC3-A568-EEF0-25DB1D432F01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5371090" y="1358729"/>
                  <a:ext cx="18792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0492574A-529B-2D41-7173-6A19FE8C92F1}"/>
                    </a:ext>
                  </a:extLst>
                </p14:cNvPr>
                <p14:cNvContentPartPr/>
                <p14:nvPr/>
              </p14:nvContentPartPr>
              <p14:xfrm>
                <a:off x="5606530" y="1168289"/>
                <a:ext cx="127800" cy="47628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0492574A-529B-2D41-7173-6A19FE8C92F1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5597530" y="1159649"/>
                  <a:ext cx="145440" cy="493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89916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3BBACA6-5226-6EC3-4C94-78BDB67BF799}"/>
              </a:ext>
            </a:extLst>
          </p:cNvPr>
          <p:cNvGrpSpPr/>
          <p:nvPr/>
        </p:nvGrpSpPr>
        <p:grpSpPr>
          <a:xfrm>
            <a:off x="856330" y="454409"/>
            <a:ext cx="359280" cy="394560"/>
            <a:chOff x="856330" y="454409"/>
            <a:chExt cx="35928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8B6B0DE-0454-FE02-A8E3-76E028BE1A5F}"/>
                    </a:ext>
                  </a:extLst>
                </p14:cNvPr>
                <p14:cNvContentPartPr/>
                <p14:nvPr/>
              </p14:nvContentPartPr>
              <p14:xfrm>
                <a:off x="856330" y="454409"/>
                <a:ext cx="177840" cy="2340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8B6B0DE-0454-FE02-A8E3-76E028BE1A5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47330" y="445409"/>
                  <a:ext cx="1954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127B909-97C4-88D4-82E7-52013D5A9820}"/>
                    </a:ext>
                  </a:extLst>
                </p14:cNvPr>
                <p14:cNvContentPartPr/>
                <p14:nvPr/>
              </p14:nvContentPartPr>
              <p14:xfrm>
                <a:off x="1073050" y="654569"/>
                <a:ext cx="110520" cy="1944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127B909-97C4-88D4-82E7-52013D5A982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64050" y="645929"/>
                  <a:ext cx="1281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0A1D08D-8984-FF14-40DF-B355D55045AE}"/>
                    </a:ext>
                  </a:extLst>
                </p14:cNvPr>
                <p14:cNvContentPartPr/>
                <p14:nvPr/>
              </p14:nvContentPartPr>
              <p14:xfrm>
                <a:off x="1095010" y="663929"/>
                <a:ext cx="120600" cy="71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0A1D08D-8984-FF14-40DF-B355D55045A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86010" y="654929"/>
                  <a:ext cx="138240" cy="8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7A8FC9-802D-C54A-5503-16F58F1BA083}"/>
              </a:ext>
            </a:extLst>
          </p:cNvPr>
          <p:cNvGrpSpPr/>
          <p:nvPr/>
        </p:nvGrpSpPr>
        <p:grpSpPr>
          <a:xfrm>
            <a:off x="1413250" y="457649"/>
            <a:ext cx="814320" cy="243360"/>
            <a:chOff x="1413250" y="457649"/>
            <a:chExt cx="814320" cy="24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895EF89-553D-5642-84EB-8BDC21CF9F44}"/>
                    </a:ext>
                  </a:extLst>
                </p14:cNvPr>
                <p14:cNvContentPartPr/>
                <p14:nvPr/>
              </p14:nvContentPartPr>
              <p14:xfrm>
                <a:off x="1440610" y="551609"/>
                <a:ext cx="180000" cy="115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895EF89-553D-5642-84EB-8BDC21CF9F4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31610" y="542969"/>
                  <a:ext cx="1976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1D4F1E6-E091-B929-C470-53E01DB843ED}"/>
                    </a:ext>
                  </a:extLst>
                </p14:cNvPr>
                <p14:cNvContentPartPr/>
                <p14:nvPr/>
              </p14:nvContentPartPr>
              <p14:xfrm>
                <a:off x="1413250" y="622169"/>
                <a:ext cx="166680" cy="17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1D4F1E6-E091-B929-C470-53E01DB843E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04250" y="613529"/>
                  <a:ext cx="1843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4C515F8-31B8-42B5-36DC-95DE7B8821A6}"/>
                    </a:ext>
                  </a:extLst>
                </p14:cNvPr>
                <p14:cNvContentPartPr/>
                <p14:nvPr/>
              </p14:nvContentPartPr>
              <p14:xfrm>
                <a:off x="1728970" y="525689"/>
                <a:ext cx="174600" cy="1753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4C515F8-31B8-42B5-36DC-95DE7B8821A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719970" y="516689"/>
                  <a:ext cx="1922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E3193B-F7B3-AF6A-2BA6-240E2747772D}"/>
                    </a:ext>
                  </a:extLst>
                </p14:cNvPr>
                <p14:cNvContentPartPr/>
                <p14:nvPr/>
              </p14:nvContentPartPr>
              <p14:xfrm>
                <a:off x="1992130" y="604529"/>
                <a:ext cx="15480" cy="71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E3193B-F7B3-AF6A-2BA6-240E2747772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83490" y="595889"/>
                  <a:ext cx="331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1B96E29-EF09-3508-EB7A-71227D51552F}"/>
                    </a:ext>
                  </a:extLst>
                </p14:cNvPr>
                <p14:cNvContentPartPr/>
                <p14:nvPr/>
              </p14:nvContentPartPr>
              <p14:xfrm>
                <a:off x="2039290" y="457649"/>
                <a:ext cx="12960" cy="34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1B96E29-EF09-3508-EB7A-71227D51552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30650" y="449009"/>
                  <a:ext cx="306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3330BF7-7832-2C68-FE31-20039ED5FDD6}"/>
                    </a:ext>
                  </a:extLst>
                </p14:cNvPr>
                <p14:cNvContentPartPr/>
                <p14:nvPr/>
              </p14:nvContentPartPr>
              <p14:xfrm>
                <a:off x="2112370" y="609209"/>
                <a:ext cx="115200" cy="77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3330BF7-7832-2C68-FE31-20039ED5FDD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103730" y="600209"/>
                  <a:ext cx="132840" cy="9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AE2F0C-DA9D-AC19-B2E1-63F1B1FD8C9E}"/>
              </a:ext>
            </a:extLst>
          </p:cNvPr>
          <p:cNvGrpSpPr/>
          <p:nvPr/>
        </p:nvGrpSpPr>
        <p:grpSpPr>
          <a:xfrm>
            <a:off x="2419810" y="376289"/>
            <a:ext cx="474480" cy="321120"/>
            <a:chOff x="2419810" y="376289"/>
            <a:chExt cx="474480" cy="32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243BAF2-0E5D-9E8A-2298-211585E9D5E9}"/>
                    </a:ext>
                  </a:extLst>
                </p14:cNvPr>
                <p14:cNvContentPartPr/>
                <p14:nvPr/>
              </p14:nvContentPartPr>
              <p14:xfrm>
                <a:off x="2419810" y="376289"/>
                <a:ext cx="225360" cy="321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243BAF2-0E5D-9E8A-2298-211585E9D5E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11170" y="367289"/>
                  <a:ext cx="24300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963E90E-6020-07C9-9A2B-9B72C789D033}"/>
                    </a:ext>
                  </a:extLst>
                </p14:cNvPr>
                <p14:cNvContentPartPr/>
                <p14:nvPr/>
              </p14:nvContentPartPr>
              <p14:xfrm>
                <a:off x="2681170" y="509849"/>
                <a:ext cx="213120" cy="137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963E90E-6020-07C9-9A2B-9B72C789D03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672530" y="500849"/>
                  <a:ext cx="230760" cy="15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3A65D9-52A5-7295-CD6A-7CF49D8C6ACE}"/>
              </a:ext>
            </a:extLst>
          </p:cNvPr>
          <p:cNvGrpSpPr/>
          <p:nvPr/>
        </p:nvGrpSpPr>
        <p:grpSpPr>
          <a:xfrm>
            <a:off x="3947290" y="206009"/>
            <a:ext cx="1368360" cy="552240"/>
            <a:chOff x="3947290" y="206009"/>
            <a:chExt cx="1368360" cy="55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16D3450-114B-ECFE-7F44-78687E351B0C}"/>
                    </a:ext>
                  </a:extLst>
                </p14:cNvPr>
                <p14:cNvContentPartPr/>
                <p14:nvPr/>
              </p14:nvContentPartPr>
              <p14:xfrm>
                <a:off x="3947290" y="206009"/>
                <a:ext cx="174960" cy="552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16D3450-114B-ECFE-7F44-78687E351B0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38290" y="197369"/>
                  <a:ext cx="192600" cy="56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6842BC5-0CA6-ACCD-06F8-A22FC5A06DC6}"/>
                    </a:ext>
                  </a:extLst>
                </p14:cNvPr>
                <p14:cNvContentPartPr/>
                <p14:nvPr/>
              </p14:nvContentPartPr>
              <p14:xfrm>
                <a:off x="4182370" y="339209"/>
                <a:ext cx="126720" cy="320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6842BC5-0CA6-ACCD-06F8-A22FC5A06DC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73370" y="330569"/>
                  <a:ext cx="1443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DB2CB3F-CA3A-FD08-FF39-4FE1977BD4C9}"/>
                    </a:ext>
                  </a:extLst>
                </p14:cNvPr>
                <p14:cNvContentPartPr/>
                <p14:nvPr/>
              </p14:nvContentPartPr>
              <p14:xfrm>
                <a:off x="4366690" y="436409"/>
                <a:ext cx="32760" cy="178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DB2CB3F-CA3A-FD08-FF39-4FE1977BD4C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357690" y="427769"/>
                  <a:ext cx="504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7248E9F-7565-1DB3-024C-509290D2CB73}"/>
                    </a:ext>
                  </a:extLst>
                </p14:cNvPr>
                <p14:cNvContentPartPr/>
                <p14:nvPr/>
              </p14:nvContentPartPr>
              <p14:xfrm>
                <a:off x="4480450" y="482129"/>
                <a:ext cx="84960" cy="147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7248E9F-7565-1DB3-024C-509290D2CB7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471810" y="473489"/>
                  <a:ext cx="1026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6FE02F9-6FBB-6B15-1319-F6A71ABB9942}"/>
                    </a:ext>
                  </a:extLst>
                </p14:cNvPr>
                <p14:cNvContentPartPr/>
                <p14:nvPr/>
              </p14:nvContentPartPr>
              <p14:xfrm>
                <a:off x="4625890" y="555929"/>
                <a:ext cx="145800" cy="96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6FE02F9-6FBB-6B15-1319-F6A71ABB994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17250" y="546929"/>
                  <a:ext cx="16344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020E089-E991-1E8C-9F84-7545EAA411E6}"/>
                    </a:ext>
                  </a:extLst>
                </p14:cNvPr>
                <p14:cNvContentPartPr/>
                <p14:nvPr/>
              </p14:nvContentPartPr>
              <p14:xfrm>
                <a:off x="4844050" y="359369"/>
                <a:ext cx="471600" cy="342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020E089-E991-1E8C-9F84-7545EAA411E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835050" y="350369"/>
                  <a:ext cx="489240" cy="35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87FC29C-924E-7AF4-1CD2-B9A360355555}"/>
                  </a:ext>
                </a:extLst>
              </p14:cNvPr>
              <p14:cNvContentPartPr/>
              <p14:nvPr/>
            </p14:nvContentPartPr>
            <p14:xfrm>
              <a:off x="5873650" y="410489"/>
              <a:ext cx="3240" cy="86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87FC29C-924E-7AF4-1CD2-B9A36035555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65010" y="401849"/>
                <a:ext cx="20880" cy="2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A7BE1D82-C313-472C-19E0-22B20238FF73}"/>
              </a:ext>
            </a:extLst>
          </p:cNvPr>
          <p:cNvGrpSpPr/>
          <p:nvPr/>
        </p:nvGrpSpPr>
        <p:grpSpPr>
          <a:xfrm>
            <a:off x="5593930" y="395009"/>
            <a:ext cx="966240" cy="333360"/>
            <a:chOff x="5593930" y="395009"/>
            <a:chExt cx="966240" cy="33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F8A2932-5C7A-1A20-6696-EA0B22F946ED}"/>
                    </a:ext>
                  </a:extLst>
                </p14:cNvPr>
                <p14:cNvContentPartPr/>
                <p14:nvPr/>
              </p14:nvContentPartPr>
              <p14:xfrm>
                <a:off x="5593930" y="536849"/>
                <a:ext cx="447840" cy="135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F8A2932-5C7A-1A20-6696-EA0B22F946E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585290" y="528209"/>
                  <a:ext cx="46548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6D6F89F-6A5B-67FE-6EF4-568DDB64C4D2}"/>
                    </a:ext>
                  </a:extLst>
                </p14:cNvPr>
                <p14:cNvContentPartPr/>
                <p14:nvPr/>
              </p14:nvContentPartPr>
              <p14:xfrm>
                <a:off x="6140770" y="395009"/>
                <a:ext cx="203040" cy="300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6D6F89F-6A5B-67FE-6EF4-568DDB64C4D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31770" y="386009"/>
                  <a:ext cx="22068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AA363A6-49C7-2408-B0CC-3BA25BE2C302}"/>
                    </a:ext>
                  </a:extLst>
                </p14:cNvPr>
                <p14:cNvContentPartPr/>
                <p14:nvPr/>
              </p14:nvContentPartPr>
              <p14:xfrm>
                <a:off x="6362530" y="518489"/>
                <a:ext cx="197640" cy="120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AA363A6-49C7-2408-B0CC-3BA25BE2C30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353530" y="509489"/>
                  <a:ext cx="2152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24C6B6D-B69C-E68B-203F-790B49EEBAD6}"/>
                    </a:ext>
                  </a:extLst>
                </p14:cNvPr>
                <p14:cNvContentPartPr/>
                <p14:nvPr/>
              </p14:nvContentPartPr>
              <p14:xfrm>
                <a:off x="6344890" y="554489"/>
                <a:ext cx="38880" cy="173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24C6B6D-B69C-E68B-203F-790B49EEBAD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336250" y="545849"/>
                  <a:ext cx="56520" cy="19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2567166-FC68-53FC-F595-55A7DA88DC80}"/>
              </a:ext>
            </a:extLst>
          </p:cNvPr>
          <p:cNvGrpSpPr/>
          <p:nvPr/>
        </p:nvGrpSpPr>
        <p:grpSpPr>
          <a:xfrm>
            <a:off x="6860770" y="317249"/>
            <a:ext cx="584640" cy="325440"/>
            <a:chOff x="6860770" y="317249"/>
            <a:chExt cx="584640" cy="32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CD5E74F-9841-6424-2851-06416D07984E}"/>
                    </a:ext>
                  </a:extLst>
                </p14:cNvPr>
                <p14:cNvContentPartPr/>
                <p14:nvPr/>
              </p14:nvContentPartPr>
              <p14:xfrm>
                <a:off x="6860770" y="512369"/>
                <a:ext cx="146160" cy="130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CD5E74F-9841-6424-2851-06416D07984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851770" y="503369"/>
                  <a:ext cx="1638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48F6F54-026A-7C48-4FEB-375440A55C01}"/>
                    </a:ext>
                  </a:extLst>
                </p14:cNvPr>
                <p14:cNvContentPartPr/>
                <p14:nvPr/>
              </p14:nvContentPartPr>
              <p14:xfrm>
                <a:off x="7086130" y="559529"/>
                <a:ext cx="65160" cy="65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48F6F54-026A-7C48-4FEB-375440A55C0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077490" y="550529"/>
                  <a:ext cx="828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3213CDE-59D5-E92C-339B-91CBABEF24A2}"/>
                    </a:ext>
                  </a:extLst>
                </p14:cNvPr>
                <p14:cNvContentPartPr/>
                <p14:nvPr/>
              </p14:nvContentPartPr>
              <p14:xfrm>
                <a:off x="7261810" y="317249"/>
                <a:ext cx="64080" cy="313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3213CDE-59D5-E92C-339B-91CBABEF24A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253170" y="308609"/>
                  <a:ext cx="8172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454B9A9-1661-D185-2936-030F745B5EEA}"/>
                    </a:ext>
                  </a:extLst>
                </p14:cNvPr>
                <p14:cNvContentPartPr/>
                <p14:nvPr/>
              </p14:nvContentPartPr>
              <p14:xfrm>
                <a:off x="7348570" y="551249"/>
                <a:ext cx="96840" cy="70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454B9A9-1661-D185-2936-030F745B5EE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339570" y="542609"/>
                  <a:ext cx="114480" cy="8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BD01BE3-E387-FB13-06AC-3E049B79B8A9}"/>
              </a:ext>
            </a:extLst>
          </p:cNvPr>
          <p:cNvGrpSpPr/>
          <p:nvPr/>
        </p:nvGrpSpPr>
        <p:grpSpPr>
          <a:xfrm>
            <a:off x="7835290" y="341009"/>
            <a:ext cx="1161000" cy="318960"/>
            <a:chOff x="7835290" y="341009"/>
            <a:chExt cx="1161000" cy="31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EA24D53-A5DA-B929-A915-7C75E5F27D1A}"/>
                    </a:ext>
                  </a:extLst>
                </p14:cNvPr>
                <p14:cNvContentPartPr/>
                <p14:nvPr/>
              </p14:nvContentPartPr>
              <p14:xfrm>
                <a:off x="7835290" y="341009"/>
                <a:ext cx="115560" cy="294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EA24D53-A5DA-B929-A915-7C75E5F27D1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826290" y="332369"/>
                  <a:ext cx="1332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A195B1F-924A-DC42-0DEE-6D9010578780}"/>
                    </a:ext>
                  </a:extLst>
                </p14:cNvPr>
                <p14:cNvContentPartPr/>
                <p14:nvPr/>
              </p14:nvContentPartPr>
              <p14:xfrm>
                <a:off x="8049850" y="549809"/>
                <a:ext cx="80280" cy="9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A195B1F-924A-DC42-0DEE-6D901057878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041210" y="541169"/>
                  <a:ext cx="979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EA06901-72A6-DD8E-D59E-69825F678E21}"/>
                    </a:ext>
                  </a:extLst>
                </p14:cNvPr>
                <p14:cNvContentPartPr/>
                <p14:nvPr/>
              </p14:nvContentPartPr>
              <p14:xfrm>
                <a:off x="8170810" y="575729"/>
                <a:ext cx="122760" cy="84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EA06901-72A6-DD8E-D59E-69825F678E2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161810" y="566729"/>
                  <a:ext cx="1404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F7E64FC-9DDD-00F3-9D1D-DE9412648B6C}"/>
                    </a:ext>
                  </a:extLst>
                </p14:cNvPr>
                <p14:cNvContentPartPr/>
                <p14:nvPr/>
              </p14:nvContentPartPr>
              <p14:xfrm>
                <a:off x="8363410" y="544049"/>
                <a:ext cx="632880" cy="113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F7E64FC-9DDD-00F3-9D1D-DE9412648B6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354770" y="535409"/>
                  <a:ext cx="650520" cy="13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70F8E2B-5D93-5295-6FD2-C96C2FC85A2F}"/>
              </a:ext>
            </a:extLst>
          </p:cNvPr>
          <p:cNvGrpSpPr/>
          <p:nvPr/>
        </p:nvGrpSpPr>
        <p:grpSpPr>
          <a:xfrm>
            <a:off x="4260130" y="1112489"/>
            <a:ext cx="1380240" cy="636480"/>
            <a:chOff x="4260130" y="1112489"/>
            <a:chExt cx="1380240" cy="63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7AC6655-B55D-C09A-CF6D-941D1FCAB2DD}"/>
                    </a:ext>
                  </a:extLst>
                </p14:cNvPr>
                <p14:cNvContentPartPr/>
                <p14:nvPr/>
              </p14:nvContentPartPr>
              <p14:xfrm>
                <a:off x="4260130" y="1224089"/>
                <a:ext cx="381960" cy="163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7AC6655-B55D-C09A-CF6D-941D1FCAB2D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251130" y="1215449"/>
                  <a:ext cx="3996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F8E2603-2FC2-0173-9A0D-C6CAF413CE53}"/>
                    </a:ext>
                  </a:extLst>
                </p14:cNvPr>
                <p14:cNvContentPartPr/>
                <p14:nvPr/>
              </p14:nvContentPartPr>
              <p14:xfrm>
                <a:off x="4465330" y="1117529"/>
                <a:ext cx="63720" cy="426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F8E2603-2FC2-0173-9A0D-C6CAF413CE5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456330" y="1108889"/>
                  <a:ext cx="8136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B741AA1-3936-1396-5544-0D410BFE89A2}"/>
                    </a:ext>
                  </a:extLst>
                </p14:cNvPr>
                <p14:cNvContentPartPr/>
                <p14:nvPr/>
              </p14:nvContentPartPr>
              <p14:xfrm>
                <a:off x="4596010" y="1535489"/>
                <a:ext cx="87480" cy="213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B741AA1-3936-1396-5544-0D410BFE89A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587010" y="1526489"/>
                  <a:ext cx="10512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063B0EF-6019-F661-60CC-FF90E99BA20E}"/>
                    </a:ext>
                  </a:extLst>
                </p14:cNvPr>
                <p14:cNvContentPartPr/>
                <p14:nvPr/>
              </p14:nvContentPartPr>
              <p14:xfrm>
                <a:off x="4585930" y="1558889"/>
                <a:ext cx="166320" cy="12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063B0EF-6019-F661-60CC-FF90E99BA20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576930" y="1550249"/>
                  <a:ext cx="18396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3E14AA8-94C3-9EC2-6D7D-752C1468BA2B}"/>
                    </a:ext>
                  </a:extLst>
                </p14:cNvPr>
                <p14:cNvContentPartPr/>
                <p14:nvPr/>
              </p14:nvContentPartPr>
              <p14:xfrm>
                <a:off x="4905250" y="1112489"/>
                <a:ext cx="140040" cy="403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3E14AA8-94C3-9EC2-6D7D-752C1468BA2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896610" y="1103489"/>
                  <a:ext cx="15768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30E5B6B-151C-A33C-2F20-293D48643842}"/>
                    </a:ext>
                  </a:extLst>
                </p14:cNvPr>
                <p14:cNvContentPartPr/>
                <p14:nvPr/>
              </p14:nvContentPartPr>
              <p14:xfrm>
                <a:off x="5058250" y="1305809"/>
                <a:ext cx="100800" cy="121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30E5B6B-151C-A33C-2F20-293D4864384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049610" y="1296809"/>
                  <a:ext cx="1184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E7945F6-6EDB-3DD5-4901-6B3D1AA8FEEB}"/>
                    </a:ext>
                  </a:extLst>
                </p14:cNvPr>
                <p14:cNvContentPartPr/>
                <p14:nvPr/>
              </p14:nvContentPartPr>
              <p14:xfrm>
                <a:off x="5209810" y="1129049"/>
                <a:ext cx="119520" cy="387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E7945F6-6EDB-3DD5-4901-6B3D1AA8FEE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201170" y="1120049"/>
                  <a:ext cx="13716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8062306-862A-6094-94B5-8098A81AF51C}"/>
                    </a:ext>
                  </a:extLst>
                </p14:cNvPr>
                <p14:cNvContentPartPr/>
                <p14:nvPr/>
              </p14:nvContentPartPr>
              <p14:xfrm>
                <a:off x="5520850" y="1291409"/>
                <a:ext cx="119520" cy="18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8062306-862A-6094-94B5-8098A81AF51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512210" y="1282769"/>
                  <a:ext cx="137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02F75C8-6B79-6CD4-0280-104CDBA12481}"/>
                    </a:ext>
                  </a:extLst>
                </p14:cNvPr>
                <p14:cNvContentPartPr/>
                <p14:nvPr/>
              </p14:nvContentPartPr>
              <p14:xfrm>
                <a:off x="5512570" y="1348289"/>
                <a:ext cx="101880" cy="17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02F75C8-6B79-6CD4-0280-104CDBA1248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503570" y="1339649"/>
                  <a:ext cx="119520" cy="3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CEFB8B9-29B2-88BD-E023-A4D4D57E6A2E}"/>
                  </a:ext>
                </a:extLst>
              </p14:cNvPr>
              <p14:cNvContentPartPr/>
              <p14:nvPr/>
            </p14:nvContentPartPr>
            <p14:xfrm>
              <a:off x="5991370" y="1097729"/>
              <a:ext cx="136800" cy="2109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CEFB8B9-29B2-88BD-E023-A4D4D57E6A2E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982370" y="1089089"/>
                <a:ext cx="154440" cy="22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EB86A7FF-6526-CD43-B40A-C22DA4539CB0}"/>
              </a:ext>
            </a:extLst>
          </p:cNvPr>
          <p:cNvGrpSpPr/>
          <p:nvPr/>
        </p:nvGrpSpPr>
        <p:grpSpPr>
          <a:xfrm>
            <a:off x="5967610" y="996209"/>
            <a:ext cx="1513440" cy="770040"/>
            <a:chOff x="5967610" y="996209"/>
            <a:chExt cx="1513440" cy="77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C7851FE-CDE8-5650-D7DF-9752477B55D3}"/>
                    </a:ext>
                  </a:extLst>
                </p14:cNvPr>
                <p14:cNvContentPartPr/>
                <p14:nvPr/>
              </p14:nvContentPartPr>
              <p14:xfrm>
                <a:off x="6145810" y="1272689"/>
                <a:ext cx="124560" cy="94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C7851FE-CDE8-5650-D7DF-9752477B55D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136810" y="1264049"/>
                  <a:ext cx="1422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65FCCC1-C35D-44CA-E87E-414B09B2D707}"/>
                    </a:ext>
                  </a:extLst>
                </p14:cNvPr>
                <p14:cNvContentPartPr/>
                <p14:nvPr/>
              </p14:nvContentPartPr>
              <p14:xfrm>
                <a:off x="6198730" y="1259369"/>
                <a:ext cx="141480" cy="24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65FCCC1-C35D-44CA-E87E-414B09B2D70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189730" y="1250369"/>
                  <a:ext cx="1591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D3E45E6-619D-8195-4FD6-2DFEB356F5D2}"/>
                    </a:ext>
                  </a:extLst>
                </p14:cNvPr>
                <p14:cNvContentPartPr/>
                <p14:nvPr/>
              </p14:nvContentPartPr>
              <p14:xfrm>
                <a:off x="6583210" y="1082969"/>
                <a:ext cx="133920" cy="104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D3E45E6-619D-8195-4FD6-2DFEB356F5D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574210" y="1073969"/>
                  <a:ext cx="1515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2DDF43C-5CFB-8F9F-74BD-29CCD78E62D1}"/>
                    </a:ext>
                  </a:extLst>
                </p14:cNvPr>
                <p14:cNvContentPartPr/>
                <p14:nvPr/>
              </p14:nvContentPartPr>
              <p14:xfrm>
                <a:off x="6478450" y="1010609"/>
                <a:ext cx="123840" cy="260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2DDF43C-5CFB-8F9F-74BD-29CCD78E62D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469450" y="1001969"/>
                  <a:ext cx="14148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4CD436E-E602-A6B9-6759-D5F2EEC9276A}"/>
                    </a:ext>
                  </a:extLst>
                </p14:cNvPr>
                <p14:cNvContentPartPr/>
                <p14:nvPr/>
              </p14:nvContentPartPr>
              <p14:xfrm>
                <a:off x="6734410" y="996209"/>
                <a:ext cx="89640" cy="339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4CD436E-E602-A6B9-6759-D5F2EEC9276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725770" y="987209"/>
                  <a:ext cx="10728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8DD2FB9-7FA9-88C3-2225-ADE2C29A055E}"/>
                    </a:ext>
                  </a:extLst>
                </p14:cNvPr>
                <p14:cNvContentPartPr/>
                <p14:nvPr/>
              </p14:nvContentPartPr>
              <p14:xfrm>
                <a:off x="5967610" y="1404809"/>
                <a:ext cx="665640" cy="824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8DD2FB9-7FA9-88C3-2225-ADE2C29A055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958610" y="1396169"/>
                  <a:ext cx="68328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FA530FE-67E1-71F0-2D70-542ACA612D70}"/>
                    </a:ext>
                  </a:extLst>
                </p14:cNvPr>
                <p14:cNvContentPartPr/>
                <p14:nvPr/>
              </p14:nvContentPartPr>
              <p14:xfrm>
                <a:off x="6262090" y="1596329"/>
                <a:ext cx="191160" cy="136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FA530FE-67E1-71F0-2D70-542ACA612D7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253450" y="1587689"/>
                  <a:ext cx="20880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11D0D15-177C-F931-2F3E-33C60DB53AC5}"/>
                    </a:ext>
                  </a:extLst>
                </p14:cNvPr>
                <p14:cNvContentPartPr/>
                <p14:nvPr/>
              </p14:nvContentPartPr>
              <p14:xfrm>
                <a:off x="6872650" y="1011329"/>
                <a:ext cx="52200" cy="690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11D0D15-177C-F931-2F3E-33C60DB53AC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864010" y="1002689"/>
                  <a:ext cx="69840" cy="70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FF0E285-5B63-5D32-53D4-466D272E9580}"/>
                    </a:ext>
                  </a:extLst>
                </p14:cNvPr>
                <p14:cNvContentPartPr/>
                <p14:nvPr/>
              </p14:nvContentPartPr>
              <p14:xfrm>
                <a:off x="7000450" y="1583729"/>
                <a:ext cx="116640" cy="174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FF0E285-5B63-5D32-53D4-466D272E958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991450" y="1575089"/>
                  <a:ext cx="13428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D6D3CE3-7EC0-D2B0-FCF6-6819C52294B1}"/>
                    </a:ext>
                  </a:extLst>
                </p14:cNvPr>
                <p14:cNvContentPartPr/>
                <p14:nvPr/>
              </p14:nvContentPartPr>
              <p14:xfrm>
                <a:off x="7135810" y="1607129"/>
                <a:ext cx="137880" cy="104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D6D3CE3-7EC0-D2B0-FCF6-6819C52294B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126810" y="1598489"/>
                  <a:ext cx="1555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D04BB28-DC2A-48A8-6C2B-DE4F38B2F19F}"/>
                    </a:ext>
                  </a:extLst>
                </p14:cNvPr>
                <p14:cNvContentPartPr/>
                <p14:nvPr/>
              </p14:nvContentPartPr>
              <p14:xfrm>
                <a:off x="7105210" y="1738169"/>
                <a:ext cx="184680" cy="190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D04BB28-DC2A-48A8-6C2B-DE4F38B2F19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096570" y="1729529"/>
                  <a:ext cx="2023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FD9C3F2-F075-770C-5267-89EFD486FF06}"/>
                    </a:ext>
                  </a:extLst>
                </p14:cNvPr>
                <p14:cNvContentPartPr/>
                <p14:nvPr/>
              </p14:nvContentPartPr>
              <p14:xfrm>
                <a:off x="7344610" y="1644569"/>
                <a:ext cx="136440" cy="1216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FD9C3F2-F075-770C-5267-89EFD486FF0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335610" y="1635929"/>
                  <a:ext cx="154080" cy="13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72D57FD-ACC4-7FB0-81A1-F95DB40603B6}"/>
              </a:ext>
            </a:extLst>
          </p:cNvPr>
          <p:cNvGrpSpPr/>
          <p:nvPr/>
        </p:nvGrpSpPr>
        <p:grpSpPr>
          <a:xfrm>
            <a:off x="7992610" y="872369"/>
            <a:ext cx="3390120" cy="817200"/>
            <a:chOff x="7992610" y="872369"/>
            <a:chExt cx="3390120" cy="81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7C6180D-C7D0-59E7-15A8-30F57BF10B37}"/>
                    </a:ext>
                  </a:extLst>
                </p14:cNvPr>
                <p14:cNvContentPartPr/>
                <p14:nvPr/>
              </p14:nvContentPartPr>
              <p14:xfrm>
                <a:off x="7992610" y="1230569"/>
                <a:ext cx="212040" cy="153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7C6180D-C7D0-59E7-15A8-30F57BF10B3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983610" y="1221569"/>
                  <a:ext cx="2296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E3E6FCF-E3F6-75BA-EE89-BB651741865B}"/>
                    </a:ext>
                  </a:extLst>
                </p14:cNvPr>
                <p14:cNvContentPartPr/>
                <p14:nvPr/>
              </p14:nvContentPartPr>
              <p14:xfrm>
                <a:off x="8281690" y="1227689"/>
                <a:ext cx="105480" cy="1011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E3E6FCF-E3F6-75BA-EE89-BB651741865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273050" y="1218689"/>
                  <a:ext cx="1231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863BB56-009F-6BB6-6273-BD3659A51540}"/>
                    </a:ext>
                  </a:extLst>
                </p14:cNvPr>
                <p14:cNvContentPartPr/>
                <p14:nvPr/>
              </p14:nvContentPartPr>
              <p14:xfrm>
                <a:off x="8443690" y="1195649"/>
                <a:ext cx="66600" cy="1605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863BB56-009F-6BB6-6273-BD3659A5154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435050" y="1187009"/>
                  <a:ext cx="842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2F2AA2E-FD1F-1D1A-C5B0-E390C1FD10AE}"/>
                    </a:ext>
                  </a:extLst>
                </p14:cNvPr>
                <p14:cNvContentPartPr/>
                <p14:nvPr/>
              </p14:nvContentPartPr>
              <p14:xfrm>
                <a:off x="8593090" y="1072529"/>
                <a:ext cx="51480" cy="329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2F2AA2E-FD1F-1D1A-C5B0-E390C1FD10A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584450" y="1063889"/>
                  <a:ext cx="6912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F772E44-2CE6-B194-E0AA-6EA6A862A884}"/>
                    </a:ext>
                  </a:extLst>
                </p14:cNvPr>
                <p14:cNvContentPartPr/>
                <p14:nvPr/>
              </p14:nvContentPartPr>
              <p14:xfrm>
                <a:off x="8539090" y="1237769"/>
                <a:ext cx="109080" cy="417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F772E44-2CE6-B194-E0AA-6EA6A862A88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530090" y="1228769"/>
                  <a:ext cx="1267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FDFEF26-D8FC-6630-DEC7-0679E32296BA}"/>
                    </a:ext>
                  </a:extLst>
                </p14:cNvPr>
                <p14:cNvContentPartPr/>
                <p14:nvPr/>
              </p14:nvContentPartPr>
              <p14:xfrm>
                <a:off x="8895490" y="1208249"/>
                <a:ext cx="320760" cy="1472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FDFEF26-D8FC-6630-DEC7-0679E32296B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886490" y="1199249"/>
                  <a:ext cx="3384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F5975FA-E457-E961-AC50-7C99663A388F}"/>
                    </a:ext>
                  </a:extLst>
                </p14:cNvPr>
                <p14:cNvContentPartPr/>
                <p14:nvPr/>
              </p14:nvContentPartPr>
              <p14:xfrm>
                <a:off x="9278890" y="1172969"/>
                <a:ext cx="518400" cy="2293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F5975FA-E457-E961-AC50-7C99663A388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269890" y="1164329"/>
                  <a:ext cx="53604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F829A5B4-1EBC-9DE6-2273-008320413032}"/>
                    </a:ext>
                  </a:extLst>
                </p14:cNvPr>
                <p14:cNvContentPartPr/>
                <p14:nvPr/>
              </p14:nvContentPartPr>
              <p14:xfrm>
                <a:off x="9805210" y="1256129"/>
                <a:ext cx="84240" cy="99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F829A5B4-1EBC-9DE6-2273-00832041303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796210" y="1247489"/>
                  <a:ext cx="1018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3B75FAA-96BC-3402-93EF-356351CB3CDF}"/>
                    </a:ext>
                  </a:extLst>
                </p14:cNvPr>
                <p14:cNvContentPartPr/>
                <p14:nvPr/>
              </p14:nvContentPartPr>
              <p14:xfrm>
                <a:off x="10119490" y="1038329"/>
                <a:ext cx="309600" cy="3272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3B75FAA-96BC-3402-93EF-356351CB3CD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110850" y="1029329"/>
                  <a:ext cx="32724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C85C7E9-D868-9258-5034-06F71B66B164}"/>
                    </a:ext>
                  </a:extLst>
                </p14:cNvPr>
                <p14:cNvContentPartPr/>
                <p14:nvPr/>
              </p14:nvContentPartPr>
              <p14:xfrm>
                <a:off x="10505410" y="1306529"/>
                <a:ext cx="180720" cy="871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C85C7E9-D868-9258-5034-06F71B66B16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496410" y="1297529"/>
                  <a:ext cx="1983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00FB473-5E63-B4E3-C237-6B4A4059CFB0}"/>
                    </a:ext>
                  </a:extLst>
                </p14:cNvPr>
                <p14:cNvContentPartPr/>
                <p14:nvPr/>
              </p14:nvContentPartPr>
              <p14:xfrm>
                <a:off x="10748410" y="1019609"/>
                <a:ext cx="314280" cy="4060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00FB473-5E63-B4E3-C237-6B4A4059CFB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739410" y="1010609"/>
                  <a:ext cx="33192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FEE6F53-5426-5ED2-C32E-1E2832E36644}"/>
                    </a:ext>
                  </a:extLst>
                </p14:cNvPr>
                <p14:cNvContentPartPr/>
                <p14:nvPr/>
              </p14:nvContentPartPr>
              <p14:xfrm>
                <a:off x="11177170" y="872369"/>
                <a:ext cx="205560" cy="8172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FEE6F53-5426-5ED2-C32E-1E2832E3664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1168170" y="863729"/>
                  <a:ext cx="223200" cy="83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CDBFD5A-B95C-BD83-A413-E487DA5B4FE2}"/>
              </a:ext>
            </a:extLst>
          </p:cNvPr>
          <p:cNvGrpSpPr/>
          <p:nvPr/>
        </p:nvGrpSpPr>
        <p:grpSpPr>
          <a:xfrm>
            <a:off x="221650" y="110969"/>
            <a:ext cx="1054440" cy="489240"/>
            <a:chOff x="221650" y="110969"/>
            <a:chExt cx="105444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4FABC7F-2E0C-1C1B-6F20-248FB6F9C79C}"/>
                    </a:ext>
                  </a:extLst>
                </p14:cNvPr>
                <p14:cNvContentPartPr/>
                <p14:nvPr/>
              </p14:nvContentPartPr>
              <p14:xfrm>
                <a:off x="221650" y="110969"/>
                <a:ext cx="749880" cy="489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4FABC7F-2E0C-1C1B-6F20-248FB6F9C79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12650" y="102329"/>
                  <a:ext cx="767520" cy="50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B67FD29-1B20-4D81-E670-1161CDF3D73D}"/>
                    </a:ext>
                  </a:extLst>
                </p14:cNvPr>
                <p14:cNvContentPartPr/>
                <p14:nvPr/>
              </p14:nvContentPartPr>
              <p14:xfrm>
                <a:off x="652570" y="139769"/>
                <a:ext cx="27720" cy="136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B67FD29-1B20-4D81-E670-1161CDF3D73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43570" y="130769"/>
                  <a:ext cx="453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B4C0BD1-9116-331E-1D19-4662D22AA056}"/>
                    </a:ext>
                  </a:extLst>
                </p14:cNvPr>
                <p14:cNvContentPartPr/>
                <p14:nvPr/>
              </p14:nvContentPartPr>
              <p14:xfrm>
                <a:off x="1117690" y="133289"/>
                <a:ext cx="158400" cy="199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B4C0BD1-9116-331E-1D19-4662D22AA05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09050" y="124649"/>
                  <a:ext cx="1760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600AEEE-ACC1-91A7-CD5E-5FF216F6E862}"/>
                    </a:ext>
                  </a:extLst>
                </p14:cNvPr>
                <p14:cNvContentPartPr/>
                <p14:nvPr/>
              </p14:nvContentPartPr>
              <p14:xfrm>
                <a:off x="1086370" y="113849"/>
                <a:ext cx="146160" cy="39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600AEEE-ACC1-91A7-CD5E-5FF216F6E86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077370" y="105209"/>
                  <a:ext cx="16380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59179CE-7902-4FED-9A3A-666D4CE33492}"/>
              </a:ext>
            </a:extLst>
          </p:cNvPr>
          <p:cNvGrpSpPr/>
          <p:nvPr/>
        </p:nvGrpSpPr>
        <p:grpSpPr>
          <a:xfrm>
            <a:off x="344770" y="2214809"/>
            <a:ext cx="1271880" cy="559080"/>
            <a:chOff x="344770" y="2214809"/>
            <a:chExt cx="1271880" cy="55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28BF463-2382-1D8C-6D0F-6B4F2DC380F4}"/>
                    </a:ext>
                  </a:extLst>
                </p14:cNvPr>
                <p14:cNvContentPartPr/>
                <p14:nvPr/>
              </p14:nvContentPartPr>
              <p14:xfrm>
                <a:off x="344770" y="2261969"/>
                <a:ext cx="136800" cy="348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28BF463-2382-1D8C-6D0F-6B4F2DC380F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36130" y="2253329"/>
                  <a:ext cx="15444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45AADD6-E432-9D5B-F3D9-748D4E098211}"/>
                    </a:ext>
                  </a:extLst>
                </p14:cNvPr>
                <p14:cNvContentPartPr/>
                <p14:nvPr/>
              </p14:nvContentPartPr>
              <p14:xfrm>
                <a:off x="522970" y="2403089"/>
                <a:ext cx="716760" cy="370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45AADD6-E432-9D5B-F3D9-748D4E09821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13970" y="2394089"/>
                  <a:ext cx="73440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EE88CBF-C73D-7D46-1B0B-609CF9DF8C3A}"/>
                    </a:ext>
                  </a:extLst>
                </p14:cNvPr>
                <p14:cNvContentPartPr/>
                <p14:nvPr/>
              </p14:nvContentPartPr>
              <p14:xfrm>
                <a:off x="896290" y="2335049"/>
                <a:ext cx="16560" cy="6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EE88CBF-C73D-7D46-1B0B-609CF9DF8C3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87650" y="2326409"/>
                  <a:ext cx="34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746F290-7329-A721-9BAD-AD1C33246296}"/>
                    </a:ext>
                  </a:extLst>
                </p14:cNvPr>
                <p14:cNvContentPartPr/>
                <p14:nvPr/>
              </p14:nvContentPartPr>
              <p14:xfrm>
                <a:off x="1370770" y="2280329"/>
                <a:ext cx="21240" cy="2484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746F290-7329-A721-9BAD-AD1C3324629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361770" y="2271689"/>
                  <a:ext cx="388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6846A56-7439-9913-4417-4C1CB9AEC2DC}"/>
                    </a:ext>
                  </a:extLst>
                </p14:cNvPr>
                <p14:cNvContentPartPr/>
                <p14:nvPr/>
              </p14:nvContentPartPr>
              <p14:xfrm>
                <a:off x="1429810" y="2254409"/>
                <a:ext cx="12240" cy="2869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6846A56-7439-9913-4417-4C1CB9AEC2D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420810" y="2245409"/>
                  <a:ext cx="2988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D1EC44A-FD6D-AFE9-5E7B-B29E36C07473}"/>
                    </a:ext>
                  </a:extLst>
                </p14:cNvPr>
                <p14:cNvContentPartPr/>
                <p14:nvPr/>
              </p14:nvContentPartPr>
              <p14:xfrm>
                <a:off x="1337290" y="2214809"/>
                <a:ext cx="279360" cy="63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D1EC44A-FD6D-AFE9-5E7B-B29E36C0747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328290" y="2206169"/>
                  <a:ext cx="29700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93FD0AF-8885-8F30-F842-B91EADD3BFAD}"/>
                    </a:ext>
                  </a:extLst>
                </p14:cNvPr>
                <p14:cNvContentPartPr/>
                <p14:nvPr/>
              </p14:nvContentPartPr>
              <p14:xfrm>
                <a:off x="1298410" y="2519369"/>
                <a:ext cx="226440" cy="504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93FD0AF-8885-8F30-F842-B91EADD3BFA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289410" y="2510729"/>
                  <a:ext cx="244080" cy="6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E1B18EE-9A62-8FB2-1A22-716705E4DE9E}"/>
              </a:ext>
            </a:extLst>
          </p:cNvPr>
          <p:cNvGrpSpPr/>
          <p:nvPr/>
        </p:nvGrpSpPr>
        <p:grpSpPr>
          <a:xfrm>
            <a:off x="1425490" y="2961809"/>
            <a:ext cx="500400" cy="356400"/>
            <a:chOff x="1425490" y="2961809"/>
            <a:chExt cx="500400" cy="35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2C0C6BE-1134-93E0-82C3-ECF39066282D}"/>
                    </a:ext>
                  </a:extLst>
                </p14:cNvPr>
                <p14:cNvContentPartPr/>
                <p14:nvPr/>
              </p14:nvContentPartPr>
              <p14:xfrm>
                <a:off x="1425490" y="2961809"/>
                <a:ext cx="198000" cy="199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2C0C6BE-1134-93E0-82C3-ECF39066282D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416850" y="2953169"/>
                  <a:ext cx="2156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1A435BA-7154-761C-6828-9C8D9FB7659F}"/>
                    </a:ext>
                  </a:extLst>
                </p14:cNvPr>
                <p14:cNvContentPartPr/>
                <p14:nvPr/>
              </p14:nvContentPartPr>
              <p14:xfrm>
                <a:off x="1670290" y="3114089"/>
                <a:ext cx="16560" cy="160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1A435BA-7154-761C-6828-9C8D9FB7659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661650" y="3105449"/>
                  <a:ext cx="342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1574107-F74A-88BB-49A9-1B4DD5F18515}"/>
                    </a:ext>
                  </a:extLst>
                </p14:cNvPr>
                <p14:cNvContentPartPr/>
                <p14:nvPr/>
              </p14:nvContentPartPr>
              <p14:xfrm>
                <a:off x="1723930" y="3100769"/>
                <a:ext cx="16200" cy="168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1574107-F74A-88BB-49A9-1B4DD5F1851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714930" y="3091769"/>
                  <a:ext cx="338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F9F53D8-A5A9-3432-FEC7-490F86181FEC}"/>
                    </a:ext>
                  </a:extLst>
                </p14:cNvPr>
                <p14:cNvContentPartPr/>
                <p14:nvPr/>
              </p14:nvContentPartPr>
              <p14:xfrm>
                <a:off x="1642930" y="3051809"/>
                <a:ext cx="219240" cy="907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F9F53D8-A5A9-3432-FEC7-490F86181FE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634290" y="3042809"/>
                  <a:ext cx="236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73B116AD-14AF-01E2-D961-7D9BFDE83D50}"/>
                    </a:ext>
                  </a:extLst>
                </p14:cNvPr>
                <p14:cNvContentPartPr/>
                <p14:nvPr/>
              </p14:nvContentPartPr>
              <p14:xfrm>
                <a:off x="1629250" y="3231449"/>
                <a:ext cx="296640" cy="867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73B116AD-14AF-01E2-D961-7D9BFDE83D5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620610" y="3222809"/>
                  <a:ext cx="314280" cy="10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24F0E47-6967-C6DD-F389-35175B3D74E6}"/>
              </a:ext>
            </a:extLst>
          </p:cNvPr>
          <p:cNvGrpSpPr/>
          <p:nvPr/>
        </p:nvGrpSpPr>
        <p:grpSpPr>
          <a:xfrm>
            <a:off x="2172130" y="2818889"/>
            <a:ext cx="1591560" cy="858240"/>
            <a:chOff x="2172130" y="2818889"/>
            <a:chExt cx="1591560" cy="85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5C18E332-C44D-5BC6-5492-862B4DA8110D}"/>
                    </a:ext>
                  </a:extLst>
                </p14:cNvPr>
                <p14:cNvContentPartPr/>
                <p14:nvPr/>
              </p14:nvContentPartPr>
              <p14:xfrm>
                <a:off x="2172490" y="3062249"/>
                <a:ext cx="221040" cy="226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5C18E332-C44D-5BC6-5492-862B4DA8110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163850" y="3053609"/>
                  <a:ext cx="238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C333E0DA-A77C-3D7B-AADD-9476BDCCED29}"/>
                    </a:ext>
                  </a:extLst>
                </p14:cNvPr>
                <p14:cNvContentPartPr/>
                <p14:nvPr/>
              </p14:nvContentPartPr>
              <p14:xfrm>
                <a:off x="2172130" y="3199409"/>
                <a:ext cx="203400" cy="374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C333E0DA-A77C-3D7B-AADD-9476BDCCED2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163130" y="3190409"/>
                  <a:ext cx="2210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15773A15-3C6A-D414-CAD2-AA9531E517C3}"/>
                    </a:ext>
                  </a:extLst>
                </p14:cNvPr>
                <p14:cNvContentPartPr/>
                <p14:nvPr/>
              </p14:nvContentPartPr>
              <p14:xfrm>
                <a:off x="2585770" y="3014369"/>
                <a:ext cx="177840" cy="261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15773A15-3C6A-D414-CAD2-AA9531E517C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576770" y="3005729"/>
                  <a:ext cx="19548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AE6CCE14-98B5-56DC-FA97-2280EAF8B395}"/>
                    </a:ext>
                  </a:extLst>
                </p14:cNvPr>
                <p14:cNvContentPartPr/>
                <p14:nvPr/>
              </p14:nvContentPartPr>
              <p14:xfrm>
                <a:off x="2868370" y="3219929"/>
                <a:ext cx="25920" cy="1800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AE6CCE14-98B5-56DC-FA97-2280EAF8B39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859730" y="3211289"/>
                  <a:ext cx="435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3A2FF44-EB2E-0353-D941-E24E209A1EC9}"/>
                    </a:ext>
                  </a:extLst>
                </p14:cNvPr>
                <p14:cNvContentPartPr/>
                <p14:nvPr/>
              </p14:nvContentPartPr>
              <p14:xfrm>
                <a:off x="2816170" y="3310649"/>
                <a:ext cx="89640" cy="39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3A2FF44-EB2E-0353-D941-E24E209A1EC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807530" y="3301649"/>
                  <a:ext cx="10728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4449986-4934-C3B0-1BDD-77E0D8D6A7AA}"/>
                    </a:ext>
                  </a:extLst>
                </p14:cNvPr>
                <p14:cNvContentPartPr/>
                <p14:nvPr/>
              </p14:nvContentPartPr>
              <p14:xfrm>
                <a:off x="3311530" y="2818889"/>
                <a:ext cx="39600" cy="2314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4449986-4934-C3B0-1BDD-77E0D8D6A7A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302890" y="2809889"/>
                  <a:ext cx="5724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245D111-B32B-8102-C295-775AB12D247D}"/>
                    </a:ext>
                  </a:extLst>
                </p14:cNvPr>
                <p14:cNvContentPartPr/>
                <p14:nvPr/>
              </p14:nvContentPartPr>
              <p14:xfrm>
                <a:off x="3109570" y="3048569"/>
                <a:ext cx="496440" cy="73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245D111-B32B-8102-C295-775AB12D247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100570" y="3039929"/>
                  <a:ext cx="51408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0F5744C-2E9D-FBAB-0E65-7CC996C338A3}"/>
                    </a:ext>
                  </a:extLst>
                </p14:cNvPr>
                <p14:cNvContentPartPr/>
                <p14:nvPr/>
              </p14:nvContentPartPr>
              <p14:xfrm>
                <a:off x="3120010" y="3133529"/>
                <a:ext cx="548640" cy="3985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0F5744C-2E9D-FBAB-0E65-7CC996C338A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111370" y="3124889"/>
                  <a:ext cx="56628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650595A-B1CC-E93A-3EB6-59EB3789FB42}"/>
                    </a:ext>
                  </a:extLst>
                </p14:cNvPr>
                <p14:cNvContentPartPr/>
                <p14:nvPr/>
              </p14:nvContentPartPr>
              <p14:xfrm>
                <a:off x="3396490" y="3320369"/>
                <a:ext cx="124200" cy="356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650595A-B1CC-E93A-3EB6-59EB3789FB4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387490" y="3311369"/>
                  <a:ext cx="14184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E9A43AB-E6BE-01A4-D7FA-4B77717B2593}"/>
                    </a:ext>
                  </a:extLst>
                </p14:cNvPr>
                <p14:cNvContentPartPr/>
                <p14:nvPr/>
              </p14:nvContentPartPr>
              <p14:xfrm>
                <a:off x="3614290" y="3488849"/>
                <a:ext cx="12960" cy="1101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E9A43AB-E6BE-01A4-D7FA-4B77717B259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605290" y="3479849"/>
                  <a:ext cx="3060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9392115-0BBB-E7A6-9AE0-4BF1003EA27C}"/>
                    </a:ext>
                  </a:extLst>
                </p14:cNvPr>
                <p14:cNvContentPartPr/>
                <p14:nvPr/>
              </p14:nvContentPartPr>
              <p14:xfrm>
                <a:off x="3657850" y="3471569"/>
                <a:ext cx="3240" cy="864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9392115-0BBB-E7A6-9AE0-4BF1003EA27C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649210" y="3462569"/>
                  <a:ext cx="208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22B37ED-9203-F5AC-EE04-467BE2DF1F9C}"/>
                    </a:ext>
                  </a:extLst>
                </p14:cNvPr>
                <p14:cNvContentPartPr/>
                <p14:nvPr/>
              </p14:nvContentPartPr>
              <p14:xfrm>
                <a:off x="3559930" y="3479129"/>
                <a:ext cx="203760" cy="27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22B37ED-9203-F5AC-EE04-467BE2DF1F9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550930" y="3470129"/>
                  <a:ext cx="2214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945AA16-8B87-5816-9A87-6397AB0ED2A9}"/>
                    </a:ext>
                  </a:extLst>
                </p14:cNvPr>
                <p14:cNvContentPartPr/>
                <p14:nvPr/>
              </p14:nvContentPartPr>
              <p14:xfrm>
                <a:off x="3586570" y="3604409"/>
                <a:ext cx="134280" cy="435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945AA16-8B87-5816-9A87-6397AB0ED2A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577930" y="3595409"/>
                  <a:ext cx="151920" cy="6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93DABE2-60F0-7A3E-D4C7-EACA67157467}"/>
              </a:ext>
            </a:extLst>
          </p:cNvPr>
          <p:cNvGrpSpPr/>
          <p:nvPr/>
        </p:nvGrpSpPr>
        <p:grpSpPr>
          <a:xfrm>
            <a:off x="4046290" y="2848769"/>
            <a:ext cx="856440" cy="668880"/>
            <a:chOff x="4046290" y="2848769"/>
            <a:chExt cx="856440" cy="66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5028B5D-2F73-D98F-769F-18737F24A089}"/>
                    </a:ext>
                  </a:extLst>
                </p14:cNvPr>
                <p14:cNvContentPartPr/>
                <p14:nvPr/>
              </p14:nvContentPartPr>
              <p14:xfrm>
                <a:off x="4046290" y="3058649"/>
                <a:ext cx="180000" cy="2178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5028B5D-2F73-D98F-769F-18737F24A08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037650" y="3050009"/>
                  <a:ext cx="1976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AB681DA-5B8B-E8C4-F464-881DF51C6FA5}"/>
                    </a:ext>
                  </a:extLst>
                </p14:cNvPr>
                <p14:cNvContentPartPr/>
                <p14:nvPr/>
              </p14:nvContentPartPr>
              <p14:xfrm>
                <a:off x="4341130" y="3085289"/>
                <a:ext cx="79200" cy="1872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AB681DA-5B8B-E8C4-F464-881DF51C6FA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332130" y="3076649"/>
                  <a:ext cx="968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16C0DE8-D32D-47DA-EDB8-3ECAD6223043}"/>
                    </a:ext>
                  </a:extLst>
                </p14:cNvPr>
                <p14:cNvContentPartPr/>
                <p14:nvPr/>
              </p14:nvContentPartPr>
              <p14:xfrm>
                <a:off x="4229170" y="3071969"/>
                <a:ext cx="261000" cy="2278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16C0DE8-D32D-47DA-EDB8-3ECAD622304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220530" y="3063329"/>
                  <a:ext cx="27864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35A810B-479A-F893-1292-174B6E55A367}"/>
                    </a:ext>
                  </a:extLst>
                </p14:cNvPr>
                <p14:cNvContentPartPr/>
                <p14:nvPr/>
              </p14:nvContentPartPr>
              <p14:xfrm>
                <a:off x="4529770" y="3082769"/>
                <a:ext cx="108720" cy="3488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35A810B-479A-F893-1292-174B6E55A36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520770" y="3073769"/>
                  <a:ext cx="12636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EF63020-ED16-1141-174D-30AA477041B5}"/>
                    </a:ext>
                  </a:extLst>
                </p14:cNvPr>
                <p14:cNvContentPartPr/>
                <p14:nvPr/>
              </p14:nvContentPartPr>
              <p14:xfrm>
                <a:off x="4686730" y="2848769"/>
                <a:ext cx="216000" cy="6688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EF63020-ED16-1141-174D-30AA477041B5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678090" y="2840129"/>
                  <a:ext cx="233640" cy="68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0D00D91D-8947-0506-BF7A-2909C0F37712}"/>
              </a:ext>
            </a:extLst>
          </p:cNvPr>
          <p:cNvGrpSpPr/>
          <p:nvPr/>
        </p:nvGrpSpPr>
        <p:grpSpPr>
          <a:xfrm>
            <a:off x="4972210" y="2758049"/>
            <a:ext cx="4823640" cy="1011600"/>
            <a:chOff x="4972210" y="2758049"/>
            <a:chExt cx="4823640" cy="101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C10C28AB-D1AE-04D9-CAD0-8FD8C095D20B}"/>
                    </a:ext>
                  </a:extLst>
                </p14:cNvPr>
                <p14:cNvContentPartPr/>
                <p14:nvPr/>
              </p14:nvContentPartPr>
              <p14:xfrm>
                <a:off x="4972210" y="2916449"/>
                <a:ext cx="149040" cy="5479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C10C28AB-D1AE-04D9-CAD0-8FD8C095D20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963210" y="2907809"/>
                  <a:ext cx="166680" cy="56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99B48A1-20FA-067B-32F2-1DDD588663AF}"/>
                    </a:ext>
                  </a:extLst>
                </p14:cNvPr>
                <p14:cNvContentPartPr/>
                <p14:nvPr/>
              </p14:nvContentPartPr>
              <p14:xfrm>
                <a:off x="5149690" y="3326489"/>
                <a:ext cx="135720" cy="2390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99B48A1-20FA-067B-32F2-1DDD588663AF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141050" y="3317849"/>
                  <a:ext cx="15336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C26DDD2-D1F7-7FD5-D658-16003766AE4C}"/>
                    </a:ext>
                  </a:extLst>
                </p14:cNvPr>
                <p14:cNvContentPartPr/>
                <p14:nvPr/>
              </p14:nvContentPartPr>
              <p14:xfrm>
                <a:off x="5251930" y="2804489"/>
                <a:ext cx="131760" cy="1594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C26DDD2-D1F7-7FD5-D658-16003766AE4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242930" y="2795489"/>
                  <a:ext cx="1494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E5116B0-F352-95D4-66AF-1CB8CED628AC}"/>
                    </a:ext>
                  </a:extLst>
                </p14:cNvPr>
                <p14:cNvContentPartPr/>
                <p14:nvPr/>
              </p14:nvContentPartPr>
              <p14:xfrm>
                <a:off x="5556130" y="3085649"/>
                <a:ext cx="158760" cy="4172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E5116B0-F352-95D4-66AF-1CB8CED628A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547490" y="3077009"/>
                  <a:ext cx="17640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429BD00-2F05-2232-17AC-9F139F28B460}"/>
                    </a:ext>
                  </a:extLst>
                </p14:cNvPr>
                <p14:cNvContentPartPr/>
                <p14:nvPr/>
              </p14:nvContentPartPr>
              <p14:xfrm>
                <a:off x="5797690" y="3342689"/>
                <a:ext cx="14040" cy="1666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429BD00-2F05-2232-17AC-9F139F28B46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789050" y="3334049"/>
                  <a:ext cx="316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652A60D3-F358-E99E-F123-55F0840D1CBE}"/>
                    </a:ext>
                  </a:extLst>
                </p14:cNvPr>
                <p14:cNvContentPartPr/>
                <p14:nvPr/>
              </p14:nvContentPartPr>
              <p14:xfrm>
                <a:off x="5862130" y="3323969"/>
                <a:ext cx="4680" cy="1947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652A60D3-F358-E99E-F123-55F0840D1CB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853130" y="3314969"/>
                  <a:ext cx="2232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85603FA3-83B3-D5F7-F8C7-AE065B89901E}"/>
                    </a:ext>
                  </a:extLst>
                </p14:cNvPr>
                <p14:cNvContentPartPr/>
                <p14:nvPr/>
              </p14:nvContentPartPr>
              <p14:xfrm>
                <a:off x="5781490" y="3342329"/>
                <a:ext cx="155160" cy="219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85603FA3-83B3-D5F7-F8C7-AE065B89901E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772850" y="3333689"/>
                  <a:ext cx="1728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1179F40-44FC-CC12-B2A8-55E6F52C94C5}"/>
                    </a:ext>
                  </a:extLst>
                </p14:cNvPr>
                <p14:cNvContentPartPr/>
                <p14:nvPr/>
              </p14:nvContentPartPr>
              <p14:xfrm>
                <a:off x="5728210" y="3524849"/>
                <a:ext cx="222120" cy="19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1179F40-44FC-CC12-B2A8-55E6F52C94C5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719210" y="3515849"/>
                  <a:ext cx="2397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DC37941-096A-7D2E-17D3-4F21BC91DC65}"/>
                    </a:ext>
                  </a:extLst>
                </p14:cNvPr>
                <p14:cNvContentPartPr/>
                <p14:nvPr/>
              </p14:nvContentPartPr>
              <p14:xfrm>
                <a:off x="6042490" y="2931209"/>
                <a:ext cx="151920" cy="3502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DC37941-096A-7D2E-17D3-4F21BC91DC6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033490" y="2922209"/>
                  <a:ext cx="16956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4A5D19C0-356B-27B9-889C-2A18461C7EBD}"/>
                    </a:ext>
                  </a:extLst>
                </p14:cNvPr>
                <p14:cNvContentPartPr/>
                <p14:nvPr/>
              </p14:nvContentPartPr>
              <p14:xfrm>
                <a:off x="6308890" y="3137489"/>
                <a:ext cx="102240" cy="1400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4A5D19C0-356B-27B9-889C-2A18461C7EBD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300250" y="3128849"/>
                  <a:ext cx="1198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A2697A2-253A-5CFD-C441-FD456CBAA7F1}"/>
                    </a:ext>
                  </a:extLst>
                </p14:cNvPr>
                <p14:cNvContentPartPr/>
                <p14:nvPr/>
              </p14:nvContentPartPr>
              <p14:xfrm>
                <a:off x="6360730" y="2795849"/>
                <a:ext cx="235080" cy="8208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A2697A2-253A-5CFD-C441-FD456CBAA7F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351730" y="2786849"/>
                  <a:ext cx="252720" cy="83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2378712-51C4-E853-68D3-F2FB82EBF05D}"/>
                    </a:ext>
                  </a:extLst>
                </p14:cNvPr>
                <p14:cNvContentPartPr/>
                <p14:nvPr/>
              </p14:nvContentPartPr>
              <p14:xfrm>
                <a:off x="6857530" y="3059729"/>
                <a:ext cx="19440" cy="2628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2378712-51C4-E853-68D3-F2FB82EBF05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848890" y="3050729"/>
                  <a:ext cx="3708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85921CC-A968-0F40-C517-F28111241C13}"/>
                    </a:ext>
                  </a:extLst>
                </p14:cNvPr>
                <p14:cNvContentPartPr/>
                <p14:nvPr/>
              </p14:nvContentPartPr>
              <p14:xfrm>
                <a:off x="6741250" y="3219569"/>
                <a:ext cx="313920" cy="176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85921CC-A968-0F40-C517-F28111241C1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732610" y="3210929"/>
                  <a:ext cx="3315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C483CF42-BA1F-BE26-3C3E-8DA992FA508D}"/>
                    </a:ext>
                  </a:extLst>
                </p14:cNvPr>
                <p14:cNvContentPartPr/>
                <p14:nvPr/>
              </p14:nvContentPartPr>
              <p14:xfrm>
                <a:off x="7116370" y="3042809"/>
                <a:ext cx="387720" cy="407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C483CF42-BA1F-BE26-3C3E-8DA992FA508D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107370" y="3033809"/>
                  <a:ext cx="40536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20498787-0D78-D2EB-D9CF-2CA143CA6456}"/>
                    </a:ext>
                  </a:extLst>
                </p14:cNvPr>
                <p14:cNvContentPartPr/>
                <p14:nvPr/>
              </p14:nvContentPartPr>
              <p14:xfrm>
                <a:off x="7513450" y="3362129"/>
                <a:ext cx="113040" cy="53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20498787-0D78-D2EB-D9CF-2CA143CA645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504450" y="3353129"/>
                  <a:ext cx="13068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7781386-82DC-5E29-EC37-2F3191464B56}"/>
                    </a:ext>
                  </a:extLst>
                </p14:cNvPr>
                <p14:cNvContentPartPr/>
                <p14:nvPr/>
              </p14:nvContentPartPr>
              <p14:xfrm>
                <a:off x="8014210" y="2772809"/>
                <a:ext cx="49680" cy="2509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7781386-82DC-5E29-EC37-2F3191464B5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005210" y="2764169"/>
                  <a:ext cx="673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2D06EDC-CA80-FB80-E30D-064EA4CF9B39}"/>
                    </a:ext>
                  </a:extLst>
                </p14:cNvPr>
                <p14:cNvContentPartPr/>
                <p14:nvPr/>
              </p14:nvContentPartPr>
              <p14:xfrm>
                <a:off x="7779490" y="3041369"/>
                <a:ext cx="723600" cy="59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2D06EDC-CA80-FB80-E30D-064EA4CF9B3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770850" y="3032729"/>
                  <a:ext cx="7412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0644B1D7-37C3-D06E-D83F-0E24EE12BD12}"/>
                    </a:ext>
                  </a:extLst>
                </p14:cNvPr>
                <p14:cNvContentPartPr/>
                <p14:nvPr/>
              </p14:nvContentPartPr>
              <p14:xfrm>
                <a:off x="7828090" y="3135689"/>
                <a:ext cx="670320" cy="5400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0644B1D7-37C3-D06E-D83F-0E24EE12BD1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819090" y="3126689"/>
                  <a:ext cx="68796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1CE66FC7-B346-775B-532B-3F4E5A3FD7DA}"/>
                    </a:ext>
                  </a:extLst>
                </p14:cNvPr>
                <p14:cNvContentPartPr/>
                <p14:nvPr/>
              </p14:nvContentPartPr>
              <p14:xfrm>
                <a:off x="8152090" y="3335129"/>
                <a:ext cx="159480" cy="3924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1CE66FC7-B346-775B-532B-3F4E5A3FD7D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143090" y="3326489"/>
                  <a:ext cx="17712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B17DB1B5-F915-16FE-9C6F-691D06E5C5CF}"/>
                    </a:ext>
                  </a:extLst>
                </p14:cNvPr>
                <p14:cNvContentPartPr/>
                <p14:nvPr/>
              </p14:nvContentPartPr>
              <p14:xfrm>
                <a:off x="8358370" y="3503249"/>
                <a:ext cx="37800" cy="174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B17DB1B5-F915-16FE-9C6F-691D06E5C5CF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349370" y="3494249"/>
                  <a:ext cx="5544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BB32565-8C29-6AE8-2557-56944A2AED66}"/>
                    </a:ext>
                  </a:extLst>
                </p14:cNvPr>
                <p14:cNvContentPartPr/>
                <p14:nvPr/>
              </p14:nvContentPartPr>
              <p14:xfrm>
                <a:off x="8450170" y="3496409"/>
                <a:ext cx="36000" cy="1663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BB32565-8C29-6AE8-2557-56944A2AED66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441170" y="3487769"/>
                  <a:ext cx="536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BF69F815-6186-4835-B3A7-ACC963EDF4D6}"/>
                    </a:ext>
                  </a:extLst>
                </p14:cNvPr>
                <p14:cNvContentPartPr/>
                <p14:nvPr/>
              </p14:nvContentPartPr>
              <p14:xfrm>
                <a:off x="8366290" y="3497849"/>
                <a:ext cx="181440" cy="162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BF69F815-6186-4835-B3A7-ACC963EDF4D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357290" y="3488849"/>
                  <a:ext cx="1990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EAEFB46-3054-58B8-5571-204DC769B54F}"/>
                    </a:ext>
                  </a:extLst>
                </p14:cNvPr>
                <p14:cNvContentPartPr/>
                <p14:nvPr/>
              </p14:nvContentPartPr>
              <p14:xfrm>
                <a:off x="8321290" y="3717809"/>
                <a:ext cx="177840" cy="518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EAEFB46-3054-58B8-5571-204DC769B54F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312650" y="3709169"/>
                  <a:ext cx="1954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D2A2740-9B9B-AF2C-970A-26A85B36428A}"/>
                    </a:ext>
                  </a:extLst>
                </p14:cNvPr>
                <p14:cNvContentPartPr/>
                <p14:nvPr/>
              </p14:nvContentPartPr>
              <p14:xfrm>
                <a:off x="8701090" y="3022289"/>
                <a:ext cx="142560" cy="2214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D2A2740-9B9B-AF2C-970A-26A85B36428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692090" y="3013289"/>
                  <a:ext cx="1602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1159D86-964C-98DA-B1BE-FA85C618C450}"/>
                    </a:ext>
                  </a:extLst>
                </p14:cNvPr>
                <p14:cNvContentPartPr/>
                <p14:nvPr/>
              </p14:nvContentPartPr>
              <p14:xfrm>
                <a:off x="8873890" y="3082409"/>
                <a:ext cx="178560" cy="1807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E1159D86-964C-98DA-B1BE-FA85C618C450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864890" y="3073409"/>
                  <a:ext cx="1962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DEA18098-2EAE-F4D0-0506-901BA0C12ABA}"/>
                    </a:ext>
                  </a:extLst>
                </p14:cNvPr>
                <p14:cNvContentPartPr/>
                <p14:nvPr/>
              </p14:nvContentPartPr>
              <p14:xfrm>
                <a:off x="8877850" y="3087449"/>
                <a:ext cx="205560" cy="2192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DEA18098-2EAE-F4D0-0506-901BA0C12AB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869210" y="3078809"/>
                  <a:ext cx="2232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47039C70-84E0-A233-D507-9291F0D80111}"/>
                    </a:ext>
                  </a:extLst>
                </p14:cNvPr>
                <p14:cNvContentPartPr/>
                <p14:nvPr/>
              </p14:nvContentPartPr>
              <p14:xfrm>
                <a:off x="9089170" y="3092129"/>
                <a:ext cx="179280" cy="3585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47039C70-84E0-A233-D507-9291F0D8011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9080170" y="3083129"/>
                  <a:ext cx="19692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F90E4FDF-995A-6052-5F6F-8F848EE48425}"/>
                    </a:ext>
                  </a:extLst>
                </p14:cNvPr>
                <p14:cNvContentPartPr/>
                <p14:nvPr/>
              </p14:nvContentPartPr>
              <p14:xfrm>
                <a:off x="9366370" y="2758049"/>
                <a:ext cx="208800" cy="7599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F90E4FDF-995A-6052-5F6F-8F848EE48425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357730" y="2749409"/>
                  <a:ext cx="226440" cy="77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2BAC296D-AF19-7318-A809-568392DD4C60}"/>
                    </a:ext>
                  </a:extLst>
                </p14:cNvPr>
                <p14:cNvContentPartPr/>
                <p14:nvPr/>
              </p14:nvContentPartPr>
              <p14:xfrm>
                <a:off x="9636370" y="2864249"/>
                <a:ext cx="159480" cy="6138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2BAC296D-AF19-7318-A809-568392DD4C6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627730" y="2855249"/>
                  <a:ext cx="177120" cy="63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F99BD1D-CC94-4439-A81A-6B93F4C753D0}"/>
                    </a:ext>
                  </a:extLst>
                </p14:cNvPr>
                <p14:cNvContentPartPr/>
                <p14:nvPr/>
              </p14:nvContentPartPr>
              <p14:xfrm>
                <a:off x="9436210" y="3152249"/>
                <a:ext cx="170280" cy="77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F99BD1D-CC94-4439-A81A-6B93F4C753D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427210" y="3143249"/>
                  <a:ext cx="187920" cy="9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4BEEB4F-618A-41C1-40E4-C07D2524F570}"/>
              </a:ext>
            </a:extLst>
          </p:cNvPr>
          <p:cNvGrpSpPr/>
          <p:nvPr/>
        </p:nvGrpSpPr>
        <p:grpSpPr>
          <a:xfrm>
            <a:off x="9817450" y="2643209"/>
            <a:ext cx="1316160" cy="882000"/>
            <a:chOff x="9817450" y="2643209"/>
            <a:chExt cx="1316160" cy="88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5A216919-9AC3-B769-54FD-B05552552573}"/>
                    </a:ext>
                  </a:extLst>
                </p14:cNvPr>
                <p14:cNvContentPartPr/>
                <p14:nvPr/>
              </p14:nvContentPartPr>
              <p14:xfrm>
                <a:off x="9817450" y="3296249"/>
                <a:ext cx="117360" cy="2174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5A216919-9AC3-B769-54FD-B05552552573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808450" y="3287249"/>
                  <a:ext cx="1350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EB6486F8-EAA1-C1BC-72C6-B8BB478900D3}"/>
                    </a:ext>
                  </a:extLst>
                </p14:cNvPr>
                <p14:cNvContentPartPr/>
                <p14:nvPr/>
              </p14:nvContentPartPr>
              <p14:xfrm>
                <a:off x="9892690" y="2760209"/>
                <a:ext cx="138960" cy="1404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EB6486F8-EAA1-C1BC-72C6-B8BB478900D3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883690" y="2751569"/>
                  <a:ext cx="1566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1C85E508-6FA2-4C7C-9C8A-70FBF3592F0F}"/>
                    </a:ext>
                  </a:extLst>
                </p14:cNvPr>
                <p14:cNvContentPartPr/>
                <p14:nvPr/>
              </p14:nvContentPartPr>
              <p14:xfrm>
                <a:off x="10137130" y="3054689"/>
                <a:ext cx="179640" cy="3729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1C85E508-6FA2-4C7C-9C8A-70FBF3592F0F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128130" y="3045689"/>
                  <a:ext cx="19728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486FE818-3538-015E-4C63-5093E8211358}"/>
                    </a:ext>
                  </a:extLst>
                </p14:cNvPr>
                <p14:cNvContentPartPr/>
                <p14:nvPr/>
              </p14:nvContentPartPr>
              <p14:xfrm>
                <a:off x="10345210" y="3264929"/>
                <a:ext cx="39240" cy="16488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486FE818-3538-015E-4C63-5093E8211358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0336210" y="3256289"/>
                  <a:ext cx="568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595F84A-6741-AEC9-0D29-99D532AA5628}"/>
                    </a:ext>
                  </a:extLst>
                </p14:cNvPr>
                <p14:cNvContentPartPr/>
                <p14:nvPr/>
              </p14:nvContentPartPr>
              <p14:xfrm>
                <a:off x="10434130" y="3248729"/>
                <a:ext cx="27720" cy="1753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595F84A-6741-AEC9-0D29-99D532AA5628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0425490" y="3240089"/>
                  <a:ext cx="453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9358879E-B492-6083-2B5B-CDEC691C5A94}"/>
                    </a:ext>
                  </a:extLst>
                </p14:cNvPr>
                <p14:cNvContentPartPr/>
                <p14:nvPr/>
              </p14:nvContentPartPr>
              <p14:xfrm>
                <a:off x="10309930" y="3257729"/>
                <a:ext cx="249120" cy="244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358879E-B492-6083-2B5B-CDEC691C5A94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0300930" y="3248729"/>
                  <a:ext cx="2667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7B121BEC-B3FE-38A6-CB4E-677C875883F8}"/>
                    </a:ext>
                  </a:extLst>
                </p14:cNvPr>
                <p14:cNvContentPartPr/>
                <p14:nvPr/>
              </p14:nvContentPartPr>
              <p14:xfrm>
                <a:off x="10298770" y="3425489"/>
                <a:ext cx="228240" cy="730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7B121BEC-B3FE-38A6-CB4E-677C875883F8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0289770" y="3416489"/>
                  <a:ext cx="24588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A6CED71-C73E-E809-BAE2-882868499C56}"/>
                    </a:ext>
                  </a:extLst>
                </p14:cNvPr>
                <p14:cNvContentPartPr/>
                <p14:nvPr/>
              </p14:nvContentPartPr>
              <p14:xfrm>
                <a:off x="10578850" y="2882609"/>
                <a:ext cx="202320" cy="3690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2A6CED71-C73E-E809-BAE2-882868499C5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0569850" y="2873609"/>
                  <a:ext cx="2199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0D08C531-0C23-D7F3-9BF6-ADFF6ABCEC11}"/>
                    </a:ext>
                  </a:extLst>
                </p14:cNvPr>
                <p14:cNvContentPartPr/>
                <p14:nvPr/>
              </p14:nvContentPartPr>
              <p14:xfrm>
                <a:off x="10811410" y="3047129"/>
                <a:ext cx="134640" cy="180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0D08C531-0C23-D7F3-9BF6-ADFF6ABCEC1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0802410" y="3038129"/>
                  <a:ext cx="1522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79DF44F4-AFEB-201E-6EB9-F977E67FD561}"/>
                    </a:ext>
                  </a:extLst>
                </p14:cNvPr>
                <p14:cNvContentPartPr/>
                <p14:nvPr/>
              </p14:nvContentPartPr>
              <p14:xfrm>
                <a:off x="10942810" y="2643209"/>
                <a:ext cx="190800" cy="8820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79DF44F4-AFEB-201E-6EB9-F977E67FD561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0933810" y="2634209"/>
                  <a:ext cx="208440" cy="89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DF9254EC-339B-20AB-2260-5EC03A19DFF2}"/>
              </a:ext>
            </a:extLst>
          </p:cNvPr>
          <p:cNvGrpSpPr/>
          <p:nvPr/>
        </p:nvGrpSpPr>
        <p:grpSpPr>
          <a:xfrm>
            <a:off x="1929490" y="2122289"/>
            <a:ext cx="1009440" cy="505080"/>
            <a:chOff x="1929490" y="2122289"/>
            <a:chExt cx="1009440" cy="50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5B3DFEA-CE45-B1F5-0DB6-2741EB3C988D}"/>
                    </a:ext>
                  </a:extLst>
                </p14:cNvPr>
                <p14:cNvContentPartPr/>
                <p14:nvPr/>
              </p14:nvContentPartPr>
              <p14:xfrm>
                <a:off x="1929490" y="2122289"/>
                <a:ext cx="177840" cy="4777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15B3DFEA-CE45-B1F5-0DB6-2741EB3C988D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920490" y="2113289"/>
                  <a:ext cx="19548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D69ED136-7B95-044B-8A14-9FB80C855042}"/>
                    </a:ext>
                  </a:extLst>
                </p14:cNvPr>
                <p14:cNvContentPartPr/>
                <p14:nvPr/>
              </p14:nvContentPartPr>
              <p14:xfrm>
                <a:off x="2103370" y="2314529"/>
                <a:ext cx="264600" cy="2296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D69ED136-7B95-044B-8A14-9FB80C855042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094730" y="2305889"/>
                  <a:ext cx="2822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3DB4FC0-B9B6-6448-E0BC-469E9B65832B}"/>
                    </a:ext>
                  </a:extLst>
                </p14:cNvPr>
                <p14:cNvContentPartPr/>
                <p14:nvPr/>
              </p14:nvContentPartPr>
              <p14:xfrm>
                <a:off x="2411890" y="2291489"/>
                <a:ext cx="11880" cy="2505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3DB4FC0-B9B6-6448-E0BC-469E9B65832B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2403250" y="2282489"/>
                  <a:ext cx="295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D63B042-3B9B-5C22-64B6-770E5E8DF5C3}"/>
                    </a:ext>
                  </a:extLst>
                </p14:cNvPr>
                <p14:cNvContentPartPr/>
                <p14:nvPr/>
              </p14:nvContentPartPr>
              <p14:xfrm>
                <a:off x="2459770" y="2303369"/>
                <a:ext cx="147960" cy="2332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D63B042-3B9B-5C22-64B6-770E5E8DF5C3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2451130" y="2294729"/>
                  <a:ext cx="1656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7741029E-33AF-F18D-E5A3-E1C29B5DD145}"/>
                    </a:ext>
                  </a:extLst>
                </p14:cNvPr>
                <p14:cNvContentPartPr/>
                <p14:nvPr/>
              </p14:nvContentPartPr>
              <p14:xfrm>
                <a:off x="2670730" y="2321369"/>
                <a:ext cx="19800" cy="2196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7741029E-33AF-F18D-E5A3-E1C29B5DD145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2661730" y="2312369"/>
                  <a:ext cx="3744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E48B2B5B-EA3C-4A6F-BE1B-22D015840307}"/>
                    </a:ext>
                  </a:extLst>
                </p14:cNvPr>
                <p14:cNvContentPartPr/>
                <p14:nvPr/>
              </p14:nvContentPartPr>
              <p14:xfrm>
                <a:off x="2649490" y="2291489"/>
                <a:ext cx="216360" cy="2707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E48B2B5B-EA3C-4A6F-BE1B-22D015840307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640490" y="2282489"/>
                  <a:ext cx="23400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3BA9235B-0769-70B5-C871-EA7A255BD534}"/>
                    </a:ext>
                  </a:extLst>
                </p14:cNvPr>
                <p14:cNvContentPartPr/>
                <p14:nvPr/>
              </p14:nvContentPartPr>
              <p14:xfrm>
                <a:off x="2840290" y="2168369"/>
                <a:ext cx="98640" cy="4590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3BA9235B-0769-70B5-C871-EA7A255BD53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2831290" y="2159729"/>
                  <a:ext cx="116280" cy="47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45FC386F-7B19-70D6-911C-9B47628A935E}"/>
              </a:ext>
            </a:extLst>
          </p:cNvPr>
          <p:cNvGrpSpPr/>
          <p:nvPr/>
        </p:nvGrpSpPr>
        <p:grpSpPr>
          <a:xfrm>
            <a:off x="333970" y="3975209"/>
            <a:ext cx="1705680" cy="676440"/>
            <a:chOff x="333970" y="3975209"/>
            <a:chExt cx="1705680" cy="67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28C1535E-9FED-DEAD-A0E5-42E33ED86015}"/>
                    </a:ext>
                  </a:extLst>
                </p14:cNvPr>
                <p14:cNvContentPartPr/>
                <p14:nvPr/>
              </p14:nvContentPartPr>
              <p14:xfrm>
                <a:off x="333970" y="3975209"/>
                <a:ext cx="1328400" cy="4197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28C1535E-9FED-DEAD-A0E5-42E33ED86015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324970" y="3966569"/>
                  <a:ext cx="134604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55ADF65D-7DB7-4E0B-886A-F9DD1F689A05}"/>
                    </a:ext>
                  </a:extLst>
                </p14:cNvPr>
                <p14:cNvContentPartPr/>
                <p14:nvPr/>
              </p14:nvContentPartPr>
              <p14:xfrm>
                <a:off x="1407850" y="4103369"/>
                <a:ext cx="192960" cy="288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55ADF65D-7DB7-4E0B-886A-F9DD1F689A05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399210" y="4094729"/>
                  <a:ext cx="2106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EC8CBF1C-D4AB-E50D-374E-E2E188B295D1}"/>
                    </a:ext>
                  </a:extLst>
                </p14:cNvPr>
                <p14:cNvContentPartPr/>
                <p14:nvPr/>
              </p14:nvContentPartPr>
              <p14:xfrm>
                <a:off x="1655530" y="4146209"/>
                <a:ext cx="16920" cy="2109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EC8CBF1C-D4AB-E50D-374E-E2E188B295D1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646890" y="4137209"/>
                  <a:ext cx="345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867F49FB-293F-2742-9AC7-FC7E6E084A48}"/>
                    </a:ext>
                  </a:extLst>
                </p14:cNvPr>
                <p14:cNvContentPartPr/>
                <p14:nvPr/>
              </p14:nvContentPartPr>
              <p14:xfrm>
                <a:off x="1734370" y="4225769"/>
                <a:ext cx="305280" cy="4258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867F49FB-293F-2742-9AC7-FC7E6E084A48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725370" y="4216769"/>
                  <a:ext cx="322920" cy="44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AB55449-F0EA-CEB4-8A43-C144AA275A47}"/>
              </a:ext>
            </a:extLst>
          </p:cNvPr>
          <p:cNvGrpSpPr/>
          <p:nvPr/>
        </p:nvGrpSpPr>
        <p:grpSpPr>
          <a:xfrm>
            <a:off x="2220730" y="3972689"/>
            <a:ext cx="1701000" cy="496800"/>
            <a:chOff x="2220730" y="3972689"/>
            <a:chExt cx="1701000" cy="49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0CC5BA5-0695-A4C7-9B30-C334BC9C03AA}"/>
                    </a:ext>
                  </a:extLst>
                </p14:cNvPr>
                <p14:cNvContentPartPr/>
                <p14:nvPr/>
              </p14:nvContentPartPr>
              <p14:xfrm>
                <a:off x="2220730" y="3972689"/>
                <a:ext cx="1701000" cy="4968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0CC5BA5-0695-A4C7-9B30-C334BC9C03AA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212090" y="3964049"/>
                  <a:ext cx="1718640" cy="51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2690A62C-6F0B-D752-DA26-0430EDD752E4}"/>
                    </a:ext>
                  </a:extLst>
                </p14:cNvPr>
                <p14:cNvContentPartPr/>
                <p14:nvPr/>
              </p14:nvContentPartPr>
              <p14:xfrm>
                <a:off x="3730930" y="4110209"/>
                <a:ext cx="29160" cy="147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2690A62C-6F0B-D752-DA26-0430EDD752E4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721930" y="4101569"/>
                  <a:ext cx="468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2C58D2B2-0E65-C8DD-2229-81DFCE5C9003}"/>
                    </a:ext>
                  </a:extLst>
                </p14:cNvPr>
                <p14:cNvContentPartPr/>
                <p14:nvPr/>
              </p14:nvContentPartPr>
              <p14:xfrm>
                <a:off x="3515650" y="4069889"/>
                <a:ext cx="246240" cy="334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2C58D2B2-0E65-C8DD-2229-81DFCE5C9003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3506650" y="4061249"/>
                  <a:ext cx="2638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3FBACF0-0FAD-A89A-BE22-3C89E5BC011C}"/>
                    </a:ext>
                  </a:extLst>
                </p14:cNvPr>
                <p14:cNvContentPartPr/>
                <p14:nvPr/>
              </p14:nvContentPartPr>
              <p14:xfrm>
                <a:off x="3167530" y="4077449"/>
                <a:ext cx="256320" cy="230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E3FBACF0-0FAD-A89A-BE22-3C89E5BC011C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158530" y="4068449"/>
                  <a:ext cx="27396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7ABDB8D-6AF7-19D8-4385-79472747E56B}"/>
              </a:ext>
            </a:extLst>
          </p:cNvPr>
          <p:cNvGrpSpPr/>
          <p:nvPr/>
        </p:nvGrpSpPr>
        <p:grpSpPr>
          <a:xfrm>
            <a:off x="4080130" y="3911489"/>
            <a:ext cx="1393920" cy="533160"/>
            <a:chOff x="4080130" y="3911489"/>
            <a:chExt cx="1393920" cy="53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18D1A6C2-45BB-D8BE-55CE-7D05E579DA00}"/>
                    </a:ext>
                  </a:extLst>
                </p14:cNvPr>
                <p14:cNvContentPartPr/>
                <p14:nvPr/>
              </p14:nvContentPartPr>
              <p14:xfrm>
                <a:off x="4080130" y="3911489"/>
                <a:ext cx="962280" cy="5331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18D1A6C2-45BB-D8BE-55CE-7D05E579DA00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4071130" y="3902489"/>
                  <a:ext cx="97992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E2A727A3-005C-A78A-D6CD-1A8951C8ECBA}"/>
                    </a:ext>
                  </a:extLst>
                </p14:cNvPr>
                <p14:cNvContentPartPr/>
                <p14:nvPr/>
              </p14:nvContentPartPr>
              <p14:xfrm>
                <a:off x="4873570" y="4040009"/>
                <a:ext cx="153720" cy="162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E2A727A3-005C-A78A-D6CD-1A8951C8ECBA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4864930" y="4031369"/>
                  <a:ext cx="17136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AA6E89F6-E2E5-C053-696D-34237982B0B0}"/>
                    </a:ext>
                  </a:extLst>
                </p14:cNvPr>
                <p14:cNvContentPartPr/>
                <p14:nvPr/>
              </p14:nvContentPartPr>
              <p14:xfrm>
                <a:off x="5066530" y="4087169"/>
                <a:ext cx="33480" cy="1882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AA6E89F6-E2E5-C053-696D-34237982B0B0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057890" y="4078529"/>
                  <a:ext cx="511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5E174C9C-F5A6-C8D0-7517-1F9987346743}"/>
                    </a:ext>
                  </a:extLst>
                </p14:cNvPr>
                <p14:cNvContentPartPr/>
                <p14:nvPr/>
              </p14:nvContentPartPr>
              <p14:xfrm>
                <a:off x="5133130" y="4192289"/>
                <a:ext cx="237600" cy="691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5E174C9C-F5A6-C8D0-7517-1F9987346743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5124490" y="4183289"/>
                  <a:ext cx="25524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3AFF4749-D854-84DA-97AB-91A01871F320}"/>
                    </a:ext>
                  </a:extLst>
                </p14:cNvPr>
                <p14:cNvContentPartPr/>
                <p14:nvPr/>
              </p14:nvContentPartPr>
              <p14:xfrm>
                <a:off x="5384410" y="4179329"/>
                <a:ext cx="89640" cy="1173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3AFF4749-D854-84DA-97AB-91A01871F320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5375770" y="4170689"/>
                  <a:ext cx="107280" cy="13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F959AC1D-3FDC-8C8D-1E6A-36883EABB9FC}"/>
                  </a:ext>
                </a:extLst>
              </p14:cNvPr>
              <p14:cNvContentPartPr/>
              <p14:nvPr/>
            </p14:nvContentPartPr>
            <p14:xfrm>
              <a:off x="5629930" y="4136129"/>
              <a:ext cx="987120" cy="20916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F959AC1D-3FDC-8C8D-1E6A-36883EABB9FC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5620930" y="4127129"/>
                <a:ext cx="1004760" cy="22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8" name="Group 197">
            <a:extLst>
              <a:ext uri="{FF2B5EF4-FFF2-40B4-BE49-F238E27FC236}">
                <a16:creationId xmlns:a16="http://schemas.microsoft.com/office/drawing/2014/main" id="{D7492EE3-ADD3-46B3-57AF-BCA4ECBCF100}"/>
              </a:ext>
            </a:extLst>
          </p:cNvPr>
          <p:cNvGrpSpPr/>
          <p:nvPr/>
        </p:nvGrpSpPr>
        <p:grpSpPr>
          <a:xfrm>
            <a:off x="6703810" y="3906809"/>
            <a:ext cx="1379520" cy="556920"/>
            <a:chOff x="6703810" y="3906809"/>
            <a:chExt cx="1379520" cy="55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50B620DA-F192-677B-4550-36E1E51B61FD}"/>
                    </a:ext>
                  </a:extLst>
                </p14:cNvPr>
                <p14:cNvContentPartPr/>
                <p14:nvPr/>
              </p14:nvContentPartPr>
              <p14:xfrm>
                <a:off x="6775090" y="3906809"/>
                <a:ext cx="1308240" cy="5569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50B620DA-F192-677B-4550-36E1E51B61FD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766090" y="3897809"/>
                  <a:ext cx="1325880" cy="57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235C773B-2048-647E-A545-A05C93E250C5}"/>
                    </a:ext>
                  </a:extLst>
                </p14:cNvPr>
                <p14:cNvContentPartPr/>
                <p14:nvPr/>
              </p14:nvContentPartPr>
              <p14:xfrm>
                <a:off x="7671850" y="4000769"/>
                <a:ext cx="61920" cy="176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235C773B-2048-647E-A545-A05C93E250C5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662850" y="3992129"/>
                  <a:ext cx="795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DADF0092-5108-11A6-B802-D2E30F33D074}"/>
                    </a:ext>
                  </a:extLst>
                </p14:cNvPr>
                <p14:cNvContentPartPr/>
                <p14:nvPr/>
              </p14:nvContentPartPr>
              <p14:xfrm>
                <a:off x="6703810" y="4014089"/>
                <a:ext cx="472680" cy="810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DADF0092-5108-11A6-B802-D2E30F33D074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695170" y="4005089"/>
                  <a:ext cx="490320" cy="9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361DAB25-8F6B-44F5-8AF6-BDACA4532AB2}"/>
              </a:ext>
            </a:extLst>
          </p:cNvPr>
          <p:cNvGrpSpPr/>
          <p:nvPr/>
        </p:nvGrpSpPr>
        <p:grpSpPr>
          <a:xfrm>
            <a:off x="8418130" y="3900689"/>
            <a:ext cx="993600" cy="557640"/>
            <a:chOff x="8418130" y="3900689"/>
            <a:chExt cx="993600" cy="55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8E92C7AB-7332-61C4-8594-230AA599669A}"/>
                    </a:ext>
                  </a:extLst>
                </p14:cNvPr>
                <p14:cNvContentPartPr/>
                <p14:nvPr/>
              </p14:nvContentPartPr>
              <p14:xfrm>
                <a:off x="8418130" y="3900689"/>
                <a:ext cx="978480" cy="5576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E92C7AB-7332-61C4-8594-230AA599669A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8409490" y="3891689"/>
                  <a:ext cx="996120" cy="57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F8B623F2-DAE2-85C2-D72B-C791EB6FFB71}"/>
                    </a:ext>
                  </a:extLst>
                </p14:cNvPr>
                <p14:cNvContentPartPr/>
                <p14:nvPr/>
              </p14:nvContentPartPr>
              <p14:xfrm>
                <a:off x="8906650" y="3959729"/>
                <a:ext cx="505080" cy="907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F8B623F2-DAE2-85C2-D72B-C791EB6FFB71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8898010" y="3950729"/>
                  <a:ext cx="52272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28EA6E3D-A132-41E2-34D8-B27E24A398FF}"/>
              </a:ext>
            </a:extLst>
          </p:cNvPr>
          <p:cNvGrpSpPr/>
          <p:nvPr/>
        </p:nvGrpSpPr>
        <p:grpSpPr>
          <a:xfrm>
            <a:off x="9769210" y="3808169"/>
            <a:ext cx="817920" cy="398880"/>
            <a:chOff x="9769210" y="3808169"/>
            <a:chExt cx="817920" cy="39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CE6920D5-E03E-1B31-331B-3E9846B197B6}"/>
                    </a:ext>
                  </a:extLst>
                </p14:cNvPr>
                <p14:cNvContentPartPr/>
                <p14:nvPr/>
              </p14:nvContentPartPr>
              <p14:xfrm>
                <a:off x="9769210" y="4009049"/>
                <a:ext cx="140400" cy="1980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CE6920D5-E03E-1B31-331B-3E9846B197B6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9760570" y="4000049"/>
                  <a:ext cx="15804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87EFA210-7BDA-0309-8DB3-F8BC88DB84F7}"/>
                    </a:ext>
                  </a:extLst>
                </p14:cNvPr>
                <p14:cNvContentPartPr/>
                <p14:nvPr/>
              </p14:nvContentPartPr>
              <p14:xfrm>
                <a:off x="10066930" y="4003649"/>
                <a:ext cx="205200" cy="396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87EFA210-7BDA-0309-8DB3-F8BC88DB84F7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0058290" y="3994649"/>
                  <a:ext cx="22284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36C77845-6D48-1E92-8A4E-4298EA7495B0}"/>
                    </a:ext>
                  </a:extLst>
                </p14:cNvPr>
                <p14:cNvContentPartPr/>
                <p14:nvPr/>
              </p14:nvContentPartPr>
              <p14:xfrm>
                <a:off x="10057210" y="4064129"/>
                <a:ext cx="192960" cy="666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36C77845-6D48-1E92-8A4E-4298EA7495B0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0048570" y="4055489"/>
                  <a:ext cx="2106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BDAACA8D-1EA6-38DC-17F6-B37717D52792}"/>
                    </a:ext>
                  </a:extLst>
                </p14:cNvPr>
                <p14:cNvContentPartPr/>
                <p14:nvPr/>
              </p14:nvContentPartPr>
              <p14:xfrm>
                <a:off x="10444210" y="3808169"/>
                <a:ext cx="142920" cy="3124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BDAACA8D-1EA6-38DC-17F6-B37717D52792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0435210" y="3799529"/>
                  <a:ext cx="160560" cy="33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F6CE0DCF-3526-51C8-5536-4FED13CADE19}"/>
              </a:ext>
            </a:extLst>
          </p:cNvPr>
          <p:cNvGrpSpPr/>
          <p:nvPr/>
        </p:nvGrpSpPr>
        <p:grpSpPr>
          <a:xfrm>
            <a:off x="1857490" y="4705289"/>
            <a:ext cx="2292840" cy="1008720"/>
            <a:chOff x="1857490" y="4705289"/>
            <a:chExt cx="2292840" cy="100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59A1FF35-6BD7-0DE4-1952-D79C0EECD11C}"/>
                    </a:ext>
                  </a:extLst>
                </p14:cNvPr>
                <p14:cNvContentPartPr/>
                <p14:nvPr/>
              </p14:nvContentPartPr>
              <p14:xfrm>
                <a:off x="2173210" y="4737329"/>
                <a:ext cx="9000" cy="2494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59A1FF35-6BD7-0DE4-1952-D79C0EECD11C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2164210" y="4728689"/>
                  <a:ext cx="2664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95DF2736-AFB8-49F6-C280-B7ACAFD3FDA1}"/>
                    </a:ext>
                  </a:extLst>
                </p14:cNvPr>
                <p14:cNvContentPartPr/>
                <p14:nvPr/>
              </p14:nvContentPartPr>
              <p14:xfrm>
                <a:off x="1857490" y="5037209"/>
                <a:ext cx="563040" cy="1062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95DF2736-AFB8-49F6-C280-B7ACAFD3FDA1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848850" y="5028569"/>
                  <a:ext cx="5806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1B7759D4-FED0-EC9E-FD3D-06CCADEC95F3}"/>
                    </a:ext>
                  </a:extLst>
                </p14:cNvPr>
                <p14:cNvContentPartPr/>
                <p14:nvPr/>
              </p14:nvContentPartPr>
              <p14:xfrm>
                <a:off x="1883050" y="5160689"/>
                <a:ext cx="653760" cy="4716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1B7759D4-FED0-EC9E-FD3D-06CCADEC95F3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874410" y="5152049"/>
                  <a:ext cx="67140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555954AE-55E2-7722-89F7-54CAD8D73EA9}"/>
                    </a:ext>
                  </a:extLst>
                </p14:cNvPr>
                <p14:cNvContentPartPr/>
                <p14:nvPr/>
              </p14:nvContentPartPr>
              <p14:xfrm>
                <a:off x="2204530" y="5340689"/>
                <a:ext cx="144720" cy="3430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555954AE-55E2-7722-89F7-54CAD8D73EA9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2195530" y="5332049"/>
                  <a:ext cx="16236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1F09AFD-613E-78A1-637B-02D299F6ED0A}"/>
                    </a:ext>
                  </a:extLst>
                </p14:cNvPr>
                <p14:cNvContentPartPr/>
                <p14:nvPr/>
              </p14:nvContentPartPr>
              <p14:xfrm>
                <a:off x="2432410" y="5480369"/>
                <a:ext cx="91440" cy="1778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1F09AFD-613E-78A1-637B-02D299F6ED0A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2423410" y="5471369"/>
                  <a:ext cx="1090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FA5E872-BBF7-7982-500D-33B36089D381}"/>
                    </a:ext>
                  </a:extLst>
                </p14:cNvPr>
                <p14:cNvContentPartPr/>
                <p14:nvPr/>
              </p14:nvContentPartPr>
              <p14:xfrm>
                <a:off x="2389210" y="5454449"/>
                <a:ext cx="192600" cy="133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FA5E872-BBF7-7982-500D-33B36089D381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2380570" y="5445449"/>
                  <a:ext cx="2102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B54D904F-0182-B3A8-F035-8DD679BCBA0A}"/>
                    </a:ext>
                  </a:extLst>
                </p14:cNvPr>
                <p14:cNvContentPartPr/>
                <p14:nvPr/>
              </p14:nvContentPartPr>
              <p14:xfrm>
                <a:off x="2383810" y="5658209"/>
                <a:ext cx="206280" cy="558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B54D904F-0182-B3A8-F035-8DD679BCBA0A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2375170" y="5649209"/>
                  <a:ext cx="22392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3664EF0A-87D8-925D-DBF1-A3956C008E45}"/>
                    </a:ext>
                  </a:extLst>
                </p14:cNvPr>
                <p14:cNvContentPartPr/>
                <p14:nvPr/>
              </p14:nvContentPartPr>
              <p14:xfrm>
                <a:off x="2795290" y="4965209"/>
                <a:ext cx="383760" cy="2016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3664EF0A-87D8-925D-DBF1-A3956C008E45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2786650" y="4956209"/>
                  <a:ext cx="4014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F3A15873-F000-CD94-88A6-C953B15F698E}"/>
                    </a:ext>
                  </a:extLst>
                </p14:cNvPr>
                <p14:cNvContentPartPr/>
                <p14:nvPr/>
              </p14:nvContentPartPr>
              <p14:xfrm>
                <a:off x="3083650" y="4979249"/>
                <a:ext cx="108720" cy="22932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F3A15873-F000-CD94-88A6-C953B15F698E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3074650" y="4970609"/>
                  <a:ext cx="12636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D87FA17-DE9F-7298-22FF-E45035925D84}"/>
                    </a:ext>
                  </a:extLst>
                </p14:cNvPr>
                <p14:cNvContentPartPr/>
                <p14:nvPr/>
              </p14:nvContentPartPr>
              <p14:xfrm>
                <a:off x="3247090" y="5007689"/>
                <a:ext cx="132120" cy="2808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CD87FA17-DE9F-7298-22FF-E45035925D84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3238090" y="4998689"/>
                  <a:ext cx="14976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1FE73A0F-174D-3915-3C62-DF19BBAE8028}"/>
                    </a:ext>
                  </a:extLst>
                </p14:cNvPr>
                <p14:cNvContentPartPr/>
                <p14:nvPr/>
              </p14:nvContentPartPr>
              <p14:xfrm>
                <a:off x="3533290" y="4705289"/>
                <a:ext cx="192240" cy="7840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1FE73A0F-174D-3915-3C62-DF19BBAE8028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3524650" y="4696289"/>
                  <a:ext cx="209880" cy="80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0C5A7189-941D-54A7-26B2-5A2A78388F0C}"/>
                    </a:ext>
                  </a:extLst>
                </p14:cNvPr>
                <p14:cNvContentPartPr/>
                <p14:nvPr/>
              </p14:nvContentPartPr>
              <p14:xfrm>
                <a:off x="3813010" y="4882409"/>
                <a:ext cx="9720" cy="1710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0C5A7189-941D-54A7-26B2-5A2A78388F0C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3804010" y="4873409"/>
                  <a:ext cx="273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813EDCA2-E48E-C52F-DFBE-E8A272C6666F}"/>
                    </a:ext>
                  </a:extLst>
                </p14:cNvPr>
                <p14:cNvContentPartPr/>
                <p14:nvPr/>
              </p14:nvContentPartPr>
              <p14:xfrm>
                <a:off x="3708970" y="4970609"/>
                <a:ext cx="216000" cy="133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813EDCA2-E48E-C52F-DFBE-E8A272C6666F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3700330" y="4961609"/>
                  <a:ext cx="2336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EDA3F0F9-B5F9-1949-F1F3-C069CF810BA3}"/>
                    </a:ext>
                  </a:extLst>
                </p14:cNvPr>
                <p14:cNvContentPartPr/>
                <p14:nvPr/>
              </p14:nvContentPartPr>
              <p14:xfrm>
                <a:off x="4025770" y="4734449"/>
                <a:ext cx="124560" cy="7387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EDA3F0F9-B5F9-1949-F1F3-C069CF810BA3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4017130" y="4725449"/>
                  <a:ext cx="142200" cy="75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04B6EFF2-4BFA-AE81-13CC-005600B0E830}"/>
              </a:ext>
            </a:extLst>
          </p:cNvPr>
          <p:cNvGrpSpPr/>
          <p:nvPr/>
        </p:nvGrpSpPr>
        <p:grpSpPr>
          <a:xfrm>
            <a:off x="4205770" y="4558049"/>
            <a:ext cx="1347840" cy="918000"/>
            <a:chOff x="4205770" y="4558049"/>
            <a:chExt cx="1347840" cy="91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D3413F33-4664-4521-3486-EC57614EFC8C}"/>
                    </a:ext>
                  </a:extLst>
                </p14:cNvPr>
                <p14:cNvContentPartPr/>
                <p14:nvPr/>
              </p14:nvContentPartPr>
              <p14:xfrm>
                <a:off x="4205770" y="5372009"/>
                <a:ext cx="130680" cy="1000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D3413F33-4664-4521-3486-EC57614EFC8C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4197130" y="5363009"/>
                  <a:ext cx="1483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B85883A6-B381-4166-27C7-2B4680C1FBBF}"/>
                    </a:ext>
                  </a:extLst>
                </p14:cNvPr>
                <p14:cNvContentPartPr/>
                <p14:nvPr/>
              </p14:nvContentPartPr>
              <p14:xfrm>
                <a:off x="4236730" y="4558049"/>
                <a:ext cx="125640" cy="24444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B85883A6-B381-4166-27C7-2B4680C1FBBF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4228090" y="4549409"/>
                  <a:ext cx="14328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D18F2C5C-1BB3-9CBA-3A6D-64F6E5CD4563}"/>
                    </a:ext>
                  </a:extLst>
                </p14:cNvPr>
                <p14:cNvContentPartPr/>
                <p14:nvPr/>
              </p14:nvContentPartPr>
              <p14:xfrm>
                <a:off x="4485850" y="4976729"/>
                <a:ext cx="169200" cy="3564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D18F2C5C-1BB3-9CBA-3A6D-64F6E5CD4563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4477210" y="4967729"/>
                  <a:ext cx="18684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E79F662F-AFEC-7827-EC80-FA330BFEEC41}"/>
                    </a:ext>
                  </a:extLst>
                </p14:cNvPr>
                <p14:cNvContentPartPr/>
                <p14:nvPr/>
              </p14:nvContentPartPr>
              <p14:xfrm>
                <a:off x="4739650" y="5188049"/>
                <a:ext cx="17280" cy="1702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E79F662F-AFEC-7827-EC80-FA330BFEEC41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4730650" y="5179049"/>
                  <a:ext cx="349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9B71EFB0-E36F-407C-828D-E4966916A6E2}"/>
                    </a:ext>
                  </a:extLst>
                </p14:cNvPr>
                <p14:cNvContentPartPr/>
                <p14:nvPr/>
              </p14:nvContentPartPr>
              <p14:xfrm>
                <a:off x="4813450" y="5196329"/>
                <a:ext cx="10080" cy="1602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9B71EFB0-E36F-407C-828D-E4966916A6E2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4804450" y="5187689"/>
                  <a:ext cx="277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E3D545F8-5087-840F-A22B-AE8CFC557F0E}"/>
                    </a:ext>
                  </a:extLst>
                </p14:cNvPr>
                <p14:cNvContentPartPr/>
                <p14:nvPr/>
              </p14:nvContentPartPr>
              <p14:xfrm>
                <a:off x="4672690" y="5203169"/>
                <a:ext cx="207720" cy="39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E3D545F8-5087-840F-A22B-AE8CFC557F0E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4664050" y="5194169"/>
                  <a:ext cx="2253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3A293F78-F4D9-8E6D-D960-B7E4971BFC59}"/>
                    </a:ext>
                  </a:extLst>
                </p14:cNvPr>
                <p14:cNvContentPartPr/>
                <p14:nvPr/>
              </p14:nvContentPartPr>
              <p14:xfrm>
                <a:off x="4651450" y="5384609"/>
                <a:ext cx="194760" cy="237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3A293F78-F4D9-8E6D-D960-B7E4971BFC59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4642450" y="5375969"/>
                  <a:ext cx="2124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95EE3503-76DE-6315-18AE-4A8D1E7548F1}"/>
                    </a:ext>
                  </a:extLst>
                </p14:cNvPr>
                <p14:cNvContentPartPr/>
                <p14:nvPr/>
              </p14:nvContentPartPr>
              <p14:xfrm>
                <a:off x="5035930" y="4825529"/>
                <a:ext cx="124200" cy="3564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95EE3503-76DE-6315-18AE-4A8D1E7548F1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5026930" y="4816529"/>
                  <a:ext cx="14184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BE3F4F16-A563-BF52-01D7-952E627B2B44}"/>
                    </a:ext>
                  </a:extLst>
                </p14:cNvPr>
                <p14:cNvContentPartPr/>
                <p14:nvPr/>
              </p14:nvContentPartPr>
              <p14:xfrm>
                <a:off x="5251930" y="4997609"/>
                <a:ext cx="115920" cy="1357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BE3F4F16-A563-BF52-01D7-952E627B2B44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5242930" y="4988609"/>
                  <a:ext cx="1335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E7974233-11FD-451D-782B-6201DEAFA069}"/>
                    </a:ext>
                  </a:extLst>
                </p14:cNvPr>
                <p14:cNvContentPartPr/>
                <p14:nvPr/>
              </p14:nvContentPartPr>
              <p14:xfrm>
                <a:off x="5373250" y="4652009"/>
                <a:ext cx="180360" cy="8240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E7974233-11FD-451D-782B-6201DEAFA069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5364250" y="4643369"/>
                  <a:ext cx="198000" cy="84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99F2C891-50ED-76A5-6CDA-40CD63E06606}"/>
                  </a:ext>
                </a:extLst>
              </p14:cNvPr>
              <p14:cNvContentPartPr/>
              <p14:nvPr/>
            </p14:nvContentPartPr>
            <p14:xfrm>
              <a:off x="6066250" y="4964489"/>
              <a:ext cx="614160" cy="20592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99F2C891-50ED-76A5-6CDA-40CD63E06606}"/>
                  </a:ext>
                </a:extLst>
              </p:cNvPr>
              <p:cNvPicPr/>
              <p:nvPr/>
            </p:nvPicPr>
            <p:blipFill>
              <a:blip r:embed="rId387"/>
              <a:stretch>
                <a:fillRect/>
              </a:stretch>
            </p:blipFill>
            <p:spPr>
              <a:xfrm>
                <a:off x="6057610" y="4955849"/>
                <a:ext cx="631800" cy="22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2" name="Group 241">
            <a:extLst>
              <a:ext uri="{FF2B5EF4-FFF2-40B4-BE49-F238E27FC236}">
                <a16:creationId xmlns:a16="http://schemas.microsoft.com/office/drawing/2014/main" id="{3148DA0A-8CBF-6913-C933-73B3C41DE6E2}"/>
              </a:ext>
            </a:extLst>
          </p:cNvPr>
          <p:cNvGrpSpPr/>
          <p:nvPr/>
        </p:nvGrpSpPr>
        <p:grpSpPr>
          <a:xfrm>
            <a:off x="6872650" y="4700609"/>
            <a:ext cx="741240" cy="775800"/>
            <a:chOff x="6872650" y="4700609"/>
            <a:chExt cx="741240" cy="77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212626B5-05EE-867E-98D7-086673F0D722}"/>
                    </a:ext>
                  </a:extLst>
                </p14:cNvPr>
                <p14:cNvContentPartPr/>
                <p14:nvPr/>
              </p14:nvContentPartPr>
              <p14:xfrm>
                <a:off x="7182610" y="4700609"/>
                <a:ext cx="5400" cy="2401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212626B5-05EE-867E-98D7-086673F0D722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7173610" y="4691969"/>
                  <a:ext cx="2304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10BDE201-8CDC-F154-AF9C-07A5383ED10E}"/>
                    </a:ext>
                  </a:extLst>
                </p14:cNvPr>
                <p14:cNvContentPartPr/>
                <p14:nvPr/>
              </p14:nvContentPartPr>
              <p14:xfrm>
                <a:off x="6878770" y="4987529"/>
                <a:ext cx="735120" cy="626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10BDE201-8CDC-F154-AF9C-07A5383ED10E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6870130" y="4978889"/>
                  <a:ext cx="75276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09C326F5-A07E-D396-70EE-E45C5A6AB235}"/>
                    </a:ext>
                  </a:extLst>
                </p14:cNvPr>
                <p14:cNvContentPartPr/>
                <p14:nvPr/>
              </p14:nvContentPartPr>
              <p14:xfrm>
                <a:off x="6872650" y="5109929"/>
                <a:ext cx="676080" cy="36648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09C326F5-A07E-D396-70EE-E45C5A6AB235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6864010" y="5100929"/>
                  <a:ext cx="693720" cy="38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A600BFE0-48D9-77B4-8376-B45EA2272BE1}"/>
              </a:ext>
            </a:extLst>
          </p:cNvPr>
          <p:cNvGrpSpPr/>
          <p:nvPr/>
        </p:nvGrpSpPr>
        <p:grpSpPr>
          <a:xfrm>
            <a:off x="7155610" y="5276609"/>
            <a:ext cx="417240" cy="333360"/>
            <a:chOff x="7155610" y="5276609"/>
            <a:chExt cx="417240" cy="33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62184C47-2AAE-DD7B-91CE-C199C5B1D2A5}"/>
                    </a:ext>
                  </a:extLst>
                </p14:cNvPr>
                <p14:cNvContentPartPr/>
                <p14:nvPr/>
              </p14:nvContentPartPr>
              <p14:xfrm>
                <a:off x="7155610" y="5276609"/>
                <a:ext cx="141120" cy="2606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62184C47-2AAE-DD7B-91CE-C199C5B1D2A5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146610" y="5267969"/>
                  <a:ext cx="15876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992BCD44-F86D-54D6-3172-63AF2FF59862}"/>
                    </a:ext>
                  </a:extLst>
                </p14:cNvPr>
                <p14:cNvContentPartPr/>
                <p14:nvPr/>
              </p14:nvContentPartPr>
              <p14:xfrm>
                <a:off x="7356850" y="5442929"/>
                <a:ext cx="12600" cy="993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992BCD44-F86D-54D6-3172-63AF2FF59862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7347850" y="5433929"/>
                  <a:ext cx="3024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998FED1E-941F-378B-6EDE-EF24A2EC47C0}"/>
                    </a:ext>
                  </a:extLst>
                </p14:cNvPr>
                <p14:cNvContentPartPr/>
                <p14:nvPr/>
              </p14:nvContentPartPr>
              <p14:xfrm>
                <a:off x="7401490" y="5442569"/>
                <a:ext cx="14400" cy="1328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998FED1E-941F-378B-6EDE-EF24A2EC47C0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7392850" y="5433929"/>
                  <a:ext cx="3204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10D6E92C-8811-C0F8-3B0A-3D0CA792AA7D}"/>
                    </a:ext>
                  </a:extLst>
                </p14:cNvPr>
                <p14:cNvContentPartPr/>
                <p14:nvPr/>
              </p14:nvContentPartPr>
              <p14:xfrm>
                <a:off x="7483570" y="5429609"/>
                <a:ext cx="20520" cy="1501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10D6E92C-8811-C0F8-3B0A-3D0CA792AA7D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7474930" y="5420609"/>
                  <a:ext cx="3816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D136D11D-BCA9-96A0-F7C9-7569C76399F7}"/>
                    </a:ext>
                  </a:extLst>
                </p14:cNvPr>
                <p14:cNvContentPartPr/>
                <p14:nvPr/>
              </p14:nvContentPartPr>
              <p14:xfrm>
                <a:off x="7332370" y="5442209"/>
                <a:ext cx="240480" cy="64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D136D11D-BCA9-96A0-F7C9-7569C76399F7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7323370" y="5433569"/>
                  <a:ext cx="2581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9BDF2ED3-EF58-26C3-0D45-D12145002828}"/>
                    </a:ext>
                  </a:extLst>
                </p14:cNvPr>
                <p14:cNvContentPartPr/>
                <p14:nvPr/>
              </p14:nvContentPartPr>
              <p14:xfrm>
                <a:off x="7297810" y="5567489"/>
                <a:ext cx="255960" cy="424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9BDF2ED3-EF58-26C3-0D45-D12145002828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7288810" y="5558849"/>
                  <a:ext cx="273600" cy="60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5660A9F7-C47F-AD41-EB73-FBAEB3B9128F}"/>
                  </a:ext>
                </a:extLst>
              </p14:cNvPr>
              <p14:cNvContentPartPr/>
              <p14:nvPr/>
            </p14:nvContentPartPr>
            <p14:xfrm>
              <a:off x="7906930" y="4951169"/>
              <a:ext cx="618840" cy="209160"/>
            </p14:xfrm>
          </p:contentPart>
        </mc:Choice>
        <mc:Fallback xmlns=""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5660A9F7-C47F-AD41-EB73-FBAEB3B9128F}"/>
                  </a:ext>
                </a:extLst>
              </p:cNvPr>
              <p:cNvPicPr/>
              <p:nvPr/>
            </p:nvPicPr>
            <p:blipFill>
              <a:blip r:embed="rId407"/>
              <a:stretch>
                <a:fillRect/>
              </a:stretch>
            </p:blipFill>
            <p:spPr>
              <a:xfrm>
                <a:off x="7897930" y="4942169"/>
                <a:ext cx="63648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F1AF2153-9AF8-AF78-6A04-405B3A05691F}"/>
                  </a:ext>
                </a:extLst>
              </p14:cNvPr>
              <p14:cNvContentPartPr/>
              <p14:nvPr/>
            </p14:nvContentPartPr>
            <p14:xfrm>
              <a:off x="8603530" y="4698809"/>
              <a:ext cx="198360" cy="713880"/>
            </p14:xfrm>
          </p:contentPart>
        </mc:Choice>
        <mc:Fallback xmlns=""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F1AF2153-9AF8-AF78-6A04-405B3A05691F}"/>
                  </a:ext>
                </a:extLst>
              </p:cNvPr>
              <p:cNvPicPr/>
              <p:nvPr/>
            </p:nvPicPr>
            <p:blipFill>
              <a:blip r:embed="rId409"/>
              <a:stretch>
                <a:fillRect/>
              </a:stretch>
            </p:blipFill>
            <p:spPr>
              <a:xfrm>
                <a:off x="8594890" y="4689809"/>
                <a:ext cx="216000" cy="731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5" name="Group 274">
            <a:extLst>
              <a:ext uri="{FF2B5EF4-FFF2-40B4-BE49-F238E27FC236}">
                <a16:creationId xmlns:a16="http://schemas.microsoft.com/office/drawing/2014/main" id="{3A8D30AD-8395-FC44-BA73-B170C224C0C7}"/>
              </a:ext>
            </a:extLst>
          </p:cNvPr>
          <p:cNvGrpSpPr/>
          <p:nvPr/>
        </p:nvGrpSpPr>
        <p:grpSpPr>
          <a:xfrm>
            <a:off x="8869570" y="4570649"/>
            <a:ext cx="2437920" cy="1062000"/>
            <a:chOff x="8869570" y="4570649"/>
            <a:chExt cx="2437920" cy="106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33A999E1-C63B-F2C6-4966-BA4FAED29DAD}"/>
                    </a:ext>
                  </a:extLst>
                </p14:cNvPr>
                <p14:cNvContentPartPr/>
                <p14:nvPr/>
              </p14:nvContentPartPr>
              <p14:xfrm>
                <a:off x="8869570" y="4736249"/>
                <a:ext cx="158760" cy="69228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33A999E1-C63B-F2C6-4966-BA4FAED29DA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860930" y="4727609"/>
                  <a:ext cx="176400" cy="70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509CB848-32D8-D371-8CDB-388EA021A451}"/>
                    </a:ext>
                  </a:extLst>
                </p14:cNvPr>
                <p14:cNvContentPartPr/>
                <p14:nvPr/>
              </p14:nvContentPartPr>
              <p14:xfrm>
                <a:off x="9034090" y="5299649"/>
                <a:ext cx="101520" cy="29088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509CB848-32D8-D371-8CDB-388EA021A451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9025090" y="5290649"/>
                  <a:ext cx="1191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538743BB-C7DC-275D-5279-8B5A72E20CC6}"/>
                    </a:ext>
                  </a:extLst>
                </p14:cNvPr>
                <p14:cNvContentPartPr/>
                <p14:nvPr/>
              </p14:nvContentPartPr>
              <p14:xfrm>
                <a:off x="9074770" y="4702409"/>
                <a:ext cx="134280" cy="14868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538743BB-C7DC-275D-5279-8B5A72E20CC6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9066130" y="4693409"/>
                  <a:ext cx="1519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3F2DC7C0-C50A-9C3A-A123-97C14E1CB096}"/>
                    </a:ext>
                  </a:extLst>
                </p14:cNvPr>
                <p14:cNvContentPartPr/>
                <p14:nvPr/>
              </p14:nvContentPartPr>
              <p14:xfrm>
                <a:off x="9331090" y="4973129"/>
                <a:ext cx="165240" cy="3668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3F2DC7C0-C50A-9C3A-A123-97C14E1CB096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9322450" y="4964489"/>
                  <a:ext cx="18288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0869615E-844F-B3B7-719B-459A86389060}"/>
                    </a:ext>
                  </a:extLst>
                </p14:cNvPr>
                <p14:cNvContentPartPr/>
                <p14:nvPr/>
              </p14:nvContentPartPr>
              <p14:xfrm>
                <a:off x="9585250" y="5169689"/>
                <a:ext cx="17280" cy="1400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0869615E-844F-B3B7-719B-459A86389060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9576610" y="5161049"/>
                  <a:ext cx="349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3D05C58E-4B9C-8927-32B8-40A9A1F26614}"/>
                    </a:ext>
                  </a:extLst>
                </p14:cNvPr>
                <p14:cNvContentPartPr/>
                <p14:nvPr/>
              </p14:nvContentPartPr>
              <p14:xfrm>
                <a:off x="9679930" y="5167529"/>
                <a:ext cx="21240" cy="10152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3D05C58E-4B9C-8927-32B8-40A9A1F26614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9671290" y="5158889"/>
                  <a:ext cx="388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9FFF529C-E0BA-7D51-2A74-FEB22B4B29D2}"/>
                    </a:ext>
                  </a:extLst>
                </p14:cNvPr>
                <p14:cNvContentPartPr/>
                <p14:nvPr/>
              </p14:nvContentPartPr>
              <p14:xfrm>
                <a:off x="9770290" y="5168969"/>
                <a:ext cx="15480" cy="10944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9FFF529C-E0BA-7D51-2A74-FEB22B4B29D2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9761290" y="5159969"/>
                  <a:ext cx="331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38B7A346-C686-D775-5827-0F08421A906E}"/>
                    </a:ext>
                  </a:extLst>
                </p14:cNvPr>
                <p14:cNvContentPartPr/>
                <p14:nvPr/>
              </p14:nvContentPartPr>
              <p14:xfrm>
                <a:off x="9555370" y="5162489"/>
                <a:ext cx="285480" cy="2412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38B7A346-C686-D775-5827-0F08421A906E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9546370" y="5153489"/>
                  <a:ext cx="3031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5F9AFFE5-3158-AF8D-4376-26EB77C5B3A8}"/>
                    </a:ext>
                  </a:extLst>
                </p14:cNvPr>
                <p14:cNvContentPartPr/>
                <p14:nvPr/>
              </p14:nvContentPartPr>
              <p14:xfrm>
                <a:off x="9542410" y="5291369"/>
                <a:ext cx="317880" cy="6444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5F9AFFE5-3158-AF8D-4376-26EB77C5B3A8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9533770" y="5282729"/>
                  <a:ext cx="3355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3742782E-34E7-29FB-2565-1E6140C8581C}"/>
                    </a:ext>
                  </a:extLst>
                </p14:cNvPr>
                <p14:cNvContentPartPr/>
                <p14:nvPr/>
              </p14:nvContentPartPr>
              <p14:xfrm>
                <a:off x="9979810" y="4776569"/>
                <a:ext cx="128160" cy="4154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3742782E-34E7-29FB-2565-1E6140C8581C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9970810" y="4767569"/>
                  <a:ext cx="145800" cy="43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FC18C35C-951C-1D06-8008-33F0295666B9}"/>
                    </a:ext>
                  </a:extLst>
                </p14:cNvPr>
                <p14:cNvContentPartPr/>
                <p14:nvPr/>
              </p14:nvContentPartPr>
              <p14:xfrm>
                <a:off x="10163770" y="5020289"/>
                <a:ext cx="146160" cy="1321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FC18C35C-951C-1D06-8008-33F0295666B9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10155130" y="5011649"/>
                  <a:ext cx="1638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07400210-32D1-1284-918A-78D8EF3DC518}"/>
                    </a:ext>
                  </a:extLst>
                </p14:cNvPr>
                <p14:cNvContentPartPr/>
                <p14:nvPr/>
              </p14:nvContentPartPr>
              <p14:xfrm>
                <a:off x="10601170" y="4928849"/>
                <a:ext cx="19440" cy="23148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07400210-32D1-1284-918A-78D8EF3DC518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10592170" y="4920209"/>
                  <a:ext cx="37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5DCDDBF9-8AC6-32E5-957E-550A3D08617A}"/>
                    </a:ext>
                  </a:extLst>
                </p14:cNvPr>
                <p14:cNvContentPartPr/>
                <p14:nvPr/>
              </p14:nvContentPartPr>
              <p14:xfrm>
                <a:off x="10515490" y="5008049"/>
                <a:ext cx="235800" cy="331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5DCDDBF9-8AC6-32E5-957E-550A3D08617A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10506850" y="4999049"/>
                  <a:ext cx="2534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561D61D2-DB8C-E55D-7954-E00A81165DD2}"/>
                    </a:ext>
                  </a:extLst>
                </p14:cNvPr>
                <p14:cNvContentPartPr/>
                <p14:nvPr/>
              </p14:nvContentPartPr>
              <p14:xfrm>
                <a:off x="10992490" y="4772969"/>
                <a:ext cx="28440" cy="1688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561D61D2-DB8C-E55D-7954-E00A81165DD2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10983490" y="4764329"/>
                  <a:ext cx="4608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A136004A-F862-1612-189D-BAA1B7FED752}"/>
                    </a:ext>
                  </a:extLst>
                </p14:cNvPr>
                <p14:cNvContentPartPr/>
                <p14:nvPr/>
              </p14:nvContentPartPr>
              <p14:xfrm>
                <a:off x="11045410" y="4756049"/>
                <a:ext cx="15480" cy="20520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A136004A-F862-1612-189D-BAA1B7FED752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11036410" y="4747409"/>
                  <a:ext cx="331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145E5F8B-42E7-7D5D-F77C-51C9ED7ED29A}"/>
                    </a:ext>
                  </a:extLst>
                </p14:cNvPr>
                <p14:cNvContentPartPr/>
                <p14:nvPr/>
              </p14:nvContentPartPr>
              <p14:xfrm>
                <a:off x="10928050" y="4712129"/>
                <a:ext cx="273960" cy="15084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145E5F8B-42E7-7D5D-F77C-51C9ED7ED29A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10919050" y="4703129"/>
                  <a:ext cx="2916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25AFB067-07A3-FB0E-8AA3-A0B46B502297}"/>
                    </a:ext>
                  </a:extLst>
                </p14:cNvPr>
                <p14:cNvContentPartPr/>
                <p14:nvPr/>
              </p14:nvContentPartPr>
              <p14:xfrm>
                <a:off x="10827250" y="4990769"/>
                <a:ext cx="385200" cy="709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25AFB067-07A3-FB0E-8AA3-A0B46B502297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10818610" y="4981769"/>
                  <a:ext cx="4028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CB21415A-B6EB-5FDD-C8E6-62E9CDAD1D36}"/>
                    </a:ext>
                  </a:extLst>
                </p14:cNvPr>
                <p14:cNvContentPartPr/>
                <p14:nvPr/>
              </p14:nvContentPartPr>
              <p14:xfrm>
                <a:off x="11002570" y="5148089"/>
                <a:ext cx="29880" cy="26280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CB21415A-B6EB-5FDD-C8E6-62E9CDAD1D36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10993570" y="5139089"/>
                  <a:ext cx="475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9C146BD2-4E52-1333-0AB2-07E9097EEB08}"/>
                    </a:ext>
                  </a:extLst>
                </p14:cNvPr>
                <p14:cNvContentPartPr/>
                <p14:nvPr/>
              </p14:nvContentPartPr>
              <p14:xfrm>
                <a:off x="10871890" y="5141969"/>
                <a:ext cx="237960" cy="741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9C146BD2-4E52-1333-0AB2-07E9097EEB08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10862890" y="5133329"/>
                  <a:ext cx="2556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3D2D0CC6-2591-02B3-9D35-5CEF79411BD3}"/>
                    </a:ext>
                  </a:extLst>
                </p14:cNvPr>
                <p14:cNvContentPartPr/>
                <p14:nvPr/>
              </p14:nvContentPartPr>
              <p14:xfrm>
                <a:off x="11135410" y="4570649"/>
                <a:ext cx="172080" cy="106200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3D2D0CC6-2591-02B3-9D35-5CEF79411BD3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11126410" y="4562009"/>
                  <a:ext cx="189720" cy="107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FE575A75-42D4-DAA4-A4A7-458C629182BD}"/>
              </a:ext>
            </a:extLst>
          </p:cNvPr>
          <p:cNvGrpSpPr/>
          <p:nvPr/>
        </p:nvGrpSpPr>
        <p:grpSpPr>
          <a:xfrm>
            <a:off x="1806010" y="5991209"/>
            <a:ext cx="751680" cy="844560"/>
            <a:chOff x="1806010" y="5991209"/>
            <a:chExt cx="751680" cy="84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43CAE4BE-EAEF-EE88-A177-C2C058D14456}"/>
                    </a:ext>
                  </a:extLst>
                </p14:cNvPr>
                <p14:cNvContentPartPr/>
                <p14:nvPr/>
              </p14:nvContentPartPr>
              <p14:xfrm>
                <a:off x="2112370" y="5991209"/>
                <a:ext cx="13680" cy="21348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43CAE4BE-EAEF-EE88-A177-C2C058D14456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2103730" y="5982569"/>
                  <a:ext cx="3132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8207FFA9-D1AC-77CB-521D-6CE86096C1BF}"/>
                    </a:ext>
                  </a:extLst>
                </p14:cNvPr>
                <p14:cNvContentPartPr/>
                <p14:nvPr/>
              </p14:nvContentPartPr>
              <p14:xfrm>
                <a:off x="1860010" y="6292889"/>
                <a:ext cx="546840" cy="7164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8207FFA9-D1AC-77CB-521D-6CE86096C1BF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1851370" y="6284249"/>
                  <a:ext cx="56448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0390A66B-E223-24D5-B8E1-528F0D67F348}"/>
                    </a:ext>
                  </a:extLst>
                </p14:cNvPr>
                <p14:cNvContentPartPr/>
                <p14:nvPr/>
              </p14:nvContentPartPr>
              <p14:xfrm>
                <a:off x="1806010" y="6387209"/>
                <a:ext cx="668160" cy="44856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0390A66B-E223-24D5-B8E1-528F0D67F348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1797370" y="6378209"/>
                  <a:ext cx="68580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C46A9746-08BE-CF67-FAAF-CEAEC7D765F7}"/>
                    </a:ext>
                  </a:extLst>
                </p14:cNvPr>
                <p14:cNvContentPartPr/>
                <p14:nvPr/>
              </p14:nvContentPartPr>
              <p14:xfrm>
                <a:off x="2149090" y="6533729"/>
                <a:ext cx="165960" cy="22284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C46A9746-08BE-CF67-FAAF-CEAEC7D765F7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2140090" y="6524729"/>
                  <a:ext cx="18360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40865BEA-E93E-3D8A-BE29-3E7CD6A2A445}"/>
                    </a:ext>
                  </a:extLst>
                </p14:cNvPr>
                <p14:cNvContentPartPr/>
                <p14:nvPr/>
              </p14:nvContentPartPr>
              <p14:xfrm>
                <a:off x="2382730" y="6647489"/>
                <a:ext cx="40320" cy="8784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40865BEA-E93E-3D8A-BE29-3E7CD6A2A445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2373730" y="6638849"/>
                  <a:ext cx="579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8B19F4AC-E1B1-EECA-19EE-0001FD0BCE5A}"/>
                    </a:ext>
                  </a:extLst>
                </p14:cNvPr>
                <p14:cNvContentPartPr/>
                <p14:nvPr/>
              </p14:nvContentPartPr>
              <p14:xfrm>
                <a:off x="2455450" y="6622289"/>
                <a:ext cx="34200" cy="1533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8B19F4AC-E1B1-EECA-19EE-0001FD0BCE5A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2446450" y="6613289"/>
                  <a:ext cx="518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55494514-134B-407D-83B6-77A92382C286}"/>
                    </a:ext>
                  </a:extLst>
                </p14:cNvPr>
                <p14:cNvContentPartPr/>
                <p14:nvPr/>
              </p14:nvContentPartPr>
              <p14:xfrm>
                <a:off x="2351410" y="6637769"/>
                <a:ext cx="206280" cy="17604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55494514-134B-407D-83B6-77A92382C286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2342410" y="6629129"/>
                  <a:ext cx="223920" cy="19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61EF8A6D-0006-EBC6-D1D0-3D49D42B5DA6}"/>
              </a:ext>
            </a:extLst>
          </p:cNvPr>
          <p:cNvGrpSpPr/>
          <p:nvPr/>
        </p:nvGrpSpPr>
        <p:grpSpPr>
          <a:xfrm>
            <a:off x="2800330" y="5797889"/>
            <a:ext cx="3760200" cy="1021320"/>
            <a:chOff x="2800330" y="5797889"/>
            <a:chExt cx="3760200" cy="102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0ACE553F-9D95-ADB8-FACB-47DB1BFD4DA1}"/>
                    </a:ext>
                  </a:extLst>
                </p14:cNvPr>
                <p14:cNvContentPartPr/>
                <p14:nvPr/>
              </p14:nvContentPartPr>
              <p14:xfrm>
                <a:off x="2800330" y="6263369"/>
                <a:ext cx="388440" cy="16740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0ACE553F-9D95-ADB8-FACB-47DB1BFD4DA1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2791330" y="6254369"/>
                  <a:ext cx="4060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4B1D1EDD-8BF0-2CDF-6110-DD9F2639D7C1}"/>
                    </a:ext>
                  </a:extLst>
                </p14:cNvPr>
                <p14:cNvContentPartPr/>
                <p14:nvPr/>
              </p14:nvContentPartPr>
              <p14:xfrm>
                <a:off x="3046210" y="6268769"/>
                <a:ext cx="146160" cy="20088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4B1D1EDD-8BF0-2CDF-6110-DD9F2639D7C1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3037570" y="6259769"/>
                  <a:ext cx="1638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640AE92D-4755-B7D0-5EFB-85270DFD89FD}"/>
                    </a:ext>
                  </a:extLst>
                </p14:cNvPr>
                <p14:cNvContentPartPr/>
                <p14:nvPr/>
              </p14:nvContentPartPr>
              <p14:xfrm>
                <a:off x="3233410" y="6250409"/>
                <a:ext cx="142560" cy="3477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640AE92D-4755-B7D0-5EFB-85270DFD89FD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3224770" y="6241409"/>
                  <a:ext cx="16020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5CDEFFED-42C3-C8A0-9C9D-943E4A2D9AF9}"/>
                    </a:ext>
                  </a:extLst>
                </p14:cNvPr>
                <p14:cNvContentPartPr/>
                <p14:nvPr/>
              </p14:nvContentPartPr>
              <p14:xfrm>
                <a:off x="3586210" y="5865569"/>
                <a:ext cx="201240" cy="95364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5CDEFFED-42C3-C8A0-9C9D-943E4A2D9AF9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3577210" y="5856929"/>
                  <a:ext cx="218880" cy="9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76DAA47F-8671-192D-A037-9F3D65346293}"/>
                    </a:ext>
                  </a:extLst>
                </p14:cNvPr>
                <p14:cNvContentPartPr/>
                <p14:nvPr/>
              </p14:nvContentPartPr>
              <p14:xfrm>
                <a:off x="3714370" y="6362009"/>
                <a:ext cx="221760" cy="2880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76DAA47F-8671-192D-A037-9F3D65346293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3705730" y="6353369"/>
                  <a:ext cx="2394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F31F3975-9917-AAB8-3313-5931C960F651}"/>
                    </a:ext>
                  </a:extLst>
                </p14:cNvPr>
                <p14:cNvContentPartPr/>
                <p14:nvPr/>
              </p14:nvContentPartPr>
              <p14:xfrm>
                <a:off x="4093450" y="5950529"/>
                <a:ext cx="79200" cy="7171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F31F3975-9917-AAB8-3313-5931C960F651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4084810" y="5941529"/>
                  <a:ext cx="96840" cy="73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27AC0B62-7E11-04B6-A382-D2DCACF6EA6E}"/>
                    </a:ext>
                  </a:extLst>
                </p14:cNvPr>
                <p14:cNvContentPartPr/>
                <p14:nvPr/>
              </p14:nvContentPartPr>
              <p14:xfrm>
                <a:off x="4265890" y="6594569"/>
                <a:ext cx="143640" cy="1076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27AC0B62-7E11-04B6-A382-D2DCACF6EA6E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4257250" y="6585929"/>
                  <a:ext cx="1612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46A526D9-D114-0A7A-EC8A-2371380AEEA4}"/>
                    </a:ext>
                  </a:extLst>
                </p14:cNvPr>
                <p14:cNvContentPartPr/>
                <p14:nvPr/>
              </p14:nvContentPartPr>
              <p14:xfrm>
                <a:off x="4319890" y="5859449"/>
                <a:ext cx="97560" cy="2001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46A526D9-D114-0A7A-EC8A-2371380AEEA4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4311250" y="5850809"/>
                  <a:ext cx="11520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C97E525A-A53A-A8DD-277A-E56ECC581759}"/>
                    </a:ext>
                  </a:extLst>
                </p14:cNvPr>
                <p14:cNvContentPartPr/>
                <p14:nvPr/>
              </p14:nvContentPartPr>
              <p14:xfrm>
                <a:off x="4629490" y="6138809"/>
                <a:ext cx="171360" cy="34200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C97E525A-A53A-A8DD-277A-E56ECC581759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4620490" y="6130169"/>
                  <a:ext cx="18900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F10C6568-B5EE-C5F4-47AE-2822CE74401D}"/>
                    </a:ext>
                  </a:extLst>
                </p14:cNvPr>
                <p14:cNvContentPartPr/>
                <p14:nvPr/>
              </p14:nvContentPartPr>
              <p14:xfrm>
                <a:off x="4884730" y="6396209"/>
                <a:ext cx="18360" cy="12312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F10C6568-B5EE-C5F4-47AE-2822CE74401D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4875730" y="6387209"/>
                  <a:ext cx="360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B8B559FE-87D3-E65D-EC1A-A218821CF52E}"/>
                    </a:ext>
                  </a:extLst>
                </p14:cNvPr>
                <p14:cNvContentPartPr/>
                <p14:nvPr/>
              </p14:nvContentPartPr>
              <p14:xfrm>
                <a:off x="4949170" y="6400529"/>
                <a:ext cx="21960" cy="12888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B8B559FE-87D3-E65D-EC1A-A218821CF52E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4940170" y="6391889"/>
                  <a:ext cx="396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0F97F512-9641-3906-01D7-257B52D74649}"/>
                    </a:ext>
                  </a:extLst>
                </p14:cNvPr>
                <p14:cNvContentPartPr/>
                <p14:nvPr/>
              </p14:nvContentPartPr>
              <p14:xfrm>
                <a:off x="4840810" y="6366329"/>
                <a:ext cx="208440" cy="2196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0F97F512-9641-3906-01D7-257B52D74649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4832170" y="6357329"/>
                  <a:ext cx="2260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07C4C694-92E8-DD6C-91DB-972DADFB14C8}"/>
                    </a:ext>
                  </a:extLst>
                </p14:cNvPr>
                <p14:cNvContentPartPr/>
                <p14:nvPr/>
              </p14:nvContentPartPr>
              <p14:xfrm>
                <a:off x="4840450" y="6544529"/>
                <a:ext cx="221400" cy="3060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07C4C694-92E8-DD6C-91DB-972DADFB14C8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4831450" y="6535529"/>
                  <a:ext cx="2390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D6B8E269-880B-BF99-9558-80AC40CB7C2D}"/>
                    </a:ext>
                  </a:extLst>
                </p14:cNvPr>
                <p14:cNvContentPartPr/>
                <p14:nvPr/>
              </p14:nvContentPartPr>
              <p14:xfrm>
                <a:off x="5176330" y="6085529"/>
                <a:ext cx="164880" cy="30528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D6B8E269-880B-BF99-9558-80AC40CB7C2D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5167330" y="6076889"/>
                  <a:ext cx="18252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7DB2F6E3-E0F6-C76B-C394-63D96BB76B52}"/>
                    </a:ext>
                  </a:extLst>
                </p14:cNvPr>
                <p14:cNvContentPartPr/>
                <p14:nvPr/>
              </p14:nvContentPartPr>
              <p14:xfrm>
                <a:off x="5354170" y="6193169"/>
                <a:ext cx="126720" cy="1605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7DB2F6E3-E0F6-C76B-C394-63D96BB76B52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5345170" y="6184169"/>
                  <a:ext cx="1443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281681EB-7372-914D-B9CB-F2C0699BF9C9}"/>
                    </a:ext>
                  </a:extLst>
                </p14:cNvPr>
                <p14:cNvContentPartPr/>
                <p14:nvPr/>
              </p14:nvContentPartPr>
              <p14:xfrm>
                <a:off x="5461090" y="5797889"/>
                <a:ext cx="361080" cy="84348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281681EB-7372-914D-B9CB-F2C0699BF9C9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5452450" y="5789249"/>
                  <a:ext cx="378720" cy="86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805B9F3D-A232-C285-184E-692437D022DD}"/>
                    </a:ext>
                  </a:extLst>
                </p14:cNvPr>
                <p14:cNvContentPartPr/>
                <p14:nvPr/>
              </p14:nvContentPartPr>
              <p14:xfrm>
                <a:off x="6060850" y="6151409"/>
                <a:ext cx="499680" cy="18468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805B9F3D-A232-C285-184E-692437D022DD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6052210" y="6142769"/>
                  <a:ext cx="517320" cy="20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4922BF53-E812-0409-9675-264813DDD54C}"/>
              </a:ext>
            </a:extLst>
          </p:cNvPr>
          <p:cNvGrpSpPr/>
          <p:nvPr/>
        </p:nvGrpSpPr>
        <p:grpSpPr>
          <a:xfrm>
            <a:off x="6827290" y="5746049"/>
            <a:ext cx="2142720" cy="1001520"/>
            <a:chOff x="6827290" y="5746049"/>
            <a:chExt cx="2142720" cy="100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57424D89-50F4-5BFD-D40F-69A911B2207A}"/>
                    </a:ext>
                  </a:extLst>
                </p14:cNvPr>
                <p14:cNvContentPartPr/>
                <p14:nvPr/>
              </p14:nvContentPartPr>
              <p14:xfrm>
                <a:off x="7160650" y="5868809"/>
                <a:ext cx="242280" cy="23724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57424D89-50F4-5BFD-D40F-69A911B2207A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7151650" y="5859809"/>
                  <a:ext cx="2599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D1665F39-075B-2E22-C944-E1965B622CC9}"/>
                    </a:ext>
                  </a:extLst>
                </p14:cNvPr>
                <p14:cNvContentPartPr/>
                <p14:nvPr/>
              </p14:nvContentPartPr>
              <p14:xfrm>
                <a:off x="6827290" y="6165809"/>
                <a:ext cx="1146600" cy="12420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D1665F39-075B-2E22-C944-E1965B622CC9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6818650" y="6157169"/>
                  <a:ext cx="11642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755871C5-1853-6976-7745-272A3FB8DC43}"/>
                    </a:ext>
                  </a:extLst>
                </p14:cNvPr>
                <p14:cNvContentPartPr/>
                <p14:nvPr/>
              </p14:nvContentPartPr>
              <p14:xfrm>
                <a:off x="6828730" y="6302969"/>
                <a:ext cx="1154880" cy="4233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755871C5-1853-6976-7745-272A3FB8DC43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6819730" y="6293969"/>
                  <a:ext cx="117252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99C1C3A6-7C32-7BC6-5AAD-986C19E7150B}"/>
                    </a:ext>
                  </a:extLst>
                </p14:cNvPr>
                <p14:cNvContentPartPr/>
                <p14:nvPr/>
              </p14:nvContentPartPr>
              <p14:xfrm>
                <a:off x="7334170" y="6439049"/>
                <a:ext cx="136080" cy="22032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99C1C3A6-7C32-7BC6-5AAD-986C19E7150B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7325170" y="6430409"/>
                  <a:ext cx="1537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7A5979B6-F77D-81B3-1A48-9B470F6CA865}"/>
                    </a:ext>
                  </a:extLst>
                </p14:cNvPr>
                <p14:cNvContentPartPr/>
                <p14:nvPr/>
              </p14:nvContentPartPr>
              <p14:xfrm>
                <a:off x="7524610" y="6630929"/>
                <a:ext cx="47160" cy="7812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7A5979B6-F77D-81B3-1A48-9B470F6CA865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7515610" y="6621929"/>
                  <a:ext cx="648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6C7F7967-CA5D-4EEA-FB8A-026ACCC706C6}"/>
                    </a:ext>
                  </a:extLst>
                </p14:cNvPr>
                <p14:cNvContentPartPr/>
                <p14:nvPr/>
              </p14:nvContentPartPr>
              <p14:xfrm>
                <a:off x="7601650" y="6625169"/>
                <a:ext cx="13320" cy="9072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6C7F7967-CA5D-4EEA-FB8A-026ACCC706C6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7593010" y="6616529"/>
                  <a:ext cx="309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2A55D6AD-5CA9-6BB9-8B3E-A99DE6156EDC}"/>
                    </a:ext>
                  </a:extLst>
                </p14:cNvPr>
                <p14:cNvContentPartPr/>
                <p14:nvPr/>
              </p14:nvContentPartPr>
              <p14:xfrm>
                <a:off x="7657450" y="6605009"/>
                <a:ext cx="46800" cy="8424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2A55D6AD-5CA9-6BB9-8B3E-A99DE6156EDC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7648810" y="6596009"/>
                  <a:ext cx="644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ADDA2FE9-06C0-BAC1-27A2-4741177E9BB8}"/>
                    </a:ext>
                  </a:extLst>
                </p14:cNvPr>
                <p14:cNvContentPartPr/>
                <p14:nvPr/>
              </p14:nvContentPartPr>
              <p14:xfrm>
                <a:off x="7456930" y="6608969"/>
                <a:ext cx="352800" cy="2664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ADDA2FE9-06C0-BAC1-27A2-4741177E9BB8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7448290" y="6599969"/>
                  <a:ext cx="37044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6824A9EA-8F01-EFC7-A0C0-BF5E7AE661B6}"/>
                    </a:ext>
                  </a:extLst>
                </p14:cNvPr>
                <p14:cNvContentPartPr/>
                <p14:nvPr/>
              </p14:nvContentPartPr>
              <p14:xfrm>
                <a:off x="7527490" y="6701129"/>
                <a:ext cx="262800" cy="4644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6824A9EA-8F01-EFC7-A0C0-BF5E7AE661B6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7518850" y="6692489"/>
                  <a:ext cx="2804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2F088FA6-5B0B-67FB-F562-50B8AC915C17}"/>
                    </a:ext>
                  </a:extLst>
                </p14:cNvPr>
                <p14:cNvContentPartPr/>
                <p14:nvPr/>
              </p14:nvContentPartPr>
              <p14:xfrm>
                <a:off x="8204650" y="6094529"/>
                <a:ext cx="496800" cy="19620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2F088FA6-5B0B-67FB-F562-50B8AC915C17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8196010" y="6085529"/>
                  <a:ext cx="51444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D591E291-100A-15D3-EEF4-9C7A33EF42AF}"/>
                    </a:ext>
                  </a:extLst>
                </p14:cNvPr>
                <p14:cNvContentPartPr/>
                <p14:nvPr/>
              </p14:nvContentPartPr>
              <p14:xfrm>
                <a:off x="8782810" y="5746049"/>
                <a:ext cx="187200" cy="90396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D591E291-100A-15D3-EEF4-9C7A33EF42AF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8773810" y="5737049"/>
                  <a:ext cx="204840" cy="92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DAFF904D-FCE9-6D49-43A3-A49260F22F86}"/>
              </a:ext>
            </a:extLst>
          </p:cNvPr>
          <p:cNvGrpSpPr/>
          <p:nvPr/>
        </p:nvGrpSpPr>
        <p:grpSpPr>
          <a:xfrm>
            <a:off x="9097090" y="5681609"/>
            <a:ext cx="2409840" cy="967320"/>
            <a:chOff x="9097090" y="5681609"/>
            <a:chExt cx="2409840" cy="96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334B056F-2E69-62BA-70C5-188D176C5CF3}"/>
                    </a:ext>
                  </a:extLst>
                </p14:cNvPr>
                <p14:cNvContentPartPr/>
                <p14:nvPr/>
              </p14:nvContentPartPr>
              <p14:xfrm>
                <a:off x="9097090" y="5812289"/>
                <a:ext cx="185760" cy="71388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334B056F-2E69-62BA-70C5-188D176C5CF3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9088090" y="5803289"/>
                  <a:ext cx="203400" cy="73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44B92133-4D3F-FF49-5DBD-D9B7723AB53F}"/>
                    </a:ext>
                  </a:extLst>
                </p14:cNvPr>
                <p14:cNvContentPartPr/>
                <p14:nvPr/>
              </p14:nvContentPartPr>
              <p14:xfrm>
                <a:off x="9304450" y="6369929"/>
                <a:ext cx="189720" cy="2307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44B92133-4D3F-FF49-5DBD-D9B7723AB53F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9295810" y="6360929"/>
                  <a:ext cx="2073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31C3EA2C-FFEA-5C4A-7774-487529C53A5C}"/>
                    </a:ext>
                  </a:extLst>
                </p14:cNvPr>
                <p14:cNvContentPartPr/>
                <p14:nvPr/>
              </p14:nvContentPartPr>
              <p14:xfrm>
                <a:off x="9346930" y="5681609"/>
                <a:ext cx="188280" cy="18684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31C3EA2C-FFEA-5C4A-7774-487529C53A5C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9337930" y="5672609"/>
                  <a:ext cx="20592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B275F210-0404-4C8C-62E3-AE14C5329BC0}"/>
                    </a:ext>
                  </a:extLst>
                </p14:cNvPr>
                <p14:cNvContentPartPr/>
                <p14:nvPr/>
              </p14:nvContentPartPr>
              <p14:xfrm>
                <a:off x="9681730" y="5993009"/>
                <a:ext cx="176400" cy="3488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B275F210-0404-4C8C-62E3-AE14C5329BC0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9673090" y="5984369"/>
                  <a:ext cx="19404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262560BC-E2F5-E723-7CA0-DADE9288F2A0}"/>
                    </a:ext>
                  </a:extLst>
                </p14:cNvPr>
                <p14:cNvContentPartPr/>
                <p14:nvPr/>
              </p14:nvContentPartPr>
              <p14:xfrm>
                <a:off x="9983410" y="6250769"/>
                <a:ext cx="22320" cy="15480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262560BC-E2F5-E723-7CA0-DADE9288F2A0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9974410" y="6242129"/>
                  <a:ext cx="3996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10201A03-956F-8169-44D2-D2F1A3044E69}"/>
                    </a:ext>
                  </a:extLst>
                </p14:cNvPr>
                <p14:cNvContentPartPr/>
                <p14:nvPr/>
              </p14:nvContentPartPr>
              <p14:xfrm>
                <a:off x="10050730" y="6311249"/>
                <a:ext cx="3240" cy="11412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10201A03-956F-8169-44D2-D2F1A3044E69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10042090" y="6302249"/>
                  <a:ext cx="2088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21CE6AA8-9891-4602-FF0E-248C1A5A9130}"/>
                    </a:ext>
                  </a:extLst>
                </p14:cNvPr>
                <p14:cNvContentPartPr/>
                <p14:nvPr/>
              </p14:nvContentPartPr>
              <p14:xfrm>
                <a:off x="10076650" y="6268769"/>
                <a:ext cx="16560" cy="12888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21CE6AA8-9891-4602-FF0E-248C1A5A9130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10067650" y="6260129"/>
                  <a:ext cx="342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CD664500-AB80-15D4-FE10-49FBB25C25E8}"/>
                    </a:ext>
                  </a:extLst>
                </p14:cNvPr>
                <p14:cNvContentPartPr/>
                <p14:nvPr/>
              </p14:nvContentPartPr>
              <p14:xfrm>
                <a:off x="9921490" y="6227729"/>
                <a:ext cx="293040" cy="2952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CD664500-AB80-15D4-FE10-49FBB25C25E8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9912490" y="6219089"/>
                  <a:ext cx="3106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1764A9C6-90E3-3559-A131-59786A4555B9}"/>
                    </a:ext>
                  </a:extLst>
                </p14:cNvPr>
                <p14:cNvContentPartPr/>
                <p14:nvPr/>
              </p14:nvContentPartPr>
              <p14:xfrm>
                <a:off x="9867850" y="6419249"/>
                <a:ext cx="279000" cy="828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1764A9C6-90E3-3559-A131-59786A4555B9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9859210" y="6410609"/>
                  <a:ext cx="2966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790782B0-8736-C240-F443-3A8E48E99746}"/>
                    </a:ext>
                  </a:extLst>
                </p14:cNvPr>
                <p14:cNvContentPartPr/>
                <p14:nvPr/>
              </p14:nvContentPartPr>
              <p14:xfrm>
                <a:off x="10037050" y="6220529"/>
                <a:ext cx="14400" cy="17604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790782B0-8736-C240-F443-3A8E48E99746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10028050" y="6211889"/>
                  <a:ext cx="3204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F247BD05-4332-6030-1B19-F3CB6F5C60A1}"/>
                    </a:ext>
                  </a:extLst>
                </p14:cNvPr>
                <p14:cNvContentPartPr/>
                <p14:nvPr/>
              </p14:nvContentPartPr>
              <p14:xfrm>
                <a:off x="10420090" y="6057089"/>
                <a:ext cx="2160" cy="288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F247BD05-4332-6030-1B19-F3CB6F5C60A1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10411090" y="6048089"/>
                  <a:ext cx="19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0EE795A3-5837-8331-A0FE-229557605FC5}"/>
                    </a:ext>
                  </a:extLst>
                </p14:cNvPr>
                <p14:cNvContentPartPr/>
                <p14:nvPr/>
              </p14:nvContentPartPr>
              <p14:xfrm>
                <a:off x="10287250" y="5893289"/>
                <a:ext cx="137880" cy="2876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0EE795A3-5837-8331-A0FE-229557605FC5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10278610" y="5884649"/>
                  <a:ext cx="15552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9D4EA504-CE30-AFD4-3D14-678F1348A4A1}"/>
                    </a:ext>
                  </a:extLst>
                </p14:cNvPr>
                <p14:cNvContentPartPr/>
                <p14:nvPr/>
              </p14:nvContentPartPr>
              <p14:xfrm>
                <a:off x="10465450" y="6111449"/>
                <a:ext cx="126720" cy="6912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9D4EA504-CE30-AFD4-3D14-678F1348A4A1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10456450" y="6102809"/>
                  <a:ext cx="14436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F882D6A9-5071-0E49-B225-0AD3D59AA3A2}"/>
                    </a:ext>
                  </a:extLst>
                </p14:cNvPr>
                <p14:cNvContentPartPr/>
                <p14:nvPr/>
              </p14:nvContentPartPr>
              <p14:xfrm>
                <a:off x="10750210" y="6156089"/>
                <a:ext cx="225360" cy="1728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F882D6A9-5071-0E49-B225-0AD3D59AA3A2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10741210" y="6147449"/>
                  <a:ext cx="24300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EDD61560-B631-B12A-E8C7-0468ACB6DAF1}"/>
                    </a:ext>
                  </a:extLst>
                </p14:cNvPr>
                <p14:cNvContentPartPr/>
                <p14:nvPr/>
              </p14:nvContentPartPr>
              <p14:xfrm>
                <a:off x="11117410" y="5953769"/>
                <a:ext cx="25920" cy="18756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EDD61560-B631-B12A-E8C7-0468ACB6DAF1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11108770" y="5944769"/>
                  <a:ext cx="435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C28980DE-7FAE-FFD4-CBB8-7575BE45905F}"/>
                    </a:ext>
                  </a:extLst>
                </p14:cNvPr>
                <p14:cNvContentPartPr/>
                <p14:nvPr/>
              </p14:nvContentPartPr>
              <p14:xfrm>
                <a:off x="11209570" y="5924249"/>
                <a:ext cx="28080" cy="21168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C28980DE-7FAE-FFD4-CBB8-7575BE45905F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11200570" y="5915609"/>
                  <a:ext cx="4572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B0C2ECCD-F662-CD67-42DE-1764AB68ED0B}"/>
                    </a:ext>
                  </a:extLst>
                </p14:cNvPr>
                <p14:cNvContentPartPr/>
                <p14:nvPr/>
              </p14:nvContentPartPr>
              <p14:xfrm>
                <a:off x="11041450" y="5915969"/>
                <a:ext cx="276840" cy="1440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B0C2ECCD-F662-CD67-42DE-1764AB68ED0B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11032450" y="5907329"/>
                  <a:ext cx="2944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289229BB-FF05-502D-B4FB-53EF7A2FF631}"/>
                    </a:ext>
                  </a:extLst>
                </p14:cNvPr>
                <p14:cNvContentPartPr/>
                <p14:nvPr/>
              </p14:nvContentPartPr>
              <p14:xfrm>
                <a:off x="10966210" y="6194969"/>
                <a:ext cx="302400" cy="6444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289229BB-FF05-502D-B4FB-53EF7A2FF631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10957570" y="6186329"/>
                  <a:ext cx="32004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EDCF6F0C-9D7A-29D3-F001-5A4BD4F4BD57}"/>
                    </a:ext>
                  </a:extLst>
                </p14:cNvPr>
                <p14:cNvContentPartPr/>
                <p14:nvPr/>
              </p14:nvContentPartPr>
              <p14:xfrm>
                <a:off x="11114170" y="6306929"/>
                <a:ext cx="23040" cy="25776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EDCF6F0C-9D7A-29D3-F001-5A4BD4F4BD57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11105530" y="6297929"/>
                  <a:ext cx="4068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36805E55-6FD7-B7B7-8AD2-932A5EF7C9FB}"/>
                    </a:ext>
                  </a:extLst>
                </p14:cNvPr>
                <p14:cNvContentPartPr/>
                <p14:nvPr/>
              </p14:nvContentPartPr>
              <p14:xfrm>
                <a:off x="10997530" y="6296849"/>
                <a:ext cx="275760" cy="11304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36805E55-6FD7-B7B7-8AD2-932A5EF7C9FB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10988890" y="6288209"/>
                  <a:ext cx="29340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FA7637AA-9756-824A-6620-EEB3E9020BF9}"/>
                    </a:ext>
                  </a:extLst>
                </p14:cNvPr>
                <p14:cNvContentPartPr/>
                <p14:nvPr/>
              </p14:nvContentPartPr>
              <p14:xfrm>
                <a:off x="11275810" y="5756129"/>
                <a:ext cx="231120" cy="89280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FA7637AA-9756-824A-6620-EEB3E9020BF9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11266810" y="5747489"/>
                  <a:ext cx="248760" cy="91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347" name="Ink 346">
                <a:extLst>
                  <a:ext uri="{FF2B5EF4-FFF2-40B4-BE49-F238E27FC236}">
                    <a16:creationId xmlns:a16="http://schemas.microsoft.com/office/drawing/2014/main" id="{ADB53531-9AE1-AA64-D726-57EC33900058}"/>
                  </a:ext>
                </a:extLst>
              </p14:cNvPr>
              <p14:cNvContentPartPr/>
              <p14:nvPr/>
            </p14:nvContentPartPr>
            <p14:xfrm>
              <a:off x="3717610" y="6250049"/>
              <a:ext cx="249840" cy="315360"/>
            </p14:xfrm>
          </p:contentPart>
        </mc:Choice>
        <mc:Fallback xmlns="">
          <p:pic>
            <p:nvPicPr>
              <p:cNvPr id="347" name="Ink 346">
                <a:extLst>
                  <a:ext uri="{FF2B5EF4-FFF2-40B4-BE49-F238E27FC236}">
                    <a16:creationId xmlns:a16="http://schemas.microsoft.com/office/drawing/2014/main" id="{ADB53531-9AE1-AA64-D726-57EC33900058}"/>
                  </a:ext>
                </a:extLst>
              </p:cNvPr>
              <p:cNvPicPr/>
              <p:nvPr/>
            </p:nvPicPr>
            <p:blipFill>
              <a:blip r:embed="rId563"/>
              <a:stretch>
                <a:fillRect/>
              </a:stretch>
            </p:blipFill>
            <p:spPr>
              <a:xfrm>
                <a:off x="3681610" y="6178409"/>
                <a:ext cx="321480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348" name="Ink 347">
                <a:extLst>
                  <a:ext uri="{FF2B5EF4-FFF2-40B4-BE49-F238E27FC236}">
                    <a16:creationId xmlns:a16="http://schemas.microsoft.com/office/drawing/2014/main" id="{0F95C5A4-2F90-928B-51BD-E8F1A7CB5F2A}"/>
                  </a:ext>
                </a:extLst>
              </p14:cNvPr>
              <p14:cNvContentPartPr/>
              <p14:nvPr/>
            </p14:nvContentPartPr>
            <p14:xfrm>
              <a:off x="7116010" y="5865569"/>
              <a:ext cx="301680" cy="280440"/>
            </p14:xfrm>
          </p:contentPart>
        </mc:Choice>
        <mc:Fallback xmlns="">
          <p:pic>
            <p:nvPicPr>
              <p:cNvPr id="348" name="Ink 347">
                <a:extLst>
                  <a:ext uri="{FF2B5EF4-FFF2-40B4-BE49-F238E27FC236}">
                    <a16:creationId xmlns:a16="http://schemas.microsoft.com/office/drawing/2014/main" id="{0F95C5A4-2F90-928B-51BD-E8F1A7CB5F2A}"/>
                  </a:ext>
                </a:extLst>
              </p:cNvPr>
              <p:cNvPicPr/>
              <p:nvPr/>
            </p:nvPicPr>
            <p:blipFill>
              <a:blip r:embed="rId565"/>
              <a:stretch>
                <a:fillRect/>
              </a:stretch>
            </p:blipFill>
            <p:spPr>
              <a:xfrm>
                <a:off x="7080370" y="5793929"/>
                <a:ext cx="373320" cy="42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349" name="Ink 348">
                <a:extLst>
                  <a:ext uri="{FF2B5EF4-FFF2-40B4-BE49-F238E27FC236}">
                    <a16:creationId xmlns:a16="http://schemas.microsoft.com/office/drawing/2014/main" id="{67680CA4-F2D0-0DBC-F1EB-C3743373F025}"/>
                  </a:ext>
                </a:extLst>
              </p14:cNvPr>
              <p14:cNvContentPartPr/>
              <p14:nvPr/>
            </p14:nvContentPartPr>
            <p14:xfrm>
              <a:off x="10688650" y="6041969"/>
              <a:ext cx="285120" cy="242640"/>
            </p14:xfrm>
          </p:contentPart>
        </mc:Choice>
        <mc:Fallback xmlns="">
          <p:pic>
            <p:nvPicPr>
              <p:cNvPr id="349" name="Ink 348">
                <a:extLst>
                  <a:ext uri="{FF2B5EF4-FFF2-40B4-BE49-F238E27FC236}">
                    <a16:creationId xmlns:a16="http://schemas.microsoft.com/office/drawing/2014/main" id="{67680CA4-F2D0-0DBC-F1EB-C3743373F025}"/>
                  </a:ext>
                </a:extLst>
              </p:cNvPr>
              <p:cNvPicPr/>
              <p:nvPr/>
            </p:nvPicPr>
            <p:blipFill>
              <a:blip r:embed="rId567"/>
              <a:stretch>
                <a:fillRect/>
              </a:stretch>
            </p:blipFill>
            <p:spPr>
              <a:xfrm>
                <a:off x="10652650" y="5969969"/>
                <a:ext cx="356760" cy="38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263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A942B7-0D63-91D4-5070-6F99E7507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747" y="1216120"/>
            <a:ext cx="3316988" cy="37743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23385B1-6CD4-189B-1541-3E36426AD144}"/>
                  </a:ext>
                </a:extLst>
              </p14:cNvPr>
              <p14:cNvContentPartPr/>
              <p14:nvPr/>
            </p14:nvContentPartPr>
            <p14:xfrm>
              <a:off x="744010" y="373769"/>
              <a:ext cx="15120" cy="244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23385B1-6CD4-189B-1541-3E36426AD1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5370" y="365129"/>
                <a:ext cx="32760" cy="261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87018FF0-5E7F-37A3-8563-0331C7AB51B8}"/>
              </a:ext>
            </a:extLst>
          </p:cNvPr>
          <p:cNvGrpSpPr/>
          <p:nvPr/>
        </p:nvGrpSpPr>
        <p:grpSpPr>
          <a:xfrm>
            <a:off x="538090" y="742409"/>
            <a:ext cx="646920" cy="665640"/>
            <a:chOff x="538090" y="742409"/>
            <a:chExt cx="646920" cy="66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FEFB15B-3803-E6DE-3754-2D9328737B93}"/>
                    </a:ext>
                  </a:extLst>
                </p14:cNvPr>
                <p14:cNvContentPartPr/>
                <p14:nvPr/>
              </p14:nvContentPartPr>
              <p14:xfrm>
                <a:off x="618730" y="742409"/>
                <a:ext cx="344520" cy="21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FEFB15B-3803-E6DE-3754-2D9328737B9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9730" y="733409"/>
                  <a:ext cx="3621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AA30093-3ACC-E271-DFA8-63EDFC362886}"/>
                    </a:ext>
                  </a:extLst>
                </p14:cNvPr>
                <p14:cNvContentPartPr/>
                <p14:nvPr/>
              </p14:nvContentPartPr>
              <p14:xfrm>
                <a:off x="538090" y="852929"/>
                <a:ext cx="559440" cy="374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AA30093-3ACC-E271-DFA8-63EDFC36288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9450" y="843929"/>
                  <a:ext cx="57708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A147981-41A0-7E66-5405-F6196803480B}"/>
                    </a:ext>
                  </a:extLst>
                </p14:cNvPr>
                <p14:cNvContentPartPr/>
                <p14:nvPr/>
              </p14:nvContentPartPr>
              <p14:xfrm>
                <a:off x="810610" y="1016369"/>
                <a:ext cx="133560" cy="324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A147981-41A0-7E66-5405-F6196803480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1610" y="1007369"/>
                  <a:ext cx="15120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FA81CD7-3CB2-7610-646A-176F5CAF91C9}"/>
                    </a:ext>
                  </a:extLst>
                </p14:cNvPr>
                <p14:cNvContentPartPr/>
                <p14:nvPr/>
              </p14:nvContentPartPr>
              <p14:xfrm>
                <a:off x="1007890" y="1211129"/>
                <a:ext cx="15840" cy="139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FA81CD7-3CB2-7610-646A-176F5CAF91C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99250" y="1202129"/>
                  <a:ext cx="334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B9922E0-94E2-D98D-1B91-D9C4AACDC9F1}"/>
                    </a:ext>
                  </a:extLst>
                </p14:cNvPr>
                <p14:cNvContentPartPr/>
                <p14:nvPr/>
              </p14:nvContentPartPr>
              <p14:xfrm>
                <a:off x="1083850" y="1178369"/>
                <a:ext cx="9720" cy="185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B9922E0-94E2-D98D-1B91-D9C4AACDC9F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74850" y="1169729"/>
                  <a:ext cx="2736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C9D33B7-15C6-3CB6-7447-443AFB23F4A5}"/>
                    </a:ext>
                  </a:extLst>
                </p14:cNvPr>
                <p14:cNvContentPartPr/>
                <p14:nvPr/>
              </p14:nvContentPartPr>
              <p14:xfrm>
                <a:off x="987370" y="1173689"/>
                <a:ext cx="190800" cy="22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C9D33B7-15C6-3CB6-7447-443AFB23F4A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78370" y="1165049"/>
                  <a:ext cx="2084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E35BBF0-97F4-8D3F-8DCF-C8602301AB12}"/>
                    </a:ext>
                  </a:extLst>
                </p14:cNvPr>
                <p14:cNvContentPartPr/>
                <p14:nvPr/>
              </p14:nvContentPartPr>
              <p14:xfrm>
                <a:off x="965410" y="1356569"/>
                <a:ext cx="219600" cy="51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E35BBF0-97F4-8D3F-8DCF-C8602301AB1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56410" y="1347569"/>
                  <a:ext cx="237240" cy="6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C3F38C-5047-C9E3-A8BB-00599AF916D1}"/>
              </a:ext>
            </a:extLst>
          </p:cNvPr>
          <p:cNvGrpSpPr/>
          <p:nvPr/>
        </p:nvGrpSpPr>
        <p:grpSpPr>
          <a:xfrm>
            <a:off x="1317850" y="623969"/>
            <a:ext cx="446400" cy="384480"/>
            <a:chOff x="1317850" y="623969"/>
            <a:chExt cx="446400" cy="38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CB6D515-1E8F-B15B-F262-D63DCA6C9ED2}"/>
                    </a:ext>
                  </a:extLst>
                </p14:cNvPr>
                <p14:cNvContentPartPr/>
                <p14:nvPr/>
              </p14:nvContentPartPr>
              <p14:xfrm>
                <a:off x="1317850" y="623969"/>
                <a:ext cx="323640" cy="189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CB6D515-1E8F-B15B-F262-D63DCA6C9ED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08850" y="614969"/>
                  <a:ext cx="34128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3CAA4D5-9DC1-54DF-014A-096E3F9D3502}"/>
                    </a:ext>
                  </a:extLst>
                </p14:cNvPr>
                <p14:cNvContentPartPr/>
                <p14:nvPr/>
              </p14:nvContentPartPr>
              <p14:xfrm>
                <a:off x="1473370" y="635849"/>
                <a:ext cx="187560" cy="215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3CAA4D5-9DC1-54DF-014A-096E3F9D350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464730" y="627209"/>
                  <a:ext cx="2052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D38B92B-5315-7175-28A2-A0B895069578}"/>
                    </a:ext>
                  </a:extLst>
                </p14:cNvPr>
                <p14:cNvContentPartPr/>
                <p14:nvPr/>
              </p14:nvContentPartPr>
              <p14:xfrm>
                <a:off x="1656970" y="650969"/>
                <a:ext cx="107280" cy="357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D38B92B-5315-7175-28A2-A0B89506957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647970" y="641969"/>
                  <a:ext cx="124920" cy="375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0C09076-15AF-69A8-FD8C-BD077FD7E524}"/>
                  </a:ext>
                </a:extLst>
              </p14:cNvPr>
              <p14:cNvContentPartPr/>
              <p14:nvPr/>
            </p14:nvContentPartPr>
            <p14:xfrm>
              <a:off x="1956130" y="386009"/>
              <a:ext cx="143640" cy="605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0C09076-15AF-69A8-FD8C-BD077FD7E52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947130" y="377369"/>
                <a:ext cx="161280" cy="62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CE0BFE0-D4C1-0617-F894-B0BD0FED514F}"/>
                  </a:ext>
                </a:extLst>
              </p14:cNvPr>
              <p14:cNvContentPartPr/>
              <p14:nvPr/>
            </p14:nvContentPartPr>
            <p14:xfrm>
              <a:off x="2115250" y="746729"/>
              <a:ext cx="119160" cy="176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CE0BFE0-D4C1-0617-F894-B0BD0FED514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106250" y="737729"/>
                <a:ext cx="1368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1C3C039-2EF7-D22B-C5B5-E36B84796785}"/>
                  </a:ext>
                </a:extLst>
              </p14:cNvPr>
              <p14:cNvContentPartPr/>
              <p14:nvPr/>
            </p14:nvContentPartPr>
            <p14:xfrm>
              <a:off x="3260410" y="554489"/>
              <a:ext cx="151920" cy="2782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1C3C039-2EF7-D22B-C5B5-E36B8479678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251770" y="545489"/>
                <a:ext cx="16956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323143C-FFED-5300-04C0-1889D42F6E9B}"/>
                  </a:ext>
                </a:extLst>
              </p14:cNvPr>
              <p14:cNvContentPartPr/>
              <p14:nvPr/>
            </p14:nvContentPartPr>
            <p14:xfrm>
              <a:off x="3441130" y="657809"/>
              <a:ext cx="156600" cy="1375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323143C-FFED-5300-04C0-1889D42F6E9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32490" y="648809"/>
                <a:ext cx="17424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F5053C0-032C-DFD6-9D0A-C28C98701857}"/>
                  </a:ext>
                </a:extLst>
              </p14:cNvPr>
              <p14:cNvContentPartPr/>
              <p14:nvPr/>
            </p14:nvContentPartPr>
            <p14:xfrm>
              <a:off x="3584770" y="395729"/>
              <a:ext cx="164520" cy="684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F5053C0-032C-DFD6-9D0A-C28C9870185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576130" y="386729"/>
                <a:ext cx="182160" cy="70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6C4E484E-160F-FD1B-92B8-3EA8DCED702C}"/>
              </a:ext>
            </a:extLst>
          </p:cNvPr>
          <p:cNvGrpSpPr/>
          <p:nvPr/>
        </p:nvGrpSpPr>
        <p:grpSpPr>
          <a:xfrm>
            <a:off x="2374450" y="405809"/>
            <a:ext cx="768960" cy="654480"/>
            <a:chOff x="2374450" y="405809"/>
            <a:chExt cx="768960" cy="65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8A44A9F-9601-108F-99A8-9A5C94580C0A}"/>
                    </a:ext>
                  </a:extLst>
                </p14:cNvPr>
                <p14:cNvContentPartPr/>
                <p14:nvPr/>
              </p14:nvContentPartPr>
              <p14:xfrm>
                <a:off x="2374450" y="453689"/>
                <a:ext cx="89280" cy="576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8A44A9F-9601-108F-99A8-9A5C94580C0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365810" y="444689"/>
                  <a:ext cx="106920" cy="59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13E5519-3E26-3D6C-A419-36A7ED14212A}"/>
                    </a:ext>
                  </a:extLst>
                </p14:cNvPr>
                <p14:cNvContentPartPr/>
                <p14:nvPr/>
              </p14:nvContentPartPr>
              <p14:xfrm>
                <a:off x="2450410" y="860129"/>
                <a:ext cx="154080" cy="200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13E5519-3E26-3D6C-A419-36A7ED14212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441410" y="851489"/>
                  <a:ext cx="1717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9E8A409-8FD5-FF9B-F7A4-41021873CF35}"/>
                    </a:ext>
                  </a:extLst>
                </p14:cNvPr>
                <p14:cNvContentPartPr/>
                <p14:nvPr/>
              </p14:nvContentPartPr>
              <p14:xfrm>
                <a:off x="2572450" y="405809"/>
                <a:ext cx="72360" cy="143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9E8A409-8FD5-FF9B-F7A4-41021873CF3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563810" y="396809"/>
                  <a:ext cx="900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9605F77-8687-95BA-3A42-07DA6B7845FC}"/>
                    </a:ext>
                  </a:extLst>
                </p14:cNvPr>
                <p14:cNvContentPartPr/>
                <p14:nvPr/>
              </p14:nvContentPartPr>
              <p14:xfrm>
                <a:off x="2818690" y="593729"/>
                <a:ext cx="106200" cy="288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9605F77-8687-95BA-3A42-07DA6B7845F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809690" y="584729"/>
                  <a:ext cx="12384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87AA844-7A0A-B037-696D-D0C8133C507A}"/>
                    </a:ext>
                  </a:extLst>
                </p14:cNvPr>
                <p14:cNvContentPartPr/>
                <p14:nvPr/>
              </p14:nvContentPartPr>
              <p14:xfrm>
                <a:off x="2980330" y="796769"/>
                <a:ext cx="14040" cy="105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87AA844-7A0A-B037-696D-D0C8133C507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971330" y="787769"/>
                  <a:ext cx="316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242C68C-2221-6061-06B7-5581AF04EA31}"/>
                    </a:ext>
                  </a:extLst>
                </p14:cNvPr>
                <p14:cNvContentPartPr/>
                <p14:nvPr/>
              </p14:nvContentPartPr>
              <p14:xfrm>
                <a:off x="3059170" y="778409"/>
                <a:ext cx="21240" cy="142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242C68C-2221-6061-06B7-5581AF04EA3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050170" y="769409"/>
                  <a:ext cx="3888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8CDE44E-12EA-2654-5C2D-5FC2A12371A7}"/>
                    </a:ext>
                  </a:extLst>
                </p14:cNvPr>
                <p14:cNvContentPartPr/>
                <p14:nvPr/>
              </p14:nvContentPartPr>
              <p14:xfrm>
                <a:off x="2948290" y="801809"/>
                <a:ext cx="195120" cy="17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8CDE44E-12EA-2654-5C2D-5FC2A12371A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939290" y="793169"/>
                  <a:ext cx="2127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F5A2A22-2D48-90A6-2352-EF37A8829B6F}"/>
                    </a:ext>
                  </a:extLst>
                </p14:cNvPr>
                <p14:cNvContentPartPr/>
                <p14:nvPr/>
              </p14:nvContentPartPr>
              <p14:xfrm>
                <a:off x="2902210" y="952289"/>
                <a:ext cx="222120" cy="37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F5A2A22-2D48-90A6-2352-EF37A8829B6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893210" y="943649"/>
                  <a:ext cx="2397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973B843-3F4D-8AC5-D69B-B2C6EF79CC9B}"/>
                    </a:ext>
                  </a:extLst>
                </p14:cNvPr>
                <p14:cNvContentPartPr/>
                <p14:nvPr/>
              </p14:nvContentPartPr>
              <p14:xfrm>
                <a:off x="2970970" y="830249"/>
                <a:ext cx="33120" cy="192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973B843-3F4D-8AC5-D69B-B2C6EF79CC9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962330" y="821609"/>
                  <a:ext cx="507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75085E2-C138-939C-A780-EC19467BB75C}"/>
                    </a:ext>
                  </a:extLst>
                </p14:cNvPr>
                <p14:cNvContentPartPr/>
                <p14:nvPr/>
              </p14:nvContentPartPr>
              <p14:xfrm>
                <a:off x="3075370" y="842489"/>
                <a:ext cx="26280" cy="1897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75085E2-C138-939C-A780-EC19467BB75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066370" y="833849"/>
                  <a:ext cx="43920" cy="20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16FEFFA-A991-5558-38D9-49BEADEBB530}"/>
              </a:ext>
            </a:extLst>
          </p:cNvPr>
          <p:cNvGrpSpPr/>
          <p:nvPr/>
        </p:nvGrpSpPr>
        <p:grpSpPr>
          <a:xfrm>
            <a:off x="3879250" y="230849"/>
            <a:ext cx="3995280" cy="1072080"/>
            <a:chOff x="3879250" y="230849"/>
            <a:chExt cx="3995280" cy="107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D0EF2C4-6981-43DB-3FAF-699B06D29EC5}"/>
                    </a:ext>
                  </a:extLst>
                </p14:cNvPr>
                <p14:cNvContentPartPr/>
                <p14:nvPr/>
              </p14:nvContentPartPr>
              <p14:xfrm>
                <a:off x="3879250" y="633689"/>
                <a:ext cx="204840" cy="24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D0EF2C4-6981-43DB-3FAF-699B06D29EC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870610" y="624689"/>
                  <a:ext cx="2224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982F0FD-A230-EF5A-EE8D-369F41213A0A}"/>
                    </a:ext>
                  </a:extLst>
                </p14:cNvPr>
                <p14:cNvContentPartPr/>
                <p14:nvPr/>
              </p14:nvContentPartPr>
              <p14:xfrm>
                <a:off x="3882490" y="742409"/>
                <a:ext cx="197280" cy="43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982F0FD-A230-EF5A-EE8D-369F41213A0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873490" y="733769"/>
                  <a:ext cx="2149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2F44B8C-72A8-C45D-7F91-05E8BC2B23CE}"/>
                    </a:ext>
                  </a:extLst>
                </p14:cNvPr>
                <p14:cNvContentPartPr/>
                <p14:nvPr/>
              </p14:nvContentPartPr>
              <p14:xfrm>
                <a:off x="4432930" y="413369"/>
                <a:ext cx="5040" cy="207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2F44B8C-72A8-C45D-7F91-05E8BC2B23C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424290" y="404369"/>
                  <a:ext cx="226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EB28F80-D31D-5EEA-6900-0A3AA7B33D2F}"/>
                    </a:ext>
                  </a:extLst>
                </p14:cNvPr>
                <p14:cNvContentPartPr/>
                <p14:nvPr/>
              </p14:nvContentPartPr>
              <p14:xfrm>
                <a:off x="4229890" y="663209"/>
                <a:ext cx="439560" cy="79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EB28F80-D31D-5EEA-6900-0A3AA7B33D2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221250" y="654209"/>
                  <a:ext cx="4572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9E243BD-085C-F7BE-2DBC-724AD3E57F55}"/>
                    </a:ext>
                  </a:extLst>
                </p14:cNvPr>
                <p14:cNvContentPartPr/>
                <p14:nvPr/>
              </p14:nvContentPartPr>
              <p14:xfrm>
                <a:off x="4192090" y="801449"/>
                <a:ext cx="600840" cy="341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9E243BD-085C-F7BE-2DBC-724AD3E57F5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183090" y="792449"/>
                  <a:ext cx="61848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68F329F-1411-A609-B372-74D2CD775027}"/>
                    </a:ext>
                  </a:extLst>
                </p14:cNvPr>
                <p14:cNvContentPartPr/>
                <p14:nvPr/>
              </p14:nvContentPartPr>
              <p14:xfrm>
                <a:off x="4489810" y="944369"/>
                <a:ext cx="116640" cy="266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68F329F-1411-A609-B372-74D2CD77502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481170" y="935729"/>
                  <a:ext cx="13428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EA8B2BD-2614-5A33-C12B-74D185F2EB81}"/>
                    </a:ext>
                  </a:extLst>
                </p14:cNvPr>
                <p14:cNvContentPartPr/>
                <p14:nvPr/>
              </p14:nvContentPartPr>
              <p14:xfrm>
                <a:off x="4650730" y="1085129"/>
                <a:ext cx="19080" cy="131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EA8B2BD-2614-5A33-C12B-74D185F2EB8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641730" y="1076129"/>
                  <a:ext cx="3672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4869F7E-65F3-6D41-BD84-F07869E53D20}"/>
                    </a:ext>
                  </a:extLst>
                </p14:cNvPr>
                <p14:cNvContentPartPr/>
                <p14:nvPr/>
              </p14:nvContentPartPr>
              <p14:xfrm>
                <a:off x="4721650" y="1069289"/>
                <a:ext cx="29160" cy="141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4869F7E-65F3-6D41-BD84-F07869E53D2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713010" y="1060289"/>
                  <a:ext cx="468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011D029-FDC8-B28D-B81A-175E90F0A191}"/>
                    </a:ext>
                  </a:extLst>
                </p14:cNvPr>
                <p14:cNvContentPartPr/>
                <p14:nvPr/>
              </p14:nvContentPartPr>
              <p14:xfrm>
                <a:off x="4650010" y="1074689"/>
                <a:ext cx="199440" cy="15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011D029-FDC8-B28D-B81A-175E90F0A19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641370" y="1065689"/>
                  <a:ext cx="2170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F697697-BA19-636A-DB03-589AC94B194C}"/>
                    </a:ext>
                  </a:extLst>
                </p14:cNvPr>
                <p14:cNvContentPartPr/>
                <p14:nvPr/>
              </p14:nvContentPartPr>
              <p14:xfrm>
                <a:off x="4593130" y="1252529"/>
                <a:ext cx="209520" cy="50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F697697-BA19-636A-DB03-589AC94B194C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584490" y="1243889"/>
                  <a:ext cx="22716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751FC80-612F-7097-FB2E-BC77DF849CB5}"/>
                    </a:ext>
                  </a:extLst>
                </p14:cNvPr>
                <p14:cNvContentPartPr/>
                <p14:nvPr/>
              </p14:nvContentPartPr>
              <p14:xfrm>
                <a:off x="4934770" y="534329"/>
                <a:ext cx="192960" cy="186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751FC80-612F-7097-FB2E-BC77DF849CB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926130" y="525689"/>
                  <a:ext cx="2106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2857762-65F3-647A-FDF5-CB345102793A}"/>
                    </a:ext>
                  </a:extLst>
                </p14:cNvPr>
                <p14:cNvContentPartPr/>
                <p14:nvPr/>
              </p14:nvContentPartPr>
              <p14:xfrm>
                <a:off x="5138890" y="613889"/>
                <a:ext cx="174960" cy="132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2857762-65F3-647A-FDF5-CB345102793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129890" y="604889"/>
                  <a:ext cx="19260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57BD7E6-2409-7C34-92E5-3FBA578CD566}"/>
                    </a:ext>
                  </a:extLst>
                </p14:cNvPr>
                <p14:cNvContentPartPr/>
                <p14:nvPr/>
              </p14:nvContentPartPr>
              <p14:xfrm>
                <a:off x="5145370" y="598769"/>
                <a:ext cx="204120" cy="234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57BD7E6-2409-7C34-92E5-3FBA578CD56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136730" y="590129"/>
                  <a:ext cx="2217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E7FB80D-B411-4138-927D-5764B9BB68D7}"/>
                    </a:ext>
                  </a:extLst>
                </p14:cNvPr>
                <p14:cNvContentPartPr/>
                <p14:nvPr/>
              </p14:nvContentPartPr>
              <p14:xfrm>
                <a:off x="5350210" y="612809"/>
                <a:ext cx="163800" cy="3114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E7FB80D-B411-4138-927D-5764B9BB68D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341570" y="604169"/>
                  <a:ext cx="18144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8080BFF-02BE-3B21-6FC8-67CBDA08E54E}"/>
                    </a:ext>
                  </a:extLst>
                </p14:cNvPr>
                <p14:cNvContentPartPr/>
                <p14:nvPr/>
              </p14:nvContentPartPr>
              <p14:xfrm>
                <a:off x="5620570" y="342809"/>
                <a:ext cx="175680" cy="7869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8080BFF-02BE-3B21-6FC8-67CBDA08E54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611930" y="333809"/>
                  <a:ext cx="193320" cy="80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33E5DB0-68FF-0773-7A84-771EFAC9C065}"/>
                    </a:ext>
                  </a:extLst>
                </p14:cNvPr>
                <p14:cNvContentPartPr/>
                <p14:nvPr/>
              </p14:nvContentPartPr>
              <p14:xfrm>
                <a:off x="5816410" y="703169"/>
                <a:ext cx="112680" cy="27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33E5DB0-68FF-0773-7A84-771EFAC9C06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807410" y="694169"/>
                  <a:ext cx="1303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BDB79F7-C56D-F342-4563-43C524685C5B}"/>
                    </a:ext>
                  </a:extLst>
                </p14:cNvPr>
                <p14:cNvContentPartPr/>
                <p14:nvPr/>
              </p14:nvContentPartPr>
              <p14:xfrm>
                <a:off x="5995330" y="392489"/>
                <a:ext cx="166680" cy="689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BDB79F7-C56D-F342-4563-43C524685C5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986330" y="383489"/>
                  <a:ext cx="184320" cy="70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1D787B6-7B71-C835-04C5-237E47203167}"/>
                    </a:ext>
                  </a:extLst>
                </p14:cNvPr>
                <p14:cNvContentPartPr/>
                <p14:nvPr/>
              </p14:nvContentPartPr>
              <p14:xfrm>
                <a:off x="6197290" y="931049"/>
                <a:ext cx="154080" cy="1976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1D787B6-7B71-C835-04C5-237E4720316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188650" y="922049"/>
                  <a:ext cx="17172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3CACB03-EE2E-966E-474A-097C3D3C86A2}"/>
                    </a:ext>
                  </a:extLst>
                </p14:cNvPr>
                <p14:cNvContentPartPr/>
                <p14:nvPr/>
              </p14:nvContentPartPr>
              <p14:xfrm>
                <a:off x="6293050" y="230849"/>
                <a:ext cx="87120" cy="2221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3CACB03-EE2E-966E-474A-097C3D3C86A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284410" y="221849"/>
                  <a:ext cx="1047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A292EB8-49A2-1A34-985E-1DB3D5826362}"/>
                    </a:ext>
                  </a:extLst>
                </p14:cNvPr>
                <p14:cNvContentPartPr/>
                <p14:nvPr/>
              </p14:nvContentPartPr>
              <p14:xfrm>
                <a:off x="6475570" y="614249"/>
                <a:ext cx="112320" cy="2710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A292EB8-49A2-1A34-985E-1DB3D582636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466570" y="605609"/>
                  <a:ext cx="12996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BC12F5A-B5A4-4AEF-5F8F-B0C696B65DBA}"/>
                    </a:ext>
                  </a:extLst>
                </p14:cNvPr>
                <p14:cNvContentPartPr/>
                <p14:nvPr/>
              </p14:nvContentPartPr>
              <p14:xfrm>
                <a:off x="6644050" y="808289"/>
                <a:ext cx="16200" cy="142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BC12F5A-B5A4-4AEF-5F8F-B0C696B65DB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635410" y="799289"/>
                  <a:ext cx="338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7AFE6ED-B2C1-449E-0C52-947CB4A5AA46}"/>
                    </a:ext>
                  </a:extLst>
                </p14:cNvPr>
                <p14:cNvContentPartPr/>
                <p14:nvPr/>
              </p14:nvContentPartPr>
              <p14:xfrm>
                <a:off x="6724330" y="781289"/>
                <a:ext cx="34920" cy="1422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7AFE6ED-B2C1-449E-0C52-947CB4A5AA46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715690" y="772649"/>
                  <a:ext cx="525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DD31D53-45C2-72DF-6AB4-D62E8575840F}"/>
                    </a:ext>
                  </a:extLst>
                </p14:cNvPr>
                <p14:cNvContentPartPr/>
                <p14:nvPr/>
              </p14:nvContentPartPr>
              <p14:xfrm>
                <a:off x="6628210" y="814409"/>
                <a:ext cx="200520" cy="68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DD31D53-45C2-72DF-6AB4-D62E8575840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619210" y="805769"/>
                  <a:ext cx="21816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F3BA128-7981-14CD-AE9A-2905A25966ED}"/>
                    </a:ext>
                  </a:extLst>
                </p14:cNvPr>
                <p14:cNvContentPartPr/>
                <p14:nvPr/>
              </p14:nvContentPartPr>
              <p14:xfrm>
                <a:off x="6581050" y="988649"/>
                <a:ext cx="221760" cy="378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F3BA128-7981-14CD-AE9A-2905A25966E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572410" y="979649"/>
                  <a:ext cx="2394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8C969E4-2BD4-B1B3-B9B3-1839627C000B}"/>
                    </a:ext>
                  </a:extLst>
                </p14:cNvPr>
                <p14:cNvContentPartPr/>
                <p14:nvPr/>
              </p14:nvContentPartPr>
              <p14:xfrm>
                <a:off x="6816850" y="536129"/>
                <a:ext cx="300240" cy="252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8C969E4-2BD4-B1B3-B9B3-1839627C000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807850" y="527489"/>
                  <a:ext cx="31788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7FC9645D-F0F3-F5E5-FBE7-4910FB7B7F66}"/>
                    </a:ext>
                  </a:extLst>
                </p14:cNvPr>
                <p14:cNvContentPartPr/>
                <p14:nvPr/>
              </p14:nvContentPartPr>
              <p14:xfrm>
                <a:off x="7273330" y="674729"/>
                <a:ext cx="166320" cy="14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7FC9645D-F0F3-F5E5-FBE7-4910FB7B7F66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264690" y="666089"/>
                  <a:ext cx="1839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F8084E0-85DC-7E72-3384-6CC30438DF27}"/>
                    </a:ext>
                  </a:extLst>
                </p14:cNvPr>
                <p14:cNvContentPartPr/>
                <p14:nvPr/>
              </p14:nvContentPartPr>
              <p14:xfrm>
                <a:off x="7514530" y="355409"/>
                <a:ext cx="141480" cy="7084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F8084E0-85DC-7E72-3384-6CC30438DF2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505530" y="346409"/>
                  <a:ext cx="159120" cy="72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BF7076B-0A53-A887-3F17-C9ADA72C588F}"/>
                    </a:ext>
                  </a:extLst>
                </p14:cNvPr>
                <p14:cNvContentPartPr/>
                <p14:nvPr/>
              </p14:nvContentPartPr>
              <p14:xfrm>
                <a:off x="7697410" y="859049"/>
                <a:ext cx="138960" cy="2239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BF7076B-0A53-A887-3F17-C9ADA72C588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688410" y="850409"/>
                  <a:ext cx="1566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6F5AFA8-826F-319B-0392-8195AC55DFF2}"/>
                    </a:ext>
                  </a:extLst>
                </p14:cNvPr>
                <p14:cNvContentPartPr/>
                <p14:nvPr/>
              </p14:nvContentPartPr>
              <p14:xfrm>
                <a:off x="7796050" y="258929"/>
                <a:ext cx="78480" cy="1357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6F5AFA8-826F-319B-0392-8195AC55DFF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787050" y="250289"/>
                  <a:ext cx="96120" cy="15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0055842-0B4A-2F9F-C031-08C47B789B66}"/>
              </a:ext>
            </a:extLst>
          </p:cNvPr>
          <p:cNvGrpSpPr/>
          <p:nvPr/>
        </p:nvGrpSpPr>
        <p:grpSpPr>
          <a:xfrm>
            <a:off x="8027530" y="242729"/>
            <a:ext cx="985680" cy="861480"/>
            <a:chOff x="8027530" y="242729"/>
            <a:chExt cx="985680" cy="86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FD71328-E4D7-6739-85FA-2B6AF7FD45AA}"/>
                    </a:ext>
                  </a:extLst>
                </p14:cNvPr>
                <p14:cNvContentPartPr/>
                <p14:nvPr/>
              </p14:nvContentPartPr>
              <p14:xfrm>
                <a:off x="8027530" y="559529"/>
                <a:ext cx="117000" cy="2696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FD71328-E4D7-6739-85FA-2B6AF7FD45AA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018530" y="550529"/>
                  <a:ext cx="13464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BEABBC5-3530-8E4E-8811-0ABFD8EA4B38}"/>
                    </a:ext>
                  </a:extLst>
                </p14:cNvPr>
                <p14:cNvContentPartPr/>
                <p14:nvPr/>
              </p14:nvContentPartPr>
              <p14:xfrm>
                <a:off x="8203210" y="738449"/>
                <a:ext cx="27360" cy="1137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BEABBC5-3530-8E4E-8811-0ABFD8EA4B38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194210" y="729449"/>
                  <a:ext cx="450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9E630AF-80DB-92A5-B785-8FF698CFD3CF}"/>
                    </a:ext>
                  </a:extLst>
                </p14:cNvPr>
                <p14:cNvContentPartPr/>
                <p14:nvPr/>
              </p14:nvContentPartPr>
              <p14:xfrm>
                <a:off x="8281690" y="648449"/>
                <a:ext cx="37080" cy="2005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9E630AF-80DB-92A5-B785-8FF698CFD3CF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272690" y="639809"/>
                  <a:ext cx="5472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7642FDB-9E2B-2E47-D241-BCDFF60E9CF4}"/>
                    </a:ext>
                  </a:extLst>
                </p14:cNvPr>
                <p14:cNvContentPartPr/>
                <p14:nvPr/>
              </p14:nvContentPartPr>
              <p14:xfrm>
                <a:off x="8186290" y="700289"/>
                <a:ext cx="164160" cy="237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7642FDB-9E2B-2E47-D241-BCDFF60E9CF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177290" y="691649"/>
                  <a:ext cx="1818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8EE5AC7-2EC4-DAA6-9FB2-4303D917FF53}"/>
                    </a:ext>
                  </a:extLst>
                </p14:cNvPr>
                <p14:cNvContentPartPr/>
                <p14:nvPr/>
              </p14:nvContentPartPr>
              <p14:xfrm>
                <a:off x="8173330" y="855089"/>
                <a:ext cx="131400" cy="104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8EE5AC7-2EC4-DAA6-9FB2-4303D917FF5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164690" y="846089"/>
                  <a:ext cx="1490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18DDE9E-4ABF-8101-6E20-0F6D00F46192}"/>
                    </a:ext>
                  </a:extLst>
                </p14:cNvPr>
                <p14:cNvContentPartPr/>
                <p14:nvPr/>
              </p14:nvContentPartPr>
              <p14:xfrm>
                <a:off x="8482930" y="481769"/>
                <a:ext cx="132840" cy="2700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18DDE9E-4ABF-8101-6E20-0F6D00F4619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8474290" y="472769"/>
                  <a:ext cx="15048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DB12B7D-EE19-6410-F972-606F3E743608}"/>
                    </a:ext>
                  </a:extLst>
                </p14:cNvPr>
                <p14:cNvContentPartPr/>
                <p14:nvPr/>
              </p14:nvContentPartPr>
              <p14:xfrm>
                <a:off x="8686690" y="595169"/>
                <a:ext cx="126720" cy="1004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DB12B7D-EE19-6410-F972-606F3E743608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677690" y="586529"/>
                  <a:ext cx="1443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C5485FA-F85C-08E6-81E5-D8A3DE86239F}"/>
                    </a:ext>
                  </a:extLst>
                </p14:cNvPr>
                <p14:cNvContentPartPr/>
                <p14:nvPr/>
              </p14:nvContentPartPr>
              <p14:xfrm>
                <a:off x="8804410" y="242729"/>
                <a:ext cx="208800" cy="8614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C5485FA-F85C-08E6-81E5-D8A3DE86239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795770" y="233729"/>
                  <a:ext cx="226440" cy="87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934B5B3-3B80-857D-0DE3-7A57984B124D}"/>
              </a:ext>
            </a:extLst>
          </p:cNvPr>
          <p:cNvGrpSpPr/>
          <p:nvPr/>
        </p:nvGrpSpPr>
        <p:grpSpPr>
          <a:xfrm>
            <a:off x="2399290" y="1458809"/>
            <a:ext cx="1666080" cy="951120"/>
            <a:chOff x="2399290" y="1458809"/>
            <a:chExt cx="1666080" cy="95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E89615B-2937-2D62-04FD-DF86C572908C}"/>
                    </a:ext>
                  </a:extLst>
                </p14:cNvPr>
                <p14:cNvContentPartPr/>
                <p14:nvPr/>
              </p14:nvContentPartPr>
              <p14:xfrm>
                <a:off x="2399290" y="1792529"/>
                <a:ext cx="248760" cy="16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E89615B-2937-2D62-04FD-DF86C572908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390290" y="1783529"/>
                  <a:ext cx="2664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49B7C5A-2F45-FEE2-3944-B41A6297A9F0}"/>
                    </a:ext>
                  </a:extLst>
                </p14:cNvPr>
                <p14:cNvContentPartPr/>
                <p14:nvPr/>
              </p14:nvContentPartPr>
              <p14:xfrm>
                <a:off x="2424130" y="1857329"/>
                <a:ext cx="248400" cy="165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49B7C5A-2F45-FEE2-3944-B41A6297A9F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415490" y="1848329"/>
                  <a:ext cx="2660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76D80AC-515A-0DDF-A1C1-1AE5D4D7C76E}"/>
                    </a:ext>
                  </a:extLst>
                </p14:cNvPr>
                <p14:cNvContentPartPr/>
                <p14:nvPr/>
              </p14:nvContentPartPr>
              <p14:xfrm>
                <a:off x="2983930" y="1458809"/>
                <a:ext cx="49320" cy="2048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76D80AC-515A-0DDF-A1C1-1AE5D4D7C76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975290" y="1450169"/>
                  <a:ext cx="669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406060C-1FC1-9E2B-1525-14492A613985}"/>
                    </a:ext>
                  </a:extLst>
                </p14:cNvPr>
                <p14:cNvContentPartPr/>
                <p14:nvPr/>
              </p14:nvContentPartPr>
              <p14:xfrm>
                <a:off x="2735170" y="1730969"/>
                <a:ext cx="544320" cy="450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406060C-1FC1-9E2B-1525-14492A61398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726170" y="1722329"/>
                  <a:ext cx="5619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558C731-E248-B86D-B724-715A67656C00}"/>
                    </a:ext>
                  </a:extLst>
                </p14:cNvPr>
                <p14:cNvContentPartPr/>
                <p14:nvPr/>
              </p14:nvContentPartPr>
              <p14:xfrm>
                <a:off x="2722930" y="1841849"/>
                <a:ext cx="555120" cy="4150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558C731-E248-B86D-B724-715A67656C0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713930" y="1832849"/>
                  <a:ext cx="57276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35B43C1-E834-5602-57D0-540FA8D8FFD9}"/>
                    </a:ext>
                  </a:extLst>
                </p14:cNvPr>
                <p14:cNvContentPartPr/>
                <p14:nvPr/>
              </p14:nvContentPartPr>
              <p14:xfrm>
                <a:off x="3027490" y="2041289"/>
                <a:ext cx="140400" cy="2800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35B43C1-E834-5602-57D0-540FA8D8FFD9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018490" y="2032649"/>
                  <a:ext cx="15804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7141446-4FC4-0936-99E3-37C1899571C8}"/>
                    </a:ext>
                  </a:extLst>
                </p14:cNvPr>
                <p14:cNvContentPartPr/>
                <p14:nvPr/>
              </p14:nvContentPartPr>
              <p14:xfrm>
                <a:off x="3264010" y="2165489"/>
                <a:ext cx="15480" cy="1468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7141446-4FC4-0936-99E3-37C1899571C8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255370" y="2156489"/>
                  <a:ext cx="331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599E306-A8AF-1A44-08AB-C4A33FBA958F}"/>
                    </a:ext>
                  </a:extLst>
                </p14:cNvPr>
                <p14:cNvContentPartPr/>
                <p14:nvPr/>
              </p14:nvContentPartPr>
              <p14:xfrm>
                <a:off x="3336370" y="2141369"/>
                <a:ext cx="15120" cy="1947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599E306-A8AF-1A44-08AB-C4A33FBA958F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327730" y="2132729"/>
                  <a:ext cx="3276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4749EE5-AFF5-E755-D6CF-8E8AC7A31C54}"/>
                    </a:ext>
                  </a:extLst>
                </p14:cNvPr>
                <p14:cNvContentPartPr/>
                <p14:nvPr/>
              </p14:nvContentPartPr>
              <p14:xfrm>
                <a:off x="3218650" y="2162969"/>
                <a:ext cx="189000" cy="403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4749EE5-AFF5-E755-D6CF-8E8AC7A31C54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210010" y="2154329"/>
                  <a:ext cx="2066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8B1878BE-81FD-77F8-822E-17619F6AC4CB}"/>
                    </a:ext>
                  </a:extLst>
                </p14:cNvPr>
                <p14:cNvContentPartPr/>
                <p14:nvPr/>
              </p14:nvContentPartPr>
              <p14:xfrm>
                <a:off x="3196330" y="2353409"/>
                <a:ext cx="193320" cy="56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8B1878BE-81FD-77F8-822E-17619F6AC4C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187690" y="2344769"/>
                  <a:ext cx="2109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BF8FA03-AB71-478E-4BAC-9005F01BA48C}"/>
                    </a:ext>
                  </a:extLst>
                </p14:cNvPr>
                <p14:cNvContentPartPr/>
                <p14:nvPr/>
              </p14:nvContentPartPr>
              <p14:xfrm>
                <a:off x="3527530" y="1795769"/>
                <a:ext cx="362160" cy="1778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BF8FA03-AB71-478E-4BAC-9005F01BA48C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518890" y="1786769"/>
                  <a:ext cx="3798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16AD8E4-D815-CE76-6EF4-4AA720CAE583}"/>
                    </a:ext>
                  </a:extLst>
                </p14:cNvPr>
                <p14:cNvContentPartPr/>
                <p14:nvPr/>
              </p14:nvContentPartPr>
              <p14:xfrm>
                <a:off x="3709330" y="1799729"/>
                <a:ext cx="199440" cy="2581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16AD8E4-D815-CE76-6EF4-4AA720CAE58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700690" y="1791089"/>
                  <a:ext cx="2170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772752E-854C-BA91-371B-388FBF77D015}"/>
                    </a:ext>
                  </a:extLst>
                </p14:cNvPr>
                <p14:cNvContentPartPr/>
                <p14:nvPr/>
              </p14:nvContentPartPr>
              <p14:xfrm>
                <a:off x="3911650" y="1856249"/>
                <a:ext cx="153720" cy="2952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772752E-854C-BA91-371B-388FBF77D01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903010" y="1847609"/>
                  <a:ext cx="171360" cy="31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26EAEA6-13DF-A44F-8DB3-BEF721105203}"/>
              </a:ext>
            </a:extLst>
          </p:cNvPr>
          <p:cNvGrpSpPr/>
          <p:nvPr/>
        </p:nvGrpSpPr>
        <p:grpSpPr>
          <a:xfrm>
            <a:off x="4131250" y="1593809"/>
            <a:ext cx="253800" cy="687240"/>
            <a:chOff x="4131250" y="1593809"/>
            <a:chExt cx="253800" cy="68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439EEC9-B39D-D1B9-9493-D9BF1A3A0136}"/>
                    </a:ext>
                  </a:extLst>
                </p14:cNvPr>
                <p14:cNvContentPartPr/>
                <p14:nvPr/>
              </p14:nvContentPartPr>
              <p14:xfrm>
                <a:off x="4131250" y="1593809"/>
                <a:ext cx="171000" cy="6872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439EEC9-B39D-D1B9-9493-D9BF1A3A013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4122610" y="1584809"/>
                  <a:ext cx="188640" cy="70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E58A7CC4-4F6D-B8E8-DB79-EA261C257D42}"/>
                    </a:ext>
                  </a:extLst>
                </p14:cNvPr>
                <p14:cNvContentPartPr/>
                <p14:nvPr/>
              </p14:nvContentPartPr>
              <p14:xfrm>
                <a:off x="4238530" y="1949129"/>
                <a:ext cx="146520" cy="140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E58A7CC4-4F6D-B8E8-DB79-EA261C257D4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4229530" y="1940129"/>
                  <a:ext cx="164160" cy="3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05C16C5-0FC0-4B30-D337-6125A385D2A5}"/>
              </a:ext>
            </a:extLst>
          </p:cNvPr>
          <p:cNvGrpSpPr/>
          <p:nvPr/>
        </p:nvGrpSpPr>
        <p:grpSpPr>
          <a:xfrm>
            <a:off x="4501330" y="1367009"/>
            <a:ext cx="3294000" cy="941040"/>
            <a:chOff x="4501330" y="1367009"/>
            <a:chExt cx="3294000" cy="94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28CF5C4-9696-DEA1-2D05-62C1D2CB74E3}"/>
                    </a:ext>
                  </a:extLst>
                </p14:cNvPr>
                <p14:cNvContentPartPr/>
                <p14:nvPr/>
              </p14:nvContentPartPr>
              <p14:xfrm>
                <a:off x="4501330" y="1608929"/>
                <a:ext cx="144720" cy="6937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28CF5C4-9696-DEA1-2D05-62C1D2CB74E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492330" y="1599929"/>
                  <a:ext cx="162360" cy="71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9DFD46F-08F7-CB81-E0C7-F179BE5217B1}"/>
                    </a:ext>
                  </a:extLst>
                </p14:cNvPr>
                <p14:cNvContentPartPr/>
                <p14:nvPr/>
              </p14:nvContentPartPr>
              <p14:xfrm>
                <a:off x="4623730" y="2067929"/>
                <a:ext cx="135000" cy="2185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9DFD46F-08F7-CB81-E0C7-F179BE5217B1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615090" y="2058929"/>
                  <a:ext cx="1526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DAC50D0-2577-189F-4837-87F0EC047D58}"/>
                    </a:ext>
                  </a:extLst>
                </p14:cNvPr>
                <p14:cNvContentPartPr/>
                <p14:nvPr/>
              </p14:nvContentPartPr>
              <p14:xfrm>
                <a:off x="4722370" y="1524689"/>
                <a:ext cx="111600" cy="2034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DAC50D0-2577-189F-4837-87F0EC047D58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713730" y="1515689"/>
                  <a:ext cx="1292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9429C793-9535-6F67-0C5E-F8B5F05DAEFE}"/>
                    </a:ext>
                  </a:extLst>
                </p14:cNvPr>
                <p14:cNvContentPartPr/>
                <p14:nvPr/>
              </p14:nvContentPartPr>
              <p14:xfrm>
                <a:off x="4865290" y="1827089"/>
                <a:ext cx="87840" cy="2419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9429C793-9535-6F67-0C5E-F8B5F05DAEF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856290" y="1818089"/>
                  <a:ext cx="1054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254602D-DA19-47AB-83C6-B2642460BD8E}"/>
                    </a:ext>
                  </a:extLst>
                </p14:cNvPr>
                <p14:cNvContentPartPr/>
                <p14:nvPr/>
              </p14:nvContentPartPr>
              <p14:xfrm>
                <a:off x="5014690" y="1990169"/>
                <a:ext cx="38880" cy="1170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254602D-DA19-47AB-83C6-B2642460BD8E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006050" y="1981169"/>
                  <a:ext cx="565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A3B3010-5BC6-3DAB-BE6E-4C16C3CD200A}"/>
                    </a:ext>
                  </a:extLst>
                </p14:cNvPr>
                <p14:cNvContentPartPr/>
                <p14:nvPr/>
              </p14:nvContentPartPr>
              <p14:xfrm>
                <a:off x="5076250" y="2011769"/>
                <a:ext cx="15480" cy="1238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A3B3010-5BC6-3DAB-BE6E-4C16C3CD200A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067610" y="2002769"/>
                  <a:ext cx="331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45EEF69-D14C-95C1-E142-D140CF2F746B}"/>
                    </a:ext>
                  </a:extLst>
                </p14:cNvPr>
                <p14:cNvContentPartPr/>
                <p14:nvPr/>
              </p14:nvContentPartPr>
              <p14:xfrm>
                <a:off x="5019370" y="1986929"/>
                <a:ext cx="121680" cy="36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45EEF69-D14C-95C1-E142-D140CF2F746B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010370" y="1978289"/>
                  <a:ext cx="1393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C1F052C-5C9C-925B-F1E0-40292DB7B262}"/>
                    </a:ext>
                  </a:extLst>
                </p14:cNvPr>
                <p14:cNvContentPartPr/>
                <p14:nvPr/>
              </p14:nvContentPartPr>
              <p14:xfrm>
                <a:off x="4952770" y="2144249"/>
                <a:ext cx="181440" cy="187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C1F052C-5C9C-925B-F1E0-40292DB7B262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943770" y="2135249"/>
                  <a:ext cx="1990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67D4AA1-CE1C-13B9-3D93-8C9784F64A2F}"/>
                    </a:ext>
                  </a:extLst>
                </p14:cNvPr>
                <p14:cNvContentPartPr/>
                <p14:nvPr/>
              </p14:nvContentPartPr>
              <p14:xfrm>
                <a:off x="5156530" y="1654289"/>
                <a:ext cx="147960" cy="2559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67D4AA1-CE1C-13B9-3D93-8C9784F64A2F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147530" y="1645289"/>
                  <a:ext cx="16560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89BB84A-6DFB-4A22-2A83-45FA3214EF5D}"/>
                    </a:ext>
                  </a:extLst>
                </p14:cNvPr>
                <p14:cNvContentPartPr/>
                <p14:nvPr/>
              </p14:nvContentPartPr>
              <p14:xfrm>
                <a:off x="5341570" y="1791449"/>
                <a:ext cx="77400" cy="849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89BB84A-6DFB-4A22-2A83-45FA3214EF5D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332570" y="1782809"/>
                  <a:ext cx="9504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D29A3C8-F714-BE89-1C05-304776FDF863}"/>
                    </a:ext>
                  </a:extLst>
                </p14:cNvPr>
                <p14:cNvContentPartPr/>
                <p14:nvPr/>
              </p14:nvContentPartPr>
              <p14:xfrm>
                <a:off x="5407450" y="1464929"/>
                <a:ext cx="156240" cy="8431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D29A3C8-F714-BE89-1C05-304776FDF86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398450" y="1455929"/>
                  <a:ext cx="173880" cy="86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78DC9475-12E3-1F99-DBC1-D433B199BD14}"/>
                    </a:ext>
                  </a:extLst>
                </p14:cNvPr>
                <p14:cNvContentPartPr/>
                <p14:nvPr/>
              </p14:nvContentPartPr>
              <p14:xfrm>
                <a:off x="5643610" y="1809809"/>
                <a:ext cx="183240" cy="1652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78DC9475-12E3-1F99-DBC1-D433B199BD14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634610" y="1800809"/>
                  <a:ext cx="2008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77D025D-A491-116B-4618-A16BF7A0F7FB}"/>
                    </a:ext>
                  </a:extLst>
                </p14:cNvPr>
                <p14:cNvContentPartPr/>
                <p14:nvPr/>
              </p14:nvContentPartPr>
              <p14:xfrm>
                <a:off x="5848450" y="1832129"/>
                <a:ext cx="59400" cy="158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77D025D-A491-116B-4618-A16BF7A0F7FB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839450" y="1823129"/>
                  <a:ext cx="770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5BC7D4B-89F1-E0F4-3A96-D4866B73DA6C}"/>
                    </a:ext>
                  </a:extLst>
                </p14:cNvPr>
                <p14:cNvContentPartPr/>
                <p14:nvPr/>
              </p14:nvContentPartPr>
              <p14:xfrm>
                <a:off x="5797330" y="1828529"/>
                <a:ext cx="228960" cy="1908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5BC7D4B-89F1-E0F4-3A96-D4866B73DA6C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788330" y="1819889"/>
                  <a:ext cx="2466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F57683B-6EAB-DE89-9531-B562BB15A45D}"/>
                    </a:ext>
                  </a:extLst>
                </p14:cNvPr>
                <p14:cNvContentPartPr/>
                <p14:nvPr/>
              </p14:nvContentPartPr>
              <p14:xfrm>
                <a:off x="5986690" y="1849769"/>
                <a:ext cx="134280" cy="2631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F57683B-6EAB-DE89-9531-B562BB15A45D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977690" y="1841129"/>
                  <a:ext cx="1519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3497F384-A1C9-A01E-DEDE-75657D0F820C}"/>
                    </a:ext>
                  </a:extLst>
                </p14:cNvPr>
                <p14:cNvContentPartPr/>
                <p14:nvPr/>
              </p14:nvContentPartPr>
              <p14:xfrm>
                <a:off x="6190090" y="1539809"/>
                <a:ext cx="207000" cy="7156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3497F384-A1C9-A01E-DEDE-75657D0F820C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181090" y="1530809"/>
                  <a:ext cx="224640" cy="73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A585F3A-AE65-1151-41F3-C0A60FB6157C}"/>
                    </a:ext>
                  </a:extLst>
                </p14:cNvPr>
                <p14:cNvContentPartPr/>
                <p14:nvPr/>
              </p14:nvContentPartPr>
              <p14:xfrm>
                <a:off x="6399250" y="1818449"/>
                <a:ext cx="32760" cy="2224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A585F3A-AE65-1151-41F3-C0A60FB6157C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390610" y="1809449"/>
                  <a:ext cx="504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0BD107A-7F78-14C9-3BE6-8AA0A37A91EF}"/>
                    </a:ext>
                  </a:extLst>
                </p14:cNvPr>
                <p14:cNvContentPartPr/>
                <p14:nvPr/>
              </p14:nvContentPartPr>
              <p14:xfrm>
                <a:off x="6356770" y="1925729"/>
                <a:ext cx="167760" cy="187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0BD107A-7F78-14C9-3BE6-8AA0A37A91EF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347770" y="1916729"/>
                  <a:ext cx="1854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CB8D6AD-5E4E-A3A0-12D2-13A0E5B3C80E}"/>
                    </a:ext>
                  </a:extLst>
                </p14:cNvPr>
                <p14:cNvContentPartPr/>
                <p14:nvPr/>
              </p14:nvContentPartPr>
              <p14:xfrm>
                <a:off x="6581050" y="1536569"/>
                <a:ext cx="140760" cy="6228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CB8D6AD-5E4E-A3A0-12D2-13A0E5B3C80E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572050" y="1527929"/>
                  <a:ext cx="158400" cy="64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4DEFF958-BF38-5230-3E54-FD5A239C6AF5}"/>
                    </a:ext>
                  </a:extLst>
                </p14:cNvPr>
                <p14:cNvContentPartPr/>
                <p14:nvPr/>
              </p14:nvContentPartPr>
              <p14:xfrm>
                <a:off x="6708850" y="2093489"/>
                <a:ext cx="117000" cy="1519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4DEFF958-BF38-5230-3E54-FD5A239C6AF5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699850" y="2084489"/>
                  <a:ext cx="1346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9CD0A199-B215-0CC2-6B14-40D7D40000A0}"/>
                    </a:ext>
                  </a:extLst>
                </p14:cNvPr>
                <p14:cNvContentPartPr/>
                <p14:nvPr/>
              </p14:nvContentPartPr>
              <p14:xfrm>
                <a:off x="6823690" y="1367009"/>
                <a:ext cx="98280" cy="2538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9CD0A199-B215-0CC2-6B14-40D7D40000A0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814690" y="1358369"/>
                  <a:ext cx="1159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BC810810-4551-0879-659E-08E3464567AF}"/>
                    </a:ext>
                  </a:extLst>
                </p14:cNvPr>
                <p14:cNvContentPartPr/>
                <p14:nvPr/>
              </p14:nvContentPartPr>
              <p14:xfrm>
                <a:off x="6888850" y="1774889"/>
                <a:ext cx="151200" cy="2674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BC810810-4551-0879-659E-08E3464567AF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879850" y="1766249"/>
                  <a:ext cx="16884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8FD7A397-A718-ACA1-7B2A-07E4F0CFCC6F}"/>
                    </a:ext>
                  </a:extLst>
                </p14:cNvPr>
                <p14:cNvContentPartPr/>
                <p14:nvPr/>
              </p14:nvContentPartPr>
              <p14:xfrm>
                <a:off x="7089010" y="1958489"/>
                <a:ext cx="9720" cy="1170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8FD7A397-A718-ACA1-7B2A-07E4F0CFCC6F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080370" y="1949489"/>
                  <a:ext cx="273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0030B18-DC16-9B60-B956-5B0D2BB8DB6A}"/>
                    </a:ext>
                  </a:extLst>
                </p14:cNvPr>
                <p14:cNvContentPartPr/>
                <p14:nvPr/>
              </p14:nvContentPartPr>
              <p14:xfrm>
                <a:off x="7127530" y="1925009"/>
                <a:ext cx="21960" cy="1407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0030B18-DC16-9B60-B956-5B0D2BB8DB6A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118530" y="1916009"/>
                  <a:ext cx="396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676D90E-F54C-3126-085A-A9E97F84CB1C}"/>
                    </a:ext>
                  </a:extLst>
                </p14:cNvPr>
                <p14:cNvContentPartPr/>
                <p14:nvPr/>
              </p14:nvContentPartPr>
              <p14:xfrm>
                <a:off x="7073530" y="1927169"/>
                <a:ext cx="116280" cy="1537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676D90E-F54C-3126-085A-A9E97F84CB1C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064890" y="1918169"/>
                  <a:ext cx="1339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32D453B7-A864-D3CE-F08D-46D0A463BC2F}"/>
                    </a:ext>
                  </a:extLst>
                </p14:cNvPr>
                <p14:cNvContentPartPr/>
                <p14:nvPr/>
              </p14:nvContentPartPr>
              <p14:xfrm>
                <a:off x="7327330" y="1648169"/>
                <a:ext cx="300960" cy="2563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32D453B7-A864-D3CE-F08D-46D0A463BC2F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318330" y="1639169"/>
                  <a:ext cx="31860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53311B4-0E75-F391-C68F-7FA718E7A548}"/>
                    </a:ext>
                  </a:extLst>
                </p14:cNvPr>
                <p14:cNvContentPartPr/>
                <p14:nvPr/>
              </p14:nvContentPartPr>
              <p14:xfrm>
                <a:off x="7627930" y="1438289"/>
                <a:ext cx="167400" cy="8427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53311B4-0E75-F391-C68F-7FA718E7A54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619290" y="1429649"/>
                  <a:ext cx="185040" cy="86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FF23D2FF-127A-F03D-A9D4-F89EE8B3A080}"/>
                  </a:ext>
                </a:extLst>
              </p14:cNvPr>
              <p14:cNvContentPartPr/>
              <p14:nvPr/>
            </p14:nvContentPartPr>
            <p14:xfrm>
              <a:off x="2301370" y="3036689"/>
              <a:ext cx="386640" cy="18396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FF23D2FF-127A-F03D-A9D4-F89EE8B3A080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2292730" y="3028049"/>
                <a:ext cx="404280" cy="20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953E6D0-446F-BFB3-C792-9317C8893041}"/>
              </a:ext>
            </a:extLst>
          </p:cNvPr>
          <p:cNvGrpSpPr/>
          <p:nvPr/>
        </p:nvGrpSpPr>
        <p:grpSpPr>
          <a:xfrm>
            <a:off x="2676850" y="2802689"/>
            <a:ext cx="683640" cy="757440"/>
            <a:chOff x="2676850" y="2802689"/>
            <a:chExt cx="683640" cy="75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F0CBE6C8-1DE7-17B4-7192-19D4BF2E6F6F}"/>
                    </a:ext>
                  </a:extLst>
                </p14:cNvPr>
                <p14:cNvContentPartPr/>
                <p14:nvPr/>
              </p14:nvContentPartPr>
              <p14:xfrm>
                <a:off x="2993650" y="2802689"/>
                <a:ext cx="41400" cy="239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F0CBE6C8-1DE7-17B4-7192-19D4BF2E6F6F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985010" y="2793689"/>
                  <a:ext cx="5904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167C702-DEE0-2853-CCF9-CC8DB867FF8F}"/>
                    </a:ext>
                  </a:extLst>
                </p14:cNvPr>
                <p14:cNvContentPartPr/>
                <p14:nvPr/>
              </p14:nvContentPartPr>
              <p14:xfrm>
                <a:off x="2816170" y="3048929"/>
                <a:ext cx="414720" cy="561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167C702-DEE0-2853-CCF9-CC8DB867FF8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807170" y="3040289"/>
                  <a:ext cx="4323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A11F1615-4D19-BB24-AA55-EE9F71FD87B3}"/>
                    </a:ext>
                  </a:extLst>
                </p14:cNvPr>
                <p14:cNvContentPartPr/>
                <p14:nvPr/>
              </p14:nvContentPartPr>
              <p14:xfrm>
                <a:off x="2676850" y="3163769"/>
                <a:ext cx="683640" cy="3963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A11F1615-4D19-BB24-AA55-EE9F71FD87B3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668210" y="3154769"/>
                  <a:ext cx="701280" cy="41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92A0824A-A29B-9BD5-CDE7-6F294C74CD8F}"/>
              </a:ext>
            </a:extLst>
          </p:cNvPr>
          <p:cNvGrpSpPr/>
          <p:nvPr/>
        </p:nvGrpSpPr>
        <p:grpSpPr>
          <a:xfrm>
            <a:off x="2938570" y="3294449"/>
            <a:ext cx="402120" cy="423720"/>
            <a:chOff x="2938570" y="3294449"/>
            <a:chExt cx="402120" cy="42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E005CD9-1E83-FEA3-94B3-4133C14592C1}"/>
                    </a:ext>
                  </a:extLst>
                </p14:cNvPr>
                <p14:cNvContentPartPr/>
                <p14:nvPr/>
              </p14:nvContentPartPr>
              <p14:xfrm>
                <a:off x="2938570" y="3294449"/>
                <a:ext cx="150120" cy="2577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E005CD9-1E83-FEA3-94B3-4133C14592C1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929570" y="3285449"/>
                  <a:ext cx="1677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309B18FC-8BF0-BD90-992E-351785C0532C}"/>
                    </a:ext>
                  </a:extLst>
                </p14:cNvPr>
                <p14:cNvContentPartPr/>
                <p14:nvPr/>
              </p14:nvContentPartPr>
              <p14:xfrm>
                <a:off x="3143410" y="3493889"/>
                <a:ext cx="11160" cy="1249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309B18FC-8BF0-BD90-992E-351785C0532C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3134410" y="3484889"/>
                  <a:ext cx="288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001D3EF9-4B35-AA58-335F-D74558359796}"/>
                    </a:ext>
                  </a:extLst>
                </p14:cNvPr>
                <p14:cNvContentPartPr/>
                <p14:nvPr/>
              </p14:nvContentPartPr>
              <p14:xfrm>
                <a:off x="3179410" y="3503249"/>
                <a:ext cx="12960" cy="1209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001D3EF9-4B35-AA58-335F-D74558359796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3170410" y="3494609"/>
                  <a:ext cx="306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28C39DC-FB2E-1235-26CA-460D13E707A7}"/>
                    </a:ext>
                  </a:extLst>
                </p14:cNvPr>
                <p14:cNvContentPartPr/>
                <p14:nvPr/>
              </p14:nvContentPartPr>
              <p14:xfrm>
                <a:off x="3226930" y="3477689"/>
                <a:ext cx="28440" cy="168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28C39DC-FB2E-1235-26CA-460D13E707A7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3218290" y="3468689"/>
                  <a:ext cx="460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FF4719BF-C75C-C321-BD6A-6165416C14D2}"/>
                    </a:ext>
                  </a:extLst>
                </p14:cNvPr>
                <p14:cNvContentPartPr/>
                <p14:nvPr/>
              </p14:nvContentPartPr>
              <p14:xfrm>
                <a:off x="3128650" y="3498929"/>
                <a:ext cx="212040" cy="118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FF4719BF-C75C-C321-BD6A-6165416C14D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3119650" y="3490289"/>
                  <a:ext cx="2296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A783D655-CC61-B193-E033-1D8B4154308B}"/>
                    </a:ext>
                  </a:extLst>
                </p14:cNvPr>
                <p14:cNvContentPartPr/>
                <p14:nvPr/>
              </p14:nvContentPartPr>
              <p14:xfrm>
                <a:off x="3062770" y="3678209"/>
                <a:ext cx="239760" cy="399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A783D655-CC61-B193-E033-1D8B4154308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053770" y="3669569"/>
                  <a:ext cx="257400" cy="5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2867D836-5346-59FA-13D4-A8A6842D0F93}"/>
              </a:ext>
            </a:extLst>
          </p:cNvPr>
          <p:cNvGrpSpPr/>
          <p:nvPr/>
        </p:nvGrpSpPr>
        <p:grpSpPr>
          <a:xfrm>
            <a:off x="3527530" y="2710529"/>
            <a:ext cx="2904480" cy="802800"/>
            <a:chOff x="3527530" y="2710529"/>
            <a:chExt cx="2904480" cy="80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062CB3E8-84F0-6F87-5CC4-E7D4DF7A4E02}"/>
                    </a:ext>
                  </a:extLst>
                </p14:cNvPr>
                <p14:cNvContentPartPr/>
                <p14:nvPr/>
              </p14:nvContentPartPr>
              <p14:xfrm>
                <a:off x="3527530" y="3040289"/>
                <a:ext cx="232200" cy="2127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062CB3E8-84F0-6F87-5CC4-E7D4DF7A4E02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3518890" y="3031649"/>
                  <a:ext cx="2498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40D82F58-5E06-D705-D2FF-BFAFE5AAAF77}"/>
                    </a:ext>
                  </a:extLst>
                </p14:cNvPr>
                <p14:cNvContentPartPr/>
                <p14:nvPr/>
              </p14:nvContentPartPr>
              <p14:xfrm>
                <a:off x="3682330" y="2828609"/>
                <a:ext cx="158400" cy="15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40D82F58-5E06-D705-D2FF-BFAFE5AAAF77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673690" y="2819609"/>
                  <a:ext cx="17604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E12DF44-9614-621C-C8CA-655D57F6411E}"/>
                    </a:ext>
                  </a:extLst>
                </p14:cNvPr>
                <p14:cNvContentPartPr/>
                <p14:nvPr/>
              </p14:nvContentPartPr>
              <p14:xfrm>
                <a:off x="3957010" y="2713409"/>
                <a:ext cx="178560" cy="1620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E12DF44-9614-621C-C8CA-655D57F6411E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948010" y="2704409"/>
                  <a:ext cx="1962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36D75E5-46EF-8AEA-CFCC-36BA120559C2}"/>
                    </a:ext>
                  </a:extLst>
                </p14:cNvPr>
                <p14:cNvContentPartPr/>
                <p14:nvPr/>
              </p14:nvContentPartPr>
              <p14:xfrm>
                <a:off x="4103170" y="2710529"/>
                <a:ext cx="219600" cy="3384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36D75E5-46EF-8AEA-CFCC-36BA120559C2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4094170" y="2701889"/>
                  <a:ext cx="23724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CE71DD69-E312-46A7-7FE0-C0443F39A150}"/>
                    </a:ext>
                  </a:extLst>
                </p14:cNvPr>
                <p14:cNvContentPartPr/>
                <p14:nvPr/>
              </p14:nvContentPartPr>
              <p14:xfrm>
                <a:off x="4265530" y="2827169"/>
                <a:ext cx="117360" cy="1944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CE71DD69-E312-46A7-7FE0-C0443F39A150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256890" y="2818169"/>
                  <a:ext cx="1350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0EDECDF5-064C-B51C-7F92-04743EF6751F}"/>
                    </a:ext>
                  </a:extLst>
                </p14:cNvPr>
                <p14:cNvContentPartPr/>
                <p14:nvPr/>
              </p14:nvContentPartPr>
              <p14:xfrm>
                <a:off x="4488010" y="3053969"/>
                <a:ext cx="152280" cy="1605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0EDECDF5-064C-B51C-7F92-04743EF6751F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479370" y="3044969"/>
                  <a:ext cx="1699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F9F55829-24C9-3D13-C8CA-075414CBE5FF}"/>
                    </a:ext>
                  </a:extLst>
                </p14:cNvPr>
                <p14:cNvContentPartPr/>
                <p14:nvPr/>
              </p14:nvContentPartPr>
              <p14:xfrm>
                <a:off x="4683130" y="3103289"/>
                <a:ext cx="111960" cy="1224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F9F55829-24C9-3D13-C8CA-075414CBE5FF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674130" y="3094289"/>
                  <a:ext cx="1296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F666673-97E7-1F40-76D4-D3B133E87E2B}"/>
                    </a:ext>
                  </a:extLst>
                </p14:cNvPr>
                <p14:cNvContentPartPr/>
                <p14:nvPr/>
              </p14:nvContentPartPr>
              <p14:xfrm>
                <a:off x="4858810" y="3062969"/>
                <a:ext cx="78480" cy="1846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4F666673-97E7-1F40-76D4-D3B133E87E2B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850170" y="3053969"/>
                  <a:ext cx="961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DD975E99-3791-66B4-0352-B59AF6B4FEC4}"/>
                    </a:ext>
                  </a:extLst>
                </p14:cNvPr>
                <p14:cNvContentPartPr/>
                <p14:nvPr/>
              </p14:nvContentPartPr>
              <p14:xfrm>
                <a:off x="5044570" y="2753369"/>
                <a:ext cx="124200" cy="7470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DD975E99-3791-66B4-0352-B59AF6B4FEC4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035570" y="2744729"/>
                  <a:ext cx="141840" cy="76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09D77CC-793E-3AFF-8CA7-8B84B66A9B40}"/>
                    </a:ext>
                  </a:extLst>
                </p14:cNvPr>
                <p14:cNvContentPartPr/>
                <p14:nvPr/>
              </p14:nvContentPartPr>
              <p14:xfrm>
                <a:off x="5176690" y="2805569"/>
                <a:ext cx="189000" cy="6166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09D77CC-793E-3AFF-8CA7-8B84B66A9B40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168050" y="2796929"/>
                  <a:ext cx="206640" cy="63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6D4B3271-298E-4F71-E60C-29E68C59E8B4}"/>
                    </a:ext>
                  </a:extLst>
                </p14:cNvPr>
                <p14:cNvContentPartPr/>
                <p14:nvPr/>
              </p14:nvContentPartPr>
              <p14:xfrm>
                <a:off x="5372170" y="3253769"/>
                <a:ext cx="113760" cy="2595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6D4B3271-298E-4F71-E60C-29E68C59E8B4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5363170" y="3244769"/>
                  <a:ext cx="13140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5471790F-EE88-02B3-2F79-897CEDEBDA78}"/>
                    </a:ext>
                  </a:extLst>
                </p14:cNvPr>
                <p14:cNvContentPartPr/>
                <p14:nvPr/>
              </p14:nvContentPartPr>
              <p14:xfrm>
                <a:off x="5404930" y="2732849"/>
                <a:ext cx="144000" cy="1209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5471790F-EE88-02B3-2F79-897CEDEBDA78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395930" y="2723849"/>
                  <a:ext cx="16164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913644C3-5B00-97B5-0163-CA0A5B1808B8}"/>
                    </a:ext>
                  </a:extLst>
                </p14:cNvPr>
                <p14:cNvContentPartPr/>
                <p14:nvPr/>
              </p14:nvContentPartPr>
              <p14:xfrm>
                <a:off x="5577010" y="3014729"/>
                <a:ext cx="129240" cy="2624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913644C3-5B00-97B5-0163-CA0A5B1808B8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5568010" y="3006089"/>
                  <a:ext cx="1468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CCD3E90C-5C60-72FF-A3BE-AA653C8F706B}"/>
                    </a:ext>
                  </a:extLst>
                </p14:cNvPr>
                <p14:cNvContentPartPr/>
                <p14:nvPr/>
              </p14:nvContentPartPr>
              <p14:xfrm>
                <a:off x="5782210" y="3225689"/>
                <a:ext cx="39960" cy="1494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CCD3E90C-5C60-72FF-A3BE-AA653C8F706B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5773210" y="3217049"/>
                  <a:ext cx="576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F11D2119-FB53-613E-97B9-66CE2DCEE9A9}"/>
                    </a:ext>
                  </a:extLst>
                </p14:cNvPr>
                <p14:cNvContentPartPr/>
                <p14:nvPr/>
              </p14:nvContentPartPr>
              <p14:xfrm>
                <a:off x="5836930" y="3253049"/>
                <a:ext cx="20520" cy="939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F11D2119-FB53-613E-97B9-66CE2DCEE9A9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828290" y="3244049"/>
                  <a:ext cx="381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88D2CEC8-6358-24AA-3C1E-5E0A7F668700}"/>
                    </a:ext>
                  </a:extLst>
                </p14:cNvPr>
                <p14:cNvContentPartPr/>
                <p14:nvPr/>
              </p14:nvContentPartPr>
              <p14:xfrm>
                <a:off x="5792650" y="3204449"/>
                <a:ext cx="222120" cy="119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88D2CEC8-6358-24AA-3C1E-5E0A7F668700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5783650" y="3195809"/>
                  <a:ext cx="2397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17B53E4A-0AB2-BD16-9EBC-11D8B8E3E8C3}"/>
                    </a:ext>
                  </a:extLst>
                </p14:cNvPr>
                <p14:cNvContentPartPr/>
                <p14:nvPr/>
              </p14:nvContentPartPr>
              <p14:xfrm>
                <a:off x="5724970" y="3375089"/>
                <a:ext cx="240480" cy="122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17B53E4A-0AB2-BD16-9EBC-11D8B8E3E8C3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5716330" y="3366449"/>
                  <a:ext cx="2581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65FBE41D-9BCF-C3FA-A037-8155B9BC7B55}"/>
                    </a:ext>
                  </a:extLst>
                </p14:cNvPr>
                <p14:cNvContentPartPr/>
                <p14:nvPr/>
              </p14:nvContentPartPr>
              <p14:xfrm>
                <a:off x="6085690" y="2956409"/>
                <a:ext cx="346320" cy="2494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65FBE41D-9BCF-C3FA-A037-8155B9BC7B55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6077050" y="2947409"/>
                  <a:ext cx="363960" cy="26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2DEA73BC-0E80-C4AF-FB86-DD1A3584969A}"/>
              </a:ext>
            </a:extLst>
          </p:cNvPr>
          <p:cNvGrpSpPr/>
          <p:nvPr/>
        </p:nvGrpSpPr>
        <p:grpSpPr>
          <a:xfrm>
            <a:off x="6541810" y="2768129"/>
            <a:ext cx="732600" cy="969120"/>
            <a:chOff x="6541810" y="2768129"/>
            <a:chExt cx="732600" cy="96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7A516713-72E9-66AE-21A2-5B8267F0B468}"/>
                    </a:ext>
                  </a:extLst>
                </p14:cNvPr>
                <p14:cNvContentPartPr/>
                <p14:nvPr/>
              </p14:nvContentPartPr>
              <p14:xfrm>
                <a:off x="6612730" y="3002489"/>
                <a:ext cx="24840" cy="2091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7A516713-72E9-66AE-21A2-5B8267F0B468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6604090" y="2993849"/>
                  <a:ext cx="4248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D3857E12-0497-2F47-6C9A-D4634E517AF2}"/>
                    </a:ext>
                  </a:extLst>
                </p14:cNvPr>
                <p14:cNvContentPartPr/>
                <p14:nvPr/>
              </p14:nvContentPartPr>
              <p14:xfrm>
                <a:off x="6541810" y="3104729"/>
                <a:ext cx="152280" cy="403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D3857E12-0497-2F47-6C9A-D4634E517AF2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6532810" y="3096089"/>
                  <a:ext cx="1699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A44BC28E-AF5A-2668-3C11-F9A40E9AAB25}"/>
                    </a:ext>
                  </a:extLst>
                </p14:cNvPr>
                <p14:cNvContentPartPr/>
                <p14:nvPr/>
              </p14:nvContentPartPr>
              <p14:xfrm>
                <a:off x="6896410" y="2907449"/>
                <a:ext cx="16560" cy="1677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A44BC28E-AF5A-2668-3C11-F9A40E9AAB25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6887770" y="2898809"/>
                  <a:ext cx="342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35334BAA-8BEE-021D-429C-C65E474FDAD1}"/>
                    </a:ext>
                  </a:extLst>
                </p14:cNvPr>
                <p14:cNvContentPartPr/>
                <p14:nvPr/>
              </p14:nvContentPartPr>
              <p14:xfrm>
                <a:off x="6979570" y="2903489"/>
                <a:ext cx="39960" cy="1803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35334BAA-8BEE-021D-429C-C65E474FDAD1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6970570" y="2894489"/>
                  <a:ext cx="576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C0EB0020-1552-F6D2-CAB1-3AA447FDD223}"/>
                    </a:ext>
                  </a:extLst>
                </p14:cNvPr>
                <p14:cNvContentPartPr/>
                <p14:nvPr/>
              </p14:nvContentPartPr>
              <p14:xfrm>
                <a:off x="6812530" y="2922209"/>
                <a:ext cx="283680" cy="223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C0EB0020-1552-F6D2-CAB1-3AA447FDD223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6803530" y="2913209"/>
                  <a:ext cx="3013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D1A09F72-D550-6FDD-5E54-DC321049548D}"/>
                    </a:ext>
                  </a:extLst>
                </p14:cNvPr>
                <p14:cNvContentPartPr/>
                <p14:nvPr/>
              </p14:nvContentPartPr>
              <p14:xfrm>
                <a:off x="6794170" y="3226049"/>
                <a:ext cx="191880" cy="316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D1A09F72-D550-6FDD-5E54-DC321049548D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6785530" y="3217049"/>
                  <a:ext cx="2095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92FF9E4-A632-C383-A97D-8ED832E97272}"/>
                    </a:ext>
                  </a:extLst>
                </p14:cNvPr>
                <p14:cNvContentPartPr/>
                <p14:nvPr/>
              </p14:nvContentPartPr>
              <p14:xfrm>
                <a:off x="6884170" y="3291929"/>
                <a:ext cx="22320" cy="2044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B92FF9E4-A632-C383-A97D-8ED832E97272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6875530" y="3283289"/>
                  <a:ext cx="399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2258C1A7-DD9A-0450-E79C-7478567D84B0}"/>
                    </a:ext>
                  </a:extLst>
                </p14:cNvPr>
                <p14:cNvContentPartPr/>
                <p14:nvPr/>
              </p14:nvContentPartPr>
              <p14:xfrm>
                <a:off x="6807850" y="3287249"/>
                <a:ext cx="156600" cy="1206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2258C1A7-DD9A-0450-E79C-7478567D84B0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6799210" y="3278609"/>
                  <a:ext cx="17424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FCDC46E5-FFF9-1382-5CD6-0BED7114783B}"/>
                    </a:ext>
                  </a:extLst>
                </p14:cNvPr>
                <p14:cNvContentPartPr/>
                <p14:nvPr/>
              </p14:nvContentPartPr>
              <p14:xfrm>
                <a:off x="7111690" y="2768129"/>
                <a:ext cx="162720" cy="9691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FCDC46E5-FFF9-1382-5CD6-0BED7114783B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7103050" y="2759129"/>
                  <a:ext cx="180360" cy="98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19BEB1CD-0106-2CE2-2CA6-B1D3B1C9D9D6}"/>
              </a:ext>
            </a:extLst>
          </p:cNvPr>
          <p:cNvGrpSpPr/>
          <p:nvPr/>
        </p:nvGrpSpPr>
        <p:grpSpPr>
          <a:xfrm>
            <a:off x="373570" y="4566329"/>
            <a:ext cx="1719720" cy="924120"/>
            <a:chOff x="373570" y="4566329"/>
            <a:chExt cx="1719720" cy="92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1DD77884-8838-4B9F-4041-7CFC702A3070}"/>
                    </a:ext>
                  </a:extLst>
                </p14:cNvPr>
                <p14:cNvContentPartPr/>
                <p14:nvPr/>
              </p14:nvContentPartPr>
              <p14:xfrm>
                <a:off x="758770" y="4566329"/>
                <a:ext cx="15480" cy="2066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1DD77884-8838-4B9F-4041-7CFC702A3070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749770" y="4557329"/>
                  <a:ext cx="331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FB588DF9-81CF-3947-E1E7-FB74450FE3A4}"/>
                    </a:ext>
                  </a:extLst>
                </p14:cNvPr>
                <p14:cNvContentPartPr/>
                <p14:nvPr/>
              </p14:nvContentPartPr>
              <p14:xfrm>
                <a:off x="427570" y="4841009"/>
                <a:ext cx="606600" cy="112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FB588DF9-81CF-3947-E1E7-FB74450FE3A4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418570" y="4832369"/>
                  <a:ext cx="6242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3F503A9B-04F7-5E08-CA1C-B9B4C379068A}"/>
                    </a:ext>
                  </a:extLst>
                </p14:cNvPr>
                <p14:cNvContentPartPr/>
                <p14:nvPr/>
              </p14:nvContentPartPr>
              <p14:xfrm>
                <a:off x="373570" y="4962689"/>
                <a:ext cx="668880" cy="5277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3F503A9B-04F7-5E08-CA1C-B9B4C379068A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64570" y="4954049"/>
                  <a:ext cx="686520" cy="54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082C7545-50E4-4A69-372E-3F1B74622FD3}"/>
                    </a:ext>
                  </a:extLst>
                </p14:cNvPr>
                <p14:cNvContentPartPr/>
                <p14:nvPr/>
              </p14:nvContentPartPr>
              <p14:xfrm>
                <a:off x="735730" y="5179769"/>
                <a:ext cx="180720" cy="2955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082C7545-50E4-4A69-372E-3F1B74622FD3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726730" y="5171129"/>
                  <a:ext cx="19836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2BAC7BF7-27BD-CF51-7F6F-E9ACD45FBBBD}"/>
                    </a:ext>
                  </a:extLst>
                </p14:cNvPr>
                <p14:cNvContentPartPr/>
                <p14:nvPr/>
              </p14:nvContentPartPr>
              <p14:xfrm>
                <a:off x="969010" y="5315849"/>
                <a:ext cx="23400" cy="1483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2BAC7BF7-27BD-CF51-7F6F-E9ACD45FBBBD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960370" y="5307209"/>
                  <a:ext cx="410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C987314-B487-4DBB-9705-9FD9D6959A09}"/>
                    </a:ext>
                  </a:extLst>
                </p14:cNvPr>
                <p14:cNvContentPartPr/>
                <p14:nvPr/>
              </p14:nvContentPartPr>
              <p14:xfrm>
                <a:off x="1028770" y="5293889"/>
                <a:ext cx="23760" cy="1576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C987314-B487-4DBB-9705-9FD9D6959A09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019770" y="5284889"/>
                  <a:ext cx="414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E08C1113-ED4D-E939-62E5-DBDEFC33DC7E}"/>
                    </a:ext>
                  </a:extLst>
                </p14:cNvPr>
                <p14:cNvContentPartPr/>
                <p14:nvPr/>
              </p14:nvContentPartPr>
              <p14:xfrm>
                <a:off x="928690" y="5292449"/>
                <a:ext cx="192600" cy="482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E08C1113-ED4D-E939-62E5-DBDEFC33DC7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919690" y="5283809"/>
                  <a:ext cx="2102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9074871-8A47-F7AB-EBA5-D58872FF0256}"/>
                    </a:ext>
                  </a:extLst>
                </p14:cNvPr>
                <p14:cNvContentPartPr/>
                <p14:nvPr/>
              </p14:nvContentPartPr>
              <p14:xfrm>
                <a:off x="927610" y="5448329"/>
                <a:ext cx="184680" cy="410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9074871-8A47-F7AB-EBA5-D58872FF0256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918610" y="5439329"/>
                  <a:ext cx="2023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7252F5D3-F387-DAF1-43C3-6E0C9D4439C5}"/>
                    </a:ext>
                  </a:extLst>
                </p14:cNvPr>
                <p14:cNvContentPartPr/>
                <p14:nvPr/>
              </p14:nvContentPartPr>
              <p14:xfrm>
                <a:off x="1265650" y="4880249"/>
                <a:ext cx="145440" cy="1425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7252F5D3-F387-DAF1-43C3-6E0C9D4439C5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1257010" y="4871249"/>
                  <a:ext cx="1630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2BCF02F8-761E-7167-27E3-6B3082915915}"/>
                    </a:ext>
                  </a:extLst>
                </p14:cNvPr>
                <p14:cNvContentPartPr/>
                <p14:nvPr/>
              </p14:nvContentPartPr>
              <p14:xfrm>
                <a:off x="1514770" y="4889969"/>
                <a:ext cx="117000" cy="1530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2BCF02F8-761E-7167-27E3-6B3082915915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1506130" y="4881329"/>
                  <a:ext cx="1346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9D581157-3C85-8742-4310-BB7F741C287C}"/>
                    </a:ext>
                  </a:extLst>
                </p14:cNvPr>
                <p14:cNvContentPartPr/>
                <p14:nvPr/>
              </p14:nvContentPartPr>
              <p14:xfrm>
                <a:off x="1489570" y="4878809"/>
                <a:ext cx="181080" cy="2415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9D581157-3C85-8742-4310-BB7F741C287C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480570" y="4870169"/>
                  <a:ext cx="1987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40F88500-F29C-1FA9-B3BF-47B9C16E3C4E}"/>
                    </a:ext>
                  </a:extLst>
                </p14:cNvPr>
                <p14:cNvContentPartPr/>
                <p14:nvPr/>
              </p14:nvContentPartPr>
              <p14:xfrm>
                <a:off x="1678210" y="4922369"/>
                <a:ext cx="151920" cy="2574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40F88500-F29C-1FA9-B3BF-47B9C16E3C4E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1669210" y="4913729"/>
                  <a:ext cx="16956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CB9B3F42-A003-1BCE-39C4-7211D44E71A6}"/>
                    </a:ext>
                  </a:extLst>
                </p14:cNvPr>
                <p14:cNvContentPartPr/>
                <p14:nvPr/>
              </p14:nvContentPartPr>
              <p14:xfrm>
                <a:off x="1908250" y="4634369"/>
                <a:ext cx="185040" cy="8031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CB9B3F42-A003-1BCE-39C4-7211D44E71A6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1899250" y="4625369"/>
                  <a:ext cx="202680" cy="82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2CD3C62E-BC20-D8FE-A36A-9ED30E89B930}"/>
              </a:ext>
            </a:extLst>
          </p:cNvPr>
          <p:cNvGrpSpPr/>
          <p:nvPr/>
        </p:nvGrpSpPr>
        <p:grpSpPr>
          <a:xfrm>
            <a:off x="2107330" y="4555889"/>
            <a:ext cx="2099520" cy="888480"/>
            <a:chOff x="2107330" y="4555889"/>
            <a:chExt cx="2099520" cy="88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3604C8E1-1C7C-E0B2-0A5F-BC7C2EC052AF}"/>
                    </a:ext>
                  </a:extLst>
                </p14:cNvPr>
                <p14:cNvContentPartPr/>
                <p14:nvPr/>
              </p14:nvContentPartPr>
              <p14:xfrm>
                <a:off x="2149450" y="4866569"/>
                <a:ext cx="23040" cy="2545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3604C8E1-1C7C-E0B2-0A5F-BC7C2EC052AF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2140810" y="4857929"/>
                  <a:ext cx="406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D866F1BE-9226-6136-2FE3-AE6CC0358ADD}"/>
                    </a:ext>
                  </a:extLst>
                </p14:cNvPr>
                <p14:cNvContentPartPr/>
                <p14:nvPr/>
              </p14:nvContentPartPr>
              <p14:xfrm>
                <a:off x="2107330" y="4982849"/>
                <a:ext cx="162360" cy="100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D866F1BE-9226-6136-2FE3-AE6CC0358ADD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2098330" y="4973849"/>
                  <a:ext cx="1800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3E1C852B-F433-E866-FD73-A2C9584A4C7E}"/>
                    </a:ext>
                  </a:extLst>
                </p14:cNvPr>
                <p14:cNvContentPartPr/>
                <p14:nvPr/>
              </p14:nvContentPartPr>
              <p14:xfrm>
                <a:off x="2316490" y="4703129"/>
                <a:ext cx="100080" cy="5828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3E1C852B-F433-E866-FD73-A2C9584A4C7E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2307490" y="4694129"/>
                  <a:ext cx="117720" cy="60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5B272F77-0B00-A5D3-DF1D-F11DEAA8831D}"/>
                    </a:ext>
                  </a:extLst>
                </p14:cNvPr>
                <p14:cNvContentPartPr/>
                <p14:nvPr/>
              </p14:nvContentPartPr>
              <p14:xfrm>
                <a:off x="2439610" y="5216849"/>
                <a:ext cx="114840" cy="207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5B272F77-0B00-A5D3-DF1D-F11DEAA8831D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2430970" y="5207849"/>
                  <a:ext cx="1324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C7B8C193-A8E4-1FD7-18BF-B947CC8CFC1D}"/>
                    </a:ext>
                  </a:extLst>
                </p14:cNvPr>
                <p14:cNvContentPartPr/>
                <p14:nvPr/>
              </p14:nvContentPartPr>
              <p14:xfrm>
                <a:off x="2482450" y="4664969"/>
                <a:ext cx="118800" cy="925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C7B8C193-A8E4-1FD7-18BF-B947CC8CFC1D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2473810" y="4655969"/>
                  <a:ext cx="1364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CD975BF6-A364-2599-F171-FA3FC01E495E}"/>
                    </a:ext>
                  </a:extLst>
                </p14:cNvPr>
                <p14:cNvContentPartPr/>
                <p14:nvPr/>
              </p14:nvContentPartPr>
              <p14:xfrm>
                <a:off x="2738050" y="4891409"/>
                <a:ext cx="143280" cy="2840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CD975BF6-A364-2599-F171-FA3FC01E495E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2729410" y="4882409"/>
                  <a:ext cx="16092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35B45865-188F-2A29-ECD2-D6C7243A3D6E}"/>
                    </a:ext>
                  </a:extLst>
                </p14:cNvPr>
                <p14:cNvContentPartPr/>
                <p14:nvPr/>
              </p14:nvContentPartPr>
              <p14:xfrm>
                <a:off x="2945410" y="5033609"/>
                <a:ext cx="5400" cy="1666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35B45865-188F-2A29-ECD2-D6C7243A3D6E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2936410" y="5024969"/>
                  <a:ext cx="230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E6FB0192-02D7-D775-A2D7-3F2D94ECE31E}"/>
                    </a:ext>
                  </a:extLst>
                </p14:cNvPr>
                <p14:cNvContentPartPr/>
                <p14:nvPr/>
              </p14:nvContentPartPr>
              <p14:xfrm>
                <a:off x="3008410" y="5015249"/>
                <a:ext cx="20160" cy="1893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E6FB0192-02D7-D775-A2D7-3F2D94ECE31E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2999770" y="5006249"/>
                  <a:ext cx="378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2478593B-F3FC-6A85-5E4D-CECEF11EDB01}"/>
                    </a:ext>
                  </a:extLst>
                </p14:cNvPr>
                <p14:cNvContentPartPr/>
                <p14:nvPr/>
              </p14:nvContentPartPr>
              <p14:xfrm>
                <a:off x="2900770" y="5031089"/>
                <a:ext cx="187560" cy="468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2478593B-F3FC-6A85-5E4D-CECEF11EDB01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2891770" y="5022089"/>
                  <a:ext cx="2052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CD9FEAC0-8441-C333-B638-428F224241CF}"/>
                    </a:ext>
                  </a:extLst>
                </p14:cNvPr>
                <p14:cNvContentPartPr/>
                <p14:nvPr/>
              </p14:nvContentPartPr>
              <p14:xfrm>
                <a:off x="2897170" y="5207129"/>
                <a:ext cx="167040" cy="248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CD9FEAC0-8441-C333-B638-428F224241CF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2888170" y="5198129"/>
                  <a:ext cx="1846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FAF800FF-9DE5-3975-B0C2-54AB500A62A7}"/>
                    </a:ext>
                  </a:extLst>
                </p14:cNvPr>
                <p14:cNvContentPartPr/>
                <p14:nvPr/>
              </p14:nvContentPartPr>
              <p14:xfrm>
                <a:off x="3115690" y="4762169"/>
                <a:ext cx="275040" cy="2642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FAF800FF-9DE5-3975-B0C2-54AB500A62A7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3107050" y="4753169"/>
                  <a:ext cx="29268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064008EB-FFEE-024A-2906-EC0250FA2F1E}"/>
                    </a:ext>
                  </a:extLst>
                </p14:cNvPr>
                <p14:cNvContentPartPr/>
                <p14:nvPr/>
              </p14:nvContentPartPr>
              <p14:xfrm>
                <a:off x="3361930" y="4555889"/>
                <a:ext cx="262800" cy="8884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064008EB-FFEE-024A-2906-EC0250FA2F1E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3352930" y="4546889"/>
                  <a:ext cx="280440" cy="90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E30006F6-47C5-DBBB-4677-DBFE2AD21B96}"/>
                    </a:ext>
                  </a:extLst>
                </p14:cNvPr>
                <p14:cNvContentPartPr/>
                <p14:nvPr/>
              </p14:nvContentPartPr>
              <p14:xfrm>
                <a:off x="3753610" y="4829129"/>
                <a:ext cx="453240" cy="2005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E30006F6-47C5-DBBB-4677-DBFE2AD21B96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3744610" y="4820489"/>
                  <a:ext cx="470880" cy="21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62B751E8-36A4-B222-43EE-2873726857B2}"/>
              </a:ext>
            </a:extLst>
          </p:cNvPr>
          <p:cNvGrpSpPr/>
          <p:nvPr/>
        </p:nvGrpSpPr>
        <p:grpSpPr>
          <a:xfrm>
            <a:off x="4284970" y="4470569"/>
            <a:ext cx="2132280" cy="1034280"/>
            <a:chOff x="4284970" y="4470569"/>
            <a:chExt cx="2132280" cy="103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D0CC2E33-75C6-8613-6AC3-C880C0AE2CE1}"/>
                    </a:ext>
                  </a:extLst>
                </p14:cNvPr>
                <p14:cNvContentPartPr/>
                <p14:nvPr/>
              </p14:nvContentPartPr>
              <p14:xfrm>
                <a:off x="4419610" y="4598009"/>
                <a:ext cx="195120" cy="1674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D0CC2E33-75C6-8613-6AC3-C880C0AE2CE1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4410610" y="4589369"/>
                  <a:ext cx="2127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33440E14-58E6-8AC1-719A-46AAD88B03F4}"/>
                    </a:ext>
                  </a:extLst>
                </p14:cNvPr>
                <p14:cNvContentPartPr/>
                <p14:nvPr/>
              </p14:nvContentPartPr>
              <p14:xfrm>
                <a:off x="4369210" y="4878809"/>
                <a:ext cx="410400" cy="579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33440E14-58E6-8AC1-719A-46AAD88B03F4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4360570" y="4870169"/>
                  <a:ext cx="4280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6DF87ECE-9624-AC40-A25B-B19E723D3471}"/>
                    </a:ext>
                  </a:extLst>
                </p14:cNvPr>
                <p14:cNvContentPartPr/>
                <p14:nvPr/>
              </p14:nvContentPartPr>
              <p14:xfrm>
                <a:off x="4284970" y="4965929"/>
                <a:ext cx="602640" cy="4453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6DF87ECE-9624-AC40-A25B-B19E723D3471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4275970" y="4957289"/>
                  <a:ext cx="62028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CFECC5F4-E5C1-AC52-EB3B-B81E974171E4}"/>
                    </a:ext>
                  </a:extLst>
                </p14:cNvPr>
                <p14:cNvContentPartPr/>
                <p14:nvPr/>
              </p14:nvContentPartPr>
              <p14:xfrm>
                <a:off x="4529410" y="5143769"/>
                <a:ext cx="114480" cy="3006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CFECC5F4-E5C1-AC52-EB3B-B81E974171E4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4520410" y="5134769"/>
                  <a:ext cx="1321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DA622D75-C6F8-9467-EF47-27F52D7C5097}"/>
                    </a:ext>
                  </a:extLst>
                </p14:cNvPr>
                <p14:cNvContentPartPr/>
                <p14:nvPr/>
              </p14:nvContentPartPr>
              <p14:xfrm>
                <a:off x="4709770" y="5307209"/>
                <a:ext cx="14760" cy="1414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DA622D75-C6F8-9467-EF47-27F52D7C5097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4701130" y="5298209"/>
                  <a:ext cx="324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48BAD8C0-F892-3B77-DD16-012840044580}"/>
                    </a:ext>
                  </a:extLst>
                </p14:cNvPr>
                <p14:cNvContentPartPr/>
                <p14:nvPr/>
              </p14:nvContentPartPr>
              <p14:xfrm>
                <a:off x="4796170" y="5298929"/>
                <a:ext cx="6120" cy="1558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48BAD8C0-F892-3B77-DD16-012840044580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4787530" y="5289929"/>
                  <a:ext cx="237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8357C20B-7051-38C5-6965-0F2D690B184A}"/>
                    </a:ext>
                  </a:extLst>
                </p14:cNvPr>
                <p14:cNvContentPartPr/>
                <p14:nvPr/>
              </p14:nvContentPartPr>
              <p14:xfrm>
                <a:off x="4858810" y="5261129"/>
                <a:ext cx="11880" cy="2008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8357C20B-7051-38C5-6965-0F2D690B184A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4850170" y="5252129"/>
                  <a:ext cx="295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8F31F6C3-546D-8C5B-2E13-B38389B662CB}"/>
                    </a:ext>
                  </a:extLst>
                </p14:cNvPr>
                <p14:cNvContentPartPr/>
                <p14:nvPr/>
              </p14:nvContentPartPr>
              <p14:xfrm>
                <a:off x="4695730" y="5251769"/>
                <a:ext cx="228960" cy="802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8F31F6C3-546D-8C5B-2E13-B38389B662CB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4686730" y="5242769"/>
                  <a:ext cx="2466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12CAD071-8079-8DF3-43A4-F3C3C4CCE095}"/>
                    </a:ext>
                  </a:extLst>
                </p14:cNvPr>
                <p14:cNvContentPartPr/>
                <p14:nvPr/>
              </p14:nvContentPartPr>
              <p14:xfrm>
                <a:off x="4659730" y="5453009"/>
                <a:ext cx="262080" cy="518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12CAD071-8079-8DF3-43A4-F3C3C4CCE095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4651090" y="5444009"/>
                  <a:ext cx="2797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FAA2EE97-8FEC-2CD9-27C5-A939045AF19E}"/>
                    </a:ext>
                  </a:extLst>
                </p14:cNvPr>
                <p14:cNvContentPartPr/>
                <p14:nvPr/>
              </p14:nvContentPartPr>
              <p14:xfrm>
                <a:off x="5094970" y="4852169"/>
                <a:ext cx="112320" cy="1623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FAA2EE97-8FEC-2CD9-27C5-A939045AF19E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5085970" y="4843529"/>
                  <a:ext cx="1299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428324E1-4BF9-2FB8-D3CC-B48FD46430D5}"/>
                    </a:ext>
                  </a:extLst>
                </p14:cNvPr>
                <p14:cNvContentPartPr/>
                <p14:nvPr/>
              </p14:nvContentPartPr>
              <p14:xfrm>
                <a:off x="5334010" y="4532849"/>
                <a:ext cx="11160" cy="1983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428324E1-4BF9-2FB8-D3CC-B48FD46430D5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5325010" y="4524209"/>
                  <a:ext cx="288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345DD876-C25A-D126-B109-185925741321}"/>
                    </a:ext>
                  </a:extLst>
                </p14:cNvPr>
                <p14:cNvContentPartPr/>
                <p14:nvPr/>
              </p14:nvContentPartPr>
              <p14:xfrm>
                <a:off x="5260930" y="4663889"/>
                <a:ext cx="138960" cy="180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345DD876-C25A-D126-B109-185925741321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5251930" y="4655249"/>
                  <a:ext cx="1566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A59FDAF0-C202-FBBB-5F76-E1C60F6250C8}"/>
                    </a:ext>
                  </a:extLst>
                </p14:cNvPr>
                <p14:cNvContentPartPr/>
                <p14:nvPr/>
              </p14:nvContentPartPr>
              <p14:xfrm>
                <a:off x="5473330" y="4470569"/>
                <a:ext cx="191880" cy="2466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A59FDAF0-C202-FBBB-5F76-E1C60F6250C8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5464330" y="4461929"/>
                  <a:ext cx="2095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DBD7C7DD-EA55-8649-53DC-1FE14AD6C09F}"/>
                    </a:ext>
                  </a:extLst>
                </p14:cNvPr>
                <p14:cNvContentPartPr/>
                <p14:nvPr/>
              </p14:nvContentPartPr>
              <p14:xfrm>
                <a:off x="5699050" y="4487129"/>
                <a:ext cx="194040" cy="37080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DBD7C7DD-EA55-8649-53DC-1FE14AD6C09F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5690410" y="4478129"/>
                  <a:ext cx="21168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F1A08309-C214-90CB-5314-DA783D3C0DFE}"/>
                    </a:ext>
                  </a:extLst>
                </p14:cNvPr>
                <p14:cNvContentPartPr/>
                <p14:nvPr/>
              </p14:nvContentPartPr>
              <p14:xfrm>
                <a:off x="5853130" y="4683329"/>
                <a:ext cx="104760" cy="1638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F1A08309-C214-90CB-5314-DA783D3C0DFE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5844130" y="4674329"/>
                  <a:ext cx="1224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58B624FF-82F1-3306-1A65-EE8254620061}"/>
                    </a:ext>
                  </a:extLst>
                </p14:cNvPr>
                <p14:cNvContentPartPr/>
                <p14:nvPr/>
              </p14:nvContentPartPr>
              <p14:xfrm>
                <a:off x="6034210" y="4930289"/>
                <a:ext cx="383040" cy="1530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58B624FF-82F1-3306-1A65-EE8254620061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6025210" y="4921289"/>
                  <a:ext cx="400680" cy="17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4A121BD9-7580-AC8E-730B-9BC30028F0EA}"/>
              </a:ext>
            </a:extLst>
          </p:cNvPr>
          <p:cNvGrpSpPr/>
          <p:nvPr/>
        </p:nvGrpSpPr>
        <p:grpSpPr>
          <a:xfrm>
            <a:off x="6469450" y="4654889"/>
            <a:ext cx="1338480" cy="788400"/>
            <a:chOff x="6469450" y="4654889"/>
            <a:chExt cx="1338480" cy="78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8C5C212C-A10E-857E-F38E-E839042FFC69}"/>
                    </a:ext>
                  </a:extLst>
                </p14:cNvPr>
                <p14:cNvContentPartPr/>
                <p14:nvPr/>
              </p14:nvContentPartPr>
              <p14:xfrm>
                <a:off x="6469450" y="4680089"/>
                <a:ext cx="155160" cy="7632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8C5C212C-A10E-857E-F38E-E839042FFC69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6460810" y="4671089"/>
                  <a:ext cx="172800" cy="78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0CE3C9AC-7F82-203D-D26F-C8694EBF7C9C}"/>
                    </a:ext>
                  </a:extLst>
                </p14:cNvPr>
                <p14:cNvContentPartPr/>
                <p14:nvPr/>
              </p14:nvContentPartPr>
              <p14:xfrm>
                <a:off x="6648370" y="4734809"/>
                <a:ext cx="139680" cy="5814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0CE3C9AC-7F82-203D-D26F-C8694EBF7C9C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6639730" y="4726169"/>
                  <a:ext cx="157320" cy="59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185F3458-0944-FB76-1A6C-5F034B377EA6}"/>
                    </a:ext>
                  </a:extLst>
                </p14:cNvPr>
                <p14:cNvContentPartPr/>
                <p14:nvPr/>
              </p14:nvContentPartPr>
              <p14:xfrm>
                <a:off x="6841690" y="5162489"/>
                <a:ext cx="111600" cy="2667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185F3458-0944-FB76-1A6C-5F034B377EA6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6832690" y="5153489"/>
                  <a:ext cx="12924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CAE4B5D0-07B5-3374-0CC7-DBE546180F60}"/>
                    </a:ext>
                  </a:extLst>
                </p14:cNvPr>
                <p14:cNvContentPartPr/>
                <p14:nvPr/>
              </p14:nvContentPartPr>
              <p14:xfrm>
                <a:off x="6857530" y="4654889"/>
                <a:ext cx="106920" cy="1227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CAE4B5D0-07B5-3374-0CC7-DBE546180F60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6848890" y="4645889"/>
                  <a:ext cx="12456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E356F0E8-9754-0446-500A-5520A1089809}"/>
                    </a:ext>
                  </a:extLst>
                </p14:cNvPr>
                <p14:cNvContentPartPr/>
                <p14:nvPr/>
              </p14:nvContentPartPr>
              <p14:xfrm>
                <a:off x="7045810" y="4952249"/>
                <a:ext cx="163080" cy="3654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E356F0E8-9754-0446-500A-5520A1089809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7037170" y="4943609"/>
                  <a:ext cx="18072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5D35FDC7-89E9-C135-8D6D-9BCE124AA9F7}"/>
                    </a:ext>
                  </a:extLst>
                </p14:cNvPr>
                <p14:cNvContentPartPr/>
                <p14:nvPr/>
              </p14:nvContentPartPr>
              <p14:xfrm>
                <a:off x="7275130" y="5199209"/>
                <a:ext cx="16920" cy="17064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5D35FDC7-89E9-C135-8D6D-9BCE124AA9F7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7266490" y="5190209"/>
                  <a:ext cx="3456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FC37EBB9-3259-9B1F-D192-361562091B58}"/>
                    </a:ext>
                  </a:extLst>
                </p14:cNvPr>
                <p14:cNvContentPartPr/>
                <p14:nvPr/>
              </p14:nvContentPartPr>
              <p14:xfrm>
                <a:off x="7326970" y="5207849"/>
                <a:ext cx="11880" cy="14472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FC37EBB9-3259-9B1F-D192-361562091B58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7317970" y="5198849"/>
                  <a:ext cx="295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2B7726A6-28D7-479A-DE2C-A2A28DA6702B}"/>
                    </a:ext>
                  </a:extLst>
                </p14:cNvPr>
                <p14:cNvContentPartPr/>
                <p14:nvPr/>
              </p14:nvContentPartPr>
              <p14:xfrm>
                <a:off x="7373770" y="5192369"/>
                <a:ext cx="21240" cy="1515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2B7726A6-28D7-479A-DE2C-A2A28DA6702B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7365130" y="5183729"/>
                  <a:ext cx="388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9DA1CDED-B2C5-6282-6190-EEA486B0EF66}"/>
                    </a:ext>
                  </a:extLst>
                </p14:cNvPr>
                <p14:cNvContentPartPr/>
                <p14:nvPr/>
              </p14:nvContentPartPr>
              <p14:xfrm>
                <a:off x="7495450" y="4833089"/>
                <a:ext cx="312480" cy="26748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9DA1CDED-B2C5-6282-6190-EEA486B0EF66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7486450" y="4824089"/>
                  <a:ext cx="3301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F861DB11-3EED-2835-93DA-298B0BC5980E}"/>
                    </a:ext>
                  </a:extLst>
                </p14:cNvPr>
                <p14:cNvContentPartPr/>
                <p14:nvPr/>
              </p14:nvContentPartPr>
              <p14:xfrm>
                <a:off x="7226890" y="5186969"/>
                <a:ext cx="271800" cy="1296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F861DB11-3EED-2835-93DA-298B0BC5980E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7218250" y="5177969"/>
                  <a:ext cx="28944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18EFB397-27FC-F1AA-ED70-B1C8C4FB40EE}"/>
                    </a:ext>
                  </a:extLst>
                </p14:cNvPr>
                <p14:cNvContentPartPr/>
                <p14:nvPr/>
              </p14:nvContentPartPr>
              <p14:xfrm>
                <a:off x="7230490" y="5351849"/>
                <a:ext cx="231120" cy="396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18EFB397-27FC-F1AA-ED70-B1C8C4FB40EE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7221490" y="5343209"/>
                  <a:ext cx="24876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8BAC8C33-DA1D-A3C2-A466-C7619D0E419D}"/>
              </a:ext>
            </a:extLst>
          </p:cNvPr>
          <p:cNvGrpSpPr/>
          <p:nvPr/>
        </p:nvGrpSpPr>
        <p:grpSpPr>
          <a:xfrm>
            <a:off x="7852570" y="4682249"/>
            <a:ext cx="628560" cy="969840"/>
            <a:chOff x="7852570" y="4682249"/>
            <a:chExt cx="628560" cy="9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C931E9A1-24CB-543D-6B9C-DECDB06D3B17}"/>
                    </a:ext>
                  </a:extLst>
                </p14:cNvPr>
                <p14:cNvContentPartPr/>
                <p14:nvPr/>
              </p14:nvContentPartPr>
              <p14:xfrm>
                <a:off x="7852570" y="5102369"/>
                <a:ext cx="163080" cy="396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C931E9A1-24CB-543D-6B9C-DECDB06D3B17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7843930" y="5093369"/>
                  <a:ext cx="1807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F89EB63C-B8E6-EC10-E434-2172B858CAE2}"/>
                    </a:ext>
                  </a:extLst>
                </p14:cNvPr>
                <p14:cNvContentPartPr/>
                <p14:nvPr/>
              </p14:nvContentPartPr>
              <p14:xfrm>
                <a:off x="8119330" y="4888529"/>
                <a:ext cx="16200" cy="954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F89EB63C-B8E6-EC10-E434-2172B858CAE2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8110330" y="4879529"/>
                  <a:ext cx="338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519BEC39-3661-8967-C481-8E9830E8A9FE}"/>
                    </a:ext>
                  </a:extLst>
                </p14:cNvPr>
                <p14:cNvContentPartPr/>
                <p14:nvPr/>
              </p14:nvContentPartPr>
              <p14:xfrm>
                <a:off x="8194570" y="4813649"/>
                <a:ext cx="18360" cy="1720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519BEC39-3661-8967-C481-8E9830E8A9FE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8185570" y="4804649"/>
                  <a:ext cx="3600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5DE5213B-248C-6E87-E44D-63A9528173B6}"/>
                    </a:ext>
                  </a:extLst>
                </p14:cNvPr>
                <p14:cNvContentPartPr/>
                <p14:nvPr/>
              </p14:nvContentPartPr>
              <p14:xfrm>
                <a:off x="8064610" y="4839929"/>
                <a:ext cx="230400" cy="219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5DE5213B-248C-6E87-E44D-63A9528173B6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8055970" y="4830929"/>
                  <a:ext cx="2480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CE64C05C-B4AF-A892-DA66-83C3C2A325AD}"/>
                    </a:ext>
                  </a:extLst>
                </p14:cNvPr>
                <p14:cNvContentPartPr/>
                <p14:nvPr/>
              </p14:nvContentPartPr>
              <p14:xfrm>
                <a:off x="8104930" y="5107409"/>
                <a:ext cx="208800" cy="576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CE64C05C-B4AF-A892-DA66-83C3C2A325AD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8096290" y="5098769"/>
                  <a:ext cx="22644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053BE26D-DB01-200C-915C-75984BF9E948}"/>
                    </a:ext>
                  </a:extLst>
                </p14:cNvPr>
                <p14:cNvContentPartPr/>
                <p14:nvPr/>
              </p14:nvContentPartPr>
              <p14:xfrm>
                <a:off x="8200690" y="5206769"/>
                <a:ext cx="18360" cy="2030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053BE26D-DB01-200C-915C-75984BF9E948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8192050" y="5198129"/>
                  <a:ext cx="360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0CAD6A7D-4488-C115-0B47-8406B981DECF}"/>
                    </a:ext>
                  </a:extLst>
                </p14:cNvPr>
                <p14:cNvContentPartPr/>
                <p14:nvPr/>
              </p14:nvContentPartPr>
              <p14:xfrm>
                <a:off x="8105650" y="5213969"/>
                <a:ext cx="185040" cy="853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0CAD6A7D-4488-C115-0B47-8406B981DECF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8096650" y="5204969"/>
                  <a:ext cx="20268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9F3FFB08-2D8E-8E2E-CE24-A548189F7184}"/>
                    </a:ext>
                  </a:extLst>
                </p14:cNvPr>
                <p14:cNvContentPartPr/>
                <p14:nvPr/>
              </p14:nvContentPartPr>
              <p14:xfrm>
                <a:off x="8260810" y="4682249"/>
                <a:ext cx="220320" cy="96984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9F3FFB08-2D8E-8E2E-CE24-A548189F7184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8251810" y="4673249"/>
                  <a:ext cx="237960" cy="987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21420FFB-3CC8-022B-ADF1-75F366445FF6}"/>
                  </a:ext>
                </a:extLst>
              </p14:cNvPr>
              <p14:cNvContentPartPr/>
              <p14:nvPr/>
            </p14:nvContentPartPr>
            <p14:xfrm>
              <a:off x="4401610" y="4554809"/>
              <a:ext cx="266040" cy="16848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21420FFB-3CC8-022B-ADF1-75F366445FF6}"/>
                  </a:ext>
                </a:extLst>
              </p:cNvPr>
              <p:cNvPicPr/>
              <p:nvPr/>
            </p:nvPicPr>
            <p:blipFill>
              <a:blip r:embed="rId410"/>
              <a:stretch>
                <a:fillRect/>
              </a:stretch>
            </p:blipFill>
            <p:spPr>
              <a:xfrm>
                <a:off x="4365610" y="4482809"/>
                <a:ext cx="33768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67" name="Ink 266">
                <a:extLst>
                  <a:ext uri="{FF2B5EF4-FFF2-40B4-BE49-F238E27FC236}">
                    <a16:creationId xmlns:a16="http://schemas.microsoft.com/office/drawing/2014/main" id="{CC71DDF3-9018-09FB-C8CB-79DDE8CE1EF1}"/>
                  </a:ext>
                </a:extLst>
              </p14:cNvPr>
              <p14:cNvContentPartPr/>
              <p14:nvPr/>
            </p14:nvContentPartPr>
            <p14:xfrm>
              <a:off x="2085010" y="4919129"/>
              <a:ext cx="229680" cy="223200"/>
            </p14:xfrm>
          </p:contentPart>
        </mc:Choice>
        <mc:Fallback xmlns="">
          <p:pic>
            <p:nvPicPr>
              <p:cNvPr id="267" name="Ink 266">
                <a:extLst>
                  <a:ext uri="{FF2B5EF4-FFF2-40B4-BE49-F238E27FC236}">
                    <a16:creationId xmlns:a16="http://schemas.microsoft.com/office/drawing/2014/main" id="{CC71DDF3-9018-09FB-C8CB-79DDE8CE1EF1}"/>
                  </a:ext>
                </a:extLst>
              </p:cNvPr>
              <p:cNvPicPr/>
              <p:nvPr/>
            </p:nvPicPr>
            <p:blipFill>
              <a:blip r:embed="rId412"/>
              <a:stretch>
                <a:fillRect/>
              </a:stretch>
            </p:blipFill>
            <p:spPr>
              <a:xfrm>
                <a:off x="2049370" y="4847489"/>
                <a:ext cx="30132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4144FA03-49C4-070E-742C-C72FD2264D0B}"/>
                  </a:ext>
                </a:extLst>
              </p14:cNvPr>
              <p14:cNvContentPartPr/>
              <p14:nvPr/>
            </p14:nvContentPartPr>
            <p14:xfrm>
              <a:off x="5287930" y="4513049"/>
              <a:ext cx="108360" cy="276840"/>
            </p14:xfrm>
          </p:contentPart>
        </mc:Choice>
        <mc:Fallback xmlns=""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4144FA03-49C4-070E-742C-C72FD2264D0B}"/>
                  </a:ext>
                </a:extLst>
              </p:cNvPr>
              <p:cNvPicPr/>
              <p:nvPr/>
            </p:nvPicPr>
            <p:blipFill>
              <a:blip r:embed="rId414"/>
              <a:stretch>
                <a:fillRect/>
              </a:stretch>
            </p:blipFill>
            <p:spPr>
              <a:xfrm>
                <a:off x="5252290" y="4441409"/>
                <a:ext cx="180000" cy="42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DAD5EE56-4273-52C9-5559-5DDFEAF53EEB}"/>
                  </a:ext>
                </a:extLst>
              </p14:cNvPr>
              <p14:cNvContentPartPr/>
              <p14:nvPr/>
            </p14:nvContentPartPr>
            <p14:xfrm>
              <a:off x="7806490" y="5033609"/>
              <a:ext cx="228240" cy="16524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DAD5EE56-4273-52C9-5559-5DDFEAF53EEB}"/>
                  </a:ext>
                </a:extLst>
              </p:cNvPr>
              <p:cNvPicPr/>
              <p:nvPr/>
            </p:nvPicPr>
            <p:blipFill>
              <a:blip r:embed="rId416"/>
              <a:stretch>
                <a:fillRect/>
              </a:stretch>
            </p:blipFill>
            <p:spPr>
              <a:xfrm>
                <a:off x="7770850" y="4961969"/>
                <a:ext cx="29988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9D7764FA-8F52-C695-21B8-5949EB104696}"/>
                  </a:ext>
                </a:extLst>
              </p14:cNvPr>
              <p14:cNvContentPartPr/>
              <p14:nvPr/>
            </p14:nvContentPartPr>
            <p14:xfrm>
              <a:off x="274570" y="6111809"/>
              <a:ext cx="175680" cy="237600"/>
            </p14:xfrm>
          </p:contentPart>
        </mc:Choice>
        <mc:Fallback xmlns=""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9D7764FA-8F52-C695-21B8-5949EB104696}"/>
                  </a:ext>
                </a:extLst>
              </p:cNvPr>
              <p:cNvPicPr/>
              <p:nvPr/>
            </p:nvPicPr>
            <p:blipFill>
              <a:blip r:embed="rId418"/>
              <a:stretch>
                <a:fillRect/>
              </a:stretch>
            </p:blipFill>
            <p:spPr>
              <a:xfrm>
                <a:off x="265570" y="6102809"/>
                <a:ext cx="19332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1B17F0FE-F178-8480-324A-EC2F706B1F91}"/>
                  </a:ext>
                </a:extLst>
              </p14:cNvPr>
              <p14:cNvContentPartPr/>
              <p14:nvPr/>
            </p14:nvContentPartPr>
            <p14:xfrm>
              <a:off x="526570" y="6332849"/>
              <a:ext cx="24120" cy="9828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1B17F0FE-F178-8480-324A-EC2F706B1F91}"/>
                  </a:ext>
                </a:extLst>
              </p:cNvPr>
              <p:cNvPicPr/>
              <p:nvPr/>
            </p:nvPicPr>
            <p:blipFill>
              <a:blip r:embed="rId420"/>
              <a:stretch>
                <a:fillRect/>
              </a:stretch>
            </p:blipFill>
            <p:spPr>
              <a:xfrm>
                <a:off x="517570" y="6324209"/>
                <a:ext cx="4176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791A6E14-7B54-B736-0AE7-4AE772D653FF}"/>
                  </a:ext>
                </a:extLst>
              </p14:cNvPr>
              <p14:cNvContentPartPr/>
              <p14:nvPr/>
            </p14:nvContentPartPr>
            <p14:xfrm>
              <a:off x="597490" y="6325289"/>
              <a:ext cx="25920" cy="117360"/>
            </p14:xfrm>
          </p:contentPart>
        </mc:Choice>
        <mc:Fallback xmlns=""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791A6E14-7B54-B736-0AE7-4AE772D653FF}"/>
                  </a:ext>
                </a:extLst>
              </p:cNvPr>
              <p:cNvPicPr/>
              <p:nvPr/>
            </p:nvPicPr>
            <p:blipFill>
              <a:blip r:embed="rId422"/>
              <a:stretch>
                <a:fillRect/>
              </a:stretch>
            </p:blipFill>
            <p:spPr>
              <a:xfrm>
                <a:off x="588490" y="6316649"/>
                <a:ext cx="435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881D1FD9-AFF3-7F1B-DA3B-474726810AE7}"/>
                  </a:ext>
                </a:extLst>
              </p14:cNvPr>
              <p14:cNvContentPartPr/>
              <p14:nvPr/>
            </p14:nvContentPartPr>
            <p14:xfrm>
              <a:off x="660130" y="6328529"/>
              <a:ext cx="8640" cy="11412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881D1FD9-AFF3-7F1B-DA3B-474726810AE7}"/>
                  </a:ext>
                </a:extLst>
              </p:cNvPr>
              <p:cNvPicPr/>
              <p:nvPr/>
            </p:nvPicPr>
            <p:blipFill>
              <a:blip r:embed="rId424"/>
              <a:stretch>
                <a:fillRect/>
              </a:stretch>
            </p:blipFill>
            <p:spPr>
              <a:xfrm>
                <a:off x="651490" y="6319889"/>
                <a:ext cx="262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D4C25C66-6F12-FBED-FF3B-1D154AAADBF5}"/>
                  </a:ext>
                </a:extLst>
              </p14:cNvPr>
              <p14:cNvContentPartPr/>
              <p14:nvPr/>
            </p14:nvContentPartPr>
            <p14:xfrm>
              <a:off x="503170" y="6319529"/>
              <a:ext cx="205920" cy="3672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D4C25C66-6F12-FBED-FF3B-1D154AAADBF5}"/>
                  </a:ext>
                </a:extLst>
              </p:cNvPr>
              <p:cNvPicPr/>
              <p:nvPr/>
            </p:nvPicPr>
            <p:blipFill>
              <a:blip r:embed="rId426"/>
              <a:stretch>
                <a:fillRect/>
              </a:stretch>
            </p:blipFill>
            <p:spPr>
              <a:xfrm>
                <a:off x="494530" y="6310889"/>
                <a:ext cx="22356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871F3F70-C05D-2FD3-2FB7-160E5662AB68}"/>
                  </a:ext>
                </a:extLst>
              </p14:cNvPr>
              <p14:cNvContentPartPr/>
              <p14:nvPr/>
            </p14:nvContentPartPr>
            <p14:xfrm>
              <a:off x="490210" y="6456329"/>
              <a:ext cx="233640" cy="1080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871F3F70-C05D-2FD3-2FB7-160E5662AB68}"/>
                  </a:ext>
                </a:extLst>
              </p:cNvPr>
              <p:cNvPicPr/>
              <p:nvPr/>
            </p:nvPicPr>
            <p:blipFill>
              <a:blip r:embed="rId428"/>
              <a:stretch>
                <a:fillRect/>
              </a:stretch>
            </p:blipFill>
            <p:spPr>
              <a:xfrm>
                <a:off x="481570" y="6447329"/>
                <a:ext cx="251280" cy="2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5" name="Group 324">
            <a:extLst>
              <a:ext uri="{FF2B5EF4-FFF2-40B4-BE49-F238E27FC236}">
                <a16:creationId xmlns:a16="http://schemas.microsoft.com/office/drawing/2014/main" id="{ADD9BC97-7AD6-E9C4-00E3-C399B49BB330}"/>
              </a:ext>
            </a:extLst>
          </p:cNvPr>
          <p:cNvGrpSpPr/>
          <p:nvPr/>
        </p:nvGrpSpPr>
        <p:grpSpPr>
          <a:xfrm>
            <a:off x="915730" y="5838569"/>
            <a:ext cx="5197320" cy="836280"/>
            <a:chOff x="915730" y="5838569"/>
            <a:chExt cx="5197320" cy="83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31DFC8A-36C5-CCCF-3E20-30182EC2ADC1}"/>
                    </a:ext>
                  </a:extLst>
                </p14:cNvPr>
                <p14:cNvContentPartPr/>
                <p14:nvPr/>
              </p14:nvContentPartPr>
              <p14:xfrm>
                <a:off x="915730" y="6175889"/>
                <a:ext cx="155880" cy="219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31DFC8A-36C5-CCCF-3E20-30182EC2ADC1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907090" y="6167249"/>
                  <a:ext cx="1735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55AF0684-60E6-144F-1BF6-8EA7C4087D5B}"/>
                    </a:ext>
                  </a:extLst>
                </p14:cNvPr>
                <p14:cNvContentPartPr/>
                <p14:nvPr/>
              </p14:nvContentPartPr>
              <p14:xfrm>
                <a:off x="928330" y="6244289"/>
                <a:ext cx="182880" cy="352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55AF0684-60E6-144F-1BF6-8EA7C4087D5B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919690" y="6235289"/>
                  <a:ext cx="2005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C349C1E1-1019-F61B-4F87-B177871D9670}"/>
                    </a:ext>
                  </a:extLst>
                </p14:cNvPr>
                <p14:cNvContentPartPr/>
                <p14:nvPr/>
              </p14:nvContentPartPr>
              <p14:xfrm>
                <a:off x="1427290" y="5898329"/>
                <a:ext cx="15480" cy="1980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C349C1E1-1019-F61B-4F87-B177871D9670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1418290" y="5889689"/>
                  <a:ext cx="3312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9770E4FC-8C3C-D8A2-05F4-D6014E024288}"/>
                    </a:ext>
                  </a:extLst>
                </p14:cNvPr>
                <p14:cNvContentPartPr/>
                <p14:nvPr/>
              </p14:nvContentPartPr>
              <p14:xfrm>
                <a:off x="1205530" y="6133409"/>
                <a:ext cx="629280" cy="248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9770E4FC-8C3C-D8A2-05F4-D6014E024288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1196890" y="6124409"/>
                  <a:ext cx="6469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0148752C-C606-24DE-4B91-7409D137D268}"/>
                    </a:ext>
                  </a:extLst>
                </p14:cNvPr>
                <p14:cNvContentPartPr/>
                <p14:nvPr/>
              </p14:nvContentPartPr>
              <p14:xfrm>
                <a:off x="1187530" y="6228809"/>
                <a:ext cx="650520" cy="4017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0148752C-C606-24DE-4B91-7409D137D268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1178530" y="6220169"/>
                  <a:ext cx="66816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58298BDF-78E8-5E60-C8C3-E424DD04D847}"/>
                    </a:ext>
                  </a:extLst>
                </p14:cNvPr>
                <p14:cNvContentPartPr/>
                <p14:nvPr/>
              </p14:nvContentPartPr>
              <p14:xfrm>
                <a:off x="1479130" y="6378929"/>
                <a:ext cx="164160" cy="27504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58298BDF-78E8-5E60-C8C3-E424DD04D847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1470130" y="6369929"/>
                  <a:ext cx="1818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2967EA55-8F01-E079-B694-BE2C59BE50B1}"/>
                    </a:ext>
                  </a:extLst>
                </p14:cNvPr>
                <p14:cNvContentPartPr/>
                <p14:nvPr/>
              </p14:nvContentPartPr>
              <p14:xfrm>
                <a:off x="1693690" y="6525089"/>
                <a:ext cx="23760" cy="1123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2967EA55-8F01-E079-B694-BE2C59BE50B1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1685050" y="6516089"/>
                  <a:ext cx="414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5209A492-A834-D6D6-0D75-B3C7509A63F6}"/>
                    </a:ext>
                  </a:extLst>
                </p14:cNvPr>
                <p14:cNvContentPartPr/>
                <p14:nvPr/>
              </p14:nvContentPartPr>
              <p14:xfrm>
                <a:off x="1781530" y="6483689"/>
                <a:ext cx="20160" cy="16308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5209A492-A834-D6D6-0D75-B3C7509A63F6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1772890" y="6475049"/>
                  <a:ext cx="378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C09724EB-F455-1629-1BF5-C1CDFAD67D32}"/>
                    </a:ext>
                  </a:extLst>
                </p14:cNvPr>
                <p14:cNvContentPartPr/>
                <p14:nvPr/>
              </p14:nvContentPartPr>
              <p14:xfrm>
                <a:off x="1864690" y="6471449"/>
                <a:ext cx="16560" cy="1753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C09724EB-F455-1629-1BF5-C1CDFAD67D32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1856050" y="6462809"/>
                  <a:ext cx="342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50B11097-6B86-9492-2D76-529DEC363F43}"/>
                    </a:ext>
                  </a:extLst>
                </p14:cNvPr>
                <p14:cNvContentPartPr/>
                <p14:nvPr/>
              </p14:nvContentPartPr>
              <p14:xfrm>
                <a:off x="1660930" y="6464969"/>
                <a:ext cx="270360" cy="698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50B11097-6B86-9492-2D76-529DEC363F43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1651930" y="6455969"/>
                  <a:ext cx="28800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915CFB3B-6EAA-1468-6F92-3ECD8F8B9093}"/>
                    </a:ext>
                  </a:extLst>
                </p14:cNvPr>
                <p14:cNvContentPartPr/>
                <p14:nvPr/>
              </p14:nvContentPartPr>
              <p14:xfrm>
                <a:off x="1662010" y="6644249"/>
                <a:ext cx="266040" cy="3060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915CFB3B-6EAA-1468-6F92-3ECD8F8B9093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1653370" y="6635249"/>
                  <a:ext cx="2836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B3F793C4-CD03-C1CD-AA0A-8032E25195B6}"/>
                    </a:ext>
                  </a:extLst>
                </p14:cNvPr>
                <p14:cNvContentPartPr/>
                <p14:nvPr/>
              </p14:nvContentPartPr>
              <p14:xfrm>
                <a:off x="2048650" y="5994449"/>
                <a:ext cx="162720" cy="40500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B3F793C4-CD03-C1CD-AA0A-8032E25195B6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2040010" y="5985449"/>
                  <a:ext cx="18036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385C4E12-C20E-FF8B-CAF9-4FCA253495B0}"/>
                    </a:ext>
                  </a:extLst>
                </p14:cNvPr>
                <p14:cNvContentPartPr/>
                <p14:nvPr/>
              </p14:nvContentPartPr>
              <p14:xfrm>
                <a:off x="2322250" y="6412409"/>
                <a:ext cx="81720" cy="2016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385C4E12-C20E-FF8B-CAF9-4FCA253495B0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2313610" y="6403409"/>
                  <a:ext cx="993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35962166-3112-FBF1-D426-2A9B8EE18B6B}"/>
                    </a:ext>
                  </a:extLst>
                </p14:cNvPr>
                <p14:cNvContentPartPr/>
                <p14:nvPr/>
              </p14:nvContentPartPr>
              <p14:xfrm>
                <a:off x="2500810" y="6170489"/>
                <a:ext cx="179640" cy="1962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35962166-3112-FBF1-D426-2A9B8EE18B6B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2491810" y="6161489"/>
                  <a:ext cx="19728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E7100335-CEEF-EB1C-8791-1D917F0496D5}"/>
                    </a:ext>
                  </a:extLst>
                </p14:cNvPr>
                <p14:cNvContentPartPr/>
                <p14:nvPr/>
              </p14:nvContentPartPr>
              <p14:xfrm>
                <a:off x="2652370" y="5983289"/>
                <a:ext cx="123840" cy="2628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E7100335-CEEF-EB1C-8791-1D917F0496D5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2643370" y="5974289"/>
                  <a:ext cx="1414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07243BAB-2EDB-85CA-7FDA-DA5F79C50663}"/>
                    </a:ext>
                  </a:extLst>
                </p14:cNvPr>
                <p14:cNvContentPartPr/>
                <p14:nvPr/>
              </p14:nvContentPartPr>
              <p14:xfrm>
                <a:off x="2878450" y="5854409"/>
                <a:ext cx="132120" cy="1411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07243BAB-2EDB-85CA-7FDA-DA5F79C50663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2869810" y="5845769"/>
                  <a:ext cx="1497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246F026D-FAD1-F45D-88BA-05BA337B7B06}"/>
                    </a:ext>
                  </a:extLst>
                </p14:cNvPr>
                <p14:cNvContentPartPr/>
                <p14:nvPr/>
              </p14:nvContentPartPr>
              <p14:xfrm>
                <a:off x="3021730" y="5852249"/>
                <a:ext cx="177840" cy="2577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246F026D-FAD1-F45D-88BA-05BA337B7B06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3013090" y="5843609"/>
                  <a:ext cx="19548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04F79794-E630-DDEC-8956-D706D4820711}"/>
                    </a:ext>
                  </a:extLst>
                </p14:cNvPr>
                <p14:cNvContentPartPr/>
                <p14:nvPr/>
              </p14:nvContentPartPr>
              <p14:xfrm>
                <a:off x="3150610" y="5966009"/>
                <a:ext cx="106200" cy="1641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04F79794-E630-DDEC-8956-D706D4820711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3141970" y="5957369"/>
                  <a:ext cx="1238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6ABB2891-0228-F42D-851D-7AE7D05E476C}"/>
                    </a:ext>
                  </a:extLst>
                </p14:cNvPr>
                <p14:cNvContentPartPr/>
                <p14:nvPr/>
              </p14:nvContentPartPr>
              <p14:xfrm>
                <a:off x="3369130" y="6226289"/>
                <a:ext cx="468360" cy="18360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6ABB2891-0228-F42D-851D-7AE7D05E476C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3360130" y="6217649"/>
                  <a:ext cx="48600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DEC2BBA0-6D0E-5A86-8AD3-F7C70A901DB9}"/>
                    </a:ext>
                  </a:extLst>
                </p14:cNvPr>
                <p14:cNvContentPartPr/>
                <p14:nvPr/>
              </p14:nvContentPartPr>
              <p14:xfrm>
                <a:off x="3896890" y="5911649"/>
                <a:ext cx="178200" cy="71136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DEC2BBA0-6D0E-5A86-8AD3-F7C70A901DB9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3887890" y="5903009"/>
                  <a:ext cx="195840" cy="72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43195C5F-F8E1-E72C-75D7-AC502CD0D149}"/>
                    </a:ext>
                  </a:extLst>
                </p14:cNvPr>
                <p14:cNvContentPartPr/>
                <p14:nvPr/>
              </p14:nvContentPartPr>
              <p14:xfrm>
                <a:off x="4106050" y="5982209"/>
                <a:ext cx="97920" cy="55980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43195C5F-F8E1-E72C-75D7-AC502CD0D149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4097050" y="5973569"/>
                  <a:ext cx="115560" cy="57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8EC9E2B8-8267-CD82-4F7C-7EBC1A40708F}"/>
                    </a:ext>
                  </a:extLst>
                </p14:cNvPr>
                <p14:cNvContentPartPr/>
                <p14:nvPr/>
              </p14:nvContentPartPr>
              <p14:xfrm>
                <a:off x="4298290" y="6411329"/>
                <a:ext cx="95760" cy="21420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8EC9E2B8-8267-CD82-4F7C-7EBC1A40708F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4289650" y="6402689"/>
                  <a:ext cx="1134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53B1E991-8A70-5A12-7C86-23F04E905B10}"/>
                    </a:ext>
                  </a:extLst>
                </p14:cNvPr>
                <p14:cNvContentPartPr/>
                <p14:nvPr/>
              </p14:nvContentPartPr>
              <p14:xfrm>
                <a:off x="4276690" y="5887169"/>
                <a:ext cx="114840" cy="1029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53B1E991-8A70-5A12-7C86-23F04E905B10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4268050" y="5878169"/>
                  <a:ext cx="13248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CE9D1F24-E240-CC5C-BFBD-A9CC513BC13C}"/>
                    </a:ext>
                  </a:extLst>
                </p14:cNvPr>
                <p14:cNvContentPartPr/>
                <p14:nvPr/>
              </p14:nvContentPartPr>
              <p14:xfrm>
                <a:off x="4562890" y="6167609"/>
                <a:ext cx="113400" cy="28548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CE9D1F24-E240-CC5C-BFBD-A9CC513BC13C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4553890" y="6158609"/>
                  <a:ext cx="1310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2FD0BCBA-DEB8-1DE2-4107-4E86315CBD7C}"/>
                    </a:ext>
                  </a:extLst>
                </p14:cNvPr>
                <p14:cNvContentPartPr/>
                <p14:nvPr/>
              </p14:nvContentPartPr>
              <p14:xfrm>
                <a:off x="4815970" y="6364889"/>
                <a:ext cx="17640" cy="10332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2FD0BCBA-DEB8-1DE2-4107-4E86315CBD7C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4806970" y="6355889"/>
                  <a:ext cx="352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E19E3868-0DB3-3D15-7CA8-86C1605E9E1B}"/>
                    </a:ext>
                  </a:extLst>
                </p14:cNvPr>
                <p14:cNvContentPartPr/>
                <p14:nvPr/>
              </p14:nvContentPartPr>
              <p14:xfrm>
                <a:off x="4882930" y="6348329"/>
                <a:ext cx="13320" cy="12528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E19E3868-0DB3-3D15-7CA8-86C1605E9E1B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4874290" y="6339329"/>
                  <a:ext cx="309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A89D5A24-BE93-669A-90A1-5EF9ED23C41F}"/>
                    </a:ext>
                  </a:extLst>
                </p14:cNvPr>
                <p14:cNvContentPartPr/>
                <p14:nvPr/>
              </p14:nvContentPartPr>
              <p14:xfrm>
                <a:off x="4927210" y="6336089"/>
                <a:ext cx="16200" cy="13716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A89D5A24-BE93-669A-90A1-5EF9ED23C41F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4918570" y="6327089"/>
                  <a:ext cx="338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ACD171C9-3C69-E820-FFA9-4202F0311B22}"/>
                    </a:ext>
                  </a:extLst>
                </p14:cNvPr>
                <p14:cNvContentPartPr/>
                <p14:nvPr/>
              </p14:nvContentPartPr>
              <p14:xfrm>
                <a:off x="4829650" y="6341129"/>
                <a:ext cx="212040" cy="1440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ACD171C9-3C69-E820-FFA9-4202F0311B22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4820650" y="6332129"/>
                  <a:ext cx="2296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FFFE0B73-40D0-7ED0-901E-FA42CA68DEEB}"/>
                    </a:ext>
                  </a:extLst>
                </p14:cNvPr>
                <p14:cNvContentPartPr/>
                <p14:nvPr/>
              </p14:nvContentPartPr>
              <p14:xfrm>
                <a:off x="4749010" y="6495569"/>
                <a:ext cx="278280" cy="435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FFFE0B73-40D0-7ED0-901E-FA42CA68DEEB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4740370" y="6486569"/>
                  <a:ext cx="2959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C1C80F5D-A20E-F2EA-180F-6F89C0F032E0}"/>
                    </a:ext>
                  </a:extLst>
                </p14:cNvPr>
                <p14:cNvContentPartPr/>
                <p14:nvPr/>
              </p14:nvContentPartPr>
              <p14:xfrm>
                <a:off x="5101090" y="6039809"/>
                <a:ext cx="135000" cy="26064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C1C80F5D-A20E-F2EA-180F-6F89C0F032E0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5092090" y="6031169"/>
                  <a:ext cx="15264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38EE12D0-1CB3-265D-7AD4-4EC741952B84}"/>
                    </a:ext>
                  </a:extLst>
                </p14:cNvPr>
                <p14:cNvContentPartPr/>
                <p14:nvPr/>
              </p14:nvContentPartPr>
              <p14:xfrm>
                <a:off x="5279290" y="6146729"/>
                <a:ext cx="104400" cy="10224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38EE12D0-1CB3-265D-7AD4-4EC741952B84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5270650" y="6137729"/>
                  <a:ext cx="1220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459D8C80-2BD9-FD17-CDF7-4A1455071798}"/>
                    </a:ext>
                  </a:extLst>
                </p14:cNvPr>
                <p14:cNvContentPartPr/>
                <p14:nvPr/>
              </p14:nvContentPartPr>
              <p14:xfrm>
                <a:off x="5570170" y="6117929"/>
                <a:ext cx="7560" cy="1443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459D8C80-2BD9-FD17-CDF7-4A1455071798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5561170" y="6109289"/>
                  <a:ext cx="252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A5E11A89-FC55-A421-D883-07BCAE2C8C08}"/>
                    </a:ext>
                  </a:extLst>
                </p14:cNvPr>
                <p14:cNvContentPartPr/>
                <p14:nvPr/>
              </p14:nvContentPartPr>
              <p14:xfrm>
                <a:off x="5469370" y="6173009"/>
                <a:ext cx="176400" cy="2376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A5E11A89-FC55-A421-D883-07BCAE2C8C08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5460730" y="6164009"/>
                  <a:ext cx="1940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1FDEEF4E-A58B-EB5A-65C0-4739CAF84551}"/>
                    </a:ext>
                  </a:extLst>
                </p14:cNvPr>
                <p14:cNvContentPartPr/>
                <p14:nvPr/>
              </p14:nvContentPartPr>
              <p14:xfrm>
                <a:off x="5775730" y="6007769"/>
                <a:ext cx="25560" cy="18144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1FDEEF4E-A58B-EB5A-65C0-4739CAF84551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5766730" y="5998769"/>
                  <a:ext cx="432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8244E1FE-9B65-B7C4-4E6B-7DDDCD5ABBCB}"/>
                    </a:ext>
                  </a:extLst>
                </p14:cNvPr>
                <p14:cNvContentPartPr/>
                <p14:nvPr/>
              </p14:nvContentPartPr>
              <p14:xfrm>
                <a:off x="5847370" y="5990489"/>
                <a:ext cx="4320" cy="19296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8244E1FE-9B65-B7C4-4E6B-7DDDCD5ABBCB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5838370" y="5981489"/>
                  <a:ext cx="219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6D1C6B46-2CD9-40A4-E12A-6EFFE06E2314}"/>
                    </a:ext>
                  </a:extLst>
                </p14:cNvPr>
                <p14:cNvContentPartPr/>
                <p14:nvPr/>
              </p14:nvContentPartPr>
              <p14:xfrm>
                <a:off x="5697970" y="5936849"/>
                <a:ext cx="214920" cy="8964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6D1C6B46-2CD9-40A4-E12A-6EFFE06E2314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5689330" y="5927849"/>
                  <a:ext cx="23256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525B7282-31D1-6416-1913-C3CD65256519}"/>
                    </a:ext>
                  </a:extLst>
                </p14:cNvPr>
                <p14:cNvContentPartPr/>
                <p14:nvPr/>
              </p14:nvContentPartPr>
              <p14:xfrm>
                <a:off x="5665930" y="6264089"/>
                <a:ext cx="314640" cy="7056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525B7282-31D1-6416-1913-C3CD65256519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5657290" y="6255089"/>
                  <a:ext cx="33228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8CCEDB08-2FA7-3CE9-9917-C8701ABA047D}"/>
                    </a:ext>
                  </a:extLst>
                </p14:cNvPr>
                <p14:cNvContentPartPr/>
                <p14:nvPr/>
              </p14:nvContentPartPr>
              <p14:xfrm>
                <a:off x="5827930" y="6399089"/>
                <a:ext cx="12600" cy="19404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8CCEDB08-2FA7-3CE9-9917-C8701ABA047D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5819290" y="6390449"/>
                  <a:ext cx="3024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A9841130-0B29-906E-35FF-0D3A5EE1BCC6}"/>
                    </a:ext>
                  </a:extLst>
                </p14:cNvPr>
                <p14:cNvContentPartPr/>
                <p14:nvPr/>
              </p14:nvContentPartPr>
              <p14:xfrm>
                <a:off x="5741890" y="6376409"/>
                <a:ext cx="206280" cy="8028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A9841130-0B29-906E-35FF-0D3A5EE1BCC6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5732890" y="6367769"/>
                  <a:ext cx="2239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B9D17C53-6B63-8DF5-D252-64507A6C9E02}"/>
                    </a:ext>
                  </a:extLst>
                </p14:cNvPr>
                <p14:cNvContentPartPr/>
                <p14:nvPr/>
              </p14:nvContentPartPr>
              <p14:xfrm>
                <a:off x="5912170" y="5838569"/>
                <a:ext cx="200880" cy="82872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B9D17C53-6B63-8DF5-D252-64507A6C9E02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5903170" y="5829929"/>
                  <a:ext cx="218520" cy="84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D184A6F8-C1F3-6923-C7CC-DB91632F1D91}"/>
              </a:ext>
            </a:extLst>
          </p:cNvPr>
          <p:cNvGrpSpPr/>
          <p:nvPr/>
        </p:nvGrpSpPr>
        <p:grpSpPr>
          <a:xfrm>
            <a:off x="6373690" y="5929649"/>
            <a:ext cx="926280" cy="879120"/>
            <a:chOff x="6373690" y="5929649"/>
            <a:chExt cx="926280" cy="87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A196E4DB-2238-B64D-7F9F-5B73B3CD5905}"/>
                    </a:ext>
                  </a:extLst>
                </p14:cNvPr>
                <p14:cNvContentPartPr/>
                <p14:nvPr/>
              </p14:nvContentPartPr>
              <p14:xfrm>
                <a:off x="6373690" y="6217289"/>
                <a:ext cx="212040" cy="3276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A196E4DB-2238-B64D-7F9F-5B73B3CD5905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6365050" y="6208289"/>
                  <a:ext cx="2296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5F0B80D4-CEED-70D2-19A1-0D8685F83457}"/>
                    </a:ext>
                  </a:extLst>
                </p14:cNvPr>
                <p14:cNvContentPartPr/>
                <p14:nvPr/>
              </p14:nvContentPartPr>
              <p14:xfrm>
                <a:off x="6464050" y="6161489"/>
                <a:ext cx="40680" cy="21816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5F0B80D4-CEED-70D2-19A1-0D8685F83457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6455410" y="6152849"/>
                  <a:ext cx="583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FB576D3C-A540-ADF1-A7B3-7525E4BCD65E}"/>
                    </a:ext>
                  </a:extLst>
                </p14:cNvPr>
                <p14:cNvContentPartPr/>
                <p14:nvPr/>
              </p14:nvContentPartPr>
              <p14:xfrm>
                <a:off x="6828730" y="5929649"/>
                <a:ext cx="129960" cy="22464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FB576D3C-A540-ADF1-A7B3-7525E4BCD65E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6819730" y="5920649"/>
                  <a:ext cx="147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93F5BB92-058C-CD7B-A85A-A5229FAA2E20}"/>
                    </a:ext>
                  </a:extLst>
                </p14:cNvPr>
                <p14:cNvContentPartPr/>
                <p14:nvPr/>
              </p14:nvContentPartPr>
              <p14:xfrm>
                <a:off x="6775090" y="6151409"/>
                <a:ext cx="342000" cy="8280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93F5BB92-058C-CD7B-A85A-A5229FAA2E20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6766450" y="6142769"/>
                  <a:ext cx="3596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499163BC-0154-49E5-AECE-EF0CA4800AC0}"/>
                    </a:ext>
                  </a:extLst>
                </p14:cNvPr>
                <p14:cNvContentPartPr/>
                <p14:nvPr/>
              </p14:nvContentPartPr>
              <p14:xfrm>
                <a:off x="6592210" y="6315929"/>
                <a:ext cx="618840" cy="34416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499163BC-0154-49E5-AECE-EF0CA4800AC0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6583210" y="6307289"/>
                  <a:ext cx="63648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34603DC2-5D7D-9797-1A76-8A76DD689595}"/>
                    </a:ext>
                  </a:extLst>
                </p14:cNvPr>
                <p14:cNvContentPartPr/>
                <p14:nvPr/>
              </p14:nvContentPartPr>
              <p14:xfrm>
                <a:off x="6860770" y="6460289"/>
                <a:ext cx="136440" cy="26172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34603DC2-5D7D-9797-1A76-8A76DD689595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6852130" y="6451289"/>
                  <a:ext cx="15408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291DE64C-C08F-8644-3666-BB9DD9884A65}"/>
                    </a:ext>
                  </a:extLst>
                </p14:cNvPr>
                <p14:cNvContentPartPr/>
                <p14:nvPr/>
              </p14:nvContentPartPr>
              <p14:xfrm>
                <a:off x="7071370" y="6636689"/>
                <a:ext cx="32760" cy="14112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291DE64C-C08F-8644-3666-BB9DD9884A65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7062370" y="6627689"/>
                  <a:ext cx="504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14E570DF-CE36-BAC3-481D-85EF439D5F6B}"/>
                    </a:ext>
                  </a:extLst>
                </p14:cNvPr>
                <p14:cNvContentPartPr/>
                <p14:nvPr/>
              </p14:nvContentPartPr>
              <p14:xfrm>
                <a:off x="7132930" y="6640649"/>
                <a:ext cx="12600" cy="12492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14E570DF-CE36-BAC3-481D-85EF439D5F6B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7124290" y="6632009"/>
                  <a:ext cx="302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5CD1C8BE-8F6C-EDEB-824D-72A8AD98D2F7}"/>
                    </a:ext>
                  </a:extLst>
                </p14:cNvPr>
                <p14:cNvContentPartPr/>
                <p14:nvPr/>
              </p14:nvContentPartPr>
              <p14:xfrm>
                <a:off x="7197370" y="6622289"/>
                <a:ext cx="27720" cy="15336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5CD1C8BE-8F6C-EDEB-824D-72A8AD98D2F7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7188730" y="6613289"/>
                  <a:ext cx="4536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44C026A4-7B0D-196D-571A-40A04E5863C4}"/>
                    </a:ext>
                  </a:extLst>
                </p14:cNvPr>
                <p14:cNvContentPartPr/>
                <p14:nvPr/>
              </p14:nvContentPartPr>
              <p14:xfrm>
                <a:off x="7042570" y="6616169"/>
                <a:ext cx="248400" cy="2664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44C026A4-7B0D-196D-571A-40A04E5863C4}"/>
                    </a:ext>
                  </a:extLst>
                </p:cNvPr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7033570" y="6607529"/>
                  <a:ext cx="26604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9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72AF519F-D617-835D-9520-EE018635677F}"/>
                    </a:ext>
                  </a:extLst>
                </p14:cNvPr>
                <p14:cNvContentPartPr/>
                <p14:nvPr/>
              </p14:nvContentPartPr>
              <p14:xfrm>
                <a:off x="7022770" y="6763409"/>
                <a:ext cx="277200" cy="4536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72AF519F-D617-835D-9520-EE018635677F}"/>
                    </a:ext>
                  </a:extLst>
                </p:cNvPr>
                <p:cNvPicPr/>
                <p:nvPr/>
              </p:nvPicPr>
              <p:blipFill>
                <a:blip r:embed="rId530"/>
                <a:stretch>
                  <a:fillRect/>
                </a:stretch>
              </p:blipFill>
              <p:spPr>
                <a:xfrm>
                  <a:off x="7013770" y="6754409"/>
                  <a:ext cx="294840" cy="6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7AE581B1-F965-2923-10E1-3B82FEBBC8ED}"/>
              </a:ext>
            </a:extLst>
          </p:cNvPr>
          <p:cNvGrpSpPr/>
          <p:nvPr/>
        </p:nvGrpSpPr>
        <p:grpSpPr>
          <a:xfrm>
            <a:off x="7334890" y="5756129"/>
            <a:ext cx="1305000" cy="685440"/>
            <a:chOff x="7334890" y="5756129"/>
            <a:chExt cx="1305000" cy="68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1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A5531236-BCA6-B37A-C794-65B1B0EAC587}"/>
                    </a:ext>
                  </a:extLst>
                </p14:cNvPr>
                <p14:cNvContentPartPr/>
                <p14:nvPr/>
              </p14:nvContentPartPr>
              <p14:xfrm>
                <a:off x="7334890" y="5953769"/>
                <a:ext cx="232200" cy="41400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A5531236-BCA6-B37A-C794-65B1B0EAC587}"/>
                    </a:ext>
                  </a:extLst>
                </p:cNvPr>
                <p:cNvPicPr/>
                <p:nvPr/>
              </p:nvPicPr>
              <p:blipFill>
                <a:blip r:embed="rId532"/>
                <a:stretch>
                  <a:fillRect/>
                </a:stretch>
              </p:blipFill>
              <p:spPr>
                <a:xfrm>
                  <a:off x="7326250" y="5945129"/>
                  <a:ext cx="24984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83D7E3C2-5DB9-3B6A-5F23-004EA0560CC9}"/>
                    </a:ext>
                  </a:extLst>
                </p14:cNvPr>
                <p14:cNvContentPartPr/>
                <p14:nvPr/>
              </p14:nvContentPartPr>
              <p14:xfrm>
                <a:off x="7639450" y="6287849"/>
                <a:ext cx="32760" cy="15372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83D7E3C2-5DB9-3B6A-5F23-004EA0560CC9}"/>
                    </a:ext>
                  </a:extLst>
                </p:cNvPr>
                <p:cNvPicPr/>
                <p:nvPr/>
              </p:nvPicPr>
              <p:blipFill>
                <a:blip r:embed="rId534"/>
                <a:stretch>
                  <a:fillRect/>
                </a:stretch>
              </p:blipFill>
              <p:spPr>
                <a:xfrm>
                  <a:off x="7630450" y="6278849"/>
                  <a:ext cx="504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396C6A9E-4963-AF1E-2F86-B4D8CB8A5F2E}"/>
                    </a:ext>
                  </a:extLst>
                </p14:cNvPr>
                <p14:cNvContentPartPr/>
                <p14:nvPr/>
              </p14:nvContentPartPr>
              <p14:xfrm>
                <a:off x="7584370" y="6374609"/>
                <a:ext cx="188640" cy="3492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396C6A9E-4963-AF1E-2F86-B4D8CB8A5F2E}"/>
                    </a:ext>
                  </a:extLst>
                </p:cNvPr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7575370" y="6365969"/>
                  <a:ext cx="2062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57810BBA-CEAC-E940-6E31-CE5DA281CED8}"/>
                    </a:ext>
                  </a:extLst>
                </p14:cNvPr>
                <p14:cNvContentPartPr/>
                <p14:nvPr/>
              </p14:nvContentPartPr>
              <p14:xfrm>
                <a:off x="7839250" y="6122969"/>
                <a:ext cx="248760" cy="22500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57810BBA-CEAC-E940-6E31-CE5DA281CED8}"/>
                    </a:ext>
                  </a:extLst>
                </p:cNvPr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7830250" y="6114329"/>
                  <a:ext cx="2664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9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C28334B3-A0BE-EA6B-30F2-CDFCF116A74F}"/>
                    </a:ext>
                  </a:extLst>
                </p14:cNvPr>
                <p14:cNvContentPartPr/>
                <p14:nvPr/>
              </p14:nvContentPartPr>
              <p14:xfrm>
                <a:off x="8038690" y="5958809"/>
                <a:ext cx="138600" cy="3348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C28334B3-A0BE-EA6B-30F2-CDFCF116A74F}"/>
                    </a:ext>
                  </a:extLst>
                </p:cNvPr>
                <p:cNvPicPr/>
                <p:nvPr/>
              </p:nvPicPr>
              <p:blipFill>
                <a:blip r:embed="rId540"/>
                <a:stretch>
                  <a:fillRect/>
                </a:stretch>
              </p:blipFill>
              <p:spPr>
                <a:xfrm>
                  <a:off x="8029690" y="5949809"/>
                  <a:ext cx="1562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AE730370-0F52-CEA9-A63D-183B2E17A515}"/>
                    </a:ext>
                  </a:extLst>
                </p14:cNvPr>
                <p14:cNvContentPartPr/>
                <p14:nvPr/>
              </p14:nvContentPartPr>
              <p14:xfrm>
                <a:off x="8085850" y="5918849"/>
                <a:ext cx="8280" cy="12348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AE730370-0F52-CEA9-A63D-183B2E17A515}"/>
                    </a:ext>
                  </a:extLst>
                </p:cNvPr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8077210" y="5910209"/>
                  <a:ext cx="259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4519A6F3-2A8B-96AD-44F9-E59E49F3CCF9}"/>
                    </a:ext>
                  </a:extLst>
                </p14:cNvPr>
                <p14:cNvContentPartPr/>
                <p14:nvPr/>
              </p14:nvContentPartPr>
              <p14:xfrm>
                <a:off x="8218690" y="5757929"/>
                <a:ext cx="150480" cy="17604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4519A6F3-2A8B-96AD-44F9-E59E49F3CCF9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8210050" y="5748929"/>
                  <a:ext cx="1681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3AED1F2F-E080-009C-2C22-8553BAF2287A}"/>
                    </a:ext>
                  </a:extLst>
                </p14:cNvPr>
                <p14:cNvContentPartPr/>
                <p14:nvPr/>
              </p14:nvContentPartPr>
              <p14:xfrm>
                <a:off x="8366290" y="5756129"/>
                <a:ext cx="176400" cy="26280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3AED1F2F-E080-009C-2C22-8553BAF2287A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8357650" y="5747489"/>
                  <a:ext cx="1940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9C2E1B81-CB56-D2C5-4D28-8802700D3E66}"/>
                    </a:ext>
                  </a:extLst>
                </p14:cNvPr>
                <p14:cNvContentPartPr/>
                <p14:nvPr/>
              </p14:nvContentPartPr>
              <p14:xfrm>
                <a:off x="8534770" y="5900129"/>
                <a:ext cx="105120" cy="18180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9C2E1B81-CB56-D2C5-4D28-8802700D3E66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8525770" y="5891129"/>
                  <a:ext cx="122760" cy="19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4BF26623-0246-01EE-3711-446E55FF8CA3}"/>
              </a:ext>
            </a:extLst>
          </p:cNvPr>
          <p:cNvGrpSpPr/>
          <p:nvPr/>
        </p:nvGrpSpPr>
        <p:grpSpPr>
          <a:xfrm>
            <a:off x="8772010" y="5824889"/>
            <a:ext cx="2819880" cy="855360"/>
            <a:chOff x="8772010" y="5824889"/>
            <a:chExt cx="2819880" cy="85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952D85CB-E5E0-21C4-48A4-6D206C9EA509}"/>
                    </a:ext>
                  </a:extLst>
                </p14:cNvPr>
                <p14:cNvContentPartPr/>
                <p14:nvPr/>
              </p14:nvContentPartPr>
              <p14:xfrm>
                <a:off x="8772010" y="6121889"/>
                <a:ext cx="157680" cy="15228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952D85CB-E5E0-21C4-48A4-6D206C9EA509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8763370" y="6113249"/>
                  <a:ext cx="1753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33097ECC-2D3A-A25B-6014-9EE60A2BAA85}"/>
                    </a:ext>
                  </a:extLst>
                </p14:cNvPr>
                <p14:cNvContentPartPr/>
                <p14:nvPr/>
              </p14:nvContentPartPr>
              <p14:xfrm>
                <a:off x="9088090" y="6144209"/>
                <a:ext cx="10080" cy="8496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33097ECC-2D3A-A25B-6014-9EE60A2BAA85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9079090" y="6135569"/>
                  <a:ext cx="277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561CECDB-C4F5-46F0-0A24-F0570AB72E45}"/>
                    </a:ext>
                  </a:extLst>
                </p14:cNvPr>
                <p14:cNvContentPartPr/>
                <p14:nvPr/>
              </p14:nvContentPartPr>
              <p14:xfrm>
                <a:off x="9074770" y="6042689"/>
                <a:ext cx="16560" cy="1188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561CECDB-C4F5-46F0-0A24-F0570AB72E45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9066130" y="6034049"/>
                  <a:ext cx="342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EC3CFA11-B469-E296-02C9-98E547C99CCE}"/>
                    </a:ext>
                  </a:extLst>
                </p14:cNvPr>
                <p14:cNvContentPartPr/>
                <p14:nvPr/>
              </p14:nvContentPartPr>
              <p14:xfrm>
                <a:off x="9222010" y="6135929"/>
                <a:ext cx="149400" cy="13608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EC3CFA11-B469-E296-02C9-98E547C99CCE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9213010" y="6127289"/>
                  <a:ext cx="1670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6E966AC4-6741-2B4C-906B-B0D7C974361E}"/>
                    </a:ext>
                  </a:extLst>
                </p14:cNvPr>
                <p14:cNvContentPartPr/>
                <p14:nvPr/>
              </p14:nvContentPartPr>
              <p14:xfrm>
                <a:off x="9440890" y="5827769"/>
                <a:ext cx="155160" cy="82044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6E966AC4-6741-2B4C-906B-B0D7C974361E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9432250" y="5819129"/>
                  <a:ext cx="172800" cy="83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9AEB6575-AC10-EFBA-E4CB-F83F67C85340}"/>
                    </a:ext>
                  </a:extLst>
                </p14:cNvPr>
                <p14:cNvContentPartPr/>
                <p14:nvPr/>
              </p14:nvContentPartPr>
              <p14:xfrm>
                <a:off x="9586330" y="5889689"/>
                <a:ext cx="220320" cy="64152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9AEB6575-AC10-EFBA-E4CB-F83F67C85340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9577690" y="5880689"/>
                  <a:ext cx="237960" cy="65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0AF3B112-7102-26CB-E40A-A87B1E990DAC}"/>
                    </a:ext>
                  </a:extLst>
                </p14:cNvPr>
                <p14:cNvContentPartPr/>
                <p14:nvPr/>
              </p14:nvContentPartPr>
              <p14:xfrm>
                <a:off x="9761650" y="6345809"/>
                <a:ext cx="103320" cy="24228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0AF3B112-7102-26CB-E40A-A87B1E990DAC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9753010" y="6336809"/>
                  <a:ext cx="1209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9351F568-2CD3-39E1-85A8-68BBF7EE185F}"/>
                    </a:ext>
                  </a:extLst>
                </p14:cNvPr>
                <p14:cNvContentPartPr/>
                <p14:nvPr/>
              </p14:nvContentPartPr>
              <p14:xfrm>
                <a:off x="9884050" y="5824889"/>
                <a:ext cx="157680" cy="10944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9351F568-2CD3-39E1-85A8-68BBF7EE185F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9875050" y="5816249"/>
                  <a:ext cx="1753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A7BC275E-8C1F-1458-1E7A-7B38D3CC3918}"/>
                    </a:ext>
                  </a:extLst>
                </p14:cNvPr>
                <p14:cNvContentPartPr/>
                <p14:nvPr/>
              </p14:nvContentPartPr>
              <p14:xfrm>
                <a:off x="10021570" y="6107489"/>
                <a:ext cx="117000" cy="26964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A7BC275E-8C1F-1458-1E7A-7B38D3CC3918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10012930" y="6098489"/>
                  <a:ext cx="13464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D42B42D1-7C5C-6507-9E2C-FF5871BFFB8A}"/>
                    </a:ext>
                  </a:extLst>
                </p14:cNvPr>
                <p14:cNvContentPartPr/>
                <p14:nvPr/>
              </p14:nvContentPartPr>
              <p14:xfrm>
                <a:off x="10193290" y="6289289"/>
                <a:ext cx="29880" cy="12456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D42B42D1-7C5C-6507-9E2C-FF5871BFFB8A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10184290" y="6280649"/>
                  <a:ext cx="475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0F1B7C4D-CA9E-0DF8-410E-576DA58E4C73}"/>
                    </a:ext>
                  </a:extLst>
                </p14:cNvPr>
                <p14:cNvContentPartPr/>
                <p14:nvPr/>
              </p14:nvContentPartPr>
              <p14:xfrm>
                <a:off x="10282210" y="6273809"/>
                <a:ext cx="11520" cy="13572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0F1B7C4D-CA9E-0DF8-410E-576DA58E4C73}"/>
                    </a:ext>
                  </a:extLst>
                </p:cNvPr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10273210" y="6264809"/>
                  <a:ext cx="291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80173A44-CA9D-0FB3-0DF9-956C2D6B2AAA}"/>
                    </a:ext>
                  </a:extLst>
                </p14:cNvPr>
                <p14:cNvContentPartPr/>
                <p14:nvPr/>
              </p14:nvContentPartPr>
              <p14:xfrm>
                <a:off x="10321450" y="6259769"/>
                <a:ext cx="18360" cy="15516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80173A44-CA9D-0FB3-0DF9-956C2D6B2AAA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10312450" y="6251129"/>
                  <a:ext cx="360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9DCAD2B2-037D-7059-BC21-5E457EC0408F}"/>
                    </a:ext>
                  </a:extLst>
                </p14:cNvPr>
                <p14:cNvContentPartPr/>
                <p14:nvPr/>
              </p14:nvContentPartPr>
              <p14:xfrm>
                <a:off x="10142890" y="6242129"/>
                <a:ext cx="238320" cy="3708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9DCAD2B2-037D-7059-BC21-5E457EC0408F}"/>
                    </a:ext>
                  </a:extLst>
                </p:cNvPr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10133890" y="6233489"/>
                  <a:ext cx="2559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F6D0C266-F9BA-309E-E556-EA6FE415E97E}"/>
                    </a:ext>
                  </a:extLst>
                </p14:cNvPr>
                <p14:cNvContentPartPr/>
                <p14:nvPr/>
              </p14:nvContentPartPr>
              <p14:xfrm>
                <a:off x="10097170" y="6419609"/>
                <a:ext cx="272880" cy="3096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F6D0C266-F9BA-309E-E556-EA6FE415E97E}"/>
                    </a:ext>
                  </a:extLst>
                </p:cNvPr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10088530" y="6410609"/>
                  <a:ext cx="2905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FF2CB179-6275-8469-DEDE-2F1667CF9D04}"/>
                    </a:ext>
                  </a:extLst>
                </p14:cNvPr>
                <p14:cNvContentPartPr/>
                <p14:nvPr/>
              </p14:nvContentPartPr>
              <p14:xfrm>
                <a:off x="10529890" y="5962409"/>
                <a:ext cx="89640" cy="35172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FF2CB179-6275-8469-DEDE-2F1667CF9D04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10520890" y="5953409"/>
                  <a:ext cx="10728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E6CF969F-1D93-ED8C-F6EE-1AA020566E80}"/>
                    </a:ext>
                  </a:extLst>
                </p14:cNvPr>
                <p14:cNvContentPartPr/>
                <p14:nvPr/>
              </p14:nvContentPartPr>
              <p14:xfrm>
                <a:off x="10631770" y="6144209"/>
                <a:ext cx="170640" cy="795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E6CF969F-1D93-ED8C-F6EE-1AA020566E80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10622770" y="6135569"/>
                  <a:ext cx="18828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B053E68C-3C74-310B-83F0-BC935BDB28DB}"/>
                    </a:ext>
                  </a:extLst>
                </p14:cNvPr>
                <p14:cNvContentPartPr/>
                <p14:nvPr/>
              </p14:nvContentPartPr>
              <p14:xfrm>
                <a:off x="10861810" y="6200729"/>
                <a:ext cx="249120" cy="1908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B053E68C-3C74-310B-83F0-BC935BDB28DB}"/>
                    </a:ext>
                  </a:extLst>
                </p:cNvPr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10853170" y="6191729"/>
                  <a:ext cx="2667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6F5A1405-746E-DC22-28B7-7624B24B8101}"/>
                    </a:ext>
                  </a:extLst>
                </p14:cNvPr>
                <p14:cNvContentPartPr/>
                <p14:nvPr/>
              </p14:nvContentPartPr>
              <p14:xfrm>
                <a:off x="10960450" y="6128369"/>
                <a:ext cx="56880" cy="20844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6F5A1405-746E-DC22-28B7-7624B24B8101}"/>
                    </a:ext>
                  </a:extLst>
                </p:cNvPr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10951450" y="6119369"/>
                  <a:ext cx="7452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6840CF34-065B-B171-EFB5-84A1ABC149E0}"/>
                    </a:ext>
                  </a:extLst>
                </p14:cNvPr>
                <p14:cNvContentPartPr/>
                <p14:nvPr/>
              </p14:nvContentPartPr>
              <p14:xfrm>
                <a:off x="11290930" y="6029729"/>
                <a:ext cx="27720" cy="1317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6840CF34-065B-B171-EFB5-84A1ABC149E0}"/>
                    </a:ext>
                  </a:extLst>
                </p:cNvPr>
                <p:cNvPicPr/>
                <p:nvPr/>
              </p:nvPicPr>
              <p:blipFill>
                <a:blip r:embed="rId586"/>
                <a:stretch>
                  <a:fillRect/>
                </a:stretch>
              </p:blipFill>
              <p:spPr>
                <a:xfrm>
                  <a:off x="11281930" y="6021089"/>
                  <a:ext cx="453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7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2EEE7993-E0AF-01F9-A0F9-543AD62CC589}"/>
                    </a:ext>
                  </a:extLst>
                </p14:cNvPr>
                <p14:cNvContentPartPr/>
                <p14:nvPr/>
              </p14:nvContentPartPr>
              <p14:xfrm>
                <a:off x="11369770" y="5934329"/>
                <a:ext cx="16560" cy="22032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2EEE7993-E0AF-01F9-A0F9-543AD62CC589}"/>
                    </a:ext>
                  </a:extLst>
                </p:cNvPr>
                <p:cNvPicPr/>
                <p:nvPr/>
              </p:nvPicPr>
              <p:blipFill>
                <a:blip r:embed="rId588"/>
                <a:stretch>
                  <a:fillRect/>
                </a:stretch>
              </p:blipFill>
              <p:spPr>
                <a:xfrm>
                  <a:off x="11360770" y="5925329"/>
                  <a:ext cx="342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9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4D4B68E3-607C-0EFE-4A2C-6EBDFA3DA27E}"/>
                    </a:ext>
                  </a:extLst>
                </p14:cNvPr>
                <p14:cNvContentPartPr/>
                <p14:nvPr/>
              </p14:nvContentPartPr>
              <p14:xfrm>
                <a:off x="11195170" y="5915249"/>
                <a:ext cx="272520" cy="12744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4D4B68E3-607C-0EFE-4A2C-6EBDFA3DA27E}"/>
                    </a:ext>
                  </a:extLst>
                </p:cNvPr>
                <p:cNvPicPr/>
                <p:nvPr/>
              </p:nvPicPr>
              <p:blipFill>
                <a:blip r:embed="rId590"/>
                <a:stretch>
                  <a:fillRect/>
                </a:stretch>
              </p:blipFill>
              <p:spPr>
                <a:xfrm>
                  <a:off x="11186170" y="5906609"/>
                  <a:ext cx="29016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1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B40EB2DC-2354-2B6F-59C1-057A9FE665B1}"/>
                    </a:ext>
                  </a:extLst>
                </p14:cNvPr>
                <p14:cNvContentPartPr/>
                <p14:nvPr/>
              </p14:nvContentPartPr>
              <p14:xfrm>
                <a:off x="11185450" y="6173009"/>
                <a:ext cx="221400" cy="5688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B40EB2DC-2354-2B6F-59C1-057A9FE665B1}"/>
                    </a:ext>
                  </a:extLst>
                </p:cNvPr>
                <p:cNvPicPr/>
                <p:nvPr/>
              </p:nvPicPr>
              <p:blipFill>
                <a:blip r:embed="rId592"/>
                <a:stretch>
                  <a:fillRect/>
                </a:stretch>
              </p:blipFill>
              <p:spPr>
                <a:xfrm>
                  <a:off x="11176810" y="6164009"/>
                  <a:ext cx="2390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3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D9968D8A-63E6-CF75-69A9-452E18825DDE}"/>
                    </a:ext>
                  </a:extLst>
                </p14:cNvPr>
                <p14:cNvContentPartPr/>
                <p14:nvPr/>
              </p14:nvContentPartPr>
              <p14:xfrm>
                <a:off x="11303170" y="6269849"/>
                <a:ext cx="16560" cy="23364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D9968D8A-63E6-CF75-69A9-452E18825DDE}"/>
                    </a:ext>
                  </a:extLst>
                </p:cNvPr>
                <p:cNvPicPr/>
                <p:nvPr/>
              </p:nvPicPr>
              <p:blipFill>
                <a:blip r:embed="rId594"/>
                <a:stretch>
                  <a:fillRect/>
                </a:stretch>
              </p:blipFill>
              <p:spPr>
                <a:xfrm>
                  <a:off x="11294530" y="6261209"/>
                  <a:ext cx="342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5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74D544E0-4036-F6A4-C1AE-CBAACBA534C5}"/>
                    </a:ext>
                  </a:extLst>
                </p14:cNvPr>
                <p14:cNvContentPartPr/>
                <p14:nvPr/>
              </p14:nvContentPartPr>
              <p14:xfrm>
                <a:off x="11178970" y="6262649"/>
                <a:ext cx="325800" cy="14184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74D544E0-4036-F6A4-C1AE-CBAACBA534C5}"/>
                    </a:ext>
                  </a:extLst>
                </p:cNvPr>
                <p:cNvPicPr/>
                <p:nvPr/>
              </p:nvPicPr>
              <p:blipFill>
                <a:blip r:embed="rId596"/>
                <a:stretch>
                  <a:fillRect/>
                </a:stretch>
              </p:blipFill>
              <p:spPr>
                <a:xfrm>
                  <a:off x="11169970" y="6254009"/>
                  <a:ext cx="3434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7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9D5CD7D5-32AE-D7FF-380D-FBD8C93177C6}"/>
                    </a:ext>
                  </a:extLst>
                </p14:cNvPr>
                <p14:cNvContentPartPr/>
                <p14:nvPr/>
              </p14:nvContentPartPr>
              <p14:xfrm>
                <a:off x="11396050" y="5835329"/>
                <a:ext cx="195840" cy="84492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9D5CD7D5-32AE-D7FF-380D-FBD8C93177C6}"/>
                    </a:ext>
                  </a:extLst>
                </p:cNvPr>
                <p:cNvPicPr/>
                <p:nvPr/>
              </p:nvPicPr>
              <p:blipFill>
                <a:blip r:embed="rId598"/>
                <a:stretch>
                  <a:fillRect/>
                </a:stretch>
              </p:blipFill>
              <p:spPr>
                <a:xfrm>
                  <a:off x="11387050" y="5826329"/>
                  <a:ext cx="213480" cy="862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6824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252541-84E2-0182-FE8B-CD74B54586C7}"/>
              </a:ext>
            </a:extLst>
          </p:cNvPr>
          <p:cNvGrpSpPr/>
          <p:nvPr/>
        </p:nvGrpSpPr>
        <p:grpSpPr>
          <a:xfrm>
            <a:off x="808090" y="337409"/>
            <a:ext cx="321840" cy="285840"/>
            <a:chOff x="808090" y="337409"/>
            <a:chExt cx="321840" cy="28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832482A-D180-43F6-4114-BE33B93F8FD1}"/>
                    </a:ext>
                  </a:extLst>
                </p14:cNvPr>
                <p14:cNvContentPartPr/>
                <p14:nvPr/>
              </p14:nvContentPartPr>
              <p14:xfrm>
                <a:off x="811690" y="337409"/>
                <a:ext cx="135360" cy="279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832482A-D180-43F6-4114-BE33B93F8FD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02690" y="328769"/>
                  <a:ext cx="15300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52CAAA1-0F7D-AD5B-E011-5D666770F052}"/>
                    </a:ext>
                  </a:extLst>
                </p14:cNvPr>
                <p14:cNvContentPartPr/>
                <p14:nvPr/>
              </p14:nvContentPartPr>
              <p14:xfrm>
                <a:off x="808090" y="570329"/>
                <a:ext cx="93600" cy="320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52CAAA1-0F7D-AD5B-E011-5D666770F05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99090" y="561329"/>
                  <a:ext cx="1112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98B9BE2-5C23-5D50-9285-701174A8CA18}"/>
                    </a:ext>
                  </a:extLst>
                </p14:cNvPr>
                <p14:cNvContentPartPr/>
                <p14:nvPr/>
              </p14:nvContentPartPr>
              <p14:xfrm>
                <a:off x="1034170" y="378809"/>
                <a:ext cx="95760" cy="244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98B9BE2-5C23-5D50-9285-701174A8CA1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5530" y="370169"/>
                  <a:ext cx="1134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E83A07B-3B1D-88F9-3FC3-3FA5B6B40303}"/>
                    </a:ext>
                  </a:extLst>
                </p14:cNvPr>
                <p14:cNvContentPartPr/>
                <p14:nvPr/>
              </p14:nvContentPartPr>
              <p14:xfrm>
                <a:off x="936970" y="548729"/>
                <a:ext cx="154080" cy="36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E83A07B-3B1D-88F9-3FC3-3FA5B6B4030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28330" y="539729"/>
                  <a:ext cx="17172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F25C87-A891-E8E2-0843-08B21632E093}"/>
              </a:ext>
            </a:extLst>
          </p:cNvPr>
          <p:cNvGrpSpPr/>
          <p:nvPr/>
        </p:nvGrpSpPr>
        <p:grpSpPr>
          <a:xfrm>
            <a:off x="1358530" y="384929"/>
            <a:ext cx="771480" cy="394200"/>
            <a:chOff x="1358530" y="384929"/>
            <a:chExt cx="771480" cy="39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92FF6CE-3989-548E-16E2-4135CFB34B40}"/>
                    </a:ext>
                  </a:extLst>
                </p14:cNvPr>
                <p14:cNvContentPartPr/>
                <p14:nvPr/>
              </p14:nvContentPartPr>
              <p14:xfrm>
                <a:off x="1358530" y="384929"/>
                <a:ext cx="109800" cy="254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92FF6CE-3989-548E-16E2-4135CFB34B4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49890" y="375929"/>
                  <a:ext cx="1274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13A77F6-84F8-F38C-51AE-CEBCA15D43E0}"/>
                    </a:ext>
                  </a:extLst>
                </p14:cNvPr>
                <p14:cNvContentPartPr/>
                <p14:nvPr/>
              </p14:nvContentPartPr>
              <p14:xfrm>
                <a:off x="1534570" y="527129"/>
                <a:ext cx="595440" cy="2520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13A77F6-84F8-F38C-51AE-CEBCA15D43E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25930" y="518129"/>
                  <a:ext cx="613080" cy="26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1DF1A4-5A96-BC6F-B1E3-8CBBD30681B4}"/>
              </a:ext>
            </a:extLst>
          </p:cNvPr>
          <p:cNvGrpSpPr/>
          <p:nvPr/>
        </p:nvGrpSpPr>
        <p:grpSpPr>
          <a:xfrm>
            <a:off x="2380210" y="358289"/>
            <a:ext cx="810000" cy="285840"/>
            <a:chOff x="2380210" y="358289"/>
            <a:chExt cx="810000" cy="28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F4F2F22-66AF-3AAE-6ADB-5060B977646A}"/>
                    </a:ext>
                  </a:extLst>
                </p14:cNvPr>
                <p14:cNvContentPartPr/>
                <p14:nvPr/>
              </p14:nvContentPartPr>
              <p14:xfrm>
                <a:off x="2380210" y="503729"/>
                <a:ext cx="123480" cy="131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F4F2F22-66AF-3AAE-6ADB-5060B977646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371570" y="495089"/>
                  <a:ext cx="14112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5DBC497-26CC-1209-30A8-3E1B129508C9}"/>
                    </a:ext>
                  </a:extLst>
                </p14:cNvPr>
                <p14:cNvContentPartPr/>
                <p14:nvPr/>
              </p14:nvContentPartPr>
              <p14:xfrm>
                <a:off x="2659570" y="457649"/>
                <a:ext cx="197280" cy="183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5DBC497-26CC-1209-30A8-3E1B129508C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50570" y="449009"/>
                  <a:ext cx="2149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333C9F5-2B8E-4FF6-5FA8-11A8AA87FFF4}"/>
                    </a:ext>
                  </a:extLst>
                </p14:cNvPr>
                <p14:cNvContentPartPr/>
                <p14:nvPr/>
              </p14:nvContentPartPr>
              <p14:xfrm>
                <a:off x="2840290" y="439289"/>
                <a:ext cx="104760" cy="204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333C9F5-2B8E-4FF6-5FA8-11A8AA87FFF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31650" y="430289"/>
                  <a:ext cx="1224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3F970FF-D359-1C49-23E5-8B8F9759D7E2}"/>
                    </a:ext>
                  </a:extLst>
                </p14:cNvPr>
                <p14:cNvContentPartPr/>
                <p14:nvPr/>
              </p14:nvContentPartPr>
              <p14:xfrm>
                <a:off x="3086530" y="358289"/>
                <a:ext cx="103680" cy="268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3F970FF-D359-1C49-23E5-8B8F9759D7E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77890" y="349649"/>
                  <a:ext cx="121320" cy="28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A2EC4B-554E-9209-73CA-F879A13C77A8}"/>
              </a:ext>
            </a:extLst>
          </p:cNvPr>
          <p:cNvGrpSpPr/>
          <p:nvPr/>
        </p:nvGrpSpPr>
        <p:grpSpPr>
          <a:xfrm>
            <a:off x="1673530" y="1044089"/>
            <a:ext cx="1145160" cy="537840"/>
            <a:chOff x="1673530" y="1044089"/>
            <a:chExt cx="1145160" cy="53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5127268-6FF4-BBF4-BDF8-A7342EC05C03}"/>
                    </a:ext>
                  </a:extLst>
                </p14:cNvPr>
                <p14:cNvContentPartPr/>
                <p14:nvPr/>
              </p14:nvContentPartPr>
              <p14:xfrm>
                <a:off x="1987090" y="1149929"/>
                <a:ext cx="177120" cy="251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5127268-6FF4-BBF4-BDF8-A7342EC05C0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978090" y="1140929"/>
                  <a:ext cx="1947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CDB195C-96C9-B71F-82F0-A3CDBE951412}"/>
                    </a:ext>
                  </a:extLst>
                </p14:cNvPr>
                <p14:cNvContentPartPr/>
                <p14:nvPr/>
              </p14:nvContentPartPr>
              <p14:xfrm>
                <a:off x="2219290" y="1373129"/>
                <a:ext cx="9360" cy="166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CDB195C-96C9-B71F-82F0-A3CDBE95141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210650" y="1364489"/>
                  <a:ext cx="270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D59183E-C0A6-E127-E0A0-F637BAFA5722}"/>
                    </a:ext>
                  </a:extLst>
                </p14:cNvPr>
                <p14:cNvContentPartPr/>
                <p14:nvPr/>
              </p14:nvContentPartPr>
              <p14:xfrm>
                <a:off x="2284810" y="1352609"/>
                <a:ext cx="20520" cy="171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D59183E-C0A6-E127-E0A0-F637BAFA572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276170" y="1343609"/>
                  <a:ext cx="381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A43A99D-B106-92CB-DAC7-95979A908F8E}"/>
                    </a:ext>
                  </a:extLst>
                </p14:cNvPr>
                <p14:cNvContentPartPr/>
                <p14:nvPr/>
              </p14:nvContentPartPr>
              <p14:xfrm>
                <a:off x="2356090" y="1342529"/>
                <a:ext cx="8280" cy="196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A43A99D-B106-92CB-DAC7-95979A908F8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47090" y="1333529"/>
                  <a:ext cx="2592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F2BC332-09CE-0B45-0855-D9179B62E6F6}"/>
                    </a:ext>
                  </a:extLst>
                </p14:cNvPr>
                <p14:cNvContentPartPr/>
                <p14:nvPr/>
              </p14:nvContentPartPr>
              <p14:xfrm>
                <a:off x="2216770" y="1352609"/>
                <a:ext cx="183600" cy="6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F2BC332-09CE-0B45-0855-D9179B62E6F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208130" y="1343609"/>
                  <a:ext cx="2012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BE3FEE5-58CD-520E-FC80-0B8C8794A44E}"/>
                    </a:ext>
                  </a:extLst>
                </p14:cNvPr>
                <p14:cNvContentPartPr/>
                <p14:nvPr/>
              </p14:nvContentPartPr>
              <p14:xfrm>
                <a:off x="2157370" y="1559249"/>
                <a:ext cx="222840" cy="226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BE3FEE5-58CD-520E-FC80-0B8C8794A44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148730" y="1550609"/>
                  <a:ext cx="2404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D01403F-FEB5-A80C-69F3-7F9021B9260D}"/>
                    </a:ext>
                  </a:extLst>
                </p14:cNvPr>
                <p14:cNvContentPartPr/>
                <p14:nvPr/>
              </p14:nvContentPartPr>
              <p14:xfrm>
                <a:off x="2377330" y="1044089"/>
                <a:ext cx="79920" cy="133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D01403F-FEB5-A80C-69F3-7F9021B9260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368690" y="1035089"/>
                  <a:ext cx="975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FBAFF92-5B80-1EBA-89C2-53C2D6944F48}"/>
                    </a:ext>
                  </a:extLst>
                </p14:cNvPr>
                <p14:cNvContentPartPr/>
                <p14:nvPr/>
              </p14:nvContentPartPr>
              <p14:xfrm>
                <a:off x="1673530" y="1093769"/>
                <a:ext cx="262800" cy="482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FBAFF92-5B80-1EBA-89C2-53C2D6944F4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664530" y="1085129"/>
                  <a:ext cx="28044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102FAA3-3F0C-5A56-691D-1540D88FBB6E}"/>
                    </a:ext>
                  </a:extLst>
                </p14:cNvPr>
                <p14:cNvContentPartPr/>
                <p14:nvPr/>
              </p14:nvContentPartPr>
              <p14:xfrm>
                <a:off x="2599810" y="1131569"/>
                <a:ext cx="218880" cy="450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102FAA3-3F0C-5A56-691D-1540D88FBB6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591170" y="1122929"/>
                  <a:ext cx="236520" cy="46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2900C2-47C0-2940-A4E3-9F05613367C9}"/>
              </a:ext>
            </a:extLst>
          </p:cNvPr>
          <p:cNvGrpSpPr/>
          <p:nvPr/>
        </p:nvGrpSpPr>
        <p:grpSpPr>
          <a:xfrm>
            <a:off x="1626730" y="1729889"/>
            <a:ext cx="1150920" cy="640440"/>
            <a:chOff x="1626730" y="1729889"/>
            <a:chExt cx="1150920" cy="64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9C02B91-C0B0-7D8F-78E7-EDAA184C2489}"/>
                    </a:ext>
                  </a:extLst>
                </p14:cNvPr>
                <p14:cNvContentPartPr/>
                <p14:nvPr/>
              </p14:nvContentPartPr>
              <p14:xfrm>
                <a:off x="1626730" y="1729889"/>
                <a:ext cx="1150920" cy="56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9C02B91-C0B0-7D8F-78E7-EDAA184C248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617730" y="1720889"/>
                  <a:ext cx="11685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B6E496B-05CB-B070-AA9F-8D163C3829A7}"/>
                    </a:ext>
                  </a:extLst>
                </p14:cNvPr>
                <p14:cNvContentPartPr/>
                <p14:nvPr/>
              </p14:nvContentPartPr>
              <p14:xfrm>
                <a:off x="1680010" y="1915289"/>
                <a:ext cx="236880" cy="381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B6E496B-05CB-B070-AA9F-8D163C3829A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671010" y="1906289"/>
                  <a:ext cx="25452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F4FE77E-11BD-59C8-A749-195202EC4A39}"/>
                    </a:ext>
                  </a:extLst>
                </p14:cNvPr>
                <p14:cNvContentPartPr/>
                <p14:nvPr/>
              </p14:nvContentPartPr>
              <p14:xfrm>
                <a:off x="2065570" y="2046689"/>
                <a:ext cx="123120" cy="153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F4FE77E-11BD-59C8-A749-195202EC4A3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056930" y="2038049"/>
                  <a:ext cx="14076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0EEB5CB-BD84-CD84-61BC-D2B5CA018101}"/>
                    </a:ext>
                  </a:extLst>
                </p14:cNvPr>
                <p14:cNvContentPartPr/>
                <p14:nvPr/>
              </p14:nvContentPartPr>
              <p14:xfrm>
                <a:off x="2289130" y="2161169"/>
                <a:ext cx="104760" cy="141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0EEB5CB-BD84-CD84-61BC-D2B5CA01810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280130" y="2152169"/>
                  <a:ext cx="1224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4B683BA-DAD9-4AA5-991A-FC0D7A4CC6C8}"/>
                    </a:ext>
                  </a:extLst>
                </p14:cNvPr>
                <p14:cNvContentPartPr/>
                <p14:nvPr/>
              </p14:nvContentPartPr>
              <p14:xfrm>
                <a:off x="2310370" y="2172329"/>
                <a:ext cx="121320" cy="39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4B683BA-DAD9-4AA5-991A-FC0D7A4CC6C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301370" y="2163689"/>
                  <a:ext cx="1389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5BF5765-29AE-D5DB-B7F0-27B461DB4170}"/>
                    </a:ext>
                  </a:extLst>
                </p14:cNvPr>
                <p14:cNvContentPartPr/>
                <p14:nvPr/>
              </p14:nvContentPartPr>
              <p14:xfrm>
                <a:off x="2240170" y="1944809"/>
                <a:ext cx="156960" cy="116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5BF5765-29AE-D5DB-B7F0-27B461DB417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231530" y="1935809"/>
                  <a:ext cx="1746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7536608-6702-7C9E-69EB-E055B206825D}"/>
                    </a:ext>
                  </a:extLst>
                </p14:cNvPr>
                <p14:cNvContentPartPr/>
                <p14:nvPr/>
              </p14:nvContentPartPr>
              <p14:xfrm>
                <a:off x="2585050" y="1873169"/>
                <a:ext cx="186840" cy="497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7536608-6702-7C9E-69EB-E055B206825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576050" y="1864169"/>
                  <a:ext cx="204480" cy="514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4C02091-DF14-4DF3-55B0-7D4912A51E2F}"/>
                  </a:ext>
                </a:extLst>
              </p14:cNvPr>
              <p14:cNvContentPartPr/>
              <p14:nvPr/>
            </p14:nvContentPartPr>
            <p14:xfrm>
              <a:off x="3155650" y="1666169"/>
              <a:ext cx="200520" cy="45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4C02091-DF14-4DF3-55B0-7D4912A51E2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147010" y="1657169"/>
                <a:ext cx="21816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6798ED4-A0A9-AF02-97B9-3722702A2F1E}"/>
                  </a:ext>
                </a:extLst>
              </p14:cNvPr>
              <p14:cNvContentPartPr/>
              <p14:nvPr/>
            </p14:nvContentPartPr>
            <p14:xfrm>
              <a:off x="3127570" y="1827449"/>
              <a:ext cx="200520" cy="13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6798ED4-A0A9-AF02-97B9-3722702A2F1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118930" y="1818809"/>
                <a:ext cx="218160" cy="3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25905F79-40C2-37AD-1377-4E2FE9BC290E}"/>
              </a:ext>
            </a:extLst>
          </p:cNvPr>
          <p:cNvGrpSpPr/>
          <p:nvPr/>
        </p:nvGrpSpPr>
        <p:grpSpPr>
          <a:xfrm>
            <a:off x="3636610" y="1309769"/>
            <a:ext cx="372240" cy="327960"/>
            <a:chOff x="3636610" y="1309769"/>
            <a:chExt cx="37224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70D0C57-7006-E6D1-16A0-70DAB1C41E01}"/>
                    </a:ext>
                  </a:extLst>
                </p14:cNvPr>
                <p14:cNvContentPartPr/>
                <p14:nvPr/>
              </p14:nvContentPartPr>
              <p14:xfrm>
                <a:off x="3800050" y="1309769"/>
                <a:ext cx="30960" cy="253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70D0C57-7006-E6D1-16A0-70DAB1C41E0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791050" y="1300769"/>
                  <a:ext cx="486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BEDC90A-DA7C-B795-A6E7-AC896BE37ABC}"/>
                    </a:ext>
                  </a:extLst>
                </p14:cNvPr>
                <p14:cNvContentPartPr/>
                <p14:nvPr/>
              </p14:nvContentPartPr>
              <p14:xfrm>
                <a:off x="3636610" y="1575809"/>
                <a:ext cx="372240" cy="61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BEDC90A-DA7C-B795-A6E7-AC896BE37AB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627610" y="1566809"/>
                  <a:ext cx="389880" cy="7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E51C9BA-62BB-72F2-3BAE-A6D732AACE14}"/>
                  </a:ext>
                </a:extLst>
              </p14:cNvPr>
              <p14:cNvContentPartPr/>
              <p14:nvPr/>
            </p14:nvContentPartPr>
            <p14:xfrm>
              <a:off x="3755050" y="1751129"/>
              <a:ext cx="162360" cy="293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E51C9BA-62BB-72F2-3BAE-A6D732AACE14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746050" y="1742489"/>
                <a:ext cx="18000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89150BE-AE10-7CCE-4761-0CD9981DCD0F}"/>
                  </a:ext>
                </a:extLst>
              </p14:cNvPr>
              <p14:cNvContentPartPr/>
              <p14:nvPr/>
            </p14:nvContentPartPr>
            <p14:xfrm>
              <a:off x="7074970" y="1584089"/>
              <a:ext cx="270000" cy="172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89150BE-AE10-7CCE-4761-0CD9981DCD0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065970" y="1575089"/>
                <a:ext cx="287640" cy="18972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8F4CD87F-B490-6B72-511E-309C39734D46}"/>
              </a:ext>
            </a:extLst>
          </p:cNvPr>
          <p:cNvGrpSpPr/>
          <p:nvPr/>
        </p:nvGrpSpPr>
        <p:grpSpPr>
          <a:xfrm>
            <a:off x="7375930" y="1137329"/>
            <a:ext cx="655920" cy="884880"/>
            <a:chOff x="7375930" y="1137329"/>
            <a:chExt cx="655920" cy="88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4CE1DF9-B229-1E9F-771E-20B374256212}"/>
                    </a:ext>
                  </a:extLst>
                </p14:cNvPr>
                <p14:cNvContentPartPr/>
                <p14:nvPr/>
              </p14:nvContentPartPr>
              <p14:xfrm>
                <a:off x="7375930" y="1347209"/>
                <a:ext cx="204480" cy="29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4CE1DF9-B229-1E9F-771E-20B37425621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367290" y="1338209"/>
                  <a:ext cx="2221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ECD5544-F84D-3408-ECF4-105CC5396A62}"/>
                    </a:ext>
                  </a:extLst>
                </p14:cNvPr>
                <p14:cNvContentPartPr/>
                <p14:nvPr/>
              </p14:nvContentPartPr>
              <p14:xfrm>
                <a:off x="7500490" y="1250729"/>
                <a:ext cx="33840" cy="239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ECD5544-F84D-3408-ECF4-105CC5396A6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491850" y="1242089"/>
                  <a:ext cx="5148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03A9239-454B-40E7-B0D5-B16A46DA10E9}"/>
                    </a:ext>
                  </a:extLst>
                </p14:cNvPr>
                <p14:cNvContentPartPr/>
                <p14:nvPr/>
              </p14:nvContentPartPr>
              <p14:xfrm>
                <a:off x="7699930" y="1238489"/>
                <a:ext cx="205920" cy="167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03A9239-454B-40E7-B0D5-B16A46DA10E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690930" y="1229489"/>
                  <a:ext cx="2235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9F76DE8-3718-27E9-577B-DDE04D2F3691}"/>
                    </a:ext>
                  </a:extLst>
                </p14:cNvPr>
                <p14:cNvContentPartPr/>
                <p14:nvPr/>
              </p14:nvContentPartPr>
              <p14:xfrm>
                <a:off x="7839610" y="1137329"/>
                <a:ext cx="192240" cy="8848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9F76DE8-3718-27E9-577B-DDE04D2F369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830970" y="1128689"/>
                  <a:ext cx="209880" cy="90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1B19A4A-3907-DF53-2589-6F99942766D2}"/>
              </a:ext>
            </a:extLst>
          </p:cNvPr>
          <p:cNvGrpSpPr/>
          <p:nvPr/>
        </p:nvGrpSpPr>
        <p:grpSpPr>
          <a:xfrm>
            <a:off x="4183450" y="1273409"/>
            <a:ext cx="2674800" cy="749160"/>
            <a:chOff x="4183450" y="1273409"/>
            <a:chExt cx="2674800" cy="74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A42B0CA-CF95-224D-2D41-541113F3EB7A}"/>
                    </a:ext>
                  </a:extLst>
                </p14:cNvPr>
                <p14:cNvContentPartPr/>
                <p14:nvPr/>
              </p14:nvContentPartPr>
              <p14:xfrm>
                <a:off x="4183450" y="1273409"/>
                <a:ext cx="220680" cy="749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A42B0CA-CF95-224D-2D41-541113F3EB7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174450" y="1264769"/>
                  <a:ext cx="238320" cy="76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26DD915-F7C0-D37C-1F53-CEC261DCA3DC}"/>
                    </a:ext>
                  </a:extLst>
                </p14:cNvPr>
                <p14:cNvContentPartPr/>
                <p14:nvPr/>
              </p14:nvContentPartPr>
              <p14:xfrm>
                <a:off x="4384330" y="1536569"/>
                <a:ext cx="245160" cy="252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26DD915-F7C0-D37C-1F53-CEC261DCA3D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375330" y="1527569"/>
                  <a:ext cx="2628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F7DCED1-A384-8FC8-49DB-7C93AEF37282}"/>
                    </a:ext>
                  </a:extLst>
                </p14:cNvPr>
                <p14:cNvContentPartPr/>
                <p14:nvPr/>
              </p14:nvContentPartPr>
              <p14:xfrm>
                <a:off x="4632370" y="1756889"/>
                <a:ext cx="5040" cy="982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F7DCED1-A384-8FC8-49DB-7C93AEF3728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623370" y="1747889"/>
                  <a:ext cx="2268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D7FD4EF-86F2-422C-7D44-5F9E5CEDF4A4}"/>
                    </a:ext>
                  </a:extLst>
                </p14:cNvPr>
                <p14:cNvContentPartPr/>
                <p14:nvPr/>
              </p14:nvContentPartPr>
              <p14:xfrm>
                <a:off x="4776730" y="1384649"/>
                <a:ext cx="117720" cy="1753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D7FD4EF-86F2-422C-7D44-5F9E5CEDF4A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768090" y="1375649"/>
                  <a:ext cx="1353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AD73CE7-9316-C095-496E-2E15D90122D0}"/>
                    </a:ext>
                  </a:extLst>
                </p14:cNvPr>
                <p14:cNvContentPartPr/>
                <p14:nvPr/>
              </p14:nvContentPartPr>
              <p14:xfrm>
                <a:off x="4992010" y="1665089"/>
                <a:ext cx="133920" cy="150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AD73CE7-9316-C095-496E-2E15D90122D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983010" y="1656449"/>
                  <a:ext cx="1515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D8B8516-BBF9-7183-9931-8AAEFE067D77}"/>
                    </a:ext>
                  </a:extLst>
                </p14:cNvPr>
                <p14:cNvContentPartPr/>
                <p14:nvPr/>
              </p14:nvContentPartPr>
              <p14:xfrm>
                <a:off x="5209450" y="1463489"/>
                <a:ext cx="193320" cy="24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D8B8516-BBF9-7183-9931-8AAEFE067D7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200450" y="1454849"/>
                  <a:ext cx="2109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5BB56DA-7B4B-E561-919A-4D2B151F5C9F}"/>
                    </a:ext>
                  </a:extLst>
                </p14:cNvPr>
                <p14:cNvContentPartPr/>
                <p14:nvPr/>
              </p14:nvContentPartPr>
              <p14:xfrm>
                <a:off x="5570530" y="1321289"/>
                <a:ext cx="176760" cy="200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5BB56DA-7B4B-E561-919A-4D2B151F5C9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561890" y="1312289"/>
                  <a:ext cx="1944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809A137-6112-0CAB-30D6-9867DC35C81B}"/>
                    </a:ext>
                  </a:extLst>
                </p14:cNvPr>
                <p14:cNvContentPartPr/>
                <p14:nvPr/>
              </p14:nvContentPartPr>
              <p14:xfrm>
                <a:off x="6345250" y="1521449"/>
                <a:ext cx="250200" cy="302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809A137-6112-0CAB-30D6-9867DC35C81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336610" y="1512809"/>
                  <a:ext cx="26784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DDBE250-B91E-931E-5F5C-024F6B352A65}"/>
                    </a:ext>
                  </a:extLst>
                </p14:cNvPr>
                <p14:cNvContentPartPr/>
                <p14:nvPr/>
              </p14:nvContentPartPr>
              <p14:xfrm>
                <a:off x="6604450" y="1808369"/>
                <a:ext cx="145080" cy="96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DDBE250-B91E-931E-5F5C-024F6B352A6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595810" y="1799369"/>
                  <a:ext cx="1627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F1C2D74-A713-6D53-6B4B-6BCC29DE9CA9}"/>
                    </a:ext>
                  </a:extLst>
                </p14:cNvPr>
                <p14:cNvContentPartPr/>
                <p14:nvPr/>
              </p14:nvContentPartPr>
              <p14:xfrm>
                <a:off x="6664930" y="1340369"/>
                <a:ext cx="193320" cy="167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F1C2D74-A713-6D53-6B4B-6BCC29DE9CA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655930" y="1331729"/>
                  <a:ext cx="21096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CDC42AA-A08B-19E3-421E-931CAC798826}"/>
                    </a:ext>
                  </a:extLst>
                </p14:cNvPr>
                <p14:cNvContentPartPr/>
                <p14:nvPr/>
              </p14:nvContentPartPr>
              <p14:xfrm>
                <a:off x="6168130" y="1459889"/>
                <a:ext cx="44640" cy="3517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CDC42AA-A08B-19E3-421E-931CAC79882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159130" y="1450889"/>
                  <a:ext cx="6228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A9B133B-FF3D-AC60-3A36-4CBBBA112C2B}"/>
                    </a:ext>
                  </a:extLst>
                </p14:cNvPr>
                <p14:cNvContentPartPr/>
                <p14:nvPr/>
              </p14:nvContentPartPr>
              <p14:xfrm>
                <a:off x="6035290" y="1498769"/>
                <a:ext cx="277560" cy="198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A9B133B-FF3D-AC60-3A36-4CBBBA112C2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026290" y="1490129"/>
                  <a:ext cx="29520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748A8-2854-1BEB-BEC9-BE1D23A04F54}"/>
              </a:ext>
            </a:extLst>
          </p:cNvPr>
          <p:cNvGrpSpPr/>
          <p:nvPr/>
        </p:nvGrpSpPr>
        <p:grpSpPr>
          <a:xfrm>
            <a:off x="5703010" y="1576529"/>
            <a:ext cx="177120" cy="209160"/>
            <a:chOff x="5703010" y="1576529"/>
            <a:chExt cx="177120" cy="20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B318EAA-7AF1-C15E-8585-C8EC617CE013}"/>
                    </a:ext>
                  </a:extLst>
                </p14:cNvPr>
                <p14:cNvContentPartPr/>
                <p14:nvPr/>
              </p14:nvContentPartPr>
              <p14:xfrm>
                <a:off x="5780050" y="1576529"/>
                <a:ext cx="24120" cy="2091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B318EAA-7AF1-C15E-8585-C8EC617CE01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771410" y="1567889"/>
                  <a:ext cx="417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64DA52E-8AE4-1AD6-CB89-FEC9C4287EE9}"/>
                    </a:ext>
                  </a:extLst>
                </p14:cNvPr>
                <p14:cNvContentPartPr/>
                <p14:nvPr/>
              </p14:nvContentPartPr>
              <p14:xfrm>
                <a:off x="5703010" y="1653209"/>
                <a:ext cx="177120" cy="54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64DA52E-8AE4-1AD6-CB89-FEC9C4287EE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694010" y="1644209"/>
                  <a:ext cx="194760" cy="71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2ECDCA63-D990-33B1-2CC6-B7F622E1868F}"/>
                  </a:ext>
                </a:extLst>
              </p14:cNvPr>
              <p14:cNvContentPartPr/>
              <p14:nvPr/>
            </p14:nvContentPartPr>
            <p14:xfrm>
              <a:off x="3327010" y="602009"/>
              <a:ext cx="129960" cy="1418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2ECDCA63-D990-33B1-2CC6-B7F622E1868F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318370" y="593009"/>
                <a:ext cx="147600" cy="15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22C1655D-79CA-37D5-D7DD-A5507E9FA498}"/>
              </a:ext>
            </a:extLst>
          </p:cNvPr>
          <p:cNvGrpSpPr/>
          <p:nvPr/>
        </p:nvGrpSpPr>
        <p:grpSpPr>
          <a:xfrm>
            <a:off x="3873130" y="392849"/>
            <a:ext cx="422640" cy="297000"/>
            <a:chOff x="3873130" y="392849"/>
            <a:chExt cx="422640" cy="29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0C53179-328A-01E8-8BCC-D78E5537DE1B}"/>
                    </a:ext>
                  </a:extLst>
                </p14:cNvPr>
                <p14:cNvContentPartPr/>
                <p14:nvPr/>
              </p14:nvContentPartPr>
              <p14:xfrm>
                <a:off x="3873130" y="392849"/>
                <a:ext cx="124920" cy="2444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0C53179-328A-01E8-8BCC-D78E5537DE1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864130" y="384209"/>
                  <a:ext cx="14256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6C46FCD-EBCD-EF61-2ACB-7CE1C51DBDE2}"/>
                    </a:ext>
                  </a:extLst>
                </p14:cNvPr>
                <p14:cNvContentPartPr/>
                <p14:nvPr/>
              </p14:nvContentPartPr>
              <p14:xfrm>
                <a:off x="4089490" y="529649"/>
                <a:ext cx="7200" cy="1029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6C46FCD-EBCD-EF61-2ACB-7CE1C51DBDE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080850" y="520649"/>
                  <a:ext cx="248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ED92478-6C1F-7C4D-097D-F01E855016AC}"/>
                    </a:ext>
                  </a:extLst>
                </p14:cNvPr>
                <p14:cNvContentPartPr/>
                <p14:nvPr/>
              </p14:nvContentPartPr>
              <p14:xfrm>
                <a:off x="4132690" y="523169"/>
                <a:ext cx="15480" cy="1220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ED92478-6C1F-7C4D-097D-F01E855016A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123690" y="514169"/>
                  <a:ext cx="331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B2C8BD6-B8A8-CE40-337F-70034BAACA14}"/>
                    </a:ext>
                  </a:extLst>
                </p14:cNvPr>
                <p14:cNvContentPartPr/>
                <p14:nvPr/>
              </p14:nvContentPartPr>
              <p14:xfrm>
                <a:off x="4186330" y="517049"/>
                <a:ext cx="15480" cy="1404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B2C8BD6-B8A8-CE40-337F-70034BAACA1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177690" y="508409"/>
                  <a:ext cx="331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951FC33-2FF2-1A63-5E21-7FB32E4A4CEB}"/>
                    </a:ext>
                  </a:extLst>
                </p14:cNvPr>
                <p14:cNvContentPartPr/>
                <p14:nvPr/>
              </p14:nvContentPartPr>
              <p14:xfrm>
                <a:off x="4059610" y="522449"/>
                <a:ext cx="236160" cy="248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951FC33-2FF2-1A63-5E21-7FB32E4A4CE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050610" y="513449"/>
                  <a:ext cx="2538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9CD4ECC-B715-7AA1-5114-3860F7CD23CB}"/>
                    </a:ext>
                  </a:extLst>
                </p14:cNvPr>
                <p14:cNvContentPartPr/>
                <p14:nvPr/>
              </p14:nvContentPartPr>
              <p14:xfrm>
                <a:off x="3990850" y="650249"/>
                <a:ext cx="272520" cy="396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9CD4ECC-B715-7AA1-5114-3860F7CD23C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982210" y="641249"/>
                  <a:ext cx="29016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FF11264-9474-61F5-6D30-06851757E8F0}"/>
              </a:ext>
            </a:extLst>
          </p:cNvPr>
          <p:cNvGrpSpPr/>
          <p:nvPr/>
        </p:nvGrpSpPr>
        <p:grpSpPr>
          <a:xfrm>
            <a:off x="4612930" y="262529"/>
            <a:ext cx="652680" cy="309240"/>
            <a:chOff x="4612930" y="262529"/>
            <a:chExt cx="652680" cy="3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A3727A1-2E2A-1FC8-3B64-9E8649E02D19}"/>
                    </a:ext>
                  </a:extLst>
                </p14:cNvPr>
                <p14:cNvContentPartPr/>
                <p14:nvPr/>
              </p14:nvContentPartPr>
              <p14:xfrm>
                <a:off x="4612930" y="395369"/>
                <a:ext cx="352440" cy="176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A3727A1-2E2A-1FC8-3B64-9E8649E02D1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604290" y="386369"/>
                  <a:ext cx="3700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5998448-977D-7DED-8F9E-BAD105B39E8E}"/>
                    </a:ext>
                  </a:extLst>
                </p14:cNvPr>
                <p14:cNvContentPartPr/>
                <p14:nvPr/>
              </p14:nvContentPartPr>
              <p14:xfrm>
                <a:off x="5125570" y="262529"/>
                <a:ext cx="140040" cy="2865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5998448-977D-7DED-8F9E-BAD105B39E8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116930" y="253529"/>
                  <a:ext cx="157680" cy="304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B57B5A7D-AC0A-56EA-8B0B-BAE57A422640}"/>
                  </a:ext>
                </a:extLst>
              </p14:cNvPr>
              <p14:cNvContentPartPr/>
              <p14:nvPr/>
            </p14:nvContentPartPr>
            <p14:xfrm>
              <a:off x="4139890" y="251729"/>
              <a:ext cx="119160" cy="1072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B57B5A7D-AC0A-56EA-8B0B-BAE57A422640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130890" y="243089"/>
                <a:ext cx="13680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8B71AD9-CAB3-F4FE-E094-D35DC3440D1C}"/>
                  </a:ext>
                </a:extLst>
              </p14:cNvPr>
              <p14:cNvContentPartPr/>
              <p14:nvPr/>
            </p14:nvContentPartPr>
            <p14:xfrm>
              <a:off x="5293330" y="209249"/>
              <a:ext cx="116280" cy="1004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8B71AD9-CAB3-F4FE-E094-D35DC3440D1C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284330" y="200249"/>
                <a:ext cx="133920" cy="11808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4CCFD8AF-7B92-A421-D44D-D96B9B7C19C5}"/>
              </a:ext>
            </a:extLst>
          </p:cNvPr>
          <p:cNvGrpSpPr/>
          <p:nvPr/>
        </p:nvGrpSpPr>
        <p:grpSpPr>
          <a:xfrm>
            <a:off x="5588170" y="366569"/>
            <a:ext cx="187200" cy="131040"/>
            <a:chOff x="5588170" y="366569"/>
            <a:chExt cx="187200" cy="13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D2EF8C7-EE17-057A-4DBB-84C9490B8C82}"/>
                    </a:ext>
                  </a:extLst>
                </p14:cNvPr>
                <p14:cNvContentPartPr/>
                <p14:nvPr/>
              </p14:nvContentPartPr>
              <p14:xfrm>
                <a:off x="5594650" y="366569"/>
                <a:ext cx="180720" cy="252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D2EF8C7-EE17-057A-4DBB-84C9490B8C8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586010" y="357929"/>
                  <a:ext cx="1983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EA82A19-E66A-223A-C0A3-671EE2C87518}"/>
                    </a:ext>
                  </a:extLst>
                </p14:cNvPr>
                <p14:cNvContentPartPr/>
                <p14:nvPr/>
              </p14:nvContentPartPr>
              <p14:xfrm>
                <a:off x="5588170" y="450449"/>
                <a:ext cx="143280" cy="471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EA82A19-E66A-223A-C0A3-671EE2C8751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579170" y="441449"/>
                  <a:ext cx="1609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78A6029-B77B-2A82-AD51-E99CB2836AD6}"/>
              </a:ext>
            </a:extLst>
          </p:cNvPr>
          <p:cNvGrpSpPr/>
          <p:nvPr/>
        </p:nvGrpSpPr>
        <p:grpSpPr>
          <a:xfrm>
            <a:off x="6071650" y="138329"/>
            <a:ext cx="754200" cy="649080"/>
            <a:chOff x="6071650" y="138329"/>
            <a:chExt cx="754200" cy="64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51C7C5B-864E-C4C6-663E-439B18FFF9FD}"/>
                    </a:ext>
                  </a:extLst>
                </p14:cNvPr>
                <p14:cNvContentPartPr/>
                <p14:nvPr/>
              </p14:nvContentPartPr>
              <p14:xfrm>
                <a:off x="6071650" y="141569"/>
                <a:ext cx="77400" cy="209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51C7C5B-864E-C4C6-663E-439B18FFF9F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062650" y="132929"/>
                  <a:ext cx="950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C528AC2-0C71-4D5E-8AB1-356843263739}"/>
                    </a:ext>
                  </a:extLst>
                </p14:cNvPr>
                <p14:cNvContentPartPr/>
                <p14:nvPr/>
              </p14:nvContentPartPr>
              <p14:xfrm>
                <a:off x="6178210" y="213569"/>
                <a:ext cx="258840" cy="165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C528AC2-0C71-4D5E-8AB1-35684326373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169210" y="204929"/>
                  <a:ext cx="2764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8BF8130-90D2-58AC-83B5-902EE75EE024}"/>
                    </a:ext>
                  </a:extLst>
                </p14:cNvPr>
                <p14:cNvContentPartPr/>
                <p14:nvPr/>
              </p14:nvContentPartPr>
              <p14:xfrm>
                <a:off x="6580330" y="138329"/>
                <a:ext cx="99720" cy="2116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8BF8130-90D2-58AC-83B5-902EE75EE02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571330" y="129689"/>
                  <a:ext cx="1173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BD039E1-2E25-1EFD-CADF-A5D3F2DA5EE3}"/>
                    </a:ext>
                  </a:extLst>
                </p14:cNvPr>
                <p14:cNvContentPartPr/>
                <p14:nvPr/>
              </p14:nvContentPartPr>
              <p14:xfrm>
                <a:off x="6619210" y="263249"/>
                <a:ext cx="110880" cy="198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BD039E1-2E25-1EFD-CADF-A5D3F2DA5EE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610570" y="254249"/>
                  <a:ext cx="1285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3E135F3-EFD4-4919-3612-11EB0B76F580}"/>
                    </a:ext>
                  </a:extLst>
                </p14:cNvPr>
                <p14:cNvContentPartPr/>
                <p14:nvPr/>
              </p14:nvContentPartPr>
              <p14:xfrm>
                <a:off x="6601930" y="155249"/>
                <a:ext cx="168840" cy="122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3E135F3-EFD4-4919-3612-11EB0B76F58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93290" y="146609"/>
                  <a:ext cx="1864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E6B82678-B89A-2684-0F8C-7292EA04F44F}"/>
                    </a:ext>
                  </a:extLst>
                </p14:cNvPr>
                <p14:cNvContentPartPr/>
                <p14:nvPr/>
              </p14:nvContentPartPr>
              <p14:xfrm>
                <a:off x="6095050" y="387809"/>
                <a:ext cx="730800" cy="1134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E6B82678-B89A-2684-0F8C-7292EA04F44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086410" y="379169"/>
                  <a:ext cx="7484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51449814-E75C-D468-4C68-8B7ABDB98F38}"/>
                    </a:ext>
                  </a:extLst>
                </p14:cNvPr>
                <p14:cNvContentPartPr/>
                <p14:nvPr/>
              </p14:nvContentPartPr>
              <p14:xfrm>
                <a:off x="6351370" y="564929"/>
                <a:ext cx="119880" cy="2224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51449814-E75C-D468-4C68-8B7ABDB98F3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342730" y="555929"/>
                  <a:ext cx="1375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E205C7C-AD35-5B76-E6DC-969C3C4AFB48}"/>
                    </a:ext>
                  </a:extLst>
                </p14:cNvPr>
                <p14:cNvContentPartPr/>
                <p14:nvPr/>
              </p14:nvContentPartPr>
              <p14:xfrm>
                <a:off x="6294850" y="595889"/>
                <a:ext cx="190440" cy="90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E205C7C-AD35-5B76-E6DC-969C3C4AFB4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285850" y="587249"/>
                  <a:ext cx="2080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EA41EC5-E9F3-571E-2E4E-A95B8856B0A4}"/>
                    </a:ext>
                  </a:extLst>
                </p14:cNvPr>
                <p14:cNvContentPartPr/>
                <p14:nvPr/>
              </p14:nvContentPartPr>
              <p14:xfrm>
                <a:off x="6577090" y="517409"/>
                <a:ext cx="79920" cy="950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EA41EC5-E9F3-571E-2E4E-A95B8856B0A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568450" y="508409"/>
                  <a:ext cx="97560" cy="11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62636F1-C031-D7D7-8D25-408F86449B3A}"/>
                  </a:ext>
                </a:extLst>
              </p14:cNvPr>
              <p14:cNvContentPartPr/>
              <p14:nvPr/>
            </p14:nvContentPartPr>
            <p14:xfrm>
              <a:off x="7276930" y="462689"/>
              <a:ext cx="64080" cy="1324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62636F1-C031-D7D7-8D25-408F86449B3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7268290" y="454049"/>
                <a:ext cx="81720" cy="15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80E873F-D400-761D-08BB-56D72C7E2D4A}"/>
              </a:ext>
            </a:extLst>
          </p:cNvPr>
          <p:cNvGrpSpPr/>
          <p:nvPr/>
        </p:nvGrpSpPr>
        <p:grpSpPr>
          <a:xfrm>
            <a:off x="7599490" y="195569"/>
            <a:ext cx="907560" cy="326880"/>
            <a:chOff x="7599490" y="195569"/>
            <a:chExt cx="907560" cy="32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0512A34-DAAD-F124-F21D-D7E080865629}"/>
                    </a:ext>
                  </a:extLst>
                </p14:cNvPr>
                <p14:cNvContentPartPr/>
                <p14:nvPr/>
              </p14:nvContentPartPr>
              <p14:xfrm>
                <a:off x="7599490" y="195929"/>
                <a:ext cx="176040" cy="3265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0512A34-DAAD-F124-F21D-D7E08086562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590490" y="186929"/>
                  <a:ext cx="19368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F52F38F0-2D95-807D-7785-AE2EA7912535}"/>
                    </a:ext>
                  </a:extLst>
                </p14:cNvPr>
                <p14:cNvContentPartPr/>
                <p14:nvPr/>
              </p14:nvContentPartPr>
              <p14:xfrm>
                <a:off x="7828810" y="314729"/>
                <a:ext cx="324000" cy="1256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F52F38F0-2D95-807D-7785-AE2EA791253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820170" y="305729"/>
                  <a:ext cx="34164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55523F0-7A90-FC4A-42C4-C51AD7358E84}"/>
                    </a:ext>
                  </a:extLst>
                </p14:cNvPr>
                <p14:cNvContentPartPr/>
                <p14:nvPr/>
              </p14:nvContentPartPr>
              <p14:xfrm>
                <a:off x="8189170" y="195569"/>
                <a:ext cx="86400" cy="1342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55523F0-7A90-FC4A-42C4-C51AD7358E8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180170" y="186569"/>
                  <a:ext cx="10404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76605D35-42AA-CFE0-7900-11ADCB61D41E}"/>
                    </a:ext>
                  </a:extLst>
                </p14:cNvPr>
                <p14:cNvContentPartPr/>
                <p14:nvPr/>
              </p14:nvContentPartPr>
              <p14:xfrm>
                <a:off x="8330290" y="208889"/>
                <a:ext cx="176760" cy="3013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6605D35-42AA-CFE0-7900-11ADCB61D41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321290" y="200249"/>
                  <a:ext cx="194400" cy="31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30074A2-0E63-D261-82F3-9A734E0F5CF1}"/>
              </a:ext>
            </a:extLst>
          </p:cNvPr>
          <p:cNvGrpSpPr/>
          <p:nvPr/>
        </p:nvGrpSpPr>
        <p:grpSpPr>
          <a:xfrm>
            <a:off x="8665450" y="148049"/>
            <a:ext cx="461880" cy="451440"/>
            <a:chOff x="8665450" y="148049"/>
            <a:chExt cx="461880" cy="45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3D450D0-C599-947C-FB82-10D5FA7EB103}"/>
                    </a:ext>
                  </a:extLst>
                </p14:cNvPr>
                <p14:cNvContentPartPr/>
                <p14:nvPr/>
              </p14:nvContentPartPr>
              <p14:xfrm>
                <a:off x="8678050" y="309329"/>
                <a:ext cx="146520" cy="9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3D450D0-C599-947C-FB82-10D5FA7EB10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669050" y="300329"/>
                  <a:ext cx="1641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42BB8B75-262A-D3E6-A383-B52C6532DAE6}"/>
                    </a:ext>
                  </a:extLst>
                </p14:cNvPr>
                <p14:cNvContentPartPr/>
                <p14:nvPr/>
              </p14:nvContentPartPr>
              <p14:xfrm>
                <a:off x="8665450" y="377369"/>
                <a:ext cx="168480" cy="11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2BB8B75-262A-D3E6-A383-B52C6532DAE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656810" y="368729"/>
                  <a:ext cx="1861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85EFF13-C09B-6347-0374-CEC4C024C49B}"/>
                    </a:ext>
                  </a:extLst>
                </p14:cNvPr>
                <p14:cNvContentPartPr/>
                <p14:nvPr/>
              </p14:nvContentPartPr>
              <p14:xfrm>
                <a:off x="9062530" y="148049"/>
                <a:ext cx="13680" cy="189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85EFF13-C09B-6347-0374-CEC4C024C49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053530" y="139049"/>
                  <a:ext cx="313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C6E72C1-BCEC-79AD-CBB7-E1A4E689B5BC}"/>
                    </a:ext>
                  </a:extLst>
                </p14:cNvPr>
                <p14:cNvContentPartPr/>
                <p14:nvPr/>
              </p14:nvContentPartPr>
              <p14:xfrm>
                <a:off x="8942290" y="366569"/>
                <a:ext cx="185040" cy="280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C6E72C1-BCEC-79AD-CBB7-E1A4E689B5B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933650" y="357929"/>
                  <a:ext cx="2026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3EC446E-BA3A-B41A-8F4C-A653356E5D6B}"/>
                    </a:ext>
                  </a:extLst>
                </p14:cNvPr>
                <p14:cNvContentPartPr/>
                <p14:nvPr/>
              </p14:nvContentPartPr>
              <p14:xfrm>
                <a:off x="9016810" y="473129"/>
                <a:ext cx="89640" cy="126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3EC446E-BA3A-B41A-8F4C-A653356E5D6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007810" y="464489"/>
                  <a:ext cx="107280" cy="14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6B09A5B-2E6A-8420-F9E2-4AD46E7D0680}"/>
                  </a:ext>
                </a:extLst>
              </p14:cNvPr>
              <p14:cNvContentPartPr/>
              <p14:nvPr/>
            </p14:nvContentPartPr>
            <p14:xfrm>
              <a:off x="9372490" y="402929"/>
              <a:ext cx="114120" cy="1504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6B09A5B-2E6A-8420-F9E2-4AD46E7D0680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9363850" y="394289"/>
                <a:ext cx="131760" cy="16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7495D8F-C379-0136-C628-4B8237960745}"/>
              </a:ext>
            </a:extLst>
          </p:cNvPr>
          <p:cNvGrpSpPr/>
          <p:nvPr/>
        </p:nvGrpSpPr>
        <p:grpSpPr>
          <a:xfrm>
            <a:off x="9738970" y="127169"/>
            <a:ext cx="1136160" cy="465840"/>
            <a:chOff x="9738970" y="127169"/>
            <a:chExt cx="1136160" cy="46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18EB6C7-1225-3EE8-F225-88469734C814}"/>
                    </a:ext>
                  </a:extLst>
                </p14:cNvPr>
                <p14:cNvContentPartPr/>
                <p14:nvPr/>
              </p14:nvContentPartPr>
              <p14:xfrm>
                <a:off x="9738970" y="175769"/>
                <a:ext cx="165240" cy="3733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18EB6C7-1225-3EE8-F225-88469734C81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730330" y="167129"/>
                  <a:ext cx="18288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CD19E174-2ADB-B8E4-8507-CA4D7F98650C}"/>
                    </a:ext>
                  </a:extLst>
                </p14:cNvPr>
                <p14:cNvContentPartPr/>
                <p14:nvPr/>
              </p14:nvContentPartPr>
              <p14:xfrm>
                <a:off x="9988450" y="319409"/>
                <a:ext cx="108000" cy="1562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CD19E174-2ADB-B8E4-8507-CA4D7F98650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979810" y="310409"/>
                  <a:ext cx="1256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69FF586-8ABC-DEDD-355A-E801AB330FB7}"/>
                    </a:ext>
                  </a:extLst>
                </p14:cNvPr>
                <p14:cNvContentPartPr/>
                <p14:nvPr/>
              </p14:nvContentPartPr>
              <p14:xfrm>
                <a:off x="10114810" y="416969"/>
                <a:ext cx="114120" cy="1414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69FF586-8ABC-DEDD-355A-E801AB330FB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105810" y="407969"/>
                  <a:ext cx="1317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9054A017-623D-E984-B4B9-11E6AD49DFE5}"/>
                    </a:ext>
                  </a:extLst>
                </p14:cNvPr>
                <p14:cNvContentPartPr/>
                <p14:nvPr/>
              </p14:nvContentPartPr>
              <p14:xfrm>
                <a:off x="10130650" y="415889"/>
                <a:ext cx="123480" cy="176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9054A017-623D-E984-B4B9-11E6AD49DFE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121650" y="407249"/>
                  <a:ext cx="1411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F762C0D-F7D4-75B8-4D1A-61C45EA5209C}"/>
                    </a:ext>
                  </a:extLst>
                </p14:cNvPr>
                <p14:cNvContentPartPr/>
                <p14:nvPr/>
              </p14:nvContentPartPr>
              <p14:xfrm>
                <a:off x="10211290" y="163889"/>
                <a:ext cx="105480" cy="1378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F762C0D-F7D4-75B8-4D1A-61C45EA5209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202650" y="154889"/>
                  <a:ext cx="1231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F3CABAD-0447-DEDB-A721-8221308293AF}"/>
                    </a:ext>
                  </a:extLst>
                </p14:cNvPr>
                <p14:cNvContentPartPr/>
                <p14:nvPr/>
              </p14:nvContentPartPr>
              <p14:xfrm>
                <a:off x="10380130" y="127169"/>
                <a:ext cx="186840" cy="4658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F3CABAD-0447-DEDB-A721-8221308293AF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0371490" y="118529"/>
                  <a:ext cx="204480" cy="4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52047B3-9DD8-2A15-E631-D415A5D8F6C3}"/>
                    </a:ext>
                  </a:extLst>
                </p14:cNvPr>
                <p14:cNvContentPartPr/>
                <p14:nvPr/>
              </p14:nvContentPartPr>
              <p14:xfrm>
                <a:off x="10743370" y="302129"/>
                <a:ext cx="131760" cy="205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52047B3-9DD8-2A15-E631-D415A5D8F6C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0734730" y="293489"/>
                  <a:ext cx="1494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2363B1D-B9E5-B0D4-2A14-EEC20F9375A1}"/>
                    </a:ext>
                  </a:extLst>
                </p14:cNvPr>
                <p14:cNvContentPartPr/>
                <p14:nvPr/>
              </p14:nvContentPartPr>
              <p14:xfrm>
                <a:off x="10724290" y="358649"/>
                <a:ext cx="119880" cy="176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2363B1D-B9E5-B0D4-2A14-EEC20F9375A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0715650" y="349649"/>
                  <a:ext cx="137520" cy="3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A1C808E-2CEF-B43A-A711-6A4BCECE8BC6}"/>
              </a:ext>
            </a:extLst>
          </p:cNvPr>
          <p:cNvGrpSpPr/>
          <p:nvPr/>
        </p:nvGrpSpPr>
        <p:grpSpPr>
          <a:xfrm>
            <a:off x="11043250" y="107009"/>
            <a:ext cx="191520" cy="483120"/>
            <a:chOff x="11043250" y="107009"/>
            <a:chExt cx="191520" cy="48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5CF7BAA5-BFCE-0F8A-CA98-622EE93C987A}"/>
                    </a:ext>
                  </a:extLst>
                </p14:cNvPr>
                <p14:cNvContentPartPr/>
                <p14:nvPr/>
              </p14:nvContentPartPr>
              <p14:xfrm>
                <a:off x="11166370" y="107009"/>
                <a:ext cx="53640" cy="2077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CF7BAA5-BFCE-0F8A-CA98-622EE93C987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1157370" y="98369"/>
                  <a:ext cx="712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CFA4355E-2275-7677-36C8-E8BA011078D8}"/>
                    </a:ext>
                  </a:extLst>
                </p14:cNvPr>
                <p14:cNvContentPartPr/>
                <p14:nvPr/>
              </p14:nvContentPartPr>
              <p14:xfrm>
                <a:off x="11057290" y="328769"/>
                <a:ext cx="177480" cy="165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CFA4355E-2275-7677-36C8-E8BA011078D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1048290" y="319769"/>
                  <a:ext cx="1951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631A7F7-BBA5-C271-AC65-8A218CA793B9}"/>
                    </a:ext>
                  </a:extLst>
                </p14:cNvPr>
                <p14:cNvContentPartPr/>
                <p14:nvPr/>
              </p14:nvContentPartPr>
              <p14:xfrm>
                <a:off x="11043250" y="437489"/>
                <a:ext cx="129600" cy="1526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631A7F7-BBA5-C271-AC65-8A218CA793B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1034250" y="428489"/>
                  <a:ext cx="147240" cy="17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7A21788-2717-051C-AA26-FE6A8C167BC3}"/>
              </a:ext>
            </a:extLst>
          </p:cNvPr>
          <p:cNvGrpSpPr/>
          <p:nvPr/>
        </p:nvGrpSpPr>
        <p:grpSpPr>
          <a:xfrm>
            <a:off x="9146410" y="861569"/>
            <a:ext cx="603360" cy="259920"/>
            <a:chOff x="9146410" y="861569"/>
            <a:chExt cx="603360" cy="25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0716674-E5B4-B9A8-85D4-EE28451E03DB}"/>
                    </a:ext>
                  </a:extLst>
                </p14:cNvPr>
                <p14:cNvContentPartPr/>
                <p14:nvPr/>
              </p14:nvContentPartPr>
              <p14:xfrm>
                <a:off x="9146410" y="861569"/>
                <a:ext cx="182880" cy="2599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0716674-E5B4-B9A8-85D4-EE28451E03D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9137770" y="852929"/>
                  <a:ext cx="20052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4D0CE28F-9D35-580A-716D-0D85518DB53D}"/>
                    </a:ext>
                  </a:extLst>
                </p14:cNvPr>
                <p14:cNvContentPartPr/>
                <p14:nvPr/>
              </p14:nvContentPartPr>
              <p14:xfrm>
                <a:off x="9391210" y="935729"/>
                <a:ext cx="358560" cy="1501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4D0CE28F-9D35-580A-716D-0D85518DB53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9382210" y="926729"/>
                  <a:ext cx="376200" cy="16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25A95E0-8554-B200-67E5-06ED19D642AD}"/>
              </a:ext>
            </a:extLst>
          </p:cNvPr>
          <p:cNvGrpSpPr/>
          <p:nvPr/>
        </p:nvGrpSpPr>
        <p:grpSpPr>
          <a:xfrm>
            <a:off x="9955690" y="886769"/>
            <a:ext cx="857520" cy="286200"/>
            <a:chOff x="9955690" y="886769"/>
            <a:chExt cx="857520" cy="28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B16265F6-2D1A-63AC-B2C1-FF197C362B2D}"/>
                    </a:ext>
                  </a:extLst>
                </p14:cNvPr>
                <p14:cNvContentPartPr/>
                <p14:nvPr/>
              </p14:nvContentPartPr>
              <p14:xfrm>
                <a:off x="9955690" y="1003769"/>
                <a:ext cx="90360" cy="878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B16265F6-2D1A-63AC-B2C1-FF197C362B2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947050" y="995129"/>
                  <a:ext cx="1080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189DE5C-6052-F622-FB97-9972773F167C}"/>
                    </a:ext>
                  </a:extLst>
                </p14:cNvPr>
                <p14:cNvContentPartPr/>
                <p14:nvPr/>
              </p14:nvContentPartPr>
              <p14:xfrm>
                <a:off x="10084570" y="1037249"/>
                <a:ext cx="3960" cy="453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189DE5C-6052-F622-FB97-9972773F167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075570" y="1028609"/>
                  <a:ext cx="216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A9DEE0F-EEB6-F86D-6370-FFE252843590}"/>
                    </a:ext>
                  </a:extLst>
                </p14:cNvPr>
                <p14:cNvContentPartPr/>
                <p14:nvPr/>
              </p14:nvContentPartPr>
              <p14:xfrm>
                <a:off x="10115530" y="939689"/>
                <a:ext cx="10080" cy="230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A9DEE0F-EEB6-F86D-6370-FFE25284359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106530" y="931049"/>
                  <a:ext cx="277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07F55C9-E269-3A3C-417D-D29FEB925B39}"/>
                    </a:ext>
                  </a:extLst>
                </p14:cNvPr>
                <p14:cNvContentPartPr/>
                <p14:nvPr/>
              </p14:nvContentPartPr>
              <p14:xfrm>
                <a:off x="10160890" y="1035089"/>
                <a:ext cx="123480" cy="763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07F55C9-E269-3A3C-417D-D29FEB925B39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152250" y="1026089"/>
                  <a:ext cx="1411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ABD3956-6EC2-6B9C-6F1E-65694A066DE7}"/>
                    </a:ext>
                  </a:extLst>
                </p14:cNvPr>
                <p14:cNvContentPartPr/>
                <p14:nvPr/>
              </p14:nvContentPartPr>
              <p14:xfrm>
                <a:off x="10345570" y="886769"/>
                <a:ext cx="199080" cy="2862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ABD3956-6EC2-6B9C-6F1E-65694A066DE7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336570" y="877769"/>
                  <a:ext cx="21672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1395D1C-A5B1-E0C7-D3C4-29D7C06F8FC9}"/>
                    </a:ext>
                  </a:extLst>
                </p14:cNvPr>
                <p14:cNvContentPartPr/>
                <p14:nvPr/>
              </p14:nvContentPartPr>
              <p14:xfrm>
                <a:off x="10672810" y="1018889"/>
                <a:ext cx="140400" cy="169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1395D1C-A5B1-E0C7-D3C4-29D7C06F8FC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0664170" y="1009889"/>
                  <a:ext cx="1580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5884997A-879A-1095-A05D-679B58B40E0D}"/>
                    </a:ext>
                  </a:extLst>
                </p14:cNvPr>
                <p14:cNvContentPartPr/>
                <p14:nvPr/>
              </p14:nvContentPartPr>
              <p14:xfrm>
                <a:off x="10704490" y="1056329"/>
                <a:ext cx="94320" cy="201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5884997A-879A-1095-A05D-679B58B40E0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695850" y="1047689"/>
                  <a:ext cx="111960" cy="3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A36EBD52-B9ED-26E7-1708-41DF13D48C50}"/>
                  </a:ext>
                </a:extLst>
              </p14:cNvPr>
              <p14:cNvContentPartPr/>
              <p14:nvPr/>
            </p14:nvContentPartPr>
            <p14:xfrm>
              <a:off x="11036770" y="949049"/>
              <a:ext cx="153000" cy="13572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A36EBD52-B9ED-26E7-1708-41DF13D48C50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11027770" y="940049"/>
                <a:ext cx="170640" cy="15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9B29F3E-0B9D-88B1-860B-E0D0C60220E2}"/>
              </a:ext>
            </a:extLst>
          </p:cNvPr>
          <p:cNvGrpSpPr/>
          <p:nvPr/>
        </p:nvGrpSpPr>
        <p:grpSpPr>
          <a:xfrm>
            <a:off x="786130" y="3097889"/>
            <a:ext cx="641520" cy="355320"/>
            <a:chOff x="786130" y="3097889"/>
            <a:chExt cx="641520" cy="35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37A40AF0-D705-0879-E480-649AAF901F2F}"/>
                    </a:ext>
                  </a:extLst>
                </p14:cNvPr>
                <p14:cNvContentPartPr/>
                <p14:nvPr/>
              </p14:nvContentPartPr>
              <p14:xfrm>
                <a:off x="786130" y="3097889"/>
                <a:ext cx="170280" cy="3553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37A40AF0-D705-0879-E480-649AAF901F2F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77490" y="3089249"/>
                  <a:ext cx="18792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47C352D-E221-9101-FBB8-CE8EAC2AA8D8}"/>
                    </a:ext>
                  </a:extLst>
                </p14:cNvPr>
                <p14:cNvContentPartPr/>
                <p14:nvPr/>
              </p14:nvContentPartPr>
              <p14:xfrm>
                <a:off x="974050" y="3273569"/>
                <a:ext cx="453600" cy="1584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47C352D-E221-9101-FBB8-CE8EAC2AA8D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65410" y="3264569"/>
                  <a:ext cx="471240" cy="17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F25C907-5AE6-E85D-3E70-2E27519B5E71}"/>
              </a:ext>
            </a:extLst>
          </p:cNvPr>
          <p:cNvGrpSpPr/>
          <p:nvPr/>
        </p:nvGrpSpPr>
        <p:grpSpPr>
          <a:xfrm>
            <a:off x="1661290" y="3038489"/>
            <a:ext cx="1279800" cy="439560"/>
            <a:chOff x="1661290" y="3038489"/>
            <a:chExt cx="127980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C02438D-794F-E5B4-50DE-6A565657E957}"/>
                    </a:ext>
                  </a:extLst>
                </p14:cNvPr>
                <p14:cNvContentPartPr/>
                <p14:nvPr/>
              </p14:nvContentPartPr>
              <p14:xfrm>
                <a:off x="1661290" y="3299129"/>
                <a:ext cx="188640" cy="1789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C02438D-794F-E5B4-50DE-6A565657E957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652650" y="3290129"/>
                  <a:ext cx="2062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54A6B28-13EB-B7EB-B755-52B06E38901A}"/>
                    </a:ext>
                  </a:extLst>
                </p14:cNvPr>
                <p14:cNvContentPartPr/>
                <p14:nvPr/>
              </p14:nvContentPartPr>
              <p14:xfrm>
                <a:off x="2007970" y="3270689"/>
                <a:ext cx="417240" cy="1857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54A6B28-13EB-B7EB-B755-52B06E38901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998970" y="3261689"/>
                  <a:ext cx="4348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3DEB7F8-7126-2DF8-5FBB-9754E0E1262B}"/>
                    </a:ext>
                  </a:extLst>
                </p14:cNvPr>
                <p14:cNvContentPartPr/>
                <p14:nvPr/>
              </p14:nvContentPartPr>
              <p14:xfrm>
                <a:off x="2466970" y="3038489"/>
                <a:ext cx="95760" cy="3862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3DEB7F8-7126-2DF8-5FBB-9754E0E1262B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457970" y="3029849"/>
                  <a:ext cx="11340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047A74B-C76F-5093-5CA7-8E67EC8AA93C}"/>
                    </a:ext>
                  </a:extLst>
                </p14:cNvPr>
                <p14:cNvContentPartPr/>
                <p14:nvPr/>
              </p14:nvContentPartPr>
              <p14:xfrm>
                <a:off x="2401450" y="3223889"/>
                <a:ext cx="195120" cy="86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047A74B-C76F-5093-5CA7-8E67EC8AA93C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392450" y="3214889"/>
                  <a:ext cx="2127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7D2F3311-95DF-FAF3-A71D-2329F2AA32F7}"/>
                    </a:ext>
                  </a:extLst>
                </p14:cNvPr>
                <p14:cNvContentPartPr/>
                <p14:nvPr/>
              </p14:nvContentPartPr>
              <p14:xfrm>
                <a:off x="2608450" y="3244409"/>
                <a:ext cx="59400" cy="1407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7D2F3311-95DF-FAF3-A71D-2329F2AA32F7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599450" y="3235769"/>
                  <a:ext cx="770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EF2D900-BF12-4798-0A76-8D00BC36DCFD}"/>
                    </a:ext>
                  </a:extLst>
                </p14:cNvPr>
                <p14:cNvContentPartPr/>
                <p14:nvPr/>
              </p14:nvContentPartPr>
              <p14:xfrm>
                <a:off x="2707090" y="3255569"/>
                <a:ext cx="149760" cy="1494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EF2D900-BF12-4798-0A76-8D00BC36DCFD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698090" y="3246929"/>
                  <a:ext cx="1674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DC60D0A-33DC-00F5-46C7-A3CA037CA25F}"/>
                    </a:ext>
                  </a:extLst>
                </p14:cNvPr>
                <p14:cNvContentPartPr/>
                <p14:nvPr/>
              </p14:nvContentPartPr>
              <p14:xfrm>
                <a:off x="2891770" y="3057569"/>
                <a:ext cx="49320" cy="2761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DC60D0A-33DC-00F5-46C7-A3CA037CA25F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883130" y="3048569"/>
                  <a:ext cx="6696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93A566A-EA33-1273-05D2-C6696F5801D9}"/>
                    </a:ext>
                  </a:extLst>
                </p14:cNvPr>
                <p14:cNvContentPartPr/>
                <p14:nvPr/>
              </p14:nvContentPartPr>
              <p14:xfrm>
                <a:off x="2176810" y="3064769"/>
                <a:ext cx="25920" cy="147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93A566A-EA33-1273-05D2-C6696F5801D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168170" y="3056129"/>
                  <a:ext cx="4356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727E9127-72C4-A94E-FCBC-3C4B4E4FB2C3}"/>
              </a:ext>
            </a:extLst>
          </p:cNvPr>
          <p:cNvGrpSpPr/>
          <p:nvPr/>
        </p:nvGrpSpPr>
        <p:grpSpPr>
          <a:xfrm>
            <a:off x="3176170" y="3001409"/>
            <a:ext cx="686160" cy="437040"/>
            <a:chOff x="3176170" y="3001409"/>
            <a:chExt cx="686160" cy="43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90A6F34-AE91-286A-9829-AEF140EF1687}"/>
                    </a:ext>
                  </a:extLst>
                </p14:cNvPr>
                <p14:cNvContentPartPr/>
                <p14:nvPr/>
              </p14:nvContentPartPr>
              <p14:xfrm>
                <a:off x="3176170" y="3065849"/>
                <a:ext cx="114840" cy="3502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90A6F34-AE91-286A-9829-AEF140EF1687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167170" y="3056849"/>
                  <a:ext cx="13248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BA37C61-C439-21BA-4A91-61C75C1647FC}"/>
                    </a:ext>
                  </a:extLst>
                </p14:cNvPr>
                <p14:cNvContentPartPr/>
                <p14:nvPr/>
              </p14:nvContentPartPr>
              <p14:xfrm>
                <a:off x="3337450" y="3258809"/>
                <a:ext cx="103680" cy="1796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BA37C61-C439-21BA-4A91-61C75C1647F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328810" y="3250169"/>
                  <a:ext cx="1213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6E28B8F-0DA4-E567-740F-9C985C7BE0CA}"/>
                    </a:ext>
                  </a:extLst>
                </p14:cNvPr>
                <p14:cNvContentPartPr/>
                <p14:nvPr/>
              </p14:nvContentPartPr>
              <p14:xfrm>
                <a:off x="3474610" y="3230009"/>
                <a:ext cx="133560" cy="1724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86E28B8F-0DA4-E567-740F-9C985C7BE0C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465610" y="3221009"/>
                  <a:ext cx="1512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8417DCEC-D0CD-EA9F-1D20-A05946683889}"/>
                    </a:ext>
                  </a:extLst>
                </p14:cNvPr>
                <p14:cNvContentPartPr/>
                <p14:nvPr/>
              </p14:nvContentPartPr>
              <p14:xfrm>
                <a:off x="3628330" y="3257729"/>
                <a:ext cx="112320" cy="1231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8417DCEC-D0CD-EA9F-1D20-A0594668388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619690" y="3248729"/>
                  <a:ext cx="1299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9383B529-BDE4-346B-DCD4-650707CA96B7}"/>
                    </a:ext>
                  </a:extLst>
                </p14:cNvPr>
                <p14:cNvContentPartPr/>
                <p14:nvPr/>
              </p14:nvContentPartPr>
              <p14:xfrm>
                <a:off x="3832450" y="3001409"/>
                <a:ext cx="29880" cy="3279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9383B529-BDE4-346B-DCD4-650707CA96B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823450" y="2992769"/>
                  <a:ext cx="47520" cy="34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687BC163-DA64-079B-62D2-D6C2AFC68F43}"/>
              </a:ext>
            </a:extLst>
          </p:cNvPr>
          <p:cNvGrpSpPr/>
          <p:nvPr/>
        </p:nvGrpSpPr>
        <p:grpSpPr>
          <a:xfrm>
            <a:off x="4239250" y="2971529"/>
            <a:ext cx="818280" cy="466200"/>
            <a:chOff x="4239250" y="2971529"/>
            <a:chExt cx="818280" cy="46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AE217DEF-3583-1D64-D91D-50459FAC8557}"/>
                    </a:ext>
                  </a:extLst>
                </p14:cNvPr>
                <p14:cNvContentPartPr/>
                <p14:nvPr/>
              </p14:nvContentPartPr>
              <p14:xfrm>
                <a:off x="4239250" y="2971529"/>
                <a:ext cx="134640" cy="4662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AE217DEF-3583-1D64-D91D-50459FAC8557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230610" y="2962529"/>
                  <a:ext cx="15228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F92FB64-42FD-9255-DCA2-3FA28AD5CEAB}"/>
                    </a:ext>
                  </a:extLst>
                </p14:cNvPr>
                <p14:cNvContentPartPr/>
                <p14:nvPr/>
              </p14:nvContentPartPr>
              <p14:xfrm>
                <a:off x="4424290" y="3114809"/>
                <a:ext cx="40320" cy="190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F92FB64-42FD-9255-DCA2-3FA28AD5CEAB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415290" y="3105809"/>
                  <a:ext cx="5796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EC22A0A3-7466-1D6C-5D13-F32E919FDA00}"/>
                    </a:ext>
                  </a:extLst>
                </p14:cNvPr>
                <p14:cNvContentPartPr/>
                <p14:nvPr/>
              </p14:nvContentPartPr>
              <p14:xfrm>
                <a:off x="4434010" y="3079169"/>
                <a:ext cx="178920" cy="385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EC22A0A3-7466-1D6C-5D13-F32E919FDA00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425370" y="3070529"/>
                  <a:ext cx="1965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24C3A8F5-1CE3-B350-38E0-FDEC41F0745C}"/>
                    </a:ext>
                  </a:extLst>
                </p14:cNvPr>
                <p14:cNvContentPartPr/>
                <p14:nvPr/>
              </p14:nvContentPartPr>
              <p14:xfrm>
                <a:off x="4432210" y="3186089"/>
                <a:ext cx="147960" cy="216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24C3A8F5-1CE3-B350-38E0-FDEC41F0745C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423570" y="3177089"/>
                  <a:ext cx="1656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5827ACC-309F-0D1C-0378-08774F2477E1}"/>
                    </a:ext>
                  </a:extLst>
                </p14:cNvPr>
                <p14:cNvContentPartPr/>
                <p14:nvPr/>
              </p14:nvContentPartPr>
              <p14:xfrm>
                <a:off x="4573690" y="3063689"/>
                <a:ext cx="483840" cy="2160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5827ACC-309F-0D1C-0378-08774F2477E1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565050" y="3054689"/>
                  <a:ext cx="501480" cy="23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E936BE79-890E-4D08-5619-13510E44979C}"/>
                  </a:ext>
                </a:extLst>
              </p14:cNvPr>
              <p14:cNvContentPartPr/>
              <p14:nvPr/>
            </p14:nvContentPartPr>
            <p14:xfrm>
              <a:off x="7472050" y="2834729"/>
              <a:ext cx="97920" cy="45468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E936BE79-890E-4D08-5619-13510E44979C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7463410" y="2825729"/>
                <a:ext cx="115560" cy="47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7" name="Group 176">
            <a:extLst>
              <a:ext uri="{FF2B5EF4-FFF2-40B4-BE49-F238E27FC236}">
                <a16:creationId xmlns:a16="http://schemas.microsoft.com/office/drawing/2014/main" id="{D68FD1C8-22CE-4534-CC1A-9C88E6606E3C}"/>
              </a:ext>
            </a:extLst>
          </p:cNvPr>
          <p:cNvGrpSpPr/>
          <p:nvPr/>
        </p:nvGrpSpPr>
        <p:grpSpPr>
          <a:xfrm>
            <a:off x="1678210" y="3701609"/>
            <a:ext cx="929880" cy="496800"/>
            <a:chOff x="1678210" y="3701609"/>
            <a:chExt cx="929880" cy="49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A4A18776-9A0B-1B9A-8576-527CACA9070C}"/>
                    </a:ext>
                  </a:extLst>
                </p14:cNvPr>
                <p14:cNvContentPartPr/>
                <p14:nvPr/>
              </p14:nvContentPartPr>
              <p14:xfrm>
                <a:off x="1678210" y="3794129"/>
                <a:ext cx="259560" cy="3614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A4A18776-9A0B-1B9A-8576-527CACA9070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669570" y="3785129"/>
                  <a:ext cx="27720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8B81EF58-E7C3-FCD2-6450-CC34EADAF3B1}"/>
                    </a:ext>
                  </a:extLst>
                </p14:cNvPr>
                <p14:cNvContentPartPr/>
                <p14:nvPr/>
              </p14:nvContentPartPr>
              <p14:xfrm>
                <a:off x="1979170" y="4178969"/>
                <a:ext cx="171360" cy="194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8B81EF58-E7C3-FCD2-6450-CC34EADAF3B1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970530" y="4170329"/>
                  <a:ext cx="1890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40C338B6-EBDC-04E3-7BF6-8989653C9BFE}"/>
                    </a:ext>
                  </a:extLst>
                </p14:cNvPr>
                <p14:cNvContentPartPr/>
                <p14:nvPr/>
              </p14:nvContentPartPr>
              <p14:xfrm>
                <a:off x="2121010" y="3701609"/>
                <a:ext cx="109800" cy="1252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40C338B6-EBDC-04E3-7BF6-8989653C9BF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112010" y="3692969"/>
                  <a:ext cx="1274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8125491-376E-BDD6-83C6-4A04FA1E43C0}"/>
                    </a:ext>
                  </a:extLst>
                </p14:cNvPr>
                <p14:cNvContentPartPr/>
                <p14:nvPr/>
              </p14:nvContentPartPr>
              <p14:xfrm>
                <a:off x="2403250" y="3932729"/>
                <a:ext cx="189000" cy="608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58125491-376E-BDD6-83C6-4A04FA1E43C0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2394250" y="3924089"/>
                  <a:ext cx="20664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059C34F1-747C-90D5-14B0-0A620D6D2E5F}"/>
                    </a:ext>
                  </a:extLst>
                </p14:cNvPr>
                <p14:cNvContentPartPr/>
                <p14:nvPr/>
              </p14:nvContentPartPr>
              <p14:xfrm>
                <a:off x="2379490" y="4034249"/>
                <a:ext cx="228600" cy="1314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059C34F1-747C-90D5-14B0-0A620D6D2E5F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370490" y="4025609"/>
                  <a:ext cx="24624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63618507-1775-A477-C783-79528BAD95E2}"/>
              </a:ext>
            </a:extLst>
          </p:cNvPr>
          <p:cNvGrpSpPr/>
          <p:nvPr/>
        </p:nvGrpSpPr>
        <p:grpSpPr>
          <a:xfrm>
            <a:off x="2917330" y="3545009"/>
            <a:ext cx="1074960" cy="928440"/>
            <a:chOff x="2917330" y="3545009"/>
            <a:chExt cx="1074960" cy="92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6DCA0294-66C6-1457-2062-D9B953C34194}"/>
                    </a:ext>
                  </a:extLst>
                </p14:cNvPr>
                <p14:cNvContentPartPr/>
                <p14:nvPr/>
              </p14:nvContentPartPr>
              <p14:xfrm>
                <a:off x="3275530" y="3605129"/>
                <a:ext cx="175680" cy="3214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6DCA0294-66C6-1457-2062-D9B953C34194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266530" y="3596489"/>
                  <a:ext cx="19332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B55CF264-8396-33ED-A95E-86AD4FA82268}"/>
                    </a:ext>
                  </a:extLst>
                </p14:cNvPr>
                <p14:cNvContentPartPr/>
                <p14:nvPr/>
              </p14:nvContentPartPr>
              <p14:xfrm>
                <a:off x="3588730" y="3545009"/>
                <a:ext cx="99720" cy="1414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B55CF264-8396-33ED-A95E-86AD4FA82268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580090" y="3536369"/>
                  <a:ext cx="1173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7BAF4ED1-2ECE-56B7-FB1C-07FE080BC48F}"/>
                    </a:ext>
                  </a:extLst>
                </p14:cNvPr>
                <p14:cNvContentPartPr/>
                <p14:nvPr/>
              </p14:nvContentPartPr>
              <p14:xfrm>
                <a:off x="2917330" y="3884129"/>
                <a:ext cx="1038960" cy="1447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BAF4ED1-2ECE-56B7-FB1C-07FE080BC48F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2908330" y="3875129"/>
                  <a:ext cx="10566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47939F1D-8779-41B4-FF15-038C6829EE62}"/>
                    </a:ext>
                  </a:extLst>
                </p14:cNvPr>
                <p14:cNvContentPartPr/>
                <p14:nvPr/>
              </p14:nvContentPartPr>
              <p14:xfrm>
                <a:off x="3183010" y="4142249"/>
                <a:ext cx="21960" cy="2952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47939F1D-8779-41B4-FF15-038C6829EE6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174370" y="4133609"/>
                  <a:ext cx="3960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3CE7879-E5E6-EBFA-B307-125DD71ECB74}"/>
                    </a:ext>
                  </a:extLst>
                </p14:cNvPr>
                <p14:cNvContentPartPr/>
                <p14:nvPr/>
              </p14:nvContentPartPr>
              <p14:xfrm>
                <a:off x="3101290" y="4114529"/>
                <a:ext cx="220320" cy="1699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E3CE7879-E5E6-EBFA-B307-125DD71ECB74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092290" y="4105529"/>
                  <a:ext cx="2379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4BA129B8-8050-9636-4D2C-88EB88D40E2F}"/>
                    </a:ext>
                  </a:extLst>
                </p14:cNvPr>
                <p14:cNvContentPartPr/>
                <p14:nvPr/>
              </p14:nvContentPartPr>
              <p14:xfrm>
                <a:off x="3413770" y="4222529"/>
                <a:ext cx="148680" cy="2509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4BA129B8-8050-9636-4D2C-88EB88D40E2F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405130" y="4213529"/>
                  <a:ext cx="1663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BBE8E5BC-A723-1A2D-457A-5EDCB8A28D8F}"/>
                    </a:ext>
                  </a:extLst>
                </p14:cNvPr>
                <p14:cNvContentPartPr/>
                <p14:nvPr/>
              </p14:nvContentPartPr>
              <p14:xfrm>
                <a:off x="3625450" y="4060529"/>
                <a:ext cx="46080" cy="3848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BBE8E5BC-A723-1A2D-457A-5EDCB8A28D8F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616450" y="4051889"/>
                  <a:ext cx="6372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992F2000-4BA3-41F9-1476-22A0BF98DE49}"/>
                    </a:ext>
                  </a:extLst>
                </p14:cNvPr>
                <p14:cNvContentPartPr/>
                <p14:nvPr/>
              </p14:nvContentPartPr>
              <p14:xfrm>
                <a:off x="3750010" y="4157369"/>
                <a:ext cx="135000" cy="2541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992F2000-4BA3-41F9-1476-22A0BF98DE4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3741010" y="4148729"/>
                  <a:ext cx="1526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BB9BAA2F-1D69-1E49-F983-B735C4792FFC}"/>
                    </a:ext>
                  </a:extLst>
                </p14:cNvPr>
                <p14:cNvContentPartPr/>
                <p14:nvPr/>
              </p14:nvContentPartPr>
              <p14:xfrm>
                <a:off x="3898330" y="4026689"/>
                <a:ext cx="93960" cy="3920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BB9BAA2F-1D69-1E49-F983-B735C4792FFC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3889330" y="4017689"/>
                  <a:ext cx="111600" cy="40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B56FD4D9-A6BD-AF3C-C118-7AC1F1D23C20}"/>
                  </a:ext>
                </a:extLst>
              </p14:cNvPr>
              <p14:cNvContentPartPr/>
              <p14:nvPr/>
            </p14:nvContentPartPr>
            <p14:xfrm>
              <a:off x="4670890" y="3999329"/>
              <a:ext cx="112680" cy="23364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B56FD4D9-A6BD-AF3C-C118-7AC1F1D23C20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4662250" y="3990689"/>
                <a:ext cx="13032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CF3E9222-1125-4DAD-D803-BDB3EFD02458}"/>
                  </a:ext>
                </a:extLst>
              </p14:cNvPr>
              <p14:cNvContentPartPr/>
              <p14:nvPr/>
            </p14:nvContentPartPr>
            <p14:xfrm>
              <a:off x="8836090" y="3655529"/>
              <a:ext cx="95760" cy="35460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CF3E9222-1125-4DAD-D803-BDB3EFD02458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8827450" y="3646889"/>
                <a:ext cx="113400" cy="37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2" name="Group 221">
            <a:extLst>
              <a:ext uri="{FF2B5EF4-FFF2-40B4-BE49-F238E27FC236}">
                <a16:creationId xmlns:a16="http://schemas.microsoft.com/office/drawing/2014/main" id="{6ED58169-D0EC-E2E4-7755-F7A316E9C89E}"/>
              </a:ext>
            </a:extLst>
          </p:cNvPr>
          <p:cNvGrpSpPr/>
          <p:nvPr/>
        </p:nvGrpSpPr>
        <p:grpSpPr>
          <a:xfrm>
            <a:off x="5211250" y="2985929"/>
            <a:ext cx="3777480" cy="1397520"/>
            <a:chOff x="5211250" y="2985929"/>
            <a:chExt cx="3777480" cy="139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0B65AD0-9943-BA7B-9F84-B95588A320BA}"/>
                    </a:ext>
                  </a:extLst>
                </p14:cNvPr>
                <p14:cNvContentPartPr/>
                <p14:nvPr/>
              </p14:nvContentPartPr>
              <p14:xfrm>
                <a:off x="5238970" y="2985929"/>
                <a:ext cx="986760" cy="4950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E0B65AD0-9943-BA7B-9F84-B95588A320BA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229970" y="2977289"/>
                  <a:ext cx="100440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63D8D6D-EEA5-FCF8-C5CF-8B091E8380FA}"/>
                    </a:ext>
                  </a:extLst>
                </p14:cNvPr>
                <p14:cNvContentPartPr/>
                <p14:nvPr/>
              </p14:nvContentPartPr>
              <p14:xfrm>
                <a:off x="6172810" y="3044609"/>
                <a:ext cx="16560" cy="219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63D8D6D-EEA5-FCF8-C5CF-8B091E8380FA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164170" y="3035609"/>
                  <a:ext cx="342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94261A2-9C25-5A94-5DA7-D9FF3114AA26}"/>
                    </a:ext>
                  </a:extLst>
                </p14:cNvPr>
                <p14:cNvContentPartPr/>
                <p14:nvPr/>
              </p14:nvContentPartPr>
              <p14:xfrm>
                <a:off x="6179290" y="3091049"/>
                <a:ext cx="228960" cy="2109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94261A2-9C25-5A94-5DA7-D9FF3114AA26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170650" y="3082409"/>
                  <a:ext cx="2466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42C46919-78C5-6D66-8B62-C1DC8499B7E9}"/>
                    </a:ext>
                  </a:extLst>
                </p14:cNvPr>
                <p14:cNvContentPartPr/>
                <p14:nvPr/>
              </p14:nvContentPartPr>
              <p14:xfrm>
                <a:off x="6643690" y="3101489"/>
                <a:ext cx="126720" cy="3186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42C46919-78C5-6D66-8B62-C1DC8499B7E9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6635050" y="3092849"/>
                  <a:ext cx="14436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A43E57E-B75C-ABEC-16C0-BF747D1CB7C6}"/>
                    </a:ext>
                  </a:extLst>
                </p14:cNvPr>
                <p14:cNvContentPartPr/>
                <p14:nvPr/>
              </p14:nvContentPartPr>
              <p14:xfrm>
                <a:off x="7029250" y="2989529"/>
                <a:ext cx="123120" cy="2610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A43E57E-B75C-ABEC-16C0-BF747D1CB7C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020610" y="2980529"/>
                  <a:ext cx="1407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CBC468DD-FF75-3F07-5F9C-63586CE695BB}"/>
                    </a:ext>
                  </a:extLst>
                </p14:cNvPr>
                <p14:cNvContentPartPr/>
                <p14:nvPr/>
              </p14:nvContentPartPr>
              <p14:xfrm>
                <a:off x="7220770" y="2987729"/>
                <a:ext cx="183960" cy="2512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CBC468DD-FF75-3F07-5F9C-63586CE695B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211770" y="2979089"/>
                  <a:ext cx="2016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20CCBFF7-F135-BD06-4439-76A9B25E3410}"/>
                    </a:ext>
                  </a:extLst>
                </p14:cNvPr>
                <p14:cNvContentPartPr/>
                <p14:nvPr/>
              </p14:nvContentPartPr>
              <p14:xfrm>
                <a:off x="5211250" y="3919409"/>
                <a:ext cx="160920" cy="351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20CCBFF7-F135-BD06-4439-76A9B25E3410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202610" y="3910409"/>
                  <a:ext cx="17856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4F0184F7-69E5-688E-7B64-ECDEDB0D12D3}"/>
                    </a:ext>
                  </a:extLst>
                </p14:cNvPr>
                <p14:cNvContentPartPr/>
                <p14:nvPr/>
              </p14:nvContentPartPr>
              <p14:xfrm>
                <a:off x="5400250" y="3746609"/>
                <a:ext cx="177480" cy="4654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4F0184F7-69E5-688E-7B64-ECDEDB0D12D3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5391250" y="3737969"/>
                  <a:ext cx="19512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074F8AE9-E591-C562-4890-8AC62F80DEAF}"/>
                    </a:ext>
                  </a:extLst>
                </p14:cNvPr>
                <p14:cNvContentPartPr/>
                <p14:nvPr/>
              </p14:nvContentPartPr>
              <p14:xfrm>
                <a:off x="5616610" y="3861089"/>
                <a:ext cx="22320" cy="2952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074F8AE9-E591-C562-4890-8AC62F80DEAF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5607970" y="3852449"/>
                  <a:ext cx="3996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5443FF94-04F3-23C4-BB26-D02646CA3544}"/>
                    </a:ext>
                  </a:extLst>
                </p14:cNvPr>
                <p14:cNvContentPartPr/>
                <p14:nvPr/>
              </p14:nvContentPartPr>
              <p14:xfrm>
                <a:off x="5619490" y="3859649"/>
                <a:ext cx="168480" cy="3006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5443FF94-04F3-23C4-BB26-D02646CA3544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5610850" y="3850649"/>
                  <a:ext cx="1861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A3F2770-50A9-3B96-19FD-7D9ABE460C53}"/>
                    </a:ext>
                  </a:extLst>
                </p14:cNvPr>
                <p14:cNvContentPartPr/>
                <p14:nvPr/>
              </p14:nvContentPartPr>
              <p14:xfrm>
                <a:off x="5826130" y="3789449"/>
                <a:ext cx="87480" cy="4046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A3F2770-50A9-3B96-19FD-7D9ABE460C53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5817130" y="3780809"/>
                  <a:ext cx="10512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AADFE56C-09A9-382C-A400-A40DDF119A83}"/>
                    </a:ext>
                  </a:extLst>
                </p14:cNvPr>
                <p14:cNvContentPartPr/>
                <p14:nvPr/>
              </p14:nvContentPartPr>
              <p14:xfrm>
                <a:off x="6118090" y="3870089"/>
                <a:ext cx="242640" cy="129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AADFE56C-09A9-382C-A400-A40DDF119A83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109090" y="3861449"/>
                  <a:ext cx="2602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32DCCE7-E8B8-4062-3A44-57355D7B6E88}"/>
                    </a:ext>
                  </a:extLst>
                </p14:cNvPr>
                <p14:cNvContentPartPr/>
                <p14:nvPr/>
              </p14:nvContentPartPr>
              <p14:xfrm>
                <a:off x="6153730" y="3946769"/>
                <a:ext cx="241560" cy="216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32DCCE7-E8B8-4062-3A44-57355D7B6E88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6144730" y="3938129"/>
                  <a:ext cx="2592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531F888-CC68-9256-59D4-FEAE66B84375}"/>
                    </a:ext>
                  </a:extLst>
                </p14:cNvPr>
                <p14:cNvContentPartPr/>
                <p14:nvPr/>
              </p14:nvContentPartPr>
              <p14:xfrm>
                <a:off x="6134650" y="4028129"/>
                <a:ext cx="274320" cy="97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531F888-CC68-9256-59D4-FEAE66B84375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6125650" y="4019489"/>
                  <a:ext cx="2919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F92DA185-3715-565C-81AE-8B4BDA2F64F9}"/>
                    </a:ext>
                  </a:extLst>
                </p14:cNvPr>
                <p14:cNvContentPartPr/>
                <p14:nvPr/>
              </p14:nvContentPartPr>
              <p14:xfrm>
                <a:off x="6587890" y="3507569"/>
                <a:ext cx="1762920" cy="7610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F92DA185-3715-565C-81AE-8B4BDA2F64F9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6578890" y="3498569"/>
                  <a:ext cx="1780560" cy="77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B6F0AF2F-88EB-331B-3D19-36F01D0F7ED2}"/>
                    </a:ext>
                  </a:extLst>
                </p14:cNvPr>
                <p14:cNvContentPartPr/>
                <p14:nvPr/>
              </p14:nvContentPartPr>
              <p14:xfrm>
                <a:off x="6906490" y="3750929"/>
                <a:ext cx="200880" cy="2041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B6F0AF2F-88EB-331B-3D19-36F01D0F7ED2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897490" y="3741929"/>
                  <a:ext cx="2185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C4824BFD-7CCB-F286-44A9-DE38000A9DB4}"/>
                    </a:ext>
                  </a:extLst>
                </p14:cNvPr>
                <p14:cNvContentPartPr/>
                <p14:nvPr/>
              </p14:nvContentPartPr>
              <p14:xfrm>
                <a:off x="7129330" y="3794129"/>
                <a:ext cx="228960" cy="1962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C4824BFD-7CCB-F286-44A9-DE38000A9DB4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7120330" y="3785489"/>
                  <a:ext cx="2466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CAD308EE-C7A5-21F5-E1D7-4523BE4FD907}"/>
                    </a:ext>
                  </a:extLst>
                </p14:cNvPr>
                <p14:cNvContentPartPr/>
                <p14:nvPr/>
              </p14:nvContentPartPr>
              <p14:xfrm>
                <a:off x="7504090" y="3633209"/>
                <a:ext cx="84960" cy="3218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CAD308EE-C7A5-21F5-E1D7-4523BE4FD907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7495090" y="3624569"/>
                  <a:ext cx="10260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DEA5C28E-1E45-2FBE-E3FC-70531EF31D17}"/>
                    </a:ext>
                  </a:extLst>
                </p14:cNvPr>
                <p14:cNvContentPartPr/>
                <p14:nvPr/>
              </p14:nvContentPartPr>
              <p14:xfrm>
                <a:off x="7628650" y="3740489"/>
                <a:ext cx="161640" cy="2239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DEA5C28E-1E45-2FBE-E3FC-70531EF31D17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7619650" y="3731849"/>
                  <a:ext cx="1792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A8496576-B750-DF21-D04D-57EC9E0C89B4}"/>
                    </a:ext>
                  </a:extLst>
                </p14:cNvPr>
                <p14:cNvContentPartPr/>
                <p14:nvPr/>
              </p14:nvContentPartPr>
              <p14:xfrm>
                <a:off x="7629010" y="3820409"/>
                <a:ext cx="187200" cy="658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A8496576-B750-DF21-D04D-57EC9E0C89B4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620010" y="3811769"/>
                  <a:ext cx="20484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9E035640-F008-86EF-E321-CB0D26191F8E}"/>
                    </a:ext>
                  </a:extLst>
                </p14:cNvPr>
                <p14:cNvContentPartPr/>
                <p14:nvPr/>
              </p14:nvContentPartPr>
              <p14:xfrm>
                <a:off x="7608130" y="3739409"/>
                <a:ext cx="182160" cy="320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9E035640-F008-86EF-E321-CB0D26191F8E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7599490" y="3730769"/>
                  <a:ext cx="1998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81130320-01D2-10A6-41D0-E8C7F857B532}"/>
                    </a:ext>
                  </a:extLst>
                </p14:cNvPr>
                <p14:cNvContentPartPr/>
                <p14:nvPr/>
              </p14:nvContentPartPr>
              <p14:xfrm>
                <a:off x="7891810" y="3857129"/>
                <a:ext cx="156960" cy="219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81130320-01D2-10A6-41D0-E8C7F857B532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882810" y="3848489"/>
                  <a:ext cx="1746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523CC500-D712-B2AF-160A-3C4C49F4BCBC}"/>
                    </a:ext>
                  </a:extLst>
                </p14:cNvPr>
                <p14:cNvContentPartPr/>
                <p14:nvPr/>
              </p14:nvContentPartPr>
              <p14:xfrm>
                <a:off x="8129770" y="3719249"/>
                <a:ext cx="183600" cy="2372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523CC500-D712-B2AF-160A-3C4C49F4BCBC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8121130" y="3710249"/>
                  <a:ext cx="20124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6829E08F-5562-5D52-3E81-E905A883F5DE}"/>
                    </a:ext>
                  </a:extLst>
                </p14:cNvPr>
                <p14:cNvContentPartPr/>
                <p14:nvPr/>
              </p14:nvContentPartPr>
              <p14:xfrm>
                <a:off x="8466730" y="3710969"/>
                <a:ext cx="139680" cy="2170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6829E08F-5562-5D52-3E81-E905A883F5DE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8458090" y="3702329"/>
                  <a:ext cx="15732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DC7DB059-E42B-7DAF-A689-CA4EFFCA4DD5}"/>
                    </a:ext>
                  </a:extLst>
                </p14:cNvPr>
                <p14:cNvContentPartPr/>
                <p14:nvPr/>
              </p14:nvContentPartPr>
              <p14:xfrm>
                <a:off x="8356570" y="3677489"/>
                <a:ext cx="155160" cy="3052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DC7DB059-E42B-7DAF-A689-CA4EFFCA4DD5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8347930" y="3668489"/>
                  <a:ext cx="17280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8F633F07-B7D1-3A97-8440-5D5A72F2BFC3}"/>
                    </a:ext>
                  </a:extLst>
                </p14:cNvPr>
                <p14:cNvContentPartPr/>
                <p14:nvPr/>
              </p14:nvContentPartPr>
              <p14:xfrm>
                <a:off x="8662210" y="3644729"/>
                <a:ext cx="119160" cy="2952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8F633F07-B7D1-3A97-8440-5D5A72F2BFC3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8653210" y="3636089"/>
                  <a:ext cx="13680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60C5BA7-1C57-2854-D7AA-C9AAE2F1E7A6}"/>
                    </a:ext>
                  </a:extLst>
                </p14:cNvPr>
                <p14:cNvContentPartPr/>
                <p14:nvPr/>
              </p14:nvContentPartPr>
              <p14:xfrm>
                <a:off x="8281690" y="3519089"/>
                <a:ext cx="651240" cy="360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60C5BA7-1C57-2854-D7AA-C9AAE2F1E7A6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8273050" y="3510089"/>
                  <a:ext cx="6688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FA95784F-4160-441B-0538-639B5AE3BD6B}"/>
                    </a:ext>
                  </a:extLst>
                </p14:cNvPr>
                <p14:cNvContentPartPr/>
                <p14:nvPr/>
              </p14:nvContentPartPr>
              <p14:xfrm>
                <a:off x="6860770" y="3971969"/>
                <a:ext cx="2127960" cy="964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FA95784F-4160-441B-0538-639B5AE3BD6B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851770" y="3963329"/>
                  <a:ext cx="214560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A3FCCA2F-10E2-A57A-13C5-4492B488CFE0}"/>
                    </a:ext>
                  </a:extLst>
                </p14:cNvPr>
                <p14:cNvContentPartPr/>
                <p14:nvPr/>
              </p14:nvContentPartPr>
              <p14:xfrm>
                <a:off x="7863730" y="4105169"/>
                <a:ext cx="151560" cy="2782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A3FCCA2F-10E2-A57A-13C5-4492B488CFE0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855090" y="4096169"/>
                  <a:ext cx="16920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84921457-8F9D-C7C5-F50B-DC2B06BDD06F}"/>
                    </a:ext>
                  </a:extLst>
                </p14:cNvPr>
                <p14:cNvContentPartPr/>
                <p14:nvPr/>
              </p14:nvContentPartPr>
              <p14:xfrm>
                <a:off x="7808650" y="4173209"/>
                <a:ext cx="179280" cy="702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84921457-8F9D-C7C5-F50B-DC2B06BDD06F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800010" y="4164209"/>
                  <a:ext cx="1969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D75C8511-2F2C-000C-C2B1-3E9EAF795792}"/>
                    </a:ext>
                  </a:extLst>
                </p14:cNvPr>
                <p14:cNvContentPartPr/>
                <p14:nvPr/>
              </p14:nvContentPartPr>
              <p14:xfrm>
                <a:off x="8090170" y="4119209"/>
                <a:ext cx="140400" cy="936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D75C8511-2F2C-000C-C2B1-3E9EAF795792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8081170" y="4110209"/>
                  <a:ext cx="158040" cy="11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CB2C4017-F6D8-76F2-A032-EBF486FA5522}"/>
                  </a:ext>
                </a:extLst>
              </p14:cNvPr>
              <p14:cNvContentPartPr/>
              <p14:nvPr/>
            </p14:nvContentPartPr>
            <p14:xfrm>
              <a:off x="10019770" y="2828609"/>
              <a:ext cx="1646640" cy="113616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CB2C4017-F6D8-76F2-A032-EBF486FA5522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10010770" y="2819609"/>
                <a:ext cx="1664280" cy="11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DB26C94D-4E24-D753-A4A5-8DA7E2E7AAAC}"/>
                  </a:ext>
                </a:extLst>
              </p14:cNvPr>
              <p14:cNvContentPartPr/>
              <p14:nvPr/>
            </p14:nvContentPartPr>
            <p14:xfrm>
              <a:off x="10325410" y="3040289"/>
              <a:ext cx="12600" cy="2520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DB26C94D-4E24-D753-A4A5-8DA7E2E7AAAC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10289410" y="2968649"/>
                <a:ext cx="8424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59EF1C46-D767-5B5A-05A1-B4AC307194C8}"/>
                  </a:ext>
                </a:extLst>
              </p14:cNvPr>
              <p14:cNvContentPartPr/>
              <p14:nvPr/>
            </p14:nvContentPartPr>
            <p14:xfrm>
              <a:off x="10324690" y="3044609"/>
              <a:ext cx="72360" cy="78840"/>
            </p14:xfrm>
          </p:contentPart>
        </mc:Choice>
        <mc:Fallback xmlns=""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59EF1C46-D767-5B5A-05A1-B4AC307194C8}"/>
                  </a:ext>
                </a:extLst>
              </p:cNvPr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10289050" y="2972609"/>
                <a:ext cx="14400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3C3065F7-2B17-D335-24F2-01BC760EDCB0}"/>
                  </a:ext>
                </a:extLst>
              </p14:cNvPr>
              <p14:cNvContentPartPr/>
              <p14:nvPr/>
            </p14:nvContentPartPr>
            <p14:xfrm>
              <a:off x="8123290" y="3695129"/>
              <a:ext cx="822600" cy="23796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3C3065F7-2B17-D335-24F2-01BC760EDCB0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8087290" y="3623129"/>
                <a:ext cx="89424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AC2B4D08-4DE5-BC9A-EB21-DC409DB60D2F}"/>
                  </a:ext>
                </a:extLst>
              </p14:cNvPr>
              <p14:cNvContentPartPr/>
              <p14:nvPr/>
            </p14:nvContentPartPr>
            <p14:xfrm>
              <a:off x="8882170" y="3709169"/>
              <a:ext cx="50760" cy="10368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AC2B4D08-4DE5-BC9A-EB21-DC409DB60D2F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8846170" y="3637529"/>
                <a:ext cx="122400" cy="24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3" name="Group 242">
            <a:extLst>
              <a:ext uri="{FF2B5EF4-FFF2-40B4-BE49-F238E27FC236}">
                <a16:creationId xmlns:a16="http://schemas.microsoft.com/office/drawing/2014/main" id="{61B5226C-4051-7B57-6021-4BC0AA71CDAB}"/>
              </a:ext>
            </a:extLst>
          </p:cNvPr>
          <p:cNvGrpSpPr/>
          <p:nvPr/>
        </p:nvGrpSpPr>
        <p:grpSpPr>
          <a:xfrm>
            <a:off x="9981250" y="2887649"/>
            <a:ext cx="2031840" cy="1662480"/>
            <a:chOff x="9981250" y="2887649"/>
            <a:chExt cx="2031840" cy="166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E5254786-F4B8-3EE0-845D-1FE5F28DA132}"/>
                    </a:ext>
                  </a:extLst>
                </p14:cNvPr>
                <p14:cNvContentPartPr/>
                <p14:nvPr/>
              </p14:nvContentPartPr>
              <p14:xfrm>
                <a:off x="10033090" y="3048929"/>
                <a:ext cx="1693800" cy="11509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E5254786-F4B8-3EE0-845D-1FE5F28DA132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0024090" y="3039929"/>
                  <a:ext cx="1711440" cy="11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062121B2-5F67-232C-91EF-81B2A86CD5C1}"/>
                    </a:ext>
                  </a:extLst>
                </p14:cNvPr>
                <p14:cNvContentPartPr/>
                <p14:nvPr/>
              </p14:nvContentPartPr>
              <p14:xfrm>
                <a:off x="10363210" y="4341329"/>
                <a:ext cx="185040" cy="2088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062121B2-5F67-232C-91EF-81B2A86CD5C1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0354210" y="4332689"/>
                  <a:ext cx="20268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5A2208DC-C9DB-C8F1-4E0C-9AD7E29A1263}"/>
                    </a:ext>
                  </a:extLst>
                </p14:cNvPr>
                <p14:cNvContentPartPr/>
                <p14:nvPr/>
              </p14:nvContentPartPr>
              <p14:xfrm>
                <a:off x="11651650" y="3818249"/>
                <a:ext cx="195480" cy="1501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5A2208DC-C9DB-C8F1-4E0C-9AD7E29A1263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1643010" y="3809609"/>
                  <a:ext cx="21312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AA9063C6-8608-C38F-5DAE-E23319A780FE}"/>
                    </a:ext>
                  </a:extLst>
                </p14:cNvPr>
                <p14:cNvContentPartPr/>
                <p14:nvPr/>
              </p14:nvContentPartPr>
              <p14:xfrm>
                <a:off x="11844610" y="3871169"/>
                <a:ext cx="168480" cy="1087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AA9063C6-8608-C38F-5DAE-E23319A780FE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1835610" y="3862169"/>
                  <a:ext cx="18612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97D1F092-38FF-1EB7-0F98-CEBAF62542A7}"/>
                    </a:ext>
                  </a:extLst>
                </p14:cNvPr>
                <p14:cNvContentPartPr/>
                <p14:nvPr/>
              </p14:nvContentPartPr>
              <p14:xfrm>
                <a:off x="10746610" y="3119849"/>
                <a:ext cx="351360" cy="1656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97D1F092-38FF-1EB7-0F98-CEBAF62542A7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0737610" y="3110849"/>
                  <a:ext cx="36900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B7AECD10-B422-40DC-303A-7736978E54F6}"/>
                    </a:ext>
                  </a:extLst>
                </p14:cNvPr>
                <p14:cNvContentPartPr/>
                <p14:nvPr/>
              </p14:nvContentPartPr>
              <p14:xfrm>
                <a:off x="10719250" y="3153329"/>
                <a:ext cx="109080" cy="1332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B7AECD10-B422-40DC-303A-7736978E54F6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0710610" y="3144689"/>
                  <a:ext cx="1267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BA9B3D89-A227-E56B-6D0F-DDC4623BA956}"/>
                    </a:ext>
                  </a:extLst>
                </p14:cNvPr>
                <p14:cNvContentPartPr/>
                <p14:nvPr/>
              </p14:nvContentPartPr>
              <p14:xfrm>
                <a:off x="11270770" y="2894129"/>
                <a:ext cx="170280" cy="3528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BA9B3D89-A227-E56B-6D0F-DDC4623BA956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1262130" y="2885129"/>
                  <a:ext cx="18792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AE9CF626-7DCE-7115-C10F-559ACA5CC38D}"/>
                    </a:ext>
                  </a:extLst>
                </p14:cNvPr>
                <p14:cNvContentPartPr/>
                <p14:nvPr/>
              </p14:nvContentPartPr>
              <p14:xfrm>
                <a:off x="11561290" y="3014369"/>
                <a:ext cx="140400" cy="1130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AE9CF626-7DCE-7115-C10F-559ACA5CC38D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1552650" y="3005729"/>
                  <a:ext cx="1580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6C833E4C-0EE3-2076-6701-08B094624E05}"/>
                    </a:ext>
                  </a:extLst>
                </p14:cNvPr>
                <p14:cNvContentPartPr/>
                <p14:nvPr/>
              </p14:nvContentPartPr>
              <p14:xfrm>
                <a:off x="11487130" y="2935889"/>
                <a:ext cx="116280" cy="2995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6C833E4C-0EE3-2076-6701-08B094624E05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1478130" y="2927249"/>
                  <a:ext cx="13392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925699F7-D9A5-A717-3F08-BB9E985B58E2}"/>
                    </a:ext>
                  </a:extLst>
                </p14:cNvPr>
                <p14:cNvContentPartPr/>
                <p14:nvPr/>
              </p14:nvContentPartPr>
              <p14:xfrm>
                <a:off x="11721850" y="2887649"/>
                <a:ext cx="92520" cy="3916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925699F7-D9A5-A717-3F08-BB9E985B58E2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1713210" y="2879009"/>
                  <a:ext cx="11016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CCA86237-77CF-DEAB-4889-44A3A60B9D81}"/>
                    </a:ext>
                  </a:extLst>
                </p14:cNvPr>
                <p14:cNvContentPartPr/>
                <p14:nvPr/>
              </p14:nvContentPartPr>
              <p14:xfrm>
                <a:off x="9981250" y="3875849"/>
                <a:ext cx="55800" cy="54468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CCA86237-77CF-DEAB-4889-44A3A60B9D81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9972250" y="3866849"/>
                  <a:ext cx="73440" cy="56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27C6929A-4FED-940F-D4D6-C526512E0C66}"/>
                    </a:ext>
                  </a:extLst>
                </p14:cNvPr>
                <p14:cNvContentPartPr/>
                <p14:nvPr/>
              </p14:nvContentPartPr>
              <p14:xfrm>
                <a:off x="9996730" y="4202369"/>
                <a:ext cx="93600" cy="320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27C6929A-4FED-940F-D4D6-C526512E0C66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9987730" y="4193729"/>
                  <a:ext cx="111240" cy="4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3C66C1E9-FAE4-61D6-7FC4-CFBB8DEA19CE}"/>
              </a:ext>
            </a:extLst>
          </p:cNvPr>
          <p:cNvGrpSpPr/>
          <p:nvPr/>
        </p:nvGrpSpPr>
        <p:grpSpPr>
          <a:xfrm>
            <a:off x="1681450" y="5104889"/>
            <a:ext cx="560160" cy="592560"/>
            <a:chOff x="1681450" y="5104889"/>
            <a:chExt cx="560160" cy="59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AF71757C-3688-9ABE-C8CC-EDB694D74320}"/>
                    </a:ext>
                  </a:extLst>
                </p14:cNvPr>
                <p14:cNvContentPartPr/>
                <p14:nvPr/>
              </p14:nvContentPartPr>
              <p14:xfrm>
                <a:off x="1681450" y="5199569"/>
                <a:ext cx="340200" cy="3913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AF71757C-3688-9ABE-C8CC-EDB694D74320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672810" y="5190929"/>
                  <a:ext cx="35784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3AA7B913-E3C6-64BF-A973-DDC81C537843}"/>
                    </a:ext>
                  </a:extLst>
                </p14:cNvPr>
                <p14:cNvContentPartPr/>
                <p14:nvPr/>
              </p14:nvContentPartPr>
              <p14:xfrm>
                <a:off x="2126410" y="5518889"/>
                <a:ext cx="8280" cy="1785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3AA7B913-E3C6-64BF-A973-DDC81C537843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2117770" y="5509889"/>
                  <a:ext cx="259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BD116905-179D-5AFD-E4A9-F79D37E34E17}"/>
                    </a:ext>
                  </a:extLst>
                </p14:cNvPr>
                <p14:cNvContentPartPr/>
                <p14:nvPr/>
              </p14:nvContentPartPr>
              <p14:xfrm>
                <a:off x="2039650" y="5615009"/>
                <a:ext cx="201960" cy="2700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BD116905-179D-5AFD-E4A9-F79D37E34E17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2031010" y="5606009"/>
                  <a:ext cx="2196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BC1BE3AF-463F-ED20-0E2B-854EC9972FFF}"/>
                    </a:ext>
                  </a:extLst>
                </p14:cNvPr>
                <p14:cNvContentPartPr/>
                <p14:nvPr/>
              </p14:nvContentPartPr>
              <p14:xfrm>
                <a:off x="2086090" y="5104889"/>
                <a:ext cx="116640" cy="1173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BC1BE3AF-463F-ED20-0E2B-854EC9972FFF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2077450" y="5096249"/>
                  <a:ext cx="134280" cy="13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37A74B54-9701-9C93-3EE5-6531E13BAC73}"/>
              </a:ext>
            </a:extLst>
          </p:cNvPr>
          <p:cNvGrpSpPr/>
          <p:nvPr/>
        </p:nvGrpSpPr>
        <p:grpSpPr>
          <a:xfrm>
            <a:off x="2438890" y="4890329"/>
            <a:ext cx="2151000" cy="1013400"/>
            <a:chOff x="2438890" y="4890329"/>
            <a:chExt cx="2151000" cy="101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0E4F34B5-C928-20BE-23CB-BDBCF80BE9F8}"/>
                    </a:ext>
                  </a:extLst>
                </p14:cNvPr>
                <p14:cNvContentPartPr/>
                <p14:nvPr/>
              </p14:nvContentPartPr>
              <p14:xfrm>
                <a:off x="2438890" y="5354729"/>
                <a:ext cx="210960" cy="579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0E4F34B5-C928-20BE-23CB-BDBCF80BE9F8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2430250" y="5346089"/>
                  <a:ext cx="22860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22404D2B-CB03-4EB5-815B-2497CC76D5AB}"/>
                    </a:ext>
                  </a:extLst>
                </p14:cNvPr>
                <p14:cNvContentPartPr/>
                <p14:nvPr/>
              </p14:nvContentPartPr>
              <p14:xfrm>
                <a:off x="2457250" y="5453369"/>
                <a:ext cx="195840" cy="7488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22404D2B-CB03-4EB5-815B-2497CC76D5AB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2448250" y="5444729"/>
                  <a:ext cx="21348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A8076BC4-66AA-7B8C-176A-C166044D6734}"/>
                    </a:ext>
                  </a:extLst>
                </p14:cNvPr>
                <p14:cNvContentPartPr/>
                <p14:nvPr/>
              </p14:nvContentPartPr>
              <p14:xfrm>
                <a:off x="2908330" y="5153489"/>
                <a:ext cx="264240" cy="1980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A8076BC4-66AA-7B8C-176A-C166044D6734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2899690" y="5144849"/>
                  <a:ext cx="2818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9085614E-8316-11BC-22DC-40A3F54E8856}"/>
                    </a:ext>
                  </a:extLst>
                </p14:cNvPr>
                <p14:cNvContentPartPr/>
                <p14:nvPr/>
              </p14:nvContentPartPr>
              <p14:xfrm>
                <a:off x="3187690" y="4991489"/>
                <a:ext cx="164160" cy="1533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9085614E-8316-11BC-22DC-40A3F54E8856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3179050" y="4982489"/>
                  <a:ext cx="1818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30309ACB-4412-55D8-6DA5-0224A6F516DE}"/>
                    </a:ext>
                  </a:extLst>
                </p14:cNvPr>
                <p14:cNvContentPartPr/>
                <p14:nvPr/>
              </p14:nvContentPartPr>
              <p14:xfrm>
                <a:off x="3416650" y="4992929"/>
                <a:ext cx="172440" cy="3895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30309ACB-4412-55D8-6DA5-0224A6F516DE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3407650" y="4984289"/>
                  <a:ext cx="19008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336EB309-98BA-CF8A-64E4-F02E0137E1D0}"/>
                    </a:ext>
                  </a:extLst>
                </p14:cNvPr>
                <p14:cNvContentPartPr/>
                <p14:nvPr/>
              </p14:nvContentPartPr>
              <p14:xfrm>
                <a:off x="3609250" y="4890329"/>
                <a:ext cx="111600" cy="1353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336EB309-98BA-CF8A-64E4-F02E0137E1D0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3600610" y="4881329"/>
                  <a:ext cx="1292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56EBD397-0917-F399-7A6E-1BA73AAAAC19}"/>
                    </a:ext>
                  </a:extLst>
                </p14:cNvPr>
                <p14:cNvContentPartPr/>
                <p14:nvPr/>
              </p14:nvContentPartPr>
              <p14:xfrm>
                <a:off x="3800050" y="5131889"/>
                <a:ext cx="124920" cy="29664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56EBD397-0917-F399-7A6E-1BA73AAAAC19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3791050" y="5123249"/>
                  <a:ext cx="14256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62CFB2F0-634F-F562-463A-88FB9636C16C}"/>
                    </a:ext>
                  </a:extLst>
                </p14:cNvPr>
                <p14:cNvContentPartPr/>
                <p14:nvPr/>
              </p14:nvContentPartPr>
              <p14:xfrm>
                <a:off x="4002730" y="4917689"/>
                <a:ext cx="113040" cy="41544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62CFB2F0-634F-F562-463A-88FB9636C16C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3994090" y="4908689"/>
                  <a:ext cx="130680" cy="43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C7FD1C6F-E589-12B4-28D9-C79F38F6D764}"/>
                    </a:ext>
                  </a:extLst>
                </p14:cNvPr>
                <p14:cNvContentPartPr/>
                <p14:nvPr/>
              </p14:nvContentPartPr>
              <p14:xfrm>
                <a:off x="4156450" y="4970609"/>
                <a:ext cx="214200" cy="3052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C7FD1C6F-E589-12B4-28D9-C79F38F6D764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4147450" y="4961969"/>
                  <a:ext cx="23184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25AF297C-355E-B555-57D3-BA71339407DD}"/>
                    </a:ext>
                  </a:extLst>
                </p14:cNvPr>
                <p14:cNvContentPartPr/>
                <p14:nvPr/>
              </p14:nvContentPartPr>
              <p14:xfrm>
                <a:off x="4381090" y="4905809"/>
                <a:ext cx="100440" cy="4453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25AF297C-355E-B555-57D3-BA71339407DD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4372090" y="4896809"/>
                  <a:ext cx="11808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44480539-79CD-EE54-B560-35EE7D816407}"/>
                    </a:ext>
                  </a:extLst>
                </p14:cNvPr>
                <p14:cNvContentPartPr/>
                <p14:nvPr/>
              </p14:nvContentPartPr>
              <p14:xfrm>
                <a:off x="2802130" y="5434289"/>
                <a:ext cx="1787760" cy="4644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44480539-79CD-EE54-B560-35EE7D816407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2793130" y="5425289"/>
                  <a:ext cx="18054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CA542C16-9F0B-DC26-E925-E0F088692E79}"/>
                    </a:ext>
                  </a:extLst>
                </p14:cNvPr>
                <p14:cNvContentPartPr/>
                <p14:nvPr/>
              </p14:nvContentPartPr>
              <p14:xfrm>
                <a:off x="3111730" y="5598089"/>
                <a:ext cx="9360" cy="2797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CA542C16-9F0B-DC26-E925-E0F088692E7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3103090" y="5589089"/>
                  <a:ext cx="2700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9E3E8851-CC97-A963-20AC-B7D17D10ED3C}"/>
                    </a:ext>
                  </a:extLst>
                </p14:cNvPr>
                <p14:cNvContentPartPr/>
                <p14:nvPr/>
              </p14:nvContentPartPr>
              <p14:xfrm>
                <a:off x="3005170" y="5596289"/>
                <a:ext cx="194040" cy="10836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9E3E8851-CC97-A963-20AC-B7D17D10ED3C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2996170" y="5587649"/>
                  <a:ext cx="2116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35FFC925-0B30-AA17-16A6-6E453C6B889A}"/>
                    </a:ext>
                  </a:extLst>
                </p14:cNvPr>
                <p14:cNvContentPartPr/>
                <p14:nvPr/>
              </p14:nvContentPartPr>
              <p14:xfrm>
                <a:off x="3338170" y="5619329"/>
                <a:ext cx="173880" cy="28440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35FFC925-0B30-AA17-16A6-6E453C6B889A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3329530" y="5610329"/>
                  <a:ext cx="19152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1345C87C-E7D3-CB09-D0E9-AD49AF2CBDAC}"/>
                    </a:ext>
                  </a:extLst>
                </p14:cNvPr>
                <p14:cNvContentPartPr/>
                <p14:nvPr/>
              </p14:nvContentPartPr>
              <p14:xfrm>
                <a:off x="3585490" y="5513489"/>
                <a:ext cx="90720" cy="1335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1345C87C-E7D3-CB09-D0E9-AD49AF2CBDAC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3576850" y="5504489"/>
                  <a:ext cx="1083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5A644709-00C9-DAD9-A042-9E198DC32F71}"/>
                    </a:ext>
                  </a:extLst>
                </p14:cNvPr>
                <p14:cNvContentPartPr/>
                <p14:nvPr/>
              </p14:nvContentPartPr>
              <p14:xfrm>
                <a:off x="3850450" y="5612489"/>
                <a:ext cx="110520" cy="29088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5A644709-00C9-DAD9-A042-9E198DC32F71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3841810" y="5603489"/>
                  <a:ext cx="1281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28A2F641-5660-E74E-2B66-CD3C6CCD84AB}"/>
                    </a:ext>
                  </a:extLst>
                </p14:cNvPr>
                <p14:cNvContentPartPr/>
                <p14:nvPr/>
              </p14:nvContentPartPr>
              <p14:xfrm>
                <a:off x="3797170" y="5667929"/>
                <a:ext cx="210600" cy="7704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28A2F641-5660-E74E-2B66-CD3C6CCD84AB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3788170" y="5658929"/>
                  <a:ext cx="2282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E91476B3-453D-C9DE-36CB-CD21B0C0FA8B}"/>
                    </a:ext>
                  </a:extLst>
                </p14:cNvPr>
                <p14:cNvContentPartPr/>
                <p14:nvPr/>
              </p14:nvContentPartPr>
              <p14:xfrm>
                <a:off x="4142770" y="5545889"/>
                <a:ext cx="6120" cy="13896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E91476B3-453D-C9DE-36CB-CD21B0C0FA8B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4133770" y="5537249"/>
                  <a:ext cx="2376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5B69BB6B-2BBD-FC98-CDAD-34388AB07D85}"/>
                    </a:ext>
                  </a:extLst>
                </p14:cNvPr>
                <p14:cNvContentPartPr/>
                <p14:nvPr/>
              </p14:nvContentPartPr>
              <p14:xfrm>
                <a:off x="4082290" y="5539049"/>
                <a:ext cx="147240" cy="11484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5B69BB6B-2BBD-FC98-CDAD-34388AB07D85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4073290" y="5530409"/>
                  <a:ext cx="164880" cy="13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53B1ABD4-A0A4-04ED-9B82-6B1D67B20EA3}"/>
              </a:ext>
            </a:extLst>
          </p:cNvPr>
          <p:cNvGrpSpPr/>
          <p:nvPr/>
        </p:nvGrpSpPr>
        <p:grpSpPr>
          <a:xfrm>
            <a:off x="4793290" y="5094089"/>
            <a:ext cx="321120" cy="533880"/>
            <a:chOff x="4793290" y="5094089"/>
            <a:chExt cx="321120" cy="53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11B27B20-23C9-469B-FD20-FC4AB9A40B68}"/>
                    </a:ext>
                  </a:extLst>
                </p14:cNvPr>
                <p14:cNvContentPartPr/>
                <p14:nvPr/>
              </p14:nvContentPartPr>
              <p14:xfrm>
                <a:off x="4793290" y="5274809"/>
                <a:ext cx="162720" cy="35316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11B27B20-23C9-469B-FD20-FC4AB9A40B68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4784650" y="5265809"/>
                  <a:ext cx="18036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B987E966-7B92-1963-1791-DCF0FE8B9169}"/>
                    </a:ext>
                  </a:extLst>
                </p14:cNvPr>
                <p14:cNvContentPartPr/>
                <p14:nvPr/>
              </p14:nvContentPartPr>
              <p14:xfrm>
                <a:off x="4966090" y="5094089"/>
                <a:ext cx="148320" cy="13824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B987E966-7B92-1963-1791-DCF0FE8B9169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4957450" y="5085089"/>
                  <a:ext cx="165960" cy="15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25DE332C-A5D0-AF07-D05F-80ED198F723B}"/>
              </a:ext>
            </a:extLst>
          </p:cNvPr>
          <p:cNvGrpSpPr/>
          <p:nvPr/>
        </p:nvGrpSpPr>
        <p:grpSpPr>
          <a:xfrm>
            <a:off x="5305210" y="5291369"/>
            <a:ext cx="251280" cy="181440"/>
            <a:chOff x="5305210" y="5291369"/>
            <a:chExt cx="251280" cy="18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A8394A4B-AAB7-0EA1-9143-9C14514998E3}"/>
                    </a:ext>
                  </a:extLst>
                </p14:cNvPr>
                <p14:cNvContentPartPr/>
                <p14:nvPr/>
              </p14:nvContentPartPr>
              <p14:xfrm>
                <a:off x="5338690" y="5291369"/>
                <a:ext cx="210960" cy="7632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A8394A4B-AAB7-0EA1-9143-9C14514998E3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5330050" y="5282729"/>
                  <a:ext cx="2286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53E39693-E375-CFD7-810D-221872CAFE24}"/>
                    </a:ext>
                  </a:extLst>
                </p14:cNvPr>
                <p14:cNvContentPartPr/>
                <p14:nvPr/>
              </p14:nvContentPartPr>
              <p14:xfrm>
                <a:off x="5305210" y="5439689"/>
                <a:ext cx="251280" cy="3312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53E39693-E375-CFD7-810D-221872CAFE24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5296570" y="5431049"/>
                  <a:ext cx="268920" cy="5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2DDE520A-743B-1917-F3BD-D3527F0FFB05}"/>
              </a:ext>
            </a:extLst>
          </p:cNvPr>
          <p:cNvGrpSpPr/>
          <p:nvPr/>
        </p:nvGrpSpPr>
        <p:grpSpPr>
          <a:xfrm>
            <a:off x="5853850" y="4850369"/>
            <a:ext cx="2221200" cy="989280"/>
            <a:chOff x="5853850" y="4850369"/>
            <a:chExt cx="2221200" cy="98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0F79F0F1-EA9C-6695-8799-E7A11B611352}"/>
                    </a:ext>
                  </a:extLst>
                </p14:cNvPr>
                <p14:cNvContentPartPr/>
                <p14:nvPr/>
              </p14:nvContentPartPr>
              <p14:xfrm>
                <a:off x="5853850" y="5167169"/>
                <a:ext cx="170280" cy="40644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0F79F0F1-EA9C-6695-8799-E7A11B611352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5845210" y="5158529"/>
                  <a:ext cx="18792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976AD626-7B8C-031F-2FD1-7727F3BD9DD7}"/>
                    </a:ext>
                  </a:extLst>
                </p14:cNvPr>
                <p14:cNvContentPartPr/>
                <p14:nvPr/>
              </p14:nvContentPartPr>
              <p14:xfrm>
                <a:off x="6102610" y="5009489"/>
                <a:ext cx="77040" cy="40320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976AD626-7B8C-031F-2FD1-7727F3BD9DD7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6093970" y="5000489"/>
                  <a:ext cx="9468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1BAC9B06-01D7-5534-4742-62DEE8A2D4AB}"/>
                    </a:ext>
                  </a:extLst>
                </p14:cNvPr>
                <p14:cNvContentPartPr/>
                <p14:nvPr/>
              </p14:nvContentPartPr>
              <p14:xfrm>
                <a:off x="6211330" y="5070689"/>
                <a:ext cx="201960" cy="30204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1BAC9B06-01D7-5534-4742-62DEE8A2D4AB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6202330" y="5061689"/>
                  <a:ext cx="21960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4786B898-E62A-EB48-7EB8-509D434E7078}"/>
                    </a:ext>
                  </a:extLst>
                </p14:cNvPr>
                <p14:cNvContentPartPr/>
                <p14:nvPr/>
              </p14:nvContentPartPr>
              <p14:xfrm>
                <a:off x="6386650" y="4983929"/>
                <a:ext cx="177480" cy="45432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4786B898-E62A-EB48-7EB8-509D434E7078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6378010" y="4975289"/>
                  <a:ext cx="19512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6AE6EBCE-1BE2-69FD-8CF6-8D7617F72214}"/>
                    </a:ext>
                  </a:extLst>
                </p14:cNvPr>
                <p14:cNvContentPartPr/>
                <p14:nvPr/>
              </p14:nvContentPartPr>
              <p14:xfrm>
                <a:off x="6827290" y="4985729"/>
                <a:ext cx="9720" cy="1807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6AE6EBCE-1BE2-69FD-8CF6-8D7617F72214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6818650" y="4976729"/>
                  <a:ext cx="273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4CC061B6-F707-599E-5AAB-3ADC0EDE2EBE}"/>
                    </a:ext>
                  </a:extLst>
                </p14:cNvPr>
                <p14:cNvContentPartPr/>
                <p14:nvPr/>
              </p14:nvContentPartPr>
              <p14:xfrm>
                <a:off x="6883450" y="4963049"/>
                <a:ext cx="18360" cy="1825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4CC061B6-F707-599E-5AAB-3ADC0EDE2EBE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6874810" y="4954049"/>
                  <a:ext cx="360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2E152424-A2AA-B910-ACCA-293EB36F2A80}"/>
                    </a:ext>
                  </a:extLst>
                </p14:cNvPr>
                <p14:cNvContentPartPr/>
                <p14:nvPr/>
              </p14:nvContentPartPr>
              <p14:xfrm>
                <a:off x="6783370" y="4933169"/>
                <a:ext cx="212040" cy="6372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2E152424-A2AA-B910-ACCA-293EB36F2A80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6774730" y="4924529"/>
                  <a:ext cx="22968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22E4D56B-3DF7-520A-78B1-41A3F845F27B}"/>
                    </a:ext>
                  </a:extLst>
                </p14:cNvPr>
                <p14:cNvContentPartPr/>
                <p14:nvPr/>
              </p14:nvContentPartPr>
              <p14:xfrm>
                <a:off x="7054090" y="4850369"/>
                <a:ext cx="67680" cy="9468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22E4D56B-3DF7-520A-78B1-41A3F845F27B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7045090" y="4841369"/>
                  <a:ext cx="853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09A45A02-ADB8-F33E-DF27-1521EB296B6C}"/>
                    </a:ext>
                  </a:extLst>
                </p14:cNvPr>
                <p14:cNvContentPartPr/>
                <p14:nvPr/>
              </p14:nvContentPartPr>
              <p14:xfrm>
                <a:off x="6664930" y="5242409"/>
                <a:ext cx="406440" cy="770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09A45A02-ADB8-F33E-DF27-1521EB296B6C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6656290" y="5233769"/>
                  <a:ext cx="4240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7FEC2762-2950-A738-C8F3-C7F145937727}"/>
                    </a:ext>
                  </a:extLst>
                </p14:cNvPr>
                <p14:cNvContentPartPr/>
                <p14:nvPr/>
              </p14:nvContentPartPr>
              <p14:xfrm>
                <a:off x="6855730" y="5387489"/>
                <a:ext cx="7920" cy="23292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7FEC2762-2950-A738-C8F3-C7F145937727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6846730" y="5378849"/>
                  <a:ext cx="255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E2EF6C1E-DDEF-63B3-BC73-175D4D9247C9}"/>
                    </a:ext>
                  </a:extLst>
                </p14:cNvPr>
                <p14:cNvContentPartPr/>
                <p14:nvPr/>
              </p14:nvContentPartPr>
              <p14:xfrm>
                <a:off x="6757450" y="5395409"/>
                <a:ext cx="225000" cy="8892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E2EF6C1E-DDEF-63B3-BC73-175D4D9247C9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6748450" y="5386769"/>
                  <a:ext cx="2426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748B133A-5B83-14A8-A630-5BDAA7943A95}"/>
                    </a:ext>
                  </a:extLst>
                </p14:cNvPr>
                <p14:cNvContentPartPr/>
                <p14:nvPr/>
              </p14:nvContentPartPr>
              <p14:xfrm>
                <a:off x="7389970" y="4959089"/>
                <a:ext cx="184680" cy="27540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748B133A-5B83-14A8-A630-5BDAA7943A95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7381330" y="4950449"/>
                  <a:ext cx="2023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4ECF64C0-8024-CD36-98B4-AA20103B6557}"/>
                    </a:ext>
                  </a:extLst>
                </p14:cNvPr>
                <p14:cNvContentPartPr/>
                <p14:nvPr/>
              </p14:nvContentPartPr>
              <p14:xfrm>
                <a:off x="7618570" y="4874129"/>
                <a:ext cx="173160" cy="1231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4ECF64C0-8024-CD36-98B4-AA20103B6557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7609570" y="4865129"/>
                  <a:ext cx="1908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19C69DEB-A7CA-95F0-59CD-19F380DFCDEA}"/>
                    </a:ext>
                  </a:extLst>
                </p14:cNvPr>
                <p14:cNvContentPartPr/>
                <p14:nvPr/>
              </p14:nvContentPartPr>
              <p14:xfrm>
                <a:off x="7154170" y="5275529"/>
                <a:ext cx="707400" cy="12996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19C69DEB-A7CA-95F0-59CD-19F380DFCDEA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7145530" y="5266889"/>
                  <a:ext cx="7250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0B2A3728-5E41-487D-90CB-3C0D2B65A4CF}"/>
                    </a:ext>
                  </a:extLst>
                </p14:cNvPr>
                <p14:cNvContentPartPr/>
                <p14:nvPr/>
              </p14:nvContentPartPr>
              <p14:xfrm>
                <a:off x="7212490" y="5434649"/>
                <a:ext cx="120600" cy="40500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0B2A3728-5E41-487D-90CB-3C0D2B65A4CF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7203490" y="5426009"/>
                  <a:ext cx="13824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75BCC014-29D8-15BD-BBBA-E1DD187DF8ED}"/>
                    </a:ext>
                  </a:extLst>
                </p14:cNvPr>
                <p14:cNvContentPartPr/>
                <p14:nvPr/>
              </p14:nvContentPartPr>
              <p14:xfrm>
                <a:off x="7349290" y="5511329"/>
                <a:ext cx="138960" cy="24768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75BCC014-29D8-15BD-BBBA-E1DD187DF8ED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7340290" y="5502689"/>
                  <a:ext cx="15660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C2B89E11-6DFF-6424-D74F-DE8A51D7705A}"/>
                    </a:ext>
                  </a:extLst>
                </p14:cNvPr>
                <p14:cNvContentPartPr/>
                <p14:nvPr/>
              </p14:nvContentPartPr>
              <p14:xfrm>
                <a:off x="7592650" y="5473889"/>
                <a:ext cx="123480" cy="23976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C2B89E11-6DFF-6424-D74F-DE8A51D7705A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7584010" y="5465249"/>
                  <a:ext cx="1411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1E73789C-1601-32E1-6749-3E7B2AC8D075}"/>
                    </a:ext>
                  </a:extLst>
                </p14:cNvPr>
                <p14:cNvContentPartPr/>
                <p14:nvPr/>
              </p14:nvContentPartPr>
              <p14:xfrm>
                <a:off x="7599850" y="5590889"/>
                <a:ext cx="151920" cy="2880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1E73789C-1601-32E1-6749-3E7B2AC8D075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7590850" y="5581889"/>
                  <a:ext cx="1695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BB2C1ACE-2D6F-7366-D04B-47725C2249B3}"/>
                    </a:ext>
                  </a:extLst>
                </p14:cNvPr>
                <p14:cNvContentPartPr/>
                <p14:nvPr/>
              </p14:nvContentPartPr>
              <p14:xfrm>
                <a:off x="7587250" y="5469569"/>
                <a:ext cx="164520" cy="237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BB2C1ACE-2D6F-7366-D04B-47725C2249B3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7578250" y="5460929"/>
                  <a:ext cx="18216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22B066C4-964D-DDFB-FEED-BA97145A5ADF}"/>
                    </a:ext>
                  </a:extLst>
                </p14:cNvPr>
                <p14:cNvContentPartPr/>
                <p14:nvPr/>
              </p14:nvContentPartPr>
              <p14:xfrm>
                <a:off x="7752490" y="5367329"/>
                <a:ext cx="131760" cy="42588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22B066C4-964D-DDFB-FEED-BA97145A5ADF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7743490" y="5358689"/>
                  <a:ext cx="14940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63712358-8A17-7EEC-69AF-D6124E4B34EC}"/>
                    </a:ext>
                  </a:extLst>
                </p14:cNvPr>
                <p14:cNvContentPartPr/>
                <p14:nvPr/>
              </p14:nvContentPartPr>
              <p14:xfrm>
                <a:off x="7883890" y="5374169"/>
                <a:ext cx="191160" cy="7920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63712358-8A17-7EEC-69AF-D6124E4B34EC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7875250" y="5365169"/>
                  <a:ext cx="208800" cy="9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36552340-EEA6-B07C-CEB5-C2E2F17AAA84}"/>
                  </a:ext>
                </a:extLst>
              </p14:cNvPr>
              <p14:cNvContentPartPr/>
              <p14:nvPr/>
            </p14:nvContentPartPr>
            <p14:xfrm>
              <a:off x="4755490" y="5269049"/>
              <a:ext cx="197640" cy="36648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36552340-EEA6-B07C-CEB5-C2E2F17AAA84}"/>
                  </a:ext>
                </a:extLst>
              </p:cNvPr>
              <p:cNvPicPr/>
              <p:nvPr/>
            </p:nvPicPr>
            <p:blipFill>
              <a:blip r:embed="rId477"/>
              <a:stretch>
                <a:fillRect/>
              </a:stretch>
            </p:blipFill>
            <p:spPr>
              <a:xfrm>
                <a:off x="4719850" y="5197049"/>
                <a:ext cx="269280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314" name="Ink 313">
                <a:extLst>
                  <a:ext uri="{FF2B5EF4-FFF2-40B4-BE49-F238E27FC236}">
                    <a16:creationId xmlns:a16="http://schemas.microsoft.com/office/drawing/2014/main" id="{AAFEA1AA-D207-9532-E133-E835C425B0D4}"/>
                  </a:ext>
                </a:extLst>
              </p14:cNvPr>
              <p14:cNvContentPartPr/>
              <p14:nvPr/>
            </p14:nvContentPartPr>
            <p14:xfrm>
              <a:off x="346570" y="6134489"/>
              <a:ext cx="862920" cy="375120"/>
            </p14:xfrm>
          </p:contentPart>
        </mc:Choice>
        <mc:Fallback xmlns="">
          <p:pic>
            <p:nvPicPr>
              <p:cNvPr id="314" name="Ink 313">
                <a:extLst>
                  <a:ext uri="{FF2B5EF4-FFF2-40B4-BE49-F238E27FC236}">
                    <a16:creationId xmlns:a16="http://schemas.microsoft.com/office/drawing/2014/main" id="{AAFEA1AA-D207-9532-E133-E835C425B0D4}"/>
                  </a:ext>
                </a:extLst>
              </p:cNvPr>
              <p:cNvPicPr/>
              <p:nvPr/>
            </p:nvPicPr>
            <p:blipFill>
              <a:blip r:embed="rId479"/>
              <a:stretch>
                <a:fillRect/>
              </a:stretch>
            </p:blipFill>
            <p:spPr>
              <a:xfrm>
                <a:off x="337930" y="6125489"/>
                <a:ext cx="880560" cy="39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28" name="Group 327">
            <a:extLst>
              <a:ext uri="{FF2B5EF4-FFF2-40B4-BE49-F238E27FC236}">
                <a16:creationId xmlns:a16="http://schemas.microsoft.com/office/drawing/2014/main" id="{0C890330-FB62-CF82-0C27-ED54955CF0FA}"/>
              </a:ext>
            </a:extLst>
          </p:cNvPr>
          <p:cNvGrpSpPr/>
          <p:nvPr/>
        </p:nvGrpSpPr>
        <p:grpSpPr>
          <a:xfrm>
            <a:off x="1387690" y="6007049"/>
            <a:ext cx="5036760" cy="509760"/>
            <a:chOff x="1387690" y="6007049"/>
            <a:chExt cx="5036760" cy="50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DA880C02-3A3E-B33A-09BE-F08D2D41E4A7}"/>
                    </a:ext>
                  </a:extLst>
                </p14:cNvPr>
                <p14:cNvContentPartPr/>
                <p14:nvPr/>
              </p14:nvContentPartPr>
              <p14:xfrm>
                <a:off x="1387690" y="6086249"/>
                <a:ext cx="1040040" cy="3207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DA880C02-3A3E-B33A-09BE-F08D2D41E4A7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378690" y="6077609"/>
                  <a:ext cx="105768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D8A9087B-4C7A-3304-ABE1-F00FEF13BED4}"/>
                    </a:ext>
                  </a:extLst>
                </p14:cNvPr>
                <p14:cNvContentPartPr/>
                <p14:nvPr/>
              </p14:nvContentPartPr>
              <p14:xfrm>
                <a:off x="1690810" y="6167249"/>
                <a:ext cx="271080" cy="2232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D8A9087B-4C7A-3304-ABE1-F00FEF13BED4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1682170" y="6158609"/>
                  <a:ext cx="2887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4388C1DA-1BF5-2816-749D-6A28F3F5EBEF}"/>
                    </a:ext>
                  </a:extLst>
                </p14:cNvPr>
                <p14:cNvContentPartPr/>
                <p14:nvPr/>
              </p14:nvContentPartPr>
              <p14:xfrm>
                <a:off x="1578130" y="6128729"/>
                <a:ext cx="32760" cy="468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4388C1DA-1BF5-2816-749D-6A28F3F5EBEF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1569490" y="6120089"/>
                  <a:ext cx="504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C6B0C089-BEAA-E4DB-A359-7CE2B1225E58}"/>
                    </a:ext>
                  </a:extLst>
                </p14:cNvPr>
                <p14:cNvContentPartPr/>
                <p14:nvPr/>
              </p14:nvContentPartPr>
              <p14:xfrm>
                <a:off x="2572090" y="6098849"/>
                <a:ext cx="383400" cy="34236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C6B0C089-BEAA-E4DB-A359-7CE2B1225E58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2563090" y="6089849"/>
                  <a:ext cx="40104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A5A68A58-3C6D-E446-7B59-B59135ED9145}"/>
                    </a:ext>
                  </a:extLst>
                </p14:cNvPr>
                <p14:cNvContentPartPr/>
                <p14:nvPr/>
              </p14:nvContentPartPr>
              <p14:xfrm>
                <a:off x="2651290" y="6137369"/>
                <a:ext cx="275400" cy="421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A5A68A58-3C6D-E446-7B59-B59135ED9145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2642290" y="6128369"/>
                  <a:ext cx="2930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DA35B00E-70A3-D816-05D4-82DD854AF773}"/>
                    </a:ext>
                  </a:extLst>
                </p14:cNvPr>
                <p14:cNvContentPartPr/>
                <p14:nvPr/>
              </p14:nvContentPartPr>
              <p14:xfrm>
                <a:off x="3090850" y="6126569"/>
                <a:ext cx="1092960" cy="39024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DA35B00E-70A3-D816-05D4-82DD854AF773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3082210" y="6117569"/>
                  <a:ext cx="111060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B6F8772B-1727-5D41-EB90-E86DA74343AF}"/>
                    </a:ext>
                  </a:extLst>
                </p14:cNvPr>
                <p14:cNvContentPartPr/>
                <p14:nvPr/>
              </p14:nvContentPartPr>
              <p14:xfrm>
                <a:off x="4327810" y="6039809"/>
                <a:ext cx="601200" cy="35352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B6F8772B-1727-5D41-EB90-E86DA74343AF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4318810" y="6030809"/>
                  <a:ext cx="61884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19879A3E-BE20-E664-5EB7-A40B26F01E22}"/>
                    </a:ext>
                  </a:extLst>
                </p14:cNvPr>
                <p14:cNvContentPartPr/>
                <p14:nvPr/>
              </p14:nvContentPartPr>
              <p14:xfrm>
                <a:off x="4755850" y="6155729"/>
                <a:ext cx="272160" cy="306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19879A3E-BE20-E664-5EB7-A40B26F01E22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4747210" y="6147089"/>
                  <a:ext cx="2898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3923D050-77C8-054C-32B6-DC2DB3706223}"/>
                    </a:ext>
                  </a:extLst>
                </p14:cNvPr>
                <p14:cNvContentPartPr/>
                <p14:nvPr/>
              </p14:nvContentPartPr>
              <p14:xfrm>
                <a:off x="4979050" y="6205409"/>
                <a:ext cx="120600" cy="15048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3923D050-77C8-054C-32B6-DC2DB3706223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4970410" y="6196409"/>
                  <a:ext cx="1382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9F84D4F0-51C7-4E2E-A5D8-AD5A8D2CA2CB}"/>
                    </a:ext>
                  </a:extLst>
                </p14:cNvPr>
                <p14:cNvContentPartPr/>
                <p14:nvPr/>
              </p14:nvContentPartPr>
              <p14:xfrm>
                <a:off x="5127370" y="6050969"/>
                <a:ext cx="284040" cy="33084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9F84D4F0-51C7-4E2E-A5D8-AD5A8D2CA2CB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5118370" y="6041969"/>
                  <a:ext cx="30168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D65A8708-C9F3-30BD-F2A6-E3B2E1D23CF5}"/>
                    </a:ext>
                  </a:extLst>
                </p14:cNvPr>
                <p14:cNvContentPartPr/>
                <p14:nvPr/>
              </p14:nvContentPartPr>
              <p14:xfrm>
                <a:off x="4593130" y="6121529"/>
                <a:ext cx="21240" cy="1368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D65A8708-C9F3-30BD-F2A6-E3B2E1D23CF5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4584490" y="6112889"/>
                  <a:ext cx="388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507E77FE-CEE4-2CFD-6E64-80A3EAA2E5C5}"/>
                    </a:ext>
                  </a:extLst>
                </p14:cNvPr>
                <p14:cNvContentPartPr/>
                <p14:nvPr/>
              </p14:nvContentPartPr>
              <p14:xfrm>
                <a:off x="5604730" y="6007049"/>
                <a:ext cx="819720" cy="3902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507E77FE-CEE4-2CFD-6E64-80A3EAA2E5C5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5595730" y="5998049"/>
                  <a:ext cx="837360" cy="40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329" name="Ink 328">
                <a:extLst>
                  <a:ext uri="{FF2B5EF4-FFF2-40B4-BE49-F238E27FC236}">
                    <a16:creationId xmlns:a16="http://schemas.microsoft.com/office/drawing/2014/main" id="{B94DF4F6-CCAE-0A1E-46E4-F72B19CC0559}"/>
                  </a:ext>
                </a:extLst>
              </p14:cNvPr>
              <p14:cNvContentPartPr/>
              <p14:nvPr/>
            </p14:nvContentPartPr>
            <p14:xfrm>
              <a:off x="197890" y="6272369"/>
              <a:ext cx="20520" cy="33840"/>
            </p14:xfrm>
          </p:contentPart>
        </mc:Choice>
        <mc:Fallback xmlns="">
          <p:pic>
            <p:nvPicPr>
              <p:cNvPr id="329" name="Ink 328">
                <a:extLst>
                  <a:ext uri="{FF2B5EF4-FFF2-40B4-BE49-F238E27FC236}">
                    <a16:creationId xmlns:a16="http://schemas.microsoft.com/office/drawing/2014/main" id="{B94DF4F6-CCAE-0A1E-46E4-F72B19CC0559}"/>
                  </a:ext>
                </a:extLst>
              </p:cNvPr>
              <p:cNvPicPr/>
              <p:nvPr/>
            </p:nvPicPr>
            <p:blipFill>
              <a:blip r:embed="rId505"/>
              <a:stretch>
                <a:fillRect/>
              </a:stretch>
            </p:blipFill>
            <p:spPr>
              <a:xfrm>
                <a:off x="161890" y="6200369"/>
                <a:ext cx="9216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330" name="Ink 329">
                <a:extLst>
                  <a:ext uri="{FF2B5EF4-FFF2-40B4-BE49-F238E27FC236}">
                    <a16:creationId xmlns:a16="http://schemas.microsoft.com/office/drawing/2014/main" id="{0425B3CA-8CC4-502E-C9D7-FC919896FD81}"/>
                  </a:ext>
                </a:extLst>
              </p14:cNvPr>
              <p14:cNvContentPartPr/>
              <p14:nvPr/>
            </p14:nvContentPartPr>
            <p14:xfrm>
              <a:off x="187090" y="6122969"/>
              <a:ext cx="6293160" cy="327600"/>
            </p14:xfrm>
          </p:contentPart>
        </mc:Choice>
        <mc:Fallback xmlns="">
          <p:pic>
            <p:nvPicPr>
              <p:cNvPr id="330" name="Ink 329">
                <a:extLst>
                  <a:ext uri="{FF2B5EF4-FFF2-40B4-BE49-F238E27FC236}">
                    <a16:creationId xmlns:a16="http://schemas.microsoft.com/office/drawing/2014/main" id="{0425B3CA-8CC4-502E-C9D7-FC919896FD81}"/>
                  </a:ext>
                </a:extLst>
              </p:cNvPr>
              <p:cNvPicPr/>
              <p:nvPr/>
            </p:nvPicPr>
            <p:blipFill>
              <a:blip r:embed="rId507"/>
              <a:stretch>
                <a:fillRect/>
              </a:stretch>
            </p:blipFill>
            <p:spPr>
              <a:xfrm>
                <a:off x="151450" y="6051329"/>
                <a:ext cx="6364800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331" name="Ink 330">
                <a:extLst>
                  <a:ext uri="{FF2B5EF4-FFF2-40B4-BE49-F238E27FC236}">
                    <a16:creationId xmlns:a16="http://schemas.microsoft.com/office/drawing/2014/main" id="{7862F024-7D3D-DD8A-2CA2-D52572365BFE}"/>
                  </a:ext>
                </a:extLst>
              </p14:cNvPr>
              <p14:cNvContentPartPr/>
              <p14:nvPr/>
            </p14:nvContentPartPr>
            <p14:xfrm>
              <a:off x="3665410" y="6196409"/>
              <a:ext cx="928440" cy="171720"/>
            </p14:xfrm>
          </p:contentPart>
        </mc:Choice>
        <mc:Fallback xmlns="">
          <p:pic>
            <p:nvPicPr>
              <p:cNvPr id="331" name="Ink 330">
                <a:extLst>
                  <a:ext uri="{FF2B5EF4-FFF2-40B4-BE49-F238E27FC236}">
                    <a16:creationId xmlns:a16="http://schemas.microsoft.com/office/drawing/2014/main" id="{7862F024-7D3D-DD8A-2CA2-D52572365BFE}"/>
                  </a:ext>
                </a:extLst>
              </p:cNvPr>
              <p:cNvPicPr/>
              <p:nvPr/>
            </p:nvPicPr>
            <p:blipFill>
              <a:blip r:embed="rId509"/>
              <a:stretch>
                <a:fillRect/>
              </a:stretch>
            </p:blipFill>
            <p:spPr>
              <a:xfrm>
                <a:off x="3629770" y="6124409"/>
                <a:ext cx="100008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332" name="Ink 331">
                <a:extLst>
                  <a:ext uri="{FF2B5EF4-FFF2-40B4-BE49-F238E27FC236}">
                    <a16:creationId xmlns:a16="http://schemas.microsoft.com/office/drawing/2014/main" id="{4B5FE4F8-09B7-0367-FD2B-7551AF8E5B20}"/>
                  </a:ext>
                </a:extLst>
              </p14:cNvPr>
              <p14:cNvContentPartPr/>
              <p14:nvPr/>
            </p14:nvContentPartPr>
            <p14:xfrm>
              <a:off x="4742890" y="5711129"/>
              <a:ext cx="36720" cy="382320"/>
            </p14:xfrm>
          </p:contentPart>
        </mc:Choice>
        <mc:Fallback xmlns="">
          <p:pic>
            <p:nvPicPr>
              <p:cNvPr id="332" name="Ink 331">
                <a:extLst>
                  <a:ext uri="{FF2B5EF4-FFF2-40B4-BE49-F238E27FC236}">
                    <a16:creationId xmlns:a16="http://schemas.microsoft.com/office/drawing/2014/main" id="{4B5FE4F8-09B7-0367-FD2B-7551AF8E5B20}"/>
                  </a:ext>
                </a:extLst>
              </p:cNvPr>
              <p:cNvPicPr/>
              <p:nvPr/>
            </p:nvPicPr>
            <p:blipFill>
              <a:blip r:embed="rId511"/>
              <a:stretch>
                <a:fillRect/>
              </a:stretch>
            </p:blipFill>
            <p:spPr>
              <a:xfrm>
                <a:off x="4706890" y="5639129"/>
                <a:ext cx="108360" cy="52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333" name="Ink 332">
                <a:extLst>
                  <a:ext uri="{FF2B5EF4-FFF2-40B4-BE49-F238E27FC236}">
                    <a16:creationId xmlns:a16="http://schemas.microsoft.com/office/drawing/2014/main" id="{6734A1DD-1F4B-BA0A-0DD7-A674529F4B4B}"/>
                  </a:ext>
                </a:extLst>
              </p14:cNvPr>
              <p14:cNvContentPartPr/>
              <p14:nvPr/>
            </p14:nvContentPartPr>
            <p14:xfrm>
              <a:off x="7352890" y="5480729"/>
              <a:ext cx="374040" cy="275760"/>
            </p14:xfrm>
          </p:contentPart>
        </mc:Choice>
        <mc:Fallback xmlns="">
          <p:pic>
            <p:nvPicPr>
              <p:cNvPr id="333" name="Ink 332">
                <a:extLst>
                  <a:ext uri="{FF2B5EF4-FFF2-40B4-BE49-F238E27FC236}">
                    <a16:creationId xmlns:a16="http://schemas.microsoft.com/office/drawing/2014/main" id="{6734A1DD-1F4B-BA0A-0DD7-A674529F4B4B}"/>
                  </a:ext>
                </a:extLst>
              </p:cNvPr>
              <p:cNvPicPr/>
              <p:nvPr/>
            </p:nvPicPr>
            <p:blipFill>
              <a:blip r:embed="rId513"/>
              <a:stretch>
                <a:fillRect/>
              </a:stretch>
            </p:blipFill>
            <p:spPr>
              <a:xfrm>
                <a:off x="7317250" y="5408729"/>
                <a:ext cx="445680" cy="4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334" name="Ink 333">
                <a:extLst>
                  <a:ext uri="{FF2B5EF4-FFF2-40B4-BE49-F238E27FC236}">
                    <a16:creationId xmlns:a16="http://schemas.microsoft.com/office/drawing/2014/main" id="{3F40184E-9091-967D-C909-5AA9D612A67E}"/>
                  </a:ext>
                </a:extLst>
              </p14:cNvPr>
              <p14:cNvContentPartPr/>
              <p14:nvPr/>
            </p14:nvContentPartPr>
            <p14:xfrm>
              <a:off x="6990730" y="6078689"/>
              <a:ext cx="847440" cy="342000"/>
            </p14:xfrm>
          </p:contentPart>
        </mc:Choice>
        <mc:Fallback xmlns="">
          <p:pic>
            <p:nvPicPr>
              <p:cNvPr id="334" name="Ink 333">
                <a:extLst>
                  <a:ext uri="{FF2B5EF4-FFF2-40B4-BE49-F238E27FC236}">
                    <a16:creationId xmlns:a16="http://schemas.microsoft.com/office/drawing/2014/main" id="{3F40184E-9091-967D-C909-5AA9D612A67E}"/>
                  </a:ext>
                </a:extLst>
              </p:cNvPr>
              <p:cNvPicPr/>
              <p:nvPr/>
            </p:nvPicPr>
            <p:blipFill>
              <a:blip r:embed="rId515"/>
              <a:stretch>
                <a:fillRect/>
              </a:stretch>
            </p:blipFill>
            <p:spPr>
              <a:xfrm>
                <a:off x="6981730" y="6070049"/>
                <a:ext cx="865080" cy="35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38" name="Group 337">
            <a:extLst>
              <a:ext uri="{FF2B5EF4-FFF2-40B4-BE49-F238E27FC236}">
                <a16:creationId xmlns:a16="http://schemas.microsoft.com/office/drawing/2014/main" id="{9B6C0C1D-F537-2C44-319D-2E4B75497C3A}"/>
              </a:ext>
            </a:extLst>
          </p:cNvPr>
          <p:cNvGrpSpPr/>
          <p:nvPr/>
        </p:nvGrpSpPr>
        <p:grpSpPr>
          <a:xfrm>
            <a:off x="8061730" y="5898329"/>
            <a:ext cx="1213200" cy="531000"/>
            <a:chOff x="8061730" y="5898329"/>
            <a:chExt cx="1213200" cy="53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7FBAE47D-9F8F-4084-31F5-1083C8938139}"/>
                    </a:ext>
                  </a:extLst>
                </p14:cNvPr>
                <p14:cNvContentPartPr/>
                <p14:nvPr/>
              </p14:nvContentPartPr>
              <p14:xfrm>
                <a:off x="8061730" y="5898329"/>
                <a:ext cx="1213200" cy="53100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7FBAE47D-9F8F-4084-31F5-1083C8938139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8052730" y="5889689"/>
                  <a:ext cx="1230840" cy="54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F4AAAC2C-45DD-034A-B8E8-D7967E0B473C}"/>
                    </a:ext>
                  </a:extLst>
                </p14:cNvPr>
                <p14:cNvContentPartPr/>
                <p14:nvPr/>
              </p14:nvContentPartPr>
              <p14:xfrm>
                <a:off x="8327050" y="6103169"/>
                <a:ext cx="25920" cy="1476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F4AAAC2C-45DD-034A-B8E8-D7967E0B473C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8318410" y="6094169"/>
                  <a:ext cx="435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BF45D0FA-B8B6-25F7-C629-2DE4921ACAC6}"/>
                    </a:ext>
                  </a:extLst>
                </p14:cNvPr>
                <p14:cNvContentPartPr/>
                <p14:nvPr/>
              </p14:nvContentPartPr>
              <p14:xfrm>
                <a:off x="8185930" y="6104249"/>
                <a:ext cx="73440" cy="4032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BF45D0FA-B8B6-25F7-C629-2DE4921ACAC6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8177290" y="6095609"/>
                  <a:ext cx="91080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706DEB7F-4CCD-28E8-7749-90C6970E9EB3}"/>
              </a:ext>
            </a:extLst>
          </p:cNvPr>
          <p:cNvGrpSpPr/>
          <p:nvPr/>
        </p:nvGrpSpPr>
        <p:grpSpPr>
          <a:xfrm>
            <a:off x="9445570" y="5701049"/>
            <a:ext cx="1165320" cy="484920"/>
            <a:chOff x="9445570" y="5701049"/>
            <a:chExt cx="1165320" cy="48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A6DB71E2-04E6-8354-5BE1-F1BA9DD89A0D}"/>
                    </a:ext>
                  </a:extLst>
                </p14:cNvPr>
                <p14:cNvContentPartPr/>
                <p14:nvPr/>
              </p14:nvContentPartPr>
              <p14:xfrm>
                <a:off x="9445570" y="5701049"/>
                <a:ext cx="1165320" cy="48492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A6DB71E2-04E6-8354-5BE1-F1BA9DD89A0D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9436930" y="5692049"/>
                  <a:ext cx="1182960" cy="5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0AE5DC10-A8E0-3E53-56E2-8DF6C79FF9D6}"/>
                    </a:ext>
                  </a:extLst>
                </p14:cNvPr>
                <p14:cNvContentPartPr/>
                <p14:nvPr/>
              </p14:nvContentPartPr>
              <p14:xfrm>
                <a:off x="9805210" y="5859809"/>
                <a:ext cx="463320" cy="4536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0AE5DC10-A8E0-3E53-56E2-8DF6C79FF9D6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9796210" y="5850809"/>
                  <a:ext cx="480960" cy="6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D933FEF3-0E02-1E0B-3F8C-38F1ADEF89E0}"/>
              </a:ext>
            </a:extLst>
          </p:cNvPr>
          <p:cNvGrpSpPr/>
          <p:nvPr/>
        </p:nvGrpSpPr>
        <p:grpSpPr>
          <a:xfrm>
            <a:off x="10758850" y="5743889"/>
            <a:ext cx="1114920" cy="560880"/>
            <a:chOff x="10758850" y="5743889"/>
            <a:chExt cx="1114920" cy="56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495AE52B-3999-43C7-74C7-D7A94200029C}"/>
                    </a:ext>
                  </a:extLst>
                </p14:cNvPr>
                <p14:cNvContentPartPr/>
                <p14:nvPr/>
              </p14:nvContentPartPr>
              <p14:xfrm>
                <a:off x="10758850" y="5743889"/>
                <a:ext cx="1067760" cy="56088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495AE52B-3999-43C7-74C7-D7A94200029C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10749850" y="5735249"/>
                  <a:ext cx="108540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7CBB858E-DDB9-B421-3C88-24E2EA2B0E43}"/>
                    </a:ext>
                  </a:extLst>
                </p14:cNvPr>
                <p14:cNvContentPartPr/>
                <p14:nvPr/>
              </p14:nvContentPartPr>
              <p14:xfrm>
                <a:off x="11632210" y="5904449"/>
                <a:ext cx="241560" cy="3204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7CBB858E-DDB9-B421-3C88-24E2EA2B0E43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11623570" y="5895809"/>
                  <a:ext cx="2592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FBD86F9C-48DD-54C3-BED9-70A06A1C5A18}"/>
                    </a:ext>
                  </a:extLst>
                </p14:cNvPr>
                <p14:cNvContentPartPr/>
                <p14:nvPr/>
              </p14:nvContentPartPr>
              <p14:xfrm>
                <a:off x="11121010" y="5898689"/>
                <a:ext cx="48960" cy="756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FBD86F9C-48DD-54C3-BED9-70A06A1C5A18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11112010" y="5889689"/>
                  <a:ext cx="66600" cy="2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216DE4A0-90EE-2F62-69F0-02DD842CD641}"/>
              </a:ext>
            </a:extLst>
          </p:cNvPr>
          <p:cNvGrpSpPr/>
          <p:nvPr/>
        </p:nvGrpSpPr>
        <p:grpSpPr>
          <a:xfrm>
            <a:off x="6964090" y="6335729"/>
            <a:ext cx="2606400" cy="366840"/>
            <a:chOff x="6964090" y="6335729"/>
            <a:chExt cx="2606400" cy="36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28EF7BBE-2970-9CF8-19FF-4E766EBD2273}"/>
                    </a:ext>
                  </a:extLst>
                </p14:cNvPr>
                <p14:cNvContentPartPr/>
                <p14:nvPr/>
              </p14:nvContentPartPr>
              <p14:xfrm>
                <a:off x="6964090" y="6428249"/>
                <a:ext cx="1172160" cy="27432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28EF7BBE-2970-9CF8-19FF-4E766EBD2273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6955450" y="6419249"/>
                  <a:ext cx="11898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D55D7EB5-AEA0-27E1-F02C-E8BDE0A4BAC3}"/>
                    </a:ext>
                  </a:extLst>
                </p14:cNvPr>
                <p14:cNvContentPartPr/>
                <p14:nvPr/>
              </p14:nvContentPartPr>
              <p14:xfrm>
                <a:off x="7550890" y="6562889"/>
                <a:ext cx="186840" cy="1944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D55D7EB5-AEA0-27E1-F02C-E8BDE0A4BAC3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7541890" y="6554249"/>
                  <a:ext cx="2044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F0BE8378-A833-414D-4D8D-C434B1342639}"/>
                    </a:ext>
                  </a:extLst>
                </p14:cNvPr>
                <p14:cNvContentPartPr/>
                <p14:nvPr/>
              </p14:nvContentPartPr>
              <p14:xfrm>
                <a:off x="7325530" y="6406289"/>
                <a:ext cx="30960" cy="1188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F0BE8378-A833-414D-4D8D-C434B1342639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7316530" y="6397649"/>
                  <a:ext cx="486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E1CE7C68-408E-3035-1E9E-33EE437DD4EB}"/>
                    </a:ext>
                  </a:extLst>
                </p14:cNvPr>
                <p14:cNvContentPartPr/>
                <p14:nvPr/>
              </p14:nvContentPartPr>
              <p14:xfrm>
                <a:off x="8339650" y="6335729"/>
                <a:ext cx="1230840" cy="35352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E1CE7C68-408E-3035-1E9E-33EE437DD4EB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8330650" y="6326729"/>
                  <a:ext cx="1248480" cy="37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351" name="Ink 350">
                <a:extLst>
                  <a:ext uri="{FF2B5EF4-FFF2-40B4-BE49-F238E27FC236}">
                    <a16:creationId xmlns:a16="http://schemas.microsoft.com/office/drawing/2014/main" id="{3F4DEEEC-DABB-E8BA-9E10-ACC7D36D69D9}"/>
                  </a:ext>
                </a:extLst>
              </p14:cNvPr>
              <p14:cNvContentPartPr/>
              <p14:nvPr/>
            </p14:nvContentPartPr>
            <p14:xfrm>
              <a:off x="6817210" y="5757209"/>
              <a:ext cx="5131440" cy="591480"/>
            </p14:xfrm>
          </p:contentPart>
        </mc:Choice>
        <mc:Fallback xmlns="">
          <p:pic>
            <p:nvPicPr>
              <p:cNvPr id="351" name="Ink 350">
                <a:extLst>
                  <a:ext uri="{FF2B5EF4-FFF2-40B4-BE49-F238E27FC236}">
                    <a16:creationId xmlns:a16="http://schemas.microsoft.com/office/drawing/2014/main" id="{3F4DEEEC-DABB-E8BA-9E10-ACC7D36D69D9}"/>
                  </a:ext>
                </a:extLst>
              </p:cNvPr>
              <p:cNvPicPr/>
              <p:nvPr/>
            </p:nvPicPr>
            <p:blipFill>
              <a:blip r:embed="rId541"/>
              <a:stretch>
                <a:fillRect/>
              </a:stretch>
            </p:blipFill>
            <p:spPr>
              <a:xfrm>
                <a:off x="6781570" y="5685569"/>
                <a:ext cx="5203080" cy="73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352" name="Ink 351">
                <a:extLst>
                  <a:ext uri="{FF2B5EF4-FFF2-40B4-BE49-F238E27FC236}">
                    <a16:creationId xmlns:a16="http://schemas.microsoft.com/office/drawing/2014/main" id="{4D12CABC-A812-4DCA-7758-3E9BCF74C84C}"/>
                  </a:ext>
                </a:extLst>
              </p14:cNvPr>
              <p14:cNvContentPartPr/>
              <p14:nvPr/>
            </p14:nvContentPartPr>
            <p14:xfrm>
              <a:off x="6878050" y="5897249"/>
              <a:ext cx="5078160" cy="459720"/>
            </p14:xfrm>
          </p:contentPart>
        </mc:Choice>
        <mc:Fallback xmlns="">
          <p:pic>
            <p:nvPicPr>
              <p:cNvPr id="352" name="Ink 351">
                <a:extLst>
                  <a:ext uri="{FF2B5EF4-FFF2-40B4-BE49-F238E27FC236}">
                    <a16:creationId xmlns:a16="http://schemas.microsoft.com/office/drawing/2014/main" id="{4D12CABC-A812-4DCA-7758-3E9BCF74C84C}"/>
                  </a:ext>
                </a:extLst>
              </p:cNvPr>
              <p:cNvPicPr/>
              <p:nvPr/>
            </p:nvPicPr>
            <p:blipFill>
              <a:blip r:embed="rId543"/>
              <a:stretch>
                <a:fillRect/>
              </a:stretch>
            </p:blipFill>
            <p:spPr>
              <a:xfrm>
                <a:off x="6788050" y="5717249"/>
                <a:ext cx="5257800" cy="81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353" name="Ink 352">
                <a:extLst>
                  <a:ext uri="{FF2B5EF4-FFF2-40B4-BE49-F238E27FC236}">
                    <a16:creationId xmlns:a16="http://schemas.microsoft.com/office/drawing/2014/main" id="{291569DB-A233-1FB2-F1BF-FEEA9227D576}"/>
                  </a:ext>
                </a:extLst>
              </p14:cNvPr>
              <p14:cNvContentPartPr/>
              <p14:nvPr/>
            </p14:nvContentPartPr>
            <p14:xfrm>
              <a:off x="8498770" y="6163649"/>
              <a:ext cx="176760" cy="27360"/>
            </p14:xfrm>
          </p:contentPart>
        </mc:Choice>
        <mc:Fallback xmlns="">
          <p:pic>
            <p:nvPicPr>
              <p:cNvPr id="353" name="Ink 352">
                <a:extLst>
                  <a:ext uri="{FF2B5EF4-FFF2-40B4-BE49-F238E27FC236}">
                    <a16:creationId xmlns:a16="http://schemas.microsoft.com/office/drawing/2014/main" id="{291569DB-A233-1FB2-F1BF-FEEA9227D576}"/>
                  </a:ext>
                </a:extLst>
              </p:cNvPr>
              <p:cNvPicPr/>
              <p:nvPr/>
            </p:nvPicPr>
            <p:blipFill>
              <a:blip r:embed="rId545"/>
              <a:stretch>
                <a:fillRect/>
              </a:stretch>
            </p:blipFill>
            <p:spPr>
              <a:xfrm>
                <a:off x="8409130" y="5983649"/>
                <a:ext cx="35640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354" name="Ink 353">
                <a:extLst>
                  <a:ext uri="{FF2B5EF4-FFF2-40B4-BE49-F238E27FC236}">
                    <a16:creationId xmlns:a16="http://schemas.microsoft.com/office/drawing/2014/main" id="{C3155FD6-D16C-136D-CF19-C6C89D9B874B}"/>
                  </a:ext>
                </a:extLst>
              </p14:cNvPr>
              <p14:cNvContentPartPr/>
              <p14:nvPr/>
            </p14:nvContentPartPr>
            <p14:xfrm>
              <a:off x="6842770" y="6246809"/>
              <a:ext cx="2971440" cy="417600"/>
            </p14:xfrm>
          </p:contentPart>
        </mc:Choice>
        <mc:Fallback xmlns="">
          <p:pic>
            <p:nvPicPr>
              <p:cNvPr id="354" name="Ink 353">
                <a:extLst>
                  <a:ext uri="{FF2B5EF4-FFF2-40B4-BE49-F238E27FC236}">
                    <a16:creationId xmlns:a16="http://schemas.microsoft.com/office/drawing/2014/main" id="{C3155FD6-D16C-136D-CF19-C6C89D9B874B}"/>
                  </a:ext>
                </a:extLst>
              </p:cNvPr>
              <p:cNvPicPr/>
              <p:nvPr/>
            </p:nvPicPr>
            <p:blipFill>
              <a:blip r:embed="rId547"/>
              <a:stretch>
                <a:fillRect/>
              </a:stretch>
            </p:blipFill>
            <p:spPr>
              <a:xfrm>
                <a:off x="6752770" y="6066809"/>
                <a:ext cx="3151080" cy="77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355" name="Ink 354">
                <a:extLst>
                  <a:ext uri="{FF2B5EF4-FFF2-40B4-BE49-F238E27FC236}">
                    <a16:creationId xmlns:a16="http://schemas.microsoft.com/office/drawing/2014/main" id="{5052E9BE-4E5F-C91C-8D93-4221A8096ED9}"/>
                  </a:ext>
                </a:extLst>
              </p14:cNvPr>
              <p14:cNvContentPartPr/>
              <p14:nvPr/>
            </p14:nvContentPartPr>
            <p14:xfrm>
              <a:off x="7551970" y="5810845"/>
              <a:ext cx="34560" cy="262080"/>
            </p14:xfrm>
          </p:contentPart>
        </mc:Choice>
        <mc:Fallback xmlns="">
          <p:pic>
            <p:nvPicPr>
              <p:cNvPr id="355" name="Ink 354">
                <a:extLst>
                  <a:ext uri="{FF2B5EF4-FFF2-40B4-BE49-F238E27FC236}">
                    <a16:creationId xmlns:a16="http://schemas.microsoft.com/office/drawing/2014/main" id="{5052E9BE-4E5F-C91C-8D93-4221A8096ED9}"/>
                  </a:ext>
                </a:extLst>
              </p:cNvPr>
              <p:cNvPicPr/>
              <p:nvPr/>
            </p:nvPicPr>
            <p:blipFill>
              <a:blip r:embed="rId549"/>
              <a:stretch>
                <a:fillRect/>
              </a:stretch>
            </p:blipFill>
            <p:spPr>
              <a:xfrm>
                <a:off x="7462330" y="5631205"/>
                <a:ext cx="214200" cy="62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2883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76DFB83-F8DE-E9D5-8E1A-5ED4E80B76AA}"/>
              </a:ext>
            </a:extLst>
          </p:cNvPr>
          <p:cNvGrpSpPr/>
          <p:nvPr/>
        </p:nvGrpSpPr>
        <p:grpSpPr>
          <a:xfrm>
            <a:off x="673450" y="436409"/>
            <a:ext cx="1451160" cy="742320"/>
            <a:chOff x="673450" y="436409"/>
            <a:chExt cx="1451160" cy="74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2AAB7CD-6CDC-D781-36EC-221AEB1E98B0}"/>
                    </a:ext>
                  </a:extLst>
                </p14:cNvPr>
                <p14:cNvContentPartPr/>
                <p14:nvPr/>
              </p14:nvContentPartPr>
              <p14:xfrm>
                <a:off x="1092850" y="527129"/>
                <a:ext cx="158760" cy="2620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2AAB7CD-6CDC-D781-36EC-221AEB1E98B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83850" y="518489"/>
                  <a:ext cx="1764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84156A5-5A07-708F-BA3C-BD7C8F6520C9}"/>
                    </a:ext>
                  </a:extLst>
                </p14:cNvPr>
                <p14:cNvContentPartPr/>
                <p14:nvPr/>
              </p14:nvContentPartPr>
              <p14:xfrm>
                <a:off x="1334770" y="738809"/>
                <a:ext cx="29520" cy="1447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84156A5-5A07-708F-BA3C-BD7C8F6520C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26130" y="730169"/>
                  <a:ext cx="4716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276CC8D-DAA5-835E-59CC-C9E2FC82D4E9}"/>
                    </a:ext>
                  </a:extLst>
                </p14:cNvPr>
                <p14:cNvContentPartPr/>
                <p14:nvPr/>
              </p14:nvContentPartPr>
              <p14:xfrm>
                <a:off x="1406410" y="756089"/>
                <a:ext cx="5400" cy="128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276CC8D-DAA5-835E-59CC-C9E2FC82D4E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97410" y="747449"/>
                  <a:ext cx="230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6B4C690-6D33-778B-89C2-8251B821DE10}"/>
                    </a:ext>
                  </a:extLst>
                </p14:cNvPr>
                <p14:cNvContentPartPr/>
                <p14:nvPr/>
              </p14:nvContentPartPr>
              <p14:xfrm>
                <a:off x="1448530" y="737729"/>
                <a:ext cx="8640" cy="133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6B4C690-6D33-778B-89C2-8251B821DE1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39530" y="729089"/>
                  <a:ext cx="262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0BF5F89-0A8C-F86D-40F7-C2008C7699B2}"/>
                    </a:ext>
                  </a:extLst>
                </p14:cNvPr>
                <p14:cNvContentPartPr/>
                <p14:nvPr/>
              </p14:nvContentPartPr>
              <p14:xfrm>
                <a:off x="1257730" y="711449"/>
                <a:ext cx="342360" cy="42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0BF5F89-0A8C-F86D-40F7-C2008C7699B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49090" y="702449"/>
                  <a:ext cx="3600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F55BA5C-2CA9-2581-2070-93BCF84F196A}"/>
                    </a:ext>
                  </a:extLst>
                </p14:cNvPr>
                <p14:cNvContentPartPr/>
                <p14:nvPr/>
              </p14:nvContentPartPr>
              <p14:xfrm>
                <a:off x="1289410" y="872729"/>
                <a:ext cx="293760" cy="68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F55BA5C-2CA9-2581-2070-93BCF84F196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80410" y="863729"/>
                  <a:ext cx="3114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5E0D6BB-F2A4-C86C-C122-9A49ED655292}"/>
                    </a:ext>
                  </a:extLst>
                </p14:cNvPr>
                <p14:cNvContentPartPr/>
                <p14:nvPr/>
              </p14:nvContentPartPr>
              <p14:xfrm>
                <a:off x="1423690" y="436409"/>
                <a:ext cx="130320" cy="141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5E0D6BB-F2A4-C86C-C122-9A49ED65529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14690" y="427409"/>
                  <a:ext cx="1479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51885CF-2BE9-4633-145B-DB25346357D2}"/>
                    </a:ext>
                  </a:extLst>
                </p14:cNvPr>
                <p14:cNvContentPartPr/>
                <p14:nvPr/>
              </p14:nvContentPartPr>
              <p14:xfrm>
                <a:off x="842290" y="441809"/>
                <a:ext cx="253800" cy="539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51885CF-2BE9-4633-145B-DB25346357D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33290" y="432809"/>
                  <a:ext cx="271440" cy="55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A02A2FC-26FB-D19B-2699-E13CA72EDC04}"/>
                    </a:ext>
                  </a:extLst>
                </p14:cNvPr>
                <p14:cNvContentPartPr/>
                <p14:nvPr/>
              </p14:nvContentPartPr>
              <p14:xfrm>
                <a:off x="1689370" y="449369"/>
                <a:ext cx="257400" cy="519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A02A2FC-26FB-D19B-2699-E13CA72EDC0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80370" y="440729"/>
                  <a:ext cx="275040" cy="53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2E1BC14-1F8D-E8AC-C13B-73D30D44A482}"/>
                    </a:ext>
                  </a:extLst>
                </p14:cNvPr>
                <p14:cNvContentPartPr/>
                <p14:nvPr/>
              </p14:nvContentPartPr>
              <p14:xfrm>
                <a:off x="673450" y="1076489"/>
                <a:ext cx="1451160" cy="102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2E1BC14-1F8D-E8AC-C13B-73D30D44A48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4450" y="1067849"/>
                  <a:ext cx="146880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C2C16A-7D80-7589-E5BC-4AD8F8479E02}"/>
              </a:ext>
            </a:extLst>
          </p:cNvPr>
          <p:cNvGrpSpPr/>
          <p:nvPr/>
        </p:nvGrpSpPr>
        <p:grpSpPr>
          <a:xfrm>
            <a:off x="801610" y="1341809"/>
            <a:ext cx="1145880" cy="493200"/>
            <a:chOff x="801610" y="1341809"/>
            <a:chExt cx="1145880" cy="49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51836ED-0FE2-0C1E-0394-FE922F719FB7}"/>
                    </a:ext>
                  </a:extLst>
                </p14:cNvPr>
                <p14:cNvContentPartPr/>
                <p14:nvPr/>
              </p14:nvContentPartPr>
              <p14:xfrm>
                <a:off x="801610" y="1345409"/>
                <a:ext cx="245880" cy="446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51836ED-0FE2-0C1E-0394-FE922F719FB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92970" y="1336769"/>
                  <a:ext cx="26352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9A37E98-3F6E-7467-C25E-9777FA6C796A}"/>
                    </a:ext>
                  </a:extLst>
                </p14:cNvPr>
                <p14:cNvContentPartPr/>
                <p14:nvPr/>
              </p14:nvContentPartPr>
              <p14:xfrm>
                <a:off x="1143610" y="1487249"/>
                <a:ext cx="191880" cy="192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9A37E98-3F6E-7467-C25E-9777FA6C796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34970" y="1478249"/>
                  <a:ext cx="2095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D866060-A179-9F4F-4537-787090CAF639}"/>
                    </a:ext>
                  </a:extLst>
                </p14:cNvPr>
                <p14:cNvContentPartPr/>
                <p14:nvPr/>
              </p14:nvContentPartPr>
              <p14:xfrm>
                <a:off x="1424410" y="1614329"/>
                <a:ext cx="24120" cy="185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D866060-A179-9F4F-4537-787090CAF63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415770" y="1605689"/>
                  <a:ext cx="417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89B2748-B8FF-C77B-5893-D81A2BE32472}"/>
                    </a:ext>
                  </a:extLst>
                </p14:cNvPr>
                <p14:cNvContentPartPr/>
                <p14:nvPr/>
              </p14:nvContentPartPr>
              <p14:xfrm>
                <a:off x="1378330" y="1606769"/>
                <a:ext cx="190080" cy="39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89B2748-B8FF-C77B-5893-D81A2BE3247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369690" y="1598129"/>
                  <a:ext cx="2077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4931C32-E95A-A7FB-62EB-F29040468004}"/>
                    </a:ext>
                  </a:extLst>
                </p14:cNvPr>
                <p14:cNvContentPartPr/>
                <p14:nvPr/>
              </p14:nvContentPartPr>
              <p14:xfrm>
                <a:off x="1349890" y="1810529"/>
                <a:ext cx="206280" cy="24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4931C32-E95A-A7FB-62EB-F2904046800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340890" y="1801889"/>
                  <a:ext cx="2239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ECAF732-6720-AD6B-65C9-42C450890E8E}"/>
                    </a:ext>
                  </a:extLst>
                </p14:cNvPr>
                <p14:cNvContentPartPr/>
                <p14:nvPr/>
              </p14:nvContentPartPr>
              <p14:xfrm>
                <a:off x="1492450" y="1352249"/>
                <a:ext cx="167040" cy="158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ECAF732-6720-AD6B-65C9-42C450890E8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483450" y="1343249"/>
                  <a:ext cx="1846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288694F-F7C6-08F7-2126-71C9021B7670}"/>
                    </a:ext>
                  </a:extLst>
                </p14:cNvPr>
                <p14:cNvContentPartPr/>
                <p14:nvPr/>
              </p14:nvContentPartPr>
              <p14:xfrm>
                <a:off x="1690090" y="1341809"/>
                <a:ext cx="257400" cy="483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288694F-F7C6-08F7-2126-71C9021B767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681090" y="1332809"/>
                  <a:ext cx="275040" cy="50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57BB66-BAAD-3924-2D77-361E785AC62F}"/>
              </a:ext>
            </a:extLst>
          </p:cNvPr>
          <p:cNvGrpSpPr/>
          <p:nvPr/>
        </p:nvGrpSpPr>
        <p:grpSpPr>
          <a:xfrm>
            <a:off x="2376970" y="818369"/>
            <a:ext cx="1012680" cy="498600"/>
            <a:chOff x="2376970" y="818369"/>
            <a:chExt cx="1012680" cy="49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B3AED98-C3F3-73B7-2F59-1045E8FBB767}"/>
                    </a:ext>
                  </a:extLst>
                </p14:cNvPr>
                <p14:cNvContentPartPr/>
                <p14:nvPr/>
              </p14:nvContentPartPr>
              <p14:xfrm>
                <a:off x="2376970" y="1050929"/>
                <a:ext cx="263880" cy="57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B3AED98-C3F3-73B7-2F59-1045E8FBB76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368330" y="1041929"/>
                  <a:ext cx="2815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F4CCE79-2EE2-7B89-8AE1-AFFCC162F2C7}"/>
                    </a:ext>
                  </a:extLst>
                </p14:cNvPr>
                <p14:cNvContentPartPr/>
                <p14:nvPr/>
              </p14:nvContentPartPr>
              <p14:xfrm>
                <a:off x="2392450" y="1246049"/>
                <a:ext cx="239760" cy="70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F4CCE79-2EE2-7B89-8AE1-AFFCC162F2C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383450" y="1237409"/>
                  <a:ext cx="25740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49832EB-A813-FF0A-757C-E229F8BF9414}"/>
                    </a:ext>
                  </a:extLst>
                </p14:cNvPr>
                <p14:cNvContentPartPr/>
                <p14:nvPr/>
              </p14:nvContentPartPr>
              <p14:xfrm>
                <a:off x="2900050" y="856529"/>
                <a:ext cx="251640" cy="384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49832EB-A813-FF0A-757C-E229F8BF941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891050" y="847889"/>
                  <a:ext cx="26928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BE8709C-41B8-16DA-6ABD-BFA5316A9985}"/>
                    </a:ext>
                  </a:extLst>
                </p14:cNvPr>
                <p14:cNvContentPartPr/>
                <p14:nvPr/>
              </p14:nvContentPartPr>
              <p14:xfrm>
                <a:off x="2952610" y="1116809"/>
                <a:ext cx="176400" cy="5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BE8709C-41B8-16DA-6ABD-BFA5316A998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43610" y="1107809"/>
                  <a:ext cx="1940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44F92E-CB7E-E763-9F1B-C15FB3F9DB4C}"/>
                    </a:ext>
                  </a:extLst>
                </p14:cNvPr>
                <p14:cNvContentPartPr/>
                <p14:nvPr/>
              </p14:nvContentPartPr>
              <p14:xfrm>
                <a:off x="3243850" y="818369"/>
                <a:ext cx="145800" cy="95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44F92E-CB7E-E763-9F1B-C15FB3F9DB4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234850" y="809729"/>
                  <a:ext cx="163440" cy="11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153E484-65F4-638D-BCF8-9ECBD3457350}"/>
                  </a:ext>
                </a:extLst>
              </p14:cNvPr>
              <p14:cNvContentPartPr/>
              <p14:nvPr/>
            </p14:nvContentPartPr>
            <p14:xfrm>
              <a:off x="3563890" y="1050209"/>
              <a:ext cx="199800" cy="1526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153E484-65F4-638D-BCF8-9ECBD345735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554890" y="1041209"/>
                <a:ext cx="217440" cy="17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C7ED6208-0306-D1EF-14A2-69FD07E86BE6}"/>
              </a:ext>
            </a:extLst>
          </p:cNvPr>
          <p:cNvGrpSpPr/>
          <p:nvPr/>
        </p:nvGrpSpPr>
        <p:grpSpPr>
          <a:xfrm>
            <a:off x="3778450" y="744569"/>
            <a:ext cx="487080" cy="195840"/>
            <a:chOff x="3778450" y="744569"/>
            <a:chExt cx="487080" cy="19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F54AF4B-172C-2282-EA89-784F22B03BC1}"/>
                    </a:ext>
                  </a:extLst>
                </p14:cNvPr>
                <p14:cNvContentPartPr/>
                <p14:nvPr/>
              </p14:nvContentPartPr>
              <p14:xfrm>
                <a:off x="3778450" y="863369"/>
                <a:ext cx="130320" cy="7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F54AF4B-172C-2282-EA89-784F22B03BC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769810" y="854369"/>
                  <a:ext cx="1479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F1D713A-D452-5BDC-8BC8-6B70762597DF}"/>
                    </a:ext>
                  </a:extLst>
                </p14:cNvPr>
                <p14:cNvContentPartPr/>
                <p14:nvPr/>
              </p14:nvContentPartPr>
              <p14:xfrm>
                <a:off x="4084090" y="744569"/>
                <a:ext cx="181440" cy="195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F1D713A-D452-5BDC-8BC8-6B70762597D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075090" y="735929"/>
                  <a:ext cx="199080" cy="21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5F66664-8CBA-78FB-DD52-3265DBFD94E6}"/>
              </a:ext>
            </a:extLst>
          </p:cNvPr>
          <p:cNvGrpSpPr/>
          <p:nvPr/>
        </p:nvGrpSpPr>
        <p:grpSpPr>
          <a:xfrm>
            <a:off x="4551010" y="727649"/>
            <a:ext cx="758160" cy="407520"/>
            <a:chOff x="4551010" y="727649"/>
            <a:chExt cx="758160" cy="40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BCF982A-BE67-918E-43AF-019D9F2BE577}"/>
                    </a:ext>
                  </a:extLst>
                </p14:cNvPr>
                <p14:cNvContentPartPr/>
                <p14:nvPr/>
              </p14:nvContentPartPr>
              <p14:xfrm>
                <a:off x="4612210" y="909809"/>
                <a:ext cx="11880" cy="194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BCF982A-BE67-918E-43AF-019D9F2BE57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603570" y="901169"/>
                  <a:ext cx="2952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55E2568-8AEC-EA51-118C-1863026480CB}"/>
                    </a:ext>
                  </a:extLst>
                </p14:cNvPr>
                <p14:cNvContentPartPr/>
                <p14:nvPr/>
              </p14:nvContentPartPr>
              <p14:xfrm>
                <a:off x="4551010" y="1040129"/>
                <a:ext cx="106200" cy="7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55E2568-8AEC-EA51-118C-1863026480C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542010" y="1031129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19DA46B-4752-006D-A772-FA3E32C7EA71}"/>
                    </a:ext>
                  </a:extLst>
                </p14:cNvPr>
                <p14:cNvContentPartPr/>
                <p14:nvPr/>
              </p14:nvContentPartPr>
              <p14:xfrm>
                <a:off x="4876090" y="873449"/>
                <a:ext cx="6840" cy="251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19DA46B-4752-006D-A772-FA3E32C7EA7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867450" y="864449"/>
                  <a:ext cx="244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8E63800-E77C-2EFE-A5EC-85B65BA9D0F0}"/>
                    </a:ext>
                  </a:extLst>
                </p14:cNvPr>
                <p14:cNvContentPartPr/>
                <p14:nvPr/>
              </p14:nvContentPartPr>
              <p14:xfrm>
                <a:off x="4863490" y="858689"/>
                <a:ext cx="214200" cy="276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8E63800-E77C-2EFE-A5EC-85B65BA9D0F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854850" y="850049"/>
                  <a:ext cx="23184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BB7BA46-BD3C-A59E-A7D6-EDC5DB31E333}"/>
                    </a:ext>
                  </a:extLst>
                </p14:cNvPr>
                <p14:cNvContentPartPr/>
                <p14:nvPr/>
              </p14:nvContentPartPr>
              <p14:xfrm>
                <a:off x="5161210" y="727649"/>
                <a:ext cx="147960" cy="140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BB7BA46-BD3C-A59E-A7D6-EDC5DB31E33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152210" y="719009"/>
                  <a:ext cx="165600" cy="15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9F4A72-03C0-E78D-96F1-72428B6E636D}"/>
              </a:ext>
            </a:extLst>
          </p:cNvPr>
          <p:cNvGrpSpPr/>
          <p:nvPr/>
        </p:nvGrpSpPr>
        <p:grpSpPr>
          <a:xfrm>
            <a:off x="5444170" y="647369"/>
            <a:ext cx="984960" cy="471240"/>
            <a:chOff x="5444170" y="647369"/>
            <a:chExt cx="984960" cy="47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89078B6-2BBC-8903-FEF1-D6250009198E}"/>
                    </a:ext>
                  </a:extLst>
                </p14:cNvPr>
                <p14:cNvContentPartPr/>
                <p14:nvPr/>
              </p14:nvContentPartPr>
              <p14:xfrm>
                <a:off x="5444170" y="931049"/>
                <a:ext cx="167400" cy="187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89078B6-2BBC-8903-FEF1-D6250009198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435170" y="922049"/>
                  <a:ext cx="1850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678B3CF-7FFE-0897-EA65-E67965DA395B}"/>
                    </a:ext>
                  </a:extLst>
                </p14:cNvPr>
                <p14:cNvContentPartPr/>
                <p14:nvPr/>
              </p14:nvContentPartPr>
              <p14:xfrm>
                <a:off x="5632810" y="815129"/>
                <a:ext cx="108720" cy="69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678B3CF-7FFE-0897-EA65-E67965DA395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23810" y="806489"/>
                  <a:ext cx="12636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477A258-86AE-9F6B-C6B3-D138B1552239}"/>
                    </a:ext>
                  </a:extLst>
                </p14:cNvPr>
                <p14:cNvContentPartPr/>
                <p14:nvPr/>
              </p14:nvContentPartPr>
              <p14:xfrm>
                <a:off x="5907490" y="902249"/>
                <a:ext cx="201240" cy="189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477A258-86AE-9F6B-C6B3-D138B155223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898850" y="893609"/>
                  <a:ext cx="21888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2B7F24B-43D1-62C4-3E1A-943CC349BF74}"/>
                    </a:ext>
                  </a:extLst>
                </p14:cNvPr>
                <p14:cNvContentPartPr/>
                <p14:nvPr/>
              </p14:nvContentPartPr>
              <p14:xfrm>
                <a:off x="6135370" y="647369"/>
                <a:ext cx="293760" cy="236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2B7F24B-43D1-62C4-3E1A-943CC349BF7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126730" y="638729"/>
                  <a:ext cx="311400" cy="25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24DDB7F-0F62-9957-D6B9-FABEC879D1D5}"/>
                  </a:ext>
                </a:extLst>
              </p14:cNvPr>
              <p14:cNvContentPartPr/>
              <p14:nvPr/>
            </p14:nvContentPartPr>
            <p14:xfrm>
              <a:off x="6842770" y="925649"/>
              <a:ext cx="292320" cy="108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24DDB7F-0F62-9957-D6B9-FABEC879D1D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833770" y="916649"/>
                <a:ext cx="3099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DF6E702-45E1-4B38-0103-6E20C7CC764C}"/>
                  </a:ext>
                </a:extLst>
              </p14:cNvPr>
              <p14:cNvContentPartPr/>
              <p14:nvPr/>
            </p14:nvContentPartPr>
            <p14:xfrm>
              <a:off x="7409050" y="924209"/>
              <a:ext cx="204840" cy="156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DF6E702-45E1-4B38-0103-6E20C7CC764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400410" y="915209"/>
                <a:ext cx="22248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608BA175-FC45-D288-C346-486E448D7475}"/>
                  </a:ext>
                </a:extLst>
              </p14:cNvPr>
              <p14:cNvContentPartPr/>
              <p14:nvPr/>
            </p14:nvContentPartPr>
            <p14:xfrm>
              <a:off x="7620010" y="783809"/>
              <a:ext cx="192600" cy="194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608BA175-FC45-D288-C346-486E448D7475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611370" y="775169"/>
                <a:ext cx="21024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222DB1B-9CDE-B196-B403-766CA40C064A}"/>
                  </a:ext>
                </a:extLst>
              </p14:cNvPr>
              <p14:cNvContentPartPr/>
              <p14:nvPr/>
            </p14:nvContentPartPr>
            <p14:xfrm>
              <a:off x="7854730" y="633329"/>
              <a:ext cx="249120" cy="2318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222DB1B-9CDE-B196-B403-766CA40C064A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845730" y="624329"/>
                <a:ext cx="266760" cy="24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EBC497E8-58C0-F0B1-3B69-CF53D8865FF3}"/>
              </a:ext>
            </a:extLst>
          </p:cNvPr>
          <p:cNvGrpSpPr/>
          <p:nvPr/>
        </p:nvGrpSpPr>
        <p:grpSpPr>
          <a:xfrm>
            <a:off x="8344690" y="621449"/>
            <a:ext cx="2270160" cy="888120"/>
            <a:chOff x="8344690" y="621449"/>
            <a:chExt cx="2270160" cy="88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57B66FF-7B29-ADA7-46CD-4B58EA762519}"/>
                    </a:ext>
                  </a:extLst>
                </p14:cNvPr>
                <p14:cNvContentPartPr/>
                <p14:nvPr/>
              </p14:nvContentPartPr>
              <p14:xfrm>
                <a:off x="8344690" y="975689"/>
                <a:ext cx="240480" cy="20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57B66FF-7B29-ADA7-46CD-4B58EA76251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335690" y="967049"/>
                  <a:ext cx="2581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E38EE48-22BE-670D-000E-7324CDC9321B}"/>
                    </a:ext>
                  </a:extLst>
                </p14:cNvPr>
                <p14:cNvContentPartPr/>
                <p14:nvPr/>
              </p14:nvContentPartPr>
              <p14:xfrm>
                <a:off x="8453050" y="873809"/>
                <a:ext cx="65160" cy="236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E38EE48-22BE-670D-000E-7324CDC9321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444410" y="865169"/>
                  <a:ext cx="828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18DA28C-1D7E-3076-BD11-4103EC2D1DB8}"/>
                    </a:ext>
                  </a:extLst>
                </p14:cNvPr>
                <p14:cNvContentPartPr/>
                <p14:nvPr/>
              </p14:nvContentPartPr>
              <p14:xfrm>
                <a:off x="9006730" y="759689"/>
                <a:ext cx="129960" cy="171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18DA28C-1D7E-3076-BD11-4103EC2D1DB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997730" y="751049"/>
                  <a:ext cx="1476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16354BF-47FD-190A-9879-5B57A3CC8DAF}"/>
                    </a:ext>
                  </a:extLst>
                </p14:cNvPr>
                <p14:cNvContentPartPr/>
                <p14:nvPr/>
              </p14:nvContentPartPr>
              <p14:xfrm>
                <a:off x="8805130" y="972449"/>
                <a:ext cx="525960" cy="1357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16354BF-47FD-190A-9879-5B57A3CC8DA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796490" y="963809"/>
                  <a:ext cx="5436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728C7F7-DD21-7415-7118-2872543E479E}"/>
                    </a:ext>
                  </a:extLst>
                </p14:cNvPr>
                <p14:cNvContentPartPr/>
                <p14:nvPr/>
              </p14:nvContentPartPr>
              <p14:xfrm>
                <a:off x="8804050" y="1183769"/>
                <a:ext cx="217800" cy="2412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728C7F7-DD21-7415-7118-2872543E479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795410" y="1175129"/>
                  <a:ext cx="23544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E7F9F62-C46B-C910-AB78-E72567D38BBA}"/>
                    </a:ext>
                  </a:extLst>
                </p14:cNvPr>
                <p14:cNvContentPartPr/>
                <p14:nvPr/>
              </p14:nvContentPartPr>
              <p14:xfrm>
                <a:off x="9056410" y="1242809"/>
                <a:ext cx="156600" cy="1904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E7F9F62-C46B-C910-AB78-E72567D38BB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047410" y="1234169"/>
                  <a:ext cx="1742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391F714-4162-8489-4B49-1E20615ECD66}"/>
                    </a:ext>
                  </a:extLst>
                </p14:cNvPr>
                <p14:cNvContentPartPr/>
                <p14:nvPr/>
              </p14:nvContentPartPr>
              <p14:xfrm>
                <a:off x="9098530" y="1300049"/>
                <a:ext cx="137520" cy="468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391F714-4162-8489-4B49-1E20615ECD6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089530" y="1291409"/>
                  <a:ext cx="15516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3EF0BC0-056A-7607-4F82-55E51F5A6392}"/>
                    </a:ext>
                  </a:extLst>
                </p14:cNvPr>
                <p14:cNvContentPartPr/>
                <p14:nvPr/>
              </p14:nvContentPartPr>
              <p14:xfrm>
                <a:off x="9088450" y="1187369"/>
                <a:ext cx="192600" cy="87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3EF0BC0-056A-7607-4F82-55E51F5A639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079450" y="1178729"/>
                  <a:ext cx="21024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42491F9-2FA3-A64E-EC4A-E36A2629EBEA}"/>
                    </a:ext>
                  </a:extLst>
                </p14:cNvPr>
                <p14:cNvContentPartPr/>
                <p14:nvPr/>
              </p14:nvContentPartPr>
              <p14:xfrm>
                <a:off x="8701810" y="798569"/>
                <a:ext cx="146880" cy="7110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42491F9-2FA3-A64E-EC4A-E36A2629EBE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692810" y="789569"/>
                  <a:ext cx="164520" cy="72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5E285E7-0343-B279-4429-2C4E6E9402FF}"/>
                    </a:ext>
                  </a:extLst>
                </p14:cNvPr>
                <p14:cNvContentPartPr/>
                <p14:nvPr/>
              </p14:nvContentPartPr>
              <p14:xfrm>
                <a:off x="9382210" y="686249"/>
                <a:ext cx="153360" cy="8089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5E285E7-0343-B279-4429-2C4E6E9402F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373570" y="677609"/>
                  <a:ext cx="171000" cy="82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4FB2302-4E57-4A6B-EAE5-F3BA32BFCA53}"/>
                    </a:ext>
                  </a:extLst>
                </p14:cNvPr>
                <p14:cNvContentPartPr/>
                <p14:nvPr/>
              </p14:nvContentPartPr>
              <p14:xfrm>
                <a:off x="9568330" y="701729"/>
                <a:ext cx="182160" cy="154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4FB2302-4E57-4A6B-EAE5-F3BA32BFCA5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559330" y="693089"/>
                  <a:ext cx="1998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3F102B7-05D5-78C2-CE86-8CA62A11F239}"/>
                    </a:ext>
                  </a:extLst>
                </p14:cNvPr>
                <p14:cNvContentPartPr/>
                <p14:nvPr/>
              </p14:nvContentPartPr>
              <p14:xfrm>
                <a:off x="9867850" y="936089"/>
                <a:ext cx="201960" cy="201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3F102B7-05D5-78C2-CE86-8CA62A11F23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859210" y="927449"/>
                  <a:ext cx="2196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944B38A-BBC1-3EFD-E571-DD150D4BDDAC}"/>
                    </a:ext>
                  </a:extLst>
                </p14:cNvPr>
                <p14:cNvContentPartPr/>
                <p14:nvPr/>
              </p14:nvContentPartPr>
              <p14:xfrm>
                <a:off x="10202650" y="621449"/>
                <a:ext cx="412200" cy="2412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944B38A-BBC1-3EFD-E571-DD150D4BDDA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193650" y="612449"/>
                  <a:ext cx="429840" cy="25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7D264F4-AFB3-545A-7AAA-88860C1CC861}"/>
              </a:ext>
            </a:extLst>
          </p:cNvPr>
          <p:cNvGrpSpPr/>
          <p:nvPr/>
        </p:nvGrpSpPr>
        <p:grpSpPr>
          <a:xfrm>
            <a:off x="2178610" y="2022569"/>
            <a:ext cx="1919160" cy="1002600"/>
            <a:chOff x="2178610" y="2022569"/>
            <a:chExt cx="1919160" cy="100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761DDEA-3456-28BD-B07C-80F60F9C2316}"/>
                    </a:ext>
                  </a:extLst>
                </p14:cNvPr>
                <p14:cNvContentPartPr/>
                <p14:nvPr/>
              </p14:nvContentPartPr>
              <p14:xfrm>
                <a:off x="2178610" y="2332529"/>
                <a:ext cx="186120" cy="3859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761DDEA-3456-28BD-B07C-80F60F9C231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169970" y="2323889"/>
                  <a:ext cx="2037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98BE61B-2039-EB4B-FC23-7E4EA09363D4}"/>
                    </a:ext>
                  </a:extLst>
                </p14:cNvPr>
                <p14:cNvContentPartPr/>
                <p14:nvPr/>
              </p14:nvContentPartPr>
              <p14:xfrm>
                <a:off x="2198050" y="2562929"/>
                <a:ext cx="176760" cy="43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98BE61B-2039-EB4B-FC23-7E4EA09363D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189050" y="2553929"/>
                  <a:ext cx="1944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420F681-F435-35C2-336D-95F3F0141657}"/>
                    </a:ext>
                  </a:extLst>
                </p14:cNvPr>
                <p14:cNvContentPartPr/>
                <p14:nvPr/>
              </p14:nvContentPartPr>
              <p14:xfrm>
                <a:off x="2409010" y="2164769"/>
                <a:ext cx="183960" cy="1310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420F681-F435-35C2-336D-95F3F014165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400370" y="2156129"/>
                  <a:ext cx="2016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618DE9C-5108-5A63-5CF0-0E15E3E5658F}"/>
                    </a:ext>
                  </a:extLst>
                </p14:cNvPr>
                <p14:cNvContentPartPr/>
                <p14:nvPr/>
              </p14:nvContentPartPr>
              <p14:xfrm>
                <a:off x="2666410" y="2347649"/>
                <a:ext cx="218160" cy="277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618DE9C-5108-5A63-5CF0-0E15E3E5658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657770" y="2339009"/>
                  <a:ext cx="2358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DA3194B-70AE-539A-312A-97AEE4E6C1A6}"/>
                    </a:ext>
                  </a:extLst>
                </p14:cNvPr>
                <p14:cNvContentPartPr/>
                <p14:nvPr/>
              </p14:nvContentPartPr>
              <p14:xfrm>
                <a:off x="2688370" y="2445569"/>
                <a:ext cx="186120" cy="262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DA3194B-70AE-539A-312A-97AEE4E6C1A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679370" y="2436569"/>
                  <a:ext cx="2037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913833B-9E7D-D471-A88C-2D4CFF43A8B7}"/>
                    </a:ext>
                  </a:extLst>
                </p14:cNvPr>
                <p14:cNvContentPartPr/>
                <p14:nvPr/>
              </p14:nvContentPartPr>
              <p14:xfrm>
                <a:off x="2677570" y="2523329"/>
                <a:ext cx="199080" cy="147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913833B-9E7D-D471-A88C-2D4CFF43A8B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668570" y="2514689"/>
                  <a:ext cx="2167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B0E45A9-43F9-7E22-6402-293E1CEB07AB}"/>
                    </a:ext>
                  </a:extLst>
                </p14:cNvPr>
                <p14:cNvContentPartPr/>
                <p14:nvPr/>
              </p14:nvContentPartPr>
              <p14:xfrm>
                <a:off x="3256090" y="2106449"/>
                <a:ext cx="159480" cy="2840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B0E45A9-43F9-7E22-6402-293E1CEB07A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247090" y="2097449"/>
                  <a:ext cx="17712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853D15B-F11A-82D3-F81D-5CC88C793891}"/>
                    </a:ext>
                  </a:extLst>
                </p14:cNvPr>
                <p14:cNvContentPartPr/>
                <p14:nvPr/>
              </p14:nvContentPartPr>
              <p14:xfrm>
                <a:off x="3532210" y="2022569"/>
                <a:ext cx="126000" cy="795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853D15B-F11A-82D3-F81D-5CC88C79389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523570" y="2013929"/>
                  <a:ext cx="14364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750D8A0-51FD-EB8B-289B-4F9A8F359CAD}"/>
                    </a:ext>
                  </a:extLst>
                </p14:cNvPr>
                <p14:cNvContentPartPr/>
                <p14:nvPr/>
              </p14:nvContentPartPr>
              <p14:xfrm>
                <a:off x="3019930" y="2392649"/>
                <a:ext cx="888840" cy="1274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750D8A0-51FD-EB8B-289B-4F9A8F359CA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011290" y="2383649"/>
                  <a:ext cx="90648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B3E1643-780E-739F-2B9C-CF53329F27C7}"/>
                    </a:ext>
                  </a:extLst>
                </p14:cNvPr>
                <p14:cNvContentPartPr/>
                <p14:nvPr/>
              </p14:nvContentPartPr>
              <p14:xfrm>
                <a:off x="3138010" y="2594969"/>
                <a:ext cx="9360" cy="2786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B3E1643-780E-739F-2B9C-CF53329F27C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129370" y="2585969"/>
                  <a:ext cx="2700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7BB935E-178F-7EAD-A07A-A39B57B48908}"/>
                    </a:ext>
                  </a:extLst>
                </p14:cNvPr>
                <p14:cNvContentPartPr/>
                <p14:nvPr/>
              </p14:nvContentPartPr>
              <p14:xfrm>
                <a:off x="3040090" y="2596769"/>
                <a:ext cx="223560" cy="171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7BB935E-178F-7EAD-A07A-A39B57B4890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031090" y="2588129"/>
                  <a:ext cx="2412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CB0BF56-9D9D-2D76-A0DF-C21ED3056D62}"/>
                    </a:ext>
                  </a:extLst>
                </p14:cNvPr>
                <p14:cNvContentPartPr/>
                <p14:nvPr/>
              </p14:nvContentPartPr>
              <p14:xfrm>
                <a:off x="3278410" y="2589929"/>
                <a:ext cx="122760" cy="2822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CB0BF56-9D9D-2D76-A0DF-C21ED3056D6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269410" y="2581289"/>
                  <a:ext cx="14040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E9C4F10-2ABB-F622-51BA-C79CC3318621}"/>
                    </a:ext>
                  </a:extLst>
                </p14:cNvPr>
                <p14:cNvContentPartPr/>
                <p14:nvPr/>
              </p14:nvContentPartPr>
              <p14:xfrm>
                <a:off x="3530050" y="2706209"/>
                <a:ext cx="132840" cy="3189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E9C4F10-2ABB-F622-51BA-C79CC331862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521050" y="2697569"/>
                  <a:ext cx="15048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BC0DC12-2411-6FD1-AA56-29F49664BC5C}"/>
                    </a:ext>
                  </a:extLst>
                </p14:cNvPr>
                <p14:cNvContentPartPr/>
                <p14:nvPr/>
              </p14:nvContentPartPr>
              <p14:xfrm>
                <a:off x="3708250" y="2524769"/>
                <a:ext cx="114840" cy="3024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BC0DC12-2411-6FD1-AA56-29F49664BC5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699610" y="2515769"/>
                  <a:ext cx="13248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CC4ABAE-E4DD-F666-7ABB-1647FC082EA7}"/>
                    </a:ext>
                  </a:extLst>
                </p14:cNvPr>
                <p14:cNvContentPartPr/>
                <p14:nvPr/>
              </p14:nvContentPartPr>
              <p14:xfrm>
                <a:off x="3860530" y="2569409"/>
                <a:ext cx="15840" cy="2296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CC4ABAE-E4DD-F666-7ABB-1647FC082EA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851890" y="2560409"/>
                  <a:ext cx="334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4097808-6C0D-727B-6E28-B2ABB6E72C91}"/>
                    </a:ext>
                  </a:extLst>
                </p14:cNvPr>
                <p14:cNvContentPartPr/>
                <p14:nvPr/>
              </p14:nvContentPartPr>
              <p14:xfrm>
                <a:off x="3867730" y="2559329"/>
                <a:ext cx="123120" cy="225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4097808-6C0D-727B-6E28-B2ABB6E72C9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859090" y="2550689"/>
                  <a:ext cx="1407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2837100-5557-8745-95C6-996D64D63F12}"/>
                    </a:ext>
                  </a:extLst>
                </p14:cNvPr>
                <p14:cNvContentPartPr/>
                <p14:nvPr/>
              </p14:nvContentPartPr>
              <p14:xfrm>
                <a:off x="4004170" y="2503169"/>
                <a:ext cx="93600" cy="3657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2837100-5557-8745-95C6-996D64D63F1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995170" y="2494529"/>
                  <a:ext cx="111240" cy="38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D7A6892-8DA1-6999-3480-99F5E84C2411}"/>
              </a:ext>
            </a:extLst>
          </p:cNvPr>
          <p:cNvGrpSpPr/>
          <p:nvPr/>
        </p:nvGrpSpPr>
        <p:grpSpPr>
          <a:xfrm>
            <a:off x="5083090" y="1742849"/>
            <a:ext cx="2904840" cy="1114560"/>
            <a:chOff x="5083090" y="1742849"/>
            <a:chExt cx="2904840" cy="111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6D8CF5E-C780-69BD-77D8-447B6F21F9F4}"/>
                    </a:ext>
                  </a:extLst>
                </p14:cNvPr>
                <p14:cNvContentPartPr/>
                <p14:nvPr/>
              </p14:nvContentPartPr>
              <p14:xfrm>
                <a:off x="5083090" y="2228849"/>
                <a:ext cx="236880" cy="3304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6D8CF5E-C780-69BD-77D8-447B6F21F9F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074090" y="2219849"/>
                  <a:ext cx="25452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588F208-D697-13B9-1D6F-0E5FFB15F34C}"/>
                    </a:ext>
                  </a:extLst>
                </p14:cNvPr>
                <p14:cNvContentPartPr/>
                <p14:nvPr/>
              </p14:nvContentPartPr>
              <p14:xfrm>
                <a:off x="5321050" y="2060009"/>
                <a:ext cx="159480" cy="177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588F208-D697-13B9-1D6F-0E5FFB15F34C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312410" y="2051369"/>
                  <a:ext cx="1771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9CE8684-244A-6C83-C4D3-0ABB4E4BED58}"/>
                    </a:ext>
                  </a:extLst>
                </p14:cNvPr>
                <p14:cNvContentPartPr/>
                <p14:nvPr/>
              </p14:nvContentPartPr>
              <p14:xfrm>
                <a:off x="5558650" y="2288609"/>
                <a:ext cx="198720" cy="194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9CE8684-244A-6C83-C4D3-0ABB4E4BED5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550010" y="2279969"/>
                  <a:ext cx="2163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8015F63F-AB16-EDD5-714A-B1834D70E936}"/>
                    </a:ext>
                  </a:extLst>
                </p14:cNvPr>
                <p14:cNvContentPartPr/>
                <p14:nvPr/>
              </p14:nvContentPartPr>
              <p14:xfrm>
                <a:off x="5592850" y="2355209"/>
                <a:ext cx="167760" cy="367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8015F63F-AB16-EDD5-714A-B1834D70E93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584210" y="2346209"/>
                  <a:ext cx="1854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4A850E6-4AB5-2A10-F38F-6A49D6702CB7}"/>
                    </a:ext>
                  </a:extLst>
                </p14:cNvPr>
                <p14:cNvContentPartPr/>
                <p14:nvPr/>
              </p14:nvContentPartPr>
              <p14:xfrm>
                <a:off x="5611210" y="2463209"/>
                <a:ext cx="167400" cy="11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4A850E6-4AB5-2A10-F38F-6A49D6702CB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602570" y="2454209"/>
                  <a:ext cx="1850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E86FD36-B466-0FA2-1D77-3E5951BCC4DE}"/>
                    </a:ext>
                  </a:extLst>
                </p14:cNvPr>
                <p14:cNvContentPartPr/>
                <p14:nvPr/>
              </p14:nvContentPartPr>
              <p14:xfrm>
                <a:off x="5992090" y="2070449"/>
                <a:ext cx="328320" cy="2203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E86FD36-B466-0FA2-1D77-3E5951BCC4D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983450" y="2061809"/>
                  <a:ext cx="3459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673402C-8E4F-E9A0-7721-ABE4654D21A4}"/>
                    </a:ext>
                  </a:extLst>
                </p14:cNvPr>
                <p14:cNvContentPartPr/>
                <p14:nvPr/>
              </p14:nvContentPartPr>
              <p14:xfrm>
                <a:off x="6341650" y="1884329"/>
                <a:ext cx="145440" cy="144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673402C-8E4F-E9A0-7721-ABE4654D21A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333010" y="1875689"/>
                  <a:ext cx="1630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AE9777E-C435-8B84-44D4-E7EFEF2B3698}"/>
                    </a:ext>
                  </a:extLst>
                </p14:cNvPr>
                <p14:cNvContentPartPr/>
                <p14:nvPr/>
              </p14:nvContentPartPr>
              <p14:xfrm>
                <a:off x="6626050" y="1888289"/>
                <a:ext cx="209880" cy="361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AE9777E-C435-8B84-44D4-E7EFEF2B369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617050" y="1879289"/>
                  <a:ext cx="22752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E037530-5636-03CA-4082-F73D266FFFBA}"/>
                    </a:ext>
                  </a:extLst>
                </p14:cNvPr>
                <p14:cNvContentPartPr/>
                <p14:nvPr/>
              </p14:nvContentPartPr>
              <p14:xfrm>
                <a:off x="6876250" y="1742849"/>
                <a:ext cx="177120" cy="1292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E037530-5636-03CA-4082-F73D266FFFB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867610" y="1734209"/>
                  <a:ext cx="1947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5DA26E1-B324-EC57-CCEC-2CA16C3D24B5}"/>
                    </a:ext>
                  </a:extLst>
                </p14:cNvPr>
                <p14:cNvContentPartPr/>
                <p14:nvPr/>
              </p14:nvContentPartPr>
              <p14:xfrm>
                <a:off x="7114930" y="2048849"/>
                <a:ext cx="162360" cy="2750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5DA26E1-B324-EC57-CCEC-2CA16C3D24B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106290" y="2039849"/>
                  <a:ext cx="1800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50411D5-BFA2-456A-A9E9-A85C2D0E7E93}"/>
                    </a:ext>
                  </a:extLst>
                </p14:cNvPr>
                <p14:cNvContentPartPr/>
                <p14:nvPr/>
              </p14:nvContentPartPr>
              <p14:xfrm>
                <a:off x="7377730" y="1828889"/>
                <a:ext cx="125640" cy="365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50411D5-BFA2-456A-A9E9-A85C2D0E7E9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369090" y="1819889"/>
                  <a:ext cx="14328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035BF4B-FE97-8E40-B00C-12FF90E2F152}"/>
                    </a:ext>
                  </a:extLst>
                </p14:cNvPr>
                <p14:cNvContentPartPr/>
                <p14:nvPr/>
              </p14:nvContentPartPr>
              <p14:xfrm>
                <a:off x="7578250" y="1910969"/>
                <a:ext cx="11880" cy="2516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035BF4B-FE97-8E40-B00C-12FF90E2F152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569610" y="1901969"/>
                  <a:ext cx="2952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77964FB7-0268-D896-71B4-A5B16C11CDEF}"/>
                    </a:ext>
                  </a:extLst>
                </p14:cNvPr>
                <p14:cNvContentPartPr/>
                <p14:nvPr/>
              </p14:nvContentPartPr>
              <p14:xfrm>
                <a:off x="7564930" y="1886489"/>
                <a:ext cx="154800" cy="2289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77964FB7-0268-D896-71B4-A5B16C11CDE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555930" y="1877849"/>
                  <a:ext cx="17244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AE94208-DF62-F685-CDC3-9C5C58959E7F}"/>
                    </a:ext>
                  </a:extLst>
                </p14:cNvPr>
                <p14:cNvContentPartPr/>
                <p14:nvPr/>
              </p14:nvContentPartPr>
              <p14:xfrm>
                <a:off x="7771210" y="1826009"/>
                <a:ext cx="107640" cy="423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AE94208-DF62-F685-CDC3-9C5C58959E7F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762210" y="1817009"/>
                  <a:ext cx="12528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EDE2FAE-C4CD-60EC-EB91-B2C32E57A36B}"/>
                    </a:ext>
                  </a:extLst>
                </p14:cNvPr>
                <p14:cNvContentPartPr/>
                <p14:nvPr/>
              </p14:nvContentPartPr>
              <p14:xfrm>
                <a:off x="5900290" y="2342969"/>
                <a:ext cx="2087640" cy="1022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EDE2FAE-C4CD-60EC-EB91-B2C32E57A36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891290" y="2334329"/>
                  <a:ext cx="21052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B86A1A1-3FF8-D09B-30DB-46C584D4A209}"/>
                    </a:ext>
                  </a:extLst>
                </p14:cNvPr>
                <p14:cNvContentPartPr/>
                <p14:nvPr/>
              </p14:nvContentPartPr>
              <p14:xfrm>
                <a:off x="6007930" y="2558609"/>
                <a:ext cx="197640" cy="2988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B86A1A1-3FF8-D09B-30DB-46C584D4A20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999290" y="2549969"/>
                  <a:ext cx="21528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4981DC8-1891-E3A6-CB84-36D444890C1F}"/>
                    </a:ext>
                  </a:extLst>
                </p14:cNvPr>
                <p14:cNvContentPartPr/>
                <p14:nvPr/>
              </p14:nvContentPartPr>
              <p14:xfrm>
                <a:off x="6315010" y="2525849"/>
                <a:ext cx="68760" cy="1105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4981DC8-1891-E3A6-CB84-36D444890C1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306010" y="2517209"/>
                  <a:ext cx="864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68C4798-D3D5-24ED-B268-978EBAF43C1A}"/>
                    </a:ext>
                  </a:extLst>
                </p14:cNvPr>
                <p14:cNvContentPartPr/>
                <p14:nvPr/>
              </p14:nvContentPartPr>
              <p14:xfrm>
                <a:off x="6522730" y="2503529"/>
                <a:ext cx="168480" cy="3085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68C4798-D3D5-24ED-B268-978EBAF43C1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513730" y="2494889"/>
                  <a:ext cx="1861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775EEB1-638B-9DAE-43BA-54E4A63F34E6}"/>
                    </a:ext>
                  </a:extLst>
                </p14:cNvPr>
                <p14:cNvContentPartPr/>
                <p14:nvPr/>
              </p14:nvContentPartPr>
              <p14:xfrm>
                <a:off x="6866170" y="2514329"/>
                <a:ext cx="162000" cy="2750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775EEB1-638B-9DAE-43BA-54E4A63F34E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857530" y="2505329"/>
                  <a:ext cx="17964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C76029C-AE39-6A2D-6BFE-22FA375A7BAA}"/>
                    </a:ext>
                  </a:extLst>
                </p14:cNvPr>
                <p14:cNvContentPartPr/>
                <p14:nvPr/>
              </p14:nvContentPartPr>
              <p14:xfrm>
                <a:off x="6821890" y="2545289"/>
                <a:ext cx="226800" cy="1126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C76029C-AE39-6A2D-6BFE-22FA375A7BA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813250" y="2536289"/>
                  <a:ext cx="2444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C463F327-7EE3-891D-1383-E6B0C8F2A336}"/>
                    </a:ext>
                  </a:extLst>
                </p14:cNvPr>
                <p14:cNvContentPartPr/>
                <p14:nvPr/>
              </p14:nvContentPartPr>
              <p14:xfrm>
                <a:off x="7157050" y="2477969"/>
                <a:ext cx="65160" cy="1468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C463F327-7EE3-891D-1383-E6B0C8F2A33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148410" y="2468969"/>
                  <a:ext cx="828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6E63924C-BC73-775D-3A49-B9F8C9D01737}"/>
                    </a:ext>
                  </a:extLst>
                </p14:cNvPr>
                <p14:cNvContentPartPr/>
                <p14:nvPr/>
              </p14:nvContentPartPr>
              <p14:xfrm>
                <a:off x="7082890" y="2479409"/>
                <a:ext cx="195480" cy="878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6E63924C-BC73-775D-3A49-B9F8C9D0173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073890" y="2470409"/>
                  <a:ext cx="213120" cy="10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327E82E-DC9E-4D2A-2C23-45ED01528A19}"/>
              </a:ext>
            </a:extLst>
          </p:cNvPr>
          <p:cNvGrpSpPr/>
          <p:nvPr/>
        </p:nvGrpSpPr>
        <p:grpSpPr>
          <a:xfrm>
            <a:off x="679930" y="3367169"/>
            <a:ext cx="1492560" cy="395280"/>
            <a:chOff x="679930" y="3367169"/>
            <a:chExt cx="1492560" cy="39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1AC9BD0-1EEC-D635-927B-592DFA6CD27B}"/>
                    </a:ext>
                  </a:extLst>
                </p14:cNvPr>
                <p14:cNvContentPartPr/>
                <p14:nvPr/>
              </p14:nvContentPartPr>
              <p14:xfrm>
                <a:off x="679930" y="3579929"/>
                <a:ext cx="197640" cy="1825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1AC9BD0-1EEC-D635-927B-592DFA6CD27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71290" y="3570929"/>
                  <a:ext cx="2152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7CF6875-FC6E-6FD5-0255-D2E41358F464}"/>
                    </a:ext>
                  </a:extLst>
                </p14:cNvPr>
                <p14:cNvContentPartPr/>
                <p14:nvPr/>
              </p14:nvContentPartPr>
              <p14:xfrm>
                <a:off x="895930" y="3637529"/>
                <a:ext cx="105120" cy="1166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7CF6875-FC6E-6FD5-0255-D2E41358F46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86930" y="3628889"/>
                  <a:ext cx="12276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70344C7B-F57E-BF79-245E-4C98B26CDE2E}"/>
                    </a:ext>
                  </a:extLst>
                </p14:cNvPr>
                <p14:cNvContentPartPr/>
                <p14:nvPr/>
              </p14:nvContentPartPr>
              <p14:xfrm>
                <a:off x="1074850" y="3367169"/>
                <a:ext cx="27720" cy="3405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70344C7B-F57E-BF79-245E-4C98B26CDE2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65850" y="3358169"/>
                  <a:ext cx="4536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A266551-B21B-6B53-A687-AFA01EF418F6}"/>
                    </a:ext>
                  </a:extLst>
                </p14:cNvPr>
                <p14:cNvContentPartPr/>
                <p14:nvPr/>
              </p14:nvContentPartPr>
              <p14:xfrm>
                <a:off x="1156570" y="3565889"/>
                <a:ext cx="403560" cy="176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A266551-B21B-6B53-A687-AFA01EF418F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147570" y="3557249"/>
                  <a:ext cx="4212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5FFFF7D-E4E4-EDFE-CE5C-541E9022E591}"/>
                    </a:ext>
                  </a:extLst>
                </p14:cNvPr>
                <p14:cNvContentPartPr/>
                <p14:nvPr/>
              </p14:nvContentPartPr>
              <p14:xfrm>
                <a:off x="1978450" y="3551489"/>
                <a:ext cx="194040" cy="2062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5FFFF7D-E4E4-EDFE-CE5C-541E9022E59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969450" y="3542849"/>
                  <a:ext cx="211680" cy="22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CB972A1C-B5E1-F0A0-26CE-AC654C94F1C5}"/>
                  </a:ext>
                </a:extLst>
              </p14:cNvPr>
              <p14:cNvContentPartPr/>
              <p14:nvPr/>
            </p14:nvContentPartPr>
            <p14:xfrm>
              <a:off x="3632290" y="3789089"/>
              <a:ext cx="48240" cy="21096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CB972A1C-B5E1-F0A0-26CE-AC654C94F1C5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3623290" y="3780089"/>
                <a:ext cx="65880" cy="22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4" name="Group 153">
            <a:extLst>
              <a:ext uri="{FF2B5EF4-FFF2-40B4-BE49-F238E27FC236}">
                <a16:creationId xmlns:a16="http://schemas.microsoft.com/office/drawing/2014/main" id="{DE062497-3F74-798F-E368-91654DC895FA}"/>
              </a:ext>
            </a:extLst>
          </p:cNvPr>
          <p:cNvGrpSpPr/>
          <p:nvPr/>
        </p:nvGrpSpPr>
        <p:grpSpPr>
          <a:xfrm>
            <a:off x="3983650" y="3392729"/>
            <a:ext cx="1087200" cy="510840"/>
            <a:chOff x="3983650" y="3392729"/>
            <a:chExt cx="1087200" cy="51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B2991F95-965D-849B-5879-5592E5BA5AFC}"/>
                    </a:ext>
                  </a:extLst>
                </p14:cNvPr>
                <p14:cNvContentPartPr/>
                <p14:nvPr/>
              </p14:nvContentPartPr>
              <p14:xfrm>
                <a:off x="4214050" y="3511169"/>
                <a:ext cx="188640" cy="1951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B2991F95-965D-849B-5879-5592E5BA5AF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205410" y="3502169"/>
                  <a:ext cx="2062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1CF4DA09-B0BB-16D3-DCBE-E7BE32DC2E00}"/>
                    </a:ext>
                  </a:extLst>
                </p14:cNvPr>
                <p14:cNvContentPartPr/>
                <p14:nvPr/>
              </p14:nvContentPartPr>
              <p14:xfrm>
                <a:off x="4483330" y="3698009"/>
                <a:ext cx="29520" cy="903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1CF4DA09-B0BB-16D3-DCBE-E7BE32DC2E0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474690" y="3689369"/>
                  <a:ext cx="471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71175BB-708A-C0A4-2205-4CDAAD0AB9D8}"/>
                    </a:ext>
                  </a:extLst>
                </p14:cNvPr>
                <p14:cNvContentPartPr/>
                <p14:nvPr/>
              </p14:nvContentPartPr>
              <p14:xfrm>
                <a:off x="4567210" y="3653369"/>
                <a:ext cx="20160" cy="1252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71175BB-708A-C0A4-2205-4CDAAD0AB9D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558570" y="3644369"/>
                  <a:ext cx="378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EE209F77-5E06-A1B9-7D00-4C346192185A}"/>
                    </a:ext>
                  </a:extLst>
                </p14:cNvPr>
                <p14:cNvContentPartPr/>
                <p14:nvPr/>
              </p14:nvContentPartPr>
              <p14:xfrm>
                <a:off x="4637050" y="3622049"/>
                <a:ext cx="8640" cy="1609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EE209F77-5E06-A1B9-7D00-4C346192185A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628050" y="3613049"/>
                  <a:ext cx="262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251B033-FBD7-753B-57A1-C34AF945D8F3}"/>
                    </a:ext>
                  </a:extLst>
                </p14:cNvPr>
                <p14:cNvContentPartPr/>
                <p14:nvPr/>
              </p14:nvContentPartPr>
              <p14:xfrm>
                <a:off x="4395850" y="3664169"/>
                <a:ext cx="352080" cy="266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251B033-FBD7-753B-57A1-C34AF945D8F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387210" y="3655169"/>
                  <a:ext cx="3697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8801569-0EEA-C68C-53C5-C3BA169DC5AB}"/>
                    </a:ext>
                  </a:extLst>
                </p14:cNvPr>
                <p14:cNvContentPartPr/>
                <p14:nvPr/>
              </p14:nvContentPartPr>
              <p14:xfrm>
                <a:off x="4400890" y="3795209"/>
                <a:ext cx="247680" cy="439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8801569-0EEA-C68C-53C5-C3BA169DC5A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391890" y="3786209"/>
                  <a:ext cx="26532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7B53FB8-F278-B98F-12DD-ADF9B2D72D04}"/>
                    </a:ext>
                  </a:extLst>
                </p14:cNvPr>
                <p14:cNvContentPartPr/>
                <p14:nvPr/>
              </p14:nvContentPartPr>
              <p14:xfrm>
                <a:off x="4580530" y="3399209"/>
                <a:ext cx="105120" cy="1324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87B53FB8-F278-B98F-12DD-ADF9B2D72D0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571890" y="3390569"/>
                  <a:ext cx="1227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A1DFB7BB-1079-8927-D5F4-72A24F703337}"/>
                    </a:ext>
                  </a:extLst>
                </p14:cNvPr>
                <p14:cNvContentPartPr/>
                <p14:nvPr/>
              </p14:nvContentPartPr>
              <p14:xfrm>
                <a:off x="3983650" y="3392729"/>
                <a:ext cx="282960" cy="4536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A1DFB7BB-1079-8927-D5F4-72A24F703337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974650" y="3383729"/>
                  <a:ext cx="30060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52E1BF4B-9E7C-3809-77BB-510A2835E357}"/>
                    </a:ext>
                  </a:extLst>
                </p14:cNvPr>
                <p14:cNvContentPartPr/>
                <p14:nvPr/>
              </p14:nvContentPartPr>
              <p14:xfrm>
                <a:off x="4833970" y="3430889"/>
                <a:ext cx="236880" cy="4726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52E1BF4B-9E7C-3809-77BB-510A2835E35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825330" y="3422249"/>
                  <a:ext cx="254520" cy="49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76AC57A8-BA37-4519-6DFC-717861184910}"/>
              </a:ext>
            </a:extLst>
          </p:cNvPr>
          <p:cNvGrpSpPr/>
          <p:nvPr/>
        </p:nvGrpSpPr>
        <p:grpSpPr>
          <a:xfrm>
            <a:off x="5436250" y="3519809"/>
            <a:ext cx="394200" cy="317520"/>
            <a:chOff x="5436250" y="3519809"/>
            <a:chExt cx="394200" cy="31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BFA05DE8-F7F1-797F-EBEF-BDAB83298B58}"/>
                    </a:ext>
                  </a:extLst>
                </p14:cNvPr>
                <p14:cNvContentPartPr/>
                <p14:nvPr/>
              </p14:nvContentPartPr>
              <p14:xfrm>
                <a:off x="5436250" y="3527369"/>
                <a:ext cx="198000" cy="2588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BFA05DE8-F7F1-797F-EBEF-BDAB83298B5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427610" y="3518369"/>
                  <a:ext cx="21564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3E95B766-D939-B82C-65A1-83F714B63552}"/>
                    </a:ext>
                  </a:extLst>
                </p14:cNvPr>
                <p14:cNvContentPartPr/>
                <p14:nvPr/>
              </p14:nvContentPartPr>
              <p14:xfrm>
                <a:off x="5615530" y="3519809"/>
                <a:ext cx="214920" cy="3175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3E95B766-D939-B82C-65A1-83F714B6355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606890" y="3510809"/>
                  <a:ext cx="232560" cy="33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A46D162-739C-1ACE-58DC-3704675A41B2}"/>
              </a:ext>
            </a:extLst>
          </p:cNvPr>
          <p:cNvGrpSpPr/>
          <p:nvPr/>
        </p:nvGrpSpPr>
        <p:grpSpPr>
          <a:xfrm>
            <a:off x="6107290" y="3489569"/>
            <a:ext cx="470880" cy="415440"/>
            <a:chOff x="6107290" y="3489569"/>
            <a:chExt cx="470880" cy="41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9C6653B5-2D9F-B80A-5BDE-75645DC8882F}"/>
                    </a:ext>
                  </a:extLst>
                </p14:cNvPr>
                <p14:cNvContentPartPr/>
                <p14:nvPr/>
              </p14:nvContentPartPr>
              <p14:xfrm>
                <a:off x="6107290" y="3489569"/>
                <a:ext cx="222120" cy="4154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9C6653B5-2D9F-B80A-5BDE-75645DC8882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098290" y="3480569"/>
                  <a:ext cx="239760" cy="43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A5DCB0C0-1329-5BF9-45C5-6B402AF39051}"/>
                    </a:ext>
                  </a:extLst>
                </p14:cNvPr>
                <p14:cNvContentPartPr/>
                <p14:nvPr/>
              </p14:nvContentPartPr>
              <p14:xfrm>
                <a:off x="6384130" y="3623129"/>
                <a:ext cx="194040" cy="1900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A5DCB0C0-1329-5BF9-45C5-6B402AF3905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375490" y="3614489"/>
                  <a:ext cx="211680" cy="20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A769FAD8-5952-0F0B-5439-D3AB2DA9EBA4}"/>
              </a:ext>
            </a:extLst>
          </p:cNvPr>
          <p:cNvGrpSpPr/>
          <p:nvPr/>
        </p:nvGrpSpPr>
        <p:grpSpPr>
          <a:xfrm>
            <a:off x="6672850" y="3433049"/>
            <a:ext cx="518400" cy="507600"/>
            <a:chOff x="6672850" y="3433049"/>
            <a:chExt cx="518400" cy="50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B5639B92-954F-2A23-715F-66DAD56234B2}"/>
                    </a:ext>
                  </a:extLst>
                </p14:cNvPr>
                <p14:cNvContentPartPr/>
                <p14:nvPr/>
              </p14:nvContentPartPr>
              <p14:xfrm>
                <a:off x="6672850" y="3759209"/>
                <a:ext cx="124920" cy="1742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B5639B92-954F-2A23-715F-66DAD56234B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664210" y="3750569"/>
                  <a:ext cx="1425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DBEFEDF0-B4BF-661D-4453-31C1E77765F1}"/>
                    </a:ext>
                  </a:extLst>
                </p14:cNvPr>
                <p14:cNvContentPartPr/>
                <p14:nvPr/>
              </p14:nvContentPartPr>
              <p14:xfrm>
                <a:off x="6687610" y="3761369"/>
                <a:ext cx="134280" cy="54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DBEFEDF0-B4BF-661D-4453-31C1E77765F1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678970" y="3752729"/>
                  <a:ext cx="1519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7DCC764-1FF3-DBF4-4285-DF1990B67819}"/>
                    </a:ext>
                  </a:extLst>
                </p14:cNvPr>
                <p14:cNvContentPartPr/>
                <p14:nvPr/>
              </p14:nvContentPartPr>
              <p14:xfrm>
                <a:off x="6746650" y="3469049"/>
                <a:ext cx="113040" cy="878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7DCC764-1FF3-DBF4-4285-DF1990B6781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738010" y="3460409"/>
                  <a:ext cx="1306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DC400766-61A5-CAAD-1DE7-3B27A0A996D8}"/>
                    </a:ext>
                  </a:extLst>
                </p14:cNvPr>
                <p14:cNvContentPartPr/>
                <p14:nvPr/>
              </p14:nvContentPartPr>
              <p14:xfrm>
                <a:off x="6963010" y="3433049"/>
                <a:ext cx="228240" cy="5076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DC400766-61A5-CAAD-1DE7-3B27A0A996D8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954370" y="3424409"/>
                  <a:ext cx="245880" cy="52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D5136355-1E35-A58F-CB22-B0C937E44616}"/>
                  </a:ext>
                </a:extLst>
              </p14:cNvPr>
              <p14:cNvContentPartPr/>
              <p14:nvPr/>
            </p14:nvContentPartPr>
            <p14:xfrm>
              <a:off x="3987250" y="4067369"/>
              <a:ext cx="943200" cy="21816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D5136355-1E35-A58F-CB22-B0C937E44616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3978610" y="4058369"/>
                <a:ext cx="960840" cy="23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4" name="Group 183">
            <a:extLst>
              <a:ext uri="{FF2B5EF4-FFF2-40B4-BE49-F238E27FC236}">
                <a16:creationId xmlns:a16="http://schemas.microsoft.com/office/drawing/2014/main" id="{EEEADD5E-15A5-2968-5F9F-4DA6714C422C}"/>
              </a:ext>
            </a:extLst>
          </p:cNvPr>
          <p:cNvGrpSpPr/>
          <p:nvPr/>
        </p:nvGrpSpPr>
        <p:grpSpPr>
          <a:xfrm>
            <a:off x="891610" y="4293809"/>
            <a:ext cx="3855600" cy="1042920"/>
            <a:chOff x="891610" y="4293809"/>
            <a:chExt cx="3855600" cy="104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9D2408FE-4EAC-78FB-358E-C7DAB8C94F29}"/>
                    </a:ext>
                  </a:extLst>
                </p14:cNvPr>
                <p14:cNvContentPartPr/>
                <p14:nvPr/>
              </p14:nvContentPartPr>
              <p14:xfrm>
                <a:off x="1048210" y="4695929"/>
                <a:ext cx="1101600" cy="2959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9D2408FE-4EAC-78FB-358E-C7DAB8C94F2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39210" y="4687289"/>
                  <a:ext cx="111924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B1725DD0-5F84-608F-83C1-4F4C8DF0C7C9}"/>
                    </a:ext>
                  </a:extLst>
                </p14:cNvPr>
                <p14:cNvContentPartPr/>
                <p14:nvPr/>
              </p14:nvContentPartPr>
              <p14:xfrm>
                <a:off x="2196610" y="4397129"/>
                <a:ext cx="1565640" cy="5810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B1725DD0-5F84-608F-83C1-4F4C8DF0C7C9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187970" y="4388489"/>
                  <a:ext cx="1583280" cy="59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369F2531-843B-FCDB-BBF3-514F31723EBE}"/>
                    </a:ext>
                  </a:extLst>
                </p14:cNvPr>
                <p14:cNvContentPartPr/>
                <p14:nvPr/>
              </p14:nvContentPartPr>
              <p14:xfrm>
                <a:off x="3270850" y="4569569"/>
                <a:ext cx="299880" cy="702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369F2531-843B-FCDB-BBF3-514F31723EB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262210" y="4560929"/>
                  <a:ext cx="3175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B018C66-1ABD-8241-630D-B78AFFCD51B4}"/>
                    </a:ext>
                  </a:extLst>
                </p14:cNvPr>
                <p14:cNvContentPartPr/>
                <p14:nvPr/>
              </p14:nvContentPartPr>
              <p14:xfrm>
                <a:off x="3094450" y="4645529"/>
                <a:ext cx="15480" cy="136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B018C66-1ABD-8241-630D-B78AFFCD51B4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085810" y="4636889"/>
                  <a:ext cx="331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6A8CBF8F-CA34-7E7B-7E3B-9A1FDDD1B11D}"/>
                    </a:ext>
                  </a:extLst>
                </p14:cNvPr>
                <p14:cNvContentPartPr/>
                <p14:nvPr/>
              </p14:nvContentPartPr>
              <p14:xfrm>
                <a:off x="891610" y="4988609"/>
                <a:ext cx="384480" cy="3481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6A8CBF8F-CA34-7E7B-7E3B-9A1FDDD1B11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82970" y="4979969"/>
                  <a:ext cx="40212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0BB18999-13E7-677C-930A-A017F131175A}"/>
                    </a:ext>
                  </a:extLst>
                </p14:cNvPr>
                <p14:cNvContentPartPr/>
                <p14:nvPr/>
              </p14:nvContentPartPr>
              <p14:xfrm>
                <a:off x="930490" y="5065289"/>
                <a:ext cx="291600" cy="799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0BB18999-13E7-677C-930A-A017F131175A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921850" y="5056649"/>
                  <a:ext cx="30924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7032A9F1-2A71-8EE0-823B-A89D2A41D32A}"/>
                    </a:ext>
                  </a:extLst>
                </p14:cNvPr>
                <p14:cNvContentPartPr/>
                <p14:nvPr/>
              </p14:nvContentPartPr>
              <p14:xfrm>
                <a:off x="1431250" y="4995809"/>
                <a:ext cx="322200" cy="2602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7032A9F1-2A71-8EE0-823B-A89D2A41D32A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422250" y="4987169"/>
                  <a:ext cx="33984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34C3C605-D590-B911-1D0B-E1AF646C06D1}"/>
                    </a:ext>
                  </a:extLst>
                </p14:cNvPr>
                <p14:cNvContentPartPr/>
                <p14:nvPr/>
              </p14:nvContentPartPr>
              <p14:xfrm>
                <a:off x="1926970" y="4975649"/>
                <a:ext cx="530280" cy="2678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34C3C605-D590-B911-1D0B-E1AF646C06D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917970" y="4967009"/>
                  <a:ext cx="54792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39A30ACF-CA8F-F62D-8906-0413E56F50DD}"/>
                    </a:ext>
                  </a:extLst>
                </p14:cNvPr>
                <p14:cNvContentPartPr/>
                <p14:nvPr/>
              </p14:nvContentPartPr>
              <p14:xfrm>
                <a:off x="2421610" y="4972769"/>
                <a:ext cx="638640" cy="3060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39A30ACF-CA8F-F62D-8906-0413E56F50D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412610" y="4964129"/>
                  <a:ext cx="65628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5E0F7B0-5BFD-ED0C-BC55-9F2BF9E4B13F}"/>
                    </a:ext>
                  </a:extLst>
                </p14:cNvPr>
                <p14:cNvContentPartPr/>
                <p14:nvPr/>
              </p14:nvContentPartPr>
              <p14:xfrm>
                <a:off x="2633290" y="4999769"/>
                <a:ext cx="48960" cy="118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5E0F7B0-5BFD-ED0C-BC55-9F2BF9E4B13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624650" y="4990769"/>
                  <a:ext cx="666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35FB6F40-77A9-F31F-AFB5-4068DF34F64C}"/>
                    </a:ext>
                  </a:extLst>
                </p14:cNvPr>
                <p14:cNvContentPartPr/>
                <p14:nvPr/>
              </p14:nvContentPartPr>
              <p14:xfrm>
                <a:off x="3128650" y="4938209"/>
                <a:ext cx="676800" cy="2869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5FB6F40-77A9-F31F-AFB5-4068DF34F64C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120010" y="4929569"/>
                  <a:ext cx="69444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3C98A2FD-74C4-18F3-FEFC-175D9140B7F9}"/>
                    </a:ext>
                  </a:extLst>
                </p14:cNvPr>
                <p14:cNvContentPartPr/>
                <p14:nvPr/>
              </p14:nvContentPartPr>
              <p14:xfrm>
                <a:off x="3962050" y="4293809"/>
                <a:ext cx="785160" cy="6480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3C98A2FD-74C4-18F3-FEFC-175D9140B7F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953410" y="4284809"/>
                  <a:ext cx="802800" cy="66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194A7441-3517-E446-2A0E-03A90CFA4E1E}"/>
              </a:ext>
            </a:extLst>
          </p:cNvPr>
          <p:cNvGrpSpPr/>
          <p:nvPr/>
        </p:nvGrpSpPr>
        <p:grpSpPr>
          <a:xfrm>
            <a:off x="6493930" y="4134689"/>
            <a:ext cx="466920" cy="322200"/>
            <a:chOff x="6493930" y="4134689"/>
            <a:chExt cx="466920" cy="32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2483B7F0-CB4D-D2D9-D4E4-71E126EEF046}"/>
                    </a:ext>
                  </a:extLst>
                </p14:cNvPr>
                <p14:cNvContentPartPr/>
                <p14:nvPr/>
              </p14:nvContentPartPr>
              <p14:xfrm>
                <a:off x="6542170" y="4160609"/>
                <a:ext cx="418680" cy="2962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2483B7F0-CB4D-D2D9-D4E4-71E126EEF046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533530" y="4151609"/>
                  <a:ext cx="43632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009405BB-4555-4F79-7A26-233D18A93820}"/>
                    </a:ext>
                  </a:extLst>
                </p14:cNvPr>
                <p14:cNvContentPartPr/>
                <p14:nvPr/>
              </p14:nvContentPartPr>
              <p14:xfrm>
                <a:off x="6493930" y="4134689"/>
                <a:ext cx="119520" cy="1479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009405BB-4555-4F79-7A26-233D18A9382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485290" y="4125689"/>
                  <a:ext cx="137160" cy="16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D9283258-8EB3-2C53-ED9B-FA15044E0318}"/>
                  </a:ext>
                </a:extLst>
              </p14:cNvPr>
              <p14:cNvContentPartPr/>
              <p14:nvPr/>
            </p14:nvContentPartPr>
            <p14:xfrm>
              <a:off x="7056970" y="4288049"/>
              <a:ext cx="1192680" cy="35496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D9283258-8EB3-2C53-ED9B-FA15044E0318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7047970" y="4279049"/>
                <a:ext cx="1210320" cy="37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6" name="Group 195">
            <a:extLst>
              <a:ext uri="{FF2B5EF4-FFF2-40B4-BE49-F238E27FC236}">
                <a16:creationId xmlns:a16="http://schemas.microsoft.com/office/drawing/2014/main" id="{1DD16731-2FBA-EE24-2A36-C48115C2F846}"/>
              </a:ext>
            </a:extLst>
          </p:cNvPr>
          <p:cNvGrpSpPr/>
          <p:nvPr/>
        </p:nvGrpSpPr>
        <p:grpSpPr>
          <a:xfrm>
            <a:off x="8341450" y="3830849"/>
            <a:ext cx="3137400" cy="804600"/>
            <a:chOff x="8341450" y="3830849"/>
            <a:chExt cx="3137400" cy="80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1D77731E-424C-878F-BE05-3F9090181A14}"/>
                    </a:ext>
                  </a:extLst>
                </p14:cNvPr>
                <p14:cNvContentPartPr/>
                <p14:nvPr/>
              </p14:nvContentPartPr>
              <p14:xfrm>
                <a:off x="8341450" y="3830849"/>
                <a:ext cx="1760040" cy="8046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1D77731E-424C-878F-BE05-3F9090181A1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332810" y="3821849"/>
                  <a:ext cx="1777680" cy="82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105F0F34-BBDD-13CD-B2BB-C0849391F1A9}"/>
                    </a:ext>
                  </a:extLst>
                </p14:cNvPr>
                <p14:cNvContentPartPr/>
                <p14:nvPr/>
              </p14:nvContentPartPr>
              <p14:xfrm>
                <a:off x="9824290" y="4019849"/>
                <a:ext cx="42120" cy="158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105F0F34-BBDD-13CD-B2BB-C0849391F1A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9815290" y="4011209"/>
                  <a:ext cx="597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076A654E-167F-99A0-B6A0-2D2FE3B5EC2B}"/>
                    </a:ext>
                  </a:extLst>
                </p14:cNvPr>
                <p14:cNvContentPartPr/>
                <p14:nvPr/>
              </p14:nvContentPartPr>
              <p14:xfrm>
                <a:off x="9571930" y="3999689"/>
                <a:ext cx="58320" cy="46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076A654E-167F-99A0-B6A0-2D2FE3B5EC2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562930" y="3990689"/>
                  <a:ext cx="759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C0C860AA-D483-FDBB-0D70-6B905CA5D962}"/>
                    </a:ext>
                  </a:extLst>
                </p14:cNvPr>
                <p14:cNvContentPartPr/>
                <p14:nvPr/>
              </p14:nvContentPartPr>
              <p14:xfrm>
                <a:off x="10188610" y="3892049"/>
                <a:ext cx="567360" cy="4510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C0C860AA-D483-FDBB-0D70-6B905CA5D962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0179610" y="3883409"/>
                  <a:ext cx="58500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1C6F64E-1C15-6DCA-3C7D-85852122B104}"/>
                    </a:ext>
                  </a:extLst>
                </p14:cNvPr>
                <p14:cNvContentPartPr/>
                <p14:nvPr/>
              </p14:nvContentPartPr>
              <p14:xfrm>
                <a:off x="10342330" y="4038569"/>
                <a:ext cx="362880" cy="259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1C6F64E-1C15-6DCA-3C7D-85852122B104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0333330" y="4029569"/>
                  <a:ext cx="3805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BDAF189D-C1B1-CA77-EE7F-5FDA21C0FB9E}"/>
                    </a:ext>
                  </a:extLst>
                </p14:cNvPr>
                <p14:cNvContentPartPr/>
                <p14:nvPr/>
              </p14:nvContentPartPr>
              <p14:xfrm>
                <a:off x="10876210" y="3840209"/>
                <a:ext cx="602640" cy="4604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BDAF189D-C1B1-CA77-EE7F-5FDA21C0FB9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0867570" y="3831569"/>
                  <a:ext cx="620280" cy="47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3BDFAD13-D216-A3AA-D492-A3C27AEB21FC}"/>
              </a:ext>
            </a:extLst>
          </p:cNvPr>
          <p:cNvGrpSpPr/>
          <p:nvPr/>
        </p:nvGrpSpPr>
        <p:grpSpPr>
          <a:xfrm>
            <a:off x="6858610" y="4514489"/>
            <a:ext cx="2881440" cy="546120"/>
            <a:chOff x="6858610" y="4514489"/>
            <a:chExt cx="2881440" cy="54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4E86DCF1-8520-49DC-C77F-06610B2CE026}"/>
                    </a:ext>
                  </a:extLst>
                </p14:cNvPr>
                <p14:cNvContentPartPr/>
                <p14:nvPr/>
              </p14:nvContentPartPr>
              <p14:xfrm>
                <a:off x="6858610" y="4866209"/>
                <a:ext cx="507960" cy="1944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4E86DCF1-8520-49DC-C77F-06610B2CE02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6849610" y="4857209"/>
                  <a:ext cx="5256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5F93A3A5-5EF6-B456-DE04-96AD36D22CFC}"/>
                    </a:ext>
                  </a:extLst>
                </p14:cNvPr>
                <p14:cNvContentPartPr/>
                <p14:nvPr/>
              </p14:nvContentPartPr>
              <p14:xfrm>
                <a:off x="7114930" y="4710329"/>
                <a:ext cx="36360" cy="46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5F93A3A5-5EF6-B456-DE04-96AD36D22CFC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105930" y="4701329"/>
                  <a:ext cx="540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C89EF76-3A1D-6FE7-6503-FFB9653EABF0}"/>
                    </a:ext>
                  </a:extLst>
                </p14:cNvPr>
                <p14:cNvContentPartPr/>
                <p14:nvPr/>
              </p14:nvContentPartPr>
              <p14:xfrm>
                <a:off x="7346050" y="4707089"/>
                <a:ext cx="790560" cy="3034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C89EF76-3A1D-6FE7-6503-FFB9653EABF0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337410" y="4698089"/>
                  <a:ext cx="80820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F0231BC-5D3B-2E77-70E1-60B01FF79021}"/>
                    </a:ext>
                  </a:extLst>
                </p14:cNvPr>
                <p14:cNvContentPartPr/>
                <p14:nvPr/>
              </p14:nvContentPartPr>
              <p14:xfrm>
                <a:off x="7655650" y="4694489"/>
                <a:ext cx="29520" cy="190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F0231BC-5D3B-2E77-70E1-60B01FF7902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646650" y="4685849"/>
                  <a:ext cx="471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A8D7E97C-BEED-2E7A-8E86-169BCC7A2E3B}"/>
                    </a:ext>
                  </a:extLst>
                </p14:cNvPr>
                <p14:cNvContentPartPr/>
                <p14:nvPr/>
              </p14:nvContentPartPr>
              <p14:xfrm>
                <a:off x="8285290" y="4514489"/>
                <a:ext cx="579960" cy="4824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A8D7E97C-BEED-2E7A-8E86-169BCC7A2E3B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8276650" y="4505489"/>
                  <a:ext cx="597600" cy="50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9E76B81F-1F9C-B538-5A94-C4A3B735CA5E}"/>
                    </a:ext>
                  </a:extLst>
                </p14:cNvPr>
                <p14:cNvContentPartPr/>
                <p14:nvPr/>
              </p14:nvContentPartPr>
              <p14:xfrm>
                <a:off x="8336770" y="4734809"/>
                <a:ext cx="359640" cy="190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9E76B81F-1F9C-B538-5A94-C4A3B735CA5E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8327770" y="4725809"/>
                  <a:ext cx="3772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F4A2C76B-25EA-AA26-B23F-37E2EAE7D8D9}"/>
                    </a:ext>
                  </a:extLst>
                </p14:cNvPr>
                <p14:cNvContentPartPr/>
                <p14:nvPr/>
              </p14:nvContentPartPr>
              <p14:xfrm>
                <a:off x="9046690" y="4514489"/>
                <a:ext cx="693360" cy="3996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F4A2C76B-25EA-AA26-B23F-37E2EAE7D8D9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9038050" y="4505489"/>
                  <a:ext cx="711000" cy="41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C554BCD6-3493-CB94-9174-82D8275405AA}"/>
              </a:ext>
            </a:extLst>
          </p:cNvPr>
          <p:cNvGrpSpPr/>
          <p:nvPr/>
        </p:nvGrpSpPr>
        <p:grpSpPr>
          <a:xfrm>
            <a:off x="9854890" y="936089"/>
            <a:ext cx="2067120" cy="1035000"/>
            <a:chOff x="9854890" y="936089"/>
            <a:chExt cx="2067120" cy="103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C25178DE-A6C0-9DCC-C3FB-9B0773178E64}"/>
                    </a:ext>
                  </a:extLst>
                </p14:cNvPr>
                <p14:cNvContentPartPr/>
                <p14:nvPr/>
              </p14:nvContentPartPr>
              <p14:xfrm>
                <a:off x="9854890" y="936089"/>
                <a:ext cx="776160" cy="4266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C25178DE-A6C0-9DCC-C3FB-9B0773178E64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9845890" y="927089"/>
                  <a:ext cx="79380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B5311F54-964F-D064-31D6-347FEEFBBC21}"/>
                    </a:ext>
                  </a:extLst>
                </p14:cNvPr>
                <p14:cNvContentPartPr/>
                <p14:nvPr/>
              </p14:nvContentPartPr>
              <p14:xfrm>
                <a:off x="10280410" y="1185569"/>
                <a:ext cx="136080" cy="1519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B5311F54-964F-D064-31D6-347FEEFBBC2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0271770" y="1176569"/>
                  <a:ext cx="1537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E3902BB9-1ED8-AE0F-B875-C5FC9957FE1F}"/>
                    </a:ext>
                  </a:extLst>
                </p14:cNvPr>
                <p14:cNvContentPartPr/>
                <p14:nvPr/>
              </p14:nvContentPartPr>
              <p14:xfrm>
                <a:off x="10523050" y="1319849"/>
                <a:ext cx="246960" cy="892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E3902BB9-1ED8-AE0F-B875-C5FC9957FE1F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0514050" y="1311209"/>
                  <a:ext cx="2646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CA85CD66-516C-BF36-F3EE-F82850D10BAA}"/>
                    </a:ext>
                  </a:extLst>
                </p14:cNvPr>
                <p14:cNvContentPartPr/>
                <p14:nvPr/>
              </p14:nvContentPartPr>
              <p14:xfrm>
                <a:off x="10669930" y="1316969"/>
                <a:ext cx="130680" cy="2286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CA85CD66-516C-BF36-F3EE-F82850D10BAA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0660930" y="1308329"/>
                  <a:ext cx="1483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03F86030-223D-4BE9-3A2B-864CC5702B3B}"/>
                    </a:ext>
                  </a:extLst>
                </p14:cNvPr>
                <p14:cNvContentPartPr/>
                <p14:nvPr/>
              </p14:nvContentPartPr>
              <p14:xfrm>
                <a:off x="10787290" y="1154249"/>
                <a:ext cx="1134720" cy="4118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03F86030-223D-4BE9-3A2B-864CC5702B3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0778290" y="1145249"/>
                  <a:ext cx="115236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D6369D7-4835-A370-A09F-008E8C3324DD}"/>
                    </a:ext>
                  </a:extLst>
                </p14:cNvPr>
                <p14:cNvContentPartPr/>
                <p14:nvPr/>
              </p14:nvContentPartPr>
              <p14:xfrm>
                <a:off x="11355370" y="1286009"/>
                <a:ext cx="213840" cy="320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D6369D7-4835-A370-A09F-008E8C3324D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1346370" y="1277369"/>
                  <a:ext cx="2314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BE21B41D-B4FD-29F0-A72A-21F6089A6298}"/>
                    </a:ext>
                  </a:extLst>
                </p14:cNvPr>
                <p14:cNvContentPartPr/>
                <p14:nvPr/>
              </p14:nvContentPartPr>
              <p14:xfrm>
                <a:off x="10433050" y="1582289"/>
                <a:ext cx="1064880" cy="3888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BE21B41D-B4FD-29F0-A72A-21F6089A6298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0424410" y="1573289"/>
                  <a:ext cx="1082520" cy="40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E76972E6-3316-FC0D-BBA0-0F69E883DAF2}"/>
              </a:ext>
            </a:extLst>
          </p:cNvPr>
          <p:cNvGrpSpPr/>
          <p:nvPr/>
        </p:nvGrpSpPr>
        <p:grpSpPr>
          <a:xfrm>
            <a:off x="5425090" y="1050569"/>
            <a:ext cx="2671200" cy="682560"/>
            <a:chOff x="5425090" y="1050569"/>
            <a:chExt cx="2671200" cy="68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259A8D6B-6600-83E8-5A29-2F3C8999C0A5}"/>
                    </a:ext>
                  </a:extLst>
                </p14:cNvPr>
                <p14:cNvContentPartPr/>
                <p14:nvPr/>
              </p14:nvContentPartPr>
              <p14:xfrm>
                <a:off x="5425090" y="1476449"/>
                <a:ext cx="272520" cy="1054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259A8D6B-6600-83E8-5A29-2F3C8999C0A5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5416450" y="1467449"/>
                  <a:ext cx="2901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B4486FB6-5589-D065-D749-63742FCAB66E}"/>
                    </a:ext>
                  </a:extLst>
                </p14:cNvPr>
                <p14:cNvContentPartPr/>
                <p14:nvPr/>
              </p14:nvContentPartPr>
              <p14:xfrm>
                <a:off x="5627770" y="1462049"/>
                <a:ext cx="158400" cy="1756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B4486FB6-5589-D065-D749-63742FCAB66E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5618770" y="1453409"/>
                  <a:ext cx="1760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76E96D9C-AB82-CE24-C068-098B5C5C1FBB}"/>
                    </a:ext>
                  </a:extLst>
                </p14:cNvPr>
                <p14:cNvContentPartPr/>
                <p14:nvPr/>
              </p14:nvContentPartPr>
              <p14:xfrm>
                <a:off x="5769250" y="1270889"/>
                <a:ext cx="1325160" cy="4622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76E96D9C-AB82-CE24-C068-098B5C5C1FBB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5760610" y="1261889"/>
                  <a:ext cx="1342800" cy="4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183031BB-EDBA-49A9-B525-27C7646F990F}"/>
                    </a:ext>
                  </a:extLst>
                </p14:cNvPr>
                <p14:cNvContentPartPr/>
                <p14:nvPr/>
              </p14:nvContentPartPr>
              <p14:xfrm>
                <a:off x="6632890" y="1397249"/>
                <a:ext cx="19440" cy="331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183031BB-EDBA-49A9-B525-27C7646F990F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623890" y="1388609"/>
                  <a:ext cx="370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D6B2F702-7131-E31D-CD1E-DC50A8D2A395}"/>
                    </a:ext>
                  </a:extLst>
                </p14:cNvPr>
                <p14:cNvContentPartPr/>
                <p14:nvPr/>
              </p14:nvContentPartPr>
              <p14:xfrm>
                <a:off x="6370090" y="1395449"/>
                <a:ext cx="222120" cy="781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D6B2F702-7131-E31D-CD1E-DC50A8D2A395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6361450" y="1386809"/>
                  <a:ext cx="23976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AE92BD9E-25D4-F52D-0692-C4ACAF09E6DC}"/>
                    </a:ext>
                  </a:extLst>
                </p14:cNvPr>
                <p14:cNvContentPartPr/>
                <p14:nvPr/>
              </p14:nvContentPartPr>
              <p14:xfrm>
                <a:off x="7145890" y="1307969"/>
                <a:ext cx="950400" cy="2872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AE92BD9E-25D4-F52D-0692-C4ACAF09E6DC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136890" y="1298969"/>
                  <a:ext cx="96804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67D719D8-CA8D-3983-B635-B4143B7D33D1}"/>
                    </a:ext>
                  </a:extLst>
                </p14:cNvPr>
                <p14:cNvContentPartPr/>
                <p14:nvPr/>
              </p14:nvContentPartPr>
              <p14:xfrm>
                <a:off x="7297450" y="1050569"/>
                <a:ext cx="636480" cy="2606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67D719D8-CA8D-3983-B635-B4143B7D33D1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288810" y="1041569"/>
                  <a:ext cx="654120" cy="27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54C462B3-3CED-83AF-A1CE-557FC2129E4A}"/>
              </a:ext>
            </a:extLst>
          </p:cNvPr>
          <p:cNvGrpSpPr/>
          <p:nvPr/>
        </p:nvGrpSpPr>
        <p:grpSpPr>
          <a:xfrm>
            <a:off x="9210850" y="5824169"/>
            <a:ext cx="1397520" cy="355680"/>
            <a:chOff x="9210850" y="5824169"/>
            <a:chExt cx="1397520" cy="35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B0C5965E-4F54-2BB7-2B89-18FCCD459531}"/>
                    </a:ext>
                  </a:extLst>
                </p14:cNvPr>
                <p14:cNvContentPartPr/>
                <p14:nvPr/>
              </p14:nvContentPartPr>
              <p14:xfrm>
                <a:off x="9210850" y="5931089"/>
                <a:ext cx="88200" cy="19656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B0C5965E-4F54-2BB7-2B89-18FCCD459531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9202210" y="5922449"/>
                  <a:ext cx="10584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18288B5E-DB87-2870-DF86-5FEA5A14C95D}"/>
                    </a:ext>
                  </a:extLst>
                </p14:cNvPr>
                <p14:cNvContentPartPr/>
                <p14:nvPr/>
              </p14:nvContentPartPr>
              <p14:xfrm>
                <a:off x="9313810" y="6055649"/>
                <a:ext cx="83880" cy="9216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18288B5E-DB87-2870-DF86-5FEA5A14C95D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9304810" y="6046649"/>
                  <a:ext cx="1015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2DF8F200-4D97-3458-DD66-47596218BEFA}"/>
                    </a:ext>
                  </a:extLst>
                </p14:cNvPr>
                <p14:cNvContentPartPr/>
                <p14:nvPr/>
              </p14:nvContentPartPr>
              <p14:xfrm>
                <a:off x="9411370" y="6097769"/>
                <a:ext cx="103680" cy="4968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2DF8F200-4D97-3458-DD66-47596218BEFA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9402370" y="6089129"/>
                  <a:ext cx="1213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F6879CA7-BCCD-0B3B-1A87-11A095EC0E67}"/>
                    </a:ext>
                  </a:extLst>
                </p14:cNvPr>
                <p14:cNvContentPartPr/>
                <p14:nvPr/>
              </p14:nvContentPartPr>
              <p14:xfrm>
                <a:off x="9549610" y="6104249"/>
                <a:ext cx="69120" cy="6336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F6879CA7-BCCD-0B3B-1A87-11A095EC0E67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9540970" y="6095609"/>
                  <a:ext cx="8676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D46C148B-CEBE-0218-0AA2-8DD70D221F2D}"/>
                    </a:ext>
                  </a:extLst>
                </p14:cNvPr>
                <p14:cNvContentPartPr/>
                <p14:nvPr/>
              </p14:nvContentPartPr>
              <p14:xfrm>
                <a:off x="9672730" y="6069689"/>
                <a:ext cx="62640" cy="7632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D46C148B-CEBE-0218-0AA2-8DD70D221F2D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9664090" y="6060689"/>
                  <a:ext cx="802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6EB7B696-D1FC-9C82-D842-669FA3DACA2F}"/>
                    </a:ext>
                  </a:extLst>
                </p14:cNvPr>
                <p14:cNvContentPartPr/>
                <p14:nvPr/>
              </p14:nvContentPartPr>
              <p14:xfrm>
                <a:off x="9769570" y="6058169"/>
                <a:ext cx="45720" cy="9864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6EB7B696-D1FC-9C82-D842-669FA3DACA2F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9760570" y="6049169"/>
                  <a:ext cx="633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1863878F-E1C6-A434-DA8C-208CB41F8730}"/>
                    </a:ext>
                  </a:extLst>
                </p14:cNvPr>
                <p14:cNvContentPartPr/>
                <p14:nvPr/>
              </p14:nvContentPartPr>
              <p14:xfrm>
                <a:off x="9823930" y="6105689"/>
                <a:ext cx="133200" cy="6192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1863878F-E1C6-A434-DA8C-208CB41F8730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9815290" y="6097049"/>
                  <a:ext cx="1508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FC83DEBC-F7DC-95D6-B9E6-6CDBFDA1FDD7}"/>
                    </a:ext>
                  </a:extLst>
                </p14:cNvPr>
                <p14:cNvContentPartPr/>
                <p14:nvPr/>
              </p14:nvContentPartPr>
              <p14:xfrm>
                <a:off x="10014730" y="6085889"/>
                <a:ext cx="162720" cy="9288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FC83DEBC-F7DC-95D6-B9E6-6CDBFDA1FDD7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0005730" y="6077249"/>
                  <a:ext cx="1803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7C1A5E50-F5DD-47AA-B1EC-60D38153C014}"/>
                    </a:ext>
                  </a:extLst>
                </p14:cNvPr>
                <p14:cNvContentPartPr/>
                <p14:nvPr/>
              </p14:nvContentPartPr>
              <p14:xfrm>
                <a:off x="10079170" y="5897609"/>
                <a:ext cx="70560" cy="1440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7C1A5E50-F5DD-47AA-B1EC-60D38153C014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0070530" y="5888609"/>
                  <a:ext cx="882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EDFFF602-6BBC-061F-5D14-9E8DB181B566}"/>
                    </a:ext>
                  </a:extLst>
                </p14:cNvPr>
                <p14:cNvContentPartPr/>
                <p14:nvPr/>
              </p14:nvContentPartPr>
              <p14:xfrm>
                <a:off x="10219210" y="5824169"/>
                <a:ext cx="106920" cy="13932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EDFFF602-6BBC-061F-5D14-9E8DB181B566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0210570" y="5815529"/>
                  <a:ext cx="1245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8275B0DB-8732-C261-BE2B-DE100AC1610A}"/>
                    </a:ext>
                  </a:extLst>
                </p14:cNvPr>
                <p14:cNvContentPartPr/>
                <p14:nvPr/>
              </p14:nvContentPartPr>
              <p14:xfrm>
                <a:off x="10278250" y="6054209"/>
                <a:ext cx="132480" cy="4320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8275B0DB-8732-C261-BE2B-DE100AC1610A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0269250" y="6045209"/>
                  <a:ext cx="1501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CA038074-9FCB-0E3D-4931-86F888B15D3D}"/>
                    </a:ext>
                  </a:extLst>
                </p14:cNvPr>
                <p14:cNvContentPartPr/>
                <p14:nvPr/>
              </p14:nvContentPartPr>
              <p14:xfrm>
                <a:off x="10261330" y="6111449"/>
                <a:ext cx="115200" cy="2916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CA038074-9FCB-0E3D-4931-86F888B15D3D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0252690" y="6102809"/>
                  <a:ext cx="1328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60F0FC0D-A134-F990-8C59-F87E37A4BC46}"/>
                    </a:ext>
                  </a:extLst>
                </p14:cNvPr>
                <p14:cNvContentPartPr/>
                <p14:nvPr/>
              </p14:nvContentPartPr>
              <p14:xfrm>
                <a:off x="10300930" y="5969609"/>
                <a:ext cx="38880" cy="20952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60F0FC0D-A134-F990-8C59-F87E37A4BC46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0292290" y="5960969"/>
                  <a:ext cx="565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7FFF12FD-514F-7AA0-B6EB-22C1A9E04712}"/>
                    </a:ext>
                  </a:extLst>
                </p14:cNvPr>
                <p14:cNvContentPartPr/>
                <p14:nvPr/>
              </p14:nvContentPartPr>
              <p14:xfrm>
                <a:off x="10437730" y="5985449"/>
                <a:ext cx="170640" cy="19440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7FFF12FD-514F-7AA0-B6EB-22C1A9E04712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0429090" y="5976809"/>
                  <a:ext cx="188280" cy="21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376" name="Ink 375">
                <a:extLst>
                  <a:ext uri="{FF2B5EF4-FFF2-40B4-BE49-F238E27FC236}">
                    <a16:creationId xmlns:a16="http://schemas.microsoft.com/office/drawing/2014/main" id="{9C983399-4DEC-25D2-6CF7-9F387D8207E3}"/>
                  </a:ext>
                </a:extLst>
              </p14:cNvPr>
              <p14:cNvContentPartPr/>
              <p14:nvPr/>
            </p14:nvContentPartPr>
            <p14:xfrm>
              <a:off x="9102490" y="6362009"/>
              <a:ext cx="182880" cy="414360"/>
            </p14:xfrm>
          </p:contentPart>
        </mc:Choice>
        <mc:Fallback xmlns="">
          <p:pic>
            <p:nvPicPr>
              <p:cNvPr id="376" name="Ink 375">
                <a:extLst>
                  <a:ext uri="{FF2B5EF4-FFF2-40B4-BE49-F238E27FC236}">
                    <a16:creationId xmlns:a16="http://schemas.microsoft.com/office/drawing/2014/main" id="{9C983399-4DEC-25D2-6CF7-9F387D8207E3}"/>
                  </a:ext>
                </a:extLst>
              </p:cNvPr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9093850" y="6353369"/>
                <a:ext cx="200520" cy="43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0" name="Group 399">
            <a:extLst>
              <a:ext uri="{FF2B5EF4-FFF2-40B4-BE49-F238E27FC236}">
                <a16:creationId xmlns:a16="http://schemas.microsoft.com/office/drawing/2014/main" id="{9B62D663-8F74-9F5A-2AAB-A8F6C2EFCA31}"/>
              </a:ext>
            </a:extLst>
          </p:cNvPr>
          <p:cNvGrpSpPr/>
          <p:nvPr/>
        </p:nvGrpSpPr>
        <p:grpSpPr>
          <a:xfrm>
            <a:off x="9244690" y="6350129"/>
            <a:ext cx="2374920" cy="470880"/>
            <a:chOff x="9244690" y="6350129"/>
            <a:chExt cx="2374920" cy="47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FCA6AAEC-94FF-FFFE-09CB-C2BBDDFAF9BB}"/>
                    </a:ext>
                  </a:extLst>
                </p14:cNvPr>
                <p14:cNvContentPartPr/>
                <p14:nvPr/>
              </p14:nvContentPartPr>
              <p14:xfrm>
                <a:off x="9244690" y="6671249"/>
                <a:ext cx="135000" cy="14976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FCA6AAEC-94FF-FFFE-09CB-C2BBDDFAF9BB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9235690" y="6662609"/>
                  <a:ext cx="1526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46050CBB-25CF-CEBB-0CBF-B5EA9F36FB6A}"/>
                    </a:ext>
                  </a:extLst>
                </p14:cNvPr>
                <p14:cNvContentPartPr/>
                <p14:nvPr/>
              </p14:nvContentPartPr>
              <p14:xfrm>
                <a:off x="9273850" y="6664049"/>
                <a:ext cx="108720" cy="972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46050CBB-25CF-CEBB-0CBF-B5EA9F36FB6A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9265210" y="6655409"/>
                  <a:ext cx="1263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D6E1C566-93FF-63CC-9F40-F25C2ED8647E}"/>
                    </a:ext>
                  </a:extLst>
                </p14:cNvPr>
                <p14:cNvContentPartPr/>
                <p14:nvPr/>
              </p14:nvContentPartPr>
              <p14:xfrm>
                <a:off x="9494890" y="6464609"/>
                <a:ext cx="291960" cy="11736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D6E1C566-93FF-63CC-9F40-F25C2ED8647E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9485890" y="6455609"/>
                  <a:ext cx="3096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3E5B3011-24C3-B32D-558F-822A8DE023E9}"/>
                    </a:ext>
                  </a:extLst>
                </p14:cNvPr>
                <p14:cNvContentPartPr/>
                <p14:nvPr/>
              </p14:nvContentPartPr>
              <p14:xfrm>
                <a:off x="9594610" y="6437969"/>
                <a:ext cx="40320" cy="20340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3E5B3011-24C3-B32D-558F-822A8DE023E9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9585610" y="6429329"/>
                  <a:ext cx="579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131BA1C3-B587-7C3B-9BE8-FE2B6754FDF5}"/>
                    </a:ext>
                  </a:extLst>
                </p14:cNvPr>
                <p14:cNvContentPartPr/>
                <p14:nvPr/>
              </p14:nvContentPartPr>
              <p14:xfrm>
                <a:off x="9672370" y="6664049"/>
                <a:ext cx="114840" cy="10800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131BA1C3-B587-7C3B-9BE8-FE2B6754FDF5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9663370" y="6655409"/>
                  <a:ext cx="1324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59DF6FF6-20C3-D856-137B-3AE71EBEE8D3}"/>
                    </a:ext>
                  </a:extLst>
                </p14:cNvPr>
                <p14:cNvContentPartPr/>
                <p14:nvPr/>
              </p14:nvContentPartPr>
              <p14:xfrm>
                <a:off x="9645730" y="6662249"/>
                <a:ext cx="151560" cy="1368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59DF6FF6-20C3-D856-137B-3AE71EBEE8D3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9636730" y="6653609"/>
                  <a:ext cx="1692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AF1D84E7-4912-7FA0-ED9A-D6FDD32E4415}"/>
                    </a:ext>
                  </a:extLst>
                </p14:cNvPr>
                <p14:cNvContentPartPr/>
                <p14:nvPr/>
              </p14:nvContentPartPr>
              <p14:xfrm>
                <a:off x="9461770" y="6423569"/>
                <a:ext cx="39240" cy="37224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AF1D84E7-4912-7FA0-ED9A-D6FDD32E4415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9452770" y="6414569"/>
                  <a:ext cx="5688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0286D8FB-131F-42DD-6B68-B828EC5850A7}"/>
                    </a:ext>
                  </a:extLst>
                </p14:cNvPr>
                <p14:cNvContentPartPr/>
                <p14:nvPr/>
              </p14:nvContentPartPr>
              <p14:xfrm>
                <a:off x="9845170" y="6409169"/>
                <a:ext cx="43920" cy="2811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0286D8FB-131F-42DD-6B68-B828EC5850A7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9836170" y="6400529"/>
                  <a:ext cx="615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B90383F8-555A-DB16-DF35-84B28E7C340C}"/>
                    </a:ext>
                  </a:extLst>
                </p14:cNvPr>
                <p14:cNvContentPartPr/>
                <p14:nvPr/>
              </p14:nvContentPartPr>
              <p14:xfrm>
                <a:off x="9938050" y="6379649"/>
                <a:ext cx="104040" cy="8460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B90383F8-555A-DB16-DF35-84B28E7C340C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9929410" y="6371009"/>
                  <a:ext cx="1216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1D0A71A0-B1C6-1F47-EFF6-DC8A04F131A9}"/>
                    </a:ext>
                  </a:extLst>
                </p14:cNvPr>
                <p14:cNvContentPartPr/>
                <p14:nvPr/>
              </p14:nvContentPartPr>
              <p14:xfrm>
                <a:off x="10035610" y="6428969"/>
                <a:ext cx="93240" cy="25128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1D0A71A0-B1C6-1F47-EFF6-DC8A04F131A9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0026970" y="6420329"/>
                  <a:ext cx="1108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C47A6E49-F10A-FDEC-9CB0-F0F1038801DA}"/>
                    </a:ext>
                  </a:extLst>
                </p14:cNvPr>
                <p14:cNvContentPartPr/>
                <p14:nvPr/>
              </p14:nvContentPartPr>
              <p14:xfrm>
                <a:off x="10157650" y="6420329"/>
                <a:ext cx="168840" cy="27576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C47A6E49-F10A-FDEC-9CB0-F0F1038801DA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0148650" y="6411329"/>
                  <a:ext cx="18648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047720D5-1BBD-7E0E-480C-C3133F31E038}"/>
                    </a:ext>
                  </a:extLst>
                </p14:cNvPr>
                <p14:cNvContentPartPr/>
                <p14:nvPr/>
              </p14:nvContentPartPr>
              <p14:xfrm>
                <a:off x="10427650" y="6563249"/>
                <a:ext cx="154440" cy="1908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047720D5-1BBD-7E0E-480C-C3133F31E038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0419010" y="6554609"/>
                  <a:ext cx="1720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568C3B2E-7A1C-F635-9283-C13A4C624F1D}"/>
                    </a:ext>
                  </a:extLst>
                </p14:cNvPr>
                <p14:cNvContentPartPr/>
                <p14:nvPr/>
              </p14:nvContentPartPr>
              <p14:xfrm>
                <a:off x="10377250" y="6629489"/>
                <a:ext cx="217440" cy="2340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568C3B2E-7A1C-F635-9283-C13A4C624F1D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0368610" y="6620489"/>
                  <a:ext cx="2350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4CB1E5E3-FF6D-1366-28D8-D32E2308D126}"/>
                    </a:ext>
                  </a:extLst>
                </p14:cNvPr>
                <p14:cNvContentPartPr/>
                <p14:nvPr/>
              </p14:nvContentPartPr>
              <p14:xfrm>
                <a:off x="10776490" y="6391529"/>
                <a:ext cx="124560" cy="28512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4CB1E5E3-FF6D-1366-28D8-D32E2308D126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0767850" y="6382529"/>
                  <a:ext cx="14220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79D9A597-C929-CDB8-67AC-56B16973D2F0}"/>
                    </a:ext>
                  </a:extLst>
                </p14:cNvPr>
                <p14:cNvContentPartPr/>
                <p14:nvPr/>
              </p14:nvContentPartPr>
              <p14:xfrm>
                <a:off x="10736890" y="6527249"/>
                <a:ext cx="147960" cy="2592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79D9A597-C929-CDB8-67AC-56B16973D2F0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0728250" y="6518249"/>
                  <a:ext cx="1656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5B856EF7-104E-E1FA-B611-DF9F1AD52C8F}"/>
                    </a:ext>
                  </a:extLst>
                </p14:cNvPr>
                <p14:cNvContentPartPr/>
                <p14:nvPr/>
              </p14:nvContentPartPr>
              <p14:xfrm>
                <a:off x="10915090" y="6468569"/>
                <a:ext cx="25920" cy="16560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5B856EF7-104E-E1FA-B611-DF9F1AD52C8F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0906450" y="6459569"/>
                  <a:ext cx="435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489E6D53-7E82-CBD4-3401-5EE36AE1DDE6}"/>
                    </a:ext>
                  </a:extLst>
                </p14:cNvPr>
                <p14:cNvContentPartPr/>
                <p14:nvPr/>
              </p14:nvContentPartPr>
              <p14:xfrm>
                <a:off x="11009410" y="6596369"/>
                <a:ext cx="84240" cy="8244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489E6D53-7E82-CBD4-3401-5EE36AE1DDE6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1000770" y="6587729"/>
                  <a:ext cx="10188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04D79910-B002-C92C-F368-18F33641649B}"/>
                    </a:ext>
                  </a:extLst>
                </p14:cNvPr>
                <p14:cNvContentPartPr/>
                <p14:nvPr/>
              </p14:nvContentPartPr>
              <p14:xfrm>
                <a:off x="11138290" y="6442289"/>
                <a:ext cx="50760" cy="21492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04D79910-B002-C92C-F368-18F33641649B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1129290" y="6433289"/>
                  <a:ext cx="6840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DB6F7842-7692-4B90-4F04-54F80639FAC4}"/>
                    </a:ext>
                  </a:extLst>
                </p14:cNvPr>
                <p14:cNvContentPartPr/>
                <p14:nvPr/>
              </p14:nvContentPartPr>
              <p14:xfrm>
                <a:off x="11295610" y="6350129"/>
                <a:ext cx="19800" cy="34236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DB6F7842-7692-4B90-4F04-54F80639FAC4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1286610" y="6341129"/>
                  <a:ext cx="3744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30EFEC56-6F58-3425-EC34-A18A3989E79D}"/>
                    </a:ext>
                  </a:extLst>
                </p14:cNvPr>
                <p14:cNvContentPartPr/>
                <p14:nvPr/>
              </p14:nvContentPartPr>
              <p14:xfrm>
                <a:off x="11254930" y="6530129"/>
                <a:ext cx="155160" cy="2916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30EFEC56-6F58-3425-EC34-A18A3989E79D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11245930" y="6521489"/>
                  <a:ext cx="1728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514B4185-3C36-4431-E598-39BF0D2FC5FA}"/>
                    </a:ext>
                  </a:extLst>
                </p14:cNvPr>
                <p14:cNvContentPartPr/>
                <p14:nvPr/>
              </p14:nvContentPartPr>
              <p14:xfrm>
                <a:off x="11408650" y="6583769"/>
                <a:ext cx="210960" cy="8316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514B4185-3C36-4431-E598-39BF0D2FC5FA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1399650" y="6575129"/>
                  <a:ext cx="228600" cy="10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D20941BB-D8AD-F4DA-06A5-6037427F06A3}"/>
                  </a:ext>
                </a:extLst>
              </p14:cNvPr>
              <p14:cNvContentPartPr/>
              <p14:nvPr/>
            </p14:nvContentPartPr>
            <p14:xfrm>
              <a:off x="2654170" y="5485769"/>
              <a:ext cx="10080" cy="1044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D20941BB-D8AD-F4DA-06A5-6037427F06A3}"/>
                  </a:ext>
                </a:extLst>
              </p:cNvPr>
              <p:cNvPicPr/>
              <p:nvPr/>
            </p:nvPicPr>
            <p:blipFill>
              <a:blip r:embed="rId387"/>
              <a:stretch>
                <a:fillRect/>
              </a:stretch>
            </p:blipFill>
            <p:spPr>
              <a:xfrm>
                <a:off x="2645530" y="5477129"/>
                <a:ext cx="2772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2B0EADB1-CAF0-474F-2598-13B69D0CBC49}"/>
                  </a:ext>
                </a:extLst>
              </p14:cNvPr>
              <p14:cNvContentPartPr/>
              <p14:nvPr/>
            </p14:nvContentPartPr>
            <p14:xfrm>
              <a:off x="808450" y="5943329"/>
              <a:ext cx="117720" cy="662760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2B0EADB1-CAF0-474F-2598-13B69D0CBC49}"/>
                  </a:ext>
                </a:extLst>
              </p:cNvPr>
              <p:cNvPicPr/>
              <p:nvPr/>
            </p:nvPicPr>
            <p:blipFill>
              <a:blip r:embed="rId389"/>
              <a:stretch>
                <a:fillRect/>
              </a:stretch>
            </p:blipFill>
            <p:spPr>
              <a:xfrm>
                <a:off x="799450" y="5934689"/>
                <a:ext cx="135360" cy="68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48" name="Ink 247">
                <a:extLst>
                  <a:ext uri="{FF2B5EF4-FFF2-40B4-BE49-F238E27FC236}">
                    <a16:creationId xmlns:a16="http://schemas.microsoft.com/office/drawing/2014/main" id="{5BE44048-7088-CF68-C429-6752BBDC36CC}"/>
                  </a:ext>
                </a:extLst>
              </p14:cNvPr>
              <p14:cNvContentPartPr/>
              <p14:nvPr/>
            </p14:nvContentPartPr>
            <p14:xfrm>
              <a:off x="951370" y="6520049"/>
              <a:ext cx="8640" cy="128520"/>
            </p14:xfrm>
          </p:contentPart>
        </mc:Choice>
        <mc:Fallback xmlns="">
          <p:pic>
            <p:nvPicPr>
              <p:cNvPr id="248" name="Ink 247">
                <a:extLst>
                  <a:ext uri="{FF2B5EF4-FFF2-40B4-BE49-F238E27FC236}">
                    <a16:creationId xmlns:a16="http://schemas.microsoft.com/office/drawing/2014/main" id="{5BE44048-7088-CF68-C429-6752BBDC36CC}"/>
                  </a:ext>
                </a:extLst>
              </p:cNvPr>
              <p:cNvPicPr/>
              <p:nvPr/>
            </p:nvPicPr>
            <p:blipFill>
              <a:blip r:embed="rId391"/>
              <a:stretch>
                <a:fillRect/>
              </a:stretch>
            </p:blipFill>
            <p:spPr>
              <a:xfrm>
                <a:off x="942730" y="6511049"/>
                <a:ext cx="2628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B0A290F9-58ED-528D-1FAA-C7984C827041}"/>
                  </a:ext>
                </a:extLst>
              </p14:cNvPr>
              <p14:cNvContentPartPr/>
              <p14:nvPr/>
            </p14:nvContentPartPr>
            <p14:xfrm>
              <a:off x="1019410" y="6518609"/>
              <a:ext cx="13320" cy="140400"/>
            </p14:xfrm>
          </p:contentPart>
        </mc:Choice>
        <mc:Fallback xmlns=""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B0A290F9-58ED-528D-1FAA-C7984C827041}"/>
                  </a:ext>
                </a:extLst>
              </p:cNvPr>
              <p:cNvPicPr/>
              <p:nvPr/>
            </p:nvPicPr>
            <p:blipFill>
              <a:blip r:embed="rId393"/>
              <a:stretch>
                <a:fillRect/>
              </a:stretch>
            </p:blipFill>
            <p:spPr>
              <a:xfrm>
                <a:off x="1010410" y="6509969"/>
                <a:ext cx="309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A1B9FD82-C332-0895-E73F-C87694286B5C}"/>
                  </a:ext>
                </a:extLst>
              </p14:cNvPr>
              <p14:cNvContentPartPr/>
              <p14:nvPr/>
            </p14:nvContentPartPr>
            <p14:xfrm>
              <a:off x="1120210" y="6494129"/>
              <a:ext cx="12240" cy="159480"/>
            </p14:xfrm>
          </p:contentPart>
        </mc:Choice>
        <mc:Fallback xmlns=""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A1B9FD82-C332-0895-E73F-C87694286B5C}"/>
                  </a:ext>
                </a:extLst>
              </p:cNvPr>
              <p:cNvPicPr/>
              <p:nvPr/>
            </p:nvPicPr>
            <p:blipFill>
              <a:blip r:embed="rId395"/>
              <a:stretch>
                <a:fillRect/>
              </a:stretch>
            </p:blipFill>
            <p:spPr>
              <a:xfrm>
                <a:off x="1111210" y="6485489"/>
                <a:ext cx="2988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B6C44A21-2FC0-192A-C675-5D80FE14816D}"/>
                  </a:ext>
                </a:extLst>
              </p14:cNvPr>
              <p14:cNvContentPartPr/>
              <p14:nvPr/>
            </p14:nvContentPartPr>
            <p14:xfrm>
              <a:off x="892690" y="6507809"/>
              <a:ext cx="297360" cy="39960"/>
            </p14:xfrm>
          </p:contentPart>
        </mc:Choice>
        <mc:Fallback xmlns=""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B6C44A21-2FC0-192A-C675-5D80FE14816D}"/>
                  </a:ext>
                </a:extLst>
              </p:cNvPr>
              <p:cNvPicPr/>
              <p:nvPr/>
            </p:nvPicPr>
            <p:blipFill>
              <a:blip r:embed="rId397"/>
              <a:stretch>
                <a:fillRect/>
              </a:stretch>
            </p:blipFill>
            <p:spPr>
              <a:xfrm>
                <a:off x="883690" y="6498809"/>
                <a:ext cx="3150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8707AA66-46DF-38CF-97F4-8DE51E1A8366}"/>
                  </a:ext>
                </a:extLst>
              </p14:cNvPr>
              <p14:cNvContentPartPr/>
              <p14:nvPr/>
            </p14:nvContentPartPr>
            <p14:xfrm>
              <a:off x="923290" y="6653969"/>
              <a:ext cx="270000" cy="2196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8707AA66-46DF-38CF-97F4-8DE51E1A8366}"/>
                  </a:ext>
                </a:extLst>
              </p:cNvPr>
              <p:cNvPicPr/>
              <p:nvPr/>
            </p:nvPicPr>
            <p:blipFill>
              <a:blip r:embed="rId399"/>
              <a:stretch>
                <a:fillRect/>
              </a:stretch>
            </p:blipFill>
            <p:spPr>
              <a:xfrm>
                <a:off x="914650" y="6644969"/>
                <a:ext cx="28764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5BE5E087-9C4F-3DAB-6FF1-43F8674CD30E}"/>
                  </a:ext>
                </a:extLst>
              </p14:cNvPr>
              <p14:cNvContentPartPr/>
              <p14:nvPr/>
            </p14:nvContentPartPr>
            <p14:xfrm>
              <a:off x="1286170" y="6110369"/>
              <a:ext cx="331560" cy="116280"/>
            </p14:xfrm>
          </p:contentPart>
        </mc:Choice>
        <mc:Fallback xmlns=""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5BE5E087-9C4F-3DAB-6FF1-43F8674CD30E}"/>
                  </a:ext>
                </a:extLst>
              </p:cNvPr>
              <p:cNvPicPr/>
              <p:nvPr/>
            </p:nvPicPr>
            <p:blipFill>
              <a:blip r:embed="rId401"/>
              <a:stretch>
                <a:fillRect/>
              </a:stretch>
            </p:blipFill>
            <p:spPr>
              <a:xfrm>
                <a:off x="1277170" y="6101729"/>
                <a:ext cx="3492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9528F2B6-C00E-59C6-082D-50A7DA5BA7AD}"/>
                  </a:ext>
                </a:extLst>
              </p14:cNvPr>
              <p14:cNvContentPartPr/>
              <p14:nvPr/>
            </p14:nvContentPartPr>
            <p14:xfrm>
              <a:off x="1435210" y="6071489"/>
              <a:ext cx="21960" cy="29520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9528F2B6-C00E-59C6-082D-50A7DA5BA7AD}"/>
                  </a:ext>
                </a:extLst>
              </p:cNvPr>
              <p:cNvPicPr/>
              <p:nvPr/>
            </p:nvPicPr>
            <p:blipFill>
              <a:blip r:embed="rId403"/>
              <a:stretch>
                <a:fillRect/>
              </a:stretch>
            </p:blipFill>
            <p:spPr>
              <a:xfrm>
                <a:off x="1426210" y="6062489"/>
                <a:ext cx="3960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A3594DA3-FD0E-9A0E-3C78-A0B5222A8120}"/>
                  </a:ext>
                </a:extLst>
              </p14:cNvPr>
              <p14:cNvContentPartPr/>
              <p14:nvPr/>
            </p14:nvContentPartPr>
            <p14:xfrm>
              <a:off x="1519810" y="6389009"/>
              <a:ext cx="18360" cy="11808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A3594DA3-FD0E-9A0E-3C78-A0B5222A8120}"/>
                  </a:ext>
                </a:extLst>
              </p:cNvPr>
              <p:cNvPicPr/>
              <p:nvPr/>
            </p:nvPicPr>
            <p:blipFill>
              <a:blip r:embed="rId405"/>
              <a:stretch>
                <a:fillRect/>
              </a:stretch>
            </p:blipFill>
            <p:spPr>
              <a:xfrm>
                <a:off x="1510810" y="6380009"/>
                <a:ext cx="360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5421CADB-820D-7CB3-2537-1AF6E5244ECF}"/>
                  </a:ext>
                </a:extLst>
              </p14:cNvPr>
              <p14:cNvContentPartPr/>
              <p14:nvPr/>
            </p14:nvContentPartPr>
            <p14:xfrm>
              <a:off x="1597210" y="6391889"/>
              <a:ext cx="10080" cy="14760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5421CADB-820D-7CB3-2537-1AF6E5244ECF}"/>
                  </a:ext>
                </a:extLst>
              </p:cNvPr>
              <p:cNvPicPr/>
              <p:nvPr/>
            </p:nvPicPr>
            <p:blipFill>
              <a:blip r:embed="rId407"/>
              <a:stretch>
                <a:fillRect/>
              </a:stretch>
            </p:blipFill>
            <p:spPr>
              <a:xfrm>
                <a:off x="1588210" y="6383249"/>
                <a:ext cx="277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174C5AD0-ECB2-07F5-3DF3-66C9AF0A3F66}"/>
                  </a:ext>
                </a:extLst>
              </p14:cNvPr>
              <p14:cNvContentPartPr/>
              <p14:nvPr/>
            </p14:nvContentPartPr>
            <p14:xfrm>
              <a:off x="1645810" y="6383609"/>
              <a:ext cx="5400" cy="12348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174C5AD0-ECB2-07F5-3DF3-66C9AF0A3F66}"/>
                  </a:ext>
                </a:extLst>
              </p:cNvPr>
              <p:cNvPicPr/>
              <p:nvPr/>
            </p:nvPicPr>
            <p:blipFill>
              <a:blip r:embed="rId409"/>
              <a:stretch>
                <a:fillRect/>
              </a:stretch>
            </p:blipFill>
            <p:spPr>
              <a:xfrm>
                <a:off x="1637170" y="6374609"/>
                <a:ext cx="23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A139B119-1391-6A9B-2DEC-345AD156DBC2}"/>
                  </a:ext>
                </a:extLst>
              </p14:cNvPr>
              <p14:cNvContentPartPr/>
              <p14:nvPr/>
            </p14:nvContentPartPr>
            <p14:xfrm>
              <a:off x="1456810" y="6374609"/>
              <a:ext cx="228240" cy="1656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A139B119-1391-6A9B-2DEC-345AD156DBC2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1447810" y="6365609"/>
                <a:ext cx="24588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FDBE6CDA-ACA6-2A5F-E278-7338FCA7B55C}"/>
                  </a:ext>
                </a:extLst>
              </p14:cNvPr>
              <p14:cNvContentPartPr/>
              <p14:nvPr/>
            </p14:nvContentPartPr>
            <p14:xfrm>
              <a:off x="1448170" y="6560729"/>
              <a:ext cx="257760" cy="3744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FDBE6CDA-ACA6-2A5F-E278-7338FCA7B55C}"/>
                  </a:ext>
                </a:extLst>
              </p:cNvPr>
              <p:cNvPicPr/>
              <p:nvPr/>
            </p:nvPicPr>
            <p:blipFill>
              <a:blip r:embed="rId413"/>
              <a:stretch>
                <a:fillRect/>
              </a:stretch>
            </p:blipFill>
            <p:spPr>
              <a:xfrm>
                <a:off x="1439170" y="6551729"/>
                <a:ext cx="2754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962A37D0-512C-13D9-691A-9644F2D6F975}"/>
                  </a:ext>
                </a:extLst>
              </p14:cNvPr>
              <p14:cNvContentPartPr/>
              <p14:nvPr/>
            </p14:nvContentPartPr>
            <p14:xfrm>
              <a:off x="1786930" y="6086249"/>
              <a:ext cx="129600" cy="29772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962A37D0-512C-13D9-691A-9644F2D6F975}"/>
                  </a:ext>
                </a:extLst>
              </p:cNvPr>
              <p:cNvPicPr/>
              <p:nvPr/>
            </p:nvPicPr>
            <p:blipFill>
              <a:blip r:embed="rId415"/>
              <a:stretch>
                <a:fillRect/>
              </a:stretch>
            </p:blipFill>
            <p:spPr>
              <a:xfrm>
                <a:off x="1778290" y="6077249"/>
                <a:ext cx="14724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28BA9CE5-1C69-14F0-AA57-D15B0DC8798A}"/>
                  </a:ext>
                </a:extLst>
              </p14:cNvPr>
              <p14:cNvContentPartPr/>
              <p14:nvPr/>
            </p14:nvContentPartPr>
            <p14:xfrm>
              <a:off x="1945690" y="6063209"/>
              <a:ext cx="175680" cy="32940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28BA9CE5-1C69-14F0-AA57-D15B0DC8798A}"/>
                  </a:ext>
                </a:extLst>
              </p:cNvPr>
              <p:cNvPicPr/>
              <p:nvPr/>
            </p:nvPicPr>
            <p:blipFill>
              <a:blip r:embed="rId417"/>
              <a:stretch>
                <a:fillRect/>
              </a:stretch>
            </p:blipFill>
            <p:spPr>
              <a:xfrm>
                <a:off x="1936690" y="6054569"/>
                <a:ext cx="19332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7103566B-273A-C86A-8442-4DBF039C9C52}"/>
                  </a:ext>
                </a:extLst>
              </p14:cNvPr>
              <p14:cNvContentPartPr/>
              <p14:nvPr/>
            </p14:nvContentPartPr>
            <p14:xfrm>
              <a:off x="3098410" y="5977889"/>
              <a:ext cx="163440" cy="18396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7103566B-273A-C86A-8442-4DBF039C9C52}"/>
                  </a:ext>
                </a:extLst>
              </p:cNvPr>
              <p:cNvPicPr/>
              <p:nvPr/>
            </p:nvPicPr>
            <p:blipFill>
              <a:blip r:embed="rId419"/>
              <a:stretch>
                <a:fillRect/>
              </a:stretch>
            </p:blipFill>
            <p:spPr>
              <a:xfrm>
                <a:off x="3089410" y="5969249"/>
                <a:ext cx="18108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FCAB7F91-B9B0-E8FD-D100-9472EC5F49B2}"/>
                  </a:ext>
                </a:extLst>
              </p14:cNvPr>
              <p14:cNvContentPartPr/>
              <p14:nvPr/>
            </p14:nvContentPartPr>
            <p14:xfrm>
              <a:off x="1225690" y="6048089"/>
              <a:ext cx="72360" cy="50832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FCAB7F91-B9B0-E8FD-D100-9472EC5F49B2}"/>
                  </a:ext>
                </a:extLst>
              </p:cNvPr>
              <p:cNvPicPr/>
              <p:nvPr/>
            </p:nvPicPr>
            <p:blipFill>
              <a:blip r:embed="rId421"/>
              <a:stretch>
                <a:fillRect/>
              </a:stretch>
            </p:blipFill>
            <p:spPr>
              <a:xfrm>
                <a:off x="1217050" y="6039089"/>
                <a:ext cx="90000" cy="52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99C0F708-8ACD-DF39-3AE2-8E02368536FB}"/>
                  </a:ext>
                </a:extLst>
              </p14:cNvPr>
              <p14:cNvContentPartPr/>
              <p14:nvPr/>
            </p14:nvContentPartPr>
            <p14:xfrm>
              <a:off x="1704130" y="6049889"/>
              <a:ext cx="79920" cy="48780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99C0F708-8ACD-DF39-3AE2-8E02368536FB}"/>
                  </a:ext>
                </a:extLst>
              </p:cNvPr>
              <p:cNvPicPr/>
              <p:nvPr/>
            </p:nvPicPr>
            <p:blipFill>
              <a:blip r:embed="rId423"/>
              <a:stretch>
                <a:fillRect/>
              </a:stretch>
            </p:blipFill>
            <p:spPr>
              <a:xfrm>
                <a:off x="1695130" y="6040889"/>
                <a:ext cx="97560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B357F17A-50DC-577A-07CA-A7BE8F72D576}"/>
                  </a:ext>
                </a:extLst>
              </p14:cNvPr>
              <p14:cNvContentPartPr/>
              <p14:nvPr/>
            </p14:nvContentPartPr>
            <p14:xfrm>
              <a:off x="1733650" y="5933969"/>
              <a:ext cx="124920" cy="14148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B357F17A-50DC-577A-07CA-A7BE8F72D576}"/>
                  </a:ext>
                </a:extLst>
              </p:cNvPr>
              <p:cNvPicPr/>
              <p:nvPr/>
            </p:nvPicPr>
            <p:blipFill>
              <a:blip r:embed="rId425"/>
              <a:stretch>
                <a:fillRect/>
              </a:stretch>
            </p:blipFill>
            <p:spPr>
              <a:xfrm>
                <a:off x="1724650" y="5925329"/>
                <a:ext cx="1425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18364DAF-ECC8-B2F2-E372-9B398D93A691}"/>
                  </a:ext>
                </a:extLst>
              </p14:cNvPr>
              <p14:cNvContentPartPr/>
              <p14:nvPr/>
            </p14:nvContentPartPr>
            <p14:xfrm>
              <a:off x="2283370" y="6366329"/>
              <a:ext cx="143640" cy="7560"/>
            </p14:xfrm>
          </p:contentPart>
        </mc:Choice>
        <mc:Fallback xmlns=""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18364DAF-ECC8-B2F2-E372-9B398D93A691}"/>
                  </a:ext>
                </a:extLst>
              </p:cNvPr>
              <p:cNvPicPr/>
              <p:nvPr/>
            </p:nvPicPr>
            <p:blipFill>
              <a:blip r:embed="rId427"/>
              <a:stretch>
                <a:fillRect/>
              </a:stretch>
            </p:blipFill>
            <p:spPr>
              <a:xfrm>
                <a:off x="2274370" y="6357689"/>
                <a:ext cx="16128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2D09D7B6-DE5D-13D7-F160-065A4CDC13B2}"/>
                  </a:ext>
                </a:extLst>
              </p14:cNvPr>
              <p14:cNvContentPartPr/>
              <p14:nvPr/>
            </p14:nvContentPartPr>
            <p14:xfrm>
              <a:off x="2302450" y="6421769"/>
              <a:ext cx="113040" cy="1080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2D09D7B6-DE5D-13D7-F160-065A4CDC13B2}"/>
                  </a:ext>
                </a:extLst>
              </p:cNvPr>
              <p:cNvPicPr/>
              <p:nvPr/>
            </p:nvPicPr>
            <p:blipFill>
              <a:blip r:embed="rId429"/>
              <a:stretch>
                <a:fillRect/>
              </a:stretch>
            </p:blipFill>
            <p:spPr>
              <a:xfrm>
                <a:off x="2293450" y="6412769"/>
                <a:ext cx="13068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D0898F2A-3A2C-E6EE-18DD-49865127D0F9}"/>
                  </a:ext>
                </a:extLst>
              </p14:cNvPr>
              <p14:cNvContentPartPr/>
              <p14:nvPr/>
            </p14:nvContentPartPr>
            <p14:xfrm>
              <a:off x="2541850" y="5966369"/>
              <a:ext cx="117720" cy="683640"/>
            </p14:xfrm>
          </p:contentPart>
        </mc:Choice>
        <mc:Fallback xmlns=""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D0898F2A-3A2C-E6EE-18DD-49865127D0F9}"/>
                  </a:ext>
                </a:extLst>
              </p:cNvPr>
              <p:cNvPicPr/>
              <p:nvPr/>
            </p:nvPicPr>
            <p:blipFill>
              <a:blip r:embed="rId431"/>
              <a:stretch>
                <a:fillRect/>
              </a:stretch>
            </p:blipFill>
            <p:spPr>
              <a:xfrm>
                <a:off x="2532850" y="5957729"/>
                <a:ext cx="135360" cy="70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0E082304-065C-9170-E7DC-874CC10415EB}"/>
                  </a:ext>
                </a:extLst>
              </p14:cNvPr>
              <p14:cNvContentPartPr/>
              <p14:nvPr/>
            </p14:nvContentPartPr>
            <p14:xfrm>
              <a:off x="2702410" y="6550289"/>
              <a:ext cx="15480" cy="9792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0E082304-065C-9170-E7DC-874CC10415EB}"/>
                  </a:ext>
                </a:extLst>
              </p:cNvPr>
              <p:cNvPicPr/>
              <p:nvPr/>
            </p:nvPicPr>
            <p:blipFill>
              <a:blip r:embed="rId433"/>
              <a:stretch>
                <a:fillRect/>
              </a:stretch>
            </p:blipFill>
            <p:spPr>
              <a:xfrm>
                <a:off x="2693770" y="6541649"/>
                <a:ext cx="331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5E379463-ACE6-5ABC-8060-14C7E7A9B9C0}"/>
                  </a:ext>
                </a:extLst>
              </p14:cNvPr>
              <p14:cNvContentPartPr/>
              <p14:nvPr/>
            </p14:nvContentPartPr>
            <p14:xfrm>
              <a:off x="2778370" y="6530849"/>
              <a:ext cx="23400" cy="111960"/>
            </p14:xfrm>
          </p:contentPart>
        </mc:Choice>
        <mc:Fallback xmlns=""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5E379463-ACE6-5ABC-8060-14C7E7A9B9C0}"/>
                  </a:ext>
                </a:extLst>
              </p:cNvPr>
              <p:cNvPicPr/>
              <p:nvPr/>
            </p:nvPicPr>
            <p:blipFill>
              <a:blip r:embed="rId435"/>
              <a:stretch>
                <a:fillRect/>
              </a:stretch>
            </p:blipFill>
            <p:spPr>
              <a:xfrm>
                <a:off x="2769370" y="6521849"/>
                <a:ext cx="4104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313D8405-32F2-A701-3407-2B58C34A27FE}"/>
                  </a:ext>
                </a:extLst>
              </p14:cNvPr>
              <p14:cNvContentPartPr/>
              <p14:nvPr/>
            </p14:nvContentPartPr>
            <p14:xfrm>
              <a:off x="2837770" y="6495569"/>
              <a:ext cx="12960" cy="15012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313D8405-32F2-A701-3407-2B58C34A27FE}"/>
                  </a:ext>
                </a:extLst>
              </p:cNvPr>
              <p:cNvPicPr/>
              <p:nvPr/>
            </p:nvPicPr>
            <p:blipFill>
              <a:blip r:embed="rId437"/>
              <a:stretch>
                <a:fillRect/>
              </a:stretch>
            </p:blipFill>
            <p:spPr>
              <a:xfrm>
                <a:off x="2829130" y="6486569"/>
                <a:ext cx="3060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9E4D8B1E-7496-7FF2-4D27-077BAAC8AEE3}"/>
                  </a:ext>
                </a:extLst>
              </p14:cNvPr>
              <p14:cNvContentPartPr/>
              <p14:nvPr/>
            </p14:nvContentPartPr>
            <p14:xfrm>
              <a:off x="2656690" y="6525809"/>
              <a:ext cx="247320" cy="39240"/>
            </p14:xfrm>
          </p:contentPart>
        </mc:Choice>
        <mc:Fallback xmlns=""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9E4D8B1E-7496-7FF2-4D27-077BAAC8AEE3}"/>
                  </a:ext>
                </a:extLst>
              </p:cNvPr>
              <p:cNvPicPr/>
              <p:nvPr/>
            </p:nvPicPr>
            <p:blipFill>
              <a:blip r:embed="rId439"/>
              <a:stretch>
                <a:fillRect/>
              </a:stretch>
            </p:blipFill>
            <p:spPr>
              <a:xfrm>
                <a:off x="2647690" y="6517169"/>
                <a:ext cx="2649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F4B1E2C5-0D31-D356-668F-9E54F072C2DA}"/>
                  </a:ext>
                </a:extLst>
              </p14:cNvPr>
              <p14:cNvContentPartPr/>
              <p14:nvPr/>
            </p14:nvContentPartPr>
            <p14:xfrm>
              <a:off x="2669650" y="6666929"/>
              <a:ext cx="232560" cy="864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F4B1E2C5-0D31-D356-668F-9E54F072C2DA}"/>
                  </a:ext>
                </a:extLst>
              </p:cNvPr>
              <p:cNvPicPr/>
              <p:nvPr/>
            </p:nvPicPr>
            <p:blipFill>
              <a:blip r:embed="rId441"/>
              <a:stretch>
                <a:fillRect/>
              </a:stretch>
            </p:blipFill>
            <p:spPr>
              <a:xfrm>
                <a:off x="2660650" y="6658289"/>
                <a:ext cx="2502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305D83AA-4803-74F3-587E-5E4F89481F6F}"/>
                  </a:ext>
                </a:extLst>
              </p14:cNvPr>
              <p14:cNvContentPartPr/>
              <p14:nvPr/>
            </p14:nvContentPartPr>
            <p14:xfrm>
              <a:off x="3338890" y="6119729"/>
              <a:ext cx="16920" cy="6588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305D83AA-4803-74F3-587E-5E4F89481F6F}"/>
                  </a:ext>
                </a:extLst>
              </p:cNvPr>
              <p:cNvPicPr/>
              <p:nvPr/>
            </p:nvPicPr>
            <p:blipFill>
              <a:blip r:embed="rId443"/>
              <a:stretch>
                <a:fillRect/>
              </a:stretch>
            </p:blipFill>
            <p:spPr>
              <a:xfrm>
                <a:off x="3329890" y="6110729"/>
                <a:ext cx="3456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FF57B265-EB4C-BB0F-43E8-EA68BC4A859C}"/>
                  </a:ext>
                </a:extLst>
              </p14:cNvPr>
              <p14:cNvContentPartPr/>
              <p14:nvPr/>
            </p14:nvContentPartPr>
            <p14:xfrm>
              <a:off x="3384610" y="6079769"/>
              <a:ext cx="16920" cy="101520"/>
            </p14:xfrm>
          </p:contentPart>
        </mc:Choice>
        <mc:Fallback xmlns=""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FF57B265-EB4C-BB0F-43E8-EA68BC4A859C}"/>
                  </a:ext>
                </a:extLst>
              </p:cNvPr>
              <p:cNvPicPr/>
              <p:nvPr/>
            </p:nvPicPr>
            <p:blipFill>
              <a:blip r:embed="rId445"/>
              <a:stretch>
                <a:fillRect/>
              </a:stretch>
            </p:blipFill>
            <p:spPr>
              <a:xfrm>
                <a:off x="3375610" y="6071129"/>
                <a:ext cx="345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82" name="Ink 281">
                <a:extLst>
                  <a:ext uri="{FF2B5EF4-FFF2-40B4-BE49-F238E27FC236}">
                    <a16:creationId xmlns:a16="http://schemas.microsoft.com/office/drawing/2014/main" id="{D3C1D2C4-F504-E111-38D0-F67C3CB6195D}"/>
                  </a:ext>
                </a:extLst>
              </p14:cNvPr>
              <p14:cNvContentPartPr/>
              <p14:nvPr/>
            </p14:nvContentPartPr>
            <p14:xfrm>
              <a:off x="3414850" y="6069689"/>
              <a:ext cx="14760" cy="101880"/>
            </p14:xfrm>
          </p:contentPart>
        </mc:Choice>
        <mc:Fallback xmlns="">
          <p:pic>
            <p:nvPicPr>
              <p:cNvPr id="282" name="Ink 281">
                <a:extLst>
                  <a:ext uri="{FF2B5EF4-FFF2-40B4-BE49-F238E27FC236}">
                    <a16:creationId xmlns:a16="http://schemas.microsoft.com/office/drawing/2014/main" id="{D3C1D2C4-F504-E111-38D0-F67C3CB6195D}"/>
                  </a:ext>
                </a:extLst>
              </p:cNvPr>
              <p:cNvPicPr/>
              <p:nvPr/>
            </p:nvPicPr>
            <p:blipFill>
              <a:blip r:embed="rId447"/>
              <a:stretch>
                <a:fillRect/>
              </a:stretch>
            </p:blipFill>
            <p:spPr>
              <a:xfrm>
                <a:off x="3406210" y="6060689"/>
                <a:ext cx="324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83" name="Ink 282">
                <a:extLst>
                  <a:ext uri="{FF2B5EF4-FFF2-40B4-BE49-F238E27FC236}">
                    <a16:creationId xmlns:a16="http://schemas.microsoft.com/office/drawing/2014/main" id="{A3A142F9-476C-1BE6-D926-0ACE6C84A45A}"/>
                  </a:ext>
                </a:extLst>
              </p14:cNvPr>
              <p14:cNvContentPartPr/>
              <p14:nvPr/>
            </p14:nvContentPartPr>
            <p14:xfrm>
              <a:off x="3329170" y="6058889"/>
              <a:ext cx="161280" cy="55440"/>
            </p14:xfrm>
          </p:contentPart>
        </mc:Choice>
        <mc:Fallback xmlns="">
          <p:pic>
            <p:nvPicPr>
              <p:cNvPr id="283" name="Ink 282">
                <a:extLst>
                  <a:ext uri="{FF2B5EF4-FFF2-40B4-BE49-F238E27FC236}">
                    <a16:creationId xmlns:a16="http://schemas.microsoft.com/office/drawing/2014/main" id="{A3A142F9-476C-1BE6-D926-0ACE6C84A45A}"/>
                  </a:ext>
                </a:extLst>
              </p:cNvPr>
              <p:cNvPicPr/>
              <p:nvPr/>
            </p:nvPicPr>
            <p:blipFill>
              <a:blip r:embed="rId449"/>
              <a:stretch>
                <a:fillRect/>
              </a:stretch>
            </p:blipFill>
            <p:spPr>
              <a:xfrm>
                <a:off x="3320170" y="6050249"/>
                <a:ext cx="17892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84" name="Ink 283">
                <a:extLst>
                  <a:ext uri="{FF2B5EF4-FFF2-40B4-BE49-F238E27FC236}">
                    <a16:creationId xmlns:a16="http://schemas.microsoft.com/office/drawing/2014/main" id="{966F3FCB-4F3F-11B6-0F86-9FBE800B039A}"/>
                  </a:ext>
                </a:extLst>
              </p14:cNvPr>
              <p14:cNvContentPartPr/>
              <p14:nvPr/>
            </p14:nvContentPartPr>
            <p14:xfrm>
              <a:off x="3306850" y="6166529"/>
              <a:ext cx="216000" cy="41760"/>
            </p14:xfrm>
          </p:contentPart>
        </mc:Choice>
        <mc:Fallback xmlns="">
          <p:pic>
            <p:nvPicPr>
              <p:cNvPr id="284" name="Ink 283">
                <a:extLst>
                  <a:ext uri="{FF2B5EF4-FFF2-40B4-BE49-F238E27FC236}">
                    <a16:creationId xmlns:a16="http://schemas.microsoft.com/office/drawing/2014/main" id="{966F3FCB-4F3F-11B6-0F86-9FBE800B039A}"/>
                  </a:ext>
                </a:extLst>
              </p:cNvPr>
              <p:cNvPicPr/>
              <p:nvPr/>
            </p:nvPicPr>
            <p:blipFill>
              <a:blip r:embed="rId451"/>
              <a:stretch>
                <a:fillRect/>
              </a:stretch>
            </p:blipFill>
            <p:spPr>
              <a:xfrm>
                <a:off x="3297850" y="6157529"/>
                <a:ext cx="23364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340B725E-C782-465F-8C70-39CDBE58A983}"/>
                  </a:ext>
                </a:extLst>
              </p14:cNvPr>
              <p14:cNvContentPartPr/>
              <p14:nvPr/>
            </p14:nvContentPartPr>
            <p14:xfrm>
              <a:off x="3105970" y="6234569"/>
              <a:ext cx="384480" cy="9684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340B725E-C782-465F-8C70-39CDBE58A983}"/>
                  </a:ext>
                </a:extLst>
              </p:cNvPr>
              <p:cNvPicPr/>
              <p:nvPr/>
            </p:nvPicPr>
            <p:blipFill>
              <a:blip r:embed="rId453"/>
              <a:stretch>
                <a:fillRect/>
              </a:stretch>
            </p:blipFill>
            <p:spPr>
              <a:xfrm>
                <a:off x="3096970" y="6225569"/>
                <a:ext cx="4021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87" name="Ink 286">
                <a:extLst>
                  <a:ext uri="{FF2B5EF4-FFF2-40B4-BE49-F238E27FC236}">
                    <a16:creationId xmlns:a16="http://schemas.microsoft.com/office/drawing/2014/main" id="{05941B94-50EA-ACB1-4D31-1E3B5530F6CE}"/>
                  </a:ext>
                </a:extLst>
              </p14:cNvPr>
              <p14:cNvContentPartPr/>
              <p14:nvPr/>
            </p14:nvContentPartPr>
            <p14:xfrm>
              <a:off x="3287410" y="6387569"/>
              <a:ext cx="118080" cy="153360"/>
            </p14:xfrm>
          </p:contentPart>
        </mc:Choice>
        <mc:Fallback xmlns="">
          <p:pic>
            <p:nvPicPr>
              <p:cNvPr id="287" name="Ink 286">
                <a:extLst>
                  <a:ext uri="{FF2B5EF4-FFF2-40B4-BE49-F238E27FC236}">
                    <a16:creationId xmlns:a16="http://schemas.microsoft.com/office/drawing/2014/main" id="{05941B94-50EA-ACB1-4D31-1E3B5530F6CE}"/>
                  </a:ext>
                </a:extLst>
              </p:cNvPr>
              <p:cNvPicPr/>
              <p:nvPr/>
            </p:nvPicPr>
            <p:blipFill>
              <a:blip r:embed="rId455"/>
              <a:stretch>
                <a:fillRect/>
              </a:stretch>
            </p:blipFill>
            <p:spPr>
              <a:xfrm>
                <a:off x="3278410" y="6378929"/>
                <a:ext cx="13572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88" name="Ink 287">
                <a:extLst>
                  <a:ext uri="{FF2B5EF4-FFF2-40B4-BE49-F238E27FC236}">
                    <a16:creationId xmlns:a16="http://schemas.microsoft.com/office/drawing/2014/main" id="{F35C6E2B-C6B1-75AF-C6E4-13DA01D61BEF}"/>
                  </a:ext>
                </a:extLst>
              </p14:cNvPr>
              <p14:cNvContentPartPr/>
              <p14:nvPr/>
            </p14:nvContentPartPr>
            <p14:xfrm>
              <a:off x="2966650" y="5937929"/>
              <a:ext cx="175680" cy="684000"/>
            </p14:xfrm>
          </p:contentPart>
        </mc:Choice>
        <mc:Fallback xmlns="">
          <p:pic>
            <p:nvPicPr>
              <p:cNvPr id="288" name="Ink 287">
                <a:extLst>
                  <a:ext uri="{FF2B5EF4-FFF2-40B4-BE49-F238E27FC236}">
                    <a16:creationId xmlns:a16="http://schemas.microsoft.com/office/drawing/2014/main" id="{F35C6E2B-C6B1-75AF-C6E4-13DA01D61BEF}"/>
                  </a:ext>
                </a:extLst>
              </p:cNvPr>
              <p:cNvPicPr/>
              <p:nvPr/>
            </p:nvPicPr>
            <p:blipFill>
              <a:blip r:embed="rId457"/>
              <a:stretch>
                <a:fillRect/>
              </a:stretch>
            </p:blipFill>
            <p:spPr>
              <a:xfrm>
                <a:off x="2957650" y="5928929"/>
                <a:ext cx="193320" cy="70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89" name="Ink 288">
                <a:extLst>
                  <a:ext uri="{FF2B5EF4-FFF2-40B4-BE49-F238E27FC236}">
                    <a16:creationId xmlns:a16="http://schemas.microsoft.com/office/drawing/2014/main" id="{D732576A-B646-BF81-E3F3-7C873DFA96CD}"/>
                  </a:ext>
                </a:extLst>
              </p14:cNvPr>
              <p14:cNvContentPartPr/>
              <p14:nvPr/>
            </p14:nvContentPartPr>
            <p14:xfrm>
              <a:off x="3522130" y="5921729"/>
              <a:ext cx="118800" cy="673560"/>
            </p14:xfrm>
          </p:contentPart>
        </mc:Choice>
        <mc:Fallback xmlns="">
          <p:pic>
            <p:nvPicPr>
              <p:cNvPr id="289" name="Ink 288">
                <a:extLst>
                  <a:ext uri="{FF2B5EF4-FFF2-40B4-BE49-F238E27FC236}">
                    <a16:creationId xmlns:a16="http://schemas.microsoft.com/office/drawing/2014/main" id="{D732576A-B646-BF81-E3F3-7C873DFA96CD}"/>
                  </a:ext>
                </a:extLst>
              </p:cNvPr>
              <p:cNvPicPr/>
              <p:nvPr/>
            </p:nvPicPr>
            <p:blipFill>
              <a:blip r:embed="rId459"/>
              <a:stretch>
                <a:fillRect/>
              </a:stretch>
            </p:blipFill>
            <p:spPr>
              <a:xfrm>
                <a:off x="3513130" y="5913089"/>
                <a:ext cx="136440" cy="6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6C81C4B8-ED21-7DB8-B56F-4476F505C77F}"/>
                  </a:ext>
                </a:extLst>
              </p14:cNvPr>
              <p14:cNvContentPartPr/>
              <p14:nvPr/>
            </p14:nvContentPartPr>
            <p14:xfrm>
              <a:off x="3648850" y="5950889"/>
              <a:ext cx="166320" cy="16164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6C81C4B8-ED21-7DB8-B56F-4476F505C77F}"/>
                  </a:ext>
                </a:extLst>
              </p:cNvPr>
              <p:cNvPicPr/>
              <p:nvPr/>
            </p:nvPicPr>
            <p:blipFill>
              <a:blip r:embed="rId461"/>
              <a:stretch>
                <a:fillRect/>
              </a:stretch>
            </p:blipFill>
            <p:spPr>
              <a:xfrm>
                <a:off x="3639850" y="5941889"/>
                <a:ext cx="18396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32D7AADC-7EE8-9DE1-149E-7AD798BE6474}"/>
                  </a:ext>
                </a:extLst>
              </p14:cNvPr>
              <p14:cNvContentPartPr/>
              <p14:nvPr/>
            </p14:nvContentPartPr>
            <p14:xfrm>
              <a:off x="499930" y="5472809"/>
              <a:ext cx="138600" cy="27216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32D7AADC-7EE8-9DE1-149E-7AD798BE6474}"/>
                  </a:ext>
                </a:extLst>
              </p:cNvPr>
              <p:cNvPicPr/>
              <p:nvPr/>
            </p:nvPicPr>
            <p:blipFill>
              <a:blip r:embed="rId463"/>
              <a:stretch>
                <a:fillRect/>
              </a:stretch>
            </p:blipFill>
            <p:spPr>
              <a:xfrm>
                <a:off x="490930" y="5464169"/>
                <a:ext cx="15624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9C398FB3-25DB-A309-BE46-2A26B29E57B2}"/>
                  </a:ext>
                </a:extLst>
              </p14:cNvPr>
              <p14:cNvContentPartPr/>
              <p14:nvPr/>
            </p14:nvContentPartPr>
            <p14:xfrm>
              <a:off x="498850" y="5646689"/>
              <a:ext cx="137520" cy="3312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9C398FB3-25DB-A309-BE46-2A26B29E57B2}"/>
                  </a:ext>
                </a:extLst>
              </p:cNvPr>
              <p:cNvPicPr/>
              <p:nvPr/>
            </p:nvPicPr>
            <p:blipFill>
              <a:blip r:embed="rId465"/>
              <a:stretch>
                <a:fillRect/>
              </a:stretch>
            </p:blipFill>
            <p:spPr>
              <a:xfrm>
                <a:off x="490210" y="5638049"/>
                <a:ext cx="1551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C130D3A2-06BE-F4A2-57C2-623800E9BF34}"/>
                  </a:ext>
                </a:extLst>
              </p14:cNvPr>
              <p14:cNvContentPartPr/>
              <p14:nvPr/>
            </p14:nvContentPartPr>
            <p14:xfrm>
              <a:off x="465730" y="5465969"/>
              <a:ext cx="172080" cy="37800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C130D3A2-06BE-F4A2-57C2-623800E9BF34}"/>
                  </a:ext>
                </a:extLst>
              </p:cNvPr>
              <p:cNvPicPr/>
              <p:nvPr/>
            </p:nvPicPr>
            <p:blipFill>
              <a:blip r:embed="rId467"/>
              <a:stretch>
                <a:fillRect/>
              </a:stretch>
            </p:blipFill>
            <p:spPr>
              <a:xfrm>
                <a:off x="456730" y="5456969"/>
                <a:ext cx="1897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F8F130E3-7B1A-B262-6EA8-72046C00C640}"/>
                  </a:ext>
                </a:extLst>
              </p14:cNvPr>
              <p14:cNvContentPartPr/>
              <p14:nvPr/>
            </p14:nvContentPartPr>
            <p14:xfrm>
              <a:off x="660130" y="5597729"/>
              <a:ext cx="133200" cy="111600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F8F130E3-7B1A-B262-6EA8-72046C00C640}"/>
                  </a:ext>
                </a:extLst>
              </p:cNvPr>
              <p:cNvPicPr/>
              <p:nvPr/>
            </p:nvPicPr>
            <p:blipFill>
              <a:blip r:embed="rId469"/>
              <a:stretch>
                <a:fillRect/>
              </a:stretch>
            </p:blipFill>
            <p:spPr>
              <a:xfrm>
                <a:off x="651490" y="5589089"/>
                <a:ext cx="15084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81E20DF8-03BE-A5B0-03FC-6C00FE624F55}"/>
                  </a:ext>
                </a:extLst>
              </p14:cNvPr>
              <p14:cNvContentPartPr/>
              <p14:nvPr/>
            </p14:nvContentPartPr>
            <p14:xfrm>
              <a:off x="840130" y="5652449"/>
              <a:ext cx="286920" cy="7380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81E20DF8-03BE-A5B0-03FC-6C00FE624F55}"/>
                  </a:ext>
                </a:extLst>
              </p:cNvPr>
              <p:cNvPicPr/>
              <p:nvPr/>
            </p:nvPicPr>
            <p:blipFill>
              <a:blip r:embed="rId471"/>
              <a:stretch>
                <a:fillRect/>
              </a:stretch>
            </p:blipFill>
            <p:spPr>
              <a:xfrm>
                <a:off x="831490" y="5643449"/>
                <a:ext cx="30456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403" name="Ink 402">
                <a:extLst>
                  <a:ext uri="{FF2B5EF4-FFF2-40B4-BE49-F238E27FC236}">
                    <a16:creationId xmlns:a16="http://schemas.microsoft.com/office/drawing/2014/main" id="{F28BAE2A-6BFC-DCDF-96F7-6FF2318BD537}"/>
                  </a:ext>
                </a:extLst>
              </p14:cNvPr>
              <p14:cNvContentPartPr/>
              <p14:nvPr/>
            </p14:nvContentPartPr>
            <p14:xfrm>
              <a:off x="1368250" y="5491169"/>
              <a:ext cx="182160" cy="235080"/>
            </p14:xfrm>
          </p:contentPart>
        </mc:Choice>
        <mc:Fallback xmlns="">
          <p:pic>
            <p:nvPicPr>
              <p:cNvPr id="403" name="Ink 402">
                <a:extLst>
                  <a:ext uri="{FF2B5EF4-FFF2-40B4-BE49-F238E27FC236}">
                    <a16:creationId xmlns:a16="http://schemas.microsoft.com/office/drawing/2014/main" id="{F28BAE2A-6BFC-DCDF-96F7-6FF2318BD537}"/>
                  </a:ext>
                </a:extLst>
              </p:cNvPr>
              <p:cNvPicPr/>
              <p:nvPr/>
            </p:nvPicPr>
            <p:blipFill>
              <a:blip r:embed="rId473"/>
              <a:stretch>
                <a:fillRect/>
              </a:stretch>
            </p:blipFill>
            <p:spPr>
              <a:xfrm>
                <a:off x="1359610" y="5482169"/>
                <a:ext cx="19980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404" name="Ink 403">
                <a:extLst>
                  <a:ext uri="{FF2B5EF4-FFF2-40B4-BE49-F238E27FC236}">
                    <a16:creationId xmlns:a16="http://schemas.microsoft.com/office/drawing/2014/main" id="{E0470BC6-2D79-B706-36CC-82C5958F11B7}"/>
                  </a:ext>
                </a:extLst>
              </p14:cNvPr>
              <p14:cNvContentPartPr/>
              <p14:nvPr/>
            </p14:nvContentPartPr>
            <p14:xfrm>
              <a:off x="1430530" y="5592329"/>
              <a:ext cx="223920" cy="32040"/>
            </p14:xfrm>
          </p:contentPart>
        </mc:Choice>
        <mc:Fallback xmlns="">
          <p:pic>
            <p:nvPicPr>
              <p:cNvPr id="404" name="Ink 403">
                <a:extLst>
                  <a:ext uri="{FF2B5EF4-FFF2-40B4-BE49-F238E27FC236}">
                    <a16:creationId xmlns:a16="http://schemas.microsoft.com/office/drawing/2014/main" id="{E0470BC6-2D79-B706-36CC-82C5958F11B7}"/>
                  </a:ext>
                </a:extLst>
              </p:cNvPr>
              <p:cNvPicPr/>
              <p:nvPr/>
            </p:nvPicPr>
            <p:blipFill>
              <a:blip r:embed="rId475"/>
              <a:stretch>
                <a:fillRect/>
              </a:stretch>
            </p:blipFill>
            <p:spPr>
              <a:xfrm>
                <a:off x="1421890" y="5583689"/>
                <a:ext cx="2415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406" name="Ink 405">
                <a:extLst>
                  <a:ext uri="{FF2B5EF4-FFF2-40B4-BE49-F238E27FC236}">
                    <a16:creationId xmlns:a16="http://schemas.microsoft.com/office/drawing/2014/main" id="{1D64902D-76B8-D41C-2FFF-A29962AAEBEE}"/>
                  </a:ext>
                </a:extLst>
              </p14:cNvPr>
              <p14:cNvContentPartPr/>
              <p14:nvPr/>
            </p14:nvContentPartPr>
            <p14:xfrm>
              <a:off x="1771090" y="5638049"/>
              <a:ext cx="127440" cy="90000"/>
            </p14:xfrm>
          </p:contentPart>
        </mc:Choice>
        <mc:Fallback xmlns="">
          <p:pic>
            <p:nvPicPr>
              <p:cNvPr id="406" name="Ink 405">
                <a:extLst>
                  <a:ext uri="{FF2B5EF4-FFF2-40B4-BE49-F238E27FC236}">
                    <a16:creationId xmlns:a16="http://schemas.microsoft.com/office/drawing/2014/main" id="{1D64902D-76B8-D41C-2FFF-A29962AAEBEE}"/>
                  </a:ext>
                </a:extLst>
              </p:cNvPr>
              <p:cNvPicPr/>
              <p:nvPr/>
            </p:nvPicPr>
            <p:blipFill>
              <a:blip r:embed="rId477"/>
              <a:stretch>
                <a:fillRect/>
              </a:stretch>
            </p:blipFill>
            <p:spPr>
              <a:xfrm>
                <a:off x="1762090" y="5629049"/>
                <a:ext cx="14508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407" name="Ink 406">
                <a:extLst>
                  <a:ext uri="{FF2B5EF4-FFF2-40B4-BE49-F238E27FC236}">
                    <a16:creationId xmlns:a16="http://schemas.microsoft.com/office/drawing/2014/main" id="{C078DE83-6AA2-41E4-8E49-A8B92512F8AC}"/>
                  </a:ext>
                </a:extLst>
              </p14:cNvPr>
              <p14:cNvContentPartPr/>
              <p14:nvPr/>
            </p14:nvContentPartPr>
            <p14:xfrm>
              <a:off x="1981330" y="5629409"/>
              <a:ext cx="132480" cy="89640"/>
            </p14:xfrm>
          </p:contentPart>
        </mc:Choice>
        <mc:Fallback xmlns="">
          <p:pic>
            <p:nvPicPr>
              <p:cNvPr id="407" name="Ink 406">
                <a:extLst>
                  <a:ext uri="{FF2B5EF4-FFF2-40B4-BE49-F238E27FC236}">
                    <a16:creationId xmlns:a16="http://schemas.microsoft.com/office/drawing/2014/main" id="{C078DE83-6AA2-41E4-8E49-A8B92512F8AC}"/>
                  </a:ext>
                </a:extLst>
              </p:cNvPr>
              <p:cNvPicPr/>
              <p:nvPr/>
            </p:nvPicPr>
            <p:blipFill>
              <a:blip r:embed="rId479"/>
              <a:stretch>
                <a:fillRect/>
              </a:stretch>
            </p:blipFill>
            <p:spPr>
              <a:xfrm>
                <a:off x="1972690" y="5620769"/>
                <a:ext cx="15012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408" name="Ink 407">
                <a:extLst>
                  <a:ext uri="{FF2B5EF4-FFF2-40B4-BE49-F238E27FC236}">
                    <a16:creationId xmlns:a16="http://schemas.microsoft.com/office/drawing/2014/main" id="{359EBDDB-C0A2-9765-0BA1-172EFB9A1B10}"/>
                  </a:ext>
                </a:extLst>
              </p14:cNvPr>
              <p14:cNvContentPartPr/>
              <p14:nvPr/>
            </p14:nvContentPartPr>
            <p14:xfrm>
              <a:off x="2142970" y="5560649"/>
              <a:ext cx="32760" cy="133560"/>
            </p14:xfrm>
          </p:contentPart>
        </mc:Choice>
        <mc:Fallback xmlns="">
          <p:pic>
            <p:nvPicPr>
              <p:cNvPr id="408" name="Ink 407">
                <a:extLst>
                  <a:ext uri="{FF2B5EF4-FFF2-40B4-BE49-F238E27FC236}">
                    <a16:creationId xmlns:a16="http://schemas.microsoft.com/office/drawing/2014/main" id="{359EBDDB-C0A2-9765-0BA1-172EFB9A1B10}"/>
                  </a:ext>
                </a:extLst>
              </p:cNvPr>
              <p:cNvPicPr/>
              <p:nvPr/>
            </p:nvPicPr>
            <p:blipFill>
              <a:blip r:embed="rId481"/>
              <a:stretch>
                <a:fillRect/>
              </a:stretch>
            </p:blipFill>
            <p:spPr>
              <a:xfrm>
                <a:off x="2133970" y="5551649"/>
                <a:ext cx="504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409" name="Ink 408">
                <a:extLst>
                  <a:ext uri="{FF2B5EF4-FFF2-40B4-BE49-F238E27FC236}">
                    <a16:creationId xmlns:a16="http://schemas.microsoft.com/office/drawing/2014/main" id="{34E0FF78-2776-45CA-A8AE-818D84512C52}"/>
                  </a:ext>
                </a:extLst>
              </p14:cNvPr>
              <p14:cNvContentPartPr/>
              <p14:nvPr/>
            </p14:nvContentPartPr>
            <p14:xfrm>
              <a:off x="2245210" y="5656769"/>
              <a:ext cx="100080" cy="75600"/>
            </p14:xfrm>
          </p:contentPart>
        </mc:Choice>
        <mc:Fallback xmlns="">
          <p:pic>
            <p:nvPicPr>
              <p:cNvPr id="409" name="Ink 408">
                <a:extLst>
                  <a:ext uri="{FF2B5EF4-FFF2-40B4-BE49-F238E27FC236}">
                    <a16:creationId xmlns:a16="http://schemas.microsoft.com/office/drawing/2014/main" id="{34E0FF78-2776-45CA-A8AE-818D84512C52}"/>
                  </a:ext>
                </a:extLst>
              </p:cNvPr>
              <p:cNvPicPr/>
              <p:nvPr/>
            </p:nvPicPr>
            <p:blipFill>
              <a:blip r:embed="rId483"/>
              <a:stretch>
                <a:fillRect/>
              </a:stretch>
            </p:blipFill>
            <p:spPr>
              <a:xfrm>
                <a:off x="2236210" y="5648129"/>
                <a:ext cx="11772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410" name="Ink 409">
                <a:extLst>
                  <a:ext uri="{FF2B5EF4-FFF2-40B4-BE49-F238E27FC236}">
                    <a16:creationId xmlns:a16="http://schemas.microsoft.com/office/drawing/2014/main" id="{ADBDB893-F15E-D139-6FEE-BBD2F295A2F4}"/>
                  </a:ext>
                </a:extLst>
              </p14:cNvPr>
              <p14:cNvContentPartPr/>
              <p14:nvPr/>
            </p14:nvContentPartPr>
            <p14:xfrm>
              <a:off x="2392450" y="5423489"/>
              <a:ext cx="27720" cy="280800"/>
            </p14:xfrm>
          </p:contentPart>
        </mc:Choice>
        <mc:Fallback xmlns="">
          <p:pic>
            <p:nvPicPr>
              <p:cNvPr id="410" name="Ink 409">
                <a:extLst>
                  <a:ext uri="{FF2B5EF4-FFF2-40B4-BE49-F238E27FC236}">
                    <a16:creationId xmlns:a16="http://schemas.microsoft.com/office/drawing/2014/main" id="{ADBDB893-F15E-D139-6FEE-BBD2F295A2F4}"/>
                  </a:ext>
                </a:extLst>
              </p:cNvPr>
              <p:cNvPicPr/>
              <p:nvPr/>
            </p:nvPicPr>
            <p:blipFill>
              <a:blip r:embed="rId485"/>
              <a:stretch>
                <a:fillRect/>
              </a:stretch>
            </p:blipFill>
            <p:spPr>
              <a:xfrm>
                <a:off x="2383450" y="5414489"/>
                <a:ext cx="453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411" name="Ink 410">
                <a:extLst>
                  <a:ext uri="{FF2B5EF4-FFF2-40B4-BE49-F238E27FC236}">
                    <a16:creationId xmlns:a16="http://schemas.microsoft.com/office/drawing/2014/main" id="{4EC0A4E6-FADE-4759-4D3B-692371BA710B}"/>
                  </a:ext>
                </a:extLst>
              </p14:cNvPr>
              <p14:cNvContentPartPr/>
              <p14:nvPr/>
            </p14:nvContentPartPr>
            <p14:xfrm>
              <a:off x="2347810" y="5567129"/>
              <a:ext cx="128520" cy="22680"/>
            </p14:xfrm>
          </p:contentPart>
        </mc:Choice>
        <mc:Fallback xmlns="">
          <p:pic>
            <p:nvPicPr>
              <p:cNvPr id="411" name="Ink 410">
                <a:extLst>
                  <a:ext uri="{FF2B5EF4-FFF2-40B4-BE49-F238E27FC236}">
                    <a16:creationId xmlns:a16="http://schemas.microsoft.com/office/drawing/2014/main" id="{4EC0A4E6-FADE-4759-4D3B-692371BA710B}"/>
                  </a:ext>
                </a:extLst>
              </p:cNvPr>
              <p:cNvPicPr/>
              <p:nvPr/>
            </p:nvPicPr>
            <p:blipFill>
              <a:blip r:embed="rId487"/>
              <a:stretch>
                <a:fillRect/>
              </a:stretch>
            </p:blipFill>
            <p:spPr>
              <a:xfrm>
                <a:off x="2339170" y="5558129"/>
                <a:ext cx="14616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412" name="Ink 411">
                <a:extLst>
                  <a:ext uri="{FF2B5EF4-FFF2-40B4-BE49-F238E27FC236}">
                    <a16:creationId xmlns:a16="http://schemas.microsoft.com/office/drawing/2014/main" id="{D30D9361-CFC9-15DC-0C91-2DA339E1409E}"/>
                  </a:ext>
                </a:extLst>
              </p14:cNvPr>
              <p14:cNvContentPartPr/>
              <p14:nvPr/>
            </p14:nvContentPartPr>
            <p14:xfrm>
              <a:off x="2476690" y="5609249"/>
              <a:ext cx="108720" cy="88200"/>
            </p14:xfrm>
          </p:contentPart>
        </mc:Choice>
        <mc:Fallback xmlns="">
          <p:pic>
            <p:nvPicPr>
              <p:cNvPr id="412" name="Ink 411">
                <a:extLst>
                  <a:ext uri="{FF2B5EF4-FFF2-40B4-BE49-F238E27FC236}">
                    <a16:creationId xmlns:a16="http://schemas.microsoft.com/office/drawing/2014/main" id="{D30D9361-CFC9-15DC-0C91-2DA339E1409E}"/>
                  </a:ext>
                </a:extLst>
              </p:cNvPr>
              <p:cNvPicPr/>
              <p:nvPr/>
            </p:nvPicPr>
            <p:blipFill>
              <a:blip r:embed="rId489"/>
              <a:stretch>
                <a:fillRect/>
              </a:stretch>
            </p:blipFill>
            <p:spPr>
              <a:xfrm>
                <a:off x="2467690" y="5600609"/>
                <a:ext cx="12636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413" name="Ink 412">
                <a:extLst>
                  <a:ext uri="{FF2B5EF4-FFF2-40B4-BE49-F238E27FC236}">
                    <a16:creationId xmlns:a16="http://schemas.microsoft.com/office/drawing/2014/main" id="{E0FFA742-63E6-6BB9-B880-4DBBC4988A88}"/>
                  </a:ext>
                </a:extLst>
              </p14:cNvPr>
              <p14:cNvContentPartPr/>
              <p14:nvPr/>
            </p14:nvContentPartPr>
            <p14:xfrm>
              <a:off x="2647690" y="5617889"/>
              <a:ext cx="73440" cy="70200"/>
            </p14:xfrm>
          </p:contentPart>
        </mc:Choice>
        <mc:Fallback xmlns="">
          <p:pic>
            <p:nvPicPr>
              <p:cNvPr id="413" name="Ink 412">
                <a:extLst>
                  <a:ext uri="{FF2B5EF4-FFF2-40B4-BE49-F238E27FC236}">
                    <a16:creationId xmlns:a16="http://schemas.microsoft.com/office/drawing/2014/main" id="{E0FFA742-63E6-6BB9-B880-4DBBC4988A88}"/>
                  </a:ext>
                </a:extLst>
              </p:cNvPr>
              <p:cNvPicPr/>
              <p:nvPr/>
            </p:nvPicPr>
            <p:blipFill>
              <a:blip r:embed="rId491"/>
              <a:stretch>
                <a:fillRect/>
              </a:stretch>
            </p:blipFill>
            <p:spPr>
              <a:xfrm>
                <a:off x="2638690" y="5609249"/>
                <a:ext cx="9108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414" name="Ink 413">
                <a:extLst>
                  <a:ext uri="{FF2B5EF4-FFF2-40B4-BE49-F238E27FC236}">
                    <a16:creationId xmlns:a16="http://schemas.microsoft.com/office/drawing/2014/main" id="{2C508AF0-1616-3246-703B-007D76184F35}"/>
                  </a:ext>
                </a:extLst>
              </p14:cNvPr>
              <p14:cNvContentPartPr/>
              <p14:nvPr/>
            </p14:nvContentPartPr>
            <p14:xfrm>
              <a:off x="2759650" y="5395049"/>
              <a:ext cx="69840" cy="282600"/>
            </p14:xfrm>
          </p:contentPart>
        </mc:Choice>
        <mc:Fallback xmlns="">
          <p:pic>
            <p:nvPicPr>
              <p:cNvPr id="414" name="Ink 413">
                <a:extLst>
                  <a:ext uri="{FF2B5EF4-FFF2-40B4-BE49-F238E27FC236}">
                    <a16:creationId xmlns:a16="http://schemas.microsoft.com/office/drawing/2014/main" id="{2C508AF0-1616-3246-703B-007D76184F35}"/>
                  </a:ext>
                </a:extLst>
              </p:cNvPr>
              <p:cNvPicPr/>
              <p:nvPr/>
            </p:nvPicPr>
            <p:blipFill>
              <a:blip r:embed="rId493"/>
              <a:stretch>
                <a:fillRect/>
              </a:stretch>
            </p:blipFill>
            <p:spPr>
              <a:xfrm>
                <a:off x="2750650" y="5386049"/>
                <a:ext cx="8748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415" name="Ink 414">
                <a:extLst>
                  <a:ext uri="{FF2B5EF4-FFF2-40B4-BE49-F238E27FC236}">
                    <a16:creationId xmlns:a16="http://schemas.microsoft.com/office/drawing/2014/main" id="{3060B4C9-5743-22F4-F26C-E0A3F9428D91}"/>
                  </a:ext>
                </a:extLst>
              </p14:cNvPr>
              <p14:cNvContentPartPr/>
              <p14:nvPr/>
            </p14:nvContentPartPr>
            <p14:xfrm>
              <a:off x="3009850" y="5433929"/>
              <a:ext cx="88560" cy="268560"/>
            </p14:xfrm>
          </p:contentPart>
        </mc:Choice>
        <mc:Fallback xmlns="">
          <p:pic>
            <p:nvPicPr>
              <p:cNvPr id="415" name="Ink 414">
                <a:extLst>
                  <a:ext uri="{FF2B5EF4-FFF2-40B4-BE49-F238E27FC236}">
                    <a16:creationId xmlns:a16="http://schemas.microsoft.com/office/drawing/2014/main" id="{3060B4C9-5743-22F4-F26C-E0A3F9428D91}"/>
                  </a:ext>
                </a:extLst>
              </p:cNvPr>
              <p:cNvPicPr/>
              <p:nvPr/>
            </p:nvPicPr>
            <p:blipFill>
              <a:blip r:embed="rId495"/>
              <a:stretch>
                <a:fillRect/>
              </a:stretch>
            </p:blipFill>
            <p:spPr>
              <a:xfrm>
                <a:off x="3001210" y="5425289"/>
                <a:ext cx="10620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416" name="Ink 415">
                <a:extLst>
                  <a:ext uri="{FF2B5EF4-FFF2-40B4-BE49-F238E27FC236}">
                    <a16:creationId xmlns:a16="http://schemas.microsoft.com/office/drawing/2014/main" id="{F9D3F67C-7214-7067-F496-8A750986FB09}"/>
                  </a:ext>
                </a:extLst>
              </p14:cNvPr>
              <p14:cNvContentPartPr/>
              <p14:nvPr/>
            </p14:nvContentPartPr>
            <p14:xfrm>
              <a:off x="3149530" y="5588009"/>
              <a:ext cx="115200" cy="121680"/>
            </p14:xfrm>
          </p:contentPart>
        </mc:Choice>
        <mc:Fallback xmlns="">
          <p:pic>
            <p:nvPicPr>
              <p:cNvPr id="416" name="Ink 415">
                <a:extLst>
                  <a:ext uri="{FF2B5EF4-FFF2-40B4-BE49-F238E27FC236}">
                    <a16:creationId xmlns:a16="http://schemas.microsoft.com/office/drawing/2014/main" id="{F9D3F67C-7214-7067-F496-8A750986FB09}"/>
                  </a:ext>
                </a:extLst>
              </p:cNvPr>
              <p:cNvPicPr/>
              <p:nvPr/>
            </p:nvPicPr>
            <p:blipFill>
              <a:blip r:embed="rId497"/>
              <a:stretch>
                <a:fillRect/>
              </a:stretch>
            </p:blipFill>
            <p:spPr>
              <a:xfrm>
                <a:off x="3140530" y="5579369"/>
                <a:ext cx="13284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417" name="Ink 416">
                <a:extLst>
                  <a:ext uri="{FF2B5EF4-FFF2-40B4-BE49-F238E27FC236}">
                    <a16:creationId xmlns:a16="http://schemas.microsoft.com/office/drawing/2014/main" id="{E26EDF2D-9BC5-4A5D-7320-FA46B932E28A}"/>
                  </a:ext>
                </a:extLst>
              </p14:cNvPr>
              <p14:cNvContentPartPr/>
              <p14:nvPr/>
            </p14:nvContentPartPr>
            <p14:xfrm>
              <a:off x="3329530" y="5566769"/>
              <a:ext cx="90720" cy="152280"/>
            </p14:xfrm>
          </p:contentPart>
        </mc:Choice>
        <mc:Fallback xmlns="">
          <p:pic>
            <p:nvPicPr>
              <p:cNvPr id="417" name="Ink 416">
                <a:extLst>
                  <a:ext uri="{FF2B5EF4-FFF2-40B4-BE49-F238E27FC236}">
                    <a16:creationId xmlns:a16="http://schemas.microsoft.com/office/drawing/2014/main" id="{E26EDF2D-9BC5-4A5D-7320-FA46B932E28A}"/>
                  </a:ext>
                </a:extLst>
              </p:cNvPr>
              <p:cNvPicPr/>
              <p:nvPr/>
            </p:nvPicPr>
            <p:blipFill>
              <a:blip r:embed="rId499"/>
              <a:stretch>
                <a:fillRect/>
              </a:stretch>
            </p:blipFill>
            <p:spPr>
              <a:xfrm>
                <a:off x="3320530" y="5557769"/>
                <a:ext cx="1083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418" name="Ink 417">
                <a:extLst>
                  <a:ext uri="{FF2B5EF4-FFF2-40B4-BE49-F238E27FC236}">
                    <a16:creationId xmlns:a16="http://schemas.microsoft.com/office/drawing/2014/main" id="{92143B45-89B6-111D-853F-FD47A22B8B00}"/>
                  </a:ext>
                </a:extLst>
              </p14:cNvPr>
              <p14:cNvContentPartPr/>
              <p14:nvPr/>
            </p14:nvContentPartPr>
            <p14:xfrm>
              <a:off x="3450130" y="5626169"/>
              <a:ext cx="141480" cy="76680"/>
            </p14:xfrm>
          </p:contentPart>
        </mc:Choice>
        <mc:Fallback xmlns="">
          <p:pic>
            <p:nvPicPr>
              <p:cNvPr id="418" name="Ink 417">
                <a:extLst>
                  <a:ext uri="{FF2B5EF4-FFF2-40B4-BE49-F238E27FC236}">
                    <a16:creationId xmlns:a16="http://schemas.microsoft.com/office/drawing/2014/main" id="{92143B45-89B6-111D-853F-FD47A22B8B00}"/>
                  </a:ext>
                </a:extLst>
              </p:cNvPr>
              <p:cNvPicPr/>
              <p:nvPr/>
            </p:nvPicPr>
            <p:blipFill>
              <a:blip r:embed="rId501"/>
              <a:stretch>
                <a:fillRect/>
              </a:stretch>
            </p:blipFill>
            <p:spPr>
              <a:xfrm>
                <a:off x="3441490" y="5617169"/>
                <a:ext cx="15912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419" name="Ink 418">
                <a:extLst>
                  <a:ext uri="{FF2B5EF4-FFF2-40B4-BE49-F238E27FC236}">
                    <a16:creationId xmlns:a16="http://schemas.microsoft.com/office/drawing/2014/main" id="{6E82DE0F-E824-F276-7810-06DD4622F8F6}"/>
                  </a:ext>
                </a:extLst>
              </p14:cNvPr>
              <p14:cNvContentPartPr/>
              <p14:nvPr/>
            </p14:nvContentPartPr>
            <p14:xfrm>
              <a:off x="3605650" y="5433929"/>
              <a:ext cx="54360" cy="270720"/>
            </p14:xfrm>
          </p:contentPart>
        </mc:Choice>
        <mc:Fallback xmlns="">
          <p:pic>
            <p:nvPicPr>
              <p:cNvPr id="419" name="Ink 418">
                <a:extLst>
                  <a:ext uri="{FF2B5EF4-FFF2-40B4-BE49-F238E27FC236}">
                    <a16:creationId xmlns:a16="http://schemas.microsoft.com/office/drawing/2014/main" id="{6E82DE0F-E824-F276-7810-06DD4622F8F6}"/>
                  </a:ext>
                </a:extLst>
              </p:cNvPr>
              <p:cNvPicPr/>
              <p:nvPr/>
            </p:nvPicPr>
            <p:blipFill>
              <a:blip r:embed="rId503"/>
              <a:stretch>
                <a:fillRect/>
              </a:stretch>
            </p:blipFill>
            <p:spPr>
              <a:xfrm>
                <a:off x="3597010" y="5425289"/>
                <a:ext cx="7200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92" name="Ink 291">
                <a:extLst>
                  <a:ext uri="{FF2B5EF4-FFF2-40B4-BE49-F238E27FC236}">
                    <a16:creationId xmlns:a16="http://schemas.microsoft.com/office/drawing/2014/main" id="{56DD515D-6624-F666-B75F-A7463D98FEE1}"/>
                  </a:ext>
                </a:extLst>
              </p14:cNvPr>
              <p14:cNvContentPartPr/>
              <p14:nvPr/>
            </p14:nvContentPartPr>
            <p14:xfrm>
              <a:off x="3872770" y="6068609"/>
              <a:ext cx="56520" cy="266760"/>
            </p14:xfrm>
          </p:contentPart>
        </mc:Choice>
        <mc:Fallback xmlns="">
          <p:pic>
            <p:nvPicPr>
              <p:cNvPr id="292" name="Ink 291">
                <a:extLst>
                  <a:ext uri="{FF2B5EF4-FFF2-40B4-BE49-F238E27FC236}">
                    <a16:creationId xmlns:a16="http://schemas.microsoft.com/office/drawing/2014/main" id="{56DD515D-6624-F666-B75F-A7463D98FEE1}"/>
                  </a:ext>
                </a:extLst>
              </p:cNvPr>
              <p:cNvPicPr/>
              <p:nvPr/>
            </p:nvPicPr>
            <p:blipFill>
              <a:blip r:embed="rId505"/>
              <a:stretch>
                <a:fillRect/>
              </a:stretch>
            </p:blipFill>
            <p:spPr>
              <a:xfrm>
                <a:off x="3864130" y="6059969"/>
                <a:ext cx="7416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93" name="Ink 292">
                <a:extLst>
                  <a:ext uri="{FF2B5EF4-FFF2-40B4-BE49-F238E27FC236}">
                    <a16:creationId xmlns:a16="http://schemas.microsoft.com/office/drawing/2014/main" id="{2582BF6E-3339-DEFC-5B29-51F545B9DA73}"/>
                  </a:ext>
                </a:extLst>
              </p14:cNvPr>
              <p14:cNvContentPartPr/>
              <p14:nvPr/>
            </p14:nvContentPartPr>
            <p14:xfrm>
              <a:off x="3990490" y="6015329"/>
              <a:ext cx="156600" cy="317160"/>
            </p14:xfrm>
          </p:contentPart>
        </mc:Choice>
        <mc:Fallback xmlns="">
          <p:pic>
            <p:nvPicPr>
              <p:cNvPr id="293" name="Ink 292">
                <a:extLst>
                  <a:ext uri="{FF2B5EF4-FFF2-40B4-BE49-F238E27FC236}">
                    <a16:creationId xmlns:a16="http://schemas.microsoft.com/office/drawing/2014/main" id="{2582BF6E-3339-DEFC-5B29-51F545B9DA73}"/>
                  </a:ext>
                </a:extLst>
              </p:cNvPr>
              <p:cNvPicPr/>
              <p:nvPr/>
            </p:nvPicPr>
            <p:blipFill>
              <a:blip r:embed="rId507"/>
              <a:stretch>
                <a:fillRect/>
              </a:stretch>
            </p:blipFill>
            <p:spPr>
              <a:xfrm>
                <a:off x="3981490" y="6006689"/>
                <a:ext cx="17424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94" name="Ink 293">
                <a:extLst>
                  <a:ext uri="{FF2B5EF4-FFF2-40B4-BE49-F238E27FC236}">
                    <a16:creationId xmlns:a16="http://schemas.microsoft.com/office/drawing/2014/main" id="{B6434B10-CDF7-4174-609C-21984C24F7AE}"/>
                  </a:ext>
                </a:extLst>
              </p14:cNvPr>
              <p14:cNvContentPartPr/>
              <p14:nvPr/>
            </p14:nvContentPartPr>
            <p14:xfrm>
              <a:off x="4220530" y="6165809"/>
              <a:ext cx="166680" cy="5040"/>
            </p14:xfrm>
          </p:contentPart>
        </mc:Choice>
        <mc:Fallback xmlns="">
          <p:pic>
            <p:nvPicPr>
              <p:cNvPr id="294" name="Ink 293">
                <a:extLst>
                  <a:ext uri="{FF2B5EF4-FFF2-40B4-BE49-F238E27FC236}">
                    <a16:creationId xmlns:a16="http://schemas.microsoft.com/office/drawing/2014/main" id="{B6434B10-CDF7-4174-609C-21984C24F7AE}"/>
                  </a:ext>
                </a:extLst>
              </p:cNvPr>
              <p:cNvPicPr/>
              <p:nvPr/>
            </p:nvPicPr>
            <p:blipFill>
              <a:blip r:embed="rId509"/>
              <a:stretch>
                <a:fillRect/>
              </a:stretch>
            </p:blipFill>
            <p:spPr>
              <a:xfrm>
                <a:off x="4211530" y="6157169"/>
                <a:ext cx="18432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95" name="Ink 294">
                <a:extLst>
                  <a:ext uri="{FF2B5EF4-FFF2-40B4-BE49-F238E27FC236}">
                    <a16:creationId xmlns:a16="http://schemas.microsoft.com/office/drawing/2014/main" id="{B8B4B821-1BCB-CBC6-BCC2-7A952949BBE4}"/>
                  </a:ext>
                </a:extLst>
              </p14:cNvPr>
              <p14:cNvContentPartPr/>
              <p14:nvPr/>
            </p14:nvContentPartPr>
            <p14:xfrm>
              <a:off x="4214770" y="6243569"/>
              <a:ext cx="186480" cy="27000"/>
            </p14:xfrm>
          </p:contentPart>
        </mc:Choice>
        <mc:Fallback xmlns="">
          <p:pic>
            <p:nvPicPr>
              <p:cNvPr id="295" name="Ink 294">
                <a:extLst>
                  <a:ext uri="{FF2B5EF4-FFF2-40B4-BE49-F238E27FC236}">
                    <a16:creationId xmlns:a16="http://schemas.microsoft.com/office/drawing/2014/main" id="{B8B4B821-1BCB-CBC6-BCC2-7A952949BBE4}"/>
                  </a:ext>
                </a:extLst>
              </p:cNvPr>
              <p:cNvPicPr/>
              <p:nvPr/>
            </p:nvPicPr>
            <p:blipFill>
              <a:blip r:embed="rId511"/>
              <a:stretch>
                <a:fillRect/>
              </a:stretch>
            </p:blipFill>
            <p:spPr>
              <a:xfrm>
                <a:off x="4205770" y="6234569"/>
                <a:ext cx="20412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97" name="Ink 296">
                <a:extLst>
                  <a:ext uri="{FF2B5EF4-FFF2-40B4-BE49-F238E27FC236}">
                    <a16:creationId xmlns:a16="http://schemas.microsoft.com/office/drawing/2014/main" id="{C41C6E30-4D2C-A075-3FDF-A307484048E8}"/>
                  </a:ext>
                </a:extLst>
              </p14:cNvPr>
              <p14:cNvContentPartPr/>
              <p14:nvPr/>
            </p14:nvContentPartPr>
            <p14:xfrm>
              <a:off x="4393690" y="5913089"/>
              <a:ext cx="190440" cy="708840"/>
            </p14:xfrm>
          </p:contentPart>
        </mc:Choice>
        <mc:Fallback xmlns="">
          <p:pic>
            <p:nvPicPr>
              <p:cNvPr id="297" name="Ink 296">
                <a:extLst>
                  <a:ext uri="{FF2B5EF4-FFF2-40B4-BE49-F238E27FC236}">
                    <a16:creationId xmlns:a16="http://schemas.microsoft.com/office/drawing/2014/main" id="{C41C6E30-4D2C-A075-3FDF-A307484048E8}"/>
                  </a:ext>
                </a:extLst>
              </p:cNvPr>
              <p:cNvPicPr/>
              <p:nvPr/>
            </p:nvPicPr>
            <p:blipFill>
              <a:blip r:embed="rId513"/>
              <a:stretch>
                <a:fillRect/>
              </a:stretch>
            </p:blipFill>
            <p:spPr>
              <a:xfrm>
                <a:off x="4384690" y="5904089"/>
                <a:ext cx="208080" cy="72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98" name="Ink 297">
                <a:extLst>
                  <a:ext uri="{FF2B5EF4-FFF2-40B4-BE49-F238E27FC236}">
                    <a16:creationId xmlns:a16="http://schemas.microsoft.com/office/drawing/2014/main" id="{82F003F1-080B-2736-FE98-7C84957FBE0D}"/>
                  </a:ext>
                </a:extLst>
              </p14:cNvPr>
              <p14:cNvContentPartPr/>
              <p14:nvPr/>
            </p14:nvContentPartPr>
            <p14:xfrm>
              <a:off x="4561090" y="6587369"/>
              <a:ext cx="101880" cy="138240"/>
            </p14:xfrm>
          </p:contentPart>
        </mc:Choice>
        <mc:Fallback xmlns="">
          <p:pic>
            <p:nvPicPr>
              <p:cNvPr id="298" name="Ink 297">
                <a:extLst>
                  <a:ext uri="{FF2B5EF4-FFF2-40B4-BE49-F238E27FC236}">
                    <a16:creationId xmlns:a16="http://schemas.microsoft.com/office/drawing/2014/main" id="{82F003F1-080B-2736-FE98-7C84957FBE0D}"/>
                  </a:ext>
                </a:extLst>
              </p:cNvPr>
              <p:cNvPicPr/>
              <p:nvPr/>
            </p:nvPicPr>
            <p:blipFill>
              <a:blip r:embed="rId515"/>
              <a:stretch>
                <a:fillRect/>
              </a:stretch>
            </p:blipFill>
            <p:spPr>
              <a:xfrm>
                <a:off x="4552090" y="6578369"/>
                <a:ext cx="11952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99" name="Ink 298">
                <a:extLst>
                  <a:ext uri="{FF2B5EF4-FFF2-40B4-BE49-F238E27FC236}">
                    <a16:creationId xmlns:a16="http://schemas.microsoft.com/office/drawing/2014/main" id="{BA48B2CA-1370-5064-2F10-60A29F787B18}"/>
                  </a:ext>
                </a:extLst>
              </p14:cNvPr>
              <p14:cNvContentPartPr/>
              <p14:nvPr/>
            </p14:nvContentPartPr>
            <p14:xfrm>
              <a:off x="4609330" y="5845409"/>
              <a:ext cx="169200" cy="110520"/>
            </p14:xfrm>
          </p:contentPart>
        </mc:Choice>
        <mc:Fallback xmlns="">
          <p:pic>
            <p:nvPicPr>
              <p:cNvPr id="299" name="Ink 298">
                <a:extLst>
                  <a:ext uri="{FF2B5EF4-FFF2-40B4-BE49-F238E27FC236}">
                    <a16:creationId xmlns:a16="http://schemas.microsoft.com/office/drawing/2014/main" id="{BA48B2CA-1370-5064-2F10-60A29F787B18}"/>
                  </a:ext>
                </a:extLst>
              </p:cNvPr>
              <p:cNvPicPr/>
              <p:nvPr/>
            </p:nvPicPr>
            <p:blipFill>
              <a:blip r:embed="rId517"/>
              <a:stretch>
                <a:fillRect/>
              </a:stretch>
            </p:blipFill>
            <p:spPr>
              <a:xfrm>
                <a:off x="4600690" y="5836409"/>
                <a:ext cx="18684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301" name="Ink 300">
                <a:extLst>
                  <a:ext uri="{FF2B5EF4-FFF2-40B4-BE49-F238E27FC236}">
                    <a16:creationId xmlns:a16="http://schemas.microsoft.com/office/drawing/2014/main" id="{E9BFDB29-F86E-36FE-22C5-9E0BFA5C4490}"/>
                  </a:ext>
                </a:extLst>
              </p14:cNvPr>
              <p14:cNvContentPartPr/>
              <p14:nvPr/>
            </p14:nvContentPartPr>
            <p14:xfrm>
              <a:off x="4863130" y="6003089"/>
              <a:ext cx="107640" cy="171360"/>
            </p14:xfrm>
          </p:contentPart>
        </mc:Choice>
        <mc:Fallback xmlns="">
          <p:pic>
            <p:nvPicPr>
              <p:cNvPr id="301" name="Ink 300">
                <a:extLst>
                  <a:ext uri="{FF2B5EF4-FFF2-40B4-BE49-F238E27FC236}">
                    <a16:creationId xmlns:a16="http://schemas.microsoft.com/office/drawing/2014/main" id="{E9BFDB29-F86E-36FE-22C5-9E0BFA5C4490}"/>
                  </a:ext>
                </a:extLst>
              </p:cNvPr>
              <p:cNvPicPr/>
              <p:nvPr/>
            </p:nvPicPr>
            <p:blipFill>
              <a:blip r:embed="rId519"/>
              <a:stretch>
                <a:fillRect/>
              </a:stretch>
            </p:blipFill>
            <p:spPr>
              <a:xfrm>
                <a:off x="4854490" y="5994089"/>
                <a:ext cx="12528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C44E8F32-4C44-7211-2CE3-AB5D9AEB009A}"/>
                  </a:ext>
                </a:extLst>
              </p14:cNvPr>
              <p14:cNvContentPartPr/>
              <p14:nvPr/>
            </p14:nvContentPartPr>
            <p14:xfrm>
              <a:off x="5042050" y="6125849"/>
              <a:ext cx="12600" cy="5364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C44E8F32-4C44-7211-2CE3-AB5D9AEB009A}"/>
                  </a:ext>
                </a:extLst>
              </p:cNvPr>
              <p:cNvPicPr/>
              <p:nvPr/>
            </p:nvPicPr>
            <p:blipFill>
              <a:blip r:embed="rId521"/>
              <a:stretch>
                <a:fillRect/>
              </a:stretch>
            </p:blipFill>
            <p:spPr>
              <a:xfrm>
                <a:off x="5033410" y="6117209"/>
                <a:ext cx="3024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992813D1-6814-C292-76C0-2DD4D334C6E5}"/>
                  </a:ext>
                </a:extLst>
              </p14:cNvPr>
              <p14:cNvContentPartPr/>
              <p14:nvPr/>
            </p14:nvContentPartPr>
            <p14:xfrm>
              <a:off x="5098930" y="6085889"/>
              <a:ext cx="17640" cy="10260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992813D1-6814-C292-76C0-2DD4D334C6E5}"/>
                  </a:ext>
                </a:extLst>
              </p:cNvPr>
              <p:cNvPicPr/>
              <p:nvPr/>
            </p:nvPicPr>
            <p:blipFill>
              <a:blip r:embed="rId523"/>
              <a:stretch>
                <a:fillRect/>
              </a:stretch>
            </p:blipFill>
            <p:spPr>
              <a:xfrm>
                <a:off x="5089930" y="6076889"/>
                <a:ext cx="3528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304" name="Ink 303">
                <a:extLst>
                  <a:ext uri="{FF2B5EF4-FFF2-40B4-BE49-F238E27FC236}">
                    <a16:creationId xmlns:a16="http://schemas.microsoft.com/office/drawing/2014/main" id="{5FA9183D-D88A-3A64-398A-93E953E39CA2}"/>
                  </a:ext>
                </a:extLst>
              </p14:cNvPr>
              <p14:cNvContentPartPr/>
              <p14:nvPr/>
            </p14:nvContentPartPr>
            <p14:xfrm>
              <a:off x="5136370" y="6076889"/>
              <a:ext cx="4680" cy="93600"/>
            </p14:xfrm>
          </p:contentPart>
        </mc:Choice>
        <mc:Fallback xmlns="">
          <p:pic>
            <p:nvPicPr>
              <p:cNvPr id="304" name="Ink 303">
                <a:extLst>
                  <a:ext uri="{FF2B5EF4-FFF2-40B4-BE49-F238E27FC236}">
                    <a16:creationId xmlns:a16="http://schemas.microsoft.com/office/drawing/2014/main" id="{5FA9183D-D88A-3A64-398A-93E953E39CA2}"/>
                  </a:ext>
                </a:extLst>
              </p:cNvPr>
              <p:cNvPicPr/>
              <p:nvPr/>
            </p:nvPicPr>
            <p:blipFill>
              <a:blip r:embed="rId525"/>
              <a:stretch>
                <a:fillRect/>
              </a:stretch>
            </p:blipFill>
            <p:spPr>
              <a:xfrm>
                <a:off x="5127370" y="6067889"/>
                <a:ext cx="2232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305" name="Ink 304">
                <a:extLst>
                  <a:ext uri="{FF2B5EF4-FFF2-40B4-BE49-F238E27FC236}">
                    <a16:creationId xmlns:a16="http://schemas.microsoft.com/office/drawing/2014/main" id="{7E3FDDDD-C327-B84D-B076-BA9FEB6C190D}"/>
                  </a:ext>
                </a:extLst>
              </p14:cNvPr>
              <p14:cNvContentPartPr/>
              <p14:nvPr/>
            </p14:nvContentPartPr>
            <p14:xfrm>
              <a:off x="5016850" y="6115769"/>
              <a:ext cx="172440" cy="10080"/>
            </p14:xfrm>
          </p:contentPart>
        </mc:Choice>
        <mc:Fallback xmlns="">
          <p:pic>
            <p:nvPicPr>
              <p:cNvPr id="305" name="Ink 304">
                <a:extLst>
                  <a:ext uri="{FF2B5EF4-FFF2-40B4-BE49-F238E27FC236}">
                    <a16:creationId xmlns:a16="http://schemas.microsoft.com/office/drawing/2014/main" id="{7E3FDDDD-C327-B84D-B076-BA9FEB6C190D}"/>
                  </a:ext>
                </a:extLst>
              </p:cNvPr>
              <p:cNvPicPr/>
              <p:nvPr/>
            </p:nvPicPr>
            <p:blipFill>
              <a:blip r:embed="rId527"/>
              <a:stretch>
                <a:fillRect/>
              </a:stretch>
            </p:blipFill>
            <p:spPr>
              <a:xfrm>
                <a:off x="5008210" y="6106769"/>
                <a:ext cx="19008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306" name="Ink 305">
                <a:extLst>
                  <a:ext uri="{FF2B5EF4-FFF2-40B4-BE49-F238E27FC236}">
                    <a16:creationId xmlns:a16="http://schemas.microsoft.com/office/drawing/2014/main" id="{EE02CF5E-E745-B673-B40F-BFC2506B485A}"/>
                  </a:ext>
                </a:extLst>
              </p14:cNvPr>
              <p14:cNvContentPartPr/>
              <p14:nvPr/>
            </p14:nvContentPartPr>
            <p14:xfrm>
              <a:off x="5038450" y="6163649"/>
              <a:ext cx="126360" cy="19800"/>
            </p14:xfrm>
          </p:contentPart>
        </mc:Choice>
        <mc:Fallback xmlns="">
          <p:pic>
            <p:nvPicPr>
              <p:cNvPr id="306" name="Ink 305">
                <a:extLst>
                  <a:ext uri="{FF2B5EF4-FFF2-40B4-BE49-F238E27FC236}">
                    <a16:creationId xmlns:a16="http://schemas.microsoft.com/office/drawing/2014/main" id="{EE02CF5E-E745-B673-B40F-BFC2506B485A}"/>
                  </a:ext>
                </a:extLst>
              </p:cNvPr>
              <p:cNvPicPr/>
              <p:nvPr/>
            </p:nvPicPr>
            <p:blipFill>
              <a:blip r:embed="rId529"/>
              <a:stretch>
                <a:fillRect/>
              </a:stretch>
            </p:blipFill>
            <p:spPr>
              <a:xfrm>
                <a:off x="5029810" y="6154649"/>
                <a:ext cx="1440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307" name="Ink 306">
                <a:extLst>
                  <a:ext uri="{FF2B5EF4-FFF2-40B4-BE49-F238E27FC236}">
                    <a16:creationId xmlns:a16="http://schemas.microsoft.com/office/drawing/2014/main" id="{D1985320-32B9-93A6-7D95-D79E85363D96}"/>
                  </a:ext>
                </a:extLst>
              </p14:cNvPr>
              <p14:cNvContentPartPr/>
              <p14:nvPr/>
            </p14:nvContentPartPr>
            <p14:xfrm>
              <a:off x="5056810" y="5835689"/>
              <a:ext cx="85320" cy="89280"/>
            </p14:xfrm>
          </p:contentPart>
        </mc:Choice>
        <mc:Fallback xmlns="">
          <p:pic>
            <p:nvPicPr>
              <p:cNvPr id="307" name="Ink 306">
                <a:extLst>
                  <a:ext uri="{FF2B5EF4-FFF2-40B4-BE49-F238E27FC236}">
                    <a16:creationId xmlns:a16="http://schemas.microsoft.com/office/drawing/2014/main" id="{D1985320-32B9-93A6-7D95-D79E85363D96}"/>
                  </a:ext>
                </a:extLst>
              </p:cNvPr>
              <p:cNvPicPr/>
              <p:nvPr/>
            </p:nvPicPr>
            <p:blipFill>
              <a:blip r:embed="rId531"/>
              <a:stretch>
                <a:fillRect/>
              </a:stretch>
            </p:blipFill>
            <p:spPr>
              <a:xfrm>
                <a:off x="5047810" y="5826689"/>
                <a:ext cx="10296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309" name="Ink 308">
                <a:extLst>
                  <a:ext uri="{FF2B5EF4-FFF2-40B4-BE49-F238E27FC236}">
                    <a16:creationId xmlns:a16="http://schemas.microsoft.com/office/drawing/2014/main" id="{A9DE2FD8-3A74-D52C-7A4B-4A77ED057C2A}"/>
                  </a:ext>
                </a:extLst>
              </p14:cNvPr>
              <p14:cNvContentPartPr/>
              <p14:nvPr/>
            </p14:nvContentPartPr>
            <p14:xfrm>
              <a:off x="4844050" y="6334289"/>
              <a:ext cx="318600" cy="51120"/>
            </p14:xfrm>
          </p:contentPart>
        </mc:Choice>
        <mc:Fallback xmlns="">
          <p:pic>
            <p:nvPicPr>
              <p:cNvPr id="309" name="Ink 308">
                <a:extLst>
                  <a:ext uri="{FF2B5EF4-FFF2-40B4-BE49-F238E27FC236}">
                    <a16:creationId xmlns:a16="http://schemas.microsoft.com/office/drawing/2014/main" id="{A9DE2FD8-3A74-D52C-7A4B-4A77ED057C2A}"/>
                  </a:ext>
                </a:extLst>
              </p:cNvPr>
              <p:cNvPicPr/>
              <p:nvPr/>
            </p:nvPicPr>
            <p:blipFill>
              <a:blip r:embed="rId533"/>
              <a:stretch>
                <a:fillRect/>
              </a:stretch>
            </p:blipFill>
            <p:spPr>
              <a:xfrm>
                <a:off x="4835050" y="6325649"/>
                <a:ext cx="33624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310" name="Ink 309">
                <a:extLst>
                  <a:ext uri="{FF2B5EF4-FFF2-40B4-BE49-F238E27FC236}">
                    <a16:creationId xmlns:a16="http://schemas.microsoft.com/office/drawing/2014/main" id="{C6B56A87-19CE-8BE3-2D55-B8DCBB70ECFD}"/>
                  </a:ext>
                </a:extLst>
              </p14:cNvPr>
              <p14:cNvContentPartPr/>
              <p14:nvPr/>
            </p14:nvContentPartPr>
            <p14:xfrm>
              <a:off x="4940890" y="6557849"/>
              <a:ext cx="135000" cy="106560"/>
            </p14:xfrm>
          </p:contentPart>
        </mc:Choice>
        <mc:Fallback xmlns="">
          <p:pic>
            <p:nvPicPr>
              <p:cNvPr id="310" name="Ink 309">
                <a:extLst>
                  <a:ext uri="{FF2B5EF4-FFF2-40B4-BE49-F238E27FC236}">
                    <a16:creationId xmlns:a16="http://schemas.microsoft.com/office/drawing/2014/main" id="{C6B56A87-19CE-8BE3-2D55-B8DCBB70ECFD}"/>
                  </a:ext>
                </a:extLst>
              </p:cNvPr>
              <p:cNvPicPr/>
              <p:nvPr/>
            </p:nvPicPr>
            <p:blipFill>
              <a:blip r:embed="rId535"/>
              <a:stretch>
                <a:fillRect/>
              </a:stretch>
            </p:blipFill>
            <p:spPr>
              <a:xfrm>
                <a:off x="4931890" y="6549209"/>
                <a:ext cx="15264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311" name="Ink 310">
                <a:extLst>
                  <a:ext uri="{FF2B5EF4-FFF2-40B4-BE49-F238E27FC236}">
                    <a16:creationId xmlns:a16="http://schemas.microsoft.com/office/drawing/2014/main" id="{17959F22-B262-853D-4519-57A56C450742}"/>
                  </a:ext>
                </a:extLst>
              </p14:cNvPr>
              <p14:cNvContentPartPr/>
              <p14:nvPr/>
            </p14:nvContentPartPr>
            <p14:xfrm>
              <a:off x="5117290" y="6430049"/>
              <a:ext cx="149760" cy="83160"/>
            </p14:xfrm>
          </p:contentPart>
        </mc:Choice>
        <mc:Fallback xmlns="">
          <p:pic>
            <p:nvPicPr>
              <p:cNvPr id="311" name="Ink 310">
                <a:extLst>
                  <a:ext uri="{FF2B5EF4-FFF2-40B4-BE49-F238E27FC236}">
                    <a16:creationId xmlns:a16="http://schemas.microsoft.com/office/drawing/2014/main" id="{17959F22-B262-853D-4519-57A56C450742}"/>
                  </a:ext>
                </a:extLst>
              </p:cNvPr>
              <p:cNvPicPr/>
              <p:nvPr/>
            </p:nvPicPr>
            <p:blipFill>
              <a:blip r:embed="rId537"/>
              <a:stretch>
                <a:fillRect/>
              </a:stretch>
            </p:blipFill>
            <p:spPr>
              <a:xfrm>
                <a:off x="5108650" y="6421409"/>
                <a:ext cx="16740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687D392D-FF94-58AD-7878-E1BEA541EBF4}"/>
                  </a:ext>
                </a:extLst>
              </p14:cNvPr>
              <p14:cNvContentPartPr/>
              <p14:nvPr/>
            </p14:nvContentPartPr>
            <p14:xfrm>
              <a:off x="5489890" y="6051329"/>
              <a:ext cx="36720" cy="24516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687D392D-FF94-58AD-7878-E1BEA541EBF4}"/>
                  </a:ext>
                </a:extLst>
              </p:cNvPr>
              <p:cNvPicPr/>
              <p:nvPr/>
            </p:nvPicPr>
            <p:blipFill>
              <a:blip r:embed="rId539"/>
              <a:stretch>
                <a:fillRect/>
              </a:stretch>
            </p:blipFill>
            <p:spPr>
              <a:xfrm>
                <a:off x="5480890" y="6042329"/>
                <a:ext cx="5436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A3963529-9F34-24F2-A786-BD0404D74200}"/>
                  </a:ext>
                </a:extLst>
              </p14:cNvPr>
              <p14:cNvContentPartPr/>
              <p14:nvPr/>
            </p14:nvContentPartPr>
            <p14:xfrm>
              <a:off x="5389450" y="6047729"/>
              <a:ext cx="168480" cy="12456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A3963529-9F34-24F2-A786-BD0404D74200}"/>
                  </a:ext>
                </a:extLst>
              </p:cNvPr>
              <p:cNvPicPr/>
              <p:nvPr/>
            </p:nvPicPr>
            <p:blipFill>
              <a:blip r:embed="rId541"/>
              <a:stretch>
                <a:fillRect/>
              </a:stretch>
            </p:blipFill>
            <p:spPr>
              <a:xfrm>
                <a:off x="5380450" y="6039089"/>
                <a:ext cx="18612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314" name="Ink 313">
                <a:extLst>
                  <a:ext uri="{FF2B5EF4-FFF2-40B4-BE49-F238E27FC236}">
                    <a16:creationId xmlns:a16="http://schemas.microsoft.com/office/drawing/2014/main" id="{8D5306BC-3EE9-96BF-67E3-A66119577785}"/>
                  </a:ext>
                </a:extLst>
              </p14:cNvPr>
              <p14:cNvContentPartPr/>
              <p14:nvPr/>
            </p14:nvContentPartPr>
            <p14:xfrm>
              <a:off x="5598970" y="6159329"/>
              <a:ext cx="20880" cy="116640"/>
            </p14:xfrm>
          </p:contentPart>
        </mc:Choice>
        <mc:Fallback xmlns="">
          <p:pic>
            <p:nvPicPr>
              <p:cNvPr id="314" name="Ink 313">
                <a:extLst>
                  <a:ext uri="{FF2B5EF4-FFF2-40B4-BE49-F238E27FC236}">
                    <a16:creationId xmlns:a16="http://schemas.microsoft.com/office/drawing/2014/main" id="{8D5306BC-3EE9-96BF-67E3-A66119577785}"/>
                  </a:ext>
                </a:extLst>
              </p:cNvPr>
              <p:cNvPicPr/>
              <p:nvPr/>
            </p:nvPicPr>
            <p:blipFill>
              <a:blip r:embed="rId543"/>
              <a:stretch>
                <a:fillRect/>
              </a:stretch>
            </p:blipFill>
            <p:spPr>
              <a:xfrm>
                <a:off x="5590330" y="6150329"/>
                <a:ext cx="3852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315" name="Ink 314">
                <a:extLst>
                  <a:ext uri="{FF2B5EF4-FFF2-40B4-BE49-F238E27FC236}">
                    <a16:creationId xmlns:a16="http://schemas.microsoft.com/office/drawing/2014/main" id="{DB40252F-68D8-6966-D22E-46C4272807F8}"/>
                  </a:ext>
                </a:extLst>
              </p14:cNvPr>
              <p14:cNvContentPartPr/>
              <p14:nvPr/>
            </p14:nvContentPartPr>
            <p14:xfrm>
              <a:off x="5649010" y="6129809"/>
              <a:ext cx="8280" cy="113400"/>
            </p14:xfrm>
          </p:contentPart>
        </mc:Choice>
        <mc:Fallback xmlns="">
          <p:pic>
            <p:nvPicPr>
              <p:cNvPr id="315" name="Ink 314">
                <a:extLst>
                  <a:ext uri="{FF2B5EF4-FFF2-40B4-BE49-F238E27FC236}">
                    <a16:creationId xmlns:a16="http://schemas.microsoft.com/office/drawing/2014/main" id="{DB40252F-68D8-6966-D22E-46C4272807F8}"/>
                  </a:ext>
                </a:extLst>
              </p:cNvPr>
              <p:cNvPicPr/>
              <p:nvPr/>
            </p:nvPicPr>
            <p:blipFill>
              <a:blip r:embed="rId545"/>
              <a:stretch>
                <a:fillRect/>
              </a:stretch>
            </p:blipFill>
            <p:spPr>
              <a:xfrm>
                <a:off x="5640010" y="6121169"/>
                <a:ext cx="2592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316" name="Ink 315">
                <a:extLst>
                  <a:ext uri="{FF2B5EF4-FFF2-40B4-BE49-F238E27FC236}">
                    <a16:creationId xmlns:a16="http://schemas.microsoft.com/office/drawing/2014/main" id="{048B1A31-7BC2-83AB-0BE3-A0C46C7CD676}"/>
                  </a:ext>
                </a:extLst>
              </p14:cNvPr>
              <p14:cNvContentPartPr/>
              <p14:nvPr/>
            </p14:nvContentPartPr>
            <p14:xfrm>
              <a:off x="5565850" y="6103889"/>
              <a:ext cx="144720" cy="61200"/>
            </p14:xfrm>
          </p:contentPart>
        </mc:Choice>
        <mc:Fallback xmlns="">
          <p:pic>
            <p:nvPicPr>
              <p:cNvPr id="316" name="Ink 315">
                <a:extLst>
                  <a:ext uri="{FF2B5EF4-FFF2-40B4-BE49-F238E27FC236}">
                    <a16:creationId xmlns:a16="http://schemas.microsoft.com/office/drawing/2014/main" id="{048B1A31-7BC2-83AB-0BE3-A0C46C7CD676}"/>
                  </a:ext>
                </a:extLst>
              </p:cNvPr>
              <p:cNvPicPr/>
              <p:nvPr/>
            </p:nvPicPr>
            <p:blipFill>
              <a:blip r:embed="rId547"/>
              <a:stretch>
                <a:fillRect/>
              </a:stretch>
            </p:blipFill>
            <p:spPr>
              <a:xfrm>
                <a:off x="5556850" y="6095249"/>
                <a:ext cx="16236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317" name="Ink 316">
                <a:extLst>
                  <a:ext uri="{FF2B5EF4-FFF2-40B4-BE49-F238E27FC236}">
                    <a16:creationId xmlns:a16="http://schemas.microsoft.com/office/drawing/2014/main" id="{A7A0048F-0B85-10F4-169C-187C8CDA6935}"/>
                  </a:ext>
                </a:extLst>
              </p14:cNvPr>
              <p14:cNvContentPartPr/>
              <p14:nvPr/>
            </p14:nvContentPartPr>
            <p14:xfrm>
              <a:off x="5776450" y="6133049"/>
              <a:ext cx="94320" cy="141480"/>
            </p14:xfrm>
          </p:contentPart>
        </mc:Choice>
        <mc:Fallback xmlns="">
          <p:pic>
            <p:nvPicPr>
              <p:cNvPr id="317" name="Ink 316">
                <a:extLst>
                  <a:ext uri="{FF2B5EF4-FFF2-40B4-BE49-F238E27FC236}">
                    <a16:creationId xmlns:a16="http://schemas.microsoft.com/office/drawing/2014/main" id="{A7A0048F-0B85-10F4-169C-187C8CDA6935}"/>
                  </a:ext>
                </a:extLst>
              </p:cNvPr>
              <p:cNvPicPr/>
              <p:nvPr/>
            </p:nvPicPr>
            <p:blipFill>
              <a:blip r:embed="rId549"/>
              <a:stretch>
                <a:fillRect/>
              </a:stretch>
            </p:blipFill>
            <p:spPr>
              <a:xfrm>
                <a:off x="5767450" y="6124049"/>
                <a:ext cx="1119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318" name="Ink 317">
                <a:extLst>
                  <a:ext uri="{FF2B5EF4-FFF2-40B4-BE49-F238E27FC236}">
                    <a16:creationId xmlns:a16="http://schemas.microsoft.com/office/drawing/2014/main" id="{A3363C89-F389-18CD-59D3-08276DBC1D09}"/>
                  </a:ext>
                </a:extLst>
              </p14:cNvPr>
              <p14:cNvContentPartPr/>
              <p14:nvPr/>
            </p14:nvContentPartPr>
            <p14:xfrm>
              <a:off x="5844850" y="5953769"/>
              <a:ext cx="103320" cy="107640"/>
            </p14:xfrm>
          </p:contentPart>
        </mc:Choice>
        <mc:Fallback xmlns="">
          <p:pic>
            <p:nvPicPr>
              <p:cNvPr id="318" name="Ink 317">
                <a:extLst>
                  <a:ext uri="{FF2B5EF4-FFF2-40B4-BE49-F238E27FC236}">
                    <a16:creationId xmlns:a16="http://schemas.microsoft.com/office/drawing/2014/main" id="{A3363C89-F389-18CD-59D3-08276DBC1D09}"/>
                  </a:ext>
                </a:extLst>
              </p:cNvPr>
              <p:cNvPicPr/>
              <p:nvPr/>
            </p:nvPicPr>
            <p:blipFill>
              <a:blip r:embed="rId551"/>
              <a:stretch>
                <a:fillRect/>
              </a:stretch>
            </p:blipFill>
            <p:spPr>
              <a:xfrm>
                <a:off x="5836210" y="5945129"/>
                <a:ext cx="12096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319" name="Ink 318">
                <a:extLst>
                  <a:ext uri="{FF2B5EF4-FFF2-40B4-BE49-F238E27FC236}">
                    <a16:creationId xmlns:a16="http://schemas.microsoft.com/office/drawing/2014/main" id="{36349B23-177E-C3D7-4DAF-9F6ADF1B4E8D}"/>
                  </a:ext>
                </a:extLst>
              </p14:cNvPr>
              <p14:cNvContentPartPr/>
              <p14:nvPr/>
            </p14:nvContentPartPr>
            <p14:xfrm>
              <a:off x="5965810" y="6027209"/>
              <a:ext cx="129600" cy="255240"/>
            </p14:xfrm>
          </p:contentPart>
        </mc:Choice>
        <mc:Fallback xmlns="">
          <p:pic>
            <p:nvPicPr>
              <p:cNvPr id="319" name="Ink 318">
                <a:extLst>
                  <a:ext uri="{FF2B5EF4-FFF2-40B4-BE49-F238E27FC236}">
                    <a16:creationId xmlns:a16="http://schemas.microsoft.com/office/drawing/2014/main" id="{36349B23-177E-C3D7-4DAF-9F6ADF1B4E8D}"/>
                  </a:ext>
                </a:extLst>
              </p:cNvPr>
              <p:cNvPicPr/>
              <p:nvPr/>
            </p:nvPicPr>
            <p:blipFill>
              <a:blip r:embed="rId553"/>
              <a:stretch>
                <a:fillRect/>
              </a:stretch>
            </p:blipFill>
            <p:spPr>
              <a:xfrm>
                <a:off x="5957170" y="6018209"/>
                <a:ext cx="14724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320" name="Ink 319">
                <a:extLst>
                  <a:ext uri="{FF2B5EF4-FFF2-40B4-BE49-F238E27FC236}">
                    <a16:creationId xmlns:a16="http://schemas.microsoft.com/office/drawing/2014/main" id="{46CF25F7-8A3A-1A6E-6F34-61973EA03E0B}"/>
                  </a:ext>
                </a:extLst>
              </p14:cNvPr>
              <p14:cNvContentPartPr/>
              <p14:nvPr/>
            </p14:nvContentPartPr>
            <p14:xfrm>
              <a:off x="6118810" y="6124769"/>
              <a:ext cx="146520" cy="90360"/>
            </p14:xfrm>
          </p:contentPart>
        </mc:Choice>
        <mc:Fallback xmlns="">
          <p:pic>
            <p:nvPicPr>
              <p:cNvPr id="320" name="Ink 319">
                <a:extLst>
                  <a:ext uri="{FF2B5EF4-FFF2-40B4-BE49-F238E27FC236}">
                    <a16:creationId xmlns:a16="http://schemas.microsoft.com/office/drawing/2014/main" id="{46CF25F7-8A3A-1A6E-6F34-61973EA03E0B}"/>
                  </a:ext>
                </a:extLst>
              </p:cNvPr>
              <p:cNvPicPr/>
              <p:nvPr/>
            </p:nvPicPr>
            <p:blipFill>
              <a:blip r:embed="rId555"/>
              <a:stretch>
                <a:fillRect/>
              </a:stretch>
            </p:blipFill>
            <p:spPr>
              <a:xfrm>
                <a:off x="6110170" y="6116129"/>
                <a:ext cx="16416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330" name="Ink 329">
                <a:extLst>
                  <a:ext uri="{FF2B5EF4-FFF2-40B4-BE49-F238E27FC236}">
                    <a16:creationId xmlns:a16="http://schemas.microsoft.com/office/drawing/2014/main" id="{6641F4A4-33C1-99AF-34F0-9E3B6A30D0E4}"/>
                  </a:ext>
                </a:extLst>
              </p14:cNvPr>
              <p14:cNvContentPartPr/>
              <p14:nvPr/>
            </p14:nvContentPartPr>
            <p14:xfrm>
              <a:off x="6577810" y="6024689"/>
              <a:ext cx="6480" cy="250920"/>
            </p14:xfrm>
          </p:contentPart>
        </mc:Choice>
        <mc:Fallback xmlns="">
          <p:pic>
            <p:nvPicPr>
              <p:cNvPr id="330" name="Ink 329">
                <a:extLst>
                  <a:ext uri="{FF2B5EF4-FFF2-40B4-BE49-F238E27FC236}">
                    <a16:creationId xmlns:a16="http://schemas.microsoft.com/office/drawing/2014/main" id="{6641F4A4-33C1-99AF-34F0-9E3B6A30D0E4}"/>
                  </a:ext>
                </a:extLst>
              </p:cNvPr>
              <p:cNvPicPr/>
              <p:nvPr/>
            </p:nvPicPr>
            <p:blipFill>
              <a:blip r:embed="rId557"/>
              <a:stretch>
                <a:fillRect/>
              </a:stretch>
            </p:blipFill>
            <p:spPr>
              <a:xfrm>
                <a:off x="6568810" y="6016049"/>
                <a:ext cx="2412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331" name="Ink 330">
                <a:extLst>
                  <a:ext uri="{FF2B5EF4-FFF2-40B4-BE49-F238E27FC236}">
                    <a16:creationId xmlns:a16="http://schemas.microsoft.com/office/drawing/2014/main" id="{E6258DC8-873B-7DEB-BC92-080E836D0FD8}"/>
                  </a:ext>
                </a:extLst>
              </p14:cNvPr>
              <p14:cNvContentPartPr/>
              <p14:nvPr/>
            </p14:nvContentPartPr>
            <p14:xfrm>
              <a:off x="6498610" y="5998409"/>
              <a:ext cx="153360" cy="153000"/>
            </p14:xfrm>
          </p:contentPart>
        </mc:Choice>
        <mc:Fallback xmlns="">
          <p:pic>
            <p:nvPicPr>
              <p:cNvPr id="331" name="Ink 330">
                <a:extLst>
                  <a:ext uri="{FF2B5EF4-FFF2-40B4-BE49-F238E27FC236}">
                    <a16:creationId xmlns:a16="http://schemas.microsoft.com/office/drawing/2014/main" id="{E6258DC8-873B-7DEB-BC92-080E836D0FD8}"/>
                  </a:ext>
                </a:extLst>
              </p:cNvPr>
              <p:cNvPicPr/>
              <p:nvPr/>
            </p:nvPicPr>
            <p:blipFill>
              <a:blip r:embed="rId559"/>
              <a:stretch>
                <a:fillRect/>
              </a:stretch>
            </p:blipFill>
            <p:spPr>
              <a:xfrm>
                <a:off x="6489970" y="5989409"/>
                <a:ext cx="17100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337" name="Ink 336">
                <a:extLst>
                  <a:ext uri="{FF2B5EF4-FFF2-40B4-BE49-F238E27FC236}">
                    <a16:creationId xmlns:a16="http://schemas.microsoft.com/office/drawing/2014/main" id="{CD6A777E-E7B0-2A93-980C-B9C618AA5D78}"/>
                  </a:ext>
                </a:extLst>
              </p14:cNvPr>
              <p14:cNvContentPartPr/>
              <p14:nvPr/>
            </p14:nvContentPartPr>
            <p14:xfrm>
              <a:off x="6283330" y="6172289"/>
              <a:ext cx="102240" cy="12960"/>
            </p14:xfrm>
          </p:contentPart>
        </mc:Choice>
        <mc:Fallback xmlns="">
          <p:pic>
            <p:nvPicPr>
              <p:cNvPr id="337" name="Ink 336">
                <a:extLst>
                  <a:ext uri="{FF2B5EF4-FFF2-40B4-BE49-F238E27FC236}">
                    <a16:creationId xmlns:a16="http://schemas.microsoft.com/office/drawing/2014/main" id="{CD6A777E-E7B0-2A93-980C-B9C618AA5D78}"/>
                  </a:ext>
                </a:extLst>
              </p:cNvPr>
              <p:cNvPicPr/>
              <p:nvPr/>
            </p:nvPicPr>
            <p:blipFill>
              <a:blip r:embed="rId561"/>
              <a:stretch>
                <a:fillRect/>
              </a:stretch>
            </p:blipFill>
            <p:spPr>
              <a:xfrm>
                <a:off x="6274690" y="6163649"/>
                <a:ext cx="11988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338" name="Ink 337">
                <a:extLst>
                  <a:ext uri="{FF2B5EF4-FFF2-40B4-BE49-F238E27FC236}">
                    <a16:creationId xmlns:a16="http://schemas.microsoft.com/office/drawing/2014/main" id="{5F3CBC55-DCDA-16EC-83B2-223F81C2EC36}"/>
                  </a:ext>
                </a:extLst>
              </p14:cNvPr>
              <p14:cNvContentPartPr/>
              <p14:nvPr/>
            </p14:nvContentPartPr>
            <p14:xfrm>
              <a:off x="6246970" y="6235289"/>
              <a:ext cx="154800" cy="44640"/>
            </p14:xfrm>
          </p:contentPart>
        </mc:Choice>
        <mc:Fallback xmlns="">
          <p:pic>
            <p:nvPicPr>
              <p:cNvPr id="338" name="Ink 337">
                <a:extLst>
                  <a:ext uri="{FF2B5EF4-FFF2-40B4-BE49-F238E27FC236}">
                    <a16:creationId xmlns:a16="http://schemas.microsoft.com/office/drawing/2014/main" id="{5F3CBC55-DCDA-16EC-83B2-223F81C2EC36}"/>
                  </a:ext>
                </a:extLst>
              </p:cNvPr>
              <p:cNvPicPr/>
              <p:nvPr/>
            </p:nvPicPr>
            <p:blipFill>
              <a:blip r:embed="rId563"/>
              <a:stretch>
                <a:fillRect/>
              </a:stretch>
            </p:blipFill>
            <p:spPr>
              <a:xfrm>
                <a:off x="6237970" y="6226289"/>
                <a:ext cx="17244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339" name="Ink 338">
                <a:extLst>
                  <a:ext uri="{FF2B5EF4-FFF2-40B4-BE49-F238E27FC236}">
                    <a16:creationId xmlns:a16="http://schemas.microsoft.com/office/drawing/2014/main" id="{6FB59CAC-0C0E-B941-71E9-4C166F09610D}"/>
                  </a:ext>
                </a:extLst>
              </p14:cNvPr>
              <p14:cNvContentPartPr/>
              <p14:nvPr/>
            </p14:nvContentPartPr>
            <p14:xfrm>
              <a:off x="6674650" y="6150689"/>
              <a:ext cx="19440" cy="102960"/>
            </p14:xfrm>
          </p:contentPart>
        </mc:Choice>
        <mc:Fallback xmlns="">
          <p:pic>
            <p:nvPicPr>
              <p:cNvPr id="339" name="Ink 338">
                <a:extLst>
                  <a:ext uri="{FF2B5EF4-FFF2-40B4-BE49-F238E27FC236}">
                    <a16:creationId xmlns:a16="http://schemas.microsoft.com/office/drawing/2014/main" id="{6FB59CAC-0C0E-B941-71E9-4C166F09610D}"/>
                  </a:ext>
                </a:extLst>
              </p:cNvPr>
              <p:cNvPicPr/>
              <p:nvPr/>
            </p:nvPicPr>
            <p:blipFill>
              <a:blip r:embed="rId565"/>
              <a:stretch>
                <a:fillRect/>
              </a:stretch>
            </p:blipFill>
            <p:spPr>
              <a:xfrm>
                <a:off x="6666010" y="6142049"/>
                <a:ext cx="3708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340" name="Ink 339">
                <a:extLst>
                  <a:ext uri="{FF2B5EF4-FFF2-40B4-BE49-F238E27FC236}">
                    <a16:creationId xmlns:a16="http://schemas.microsoft.com/office/drawing/2014/main" id="{110F9453-E1FC-83EA-B935-DE04714DBD59}"/>
                  </a:ext>
                </a:extLst>
              </p14:cNvPr>
              <p14:cNvContentPartPr/>
              <p14:nvPr/>
            </p14:nvContentPartPr>
            <p14:xfrm>
              <a:off x="6777970" y="6131969"/>
              <a:ext cx="8640" cy="157320"/>
            </p14:xfrm>
          </p:contentPart>
        </mc:Choice>
        <mc:Fallback xmlns="">
          <p:pic>
            <p:nvPicPr>
              <p:cNvPr id="340" name="Ink 339">
                <a:extLst>
                  <a:ext uri="{FF2B5EF4-FFF2-40B4-BE49-F238E27FC236}">
                    <a16:creationId xmlns:a16="http://schemas.microsoft.com/office/drawing/2014/main" id="{110F9453-E1FC-83EA-B935-DE04714DBD59}"/>
                  </a:ext>
                </a:extLst>
              </p:cNvPr>
              <p:cNvPicPr/>
              <p:nvPr/>
            </p:nvPicPr>
            <p:blipFill>
              <a:blip r:embed="rId567"/>
              <a:stretch>
                <a:fillRect/>
              </a:stretch>
            </p:blipFill>
            <p:spPr>
              <a:xfrm>
                <a:off x="6769330" y="6122969"/>
                <a:ext cx="2628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341" name="Ink 340">
                <a:extLst>
                  <a:ext uri="{FF2B5EF4-FFF2-40B4-BE49-F238E27FC236}">
                    <a16:creationId xmlns:a16="http://schemas.microsoft.com/office/drawing/2014/main" id="{FCC9BC25-7766-9310-B680-8777E15B0FF2}"/>
                  </a:ext>
                </a:extLst>
              </p14:cNvPr>
              <p14:cNvContentPartPr/>
              <p14:nvPr/>
            </p14:nvContentPartPr>
            <p14:xfrm>
              <a:off x="6637570" y="6131969"/>
              <a:ext cx="202680" cy="46080"/>
            </p14:xfrm>
          </p:contentPart>
        </mc:Choice>
        <mc:Fallback xmlns="">
          <p:pic>
            <p:nvPicPr>
              <p:cNvPr id="341" name="Ink 340">
                <a:extLst>
                  <a:ext uri="{FF2B5EF4-FFF2-40B4-BE49-F238E27FC236}">
                    <a16:creationId xmlns:a16="http://schemas.microsoft.com/office/drawing/2014/main" id="{FCC9BC25-7766-9310-B680-8777E15B0FF2}"/>
                  </a:ext>
                </a:extLst>
              </p:cNvPr>
              <p:cNvPicPr/>
              <p:nvPr/>
            </p:nvPicPr>
            <p:blipFill>
              <a:blip r:embed="rId569"/>
              <a:stretch>
                <a:fillRect/>
              </a:stretch>
            </p:blipFill>
            <p:spPr>
              <a:xfrm>
                <a:off x="6628570" y="6123329"/>
                <a:ext cx="22032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342" name="Ink 341">
                <a:extLst>
                  <a:ext uri="{FF2B5EF4-FFF2-40B4-BE49-F238E27FC236}">
                    <a16:creationId xmlns:a16="http://schemas.microsoft.com/office/drawing/2014/main" id="{BA54B98C-6AD0-6AAD-3260-08964C7BDF1F}"/>
                  </a:ext>
                </a:extLst>
              </p14:cNvPr>
              <p14:cNvContentPartPr/>
              <p14:nvPr/>
            </p14:nvContentPartPr>
            <p14:xfrm>
              <a:off x="6826930" y="5830289"/>
              <a:ext cx="111240" cy="756000"/>
            </p14:xfrm>
          </p:contentPart>
        </mc:Choice>
        <mc:Fallback xmlns="">
          <p:pic>
            <p:nvPicPr>
              <p:cNvPr id="342" name="Ink 341">
                <a:extLst>
                  <a:ext uri="{FF2B5EF4-FFF2-40B4-BE49-F238E27FC236}">
                    <a16:creationId xmlns:a16="http://schemas.microsoft.com/office/drawing/2014/main" id="{BA54B98C-6AD0-6AAD-3260-08964C7BDF1F}"/>
                  </a:ext>
                </a:extLst>
              </p:cNvPr>
              <p:cNvPicPr/>
              <p:nvPr/>
            </p:nvPicPr>
            <p:blipFill>
              <a:blip r:embed="rId571"/>
              <a:stretch>
                <a:fillRect/>
              </a:stretch>
            </p:blipFill>
            <p:spPr>
              <a:xfrm>
                <a:off x="6818290" y="5821289"/>
                <a:ext cx="128880" cy="77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343" name="Ink 342">
                <a:extLst>
                  <a:ext uri="{FF2B5EF4-FFF2-40B4-BE49-F238E27FC236}">
                    <a16:creationId xmlns:a16="http://schemas.microsoft.com/office/drawing/2014/main" id="{3D490E60-F47A-B01D-CB6A-8ADD1EDE53E8}"/>
                  </a:ext>
                </a:extLst>
              </p14:cNvPr>
              <p14:cNvContentPartPr/>
              <p14:nvPr/>
            </p14:nvContentPartPr>
            <p14:xfrm>
              <a:off x="6963010" y="6419609"/>
              <a:ext cx="120600" cy="215280"/>
            </p14:xfrm>
          </p:contentPart>
        </mc:Choice>
        <mc:Fallback xmlns="">
          <p:pic>
            <p:nvPicPr>
              <p:cNvPr id="343" name="Ink 342">
                <a:extLst>
                  <a:ext uri="{FF2B5EF4-FFF2-40B4-BE49-F238E27FC236}">
                    <a16:creationId xmlns:a16="http://schemas.microsoft.com/office/drawing/2014/main" id="{3D490E60-F47A-B01D-CB6A-8ADD1EDE53E8}"/>
                  </a:ext>
                </a:extLst>
              </p:cNvPr>
              <p:cNvPicPr/>
              <p:nvPr/>
            </p:nvPicPr>
            <p:blipFill>
              <a:blip r:embed="rId573"/>
              <a:stretch>
                <a:fillRect/>
              </a:stretch>
            </p:blipFill>
            <p:spPr>
              <a:xfrm>
                <a:off x="6954010" y="6410609"/>
                <a:ext cx="13824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344" name="Ink 343">
                <a:extLst>
                  <a:ext uri="{FF2B5EF4-FFF2-40B4-BE49-F238E27FC236}">
                    <a16:creationId xmlns:a16="http://schemas.microsoft.com/office/drawing/2014/main" id="{AAAFBBFA-0C43-6812-141D-15D52E4C8BE4}"/>
                  </a:ext>
                </a:extLst>
              </p14:cNvPr>
              <p14:cNvContentPartPr/>
              <p14:nvPr/>
            </p14:nvContentPartPr>
            <p14:xfrm>
              <a:off x="6947890" y="5714729"/>
              <a:ext cx="210600" cy="199800"/>
            </p14:xfrm>
          </p:contentPart>
        </mc:Choice>
        <mc:Fallback xmlns="">
          <p:pic>
            <p:nvPicPr>
              <p:cNvPr id="344" name="Ink 343">
                <a:extLst>
                  <a:ext uri="{FF2B5EF4-FFF2-40B4-BE49-F238E27FC236}">
                    <a16:creationId xmlns:a16="http://schemas.microsoft.com/office/drawing/2014/main" id="{AAAFBBFA-0C43-6812-141D-15D52E4C8BE4}"/>
                  </a:ext>
                </a:extLst>
              </p:cNvPr>
              <p:cNvPicPr/>
              <p:nvPr/>
            </p:nvPicPr>
            <p:blipFill>
              <a:blip r:embed="rId575"/>
              <a:stretch>
                <a:fillRect/>
              </a:stretch>
            </p:blipFill>
            <p:spPr>
              <a:xfrm>
                <a:off x="6939250" y="5706089"/>
                <a:ext cx="2282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346" name="Ink 345">
                <a:extLst>
                  <a:ext uri="{FF2B5EF4-FFF2-40B4-BE49-F238E27FC236}">
                    <a16:creationId xmlns:a16="http://schemas.microsoft.com/office/drawing/2014/main" id="{2D825AE5-A4C5-2A4D-95F3-1888F213ABB5}"/>
                  </a:ext>
                </a:extLst>
              </p14:cNvPr>
              <p14:cNvContentPartPr/>
              <p14:nvPr/>
            </p14:nvContentPartPr>
            <p14:xfrm>
              <a:off x="7327690" y="6064649"/>
              <a:ext cx="222840" cy="199440"/>
            </p14:xfrm>
          </p:contentPart>
        </mc:Choice>
        <mc:Fallback xmlns="">
          <p:pic>
            <p:nvPicPr>
              <p:cNvPr id="346" name="Ink 345">
                <a:extLst>
                  <a:ext uri="{FF2B5EF4-FFF2-40B4-BE49-F238E27FC236}">
                    <a16:creationId xmlns:a16="http://schemas.microsoft.com/office/drawing/2014/main" id="{2D825AE5-A4C5-2A4D-95F3-1888F213ABB5}"/>
                  </a:ext>
                </a:extLst>
              </p:cNvPr>
              <p:cNvPicPr/>
              <p:nvPr/>
            </p:nvPicPr>
            <p:blipFill>
              <a:blip r:embed="rId577"/>
              <a:stretch>
                <a:fillRect/>
              </a:stretch>
            </p:blipFill>
            <p:spPr>
              <a:xfrm>
                <a:off x="7318690" y="6055649"/>
                <a:ext cx="24048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347" name="Ink 346">
                <a:extLst>
                  <a:ext uri="{FF2B5EF4-FFF2-40B4-BE49-F238E27FC236}">
                    <a16:creationId xmlns:a16="http://schemas.microsoft.com/office/drawing/2014/main" id="{35ADC022-1262-081B-AFF6-76E796E6E06F}"/>
                  </a:ext>
                </a:extLst>
              </p14:cNvPr>
              <p14:cNvContentPartPr/>
              <p14:nvPr/>
            </p14:nvContentPartPr>
            <p14:xfrm>
              <a:off x="7578250" y="6236729"/>
              <a:ext cx="22320" cy="106560"/>
            </p14:xfrm>
          </p:contentPart>
        </mc:Choice>
        <mc:Fallback xmlns="">
          <p:pic>
            <p:nvPicPr>
              <p:cNvPr id="347" name="Ink 346">
                <a:extLst>
                  <a:ext uri="{FF2B5EF4-FFF2-40B4-BE49-F238E27FC236}">
                    <a16:creationId xmlns:a16="http://schemas.microsoft.com/office/drawing/2014/main" id="{35ADC022-1262-081B-AFF6-76E796E6E06F}"/>
                  </a:ext>
                </a:extLst>
              </p:cNvPr>
              <p:cNvPicPr/>
              <p:nvPr/>
            </p:nvPicPr>
            <p:blipFill>
              <a:blip r:embed="rId579"/>
              <a:stretch>
                <a:fillRect/>
              </a:stretch>
            </p:blipFill>
            <p:spPr>
              <a:xfrm>
                <a:off x="7569610" y="6227729"/>
                <a:ext cx="3996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348" name="Ink 347">
                <a:extLst>
                  <a:ext uri="{FF2B5EF4-FFF2-40B4-BE49-F238E27FC236}">
                    <a16:creationId xmlns:a16="http://schemas.microsoft.com/office/drawing/2014/main" id="{BD86BC32-C60A-EF52-699E-B3FAD9604A2B}"/>
                  </a:ext>
                </a:extLst>
              </p14:cNvPr>
              <p14:cNvContentPartPr/>
              <p14:nvPr/>
            </p14:nvContentPartPr>
            <p14:xfrm>
              <a:off x="7618570" y="6219089"/>
              <a:ext cx="12960" cy="127080"/>
            </p14:xfrm>
          </p:contentPart>
        </mc:Choice>
        <mc:Fallback xmlns="">
          <p:pic>
            <p:nvPicPr>
              <p:cNvPr id="348" name="Ink 347">
                <a:extLst>
                  <a:ext uri="{FF2B5EF4-FFF2-40B4-BE49-F238E27FC236}">
                    <a16:creationId xmlns:a16="http://schemas.microsoft.com/office/drawing/2014/main" id="{BD86BC32-C60A-EF52-699E-B3FAD9604A2B}"/>
                  </a:ext>
                </a:extLst>
              </p:cNvPr>
              <p:cNvPicPr/>
              <p:nvPr/>
            </p:nvPicPr>
            <p:blipFill>
              <a:blip r:embed="rId581"/>
              <a:stretch>
                <a:fillRect/>
              </a:stretch>
            </p:blipFill>
            <p:spPr>
              <a:xfrm>
                <a:off x="7609570" y="6210449"/>
                <a:ext cx="306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349" name="Ink 348">
                <a:extLst>
                  <a:ext uri="{FF2B5EF4-FFF2-40B4-BE49-F238E27FC236}">
                    <a16:creationId xmlns:a16="http://schemas.microsoft.com/office/drawing/2014/main" id="{2B2AD102-B7A2-296F-E116-43EBFD1D9F34}"/>
                  </a:ext>
                </a:extLst>
              </p14:cNvPr>
              <p14:cNvContentPartPr/>
              <p14:nvPr/>
            </p14:nvContentPartPr>
            <p14:xfrm>
              <a:off x="7689490" y="6203609"/>
              <a:ext cx="30960" cy="162720"/>
            </p14:xfrm>
          </p:contentPart>
        </mc:Choice>
        <mc:Fallback xmlns="">
          <p:pic>
            <p:nvPicPr>
              <p:cNvPr id="349" name="Ink 348">
                <a:extLst>
                  <a:ext uri="{FF2B5EF4-FFF2-40B4-BE49-F238E27FC236}">
                    <a16:creationId xmlns:a16="http://schemas.microsoft.com/office/drawing/2014/main" id="{2B2AD102-B7A2-296F-E116-43EBFD1D9F34}"/>
                  </a:ext>
                </a:extLst>
              </p:cNvPr>
              <p:cNvPicPr/>
              <p:nvPr/>
            </p:nvPicPr>
            <p:blipFill>
              <a:blip r:embed="rId583"/>
              <a:stretch>
                <a:fillRect/>
              </a:stretch>
            </p:blipFill>
            <p:spPr>
              <a:xfrm>
                <a:off x="7680490" y="6194609"/>
                <a:ext cx="4860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351" name="Ink 350">
                <a:extLst>
                  <a:ext uri="{FF2B5EF4-FFF2-40B4-BE49-F238E27FC236}">
                    <a16:creationId xmlns:a16="http://schemas.microsoft.com/office/drawing/2014/main" id="{CA1C94CA-64BC-FE85-BDEC-77D9758752AC}"/>
                  </a:ext>
                </a:extLst>
              </p14:cNvPr>
              <p14:cNvContentPartPr/>
              <p14:nvPr/>
            </p14:nvContentPartPr>
            <p14:xfrm>
              <a:off x="7551610" y="6213689"/>
              <a:ext cx="214200" cy="36000"/>
            </p14:xfrm>
          </p:contentPart>
        </mc:Choice>
        <mc:Fallback xmlns="">
          <p:pic>
            <p:nvPicPr>
              <p:cNvPr id="351" name="Ink 350">
                <a:extLst>
                  <a:ext uri="{FF2B5EF4-FFF2-40B4-BE49-F238E27FC236}">
                    <a16:creationId xmlns:a16="http://schemas.microsoft.com/office/drawing/2014/main" id="{CA1C94CA-64BC-FE85-BDEC-77D9758752AC}"/>
                  </a:ext>
                </a:extLst>
              </p:cNvPr>
              <p:cNvPicPr/>
              <p:nvPr/>
            </p:nvPicPr>
            <p:blipFill>
              <a:blip r:embed="rId585"/>
              <a:stretch>
                <a:fillRect/>
              </a:stretch>
            </p:blipFill>
            <p:spPr>
              <a:xfrm>
                <a:off x="7542970" y="6205049"/>
                <a:ext cx="2318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352" name="Ink 351">
                <a:extLst>
                  <a:ext uri="{FF2B5EF4-FFF2-40B4-BE49-F238E27FC236}">
                    <a16:creationId xmlns:a16="http://schemas.microsoft.com/office/drawing/2014/main" id="{B70974A7-C989-9CA5-90D9-9E03A88EAA61}"/>
                  </a:ext>
                </a:extLst>
              </p14:cNvPr>
              <p14:cNvContentPartPr/>
              <p14:nvPr/>
            </p14:nvContentPartPr>
            <p14:xfrm>
              <a:off x="7517050" y="6337529"/>
              <a:ext cx="306000" cy="43560"/>
            </p14:xfrm>
          </p:contentPart>
        </mc:Choice>
        <mc:Fallback xmlns="">
          <p:pic>
            <p:nvPicPr>
              <p:cNvPr id="352" name="Ink 351">
                <a:extLst>
                  <a:ext uri="{FF2B5EF4-FFF2-40B4-BE49-F238E27FC236}">
                    <a16:creationId xmlns:a16="http://schemas.microsoft.com/office/drawing/2014/main" id="{B70974A7-C989-9CA5-90D9-9E03A88EAA61}"/>
                  </a:ext>
                </a:extLst>
              </p:cNvPr>
              <p:cNvPicPr/>
              <p:nvPr/>
            </p:nvPicPr>
            <p:blipFill>
              <a:blip r:embed="rId587"/>
              <a:stretch>
                <a:fillRect/>
              </a:stretch>
            </p:blipFill>
            <p:spPr>
              <a:xfrm>
                <a:off x="7508050" y="6328889"/>
                <a:ext cx="3236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353" name="Ink 352">
                <a:extLst>
                  <a:ext uri="{FF2B5EF4-FFF2-40B4-BE49-F238E27FC236}">
                    <a16:creationId xmlns:a16="http://schemas.microsoft.com/office/drawing/2014/main" id="{05101DD9-7F2E-ACC9-2E03-7856CA689CE5}"/>
                  </a:ext>
                </a:extLst>
              </p14:cNvPr>
              <p14:cNvContentPartPr/>
              <p14:nvPr/>
            </p14:nvContentPartPr>
            <p14:xfrm>
              <a:off x="7595530" y="5897969"/>
              <a:ext cx="165600" cy="111600"/>
            </p14:xfrm>
          </p:contentPart>
        </mc:Choice>
        <mc:Fallback xmlns="">
          <p:pic>
            <p:nvPicPr>
              <p:cNvPr id="353" name="Ink 352">
                <a:extLst>
                  <a:ext uri="{FF2B5EF4-FFF2-40B4-BE49-F238E27FC236}">
                    <a16:creationId xmlns:a16="http://schemas.microsoft.com/office/drawing/2014/main" id="{05101DD9-7F2E-ACC9-2E03-7856CA689CE5}"/>
                  </a:ext>
                </a:extLst>
              </p:cNvPr>
              <p:cNvPicPr/>
              <p:nvPr/>
            </p:nvPicPr>
            <p:blipFill>
              <a:blip r:embed="rId589"/>
              <a:stretch>
                <a:fillRect/>
              </a:stretch>
            </p:blipFill>
            <p:spPr>
              <a:xfrm>
                <a:off x="7586890" y="5888969"/>
                <a:ext cx="18324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354" name="Ink 353">
                <a:extLst>
                  <a:ext uri="{FF2B5EF4-FFF2-40B4-BE49-F238E27FC236}">
                    <a16:creationId xmlns:a16="http://schemas.microsoft.com/office/drawing/2014/main" id="{0F71D4C6-8142-767D-01A7-D80285EF55B5}"/>
                  </a:ext>
                </a:extLst>
              </p14:cNvPr>
              <p14:cNvContentPartPr/>
              <p14:nvPr/>
            </p14:nvContentPartPr>
            <p14:xfrm>
              <a:off x="7934290" y="5987969"/>
              <a:ext cx="307080" cy="272880"/>
            </p14:xfrm>
          </p:contentPart>
        </mc:Choice>
        <mc:Fallback xmlns="">
          <p:pic>
            <p:nvPicPr>
              <p:cNvPr id="354" name="Ink 353">
                <a:extLst>
                  <a:ext uri="{FF2B5EF4-FFF2-40B4-BE49-F238E27FC236}">
                    <a16:creationId xmlns:a16="http://schemas.microsoft.com/office/drawing/2014/main" id="{0F71D4C6-8142-767D-01A7-D80285EF55B5}"/>
                  </a:ext>
                </a:extLst>
              </p:cNvPr>
              <p:cNvPicPr/>
              <p:nvPr/>
            </p:nvPicPr>
            <p:blipFill>
              <a:blip r:embed="rId591"/>
              <a:stretch>
                <a:fillRect/>
              </a:stretch>
            </p:blipFill>
            <p:spPr>
              <a:xfrm>
                <a:off x="7925650" y="5979329"/>
                <a:ext cx="3247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EB272838-D290-2C42-E4BE-F8DE2C27213B}"/>
                  </a:ext>
                </a:extLst>
              </p14:cNvPr>
              <p14:cNvContentPartPr/>
              <p14:nvPr/>
            </p14:nvContentPartPr>
            <p14:xfrm>
              <a:off x="8415610" y="6103169"/>
              <a:ext cx="177480" cy="11880"/>
            </p14:xfrm>
          </p:contentPart>
        </mc:Choice>
        <mc:Fallback xmlns=""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EB272838-D290-2C42-E4BE-F8DE2C27213B}"/>
                  </a:ext>
                </a:extLst>
              </p:cNvPr>
              <p:cNvPicPr/>
              <p:nvPr/>
            </p:nvPicPr>
            <p:blipFill>
              <a:blip r:embed="rId593"/>
              <a:stretch>
                <a:fillRect/>
              </a:stretch>
            </p:blipFill>
            <p:spPr>
              <a:xfrm>
                <a:off x="8406970" y="6094169"/>
                <a:ext cx="1951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4A91DB5D-DE3D-1D6D-4031-3BB6FBDA2C5F}"/>
                  </a:ext>
                </a:extLst>
              </p14:cNvPr>
              <p14:cNvContentPartPr/>
              <p14:nvPr/>
            </p14:nvContentPartPr>
            <p14:xfrm>
              <a:off x="8415970" y="6170849"/>
              <a:ext cx="174600" cy="288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4A91DB5D-DE3D-1D6D-4031-3BB6FBDA2C5F}"/>
                  </a:ext>
                </a:extLst>
              </p:cNvPr>
              <p:cNvPicPr/>
              <p:nvPr/>
            </p:nvPicPr>
            <p:blipFill>
              <a:blip r:embed="rId595"/>
              <a:stretch>
                <a:fillRect/>
              </a:stretch>
            </p:blipFill>
            <p:spPr>
              <a:xfrm>
                <a:off x="8407330" y="6161849"/>
                <a:ext cx="19224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358" name="Ink 357">
                <a:extLst>
                  <a:ext uri="{FF2B5EF4-FFF2-40B4-BE49-F238E27FC236}">
                    <a16:creationId xmlns:a16="http://schemas.microsoft.com/office/drawing/2014/main" id="{13C7F1AA-943D-E91A-FCCE-8D5C2C979F2A}"/>
                  </a:ext>
                </a:extLst>
              </p14:cNvPr>
              <p14:cNvContentPartPr/>
              <p14:nvPr/>
            </p14:nvContentPartPr>
            <p14:xfrm>
              <a:off x="8617210" y="6041249"/>
              <a:ext cx="296280" cy="178920"/>
            </p14:xfrm>
          </p:contentPart>
        </mc:Choice>
        <mc:Fallback xmlns="">
          <p:pic>
            <p:nvPicPr>
              <p:cNvPr id="358" name="Ink 357">
                <a:extLst>
                  <a:ext uri="{FF2B5EF4-FFF2-40B4-BE49-F238E27FC236}">
                    <a16:creationId xmlns:a16="http://schemas.microsoft.com/office/drawing/2014/main" id="{13C7F1AA-943D-E91A-FCCE-8D5C2C979F2A}"/>
                  </a:ext>
                </a:extLst>
              </p:cNvPr>
              <p:cNvPicPr/>
              <p:nvPr/>
            </p:nvPicPr>
            <p:blipFill>
              <a:blip r:embed="rId597"/>
              <a:stretch>
                <a:fillRect/>
              </a:stretch>
            </p:blipFill>
            <p:spPr>
              <a:xfrm>
                <a:off x="8608570" y="6032249"/>
                <a:ext cx="31392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8">
            <p14:nvContentPartPr>
              <p14:cNvPr id="420" name="Ink 419">
                <a:extLst>
                  <a:ext uri="{FF2B5EF4-FFF2-40B4-BE49-F238E27FC236}">
                    <a16:creationId xmlns:a16="http://schemas.microsoft.com/office/drawing/2014/main" id="{2DCC5C11-57A5-F947-9A9F-E0AEB477D509}"/>
                  </a:ext>
                </a:extLst>
              </p14:cNvPr>
              <p14:cNvContentPartPr/>
              <p14:nvPr/>
            </p14:nvContentPartPr>
            <p14:xfrm>
              <a:off x="3873130" y="5388209"/>
              <a:ext cx="83160" cy="367200"/>
            </p14:xfrm>
          </p:contentPart>
        </mc:Choice>
        <mc:Fallback xmlns="">
          <p:pic>
            <p:nvPicPr>
              <p:cNvPr id="420" name="Ink 419">
                <a:extLst>
                  <a:ext uri="{FF2B5EF4-FFF2-40B4-BE49-F238E27FC236}">
                    <a16:creationId xmlns:a16="http://schemas.microsoft.com/office/drawing/2014/main" id="{2DCC5C11-57A5-F947-9A9F-E0AEB477D509}"/>
                  </a:ext>
                </a:extLst>
              </p:cNvPr>
              <p:cNvPicPr/>
              <p:nvPr/>
            </p:nvPicPr>
            <p:blipFill>
              <a:blip r:embed="rId599"/>
              <a:stretch>
                <a:fillRect/>
              </a:stretch>
            </p:blipFill>
            <p:spPr>
              <a:xfrm>
                <a:off x="3864130" y="5379209"/>
                <a:ext cx="10080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421" name="Ink 420">
                <a:extLst>
                  <a:ext uri="{FF2B5EF4-FFF2-40B4-BE49-F238E27FC236}">
                    <a16:creationId xmlns:a16="http://schemas.microsoft.com/office/drawing/2014/main" id="{C1D269B2-0AEE-AA5A-D111-247A26FB03DF}"/>
                  </a:ext>
                </a:extLst>
              </p14:cNvPr>
              <p14:cNvContentPartPr/>
              <p14:nvPr/>
            </p14:nvContentPartPr>
            <p14:xfrm>
              <a:off x="3976810" y="5480009"/>
              <a:ext cx="138600" cy="207720"/>
            </p14:xfrm>
          </p:contentPart>
        </mc:Choice>
        <mc:Fallback xmlns="">
          <p:pic>
            <p:nvPicPr>
              <p:cNvPr id="421" name="Ink 420">
                <a:extLst>
                  <a:ext uri="{FF2B5EF4-FFF2-40B4-BE49-F238E27FC236}">
                    <a16:creationId xmlns:a16="http://schemas.microsoft.com/office/drawing/2014/main" id="{C1D269B2-0AEE-AA5A-D111-247A26FB03DF}"/>
                  </a:ext>
                </a:extLst>
              </p:cNvPr>
              <p:cNvPicPr/>
              <p:nvPr/>
            </p:nvPicPr>
            <p:blipFill>
              <a:blip r:embed="rId601"/>
              <a:stretch>
                <a:fillRect/>
              </a:stretch>
            </p:blipFill>
            <p:spPr>
              <a:xfrm>
                <a:off x="3968170" y="5471369"/>
                <a:ext cx="15624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422" name="Ink 421">
                <a:extLst>
                  <a:ext uri="{FF2B5EF4-FFF2-40B4-BE49-F238E27FC236}">
                    <a16:creationId xmlns:a16="http://schemas.microsoft.com/office/drawing/2014/main" id="{11F00571-4D6C-23D0-9478-AEC044B513BE}"/>
                  </a:ext>
                </a:extLst>
              </p14:cNvPr>
              <p14:cNvContentPartPr/>
              <p14:nvPr/>
            </p14:nvContentPartPr>
            <p14:xfrm>
              <a:off x="4161130" y="5568209"/>
              <a:ext cx="157320" cy="24120"/>
            </p14:xfrm>
          </p:contentPart>
        </mc:Choice>
        <mc:Fallback xmlns="">
          <p:pic>
            <p:nvPicPr>
              <p:cNvPr id="422" name="Ink 421">
                <a:extLst>
                  <a:ext uri="{FF2B5EF4-FFF2-40B4-BE49-F238E27FC236}">
                    <a16:creationId xmlns:a16="http://schemas.microsoft.com/office/drawing/2014/main" id="{11F00571-4D6C-23D0-9478-AEC044B513BE}"/>
                  </a:ext>
                </a:extLst>
              </p:cNvPr>
              <p:cNvPicPr/>
              <p:nvPr/>
            </p:nvPicPr>
            <p:blipFill>
              <a:blip r:embed="rId603"/>
              <a:stretch>
                <a:fillRect/>
              </a:stretch>
            </p:blipFill>
            <p:spPr>
              <a:xfrm>
                <a:off x="4152490" y="5559569"/>
                <a:ext cx="1749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423" name="Ink 422">
                <a:extLst>
                  <a:ext uri="{FF2B5EF4-FFF2-40B4-BE49-F238E27FC236}">
                    <a16:creationId xmlns:a16="http://schemas.microsoft.com/office/drawing/2014/main" id="{9642AF8D-48E4-A466-CFB0-CEF315908E30}"/>
                  </a:ext>
                </a:extLst>
              </p14:cNvPr>
              <p14:cNvContentPartPr/>
              <p14:nvPr/>
            </p14:nvContentPartPr>
            <p14:xfrm>
              <a:off x="4159690" y="5642729"/>
              <a:ext cx="144360" cy="10440"/>
            </p14:xfrm>
          </p:contentPart>
        </mc:Choice>
        <mc:Fallback xmlns="">
          <p:pic>
            <p:nvPicPr>
              <p:cNvPr id="423" name="Ink 422">
                <a:extLst>
                  <a:ext uri="{FF2B5EF4-FFF2-40B4-BE49-F238E27FC236}">
                    <a16:creationId xmlns:a16="http://schemas.microsoft.com/office/drawing/2014/main" id="{9642AF8D-48E4-A466-CFB0-CEF315908E30}"/>
                  </a:ext>
                </a:extLst>
              </p:cNvPr>
              <p:cNvPicPr/>
              <p:nvPr/>
            </p:nvPicPr>
            <p:blipFill>
              <a:blip r:embed="rId605"/>
              <a:stretch>
                <a:fillRect/>
              </a:stretch>
            </p:blipFill>
            <p:spPr>
              <a:xfrm>
                <a:off x="4150690" y="5633729"/>
                <a:ext cx="16200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424" name="Ink 423">
                <a:extLst>
                  <a:ext uri="{FF2B5EF4-FFF2-40B4-BE49-F238E27FC236}">
                    <a16:creationId xmlns:a16="http://schemas.microsoft.com/office/drawing/2014/main" id="{76B37EDA-FDBE-6B99-9601-E16CB3A9AC3C}"/>
                  </a:ext>
                </a:extLst>
              </p14:cNvPr>
              <p14:cNvContentPartPr/>
              <p14:nvPr/>
            </p14:nvContentPartPr>
            <p14:xfrm>
              <a:off x="4344010" y="5483249"/>
              <a:ext cx="89280" cy="182160"/>
            </p14:xfrm>
          </p:contentPart>
        </mc:Choice>
        <mc:Fallback xmlns="">
          <p:pic>
            <p:nvPicPr>
              <p:cNvPr id="424" name="Ink 423">
                <a:extLst>
                  <a:ext uri="{FF2B5EF4-FFF2-40B4-BE49-F238E27FC236}">
                    <a16:creationId xmlns:a16="http://schemas.microsoft.com/office/drawing/2014/main" id="{76B37EDA-FDBE-6B99-9601-E16CB3A9AC3C}"/>
                  </a:ext>
                </a:extLst>
              </p:cNvPr>
              <p:cNvPicPr/>
              <p:nvPr/>
            </p:nvPicPr>
            <p:blipFill>
              <a:blip r:embed="rId607"/>
              <a:stretch>
                <a:fillRect/>
              </a:stretch>
            </p:blipFill>
            <p:spPr>
              <a:xfrm>
                <a:off x="4335010" y="5474249"/>
                <a:ext cx="1069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425" name="Ink 424">
                <a:extLst>
                  <a:ext uri="{FF2B5EF4-FFF2-40B4-BE49-F238E27FC236}">
                    <a16:creationId xmlns:a16="http://schemas.microsoft.com/office/drawing/2014/main" id="{A284F2DA-81FE-64E9-E93F-BEB42713A2D5}"/>
                  </a:ext>
                </a:extLst>
              </p14:cNvPr>
              <p14:cNvContentPartPr/>
              <p14:nvPr/>
            </p14:nvContentPartPr>
            <p14:xfrm>
              <a:off x="4414930" y="5393609"/>
              <a:ext cx="171360" cy="339480"/>
            </p14:xfrm>
          </p:contentPart>
        </mc:Choice>
        <mc:Fallback xmlns="">
          <p:pic>
            <p:nvPicPr>
              <p:cNvPr id="425" name="Ink 424">
                <a:extLst>
                  <a:ext uri="{FF2B5EF4-FFF2-40B4-BE49-F238E27FC236}">
                    <a16:creationId xmlns:a16="http://schemas.microsoft.com/office/drawing/2014/main" id="{A284F2DA-81FE-64E9-E93F-BEB42713A2D5}"/>
                  </a:ext>
                </a:extLst>
              </p:cNvPr>
              <p:cNvPicPr/>
              <p:nvPr/>
            </p:nvPicPr>
            <p:blipFill>
              <a:blip r:embed="rId609"/>
              <a:stretch>
                <a:fillRect/>
              </a:stretch>
            </p:blipFill>
            <p:spPr>
              <a:xfrm>
                <a:off x="4406290" y="5384969"/>
                <a:ext cx="18900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0">
            <p14:nvContentPartPr>
              <p14:cNvPr id="427" name="Ink 426">
                <a:extLst>
                  <a:ext uri="{FF2B5EF4-FFF2-40B4-BE49-F238E27FC236}">
                    <a16:creationId xmlns:a16="http://schemas.microsoft.com/office/drawing/2014/main" id="{D8A7883B-B8B1-D4B3-D272-9C9FCA24761B}"/>
                  </a:ext>
                </a:extLst>
              </p14:cNvPr>
              <p14:cNvContentPartPr/>
              <p14:nvPr/>
            </p14:nvContentPartPr>
            <p14:xfrm>
              <a:off x="4624450" y="5634089"/>
              <a:ext cx="30960" cy="69120"/>
            </p14:xfrm>
          </p:contentPart>
        </mc:Choice>
        <mc:Fallback xmlns="">
          <p:pic>
            <p:nvPicPr>
              <p:cNvPr id="427" name="Ink 426">
                <a:extLst>
                  <a:ext uri="{FF2B5EF4-FFF2-40B4-BE49-F238E27FC236}">
                    <a16:creationId xmlns:a16="http://schemas.microsoft.com/office/drawing/2014/main" id="{D8A7883B-B8B1-D4B3-D272-9C9FCA24761B}"/>
                  </a:ext>
                </a:extLst>
              </p:cNvPr>
              <p:cNvPicPr/>
              <p:nvPr/>
            </p:nvPicPr>
            <p:blipFill>
              <a:blip r:embed="rId611"/>
              <a:stretch>
                <a:fillRect/>
              </a:stretch>
            </p:blipFill>
            <p:spPr>
              <a:xfrm>
                <a:off x="4615450" y="5625449"/>
                <a:ext cx="4860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2">
            <p14:nvContentPartPr>
              <p14:cNvPr id="428" name="Ink 427">
                <a:extLst>
                  <a:ext uri="{FF2B5EF4-FFF2-40B4-BE49-F238E27FC236}">
                    <a16:creationId xmlns:a16="http://schemas.microsoft.com/office/drawing/2014/main" id="{66AE5BFD-5BC5-EB91-4A26-6E856DEBBA05}"/>
                  </a:ext>
                </a:extLst>
              </p14:cNvPr>
              <p14:cNvContentPartPr/>
              <p14:nvPr/>
            </p14:nvContentPartPr>
            <p14:xfrm>
              <a:off x="4868170" y="5474249"/>
              <a:ext cx="98280" cy="219960"/>
            </p14:xfrm>
          </p:contentPart>
        </mc:Choice>
        <mc:Fallback xmlns="">
          <p:pic>
            <p:nvPicPr>
              <p:cNvPr id="428" name="Ink 427">
                <a:extLst>
                  <a:ext uri="{FF2B5EF4-FFF2-40B4-BE49-F238E27FC236}">
                    <a16:creationId xmlns:a16="http://schemas.microsoft.com/office/drawing/2014/main" id="{66AE5BFD-5BC5-EB91-4A26-6E856DEBBA05}"/>
                  </a:ext>
                </a:extLst>
              </p:cNvPr>
              <p:cNvPicPr/>
              <p:nvPr/>
            </p:nvPicPr>
            <p:blipFill>
              <a:blip r:embed="rId613"/>
              <a:stretch>
                <a:fillRect/>
              </a:stretch>
            </p:blipFill>
            <p:spPr>
              <a:xfrm>
                <a:off x="4859170" y="5465609"/>
                <a:ext cx="11592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4">
            <p14:nvContentPartPr>
              <p14:cNvPr id="430" name="Ink 429">
                <a:extLst>
                  <a:ext uri="{FF2B5EF4-FFF2-40B4-BE49-F238E27FC236}">
                    <a16:creationId xmlns:a16="http://schemas.microsoft.com/office/drawing/2014/main" id="{BEB52B5C-95F7-CC75-0ED5-C06F697EA364}"/>
                  </a:ext>
                </a:extLst>
              </p14:cNvPr>
              <p14:cNvContentPartPr/>
              <p14:nvPr/>
            </p14:nvContentPartPr>
            <p14:xfrm>
              <a:off x="5070130" y="5474249"/>
              <a:ext cx="175680" cy="148320"/>
            </p14:xfrm>
          </p:contentPart>
        </mc:Choice>
        <mc:Fallback xmlns="">
          <p:pic>
            <p:nvPicPr>
              <p:cNvPr id="430" name="Ink 429">
                <a:extLst>
                  <a:ext uri="{FF2B5EF4-FFF2-40B4-BE49-F238E27FC236}">
                    <a16:creationId xmlns:a16="http://schemas.microsoft.com/office/drawing/2014/main" id="{BEB52B5C-95F7-CC75-0ED5-C06F697EA364}"/>
                  </a:ext>
                </a:extLst>
              </p:cNvPr>
              <p:cNvPicPr/>
              <p:nvPr/>
            </p:nvPicPr>
            <p:blipFill>
              <a:blip r:embed="rId615"/>
              <a:stretch>
                <a:fillRect/>
              </a:stretch>
            </p:blipFill>
            <p:spPr>
              <a:xfrm>
                <a:off x="5061490" y="5465609"/>
                <a:ext cx="19332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6">
            <p14:nvContentPartPr>
              <p14:cNvPr id="431" name="Ink 430">
                <a:extLst>
                  <a:ext uri="{FF2B5EF4-FFF2-40B4-BE49-F238E27FC236}">
                    <a16:creationId xmlns:a16="http://schemas.microsoft.com/office/drawing/2014/main" id="{D7348D6A-0D5A-5018-3D2E-74E5DB04E00A}"/>
                  </a:ext>
                </a:extLst>
              </p14:cNvPr>
              <p14:cNvContentPartPr/>
              <p14:nvPr/>
            </p14:nvContentPartPr>
            <p14:xfrm>
              <a:off x="5317090" y="5342849"/>
              <a:ext cx="72000" cy="265680"/>
            </p14:xfrm>
          </p:contentPart>
        </mc:Choice>
        <mc:Fallback xmlns="">
          <p:pic>
            <p:nvPicPr>
              <p:cNvPr id="431" name="Ink 430">
                <a:extLst>
                  <a:ext uri="{FF2B5EF4-FFF2-40B4-BE49-F238E27FC236}">
                    <a16:creationId xmlns:a16="http://schemas.microsoft.com/office/drawing/2014/main" id="{D7348D6A-0D5A-5018-3D2E-74E5DB04E00A}"/>
                  </a:ext>
                </a:extLst>
              </p:cNvPr>
              <p:cNvPicPr/>
              <p:nvPr/>
            </p:nvPicPr>
            <p:blipFill>
              <a:blip r:embed="rId617"/>
              <a:stretch>
                <a:fillRect/>
              </a:stretch>
            </p:blipFill>
            <p:spPr>
              <a:xfrm>
                <a:off x="5308090" y="5333849"/>
                <a:ext cx="896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8">
            <p14:nvContentPartPr>
              <p14:cNvPr id="432" name="Ink 431">
                <a:extLst>
                  <a:ext uri="{FF2B5EF4-FFF2-40B4-BE49-F238E27FC236}">
                    <a16:creationId xmlns:a16="http://schemas.microsoft.com/office/drawing/2014/main" id="{0D221D77-38CF-B046-289A-54A23E7D42A4}"/>
                  </a:ext>
                </a:extLst>
              </p14:cNvPr>
              <p14:cNvContentPartPr/>
              <p14:nvPr/>
            </p14:nvContentPartPr>
            <p14:xfrm>
              <a:off x="5467570" y="5514929"/>
              <a:ext cx="131040" cy="116280"/>
            </p14:xfrm>
          </p:contentPart>
        </mc:Choice>
        <mc:Fallback xmlns="">
          <p:pic>
            <p:nvPicPr>
              <p:cNvPr id="432" name="Ink 431">
                <a:extLst>
                  <a:ext uri="{FF2B5EF4-FFF2-40B4-BE49-F238E27FC236}">
                    <a16:creationId xmlns:a16="http://schemas.microsoft.com/office/drawing/2014/main" id="{0D221D77-38CF-B046-289A-54A23E7D42A4}"/>
                  </a:ext>
                </a:extLst>
              </p:cNvPr>
              <p:cNvPicPr/>
              <p:nvPr/>
            </p:nvPicPr>
            <p:blipFill>
              <a:blip r:embed="rId619"/>
              <a:stretch>
                <a:fillRect/>
              </a:stretch>
            </p:blipFill>
            <p:spPr>
              <a:xfrm>
                <a:off x="5458570" y="5505929"/>
                <a:ext cx="14868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0">
            <p14:nvContentPartPr>
              <p14:cNvPr id="433" name="Ink 432">
                <a:extLst>
                  <a:ext uri="{FF2B5EF4-FFF2-40B4-BE49-F238E27FC236}">
                    <a16:creationId xmlns:a16="http://schemas.microsoft.com/office/drawing/2014/main" id="{A77FAB82-32FE-2E30-75AC-B504712922FF}"/>
                  </a:ext>
                </a:extLst>
              </p14:cNvPr>
              <p14:cNvContentPartPr/>
              <p14:nvPr/>
            </p14:nvContentPartPr>
            <p14:xfrm>
              <a:off x="5609410" y="5346089"/>
              <a:ext cx="86400" cy="284400"/>
            </p14:xfrm>
          </p:contentPart>
        </mc:Choice>
        <mc:Fallback xmlns="">
          <p:pic>
            <p:nvPicPr>
              <p:cNvPr id="433" name="Ink 432">
                <a:extLst>
                  <a:ext uri="{FF2B5EF4-FFF2-40B4-BE49-F238E27FC236}">
                    <a16:creationId xmlns:a16="http://schemas.microsoft.com/office/drawing/2014/main" id="{A77FAB82-32FE-2E30-75AC-B504712922FF}"/>
                  </a:ext>
                </a:extLst>
              </p:cNvPr>
              <p:cNvPicPr/>
              <p:nvPr/>
            </p:nvPicPr>
            <p:blipFill>
              <a:blip r:embed="rId621"/>
              <a:stretch>
                <a:fillRect/>
              </a:stretch>
            </p:blipFill>
            <p:spPr>
              <a:xfrm>
                <a:off x="5600770" y="5337089"/>
                <a:ext cx="1040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2">
            <p14:nvContentPartPr>
              <p14:cNvPr id="434" name="Ink 433">
                <a:extLst>
                  <a:ext uri="{FF2B5EF4-FFF2-40B4-BE49-F238E27FC236}">
                    <a16:creationId xmlns:a16="http://schemas.microsoft.com/office/drawing/2014/main" id="{27D7F63E-AF1D-AE5B-CBF7-2EE3BF6E880F}"/>
                  </a:ext>
                </a:extLst>
              </p14:cNvPr>
              <p14:cNvContentPartPr/>
              <p14:nvPr/>
            </p14:nvContentPartPr>
            <p14:xfrm>
              <a:off x="5483410" y="5553449"/>
              <a:ext cx="60120" cy="68040"/>
            </p14:xfrm>
          </p:contentPart>
        </mc:Choice>
        <mc:Fallback xmlns="">
          <p:pic>
            <p:nvPicPr>
              <p:cNvPr id="434" name="Ink 433">
                <a:extLst>
                  <a:ext uri="{FF2B5EF4-FFF2-40B4-BE49-F238E27FC236}">
                    <a16:creationId xmlns:a16="http://schemas.microsoft.com/office/drawing/2014/main" id="{27D7F63E-AF1D-AE5B-CBF7-2EE3BF6E880F}"/>
                  </a:ext>
                </a:extLst>
              </p:cNvPr>
              <p:cNvPicPr/>
              <p:nvPr/>
            </p:nvPicPr>
            <p:blipFill>
              <a:blip r:embed="rId623"/>
              <a:stretch>
                <a:fillRect/>
              </a:stretch>
            </p:blipFill>
            <p:spPr>
              <a:xfrm>
                <a:off x="5474410" y="5544809"/>
                <a:ext cx="7776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4">
            <p14:nvContentPartPr>
              <p14:cNvPr id="435" name="Ink 434">
                <a:extLst>
                  <a:ext uri="{FF2B5EF4-FFF2-40B4-BE49-F238E27FC236}">
                    <a16:creationId xmlns:a16="http://schemas.microsoft.com/office/drawing/2014/main" id="{35356BE7-846E-F9D0-1E12-C7AEB8D0B47C}"/>
                  </a:ext>
                </a:extLst>
              </p14:cNvPr>
              <p14:cNvContentPartPr/>
              <p14:nvPr/>
            </p14:nvContentPartPr>
            <p14:xfrm>
              <a:off x="5766370" y="5557769"/>
              <a:ext cx="14040" cy="56520"/>
            </p14:xfrm>
          </p:contentPart>
        </mc:Choice>
        <mc:Fallback xmlns="">
          <p:pic>
            <p:nvPicPr>
              <p:cNvPr id="435" name="Ink 434">
                <a:extLst>
                  <a:ext uri="{FF2B5EF4-FFF2-40B4-BE49-F238E27FC236}">
                    <a16:creationId xmlns:a16="http://schemas.microsoft.com/office/drawing/2014/main" id="{35356BE7-846E-F9D0-1E12-C7AEB8D0B47C}"/>
                  </a:ext>
                </a:extLst>
              </p:cNvPr>
              <p:cNvPicPr/>
              <p:nvPr/>
            </p:nvPicPr>
            <p:blipFill>
              <a:blip r:embed="rId625"/>
              <a:stretch>
                <a:fillRect/>
              </a:stretch>
            </p:blipFill>
            <p:spPr>
              <a:xfrm>
                <a:off x="5757730" y="5548769"/>
                <a:ext cx="316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6">
            <p14:nvContentPartPr>
              <p14:cNvPr id="436" name="Ink 435">
                <a:extLst>
                  <a:ext uri="{FF2B5EF4-FFF2-40B4-BE49-F238E27FC236}">
                    <a16:creationId xmlns:a16="http://schemas.microsoft.com/office/drawing/2014/main" id="{0BE5A046-C5E6-5D5D-CD04-F490DDBA0549}"/>
                  </a:ext>
                </a:extLst>
              </p14:cNvPr>
              <p14:cNvContentPartPr/>
              <p14:nvPr/>
            </p14:nvContentPartPr>
            <p14:xfrm>
              <a:off x="5776450" y="5444009"/>
              <a:ext cx="11880" cy="3240"/>
            </p14:xfrm>
          </p:contentPart>
        </mc:Choice>
        <mc:Fallback xmlns="">
          <p:pic>
            <p:nvPicPr>
              <p:cNvPr id="436" name="Ink 435">
                <a:extLst>
                  <a:ext uri="{FF2B5EF4-FFF2-40B4-BE49-F238E27FC236}">
                    <a16:creationId xmlns:a16="http://schemas.microsoft.com/office/drawing/2014/main" id="{0BE5A046-C5E6-5D5D-CD04-F490DDBA0549}"/>
                  </a:ext>
                </a:extLst>
              </p:cNvPr>
              <p:cNvPicPr/>
              <p:nvPr/>
            </p:nvPicPr>
            <p:blipFill>
              <a:blip r:embed="rId627"/>
              <a:stretch>
                <a:fillRect/>
              </a:stretch>
            </p:blipFill>
            <p:spPr>
              <a:xfrm>
                <a:off x="5767450" y="5435369"/>
                <a:ext cx="295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8">
            <p14:nvContentPartPr>
              <p14:cNvPr id="437" name="Ink 436">
                <a:extLst>
                  <a:ext uri="{FF2B5EF4-FFF2-40B4-BE49-F238E27FC236}">
                    <a16:creationId xmlns:a16="http://schemas.microsoft.com/office/drawing/2014/main" id="{EC3B9434-0E4F-903D-D3DA-65271A8FF4F5}"/>
                  </a:ext>
                </a:extLst>
              </p14:cNvPr>
              <p14:cNvContentPartPr/>
              <p14:nvPr/>
            </p14:nvContentPartPr>
            <p14:xfrm>
              <a:off x="5870050" y="5402249"/>
              <a:ext cx="99000" cy="250560"/>
            </p14:xfrm>
          </p:contentPart>
        </mc:Choice>
        <mc:Fallback xmlns="">
          <p:pic>
            <p:nvPicPr>
              <p:cNvPr id="437" name="Ink 436">
                <a:extLst>
                  <a:ext uri="{FF2B5EF4-FFF2-40B4-BE49-F238E27FC236}">
                    <a16:creationId xmlns:a16="http://schemas.microsoft.com/office/drawing/2014/main" id="{EC3B9434-0E4F-903D-D3DA-65271A8FF4F5}"/>
                  </a:ext>
                </a:extLst>
              </p:cNvPr>
              <p:cNvPicPr/>
              <p:nvPr/>
            </p:nvPicPr>
            <p:blipFill>
              <a:blip r:embed="rId629"/>
              <a:stretch>
                <a:fillRect/>
              </a:stretch>
            </p:blipFill>
            <p:spPr>
              <a:xfrm>
                <a:off x="5861410" y="5393249"/>
                <a:ext cx="11664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0">
            <p14:nvContentPartPr>
              <p14:cNvPr id="438" name="Ink 437">
                <a:extLst>
                  <a:ext uri="{FF2B5EF4-FFF2-40B4-BE49-F238E27FC236}">
                    <a16:creationId xmlns:a16="http://schemas.microsoft.com/office/drawing/2014/main" id="{B8B09FF6-EE1E-2710-46B5-A60867835E56}"/>
                  </a:ext>
                </a:extLst>
              </p14:cNvPr>
              <p14:cNvContentPartPr/>
              <p14:nvPr/>
            </p14:nvContentPartPr>
            <p14:xfrm>
              <a:off x="5994610" y="5369489"/>
              <a:ext cx="137880" cy="231120"/>
            </p14:xfrm>
          </p:contentPart>
        </mc:Choice>
        <mc:Fallback xmlns="">
          <p:pic>
            <p:nvPicPr>
              <p:cNvPr id="438" name="Ink 437">
                <a:extLst>
                  <a:ext uri="{FF2B5EF4-FFF2-40B4-BE49-F238E27FC236}">
                    <a16:creationId xmlns:a16="http://schemas.microsoft.com/office/drawing/2014/main" id="{B8B09FF6-EE1E-2710-46B5-A60867835E56}"/>
                  </a:ext>
                </a:extLst>
              </p:cNvPr>
              <p:cNvPicPr/>
              <p:nvPr/>
            </p:nvPicPr>
            <p:blipFill>
              <a:blip r:embed="rId631"/>
              <a:stretch>
                <a:fillRect/>
              </a:stretch>
            </p:blipFill>
            <p:spPr>
              <a:xfrm>
                <a:off x="5985970" y="5360489"/>
                <a:ext cx="1555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2">
            <p14:nvContentPartPr>
              <p14:cNvPr id="439" name="Ink 438">
                <a:extLst>
                  <a:ext uri="{FF2B5EF4-FFF2-40B4-BE49-F238E27FC236}">
                    <a16:creationId xmlns:a16="http://schemas.microsoft.com/office/drawing/2014/main" id="{F031DABD-17DF-731B-E7A6-678A033D3354}"/>
                  </a:ext>
                </a:extLst>
              </p14:cNvPr>
              <p14:cNvContentPartPr/>
              <p14:nvPr/>
            </p14:nvContentPartPr>
            <p14:xfrm>
              <a:off x="6172810" y="5491169"/>
              <a:ext cx="36360" cy="200880"/>
            </p14:xfrm>
          </p:contentPart>
        </mc:Choice>
        <mc:Fallback xmlns="">
          <p:pic>
            <p:nvPicPr>
              <p:cNvPr id="439" name="Ink 438">
                <a:extLst>
                  <a:ext uri="{FF2B5EF4-FFF2-40B4-BE49-F238E27FC236}">
                    <a16:creationId xmlns:a16="http://schemas.microsoft.com/office/drawing/2014/main" id="{F031DABD-17DF-731B-E7A6-678A033D3354}"/>
                  </a:ext>
                </a:extLst>
              </p:cNvPr>
              <p:cNvPicPr/>
              <p:nvPr/>
            </p:nvPicPr>
            <p:blipFill>
              <a:blip r:embed="rId633"/>
              <a:stretch>
                <a:fillRect/>
              </a:stretch>
            </p:blipFill>
            <p:spPr>
              <a:xfrm>
                <a:off x="6164170" y="5482529"/>
                <a:ext cx="540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4">
            <p14:nvContentPartPr>
              <p14:cNvPr id="440" name="Ink 439">
                <a:extLst>
                  <a:ext uri="{FF2B5EF4-FFF2-40B4-BE49-F238E27FC236}">
                    <a16:creationId xmlns:a16="http://schemas.microsoft.com/office/drawing/2014/main" id="{D87BC652-4162-280A-B97B-E7856768A3E7}"/>
                  </a:ext>
                </a:extLst>
              </p14:cNvPr>
              <p14:cNvContentPartPr/>
              <p14:nvPr/>
            </p14:nvContentPartPr>
            <p14:xfrm>
              <a:off x="6119530" y="5549129"/>
              <a:ext cx="53640" cy="73440"/>
            </p14:xfrm>
          </p:contentPart>
        </mc:Choice>
        <mc:Fallback xmlns="">
          <p:pic>
            <p:nvPicPr>
              <p:cNvPr id="440" name="Ink 439">
                <a:extLst>
                  <a:ext uri="{FF2B5EF4-FFF2-40B4-BE49-F238E27FC236}">
                    <a16:creationId xmlns:a16="http://schemas.microsoft.com/office/drawing/2014/main" id="{D87BC652-4162-280A-B97B-E7856768A3E7}"/>
                  </a:ext>
                </a:extLst>
              </p:cNvPr>
              <p:cNvPicPr/>
              <p:nvPr/>
            </p:nvPicPr>
            <p:blipFill>
              <a:blip r:embed="rId635"/>
              <a:stretch>
                <a:fillRect/>
              </a:stretch>
            </p:blipFill>
            <p:spPr>
              <a:xfrm>
                <a:off x="6110890" y="5540489"/>
                <a:ext cx="7128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6">
            <p14:nvContentPartPr>
              <p14:cNvPr id="441" name="Ink 440">
                <a:extLst>
                  <a:ext uri="{FF2B5EF4-FFF2-40B4-BE49-F238E27FC236}">
                    <a16:creationId xmlns:a16="http://schemas.microsoft.com/office/drawing/2014/main" id="{57265C9A-F775-DB75-3389-CF52B3B0A8A6}"/>
                  </a:ext>
                </a:extLst>
              </p14:cNvPr>
              <p14:cNvContentPartPr/>
              <p14:nvPr/>
            </p14:nvContentPartPr>
            <p14:xfrm>
              <a:off x="6381250" y="5568929"/>
              <a:ext cx="102240" cy="97200"/>
            </p14:xfrm>
          </p:contentPart>
        </mc:Choice>
        <mc:Fallback xmlns="">
          <p:pic>
            <p:nvPicPr>
              <p:cNvPr id="441" name="Ink 440">
                <a:extLst>
                  <a:ext uri="{FF2B5EF4-FFF2-40B4-BE49-F238E27FC236}">
                    <a16:creationId xmlns:a16="http://schemas.microsoft.com/office/drawing/2014/main" id="{57265C9A-F775-DB75-3389-CF52B3B0A8A6}"/>
                  </a:ext>
                </a:extLst>
              </p:cNvPr>
              <p:cNvPicPr/>
              <p:nvPr/>
            </p:nvPicPr>
            <p:blipFill>
              <a:blip r:embed="rId637"/>
              <a:stretch>
                <a:fillRect/>
              </a:stretch>
            </p:blipFill>
            <p:spPr>
              <a:xfrm>
                <a:off x="6372610" y="5560289"/>
                <a:ext cx="11988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8">
            <p14:nvContentPartPr>
              <p14:cNvPr id="442" name="Ink 441">
                <a:extLst>
                  <a:ext uri="{FF2B5EF4-FFF2-40B4-BE49-F238E27FC236}">
                    <a16:creationId xmlns:a16="http://schemas.microsoft.com/office/drawing/2014/main" id="{62BFD2A6-BE00-1B54-7A48-71748B2B45C4}"/>
                  </a:ext>
                </a:extLst>
              </p14:cNvPr>
              <p14:cNvContentPartPr/>
              <p14:nvPr/>
            </p14:nvContentPartPr>
            <p14:xfrm>
              <a:off x="6586090" y="5362289"/>
              <a:ext cx="78840" cy="303840"/>
            </p14:xfrm>
          </p:contentPart>
        </mc:Choice>
        <mc:Fallback xmlns="">
          <p:pic>
            <p:nvPicPr>
              <p:cNvPr id="442" name="Ink 441">
                <a:extLst>
                  <a:ext uri="{FF2B5EF4-FFF2-40B4-BE49-F238E27FC236}">
                    <a16:creationId xmlns:a16="http://schemas.microsoft.com/office/drawing/2014/main" id="{62BFD2A6-BE00-1B54-7A48-71748B2B45C4}"/>
                  </a:ext>
                </a:extLst>
              </p:cNvPr>
              <p:cNvPicPr/>
              <p:nvPr/>
            </p:nvPicPr>
            <p:blipFill>
              <a:blip r:embed="rId639"/>
              <a:stretch>
                <a:fillRect/>
              </a:stretch>
            </p:blipFill>
            <p:spPr>
              <a:xfrm>
                <a:off x="6577450" y="5353649"/>
                <a:ext cx="96480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0">
            <p14:nvContentPartPr>
              <p14:cNvPr id="443" name="Ink 442">
                <a:extLst>
                  <a:ext uri="{FF2B5EF4-FFF2-40B4-BE49-F238E27FC236}">
                    <a16:creationId xmlns:a16="http://schemas.microsoft.com/office/drawing/2014/main" id="{37A99DE9-7D23-6E23-0D37-B237DEF90641}"/>
                  </a:ext>
                </a:extLst>
              </p14:cNvPr>
              <p14:cNvContentPartPr/>
              <p14:nvPr/>
            </p14:nvContentPartPr>
            <p14:xfrm>
              <a:off x="6467650" y="5500169"/>
              <a:ext cx="156960" cy="5760"/>
            </p14:xfrm>
          </p:contentPart>
        </mc:Choice>
        <mc:Fallback xmlns="">
          <p:pic>
            <p:nvPicPr>
              <p:cNvPr id="443" name="Ink 442">
                <a:extLst>
                  <a:ext uri="{FF2B5EF4-FFF2-40B4-BE49-F238E27FC236}">
                    <a16:creationId xmlns:a16="http://schemas.microsoft.com/office/drawing/2014/main" id="{37A99DE9-7D23-6E23-0D37-B237DEF90641}"/>
                  </a:ext>
                </a:extLst>
              </p:cNvPr>
              <p:cNvPicPr/>
              <p:nvPr/>
            </p:nvPicPr>
            <p:blipFill>
              <a:blip r:embed="rId641"/>
              <a:stretch>
                <a:fillRect/>
              </a:stretch>
            </p:blipFill>
            <p:spPr>
              <a:xfrm>
                <a:off x="6459010" y="5491529"/>
                <a:ext cx="1746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2">
            <p14:nvContentPartPr>
              <p14:cNvPr id="445" name="Ink 444">
                <a:extLst>
                  <a:ext uri="{FF2B5EF4-FFF2-40B4-BE49-F238E27FC236}">
                    <a16:creationId xmlns:a16="http://schemas.microsoft.com/office/drawing/2014/main" id="{9F75E001-00C6-F5F9-3135-1A2451CC61C2}"/>
                  </a:ext>
                </a:extLst>
              </p14:cNvPr>
              <p14:cNvContentPartPr/>
              <p14:nvPr/>
            </p14:nvContentPartPr>
            <p14:xfrm>
              <a:off x="6855010" y="5437889"/>
              <a:ext cx="187200" cy="199080"/>
            </p14:xfrm>
          </p:contentPart>
        </mc:Choice>
        <mc:Fallback xmlns="">
          <p:pic>
            <p:nvPicPr>
              <p:cNvPr id="445" name="Ink 444">
                <a:extLst>
                  <a:ext uri="{FF2B5EF4-FFF2-40B4-BE49-F238E27FC236}">
                    <a16:creationId xmlns:a16="http://schemas.microsoft.com/office/drawing/2014/main" id="{9F75E001-00C6-F5F9-3135-1A2451CC61C2}"/>
                  </a:ext>
                </a:extLst>
              </p:cNvPr>
              <p:cNvPicPr/>
              <p:nvPr/>
            </p:nvPicPr>
            <p:blipFill>
              <a:blip r:embed="rId643"/>
              <a:stretch>
                <a:fillRect/>
              </a:stretch>
            </p:blipFill>
            <p:spPr>
              <a:xfrm>
                <a:off x="6846370" y="5429249"/>
                <a:ext cx="20484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4">
            <p14:nvContentPartPr>
              <p14:cNvPr id="447" name="Ink 446">
                <a:extLst>
                  <a:ext uri="{FF2B5EF4-FFF2-40B4-BE49-F238E27FC236}">
                    <a16:creationId xmlns:a16="http://schemas.microsoft.com/office/drawing/2014/main" id="{EEDA8503-5EF1-3C73-16DF-04608257F3F1}"/>
                  </a:ext>
                </a:extLst>
              </p14:cNvPr>
              <p14:cNvContentPartPr/>
              <p14:nvPr/>
            </p14:nvContentPartPr>
            <p14:xfrm>
              <a:off x="7247770" y="5330249"/>
              <a:ext cx="123840" cy="263160"/>
            </p14:xfrm>
          </p:contentPart>
        </mc:Choice>
        <mc:Fallback xmlns="">
          <p:pic>
            <p:nvPicPr>
              <p:cNvPr id="447" name="Ink 446">
                <a:extLst>
                  <a:ext uri="{FF2B5EF4-FFF2-40B4-BE49-F238E27FC236}">
                    <a16:creationId xmlns:a16="http://schemas.microsoft.com/office/drawing/2014/main" id="{EEDA8503-5EF1-3C73-16DF-04608257F3F1}"/>
                  </a:ext>
                </a:extLst>
              </p:cNvPr>
              <p:cNvPicPr/>
              <p:nvPr/>
            </p:nvPicPr>
            <p:blipFill>
              <a:blip r:embed="rId645"/>
              <a:stretch>
                <a:fillRect/>
              </a:stretch>
            </p:blipFill>
            <p:spPr>
              <a:xfrm>
                <a:off x="7238770" y="5321609"/>
                <a:ext cx="14148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6">
            <p14:nvContentPartPr>
              <p14:cNvPr id="448" name="Ink 447">
                <a:extLst>
                  <a:ext uri="{FF2B5EF4-FFF2-40B4-BE49-F238E27FC236}">
                    <a16:creationId xmlns:a16="http://schemas.microsoft.com/office/drawing/2014/main" id="{AA3C25C2-3C9F-1B09-6151-E471BFD960F0}"/>
                  </a:ext>
                </a:extLst>
              </p14:cNvPr>
              <p14:cNvContentPartPr/>
              <p14:nvPr/>
            </p14:nvContentPartPr>
            <p14:xfrm>
              <a:off x="7439290" y="5463809"/>
              <a:ext cx="153000" cy="142560"/>
            </p14:xfrm>
          </p:contentPart>
        </mc:Choice>
        <mc:Fallback xmlns="">
          <p:pic>
            <p:nvPicPr>
              <p:cNvPr id="448" name="Ink 447">
                <a:extLst>
                  <a:ext uri="{FF2B5EF4-FFF2-40B4-BE49-F238E27FC236}">
                    <a16:creationId xmlns:a16="http://schemas.microsoft.com/office/drawing/2014/main" id="{AA3C25C2-3C9F-1B09-6151-E471BFD960F0}"/>
                  </a:ext>
                </a:extLst>
              </p:cNvPr>
              <p:cNvPicPr/>
              <p:nvPr/>
            </p:nvPicPr>
            <p:blipFill>
              <a:blip r:embed="rId647"/>
              <a:stretch>
                <a:fillRect/>
              </a:stretch>
            </p:blipFill>
            <p:spPr>
              <a:xfrm>
                <a:off x="7430650" y="5455169"/>
                <a:ext cx="17064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8">
            <p14:nvContentPartPr>
              <p14:cNvPr id="449" name="Ink 448">
                <a:extLst>
                  <a:ext uri="{FF2B5EF4-FFF2-40B4-BE49-F238E27FC236}">
                    <a16:creationId xmlns:a16="http://schemas.microsoft.com/office/drawing/2014/main" id="{E4B4700B-2A5E-85B0-D524-BEC063AB46B1}"/>
                  </a:ext>
                </a:extLst>
              </p14:cNvPr>
              <p14:cNvContentPartPr/>
              <p14:nvPr/>
            </p14:nvContentPartPr>
            <p14:xfrm>
              <a:off x="7621090" y="5459489"/>
              <a:ext cx="18720" cy="117360"/>
            </p14:xfrm>
          </p:contentPart>
        </mc:Choice>
        <mc:Fallback xmlns="">
          <p:pic>
            <p:nvPicPr>
              <p:cNvPr id="449" name="Ink 448">
                <a:extLst>
                  <a:ext uri="{FF2B5EF4-FFF2-40B4-BE49-F238E27FC236}">
                    <a16:creationId xmlns:a16="http://schemas.microsoft.com/office/drawing/2014/main" id="{E4B4700B-2A5E-85B0-D524-BEC063AB46B1}"/>
                  </a:ext>
                </a:extLst>
              </p:cNvPr>
              <p:cNvPicPr/>
              <p:nvPr/>
            </p:nvPicPr>
            <p:blipFill>
              <a:blip r:embed="rId649"/>
              <a:stretch>
                <a:fillRect/>
              </a:stretch>
            </p:blipFill>
            <p:spPr>
              <a:xfrm>
                <a:off x="7612090" y="5450849"/>
                <a:ext cx="363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0">
            <p14:nvContentPartPr>
              <p14:cNvPr id="450" name="Ink 449">
                <a:extLst>
                  <a:ext uri="{FF2B5EF4-FFF2-40B4-BE49-F238E27FC236}">
                    <a16:creationId xmlns:a16="http://schemas.microsoft.com/office/drawing/2014/main" id="{A29E4034-C82E-7565-35EA-DDF6C86CA43D}"/>
                  </a:ext>
                </a:extLst>
              </p14:cNvPr>
              <p14:cNvContentPartPr/>
              <p14:nvPr/>
            </p14:nvContentPartPr>
            <p14:xfrm>
              <a:off x="7608130" y="5419529"/>
              <a:ext cx="21960" cy="7560"/>
            </p14:xfrm>
          </p:contentPart>
        </mc:Choice>
        <mc:Fallback xmlns="">
          <p:pic>
            <p:nvPicPr>
              <p:cNvPr id="450" name="Ink 449">
                <a:extLst>
                  <a:ext uri="{FF2B5EF4-FFF2-40B4-BE49-F238E27FC236}">
                    <a16:creationId xmlns:a16="http://schemas.microsoft.com/office/drawing/2014/main" id="{A29E4034-C82E-7565-35EA-DDF6C86CA43D}"/>
                  </a:ext>
                </a:extLst>
              </p:cNvPr>
              <p:cNvPicPr/>
              <p:nvPr/>
            </p:nvPicPr>
            <p:blipFill>
              <a:blip r:embed="rId651"/>
              <a:stretch>
                <a:fillRect/>
              </a:stretch>
            </p:blipFill>
            <p:spPr>
              <a:xfrm>
                <a:off x="7599490" y="5410529"/>
                <a:ext cx="396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2">
            <p14:nvContentPartPr>
              <p14:cNvPr id="451" name="Ink 450">
                <a:extLst>
                  <a:ext uri="{FF2B5EF4-FFF2-40B4-BE49-F238E27FC236}">
                    <a16:creationId xmlns:a16="http://schemas.microsoft.com/office/drawing/2014/main" id="{6B6437B6-C999-1DE7-6C1A-1F355F2553A5}"/>
                  </a:ext>
                </a:extLst>
              </p14:cNvPr>
              <p14:cNvContentPartPr/>
              <p14:nvPr/>
            </p14:nvContentPartPr>
            <p14:xfrm>
              <a:off x="7464850" y="5471369"/>
              <a:ext cx="95760" cy="77040"/>
            </p14:xfrm>
          </p:contentPart>
        </mc:Choice>
        <mc:Fallback xmlns="">
          <p:pic>
            <p:nvPicPr>
              <p:cNvPr id="451" name="Ink 450">
                <a:extLst>
                  <a:ext uri="{FF2B5EF4-FFF2-40B4-BE49-F238E27FC236}">
                    <a16:creationId xmlns:a16="http://schemas.microsoft.com/office/drawing/2014/main" id="{6B6437B6-C999-1DE7-6C1A-1F355F2553A5}"/>
                  </a:ext>
                </a:extLst>
              </p:cNvPr>
              <p:cNvPicPr/>
              <p:nvPr/>
            </p:nvPicPr>
            <p:blipFill>
              <a:blip r:embed="rId653"/>
              <a:stretch>
                <a:fillRect/>
              </a:stretch>
            </p:blipFill>
            <p:spPr>
              <a:xfrm>
                <a:off x="7455850" y="5462369"/>
                <a:ext cx="1134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4">
            <p14:nvContentPartPr>
              <p14:cNvPr id="452" name="Ink 451">
                <a:extLst>
                  <a:ext uri="{FF2B5EF4-FFF2-40B4-BE49-F238E27FC236}">
                    <a16:creationId xmlns:a16="http://schemas.microsoft.com/office/drawing/2014/main" id="{A450F4D3-1DD3-F095-7C04-6D4198E64ED4}"/>
                  </a:ext>
                </a:extLst>
              </p14:cNvPr>
              <p14:cNvContentPartPr/>
              <p14:nvPr/>
            </p14:nvContentPartPr>
            <p14:xfrm>
              <a:off x="7717210" y="5450129"/>
              <a:ext cx="106920" cy="119520"/>
            </p14:xfrm>
          </p:contentPart>
        </mc:Choice>
        <mc:Fallback xmlns="">
          <p:pic>
            <p:nvPicPr>
              <p:cNvPr id="452" name="Ink 451">
                <a:extLst>
                  <a:ext uri="{FF2B5EF4-FFF2-40B4-BE49-F238E27FC236}">
                    <a16:creationId xmlns:a16="http://schemas.microsoft.com/office/drawing/2014/main" id="{A450F4D3-1DD3-F095-7C04-6D4198E64ED4}"/>
                  </a:ext>
                </a:extLst>
              </p:cNvPr>
              <p:cNvPicPr/>
              <p:nvPr/>
            </p:nvPicPr>
            <p:blipFill>
              <a:blip r:embed="rId655"/>
              <a:stretch>
                <a:fillRect/>
              </a:stretch>
            </p:blipFill>
            <p:spPr>
              <a:xfrm>
                <a:off x="7708210" y="5441129"/>
                <a:ext cx="12456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6">
            <p14:nvContentPartPr>
              <p14:cNvPr id="453" name="Ink 452">
                <a:extLst>
                  <a:ext uri="{FF2B5EF4-FFF2-40B4-BE49-F238E27FC236}">
                    <a16:creationId xmlns:a16="http://schemas.microsoft.com/office/drawing/2014/main" id="{AB49F23F-1A8D-3EA7-9526-68780B51E358}"/>
                  </a:ext>
                </a:extLst>
              </p14:cNvPr>
              <p14:cNvContentPartPr/>
              <p14:nvPr/>
            </p14:nvContentPartPr>
            <p14:xfrm>
              <a:off x="7834930" y="5433929"/>
              <a:ext cx="112320" cy="331560"/>
            </p14:xfrm>
          </p:contentPart>
        </mc:Choice>
        <mc:Fallback xmlns="">
          <p:pic>
            <p:nvPicPr>
              <p:cNvPr id="453" name="Ink 452">
                <a:extLst>
                  <a:ext uri="{FF2B5EF4-FFF2-40B4-BE49-F238E27FC236}">
                    <a16:creationId xmlns:a16="http://schemas.microsoft.com/office/drawing/2014/main" id="{AB49F23F-1A8D-3EA7-9526-68780B51E358}"/>
                  </a:ext>
                </a:extLst>
              </p:cNvPr>
              <p:cNvPicPr/>
              <p:nvPr/>
            </p:nvPicPr>
            <p:blipFill>
              <a:blip r:embed="rId657"/>
              <a:stretch>
                <a:fillRect/>
              </a:stretch>
            </p:blipFill>
            <p:spPr>
              <a:xfrm>
                <a:off x="7826290" y="5424929"/>
                <a:ext cx="129960" cy="34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4" name="Group 463">
            <a:extLst>
              <a:ext uri="{FF2B5EF4-FFF2-40B4-BE49-F238E27FC236}">
                <a16:creationId xmlns:a16="http://schemas.microsoft.com/office/drawing/2014/main" id="{4C45B5B8-0086-07E9-49AB-AF3FE5C83902}"/>
              </a:ext>
            </a:extLst>
          </p:cNvPr>
          <p:cNvGrpSpPr/>
          <p:nvPr/>
        </p:nvGrpSpPr>
        <p:grpSpPr>
          <a:xfrm>
            <a:off x="8174050" y="5306849"/>
            <a:ext cx="865800" cy="314280"/>
            <a:chOff x="8174050" y="5306849"/>
            <a:chExt cx="865800" cy="31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8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E6BE0D7B-FE40-A963-2D6B-F9B3B50CD8BB}"/>
                    </a:ext>
                  </a:extLst>
                </p14:cNvPr>
                <p14:cNvContentPartPr/>
                <p14:nvPr/>
              </p14:nvContentPartPr>
              <p14:xfrm>
                <a:off x="8174050" y="5466689"/>
                <a:ext cx="36720" cy="15444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E6BE0D7B-FE40-A963-2D6B-F9B3B50CD8BB}"/>
                    </a:ext>
                  </a:extLst>
                </p:cNvPr>
                <p:cNvPicPr/>
                <p:nvPr/>
              </p:nvPicPr>
              <p:blipFill>
                <a:blip r:embed="rId659"/>
                <a:stretch>
                  <a:fillRect/>
                </a:stretch>
              </p:blipFill>
              <p:spPr>
                <a:xfrm>
                  <a:off x="8165410" y="5458049"/>
                  <a:ext cx="543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0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C78EF71E-43EE-2FA9-F516-2721FE88E41B}"/>
                    </a:ext>
                  </a:extLst>
                </p14:cNvPr>
                <p14:cNvContentPartPr/>
                <p14:nvPr/>
              </p14:nvContentPartPr>
              <p14:xfrm>
                <a:off x="8197450" y="5404049"/>
                <a:ext cx="27720" cy="1008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C78EF71E-43EE-2FA9-F516-2721FE88E41B}"/>
                    </a:ext>
                  </a:extLst>
                </p:cNvPr>
                <p:cNvPicPr/>
                <p:nvPr/>
              </p:nvPicPr>
              <p:blipFill>
                <a:blip r:embed="rId661"/>
                <a:stretch>
                  <a:fillRect/>
                </a:stretch>
              </p:blipFill>
              <p:spPr>
                <a:xfrm>
                  <a:off x="8188450" y="5395049"/>
                  <a:ext cx="453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2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F76CD839-FEAA-3D7A-A1F4-AE3BC84D90D7}"/>
                    </a:ext>
                  </a:extLst>
                </p14:cNvPr>
                <p14:cNvContentPartPr/>
                <p14:nvPr/>
              </p14:nvContentPartPr>
              <p14:xfrm>
                <a:off x="8326690" y="5480009"/>
                <a:ext cx="99360" cy="12888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F76CD839-FEAA-3D7A-A1F4-AE3BC84D90D7}"/>
                    </a:ext>
                  </a:extLst>
                </p:cNvPr>
                <p:cNvPicPr/>
                <p:nvPr/>
              </p:nvPicPr>
              <p:blipFill>
                <a:blip r:embed="rId663"/>
                <a:stretch>
                  <a:fillRect/>
                </a:stretch>
              </p:blipFill>
              <p:spPr>
                <a:xfrm>
                  <a:off x="8318050" y="5471009"/>
                  <a:ext cx="1170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4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900A4CAE-E7DC-7FF4-4BFC-2FC74A5B2024}"/>
                    </a:ext>
                  </a:extLst>
                </p14:cNvPr>
                <p14:cNvContentPartPr/>
                <p14:nvPr/>
              </p14:nvContentPartPr>
              <p14:xfrm>
                <a:off x="8682010" y="5372369"/>
                <a:ext cx="19440" cy="22428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900A4CAE-E7DC-7FF4-4BFC-2FC74A5B2024}"/>
                    </a:ext>
                  </a:extLst>
                </p:cNvPr>
                <p:cNvPicPr/>
                <p:nvPr/>
              </p:nvPicPr>
              <p:blipFill>
                <a:blip r:embed="rId665"/>
                <a:stretch>
                  <a:fillRect/>
                </a:stretch>
              </p:blipFill>
              <p:spPr>
                <a:xfrm>
                  <a:off x="8673010" y="5363369"/>
                  <a:ext cx="370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6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9C90E19A-746F-D8E0-53F0-7C44056A746D}"/>
                    </a:ext>
                  </a:extLst>
                </p14:cNvPr>
                <p14:cNvContentPartPr/>
                <p14:nvPr/>
              </p14:nvContentPartPr>
              <p14:xfrm>
                <a:off x="8610010" y="5455529"/>
                <a:ext cx="154800" cy="2484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9C90E19A-746F-D8E0-53F0-7C44056A746D}"/>
                    </a:ext>
                  </a:extLst>
                </p:cNvPr>
                <p:cNvPicPr/>
                <p:nvPr/>
              </p:nvPicPr>
              <p:blipFill>
                <a:blip r:embed="rId667"/>
                <a:stretch>
                  <a:fillRect/>
                </a:stretch>
              </p:blipFill>
              <p:spPr>
                <a:xfrm>
                  <a:off x="8601370" y="5446529"/>
                  <a:ext cx="1724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8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7B300A43-2686-ED3D-F2F3-1284080142E3}"/>
                    </a:ext>
                  </a:extLst>
                </p14:cNvPr>
                <p14:cNvContentPartPr/>
                <p14:nvPr/>
              </p14:nvContentPartPr>
              <p14:xfrm>
                <a:off x="8822770" y="5306849"/>
                <a:ext cx="59760" cy="27540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7B300A43-2686-ED3D-F2F3-1284080142E3}"/>
                    </a:ext>
                  </a:extLst>
                </p:cNvPr>
                <p:cNvPicPr/>
                <p:nvPr/>
              </p:nvPicPr>
              <p:blipFill>
                <a:blip r:embed="rId669"/>
                <a:stretch>
                  <a:fillRect/>
                </a:stretch>
              </p:blipFill>
              <p:spPr>
                <a:xfrm>
                  <a:off x="8814130" y="5297849"/>
                  <a:ext cx="7740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0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5DE7BE78-F049-3C2F-294D-C9D0FC0A75EB}"/>
                    </a:ext>
                  </a:extLst>
                </p14:cNvPr>
                <p14:cNvContentPartPr/>
                <p14:nvPr/>
              </p14:nvContentPartPr>
              <p14:xfrm>
                <a:off x="8913850" y="5482169"/>
                <a:ext cx="126000" cy="12060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5DE7BE78-F049-3C2F-294D-C9D0FC0A75EB}"/>
                    </a:ext>
                  </a:extLst>
                </p:cNvPr>
                <p:cNvPicPr/>
                <p:nvPr/>
              </p:nvPicPr>
              <p:blipFill>
                <a:blip r:embed="rId671"/>
                <a:stretch>
                  <a:fillRect/>
                </a:stretch>
              </p:blipFill>
              <p:spPr>
                <a:xfrm>
                  <a:off x="8904850" y="5473169"/>
                  <a:ext cx="14364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2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9AED1A42-341C-4FC6-798A-E617A6024623}"/>
                    </a:ext>
                  </a:extLst>
                </p14:cNvPr>
                <p14:cNvContentPartPr/>
                <p14:nvPr/>
              </p14:nvContentPartPr>
              <p14:xfrm>
                <a:off x="8926090" y="5483969"/>
                <a:ext cx="84240" cy="9936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9AED1A42-341C-4FC6-798A-E617A6024623}"/>
                    </a:ext>
                  </a:extLst>
                </p:cNvPr>
                <p:cNvPicPr/>
                <p:nvPr/>
              </p:nvPicPr>
              <p:blipFill>
                <a:blip r:embed="rId673"/>
                <a:stretch>
                  <a:fillRect/>
                </a:stretch>
              </p:blipFill>
              <p:spPr>
                <a:xfrm>
                  <a:off x="8917090" y="5475329"/>
                  <a:ext cx="101880" cy="11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EF207892-31C7-68AA-8554-55156E9EF823}"/>
              </a:ext>
            </a:extLst>
          </p:cNvPr>
          <p:cNvGrpSpPr/>
          <p:nvPr/>
        </p:nvGrpSpPr>
        <p:grpSpPr>
          <a:xfrm>
            <a:off x="9259810" y="5212529"/>
            <a:ext cx="955800" cy="411840"/>
            <a:chOff x="9259810" y="5212529"/>
            <a:chExt cx="955800" cy="41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4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6D14C6C0-C081-9827-FDAF-5E5FB08CBF3F}"/>
                    </a:ext>
                  </a:extLst>
                </p14:cNvPr>
                <p14:cNvContentPartPr/>
                <p14:nvPr/>
              </p14:nvContentPartPr>
              <p14:xfrm>
                <a:off x="9259810" y="5445089"/>
                <a:ext cx="88560" cy="14652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6D14C6C0-C081-9827-FDAF-5E5FB08CBF3F}"/>
                    </a:ext>
                  </a:extLst>
                </p:cNvPr>
                <p:cNvPicPr/>
                <p:nvPr/>
              </p:nvPicPr>
              <p:blipFill>
                <a:blip r:embed="rId675"/>
                <a:stretch>
                  <a:fillRect/>
                </a:stretch>
              </p:blipFill>
              <p:spPr>
                <a:xfrm>
                  <a:off x="9250810" y="5436449"/>
                  <a:ext cx="1062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6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24BC2A9B-D835-3080-5FDA-CD39151F30B9}"/>
                    </a:ext>
                  </a:extLst>
                </p14:cNvPr>
                <p14:cNvContentPartPr/>
                <p14:nvPr/>
              </p14:nvContentPartPr>
              <p14:xfrm>
                <a:off x="9440890" y="5446889"/>
                <a:ext cx="103680" cy="12420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24BC2A9B-D835-3080-5FDA-CD39151F30B9}"/>
                    </a:ext>
                  </a:extLst>
                </p:cNvPr>
                <p:cNvPicPr/>
                <p:nvPr/>
              </p:nvPicPr>
              <p:blipFill>
                <a:blip r:embed="rId677"/>
                <a:stretch>
                  <a:fillRect/>
                </a:stretch>
              </p:blipFill>
              <p:spPr>
                <a:xfrm>
                  <a:off x="9431890" y="5438249"/>
                  <a:ext cx="1213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8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F69B11C0-2DFC-D574-DDAB-2293AACDFAB0}"/>
                    </a:ext>
                  </a:extLst>
                </p14:cNvPr>
                <p14:cNvContentPartPr/>
                <p14:nvPr/>
              </p14:nvContentPartPr>
              <p14:xfrm>
                <a:off x="9613690" y="5440049"/>
                <a:ext cx="160560" cy="13320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F69B11C0-2DFC-D574-DDAB-2293AACDFAB0}"/>
                    </a:ext>
                  </a:extLst>
                </p:cNvPr>
                <p:cNvPicPr/>
                <p:nvPr/>
              </p:nvPicPr>
              <p:blipFill>
                <a:blip r:embed="rId679"/>
                <a:stretch>
                  <a:fillRect/>
                </a:stretch>
              </p:blipFill>
              <p:spPr>
                <a:xfrm>
                  <a:off x="9604690" y="5431409"/>
                  <a:ext cx="1782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0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A5310A8A-C764-AFD5-81FC-7326837CDF76}"/>
                    </a:ext>
                  </a:extLst>
                </p14:cNvPr>
                <p14:cNvContentPartPr/>
                <p14:nvPr/>
              </p14:nvContentPartPr>
              <p14:xfrm>
                <a:off x="9798370" y="5212529"/>
                <a:ext cx="24120" cy="34344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A5310A8A-C764-AFD5-81FC-7326837CDF76}"/>
                    </a:ext>
                  </a:extLst>
                </p:cNvPr>
                <p:cNvPicPr/>
                <p:nvPr/>
              </p:nvPicPr>
              <p:blipFill>
                <a:blip r:embed="rId681"/>
                <a:stretch>
                  <a:fillRect/>
                </a:stretch>
              </p:blipFill>
              <p:spPr>
                <a:xfrm>
                  <a:off x="9789730" y="5203889"/>
                  <a:ext cx="4176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2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5979758C-4089-C8DA-43BB-4156A5ACCAFB}"/>
                    </a:ext>
                  </a:extLst>
                </p14:cNvPr>
                <p14:cNvContentPartPr/>
                <p14:nvPr/>
              </p14:nvContentPartPr>
              <p14:xfrm>
                <a:off x="9851650" y="5451209"/>
                <a:ext cx="110520" cy="16092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5979758C-4089-C8DA-43BB-4156A5ACCAFB}"/>
                    </a:ext>
                  </a:extLst>
                </p:cNvPr>
                <p:cNvPicPr/>
                <p:nvPr/>
              </p:nvPicPr>
              <p:blipFill>
                <a:blip r:embed="rId683"/>
                <a:stretch>
                  <a:fillRect/>
                </a:stretch>
              </p:blipFill>
              <p:spPr>
                <a:xfrm>
                  <a:off x="9842650" y="5442209"/>
                  <a:ext cx="12816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4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A6919F33-A7C4-F69D-4A28-47A8B567C483}"/>
                    </a:ext>
                  </a:extLst>
                </p14:cNvPr>
                <p14:cNvContentPartPr/>
                <p14:nvPr/>
              </p14:nvContentPartPr>
              <p14:xfrm>
                <a:off x="10005730" y="5435729"/>
                <a:ext cx="74520" cy="10764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A6919F33-A7C4-F69D-4A28-47A8B567C483}"/>
                    </a:ext>
                  </a:extLst>
                </p:cNvPr>
                <p:cNvPicPr/>
                <p:nvPr/>
              </p:nvPicPr>
              <p:blipFill>
                <a:blip r:embed="rId685"/>
                <a:stretch>
                  <a:fillRect/>
                </a:stretch>
              </p:blipFill>
              <p:spPr>
                <a:xfrm>
                  <a:off x="9997090" y="5426729"/>
                  <a:ext cx="921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6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FF5AB548-5852-82F7-0D43-AA2AF2DEDA75}"/>
                    </a:ext>
                  </a:extLst>
                </p14:cNvPr>
                <p14:cNvContentPartPr/>
                <p14:nvPr/>
              </p14:nvContentPartPr>
              <p14:xfrm>
                <a:off x="10087810" y="5418449"/>
                <a:ext cx="127800" cy="20592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FF5AB548-5852-82F7-0D43-AA2AF2DEDA75}"/>
                    </a:ext>
                  </a:extLst>
                </p:cNvPr>
                <p:cNvPicPr/>
                <p:nvPr/>
              </p:nvPicPr>
              <p:blipFill>
                <a:blip r:embed="rId687"/>
                <a:stretch>
                  <a:fillRect/>
                </a:stretch>
              </p:blipFill>
              <p:spPr>
                <a:xfrm>
                  <a:off x="10079170" y="5409449"/>
                  <a:ext cx="1454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8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0C25FC1C-6CBF-3467-C454-CEEAAD682180}"/>
                    </a:ext>
                  </a:extLst>
                </p14:cNvPr>
                <p14:cNvContentPartPr/>
                <p14:nvPr/>
              </p14:nvContentPartPr>
              <p14:xfrm>
                <a:off x="9854890" y="5451209"/>
                <a:ext cx="66960" cy="11808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0C25FC1C-6CBF-3467-C454-CEEAAD682180}"/>
                    </a:ext>
                  </a:extLst>
                </p:cNvPr>
                <p:cNvPicPr/>
                <p:nvPr/>
              </p:nvPicPr>
              <p:blipFill>
                <a:blip r:embed="rId689"/>
                <a:stretch>
                  <a:fillRect/>
                </a:stretch>
              </p:blipFill>
              <p:spPr>
                <a:xfrm>
                  <a:off x="9845890" y="5442209"/>
                  <a:ext cx="84600" cy="13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74A8A9B6-993D-EBEE-6EE2-9336B7E79401}"/>
              </a:ext>
            </a:extLst>
          </p:cNvPr>
          <p:cNvGrpSpPr/>
          <p:nvPr/>
        </p:nvGrpSpPr>
        <p:grpSpPr>
          <a:xfrm>
            <a:off x="10518730" y="5372369"/>
            <a:ext cx="187200" cy="236880"/>
            <a:chOff x="10518730" y="5372369"/>
            <a:chExt cx="187200" cy="23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0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6F0CEFB0-6249-C028-F3EE-B2DFB13CB1F2}"/>
                    </a:ext>
                  </a:extLst>
                </p14:cNvPr>
                <p14:cNvContentPartPr/>
                <p14:nvPr/>
              </p14:nvContentPartPr>
              <p14:xfrm>
                <a:off x="10532770" y="5439689"/>
                <a:ext cx="3960" cy="8028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6F0CEFB0-6249-C028-F3EE-B2DFB13CB1F2}"/>
                    </a:ext>
                  </a:extLst>
                </p:cNvPr>
                <p:cNvPicPr/>
                <p:nvPr/>
              </p:nvPicPr>
              <p:blipFill>
                <a:blip r:embed="rId691"/>
                <a:stretch>
                  <a:fillRect/>
                </a:stretch>
              </p:blipFill>
              <p:spPr>
                <a:xfrm>
                  <a:off x="10524130" y="5431049"/>
                  <a:ext cx="216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2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AA799E6F-B8E7-4A97-2B38-9CDD2E6232D4}"/>
                    </a:ext>
                  </a:extLst>
                </p14:cNvPr>
                <p14:cNvContentPartPr/>
                <p14:nvPr/>
              </p14:nvContentPartPr>
              <p14:xfrm>
                <a:off x="10518730" y="5372369"/>
                <a:ext cx="39240" cy="1044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AA799E6F-B8E7-4A97-2B38-9CDD2E6232D4}"/>
                    </a:ext>
                  </a:extLst>
                </p:cNvPr>
                <p:cNvPicPr/>
                <p:nvPr/>
              </p:nvPicPr>
              <p:blipFill>
                <a:blip r:embed="rId693"/>
                <a:stretch>
                  <a:fillRect/>
                </a:stretch>
              </p:blipFill>
              <p:spPr>
                <a:xfrm>
                  <a:off x="10509730" y="5363369"/>
                  <a:ext cx="568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4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78E97399-8427-AB52-8BB2-F1C09F06A5FD}"/>
                    </a:ext>
                  </a:extLst>
                </p14:cNvPr>
                <p14:cNvContentPartPr/>
                <p14:nvPr/>
              </p14:nvContentPartPr>
              <p14:xfrm>
                <a:off x="10596490" y="5418449"/>
                <a:ext cx="109440" cy="19080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78E97399-8427-AB52-8BB2-F1C09F06A5FD}"/>
                    </a:ext>
                  </a:extLst>
                </p:cNvPr>
                <p:cNvPicPr/>
                <p:nvPr/>
              </p:nvPicPr>
              <p:blipFill>
                <a:blip r:embed="rId695"/>
                <a:stretch>
                  <a:fillRect/>
                </a:stretch>
              </p:blipFill>
              <p:spPr>
                <a:xfrm>
                  <a:off x="10587490" y="5409449"/>
                  <a:ext cx="127080" cy="20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6">
            <p14:nvContentPartPr>
              <p14:cNvPr id="477" name="Ink 476">
                <a:extLst>
                  <a:ext uri="{FF2B5EF4-FFF2-40B4-BE49-F238E27FC236}">
                    <a16:creationId xmlns:a16="http://schemas.microsoft.com/office/drawing/2014/main" id="{BACD39C7-AEF6-AA8D-63BB-0A60CA344CB5}"/>
                  </a:ext>
                </a:extLst>
              </p14:cNvPr>
              <p14:cNvContentPartPr/>
              <p14:nvPr/>
            </p14:nvContentPartPr>
            <p14:xfrm>
              <a:off x="10989610" y="5412329"/>
              <a:ext cx="765720" cy="236880"/>
            </p14:xfrm>
          </p:contentPart>
        </mc:Choice>
        <mc:Fallback xmlns="">
          <p:pic>
            <p:nvPicPr>
              <p:cNvPr id="477" name="Ink 476">
                <a:extLst>
                  <a:ext uri="{FF2B5EF4-FFF2-40B4-BE49-F238E27FC236}">
                    <a16:creationId xmlns:a16="http://schemas.microsoft.com/office/drawing/2014/main" id="{BACD39C7-AEF6-AA8D-63BB-0A60CA344CB5}"/>
                  </a:ext>
                </a:extLst>
              </p:cNvPr>
              <p:cNvPicPr/>
              <p:nvPr/>
            </p:nvPicPr>
            <p:blipFill>
              <a:blip r:embed="rId697"/>
              <a:stretch>
                <a:fillRect/>
              </a:stretch>
            </p:blipFill>
            <p:spPr>
              <a:xfrm>
                <a:off x="10980970" y="5403329"/>
                <a:ext cx="783360" cy="25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82" name="Group 481">
            <a:extLst>
              <a:ext uri="{FF2B5EF4-FFF2-40B4-BE49-F238E27FC236}">
                <a16:creationId xmlns:a16="http://schemas.microsoft.com/office/drawing/2014/main" id="{E61D597E-5E23-2C0D-2758-61CD6CE3FB79}"/>
              </a:ext>
            </a:extLst>
          </p:cNvPr>
          <p:cNvGrpSpPr/>
          <p:nvPr/>
        </p:nvGrpSpPr>
        <p:grpSpPr>
          <a:xfrm>
            <a:off x="2194810" y="3511169"/>
            <a:ext cx="953280" cy="352440"/>
            <a:chOff x="2194810" y="3511169"/>
            <a:chExt cx="953280" cy="35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50AB3C7-2978-2BAA-CA1E-96944EECCB10}"/>
                    </a:ext>
                  </a:extLst>
                </p14:cNvPr>
                <p14:cNvContentPartPr/>
                <p14:nvPr/>
              </p14:nvContentPartPr>
              <p14:xfrm>
                <a:off x="2318290" y="3537809"/>
                <a:ext cx="177840" cy="2534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50AB3C7-2978-2BAA-CA1E-96944EECCB10}"/>
                    </a:ext>
                  </a:extLst>
                </p:cNvPr>
                <p:cNvPicPr/>
                <p:nvPr/>
              </p:nvPicPr>
              <p:blipFill>
                <a:blip r:embed="rId699"/>
                <a:stretch>
                  <a:fillRect/>
                </a:stretch>
              </p:blipFill>
              <p:spPr>
                <a:xfrm>
                  <a:off x="2309290" y="3529169"/>
                  <a:ext cx="19548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3766910-E93D-981B-BE3D-B28286AECD5A}"/>
                    </a:ext>
                  </a:extLst>
                </p14:cNvPr>
                <p14:cNvContentPartPr/>
                <p14:nvPr/>
              </p14:nvContentPartPr>
              <p14:xfrm>
                <a:off x="2606650" y="3520529"/>
                <a:ext cx="192240" cy="2750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3766910-E93D-981B-BE3D-B28286AECD5A}"/>
                    </a:ext>
                  </a:extLst>
                </p:cNvPr>
                <p:cNvPicPr/>
                <p:nvPr/>
              </p:nvPicPr>
              <p:blipFill>
                <a:blip r:embed="rId701"/>
                <a:stretch>
                  <a:fillRect/>
                </a:stretch>
              </p:blipFill>
              <p:spPr>
                <a:xfrm>
                  <a:off x="2597650" y="3511529"/>
                  <a:ext cx="20988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0D52C988-8280-834D-68B7-2E27A4846383}"/>
                    </a:ext>
                  </a:extLst>
                </p14:cNvPr>
                <p14:cNvContentPartPr/>
                <p14:nvPr/>
              </p14:nvContentPartPr>
              <p14:xfrm>
                <a:off x="2896810" y="3523409"/>
                <a:ext cx="137880" cy="2790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0D52C988-8280-834D-68B7-2E27A4846383}"/>
                    </a:ext>
                  </a:extLst>
                </p:cNvPr>
                <p:cNvPicPr/>
                <p:nvPr/>
              </p:nvPicPr>
              <p:blipFill>
                <a:blip r:embed="rId703"/>
                <a:stretch>
                  <a:fillRect/>
                </a:stretch>
              </p:blipFill>
              <p:spPr>
                <a:xfrm>
                  <a:off x="2887810" y="3514769"/>
                  <a:ext cx="15552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E87D90EC-B91F-F7EF-DB5C-E59986DC3128}"/>
                    </a:ext>
                  </a:extLst>
                </p14:cNvPr>
                <p14:cNvContentPartPr/>
                <p14:nvPr/>
              </p14:nvContentPartPr>
              <p14:xfrm>
                <a:off x="2913370" y="3687569"/>
                <a:ext cx="163080" cy="100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87D90EC-B91F-F7EF-DB5C-E59986DC3128}"/>
                    </a:ext>
                  </a:extLst>
                </p:cNvPr>
                <p:cNvPicPr/>
                <p:nvPr/>
              </p:nvPicPr>
              <p:blipFill>
                <a:blip r:embed="rId705"/>
                <a:stretch>
                  <a:fillRect/>
                </a:stretch>
              </p:blipFill>
              <p:spPr>
                <a:xfrm>
                  <a:off x="2904370" y="3678569"/>
                  <a:ext cx="1807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302FEBC-7A68-8F3C-DE67-470DD3DF4845}"/>
                    </a:ext>
                  </a:extLst>
                </p14:cNvPr>
                <p14:cNvContentPartPr/>
                <p14:nvPr/>
              </p14:nvContentPartPr>
              <p14:xfrm>
                <a:off x="2901490" y="3511169"/>
                <a:ext cx="246600" cy="475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302FEBC-7A68-8F3C-DE67-470DD3DF4845}"/>
                    </a:ext>
                  </a:extLst>
                </p:cNvPr>
                <p:cNvPicPr/>
                <p:nvPr/>
              </p:nvPicPr>
              <p:blipFill>
                <a:blip r:embed="rId707"/>
                <a:stretch>
                  <a:fillRect/>
                </a:stretch>
              </p:blipFill>
              <p:spPr>
                <a:xfrm>
                  <a:off x="2892490" y="3502169"/>
                  <a:ext cx="2642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8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DBE70197-AE15-3C49-412E-05341E92CA46}"/>
                    </a:ext>
                  </a:extLst>
                </p14:cNvPr>
                <p14:cNvContentPartPr/>
                <p14:nvPr/>
              </p14:nvContentPartPr>
              <p14:xfrm>
                <a:off x="2194810" y="3530249"/>
                <a:ext cx="205560" cy="33336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DBE70197-AE15-3C49-412E-05341E92CA46}"/>
                    </a:ext>
                  </a:extLst>
                </p:cNvPr>
                <p:cNvPicPr/>
                <p:nvPr/>
              </p:nvPicPr>
              <p:blipFill>
                <a:blip r:embed="rId709"/>
                <a:stretch>
                  <a:fillRect/>
                </a:stretch>
              </p:blipFill>
              <p:spPr>
                <a:xfrm>
                  <a:off x="2185810" y="3521609"/>
                  <a:ext cx="223200" cy="35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42AE8694-A5D8-AE0A-AB5B-F21D6DB9E9C2}"/>
              </a:ext>
            </a:extLst>
          </p:cNvPr>
          <p:cNvGrpSpPr/>
          <p:nvPr/>
        </p:nvGrpSpPr>
        <p:grpSpPr>
          <a:xfrm>
            <a:off x="7697410" y="3146849"/>
            <a:ext cx="3807360" cy="590760"/>
            <a:chOff x="7697410" y="3146849"/>
            <a:chExt cx="3807360" cy="59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0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90B0EF85-4A02-9205-BB07-2CED7AAD99D3}"/>
                    </a:ext>
                  </a:extLst>
                </p14:cNvPr>
                <p14:cNvContentPartPr/>
                <p14:nvPr/>
              </p14:nvContentPartPr>
              <p14:xfrm>
                <a:off x="7697410" y="3407129"/>
                <a:ext cx="127080" cy="30744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90B0EF85-4A02-9205-BB07-2CED7AAD99D3}"/>
                    </a:ext>
                  </a:extLst>
                </p:cNvPr>
                <p:cNvPicPr/>
                <p:nvPr/>
              </p:nvPicPr>
              <p:blipFill>
                <a:blip r:embed="rId711"/>
                <a:stretch>
                  <a:fillRect/>
                </a:stretch>
              </p:blipFill>
              <p:spPr>
                <a:xfrm>
                  <a:off x="7688410" y="3398489"/>
                  <a:ext cx="14472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2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09D2F7CC-DF6F-2F5B-AFFB-139A80594EF6}"/>
                    </a:ext>
                  </a:extLst>
                </p14:cNvPr>
                <p14:cNvContentPartPr/>
                <p14:nvPr/>
              </p14:nvContentPartPr>
              <p14:xfrm>
                <a:off x="7865890" y="3532409"/>
                <a:ext cx="722520" cy="15840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09D2F7CC-DF6F-2F5B-AFFB-139A80594EF6}"/>
                    </a:ext>
                  </a:extLst>
                </p:cNvPr>
                <p:cNvPicPr/>
                <p:nvPr/>
              </p:nvPicPr>
              <p:blipFill>
                <a:blip r:embed="rId713"/>
                <a:stretch>
                  <a:fillRect/>
                </a:stretch>
              </p:blipFill>
              <p:spPr>
                <a:xfrm>
                  <a:off x="7857250" y="3523769"/>
                  <a:ext cx="74016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4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23611A73-8335-D989-D5A4-1EC55B1CA578}"/>
                    </a:ext>
                  </a:extLst>
                </p14:cNvPr>
                <p14:cNvContentPartPr/>
                <p14:nvPr/>
              </p14:nvContentPartPr>
              <p14:xfrm>
                <a:off x="8472490" y="3509369"/>
                <a:ext cx="291960" cy="17784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23611A73-8335-D989-D5A4-1EC55B1CA578}"/>
                    </a:ext>
                  </a:extLst>
                </p:cNvPr>
                <p:cNvPicPr/>
                <p:nvPr/>
              </p:nvPicPr>
              <p:blipFill>
                <a:blip r:embed="rId715"/>
                <a:stretch>
                  <a:fillRect/>
                </a:stretch>
              </p:blipFill>
              <p:spPr>
                <a:xfrm>
                  <a:off x="8463850" y="3500729"/>
                  <a:ext cx="3096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6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0431E7B0-9997-679E-9CDC-C47C39988E24}"/>
                    </a:ext>
                  </a:extLst>
                </p14:cNvPr>
                <p14:cNvContentPartPr/>
                <p14:nvPr/>
              </p14:nvContentPartPr>
              <p14:xfrm>
                <a:off x="8967850" y="3500369"/>
                <a:ext cx="188280" cy="16992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0431E7B0-9997-679E-9CDC-C47C39988E24}"/>
                    </a:ext>
                  </a:extLst>
                </p:cNvPr>
                <p:cNvPicPr/>
                <p:nvPr/>
              </p:nvPicPr>
              <p:blipFill>
                <a:blip r:embed="rId717"/>
                <a:stretch>
                  <a:fillRect/>
                </a:stretch>
              </p:blipFill>
              <p:spPr>
                <a:xfrm>
                  <a:off x="8958850" y="3491369"/>
                  <a:ext cx="2059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8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27A66D16-335B-C963-8E51-DD67CDB6CB14}"/>
                    </a:ext>
                  </a:extLst>
                </p14:cNvPr>
                <p14:cNvContentPartPr/>
                <p14:nvPr/>
              </p14:nvContentPartPr>
              <p14:xfrm>
                <a:off x="9220930" y="3146849"/>
                <a:ext cx="159480" cy="21708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27A66D16-335B-C963-8E51-DD67CDB6CB14}"/>
                    </a:ext>
                  </a:extLst>
                </p:cNvPr>
                <p:cNvPicPr/>
                <p:nvPr/>
              </p:nvPicPr>
              <p:blipFill>
                <a:blip r:embed="rId719"/>
                <a:stretch>
                  <a:fillRect/>
                </a:stretch>
              </p:blipFill>
              <p:spPr>
                <a:xfrm>
                  <a:off x="9212290" y="3138209"/>
                  <a:ext cx="17712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0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10ABBFCC-5481-DC91-9E16-377D224FEA71}"/>
                    </a:ext>
                  </a:extLst>
                </p14:cNvPr>
                <p14:cNvContentPartPr/>
                <p14:nvPr/>
              </p14:nvContentPartPr>
              <p14:xfrm>
                <a:off x="9417850" y="3517649"/>
                <a:ext cx="384120" cy="157320"/>
              </p14:xfrm>
            </p:contentPart>
          </mc:Choice>
          <mc:Fallback xmlns="">
            <p:pic>
              <p:nvPicPr>
                <p:cNvPr id="489" name="Ink 488">
                  <a:extLst>
                    <a:ext uri="{FF2B5EF4-FFF2-40B4-BE49-F238E27FC236}">
                      <a16:creationId xmlns:a16="http://schemas.microsoft.com/office/drawing/2014/main" id="{10ABBFCC-5481-DC91-9E16-377D224FEA71}"/>
                    </a:ext>
                  </a:extLst>
                </p:cNvPr>
                <p:cNvPicPr/>
                <p:nvPr/>
              </p:nvPicPr>
              <p:blipFill>
                <a:blip r:embed="rId721"/>
                <a:stretch>
                  <a:fillRect/>
                </a:stretch>
              </p:blipFill>
              <p:spPr>
                <a:xfrm>
                  <a:off x="9408850" y="3509009"/>
                  <a:ext cx="4017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2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3BEFE2C0-F937-7B2F-ADC5-2FF4CE68CC47}"/>
                    </a:ext>
                  </a:extLst>
                </p14:cNvPr>
                <p14:cNvContentPartPr/>
                <p14:nvPr/>
              </p14:nvContentPartPr>
              <p14:xfrm>
                <a:off x="9594610" y="3437009"/>
                <a:ext cx="11880" cy="1224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3BEFE2C0-F937-7B2F-ADC5-2FF4CE68CC47}"/>
                    </a:ext>
                  </a:extLst>
                </p:cNvPr>
                <p:cNvPicPr/>
                <p:nvPr/>
              </p:nvPicPr>
              <p:blipFill>
                <a:blip r:embed="rId723"/>
                <a:stretch>
                  <a:fillRect/>
                </a:stretch>
              </p:blipFill>
              <p:spPr>
                <a:xfrm>
                  <a:off x="9585610" y="3428009"/>
                  <a:ext cx="295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4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C44321B0-ECEA-0583-571C-177C6D4C0A06}"/>
                    </a:ext>
                  </a:extLst>
                </p14:cNvPr>
                <p14:cNvContentPartPr/>
                <p14:nvPr/>
              </p14:nvContentPartPr>
              <p14:xfrm>
                <a:off x="9932650" y="3433409"/>
                <a:ext cx="623520" cy="30420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C44321B0-ECEA-0583-571C-177C6D4C0A06}"/>
                    </a:ext>
                  </a:extLst>
                </p:cNvPr>
                <p:cNvPicPr/>
                <p:nvPr/>
              </p:nvPicPr>
              <p:blipFill>
                <a:blip r:embed="rId725"/>
                <a:stretch>
                  <a:fillRect/>
                </a:stretch>
              </p:blipFill>
              <p:spPr>
                <a:xfrm>
                  <a:off x="9923650" y="3424769"/>
                  <a:ext cx="64116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6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3E4F5796-AB51-5ECE-DA26-B0DB1928B3AB}"/>
                    </a:ext>
                  </a:extLst>
                </p14:cNvPr>
                <p14:cNvContentPartPr/>
                <p14:nvPr/>
              </p14:nvContentPartPr>
              <p14:xfrm>
                <a:off x="10747330" y="3244049"/>
                <a:ext cx="757440" cy="47700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3E4F5796-AB51-5ECE-DA26-B0DB1928B3AB}"/>
                    </a:ext>
                  </a:extLst>
                </p:cNvPr>
                <p:cNvPicPr/>
                <p:nvPr/>
              </p:nvPicPr>
              <p:blipFill>
                <a:blip r:embed="rId727"/>
                <a:stretch>
                  <a:fillRect/>
                </a:stretch>
              </p:blipFill>
              <p:spPr>
                <a:xfrm>
                  <a:off x="10738690" y="3235049"/>
                  <a:ext cx="775080" cy="49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28">
            <p14:nvContentPartPr>
              <p14:cNvPr id="494" name="Ink 493">
                <a:extLst>
                  <a:ext uri="{FF2B5EF4-FFF2-40B4-BE49-F238E27FC236}">
                    <a16:creationId xmlns:a16="http://schemas.microsoft.com/office/drawing/2014/main" id="{B74FC5B2-05CB-478D-605D-A33A092576C9}"/>
                  </a:ext>
                </a:extLst>
              </p14:cNvPr>
              <p14:cNvContentPartPr/>
              <p14:nvPr/>
            </p14:nvContentPartPr>
            <p14:xfrm>
              <a:off x="4871410" y="5333129"/>
              <a:ext cx="6802920" cy="96120"/>
            </p14:xfrm>
          </p:contentPart>
        </mc:Choice>
        <mc:Fallback xmlns="">
          <p:pic>
            <p:nvPicPr>
              <p:cNvPr id="494" name="Ink 493">
                <a:extLst>
                  <a:ext uri="{FF2B5EF4-FFF2-40B4-BE49-F238E27FC236}">
                    <a16:creationId xmlns:a16="http://schemas.microsoft.com/office/drawing/2014/main" id="{B74FC5B2-05CB-478D-605D-A33A092576C9}"/>
                  </a:ext>
                </a:extLst>
              </p:cNvPr>
              <p:cNvPicPr/>
              <p:nvPr/>
            </p:nvPicPr>
            <p:blipFill>
              <a:blip r:embed="rId729"/>
              <a:stretch>
                <a:fillRect/>
              </a:stretch>
            </p:blipFill>
            <p:spPr>
              <a:xfrm>
                <a:off x="4781410" y="5153129"/>
                <a:ext cx="698256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0">
            <p14:nvContentPartPr>
              <p14:cNvPr id="495" name="Ink 494">
                <a:extLst>
                  <a:ext uri="{FF2B5EF4-FFF2-40B4-BE49-F238E27FC236}">
                    <a16:creationId xmlns:a16="http://schemas.microsoft.com/office/drawing/2014/main" id="{E731FAC3-C1C8-4D80-7355-DC86E43A6FBC}"/>
                  </a:ext>
                </a:extLst>
              </p14:cNvPr>
              <p14:cNvContentPartPr/>
              <p14:nvPr/>
            </p14:nvContentPartPr>
            <p14:xfrm>
              <a:off x="4858810" y="5538689"/>
              <a:ext cx="6801480" cy="121680"/>
            </p14:xfrm>
          </p:contentPart>
        </mc:Choice>
        <mc:Fallback xmlns="">
          <p:pic>
            <p:nvPicPr>
              <p:cNvPr id="495" name="Ink 494">
                <a:extLst>
                  <a:ext uri="{FF2B5EF4-FFF2-40B4-BE49-F238E27FC236}">
                    <a16:creationId xmlns:a16="http://schemas.microsoft.com/office/drawing/2014/main" id="{E731FAC3-C1C8-4D80-7355-DC86E43A6FBC}"/>
                  </a:ext>
                </a:extLst>
              </p:cNvPr>
              <p:cNvPicPr/>
              <p:nvPr/>
            </p:nvPicPr>
            <p:blipFill>
              <a:blip r:embed="rId731"/>
              <a:stretch>
                <a:fillRect/>
              </a:stretch>
            </p:blipFill>
            <p:spPr>
              <a:xfrm>
                <a:off x="4769170" y="5359049"/>
                <a:ext cx="6981120" cy="48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19" name="Group 518">
            <a:extLst>
              <a:ext uri="{FF2B5EF4-FFF2-40B4-BE49-F238E27FC236}">
                <a16:creationId xmlns:a16="http://schemas.microsoft.com/office/drawing/2014/main" id="{5CCB3AEE-A719-C125-9854-7F169DFA9844}"/>
              </a:ext>
            </a:extLst>
          </p:cNvPr>
          <p:cNvGrpSpPr/>
          <p:nvPr/>
        </p:nvGrpSpPr>
        <p:grpSpPr>
          <a:xfrm>
            <a:off x="11189210" y="503163"/>
            <a:ext cx="786960" cy="680760"/>
            <a:chOff x="11189210" y="503163"/>
            <a:chExt cx="786960" cy="68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2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F330AF23-7845-4A6F-CB8C-62F9C0D9F938}"/>
                    </a:ext>
                  </a:extLst>
                </p14:cNvPr>
                <p14:cNvContentPartPr/>
                <p14:nvPr/>
              </p14:nvContentPartPr>
              <p14:xfrm>
                <a:off x="11295050" y="503163"/>
                <a:ext cx="127440" cy="19116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F330AF23-7845-4A6F-CB8C-62F9C0D9F938}"/>
                    </a:ext>
                  </a:extLst>
                </p:cNvPr>
                <p:cNvPicPr/>
                <p:nvPr/>
              </p:nvPicPr>
              <p:blipFill>
                <a:blip r:embed="rId733"/>
                <a:stretch>
                  <a:fillRect/>
                </a:stretch>
              </p:blipFill>
              <p:spPr>
                <a:xfrm>
                  <a:off x="11286410" y="494523"/>
                  <a:ext cx="14508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4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7B73E934-81A2-2AD2-D5C5-944335E4A860}"/>
                    </a:ext>
                  </a:extLst>
                </p14:cNvPr>
                <p14:cNvContentPartPr/>
                <p14:nvPr/>
              </p14:nvContentPartPr>
              <p14:xfrm>
                <a:off x="11461370" y="577323"/>
                <a:ext cx="98640" cy="16128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7B73E934-81A2-2AD2-D5C5-944335E4A860}"/>
                    </a:ext>
                  </a:extLst>
                </p:cNvPr>
                <p:cNvPicPr/>
                <p:nvPr/>
              </p:nvPicPr>
              <p:blipFill>
                <a:blip r:embed="rId735"/>
                <a:stretch>
                  <a:fillRect/>
                </a:stretch>
              </p:blipFill>
              <p:spPr>
                <a:xfrm>
                  <a:off x="11452370" y="568323"/>
                  <a:ext cx="1162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6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79966177-3795-7BD2-8A2C-C5F6AF4FEB5C}"/>
                    </a:ext>
                  </a:extLst>
                </p14:cNvPr>
                <p14:cNvContentPartPr/>
                <p14:nvPr/>
              </p14:nvContentPartPr>
              <p14:xfrm>
                <a:off x="11625170" y="676683"/>
                <a:ext cx="24840" cy="2628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79966177-3795-7BD2-8A2C-C5F6AF4FEB5C}"/>
                    </a:ext>
                  </a:extLst>
                </p:cNvPr>
                <p:cNvPicPr/>
                <p:nvPr/>
              </p:nvPicPr>
              <p:blipFill>
                <a:blip r:embed="rId737"/>
                <a:stretch>
                  <a:fillRect/>
                </a:stretch>
              </p:blipFill>
              <p:spPr>
                <a:xfrm>
                  <a:off x="11616170" y="668043"/>
                  <a:ext cx="424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8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CFBA0F4A-BE43-31AA-9A68-CD90F3FDD165}"/>
                    </a:ext>
                  </a:extLst>
                </p14:cNvPr>
                <p14:cNvContentPartPr/>
                <p14:nvPr/>
              </p14:nvContentPartPr>
              <p14:xfrm>
                <a:off x="11189210" y="841923"/>
                <a:ext cx="53280" cy="29556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CFBA0F4A-BE43-31AA-9A68-CD90F3FDD165}"/>
                    </a:ext>
                  </a:extLst>
                </p:cNvPr>
                <p:cNvPicPr/>
                <p:nvPr/>
              </p:nvPicPr>
              <p:blipFill>
                <a:blip r:embed="rId739"/>
                <a:stretch>
                  <a:fillRect/>
                </a:stretch>
              </p:blipFill>
              <p:spPr>
                <a:xfrm>
                  <a:off x="11180210" y="832923"/>
                  <a:ext cx="7092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0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F8781486-A973-1CFE-7A01-202737072B65}"/>
                    </a:ext>
                  </a:extLst>
                </p14:cNvPr>
                <p14:cNvContentPartPr/>
                <p14:nvPr/>
              </p14:nvContentPartPr>
              <p14:xfrm>
                <a:off x="11317730" y="912483"/>
                <a:ext cx="14040" cy="162000"/>
              </p14:xfrm>
            </p:contentPart>
          </mc:Choice>
          <mc:Fallback xmlns="">
            <p:pic>
              <p:nvPicPr>
                <p:cNvPr id="511" name="Ink 510">
                  <a:extLst>
                    <a:ext uri="{FF2B5EF4-FFF2-40B4-BE49-F238E27FC236}">
                      <a16:creationId xmlns:a16="http://schemas.microsoft.com/office/drawing/2014/main" id="{F8781486-A973-1CFE-7A01-202737072B65}"/>
                    </a:ext>
                  </a:extLst>
                </p:cNvPr>
                <p:cNvPicPr/>
                <p:nvPr/>
              </p:nvPicPr>
              <p:blipFill>
                <a:blip r:embed="rId741"/>
                <a:stretch>
                  <a:fillRect/>
                </a:stretch>
              </p:blipFill>
              <p:spPr>
                <a:xfrm>
                  <a:off x="11309090" y="903843"/>
                  <a:ext cx="316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2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B1343857-0F5D-9735-5667-7A26F7950877}"/>
                    </a:ext>
                  </a:extLst>
                </p14:cNvPr>
                <p14:cNvContentPartPr/>
                <p14:nvPr/>
              </p14:nvContentPartPr>
              <p14:xfrm>
                <a:off x="11392250" y="902763"/>
                <a:ext cx="10800" cy="16992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B1343857-0F5D-9735-5667-7A26F7950877}"/>
                    </a:ext>
                  </a:extLst>
                </p:cNvPr>
                <p:cNvPicPr/>
                <p:nvPr/>
              </p:nvPicPr>
              <p:blipFill>
                <a:blip r:embed="rId743"/>
                <a:stretch>
                  <a:fillRect/>
                </a:stretch>
              </p:blipFill>
              <p:spPr>
                <a:xfrm>
                  <a:off x="11383610" y="894123"/>
                  <a:ext cx="2844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4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61486047-D5D4-067C-20D4-19DD58EC5792}"/>
                    </a:ext>
                  </a:extLst>
                </p14:cNvPr>
                <p14:cNvContentPartPr/>
                <p14:nvPr/>
              </p14:nvContentPartPr>
              <p14:xfrm>
                <a:off x="11432930" y="911763"/>
                <a:ext cx="9000" cy="15264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61486047-D5D4-067C-20D4-19DD58EC5792}"/>
                    </a:ext>
                  </a:extLst>
                </p:cNvPr>
                <p:cNvPicPr/>
                <p:nvPr/>
              </p:nvPicPr>
              <p:blipFill>
                <a:blip r:embed="rId745"/>
                <a:stretch>
                  <a:fillRect/>
                </a:stretch>
              </p:blipFill>
              <p:spPr>
                <a:xfrm>
                  <a:off x="11424290" y="903123"/>
                  <a:ext cx="266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6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14A7A470-FD5D-492A-64CA-C27E3E0B8CD6}"/>
                    </a:ext>
                  </a:extLst>
                </p14:cNvPr>
                <p14:cNvContentPartPr/>
                <p14:nvPr/>
              </p14:nvContentPartPr>
              <p14:xfrm>
                <a:off x="11304770" y="909603"/>
                <a:ext cx="249840" cy="1152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14A7A470-FD5D-492A-64CA-C27E3E0B8CD6}"/>
                    </a:ext>
                  </a:extLst>
                </p:cNvPr>
                <p:cNvPicPr/>
                <p:nvPr/>
              </p:nvPicPr>
              <p:blipFill>
                <a:blip r:embed="rId747"/>
                <a:stretch>
                  <a:fillRect/>
                </a:stretch>
              </p:blipFill>
              <p:spPr>
                <a:xfrm>
                  <a:off x="11295770" y="900963"/>
                  <a:ext cx="2674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8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A80CAC93-A51D-2773-4FB6-0A5F62089F92}"/>
                    </a:ext>
                  </a:extLst>
                </p14:cNvPr>
                <p14:cNvContentPartPr/>
                <p14:nvPr/>
              </p14:nvContentPartPr>
              <p14:xfrm>
                <a:off x="11285690" y="1104003"/>
                <a:ext cx="238320" cy="1656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A80CAC93-A51D-2773-4FB6-0A5F62089F92}"/>
                    </a:ext>
                  </a:extLst>
                </p:cNvPr>
                <p:cNvPicPr/>
                <p:nvPr/>
              </p:nvPicPr>
              <p:blipFill>
                <a:blip r:embed="rId749"/>
                <a:stretch>
                  <a:fillRect/>
                </a:stretch>
              </p:blipFill>
              <p:spPr>
                <a:xfrm>
                  <a:off x="11277050" y="1095003"/>
                  <a:ext cx="2559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0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63A7F5F3-5D4E-AB0A-60C3-2C6AED2A5D43}"/>
                    </a:ext>
                  </a:extLst>
                </p14:cNvPr>
                <p14:cNvContentPartPr/>
                <p14:nvPr/>
              </p14:nvContentPartPr>
              <p14:xfrm>
                <a:off x="11604290" y="1057203"/>
                <a:ext cx="25560" cy="4320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63A7F5F3-5D4E-AB0A-60C3-2C6AED2A5D43}"/>
                    </a:ext>
                  </a:extLst>
                </p:cNvPr>
                <p:cNvPicPr/>
                <p:nvPr/>
              </p:nvPicPr>
              <p:blipFill>
                <a:blip r:embed="rId751"/>
                <a:stretch>
                  <a:fillRect/>
                </a:stretch>
              </p:blipFill>
              <p:spPr>
                <a:xfrm>
                  <a:off x="11595650" y="1048203"/>
                  <a:ext cx="4320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2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DE3D50F8-4ECA-CDF2-099E-8A86759ADA52}"/>
                    </a:ext>
                  </a:extLst>
                </p14:cNvPr>
                <p14:cNvContentPartPr/>
                <p14:nvPr/>
              </p14:nvContentPartPr>
              <p14:xfrm>
                <a:off x="11686370" y="943803"/>
                <a:ext cx="148320" cy="213480"/>
              </p14:xfrm>
            </p:contentPart>
          </mc:Choice>
          <mc:Fallback xmlns="">
            <p:pic>
              <p:nvPicPr>
                <p:cNvPr id="517" name="Ink 516">
                  <a:extLst>
                    <a:ext uri="{FF2B5EF4-FFF2-40B4-BE49-F238E27FC236}">
                      <a16:creationId xmlns:a16="http://schemas.microsoft.com/office/drawing/2014/main" id="{DE3D50F8-4ECA-CDF2-099E-8A86759ADA52}"/>
                    </a:ext>
                  </a:extLst>
                </p:cNvPr>
                <p:cNvPicPr/>
                <p:nvPr/>
              </p:nvPicPr>
              <p:blipFill>
                <a:blip r:embed="rId753"/>
                <a:stretch>
                  <a:fillRect/>
                </a:stretch>
              </p:blipFill>
              <p:spPr>
                <a:xfrm>
                  <a:off x="11677370" y="935163"/>
                  <a:ext cx="1659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4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24B1A92B-141C-FC9C-CAD9-4F9789E5F20D}"/>
                    </a:ext>
                  </a:extLst>
                </p14:cNvPr>
                <p14:cNvContentPartPr/>
                <p14:nvPr/>
              </p14:nvContentPartPr>
              <p14:xfrm>
                <a:off x="11881490" y="881523"/>
                <a:ext cx="94680" cy="30240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24B1A92B-141C-FC9C-CAD9-4F9789E5F20D}"/>
                    </a:ext>
                  </a:extLst>
                </p:cNvPr>
                <p:cNvPicPr/>
                <p:nvPr/>
              </p:nvPicPr>
              <p:blipFill>
                <a:blip r:embed="rId755"/>
                <a:stretch>
                  <a:fillRect/>
                </a:stretch>
              </p:blipFill>
              <p:spPr>
                <a:xfrm>
                  <a:off x="11872850" y="872523"/>
                  <a:ext cx="112320" cy="320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87876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6B1C988-084F-E530-3466-AACC58762BAE}"/>
              </a:ext>
            </a:extLst>
          </p:cNvPr>
          <p:cNvGrpSpPr/>
          <p:nvPr/>
        </p:nvGrpSpPr>
        <p:grpSpPr>
          <a:xfrm>
            <a:off x="669850" y="101609"/>
            <a:ext cx="2287440" cy="323640"/>
            <a:chOff x="669850" y="101609"/>
            <a:chExt cx="2287440" cy="32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08C3868-272D-9A0A-1F4D-1B2848810F46}"/>
                    </a:ext>
                  </a:extLst>
                </p14:cNvPr>
                <p14:cNvContentPartPr/>
                <p14:nvPr/>
              </p14:nvContentPartPr>
              <p14:xfrm>
                <a:off x="669850" y="112049"/>
                <a:ext cx="508680" cy="291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08C3868-272D-9A0A-1F4D-1B2848810F4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0850" y="103409"/>
                  <a:ext cx="52632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4A5A0B3-4AC7-1194-F20D-E8A20F464DE3}"/>
                    </a:ext>
                  </a:extLst>
                </p14:cNvPr>
                <p14:cNvContentPartPr/>
                <p14:nvPr/>
              </p14:nvContentPartPr>
              <p14:xfrm>
                <a:off x="1429810" y="325169"/>
                <a:ext cx="176400" cy="69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4A5A0B3-4AC7-1194-F20D-E8A20F464DE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21170" y="316529"/>
                  <a:ext cx="1940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F98A9A3-43EE-A941-836E-6FA8C078DCA2}"/>
                    </a:ext>
                  </a:extLst>
                </p14:cNvPr>
                <p14:cNvContentPartPr/>
                <p14:nvPr/>
              </p14:nvContentPartPr>
              <p14:xfrm>
                <a:off x="1780450" y="101609"/>
                <a:ext cx="1176840" cy="3236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F98A9A3-43EE-A941-836E-6FA8C078DCA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71450" y="92609"/>
                  <a:ext cx="1194480" cy="34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BAFA79-9753-29CD-36D3-091329C246A0}"/>
              </a:ext>
            </a:extLst>
          </p:cNvPr>
          <p:cNvGrpSpPr/>
          <p:nvPr/>
        </p:nvGrpSpPr>
        <p:grpSpPr>
          <a:xfrm>
            <a:off x="3183730" y="79649"/>
            <a:ext cx="1827360" cy="352440"/>
            <a:chOff x="3183730" y="79649"/>
            <a:chExt cx="1827360" cy="35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44422A7-F851-6215-A3CC-325D201E0B2E}"/>
                    </a:ext>
                  </a:extLst>
                </p14:cNvPr>
                <p14:cNvContentPartPr/>
                <p14:nvPr/>
              </p14:nvContentPartPr>
              <p14:xfrm>
                <a:off x="3183730" y="79649"/>
                <a:ext cx="676080" cy="339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44422A7-F851-6215-A3CC-325D201E0B2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74730" y="70649"/>
                  <a:ext cx="69372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E9423FB-4790-8970-17ED-65F53171E3E6}"/>
                    </a:ext>
                  </a:extLst>
                </p14:cNvPr>
                <p14:cNvContentPartPr/>
                <p14:nvPr/>
              </p14:nvContentPartPr>
              <p14:xfrm>
                <a:off x="3717610" y="217529"/>
                <a:ext cx="151200" cy="6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E9423FB-4790-8970-17ED-65F53171E3E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08970" y="208529"/>
                  <a:ext cx="1688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959CFF4-26B4-67D6-2E1E-954F95737E26}"/>
                    </a:ext>
                  </a:extLst>
                </p14:cNvPr>
                <p14:cNvContentPartPr/>
                <p14:nvPr/>
              </p14:nvContentPartPr>
              <p14:xfrm>
                <a:off x="3314410" y="262169"/>
                <a:ext cx="125280" cy="36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959CFF4-26B4-67D6-2E1E-954F95737E2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305770" y="253529"/>
                  <a:ext cx="1429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CD6228A-4276-4C73-02B4-9E83E743B98C}"/>
                    </a:ext>
                  </a:extLst>
                </p14:cNvPr>
                <p14:cNvContentPartPr/>
                <p14:nvPr/>
              </p14:nvContentPartPr>
              <p14:xfrm>
                <a:off x="4108930" y="145529"/>
                <a:ext cx="478080" cy="286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CD6228A-4276-4C73-02B4-9E83E743B9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99930" y="136529"/>
                  <a:ext cx="49572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148843B-9B71-977F-AB1F-CA1540FCB5CE}"/>
                    </a:ext>
                  </a:extLst>
                </p14:cNvPr>
                <p14:cNvContentPartPr/>
                <p14:nvPr/>
              </p14:nvContentPartPr>
              <p14:xfrm>
                <a:off x="4821010" y="308249"/>
                <a:ext cx="190080" cy="914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148843B-9B71-977F-AB1F-CA1540FCB5C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12370" y="299609"/>
                  <a:ext cx="207720" cy="10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F2A361-71F9-E628-FADC-C1CB52C5A5AE}"/>
              </a:ext>
            </a:extLst>
          </p:cNvPr>
          <p:cNvGrpSpPr/>
          <p:nvPr/>
        </p:nvGrpSpPr>
        <p:grpSpPr>
          <a:xfrm>
            <a:off x="6647290" y="147689"/>
            <a:ext cx="932760" cy="253800"/>
            <a:chOff x="6647290" y="147689"/>
            <a:chExt cx="93276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D4D939E-334A-6618-6687-AFFE327A9F69}"/>
                    </a:ext>
                  </a:extLst>
                </p14:cNvPr>
                <p14:cNvContentPartPr/>
                <p14:nvPr/>
              </p14:nvContentPartPr>
              <p14:xfrm>
                <a:off x="6647290" y="290969"/>
                <a:ext cx="393120" cy="77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D4D939E-334A-6618-6687-AFFE327A9F6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638290" y="282329"/>
                  <a:ext cx="4107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F45E4D7-B0BC-3C4F-E821-54C2E9AF97EA}"/>
                    </a:ext>
                  </a:extLst>
                </p14:cNvPr>
                <p14:cNvContentPartPr/>
                <p14:nvPr/>
              </p14:nvContentPartPr>
              <p14:xfrm>
                <a:off x="6848170" y="158849"/>
                <a:ext cx="8280" cy="5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F45E4D7-B0BC-3C4F-E821-54C2E9AF97E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39170" y="149849"/>
                  <a:ext cx="259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40CE200-F2C2-1A1C-5B73-DD14D8C895FD}"/>
                    </a:ext>
                  </a:extLst>
                </p14:cNvPr>
                <p14:cNvContentPartPr/>
                <p14:nvPr/>
              </p14:nvContentPartPr>
              <p14:xfrm>
                <a:off x="7151290" y="147689"/>
                <a:ext cx="373680" cy="253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40CE200-F2C2-1A1C-5B73-DD14D8C895F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142650" y="138689"/>
                  <a:ext cx="3913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3F10866-EEB5-007C-C718-0CA138DBAA54}"/>
                    </a:ext>
                  </a:extLst>
                </p14:cNvPr>
                <p14:cNvContentPartPr/>
                <p14:nvPr/>
              </p14:nvContentPartPr>
              <p14:xfrm>
                <a:off x="7370890" y="245969"/>
                <a:ext cx="209160" cy="13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3F10866-EEB5-007C-C718-0CA138DBAA5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361890" y="237329"/>
                  <a:ext cx="2268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7001EF4-D88D-4313-727E-A6D01969E512}"/>
                    </a:ext>
                  </a:extLst>
                </p14:cNvPr>
                <p14:cNvContentPartPr/>
                <p14:nvPr/>
              </p14:nvContentPartPr>
              <p14:xfrm>
                <a:off x="7279810" y="176129"/>
                <a:ext cx="23040" cy="14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7001EF4-D88D-4313-727E-A6D01969E51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271170" y="167129"/>
                  <a:ext cx="40680" cy="3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9B93323-2F3D-2F23-7990-96324C94FCF7}"/>
                  </a:ext>
                </a:extLst>
              </p14:cNvPr>
              <p14:cNvContentPartPr/>
              <p14:nvPr/>
            </p14:nvContentPartPr>
            <p14:xfrm>
              <a:off x="4988050" y="335609"/>
              <a:ext cx="293400" cy="50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9B93323-2F3D-2F23-7990-96324C94FCF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79050" y="326969"/>
                <a:ext cx="31104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E96D3A2-42B3-9BD6-AE47-C0E675162646}"/>
                  </a:ext>
                </a:extLst>
              </p14:cNvPr>
              <p14:cNvContentPartPr/>
              <p14:nvPr/>
            </p14:nvContentPartPr>
            <p14:xfrm>
              <a:off x="5792650" y="250649"/>
              <a:ext cx="205920" cy="222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E96D3A2-42B3-9BD6-AE47-C0E67516264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784010" y="242009"/>
                <a:ext cx="2235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5562E7C-5FAB-BA97-B28E-FBA2BF51D3E3}"/>
                  </a:ext>
                </a:extLst>
              </p14:cNvPr>
              <p14:cNvContentPartPr/>
              <p14:nvPr/>
            </p14:nvContentPartPr>
            <p14:xfrm>
              <a:off x="7603810" y="393209"/>
              <a:ext cx="46440" cy="172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5562E7C-5FAB-BA97-B28E-FBA2BF51D3E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594810" y="384209"/>
                <a:ext cx="64080" cy="189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76409ADE-E627-E463-DBC7-CE8A2529AC6A}"/>
              </a:ext>
            </a:extLst>
          </p:cNvPr>
          <p:cNvGrpSpPr/>
          <p:nvPr/>
        </p:nvGrpSpPr>
        <p:grpSpPr>
          <a:xfrm>
            <a:off x="8048050" y="184769"/>
            <a:ext cx="1823760" cy="225000"/>
            <a:chOff x="8048050" y="184769"/>
            <a:chExt cx="1823760" cy="22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A24AABD-3CC9-A358-E213-A257E0BA3F09}"/>
                    </a:ext>
                  </a:extLst>
                </p14:cNvPr>
                <p14:cNvContentPartPr/>
                <p14:nvPr/>
              </p14:nvContentPartPr>
              <p14:xfrm>
                <a:off x="8048050" y="184769"/>
                <a:ext cx="1022760" cy="2250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A24AABD-3CC9-A358-E213-A257E0BA3F0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039050" y="176129"/>
                  <a:ext cx="10404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090210F-BEF7-6F0D-3A6A-FDF1B2011A36}"/>
                    </a:ext>
                  </a:extLst>
                </p14:cNvPr>
                <p14:cNvContentPartPr/>
                <p14:nvPr/>
              </p14:nvContentPartPr>
              <p14:xfrm>
                <a:off x="9264130" y="212849"/>
                <a:ext cx="607680" cy="187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090210F-BEF7-6F0D-3A6A-FDF1B2011A3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255130" y="204209"/>
                  <a:ext cx="625320" cy="20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D7CD30-D80A-B8F2-FDE3-F9DF5EC9D0EE}"/>
              </a:ext>
            </a:extLst>
          </p:cNvPr>
          <p:cNvGrpSpPr/>
          <p:nvPr/>
        </p:nvGrpSpPr>
        <p:grpSpPr>
          <a:xfrm>
            <a:off x="10115530" y="104129"/>
            <a:ext cx="1230840" cy="361080"/>
            <a:chOff x="10115530" y="104129"/>
            <a:chExt cx="1230840" cy="36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23161AC-842B-5DAD-7F84-CF561AC8E0F1}"/>
                    </a:ext>
                  </a:extLst>
                </p14:cNvPr>
                <p14:cNvContentPartPr/>
                <p14:nvPr/>
              </p14:nvContentPartPr>
              <p14:xfrm>
                <a:off x="10115530" y="104129"/>
                <a:ext cx="707040" cy="361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23161AC-842B-5DAD-7F84-CF561AC8E0F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106890" y="95489"/>
                  <a:ext cx="7246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9EC0BC1-A1E3-4222-10FB-C3155B9B4B7D}"/>
                    </a:ext>
                  </a:extLst>
                </p14:cNvPr>
                <p14:cNvContentPartPr/>
                <p14:nvPr/>
              </p14:nvContentPartPr>
              <p14:xfrm>
                <a:off x="10699810" y="199889"/>
                <a:ext cx="137880" cy="17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9EC0BC1-A1E3-4222-10FB-C3155B9B4B7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691170" y="191249"/>
                  <a:ext cx="1555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7A6891A-7ACC-769D-2DDC-C9C616AD6A70}"/>
                    </a:ext>
                  </a:extLst>
                </p14:cNvPr>
                <p14:cNvContentPartPr/>
                <p14:nvPr/>
              </p14:nvContentPartPr>
              <p14:xfrm>
                <a:off x="10154410" y="256409"/>
                <a:ext cx="366480" cy="38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7A6891A-7ACC-769D-2DDC-C9C616AD6A7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145410" y="247409"/>
                  <a:ext cx="3841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854653A-BD02-7C79-A2C3-DF1840A25F6A}"/>
                    </a:ext>
                  </a:extLst>
                </p14:cNvPr>
                <p14:cNvContentPartPr/>
                <p14:nvPr/>
              </p14:nvContentPartPr>
              <p14:xfrm>
                <a:off x="11160970" y="260729"/>
                <a:ext cx="185400" cy="141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854653A-BD02-7C79-A2C3-DF1840A25F6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151970" y="251729"/>
                  <a:ext cx="203040" cy="15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DBCC843-4FCA-A0F7-10AA-DDA7DBC7FDE3}"/>
              </a:ext>
            </a:extLst>
          </p:cNvPr>
          <p:cNvGrpSpPr/>
          <p:nvPr/>
        </p:nvGrpSpPr>
        <p:grpSpPr>
          <a:xfrm>
            <a:off x="458170" y="574649"/>
            <a:ext cx="3388680" cy="316080"/>
            <a:chOff x="458170" y="574649"/>
            <a:chExt cx="3388680" cy="31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3384EBF-2DAC-837E-093A-9A6D10452B00}"/>
                    </a:ext>
                  </a:extLst>
                </p14:cNvPr>
                <p14:cNvContentPartPr/>
                <p14:nvPr/>
              </p14:nvContentPartPr>
              <p14:xfrm>
                <a:off x="458170" y="752849"/>
                <a:ext cx="304200" cy="106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3384EBF-2DAC-837E-093A-9A6D10452B0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49170" y="744209"/>
                  <a:ext cx="3218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C357FEA-62FD-F442-6703-0D20376FF4D5}"/>
                    </a:ext>
                  </a:extLst>
                </p14:cNvPr>
                <p14:cNvContentPartPr/>
                <p14:nvPr/>
              </p14:nvContentPartPr>
              <p14:xfrm>
                <a:off x="623050" y="643049"/>
                <a:ext cx="21240" cy="19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C357FEA-62FD-F442-6703-0D20376FF4D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14410" y="634409"/>
                  <a:ext cx="388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8F6D096-552F-CAF8-53F1-65B1FEBD8830}"/>
                    </a:ext>
                  </a:extLst>
                </p14:cNvPr>
                <p14:cNvContentPartPr/>
                <p14:nvPr/>
              </p14:nvContentPartPr>
              <p14:xfrm>
                <a:off x="960370" y="806849"/>
                <a:ext cx="363960" cy="83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8F6D096-552F-CAF8-53F1-65B1FEBD883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51730" y="798209"/>
                  <a:ext cx="38160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5237F5F-D79D-96B8-9E94-BEE4423439E5}"/>
                    </a:ext>
                  </a:extLst>
                </p14:cNvPr>
                <p14:cNvContentPartPr/>
                <p14:nvPr/>
              </p14:nvContentPartPr>
              <p14:xfrm>
                <a:off x="1569850" y="731969"/>
                <a:ext cx="336960" cy="141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5237F5F-D79D-96B8-9E94-BEE4423439E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561210" y="722969"/>
                  <a:ext cx="3546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B529B8E-89DF-2D3D-5913-0F5FAD95F21B}"/>
                    </a:ext>
                  </a:extLst>
                </p14:cNvPr>
                <p14:cNvContentPartPr/>
                <p14:nvPr/>
              </p14:nvContentPartPr>
              <p14:xfrm>
                <a:off x="1757770" y="712169"/>
                <a:ext cx="210960" cy="163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B529B8E-89DF-2D3D-5913-0F5FAD95F21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748770" y="703169"/>
                  <a:ext cx="2286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529BF29-95EA-6444-EA0B-AD6994D41140}"/>
                    </a:ext>
                  </a:extLst>
                </p14:cNvPr>
                <p14:cNvContentPartPr/>
                <p14:nvPr/>
              </p14:nvContentPartPr>
              <p14:xfrm>
                <a:off x="2015530" y="598409"/>
                <a:ext cx="415440" cy="2725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529BF29-95EA-6444-EA0B-AD6994D4114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006530" y="589769"/>
                  <a:ext cx="43308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6D8D564-F83B-3CC2-7254-2811ACC62F5E}"/>
                    </a:ext>
                  </a:extLst>
                </p14:cNvPr>
                <p14:cNvContentPartPr/>
                <p14:nvPr/>
              </p14:nvContentPartPr>
              <p14:xfrm>
                <a:off x="2326570" y="651329"/>
                <a:ext cx="142200" cy="12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6D8D564-F83B-3CC2-7254-2811ACC62F5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317570" y="642329"/>
                  <a:ext cx="1598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700B6F9-DAC9-71FF-1CB1-9AE007D4B09A}"/>
                    </a:ext>
                  </a:extLst>
                </p14:cNvPr>
                <p14:cNvContentPartPr/>
                <p14:nvPr/>
              </p14:nvContentPartPr>
              <p14:xfrm>
                <a:off x="2731210" y="574649"/>
                <a:ext cx="1115640" cy="2631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700B6F9-DAC9-71FF-1CB1-9AE007D4B09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722210" y="566009"/>
                  <a:ext cx="113328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452F27F-DD9C-28B2-3B9C-77D78C55CB76}"/>
                    </a:ext>
                  </a:extLst>
                </p14:cNvPr>
                <p14:cNvContentPartPr/>
                <p14:nvPr/>
              </p14:nvContentPartPr>
              <p14:xfrm>
                <a:off x="3215770" y="647369"/>
                <a:ext cx="207720" cy="3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452F27F-DD9C-28B2-3B9C-77D78C55CB7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207130" y="638729"/>
                  <a:ext cx="225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7283EDE-3627-37B4-FA15-418306074B1E}"/>
                    </a:ext>
                  </a:extLst>
                </p14:cNvPr>
                <p14:cNvContentPartPr/>
                <p14:nvPr/>
              </p14:nvContentPartPr>
              <p14:xfrm>
                <a:off x="3052690" y="595889"/>
                <a:ext cx="19440" cy="75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7283EDE-3627-37B4-FA15-418306074B1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043690" y="587249"/>
                  <a:ext cx="37080" cy="2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5E29BF7-901A-0A8C-918D-0E43CEE9C775}"/>
              </a:ext>
            </a:extLst>
          </p:cNvPr>
          <p:cNvGrpSpPr/>
          <p:nvPr/>
        </p:nvGrpSpPr>
        <p:grpSpPr>
          <a:xfrm>
            <a:off x="3974650" y="587969"/>
            <a:ext cx="1015560" cy="297000"/>
            <a:chOff x="3974650" y="587969"/>
            <a:chExt cx="1015560" cy="29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065F530-2C4E-2888-0491-30C2BC9350A5}"/>
                    </a:ext>
                  </a:extLst>
                </p14:cNvPr>
                <p14:cNvContentPartPr/>
                <p14:nvPr/>
              </p14:nvContentPartPr>
              <p14:xfrm>
                <a:off x="3974650" y="587969"/>
                <a:ext cx="886680" cy="297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065F530-2C4E-2888-0491-30C2BC9350A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965650" y="579329"/>
                  <a:ext cx="90432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9718607-4D07-3E72-0729-A77324B2051C}"/>
                    </a:ext>
                  </a:extLst>
                </p14:cNvPr>
                <p14:cNvContentPartPr/>
                <p14:nvPr/>
              </p14:nvContentPartPr>
              <p14:xfrm>
                <a:off x="4946290" y="812969"/>
                <a:ext cx="43920" cy="33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9718607-4D07-3E72-0729-A77324B2051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937290" y="804329"/>
                  <a:ext cx="61560" cy="50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6CCF010-CFE6-5B7C-A5C6-6A4E235A6CA8}"/>
                  </a:ext>
                </a:extLst>
              </p14:cNvPr>
              <p14:cNvContentPartPr/>
              <p14:nvPr/>
            </p14:nvContentPartPr>
            <p14:xfrm>
              <a:off x="724570" y="1352249"/>
              <a:ext cx="232200" cy="2322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6CCF010-CFE6-5B7C-A5C6-6A4E235A6CA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15930" y="1343609"/>
                <a:ext cx="2498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6553CDD-4D5D-5224-0797-00D0288AA201}"/>
                  </a:ext>
                </a:extLst>
              </p14:cNvPr>
              <p14:cNvContentPartPr/>
              <p14:nvPr/>
            </p14:nvContentPartPr>
            <p14:xfrm>
              <a:off x="1147570" y="1227689"/>
              <a:ext cx="1218600" cy="374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6553CDD-4D5D-5224-0797-00D0288AA20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138930" y="1218689"/>
                <a:ext cx="1236240" cy="39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B24793D1-CDD7-8EB5-ADAD-213EA956D012}"/>
              </a:ext>
            </a:extLst>
          </p:cNvPr>
          <p:cNvGrpSpPr/>
          <p:nvPr/>
        </p:nvGrpSpPr>
        <p:grpSpPr>
          <a:xfrm>
            <a:off x="2654890" y="1073609"/>
            <a:ext cx="5534280" cy="432000"/>
            <a:chOff x="2654890" y="1073609"/>
            <a:chExt cx="5534280" cy="43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3AE1278-0A9F-4802-8A47-852D54D28979}"/>
                    </a:ext>
                  </a:extLst>
                </p14:cNvPr>
                <p14:cNvContentPartPr/>
                <p14:nvPr/>
              </p14:nvContentPartPr>
              <p14:xfrm>
                <a:off x="2654890" y="1104209"/>
                <a:ext cx="681120" cy="400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3AE1278-0A9F-4802-8A47-852D54D2897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645890" y="1095209"/>
                  <a:ext cx="69876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98D3619-FD85-B611-A1FD-89C11E434210}"/>
                    </a:ext>
                  </a:extLst>
                </p14:cNvPr>
                <p14:cNvContentPartPr/>
                <p14:nvPr/>
              </p14:nvContentPartPr>
              <p14:xfrm>
                <a:off x="3087970" y="1267649"/>
                <a:ext cx="130320" cy="13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98D3619-FD85-B611-A1FD-89C11E43421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078970" y="1258649"/>
                  <a:ext cx="1479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273C46B-AB9B-D792-A8EA-863AAE8AF63A}"/>
                    </a:ext>
                  </a:extLst>
                </p14:cNvPr>
                <p14:cNvContentPartPr/>
                <p14:nvPr/>
              </p14:nvContentPartPr>
              <p14:xfrm>
                <a:off x="2905450" y="1179809"/>
                <a:ext cx="11880" cy="136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273C46B-AB9B-D792-A8EA-863AAE8AF63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896810" y="1170809"/>
                  <a:ext cx="295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DE3F8A6-DE74-281F-7610-28BAEC377C86}"/>
                    </a:ext>
                  </a:extLst>
                </p14:cNvPr>
                <p14:cNvContentPartPr/>
                <p14:nvPr/>
              </p14:nvContentPartPr>
              <p14:xfrm>
                <a:off x="3568210" y="1367729"/>
                <a:ext cx="424800" cy="102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DE3F8A6-DE74-281F-7610-28BAEC377C8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559570" y="1359089"/>
                  <a:ext cx="4424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F9BDE8C-E6B1-8FC7-886A-FCE945119ABD}"/>
                    </a:ext>
                  </a:extLst>
                </p14:cNvPr>
                <p14:cNvContentPartPr/>
                <p14:nvPr/>
              </p14:nvContentPartPr>
              <p14:xfrm>
                <a:off x="4263010" y="1292129"/>
                <a:ext cx="199800" cy="2077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F9BDE8C-E6B1-8FC7-886A-FCE945119AB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54010" y="1283489"/>
                  <a:ext cx="21744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3EE9DEF-D68D-EBC5-F0A5-AE977CD66802}"/>
                    </a:ext>
                  </a:extLst>
                </p14:cNvPr>
                <p14:cNvContentPartPr/>
                <p14:nvPr/>
              </p14:nvContentPartPr>
              <p14:xfrm>
                <a:off x="4773490" y="1318769"/>
                <a:ext cx="412200" cy="186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3EE9DEF-D68D-EBC5-F0A5-AE977CD6680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764850" y="1309769"/>
                  <a:ext cx="4298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B33ACC8-ECDD-9CAD-6098-9B9EE1AC72D6}"/>
                    </a:ext>
                  </a:extLst>
                </p14:cNvPr>
                <p14:cNvContentPartPr/>
                <p14:nvPr/>
              </p14:nvContentPartPr>
              <p14:xfrm>
                <a:off x="4941250" y="1151009"/>
                <a:ext cx="45720" cy="16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B33ACC8-ECDD-9CAD-6098-9B9EE1AC72D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932610" y="1142009"/>
                  <a:ext cx="633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6EDF19E-301A-09BE-EDB8-971D7A84F6B9}"/>
                    </a:ext>
                  </a:extLst>
                </p14:cNvPr>
                <p14:cNvContentPartPr/>
                <p14:nvPr/>
              </p14:nvContentPartPr>
              <p14:xfrm>
                <a:off x="5378650" y="1134089"/>
                <a:ext cx="349560" cy="365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6EDF19E-301A-09BE-EDB8-971D7A84F6B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369650" y="1125449"/>
                  <a:ext cx="36720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9E7C4BB-38B2-E17D-E47F-341ECAC06B73}"/>
                    </a:ext>
                  </a:extLst>
                </p14:cNvPr>
                <p14:cNvContentPartPr/>
                <p14:nvPr/>
              </p14:nvContentPartPr>
              <p14:xfrm>
                <a:off x="5593930" y="1286009"/>
                <a:ext cx="223560" cy="97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9E7C4BB-38B2-E17D-E47F-341ECAC06B7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584930" y="1277369"/>
                  <a:ext cx="2412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8AC6890-891F-C351-8DB2-DFE7B982C9D2}"/>
                    </a:ext>
                  </a:extLst>
                </p14:cNvPr>
                <p14:cNvContentPartPr/>
                <p14:nvPr/>
              </p14:nvContentPartPr>
              <p14:xfrm>
                <a:off x="5533450" y="1191689"/>
                <a:ext cx="29520" cy="259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8AC6890-891F-C351-8DB2-DFE7B982C9D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524810" y="1182689"/>
                  <a:ext cx="471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15F7FA9-AB18-7243-0DD7-B5931451C699}"/>
                    </a:ext>
                  </a:extLst>
                </p14:cNvPr>
                <p14:cNvContentPartPr/>
                <p14:nvPr/>
              </p14:nvContentPartPr>
              <p14:xfrm>
                <a:off x="5994610" y="1103849"/>
                <a:ext cx="908280" cy="3909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15F7FA9-AB18-7243-0DD7-B5931451C69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985970" y="1095209"/>
                  <a:ext cx="92592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8E92FBF-505F-66A8-3641-00BFBE103193}"/>
                    </a:ext>
                  </a:extLst>
                </p14:cNvPr>
                <p14:cNvContentPartPr/>
                <p14:nvPr/>
              </p14:nvContentPartPr>
              <p14:xfrm>
                <a:off x="6771850" y="1199969"/>
                <a:ext cx="170640" cy="26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8E92FBF-505F-66A8-3641-00BFBE10319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762850" y="1190969"/>
                  <a:ext cx="1882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F976B77-E8DA-CFFB-74C5-118A4353F8D1}"/>
                    </a:ext>
                  </a:extLst>
                </p14:cNvPr>
                <p14:cNvContentPartPr/>
                <p14:nvPr/>
              </p14:nvContentPartPr>
              <p14:xfrm>
                <a:off x="7135810" y="1073609"/>
                <a:ext cx="466920" cy="2970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F976B77-E8DA-CFFB-74C5-118A4353F8D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127170" y="1064609"/>
                  <a:ext cx="4845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A450D1E-EB67-2D70-3DC2-86EAEA3DCC0E}"/>
                    </a:ext>
                  </a:extLst>
                </p14:cNvPr>
                <p14:cNvContentPartPr/>
                <p14:nvPr/>
              </p14:nvContentPartPr>
              <p14:xfrm>
                <a:off x="7744570" y="1262969"/>
                <a:ext cx="444600" cy="1537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A450D1E-EB67-2D70-3DC2-86EAEA3DCC0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735930" y="1253969"/>
                  <a:ext cx="4622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D9DC00F-7EEC-0487-AC30-41E674E5844C}"/>
                    </a:ext>
                  </a:extLst>
                </p14:cNvPr>
                <p14:cNvContentPartPr/>
                <p14:nvPr/>
              </p14:nvContentPartPr>
              <p14:xfrm>
                <a:off x="7902970" y="1093409"/>
                <a:ext cx="60120" cy="21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D9DC00F-7EEC-0487-AC30-41E674E5844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894330" y="1084769"/>
                  <a:ext cx="77760" cy="39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AB2A377-6B00-D446-C17E-56C200ABA2FF}"/>
                  </a:ext>
                </a:extLst>
              </p14:cNvPr>
              <p14:cNvContentPartPr/>
              <p14:nvPr/>
            </p14:nvContentPartPr>
            <p14:xfrm>
              <a:off x="8559250" y="1303649"/>
              <a:ext cx="270000" cy="1141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AB2A377-6B00-D446-C17E-56C200ABA2F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550610" y="1294649"/>
                <a:ext cx="2876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989AD36-33D2-9AB0-CB79-FBC19A34AF82}"/>
                  </a:ext>
                </a:extLst>
              </p14:cNvPr>
              <p14:cNvContentPartPr/>
              <p14:nvPr/>
            </p14:nvContentPartPr>
            <p14:xfrm>
              <a:off x="523690" y="1950209"/>
              <a:ext cx="923040" cy="3222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989AD36-33D2-9AB0-CB79-FBC19A34AF82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15050" y="1941209"/>
                <a:ext cx="940680" cy="33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468DE907-9788-EE05-74BD-02B785751955}"/>
              </a:ext>
            </a:extLst>
          </p:cNvPr>
          <p:cNvGrpSpPr/>
          <p:nvPr/>
        </p:nvGrpSpPr>
        <p:grpSpPr>
          <a:xfrm>
            <a:off x="1445290" y="1706489"/>
            <a:ext cx="3724560" cy="487080"/>
            <a:chOff x="1445290" y="1706489"/>
            <a:chExt cx="3724560" cy="48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EA23EEC-7BAD-28C2-C7C9-F234A3C6C20C}"/>
                    </a:ext>
                  </a:extLst>
                </p14:cNvPr>
                <p14:cNvContentPartPr/>
                <p14:nvPr/>
              </p14:nvContentPartPr>
              <p14:xfrm>
                <a:off x="1445290" y="1714049"/>
                <a:ext cx="1168200" cy="4795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EA23EEC-7BAD-28C2-C7C9-F234A3C6C20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436290" y="1705409"/>
                  <a:ext cx="1185840" cy="49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ACE1FDD-E05C-F322-1952-306122706D3C}"/>
                    </a:ext>
                  </a:extLst>
                </p14:cNvPr>
                <p14:cNvContentPartPr/>
                <p14:nvPr/>
              </p14:nvContentPartPr>
              <p14:xfrm>
                <a:off x="2376250" y="1845809"/>
                <a:ext cx="19440" cy="136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ACE1FDD-E05C-F322-1952-306122706D3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367250" y="1837169"/>
                  <a:ext cx="370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CED55702-159A-E6C3-1158-8318D13482C1}"/>
                    </a:ext>
                  </a:extLst>
                </p14:cNvPr>
                <p14:cNvContentPartPr/>
                <p14:nvPr/>
              </p14:nvContentPartPr>
              <p14:xfrm>
                <a:off x="2058730" y="1802969"/>
                <a:ext cx="336960" cy="720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CED55702-159A-E6C3-1158-8318D13482C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049730" y="1793969"/>
                  <a:ext cx="3546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90D2C27-8C02-85E3-2624-1D1BAD3CCAFD}"/>
                    </a:ext>
                  </a:extLst>
                </p14:cNvPr>
                <p14:cNvContentPartPr/>
                <p14:nvPr/>
              </p14:nvContentPartPr>
              <p14:xfrm>
                <a:off x="2844970" y="1744289"/>
                <a:ext cx="423360" cy="3301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90D2C27-8C02-85E3-2624-1D1BAD3CCAF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835970" y="1735649"/>
                  <a:ext cx="44100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CC80E97-2F05-B23B-235A-712BF33EA2D7}"/>
                    </a:ext>
                  </a:extLst>
                </p14:cNvPr>
                <p14:cNvContentPartPr/>
                <p14:nvPr/>
              </p14:nvContentPartPr>
              <p14:xfrm>
                <a:off x="3234130" y="1706489"/>
                <a:ext cx="389160" cy="3474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CC80E97-2F05-B23B-235A-712BF33EA2D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225130" y="1697489"/>
                  <a:ext cx="4068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F7E04AF-7D5E-DFDF-C29D-099B81E5A6D2}"/>
                    </a:ext>
                  </a:extLst>
                </p14:cNvPr>
                <p14:cNvContentPartPr/>
                <p14:nvPr/>
              </p14:nvContentPartPr>
              <p14:xfrm>
                <a:off x="3420610" y="1830689"/>
                <a:ext cx="219600" cy="27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F7E04AF-7D5E-DFDF-C29D-099B81E5A6D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411970" y="1822049"/>
                  <a:ext cx="2372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397823D-C1BC-EA7D-0A3D-27BCC4FA8406}"/>
                    </a:ext>
                  </a:extLst>
                </p14:cNvPr>
                <p14:cNvContentPartPr/>
                <p14:nvPr/>
              </p14:nvContentPartPr>
              <p14:xfrm>
                <a:off x="3625450" y="1888649"/>
                <a:ext cx="138240" cy="1540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397823D-C1BC-EA7D-0A3D-27BCC4FA840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616450" y="1879649"/>
                  <a:ext cx="1558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519C457-1B6A-BEFE-1876-E32D84E47912}"/>
                    </a:ext>
                  </a:extLst>
                </p14:cNvPr>
                <p14:cNvContentPartPr/>
                <p14:nvPr/>
              </p14:nvContentPartPr>
              <p14:xfrm>
                <a:off x="3998050" y="1809089"/>
                <a:ext cx="398520" cy="1724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519C457-1B6A-BEFE-1876-E32D84E4791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989050" y="1800089"/>
                  <a:ext cx="41616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0426FB3-7FBF-9514-B9E4-550A89D4DA6D}"/>
                    </a:ext>
                  </a:extLst>
                </p14:cNvPr>
                <p14:cNvContentPartPr/>
                <p14:nvPr/>
              </p14:nvContentPartPr>
              <p14:xfrm>
                <a:off x="4247170" y="1772009"/>
                <a:ext cx="27720" cy="3459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0426FB3-7FBF-9514-B9E4-550A89D4DA6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238530" y="1763009"/>
                  <a:ext cx="4536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2E54BE9-34F6-368B-906F-011529DD39DD}"/>
                    </a:ext>
                  </a:extLst>
                </p14:cNvPr>
                <p14:cNvContentPartPr/>
                <p14:nvPr/>
              </p14:nvContentPartPr>
              <p14:xfrm>
                <a:off x="4469290" y="1782809"/>
                <a:ext cx="135720" cy="2984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2E54BE9-34F6-368B-906F-011529DD39D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460290" y="1774169"/>
                  <a:ext cx="15336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7E8980E-FAF3-9503-4879-B3EF1CDD04B2}"/>
                    </a:ext>
                  </a:extLst>
                </p14:cNvPr>
                <p14:cNvContentPartPr/>
                <p14:nvPr/>
              </p14:nvContentPartPr>
              <p14:xfrm>
                <a:off x="4603570" y="1906649"/>
                <a:ext cx="121320" cy="1609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7E8980E-FAF3-9503-4879-B3EF1CDD04B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594570" y="1897649"/>
                  <a:ext cx="13896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05BDFFC-CF77-A477-DDE0-F8433D694F57}"/>
                    </a:ext>
                  </a:extLst>
                </p14:cNvPr>
                <p14:cNvContentPartPr/>
                <p14:nvPr/>
              </p14:nvContentPartPr>
              <p14:xfrm>
                <a:off x="4724170" y="2046329"/>
                <a:ext cx="87120" cy="1123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05BDFFC-CF77-A477-DDE0-F8433D694F5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715530" y="2037329"/>
                  <a:ext cx="1047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8D0DA38-6E83-EE88-029C-2CF76CB135A9}"/>
                    </a:ext>
                  </a:extLst>
                </p14:cNvPr>
                <p14:cNvContentPartPr/>
                <p14:nvPr/>
              </p14:nvContentPartPr>
              <p14:xfrm>
                <a:off x="4918930" y="1825289"/>
                <a:ext cx="121320" cy="243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8D0DA38-6E83-EE88-029C-2CF76CB135A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910290" y="1816289"/>
                  <a:ext cx="13896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5AFE27A2-28DE-C600-50A1-CEC55678E374}"/>
                    </a:ext>
                  </a:extLst>
                </p14:cNvPr>
                <p14:cNvContentPartPr/>
                <p14:nvPr/>
              </p14:nvContentPartPr>
              <p14:xfrm>
                <a:off x="4868530" y="1926809"/>
                <a:ext cx="218520" cy="51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5AFE27A2-28DE-C600-50A1-CEC55678E37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859530" y="1917809"/>
                  <a:ext cx="2361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0F0C618-AA44-94FF-4BD2-975069DF8BFC}"/>
                    </a:ext>
                  </a:extLst>
                </p14:cNvPr>
                <p14:cNvContentPartPr/>
                <p14:nvPr/>
              </p14:nvContentPartPr>
              <p14:xfrm>
                <a:off x="5117650" y="1786049"/>
                <a:ext cx="52200" cy="3909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0F0C618-AA44-94FF-4BD2-975069DF8BF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109010" y="1777049"/>
                  <a:ext cx="69840" cy="40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230B992-559F-9863-D874-F1242E09034C}"/>
              </a:ext>
            </a:extLst>
          </p:cNvPr>
          <p:cNvGrpSpPr/>
          <p:nvPr/>
        </p:nvGrpSpPr>
        <p:grpSpPr>
          <a:xfrm>
            <a:off x="5568730" y="1682009"/>
            <a:ext cx="731160" cy="387000"/>
            <a:chOff x="5568730" y="1682009"/>
            <a:chExt cx="731160" cy="38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BF22470-C732-BC4C-E271-DE39B00B2E59}"/>
                    </a:ext>
                  </a:extLst>
                </p14:cNvPr>
                <p14:cNvContentPartPr/>
                <p14:nvPr/>
              </p14:nvContentPartPr>
              <p14:xfrm>
                <a:off x="5568730" y="1936889"/>
                <a:ext cx="235440" cy="1321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BF22470-C732-BC4C-E271-DE39B00B2E5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559730" y="1928249"/>
                  <a:ext cx="25308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2AF3725-82F0-393B-B3DB-09D367ADF812}"/>
                    </a:ext>
                  </a:extLst>
                </p14:cNvPr>
                <p14:cNvContentPartPr/>
                <p14:nvPr/>
              </p14:nvContentPartPr>
              <p14:xfrm>
                <a:off x="5912530" y="1764089"/>
                <a:ext cx="134640" cy="2635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2AF3725-82F0-393B-B3DB-09D367ADF81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903530" y="1755089"/>
                  <a:ext cx="15228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E7290123-7DB3-9C34-35A3-07E2357757DB}"/>
                    </a:ext>
                  </a:extLst>
                </p14:cNvPr>
                <p14:cNvContentPartPr/>
                <p14:nvPr/>
              </p14:nvContentPartPr>
              <p14:xfrm>
                <a:off x="6087490" y="1682009"/>
                <a:ext cx="39240" cy="3200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E7290123-7DB3-9C34-35A3-07E2357757D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078490" y="1673369"/>
                  <a:ext cx="5688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FB36051-2626-1250-8B65-5F5DDFDCE09B}"/>
                    </a:ext>
                  </a:extLst>
                </p14:cNvPr>
                <p14:cNvContentPartPr/>
                <p14:nvPr/>
              </p14:nvContentPartPr>
              <p14:xfrm>
                <a:off x="5980930" y="1739609"/>
                <a:ext cx="318960" cy="2520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FB36051-2626-1250-8B65-5F5DDFDCE09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971930" y="1730609"/>
                  <a:ext cx="336600" cy="26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B19D43A-1592-6610-6D42-7C1A491DAFAB}"/>
              </a:ext>
            </a:extLst>
          </p:cNvPr>
          <p:cNvGrpSpPr/>
          <p:nvPr/>
        </p:nvGrpSpPr>
        <p:grpSpPr>
          <a:xfrm>
            <a:off x="6618130" y="1762649"/>
            <a:ext cx="529200" cy="261720"/>
            <a:chOff x="6618130" y="1762649"/>
            <a:chExt cx="529200" cy="26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33EE622-1DDE-675C-348A-113E7996A00C}"/>
                    </a:ext>
                  </a:extLst>
                </p14:cNvPr>
                <p14:cNvContentPartPr/>
                <p14:nvPr/>
              </p14:nvContentPartPr>
              <p14:xfrm>
                <a:off x="6626770" y="1789649"/>
                <a:ext cx="185400" cy="2113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33EE622-1DDE-675C-348A-113E7996A00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618130" y="1781009"/>
                  <a:ext cx="2030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656230A-04AC-54AE-A9E8-C3FA57796362}"/>
                    </a:ext>
                  </a:extLst>
                </p14:cNvPr>
                <p14:cNvContentPartPr/>
                <p14:nvPr/>
              </p14:nvContentPartPr>
              <p14:xfrm>
                <a:off x="6618130" y="1855889"/>
                <a:ext cx="207720" cy="309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656230A-04AC-54AE-A9E8-C3FA5779636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609490" y="1847249"/>
                  <a:ext cx="2253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771CB28-3C87-20D7-780F-334B9D7EF50D}"/>
                    </a:ext>
                  </a:extLst>
                </p14:cNvPr>
                <p14:cNvContentPartPr/>
                <p14:nvPr/>
              </p14:nvContentPartPr>
              <p14:xfrm>
                <a:off x="6846010" y="1762649"/>
                <a:ext cx="106920" cy="2617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771CB28-3C87-20D7-780F-334B9D7EF50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837370" y="1754009"/>
                  <a:ext cx="12456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314E795-DEEC-6A92-B65F-416FEA7AA573}"/>
                    </a:ext>
                  </a:extLst>
                </p14:cNvPr>
                <p14:cNvContentPartPr/>
                <p14:nvPr/>
              </p14:nvContentPartPr>
              <p14:xfrm>
                <a:off x="7033930" y="1870649"/>
                <a:ext cx="113400" cy="1162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314E795-DEEC-6A92-B65F-416FEA7AA57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025290" y="1861649"/>
                  <a:ext cx="131040" cy="13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ED524CD2-0431-49E5-C5C1-EA78FB876A15}"/>
                  </a:ext>
                </a:extLst>
              </p14:cNvPr>
              <p14:cNvContentPartPr/>
              <p14:nvPr/>
            </p14:nvContentPartPr>
            <p14:xfrm>
              <a:off x="7339570" y="1736369"/>
              <a:ext cx="1473480" cy="54612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ED524CD2-0431-49E5-C5C1-EA78FB876A15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330930" y="1727369"/>
                <a:ext cx="1491120" cy="56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5FC0F3D-BF80-9F46-B6F9-22B4BA6D01F6}"/>
              </a:ext>
            </a:extLst>
          </p:cNvPr>
          <p:cNvGrpSpPr/>
          <p:nvPr/>
        </p:nvGrpSpPr>
        <p:grpSpPr>
          <a:xfrm>
            <a:off x="2924530" y="2423969"/>
            <a:ext cx="2426400" cy="622080"/>
            <a:chOff x="2924530" y="2423969"/>
            <a:chExt cx="2426400" cy="62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B9CD257-3817-2D91-089A-761AE0C11CB3}"/>
                    </a:ext>
                  </a:extLst>
                </p14:cNvPr>
                <p14:cNvContentPartPr/>
                <p14:nvPr/>
              </p14:nvContentPartPr>
              <p14:xfrm>
                <a:off x="3020290" y="2522609"/>
                <a:ext cx="582120" cy="207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B9CD257-3817-2D91-089A-761AE0C11CB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011290" y="2513609"/>
                  <a:ext cx="59976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C02F7BA-ECBD-7C3C-AA18-08900642F511}"/>
                    </a:ext>
                  </a:extLst>
                </p14:cNvPr>
                <p14:cNvContentPartPr/>
                <p14:nvPr/>
              </p14:nvContentPartPr>
              <p14:xfrm>
                <a:off x="3350770" y="2493449"/>
                <a:ext cx="16200" cy="414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C02F7BA-ECBD-7C3C-AA18-08900642F51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341770" y="2484449"/>
                  <a:ext cx="3384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08DE04C-927E-90F4-747A-58D269A1B3ED}"/>
                    </a:ext>
                  </a:extLst>
                </p14:cNvPr>
                <p14:cNvContentPartPr/>
                <p14:nvPr/>
              </p14:nvContentPartPr>
              <p14:xfrm>
                <a:off x="3635170" y="2527649"/>
                <a:ext cx="133200" cy="4924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08DE04C-927E-90F4-747A-58D269A1B3E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626170" y="2518649"/>
                  <a:ext cx="15084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E951220-E021-A447-A227-5DF60A5C4221}"/>
                    </a:ext>
                  </a:extLst>
                </p14:cNvPr>
                <p14:cNvContentPartPr/>
                <p14:nvPr/>
              </p14:nvContentPartPr>
              <p14:xfrm>
                <a:off x="3842890" y="2733209"/>
                <a:ext cx="78840" cy="1368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E951220-E021-A447-A227-5DF60A5C422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834250" y="2724569"/>
                  <a:ext cx="964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88BE8DA-A7D9-05D1-7991-38337AE6F303}"/>
                    </a:ext>
                  </a:extLst>
                </p14:cNvPr>
                <p14:cNvContentPartPr/>
                <p14:nvPr/>
              </p14:nvContentPartPr>
              <p14:xfrm>
                <a:off x="4084810" y="2685329"/>
                <a:ext cx="115200" cy="1454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88BE8DA-A7D9-05D1-7991-38337AE6F30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076170" y="2676329"/>
                  <a:ext cx="1328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BA0B116-FF1C-F0F0-8D4E-585BF96D6074}"/>
                    </a:ext>
                  </a:extLst>
                </p14:cNvPr>
                <p14:cNvContentPartPr/>
                <p14:nvPr/>
              </p14:nvContentPartPr>
              <p14:xfrm>
                <a:off x="4261570" y="2574809"/>
                <a:ext cx="111960" cy="2725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BA0B116-FF1C-F0F0-8D4E-585BF96D6074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252930" y="2566169"/>
                  <a:ext cx="12960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F2381A-19FF-D7CA-350C-5D93C5CB3D36}"/>
                    </a:ext>
                  </a:extLst>
                </p14:cNvPr>
                <p14:cNvContentPartPr/>
                <p14:nvPr/>
              </p14:nvContentPartPr>
              <p14:xfrm>
                <a:off x="4379650" y="2846249"/>
                <a:ext cx="91800" cy="1519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F2381A-19FF-D7CA-350C-5D93C5CB3D3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371010" y="2837249"/>
                  <a:ext cx="1094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BAB8F8D-DA03-5940-794D-A3D9C92C6419}"/>
                    </a:ext>
                  </a:extLst>
                </p14:cNvPr>
                <p14:cNvContentPartPr/>
                <p14:nvPr/>
              </p14:nvContentPartPr>
              <p14:xfrm>
                <a:off x="4631290" y="2616929"/>
                <a:ext cx="204480" cy="1904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BAB8F8D-DA03-5940-794D-A3D9C92C641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622290" y="2608289"/>
                  <a:ext cx="2221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F127E9A-C21D-3FDB-1832-47D12A01B459}"/>
                    </a:ext>
                  </a:extLst>
                </p14:cNvPr>
                <p14:cNvContentPartPr/>
                <p14:nvPr/>
              </p14:nvContentPartPr>
              <p14:xfrm>
                <a:off x="4887970" y="2496689"/>
                <a:ext cx="88200" cy="4561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F127E9A-C21D-3FDB-1832-47D12A01B45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879330" y="2488049"/>
                  <a:ext cx="105840" cy="4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9ADA6A67-FC35-2836-E040-476D50AF5255}"/>
                    </a:ext>
                  </a:extLst>
                </p14:cNvPr>
                <p14:cNvContentPartPr/>
                <p14:nvPr/>
              </p14:nvContentPartPr>
              <p14:xfrm>
                <a:off x="2924530" y="2434409"/>
                <a:ext cx="18360" cy="6116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9ADA6A67-FC35-2836-E040-476D50AF525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915890" y="2425769"/>
                  <a:ext cx="36000" cy="62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DA7364E-6370-995F-B09E-A95BDEA201AC}"/>
                    </a:ext>
                  </a:extLst>
                </p14:cNvPr>
                <p14:cNvContentPartPr/>
                <p14:nvPr/>
              </p14:nvContentPartPr>
              <p14:xfrm>
                <a:off x="5076250" y="2435489"/>
                <a:ext cx="40680" cy="580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DA7364E-6370-995F-B09E-A95BDEA201A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067610" y="2426489"/>
                  <a:ext cx="58320" cy="59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1C86ACF-211F-6DE4-3873-718BEB48C149}"/>
                    </a:ext>
                  </a:extLst>
                </p14:cNvPr>
                <p14:cNvContentPartPr/>
                <p14:nvPr/>
              </p14:nvContentPartPr>
              <p14:xfrm>
                <a:off x="5238970" y="2423969"/>
                <a:ext cx="111960" cy="1328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1C86ACF-211F-6DE4-3873-718BEB48C14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229970" y="2415329"/>
                  <a:ext cx="129600" cy="15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90747BC-F442-2F37-C217-E260CB854DF5}"/>
              </a:ext>
            </a:extLst>
          </p:cNvPr>
          <p:cNvGrpSpPr/>
          <p:nvPr/>
        </p:nvGrpSpPr>
        <p:grpSpPr>
          <a:xfrm>
            <a:off x="5711290" y="2577329"/>
            <a:ext cx="702000" cy="247680"/>
            <a:chOff x="5711290" y="2577329"/>
            <a:chExt cx="702000" cy="24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72593AA-903F-1A68-D784-1072FC221C30}"/>
                    </a:ext>
                  </a:extLst>
                </p14:cNvPr>
                <p14:cNvContentPartPr/>
                <p14:nvPr/>
              </p14:nvContentPartPr>
              <p14:xfrm>
                <a:off x="5719570" y="2683889"/>
                <a:ext cx="243360" cy="212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72593AA-903F-1A68-D784-1072FC221C30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710570" y="2674889"/>
                  <a:ext cx="26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9F2EC05-3B8C-C2A9-44B5-C6657648DA71}"/>
                    </a:ext>
                  </a:extLst>
                </p14:cNvPr>
                <p14:cNvContentPartPr/>
                <p14:nvPr/>
              </p14:nvContentPartPr>
              <p14:xfrm>
                <a:off x="5711290" y="2782169"/>
                <a:ext cx="292320" cy="90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9F2EC05-3B8C-C2A9-44B5-C6657648DA7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702650" y="2773529"/>
                  <a:ext cx="3099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B26E603-221F-3309-610F-2486F1961335}"/>
                    </a:ext>
                  </a:extLst>
                </p14:cNvPr>
                <p14:cNvContentPartPr/>
                <p14:nvPr/>
              </p14:nvContentPartPr>
              <p14:xfrm>
                <a:off x="6119530" y="2577329"/>
                <a:ext cx="293760" cy="2476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B26E603-221F-3309-610F-2486F196133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110890" y="2568329"/>
                  <a:ext cx="311400" cy="26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0F6DF8F-9BC9-11B7-8B39-38CBBC41D6C5}"/>
              </a:ext>
            </a:extLst>
          </p:cNvPr>
          <p:cNvGrpSpPr/>
          <p:nvPr/>
        </p:nvGrpSpPr>
        <p:grpSpPr>
          <a:xfrm>
            <a:off x="626650" y="3512249"/>
            <a:ext cx="1712160" cy="486000"/>
            <a:chOff x="626650" y="3512249"/>
            <a:chExt cx="1712160" cy="48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AC37085-6C85-2BB2-AA13-BAA7F6342911}"/>
                    </a:ext>
                  </a:extLst>
                </p14:cNvPr>
                <p14:cNvContentPartPr/>
                <p14:nvPr/>
              </p14:nvContentPartPr>
              <p14:xfrm>
                <a:off x="626650" y="3512249"/>
                <a:ext cx="1712160" cy="4860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AC37085-6C85-2BB2-AA13-BAA7F634291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18010" y="3503249"/>
                  <a:ext cx="172980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7B341FF-750A-9349-E5E3-A674F15EA317}"/>
                    </a:ext>
                  </a:extLst>
                </p14:cNvPr>
                <p14:cNvContentPartPr/>
                <p14:nvPr/>
              </p14:nvContentPartPr>
              <p14:xfrm>
                <a:off x="2131450" y="3657689"/>
                <a:ext cx="29520" cy="86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7B341FF-750A-9349-E5E3-A674F15EA31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122810" y="3648689"/>
                  <a:ext cx="471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69E8131-BCF4-2354-6F09-CA439D3FDCA8}"/>
                    </a:ext>
                  </a:extLst>
                </p14:cNvPr>
                <p14:cNvContentPartPr/>
                <p14:nvPr/>
              </p14:nvContentPartPr>
              <p14:xfrm>
                <a:off x="1893490" y="3569489"/>
                <a:ext cx="262800" cy="1080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69E8131-BCF4-2354-6F09-CA439D3FDCA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884490" y="3560849"/>
                  <a:ext cx="280440" cy="12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C0E4F9E-B661-08E5-B22B-42839525CCB5}"/>
              </a:ext>
            </a:extLst>
          </p:cNvPr>
          <p:cNvGrpSpPr/>
          <p:nvPr/>
        </p:nvGrpSpPr>
        <p:grpSpPr>
          <a:xfrm>
            <a:off x="2574970" y="3486689"/>
            <a:ext cx="1415160" cy="536040"/>
            <a:chOff x="2574970" y="3486689"/>
            <a:chExt cx="1415160" cy="53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EC6094C5-0116-C266-00A3-B71DFE41E831}"/>
                    </a:ext>
                  </a:extLst>
                </p14:cNvPr>
                <p14:cNvContentPartPr/>
                <p14:nvPr/>
              </p14:nvContentPartPr>
              <p14:xfrm>
                <a:off x="2574970" y="3486689"/>
                <a:ext cx="1415160" cy="536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EC6094C5-0116-C266-00A3-B71DFE41E831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565970" y="3477689"/>
                  <a:ext cx="1432800" cy="5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2B445077-FB8A-E41D-06D4-89AB096AABB5}"/>
                    </a:ext>
                  </a:extLst>
                </p14:cNvPr>
                <p14:cNvContentPartPr/>
                <p14:nvPr/>
              </p14:nvContentPartPr>
              <p14:xfrm>
                <a:off x="3432850" y="3581009"/>
                <a:ext cx="64800" cy="259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2B445077-FB8A-E41D-06D4-89AB096AABB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424210" y="3572009"/>
                  <a:ext cx="824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FB2B115-8A25-678A-010F-00B52BE2EB56}"/>
                    </a:ext>
                  </a:extLst>
                </p14:cNvPr>
                <p14:cNvContentPartPr/>
                <p14:nvPr/>
              </p14:nvContentPartPr>
              <p14:xfrm>
                <a:off x="3049090" y="3569489"/>
                <a:ext cx="20160" cy="57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FB2B115-8A25-678A-010F-00B52BE2EB56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040090" y="3560849"/>
                  <a:ext cx="3780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7AA565E-85BC-40F9-D7B9-AFEE9BB71D0C}"/>
              </a:ext>
            </a:extLst>
          </p:cNvPr>
          <p:cNvGrpSpPr/>
          <p:nvPr/>
        </p:nvGrpSpPr>
        <p:grpSpPr>
          <a:xfrm>
            <a:off x="2770810" y="4464809"/>
            <a:ext cx="1412640" cy="464760"/>
            <a:chOff x="2770810" y="4464809"/>
            <a:chExt cx="1412640" cy="46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B8C5E4A2-4B47-E0E3-F4B6-CEDBB1B237F0}"/>
                    </a:ext>
                  </a:extLst>
                </p14:cNvPr>
                <p14:cNvContentPartPr/>
                <p14:nvPr/>
              </p14:nvContentPartPr>
              <p14:xfrm>
                <a:off x="2770810" y="4524929"/>
                <a:ext cx="484200" cy="175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B8C5E4A2-4B47-E0E3-F4B6-CEDBB1B237F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762170" y="4516289"/>
                  <a:ext cx="5018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515B5C76-CC56-105C-F628-9E4A4183F908}"/>
                    </a:ext>
                  </a:extLst>
                </p14:cNvPr>
                <p14:cNvContentPartPr/>
                <p14:nvPr/>
              </p14:nvContentPartPr>
              <p14:xfrm>
                <a:off x="3018490" y="4464809"/>
                <a:ext cx="34560" cy="4647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515B5C76-CC56-105C-F628-9E4A4183F90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009850" y="4456169"/>
                  <a:ext cx="5220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2D5884D8-B143-7E52-A1CB-EAAF120F3AB0}"/>
                    </a:ext>
                  </a:extLst>
                </p14:cNvPr>
                <p14:cNvContentPartPr/>
                <p14:nvPr/>
              </p14:nvContentPartPr>
              <p14:xfrm>
                <a:off x="3370570" y="4483529"/>
                <a:ext cx="77040" cy="4442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2D5884D8-B143-7E52-A1CB-EAAF120F3AB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361570" y="4474529"/>
                  <a:ext cx="9468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0C44FED-D94B-6B62-1168-AA05D1E098BA}"/>
                    </a:ext>
                  </a:extLst>
                </p14:cNvPr>
                <p14:cNvContentPartPr/>
                <p14:nvPr/>
              </p14:nvContentPartPr>
              <p14:xfrm>
                <a:off x="3555610" y="4680449"/>
                <a:ext cx="92520" cy="80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0C44FED-D94B-6B62-1168-AA05D1E098BA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546610" y="4671449"/>
                  <a:ext cx="1101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9E396605-0FB3-C5B1-F325-C14ABC72A684}"/>
                    </a:ext>
                  </a:extLst>
                </p14:cNvPr>
                <p14:cNvContentPartPr/>
                <p14:nvPr/>
              </p14:nvContentPartPr>
              <p14:xfrm>
                <a:off x="3708250" y="4843889"/>
                <a:ext cx="52920" cy="81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9E396605-0FB3-C5B1-F325-C14ABC72A68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699250" y="4834889"/>
                  <a:ext cx="705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91D2581-D806-7B26-7F44-13CC766F0FAF}"/>
                    </a:ext>
                  </a:extLst>
                </p14:cNvPr>
                <p14:cNvContentPartPr/>
                <p14:nvPr/>
              </p14:nvContentPartPr>
              <p14:xfrm>
                <a:off x="3933970" y="4501529"/>
                <a:ext cx="117360" cy="279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91D2581-D806-7B26-7F44-13CC766F0FA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924970" y="4492889"/>
                  <a:ext cx="13500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3054C6B-8ECC-3B29-A285-E481B215DF19}"/>
                    </a:ext>
                  </a:extLst>
                </p14:cNvPr>
                <p14:cNvContentPartPr/>
                <p14:nvPr/>
              </p14:nvContentPartPr>
              <p14:xfrm>
                <a:off x="3863770" y="4662809"/>
                <a:ext cx="210240" cy="259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3054C6B-8ECC-3B29-A285-E481B215DF19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854770" y="4654169"/>
                  <a:ext cx="2278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DFFC923-A2F2-D2B9-1D0B-FA71E40CA2CB}"/>
                    </a:ext>
                  </a:extLst>
                </p14:cNvPr>
                <p14:cNvContentPartPr/>
                <p14:nvPr/>
              </p14:nvContentPartPr>
              <p14:xfrm>
                <a:off x="4131970" y="4467689"/>
                <a:ext cx="51480" cy="4402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DFFC923-A2F2-D2B9-1D0B-FA71E40CA2C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123330" y="4458689"/>
                  <a:ext cx="69120" cy="45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D13AE970-6195-2B51-FA98-71A107621CFD}"/>
              </a:ext>
            </a:extLst>
          </p:cNvPr>
          <p:cNvGrpSpPr/>
          <p:nvPr/>
        </p:nvGrpSpPr>
        <p:grpSpPr>
          <a:xfrm>
            <a:off x="4513570" y="4621769"/>
            <a:ext cx="206280" cy="90720"/>
            <a:chOff x="4513570" y="4621769"/>
            <a:chExt cx="206280" cy="9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32C1EAA0-2B81-CCDA-CEFE-73C20484EDC4}"/>
                    </a:ext>
                  </a:extLst>
                </p14:cNvPr>
                <p14:cNvContentPartPr/>
                <p14:nvPr/>
              </p14:nvContentPartPr>
              <p14:xfrm>
                <a:off x="4519690" y="4621769"/>
                <a:ext cx="200160" cy="158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32C1EAA0-2B81-CCDA-CEFE-73C20484EDC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511050" y="4613129"/>
                  <a:ext cx="2178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39B52AF-EF3C-8461-EC0F-C5DF3DAA53C8}"/>
                    </a:ext>
                  </a:extLst>
                </p14:cNvPr>
                <p14:cNvContentPartPr/>
                <p14:nvPr/>
              </p14:nvContentPartPr>
              <p14:xfrm>
                <a:off x="4513570" y="4703129"/>
                <a:ext cx="135000" cy="93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39B52AF-EF3C-8461-EC0F-C5DF3DAA53C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504930" y="4694129"/>
                  <a:ext cx="152640" cy="2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1DE1D150-6F99-A9EE-96D5-3F3F5DE21A24}"/>
                  </a:ext>
                </a:extLst>
              </p14:cNvPr>
              <p14:cNvContentPartPr/>
              <p14:nvPr/>
            </p14:nvContentPartPr>
            <p14:xfrm>
              <a:off x="5098210" y="4252409"/>
              <a:ext cx="446040" cy="46368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1DE1D150-6F99-A9EE-96D5-3F3F5DE21A24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5089570" y="4243769"/>
                <a:ext cx="463680" cy="48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FF53244A-5A59-4036-E1E3-D0C6A1E535CE}"/>
                  </a:ext>
                </a:extLst>
              </p14:cNvPr>
              <p14:cNvContentPartPr/>
              <p14:nvPr/>
            </p14:nvContentPartPr>
            <p14:xfrm>
              <a:off x="5151850" y="4888529"/>
              <a:ext cx="147600" cy="13176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FF53244A-5A59-4036-E1E3-D0C6A1E535CE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5142850" y="4879529"/>
                <a:ext cx="165240" cy="14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EE96308-D68D-89FA-69B8-99E0A5E78076}"/>
              </a:ext>
            </a:extLst>
          </p:cNvPr>
          <p:cNvGrpSpPr/>
          <p:nvPr/>
        </p:nvGrpSpPr>
        <p:grpSpPr>
          <a:xfrm>
            <a:off x="5862130" y="4329089"/>
            <a:ext cx="332280" cy="398520"/>
            <a:chOff x="5862130" y="4329089"/>
            <a:chExt cx="332280" cy="39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B55D424D-27F4-3D37-9224-4BC784189661}"/>
                    </a:ext>
                  </a:extLst>
                </p14:cNvPr>
                <p14:cNvContentPartPr/>
                <p14:nvPr/>
              </p14:nvContentPartPr>
              <p14:xfrm>
                <a:off x="5862130" y="4329089"/>
                <a:ext cx="170640" cy="3049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B55D424D-27F4-3D37-9224-4BC784189661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853490" y="4320089"/>
                  <a:ext cx="1882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021BA721-2CCF-1D0F-FB64-BB2F0FDE38FF}"/>
                    </a:ext>
                  </a:extLst>
                </p14:cNvPr>
                <p14:cNvContentPartPr/>
                <p14:nvPr/>
              </p14:nvContentPartPr>
              <p14:xfrm>
                <a:off x="5872570" y="4499369"/>
                <a:ext cx="95040" cy="216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021BA721-2CCF-1D0F-FB64-BB2F0FDE38FF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863570" y="4490729"/>
                  <a:ext cx="1126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CD3F167E-DE1E-BE86-22FB-F31325D6AF47}"/>
                    </a:ext>
                  </a:extLst>
                </p14:cNvPr>
                <p14:cNvContentPartPr/>
                <p14:nvPr/>
              </p14:nvContentPartPr>
              <p14:xfrm>
                <a:off x="6106570" y="4602329"/>
                <a:ext cx="87840" cy="1252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CD3F167E-DE1E-BE86-22FB-F31325D6AF47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097570" y="4593689"/>
                  <a:ext cx="105480" cy="14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9589FD2D-191E-703F-F953-B3DDAD3F70CE}"/>
              </a:ext>
            </a:extLst>
          </p:cNvPr>
          <p:cNvGrpSpPr/>
          <p:nvPr/>
        </p:nvGrpSpPr>
        <p:grpSpPr>
          <a:xfrm>
            <a:off x="6412210" y="3916529"/>
            <a:ext cx="2495160" cy="849960"/>
            <a:chOff x="6412210" y="3916529"/>
            <a:chExt cx="2495160" cy="84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9778C48C-0027-83B1-8F69-3126E0689A1F}"/>
                    </a:ext>
                  </a:extLst>
                </p14:cNvPr>
                <p14:cNvContentPartPr/>
                <p14:nvPr/>
              </p14:nvContentPartPr>
              <p14:xfrm>
                <a:off x="6412210" y="4435649"/>
                <a:ext cx="183240" cy="1990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9778C48C-0027-83B1-8F69-3126E0689A1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403570" y="4426649"/>
                  <a:ext cx="2008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7B7793F-EC58-1BB2-F14F-955071271207}"/>
                    </a:ext>
                  </a:extLst>
                </p14:cNvPr>
                <p14:cNvContentPartPr/>
                <p14:nvPr/>
              </p14:nvContentPartPr>
              <p14:xfrm>
                <a:off x="6637210" y="4660649"/>
                <a:ext cx="122040" cy="1058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7B7793F-EC58-1BB2-F14F-955071271207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628210" y="4651649"/>
                  <a:ext cx="1396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D18B2CCA-A303-703B-7989-195486C7254C}"/>
                    </a:ext>
                  </a:extLst>
                </p14:cNvPr>
                <p14:cNvContentPartPr/>
                <p14:nvPr/>
              </p14:nvContentPartPr>
              <p14:xfrm>
                <a:off x="6849250" y="4347809"/>
                <a:ext cx="102600" cy="3456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D18B2CCA-A303-703B-7989-195486C7254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840250" y="4338809"/>
                  <a:ext cx="12024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9DB7684-1044-08A4-72C7-11476F14AF93}"/>
                    </a:ext>
                  </a:extLst>
                </p14:cNvPr>
                <p14:cNvContentPartPr/>
                <p14:nvPr/>
              </p14:nvContentPartPr>
              <p14:xfrm>
                <a:off x="6975610" y="4488209"/>
                <a:ext cx="103680" cy="1396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9DB7684-1044-08A4-72C7-11476F14AF93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966610" y="4479209"/>
                  <a:ext cx="12132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047711AF-4635-1B66-2F2F-A75D139F9A0B}"/>
                    </a:ext>
                  </a:extLst>
                </p14:cNvPr>
                <p14:cNvContentPartPr/>
                <p14:nvPr/>
              </p14:nvContentPartPr>
              <p14:xfrm>
                <a:off x="7111690" y="4353569"/>
                <a:ext cx="196200" cy="3484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047711AF-4635-1B66-2F2F-A75D139F9A0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103050" y="4344929"/>
                  <a:ext cx="2138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8F7C57F4-09A0-499C-AB95-7F11EEA9154E}"/>
                    </a:ext>
                  </a:extLst>
                </p14:cNvPr>
                <p14:cNvContentPartPr/>
                <p14:nvPr/>
              </p14:nvContentPartPr>
              <p14:xfrm>
                <a:off x="7453330" y="4475969"/>
                <a:ext cx="163440" cy="2296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8F7C57F4-09A0-499C-AB95-7F11EEA9154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444690" y="4467329"/>
                  <a:ext cx="1810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D88A1135-48E9-7590-51ED-468CD82DEA91}"/>
                    </a:ext>
                  </a:extLst>
                </p14:cNvPr>
                <p14:cNvContentPartPr/>
                <p14:nvPr/>
              </p14:nvContentPartPr>
              <p14:xfrm>
                <a:off x="7719730" y="4253849"/>
                <a:ext cx="131760" cy="234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D88A1135-48E9-7590-51ED-468CD82DEA91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711090" y="4245209"/>
                  <a:ext cx="1494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69654C34-DA1B-14B8-9822-F4CF5EB5EBD7}"/>
                    </a:ext>
                  </a:extLst>
                </p14:cNvPr>
                <p14:cNvContentPartPr/>
                <p14:nvPr/>
              </p14:nvContentPartPr>
              <p14:xfrm>
                <a:off x="7977850" y="4189409"/>
                <a:ext cx="87840" cy="90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69654C34-DA1B-14B8-9822-F4CF5EB5EBD7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968850" y="4180769"/>
                  <a:ext cx="1054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E8D1723-D9C2-7AF3-6B76-8C3D0A8661F6}"/>
                    </a:ext>
                  </a:extLst>
                </p14:cNvPr>
                <p14:cNvContentPartPr/>
                <p14:nvPr/>
              </p14:nvContentPartPr>
              <p14:xfrm>
                <a:off x="8052370" y="4059089"/>
                <a:ext cx="11520" cy="475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E8D1723-D9C2-7AF3-6B76-8C3D0A8661F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043370" y="4050449"/>
                  <a:ext cx="291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E3C1B141-D1EE-89AA-9A61-B834B3CDE9F6}"/>
                    </a:ext>
                  </a:extLst>
                </p14:cNvPr>
                <p14:cNvContentPartPr/>
                <p14:nvPr/>
              </p14:nvContentPartPr>
              <p14:xfrm>
                <a:off x="8258650" y="3916529"/>
                <a:ext cx="82080" cy="1962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E3C1B141-D1EE-89AA-9A61-B834B3CDE9F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250010" y="3907529"/>
                  <a:ext cx="9972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4EE178C8-EC30-1950-1E77-C974CD291FC4}"/>
                    </a:ext>
                  </a:extLst>
                </p14:cNvPr>
                <p14:cNvContentPartPr/>
                <p14:nvPr/>
              </p14:nvContentPartPr>
              <p14:xfrm>
                <a:off x="8272690" y="4007249"/>
                <a:ext cx="104040" cy="216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4EE178C8-EC30-1950-1E77-C974CD291FC4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264050" y="3998609"/>
                  <a:ext cx="1216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D634B76-C7A9-6691-D3C5-77343F182C05}"/>
                    </a:ext>
                  </a:extLst>
                </p14:cNvPr>
                <p14:cNvContentPartPr/>
                <p14:nvPr/>
              </p14:nvContentPartPr>
              <p14:xfrm>
                <a:off x="8304010" y="3933089"/>
                <a:ext cx="133560" cy="36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D634B76-C7A9-6691-D3C5-77343F182C0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8295010" y="3924089"/>
                  <a:ext cx="1512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59AD0E0-0E23-1D15-B569-9E97DCF4EC22}"/>
                    </a:ext>
                  </a:extLst>
                </p14:cNvPr>
                <p14:cNvContentPartPr/>
                <p14:nvPr/>
              </p14:nvContentPartPr>
              <p14:xfrm>
                <a:off x="8136970" y="4205249"/>
                <a:ext cx="480600" cy="320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59AD0E0-0E23-1D15-B569-9E97DCF4EC2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128330" y="4196249"/>
                  <a:ext cx="4982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7FC247EE-DB0E-C02A-71D3-C4A1F38EC851}"/>
                    </a:ext>
                  </a:extLst>
                </p14:cNvPr>
                <p14:cNvContentPartPr/>
                <p14:nvPr/>
              </p14:nvContentPartPr>
              <p14:xfrm>
                <a:off x="8289250" y="4301369"/>
                <a:ext cx="82440" cy="1591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7FC247EE-DB0E-C02A-71D3-C4A1F38EC851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280610" y="4292369"/>
                  <a:ext cx="1000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9702FAB-974D-3FDA-B84A-91AE956F988E}"/>
                    </a:ext>
                  </a:extLst>
                </p14:cNvPr>
                <p14:cNvContentPartPr/>
                <p14:nvPr/>
              </p14:nvContentPartPr>
              <p14:xfrm>
                <a:off x="8218330" y="4334489"/>
                <a:ext cx="164160" cy="892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9702FAB-974D-3FDA-B84A-91AE956F988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209330" y="4325849"/>
                  <a:ext cx="1818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B387BF30-1099-E096-AB6C-21D796960ACF}"/>
                    </a:ext>
                  </a:extLst>
                </p14:cNvPr>
                <p14:cNvContentPartPr/>
                <p14:nvPr/>
              </p14:nvContentPartPr>
              <p14:xfrm>
                <a:off x="8386450" y="4087169"/>
                <a:ext cx="98640" cy="972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B387BF30-1099-E096-AB6C-21D796960ACF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377810" y="4078529"/>
                  <a:ext cx="11628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BCE0461F-89FD-D81A-582B-E9D5DD901022}"/>
                    </a:ext>
                  </a:extLst>
                </p14:cNvPr>
                <p14:cNvContentPartPr/>
                <p14:nvPr/>
              </p14:nvContentPartPr>
              <p14:xfrm>
                <a:off x="8701810" y="4014089"/>
                <a:ext cx="117720" cy="2379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BCE0461F-89FD-D81A-582B-E9D5DD901022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693170" y="4005089"/>
                  <a:ext cx="13536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57AFD1C6-D293-B57C-73B7-3F5666F19EE9}"/>
                    </a:ext>
                  </a:extLst>
                </p14:cNvPr>
                <p14:cNvContentPartPr/>
                <p14:nvPr/>
              </p14:nvContentPartPr>
              <p14:xfrm>
                <a:off x="8647090" y="4112009"/>
                <a:ext cx="260280" cy="406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57AFD1C6-D293-B57C-73B7-3F5666F19EE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638090" y="4103369"/>
                  <a:ext cx="277920" cy="5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39F552A5-D332-4534-272A-3534A7A3C074}"/>
                  </a:ext>
                </a:extLst>
              </p14:cNvPr>
              <p14:cNvContentPartPr/>
              <p14:nvPr/>
            </p14:nvContentPartPr>
            <p14:xfrm>
              <a:off x="9484450" y="4415129"/>
              <a:ext cx="2086920" cy="149724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39F552A5-D332-4534-272A-3534A7A3C074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9475450" y="4406489"/>
                <a:ext cx="2104560" cy="151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AAC17038-5F1B-F4D6-27E0-A9F13161685F}"/>
                  </a:ext>
                </a:extLst>
              </p14:cNvPr>
              <p14:cNvContentPartPr/>
              <p14:nvPr/>
            </p14:nvContentPartPr>
            <p14:xfrm>
              <a:off x="11960530" y="5455529"/>
              <a:ext cx="96840" cy="13536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AAC17038-5F1B-F4D6-27E0-A9F13161685F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11951890" y="5446529"/>
                <a:ext cx="114480" cy="15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B16343CD-8236-308C-CB3B-6A84B3FBCA85}"/>
              </a:ext>
            </a:extLst>
          </p:cNvPr>
          <p:cNvGrpSpPr/>
          <p:nvPr/>
        </p:nvGrpSpPr>
        <p:grpSpPr>
          <a:xfrm>
            <a:off x="9510370" y="5469569"/>
            <a:ext cx="2611080" cy="51120"/>
            <a:chOff x="9510370" y="5469569"/>
            <a:chExt cx="2611080" cy="5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B02FD18B-8277-5E10-4511-80571634F81E}"/>
                    </a:ext>
                  </a:extLst>
                </p14:cNvPr>
                <p14:cNvContentPartPr/>
                <p14:nvPr/>
              </p14:nvContentPartPr>
              <p14:xfrm>
                <a:off x="10062250" y="5469569"/>
                <a:ext cx="40320" cy="21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B02FD18B-8277-5E10-4511-80571634F81E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0053610" y="5460929"/>
                  <a:ext cx="579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A265978-D57C-22C5-7F2B-023CFFF9759B}"/>
                    </a:ext>
                  </a:extLst>
                </p14:cNvPr>
                <p14:cNvContentPartPr/>
                <p14:nvPr/>
              </p14:nvContentPartPr>
              <p14:xfrm>
                <a:off x="11087890" y="5476769"/>
                <a:ext cx="353160" cy="9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A265978-D57C-22C5-7F2B-023CFFF9759B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1079250" y="5468129"/>
                  <a:ext cx="3708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566BD0E0-C3B0-AB4C-FB73-150FF59FB554}"/>
                    </a:ext>
                  </a:extLst>
                </p14:cNvPr>
                <p14:cNvContentPartPr/>
                <p14:nvPr/>
              </p14:nvContentPartPr>
              <p14:xfrm>
                <a:off x="11577130" y="5469569"/>
                <a:ext cx="317520" cy="266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566BD0E0-C3B0-AB4C-FB73-150FF59FB554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1568490" y="5460929"/>
                  <a:ext cx="3351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037D8123-1851-CB46-D1E0-D444EFF8FDDF}"/>
                    </a:ext>
                  </a:extLst>
                </p14:cNvPr>
                <p14:cNvContentPartPr/>
                <p14:nvPr/>
              </p14:nvContentPartPr>
              <p14:xfrm>
                <a:off x="12085090" y="5507369"/>
                <a:ext cx="36360" cy="46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037D8123-1851-CB46-D1E0-D444EFF8FDDF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2076090" y="5498729"/>
                  <a:ext cx="540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C78FA1B2-58D9-AF26-0A8B-9B5D30EF30D1}"/>
                    </a:ext>
                  </a:extLst>
                </p14:cNvPr>
                <p14:cNvContentPartPr/>
                <p14:nvPr/>
              </p14:nvContentPartPr>
              <p14:xfrm>
                <a:off x="9510370" y="5469569"/>
                <a:ext cx="2369880" cy="511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C78FA1B2-58D9-AF26-0A8B-9B5D30EF30D1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501370" y="5460929"/>
                  <a:ext cx="2387520" cy="6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6BCF9383-5FB2-B7D6-DDCD-7D0C3F828C6A}"/>
              </a:ext>
            </a:extLst>
          </p:cNvPr>
          <p:cNvGrpSpPr/>
          <p:nvPr/>
        </p:nvGrpSpPr>
        <p:grpSpPr>
          <a:xfrm>
            <a:off x="8914570" y="4756049"/>
            <a:ext cx="2959200" cy="689760"/>
            <a:chOff x="8914570" y="4756049"/>
            <a:chExt cx="2959200" cy="68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A6802D0B-453B-6651-08BB-BAD12E9FCA78}"/>
                    </a:ext>
                  </a:extLst>
                </p14:cNvPr>
                <p14:cNvContentPartPr/>
                <p14:nvPr/>
              </p14:nvContentPartPr>
              <p14:xfrm>
                <a:off x="9563290" y="5300009"/>
                <a:ext cx="141480" cy="176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A6802D0B-453B-6651-08BB-BAD12E9FCA78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554650" y="5291009"/>
                  <a:ext cx="1591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76C86508-7320-231E-5D9B-19E20ABACF69}"/>
                    </a:ext>
                  </a:extLst>
                </p14:cNvPr>
                <p14:cNvContentPartPr/>
                <p14:nvPr/>
              </p14:nvContentPartPr>
              <p14:xfrm>
                <a:off x="9798370" y="5304689"/>
                <a:ext cx="78120" cy="129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76C86508-7320-231E-5D9B-19E20ABACF69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789730" y="5295689"/>
                  <a:ext cx="9576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10EC604-0259-25FB-6CD4-67E278AB2193}"/>
                    </a:ext>
                  </a:extLst>
                </p14:cNvPr>
                <p14:cNvContentPartPr/>
                <p14:nvPr/>
              </p14:nvContentPartPr>
              <p14:xfrm>
                <a:off x="10065130" y="5291369"/>
                <a:ext cx="100800" cy="136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10EC604-0259-25FB-6CD4-67E278AB2193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0056490" y="5282729"/>
                  <a:ext cx="118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06E2F06D-2E8F-F43F-11E7-814405430754}"/>
                    </a:ext>
                  </a:extLst>
                </p14:cNvPr>
                <p14:cNvContentPartPr/>
                <p14:nvPr/>
              </p14:nvContentPartPr>
              <p14:xfrm>
                <a:off x="10337290" y="5314049"/>
                <a:ext cx="142560" cy="32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06E2F06D-2E8F-F43F-11E7-814405430754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0328650" y="5305409"/>
                  <a:ext cx="160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128B6285-8D96-EF1F-1C08-D9C6BDB4E3AD}"/>
                    </a:ext>
                  </a:extLst>
                </p14:cNvPr>
                <p14:cNvContentPartPr/>
                <p14:nvPr/>
              </p14:nvContentPartPr>
              <p14:xfrm>
                <a:off x="10594690" y="5333489"/>
                <a:ext cx="155880" cy="32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128B6285-8D96-EF1F-1C08-D9C6BDB4E3AD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0585690" y="5324489"/>
                  <a:ext cx="1735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A91D692-39D8-BA84-A23A-A957E78D6A80}"/>
                    </a:ext>
                  </a:extLst>
                </p14:cNvPr>
                <p14:cNvContentPartPr/>
                <p14:nvPr/>
              </p14:nvContentPartPr>
              <p14:xfrm>
                <a:off x="10937770" y="5320169"/>
                <a:ext cx="139680" cy="147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A91D692-39D8-BA84-A23A-A957E78D6A80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0929130" y="5311529"/>
                  <a:ext cx="1573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FA1A6BC7-E4EE-8F8B-A93D-2115321A7712}"/>
                    </a:ext>
                  </a:extLst>
                </p14:cNvPr>
                <p14:cNvContentPartPr/>
                <p14:nvPr/>
              </p14:nvContentPartPr>
              <p14:xfrm>
                <a:off x="11252050" y="5304689"/>
                <a:ext cx="53640" cy="57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FA1A6BC7-E4EE-8F8B-A93D-2115321A7712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1243050" y="5295689"/>
                  <a:ext cx="712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FDAB0AA-46AF-D9B9-A7BD-A24887C00809}"/>
                    </a:ext>
                  </a:extLst>
                </p14:cNvPr>
                <p14:cNvContentPartPr/>
                <p14:nvPr/>
              </p14:nvContentPartPr>
              <p14:xfrm>
                <a:off x="11517370" y="5287409"/>
                <a:ext cx="74520" cy="147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FDAB0AA-46AF-D9B9-A7BD-A24887C00809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1508730" y="5278409"/>
                  <a:ext cx="92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4A101643-9321-38DB-541F-DD808FBDD8F2}"/>
                    </a:ext>
                  </a:extLst>
                </p14:cNvPr>
                <p14:cNvContentPartPr/>
                <p14:nvPr/>
              </p14:nvContentPartPr>
              <p14:xfrm>
                <a:off x="11784130" y="5290289"/>
                <a:ext cx="89640" cy="46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4A101643-9321-38DB-541F-DD808FBDD8F2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1775490" y="5281649"/>
                  <a:ext cx="1072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45639165-C5A4-FAB8-0187-5EC151BC04F1}"/>
                    </a:ext>
                  </a:extLst>
                </p14:cNvPr>
                <p14:cNvContentPartPr/>
                <p14:nvPr/>
              </p14:nvContentPartPr>
              <p14:xfrm>
                <a:off x="9560410" y="5085809"/>
                <a:ext cx="147600" cy="205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45639165-C5A4-FAB8-0187-5EC151BC04F1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9551770" y="5076809"/>
                  <a:ext cx="1652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8981709-C99B-300E-D610-C1EE99A8740D}"/>
                    </a:ext>
                  </a:extLst>
                </p14:cNvPr>
                <p14:cNvContentPartPr/>
                <p14:nvPr/>
              </p14:nvContentPartPr>
              <p14:xfrm>
                <a:off x="9838690" y="5123609"/>
                <a:ext cx="112320" cy="28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8981709-C99B-300E-D610-C1EE99A8740D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9829690" y="5114609"/>
                  <a:ext cx="129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10C25C8-F561-9625-0F5F-B837033DE442}"/>
                    </a:ext>
                  </a:extLst>
                </p14:cNvPr>
                <p14:cNvContentPartPr/>
                <p14:nvPr/>
              </p14:nvContentPartPr>
              <p14:xfrm>
                <a:off x="10136410" y="5103089"/>
                <a:ext cx="128520" cy="46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10C25C8-F561-9625-0F5F-B837033DE442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0127770" y="5094449"/>
                  <a:ext cx="1461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07D4E7F5-CE99-F8E8-DC39-758CCB521F9D}"/>
                    </a:ext>
                  </a:extLst>
                </p14:cNvPr>
                <p14:cNvContentPartPr/>
                <p14:nvPr/>
              </p14:nvContentPartPr>
              <p14:xfrm>
                <a:off x="10457170" y="5094089"/>
                <a:ext cx="102600" cy="75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07D4E7F5-CE99-F8E8-DC39-758CCB521F9D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0448170" y="5085449"/>
                  <a:ext cx="1202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AA43BC10-5C51-B47F-0CDB-97FA2D08EF33}"/>
                    </a:ext>
                  </a:extLst>
                </p14:cNvPr>
                <p14:cNvContentPartPr/>
                <p14:nvPr/>
              </p14:nvContentPartPr>
              <p14:xfrm>
                <a:off x="10759570" y="5091569"/>
                <a:ext cx="353160" cy="129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AA43BC10-5C51-B47F-0CDB-97FA2D08EF33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0750930" y="5082929"/>
                  <a:ext cx="3708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9F730A0E-BC6F-8C80-6612-D69AF5FE422A}"/>
                    </a:ext>
                  </a:extLst>
                </p14:cNvPr>
                <p14:cNvContentPartPr/>
                <p14:nvPr/>
              </p14:nvContentPartPr>
              <p14:xfrm>
                <a:off x="11431330" y="5101289"/>
                <a:ext cx="87840" cy="21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9F730A0E-BC6F-8C80-6612-D69AF5FE422A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1422330" y="5092649"/>
                  <a:ext cx="1054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7C2B3FF6-13DF-38BC-00C6-86AB02EB52D8}"/>
                    </a:ext>
                  </a:extLst>
                </p14:cNvPr>
                <p14:cNvContentPartPr/>
                <p14:nvPr/>
              </p14:nvContentPartPr>
              <p14:xfrm>
                <a:off x="11740570" y="5093009"/>
                <a:ext cx="60120" cy="219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7C2B3FF6-13DF-38BC-00C6-86AB02EB52D8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1731570" y="5084009"/>
                  <a:ext cx="777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E125947B-7C5F-CDAD-DB27-1411360CBFDD}"/>
                    </a:ext>
                  </a:extLst>
                </p14:cNvPr>
                <p14:cNvContentPartPr/>
                <p14:nvPr/>
              </p14:nvContentPartPr>
              <p14:xfrm>
                <a:off x="9562210" y="4914809"/>
                <a:ext cx="166680" cy="129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E125947B-7C5F-CDAD-DB27-1411360CBFDD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9553570" y="4905809"/>
                  <a:ext cx="1843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B0C3C0AB-A0F4-7433-58B2-17DBDAA7D6D5}"/>
                    </a:ext>
                  </a:extLst>
                </p14:cNvPr>
                <p14:cNvContentPartPr/>
                <p14:nvPr/>
              </p14:nvContentPartPr>
              <p14:xfrm>
                <a:off x="9957130" y="4920209"/>
                <a:ext cx="87840" cy="32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B0C3C0AB-A0F4-7433-58B2-17DBDAA7D6D5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948130" y="4911209"/>
                  <a:ext cx="105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514DC1AB-C4E9-9A06-130B-0F3416476EE5}"/>
                    </a:ext>
                  </a:extLst>
                </p14:cNvPr>
                <p14:cNvContentPartPr/>
                <p14:nvPr/>
              </p14:nvContentPartPr>
              <p14:xfrm>
                <a:off x="10120210" y="4933169"/>
                <a:ext cx="73440" cy="46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514DC1AB-C4E9-9A06-130B-0F3416476EE5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0111570" y="4924529"/>
                  <a:ext cx="910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5A5A066A-3B0D-05DC-1EA5-245B3D42006D}"/>
                    </a:ext>
                  </a:extLst>
                </p14:cNvPr>
                <p14:cNvContentPartPr/>
                <p14:nvPr/>
              </p14:nvContentPartPr>
              <p14:xfrm>
                <a:off x="10479850" y="4933169"/>
                <a:ext cx="417960" cy="75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5A5A066A-3B0D-05DC-1EA5-245B3D42006D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0470850" y="4924529"/>
                  <a:ext cx="4356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1C3A14DB-D9FD-A4AC-8B62-F82FD9C06A21}"/>
                    </a:ext>
                  </a:extLst>
                </p14:cNvPr>
                <p14:cNvContentPartPr/>
                <p14:nvPr/>
              </p14:nvContentPartPr>
              <p14:xfrm>
                <a:off x="11104810" y="4927409"/>
                <a:ext cx="429120" cy="136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1C3A14DB-D9FD-A4AC-8B62-F82FD9C06A21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1095810" y="4918409"/>
                  <a:ext cx="4467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69A62AF-E880-3D6D-60BE-126EC2489BF7}"/>
                    </a:ext>
                  </a:extLst>
                </p14:cNvPr>
                <p14:cNvContentPartPr/>
                <p14:nvPr/>
              </p14:nvContentPartPr>
              <p14:xfrm>
                <a:off x="11756770" y="4937489"/>
                <a:ext cx="102600" cy="46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69A62AF-E880-3D6D-60BE-126EC2489BF7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1747770" y="4928489"/>
                  <a:ext cx="1202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623D034A-0884-2E1F-CB96-EF5AB2CFAC9B}"/>
                    </a:ext>
                  </a:extLst>
                </p14:cNvPr>
                <p14:cNvContentPartPr/>
                <p14:nvPr/>
              </p14:nvContentPartPr>
              <p14:xfrm>
                <a:off x="9155410" y="5242769"/>
                <a:ext cx="148680" cy="1598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623D034A-0884-2E1F-CB96-EF5AB2CFAC9B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9146410" y="5233769"/>
                  <a:ext cx="1663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BB4D95A0-0E68-5091-70E5-9DBC13551EDD}"/>
                    </a:ext>
                  </a:extLst>
                </p14:cNvPr>
                <p14:cNvContentPartPr/>
                <p14:nvPr/>
              </p14:nvContentPartPr>
              <p14:xfrm>
                <a:off x="9165850" y="5307569"/>
                <a:ext cx="129240" cy="460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BB4D95A0-0E68-5091-70E5-9DBC13551EDD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9156850" y="5298569"/>
                  <a:ext cx="1468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1D27B8E9-06B1-03F6-DDEC-3BCE7C97C17D}"/>
                    </a:ext>
                  </a:extLst>
                </p14:cNvPr>
                <p14:cNvContentPartPr/>
                <p14:nvPr/>
              </p14:nvContentPartPr>
              <p14:xfrm>
                <a:off x="9159010" y="5222609"/>
                <a:ext cx="178560" cy="302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1D27B8E9-06B1-03F6-DDEC-3BCE7C97C17D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9150370" y="5213969"/>
                  <a:ext cx="1962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C389FCF5-7B8A-AB36-67C5-13F66FE4FE32}"/>
                    </a:ext>
                  </a:extLst>
                </p14:cNvPr>
                <p14:cNvContentPartPr/>
                <p14:nvPr/>
              </p14:nvContentPartPr>
              <p14:xfrm>
                <a:off x="9335410" y="5395049"/>
                <a:ext cx="3240" cy="507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C389FCF5-7B8A-AB36-67C5-13F66FE4FE32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9326770" y="5386049"/>
                  <a:ext cx="208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14ED8A8E-2C89-A554-D757-D0363A8A1E3C}"/>
                    </a:ext>
                  </a:extLst>
                </p14:cNvPr>
                <p14:cNvContentPartPr/>
                <p14:nvPr/>
              </p14:nvContentPartPr>
              <p14:xfrm>
                <a:off x="8914570" y="4987529"/>
                <a:ext cx="140760" cy="1875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14ED8A8E-2C89-A554-D757-D0363A8A1E3C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8905570" y="4978889"/>
                  <a:ext cx="1584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8D09C8C8-325D-4A9D-AEA2-981FE797DF80}"/>
                    </a:ext>
                  </a:extLst>
                </p14:cNvPr>
                <p14:cNvContentPartPr/>
                <p14:nvPr/>
              </p14:nvContentPartPr>
              <p14:xfrm>
                <a:off x="8958490" y="5113169"/>
                <a:ext cx="107280" cy="259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8D09C8C8-325D-4A9D-AEA2-981FE797DF80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8949490" y="5104529"/>
                  <a:ext cx="1249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31BA3C08-D51C-A0A1-FEAE-0A1958A1956C}"/>
                    </a:ext>
                  </a:extLst>
                </p14:cNvPr>
                <p14:cNvContentPartPr/>
                <p14:nvPr/>
              </p14:nvContentPartPr>
              <p14:xfrm>
                <a:off x="8968210" y="4979249"/>
                <a:ext cx="119880" cy="190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31BA3C08-D51C-A0A1-FEAE-0A1958A1956C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8959570" y="4970609"/>
                  <a:ext cx="1375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B82FD8C0-2026-80FF-D0EF-1326F8D1D3E3}"/>
                    </a:ext>
                  </a:extLst>
                </p14:cNvPr>
                <p14:cNvContentPartPr/>
                <p14:nvPr/>
              </p14:nvContentPartPr>
              <p14:xfrm>
                <a:off x="9080890" y="5120369"/>
                <a:ext cx="105840" cy="788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B82FD8C0-2026-80FF-D0EF-1326F8D1D3E3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9072250" y="5111729"/>
                  <a:ext cx="12348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49A5C6A3-D9AA-B577-8F70-02B2543C01CB}"/>
                    </a:ext>
                  </a:extLst>
                </p14:cNvPr>
                <p14:cNvContentPartPr/>
                <p14:nvPr/>
              </p14:nvContentPartPr>
              <p14:xfrm>
                <a:off x="9193210" y="4779089"/>
                <a:ext cx="124560" cy="1936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49A5C6A3-D9AA-B577-8F70-02B2543C01CB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9184570" y="4770449"/>
                  <a:ext cx="1422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D0D95166-4C11-1F8E-D4DF-F9DB715400EA}"/>
                    </a:ext>
                  </a:extLst>
                </p14:cNvPr>
                <p14:cNvContentPartPr/>
                <p14:nvPr/>
              </p14:nvContentPartPr>
              <p14:xfrm>
                <a:off x="9219130" y="4901489"/>
                <a:ext cx="110520" cy="248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D0D95166-4C11-1F8E-D4DF-F9DB715400EA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9210130" y="4892849"/>
                  <a:ext cx="1281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874B721E-88E1-FEC3-3FD6-474FB70A7696}"/>
                    </a:ext>
                  </a:extLst>
                </p14:cNvPr>
                <p14:cNvContentPartPr/>
                <p14:nvPr/>
              </p14:nvContentPartPr>
              <p14:xfrm>
                <a:off x="9214090" y="4756049"/>
                <a:ext cx="160560" cy="237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874B721E-88E1-FEC3-3FD6-474FB70A769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9205450" y="4747409"/>
                  <a:ext cx="1782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3B897390-245E-87C5-DAE9-4E5779D532C6}"/>
                    </a:ext>
                  </a:extLst>
                </p14:cNvPr>
                <p14:cNvContentPartPr/>
                <p14:nvPr/>
              </p14:nvContentPartPr>
              <p14:xfrm>
                <a:off x="9345130" y="4936049"/>
                <a:ext cx="118440" cy="716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3B897390-245E-87C5-DAE9-4E5779D532C6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9336490" y="4927409"/>
                  <a:ext cx="136080" cy="89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4DC54F91-CBFC-DB07-179E-CBD6DD98D7E0}"/>
                  </a:ext>
                </a:extLst>
              </p14:cNvPr>
              <p14:cNvContentPartPr/>
              <p14:nvPr/>
            </p14:nvContentPartPr>
            <p14:xfrm>
              <a:off x="970810" y="5451209"/>
              <a:ext cx="706680" cy="28620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4DC54F91-CBFC-DB07-179E-CBD6DD98D7E0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961810" y="5442569"/>
                <a:ext cx="724320" cy="30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50" name="Group 249">
            <a:extLst>
              <a:ext uri="{FF2B5EF4-FFF2-40B4-BE49-F238E27FC236}">
                <a16:creationId xmlns:a16="http://schemas.microsoft.com/office/drawing/2014/main" id="{78253E50-C506-9571-5571-0769D77EB276}"/>
              </a:ext>
            </a:extLst>
          </p:cNvPr>
          <p:cNvGrpSpPr/>
          <p:nvPr/>
        </p:nvGrpSpPr>
        <p:grpSpPr>
          <a:xfrm>
            <a:off x="1865770" y="5450129"/>
            <a:ext cx="750600" cy="436320"/>
            <a:chOff x="1865770" y="5450129"/>
            <a:chExt cx="750600" cy="43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62F919A0-A523-FDE3-284D-E43188CCCCA9}"/>
                    </a:ext>
                  </a:extLst>
                </p14:cNvPr>
                <p14:cNvContentPartPr/>
                <p14:nvPr/>
              </p14:nvContentPartPr>
              <p14:xfrm>
                <a:off x="1865770" y="5596649"/>
                <a:ext cx="750600" cy="2898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62F919A0-A523-FDE3-284D-E43188CCCCA9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856770" y="5588009"/>
                  <a:ext cx="76824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0BDC7F3-B098-8D60-A2E6-654BEC5FF333}"/>
                    </a:ext>
                  </a:extLst>
                </p14:cNvPr>
                <p14:cNvContentPartPr/>
                <p14:nvPr/>
              </p14:nvContentPartPr>
              <p14:xfrm>
                <a:off x="2094370" y="5450129"/>
                <a:ext cx="37440" cy="259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0BDC7F3-B098-8D60-A2E6-654BEC5FF333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2085730" y="5441129"/>
                  <a:ext cx="5508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1EAFDF00-5109-B00A-A33A-B6C23892266F}"/>
              </a:ext>
            </a:extLst>
          </p:cNvPr>
          <p:cNvGrpSpPr/>
          <p:nvPr/>
        </p:nvGrpSpPr>
        <p:grpSpPr>
          <a:xfrm>
            <a:off x="2576410" y="5406569"/>
            <a:ext cx="1165320" cy="410760"/>
            <a:chOff x="2576410" y="5406569"/>
            <a:chExt cx="1165320" cy="41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CE68F804-3403-3306-8CF2-FD2096FD2F31}"/>
                    </a:ext>
                  </a:extLst>
                </p14:cNvPr>
                <p14:cNvContentPartPr/>
                <p14:nvPr/>
              </p14:nvContentPartPr>
              <p14:xfrm>
                <a:off x="2576410" y="5406569"/>
                <a:ext cx="1165320" cy="4107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CE68F804-3403-3306-8CF2-FD2096FD2F31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2567410" y="5397929"/>
                  <a:ext cx="1182960" cy="4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396F0631-9D6E-ABD8-CF18-1AE554556D7D}"/>
                    </a:ext>
                  </a:extLst>
                </p14:cNvPr>
                <p14:cNvContentPartPr/>
                <p14:nvPr/>
              </p14:nvContentPartPr>
              <p14:xfrm>
                <a:off x="3416650" y="5556329"/>
                <a:ext cx="56520" cy="507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396F0631-9D6E-ABD8-CF18-1AE554556D7D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3408010" y="5547689"/>
                  <a:ext cx="7416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DAA8C8D2-10C4-D5BE-9C2E-8914FEF0270D}"/>
                    </a:ext>
                  </a:extLst>
                </p14:cNvPr>
                <p14:cNvContentPartPr/>
                <p14:nvPr/>
              </p14:nvContentPartPr>
              <p14:xfrm>
                <a:off x="3270850" y="5442929"/>
                <a:ext cx="240120" cy="878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DAA8C8D2-10C4-D5BE-9C2E-8914FEF0270D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3262210" y="5433929"/>
                  <a:ext cx="257760" cy="10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A6099557-F3A8-7235-AB2B-1DF725778BE2}"/>
              </a:ext>
            </a:extLst>
          </p:cNvPr>
          <p:cNvGrpSpPr/>
          <p:nvPr/>
        </p:nvGrpSpPr>
        <p:grpSpPr>
          <a:xfrm>
            <a:off x="3909850" y="5334209"/>
            <a:ext cx="2315520" cy="451800"/>
            <a:chOff x="3909850" y="5334209"/>
            <a:chExt cx="2315520" cy="45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8CD98953-DF7F-1F0C-DB90-753C5673D6D4}"/>
                    </a:ext>
                  </a:extLst>
                </p14:cNvPr>
                <p14:cNvContentPartPr/>
                <p14:nvPr/>
              </p14:nvContentPartPr>
              <p14:xfrm>
                <a:off x="3909850" y="5419889"/>
                <a:ext cx="1115280" cy="3661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8CD98953-DF7F-1F0C-DB90-753C5673D6D4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3901210" y="5411249"/>
                  <a:ext cx="113292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FF4F7D5F-1E07-A0E7-5D88-D15FDEDE759E}"/>
                    </a:ext>
                  </a:extLst>
                </p14:cNvPr>
                <p14:cNvContentPartPr/>
                <p14:nvPr/>
              </p14:nvContentPartPr>
              <p14:xfrm>
                <a:off x="5207290" y="5539409"/>
                <a:ext cx="424080" cy="1627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FF4F7D5F-1E07-A0E7-5D88-D15FDEDE759E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5198290" y="5530769"/>
                  <a:ext cx="4417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81F4FA4F-23B9-7F99-CD22-8F29906F3EBD}"/>
                    </a:ext>
                  </a:extLst>
                </p14:cNvPr>
                <p14:cNvContentPartPr/>
                <p14:nvPr/>
              </p14:nvContentPartPr>
              <p14:xfrm>
                <a:off x="5395930" y="5457329"/>
                <a:ext cx="36360" cy="86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81F4FA4F-23B9-7F99-CD22-8F29906F3EBD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5386930" y="5448329"/>
                  <a:ext cx="54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559EFC4-7424-C556-A742-FED8BFA93BF6}"/>
                    </a:ext>
                  </a:extLst>
                </p14:cNvPr>
                <p14:cNvContentPartPr/>
                <p14:nvPr/>
              </p14:nvContentPartPr>
              <p14:xfrm>
                <a:off x="5839810" y="5334209"/>
                <a:ext cx="385560" cy="29988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559EFC4-7424-C556-A742-FED8BFA93BF6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5830810" y="5325209"/>
                  <a:ext cx="40320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8896AFF9-2736-5A6B-64C6-593626192750}"/>
                    </a:ext>
                  </a:extLst>
                </p14:cNvPr>
                <p14:cNvContentPartPr/>
                <p14:nvPr/>
              </p14:nvContentPartPr>
              <p14:xfrm>
                <a:off x="5834770" y="5415209"/>
                <a:ext cx="255600" cy="205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8896AFF9-2736-5A6B-64C6-593626192750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5826130" y="5406569"/>
                  <a:ext cx="273240" cy="3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41520FC8-0424-5DCE-F4E6-5BB003B124D2}"/>
                  </a:ext>
                </a:extLst>
              </p14:cNvPr>
              <p14:cNvContentPartPr/>
              <p14:nvPr/>
            </p14:nvContentPartPr>
            <p14:xfrm>
              <a:off x="6516250" y="5546609"/>
              <a:ext cx="223200" cy="125280"/>
            </p14:xfrm>
          </p:contentPart>
        </mc:Choice>
        <mc:Fallback xmlns=""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41520FC8-0424-5DCE-F4E6-5BB003B124D2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6507610" y="5537969"/>
                <a:ext cx="240840" cy="142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6" name="Group 255">
            <a:extLst>
              <a:ext uri="{FF2B5EF4-FFF2-40B4-BE49-F238E27FC236}">
                <a16:creationId xmlns:a16="http://schemas.microsoft.com/office/drawing/2014/main" id="{D8071056-A81B-80A5-DAFC-2EFA3E5A8B76}"/>
              </a:ext>
            </a:extLst>
          </p:cNvPr>
          <p:cNvGrpSpPr/>
          <p:nvPr/>
        </p:nvGrpSpPr>
        <p:grpSpPr>
          <a:xfrm>
            <a:off x="6947530" y="5264729"/>
            <a:ext cx="1060920" cy="563760"/>
            <a:chOff x="6947530" y="5264729"/>
            <a:chExt cx="1060920" cy="56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62995509-DDD5-DE52-E605-FCCDD54B037F}"/>
                    </a:ext>
                  </a:extLst>
                </p14:cNvPr>
                <p14:cNvContentPartPr/>
                <p14:nvPr/>
              </p14:nvContentPartPr>
              <p14:xfrm>
                <a:off x="6947530" y="5264729"/>
                <a:ext cx="1060920" cy="5637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62995509-DDD5-DE52-E605-FCCDD54B037F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6938890" y="5256089"/>
                  <a:ext cx="1078560" cy="58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46F353E8-0A0E-7238-C634-07A5EC255855}"/>
                    </a:ext>
                  </a:extLst>
                </p14:cNvPr>
                <p14:cNvContentPartPr/>
                <p14:nvPr/>
              </p14:nvContentPartPr>
              <p14:xfrm>
                <a:off x="7865890" y="5476769"/>
                <a:ext cx="113400" cy="320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46F353E8-0A0E-7238-C634-07A5EC255855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857250" y="5468129"/>
                  <a:ext cx="1310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92DD2786-639E-1F93-C413-EB8033C67D92}"/>
                    </a:ext>
                  </a:extLst>
                </p14:cNvPr>
                <p14:cNvContentPartPr/>
                <p14:nvPr/>
              </p14:nvContentPartPr>
              <p14:xfrm>
                <a:off x="7236250" y="5430689"/>
                <a:ext cx="13680" cy="122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92DD2786-639E-1F93-C413-EB8033C67D92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7227610" y="5422049"/>
                  <a:ext cx="3132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76DB2F9C-E261-1AE0-BDCF-287CFE60A34E}"/>
              </a:ext>
            </a:extLst>
          </p:cNvPr>
          <p:cNvGrpSpPr/>
          <p:nvPr/>
        </p:nvGrpSpPr>
        <p:grpSpPr>
          <a:xfrm>
            <a:off x="322450" y="5975729"/>
            <a:ext cx="1449000" cy="466560"/>
            <a:chOff x="322450" y="5975729"/>
            <a:chExt cx="1449000" cy="46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FD5D7465-E758-44EE-E1A4-17DA331D3F69}"/>
                    </a:ext>
                  </a:extLst>
                </p14:cNvPr>
                <p14:cNvContentPartPr/>
                <p14:nvPr/>
              </p14:nvContentPartPr>
              <p14:xfrm>
                <a:off x="322450" y="5975729"/>
                <a:ext cx="803160" cy="4665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FD5D7465-E758-44EE-E1A4-17DA331D3F69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313450" y="5967089"/>
                  <a:ext cx="82080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1E406F89-51C3-8CC5-8A8E-C048F0B3F175}"/>
                    </a:ext>
                  </a:extLst>
                </p14:cNvPr>
                <p14:cNvContentPartPr/>
                <p14:nvPr/>
              </p14:nvContentPartPr>
              <p14:xfrm>
                <a:off x="1407130" y="6163649"/>
                <a:ext cx="364320" cy="1713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1E406F89-51C3-8CC5-8A8E-C048F0B3F175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398130" y="6155009"/>
                  <a:ext cx="381960" cy="18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ECC9669F-320E-DD0B-B13E-110EE02F393D}"/>
                  </a:ext>
                </a:extLst>
              </p14:cNvPr>
              <p14:cNvContentPartPr/>
              <p14:nvPr/>
            </p14:nvContentPartPr>
            <p14:xfrm>
              <a:off x="2196250" y="6148529"/>
              <a:ext cx="204480" cy="16488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ECC9669F-320E-DD0B-B13E-110EE02F393D}"/>
                  </a:ext>
                </a:extLst>
              </p:cNvPr>
              <p:cNvPicPr/>
              <p:nvPr/>
            </p:nvPicPr>
            <p:blipFill>
              <a:blip r:embed="rId381"/>
              <a:stretch>
                <a:fillRect/>
              </a:stretch>
            </p:blipFill>
            <p:spPr>
              <a:xfrm>
                <a:off x="2187250" y="6139889"/>
                <a:ext cx="22212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A8B907EC-C67F-4A41-B180-6DCD6F730FA6}"/>
                  </a:ext>
                </a:extLst>
              </p14:cNvPr>
              <p14:cNvContentPartPr/>
              <p14:nvPr/>
            </p14:nvContentPartPr>
            <p14:xfrm>
              <a:off x="2763610" y="6022529"/>
              <a:ext cx="1040040" cy="38232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A8B907EC-C67F-4A41-B180-6DCD6F730FA6}"/>
                  </a:ext>
                </a:extLst>
              </p:cNvPr>
              <p:cNvPicPr/>
              <p:nvPr/>
            </p:nvPicPr>
            <p:blipFill>
              <a:blip r:embed="rId383"/>
              <a:stretch>
                <a:fillRect/>
              </a:stretch>
            </p:blipFill>
            <p:spPr>
              <a:xfrm>
                <a:off x="2754610" y="6013889"/>
                <a:ext cx="1057680" cy="39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798AD7-AA56-72FA-0D62-CB6B7A246725}"/>
              </a:ext>
            </a:extLst>
          </p:cNvPr>
          <p:cNvGrpSpPr/>
          <p:nvPr/>
        </p:nvGrpSpPr>
        <p:grpSpPr>
          <a:xfrm>
            <a:off x="4081930" y="5921729"/>
            <a:ext cx="1177560" cy="343080"/>
            <a:chOff x="4081930" y="5921729"/>
            <a:chExt cx="1177560" cy="34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F4BC1F59-C8A4-B62B-8830-8933D5CE1DC2}"/>
                    </a:ext>
                  </a:extLst>
                </p14:cNvPr>
                <p14:cNvContentPartPr/>
                <p14:nvPr/>
              </p14:nvContentPartPr>
              <p14:xfrm>
                <a:off x="4081930" y="5921729"/>
                <a:ext cx="1177560" cy="34308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F4BC1F59-C8A4-B62B-8830-8933D5CE1DC2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072930" y="5912729"/>
                  <a:ext cx="119520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F298356D-2201-06B3-12C7-8F0F0A1D2EFE}"/>
                    </a:ext>
                  </a:extLst>
                </p14:cNvPr>
                <p14:cNvContentPartPr/>
                <p14:nvPr/>
              </p14:nvContentPartPr>
              <p14:xfrm>
                <a:off x="4193890" y="6030809"/>
                <a:ext cx="372240" cy="655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F298356D-2201-06B3-12C7-8F0F0A1D2EFE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4184890" y="6021809"/>
                  <a:ext cx="389880" cy="8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980247EB-BA3B-30C8-FDC8-9320A3F20B4F}"/>
              </a:ext>
            </a:extLst>
          </p:cNvPr>
          <p:cNvGrpSpPr/>
          <p:nvPr/>
        </p:nvGrpSpPr>
        <p:grpSpPr>
          <a:xfrm>
            <a:off x="5345530" y="6115769"/>
            <a:ext cx="1015200" cy="358200"/>
            <a:chOff x="5345530" y="6115769"/>
            <a:chExt cx="1015200" cy="35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1DFBA0A9-1527-B25E-CAC5-200B0C4ACF94}"/>
                    </a:ext>
                  </a:extLst>
                </p14:cNvPr>
                <p14:cNvContentPartPr/>
                <p14:nvPr/>
              </p14:nvContentPartPr>
              <p14:xfrm>
                <a:off x="5345530" y="6170129"/>
                <a:ext cx="1015200" cy="3038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1DFBA0A9-1527-B25E-CAC5-200B0C4ACF94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5336890" y="6161489"/>
                  <a:ext cx="103284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E27AA6BB-B80B-D06B-58CC-2BE3413AE446}"/>
                    </a:ext>
                  </a:extLst>
                </p14:cNvPr>
                <p14:cNvContentPartPr/>
                <p14:nvPr/>
              </p14:nvContentPartPr>
              <p14:xfrm>
                <a:off x="5884450" y="6115769"/>
                <a:ext cx="24840" cy="205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E27AA6BB-B80B-D06B-58CC-2BE3413AE446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5875810" y="6106769"/>
                  <a:ext cx="42480" cy="3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025D21C5-5F1E-A2B9-E58D-BF1439DE21C7}"/>
              </a:ext>
            </a:extLst>
          </p:cNvPr>
          <p:cNvGrpSpPr/>
          <p:nvPr/>
        </p:nvGrpSpPr>
        <p:grpSpPr>
          <a:xfrm>
            <a:off x="6619930" y="6036929"/>
            <a:ext cx="1544400" cy="411120"/>
            <a:chOff x="6619930" y="6036929"/>
            <a:chExt cx="1544400" cy="41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5E8072C7-EB7A-D0CA-BDC0-BE67EBEACED8}"/>
                    </a:ext>
                  </a:extLst>
                </p14:cNvPr>
                <p14:cNvContentPartPr/>
                <p14:nvPr/>
              </p14:nvContentPartPr>
              <p14:xfrm>
                <a:off x="6619930" y="6063929"/>
                <a:ext cx="192240" cy="25056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5E8072C7-EB7A-D0CA-BDC0-BE67EBEACED8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6610930" y="6055289"/>
                  <a:ext cx="20988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6A0527E6-A0B6-31D8-D4CF-1AA4D8A91FFF}"/>
                    </a:ext>
                  </a:extLst>
                </p14:cNvPr>
                <p14:cNvContentPartPr/>
                <p14:nvPr/>
              </p14:nvContentPartPr>
              <p14:xfrm>
                <a:off x="6631450" y="6085889"/>
                <a:ext cx="234360" cy="864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6A0527E6-A0B6-31D8-D4CF-1AA4D8A91FFF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6622450" y="6077249"/>
                  <a:ext cx="252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4AECD939-5FD3-FECA-8358-4D203022D54C}"/>
                    </a:ext>
                  </a:extLst>
                </p14:cNvPr>
                <p14:cNvContentPartPr/>
                <p14:nvPr/>
              </p14:nvContentPartPr>
              <p14:xfrm>
                <a:off x="6821890" y="6328529"/>
                <a:ext cx="67680" cy="601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4AECD939-5FD3-FECA-8358-4D203022D54C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6812890" y="6319889"/>
                  <a:ext cx="8532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CFF623A3-8950-3B69-ACDE-3969E7A492EE}"/>
                    </a:ext>
                  </a:extLst>
                </p14:cNvPr>
                <p14:cNvContentPartPr/>
                <p14:nvPr/>
              </p14:nvContentPartPr>
              <p14:xfrm>
                <a:off x="7100530" y="6066089"/>
                <a:ext cx="32760" cy="23220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CFF623A3-8950-3B69-ACDE-3969E7A492EE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7091530" y="6057089"/>
                  <a:ext cx="504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2209F064-D1F0-9EB8-183B-BE35B0F2FC96}"/>
                    </a:ext>
                  </a:extLst>
                </p14:cNvPr>
                <p14:cNvContentPartPr/>
                <p14:nvPr/>
              </p14:nvContentPartPr>
              <p14:xfrm>
                <a:off x="7179370" y="6074369"/>
                <a:ext cx="68400" cy="21240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2209F064-D1F0-9EB8-183B-BE35B0F2FC96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7170730" y="6065729"/>
                  <a:ext cx="8604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8E69B6E2-3B62-96E0-25FA-9D60AA4D4022}"/>
                    </a:ext>
                  </a:extLst>
                </p14:cNvPr>
                <p14:cNvContentPartPr/>
                <p14:nvPr/>
              </p14:nvContentPartPr>
              <p14:xfrm>
                <a:off x="7065250" y="6099929"/>
                <a:ext cx="200160" cy="1188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8E69B6E2-3B62-96E0-25FA-9D60AA4D4022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7056250" y="6090929"/>
                  <a:ext cx="2178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FA3B5DD6-46AF-C5E8-6488-2E1E534E60BE}"/>
                    </a:ext>
                  </a:extLst>
                </p14:cNvPr>
                <p14:cNvContentPartPr/>
                <p14:nvPr/>
              </p14:nvContentPartPr>
              <p14:xfrm>
                <a:off x="6995410" y="6337529"/>
                <a:ext cx="229680" cy="2016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FA3B5DD6-46AF-C5E8-6488-2E1E534E60BE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6986770" y="6328889"/>
                  <a:ext cx="2473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CA0A66D5-8FE0-85FA-265E-71C9D01D7432}"/>
                    </a:ext>
                  </a:extLst>
                </p14:cNvPr>
                <p14:cNvContentPartPr/>
                <p14:nvPr/>
              </p14:nvContentPartPr>
              <p14:xfrm>
                <a:off x="7209970" y="6368849"/>
                <a:ext cx="111600" cy="7920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CA0A66D5-8FE0-85FA-265E-71C9D01D7432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7200970" y="6360209"/>
                  <a:ext cx="1292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443233C2-2DFC-F761-1409-B1B83BB74CAE}"/>
                    </a:ext>
                  </a:extLst>
                </p14:cNvPr>
                <p14:cNvContentPartPr/>
                <p14:nvPr/>
              </p14:nvContentPartPr>
              <p14:xfrm>
                <a:off x="7482130" y="6036929"/>
                <a:ext cx="245160" cy="30240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443233C2-2DFC-F761-1409-B1B83BB74CAE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7473130" y="6027929"/>
                  <a:ext cx="26280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3A6A4962-25B8-621B-505D-38358BEC63D9}"/>
                    </a:ext>
                  </a:extLst>
                </p14:cNvPr>
                <p14:cNvContentPartPr/>
                <p14:nvPr/>
              </p14:nvContentPartPr>
              <p14:xfrm>
                <a:off x="7846450" y="6108929"/>
                <a:ext cx="16560" cy="2152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3A6A4962-25B8-621B-505D-38358BEC63D9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7837450" y="6099929"/>
                  <a:ext cx="3420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4318A493-6AE4-0394-C5E0-0DEF29B02E47}"/>
                    </a:ext>
                  </a:extLst>
                </p14:cNvPr>
                <p14:cNvContentPartPr/>
                <p14:nvPr/>
              </p14:nvContentPartPr>
              <p14:xfrm>
                <a:off x="7921330" y="6103169"/>
                <a:ext cx="25920" cy="22212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4318A493-6AE4-0394-C5E0-0DEF29B02E47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7912330" y="6094529"/>
                  <a:ext cx="435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FC7B6DE5-D61F-3F94-8E5B-5D955B360CB5}"/>
                    </a:ext>
                  </a:extLst>
                </p14:cNvPr>
                <p14:cNvContentPartPr/>
                <p14:nvPr/>
              </p14:nvContentPartPr>
              <p14:xfrm>
                <a:off x="8016730" y="6050609"/>
                <a:ext cx="17280" cy="25776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FC7B6DE5-D61F-3F94-8E5B-5D955B360CB5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8008090" y="6041609"/>
                  <a:ext cx="349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91E56F4C-99E9-6676-7085-EC8651FDD01C}"/>
                    </a:ext>
                  </a:extLst>
                </p14:cNvPr>
                <p14:cNvContentPartPr/>
                <p14:nvPr/>
              </p14:nvContentPartPr>
              <p14:xfrm>
                <a:off x="7762210" y="6093809"/>
                <a:ext cx="402120" cy="5688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91E56F4C-99E9-6676-7085-EC8651FDD01C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7753210" y="6085169"/>
                  <a:ext cx="4197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92B2E495-C710-5FA8-BF7B-3192738497A0}"/>
                    </a:ext>
                  </a:extLst>
                </p14:cNvPr>
                <p14:cNvContentPartPr/>
                <p14:nvPr/>
              </p14:nvContentPartPr>
              <p14:xfrm>
                <a:off x="7656370" y="6332849"/>
                <a:ext cx="467280" cy="525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92B2E495-C710-5FA8-BF7B-3192738497A0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7647370" y="6323849"/>
                  <a:ext cx="484920" cy="70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84" name="Ink 283">
                <a:extLst>
                  <a:ext uri="{FF2B5EF4-FFF2-40B4-BE49-F238E27FC236}">
                    <a16:creationId xmlns:a16="http://schemas.microsoft.com/office/drawing/2014/main" id="{10943D59-8810-FA42-7D7B-42E16E716E76}"/>
                  </a:ext>
                </a:extLst>
              </p14:cNvPr>
              <p14:cNvContentPartPr/>
              <p14:nvPr/>
            </p14:nvContentPartPr>
            <p14:xfrm>
              <a:off x="6475210" y="4953329"/>
              <a:ext cx="172800" cy="351000"/>
            </p14:xfrm>
          </p:contentPart>
        </mc:Choice>
        <mc:Fallback xmlns="">
          <p:pic>
            <p:nvPicPr>
              <p:cNvPr id="284" name="Ink 283">
                <a:extLst>
                  <a:ext uri="{FF2B5EF4-FFF2-40B4-BE49-F238E27FC236}">
                    <a16:creationId xmlns:a16="http://schemas.microsoft.com/office/drawing/2014/main" id="{10943D59-8810-FA42-7D7B-42E16E716E76}"/>
                  </a:ext>
                </a:extLst>
              </p:cNvPr>
              <p:cNvPicPr/>
              <p:nvPr/>
            </p:nvPicPr>
            <p:blipFill>
              <a:blip r:embed="rId421"/>
              <a:stretch>
                <a:fillRect/>
              </a:stretch>
            </p:blipFill>
            <p:spPr>
              <a:xfrm>
                <a:off x="6466210" y="4944689"/>
                <a:ext cx="190440" cy="36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9465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FC3409F-7CC0-AB93-6480-EF9BC4D8DFF8}"/>
              </a:ext>
            </a:extLst>
          </p:cNvPr>
          <p:cNvGrpSpPr/>
          <p:nvPr/>
        </p:nvGrpSpPr>
        <p:grpSpPr>
          <a:xfrm>
            <a:off x="449170" y="134369"/>
            <a:ext cx="511200" cy="262800"/>
            <a:chOff x="449170" y="134369"/>
            <a:chExt cx="511200" cy="26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E9AA3DD-5B8D-2F81-1008-DC8DC247EB20}"/>
                    </a:ext>
                  </a:extLst>
                </p14:cNvPr>
                <p14:cNvContentPartPr/>
                <p14:nvPr/>
              </p14:nvContentPartPr>
              <p14:xfrm>
                <a:off x="482650" y="177209"/>
                <a:ext cx="64440" cy="2113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E9AA3DD-5B8D-2F81-1008-DC8DC247EB2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73650" y="168569"/>
                  <a:ext cx="820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A5E9E06-2D2D-7CE4-34B8-CC1BE892EF03}"/>
                    </a:ext>
                  </a:extLst>
                </p14:cNvPr>
                <p14:cNvContentPartPr/>
                <p14:nvPr/>
              </p14:nvContentPartPr>
              <p14:xfrm>
                <a:off x="449170" y="161009"/>
                <a:ext cx="196920" cy="237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A5E9E06-2D2D-7CE4-34B8-CC1BE892EF0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0530" y="152009"/>
                  <a:ext cx="21456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94C27CE-093D-BED8-5765-1BF3A2EA7564}"/>
                    </a:ext>
                  </a:extLst>
                </p14:cNvPr>
                <p14:cNvContentPartPr/>
                <p14:nvPr/>
              </p14:nvContentPartPr>
              <p14:xfrm>
                <a:off x="660490" y="134369"/>
                <a:ext cx="299880" cy="262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94C27CE-093D-BED8-5765-1BF3A2EA756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1850" y="125369"/>
                  <a:ext cx="317520" cy="28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585BCBF-34D8-AC4B-1D2E-CEF87211EE7B}"/>
                  </a:ext>
                </a:extLst>
              </p14:cNvPr>
              <p14:cNvContentPartPr/>
              <p14:nvPr/>
            </p14:nvContentPartPr>
            <p14:xfrm>
              <a:off x="1188610" y="286649"/>
              <a:ext cx="691920" cy="244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585BCBF-34D8-AC4B-1D2E-CEF87211EE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79970" y="278009"/>
                <a:ext cx="709560" cy="26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53DD13E3-C261-02BF-AA00-39CFB9ED09E0}"/>
              </a:ext>
            </a:extLst>
          </p:cNvPr>
          <p:cNvGrpSpPr/>
          <p:nvPr/>
        </p:nvGrpSpPr>
        <p:grpSpPr>
          <a:xfrm>
            <a:off x="1883770" y="88649"/>
            <a:ext cx="865080" cy="437760"/>
            <a:chOff x="1883770" y="88649"/>
            <a:chExt cx="865080" cy="43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8F921E6-DA0B-E57F-AD5D-556C65D7FFA4}"/>
                    </a:ext>
                  </a:extLst>
                </p14:cNvPr>
                <p14:cNvContentPartPr/>
                <p14:nvPr/>
              </p14:nvContentPartPr>
              <p14:xfrm>
                <a:off x="1883770" y="88649"/>
                <a:ext cx="865080" cy="437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8F921E6-DA0B-E57F-AD5D-556C65D7FFA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75130" y="80009"/>
                  <a:ext cx="882720" cy="45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7C6216B-AB4A-F1E6-F7D1-B8643CD70C1C}"/>
                    </a:ext>
                  </a:extLst>
                </p14:cNvPr>
                <p14:cNvContentPartPr/>
                <p14:nvPr/>
              </p14:nvContentPartPr>
              <p14:xfrm>
                <a:off x="2510170" y="203129"/>
                <a:ext cx="43920" cy="4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7C6216B-AB4A-F1E6-F7D1-B8643CD70C1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01170" y="194129"/>
                  <a:ext cx="615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4263029-2461-F606-2570-1C363C1A4C31}"/>
                    </a:ext>
                  </a:extLst>
                </p14:cNvPr>
                <p14:cNvContentPartPr/>
                <p14:nvPr/>
              </p14:nvContentPartPr>
              <p14:xfrm>
                <a:off x="2303170" y="134369"/>
                <a:ext cx="259200" cy="76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4263029-2461-F606-2570-1C363C1A4C3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94530" y="125369"/>
                  <a:ext cx="276840" cy="9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B7C00D-67E5-6EE4-E0B6-96E06844963C}"/>
              </a:ext>
            </a:extLst>
          </p:cNvPr>
          <p:cNvGrpSpPr/>
          <p:nvPr/>
        </p:nvGrpSpPr>
        <p:grpSpPr>
          <a:xfrm>
            <a:off x="2992570" y="84689"/>
            <a:ext cx="1301400" cy="334440"/>
            <a:chOff x="2992570" y="84689"/>
            <a:chExt cx="1301400" cy="33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8990FFC-BFDB-6428-0CDE-263BAF9C811E}"/>
                    </a:ext>
                  </a:extLst>
                </p14:cNvPr>
                <p14:cNvContentPartPr/>
                <p14:nvPr/>
              </p14:nvContentPartPr>
              <p14:xfrm>
                <a:off x="2992570" y="84689"/>
                <a:ext cx="651240" cy="304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8990FFC-BFDB-6428-0CDE-263BAF9C811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83930" y="76049"/>
                  <a:ext cx="6688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01F8ED3-4F39-41CE-E775-60E564EA24EA}"/>
                    </a:ext>
                  </a:extLst>
                </p14:cNvPr>
                <p14:cNvContentPartPr/>
                <p14:nvPr/>
              </p14:nvContentPartPr>
              <p14:xfrm>
                <a:off x="3397210" y="183329"/>
                <a:ext cx="133200" cy="8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01F8ED3-4F39-41CE-E775-60E564EA24E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88210" y="174329"/>
                  <a:ext cx="15084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FCCCDE7-AE0E-3CA1-12CB-EFD80BE9528F}"/>
                    </a:ext>
                  </a:extLst>
                </p14:cNvPr>
                <p14:cNvContentPartPr/>
                <p14:nvPr/>
              </p14:nvContentPartPr>
              <p14:xfrm>
                <a:off x="3201370" y="190529"/>
                <a:ext cx="14760" cy="10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FCCCDE7-AE0E-3CA1-12CB-EFD80BE9528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92730" y="181529"/>
                  <a:ext cx="324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79EF044-C151-E678-8C1B-CBE1254D203F}"/>
                    </a:ext>
                  </a:extLst>
                </p14:cNvPr>
                <p14:cNvContentPartPr/>
                <p14:nvPr/>
              </p14:nvContentPartPr>
              <p14:xfrm>
                <a:off x="3858370" y="99809"/>
                <a:ext cx="435600" cy="319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79EF044-C151-E678-8C1B-CBE1254D203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849370" y="91169"/>
                  <a:ext cx="45324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1A1BD36-E5A1-BA38-E46B-F3D724425471}"/>
                    </a:ext>
                  </a:extLst>
                </p14:cNvPr>
                <p14:cNvContentPartPr/>
                <p14:nvPr/>
              </p14:nvContentPartPr>
              <p14:xfrm>
                <a:off x="3889330" y="270449"/>
                <a:ext cx="134280" cy="14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1A1BD36-E5A1-BA38-E46B-F3D72442547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880330" y="261809"/>
                  <a:ext cx="151920" cy="3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3F94921-89B5-5566-01D4-BFCC0C2F9704}"/>
                  </a:ext>
                </a:extLst>
              </p14:cNvPr>
              <p14:cNvContentPartPr/>
              <p14:nvPr/>
            </p14:nvContentPartPr>
            <p14:xfrm>
              <a:off x="4575490" y="182609"/>
              <a:ext cx="772200" cy="255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3F94921-89B5-5566-01D4-BFCC0C2F970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566850" y="173969"/>
                <a:ext cx="78984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484A2B6-0431-C91F-32A8-DB59EA011E08}"/>
                  </a:ext>
                </a:extLst>
              </p14:cNvPr>
              <p14:cNvContentPartPr/>
              <p14:nvPr/>
            </p14:nvContentPartPr>
            <p14:xfrm>
              <a:off x="5226010" y="276569"/>
              <a:ext cx="119880" cy="21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484A2B6-0431-C91F-32A8-DB59EA011E0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17370" y="267569"/>
                <a:ext cx="13752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516F223-CF41-5197-2987-1972C16841D6}"/>
                  </a:ext>
                </a:extLst>
              </p14:cNvPr>
              <p14:cNvContentPartPr/>
              <p14:nvPr/>
            </p14:nvContentPartPr>
            <p14:xfrm>
              <a:off x="5459290" y="124649"/>
              <a:ext cx="902520" cy="27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516F223-CF41-5197-2987-1972C16841D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450650" y="115649"/>
                <a:ext cx="92016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2FC8F3C-0452-E227-E7B7-28E9E24D48C9}"/>
                  </a:ext>
                </a:extLst>
              </p14:cNvPr>
              <p14:cNvContentPartPr/>
              <p14:nvPr/>
            </p14:nvContentPartPr>
            <p14:xfrm>
              <a:off x="6113050" y="161009"/>
              <a:ext cx="19440" cy="32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2FC8F3C-0452-E227-E7B7-28E9E24D48C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104050" y="152369"/>
                <a:ext cx="370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F4E68FD-A0E1-9CEE-F0F4-82B6FA589B1E}"/>
                  </a:ext>
                </a:extLst>
              </p14:cNvPr>
              <p14:cNvContentPartPr/>
              <p14:nvPr/>
            </p14:nvContentPartPr>
            <p14:xfrm>
              <a:off x="5836210" y="197729"/>
              <a:ext cx="275400" cy="464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F4E68FD-A0E1-9CEE-F0F4-82B6FA589B1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827210" y="188729"/>
                <a:ext cx="29304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49A439A-9955-E07F-7933-46F26D45E2EB}"/>
                  </a:ext>
                </a:extLst>
              </p14:cNvPr>
              <p14:cNvContentPartPr/>
              <p14:nvPr/>
            </p14:nvContentPartPr>
            <p14:xfrm>
              <a:off x="5614810" y="242009"/>
              <a:ext cx="11160" cy="9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49A439A-9955-E07F-7933-46F26D45E2E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606170" y="233009"/>
                <a:ext cx="288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ADBA0907-0306-6F2D-36A0-528B8DFA450E}"/>
              </a:ext>
            </a:extLst>
          </p:cNvPr>
          <p:cNvGrpSpPr/>
          <p:nvPr/>
        </p:nvGrpSpPr>
        <p:grpSpPr>
          <a:xfrm>
            <a:off x="6543610" y="138329"/>
            <a:ext cx="2538720" cy="352080"/>
            <a:chOff x="6543610" y="138329"/>
            <a:chExt cx="2538720" cy="35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80BFF4A-4635-F3B8-2412-4F4E88361301}"/>
                    </a:ext>
                  </a:extLst>
                </p14:cNvPr>
                <p14:cNvContentPartPr/>
                <p14:nvPr/>
              </p14:nvContentPartPr>
              <p14:xfrm>
                <a:off x="6543610" y="147689"/>
                <a:ext cx="817200" cy="237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80BFF4A-4635-F3B8-2412-4F4E8836130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534970" y="139049"/>
                  <a:ext cx="8348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4A27100-0B06-D4E4-A8C1-7701C66F3089}"/>
                    </a:ext>
                  </a:extLst>
                </p14:cNvPr>
                <p14:cNvContentPartPr/>
                <p14:nvPr/>
              </p14:nvContentPartPr>
              <p14:xfrm>
                <a:off x="7215010" y="150569"/>
                <a:ext cx="406080" cy="2476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4A27100-0B06-D4E4-A8C1-7701C66F308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06010" y="141569"/>
                  <a:ext cx="4237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B1A56BB-C6EA-9272-F942-9C81D8DD6F50}"/>
                    </a:ext>
                  </a:extLst>
                </p14:cNvPr>
                <p14:cNvContentPartPr/>
                <p14:nvPr/>
              </p14:nvContentPartPr>
              <p14:xfrm>
                <a:off x="7391770" y="272249"/>
                <a:ext cx="61920" cy="20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B1A56BB-C6EA-9272-F942-9C81D8DD6F5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382770" y="263609"/>
                  <a:ext cx="795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0E0E74A-8756-5623-DD00-42CFA5355A63}"/>
                    </a:ext>
                  </a:extLst>
                </p14:cNvPr>
                <p14:cNvContentPartPr/>
                <p14:nvPr/>
              </p14:nvContentPartPr>
              <p14:xfrm>
                <a:off x="7158490" y="238769"/>
                <a:ext cx="225360" cy="59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0E0E74A-8756-5623-DD00-42CFA5355A6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149850" y="230129"/>
                  <a:ext cx="2430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86277D6-3DC9-48E3-8632-D345DA3853EB}"/>
                    </a:ext>
                  </a:extLst>
                </p14:cNvPr>
                <p14:cNvContentPartPr/>
                <p14:nvPr/>
              </p14:nvContentPartPr>
              <p14:xfrm>
                <a:off x="7848970" y="138329"/>
                <a:ext cx="123840" cy="35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86277D6-3DC9-48E3-8632-D345DA3853E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840330" y="129689"/>
                  <a:ext cx="14148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D38241E-8EA8-3D8C-A824-8BAF62C3DFB3}"/>
                    </a:ext>
                  </a:extLst>
                </p14:cNvPr>
                <p14:cNvContentPartPr/>
                <p14:nvPr/>
              </p14:nvContentPartPr>
              <p14:xfrm>
                <a:off x="7995130" y="252089"/>
                <a:ext cx="139680" cy="161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D38241E-8EA8-3D8C-A824-8BAF62C3DFB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986130" y="243089"/>
                  <a:ext cx="15732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79E7F0F-9B83-17FF-5A9B-9473D74BD15B}"/>
                    </a:ext>
                  </a:extLst>
                </p14:cNvPr>
                <p14:cNvContentPartPr/>
                <p14:nvPr/>
              </p14:nvContentPartPr>
              <p14:xfrm>
                <a:off x="8293210" y="193049"/>
                <a:ext cx="789120" cy="212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79E7F0F-9B83-17FF-5A9B-9473D74BD15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284210" y="184409"/>
                  <a:ext cx="80676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026F35E-4237-9FA5-FC95-FFA25397E985}"/>
                    </a:ext>
                  </a:extLst>
                </p14:cNvPr>
                <p14:cNvContentPartPr/>
                <p14:nvPr/>
              </p14:nvContentPartPr>
              <p14:xfrm>
                <a:off x="8781730" y="286649"/>
                <a:ext cx="29520" cy="5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026F35E-4237-9FA5-FC95-FFA25397E98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773090" y="278009"/>
                  <a:ext cx="471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AC9A4C8-88DE-5C46-8403-85A106D53A8C}"/>
                    </a:ext>
                  </a:extLst>
                </p14:cNvPr>
                <p14:cNvContentPartPr/>
                <p14:nvPr/>
              </p14:nvContentPartPr>
              <p14:xfrm>
                <a:off x="8370970" y="247769"/>
                <a:ext cx="32760" cy="7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AC9A4C8-88DE-5C46-8403-85A106D53A8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361970" y="239129"/>
                  <a:ext cx="50400" cy="2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7CFA32C-CA8A-CC82-95DD-D67455AC8612}"/>
              </a:ext>
            </a:extLst>
          </p:cNvPr>
          <p:cNvGrpSpPr/>
          <p:nvPr/>
        </p:nvGrpSpPr>
        <p:grpSpPr>
          <a:xfrm>
            <a:off x="9267010" y="127889"/>
            <a:ext cx="1278360" cy="393840"/>
            <a:chOff x="9267010" y="127889"/>
            <a:chExt cx="1278360" cy="39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9104CE8-5B7B-20C1-08BE-FF7281DF857F}"/>
                    </a:ext>
                  </a:extLst>
                </p14:cNvPr>
                <p14:cNvContentPartPr/>
                <p14:nvPr/>
              </p14:nvContentPartPr>
              <p14:xfrm>
                <a:off x="9267010" y="137249"/>
                <a:ext cx="1204560" cy="266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9104CE8-5B7B-20C1-08BE-FF7281DF857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258370" y="128249"/>
                  <a:ext cx="122220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94715E4-7B68-ACE6-D754-43A7F3F75B5A}"/>
                    </a:ext>
                  </a:extLst>
                </p14:cNvPr>
                <p14:cNvContentPartPr/>
                <p14:nvPr/>
              </p14:nvContentPartPr>
              <p14:xfrm>
                <a:off x="10484530" y="127889"/>
                <a:ext cx="60840" cy="39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94715E4-7B68-ACE6-D754-43A7F3F75B5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475530" y="118889"/>
                  <a:ext cx="78480" cy="41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9EA3B10-DF16-2F7D-DD99-4658642CD0F7}"/>
                  </a:ext>
                </a:extLst>
              </p14:cNvPr>
              <p14:cNvContentPartPr/>
              <p14:nvPr/>
            </p14:nvContentPartPr>
            <p14:xfrm>
              <a:off x="2714290" y="559889"/>
              <a:ext cx="659520" cy="4658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9EA3B10-DF16-2F7D-DD99-4658642CD0F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705290" y="550889"/>
                <a:ext cx="677160" cy="48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599F86FA-C30D-2B00-07EA-20B72ADC784C}"/>
              </a:ext>
            </a:extLst>
          </p:cNvPr>
          <p:cNvGrpSpPr/>
          <p:nvPr/>
        </p:nvGrpSpPr>
        <p:grpSpPr>
          <a:xfrm>
            <a:off x="3585490" y="549449"/>
            <a:ext cx="810720" cy="306000"/>
            <a:chOff x="3585490" y="549449"/>
            <a:chExt cx="810720" cy="30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8B2E39F-5B20-D6C4-324D-17825AC739B5}"/>
                    </a:ext>
                  </a:extLst>
                </p14:cNvPr>
                <p14:cNvContentPartPr/>
                <p14:nvPr/>
              </p14:nvContentPartPr>
              <p14:xfrm>
                <a:off x="3585490" y="549449"/>
                <a:ext cx="810720" cy="306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8B2E39F-5B20-D6C4-324D-17825AC739B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576850" y="540809"/>
                  <a:ext cx="82836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E0C3376-CD2F-BC30-AEA9-D9754F9B82A1}"/>
                    </a:ext>
                  </a:extLst>
                </p14:cNvPr>
                <p14:cNvContentPartPr/>
                <p14:nvPr/>
              </p14:nvContentPartPr>
              <p14:xfrm>
                <a:off x="4083730" y="623609"/>
                <a:ext cx="123120" cy="23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E0C3376-CD2F-BC30-AEA9-D9754F9B82A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074730" y="614609"/>
                  <a:ext cx="1407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9319D95-86CF-3EC5-E252-66A5E303D9F8}"/>
                    </a:ext>
                  </a:extLst>
                </p14:cNvPr>
                <p14:cNvContentPartPr/>
                <p14:nvPr/>
              </p14:nvContentPartPr>
              <p14:xfrm>
                <a:off x="3813370" y="621809"/>
                <a:ext cx="212040" cy="19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9319D95-86CF-3EC5-E252-66A5E303D9F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804370" y="612809"/>
                  <a:ext cx="22968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56FDD27-AB94-4D26-323E-B81BA3032C1B}"/>
              </a:ext>
            </a:extLst>
          </p:cNvPr>
          <p:cNvGrpSpPr/>
          <p:nvPr/>
        </p:nvGrpSpPr>
        <p:grpSpPr>
          <a:xfrm>
            <a:off x="4647850" y="480329"/>
            <a:ext cx="1750320" cy="547560"/>
            <a:chOff x="4647850" y="480329"/>
            <a:chExt cx="1750320" cy="54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A6FC0DB-C2A0-47D2-101B-D32F0A624DCF}"/>
                    </a:ext>
                  </a:extLst>
                </p14:cNvPr>
                <p14:cNvContentPartPr/>
                <p14:nvPr/>
              </p14:nvContentPartPr>
              <p14:xfrm>
                <a:off x="4647850" y="480329"/>
                <a:ext cx="698400" cy="346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A6FC0DB-C2A0-47D2-101B-D32F0A624DC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638850" y="471329"/>
                  <a:ext cx="71604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CD3F72C-E964-6AAC-A4AB-724C6A974514}"/>
                    </a:ext>
                  </a:extLst>
                </p14:cNvPr>
                <p14:cNvContentPartPr/>
                <p14:nvPr/>
              </p14:nvContentPartPr>
              <p14:xfrm>
                <a:off x="5101810" y="610289"/>
                <a:ext cx="170280" cy="3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CD3F72C-E964-6AAC-A4AB-724C6A97451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092810" y="601649"/>
                  <a:ext cx="1879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195827D-19A5-4F4D-FD02-095DBD6DCB61}"/>
                    </a:ext>
                  </a:extLst>
                </p14:cNvPr>
                <p14:cNvContentPartPr/>
                <p14:nvPr/>
              </p14:nvContentPartPr>
              <p14:xfrm>
                <a:off x="4983370" y="558089"/>
                <a:ext cx="13680" cy="3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195827D-19A5-4F4D-FD02-095DBD6DCB6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974370" y="549449"/>
                  <a:ext cx="31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3525245-6C61-4722-DB01-8F60C9519F4D}"/>
                    </a:ext>
                  </a:extLst>
                </p14:cNvPr>
                <p14:cNvContentPartPr/>
                <p14:nvPr/>
              </p14:nvContentPartPr>
              <p14:xfrm>
                <a:off x="5562250" y="645209"/>
                <a:ext cx="835920" cy="382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3525245-6C61-4722-DB01-8F60C9519F4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553250" y="636569"/>
                  <a:ext cx="85356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6A6A5F2-1F03-9DD9-AF33-D097A768B348}"/>
                    </a:ext>
                  </a:extLst>
                </p14:cNvPr>
                <p14:cNvContentPartPr/>
                <p14:nvPr/>
              </p14:nvContentPartPr>
              <p14:xfrm>
                <a:off x="5846290" y="585809"/>
                <a:ext cx="11160" cy="64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6A6A5F2-1F03-9DD9-AF33-D097A768B3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837650" y="576809"/>
                  <a:ext cx="288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2F8BC61-2656-C567-6C3C-801BA92AB644}"/>
              </a:ext>
            </a:extLst>
          </p:cNvPr>
          <p:cNvGrpSpPr/>
          <p:nvPr/>
        </p:nvGrpSpPr>
        <p:grpSpPr>
          <a:xfrm>
            <a:off x="6428770" y="558089"/>
            <a:ext cx="1749600" cy="446760"/>
            <a:chOff x="6428770" y="558089"/>
            <a:chExt cx="1749600" cy="44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616E605-C0E7-A76A-075E-E5ED1165A612}"/>
                    </a:ext>
                  </a:extLst>
                </p14:cNvPr>
                <p14:cNvContentPartPr/>
                <p14:nvPr/>
              </p14:nvContentPartPr>
              <p14:xfrm>
                <a:off x="6428770" y="666809"/>
                <a:ext cx="1175040" cy="338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616E605-C0E7-A76A-075E-E5ED1165A61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20130" y="658169"/>
                  <a:ext cx="11926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6BDE632-CE94-223D-5FD2-1EB2D7302375}"/>
                    </a:ext>
                  </a:extLst>
                </p14:cNvPr>
                <p14:cNvContentPartPr/>
                <p14:nvPr/>
              </p14:nvContentPartPr>
              <p14:xfrm>
                <a:off x="7371970" y="558089"/>
                <a:ext cx="11880" cy="75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6BDE632-CE94-223D-5FD2-1EB2D730237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63330" y="549449"/>
                  <a:ext cx="295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77E543B-4396-2C97-2812-7FFAC88242F9}"/>
                    </a:ext>
                  </a:extLst>
                </p14:cNvPr>
                <p14:cNvContentPartPr/>
                <p14:nvPr/>
              </p14:nvContentPartPr>
              <p14:xfrm>
                <a:off x="7837810" y="622169"/>
                <a:ext cx="193680" cy="227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77E543B-4396-2C97-2812-7FFAC88242F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829170" y="613529"/>
                  <a:ext cx="21132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4AC54F7-E7D5-0E64-E5B8-4D7902AC15D1}"/>
                    </a:ext>
                  </a:extLst>
                </p14:cNvPr>
                <p14:cNvContentPartPr/>
                <p14:nvPr/>
              </p14:nvContentPartPr>
              <p14:xfrm>
                <a:off x="7872010" y="722609"/>
                <a:ext cx="160920" cy="36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4AC54F7-E7D5-0E64-E5B8-4D7902AC15D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863010" y="713969"/>
                  <a:ext cx="1785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4F47339-3032-9A86-2A19-EC1CCF76CA6B}"/>
                    </a:ext>
                  </a:extLst>
                </p14:cNvPr>
                <p14:cNvContentPartPr/>
                <p14:nvPr/>
              </p14:nvContentPartPr>
              <p14:xfrm>
                <a:off x="7846450" y="610289"/>
                <a:ext cx="231840" cy="331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4F47339-3032-9A86-2A19-EC1CCF76CA6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837450" y="601649"/>
                  <a:ext cx="2494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AFE39AB-077F-CF52-D90E-B91D55BC2288}"/>
                    </a:ext>
                  </a:extLst>
                </p14:cNvPr>
                <p14:cNvContentPartPr/>
                <p14:nvPr/>
              </p14:nvContentPartPr>
              <p14:xfrm>
                <a:off x="8085130" y="811889"/>
                <a:ext cx="93240" cy="94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AFE39AB-077F-CF52-D90E-B91D55BC228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076130" y="802889"/>
                  <a:ext cx="110880" cy="11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41F5AA6-A443-1720-2724-7650CB56DBF9}"/>
              </a:ext>
            </a:extLst>
          </p:cNvPr>
          <p:cNvGrpSpPr/>
          <p:nvPr/>
        </p:nvGrpSpPr>
        <p:grpSpPr>
          <a:xfrm>
            <a:off x="8486530" y="540449"/>
            <a:ext cx="2006640" cy="306000"/>
            <a:chOff x="8486530" y="540449"/>
            <a:chExt cx="2006640" cy="30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BADDA59-EA8B-B492-2232-8EC5D22FA7A8}"/>
                    </a:ext>
                  </a:extLst>
                </p14:cNvPr>
                <p14:cNvContentPartPr/>
                <p14:nvPr/>
              </p14:nvContentPartPr>
              <p14:xfrm>
                <a:off x="8486530" y="580769"/>
                <a:ext cx="695880" cy="263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BADDA59-EA8B-B492-2232-8EC5D22FA7A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477530" y="571769"/>
                  <a:ext cx="71352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497DDEC-31BD-D602-B016-7F99F4C03F03}"/>
                    </a:ext>
                  </a:extLst>
                </p14:cNvPr>
                <p14:cNvContentPartPr/>
                <p14:nvPr/>
              </p14:nvContentPartPr>
              <p14:xfrm>
                <a:off x="9317050" y="544769"/>
                <a:ext cx="426960" cy="2944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497DDEC-31BD-D602-B016-7F99F4C03F0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308050" y="536129"/>
                  <a:ext cx="4446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FCD44FC-3F7B-2910-0BA6-CE0A49A79088}"/>
                    </a:ext>
                  </a:extLst>
                </p14:cNvPr>
                <p14:cNvContentPartPr/>
                <p14:nvPr/>
              </p14:nvContentPartPr>
              <p14:xfrm>
                <a:off x="9489130" y="623609"/>
                <a:ext cx="228240" cy="10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FCD44FC-3F7B-2910-0BA6-CE0A49A7908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480490" y="614609"/>
                  <a:ext cx="2458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8C2F6C2-753C-5D4A-145D-BBBDBC04108E}"/>
                    </a:ext>
                  </a:extLst>
                </p14:cNvPr>
                <p14:cNvContentPartPr/>
                <p14:nvPr/>
              </p14:nvContentPartPr>
              <p14:xfrm>
                <a:off x="10002490" y="540449"/>
                <a:ext cx="490680" cy="3060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8C2F6C2-753C-5D4A-145D-BBBDBC04108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993490" y="531449"/>
                  <a:ext cx="50832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7992933-EE7D-134D-C50F-9B86FB8EA901}"/>
                    </a:ext>
                  </a:extLst>
                </p14:cNvPr>
                <p14:cNvContentPartPr/>
                <p14:nvPr/>
              </p14:nvContentPartPr>
              <p14:xfrm>
                <a:off x="10058650" y="655289"/>
                <a:ext cx="270720" cy="172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7992933-EE7D-134D-C50F-9B86FB8EA90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050010" y="646289"/>
                  <a:ext cx="288360" cy="3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C1A1C3C-F990-4860-FC42-3DA301F07A95}"/>
              </a:ext>
            </a:extLst>
          </p:cNvPr>
          <p:cNvGrpSpPr/>
          <p:nvPr/>
        </p:nvGrpSpPr>
        <p:grpSpPr>
          <a:xfrm>
            <a:off x="427570" y="495449"/>
            <a:ext cx="2184480" cy="775080"/>
            <a:chOff x="427570" y="495449"/>
            <a:chExt cx="2184480" cy="77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A44A428-4C9E-BD28-0E74-5E3E5E9C809C}"/>
                    </a:ext>
                  </a:extLst>
                </p14:cNvPr>
                <p14:cNvContentPartPr/>
                <p14:nvPr/>
              </p14:nvContentPartPr>
              <p14:xfrm>
                <a:off x="472210" y="495449"/>
                <a:ext cx="603360" cy="333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A44A428-4C9E-BD28-0E74-5E3E5E9C809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63210" y="486809"/>
                  <a:ext cx="62100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FF11AFD-E4B7-24E9-83B0-F38B6B7AD0B2}"/>
                    </a:ext>
                  </a:extLst>
                </p14:cNvPr>
                <p14:cNvContentPartPr/>
                <p14:nvPr/>
              </p14:nvContentPartPr>
              <p14:xfrm>
                <a:off x="760570" y="585809"/>
                <a:ext cx="45720" cy="11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FF11AFD-E4B7-24E9-83B0-F38B6B7AD0B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51930" y="576809"/>
                  <a:ext cx="633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A8B2664-5472-7208-5886-61E24303A014}"/>
                    </a:ext>
                  </a:extLst>
                </p14:cNvPr>
                <p14:cNvContentPartPr/>
                <p14:nvPr/>
              </p14:nvContentPartPr>
              <p14:xfrm>
                <a:off x="1363570" y="659249"/>
                <a:ext cx="353880" cy="192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A8B2664-5472-7208-5886-61E24303A01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354570" y="650609"/>
                  <a:ext cx="3715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EF091BC-F167-358B-EBB5-90E23D9927B1}"/>
                    </a:ext>
                  </a:extLst>
                </p14:cNvPr>
                <p14:cNvContentPartPr/>
                <p14:nvPr/>
              </p14:nvContentPartPr>
              <p14:xfrm>
                <a:off x="1461490" y="607409"/>
                <a:ext cx="27720" cy="4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EF091BC-F167-358B-EBB5-90E23D9927B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452850" y="598409"/>
                  <a:ext cx="453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53F212A-84B4-2235-915E-9F5C4B445F98}"/>
                    </a:ext>
                  </a:extLst>
                </p14:cNvPr>
                <p14:cNvContentPartPr/>
                <p14:nvPr/>
              </p14:nvContentPartPr>
              <p14:xfrm>
                <a:off x="1791970" y="671849"/>
                <a:ext cx="158760" cy="184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53F212A-84B4-2235-915E-9F5C4B445F9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782970" y="663209"/>
                  <a:ext cx="1764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717C998-B567-D4CB-3272-5E80AF66C01F}"/>
                    </a:ext>
                  </a:extLst>
                </p14:cNvPr>
                <p14:cNvContentPartPr/>
                <p14:nvPr/>
              </p14:nvContentPartPr>
              <p14:xfrm>
                <a:off x="1972330" y="522089"/>
                <a:ext cx="542880" cy="311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717C998-B567-D4CB-3272-5E80AF66C01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963330" y="513449"/>
                  <a:ext cx="56052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60E02AE-8054-07A5-65AF-6BB2E202569C}"/>
                    </a:ext>
                  </a:extLst>
                </p14:cNvPr>
                <p14:cNvContentPartPr/>
                <p14:nvPr/>
              </p14:nvContentPartPr>
              <p14:xfrm>
                <a:off x="427570" y="891449"/>
                <a:ext cx="1096200" cy="3463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60E02AE-8054-07A5-65AF-6BB2E202569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18570" y="882809"/>
                  <a:ext cx="111384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166E14E-6B1B-70DB-C843-DD4FD5C855C1}"/>
                    </a:ext>
                  </a:extLst>
                </p14:cNvPr>
                <p14:cNvContentPartPr/>
                <p14:nvPr/>
              </p14:nvContentPartPr>
              <p14:xfrm>
                <a:off x="899890" y="1063169"/>
                <a:ext cx="259560" cy="266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166E14E-6B1B-70DB-C843-DD4FD5C855C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90890" y="1054169"/>
                  <a:ext cx="2772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62C86DD-544F-9F73-54A7-CE890E2EC964}"/>
                    </a:ext>
                  </a:extLst>
                </p14:cNvPr>
                <p14:cNvContentPartPr/>
                <p14:nvPr/>
              </p14:nvContentPartPr>
              <p14:xfrm>
                <a:off x="770290" y="1000169"/>
                <a:ext cx="18360" cy="57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62C86DD-544F-9F73-54A7-CE890E2EC96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61290" y="991529"/>
                  <a:ext cx="36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5418069-D60C-0545-10BB-CFFE4B0F1A3E}"/>
                    </a:ext>
                  </a:extLst>
                </p14:cNvPr>
                <p14:cNvContentPartPr/>
                <p14:nvPr/>
              </p14:nvContentPartPr>
              <p14:xfrm>
                <a:off x="1678210" y="923849"/>
                <a:ext cx="817920" cy="3466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5418069-D60C-0545-10BB-CFFE4B0F1A3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669210" y="914849"/>
                  <a:ext cx="83556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4E09F84-FF2E-A6B4-B16F-6EA97F9E4CC5}"/>
                    </a:ext>
                  </a:extLst>
                </p14:cNvPr>
                <p14:cNvContentPartPr/>
                <p14:nvPr/>
              </p14:nvContentPartPr>
              <p14:xfrm>
                <a:off x="2597290" y="1216889"/>
                <a:ext cx="14760" cy="223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4E09F84-FF2E-A6B4-B16F-6EA97F9E4CC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588290" y="1207889"/>
                  <a:ext cx="32400" cy="3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3AB957F-9FC8-9096-23F6-512AECBE4164}"/>
              </a:ext>
            </a:extLst>
          </p:cNvPr>
          <p:cNvGrpSpPr/>
          <p:nvPr/>
        </p:nvGrpSpPr>
        <p:grpSpPr>
          <a:xfrm>
            <a:off x="477970" y="1450169"/>
            <a:ext cx="437040" cy="323280"/>
            <a:chOff x="477970" y="1450169"/>
            <a:chExt cx="437040" cy="32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341CA3C-67E8-6C9F-E68F-4D43B72FC6A9}"/>
                    </a:ext>
                  </a:extLst>
                </p14:cNvPr>
                <p14:cNvContentPartPr/>
                <p14:nvPr/>
              </p14:nvContentPartPr>
              <p14:xfrm>
                <a:off x="530890" y="1574009"/>
                <a:ext cx="60120" cy="1994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341CA3C-67E8-6C9F-E68F-4D43B72FC6A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21890" y="1565009"/>
                  <a:ext cx="7776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67748A6-29E9-C333-6F76-63F69FFC590C}"/>
                    </a:ext>
                  </a:extLst>
                </p14:cNvPr>
                <p14:cNvContentPartPr/>
                <p14:nvPr/>
              </p14:nvContentPartPr>
              <p14:xfrm>
                <a:off x="477970" y="1566809"/>
                <a:ext cx="167760" cy="223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67748A6-29E9-C333-6F76-63F69FFC590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68970" y="1558169"/>
                  <a:ext cx="1854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9A1F911-4F06-7504-2806-5613EBEE979B}"/>
                    </a:ext>
                  </a:extLst>
                </p14:cNvPr>
                <p14:cNvContentPartPr/>
                <p14:nvPr/>
              </p14:nvContentPartPr>
              <p14:xfrm>
                <a:off x="672010" y="1450169"/>
                <a:ext cx="243000" cy="3106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9A1F911-4F06-7504-2806-5613EBEE979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63010" y="1441529"/>
                  <a:ext cx="260640" cy="32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9CA8350-435A-8171-8443-BA5AC29DDEE5}"/>
              </a:ext>
            </a:extLst>
          </p:cNvPr>
          <p:cNvGrpSpPr/>
          <p:nvPr/>
        </p:nvGrpSpPr>
        <p:grpSpPr>
          <a:xfrm>
            <a:off x="1145410" y="1502009"/>
            <a:ext cx="1240920" cy="427320"/>
            <a:chOff x="1145410" y="1502009"/>
            <a:chExt cx="1240920" cy="42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C5765D4-93AC-797C-FD20-70FEB216E7DA}"/>
                    </a:ext>
                  </a:extLst>
                </p14:cNvPr>
                <p14:cNvContentPartPr/>
                <p14:nvPr/>
              </p14:nvContentPartPr>
              <p14:xfrm>
                <a:off x="1145410" y="1502009"/>
                <a:ext cx="748440" cy="4273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C5765D4-93AC-797C-FD20-70FEB216E7D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136770" y="1493009"/>
                  <a:ext cx="76608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542877E-87BA-752F-769A-1AD569898A0C}"/>
                    </a:ext>
                  </a:extLst>
                </p14:cNvPr>
                <p14:cNvContentPartPr/>
                <p14:nvPr/>
              </p14:nvContentPartPr>
              <p14:xfrm>
                <a:off x="1874410" y="1521089"/>
                <a:ext cx="511920" cy="2880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542877E-87BA-752F-769A-1AD569898A0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865410" y="1512449"/>
                  <a:ext cx="52956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3A8AB8C-45B1-DA93-FCA7-22BF675B79FC}"/>
                    </a:ext>
                  </a:extLst>
                </p14:cNvPr>
                <p14:cNvContentPartPr/>
                <p14:nvPr/>
              </p14:nvContentPartPr>
              <p14:xfrm>
                <a:off x="1869730" y="1595969"/>
                <a:ext cx="220320" cy="147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3A8AB8C-45B1-DA93-FCA7-22BF675B79F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860730" y="1586969"/>
                  <a:ext cx="23796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3A2E407-3CE5-1F6A-E143-394FB62F8E32}"/>
              </a:ext>
            </a:extLst>
          </p:cNvPr>
          <p:cNvGrpSpPr/>
          <p:nvPr/>
        </p:nvGrpSpPr>
        <p:grpSpPr>
          <a:xfrm>
            <a:off x="2675050" y="1389329"/>
            <a:ext cx="3515040" cy="442800"/>
            <a:chOff x="2675050" y="1389329"/>
            <a:chExt cx="3515040" cy="44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764B406-84FE-F9E7-7087-E5209577A79A}"/>
                    </a:ext>
                  </a:extLst>
                </p14:cNvPr>
                <p14:cNvContentPartPr/>
                <p14:nvPr/>
              </p14:nvContentPartPr>
              <p14:xfrm>
                <a:off x="2675050" y="1521809"/>
                <a:ext cx="379440" cy="975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764B406-84FE-F9E7-7087-E5209577A79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666410" y="1512809"/>
                  <a:ext cx="39708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5B3B523-49AB-2E54-8BC7-94313E369043}"/>
                    </a:ext>
                  </a:extLst>
                </p14:cNvPr>
                <p14:cNvContentPartPr/>
                <p14:nvPr/>
              </p14:nvContentPartPr>
              <p14:xfrm>
                <a:off x="2878090" y="1417769"/>
                <a:ext cx="25920" cy="3740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5B3B523-49AB-2E54-8BC7-94313E36904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869090" y="1409129"/>
                  <a:ext cx="4356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8241A99-3138-F003-3A3B-566DC81962CD}"/>
                    </a:ext>
                  </a:extLst>
                </p14:cNvPr>
                <p14:cNvContentPartPr/>
                <p14:nvPr/>
              </p14:nvContentPartPr>
              <p14:xfrm>
                <a:off x="3115330" y="1441169"/>
                <a:ext cx="84960" cy="3909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8241A99-3138-F003-3A3B-566DC81962C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106330" y="1432529"/>
                  <a:ext cx="10260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B2DDCCF-16D8-1B9C-AB09-EB1B98C32F81}"/>
                    </a:ext>
                  </a:extLst>
                </p14:cNvPr>
                <p14:cNvContentPartPr/>
                <p14:nvPr/>
              </p14:nvContentPartPr>
              <p14:xfrm>
                <a:off x="3209290" y="1599929"/>
                <a:ext cx="120600" cy="1450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B2DDCCF-16D8-1B9C-AB09-EB1B98C32F8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200290" y="1590929"/>
                  <a:ext cx="1382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437CE1F-F885-AA43-0303-26A71A3A2778}"/>
                    </a:ext>
                  </a:extLst>
                </p14:cNvPr>
                <p14:cNvContentPartPr/>
                <p14:nvPr/>
              </p14:nvContentPartPr>
              <p14:xfrm>
                <a:off x="3402250" y="1565729"/>
                <a:ext cx="107280" cy="1526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437CE1F-F885-AA43-0303-26A71A3A277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393610" y="1557089"/>
                  <a:ext cx="1249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93C6C14-3CE9-E100-DB90-0F7546813BB7}"/>
                    </a:ext>
                  </a:extLst>
                </p14:cNvPr>
                <p14:cNvContentPartPr/>
                <p14:nvPr/>
              </p14:nvContentPartPr>
              <p14:xfrm>
                <a:off x="3616450" y="1520369"/>
                <a:ext cx="94680" cy="1954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93C6C14-3CE9-E100-DB90-0F7546813BB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607810" y="1511729"/>
                  <a:ext cx="1123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C422B24B-31F4-D759-0EFE-A9A4288C9F2F}"/>
                    </a:ext>
                  </a:extLst>
                </p14:cNvPr>
                <p14:cNvContentPartPr/>
                <p14:nvPr/>
              </p14:nvContentPartPr>
              <p14:xfrm>
                <a:off x="3769810" y="1744649"/>
                <a:ext cx="58680" cy="698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C422B24B-31F4-D759-0EFE-A9A4288C9F2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760810" y="1736009"/>
                  <a:ext cx="763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206A250-70A0-FC7A-15E8-67F5DE3F799D}"/>
                    </a:ext>
                  </a:extLst>
                </p14:cNvPr>
                <p14:cNvContentPartPr/>
                <p14:nvPr/>
              </p14:nvContentPartPr>
              <p14:xfrm>
                <a:off x="3942610" y="1532609"/>
                <a:ext cx="166320" cy="2160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206A250-70A0-FC7A-15E8-67F5DE3F799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933970" y="1523609"/>
                  <a:ext cx="1839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55FED0E-A634-02B4-8900-62ED6B991340}"/>
                    </a:ext>
                  </a:extLst>
                </p14:cNvPr>
                <p14:cNvContentPartPr/>
                <p14:nvPr/>
              </p14:nvContentPartPr>
              <p14:xfrm>
                <a:off x="3886810" y="1616129"/>
                <a:ext cx="222840" cy="331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55FED0E-A634-02B4-8900-62ED6B99134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877810" y="1607489"/>
                  <a:ext cx="2404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97938D5-861E-E306-C1A7-569C383A2689}"/>
                    </a:ext>
                  </a:extLst>
                </p14:cNvPr>
                <p14:cNvContentPartPr/>
                <p14:nvPr/>
              </p14:nvContentPartPr>
              <p14:xfrm>
                <a:off x="4131970" y="1462049"/>
                <a:ext cx="77400" cy="3686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97938D5-861E-E306-C1A7-569C383A268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123330" y="1453049"/>
                  <a:ext cx="9504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3707DDF8-D835-7193-65BE-200A8A2EF9F1}"/>
                    </a:ext>
                  </a:extLst>
                </p14:cNvPr>
                <p14:cNvContentPartPr/>
                <p14:nvPr/>
              </p14:nvContentPartPr>
              <p14:xfrm>
                <a:off x="4371010" y="1422449"/>
                <a:ext cx="933120" cy="3682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3707DDF8-D835-7193-65BE-200A8A2EF9F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362370" y="1413449"/>
                  <a:ext cx="95076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B2AB75F-22A6-E057-438D-15747BD930D5}"/>
                    </a:ext>
                  </a:extLst>
                </p14:cNvPr>
                <p14:cNvContentPartPr/>
                <p14:nvPr/>
              </p14:nvContentPartPr>
              <p14:xfrm>
                <a:off x="4904170" y="1532609"/>
                <a:ext cx="25920" cy="8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B2AB75F-22A6-E057-438D-15747BD930D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895530" y="1523609"/>
                  <a:ext cx="435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C226511-5D87-22FC-4EA7-339473E2AE19}"/>
                    </a:ext>
                  </a:extLst>
                </p14:cNvPr>
                <p14:cNvContentPartPr/>
                <p14:nvPr/>
              </p14:nvContentPartPr>
              <p14:xfrm>
                <a:off x="4543090" y="1499129"/>
                <a:ext cx="59040" cy="237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C226511-5D87-22FC-4EA7-339473E2AE19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534090" y="1490129"/>
                  <a:ext cx="766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2640AF4-37F1-5443-7D95-0D38398E5901}"/>
                    </a:ext>
                  </a:extLst>
                </p14:cNvPr>
                <p14:cNvContentPartPr/>
                <p14:nvPr/>
              </p14:nvContentPartPr>
              <p14:xfrm>
                <a:off x="5587090" y="1389329"/>
                <a:ext cx="603000" cy="4024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2640AF4-37F1-5443-7D95-0D38398E590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578450" y="1380689"/>
                  <a:ext cx="62064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D3A62DDD-35E7-666F-6A21-4993E285DE84}"/>
                    </a:ext>
                  </a:extLst>
                </p14:cNvPr>
                <p14:cNvContentPartPr/>
                <p14:nvPr/>
              </p14:nvContentPartPr>
              <p14:xfrm>
                <a:off x="5889850" y="1528289"/>
                <a:ext cx="24120" cy="118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D3A62DDD-35E7-666F-6A21-4993E285DE8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881210" y="1519649"/>
                  <a:ext cx="4176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8140B05-3ECC-314A-6225-9506FB429CE0}"/>
              </a:ext>
            </a:extLst>
          </p:cNvPr>
          <p:cNvGrpSpPr/>
          <p:nvPr/>
        </p:nvGrpSpPr>
        <p:grpSpPr>
          <a:xfrm>
            <a:off x="6381970" y="1417769"/>
            <a:ext cx="2883600" cy="493200"/>
            <a:chOff x="6381970" y="1417769"/>
            <a:chExt cx="2883600" cy="49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643261D-BFE2-55EF-6B4E-6B7078329EE0}"/>
                    </a:ext>
                  </a:extLst>
                </p14:cNvPr>
                <p14:cNvContentPartPr/>
                <p14:nvPr/>
              </p14:nvContentPartPr>
              <p14:xfrm>
                <a:off x="6381970" y="1417769"/>
                <a:ext cx="882360" cy="4482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643261D-BFE2-55EF-6B4E-6B7078329EE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372970" y="1409129"/>
                  <a:ext cx="90000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C873089-B539-C889-EF28-C1BF485C8A21}"/>
                    </a:ext>
                  </a:extLst>
                </p14:cNvPr>
                <p14:cNvContentPartPr/>
                <p14:nvPr/>
              </p14:nvContentPartPr>
              <p14:xfrm>
                <a:off x="7450450" y="1581569"/>
                <a:ext cx="373320" cy="1576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C873089-B539-C889-EF28-C1BF485C8A2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441810" y="1572569"/>
                  <a:ext cx="3909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E620FF2-5473-F432-6A78-D0D96BBA0900}"/>
                    </a:ext>
                  </a:extLst>
                </p14:cNvPr>
                <p14:cNvContentPartPr/>
                <p14:nvPr/>
              </p14:nvContentPartPr>
              <p14:xfrm>
                <a:off x="7632970" y="1589849"/>
                <a:ext cx="202680" cy="1756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E620FF2-5473-F432-6A78-D0D96BBA090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623970" y="1581209"/>
                  <a:ext cx="2203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A92EC69-3AA9-E566-CBF1-C4CD72100B6B}"/>
                    </a:ext>
                  </a:extLst>
                </p14:cNvPr>
                <p14:cNvContentPartPr/>
                <p14:nvPr/>
              </p14:nvContentPartPr>
              <p14:xfrm>
                <a:off x="7835290" y="1446929"/>
                <a:ext cx="1430280" cy="4640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A92EC69-3AA9-E566-CBF1-C4CD72100B6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826290" y="1437929"/>
                  <a:ext cx="144792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608DD36-8C35-96A5-FFAC-4EF57B44A8D2}"/>
                    </a:ext>
                  </a:extLst>
                </p14:cNvPr>
                <p14:cNvContentPartPr/>
                <p14:nvPr/>
              </p14:nvContentPartPr>
              <p14:xfrm>
                <a:off x="8769130" y="1572569"/>
                <a:ext cx="24120" cy="32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608DD36-8C35-96A5-FFAC-4EF57B44A8D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760490" y="1563929"/>
                  <a:ext cx="41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E0BA9E1-75D2-751F-0F96-32FAE7DC88D4}"/>
                    </a:ext>
                  </a:extLst>
                </p14:cNvPr>
                <p14:cNvContentPartPr/>
                <p14:nvPr/>
              </p14:nvContentPartPr>
              <p14:xfrm>
                <a:off x="8600650" y="1528289"/>
                <a:ext cx="199440" cy="259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E0BA9E1-75D2-751F-0F96-32FAE7DC88D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591650" y="1519649"/>
                  <a:ext cx="21708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F183C24-35EE-DD97-46CB-6D43628A961F}"/>
              </a:ext>
            </a:extLst>
          </p:cNvPr>
          <p:cNvGrpSpPr/>
          <p:nvPr/>
        </p:nvGrpSpPr>
        <p:grpSpPr>
          <a:xfrm>
            <a:off x="9422170" y="1357649"/>
            <a:ext cx="1632600" cy="424800"/>
            <a:chOff x="9422170" y="1357649"/>
            <a:chExt cx="163260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4FDAF46-1FC7-7B8F-FC08-ECC89A57670D}"/>
                    </a:ext>
                  </a:extLst>
                </p14:cNvPr>
                <p14:cNvContentPartPr/>
                <p14:nvPr/>
              </p14:nvContentPartPr>
              <p14:xfrm>
                <a:off x="9422170" y="1357649"/>
                <a:ext cx="781200" cy="4226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4FDAF46-1FC7-7B8F-FC08-ECC89A57670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413530" y="1349009"/>
                  <a:ext cx="79884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9F73B59-4D66-C8FF-34BA-FCBEC0F422EB}"/>
                    </a:ext>
                  </a:extLst>
                </p14:cNvPr>
                <p14:cNvContentPartPr/>
                <p14:nvPr/>
              </p14:nvContentPartPr>
              <p14:xfrm>
                <a:off x="9913210" y="1538009"/>
                <a:ext cx="197640" cy="122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9F73B59-4D66-C8FF-34BA-FCBEC0F422E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9904570" y="1529009"/>
                  <a:ext cx="2152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3E36EBD-020D-020A-F61F-FFBEADED5FBE}"/>
                    </a:ext>
                  </a:extLst>
                </p14:cNvPr>
                <p14:cNvContentPartPr/>
                <p14:nvPr/>
              </p14:nvContentPartPr>
              <p14:xfrm>
                <a:off x="9810970" y="1506329"/>
                <a:ext cx="31320" cy="64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3E36EBD-020D-020A-F61F-FFBEADED5FB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802330" y="1497329"/>
                  <a:ext cx="489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B63E9C6-E89E-24DF-BC7B-0D076E097B53}"/>
                    </a:ext>
                  </a:extLst>
                </p14:cNvPr>
                <p14:cNvContentPartPr/>
                <p14:nvPr/>
              </p14:nvContentPartPr>
              <p14:xfrm>
                <a:off x="10315690" y="1383929"/>
                <a:ext cx="739080" cy="3985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B63E9C6-E89E-24DF-BC7B-0D076E097B5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0306690" y="1375289"/>
                  <a:ext cx="75672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9FFCD7F-B8E7-0746-E885-A696CEA617D0}"/>
                    </a:ext>
                  </a:extLst>
                </p14:cNvPr>
                <p14:cNvContentPartPr/>
                <p14:nvPr/>
              </p14:nvContentPartPr>
              <p14:xfrm>
                <a:off x="10766050" y="1543769"/>
                <a:ext cx="21240" cy="64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9FFCD7F-B8E7-0746-E885-A696CEA617D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757410" y="1535129"/>
                  <a:ext cx="388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8147AF4-EB92-D546-8AA4-FE963D1EBB8B}"/>
                    </a:ext>
                  </a:extLst>
                </p14:cNvPr>
                <p14:cNvContentPartPr/>
                <p14:nvPr/>
              </p14:nvContentPartPr>
              <p14:xfrm>
                <a:off x="10350610" y="1496609"/>
                <a:ext cx="563040" cy="259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8147AF4-EB92-D546-8AA4-FE963D1EBB8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0341610" y="1487969"/>
                  <a:ext cx="58068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9313D39-91BE-9551-6232-5CAD7A860817}"/>
              </a:ext>
            </a:extLst>
          </p:cNvPr>
          <p:cNvGrpSpPr/>
          <p:nvPr/>
        </p:nvGrpSpPr>
        <p:grpSpPr>
          <a:xfrm>
            <a:off x="2734810" y="2030129"/>
            <a:ext cx="3177360" cy="555840"/>
            <a:chOff x="2734810" y="2030129"/>
            <a:chExt cx="3177360" cy="55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700F81A4-A8C8-7554-7EAD-6BBC4C05D00B}"/>
                    </a:ext>
                  </a:extLst>
                </p14:cNvPr>
                <p14:cNvContentPartPr/>
                <p14:nvPr/>
              </p14:nvContentPartPr>
              <p14:xfrm>
                <a:off x="2734810" y="2196449"/>
                <a:ext cx="10800" cy="3538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700F81A4-A8C8-7554-7EAD-6BBC4C05D00B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2725810" y="2187449"/>
                  <a:ext cx="2844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8E8E19C-2F88-6D09-707F-38A163E086A1}"/>
                    </a:ext>
                  </a:extLst>
                </p14:cNvPr>
                <p14:cNvContentPartPr/>
                <p14:nvPr/>
              </p14:nvContentPartPr>
              <p14:xfrm>
                <a:off x="2850370" y="2267369"/>
                <a:ext cx="253800" cy="950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8E8E19C-2F88-6D09-707F-38A163E086A1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841730" y="2258369"/>
                  <a:ext cx="2714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FF96412-9A76-864B-8AB8-40A290415BE9}"/>
                    </a:ext>
                  </a:extLst>
                </p14:cNvPr>
                <p14:cNvContentPartPr/>
                <p14:nvPr/>
              </p14:nvContentPartPr>
              <p14:xfrm>
                <a:off x="2954050" y="2179529"/>
                <a:ext cx="39240" cy="3258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FF96412-9A76-864B-8AB8-40A290415BE9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945050" y="2170889"/>
                  <a:ext cx="5688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1449AFD-4329-EDE4-BB74-36B89926C173}"/>
                    </a:ext>
                  </a:extLst>
                </p14:cNvPr>
                <p14:cNvContentPartPr/>
                <p14:nvPr/>
              </p14:nvContentPartPr>
              <p14:xfrm>
                <a:off x="3162490" y="2255489"/>
                <a:ext cx="79560" cy="2948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1449AFD-4329-EDE4-BB74-36B89926C173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153850" y="2246489"/>
                  <a:ext cx="9720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F9BD341-37B0-C266-9EE5-6DFBB5BD34E0}"/>
                    </a:ext>
                  </a:extLst>
                </p14:cNvPr>
                <p14:cNvContentPartPr/>
                <p14:nvPr/>
              </p14:nvContentPartPr>
              <p14:xfrm>
                <a:off x="3277330" y="2413529"/>
                <a:ext cx="69840" cy="964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F9BD341-37B0-C266-9EE5-6DFBB5BD34E0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268330" y="2404529"/>
                  <a:ext cx="874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657373E6-64FA-D9C6-32BC-AF11CDD67FB1}"/>
                    </a:ext>
                  </a:extLst>
                </p14:cNvPr>
                <p14:cNvContentPartPr/>
                <p14:nvPr/>
              </p14:nvContentPartPr>
              <p14:xfrm>
                <a:off x="3417010" y="2323889"/>
                <a:ext cx="144360" cy="1990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57373E6-64FA-D9C6-32BC-AF11CDD67FB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408370" y="2314889"/>
                  <a:ext cx="1620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427F62B7-9407-D4A7-651E-551986EB3E23}"/>
                    </a:ext>
                  </a:extLst>
                </p14:cNvPr>
                <p14:cNvContentPartPr/>
                <p14:nvPr/>
              </p14:nvContentPartPr>
              <p14:xfrm>
                <a:off x="3632290" y="2325329"/>
                <a:ext cx="14760" cy="173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427F62B7-9407-D4A7-651E-551986EB3E23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623290" y="2316329"/>
                  <a:ext cx="324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5F63F97-FEF9-086D-F365-5A495B1D4150}"/>
                    </a:ext>
                  </a:extLst>
                </p14:cNvPr>
                <p14:cNvContentPartPr/>
                <p14:nvPr/>
              </p14:nvContentPartPr>
              <p14:xfrm>
                <a:off x="3633730" y="2312009"/>
                <a:ext cx="114840" cy="2170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5F63F97-FEF9-086D-F365-5A495B1D4150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624730" y="2303009"/>
                  <a:ext cx="13248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6285104-29BA-916F-628F-3182A04269F5}"/>
                    </a:ext>
                  </a:extLst>
                </p14:cNvPr>
                <p14:cNvContentPartPr/>
                <p14:nvPr/>
              </p14:nvContentPartPr>
              <p14:xfrm>
                <a:off x="3819850" y="2520449"/>
                <a:ext cx="36720" cy="554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6285104-29BA-916F-628F-3182A04269F5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811210" y="2511809"/>
                  <a:ext cx="5436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6A348EC-ADF6-CE3D-E8AE-E049B836735F}"/>
                    </a:ext>
                  </a:extLst>
                </p14:cNvPr>
                <p14:cNvContentPartPr/>
                <p14:nvPr/>
              </p14:nvContentPartPr>
              <p14:xfrm>
                <a:off x="3912010" y="2324969"/>
                <a:ext cx="121680" cy="184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6A348EC-ADF6-CE3D-E8AE-E049B836735F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903370" y="2316329"/>
                  <a:ext cx="1393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4B455D54-CEBF-C9C9-85ED-3B6CB0D9084E}"/>
                    </a:ext>
                  </a:extLst>
                </p14:cNvPr>
                <p14:cNvContentPartPr/>
                <p14:nvPr/>
              </p14:nvContentPartPr>
              <p14:xfrm>
                <a:off x="3864850" y="2420009"/>
                <a:ext cx="91440" cy="147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4B455D54-CEBF-C9C9-85ED-3B6CB0D9084E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855850" y="2411369"/>
                  <a:ext cx="1090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57F6107-8A11-6D0B-B51B-2B961132B0B3}"/>
                    </a:ext>
                  </a:extLst>
                </p14:cNvPr>
                <p14:cNvContentPartPr/>
                <p14:nvPr/>
              </p14:nvContentPartPr>
              <p14:xfrm>
                <a:off x="4056010" y="2291129"/>
                <a:ext cx="73440" cy="2948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57F6107-8A11-6D0B-B51B-2B961132B0B3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047010" y="2282489"/>
                  <a:ext cx="9108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0678F2C-5BEB-DC5C-FC64-CB30183E020C}"/>
                    </a:ext>
                  </a:extLst>
                </p14:cNvPr>
                <p14:cNvContentPartPr/>
                <p14:nvPr/>
              </p14:nvContentPartPr>
              <p14:xfrm>
                <a:off x="4187410" y="2242169"/>
                <a:ext cx="12960" cy="3218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0678F2C-5BEB-DC5C-FC64-CB30183E020C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4178410" y="2233169"/>
                  <a:ext cx="3060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80CD3CDF-AAA5-A1C5-5D8B-1F597AA299F1}"/>
                    </a:ext>
                  </a:extLst>
                </p14:cNvPr>
                <p14:cNvContentPartPr/>
                <p14:nvPr/>
              </p14:nvContentPartPr>
              <p14:xfrm>
                <a:off x="4305850" y="2197889"/>
                <a:ext cx="83880" cy="1119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80CD3CDF-AAA5-A1C5-5D8B-1F597AA299F1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4297210" y="2189249"/>
                  <a:ext cx="1015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1E64198-4954-2CD6-A659-C8C309167917}"/>
                    </a:ext>
                  </a:extLst>
                </p14:cNvPr>
                <p14:cNvContentPartPr/>
                <p14:nvPr/>
              </p14:nvContentPartPr>
              <p14:xfrm>
                <a:off x="4656130" y="2317049"/>
                <a:ext cx="225720" cy="853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1E64198-4954-2CD6-A659-C8C309167917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4647130" y="2308409"/>
                  <a:ext cx="2433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2668415-4888-BE39-3584-40B181D56091}"/>
                    </a:ext>
                  </a:extLst>
                </p14:cNvPr>
                <p14:cNvContentPartPr/>
                <p14:nvPr/>
              </p14:nvContentPartPr>
              <p14:xfrm>
                <a:off x="5071930" y="2290409"/>
                <a:ext cx="122400" cy="2008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2668415-4888-BE39-3584-40B181D56091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062930" y="2281769"/>
                  <a:ext cx="140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BA83844-D9AD-F571-FDAC-20175E21EC0A}"/>
                    </a:ext>
                  </a:extLst>
                </p14:cNvPr>
                <p14:cNvContentPartPr/>
                <p14:nvPr/>
              </p14:nvContentPartPr>
              <p14:xfrm>
                <a:off x="5209090" y="2161889"/>
                <a:ext cx="163800" cy="388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BA83844-D9AD-F571-FDAC-20175E21EC0A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200450" y="2153249"/>
                  <a:ext cx="1814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F2419C3E-51C8-FF68-A118-6811AB40E280}"/>
                    </a:ext>
                  </a:extLst>
                </p14:cNvPr>
                <p14:cNvContentPartPr/>
                <p14:nvPr/>
              </p14:nvContentPartPr>
              <p14:xfrm>
                <a:off x="5457130" y="2038769"/>
                <a:ext cx="135360" cy="1735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F2419C3E-51C8-FF68-A118-6811AB40E280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5448490" y="2029769"/>
                  <a:ext cx="1530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A16700C-506A-144A-B42D-3D7F29AE9415}"/>
                    </a:ext>
                  </a:extLst>
                </p14:cNvPr>
                <p14:cNvContentPartPr/>
                <p14:nvPr/>
              </p14:nvContentPartPr>
              <p14:xfrm>
                <a:off x="5390170" y="2107169"/>
                <a:ext cx="198720" cy="270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A16700C-506A-144A-B42D-3D7F29AE941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5381530" y="2098169"/>
                  <a:ext cx="2163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AFB9F1E-77FF-790E-833E-0188A41E3FC3}"/>
                    </a:ext>
                  </a:extLst>
                </p14:cNvPr>
                <p14:cNvContentPartPr/>
                <p14:nvPr/>
              </p14:nvContentPartPr>
              <p14:xfrm>
                <a:off x="5621290" y="2030129"/>
                <a:ext cx="194040" cy="2692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AFB9F1E-77FF-790E-833E-0188A41E3FC3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5612650" y="2021489"/>
                  <a:ext cx="2116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75FFC34-D69C-48FF-7EB6-1F334F2F004C}"/>
                    </a:ext>
                  </a:extLst>
                </p14:cNvPr>
                <p14:cNvContentPartPr/>
                <p14:nvPr/>
              </p14:nvContentPartPr>
              <p14:xfrm>
                <a:off x="5845930" y="2130929"/>
                <a:ext cx="11520" cy="1710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75FFC34-D69C-48FF-7EB6-1F334F2F004C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5837290" y="2121929"/>
                  <a:ext cx="291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A05CADDB-80E4-1BDD-D4DB-C33376B00473}"/>
                    </a:ext>
                  </a:extLst>
                </p14:cNvPr>
                <p14:cNvContentPartPr/>
                <p14:nvPr/>
              </p14:nvContentPartPr>
              <p14:xfrm>
                <a:off x="5794090" y="2122289"/>
                <a:ext cx="118080" cy="504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A05CADDB-80E4-1BDD-D4DB-C33376B00473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785450" y="2113649"/>
                  <a:ext cx="135720" cy="6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993BC332-36AC-BDC6-CBCF-50087350EFBF}"/>
              </a:ext>
            </a:extLst>
          </p:cNvPr>
          <p:cNvGrpSpPr/>
          <p:nvPr/>
        </p:nvGrpSpPr>
        <p:grpSpPr>
          <a:xfrm>
            <a:off x="6504730" y="2106809"/>
            <a:ext cx="4789440" cy="605880"/>
            <a:chOff x="6504730" y="2106809"/>
            <a:chExt cx="4789440" cy="60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DC29D4B7-1EE8-6433-8DED-AD24DA4737BC}"/>
                    </a:ext>
                  </a:extLst>
                </p14:cNvPr>
                <p14:cNvContentPartPr/>
                <p14:nvPr/>
              </p14:nvContentPartPr>
              <p14:xfrm>
                <a:off x="6504730" y="2467169"/>
                <a:ext cx="48600" cy="1015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DC29D4B7-1EE8-6433-8DED-AD24DA4737BC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496090" y="2458529"/>
                  <a:ext cx="662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27EC5D2-B49F-3B6F-F22C-92523C78E84C}"/>
                    </a:ext>
                  </a:extLst>
                </p14:cNvPr>
                <p14:cNvContentPartPr/>
                <p14:nvPr/>
              </p14:nvContentPartPr>
              <p14:xfrm>
                <a:off x="6915850" y="2277449"/>
                <a:ext cx="26640" cy="1972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27EC5D2-B49F-3B6F-F22C-92523C78E84C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906850" y="2268449"/>
                  <a:ext cx="442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D32EB362-8FBF-B6B1-56C0-BF5EDC17CA0F}"/>
                    </a:ext>
                  </a:extLst>
                </p14:cNvPr>
                <p14:cNvContentPartPr/>
                <p14:nvPr/>
              </p14:nvContentPartPr>
              <p14:xfrm>
                <a:off x="6825850" y="2256209"/>
                <a:ext cx="247680" cy="500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D32EB362-8FBF-B6B1-56C0-BF5EDC17CA0F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816850" y="2247209"/>
                  <a:ext cx="26532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1A4B929-058B-081E-E8CD-3F11B57315EE}"/>
                    </a:ext>
                  </a:extLst>
                </p14:cNvPr>
                <p14:cNvContentPartPr/>
                <p14:nvPr/>
              </p14:nvContentPartPr>
              <p14:xfrm>
                <a:off x="7330210" y="2297969"/>
                <a:ext cx="153000" cy="262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1A4B929-058B-081E-E8CD-3F11B57315EE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321210" y="2288969"/>
                  <a:ext cx="1706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A3F03BE0-1DC6-4256-B722-C96A5325ABA0}"/>
                    </a:ext>
                  </a:extLst>
                </p14:cNvPr>
                <p14:cNvContentPartPr/>
                <p14:nvPr/>
              </p14:nvContentPartPr>
              <p14:xfrm>
                <a:off x="7315810" y="2372849"/>
                <a:ext cx="144000" cy="388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A3F03BE0-1DC6-4256-B722-C96A5325ABA0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307170" y="2363849"/>
                  <a:ext cx="1616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720A5DF-86F5-8B0C-8B14-137596B89EA6}"/>
                    </a:ext>
                  </a:extLst>
                </p14:cNvPr>
                <p14:cNvContentPartPr/>
                <p14:nvPr/>
              </p14:nvContentPartPr>
              <p14:xfrm>
                <a:off x="7599850" y="2311289"/>
                <a:ext cx="747000" cy="2095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720A5DF-86F5-8B0C-8B14-137596B89EA6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590850" y="2302649"/>
                  <a:ext cx="7646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93BBE185-0AC0-92E5-B8CE-6B884ED8BA26}"/>
                    </a:ext>
                  </a:extLst>
                </p14:cNvPr>
                <p14:cNvContentPartPr/>
                <p14:nvPr/>
              </p14:nvContentPartPr>
              <p14:xfrm>
                <a:off x="8456290" y="2106809"/>
                <a:ext cx="892440" cy="429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93BBE185-0AC0-92E5-B8CE-6B884ED8BA26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8447290" y="2097809"/>
                  <a:ext cx="9100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C04B5AEF-C5DB-7E4D-56FA-32E83C106842}"/>
                    </a:ext>
                  </a:extLst>
                </p14:cNvPr>
                <p14:cNvContentPartPr/>
                <p14:nvPr/>
              </p14:nvContentPartPr>
              <p14:xfrm>
                <a:off x="8985850" y="2268809"/>
                <a:ext cx="207720" cy="122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C04B5AEF-C5DB-7E4D-56FA-32E83C106842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8976850" y="2259809"/>
                  <a:ext cx="2253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5746D4AD-3BEF-277F-CD4A-34C83FCFC775}"/>
                    </a:ext>
                  </a:extLst>
                </p14:cNvPr>
                <p14:cNvContentPartPr/>
                <p14:nvPr/>
              </p14:nvContentPartPr>
              <p14:xfrm>
                <a:off x="8684890" y="2261609"/>
                <a:ext cx="43920" cy="122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5746D4AD-3BEF-277F-CD4A-34C83FCFC77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8675890" y="2252609"/>
                  <a:ext cx="615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1EEE85FC-8AF6-E8DF-524E-328DF8C0C523}"/>
                    </a:ext>
                  </a:extLst>
                </p14:cNvPr>
                <p14:cNvContentPartPr/>
                <p14:nvPr/>
              </p14:nvContentPartPr>
              <p14:xfrm>
                <a:off x="9528730" y="2195369"/>
                <a:ext cx="425880" cy="3607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1EEE85FC-8AF6-E8DF-524E-328DF8C0C523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9519730" y="2186369"/>
                  <a:ext cx="44352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3E0E2B5-4C99-BC1F-7588-1012C7A6E3CF}"/>
                    </a:ext>
                  </a:extLst>
                </p14:cNvPr>
                <p14:cNvContentPartPr/>
                <p14:nvPr/>
              </p14:nvContentPartPr>
              <p14:xfrm>
                <a:off x="10114090" y="2282129"/>
                <a:ext cx="189360" cy="2340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3E0E2B5-4C99-BC1F-7588-1012C7A6E3CF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0105090" y="2273129"/>
                  <a:ext cx="2070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4E43CD33-D5EE-FF1C-4748-6A9139BE9107}"/>
                    </a:ext>
                  </a:extLst>
                </p14:cNvPr>
                <p14:cNvContentPartPr/>
                <p14:nvPr/>
              </p14:nvContentPartPr>
              <p14:xfrm>
                <a:off x="10373290" y="2387969"/>
                <a:ext cx="100440" cy="122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4E43CD33-D5EE-FF1C-4748-6A9139BE9107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0364290" y="2379329"/>
                  <a:ext cx="1180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F8858F82-85D9-562A-320D-0E9053E738D7}"/>
                    </a:ext>
                  </a:extLst>
                </p14:cNvPr>
                <p14:cNvContentPartPr/>
                <p14:nvPr/>
              </p14:nvContentPartPr>
              <p14:xfrm>
                <a:off x="10580290" y="2112929"/>
                <a:ext cx="713880" cy="5997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F8858F82-85D9-562A-320D-0E9053E738D7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0571650" y="2103929"/>
                  <a:ext cx="731520" cy="61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4B2F4BCA-9810-9DB5-3DFA-4DCBD0334905}"/>
                  </a:ext>
                </a:extLst>
              </p14:cNvPr>
              <p14:cNvContentPartPr/>
              <p14:nvPr/>
            </p14:nvContentPartPr>
            <p14:xfrm>
              <a:off x="692170" y="3065849"/>
              <a:ext cx="150480" cy="3538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4B2F4BCA-9810-9DB5-3DFA-4DCBD0334905}"/>
                  </a:ext>
                </a:extLst>
              </p:cNvPr>
              <p:cNvPicPr/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683530" y="3056849"/>
                <a:ext cx="16812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AEBC56E9-AD1C-E200-048D-CB6D497EDDFC}"/>
                  </a:ext>
                </a:extLst>
              </p14:cNvPr>
              <p14:cNvContentPartPr/>
              <p14:nvPr/>
            </p14:nvContentPartPr>
            <p14:xfrm>
              <a:off x="780010" y="3062609"/>
              <a:ext cx="1179000" cy="38088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AEBC56E9-AD1C-E200-048D-CB6D497EDDFC}"/>
                  </a:ext>
                </a:extLst>
              </p:cNvPr>
              <p:cNvPicPr/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771370" y="3053969"/>
                <a:ext cx="1196640" cy="39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A21A5430-C02B-276B-00B7-F1589A7D883A}"/>
              </a:ext>
            </a:extLst>
          </p:cNvPr>
          <p:cNvGrpSpPr/>
          <p:nvPr/>
        </p:nvGrpSpPr>
        <p:grpSpPr>
          <a:xfrm>
            <a:off x="1481650" y="3546089"/>
            <a:ext cx="333360" cy="395280"/>
            <a:chOff x="1481650" y="3546089"/>
            <a:chExt cx="333360" cy="39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EA5489F-C3DD-B9CB-51C3-BDD5AF4FF678}"/>
                    </a:ext>
                  </a:extLst>
                </p14:cNvPr>
                <p14:cNvContentPartPr/>
                <p14:nvPr/>
              </p14:nvContentPartPr>
              <p14:xfrm>
                <a:off x="1643650" y="3617009"/>
                <a:ext cx="16560" cy="1980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EA5489F-C3DD-B9CB-51C3-BDD5AF4FF678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635010" y="3608009"/>
                  <a:ext cx="342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948409A8-DE84-02BE-7F26-140ABDF6B169}"/>
                    </a:ext>
                  </a:extLst>
                </p14:cNvPr>
                <p14:cNvContentPartPr/>
                <p14:nvPr/>
              </p14:nvContentPartPr>
              <p14:xfrm>
                <a:off x="1481650" y="3546089"/>
                <a:ext cx="138960" cy="3952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948409A8-DE84-02BE-7F26-140ABDF6B169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473010" y="3537089"/>
                  <a:ext cx="15660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1CE2BBB-376C-DF7D-B42F-A232D5E9EDA8}"/>
                    </a:ext>
                  </a:extLst>
                </p14:cNvPr>
                <p14:cNvContentPartPr/>
                <p14:nvPr/>
              </p14:nvContentPartPr>
              <p14:xfrm>
                <a:off x="1709170" y="3611969"/>
                <a:ext cx="105840" cy="3099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1CE2BBB-376C-DF7D-B42F-A232D5E9EDA8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700530" y="3603329"/>
                  <a:ext cx="123480" cy="32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5870E482-7EE7-997E-3141-FDB5F37BAD74}"/>
              </a:ext>
            </a:extLst>
          </p:cNvPr>
          <p:cNvGrpSpPr/>
          <p:nvPr/>
        </p:nvGrpSpPr>
        <p:grpSpPr>
          <a:xfrm>
            <a:off x="2096890" y="3571649"/>
            <a:ext cx="1310040" cy="331200"/>
            <a:chOff x="2096890" y="3571649"/>
            <a:chExt cx="1310040" cy="33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84AB41BD-EEBB-CF38-FE7C-F170807AA190}"/>
                    </a:ext>
                  </a:extLst>
                </p14:cNvPr>
                <p14:cNvContentPartPr/>
                <p14:nvPr/>
              </p14:nvContentPartPr>
              <p14:xfrm>
                <a:off x="2096890" y="3640049"/>
                <a:ext cx="52920" cy="2361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84AB41BD-EEBB-CF38-FE7C-F170807AA190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088250" y="3631409"/>
                  <a:ext cx="705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DDD5A4B9-5165-DC30-DFFB-E05625BF3889}"/>
                    </a:ext>
                  </a:extLst>
                </p14:cNvPr>
                <p14:cNvContentPartPr/>
                <p14:nvPr/>
              </p14:nvContentPartPr>
              <p14:xfrm>
                <a:off x="2125330" y="3648329"/>
                <a:ext cx="200880" cy="270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DDD5A4B9-5165-DC30-DFFB-E05625BF3889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2116330" y="3639329"/>
                  <a:ext cx="2185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1666E078-B767-9A03-0539-623B72BF5DAE}"/>
                    </a:ext>
                  </a:extLst>
                </p14:cNvPr>
                <p14:cNvContentPartPr/>
                <p14:nvPr/>
              </p14:nvContentPartPr>
              <p14:xfrm>
                <a:off x="2136490" y="3754169"/>
                <a:ext cx="123120" cy="104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1666E078-B767-9A03-0539-623B72BF5DAE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2127850" y="3745169"/>
                  <a:ext cx="1407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7E09E76C-611A-82EE-F9AC-C816F2333987}"/>
                    </a:ext>
                  </a:extLst>
                </p14:cNvPr>
                <p14:cNvContentPartPr/>
                <p14:nvPr/>
              </p14:nvContentPartPr>
              <p14:xfrm>
                <a:off x="2264290" y="3631049"/>
                <a:ext cx="448920" cy="254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7E09E76C-611A-82EE-F9AC-C816F2333987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2255290" y="3622049"/>
                  <a:ext cx="46656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2566C3D-5E82-477A-281C-C223F16A01C0}"/>
                    </a:ext>
                  </a:extLst>
                </p14:cNvPr>
                <p14:cNvContentPartPr/>
                <p14:nvPr/>
              </p14:nvContentPartPr>
              <p14:xfrm>
                <a:off x="2419810" y="3713129"/>
                <a:ext cx="32760" cy="50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2566C3D-5E82-477A-281C-C223F16A01C0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410810" y="3704489"/>
                  <a:ext cx="504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7632A5B3-693D-1EB5-44ED-C4ABA15A3FE5}"/>
                    </a:ext>
                  </a:extLst>
                </p14:cNvPr>
                <p14:cNvContentPartPr/>
                <p14:nvPr/>
              </p14:nvContentPartPr>
              <p14:xfrm>
                <a:off x="2945050" y="3571649"/>
                <a:ext cx="461880" cy="3312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7632A5B3-693D-1EB5-44ED-C4ABA15A3FE5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2936410" y="3563009"/>
                  <a:ext cx="47952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8810992A-1206-283D-D227-9991E69C1AC9}"/>
                    </a:ext>
                  </a:extLst>
                </p14:cNvPr>
                <p14:cNvContentPartPr/>
                <p14:nvPr/>
              </p14:nvContentPartPr>
              <p14:xfrm>
                <a:off x="2969890" y="3740489"/>
                <a:ext cx="200880" cy="259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8810992A-1206-283D-D227-9991E69C1AC9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2961250" y="3731849"/>
                  <a:ext cx="21852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5747679-8677-4084-B2D9-EE95891207A9}"/>
              </a:ext>
            </a:extLst>
          </p:cNvPr>
          <p:cNvGrpSpPr/>
          <p:nvPr/>
        </p:nvGrpSpPr>
        <p:grpSpPr>
          <a:xfrm>
            <a:off x="3574690" y="3499649"/>
            <a:ext cx="1448280" cy="507960"/>
            <a:chOff x="3574690" y="3499649"/>
            <a:chExt cx="1448280" cy="50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9C312CB5-DE5E-C400-D4E7-F9A5642B5175}"/>
                    </a:ext>
                  </a:extLst>
                </p14:cNvPr>
                <p14:cNvContentPartPr/>
                <p14:nvPr/>
              </p14:nvContentPartPr>
              <p14:xfrm>
                <a:off x="3574690" y="3499649"/>
                <a:ext cx="1448280" cy="5079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9C312CB5-DE5E-C400-D4E7-F9A5642B5175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565690" y="3491009"/>
                  <a:ext cx="1465920" cy="52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AD0A161-3889-49F9-F185-1E6F1E6D6B91}"/>
                    </a:ext>
                  </a:extLst>
                </p14:cNvPr>
                <p14:cNvContentPartPr/>
                <p14:nvPr/>
              </p14:nvContentPartPr>
              <p14:xfrm>
                <a:off x="4390810" y="3594329"/>
                <a:ext cx="188640" cy="464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AD0A161-3889-49F9-F185-1E6F1E6D6B91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381810" y="3585329"/>
                  <a:ext cx="20628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605E23F-ED42-3746-FC88-C713964C6819}"/>
                    </a:ext>
                  </a:extLst>
                </p14:cNvPr>
                <p14:cNvContentPartPr/>
                <p14:nvPr/>
              </p14:nvContentPartPr>
              <p14:xfrm>
                <a:off x="3845770" y="3629969"/>
                <a:ext cx="12960" cy="129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605E23F-ED42-3746-FC88-C713964C6819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3836770" y="3621329"/>
                  <a:ext cx="30600" cy="3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2F68BEC7-80FB-F2AF-53B7-289CAD256E74}"/>
              </a:ext>
            </a:extLst>
          </p:cNvPr>
          <p:cNvGrpSpPr/>
          <p:nvPr/>
        </p:nvGrpSpPr>
        <p:grpSpPr>
          <a:xfrm>
            <a:off x="5332570" y="3515129"/>
            <a:ext cx="783000" cy="394200"/>
            <a:chOff x="5332570" y="3515129"/>
            <a:chExt cx="783000" cy="39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1713D404-89C8-562C-8BCB-E5D1C1C4083D}"/>
                    </a:ext>
                  </a:extLst>
                </p14:cNvPr>
                <p14:cNvContentPartPr/>
                <p14:nvPr/>
              </p14:nvContentPartPr>
              <p14:xfrm>
                <a:off x="5332570" y="3640049"/>
                <a:ext cx="167040" cy="1818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1713D404-89C8-562C-8BCB-E5D1C1C4083D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5323930" y="3631409"/>
                  <a:ext cx="18468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38AF347C-2210-011C-B28E-FBC1901E60DF}"/>
                    </a:ext>
                  </a:extLst>
                </p14:cNvPr>
                <p14:cNvContentPartPr/>
                <p14:nvPr/>
              </p14:nvContentPartPr>
              <p14:xfrm>
                <a:off x="5537410" y="3792329"/>
                <a:ext cx="92160" cy="1170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38AF347C-2210-011C-B28E-FBC1901E60DF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5528410" y="3783329"/>
                  <a:ext cx="1098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A220F306-846E-0BEB-C806-F72C54AF5677}"/>
                    </a:ext>
                  </a:extLst>
                </p14:cNvPr>
                <p14:cNvContentPartPr/>
                <p14:nvPr/>
              </p14:nvContentPartPr>
              <p14:xfrm>
                <a:off x="5766010" y="3515129"/>
                <a:ext cx="83880" cy="2854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A220F306-846E-0BEB-C806-F72C54AF5677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5757010" y="3506129"/>
                  <a:ext cx="10152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E1867CAF-67E0-F717-51EF-2D6F0E6A97D8}"/>
                    </a:ext>
                  </a:extLst>
                </p14:cNvPr>
                <p14:cNvContentPartPr/>
                <p14:nvPr/>
              </p14:nvContentPartPr>
              <p14:xfrm>
                <a:off x="5866090" y="3676409"/>
                <a:ext cx="95400" cy="849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E1867CAF-67E0-F717-51EF-2D6F0E6A97D8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5857090" y="3667769"/>
                  <a:ext cx="11304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C50D17A-7F9F-B9F9-37E6-332392D19CD2}"/>
                    </a:ext>
                  </a:extLst>
                </p14:cNvPr>
                <p14:cNvContentPartPr/>
                <p14:nvPr/>
              </p14:nvContentPartPr>
              <p14:xfrm>
                <a:off x="6030610" y="3516209"/>
                <a:ext cx="84960" cy="3312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C50D17A-7F9F-B9F9-37E6-332392D19CD2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6021610" y="3507569"/>
                  <a:ext cx="102600" cy="34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36534352-DE2B-9F3F-F073-1FEE54FA5649}"/>
              </a:ext>
            </a:extLst>
          </p:cNvPr>
          <p:cNvGrpSpPr/>
          <p:nvPr/>
        </p:nvGrpSpPr>
        <p:grpSpPr>
          <a:xfrm>
            <a:off x="6399610" y="3444569"/>
            <a:ext cx="2217600" cy="455760"/>
            <a:chOff x="6399610" y="3444569"/>
            <a:chExt cx="2217600" cy="45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D6BDCC0-61C1-ABB2-C80D-FB0DCA0BC8B7}"/>
                    </a:ext>
                  </a:extLst>
                </p14:cNvPr>
                <p14:cNvContentPartPr/>
                <p14:nvPr/>
              </p14:nvContentPartPr>
              <p14:xfrm>
                <a:off x="6399610" y="3444569"/>
                <a:ext cx="690120" cy="349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D6BDCC0-61C1-ABB2-C80D-FB0DCA0BC8B7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6390610" y="3435929"/>
                  <a:ext cx="70776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9E9FA11-5FBD-5902-0E5B-552344636832}"/>
                    </a:ext>
                  </a:extLst>
                </p14:cNvPr>
                <p14:cNvContentPartPr/>
                <p14:nvPr/>
              </p14:nvContentPartPr>
              <p14:xfrm>
                <a:off x="6805690" y="3553289"/>
                <a:ext cx="176760" cy="421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9E9FA11-5FBD-5902-0E5B-55234463683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6796690" y="3544649"/>
                  <a:ext cx="1944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3171BD94-77B4-ED3D-07D4-D8D79094C8AF}"/>
                    </a:ext>
                  </a:extLst>
                </p14:cNvPr>
                <p14:cNvContentPartPr/>
                <p14:nvPr/>
              </p14:nvContentPartPr>
              <p14:xfrm>
                <a:off x="6692650" y="3528809"/>
                <a:ext cx="10080" cy="64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3171BD94-77B4-ED3D-07D4-D8D79094C8AF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6683650" y="3520169"/>
                  <a:ext cx="277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0D384F9D-DD2E-12C4-AEC8-62F2D35BBA46}"/>
                    </a:ext>
                  </a:extLst>
                </p14:cNvPr>
                <p14:cNvContentPartPr/>
                <p14:nvPr/>
              </p14:nvContentPartPr>
              <p14:xfrm>
                <a:off x="7331290" y="3542489"/>
                <a:ext cx="177480" cy="258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0D384F9D-DD2E-12C4-AEC8-62F2D35BBA46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7322290" y="3533489"/>
                  <a:ext cx="19512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78C3F823-B8C2-613E-AE5D-B31E9C878EA4}"/>
                    </a:ext>
                  </a:extLst>
                </p14:cNvPr>
                <p14:cNvContentPartPr/>
                <p14:nvPr/>
              </p14:nvContentPartPr>
              <p14:xfrm>
                <a:off x="7354690" y="3697289"/>
                <a:ext cx="158040" cy="295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78C3F823-B8C2-613E-AE5D-B31E9C878EA4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7345690" y="3688289"/>
                  <a:ext cx="1756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D857755-E7F8-A608-FE8F-ED04EAF5D422}"/>
                    </a:ext>
                  </a:extLst>
                </p14:cNvPr>
                <p14:cNvContentPartPr/>
                <p14:nvPr/>
              </p14:nvContentPartPr>
              <p14:xfrm>
                <a:off x="7330570" y="3550049"/>
                <a:ext cx="226440" cy="96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D857755-E7F8-A608-FE8F-ED04EAF5D422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7321930" y="3541049"/>
                  <a:ext cx="24408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257AFD1A-13BF-BED5-44F9-0479C096DB80}"/>
                    </a:ext>
                  </a:extLst>
                </p14:cNvPr>
                <p14:cNvContentPartPr/>
                <p14:nvPr/>
              </p14:nvContentPartPr>
              <p14:xfrm>
                <a:off x="7577890" y="3752009"/>
                <a:ext cx="73440" cy="1483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257AFD1A-13BF-BED5-44F9-0479C096DB80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7568890" y="3743369"/>
                  <a:ext cx="910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8A59B12F-E561-6294-6CA0-680BCC95D5CD}"/>
                    </a:ext>
                  </a:extLst>
                </p14:cNvPr>
                <p14:cNvContentPartPr/>
                <p14:nvPr/>
              </p14:nvContentPartPr>
              <p14:xfrm>
                <a:off x="7832050" y="3651569"/>
                <a:ext cx="785160" cy="1342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8A59B12F-E561-6294-6CA0-680BCC95D5CD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7823050" y="3642569"/>
                  <a:ext cx="802800" cy="15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71BEE4CB-ADB0-9318-2CD6-A5BFFAEC1B70}"/>
              </a:ext>
            </a:extLst>
          </p:cNvPr>
          <p:cNvGrpSpPr/>
          <p:nvPr/>
        </p:nvGrpSpPr>
        <p:grpSpPr>
          <a:xfrm>
            <a:off x="8827090" y="3308129"/>
            <a:ext cx="2492640" cy="475920"/>
            <a:chOff x="8827090" y="3308129"/>
            <a:chExt cx="2492640" cy="47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800724E3-3168-6C5A-E4D4-3546B5DC998B}"/>
                    </a:ext>
                  </a:extLst>
                </p14:cNvPr>
                <p14:cNvContentPartPr/>
                <p14:nvPr/>
              </p14:nvContentPartPr>
              <p14:xfrm>
                <a:off x="8827090" y="3430169"/>
                <a:ext cx="390240" cy="3538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800724E3-3168-6C5A-E4D4-3546B5DC998B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8818450" y="3421169"/>
                  <a:ext cx="40788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487FC0A3-8B73-DE63-375A-A1443EDD90C5}"/>
                    </a:ext>
                  </a:extLst>
                </p14:cNvPr>
                <p14:cNvContentPartPr/>
                <p14:nvPr/>
              </p14:nvContentPartPr>
              <p14:xfrm>
                <a:off x="8890450" y="3527729"/>
                <a:ext cx="195840" cy="320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487FC0A3-8B73-DE63-375A-A1443EDD90C5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881810" y="3519089"/>
                  <a:ext cx="2134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94BB4C7E-58E9-A29E-EFD1-3A71E8D56D4F}"/>
                    </a:ext>
                  </a:extLst>
                </p14:cNvPr>
                <p14:cNvContentPartPr/>
                <p14:nvPr/>
              </p14:nvContentPartPr>
              <p14:xfrm>
                <a:off x="9363850" y="3371489"/>
                <a:ext cx="996480" cy="3729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94BB4C7E-58E9-A29E-EFD1-3A71E8D56D4F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9355210" y="3362849"/>
                  <a:ext cx="101412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BA97BA51-BE37-CDB1-AF93-D74754A7746E}"/>
                    </a:ext>
                  </a:extLst>
                </p14:cNvPr>
                <p14:cNvContentPartPr/>
                <p14:nvPr/>
              </p14:nvContentPartPr>
              <p14:xfrm>
                <a:off x="9771370" y="3493529"/>
                <a:ext cx="185760" cy="172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BA97BA51-BE37-CDB1-AF93-D74754A7746E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9762730" y="3484529"/>
                  <a:ext cx="20340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801AC58A-1DBC-6990-6EB9-EA3354A590F2}"/>
                    </a:ext>
                  </a:extLst>
                </p14:cNvPr>
                <p14:cNvContentPartPr/>
                <p14:nvPr/>
              </p14:nvContentPartPr>
              <p14:xfrm>
                <a:off x="9601090" y="3347729"/>
                <a:ext cx="50040" cy="338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801AC58A-1DBC-6990-6EB9-EA3354A590F2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9592450" y="3338729"/>
                  <a:ext cx="676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6C652541-4393-536F-AA83-FC0EFFF7F010}"/>
                    </a:ext>
                  </a:extLst>
                </p14:cNvPr>
                <p14:cNvContentPartPr/>
                <p14:nvPr/>
              </p14:nvContentPartPr>
              <p14:xfrm>
                <a:off x="10543210" y="3308129"/>
                <a:ext cx="776520" cy="4197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6C652541-4393-536F-AA83-FC0EFFF7F010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10534210" y="3299489"/>
                  <a:ext cx="794160" cy="43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C87CD0D7-CAD7-ACDB-B14D-52C9D02BCD0B}"/>
              </a:ext>
            </a:extLst>
          </p:cNvPr>
          <p:cNvGrpSpPr/>
          <p:nvPr/>
        </p:nvGrpSpPr>
        <p:grpSpPr>
          <a:xfrm>
            <a:off x="1514770" y="4149809"/>
            <a:ext cx="378360" cy="450000"/>
            <a:chOff x="1514770" y="4149809"/>
            <a:chExt cx="378360" cy="45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5A1C632D-52AF-3BC1-907E-12DB9F2241AD}"/>
                    </a:ext>
                  </a:extLst>
                </p14:cNvPr>
                <p14:cNvContentPartPr/>
                <p14:nvPr/>
              </p14:nvContentPartPr>
              <p14:xfrm>
                <a:off x="1633210" y="4239449"/>
                <a:ext cx="126720" cy="1965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5A1C632D-52AF-3BC1-907E-12DB9F2241AD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1624570" y="4230809"/>
                  <a:ext cx="1443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BEF14DB0-0E1F-6179-2655-964253CFC569}"/>
                    </a:ext>
                  </a:extLst>
                </p14:cNvPr>
                <p14:cNvContentPartPr/>
                <p14:nvPr/>
              </p14:nvContentPartPr>
              <p14:xfrm>
                <a:off x="1514770" y="4149809"/>
                <a:ext cx="136080" cy="3726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BEF14DB0-0E1F-6179-2655-964253CFC569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1506130" y="4140809"/>
                  <a:ext cx="15372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53973B86-599D-3FFA-862B-14CCB41AE8F7}"/>
                    </a:ext>
                  </a:extLst>
                </p14:cNvPr>
                <p14:cNvContentPartPr/>
                <p14:nvPr/>
              </p14:nvContentPartPr>
              <p14:xfrm>
                <a:off x="1796290" y="4159889"/>
                <a:ext cx="96840" cy="4399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53973B86-599D-3FFA-862B-14CCB41AE8F7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1787650" y="4150889"/>
                  <a:ext cx="114480" cy="45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CB191191-025C-C974-676E-938F23744460}"/>
              </a:ext>
            </a:extLst>
          </p:cNvPr>
          <p:cNvGrpSpPr/>
          <p:nvPr/>
        </p:nvGrpSpPr>
        <p:grpSpPr>
          <a:xfrm>
            <a:off x="2127130" y="4146929"/>
            <a:ext cx="781920" cy="327960"/>
            <a:chOff x="2127130" y="4146929"/>
            <a:chExt cx="78192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518E4FF4-6CF8-1D07-60F7-8A146C96C6E1}"/>
                    </a:ext>
                  </a:extLst>
                </p14:cNvPr>
                <p14:cNvContentPartPr/>
                <p14:nvPr/>
              </p14:nvContentPartPr>
              <p14:xfrm>
                <a:off x="2127130" y="4201289"/>
                <a:ext cx="286560" cy="2577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518E4FF4-6CF8-1D07-60F7-8A146C96C6E1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2118130" y="4192289"/>
                  <a:ext cx="3042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086D401-C367-7FA7-EBEA-CA4E40D5681A}"/>
                    </a:ext>
                  </a:extLst>
                </p14:cNvPr>
                <p14:cNvContentPartPr/>
                <p14:nvPr/>
              </p14:nvContentPartPr>
              <p14:xfrm>
                <a:off x="2379130" y="4146929"/>
                <a:ext cx="529920" cy="3279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086D401-C367-7FA7-EBEA-CA4E40D5681A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2370130" y="4138289"/>
                  <a:ext cx="54756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726D3C1-BAC2-A478-F3DC-5B6D49DEC48E}"/>
                    </a:ext>
                  </a:extLst>
                </p14:cNvPr>
                <p14:cNvContentPartPr/>
                <p14:nvPr/>
              </p14:nvContentPartPr>
              <p14:xfrm>
                <a:off x="2675050" y="4241249"/>
                <a:ext cx="204480" cy="165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726D3C1-BAC2-A478-F3DC-5B6D49DEC48E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2666050" y="4232609"/>
                  <a:ext cx="2221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8ED6812D-7EC7-ABAD-4040-FF5A0023045E}"/>
                    </a:ext>
                  </a:extLst>
                </p14:cNvPr>
                <p14:cNvContentPartPr/>
                <p14:nvPr/>
              </p14:nvContentPartPr>
              <p14:xfrm>
                <a:off x="2620330" y="4221089"/>
                <a:ext cx="10440" cy="64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8ED6812D-7EC7-ABAD-4040-FF5A0023045E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2611330" y="4212089"/>
                  <a:ext cx="2808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CAD5F473-8DE2-C9F2-C5D6-4FC562E59C3E}"/>
              </a:ext>
            </a:extLst>
          </p:cNvPr>
          <p:cNvGrpSpPr/>
          <p:nvPr/>
        </p:nvGrpSpPr>
        <p:grpSpPr>
          <a:xfrm>
            <a:off x="3197770" y="4165289"/>
            <a:ext cx="1176480" cy="341280"/>
            <a:chOff x="3197770" y="4165289"/>
            <a:chExt cx="1176480" cy="34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B274218B-ABE9-D6DF-C894-536DE85885E7}"/>
                    </a:ext>
                  </a:extLst>
                </p14:cNvPr>
                <p14:cNvContentPartPr/>
                <p14:nvPr/>
              </p14:nvContentPartPr>
              <p14:xfrm>
                <a:off x="3197770" y="4212449"/>
                <a:ext cx="437760" cy="1598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B274218B-ABE9-D6DF-C894-536DE85885E7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3189130" y="4203809"/>
                  <a:ext cx="4554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53D2EDBD-5C00-9692-1F39-2198A6EC4B54}"/>
                    </a:ext>
                  </a:extLst>
                </p14:cNvPr>
                <p14:cNvContentPartPr/>
                <p14:nvPr/>
              </p14:nvContentPartPr>
              <p14:xfrm>
                <a:off x="3421690" y="4165289"/>
                <a:ext cx="55440" cy="2973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53D2EDBD-5C00-9692-1F39-2198A6EC4B54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3412690" y="4156289"/>
                  <a:ext cx="7308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35F1D420-051B-5906-DA29-8C9529118414}"/>
                    </a:ext>
                  </a:extLst>
                </p14:cNvPr>
                <p14:cNvContentPartPr/>
                <p14:nvPr/>
              </p14:nvContentPartPr>
              <p14:xfrm>
                <a:off x="3683770" y="4193729"/>
                <a:ext cx="120600" cy="30204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35F1D420-051B-5906-DA29-8C9529118414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3674770" y="4184729"/>
                  <a:ext cx="13824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CB7BC798-76F3-7428-7E15-4265C3801375}"/>
                    </a:ext>
                  </a:extLst>
                </p14:cNvPr>
                <p14:cNvContentPartPr/>
                <p14:nvPr/>
              </p14:nvContentPartPr>
              <p14:xfrm>
                <a:off x="3861970" y="4314689"/>
                <a:ext cx="76320" cy="1202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CB7BC798-76F3-7428-7E15-4265C3801375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3852970" y="4306049"/>
                  <a:ext cx="939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CCA0ED37-CDCC-FD0D-03DF-C60C502384E5}"/>
                    </a:ext>
                  </a:extLst>
                </p14:cNvPr>
                <p14:cNvContentPartPr/>
                <p14:nvPr/>
              </p14:nvContentPartPr>
              <p14:xfrm>
                <a:off x="4004170" y="4438529"/>
                <a:ext cx="61200" cy="680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CCA0ED37-CDCC-FD0D-03DF-C60C502384E5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3995170" y="4429889"/>
                  <a:ext cx="788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C9D9A898-6CC8-4AF7-0EF7-E4B17841D097}"/>
                    </a:ext>
                  </a:extLst>
                </p14:cNvPr>
                <p14:cNvContentPartPr/>
                <p14:nvPr/>
              </p14:nvContentPartPr>
              <p14:xfrm>
                <a:off x="4137010" y="4250609"/>
                <a:ext cx="113400" cy="1782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C9D9A898-6CC8-4AF7-0EF7-E4B17841D097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4128010" y="4241609"/>
                  <a:ext cx="1310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86B8CBF6-92CF-765E-AA99-B2AECFE1EFFB}"/>
                    </a:ext>
                  </a:extLst>
                </p14:cNvPr>
                <p14:cNvContentPartPr/>
                <p14:nvPr/>
              </p14:nvContentPartPr>
              <p14:xfrm>
                <a:off x="4301890" y="4181489"/>
                <a:ext cx="72360" cy="3106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86B8CBF6-92CF-765E-AA99-B2AECFE1EFFB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4293250" y="4172849"/>
                  <a:ext cx="90000" cy="32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4807CC41-4BAB-09D8-B8FE-5D25B485CF2C}"/>
                  </a:ext>
                </a:extLst>
              </p14:cNvPr>
              <p14:cNvContentPartPr/>
              <p14:nvPr/>
            </p14:nvContentPartPr>
            <p14:xfrm>
              <a:off x="4745050" y="4299569"/>
              <a:ext cx="372960" cy="151200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4807CC41-4BAB-09D8-B8FE-5D25B485CF2C}"/>
                  </a:ext>
                </a:extLst>
              </p:cNvPr>
              <p:cNvPicPr/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4736410" y="4290569"/>
                <a:ext cx="39060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803439D5-3714-EE0F-45B6-DC7BE0CE39DC}"/>
                  </a:ext>
                </a:extLst>
              </p14:cNvPr>
              <p14:cNvContentPartPr/>
              <p14:nvPr/>
            </p14:nvContentPartPr>
            <p14:xfrm>
              <a:off x="5331130" y="4260689"/>
              <a:ext cx="981720" cy="43164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803439D5-3714-EE0F-45B6-DC7BE0CE39DC}"/>
                  </a:ext>
                </a:extLst>
              </p:cNvPr>
              <p:cNvPicPr/>
              <p:nvPr/>
            </p:nvPicPr>
            <p:blipFill>
              <a:blip r:embed="rId356"/>
              <a:stretch>
                <a:fillRect/>
              </a:stretch>
            </p:blipFill>
            <p:spPr>
              <a:xfrm>
                <a:off x="5322130" y="4251689"/>
                <a:ext cx="999360" cy="44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52993A1-F392-DF09-2BFD-A1B0B72519BF}"/>
              </a:ext>
            </a:extLst>
          </p:cNvPr>
          <p:cNvGrpSpPr/>
          <p:nvPr/>
        </p:nvGrpSpPr>
        <p:grpSpPr>
          <a:xfrm>
            <a:off x="1605130" y="4793489"/>
            <a:ext cx="414360" cy="436680"/>
            <a:chOff x="1605130" y="4793489"/>
            <a:chExt cx="414360" cy="43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BCFF065A-F5C0-AEAC-7B11-F76C4567A960}"/>
                    </a:ext>
                  </a:extLst>
                </p14:cNvPr>
                <p14:cNvContentPartPr/>
                <p14:nvPr/>
              </p14:nvContentPartPr>
              <p14:xfrm>
                <a:off x="1641130" y="4927049"/>
                <a:ext cx="235440" cy="2563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BCFF065A-F5C0-AEAC-7B11-F76C4567A960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1632130" y="4918049"/>
                  <a:ext cx="2530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F3896DE2-05BB-04FB-AF79-FEB445505A70}"/>
                    </a:ext>
                  </a:extLst>
                </p14:cNvPr>
                <p14:cNvContentPartPr/>
                <p14:nvPr/>
              </p14:nvContentPartPr>
              <p14:xfrm>
                <a:off x="1605130" y="4793489"/>
                <a:ext cx="111240" cy="4366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F3896DE2-05BB-04FB-AF79-FEB445505A70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1596130" y="4784849"/>
                  <a:ext cx="12888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CE856657-61AC-FB98-47D9-204B1EDD74C1}"/>
                    </a:ext>
                  </a:extLst>
                </p14:cNvPr>
                <p14:cNvContentPartPr/>
                <p14:nvPr/>
              </p14:nvContentPartPr>
              <p14:xfrm>
                <a:off x="1905010" y="4796369"/>
                <a:ext cx="114480" cy="4219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CE856657-61AC-FB98-47D9-204B1EDD74C1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1896010" y="4787729"/>
                  <a:ext cx="132120" cy="43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3AEC974A-37FE-DA41-135E-026E9D1817A4}"/>
              </a:ext>
            </a:extLst>
          </p:cNvPr>
          <p:cNvGrpSpPr/>
          <p:nvPr/>
        </p:nvGrpSpPr>
        <p:grpSpPr>
          <a:xfrm>
            <a:off x="2314330" y="4850369"/>
            <a:ext cx="1306800" cy="323640"/>
            <a:chOff x="2314330" y="4850369"/>
            <a:chExt cx="1306800" cy="32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F574FE4A-07C0-A3F6-BD3B-FF0B61AB9DB7}"/>
                    </a:ext>
                  </a:extLst>
                </p14:cNvPr>
                <p14:cNvContentPartPr/>
                <p14:nvPr/>
              </p14:nvContentPartPr>
              <p14:xfrm>
                <a:off x="2314330" y="4877369"/>
                <a:ext cx="141120" cy="2941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F574FE4A-07C0-A3F6-BD3B-FF0B61AB9DB7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2305330" y="4868369"/>
                  <a:ext cx="15876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97C90469-9941-1F26-5E92-7C0D06ABDC0D}"/>
                    </a:ext>
                  </a:extLst>
                </p14:cNvPr>
                <p14:cNvContentPartPr/>
                <p14:nvPr/>
              </p14:nvContentPartPr>
              <p14:xfrm>
                <a:off x="2552290" y="4850369"/>
                <a:ext cx="1068840" cy="3236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97C90469-9941-1F26-5E92-7C0D06ABDC0D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2543650" y="4841729"/>
                  <a:ext cx="108648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26596F17-5268-2E6A-DED3-BE64C5E44CD7}"/>
                    </a:ext>
                  </a:extLst>
                </p14:cNvPr>
                <p14:cNvContentPartPr/>
                <p14:nvPr/>
              </p14:nvContentPartPr>
              <p14:xfrm>
                <a:off x="3355090" y="4966289"/>
                <a:ext cx="32760" cy="93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26596F17-5268-2E6A-DED3-BE64C5E44CD7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3346450" y="4957289"/>
                  <a:ext cx="504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F772DD62-12F6-CDFA-D9AA-1AEA702657E0}"/>
                    </a:ext>
                  </a:extLst>
                </p14:cNvPr>
                <p14:cNvContentPartPr/>
                <p14:nvPr/>
              </p14:nvContentPartPr>
              <p14:xfrm>
                <a:off x="2662450" y="4943249"/>
                <a:ext cx="298080" cy="1764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F772DD62-12F6-CDFA-D9AA-1AEA702657E0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2653810" y="4934609"/>
                  <a:ext cx="315720" cy="3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238B40C-1DEF-5C75-4B3B-9372C82ED158}"/>
              </a:ext>
            </a:extLst>
          </p:cNvPr>
          <p:cNvGrpSpPr/>
          <p:nvPr/>
        </p:nvGrpSpPr>
        <p:grpSpPr>
          <a:xfrm>
            <a:off x="3852610" y="4811849"/>
            <a:ext cx="1728720" cy="540000"/>
            <a:chOff x="3852610" y="4811849"/>
            <a:chExt cx="1728720" cy="54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84CB83AC-6CB0-139F-F452-DB169D5AA87D}"/>
                    </a:ext>
                  </a:extLst>
                </p14:cNvPr>
                <p14:cNvContentPartPr/>
                <p14:nvPr/>
              </p14:nvContentPartPr>
              <p14:xfrm>
                <a:off x="3852610" y="4925969"/>
                <a:ext cx="771480" cy="42588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84CB83AC-6CB0-139F-F452-DB169D5AA87D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3843970" y="4916969"/>
                  <a:ext cx="78912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84D1C7C0-C34E-32F4-5764-5D8E10B40FE6}"/>
                    </a:ext>
                  </a:extLst>
                </p14:cNvPr>
                <p14:cNvContentPartPr/>
                <p14:nvPr/>
              </p14:nvContentPartPr>
              <p14:xfrm>
                <a:off x="4869970" y="4811849"/>
                <a:ext cx="711360" cy="3783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84D1C7C0-C34E-32F4-5764-5D8E10B40FE6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4860970" y="4802849"/>
                  <a:ext cx="72900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34B48B9D-9442-183C-1821-6E542B84ED04}"/>
                    </a:ext>
                  </a:extLst>
                </p14:cNvPr>
                <p14:cNvContentPartPr/>
                <p14:nvPr/>
              </p14:nvContentPartPr>
              <p14:xfrm>
                <a:off x="5250490" y="4944689"/>
                <a:ext cx="191160" cy="194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34B48B9D-9442-183C-1821-6E542B84ED04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5241850" y="4935689"/>
                  <a:ext cx="208800" cy="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543691E-CF72-91E3-664D-99B3FAEEA3EA}"/>
              </a:ext>
            </a:extLst>
          </p:cNvPr>
          <p:cNvGrpSpPr/>
          <p:nvPr/>
        </p:nvGrpSpPr>
        <p:grpSpPr>
          <a:xfrm>
            <a:off x="5839090" y="4844249"/>
            <a:ext cx="249120" cy="462240"/>
            <a:chOff x="5839090" y="4844249"/>
            <a:chExt cx="249120" cy="46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89D8059A-694D-21F8-4BA4-1053D127F750}"/>
                    </a:ext>
                  </a:extLst>
                </p14:cNvPr>
                <p14:cNvContentPartPr/>
                <p14:nvPr/>
              </p14:nvContentPartPr>
              <p14:xfrm>
                <a:off x="5925130" y="4844249"/>
                <a:ext cx="26280" cy="13572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89D8059A-694D-21F8-4BA4-1053D127F750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5916490" y="4835249"/>
                  <a:ext cx="439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75D7C57D-430E-A4A7-2CF2-7D7BD4BA6D4B}"/>
                    </a:ext>
                  </a:extLst>
                </p14:cNvPr>
                <p14:cNvContentPartPr/>
                <p14:nvPr/>
              </p14:nvContentPartPr>
              <p14:xfrm>
                <a:off x="5839090" y="5019569"/>
                <a:ext cx="249120" cy="381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75D7C57D-430E-A4A7-2CF2-7D7BD4BA6D4B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5830090" y="5010569"/>
                  <a:ext cx="2667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9ABE60ED-08DF-8186-BA91-29F27A796C85}"/>
                    </a:ext>
                  </a:extLst>
                </p14:cNvPr>
                <p14:cNvContentPartPr/>
                <p14:nvPr/>
              </p14:nvContentPartPr>
              <p14:xfrm>
                <a:off x="5925490" y="5156369"/>
                <a:ext cx="18000" cy="1501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9ABE60ED-08DF-8186-BA91-29F27A796C85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5916490" y="5147729"/>
                  <a:ext cx="3564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6C35C7B2-7D34-4889-619C-826D77667AF3}"/>
                    </a:ext>
                  </a:extLst>
                </p14:cNvPr>
                <p14:cNvContentPartPr/>
                <p14:nvPr/>
              </p14:nvContentPartPr>
              <p14:xfrm>
                <a:off x="5844130" y="5139089"/>
                <a:ext cx="230400" cy="680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6C35C7B2-7D34-4889-619C-826D77667AF3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5835490" y="5130089"/>
                  <a:ext cx="248040" cy="8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6CF8F528-32F1-BBF1-8D7D-3222B482F684}"/>
              </a:ext>
            </a:extLst>
          </p:cNvPr>
          <p:cNvGrpSpPr/>
          <p:nvPr/>
        </p:nvGrpSpPr>
        <p:grpSpPr>
          <a:xfrm>
            <a:off x="6424090" y="3989609"/>
            <a:ext cx="3815640" cy="1291320"/>
            <a:chOff x="6424090" y="3989609"/>
            <a:chExt cx="3815640" cy="129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2A669E68-5771-8C58-3E5C-C0C1D376AF32}"/>
                    </a:ext>
                  </a:extLst>
                </p14:cNvPr>
                <p14:cNvContentPartPr/>
                <p14:nvPr/>
              </p14:nvContentPartPr>
              <p14:xfrm>
                <a:off x="6424090" y="4052249"/>
                <a:ext cx="1170720" cy="6260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2A669E68-5771-8C58-3E5C-C0C1D376AF32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6415450" y="4043249"/>
                  <a:ext cx="1188360" cy="64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4DD11867-426A-C3A0-4635-E2A13BA850AC}"/>
                    </a:ext>
                  </a:extLst>
                </p14:cNvPr>
                <p14:cNvContentPartPr/>
                <p14:nvPr/>
              </p14:nvContentPartPr>
              <p14:xfrm>
                <a:off x="7343170" y="4234049"/>
                <a:ext cx="37440" cy="104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4DD11867-426A-C3A0-4635-E2A13BA850AC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7334530" y="4225409"/>
                  <a:ext cx="550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5890F372-D326-0185-BE10-72046D576BCA}"/>
                    </a:ext>
                  </a:extLst>
                </p14:cNvPr>
                <p14:cNvContentPartPr/>
                <p14:nvPr/>
              </p14:nvContentPartPr>
              <p14:xfrm>
                <a:off x="7004770" y="4141889"/>
                <a:ext cx="395280" cy="810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5890F372-D326-0185-BE10-72046D576BCA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6996130" y="4133249"/>
                  <a:ext cx="41292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A10595A5-846C-6B01-2310-4494241E9425}"/>
                    </a:ext>
                  </a:extLst>
                </p14:cNvPr>
                <p14:cNvContentPartPr/>
                <p14:nvPr/>
              </p14:nvContentPartPr>
              <p14:xfrm>
                <a:off x="7842130" y="4138289"/>
                <a:ext cx="240840" cy="52848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A10595A5-846C-6B01-2310-4494241E9425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7833130" y="4129289"/>
                  <a:ext cx="258480" cy="54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8BE98CA1-9624-09B5-EB7E-C97DE6E34DED}"/>
                    </a:ext>
                  </a:extLst>
                </p14:cNvPr>
                <p14:cNvContentPartPr/>
                <p14:nvPr/>
              </p14:nvContentPartPr>
              <p14:xfrm>
                <a:off x="8315890" y="3989609"/>
                <a:ext cx="777240" cy="39420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8BE98CA1-9624-09B5-EB7E-C97DE6E34DED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8306890" y="3980609"/>
                  <a:ext cx="79488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4D3716BE-EA44-5842-6568-F0708ECA4FE0}"/>
                    </a:ext>
                  </a:extLst>
                </p14:cNvPr>
                <p14:cNvContentPartPr/>
                <p14:nvPr/>
              </p14:nvContentPartPr>
              <p14:xfrm>
                <a:off x="8348290" y="4179689"/>
                <a:ext cx="270720" cy="201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4D3716BE-EA44-5842-6568-F0708ECA4FE0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8339290" y="4170689"/>
                  <a:ext cx="2883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7905625C-76B0-7DE4-63F6-F749AF0285FB}"/>
                    </a:ext>
                  </a:extLst>
                </p14:cNvPr>
                <p14:cNvContentPartPr/>
                <p14:nvPr/>
              </p14:nvContentPartPr>
              <p14:xfrm>
                <a:off x="9381130" y="4178609"/>
                <a:ext cx="216720" cy="1771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7905625C-76B0-7DE4-63F6-F749AF0285FB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9372130" y="4169609"/>
                  <a:ext cx="2343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C3006DB1-D5DE-E050-7CC6-C93E2F3C1229}"/>
                    </a:ext>
                  </a:extLst>
                </p14:cNvPr>
                <p14:cNvContentPartPr/>
                <p14:nvPr/>
              </p14:nvContentPartPr>
              <p14:xfrm>
                <a:off x="9632050" y="4302809"/>
                <a:ext cx="107640" cy="10584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C3006DB1-D5DE-E050-7CC6-C93E2F3C1229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9623410" y="4293809"/>
                  <a:ext cx="1252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F3A1B890-B385-6A7D-AC8E-C2E94113D14E}"/>
                    </a:ext>
                  </a:extLst>
                </p14:cNvPr>
                <p14:cNvContentPartPr/>
                <p14:nvPr/>
              </p14:nvContentPartPr>
              <p14:xfrm>
                <a:off x="9839770" y="4029929"/>
                <a:ext cx="82080" cy="2847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F3A1B890-B385-6A7D-AC8E-C2E94113D14E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9830770" y="4021289"/>
                  <a:ext cx="9972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38A9DA07-913F-843E-79BC-DF935FCD442A}"/>
                    </a:ext>
                  </a:extLst>
                </p14:cNvPr>
                <p14:cNvContentPartPr/>
                <p14:nvPr/>
              </p14:nvContentPartPr>
              <p14:xfrm>
                <a:off x="9990970" y="4191569"/>
                <a:ext cx="82800" cy="691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38A9DA07-913F-843E-79BC-DF935FCD442A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9982330" y="4182569"/>
                  <a:ext cx="10044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D7711B1F-87E3-AB4F-9ADB-C4647BB6910D}"/>
                    </a:ext>
                  </a:extLst>
                </p14:cNvPr>
                <p14:cNvContentPartPr/>
                <p14:nvPr/>
              </p14:nvContentPartPr>
              <p14:xfrm>
                <a:off x="10174210" y="4018049"/>
                <a:ext cx="65520" cy="3675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D7711B1F-87E3-AB4F-9ADB-C4647BB6910D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10165210" y="4009409"/>
                  <a:ext cx="8316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DE956B36-2747-2DA9-E5F0-CDDBF5BC5926}"/>
                    </a:ext>
                  </a:extLst>
                </p14:cNvPr>
                <p14:cNvContentPartPr/>
                <p14:nvPr/>
              </p14:nvContentPartPr>
              <p14:xfrm>
                <a:off x="6603010" y="4930289"/>
                <a:ext cx="266400" cy="33660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DE956B36-2747-2DA9-E5F0-CDDBF5BC5926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6594370" y="4921649"/>
                  <a:ext cx="28404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54CFD1B6-A105-EC0D-B038-B7A691E18EC9}"/>
                    </a:ext>
                  </a:extLst>
                </p14:cNvPr>
                <p14:cNvContentPartPr/>
                <p14:nvPr/>
              </p14:nvContentPartPr>
              <p14:xfrm>
                <a:off x="7242730" y="4796729"/>
                <a:ext cx="70560" cy="4543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54CFD1B6-A105-EC0D-B038-B7A691E18EC9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7234090" y="4787729"/>
                  <a:ext cx="8820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2F9139C6-6201-DDA9-8BDB-B5D85DA96F5E}"/>
                    </a:ext>
                  </a:extLst>
                </p14:cNvPr>
                <p14:cNvContentPartPr/>
                <p14:nvPr/>
              </p14:nvContentPartPr>
              <p14:xfrm>
                <a:off x="7424170" y="4922369"/>
                <a:ext cx="394200" cy="15516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2F9139C6-6201-DDA9-8BDB-B5D85DA96F5E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7415170" y="4913729"/>
                  <a:ext cx="4118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A525D170-599F-381C-9421-30F7D3F84C2D}"/>
                    </a:ext>
                  </a:extLst>
                </p14:cNvPr>
                <p14:cNvContentPartPr/>
                <p14:nvPr/>
              </p14:nvContentPartPr>
              <p14:xfrm>
                <a:off x="7630090" y="4828409"/>
                <a:ext cx="16200" cy="3873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A525D170-599F-381C-9421-30F7D3F84C2D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7621090" y="4819769"/>
                  <a:ext cx="3384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79E034C8-60F4-49A1-6EE2-175330CEFB36}"/>
                    </a:ext>
                  </a:extLst>
                </p14:cNvPr>
                <p14:cNvContentPartPr/>
                <p14:nvPr/>
              </p14:nvContentPartPr>
              <p14:xfrm>
                <a:off x="7920250" y="4883849"/>
                <a:ext cx="119160" cy="3423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79E034C8-60F4-49A1-6EE2-175330CEFB36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7911250" y="4875209"/>
                  <a:ext cx="1368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AE986CC6-BDBE-7E7B-2BD7-1F5B50FA87C1}"/>
                    </a:ext>
                  </a:extLst>
                </p14:cNvPr>
                <p14:cNvContentPartPr/>
                <p14:nvPr/>
              </p14:nvContentPartPr>
              <p14:xfrm>
                <a:off x="8083330" y="5005529"/>
                <a:ext cx="72720" cy="1476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AE986CC6-BDBE-7E7B-2BD7-1F5B50FA87C1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8074330" y="4996889"/>
                  <a:ext cx="903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796C95C2-F06C-DDE6-2D74-8CB2B23FB18A}"/>
                    </a:ext>
                  </a:extLst>
                </p14:cNvPr>
                <p14:cNvContentPartPr/>
                <p14:nvPr/>
              </p14:nvContentPartPr>
              <p14:xfrm>
                <a:off x="8246410" y="4963769"/>
                <a:ext cx="105840" cy="1958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796C95C2-F06C-DDE6-2D74-8CB2B23FB18A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8237410" y="4954769"/>
                  <a:ext cx="1234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C9033504-F2DA-42FD-1883-E32201134382}"/>
                    </a:ext>
                  </a:extLst>
                </p14:cNvPr>
                <p14:cNvContentPartPr/>
                <p14:nvPr/>
              </p14:nvContentPartPr>
              <p14:xfrm>
                <a:off x="8462050" y="4932089"/>
                <a:ext cx="30600" cy="2217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C9033504-F2DA-42FD-1883-E32201134382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8453050" y="4923089"/>
                  <a:ext cx="4824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BA7631DB-8050-3C20-91B6-F905C90EB789}"/>
                    </a:ext>
                  </a:extLst>
                </p14:cNvPr>
                <p14:cNvContentPartPr/>
                <p14:nvPr/>
              </p14:nvContentPartPr>
              <p14:xfrm>
                <a:off x="8435410" y="4924889"/>
                <a:ext cx="155880" cy="26028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BA7631DB-8050-3C20-91B6-F905C90EB789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8426770" y="4916249"/>
                  <a:ext cx="17352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A7913DD7-4B75-9FD3-2FAC-9D8DA421636F}"/>
                    </a:ext>
                  </a:extLst>
                </p14:cNvPr>
                <p14:cNvContentPartPr/>
                <p14:nvPr/>
              </p14:nvContentPartPr>
              <p14:xfrm>
                <a:off x="8643130" y="5174009"/>
                <a:ext cx="67680" cy="10044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A7913DD7-4B75-9FD3-2FAC-9D8DA421636F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8634130" y="5165369"/>
                  <a:ext cx="853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8F272FDB-9B52-0940-94E2-21E1483C1AB6}"/>
                    </a:ext>
                  </a:extLst>
                </p14:cNvPr>
                <p14:cNvContentPartPr/>
                <p14:nvPr/>
              </p14:nvContentPartPr>
              <p14:xfrm>
                <a:off x="8833570" y="4926689"/>
                <a:ext cx="113400" cy="19764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8F272FDB-9B52-0940-94E2-21E1483C1AB6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8824930" y="4918049"/>
                  <a:ext cx="1310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EA07F31B-8BD5-FB92-F4E3-C99E87071885}"/>
                    </a:ext>
                  </a:extLst>
                </p14:cNvPr>
                <p14:cNvContentPartPr/>
                <p14:nvPr/>
              </p14:nvContentPartPr>
              <p14:xfrm>
                <a:off x="8791810" y="4979249"/>
                <a:ext cx="184680" cy="3492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EA07F31B-8BD5-FB92-F4E3-C99E87071885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8782810" y="4970609"/>
                  <a:ext cx="2023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B054E297-7FA0-DD7D-745C-11D4F1B5CF69}"/>
                    </a:ext>
                  </a:extLst>
                </p14:cNvPr>
                <p14:cNvContentPartPr/>
                <p14:nvPr/>
              </p14:nvContentPartPr>
              <p14:xfrm>
                <a:off x="9037690" y="4746329"/>
                <a:ext cx="25920" cy="53460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B054E297-7FA0-DD7D-745C-11D4F1B5CF69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9029050" y="4737329"/>
                  <a:ext cx="43560" cy="55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45949474-0090-F30E-92EC-C40BD50EA172}"/>
                    </a:ext>
                  </a:extLst>
                </p14:cNvPr>
                <p14:cNvContentPartPr/>
                <p14:nvPr/>
              </p14:nvContentPartPr>
              <p14:xfrm>
                <a:off x="8849410" y="4810769"/>
                <a:ext cx="123840" cy="46260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45949474-0090-F30E-92EC-C40BD50EA172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8840410" y="4801769"/>
                  <a:ext cx="14148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6FC25219-95C4-EBC3-AC73-EF2B6801DF33}"/>
                    </a:ext>
                  </a:extLst>
                </p14:cNvPr>
                <p14:cNvContentPartPr/>
                <p14:nvPr/>
              </p14:nvContentPartPr>
              <p14:xfrm>
                <a:off x="9102130" y="4709609"/>
                <a:ext cx="191160" cy="15516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6FC25219-95C4-EBC3-AC73-EF2B6801DF33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9093490" y="4700969"/>
                  <a:ext cx="208800" cy="172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50390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2AA42-6579-1BE2-E8B4-4DAD59B9E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637" y="4390256"/>
            <a:ext cx="5893084" cy="20993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EB3B7B-8B7C-7ADE-7F15-A66BB61D395F}"/>
              </a:ext>
            </a:extLst>
          </p:cNvPr>
          <p:cNvGrpSpPr/>
          <p:nvPr/>
        </p:nvGrpSpPr>
        <p:grpSpPr>
          <a:xfrm>
            <a:off x="423610" y="187289"/>
            <a:ext cx="170640" cy="425520"/>
            <a:chOff x="423610" y="187289"/>
            <a:chExt cx="170640" cy="42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623399B-93C2-6B88-FF01-B8019A9BB80F}"/>
                    </a:ext>
                  </a:extLst>
                </p14:cNvPr>
                <p14:cNvContentPartPr/>
                <p14:nvPr/>
              </p14:nvContentPartPr>
              <p14:xfrm>
                <a:off x="423610" y="222929"/>
                <a:ext cx="20520" cy="2476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623399B-93C2-6B88-FF01-B8019A9BB80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4610" y="213929"/>
                  <a:ext cx="381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EABBF12-FE03-9E30-5BE4-364C63C57B2F}"/>
                    </a:ext>
                  </a:extLst>
                </p14:cNvPr>
                <p14:cNvContentPartPr/>
                <p14:nvPr/>
              </p14:nvContentPartPr>
              <p14:xfrm>
                <a:off x="479050" y="187289"/>
                <a:ext cx="115200" cy="4255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EABBF12-FE03-9E30-5BE4-364C63C57B2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0050" y="178649"/>
                  <a:ext cx="132840" cy="44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5120E6-B702-D495-EB06-EBD813631659}"/>
              </a:ext>
            </a:extLst>
          </p:cNvPr>
          <p:cNvGrpSpPr/>
          <p:nvPr/>
        </p:nvGrpSpPr>
        <p:grpSpPr>
          <a:xfrm>
            <a:off x="1617871" y="293006"/>
            <a:ext cx="6136560" cy="1103760"/>
            <a:chOff x="1617871" y="293006"/>
            <a:chExt cx="6136560" cy="110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BF1D00D-D652-AEC4-83FF-B43FD5654141}"/>
                    </a:ext>
                  </a:extLst>
                </p14:cNvPr>
                <p14:cNvContentPartPr/>
                <p14:nvPr/>
              </p14:nvContentPartPr>
              <p14:xfrm>
                <a:off x="1617871" y="901406"/>
                <a:ext cx="484200" cy="175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BF1D00D-D652-AEC4-83FF-B43FD565414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09231" y="892766"/>
                  <a:ext cx="5018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33B70F5-7244-8C53-0437-693BFBB86BF2}"/>
                    </a:ext>
                  </a:extLst>
                </p14:cNvPr>
                <p14:cNvContentPartPr/>
                <p14:nvPr/>
              </p14:nvContentPartPr>
              <p14:xfrm>
                <a:off x="1865551" y="841286"/>
                <a:ext cx="34560" cy="464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33B70F5-7244-8C53-0437-693BFBB86BF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56911" y="832646"/>
                  <a:ext cx="5220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B19BB42-327D-D59B-4D8D-E66F2A7D316F}"/>
                    </a:ext>
                  </a:extLst>
                </p14:cNvPr>
                <p14:cNvContentPartPr/>
                <p14:nvPr/>
              </p14:nvContentPartPr>
              <p14:xfrm>
                <a:off x="2217631" y="860006"/>
                <a:ext cx="77040" cy="444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B19BB42-327D-D59B-4D8D-E66F2A7D316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208631" y="851006"/>
                  <a:ext cx="9468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90500F9-4AFA-CAE5-1264-A6DF30BD814C}"/>
                    </a:ext>
                  </a:extLst>
                </p14:cNvPr>
                <p14:cNvContentPartPr/>
                <p14:nvPr/>
              </p14:nvContentPartPr>
              <p14:xfrm>
                <a:off x="2402671" y="1056926"/>
                <a:ext cx="92520" cy="806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90500F9-4AFA-CAE5-1264-A6DF30BD814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93671" y="1047926"/>
                  <a:ext cx="1101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3DFBDDD-12AD-17AA-1B4E-E1DC4B744C22}"/>
                    </a:ext>
                  </a:extLst>
                </p14:cNvPr>
                <p14:cNvContentPartPr/>
                <p14:nvPr/>
              </p14:nvContentPartPr>
              <p14:xfrm>
                <a:off x="2555311" y="1220366"/>
                <a:ext cx="52920" cy="81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3DFBDDD-12AD-17AA-1B4E-E1DC4B744C2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546311" y="1211366"/>
                  <a:ext cx="705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2CF4851-B14B-42A6-534E-F686EC49547F}"/>
                    </a:ext>
                  </a:extLst>
                </p14:cNvPr>
                <p14:cNvContentPartPr/>
                <p14:nvPr/>
              </p14:nvContentPartPr>
              <p14:xfrm>
                <a:off x="2781031" y="878006"/>
                <a:ext cx="117360" cy="279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2CF4851-B14B-42A6-534E-F686EC49547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72031" y="869366"/>
                  <a:ext cx="13500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A0F39B5-8A17-8D75-F25E-BEA2BF366AC1}"/>
                    </a:ext>
                  </a:extLst>
                </p14:cNvPr>
                <p14:cNvContentPartPr/>
                <p14:nvPr/>
              </p14:nvContentPartPr>
              <p14:xfrm>
                <a:off x="2710831" y="1039286"/>
                <a:ext cx="210240" cy="25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A0F39B5-8A17-8D75-F25E-BEA2BF366AC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01831" y="1030646"/>
                  <a:ext cx="2278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24451CE-46D2-335B-DB5A-781A68B49CBD}"/>
                    </a:ext>
                  </a:extLst>
                </p14:cNvPr>
                <p14:cNvContentPartPr/>
                <p14:nvPr/>
              </p14:nvContentPartPr>
              <p14:xfrm>
                <a:off x="2979031" y="844166"/>
                <a:ext cx="51480" cy="440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24451CE-46D2-335B-DB5A-781A68B49CB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70391" y="835166"/>
                  <a:ext cx="6912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FFA8250-B883-D878-CFAC-BD1F11576D30}"/>
                    </a:ext>
                  </a:extLst>
                </p14:cNvPr>
                <p14:cNvContentPartPr/>
                <p14:nvPr/>
              </p14:nvContentPartPr>
              <p14:xfrm>
                <a:off x="3366751" y="998246"/>
                <a:ext cx="200160" cy="15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FFA8250-B883-D878-CFAC-BD1F11576D3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358111" y="989606"/>
                  <a:ext cx="2178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C722584-537E-DD74-BC43-96D0BCA542A7}"/>
                    </a:ext>
                  </a:extLst>
                </p14:cNvPr>
                <p14:cNvContentPartPr/>
                <p14:nvPr/>
              </p14:nvContentPartPr>
              <p14:xfrm>
                <a:off x="3360631" y="1079606"/>
                <a:ext cx="135000" cy="9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C722584-537E-DD74-BC43-96D0BCA542A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51991" y="1070606"/>
                  <a:ext cx="1526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753E575-0352-0FDF-AE9C-7F9B3EDCA212}"/>
                    </a:ext>
                  </a:extLst>
                </p14:cNvPr>
                <p14:cNvContentPartPr/>
                <p14:nvPr/>
              </p14:nvContentPartPr>
              <p14:xfrm>
                <a:off x="3945271" y="628886"/>
                <a:ext cx="446040" cy="463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753E575-0352-0FDF-AE9C-7F9B3EDCA21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936631" y="620246"/>
                  <a:ext cx="463680" cy="48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A15ECCA-617A-C07B-D905-8BDAB1C41F37}"/>
                    </a:ext>
                  </a:extLst>
                </p14:cNvPr>
                <p14:cNvContentPartPr/>
                <p14:nvPr/>
              </p14:nvContentPartPr>
              <p14:xfrm>
                <a:off x="3998911" y="1265006"/>
                <a:ext cx="147600" cy="131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A15ECCA-617A-C07B-D905-8BDAB1C41F3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989911" y="1256006"/>
                  <a:ext cx="1652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45706EB-1092-39D7-616E-AA5D8890CFEE}"/>
                    </a:ext>
                  </a:extLst>
                </p14:cNvPr>
                <p14:cNvContentPartPr/>
                <p14:nvPr/>
              </p14:nvContentPartPr>
              <p14:xfrm>
                <a:off x="4709191" y="705566"/>
                <a:ext cx="170640" cy="304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45706EB-1092-39D7-616E-AA5D8890CFE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700551" y="696566"/>
                  <a:ext cx="1882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45F22B0-3BF0-E514-96BF-3A1B220B61CE}"/>
                    </a:ext>
                  </a:extLst>
                </p14:cNvPr>
                <p14:cNvContentPartPr/>
                <p14:nvPr/>
              </p14:nvContentPartPr>
              <p14:xfrm>
                <a:off x="4719631" y="875846"/>
                <a:ext cx="95040" cy="21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45F22B0-3BF0-E514-96BF-3A1B220B61C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710631" y="867206"/>
                  <a:ext cx="1126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AA9AF2F-30B5-5DF2-0507-88EEA1DD4848}"/>
                    </a:ext>
                  </a:extLst>
                </p14:cNvPr>
                <p14:cNvContentPartPr/>
                <p14:nvPr/>
              </p14:nvContentPartPr>
              <p14:xfrm>
                <a:off x="4953631" y="978806"/>
                <a:ext cx="87840" cy="125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AA9AF2F-30B5-5DF2-0507-88EEA1DD484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944631" y="970166"/>
                  <a:ext cx="1054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138C5B7-60D4-63F0-4047-6EC5633C6F37}"/>
                    </a:ext>
                  </a:extLst>
                </p14:cNvPr>
                <p14:cNvContentPartPr/>
                <p14:nvPr/>
              </p14:nvContentPartPr>
              <p14:xfrm>
                <a:off x="5259271" y="812126"/>
                <a:ext cx="183240" cy="199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138C5B7-60D4-63F0-4047-6EC5633C6F3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250631" y="803126"/>
                  <a:ext cx="2008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95D3D82-5219-CB10-1A23-A0E9427086DE}"/>
                    </a:ext>
                  </a:extLst>
                </p14:cNvPr>
                <p14:cNvContentPartPr/>
                <p14:nvPr/>
              </p14:nvContentPartPr>
              <p14:xfrm>
                <a:off x="5484271" y="1037126"/>
                <a:ext cx="122040" cy="105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95D3D82-5219-CB10-1A23-A0E9427086D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475271" y="1028126"/>
                  <a:ext cx="1396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3C37013-27CD-0BF7-2CD9-2952295DD1BB}"/>
                    </a:ext>
                  </a:extLst>
                </p14:cNvPr>
                <p14:cNvContentPartPr/>
                <p14:nvPr/>
              </p14:nvContentPartPr>
              <p14:xfrm>
                <a:off x="5696311" y="724286"/>
                <a:ext cx="102600" cy="345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3C37013-27CD-0BF7-2CD9-2952295DD1B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687311" y="715286"/>
                  <a:ext cx="12024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DDF4B6D-B57D-9621-C9D2-1A834F5EC501}"/>
                    </a:ext>
                  </a:extLst>
                </p14:cNvPr>
                <p14:cNvContentPartPr/>
                <p14:nvPr/>
              </p14:nvContentPartPr>
              <p14:xfrm>
                <a:off x="5822671" y="864686"/>
                <a:ext cx="103680" cy="139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DDF4B6D-B57D-9621-C9D2-1A834F5EC50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813671" y="855686"/>
                  <a:ext cx="12132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07BC449-A343-1870-009D-8043141DD14D}"/>
                    </a:ext>
                  </a:extLst>
                </p14:cNvPr>
                <p14:cNvContentPartPr/>
                <p14:nvPr/>
              </p14:nvContentPartPr>
              <p14:xfrm>
                <a:off x="5958751" y="730046"/>
                <a:ext cx="196200" cy="348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07BC449-A343-1870-009D-8043141DD14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950111" y="721406"/>
                  <a:ext cx="2138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84E21CA-BF49-C8BE-3922-9B490FBC99B2}"/>
                    </a:ext>
                  </a:extLst>
                </p14:cNvPr>
                <p14:cNvContentPartPr/>
                <p14:nvPr/>
              </p14:nvContentPartPr>
              <p14:xfrm>
                <a:off x="6300391" y="852446"/>
                <a:ext cx="163440" cy="229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84E21CA-BF49-C8BE-3922-9B490FBC99B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291751" y="843806"/>
                  <a:ext cx="1810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33BC5D2-9C65-6D2B-48D5-4C3E390DCC1A}"/>
                    </a:ext>
                  </a:extLst>
                </p14:cNvPr>
                <p14:cNvContentPartPr/>
                <p14:nvPr/>
              </p14:nvContentPartPr>
              <p14:xfrm>
                <a:off x="6566791" y="630326"/>
                <a:ext cx="131760" cy="23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33BC5D2-9C65-6D2B-48D5-4C3E390DCC1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558151" y="621686"/>
                  <a:ext cx="1494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B6A097F-6714-6965-480D-EFFAD2919BDA}"/>
                    </a:ext>
                  </a:extLst>
                </p14:cNvPr>
                <p14:cNvContentPartPr/>
                <p14:nvPr/>
              </p14:nvContentPartPr>
              <p14:xfrm>
                <a:off x="6824911" y="565886"/>
                <a:ext cx="87840" cy="90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B6A097F-6714-6965-480D-EFFAD2919BD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815911" y="557246"/>
                  <a:ext cx="1054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60CA6CE-143E-0E94-FBAD-EE0DDDA551C8}"/>
                    </a:ext>
                  </a:extLst>
                </p14:cNvPr>
                <p14:cNvContentPartPr/>
                <p14:nvPr/>
              </p14:nvContentPartPr>
              <p14:xfrm>
                <a:off x="6899431" y="435566"/>
                <a:ext cx="11520" cy="47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60CA6CE-143E-0E94-FBAD-EE0DDDA551C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890431" y="426926"/>
                  <a:ext cx="291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01AB2FF-7A50-1872-97B4-554A81845C6D}"/>
                    </a:ext>
                  </a:extLst>
                </p14:cNvPr>
                <p14:cNvContentPartPr/>
                <p14:nvPr/>
              </p14:nvContentPartPr>
              <p14:xfrm>
                <a:off x="7105711" y="293006"/>
                <a:ext cx="82080" cy="196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01AB2FF-7A50-1872-97B4-554A81845C6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097071" y="284006"/>
                  <a:ext cx="9972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790139E-880E-861E-F3FB-0CEEFC95E57C}"/>
                    </a:ext>
                  </a:extLst>
                </p14:cNvPr>
                <p14:cNvContentPartPr/>
                <p14:nvPr/>
              </p14:nvContentPartPr>
              <p14:xfrm>
                <a:off x="7119751" y="383726"/>
                <a:ext cx="104040" cy="21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790139E-880E-861E-F3FB-0CEEFC95E57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111111" y="375086"/>
                  <a:ext cx="1216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1CD16CF-BB66-F026-9AA9-46F599FF24E8}"/>
                    </a:ext>
                  </a:extLst>
                </p14:cNvPr>
                <p14:cNvContentPartPr/>
                <p14:nvPr/>
              </p14:nvContentPartPr>
              <p14:xfrm>
                <a:off x="7151071" y="309566"/>
                <a:ext cx="133560" cy="36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1CD16CF-BB66-F026-9AA9-46F599FF24E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142071" y="300566"/>
                  <a:ext cx="1512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63E73EF-4933-EF19-2A33-34CDA73346C8}"/>
                    </a:ext>
                  </a:extLst>
                </p14:cNvPr>
                <p14:cNvContentPartPr/>
                <p14:nvPr/>
              </p14:nvContentPartPr>
              <p14:xfrm>
                <a:off x="6984031" y="581726"/>
                <a:ext cx="480600" cy="32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63E73EF-4933-EF19-2A33-34CDA73346C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975391" y="572726"/>
                  <a:ext cx="4982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B408805-293C-D80A-426A-09CBD6732FE5}"/>
                    </a:ext>
                  </a:extLst>
                </p14:cNvPr>
                <p14:cNvContentPartPr/>
                <p14:nvPr/>
              </p14:nvContentPartPr>
              <p14:xfrm>
                <a:off x="7136311" y="677846"/>
                <a:ext cx="82440" cy="159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B408805-293C-D80A-426A-09CBD6732FE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127671" y="668846"/>
                  <a:ext cx="1000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ECD3DCE-BC49-B66F-E46E-FB440DA9DF36}"/>
                    </a:ext>
                  </a:extLst>
                </p14:cNvPr>
                <p14:cNvContentPartPr/>
                <p14:nvPr/>
              </p14:nvContentPartPr>
              <p14:xfrm>
                <a:off x="7065391" y="710966"/>
                <a:ext cx="164160" cy="89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ECD3DCE-BC49-B66F-E46E-FB440DA9DF3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56391" y="702326"/>
                  <a:ext cx="1818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BA1080F-8C9E-1029-8D1E-D1F23A310DE6}"/>
                    </a:ext>
                  </a:extLst>
                </p14:cNvPr>
                <p14:cNvContentPartPr/>
                <p14:nvPr/>
              </p14:nvContentPartPr>
              <p14:xfrm>
                <a:off x="7233511" y="463646"/>
                <a:ext cx="98640" cy="972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BA1080F-8C9E-1029-8D1E-D1F23A310DE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224871" y="455006"/>
                  <a:ext cx="11628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AEE4583-E6F3-8B8B-F43A-0982DF2895D9}"/>
                    </a:ext>
                  </a:extLst>
                </p14:cNvPr>
                <p14:cNvContentPartPr/>
                <p14:nvPr/>
              </p14:nvContentPartPr>
              <p14:xfrm>
                <a:off x="7548871" y="390566"/>
                <a:ext cx="117720" cy="237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AEE4583-E6F3-8B8B-F43A-0982DF2895D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540231" y="381566"/>
                  <a:ext cx="13536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ECB41A1-6F54-D10A-45F4-DB46670ED50B}"/>
                    </a:ext>
                  </a:extLst>
                </p14:cNvPr>
                <p14:cNvContentPartPr/>
                <p14:nvPr/>
              </p14:nvContentPartPr>
              <p14:xfrm>
                <a:off x="7494151" y="488486"/>
                <a:ext cx="260280" cy="406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ECB41A1-6F54-D10A-45F4-DB46670ED50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485151" y="479846"/>
                  <a:ext cx="277920" cy="5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1DBBDD3-33E1-BD52-C6D7-9F68026AFDE2}"/>
                  </a:ext>
                </a:extLst>
              </p14:cNvPr>
              <p14:cNvContentPartPr/>
              <p14:nvPr/>
            </p14:nvContentPartPr>
            <p14:xfrm>
              <a:off x="8199610" y="762209"/>
              <a:ext cx="678240" cy="147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1DBBDD3-33E1-BD52-C6D7-9F68026AFDE2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190610" y="753209"/>
                <a:ext cx="695880" cy="16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8E54E4EF-35EF-07C8-4529-2E4CF6AC4588}"/>
              </a:ext>
            </a:extLst>
          </p:cNvPr>
          <p:cNvGrpSpPr/>
          <p:nvPr/>
        </p:nvGrpSpPr>
        <p:grpSpPr>
          <a:xfrm>
            <a:off x="9140650" y="566009"/>
            <a:ext cx="1616400" cy="332640"/>
            <a:chOff x="9140650" y="566009"/>
            <a:chExt cx="161640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70D07DF-EEE4-F703-B8AD-8B244B4CEA15}"/>
                    </a:ext>
                  </a:extLst>
                </p14:cNvPr>
                <p14:cNvContentPartPr/>
                <p14:nvPr/>
              </p14:nvContentPartPr>
              <p14:xfrm>
                <a:off x="9140650" y="566009"/>
                <a:ext cx="1110960" cy="332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70D07DF-EEE4-F703-B8AD-8B244B4CEA1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132010" y="557009"/>
                  <a:ext cx="112860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56041F9-6D65-1565-5AEF-531088015A9A}"/>
                    </a:ext>
                  </a:extLst>
                </p14:cNvPr>
                <p14:cNvContentPartPr/>
                <p14:nvPr/>
              </p14:nvContentPartPr>
              <p14:xfrm>
                <a:off x="9657610" y="729809"/>
                <a:ext cx="348120" cy="30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56041F9-6D65-1565-5AEF-531088015A9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648970" y="721169"/>
                  <a:ext cx="3657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B6AA642-24A7-F1EB-1022-D7C49F75CCAC}"/>
                    </a:ext>
                  </a:extLst>
                </p14:cNvPr>
                <p14:cNvContentPartPr/>
                <p14:nvPr/>
              </p14:nvContentPartPr>
              <p14:xfrm>
                <a:off x="9560410" y="680849"/>
                <a:ext cx="19440" cy="4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B6AA642-24A7-F1EB-1022-D7C49F75CCAC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551770" y="672209"/>
                  <a:ext cx="370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B79CE38-0113-C217-2675-92F08B3EAEA6}"/>
                    </a:ext>
                  </a:extLst>
                </p14:cNvPr>
                <p14:cNvContentPartPr/>
                <p14:nvPr/>
              </p14:nvContentPartPr>
              <p14:xfrm>
                <a:off x="10349530" y="773729"/>
                <a:ext cx="407520" cy="109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B79CE38-0113-C217-2675-92F08B3EAEA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340530" y="764729"/>
                  <a:ext cx="425160" cy="12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2B52FD9-B2EC-638F-AA1A-CEDD9CDDB213}"/>
                  </a:ext>
                </a:extLst>
              </p14:cNvPr>
              <p14:cNvContentPartPr/>
              <p14:nvPr/>
            </p14:nvContentPartPr>
            <p14:xfrm>
              <a:off x="10989970" y="807209"/>
              <a:ext cx="223560" cy="684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2B52FD9-B2EC-638F-AA1A-CEDD9CDDB213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980970" y="798209"/>
                <a:ext cx="24120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A663C0C-2390-3D89-4E53-A78048C3DBD7}"/>
                  </a:ext>
                </a:extLst>
              </p14:cNvPr>
              <p14:cNvContentPartPr/>
              <p14:nvPr/>
            </p14:nvContentPartPr>
            <p14:xfrm>
              <a:off x="8052010" y="1157129"/>
              <a:ext cx="652320" cy="182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A663C0C-2390-3D89-4E53-A78048C3DBD7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8043370" y="1148129"/>
                <a:ext cx="669960" cy="20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FB1A13EE-5D42-AFC4-CEA9-C3507ED0A22F}"/>
              </a:ext>
            </a:extLst>
          </p:cNvPr>
          <p:cNvGrpSpPr/>
          <p:nvPr/>
        </p:nvGrpSpPr>
        <p:grpSpPr>
          <a:xfrm>
            <a:off x="8927170" y="1036169"/>
            <a:ext cx="2440800" cy="306360"/>
            <a:chOff x="8927170" y="1036169"/>
            <a:chExt cx="2440800" cy="30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D7E5354-46F7-2E9D-4D4B-77497DA31BC5}"/>
                    </a:ext>
                  </a:extLst>
                </p14:cNvPr>
                <p14:cNvContentPartPr/>
                <p14:nvPr/>
              </p14:nvContentPartPr>
              <p14:xfrm>
                <a:off x="8927170" y="1251449"/>
                <a:ext cx="120600" cy="79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D7E5354-46F7-2E9D-4D4B-77497DA31BC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918530" y="1242449"/>
                  <a:ext cx="13824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FCC6749-6273-38FC-C3AB-89BC44BB9020}"/>
                    </a:ext>
                  </a:extLst>
                </p14:cNvPr>
                <p14:cNvContentPartPr/>
                <p14:nvPr/>
              </p14:nvContentPartPr>
              <p14:xfrm>
                <a:off x="9078370" y="1219049"/>
                <a:ext cx="129600" cy="123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FCC6749-6273-38FC-C3AB-89BC44BB902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069730" y="1210049"/>
                  <a:ext cx="1472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58916C2-8AAF-2ADA-EC9E-915466ACC6F0}"/>
                    </a:ext>
                  </a:extLst>
                </p14:cNvPr>
                <p14:cNvContentPartPr/>
                <p14:nvPr/>
              </p14:nvContentPartPr>
              <p14:xfrm>
                <a:off x="9243970" y="1226609"/>
                <a:ext cx="205200" cy="975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58916C2-8AAF-2ADA-EC9E-915466ACC6F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234970" y="1217969"/>
                  <a:ext cx="22284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A6DE11D-A02E-6A35-A95C-25BB21FAF471}"/>
                    </a:ext>
                  </a:extLst>
                </p14:cNvPr>
                <p14:cNvContentPartPr/>
                <p14:nvPr/>
              </p14:nvContentPartPr>
              <p14:xfrm>
                <a:off x="9601810" y="1036169"/>
                <a:ext cx="882000" cy="299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A6DE11D-A02E-6A35-A95C-25BB21FAF47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592810" y="1027169"/>
                  <a:ext cx="89964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227BDEA-B015-431F-4214-451B10095902}"/>
                    </a:ext>
                  </a:extLst>
                </p14:cNvPr>
                <p14:cNvContentPartPr/>
                <p14:nvPr/>
              </p14:nvContentPartPr>
              <p14:xfrm>
                <a:off x="10072330" y="1117889"/>
                <a:ext cx="276480" cy="403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227BDEA-B015-431F-4214-451B1009590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063690" y="1109249"/>
                  <a:ext cx="2941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9E3D491-948E-6ECB-C6BC-7500C6A0086E}"/>
                    </a:ext>
                  </a:extLst>
                </p14:cNvPr>
                <p14:cNvContentPartPr/>
                <p14:nvPr/>
              </p14:nvContentPartPr>
              <p14:xfrm>
                <a:off x="9819610" y="1107809"/>
                <a:ext cx="259200" cy="6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9E3D491-948E-6ECB-C6BC-7500C6A0086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810610" y="1099169"/>
                  <a:ext cx="2768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5F5CDF1-185F-BE42-0A8C-A8AC092B175F}"/>
                    </a:ext>
                  </a:extLst>
                </p14:cNvPr>
                <p14:cNvContentPartPr/>
                <p14:nvPr/>
              </p14:nvContentPartPr>
              <p14:xfrm>
                <a:off x="10638970" y="1043009"/>
                <a:ext cx="729000" cy="273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5F5CDF1-185F-BE42-0A8C-A8AC092B175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629970" y="1034369"/>
                  <a:ext cx="74664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484B7B3-8799-7A0E-28CE-47E2EACC6BCD}"/>
                    </a:ext>
                  </a:extLst>
                </p14:cNvPr>
                <p14:cNvContentPartPr/>
                <p14:nvPr/>
              </p14:nvContentPartPr>
              <p14:xfrm>
                <a:off x="11086810" y="1131209"/>
                <a:ext cx="186480" cy="40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484B7B3-8799-7A0E-28CE-47E2EACC6BC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1077810" y="1122569"/>
                  <a:ext cx="2041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19657E9-C1C6-D096-90CF-89591BDE4426}"/>
                    </a:ext>
                  </a:extLst>
                </p14:cNvPr>
                <p14:cNvContentPartPr/>
                <p14:nvPr/>
              </p14:nvContentPartPr>
              <p14:xfrm>
                <a:off x="11018770" y="1089449"/>
                <a:ext cx="45720" cy="176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19657E9-C1C6-D096-90CF-89591BDE442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009770" y="1080449"/>
                  <a:ext cx="63360" cy="3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AD4D7BF-D2C8-1C90-D397-3A7BFBE39868}"/>
                  </a:ext>
                </a:extLst>
              </p14:cNvPr>
              <p14:cNvContentPartPr/>
              <p14:nvPr/>
            </p14:nvContentPartPr>
            <p14:xfrm>
              <a:off x="8016370" y="1603169"/>
              <a:ext cx="147960" cy="1684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AD4D7BF-D2C8-1C90-D397-3A7BFBE39868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8007370" y="1594169"/>
                <a:ext cx="1656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A64DDC6-A7ED-D7FD-8600-283B691B29D8}"/>
                  </a:ext>
                </a:extLst>
              </p14:cNvPr>
              <p14:cNvContentPartPr/>
              <p14:nvPr/>
            </p14:nvContentPartPr>
            <p14:xfrm>
              <a:off x="9493810" y="1616849"/>
              <a:ext cx="1087920" cy="3736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A64DDC6-A7ED-D7FD-8600-283B691B29D8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9485170" y="1607849"/>
                <a:ext cx="1105560" cy="39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3CE9199F-EA57-228E-F609-7527E63E4DC3}"/>
              </a:ext>
            </a:extLst>
          </p:cNvPr>
          <p:cNvGrpSpPr/>
          <p:nvPr/>
        </p:nvGrpSpPr>
        <p:grpSpPr>
          <a:xfrm>
            <a:off x="7989010" y="2000249"/>
            <a:ext cx="1596240" cy="413640"/>
            <a:chOff x="7989010" y="2000249"/>
            <a:chExt cx="1596240" cy="41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38FD637-E5F2-E5C1-8B70-00FC2AF360A1}"/>
                    </a:ext>
                  </a:extLst>
                </p14:cNvPr>
                <p14:cNvContentPartPr/>
                <p14:nvPr/>
              </p14:nvContentPartPr>
              <p14:xfrm>
                <a:off x="7989010" y="2000249"/>
                <a:ext cx="1596240" cy="4136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38FD637-E5F2-E5C1-8B70-00FC2AF360A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980010" y="1991609"/>
                  <a:ext cx="161388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77D73E1-ACB9-E34A-273D-AD9C32BC4E6B}"/>
                    </a:ext>
                  </a:extLst>
                </p14:cNvPr>
                <p14:cNvContentPartPr/>
                <p14:nvPr/>
              </p14:nvContentPartPr>
              <p14:xfrm>
                <a:off x="8756170" y="2057489"/>
                <a:ext cx="286920" cy="435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77D73E1-ACB9-E34A-273D-AD9C32BC4E6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747170" y="2048849"/>
                  <a:ext cx="304560" cy="6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C3DDEE3-AB4D-C394-9E04-FAF71F952A4A}"/>
              </a:ext>
            </a:extLst>
          </p:cNvPr>
          <p:cNvGrpSpPr/>
          <p:nvPr/>
        </p:nvGrpSpPr>
        <p:grpSpPr>
          <a:xfrm>
            <a:off x="9809530" y="1979729"/>
            <a:ext cx="624600" cy="499680"/>
            <a:chOff x="9809530" y="1979729"/>
            <a:chExt cx="624600" cy="49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2A06316-87EC-8C0A-A8CD-A3F8463C26EC}"/>
                    </a:ext>
                  </a:extLst>
                </p14:cNvPr>
                <p14:cNvContentPartPr/>
                <p14:nvPr/>
              </p14:nvContentPartPr>
              <p14:xfrm>
                <a:off x="9809530" y="1979729"/>
                <a:ext cx="144720" cy="4100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2A06316-87EC-8C0A-A8CD-A3F8463C26E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800890" y="1971089"/>
                  <a:ext cx="16236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6602E78-8A1B-D64C-8C47-129A6AA3B586}"/>
                    </a:ext>
                  </a:extLst>
                </p14:cNvPr>
                <p14:cNvContentPartPr/>
                <p14:nvPr/>
              </p14:nvContentPartPr>
              <p14:xfrm>
                <a:off x="10025890" y="2072969"/>
                <a:ext cx="83880" cy="2390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6602E78-8A1B-D64C-8C47-129A6AA3B586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017250" y="2064329"/>
                  <a:ext cx="10152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DBB1D14-5892-36C6-5104-10C1F9682237}"/>
                    </a:ext>
                  </a:extLst>
                </p14:cNvPr>
                <p14:cNvContentPartPr/>
                <p14:nvPr/>
              </p14:nvContentPartPr>
              <p14:xfrm>
                <a:off x="10050730" y="2210489"/>
                <a:ext cx="86400" cy="17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DBB1D14-5892-36C6-5104-10C1F968223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042090" y="2201489"/>
                  <a:ext cx="10404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7EF1923-3F96-5086-0140-E1ADFF5E96AA}"/>
                    </a:ext>
                  </a:extLst>
                </p14:cNvPr>
                <p14:cNvContentPartPr/>
                <p14:nvPr/>
              </p14:nvContentPartPr>
              <p14:xfrm>
                <a:off x="10034170" y="2063969"/>
                <a:ext cx="157680" cy="226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7EF1923-3F96-5086-0140-E1ADFF5E96A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025170" y="2054969"/>
                  <a:ext cx="1753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7FA1742-DF43-BE92-DCF6-9E0B7506F37E}"/>
                    </a:ext>
                  </a:extLst>
                </p14:cNvPr>
                <p14:cNvContentPartPr/>
                <p14:nvPr/>
              </p14:nvContentPartPr>
              <p14:xfrm>
                <a:off x="10229290" y="2280689"/>
                <a:ext cx="81360" cy="748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7FA1742-DF43-BE92-DCF6-9E0B7506F37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0220290" y="2272049"/>
                  <a:ext cx="990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F268D30F-5F5F-45FD-B960-54E67DAF2663}"/>
                    </a:ext>
                  </a:extLst>
                </p14:cNvPr>
                <p14:cNvContentPartPr/>
                <p14:nvPr/>
              </p14:nvContentPartPr>
              <p14:xfrm>
                <a:off x="10275730" y="2007449"/>
                <a:ext cx="158400" cy="471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F268D30F-5F5F-45FD-B960-54E67DAF2663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267090" y="1998449"/>
                  <a:ext cx="176040" cy="48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E6AC186-0F2A-0D3F-B966-CA2203C85009}"/>
              </a:ext>
            </a:extLst>
          </p:cNvPr>
          <p:cNvGrpSpPr/>
          <p:nvPr/>
        </p:nvGrpSpPr>
        <p:grpSpPr>
          <a:xfrm>
            <a:off x="8379250" y="1549889"/>
            <a:ext cx="899640" cy="313920"/>
            <a:chOff x="8379250" y="1549889"/>
            <a:chExt cx="89964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A6CF76D-C301-A7C9-FEC6-25B1484A7F09}"/>
                    </a:ext>
                  </a:extLst>
                </p14:cNvPr>
                <p14:cNvContentPartPr/>
                <p14:nvPr/>
              </p14:nvContentPartPr>
              <p14:xfrm>
                <a:off x="8379250" y="1549889"/>
                <a:ext cx="898200" cy="284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A6CF76D-C301-A7C9-FEC6-25B1484A7F0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370610" y="1541249"/>
                  <a:ext cx="91584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5C16511-ADE8-1680-1D54-442CF18807D1}"/>
                    </a:ext>
                  </a:extLst>
                </p14:cNvPr>
                <p14:cNvContentPartPr/>
                <p14:nvPr/>
              </p14:nvContentPartPr>
              <p14:xfrm>
                <a:off x="8705770" y="1572569"/>
                <a:ext cx="456840" cy="102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5C16511-ADE8-1680-1D54-442CF18807D1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697130" y="1563929"/>
                  <a:ext cx="47448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E7D4EF0-C528-9FAC-02D2-1653DF3792A1}"/>
                    </a:ext>
                  </a:extLst>
                </p14:cNvPr>
                <p14:cNvContentPartPr/>
                <p14:nvPr/>
              </p14:nvContentPartPr>
              <p14:xfrm>
                <a:off x="9196090" y="1759409"/>
                <a:ext cx="74520" cy="622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E7D4EF0-C528-9FAC-02D2-1653DF3792A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9187450" y="1750769"/>
                  <a:ext cx="9216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264098CE-9FD4-849D-FFAE-EA487B4CF806}"/>
                    </a:ext>
                  </a:extLst>
                </p14:cNvPr>
                <p14:cNvContentPartPr/>
                <p14:nvPr/>
              </p14:nvContentPartPr>
              <p14:xfrm>
                <a:off x="9151810" y="1763009"/>
                <a:ext cx="127080" cy="1008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264098CE-9FD4-849D-FFAE-EA487B4CF806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9143170" y="1754369"/>
                  <a:ext cx="144720" cy="11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C2683E7-AE05-637B-B86A-31490D78E1EB}"/>
              </a:ext>
            </a:extLst>
          </p:cNvPr>
          <p:cNvGrpSpPr/>
          <p:nvPr/>
        </p:nvGrpSpPr>
        <p:grpSpPr>
          <a:xfrm>
            <a:off x="668410" y="2303729"/>
            <a:ext cx="1830600" cy="442080"/>
            <a:chOff x="668410" y="2303729"/>
            <a:chExt cx="1830600" cy="44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59D60CC-95BF-E968-8572-7FF60708C609}"/>
                    </a:ext>
                  </a:extLst>
                </p14:cNvPr>
                <p14:cNvContentPartPr/>
                <p14:nvPr/>
              </p14:nvContentPartPr>
              <p14:xfrm>
                <a:off x="668410" y="2303729"/>
                <a:ext cx="808200" cy="2732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59D60CC-95BF-E968-8572-7FF60708C609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59410" y="2294729"/>
                  <a:ext cx="8258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9C6F09B-A353-F22C-1A50-85312D4D2874}"/>
                    </a:ext>
                  </a:extLst>
                </p14:cNvPr>
                <p14:cNvContentPartPr/>
                <p14:nvPr/>
              </p14:nvContentPartPr>
              <p14:xfrm>
                <a:off x="901330" y="2414249"/>
                <a:ext cx="282240" cy="576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9C6F09B-A353-F22C-1A50-85312D4D287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92330" y="2405249"/>
                  <a:ext cx="2998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ABFF704-20B3-7BFD-898F-20809E813FF6}"/>
                    </a:ext>
                  </a:extLst>
                </p14:cNvPr>
                <p14:cNvContentPartPr/>
                <p14:nvPr/>
              </p14:nvContentPartPr>
              <p14:xfrm>
                <a:off x="1628530" y="2421809"/>
                <a:ext cx="870480" cy="3240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ABFF704-20B3-7BFD-898F-20809E813FF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619530" y="2413169"/>
                  <a:ext cx="888120" cy="34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952F0B1-3A80-7FB1-45E8-B718AD47D056}"/>
              </a:ext>
            </a:extLst>
          </p:cNvPr>
          <p:cNvGrpSpPr/>
          <p:nvPr/>
        </p:nvGrpSpPr>
        <p:grpSpPr>
          <a:xfrm>
            <a:off x="2644810" y="2198249"/>
            <a:ext cx="3718080" cy="546480"/>
            <a:chOff x="2644810" y="2198249"/>
            <a:chExt cx="3718080" cy="54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0BDF3314-76F7-7D9C-5A8D-134675807CEA}"/>
                    </a:ext>
                  </a:extLst>
                </p14:cNvPr>
                <p14:cNvContentPartPr/>
                <p14:nvPr/>
              </p14:nvContentPartPr>
              <p14:xfrm>
                <a:off x="2644810" y="2212289"/>
                <a:ext cx="1474560" cy="5324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0BDF3314-76F7-7D9C-5A8D-134675807CE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635810" y="2203289"/>
                  <a:ext cx="149220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F10D250-6A78-DFB4-9175-14F574BD50F6}"/>
                    </a:ext>
                  </a:extLst>
                </p14:cNvPr>
                <p14:cNvContentPartPr/>
                <p14:nvPr/>
              </p14:nvContentPartPr>
              <p14:xfrm>
                <a:off x="3318010" y="2285009"/>
                <a:ext cx="267120" cy="331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F10D250-6A78-DFB4-9175-14F574BD50F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309370" y="2276009"/>
                  <a:ext cx="28476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0C471A6-E5DD-9086-21DE-B7BBDC3F11F4}"/>
                    </a:ext>
                  </a:extLst>
                </p14:cNvPr>
                <p14:cNvContentPartPr/>
                <p14:nvPr/>
              </p14:nvContentPartPr>
              <p14:xfrm>
                <a:off x="4254730" y="2404529"/>
                <a:ext cx="33876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0C471A6-E5DD-9086-21DE-B7BBDC3F11F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246090" y="2395889"/>
                  <a:ext cx="3564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1FEACE5-3FEB-29DC-B31C-36CEFFF7D945}"/>
                    </a:ext>
                  </a:extLst>
                </p14:cNvPr>
                <p14:cNvContentPartPr/>
                <p14:nvPr/>
              </p14:nvContentPartPr>
              <p14:xfrm>
                <a:off x="4331410" y="2317769"/>
                <a:ext cx="17640" cy="75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1FEACE5-3FEB-29DC-B31C-36CEFFF7D945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322410" y="2309129"/>
                  <a:ext cx="352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12C95B1-3A77-BF13-48A1-A68E8C38A93B}"/>
                    </a:ext>
                  </a:extLst>
                </p14:cNvPr>
                <p14:cNvContentPartPr/>
                <p14:nvPr/>
              </p14:nvContentPartPr>
              <p14:xfrm>
                <a:off x="4786090" y="2198249"/>
                <a:ext cx="1576800" cy="3495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12C95B1-3A77-BF13-48A1-A68E8C38A93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777090" y="2189609"/>
                  <a:ext cx="159444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31BB305-AF59-31FC-A07A-2D2224490CCD}"/>
                    </a:ext>
                  </a:extLst>
                </p14:cNvPr>
                <p14:cNvContentPartPr/>
                <p14:nvPr/>
              </p14:nvContentPartPr>
              <p14:xfrm>
                <a:off x="5502850" y="2302289"/>
                <a:ext cx="74520" cy="248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31BB305-AF59-31FC-A07A-2D2224490CCD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494210" y="2293289"/>
                  <a:ext cx="921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20F526E-E977-BD37-BA01-8339B6D1522F}"/>
                    </a:ext>
                  </a:extLst>
                </p14:cNvPr>
                <p14:cNvContentPartPr/>
                <p14:nvPr/>
              </p14:nvContentPartPr>
              <p14:xfrm>
                <a:off x="5278210" y="2316689"/>
                <a:ext cx="412920" cy="201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20F526E-E977-BD37-BA01-8339B6D1522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269210" y="2307689"/>
                  <a:ext cx="430560" cy="3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635747DC-07D9-13F9-82FA-4806F1409683}"/>
                  </a:ext>
                </a:extLst>
              </p14:cNvPr>
              <p14:cNvContentPartPr/>
              <p14:nvPr/>
            </p14:nvContentPartPr>
            <p14:xfrm>
              <a:off x="675970" y="2789729"/>
              <a:ext cx="1086840" cy="2887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635747DC-07D9-13F9-82FA-4806F1409683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67330" y="2781089"/>
                <a:ext cx="1104480" cy="30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D09BE91-95D0-EA16-5681-0284160D57C9}"/>
              </a:ext>
            </a:extLst>
          </p:cNvPr>
          <p:cNvGrpSpPr/>
          <p:nvPr/>
        </p:nvGrpSpPr>
        <p:grpSpPr>
          <a:xfrm>
            <a:off x="1942090" y="2713769"/>
            <a:ext cx="4879080" cy="538200"/>
            <a:chOff x="1942090" y="2713769"/>
            <a:chExt cx="4879080" cy="53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F35B017-E791-EFC5-F845-E56254190D3F}"/>
                    </a:ext>
                  </a:extLst>
                </p14:cNvPr>
                <p14:cNvContentPartPr/>
                <p14:nvPr/>
              </p14:nvContentPartPr>
              <p14:xfrm>
                <a:off x="1942090" y="2916809"/>
                <a:ext cx="953640" cy="3351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F35B017-E791-EFC5-F845-E56254190D3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933090" y="2908169"/>
                  <a:ext cx="97128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7C3860E-4EF4-F277-BED0-5CCABB610E6D}"/>
                    </a:ext>
                  </a:extLst>
                </p14:cNvPr>
                <p14:cNvContentPartPr/>
                <p14:nvPr/>
              </p14:nvContentPartPr>
              <p14:xfrm>
                <a:off x="3093730" y="2915009"/>
                <a:ext cx="307080" cy="1227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7C3860E-4EF4-F277-BED0-5CCABB610E6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085090" y="2906369"/>
                  <a:ext cx="32472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A681D43-50AA-F3A6-865C-3B6F869BBE85}"/>
                    </a:ext>
                  </a:extLst>
                </p14:cNvPr>
                <p14:cNvContentPartPr/>
                <p14:nvPr/>
              </p14:nvContentPartPr>
              <p14:xfrm>
                <a:off x="3151330" y="2828609"/>
                <a:ext cx="58320" cy="392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A681D43-50AA-F3A6-865C-3B6F869BBE8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142330" y="2819609"/>
                  <a:ext cx="759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C736ECE-3543-3113-B037-A3970B7CAF84}"/>
                    </a:ext>
                  </a:extLst>
                </p14:cNvPr>
                <p14:cNvContentPartPr/>
                <p14:nvPr/>
              </p14:nvContentPartPr>
              <p14:xfrm>
                <a:off x="3646330" y="2752289"/>
                <a:ext cx="1641960" cy="2822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C736ECE-3543-3113-B037-A3970B7CAF84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637690" y="2743649"/>
                  <a:ext cx="165960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04057E6-46BB-84C7-8110-D54580221972}"/>
                    </a:ext>
                  </a:extLst>
                </p14:cNvPr>
                <p14:cNvContentPartPr/>
                <p14:nvPr/>
              </p14:nvContentPartPr>
              <p14:xfrm>
                <a:off x="5732170" y="2714129"/>
                <a:ext cx="119520" cy="3027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04057E6-46BB-84C7-8110-D54580221972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723170" y="2705489"/>
                  <a:ext cx="13716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EEC800D-7E8D-A70A-6B64-F7451F3D06C4}"/>
                    </a:ext>
                  </a:extLst>
                </p14:cNvPr>
                <p14:cNvContentPartPr/>
                <p14:nvPr/>
              </p14:nvContentPartPr>
              <p14:xfrm>
                <a:off x="5871850" y="2825369"/>
                <a:ext cx="149400" cy="1548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EEC800D-7E8D-A70A-6B64-F7451F3D06C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863210" y="2816729"/>
                  <a:ext cx="1670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2240DB6-36BE-B0CA-CFE7-2A395DB110C1}"/>
                    </a:ext>
                  </a:extLst>
                </p14:cNvPr>
                <p14:cNvContentPartPr/>
                <p14:nvPr/>
              </p14:nvContentPartPr>
              <p14:xfrm>
                <a:off x="6070570" y="2787209"/>
                <a:ext cx="275760" cy="219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2240DB6-36BE-B0CA-CFE7-2A395DB110C1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061930" y="2778569"/>
                  <a:ext cx="2934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DFE18AD-B30D-5458-1B23-C3A36AF2D329}"/>
                    </a:ext>
                  </a:extLst>
                </p14:cNvPr>
                <p14:cNvContentPartPr/>
                <p14:nvPr/>
              </p14:nvContentPartPr>
              <p14:xfrm>
                <a:off x="6380530" y="2795489"/>
                <a:ext cx="300240" cy="1980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DFE18AD-B30D-5458-1B23-C3A36AF2D32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371530" y="2786489"/>
                  <a:ext cx="3178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2C28694-2B83-4CFF-AA2A-33DAEE8AA28C}"/>
                    </a:ext>
                  </a:extLst>
                </p14:cNvPr>
                <p14:cNvContentPartPr/>
                <p14:nvPr/>
              </p14:nvContentPartPr>
              <p14:xfrm>
                <a:off x="6707050" y="2713769"/>
                <a:ext cx="114120" cy="3628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2C28694-2B83-4CFF-AA2A-33DAEE8AA28C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698050" y="2704769"/>
                  <a:ext cx="131760" cy="38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393FE89-6DA7-3E19-906A-21F28BC5D8CD}"/>
              </a:ext>
            </a:extLst>
          </p:cNvPr>
          <p:cNvGrpSpPr/>
          <p:nvPr/>
        </p:nvGrpSpPr>
        <p:grpSpPr>
          <a:xfrm>
            <a:off x="3635890" y="3408569"/>
            <a:ext cx="2880720" cy="543240"/>
            <a:chOff x="3635890" y="3408569"/>
            <a:chExt cx="288072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97F3A23-8C53-0EB8-6B39-5234E0BC8258}"/>
                    </a:ext>
                  </a:extLst>
                </p14:cNvPr>
                <p14:cNvContentPartPr/>
                <p14:nvPr/>
              </p14:nvContentPartPr>
              <p14:xfrm>
                <a:off x="3635890" y="3598649"/>
                <a:ext cx="1085040" cy="3531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97F3A23-8C53-0EB8-6B39-5234E0BC8258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3626890" y="3589649"/>
                  <a:ext cx="110268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D26B0ABC-9BD0-8179-D915-292914D58E68}"/>
                    </a:ext>
                  </a:extLst>
                </p14:cNvPr>
                <p14:cNvContentPartPr/>
                <p14:nvPr/>
              </p14:nvContentPartPr>
              <p14:xfrm>
                <a:off x="4311610" y="3485969"/>
                <a:ext cx="11880" cy="75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D26B0ABC-9BD0-8179-D915-292914D58E68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302610" y="3476969"/>
                  <a:ext cx="295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D436BE5-9526-3459-A198-E2CF97ADAAD4}"/>
                    </a:ext>
                  </a:extLst>
                </p14:cNvPr>
                <p14:cNvContentPartPr/>
                <p14:nvPr/>
              </p14:nvContentPartPr>
              <p14:xfrm>
                <a:off x="5038450" y="3487049"/>
                <a:ext cx="45720" cy="2455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D436BE5-9526-3459-A198-E2CF97ADAAD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029450" y="3478409"/>
                  <a:ext cx="6336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D77BA7C-1180-E96B-5405-5F08184A6E74}"/>
                    </a:ext>
                  </a:extLst>
                </p14:cNvPr>
                <p14:cNvContentPartPr/>
                <p14:nvPr/>
              </p14:nvContentPartPr>
              <p14:xfrm>
                <a:off x="5120530" y="3474089"/>
                <a:ext cx="21600" cy="2556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D77BA7C-1180-E96B-5405-5F08184A6E7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111530" y="3465089"/>
                  <a:ext cx="3924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F204B1A-05DB-B44B-44F7-36D8A3E2CBD3}"/>
                    </a:ext>
                  </a:extLst>
                </p14:cNvPr>
                <p14:cNvContentPartPr/>
                <p14:nvPr/>
              </p14:nvContentPartPr>
              <p14:xfrm>
                <a:off x="5220250" y="3437009"/>
                <a:ext cx="44640" cy="2682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F204B1A-05DB-B44B-44F7-36D8A3E2CBD3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211610" y="3428369"/>
                  <a:ext cx="6228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55A174D-92AD-749A-1909-6D8ADBE69434}"/>
                    </a:ext>
                  </a:extLst>
                </p14:cNvPr>
                <p14:cNvContentPartPr/>
                <p14:nvPr/>
              </p14:nvContentPartPr>
              <p14:xfrm>
                <a:off x="4962850" y="3426569"/>
                <a:ext cx="411840" cy="658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55A174D-92AD-749A-1909-6D8ADBE6943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953850" y="3417569"/>
                  <a:ext cx="42948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1872043-3D40-A51B-E69E-A327F90C8A90}"/>
                    </a:ext>
                  </a:extLst>
                </p14:cNvPr>
                <p14:cNvContentPartPr/>
                <p14:nvPr/>
              </p14:nvContentPartPr>
              <p14:xfrm>
                <a:off x="4934770" y="3736529"/>
                <a:ext cx="395280" cy="36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1872043-3D40-A51B-E69E-A327F90C8A90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925770" y="3727529"/>
                  <a:ext cx="4129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5F508886-0D51-30C4-63CB-9324E197D71A}"/>
                    </a:ext>
                  </a:extLst>
                </p14:cNvPr>
                <p14:cNvContentPartPr/>
                <p14:nvPr/>
              </p14:nvContentPartPr>
              <p14:xfrm>
                <a:off x="5680690" y="3408569"/>
                <a:ext cx="343440" cy="3380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F508886-0D51-30C4-63CB-9324E197D71A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672050" y="3399569"/>
                  <a:ext cx="3610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E2E2F88-2CEB-5498-49F4-E6ECA908F241}"/>
                    </a:ext>
                  </a:extLst>
                </p14:cNvPr>
                <p14:cNvContentPartPr/>
                <p14:nvPr/>
              </p14:nvContentPartPr>
              <p14:xfrm>
                <a:off x="5823610" y="3537809"/>
                <a:ext cx="253800" cy="230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E2E2F88-2CEB-5498-49F4-E6ECA908F241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814610" y="3529169"/>
                  <a:ext cx="2714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4CB8D90-DB70-9798-22D8-0EB1A2C70093}"/>
                    </a:ext>
                  </a:extLst>
                </p14:cNvPr>
                <p14:cNvContentPartPr/>
                <p14:nvPr/>
              </p14:nvContentPartPr>
              <p14:xfrm>
                <a:off x="6369010" y="3555089"/>
                <a:ext cx="147600" cy="2044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4CB8D90-DB70-9798-22D8-0EB1A2C70093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360370" y="3546089"/>
                  <a:ext cx="16524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0760086-2CE1-B3A7-C04E-C925ECEDC245}"/>
              </a:ext>
            </a:extLst>
          </p:cNvPr>
          <p:cNvGrpSpPr/>
          <p:nvPr/>
        </p:nvGrpSpPr>
        <p:grpSpPr>
          <a:xfrm>
            <a:off x="6659890" y="3514409"/>
            <a:ext cx="619560" cy="361800"/>
            <a:chOff x="6659890" y="3514409"/>
            <a:chExt cx="619560" cy="36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08C33808-5CD7-BA31-BFF8-AA209E58E147}"/>
                    </a:ext>
                  </a:extLst>
                </p14:cNvPr>
                <p14:cNvContentPartPr/>
                <p14:nvPr/>
              </p14:nvContentPartPr>
              <p14:xfrm>
                <a:off x="6659890" y="3605129"/>
                <a:ext cx="195840" cy="14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08C33808-5CD7-BA31-BFF8-AA209E58E14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651250" y="3596489"/>
                  <a:ext cx="2134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919A32A-F6DB-3EDE-D2F8-832F65006147}"/>
                    </a:ext>
                  </a:extLst>
                </p14:cNvPr>
                <p14:cNvContentPartPr/>
                <p14:nvPr/>
              </p14:nvContentPartPr>
              <p14:xfrm>
                <a:off x="6692650" y="3717809"/>
                <a:ext cx="145800" cy="158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919A32A-F6DB-3EDE-D2F8-832F65006147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683650" y="3709169"/>
                  <a:ext cx="1634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50F3FD8-D110-F47E-538B-D659F9C5D6E9}"/>
                    </a:ext>
                  </a:extLst>
                </p14:cNvPr>
                <p14:cNvContentPartPr/>
                <p14:nvPr/>
              </p14:nvContentPartPr>
              <p14:xfrm>
                <a:off x="6974890" y="3514409"/>
                <a:ext cx="161280" cy="2440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50F3FD8-D110-F47E-538B-D659F9C5D6E9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966250" y="3505769"/>
                  <a:ext cx="1789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E8B9CDF-4E77-DEB1-0DFF-52C373A8B07B}"/>
                    </a:ext>
                  </a:extLst>
                </p14:cNvPr>
                <p14:cNvContentPartPr/>
                <p14:nvPr/>
              </p14:nvContentPartPr>
              <p14:xfrm>
                <a:off x="7170010" y="3737969"/>
                <a:ext cx="109440" cy="1382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E8B9CDF-4E77-DEB1-0DFF-52C373A8B07B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161010" y="3728969"/>
                  <a:ext cx="127080" cy="15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4CEBED9-FBAA-9280-411D-190022077F77}"/>
              </a:ext>
            </a:extLst>
          </p:cNvPr>
          <p:cNvGrpSpPr/>
          <p:nvPr/>
        </p:nvGrpSpPr>
        <p:grpSpPr>
          <a:xfrm>
            <a:off x="7510570" y="3370769"/>
            <a:ext cx="1273320" cy="384480"/>
            <a:chOff x="7510570" y="3370769"/>
            <a:chExt cx="1273320" cy="38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75E41567-67CB-E8DB-0955-581F7DA9C69B}"/>
                    </a:ext>
                  </a:extLst>
                </p14:cNvPr>
                <p14:cNvContentPartPr/>
                <p14:nvPr/>
              </p14:nvContentPartPr>
              <p14:xfrm>
                <a:off x="7510570" y="3394889"/>
                <a:ext cx="766800" cy="345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75E41567-67CB-E8DB-0955-581F7DA9C69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501930" y="3386249"/>
                  <a:ext cx="78444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5AE5A611-2415-1179-E297-45049D2806F2}"/>
                    </a:ext>
                  </a:extLst>
                </p14:cNvPr>
                <p14:cNvContentPartPr/>
                <p14:nvPr/>
              </p14:nvContentPartPr>
              <p14:xfrm>
                <a:off x="8345410" y="3370769"/>
                <a:ext cx="438480" cy="384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AE5A611-2415-1179-E297-45049D2806F2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336410" y="3362129"/>
                  <a:ext cx="456120" cy="40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55C5957C-1134-5880-5D70-1373685E0D10}"/>
              </a:ext>
            </a:extLst>
          </p:cNvPr>
          <p:cNvGrpSpPr/>
          <p:nvPr/>
        </p:nvGrpSpPr>
        <p:grpSpPr>
          <a:xfrm>
            <a:off x="9061090" y="3441329"/>
            <a:ext cx="1032120" cy="420120"/>
            <a:chOff x="9061090" y="3441329"/>
            <a:chExt cx="1032120" cy="42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F16D06D-6CBF-0439-79EA-4838A08E8AC7}"/>
                    </a:ext>
                  </a:extLst>
                </p14:cNvPr>
                <p14:cNvContentPartPr/>
                <p14:nvPr/>
              </p14:nvContentPartPr>
              <p14:xfrm>
                <a:off x="9061090" y="3535289"/>
                <a:ext cx="181800" cy="1530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F16D06D-6CBF-0439-79EA-4838A08E8AC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9052450" y="3526289"/>
                  <a:ext cx="1994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46503984-5DC4-8911-D579-4B07F65B6827}"/>
                    </a:ext>
                  </a:extLst>
                </p14:cNvPr>
                <p14:cNvContentPartPr/>
                <p14:nvPr/>
              </p14:nvContentPartPr>
              <p14:xfrm>
                <a:off x="9277090" y="3704129"/>
                <a:ext cx="75240" cy="62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46503984-5DC4-8911-D579-4B07F65B6827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9268090" y="3695129"/>
                  <a:ext cx="928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0CA68A8B-9F3F-D139-C763-C244E9196FC6}"/>
                    </a:ext>
                  </a:extLst>
                </p14:cNvPr>
                <p14:cNvContentPartPr/>
                <p14:nvPr/>
              </p14:nvContentPartPr>
              <p14:xfrm>
                <a:off x="9518650" y="3533849"/>
                <a:ext cx="71640" cy="892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0CA68A8B-9F3F-D139-C763-C244E9196FC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9509650" y="3524849"/>
                  <a:ext cx="8928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2DA9B14-7358-C5F6-D6CB-B3FF281D8768}"/>
                    </a:ext>
                  </a:extLst>
                </p14:cNvPr>
                <p14:cNvContentPartPr/>
                <p14:nvPr/>
              </p14:nvContentPartPr>
              <p14:xfrm>
                <a:off x="9448450" y="3456089"/>
                <a:ext cx="101160" cy="2552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2DA9B14-7358-C5F6-D6CB-B3FF281D876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9439450" y="3447089"/>
                  <a:ext cx="11880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47464DB-26EF-D781-FD3E-2AE4D2F104F6}"/>
                    </a:ext>
                  </a:extLst>
                </p14:cNvPr>
                <p14:cNvContentPartPr/>
                <p14:nvPr/>
              </p14:nvContentPartPr>
              <p14:xfrm>
                <a:off x="9609010" y="3441329"/>
                <a:ext cx="95760" cy="28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C47464DB-26EF-D781-FD3E-2AE4D2F104F6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9600010" y="3432329"/>
                  <a:ext cx="11340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EA02AB5-08FB-FEBB-A5B1-377D5BBFEB41}"/>
                    </a:ext>
                  </a:extLst>
                </p14:cNvPr>
                <p14:cNvContentPartPr/>
                <p14:nvPr/>
              </p14:nvContentPartPr>
              <p14:xfrm>
                <a:off x="9890890" y="3519809"/>
                <a:ext cx="202320" cy="3416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EA02AB5-08FB-FEBB-A5B1-377D5BBFEB4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9882250" y="3510809"/>
                  <a:ext cx="219960" cy="35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B93140C-7ADD-C660-7BF7-642E74E43A78}"/>
              </a:ext>
            </a:extLst>
          </p:cNvPr>
          <p:cNvGrpSpPr/>
          <p:nvPr/>
        </p:nvGrpSpPr>
        <p:grpSpPr>
          <a:xfrm>
            <a:off x="10288330" y="3474449"/>
            <a:ext cx="911880" cy="263880"/>
            <a:chOff x="10288330" y="3474449"/>
            <a:chExt cx="91188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DF71FFE-3D99-CB7D-8A11-288E4257395F}"/>
                    </a:ext>
                  </a:extLst>
                </p14:cNvPr>
                <p14:cNvContentPartPr/>
                <p14:nvPr/>
              </p14:nvContentPartPr>
              <p14:xfrm>
                <a:off x="10288330" y="3474449"/>
                <a:ext cx="911880" cy="2638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DF71FFE-3D99-CB7D-8A11-288E4257395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0279690" y="3465809"/>
                  <a:ext cx="92952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863F6EC7-6E4E-76CE-AA31-E910A5B38434}"/>
                    </a:ext>
                  </a:extLst>
                </p14:cNvPr>
                <p14:cNvContentPartPr/>
                <p14:nvPr/>
              </p14:nvContentPartPr>
              <p14:xfrm>
                <a:off x="10926610" y="3587129"/>
                <a:ext cx="156960" cy="12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863F6EC7-6E4E-76CE-AA31-E910A5B38434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0917610" y="3578129"/>
                  <a:ext cx="1746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9B3087B-6D93-C48F-DB73-B60A69EEBB07}"/>
                    </a:ext>
                  </a:extLst>
                </p14:cNvPr>
                <p14:cNvContentPartPr/>
                <p14:nvPr/>
              </p14:nvContentPartPr>
              <p14:xfrm>
                <a:off x="10550770" y="3513329"/>
                <a:ext cx="13680" cy="46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9B3087B-6D93-C48F-DB73-B60A69EEBB07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542130" y="3504689"/>
                  <a:ext cx="31320" cy="2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5915C8D-3EC4-303F-075C-92FA5FAA62DD}"/>
              </a:ext>
            </a:extLst>
          </p:cNvPr>
          <p:cNvGrpSpPr/>
          <p:nvPr/>
        </p:nvGrpSpPr>
        <p:grpSpPr>
          <a:xfrm>
            <a:off x="687850" y="3909689"/>
            <a:ext cx="1366200" cy="467280"/>
            <a:chOff x="687850" y="3909689"/>
            <a:chExt cx="1366200" cy="46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486751C-0369-7DFD-6399-1E246DFBE9C2}"/>
                    </a:ext>
                  </a:extLst>
                </p14:cNvPr>
                <p14:cNvContentPartPr/>
                <p14:nvPr/>
              </p14:nvContentPartPr>
              <p14:xfrm>
                <a:off x="687850" y="3909689"/>
                <a:ext cx="769680" cy="4672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486751C-0369-7DFD-6399-1E246DFBE9C2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78850" y="3900689"/>
                  <a:ext cx="78732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2AEF3DE0-8B37-D29E-2C26-4C188EAAC3DE}"/>
                    </a:ext>
                  </a:extLst>
                </p14:cNvPr>
                <p14:cNvContentPartPr/>
                <p14:nvPr/>
              </p14:nvContentPartPr>
              <p14:xfrm>
                <a:off x="1341970" y="4021289"/>
                <a:ext cx="99000" cy="64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2AEF3DE0-8B37-D29E-2C26-4C188EAAC3DE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333330" y="4012289"/>
                  <a:ext cx="1166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51441A6-C50B-DA3D-299C-BB518A01BDA3}"/>
                    </a:ext>
                  </a:extLst>
                </p14:cNvPr>
                <p14:cNvContentPartPr/>
                <p14:nvPr/>
              </p14:nvContentPartPr>
              <p14:xfrm>
                <a:off x="1411810" y="4046129"/>
                <a:ext cx="642240" cy="2016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51441A6-C50B-DA3D-299C-BB518A01BDA3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403170" y="4037129"/>
                  <a:ext cx="659880" cy="21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BA05E74B-E44D-DB2B-FDDB-A7824209DF7A}"/>
              </a:ext>
            </a:extLst>
          </p:cNvPr>
          <p:cNvGrpSpPr/>
          <p:nvPr/>
        </p:nvGrpSpPr>
        <p:grpSpPr>
          <a:xfrm>
            <a:off x="125530" y="3124889"/>
            <a:ext cx="3286800" cy="671040"/>
            <a:chOff x="125530" y="3124889"/>
            <a:chExt cx="3286800" cy="67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D05FD5F-E85D-EDD5-BA66-CE7327B7C30D}"/>
                    </a:ext>
                  </a:extLst>
                </p14:cNvPr>
                <p14:cNvContentPartPr/>
                <p14:nvPr/>
              </p14:nvContentPartPr>
              <p14:xfrm>
                <a:off x="711970" y="3536729"/>
                <a:ext cx="307800" cy="2592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D05FD5F-E85D-EDD5-BA66-CE7327B7C30D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03330" y="3527729"/>
                  <a:ext cx="32544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59EA1A4-F9C5-967E-63AE-E8CE5061D5AA}"/>
                    </a:ext>
                  </a:extLst>
                </p14:cNvPr>
                <p14:cNvContentPartPr/>
                <p14:nvPr/>
              </p14:nvContentPartPr>
              <p14:xfrm>
                <a:off x="1041370" y="3657329"/>
                <a:ext cx="153360" cy="1191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59EA1A4-F9C5-967E-63AE-E8CE5061D5A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32730" y="3648689"/>
                  <a:ext cx="1710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983E754F-05AD-BF3A-0043-9718D53FFCEB}"/>
                    </a:ext>
                  </a:extLst>
                </p14:cNvPr>
                <p14:cNvContentPartPr/>
                <p14:nvPr/>
              </p14:nvContentPartPr>
              <p14:xfrm>
                <a:off x="1430530" y="3395969"/>
                <a:ext cx="570240" cy="3758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83E754F-05AD-BF3A-0043-9718D53FFCEB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421530" y="3386969"/>
                  <a:ext cx="58788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B8A18A7-B092-AA8D-B837-0D8F07AB06F8}"/>
                    </a:ext>
                  </a:extLst>
                </p14:cNvPr>
                <p14:cNvContentPartPr/>
                <p14:nvPr/>
              </p14:nvContentPartPr>
              <p14:xfrm>
                <a:off x="1678210" y="3563729"/>
                <a:ext cx="34560" cy="219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B8A18A7-B092-AA8D-B837-0D8F07AB06F8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669210" y="3554729"/>
                  <a:ext cx="522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1EBDDC3-3C9F-CB10-19A8-67BCA48B10DD}"/>
                    </a:ext>
                  </a:extLst>
                </p14:cNvPr>
                <p14:cNvContentPartPr/>
                <p14:nvPr/>
              </p14:nvContentPartPr>
              <p14:xfrm>
                <a:off x="2155930" y="3381569"/>
                <a:ext cx="1256400" cy="3852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1EBDDC3-3C9F-CB10-19A8-67BCA48B10DD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2147290" y="3372569"/>
                  <a:ext cx="127404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E92C176-37AE-9971-459E-A6446F09BF9B}"/>
                    </a:ext>
                  </a:extLst>
                </p14:cNvPr>
                <p14:cNvContentPartPr/>
                <p14:nvPr/>
              </p14:nvContentPartPr>
              <p14:xfrm>
                <a:off x="3117130" y="3510449"/>
                <a:ext cx="131400" cy="190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E92C176-37AE-9971-459E-A6446F09BF9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108490" y="3501449"/>
                  <a:ext cx="1490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27B67DB-0331-9E63-92BC-1B39F450BB49}"/>
                    </a:ext>
                  </a:extLst>
                </p14:cNvPr>
                <p14:cNvContentPartPr/>
                <p14:nvPr/>
              </p14:nvContentPartPr>
              <p14:xfrm>
                <a:off x="2251690" y="3534929"/>
                <a:ext cx="216720" cy="309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27B67DB-0331-9E63-92BC-1B39F450BB49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2243050" y="3525929"/>
                  <a:ext cx="2343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542DFF83-B1A5-9FA3-029A-2916D8104E76}"/>
                    </a:ext>
                  </a:extLst>
                </p14:cNvPr>
                <p14:cNvContentPartPr/>
                <p14:nvPr/>
              </p14:nvContentPartPr>
              <p14:xfrm>
                <a:off x="242890" y="3269969"/>
                <a:ext cx="45720" cy="2296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542DFF83-B1A5-9FA3-029A-2916D8104E76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233890" y="3261329"/>
                  <a:ext cx="633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BE770BB3-0F89-4D50-D7EA-6DA08A34BC14}"/>
                    </a:ext>
                  </a:extLst>
                </p14:cNvPr>
                <p14:cNvContentPartPr/>
                <p14:nvPr/>
              </p14:nvContentPartPr>
              <p14:xfrm>
                <a:off x="125530" y="3237929"/>
                <a:ext cx="276480" cy="80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BE770BB3-0F89-4D50-D7EA-6DA08A34BC14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16890" y="3229289"/>
                  <a:ext cx="2941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BA89554-8323-1A56-72E0-4617DA2E9247}"/>
                    </a:ext>
                  </a:extLst>
                </p14:cNvPr>
                <p14:cNvContentPartPr/>
                <p14:nvPr/>
              </p14:nvContentPartPr>
              <p14:xfrm>
                <a:off x="396250" y="3241889"/>
                <a:ext cx="146520" cy="2541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BA89554-8323-1A56-72E0-4617DA2E9247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387250" y="3233249"/>
                  <a:ext cx="1641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ADBF218B-5CD1-7F3E-2495-89A6E20D6C5F}"/>
                    </a:ext>
                  </a:extLst>
                </p14:cNvPr>
                <p14:cNvContentPartPr/>
                <p14:nvPr/>
              </p14:nvContentPartPr>
              <p14:xfrm>
                <a:off x="565090" y="3219569"/>
                <a:ext cx="58320" cy="209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ADBF218B-5CD1-7F3E-2495-89A6E20D6C5F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56450" y="3210569"/>
                  <a:ext cx="759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A0572EF3-B074-8FEB-F6E5-2567B3579FBD}"/>
                    </a:ext>
                  </a:extLst>
                </p14:cNvPr>
                <p14:cNvContentPartPr/>
                <p14:nvPr/>
              </p14:nvContentPartPr>
              <p14:xfrm>
                <a:off x="667690" y="3228929"/>
                <a:ext cx="136800" cy="1519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A0572EF3-B074-8FEB-F6E5-2567B3579FBD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59050" y="3219929"/>
                  <a:ext cx="1544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6180DC86-2525-D9FC-AD8C-C67201F41F3E}"/>
                    </a:ext>
                  </a:extLst>
                </p14:cNvPr>
                <p14:cNvContentPartPr/>
                <p14:nvPr/>
              </p14:nvContentPartPr>
              <p14:xfrm>
                <a:off x="846250" y="3124889"/>
                <a:ext cx="52560" cy="2332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6180DC86-2525-D9FC-AD8C-C67201F41F3E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837250" y="3116249"/>
                  <a:ext cx="702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0865BFF-D4DD-F27F-968A-581BC31B9C92}"/>
                    </a:ext>
                  </a:extLst>
                </p14:cNvPr>
                <p14:cNvContentPartPr/>
                <p14:nvPr/>
              </p14:nvContentPartPr>
              <p14:xfrm>
                <a:off x="894130" y="3169529"/>
                <a:ext cx="75960" cy="1832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0865BFF-D4DD-F27F-968A-581BC31B9C92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885130" y="3160889"/>
                  <a:ext cx="936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AC5774D4-9521-3825-0D57-A8B387DB5333}"/>
                    </a:ext>
                  </a:extLst>
                </p14:cNvPr>
                <p14:cNvContentPartPr/>
                <p14:nvPr/>
              </p14:nvContentPartPr>
              <p14:xfrm>
                <a:off x="147130" y="3313529"/>
                <a:ext cx="929880" cy="4068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AC5774D4-9521-3825-0D57-A8B387DB533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38130" y="3304889"/>
                  <a:ext cx="947520" cy="42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FBB6113-0A4E-53E8-7740-F1D2883377FA}"/>
              </a:ext>
            </a:extLst>
          </p:cNvPr>
          <p:cNvGrpSpPr/>
          <p:nvPr/>
        </p:nvGrpSpPr>
        <p:grpSpPr>
          <a:xfrm>
            <a:off x="2102290" y="3872609"/>
            <a:ext cx="870840" cy="442800"/>
            <a:chOff x="2102290" y="3872609"/>
            <a:chExt cx="870840" cy="44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FD39BE3-1893-4B99-5676-D03A9F128FB7}"/>
                    </a:ext>
                  </a:extLst>
                </p14:cNvPr>
                <p14:cNvContentPartPr/>
                <p14:nvPr/>
              </p14:nvContentPartPr>
              <p14:xfrm>
                <a:off x="2102290" y="4225769"/>
                <a:ext cx="61920" cy="896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FD39BE3-1893-4B99-5676-D03A9F128FB7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093290" y="4216769"/>
                  <a:ext cx="7956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BCAC41E-FCCE-FC75-E848-EC7C9EB271F2}"/>
                    </a:ext>
                  </a:extLst>
                </p14:cNvPr>
                <p14:cNvContentPartPr/>
                <p14:nvPr/>
              </p14:nvContentPartPr>
              <p14:xfrm>
                <a:off x="2305690" y="3872609"/>
                <a:ext cx="667440" cy="3268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BCAC41E-FCCE-FC75-E848-EC7C9EB271F2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2297050" y="3863969"/>
                  <a:ext cx="68508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B65FA0B2-58AD-258F-6FA2-D3FED5170FDD}"/>
                    </a:ext>
                  </a:extLst>
                </p14:cNvPr>
                <p14:cNvContentPartPr/>
                <p14:nvPr/>
              </p14:nvContentPartPr>
              <p14:xfrm>
                <a:off x="2377330" y="4007969"/>
                <a:ext cx="253440" cy="136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B65FA0B2-58AD-258F-6FA2-D3FED5170FD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368690" y="3999329"/>
                  <a:ext cx="271080" cy="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5116C9D-9E2B-5855-D472-735612D4D7EC}"/>
              </a:ext>
            </a:extLst>
          </p:cNvPr>
          <p:cNvGrpSpPr/>
          <p:nvPr/>
        </p:nvGrpSpPr>
        <p:grpSpPr>
          <a:xfrm>
            <a:off x="3147730" y="3889529"/>
            <a:ext cx="1975320" cy="351000"/>
            <a:chOff x="3147730" y="3889529"/>
            <a:chExt cx="1975320" cy="35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B18E7E0B-4AC1-CC3F-E7E2-6AD7CA47B65F}"/>
                    </a:ext>
                  </a:extLst>
                </p14:cNvPr>
                <p14:cNvContentPartPr/>
                <p14:nvPr/>
              </p14:nvContentPartPr>
              <p14:xfrm>
                <a:off x="3147730" y="3889529"/>
                <a:ext cx="453240" cy="3510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B18E7E0B-4AC1-CC3F-E7E2-6AD7CA47B65F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3138730" y="3880529"/>
                  <a:ext cx="47088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E1FB2183-5E47-8D02-D6C8-C5751BF3951B}"/>
                    </a:ext>
                  </a:extLst>
                </p14:cNvPr>
                <p14:cNvContentPartPr/>
                <p14:nvPr/>
              </p14:nvContentPartPr>
              <p14:xfrm>
                <a:off x="3473170" y="4029569"/>
                <a:ext cx="190080" cy="176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E1FB2183-5E47-8D02-D6C8-C5751BF3951B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464170" y="4020569"/>
                  <a:ext cx="2077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FD59E81-60DA-CE83-F3E3-2678BEE379E1}"/>
                    </a:ext>
                  </a:extLst>
                </p14:cNvPr>
                <p14:cNvContentPartPr/>
                <p14:nvPr/>
              </p14:nvContentPartPr>
              <p14:xfrm>
                <a:off x="4062850" y="3956489"/>
                <a:ext cx="239400" cy="2556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FD59E81-60DA-CE83-F3E3-2678BEE379E1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4054210" y="3947489"/>
                  <a:ext cx="25704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87C1C29A-4D3F-4F64-FF7D-4ADD021BAE71}"/>
                    </a:ext>
                  </a:extLst>
                </p14:cNvPr>
                <p14:cNvContentPartPr/>
                <p14:nvPr/>
              </p14:nvContentPartPr>
              <p14:xfrm>
                <a:off x="4384330" y="4002209"/>
                <a:ext cx="376200" cy="1198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87C1C29A-4D3F-4F64-FF7D-4ADD021BAE71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4375330" y="3993569"/>
                  <a:ext cx="3938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41E3884-3F33-1788-511C-292E67E7FC72}"/>
                    </a:ext>
                  </a:extLst>
                </p14:cNvPr>
                <p14:cNvContentPartPr/>
                <p14:nvPr/>
              </p14:nvContentPartPr>
              <p14:xfrm>
                <a:off x="4832170" y="3997529"/>
                <a:ext cx="290880" cy="1800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41E3884-3F33-1788-511C-292E67E7FC72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823170" y="3988529"/>
                  <a:ext cx="30852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AF009DB-6F46-269F-3C1F-0C81E2360ECF}"/>
              </a:ext>
            </a:extLst>
          </p:cNvPr>
          <p:cNvGrpSpPr/>
          <p:nvPr/>
        </p:nvGrpSpPr>
        <p:grpSpPr>
          <a:xfrm>
            <a:off x="10385890" y="4050809"/>
            <a:ext cx="1178280" cy="432000"/>
            <a:chOff x="10385890" y="4050809"/>
            <a:chExt cx="1178280" cy="43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8D02138E-65CF-44AA-F8FF-5B84101FA9C7}"/>
                    </a:ext>
                  </a:extLst>
                </p14:cNvPr>
                <p14:cNvContentPartPr/>
                <p14:nvPr/>
              </p14:nvContentPartPr>
              <p14:xfrm>
                <a:off x="10385890" y="4050809"/>
                <a:ext cx="1178280" cy="4320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8D02138E-65CF-44AA-F8FF-5B84101FA9C7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377250" y="4042169"/>
                  <a:ext cx="119592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B3B96830-3C2E-7BA6-D675-C4790FC209DC}"/>
                    </a:ext>
                  </a:extLst>
                </p14:cNvPr>
                <p14:cNvContentPartPr/>
                <p14:nvPr/>
              </p14:nvContentPartPr>
              <p14:xfrm>
                <a:off x="11229010" y="4152329"/>
                <a:ext cx="32760" cy="248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B3B96830-3C2E-7BA6-D675-C4790FC209DC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1220370" y="4143329"/>
                  <a:ext cx="504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FF443FB5-4410-A310-B304-78024FB141B9}"/>
                    </a:ext>
                  </a:extLst>
                </p14:cNvPr>
                <p14:cNvContentPartPr/>
                <p14:nvPr/>
              </p14:nvContentPartPr>
              <p14:xfrm>
                <a:off x="11029930" y="4221089"/>
                <a:ext cx="8640" cy="64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FF443FB5-4410-A310-B304-78024FB141B9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1021290" y="4212089"/>
                  <a:ext cx="262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3BD301DA-F741-661A-B172-A093B885083E}"/>
                    </a:ext>
                  </a:extLst>
                </p14:cNvPr>
                <p14:cNvContentPartPr/>
                <p14:nvPr/>
              </p14:nvContentPartPr>
              <p14:xfrm>
                <a:off x="10767850" y="4225769"/>
                <a:ext cx="12960" cy="57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3BD301DA-F741-661A-B172-A093B885083E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0759210" y="4216769"/>
                  <a:ext cx="306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F8FCCC52-FC76-AB87-A3E0-3A158E435843}"/>
                    </a:ext>
                  </a:extLst>
                </p14:cNvPr>
                <p14:cNvContentPartPr/>
                <p14:nvPr/>
              </p14:nvContentPartPr>
              <p14:xfrm>
                <a:off x="10557610" y="4195169"/>
                <a:ext cx="266040" cy="554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F8FCCC52-FC76-AB87-A3E0-3A158E435843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10548610" y="4186529"/>
                  <a:ext cx="28368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B41AEAE3-2898-1B56-EEC6-977B89AA7B1B}"/>
              </a:ext>
            </a:extLst>
          </p:cNvPr>
          <p:cNvGrpSpPr/>
          <p:nvPr/>
        </p:nvGrpSpPr>
        <p:grpSpPr>
          <a:xfrm>
            <a:off x="10028050" y="4416929"/>
            <a:ext cx="1213560" cy="627480"/>
            <a:chOff x="10028050" y="4416929"/>
            <a:chExt cx="1213560" cy="62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BE22382-F974-943A-9399-5BF0CE629674}"/>
                    </a:ext>
                  </a:extLst>
                </p14:cNvPr>
                <p14:cNvContentPartPr/>
                <p14:nvPr/>
              </p14:nvContentPartPr>
              <p14:xfrm>
                <a:off x="10073770" y="4416929"/>
                <a:ext cx="244440" cy="2329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BE22382-F974-943A-9399-5BF0CE629674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10064770" y="4408289"/>
                  <a:ext cx="2620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EAFCCFA8-0030-9B09-03AB-985B5A2514F0}"/>
                    </a:ext>
                  </a:extLst>
                </p14:cNvPr>
                <p14:cNvContentPartPr/>
                <p14:nvPr/>
              </p14:nvContentPartPr>
              <p14:xfrm>
                <a:off x="10034890" y="4586129"/>
                <a:ext cx="46440" cy="975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EAFCCFA8-0030-9B09-03AB-985B5A2514F0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10025890" y="4577129"/>
                  <a:ext cx="6408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43A4BDA3-24D2-A441-2508-4DB2E5CA16EC}"/>
                    </a:ext>
                  </a:extLst>
                </p14:cNvPr>
                <p14:cNvContentPartPr/>
                <p14:nvPr/>
              </p14:nvContentPartPr>
              <p14:xfrm>
                <a:off x="10312810" y="4468769"/>
                <a:ext cx="909720" cy="2919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43A4BDA3-24D2-A441-2508-4DB2E5CA16EC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10304170" y="4460129"/>
                  <a:ext cx="9273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6BA41263-979A-7A48-1834-118D8644A7F1}"/>
                    </a:ext>
                  </a:extLst>
                </p14:cNvPr>
                <p14:cNvContentPartPr/>
                <p14:nvPr/>
              </p14:nvContentPartPr>
              <p14:xfrm>
                <a:off x="10992850" y="4554809"/>
                <a:ext cx="95400" cy="205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6BA41263-979A-7A48-1834-118D8644A7F1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10984210" y="4545809"/>
                  <a:ext cx="1130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6FF7C62-B9DE-888C-31C9-2E3FF8608A73}"/>
                    </a:ext>
                  </a:extLst>
                </p14:cNvPr>
                <p14:cNvContentPartPr/>
                <p14:nvPr/>
              </p14:nvContentPartPr>
              <p14:xfrm>
                <a:off x="10887730" y="4545089"/>
                <a:ext cx="23040" cy="46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6FF7C62-B9DE-888C-31C9-2E3FF8608A73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0878730" y="4536449"/>
                  <a:ext cx="406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6D1DFC90-E0EB-9B47-1C87-950B9C06A2B1}"/>
                    </a:ext>
                  </a:extLst>
                </p14:cNvPr>
                <p14:cNvContentPartPr/>
                <p14:nvPr/>
              </p14:nvContentPartPr>
              <p14:xfrm>
                <a:off x="10390570" y="4536089"/>
                <a:ext cx="357840" cy="309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6D1DFC90-E0EB-9B47-1C87-950B9C06A2B1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0381930" y="4527449"/>
                  <a:ext cx="3754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79D1A64-355B-FF00-42EF-25932ED474BF}"/>
                    </a:ext>
                  </a:extLst>
                </p14:cNvPr>
                <p14:cNvContentPartPr/>
                <p14:nvPr/>
              </p14:nvContentPartPr>
              <p14:xfrm>
                <a:off x="10312810" y="4865489"/>
                <a:ext cx="928800" cy="1789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79D1A64-355B-FF00-42EF-25932ED474BF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0303810" y="4856489"/>
                  <a:ext cx="9464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1B5FBFC7-BA47-FE29-6168-E5413B6D6C6D}"/>
                    </a:ext>
                  </a:extLst>
                </p14:cNvPr>
                <p14:cNvContentPartPr/>
                <p14:nvPr/>
              </p14:nvContentPartPr>
              <p14:xfrm>
                <a:off x="10787290" y="4790969"/>
                <a:ext cx="15480" cy="176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1B5FBFC7-BA47-FE29-6168-E5413B6D6C6D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10778290" y="4781969"/>
                  <a:ext cx="331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B07F951A-5C7B-008C-CEA5-F3234B4270E4}"/>
                    </a:ext>
                  </a:extLst>
                </p14:cNvPr>
                <p14:cNvContentPartPr/>
                <p14:nvPr/>
              </p14:nvContentPartPr>
              <p14:xfrm>
                <a:off x="10044970" y="4596569"/>
                <a:ext cx="91800" cy="1119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B07F951A-5C7B-008C-CEA5-F3234B4270E4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10035970" y="4587569"/>
                  <a:ext cx="1094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2ACEDC38-5114-476F-AE7F-88A0EF5C3181}"/>
                    </a:ext>
                  </a:extLst>
                </p14:cNvPr>
                <p14:cNvContentPartPr/>
                <p14:nvPr/>
              </p14:nvContentPartPr>
              <p14:xfrm>
                <a:off x="10053970" y="4635449"/>
                <a:ext cx="27720" cy="482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2ACEDC38-5114-476F-AE7F-88A0EF5C3181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10045330" y="4626449"/>
                  <a:ext cx="453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48CABCF1-6EF6-E8BB-CDFA-23E8E2B9876A}"/>
                    </a:ext>
                  </a:extLst>
                </p14:cNvPr>
                <p14:cNvContentPartPr/>
                <p14:nvPr/>
              </p14:nvContentPartPr>
              <p14:xfrm>
                <a:off x="10028050" y="4613849"/>
                <a:ext cx="34560" cy="979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48CABCF1-6EF6-E8BB-CDFA-23E8E2B9876A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10019050" y="4604849"/>
                  <a:ext cx="52200" cy="11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80972BDA-BB52-33DC-8554-8DD8506F852F}"/>
                  </a:ext>
                </a:extLst>
              </p14:cNvPr>
              <p14:cNvContentPartPr/>
              <p14:nvPr/>
            </p14:nvContentPartPr>
            <p14:xfrm>
              <a:off x="346210" y="4743449"/>
              <a:ext cx="811440" cy="27108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80972BDA-BB52-33DC-8554-8DD8506F852F}"/>
                  </a:ext>
                </a:extLst>
              </p:cNvPr>
              <p:cNvPicPr/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337210" y="4734449"/>
                <a:ext cx="829080" cy="28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7" name="Group 196">
            <a:extLst>
              <a:ext uri="{FF2B5EF4-FFF2-40B4-BE49-F238E27FC236}">
                <a16:creationId xmlns:a16="http://schemas.microsoft.com/office/drawing/2014/main" id="{04B01444-D45D-1342-FFCC-8C69CBAAD416}"/>
              </a:ext>
            </a:extLst>
          </p:cNvPr>
          <p:cNvGrpSpPr/>
          <p:nvPr/>
        </p:nvGrpSpPr>
        <p:grpSpPr>
          <a:xfrm>
            <a:off x="1419010" y="4709969"/>
            <a:ext cx="1185120" cy="427680"/>
            <a:chOff x="1419010" y="4709969"/>
            <a:chExt cx="1185120" cy="42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C139A1AE-781E-344D-894E-D5A983C76156}"/>
                    </a:ext>
                  </a:extLst>
                </p14:cNvPr>
                <p14:cNvContentPartPr/>
                <p14:nvPr/>
              </p14:nvContentPartPr>
              <p14:xfrm>
                <a:off x="1419010" y="4745249"/>
                <a:ext cx="181440" cy="2473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C139A1AE-781E-344D-894E-D5A983C76156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1410370" y="4736609"/>
                  <a:ext cx="1990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FC53F256-2A74-0487-AA31-17DE022C729A}"/>
                    </a:ext>
                  </a:extLst>
                </p14:cNvPr>
                <p14:cNvContentPartPr/>
                <p14:nvPr/>
              </p14:nvContentPartPr>
              <p14:xfrm>
                <a:off x="1846690" y="4709969"/>
                <a:ext cx="757440" cy="4276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FC53F256-2A74-0487-AA31-17DE022C729A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1838050" y="4701329"/>
                  <a:ext cx="775080" cy="44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E690733D-78D5-D0F4-145B-F4EABCDCA512}"/>
              </a:ext>
            </a:extLst>
          </p:cNvPr>
          <p:cNvGrpSpPr/>
          <p:nvPr/>
        </p:nvGrpSpPr>
        <p:grpSpPr>
          <a:xfrm>
            <a:off x="2757490" y="4738049"/>
            <a:ext cx="1512720" cy="424080"/>
            <a:chOff x="2757490" y="4738049"/>
            <a:chExt cx="1512720" cy="42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4827497F-59FD-C3AE-14B6-5EC062AE811D}"/>
                    </a:ext>
                  </a:extLst>
                </p14:cNvPr>
                <p14:cNvContentPartPr/>
                <p14:nvPr/>
              </p14:nvContentPartPr>
              <p14:xfrm>
                <a:off x="2757490" y="4738049"/>
                <a:ext cx="997920" cy="4240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4827497F-59FD-C3AE-14B6-5EC062AE811D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2748490" y="4729409"/>
                  <a:ext cx="101556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A9A33BD-8A88-D936-B35E-0E62130C0D0C}"/>
                    </a:ext>
                  </a:extLst>
                </p14:cNvPr>
                <p14:cNvContentPartPr/>
                <p14:nvPr/>
              </p14:nvContentPartPr>
              <p14:xfrm>
                <a:off x="3922450" y="4849649"/>
                <a:ext cx="347760" cy="1479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A9A33BD-8A88-D936-B35E-0E62130C0D0C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3913450" y="4840649"/>
                  <a:ext cx="365400" cy="16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8491942F-5AD9-B63A-46DE-911BC991A219}"/>
              </a:ext>
            </a:extLst>
          </p:cNvPr>
          <p:cNvGrpSpPr/>
          <p:nvPr/>
        </p:nvGrpSpPr>
        <p:grpSpPr>
          <a:xfrm>
            <a:off x="276730" y="5163209"/>
            <a:ext cx="614160" cy="299520"/>
            <a:chOff x="276730" y="5163209"/>
            <a:chExt cx="614160" cy="29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79CD63C5-70F6-87AB-1DEE-27AF3BD9A82C}"/>
                    </a:ext>
                  </a:extLst>
                </p14:cNvPr>
                <p14:cNvContentPartPr/>
                <p14:nvPr/>
              </p14:nvContentPartPr>
              <p14:xfrm>
                <a:off x="276730" y="5163209"/>
                <a:ext cx="614160" cy="2995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79CD63C5-70F6-87AB-1DEE-27AF3BD9A82C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268090" y="5154569"/>
                  <a:ext cx="63180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8232BCF5-30F0-9A82-4291-103DB6A06CDD}"/>
                    </a:ext>
                  </a:extLst>
                </p14:cNvPr>
                <p14:cNvContentPartPr/>
                <p14:nvPr/>
              </p14:nvContentPartPr>
              <p14:xfrm>
                <a:off x="721690" y="5278409"/>
                <a:ext cx="162360" cy="381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8232BCF5-30F0-9A82-4291-103DB6A06CDD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713050" y="5269409"/>
                  <a:ext cx="1800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B3B4F06D-678D-C4BD-C5BC-746C023CD651}"/>
                    </a:ext>
                  </a:extLst>
                </p14:cNvPr>
                <p14:cNvContentPartPr/>
                <p14:nvPr/>
              </p14:nvContentPartPr>
              <p14:xfrm>
                <a:off x="327130" y="5242409"/>
                <a:ext cx="227160" cy="435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B3B4F06D-678D-C4BD-C5BC-746C023CD651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318130" y="5233769"/>
                  <a:ext cx="244800" cy="6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0AAE2D32-42AF-8429-A156-1CD8E06C6A71}"/>
              </a:ext>
            </a:extLst>
          </p:cNvPr>
          <p:cNvGrpSpPr/>
          <p:nvPr/>
        </p:nvGrpSpPr>
        <p:grpSpPr>
          <a:xfrm>
            <a:off x="6291250" y="5990489"/>
            <a:ext cx="112680" cy="481680"/>
            <a:chOff x="6291250" y="5990489"/>
            <a:chExt cx="112680" cy="48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C44986D0-F955-12EC-096C-7CD3B23DCA21}"/>
                    </a:ext>
                  </a:extLst>
                </p14:cNvPr>
                <p14:cNvContentPartPr/>
                <p14:nvPr/>
              </p14:nvContentPartPr>
              <p14:xfrm>
                <a:off x="6346330" y="5990489"/>
                <a:ext cx="5040" cy="3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C44986D0-F955-12EC-096C-7CD3B23DCA21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6337330" y="5981849"/>
                  <a:ext cx="22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77ACE680-0016-A73A-9AC6-4ED07D6531ED}"/>
                    </a:ext>
                  </a:extLst>
                </p14:cNvPr>
                <p14:cNvContentPartPr/>
                <p14:nvPr/>
              </p14:nvContentPartPr>
              <p14:xfrm>
                <a:off x="6334810" y="5994809"/>
                <a:ext cx="5400" cy="1555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77ACE680-0016-A73A-9AC6-4ED07D6531ED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6326170" y="5986169"/>
                  <a:ext cx="230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92042BB7-2297-A752-EF96-FEDEC7E958F6}"/>
                    </a:ext>
                  </a:extLst>
                </p14:cNvPr>
                <p14:cNvContentPartPr/>
                <p14:nvPr/>
              </p14:nvContentPartPr>
              <p14:xfrm>
                <a:off x="6291250" y="6257249"/>
                <a:ext cx="112680" cy="2149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92042BB7-2297-A752-EF96-FEDEC7E958F6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6282610" y="6248609"/>
                  <a:ext cx="130320" cy="23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4AD20B51-D08B-E23D-602E-9A04B8030450}"/>
                  </a:ext>
                </a:extLst>
              </p14:cNvPr>
              <p14:cNvContentPartPr/>
              <p14:nvPr/>
            </p14:nvContentPartPr>
            <p14:xfrm>
              <a:off x="792970" y="5693849"/>
              <a:ext cx="124920" cy="68760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4AD20B51-D08B-E23D-602E-9A04B8030450}"/>
                  </a:ext>
                </a:extLst>
              </p:cNvPr>
              <p:cNvPicPr/>
              <p:nvPr/>
            </p:nvPicPr>
            <p:blipFill>
              <a:blip r:embed="rId330"/>
              <a:stretch>
                <a:fillRect/>
              </a:stretch>
            </p:blipFill>
            <p:spPr>
              <a:xfrm>
                <a:off x="784330" y="5685209"/>
                <a:ext cx="14256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C76E8AD4-6C27-85C3-27E6-6242E952442F}"/>
                  </a:ext>
                </a:extLst>
              </p14:cNvPr>
              <p14:cNvContentPartPr/>
              <p14:nvPr/>
            </p14:nvContentPartPr>
            <p14:xfrm>
              <a:off x="901330" y="6371009"/>
              <a:ext cx="104760" cy="24624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C76E8AD4-6C27-85C3-27E6-6242E952442F}"/>
                  </a:ext>
                </a:extLst>
              </p:cNvPr>
              <p:cNvPicPr/>
              <p:nvPr/>
            </p:nvPicPr>
            <p:blipFill>
              <a:blip r:embed="rId332"/>
              <a:stretch>
                <a:fillRect/>
              </a:stretch>
            </p:blipFill>
            <p:spPr>
              <a:xfrm>
                <a:off x="892330" y="6362009"/>
                <a:ext cx="1224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AB6422AC-4380-1EF5-A7BD-D58C6AA61688}"/>
                  </a:ext>
                </a:extLst>
              </p14:cNvPr>
              <p14:cNvContentPartPr/>
              <p14:nvPr/>
            </p14:nvContentPartPr>
            <p14:xfrm>
              <a:off x="930490" y="5593409"/>
              <a:ext cx="108720" cy="17352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AB6422AC-4380-1EF5-A7BD-D58C6AA61688}"/>
                  </a:ext>
                </a:extLst>
              </p:cNvPr>
              <p:cNvPicPr/>
              <p:nvPr/>
            </p:nvPicPr>
            <p:blipFill>
              <a:blip r:embed="rId334"/>
              <a:stretch>
                <a:fillRect/>
              </a:stretch>
            </p:blipFill>
            <p:spPr>
              <a:xfrm>
                <a:off x="921850" y="5584409"/>
                <a:ext cx="1263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213" name="Ink 212">
                <a:extLst>
                  <a:ext uri="{FF2B5EF4-FFF2-40B4-BE49-F238E27FC236}">
                    <a16:creationId xmlns:a16="http://schemas.microsoft.com/office/drawing/2014/main" id="{7248A091-9A9F-CE07-9829-0E9558378154}"/>
                  </a:ext>
                </a:extLst>
              </p14:cNvPr>
              <p14:cNvContentPartPr/>
              <p14:nvPr/>
            </p14:nvContentPartPr>
            <p14:xfrm>
              <a:off x="1158370" y="5951609"/>
              <a:ext cx="146160" cy="179640"/>
            </p14:xfrm>
          </p:contentPart>
        </mc:Choice>
        <mc:Fallback xmlns="">
          <p:pic>
            <p:nvPicPr>
              <p:cNvPr id="213" name="Ink 212">
                <a:extLst>
                  <a:ext uri="{FF2B5EF4-FFF2-40B4-BE49-F238E27FC236}">
                    <a16:creationId xmlns:a16="http://schemas.microsoft.com/office/drawing/2014/main" id="{7248A091-9A9F-CE07-9829-0E9558378154}"/>
                  </a:ext>
                </a:extLst>
              </p:cNvPr>
              <p:cNvPicPr/>
              <p:nvPr/>
            </p:nvPicPr>
            <p:blipFill>
              <a:blip r:embed="rId336"/>
              <a:stretch>
                <a:fillRect/>
              </a:stretch>
            </p:blipFill>
            <p:spPr>
              <a:xfrm>
                <a:off x="1149370" y="5942969"/>
                <a:ext cx="16380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2DEFB1E9-91AA-DBCD-9130-24315597AEF8}"/>
                  </a:ext>
                </a:extLst>
              </p14:cNvPr>
              <p14:cNvContentPartPr/>
              <p14:nvPr/>
            </p14:nvContentPartPr>
            <p14:xfrm>
              <a:off x="1369690" y="6116129"/>
              <a:ext cx="5040" cy="6588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2DEFB1E9-91AA-DBCD-9130-24315597AEF8}"/>
                  </a:ext>
                </a:extLst>
              </p:cNvPr>
              <p:cNvPicPr/>
              <p:nvPr/>
            </p:nvPicPr>
            <p:blipFill>
              <a:blip r:embed="rId338"/>
              <a:stretch>
                <a:fillRect/>
              </a:stretch>
            </p:blipFill>
            <p:spPr>
              <a:xfrm>
                <a:off x="1360690" y="6107489"/>
                <a:ext cx="2268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FD35A64E-8890-1BE0-37B9-E35E2D53B905}"/>
                  </a:ext>
                </a:extLst>
              </p14:cNvPr>
              <p14:cNvContentPartPr/>
              <p14:nvPr/>
            </p14:nvContentPartPr>
            <p14:xfrm>
              <a:off x="1414330" y="6121529"/>
              <a:ext cx="5400" cy="7092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FD35A64E-8890-1BE0-37B9-E35E2D53B905}"/>
                  </a:ext>
                </a:extLst>
              </p:cNvPr>
              <p:cNvPicPr/>
              <p:nvPr/>
            </p:nvPicPr>
            <p:blipFill>
              <a:blip r:embed="rId340"/>
              <a:stretch>
                <a:fillRect/>
              </a:stretch>
            </p:blipFill>
            <p:spPr>
              <a:xfrm>
                <a:off x="1405690" y="6112889"/>
                <a:ext cx="2304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B422E932-C58F-E5C6-638D-0F716AC96D66}"/>
                  </a:ext>
                </a:extLst>
              </p14:cNvPr>
              <p14:cNvContentPartPr/>
              <p14:nvPr/>
            </p14:nvContentPartPr>
            <p14:xfrm>
              <a:off x="1453570" y="6120089"/>
              <a:ext cx="4680" cy="7380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B422E932-C58F-E5C6-638D-0F716AC96D66}"/>
                  </a:ext>
                </a:extLst>
              </p:cNvPr>
              <p:cNvPicPr/>
              <p:nvPr/>
            </p:nvPicPr>
            <p:blipFill>
              <a:blip r:embed="rId342"/>
              <a:stretch>
                <a:fillRect/>
              </a:stretch>
            </p:blipFill>
            <p:spPr>
              <a:xfrm>
                <a:off x="1444570" y="6111449"/>
                <a:ext cx="2232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05811CFA-7816-8180-E4F0-F8E357AB9F97}"/>
                  </a:ext>
                </a:extLst>
              </p14:cNvPr>
              <p14:cNvContentPartPr/>
              <p14:nvPr/>
            </p14:nvContentPartPr>
            <p14:xfrm>
              <a:off x="1354210" y="6108929"/>
              <a:ext cx="178200" cy="1512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05811CFA-7816-8180-E4F0-F8E357AB9F97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1345570" y="6099929"/>
                <a:ext cx="19584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BEDD0DD5-AAB2-573A-8B7D-A350429F6ED8}"/>
                  </a:ext>
                </a:extLst>
              </p14:cNvPr>
              <p14:cNvContentPartPr/>
              <p14:nvPr/>
            </p14:nvContentPartPr>
            <p14:xfrm>
              <a:off x="1363210" y="6189209"/>
              <a:ext cx="177840" cy="936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BEDD0DD5-AAB2-573A-8B7D-A350429F6ED8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1354210" y="6180569"/>
                <a:ext cx="19548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7817A7B2-0AB3-0ECA-0499-0EEE16BF4733}"/>
                  </a:ext>
                </a:extLst>
              </p14:cNvPr>
              <p14:cNvContentPartPr/>
              <p14:nvPr/>
            </p14:nvContentPartPr>
            <p14:xfrm>
              <a:off x="1408570" y="5829569"/>
              <a:ext cx="65880" cy="10008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7817A7B2-0AB3-0ECA-0499-0EEE16BF4733}"/>
                  </a:ext>
                </a:extLst>
              </p:cNvPr>
              <p:cNvPicPr/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1399930" y="5820569"/>
                <a:ext cx="8352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1FE61B5A-7135-1F9B-A19D-FA7EC122217C}"/>
                  </a:ext>
                </a:extLst>
              </p14:cNvPr>
              <p14:cNvContentPartPr/>
              <p14:nvPr/>
            </p14:nvContentPartPr>
            <p14:xfrm>
              <a:off x="1657690" y="5869889"/>
              <a:ext cx="178200" cy="27792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1FE61B5A-7135-1F9B-A19D-FA7EC122217C}"/>
                  </a:ext>
                </a:extLst>
              </p:cNvPr>
              <p:cNvPicPr/>
              <p:nvPr/>
            </p:nvPicPr>
            <p:blipFill>
              <a:blip r:embed="rId350"/>
              <a:stretch>
                <a:fillRect/>
              </a:stretch>
            </p:blipFill>
            <p:spPr>
              <a:xfrm>
                <a:off x="1648690" y="5861249"/>
                <a:ext cx="19584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E96F639E-0C10-F70F-8FC5-4B1CA39B97A6}"/>
                  </a:ext>
                </a:extLst>
              </p14:cNvPr>
              <p14:cNvContentPartPr/>
              <p14:nvPr/>
            </p14:nvContentPartPr>
            <p14:xfrm>
              <a:off x="1903570" y="5969969"/>
              <a:ext cx="106920" cy="13788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E96F639E-0C10-F70F-8FC5-4B1CA39B97A6}"/>
                  </a:ext>
                </a:extLst>
              </p:cNvPr>
              <p:cNvPicPr/>
              <p:nvPr/>
            </p:nvPicPr>
            <p:blipFill>
              <a:blip r:embed="rId352"/>
              <a:stretch>
                <a:fillRect/>
              </a:stretch>
            </p:blipFill>
            <p:spPr>
              <a:xfrm>
                <a:off x="1894930" y="5961329"/>
                <a:ext cx="124560" cy="15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9" name="Group 238">
            <a:extLst>
              <a:ext uri="{FF2B5EF4-FFF2-40B4-BE49-F238E27FC236}">
                <a16:creationId xmlns:a16="http://schemas.microsoft.com/office/drawing/2014/main" id="{F63B2DC8-2F4E-0EC4-25A6-2FCACF053314}"/>
              </a:ext>
            </a:extLst>
          </p:cNvPr>
          <p:cNvGrpSpPr/>
          <p:nvPr/>
        </p:nvGrpSpPr>
        <p:grpSpPr>
          <a:xfrm>
            <a:off x="2189410" y="5549849"/>
            <a:ext cx="1468800" cy="958320"/>
            <a:chOff x="2189410" y="5549849"/>
            <a:chExt cx="1468800" cy="95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E5CAFC17-E202-3432-C307-C4C85535B3C9}"/>
                    </a:ext>
                  </a:extLst>
                </p14:cNvPr>
                <p14:cNvContentPartPr/>
                <p14:nvPr/>
              </p14:nvContentPartPr>
              <p14:xfrm>
                <a:off x="2189410" y="5896529"/>
                <a:ext cx="165240" cy="2556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E5CAFC17-E202-3432-C307-C4C85535B3C9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2180410" y="5887529"/>
                  <a:ext cx="18288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1BFDA7A-C7DC-C430-D373-74074AAC9BDE}"/>
                    </a:ext>
                  </a:extLst>
                </p14:cNvPr>
                <p14:cNvContentPartPr/>
                <p14:nvPr/>
              </p14:nvContentPartPr>
              <p14:xfrm>
                <a:off x="2338450" y="5884289"/>
                <a:ext cx="177120" cy="3196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1BFDA7A-C7DC-C430-D373-74074AAC9BDE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2329810" y="5875289"/>
                  <a:ext cx="19476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9E214D33-828C-477F-5B67-9047B8AB392E}"/>
                    </a:ext>
                  </a:extLst>
                </p14:cNvPr>
                <p14:cNvContentPartPr/>
                <p14:nvPr/>
              </p14:nvContentPartPr>
              <p14:xfrm>
                <a:off x="2612410" y="5668289"/>
                <a:ext cx="103320" cy="7495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9E214D33-828C-477F-5B67-9047B8AB392E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2603770" y="5659649"/>
                  <a:ext cx="120960" cy="76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DA077173-964C-EDDB-F2DF-D30B08F7AD14}"/>
                    </a:ext>
                  </a:extLst>
                </p14:cNvPr>
                <p14:cNvContentPartPr/>
                <p14:nvPr/>
              </p14:nvContentPartPr>
              <p14:xfrm>
                <a:off x="2690170" y="6406289"/>
                <a:ext cx="108720" cy="1018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DA077173-964C-EDDB-F2DF-D30B08F7AD14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2681170" y="6397649"/>
                  <a:ext cx="1263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E2E94296-76A0-BE82-B4DE-A5FC31638D4E}"/>
                    </a:ext>
                  </a:extLst>
                </p14:cNvPr>
                <p14:cNvContentPartPr/>
                <p14:nvPr/>
              </p14:nvContentPartPr>
              <p14:xfrm>
                <a:off x="2777290" y="5549849"/>
                <a:ext cx="117000" cy="1738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E2E94296-76A0-BE82-B4DE-A5FC31638D4E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2768650" y="5540849"/>
                  <a:ext cx="13464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FDEADF78-84C4-52B9-2B20-79D40F09646E}"/>
                    </a:ext>
                  </a:extLst>
                </p14:cNvPr>
                <p14:cNvContentPartPr/>
                <p14:nvPr/>
              </p14:nvContentPartPr>
              <p14:xfrm>
                <a:off x="2766130" y="5615009"/>
                <a:ext cx="42120" cy="1702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FDEADF78-84C4-52B9-2B20-79D40F09646E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2757130" y="5606369"/>
                  <a:ext cx="5976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9F328089-CC36-DA59-F96F-7CD3E5E70F22}"/>
                    </a:ext>
                  </a:extLst>
                </p14:cNvPr>
                <p14:cNvContentPartPr/>
                <p14:nvPr/>
              </p14:nvContentPartPr>
              <p14:xfrm>
                <a:off x="2929570" y="5922809"/>
                <a:ext cx="155880" cy="1760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9F328089-CC36-DA59-F96F-7CD3E5E70F22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2920570" y="5913809"/>
                  <a:ext cx="1735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F59264E1-E94F-07C7-5F54-29623DCD4D87}"/>
                    </a:ext>
                  </a:extLst>
                </p14:cNvPr>
                <p14:cNvContentPartPr/>
                <p14:nvPr/>
              </p14:nvContentPartPr>
              <p14:xfrm>
                <a:off x="3131170" y="6076889"/>
                <a:ext cx="54360" cy="1044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F59264E1-E94F-07C7-5F54-29623DCD4D87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3122530" y="6067889"/>
                  <a:ext cx="720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50622BE9-B951-400B-AACC-A22897E7B09C}"/>
                    </a:ext>
                  </a:extLst>
                </p14:cNvPr>
                <p14:cNvContentPartPr/>
                <p14:nvPr/>
              </p14:nvContentPartPr>
              <p14:xfrm>
                <a:off x="3135130" y="6089489"/>
                <a:ext cx="73440" cy="180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50622BE9-B951-400B-AACC-A22897E7B09C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3126130" y="6080849"/>
                  <a:ext cx="910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021B8B50-BD1B-DCF6-2BE3-1D7140EAC080}"/>
                    </a:ext>
                  </a:extLst>
                </p14:cNvPr>
                <p14:cNvContentPartPr/>
                <p14:nvPr/>
              </p14:nvContentPartPr>
              <p14:xfrm>
                <a:off x="3115330" y="5777009"/>
                <a:ext cx="62280" cy="13824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021B8B50-BD1B-DCF6-2BE3-1D7140EAC080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3106330" y="5768009"/>
                  <a:ext cx="799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F7C6C8C7-7806-CD25-5CDE-96071F9938A0}"/>
                    </a:ext>
                  </a:extLst>
                </p14:cNvPr>
                <p14:cNvContentPartPr/>
                <p14:nvPr/>
              </p14:nvContentPartPr>
              <p14:xfrm>
                <a:off x="3365890" y="5876729"/>
                <a:ext cx="93240" cy="25632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F7C6C8C7-7806-CD25-5CDE-96071F9938A0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3357250" y="5868089"/>
                  <a:ext cx="1108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8A9BCABD-B154-78BE-41BB-288EB982BE29}"/>
                    </a:ext>
                  </a:extLst>
                </p14:cNvPr>
                <p14:cNvContentPartPr/>
                <p14:nvPr/>
              </p14:nvContentPartPr>
              <p14:xfrm>
                <a:off x="3538330" y="5959889"/>
                <a:ext cx="119880" cy="1447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8A9BCABD-B154-78BE-41BB-288EB982BE29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3529330" y="5951249"/>
                  <a:ext cx="137520" cy="16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86A28CD2-4B05-6973-8A0E-CDE6BF4FBCB0}"/>
              </a:ext>
            </a:extLst>
          </p:cNvPr>
          <p:cNvGrpSpPr/>
          <p:nvPr/>
        </p:nvGrpSpPr>
        <p:grpSpPr>
          <a:xfrm>
            <a:off x="1292290" y="5160689"/>
            <a:ext cx="1272240" cy="338040"/>
            <a:chOff x="1292290" y="5160689"/>
            <a:chExt cx="1272240" cy="33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C69381E1-DAEA-4AA5-9DBB-3E8DA53D3488}"/>
                    </a:ext>
                  </a:extLst>
                </p14:cNvPr>
                <p14:cNvContentPartPr/>
                <p14:nvPr/>
              </p14:nvContentPartPr>
              <p14:xfrm>
                <a:off x="1309570" y="5166089"/>
                <a:ext cx="33840" cy="2649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C69381E1-DAEA-4AA5-9DBB-3E8DA53D3488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1300930" y="5157449"/>
                  <a:ext cx="5148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67AE7A10-FA25-57A7-E25A-C5CD3E90F75B}"/>
                    </a:ext>
                  </a:extLst>
                </p14:cNvPr>
                <p14:cNvContentPartPr/>
                <p14:nvPr/>
              </p14:nvContentPartPr>
              <p14:xfrm>
                <a:off x="1292290" y="5184449"/>
                <a:ext cx="128160" cy="8028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67AE7A10-FA25-57A7-E25A-C5CD3E90F75B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1283290" y="5175449"/>
                  <a:ext cx="1458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C20C9DFF-7340-D749-6131-B00DC14146E2}"/>
                    </a:ext>
                  </a:extLst>
                </p14:cNvPr>
                <p14:cNvContentPartPr/>
                <p14:nvPr/>
              </p14:nvContentPartPr>
              <p14:xfrm>
                <a:off x="1395610" y="5428529"/>
                <a:ext cx="41400" cy="4068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C20C9DFF-7340-D749-6131-B00DC14146E2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1386610" y="5419889"/>
                  <a:ext cx="5904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0B5B0A7C-762D-0087-5E91-D387BCDBB3A0}"/>
                    </a:ext>
                  </a:extLst>
                </p14:cNvPr>
                <p14:cNvContentPartPr/>
                <p14:nvPr/>
              </p14:nvContentPartPr>
              <p14:xfrm>
                <a:off x="1471930" y="5415209"/>
                <a:ext cx="67680" cy="356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0B5B0A7C-762D-0087-5E91-D387BCDBB3A0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1462930" y="5406569"/>
                  <a:ext cx="853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E2DFC1A9-9563-C6E2-5C4A-52E45BCA1125}"/>
                    </a:ext>
                  </a:extLst>
                </p14:cNvPr>
                <p14:cNvContentPartPr/>
                <p14:nvPr/>
              </p14:nvContentPartPr>
              <p14:xfrm>
                <a:off x="1617010" y="5406929"/>
                <a:ext cx="8280" cy="381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E2DFC1A9-9563-C6E2-5C4A-52E45BCA1125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1608370" y="5398289"/>
                  <a:ext cx="259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B1919E0B-EF4D-C991-7FA9-A1A6CA4D8897}"/>
                    </a:ext>
                  </a:extLst>
                </p14:cNvPr>
                <p14:cNvContentPartPr/>
                <p14:nvPr/>
              </p14:nvContentPartPr>
              <p14:xfrm>
                <a:off x="1553650" y="5422409"/>
                <a:ext cx="87840" cy="230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B1919E0B-EF4D-C991-7FA9-A1A6CA4D8897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1545010" y="5413769"/>
                  <a:ext cx="1054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92763A15-4F8A-383F-A61F-34ADD3E1BE46}"/>
                    </a:ext>
                  </a:extLst>
                </p14:cNvPr>
                <p14:cNvContentPartPr/>
                <p14:nvPr/>
              </p14:nvContentPartPr>
              <p14:xfrm>
                <a:off x="1623130" y="5412689"/>
                <a:ext cx="13680" cy="860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92763A15-4F8A-383F-A61F-34ADD3E1BE46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1614490" y="5404049"/>
                  <a:ext cx="3132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1CEE7F58-A0B5-C4A9-6CB2-C03C20212E05}"/>
                    </a:ext>
                  </a:extLst>
                </p14:cNvPr>
                <p14:cNvContentPartPr/>
                <p14:nvPr/>
              </p14:nvContentPartPr>
              <p14:xfrm>
                <a:off x="1873330" y="5209649"/>
                <a:ext cx="88560" cy="1674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1CEE7F58-A0B5-C4A9-6CB2-C03C20212E05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1864330" y="5200649"/>
                  <a:ext cx="1062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0B9F4AED-EB61-68C1-AB12-7C227517A938}"/>
                    </a:ext>
                  </a:extLst>
                </p14:cNvPr>
                <p14:cNvContentPartPr/>
                <p14:nvPr/>
              </p14:nvContentPartPr>
              <p14:xfrm>
                <a:off x="1956850" y="5176529"/>
                <a:ext cx="162000" cy="2300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0B9F4AED-EB61-68C1-AB12-7C227517A938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1948210" y="5167889"/>
                  <a:ext cx="1796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8A2C3B04-54AA-19A0-D78E-03150F84F50C}"/>
                    </a:ext>
                  </a:extLst>
                </p14:cNvPr>
                <p14:cNvContentPartPr/>
                <p14:nvPr/>
              </p14:nvContentPartPr>
              <p14:xfrm>
                <a:off x="2220730" y="5160689"/>
                <a:ext cx="71280" cy="22608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8A2C3B04-54AA-19A0-D78E-03150F84F50C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2211730" y="5152049"/>
                  <a:ext cx="889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567794AD-6148-4736-2AB4-4ADA433D68E7}"/>
                    </a:ext>
                  </a:extLst>
                </p14:cNvPr>
                <p14:cNvContentPartPr/>
                <p14:nvPr/>
              </p14:nvContentPartPr>
              <p14:xfrm>
                <a:off x="2206330" y="5167529"/>
                <a:ext cx="172800" cy="7344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567794AD-6148-4736-2AB4-4ADA433D68E7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2197690" y="5158889"/>
                  <a:ext cx="1904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6141F2F2-88DA-2D92-175C-EE1E5DDFE01E}"/>
                    </a:ext>
                  </a:extLst>
                </p14:cNvPr>
                <p14:cNvContentPartPr/>
                <p14:nvPr/>
              </p14:nvContentPartPr>
              <p14:xfrm>
                <a:off x="2385250" y="5356169"/>
                <a:ext cx="15120" cy="576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6141F2F2-88DA-2D92-175C-EE1E5DDFE01E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2376250" y="5347529"/>
                  <a:ext cx="327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94FC8560-9D02-CA72-50FC-1EE76FA2EEC5}"/>
                    </a:ext>
                  </a:extLst>
                </p14:cNvPr>
                <p14:cNvContentPartPr/>
                <p14:nvPr/>
              </p14:nvContentPartPr>
              <p14:xfrm>
                <a:off x="2401810" y="5294609"/>
                <a:ext cx="6840" cy="468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94FC8560-9D02-CA72-50FC-1EE76FA2EEC5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2393170" y="5285609"/>
                  <a:ext cx="244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637840F2-4496-8E43-A0C8-ACD0DA6A4E00}"/>
                    </a:ext>
                  </a:extLst>
                </p14:cNvPr>
                <p14:cNvContentPartPr/>
                <p14:nvPr/>
              </p14:nvContentPartPr>
              <p14:xfrm>
                <a:off x="2448250" y="5361569"/>
                <a:ext cx="116280" cy="597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637840F2-4496-8E43-A0C8-ACD0DA6A4E00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2439250" y="5352569"/>
                  <a:ext cx="13392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15EB2BF0-8399-97B5-CBF0-E86799580C46}"/>
                    </a:ext>
                  </a:extLst>
                </p14:cNvPr>
                <p14:cNvContentPartPr/>
                <p14:nvPr/>
              </p14:nvContentPartPr>
              <p14:xfrm>
                <a:off x="1626730" y="5387849"/>
                <a:ext cx="42120" cy="1008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15EB2BF0-8399-97B5-CBF0-E86799580C46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1617730" y="5379209"/>
                  <a:ext cx="597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7B17F614-390A-C1E5-7B1E-1BB640C29085}"/>
                    </a:ext>
                  </a:extLst>
                </p14:cNvPr>
                <p14:cNvContentPartPr/>
                <p14:nvPr/>
              </p14:nvContentPartPr>
              <p14:xfrm>
                <a:off x="1622050" y="5422409"/>
                <a:ext cx="87840" cy="190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7B17F614-390A-C1E5-7B1E-1BB640C29085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1613050" y="5413769"/>
                  <a:ext cx="105480" cy="36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58104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D6D4D-57D6-5572-19EC-4DDBD0144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50" y="868964"/>
            <a:ext cx="7509081" cy="2675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64E3B97-CE41-C59B-69BF-207F90CA8ABB}"/>
              </a:ext>
            </a:extLst>
          </p:cNvPr>
          <p:cNvGrpSpPr/>
          <p:nvPr/>
        </p:nvGrpSpPr>
        <p:grpSpPr>
          <a:xfrm>
            <a:off x="499570" y="184409"/>
            <a:ext cx="424080" cy="347760"/>
            <a:chOff x="499570" y="184409"/>
            <a:chExt cx="424080" cy="34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92D6CC5-BA1D-BEF1-A835-4D8BA4A74756}"/>
                    </a:ext>
                  </a:extLst>
                </p14:cNvPr>
                <p14:cNvContentPartPr/>
                <p14:nvPr/>
              </p14:nvContentPartPr>
              <p14:xfrm>
                <a:off x="499570" y="184409"/>
                <a:ext cx="192960" cy="2026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92D6CC5-BA1D-BEF1-A835-4D8BA4A7475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0570" y="175769"/>
                  <a:ext cx="21060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C4FC7E2-2EF2-4131-40B4-D817F1A2D16C}"/>
                    </a:ext>
                  </a:extLst>
                </p14:cNvPr>
                <p14:cNvContentPartPr/>
                <p14:nvPr/>
              </p14:nvContentPartPr>
              <p14:xfrm>
                <a:off x="717010" y="375929"/>
                <a:ext cx="11880" cy="102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C4FC7E2-2EF2-4131-40B4-D817F1A2D16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8010" y="367289"/>
                  <a:ext cx="295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592BBCF-9FD4-4ED0-7E42-6F20A310B650}"/>
                    </a:ext>
                  </a:extLst>
                </p14:cNvPr>
                <p14:cNvContentPartPr/>
                <p14:nvPr/>
              </p14:nvContentPartPr>
              <p14:xfrm>
                <a:off x="774970" y="349289"/>
                <a:ext cx="20160" cy="162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592BBCF-9FD4-4ED0-7E42-6F20A310B65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5970" y="340289"/>
                  <a:ext cx="378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B9274A2-034E-5E82-07EA-D1DB665482F1}"/>
                    </a:ext>
                  </a:extLst>
                </p14:cNvPr>
                <p14:cNvContentPartPr/>
                <p14:nvPr/>
              </p14:nvContentPartPr>
              <p14:xfrm>
                <a:off x="826810" y="347849"/>
                <a:ext cx="29880" cy="149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B9274A2-034E-5E82-07EA-D1DB665482F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18170" y="339209"/>
                  <a:ext cx="475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2DB9A58-EC5D-7733-58E4-5A1A39B200DD}"/>
                    </a:ext>
                  </a:extLst>
                </p14:cNvPr>
                <p14:cNvContentPartPr/>
                <p14:nvPr/>
              </p14:nvContentPartPr>
              <p14:xfrm>
                <a:off x="686050" y="355409"/>
                <a:ext cx="237600" cy="11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2DB9A58-EC5D-7733-58E4-5A1A39B200D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7410" y="346409"/>
                  <a:ext cx="2552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5BF468D-6C55-03B3-E3DE-C5454EA9A5E0}"/>
                    </a:ext>
                  </a:extLst>
                </p14:cNvPr>
                <p14:cNvContentPartPr/>
                <p14:nvPr/>
              </p14:nvContentPartPr>
              <p14:xfrm>
                <a:off x="692530" y="499049"/>
                <a:ext cx="216360" cy="33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5BF468D-6C55-03B3-E3DE-C5454EA9A5E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3530" y="490409"/>
                  <a:ext cx="234000" cy="50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B478B43-DC7F-E14D-9D32-D7B6106B350E}"/>
                  </a:ext>
                </a:extLst>
              </p14:cNvPr>
              <p14:cNvContentPartPr/>
              <p14:nvPr/>
            </p14:nvContentPartPr>
            <p14:xfrm>
              <a:off x="1178170" y="308609"/>
              <a:ext cx="275400" cy="93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B478B43-DC7F-E14D-9D32-D7B6106B350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69170" y="299609"/>
                <a:ext cx="29304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9ACE959-D609-0041-E036-5231ABFAF3F4}"/>
                  </a:ext>
                </a:extLst>
              </p14:cNvPr>
              <p14:cNvContentPartPr/>
              <p14:nvPr/>
            </p14:nvContentPartPr>
            <p14:xfrm>
              <a:off x="1233250" y="190529"/>
              <a:ext cx="21240" cy="24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9ACE959-D609-0041-E036-5231ABFAF3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24250" y="181529"/>
                <a:ext cx="38880" cy="4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ED2E4672-C030-B898-F20E-26777E08490E}"/>
              </a:ext>
            </a:extLst>
          </p:cNvPr>
          <p:cNvGrpSpPr/>
          <p:nvPr/>
        </p:nvGrpSpPr>
        <p:grpSpPr>
          <a:xfrm>
            <a:off x="1636450" y="106649"/>
            <a:ext cx="1795320" cy="418320"/>
            <a:chOff x="1636450" y="106649"/>
            <a:chExt cx="1795320" cy="41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BB902AF-459D-3DD5-FDBC-ACC2F758A55B}"/>
                    </a:ext>
                  </a:extLst>
                </p14:cNvPr>
                <p14:cNvContentPartPr/>
                <p14:nvPr/>
              </p14:nvContentPartPr>
              <p14:xfrm>
                <a:off x="1636450" y="108449"/>
                <a:ext cx="650520" cy="310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BB902AF-459D-3DD5-FDBC-ACC2F758A55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627450" y="99809"/>
                  <a:ext cx="66816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390F8C0-A54C-D8D8-2E25-E134D0B90068}"/>
                    </a:ext>
                  </a:extLst>
                </p14:cNvPr>
                <p14:cNvContentPartPr/>
                <p14:nvPr/>
              </p14:nvContentPartPr>
              <p14:xfrm>
                <a:off x="2139730" y="174329"/>
                <a:ext cx="115200" cy="38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390F8C0-A54C-D8D8-2E25-E134D0B9006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131090" y="165329"/>
                  <a:ext cx="1328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3212C58-39F5-3A8B-BC6C-F40FECFCD07A}"/>
                    </a:ext>
                  </a:extLst>
                </p14:cNvPr>
                <p14:cNvContentPartPr/>
                <p14:nvPr/>
              </p14:nvContentPartPr>
              <p14:xfrm>
                <a:off x="2319370" y="106649"/>
                <a:ext cx="340200" cy="418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3212C58-39F5-3A8B-BC6C-F40FECFCD07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310370" y="97649"/>
                  <a:ext cx="357840" cy="4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8ED0022-C1BB-CC8A-2124-AE5D38551663}"/>
                    </a:ext>
                  </a:extLst>
                </p14:cNvPr>
                <p14:cNvContentPartPr/>
                <p14:nvPr/>
              </p14:nvContentPartPr>
              <p14:xfrm>
                <a:off x="2785930" y="286649"/>
                <a:ext cx="221400" cy="96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8ED0022-C1BB-CC8A-2124-AE5D3855166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77290" y="278009"/>
                  <a:ext cx="23904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22DC52-AE90-7275-A8B9-7703E3A42C2F}"/>
                    </a:ext>
                  </a:extLst>
                </p14:cNvPr>
                <p14:cNvContentPartPr/>
                <p14:nvPr/>
              </p14:nvContentPartPr>
              <p14:xfrm>
                <a:off x="3413410" y="128249"/>
                <a:ext cx="18360" cy="3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22DC52-AE90-7275-A8B9-7703E3A42C2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404410" y="119249"/>
                  <a:ext cx="3600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13A8A2-A0A9-1689-8A17-C506C2E60909}"/>
              </a:ext>
            </a:extLst>
          </p:cNvPr>
          <p:cNvGrpSpPr/>
          <p:nvPr/>
        </p:nvGrpSpPr>
        <p:grpSpPr>
          <a:xfrm>
            <a:off x="3158890" y="252089"/>
            <a:ext cx="1479960" cy="210600"/>
            <a:chOff x="3158890" y="252089"/>
            <a:chExt cx="1479960" cy="21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2F1331A-C125-B059-A47A-B57B83E1A5EF}"/>
                    </a:ext>
                  </a:extLst>
                </p14:cNvPr>
                <p14:cNvContentPartPr/>
                <p14:nvPr/>
              </p14:nvContentPartPr>
              <p14:xfrm>
                <a:off x="3158890" y="298889"/>
                <a:ext cx="620640" cy="163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2F1331A-C125-B059-A47A-B57B83E1A5E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150250" y="289889"/>
                  <a:ext cx="63828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2D994FD-90DA-CE5F-881B-4DCB24DC8C49}"/>
                    </a:ext>
                  </a:extLst>
                </p14:cNvPr>
                <p14:cNvContentPartPr/>
                <p14:nvPr/>
              </p14:nvContentPartPr>
              <p14:xfrm>
                <a:off x="3399010" y="252089"/>
                <a:ext cx="10080" cy="291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2D994FD-90DA-CE5F-881B-4DCB24DC8C4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390010" y="243089"/>
                  <a:ext cx="277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FF61274-D378-A9A1-0045-E6AA2EC1BC97}"/>
                    </a:ext>
                  </a:extLst>
                </p14:cNvPr>
                <p14:cNvContentPartPr/>
                <p14:nvPr/>
              </p14:nvContentPartPr>
              <p14:xfrm>
                <a:off x="3953410" y="293849"/>
                <a:ext cx="685440" cy="118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FF61274-D378-A9A1-0045-E6AA2EC1BC9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44770" y="285209"/>
                  <a:ext cx="703080" cy="13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1A2C73-0E58-04F0-39DD-91953A3913C5}"/>
              </a:ext>
            </a:extLst>
          </p:cNvPr>
          <p:cNvGrpSpPr/>
          <p:nvPr/>
        </p:nvGrpSpPr>
        <p:grpSpPr>
          <a:xfrm>
            <a:off x="2215515" y="2477671"/>
            <a:ext cx="4896000" cy="547920"/>
            <a:chOff x="2215515" y="2477671"/>
            <a:chExt cx="4896000" cy="54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3C4C90D-4C5D-6ECB-B5C5-2FB6680D8218}"/>
                    </a:ext>
                  </a:extLst>
                </p14:cNvPr>
                <p14:cNvContentPartPr/>
                <p14:nvPr/>
              </p14:nvContentPartPr>
              <p14:xfrm>
                <a:off x="3353835" y="2489191"/>
                <a:ext cx="3757680" cy="536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3C4C90D-4C5D-6ECB-B5C5-2FB6680D821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344835" y="2480191"/>
                  <a:ext cx="3775320" cy="55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873BD64-3A1F-EBEC-F151-0B1E7B36ED59}"/>
                    </a:ext>
                  </a:extLst>
                </p14:cNvPr>
                <p14:cNvContentPartPr/>
                <p14:nvPr/>
              </p14:nvContentPartPr>
              <p14:xfrm>
                <a:off x="3319995" y="2874391"/>
                <a:ext cx="15480" cy="3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873BD64-3A1F-EBEC-F151-0B1E7B36ED5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11355" y="2865391"/>
                  <a:ext cx="33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69265B2-182A-6154-D30B-7B607A2C8EEF}"/>
                    </a:ext>
                  </a:extLst>
                </p14:cNvPr>
                <p14:cNvContentPartPr/>
                <p14:nvPr/>
              </p14:nvContentPartPr>
              <p14:xfrm>
                <a:off x="2215515" y="2477671"/>
                <a:ext cx="1134000" cy="512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69265B2-182A-6154-D30B-7B607A2C8EE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206875" y="2468671"/>
                  <a:ext cx="1151640" cy="52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DB2510C-2D31-4714-5712-36B345965827}"/>
                  </a:ext>
                </a:extLst>
              </p14:cNvPr>
              <p14:cNvContentPartPr/>
              <p14:nvPr/>
            </p14:nvContentPartPr>
            <p14:xfrm>
              <a:off x="2443395" y="2975191"/>
              <a:ext cx="19440" cy="238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DB2510C-2D31-4714-5712-36B34596582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434755" y="2966191"/>
                <a:ext cx="370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B0DD2FD-32A8-87AF-CC06-819846C2D1E4}"/>
                  </a:ext>
                </a:extLst>
              </p14:cNvPr>
              <p14:cNvContentPartPr/>
              <p14:nvPr/>
            </p14:nvContentPartPr>
            <p14:xfrm>
              <a:off x="2420355" y="3318991"/>
              <a:ext cx="116640" cy="2199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B0DD2FD-32A8-87AF-CC06-819846C2D1E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411715" y="3309991"/>
                <a:ext cx="134280" cy="23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2CDE82BD-874E-8C24-F0E9-CC1A7BF711E0}"/>
              </a:ext>
            </a:extLst>
          </p:cNvPr>
          <p:cNvGrpSpPr/>
          <p:nvPr/>
        </p:nvGrpSpPr>
        <p:grpSpPr>
          <a:xfrm>
            <a:off x="3888075" y="1853431"/>
            <a:ext cx="3144240" cy="440280"/>
            <a:chOff x="3888075" y="1853431"/>
            <a:chExt cx="3144240" cy="44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3226860-8264-992E-F3A1-006EBEEBDAD2}"/>
                    </a:ext>
                  </a:extLst>
                </p14:cNvPr>
                <p14:cNvContentPartPr/>
                <p14:nvPr/>
              </p14:nvContentPartPr>
              <p14:xfrm>
                <a:off x="3888075" y="2031991"/>
                <a:ext cx="105480" cy="1404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3226860-8264-992E-F3A1-006EBEEBDAD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879435" y="2022991"/>
                  <a:ext cx="1231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2B9C44A-F6BC-174A-28B0-2AEC0D550DCB}"/>
                    </a:ext>
                  </a:extLst>
                </p14:cNvPr>
                <p14:cNvContentPartPr/>
                <p14:nvPr/>
              </p14:nvContentPartPr>
              <p14:xfrm>
                <a:off x="4242675" y="1917151"/>
                <a:ext cx="72360" cy="276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2B9C44A-F6BC-174A-28B0-2AEC0D550DC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233675" y="1908511"/>
                  <a:ext cx="9000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7BB537A-B2FA-31A1-F2E1-FCF8B683C23F}"/>
                    </a:ext>
                  </a:extLst>
                </p14:cNvPr>
                <p14:cNvContentPartPr/>
                <p14:nvPr/>
              </p14:nvContentPartPr>
              <p14:xfrm>
                <a:off x="4369035" y="2100391"/>
                <a:ext cx="111240" cy="93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7BB537A-B2FA-31A1-F2E1-FCF8B683C23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360035" y="2091751"/>
                  <a:ext cx="12888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1F5FFEE-199E-C9D4-DDB1-3DEDCD6E9E18}"/>
                    </a:ext>
                  </a:extLst>
                </p14:cNvPr>
                <p14:cNvContentPartPr/>
                <p14:nvPr/>
              </p14:nvContentPartPr>
              <p14:xfrm>
                <a:off x="4515195" y="1945951"/>
                <a:ext cx="101160" cy="253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1F5FFEE-199E-C9D4-DDB1-3DEDCD6E9E1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506555" y="1936951"/>
                  <a:ext cx="11880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2421C6F-CBE8-6948-65EE-A923D19173C4}"/>
                    </a:ext>
                  </a:extLst>
                </p14:cNvPr>
                <p14:cNvContentPartPr/>
                <p14:nvPr/>
              </p14:nvContentPartPr>
              <p14:xfrm>
                <a:off x="4673235" y="1943431"/>
                <a:ext cx="64440" cy="239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2421C6F-CBE8-6948-65EE-A923D19173C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664235" y="1934791"/>
                  <a:ext cx="8208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C434D8F-2750-4668-8D47-D6373F9932A6}"/>
                    </a:ext>
                  </a:extLst>
                </p14:cNvPr>
                <p14:cNvContentPartPr/>
                <p14:nvPr/>
              </p14:nvContentPartPr>
              <p14:xfrm>
                <a:off x="4572075" y="2096431"/>
                <a:ext cx="139680" cy="165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C434D8F-2750-4668-8D47-D6373F9932A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563075" y="2087431"/>
                  <a:ext cx="1573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2B1BDA1-DC00-E73C-F412-0A56F9CAD3F4}"/>
                    </a:ext>
                  </a:extLst>
                </p14:cNvPr>
                <p14:cNvContentPartPr/>
                <p14:nvPr/>
              </p14:nvContentPartPr>
              <p14:xfrm>
                <a:off x="4897155" y="2066551"/>
                <a:ext cx="218520" cy="1166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2B1BDA1-DC00-E73C-F412-0A56F9CAD3F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888515" y="2057551"/>
                  <a:ext cx="23616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6CCA2C9-C5D8-4863-4BCD-8645A3488F6E}"/>
                    </a:ext>
                  </a:extLst>
                </p14:cNvPr>
                <p14:cNvContentPartPr/>
                <p14:nvPr/>
              </p14:nvContentPartPr>
              <p14:xfrm>
                <a:off x="5152035" y="2060431"/>
                <a:ext cx="341280" cy="117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6CCA2C9-C5D8-4863-4BCD-8645A3488F6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143035" y="2051791"/>
                  <a:ext cx="3589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14B3AAA-7174-84C6-C89D-3999BD0083E2}"/>
                    </a:ext>
                  </a:extLst>
                </p14:cNvPr>
                <p14:cNvContentPartPr/>
                <p14:nvPr/>
              </p14:nvContentPartPr>
              <p14:xfrm>
                <a:off x="5500875" y="1853431"/>
                <a:ext cx="1018080" cy="440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14B3AAA-7174-84C6-C89D-3999BD0083E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491875" y="1844431"/>
                  <a:ext cx="103572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BC69827-3503-82C1-7EDE-C01644BB3970}"/>
                    </a:ext>
                  </a:extLst>
                </p14:cNvPr>
                <p14:cNvContentPartPr/>
                <p14:nvPr/>
              </p14:nvContentPartPr>
              <p14:xfrm>
                <a:off x="6066795" y="1962151"/>
                <a:ext cx="183960" cy="21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BC69827-3503-82C1-7EDE-C01644BB397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057795" y="1953151"/>
                  <a:ext cx="2016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B493C76-3959-C878-8C50-D08BA88D3727}"/>
                    </a:ext>
                  </a:extLst>
                </p14:cNvPr>
                <p14:cNvContentPartPr/>
                <p14:nvPr/>
              </p14:nvContentPartPr>
              <p14:xfrm>
                <a:off x="6594195" y="1974031"/>
                <a:ext cx="438120" cy="148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B493C76-3959-C878-8C50-D08BA88D372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585195" y="1965031"/>
                  <a:ext cx="455760" cy="16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7E690C8-03CA-E001-1842-72189A84817B}"/>
              </a:ext>
            </a:extLst>
          </p:cNvPr>
          <p:cNvGrpSpPr/>
          <p:nvPr/>
        </p:nvGrpSpPr>
        <p:grpSpPr>
          <a:xfrm>
            <a:off x="2637435" y="2178511"/>
            <a:ext cx="1002960" cy="141840"/>
            <a:chOff x="2637435" y="2178511"/>
            <a:chExt cx="1002960" cy="14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AA816D3-C181-C301-DF91-2BA2A76B1099}"/>
                    </a:ext>
                  </a:extLst>
                </p14:cNvPr>
                <p14:cNvContentPartPr/>
                <p14:nvPr/>
              </p14:nvContentPartPr>
              <p14:xfrm>
                <a:off x="2638875" y="2178511"/>
                <a:ext cx="1001520" cy="1177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AA816D3-C181-C301-DF91-2BA2A76B109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629875" y="2169511"/>
                  <a:ext cx="10191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B5A5E38-ED5F-C258-A793-23820F8E3177}"/>
                    </a:ext>
                  </a:extLst>
                </p14:cNvPr>
                <p14:cNvContentPartPr/>
                <p14:nvPr/>
              </p14:nvContentPartPr>
              <p14:xfrm>
                <a:off x="2637435" y="2202271"/>
                <a:ext cx="143280" cy="1180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B5A5E38-ED5F-C258-A793-23820F8E317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628795" y="2193271"/>
                  <a:ext cx="160920" cy="13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D1D208A-8EC0-8CB0-4590-AF0C465F4819}"/>
                  </a:ext>
                </a:extLst>
              </p14:cNvPr>
              <p14:cNvContentPartPr/>
              <p14:nvPr/>
            </p14:nvContentPartPr>
            <p14:xfrm>
              <a:off x="6927915" y="1961431"/>
              <a:ext cx="147240" cy="1771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D1D208A-8EC0-8CB0-4590-AF0C465F481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918915" y="1952431"/>
                <a:ext cx="164880" cy="19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A612F642-E930-6FF1-B791-573A740C08D0}"/>
              </a:ext>
            </a:extLst>
          </p:cNvPr>
          <p:cNvGrpSpPr/>
          <p:nvPr/>
        </p:nvGrpSpPr>
        <p:grpSpPr>
          <a:xfrm>
            <a:off x="8512970" y="1351323"/>
            <a:ext cx="1822320" cy="285120"/>
            <a:chOff x="8512970" y="1351323"/>
            <a:chExt cx="1822320" cy="28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34ADBCC-1C61-C988-3D24-911E9253F156}"/>
                    </a:ext>
                  </a:extLst>
                </p14:cNvPr>
                <p14:cNvContentPartPr/>
                <p14:nvPr/>
              </p14:nvContentPartPr>
              <p14:xfrm>
                <a:off x="8512970" y="1351323"/>
                <a:ext cx="84240" cy="2570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34ADBCC-1C61-C988-3D24-911E9253F15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503970" y="1342323"/>
                  <a:ext cx="1018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4D99E86-4210-B77F-4B44-D830CCEC8620}"/>
                    </a:ext>
                  </a:extLst>
                </p14:cNvPr>
                <p14:cNvContentPartPr/>
                <p14:nvPr/>
              </p14:nvContentPartPr>
              <p14:xfrm>
                <a:off x="8654810" y="1361043"/>
                <a:ext cx="124200" cy="2725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4D99E86-4210-B77F-4B44-D830CCEC862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646170" y="1352043"/>
                  <a:ext cx="1418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3CE4FCF-C552-BE5A-B2D0-C1F866BD635C}"/>
                    </a:ext>
                  </a:extLst>
                </p14:cNvPr>
                <p14:cNvContentPartPr/>
                <p14:nvPr/>
              </p14:nvContentPartPr>
              <p14:xfrm>
                <a:off x="8605130" y="1503963"/>
                <a:ext cx="169200" cy="288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3CE4FCF-C552-BE5A-B2D0-C1F866BD635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596130" y="1494963"/>
                  <a:ext cx="1868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46B610F-A2B5-5945-AD06-505FA155657E}"/>
                    </a:ext>
                  </a:extLst>
                </p14:cNvPr>
                <p14:cNvContentPartPr/>
                <p14:nvPr/>
              </p14:nvContentPartPr>
              <p14:xfrm>
                <a:off x="8980610" y="1365363"/>
                <a:ext cx="232560" cy="2710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46B610F-A2B5-5945-AD06-505FA155657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971970" y="1356363"/>
                  <a:ext cx="25020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602163E-B303-F2BE-76A2-1680062716C3}"/>
                    </a:ext>
                  </a:extLst>
                </p14:cNvPr>
                <p14:cNvContentPartPr/>
                <p14:nvPr/>
              </p14:nvContentPartPr>
              <p14:xfrm>
                <a:off x="9337730" y="1421883"/>
                <a:ext cx="123120" cy="1357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602163E-B303-F2BE-76A2-1680062716C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328730" y="1412883"/>
                  <a:ext cx="1407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25F398D6-985F-79D5-1983-D06BF18C8C06}"/>
                    </a:ext>
                  </a:extLst>
                </p14:cNvPr>
                <p14:cNvContentPartPr/>
                <p14:nvPr/>
              </p14:nvContentPartPr>
              <p14:xfrm>
                <a:off x="9262490" y="1377243"/>
                <a:ext cx="104400" cy="2484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25F398D6-985F-79D5-1983-D06BF18C8C0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253850" y="1368243"/>
                  <a:ext cx="12204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83D6B61-27E9-A774-C6AB-94BF8136DA65}"/>
                    </a:ext>
                  </a:extLst>
                </p14:cNvPr>
                <p14:cNvContentPartPr/>
                <p14:nvPr/>
              </p14:nvContentPartPr>
              <p14:xfrm>
                <a:off x="9468050" y="1366083"/>
                <a:ext cx="82440" cy="2574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83D6B61-27E9-A774-C6AB-94BF8136DA6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459050" y="1357443"/>
                  <a:ext cx="10008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38CBB0E-E6F8-A68B-3029-760FAB18819F}"/>
                    </a:ext>
                  </a:extLst>
                </p14:cNvPr>
                <p14:cNvContentPartPr/>
                <p14:nvPr/>
              </p14:nvContentPartPr>
              <p14:xfrm>
                <a:off x="9733010" y="1410003"/>
                <a:ext cx="263880" cy="1584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38CBB0E-E6F8-A68B-3029-760FAB18819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724010" y="1401363"/>
                  <a:ext cx="2815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2CCE61C-9559-8A4E-2976-E72F5E93C2CA}"/>
                    </a:ext>
                  </a:extLst>
                </p14:cNvPr>
                <p14:cNvContentPartPr/>
                <p14:nvPr/>
              </p14:nvContentPartPr>
              <p14:xfrm>
                <a:off x="10022450" y="1420443"/>
                <a:ext cx="312840" cy="1472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2CCE61C-9559-8A4E-2976-E72F5E93C2C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013450" y="1411803"/>
                  <a:ext cx="330480" cy="16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30B16CAA-495A-C06C-C740-EF9A9E1D5A59}"/>
                  </a:ext>
                </a:extLst>
              </p14:cNvPr>
              <p14:cNvContentPartPr/>
              <p14:nvPr/>
            </p14:nvContentPartPr>
            <p14:xfrm>
              <a:off x="10592690" y="1408563"/>
              <a:ext cx="271080" cy="1519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30B16CAA-495A-C06C-C740-EF9A9E1D5A5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0583690" y="1399563"/>
                <a:ext cx="2887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15894A59-CD35-81B1-65BD-FA023ED0D40E}"/>
                  </a:ext>
                </a:extLst>
              </p14:cNvPr>
              <p14:cNvContentPartPr/>
              <p14:nvPr/>
            </p14:nvContentPartPr>
            <p14:xfrm>
              <a:off x="11195690" y="1349523"/>
              <a:ext cx="426960" cy="2336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15894A59-CD35-81B1-65BD-FA023ED0D40E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1187050" y="1340883"/>
                <a:ext cx="444600" cy="251280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B9B31E71-9033-983B-5404-7EC07C1C60CE}"/>
              </a:ext>
            </a:extLst>
          </p:cNvPr>
          <p:cNvGrpSpPr/>
          <p:nvPr/>
        </p:nvGrpSpPr>
        <p:grpSpPr>
          <a:xfrm>
            <a:off x="8490290" y="1799163"/>
            <a:ext cx="3183840" cy="444240"/>
            <a:chOff x="8490290" y="1799163"/>
            <a:chExt cx="3183840" cy="44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A5F3DF3-912A-3096-260A-D5AF3B1481B7}"/>
                    </a:ext>
                  </a:extLst>
                </p14:cNvPr>
                <p14:cNvContentPartPr/>
                <p14:nvPr/>
              </p14:nvContentPartPr>
              <p14:xfrm>
                <a:off x="8490290" y="1838043"/>
                <a:ext cx="146160" cy="1965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A5F3DF3-912A-3096-260A-D5AF3B1481B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481290" y="1829403"/>
                  <a:ext cx="1638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B7A0C12-54F3-C050-4CD4-1535EC92F410}"/>
                    </a:ext>
                  </a:extLst>
                </p14:cNvPr>
                <p14:cNvContentPartPr/>
                <p14:nvPr/>
              </p14:nvContentPartPr>
              <p14:xfrm>
                <a:off x="8650130" y="1799163"/>
                <a:ext cx="789840" cy="2502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B7A0C12-54F3-C050-4CD4-1535EC92F41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641130" y="1790163"/>
                  <a:ext cx="80748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E5C11C8-7734-3B0D-3C10-716D82282F5A}"/>
                    </a:ext>
                  </a:extLst>
                </p14:cNvPr>
                <p14:cNvContentPartPr/>
                <p14:nvPr/>
              </p14:nvContentPartPr>
              <p14:xfrm>
                <a:off x="9598730" y="1805643"/>
                <a:ext cx="248040" cy="2379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E5C11C8-7734-3B0D-3C10-716D82282F5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589730" y="1797003"/>
                  <a:ext cx="2656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80161E4-2CEB-00F4-E9B2-4105E7BB13E0}"/>
                    </a:ext>
                  </a:extLst>
                </p14:cNvPr>
                <p14:cNvContentPartPr/>
                <p14:nvPr/>
              </p14:nvContentPartPr>
              <p14:xfrm>
                <a:off x="9772610" y="1887723"/>
                <a:ext cx="68760" cy="648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80161E4-2CEB-00F4-E9B2-4105E7BB13E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763610" y="1878723"/>
                  <a:ext cx="8640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74524C7-C4B0-0178-D77D-F88461555A4C}"/>
                    </a:ext>
                  </a:extLst>
                </p14:cNvPr>
                <p14:cNvContentPartPr/>
                <p14:nvPr/>
              </p14:nvContentPartPr>
              <p14:xfrm>
                <a:off x="10077170" y="1890963"/>
                <a:ext cx="155160" cy="160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74524C7-C4B0-0178-D77D-F88461555A4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0068170" y="1881963"/>
                  <a:ext cx="1728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5742DF0-FA17-C244-ED4B-C86208FC8CFB}"/>
                    </a:ext>
                  </a:extLst>
                </p14:cNvPr>
                <p14:cNvContentPartPr/>
                <p14:nvPr/>
              </p14:nvContentPartPr>
              <p14:xfrm>
                <a:off x="10290290" y="1923003"/>
                <a:ext cx="158400" cy="9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5742DF0-FA17-C244-ED4B-C86208FC8CF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281650" y="1914003"/>
                  <a:ext cx="1760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EA03D97D-F9EC-8CBB-9536-6BAA9293B21D}"/>
                    </a:ext>
                  </a:extLst>
                </p14:cNvPr>
                <p14:cNvContentPartPr/>
                <p14:nvPr/>
              </p14:nvContentPartPr>
              <p14:xfrm>
                <a:off x="10279850" y="2000763"/>
                <a:ext cx="153720" cy="82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EA03D97D-F9EC-8CBB-9536-6BAA9293B21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270850" y="1991763"/>
                  <a:ext cx="1713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7C6A61A-6E1E-47DD-F7FD-AD704E9C8C26}"/>
                    </a:ext>
                  </a:extLst>
                </p14:cNvPr>
                <p14:cNvContentPartPr/>
                <p14:nvPr/>
              </p14:nvContentPartPr>
              <p14:xfrm>
                <a:off x="10505930" y="1821483"/>
                <a:ext cx="176400" cy="252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7C6A61A-6E1E-47DD-F7FD-AD704E9C8C2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497290" y="1812843"/>
                  <a:ext cx="1940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33FBAF9-40D0-15D6-9739-95D8FFFD5D00}"/>
                    </a:ext>
                  </a:extLst>
                </p14:cNvPr>
                <p14:cNvContentPartPr/>
                <p14:nvPr/>
              </p14:nvContentPartPr>
              <p14:xfrm>
                <a:off x="10633010" y="2112003"/>
                <a:ext cx="105120" cy="1314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33FBAF9-40D0-15D6-9739-95D8FFFD5D00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624370" y="2103363"/>
                  <a:ext cx="1227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EEB36A8-F6B1-E0F8-7A12-AEFE658C1646}"/>
                    </a:ext>
                  </a:extLst>
                </p14:cNvPr>
                <p14:cNvContentPartPr/>
                <p14:nvPr/>
              </p14:nvContentPartPr>
              <p14:xfrm>
                <a:off x="11007770" y="1848123"/>
                <a:ext cx="154080" cy="2008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EEB36A8-F6B1-E0F8-7A12-AEFE658C1646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999130" y="1839483"/>
                  <a:ext cx="1717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C09CF8B-5803-006E-AC25-5494D619AD3C}"/>
                    </a:ext>
                  </a:extLst>
                </p14:cNvPr>
                <p14:cNvContentPartPr/>
                <p14:nvPr/>
              </p14:nvContentPartPr>
              <p14:xfrm>
                <a:off x="10946570" y="1844163"/>
                <a:ext cx="727560" cy="2340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C09CF8B-5803-006E-AC25-5494D619AD3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937930" y="1835523"/>
                  <a:ext cx="745200" cy="25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F7A4ABE-EFD0-D479-82A8-A5053FD961A3}"/>
              </a:ext>
            </a:extLst>
          </p:cNvPr>
          <p:cNvGrpSpPr/>
          <p:nvPr/>
        </p:nvGrpSpPr>
        <p:grpSpPr>
          <a:xfrm>
            <a:off x="8437010" y="2214243"/>
            <a:ext cx="2845440" cy="504720"/>
            <a:chOff x="8437010" y="2214243"/>
            <a:chExt cx="2845440" cy="50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A3F62974-14E6-ED55-6F90-D80E35AE30F2}"/>
                    </a:ext>
                  </a:extLst>
                </p14:cNvPr>
                <p14:cNvContentPartPr/>
                <p14:nvPr/>
              </p14:nvContentPartPr>
              <p14:xfrm>
                <a:off x="8437010" y="2214243"/>
                <a:ext cx="829080" cy="2667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A3F62974-14E6-ED55-6F90-D80E35AE30F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428010" y="2205243"/>
                  <a:ext cx="84672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78CFDBF-E1DE-7348-32D7-93041392B8DB}"/>
                    </a:ext>
                  </a:extLst>
                </p14:cNvPr>
                <p14:cNvContentPartPr/>
                <p14:nvPr/>
              </p14:nvContentPartPr>
              <p14:xfrm>
                <a:off x="9505130" y="2220003"/>
                <a:ext cx="306720" cy="2905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78CFDBF-E1DE-7348-32D7-93041392B8D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496490" y="2211003"/>
                  <a:ext cx="32436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F30D2AF-C686-E557-B108-AF97A1E5D85C}"/>
                    </a:ext>
                  </a:extLst>
                </p14:cNvPr>
                <p14:cNvContentPartPr/>
                <p14:nvPr/>
              </p14:nvContentPartPr>
              <p14:xfrm>
                <a:off x="9978530" y="2338083"/>
                <a:ext cx="336960" cy="1666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F30D2AF-C686-E557-B108-AF97A1E5D85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969530" y="2329443"/>
                  <a:ext cx="3546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698F0B9-3DE0-1F33-685F-9CCCC07A3275}"/>
                    </a:ext>
                  </a:extLst>
                </p14:cNvPr>
                <p14:cNvContentPartPr/>
                <p14:nvPr/>
              </p14:nvContentPartPr>
              <p14:xfrm>
                <a:off x="10177970" y="2367243"/>
                <a:ext cx="223560" cy="160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698F0B9-3DE0-1F33-685F-9CCCC07A327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168970" y="2358603"/>
                  <a:ext cx="2412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A5ABCF9B-2C40-325A-F59E-593EC8934A5E}"/>
                    </a:ext>
                  </a:extLst>
                </p14:cNvPr>
                <p14:cNvContentPartPr/>
                <p14:nvPr/>
              </p14:nvContentPartPr>
              <p14:xfrm>
                <a:off x="10415210" y="2290563"/>
                <a:ext cx="867240" cy="428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A5ABCF9B-2C40-325A-F59E-593EC8934A5E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406570" y="2281563"/>
                  <a:ext cx="88488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CDF35EF5-6617-6471-72DB-A94DB1374BD4}"/>
                    </a:ext>
                  </a:extLst>
                </p14:cNvPr>
                <p14:cNvContentPartPr/>
                <p14:nvPr/>
              </p14:nvContentPartPr>
              <p14:xfrm>
                <a:off x="10699610" y="2379123"/>
                <a:ext cx="384840" cy="18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CDF35EF5-6617-6471-72DB-A94DB1374BD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690970" y="2370483"/>
                  <a:ext cx="402480" cy="3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CF9F786E-E89D-75EE-9854-BA55F96AAB84}"/>
                  </a:ext>
                </a:extLst>
              </p14:cNvPr>
              <p14:cNvContentPartPr/>
              <p14:nvPr/>
            </p14:nvContentPartPr>
            <p14:xfrm>
              <a:off x="3722810" y="2081403"/>
              <a:ext cx="111240" cy="270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CF9F786E-E89D-75EE-9854-BA55F96AAB84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714170" y="2072403"/>
                <a:ext cx="128880" cy="4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371CEFE-B416-FA69-8D54-33AF327588A7}"/>
              </a:ext>
            </a:extLst>
          </p:cNvPr>
          <p:cNvGrpSpPr/>
          <p:nvPr/>
        </p:nvGrpSpPr>
        <p:grpSpPr>
          <a:xfrm>
            <a:off x="8500370" y="2622843"/>
            <a:ext cx="1031040" cy="412920"/>
            <a:chOff x="8500370" y="2622843"/>
            <a:chExt cx="1031040" cy="41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7DF921B-13AC-8176-C0E1-6AC986AC63F7}"/>
                    </a:ext>
                  </a:extLst>
                </p14:cNvPr>
                <p14:cNvContentPartPr/>
                <p14:nvPr/>
              </p14:nvContentPartPr>
              <p14:xfrm>
                <a:off x="8500370" y="2712843"/>
                <a:ext cx="157320" cy="1688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7DF921B-13AC-8176-C0E1-6AC986AC63F7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491730" y="2703843"/>
                  <a:ext cx="1749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DE50A61-8339-7509-D526-DE246952F87D}"/>
                    </a:ext>
                  </a:extLst>
                </p14:cNvPr>
                <p14:cNvContentPartPr/>
                <p14:nvPr/>
              </p14:nvContentPartPr>
              <p14:xfrm>
                <a:off x="8916890" y="2622843"/>
                <a:ext cx="614520" cy="4129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DE50A61-8339-7509-D526-DE246952F87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908250" y="2614203"/>
                  <a:ext cx="632160" cy="43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B929590-2017-67F3-8331-4664851F74A5}"/>
              </a:ext>
            </a:extLst>
          </p:cNvPr>
          <p:cNvGrpSpPr/>
          <p:nvPr/>
        </p:nvGrpSpPr>
        <p:grpSpPr>
          <a:xfrm>
            <a:off x="9734450" y="2629683"/>
            <a:ext cx="1971720" cy="501120"/>
            <a:chOff x="9734450" y="2629683"/>
            <a:chExt cx="1971720" cy="50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443AD02-3F2C-0E37-C9D9-AC38F30B2B77}"/>
                    </a:ext>
                  </a:extLst>
                </p14:cNvPr>
                <p14:cNvContentPartPr/>
                <p14:nvPr/>
              </p14:nvContentPartPr>
              <p14:xfrm>
                <a:off x="9734450" y="2629683"/>
                <a:ext cx="1971720" cy="5011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443AD02-3F2C-0E37-C9D9-AC38F30B2B77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725450" y="2621043"/>
                  <a:ext cx="1989360" cy="51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122A0813-A178-37C2-CF66-55D7530D8654}"/>
                    </a:ext>
                  </a:extLst>
                </p14:cNvPr>
                <p14:cNvContentPartPr/>
                <p14:nvPr/>
              </p14:nvContentPartPr>
              <p14:xfrm>
                <a:off x="11026130" y="2718603"/>
                <a:ext cx="440280" cy="482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122A0813-A178-37C2-CF66-55D7530D865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1017490" y="2709603"/>
                  <a:ext cx="457920" cy="6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7A4FD51-06E4-C3F5-0237-93F19021D8FB}"/>
              </a:ext>
            </a:extLst>
          </p:cNvPr>
          <p:cNvGrpSpPr/>
          <p:nvPr/>
        </p:nvGrpSpPr>
        <p:grpSpPr>
          <a:xfrm>
            <a:off x="4705635" y="152791"/>
            <a:ext cx="6079680" cy="535680"/>
            <a:chOff x="4705635" y="152791"/>
            <a:chExt cx="6079680" cy="53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C4E2773-A025-4647-1826-A49E2DFDA645}"/>
                    </a:ext>
                  </a:extLst>
                </p14:cNvPr>
                <p14:cNvContentPartPr/>
                <p14:nvPr/>
              </p14:nvContentPartPr>
              <p14:xfrm>
                <a:off x="4705635" y="411991"/>
                <a:ext cx="41040" cy="112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C4E2773-A025-4647-1826-A49E2DFDA64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696635" y="402991"/>
                  <a:ext cx="586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79DEA63-E40C-6434-6F60-A94B76C4D7FB}"/>
                    </a:ext>
                  </a:extLst>
                </p14:cNvPr>
                <p14:cNvContentPartPr/>
                <p14:nvPr/>
              </p14:nvContentPartPr>
              <p14:xfrm>
                <a:off x="4943235" y="329551"/>
                <a:ext cx="249840" cy="69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79DEA63-E40C-6434-6F60-A94B76C4D7F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934235" y="320551"/>
                  <a:ext cx="26748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E040F5A-5DA8-99C5-39B3-0C7E9996DDBA}"/>
                    </a:ext>
                  </a:extLst>
                </p14:cNvPr>
                <p14:cNvContentPartPr/>
                <p14:nvPr/>
              </p14:nvContentPartPr>
              <p14:xfrm>
                <a:off x="5055555" y="302551"/>
                <a:ext cx="150120" cy="132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E040F5A-5DA8-99C5-39B3-0C7E9996DDBA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046555" y="293911"/>
                  <a:ext cx="1677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71A9F24-7516-92FD-D5D3-3C4AEF8DFFA3}"/>
                    </a:ext>
                  </a:extLst>
                </p14:cNvPr>
                <p14:cNvContentPartPr/>
                <p14:nvPr/>
              </p14:nvContentPartPr>
              <p14:xfrm>
                <a:off x="5222235" y="259711"/>
                <a:ext cx="432000" cy="293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71A9F24-7516-92FD-D5D3-3C4AEF8DFFA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213595" y="250711"/>
                  <a:ext cx="44964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CA3869C-1A0B-893B-5DD7-D5F43393F15C}"/>
                    </a:ext>
                  </a:extLst>
                </p14:cNvPr>
                <p14:cNvContentPartPr/>
                <p14:nvPr/>
              </p14:nvContentPartPr>
              <p14:xfrm>
                <a:off x="5532195" y="314071"/>
                <a:ext cx="153720" cy="25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CA3869C-1A0B-893B-5DD7-D5F43393F15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523195" y="305071"/>
                  <a:ext cx="1713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4C6387F-CE62-5F8C-FC8B-8F98679904F0}"/>
                    </a:ext>
                  </a:extLst>
                </p14:cNvPr>
                <p14:cNvContentPartPr/>
                <p14:nvPr/>
              </p14:nvContentPartPr>
              <p14:xfrm>
                <a:off x="5739915" y="245671"/>
                <a:ext cx="650520" cy="302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4C6387F-CE62-5F8C-FC8B-8F98679904F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730915" y="236671"/>
                  <a:ext cx="66816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2C76A0F-68E2-828E-DD59-C6B2E0869367}"/>
                    </a:ext>
                  </a:extLst>
                </p14:cNvPr>
                <p14:cNvContentPartPr/>
                <p14:nvPr/>
              </p14:nvContentPartPr>
              <p14:xfrm>
                <a:off x="6315195" y="311191"/>
                <a:ext cx="74880" cy="23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2C76A0F-68E2-828E-DD59-C6B2E086936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306555" y="302191"/>
                  <a:ext cx="925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F8F19AC-053F-C092-0C8E-5E702B78F592}"/>
                    </a:ext>
                  </a:extLst>
                </p14:cNvPr>
                <p14:cNvContentPartPr/>
                <p14:nvPr/>
              </p14:nvContentPartPr>
              <p14:xfrm>
                <a:off x="5888235" y="274831"/>
                <a:ext cx="23400" cy="20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F8F19AC-053F-C092-0C8E-5E702B78F592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879235" y="265831"/>
                  <a:ext cx="410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732A47C-D13C-EEC9-B115-30E5FAFAF270}"/>
                    </a:ext>
                  </a:extLst>
                </p14:cNvPr>
                <p14:cNvContentPartPr/>
                <p14:nvPr/>
              </p14:nvContentPartPr>
              <p14:xfrm>
                <a:off x="6570435" y="334231"/>
                <a:ext cx="697320" cy="159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732A47C-D13C-EEC9-B115-30E5FAFAF270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561435" y="325591"/>
                  <a:ext cx="7149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D20F51A-3F2B-C755-A1A9-08A1D5B43C65}"/>
                    </a:ext>
                  </a:extLst>
                </p14:cNvPr>
                <p14:cNvContentPartPr/>
                <p14:nvPr/>
              </p14:nvContentPartPr>
              <p14:xfrm>
                <a:off x="7471515" y="152791"/>
                <a:ext cx="433800" cy="297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D20F51A-3F2B-C755-A1A9-08A1D5B43C65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462515" y="144151"/>
                  <a:ext cx="45144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D0A00EB-EC3D-F170-A17B-3F000334A914}"/>
                    </a:ext>
                  </a:extLst>
                </p14:cNvPr>
                <p14:cNvContentPartPr/>
                <p14:nvPr/>
              </p14:nvContentPartPr>
              <p14:xfrm>
                <a:off x="7499955" y="300391"/>
                <a:ext cx="225000" cy="50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D0A00EB-EC3D-F170-A17B-3F000334A914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491315" y="291751"/>
                  <a:ext cx="2426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18C667C-43C5-0773-C784-A3169B0DCCB9}"/>
                    </a:ext>
                  </a:extLst>
                </p14:cNvPr>
                <p14:cNvContentPartPr/>
                <p14:nvPr/>
              </p14:nvContentPartPr>
              <p14:xfrm>
                <a:off x="8009355" y="240631"/>
                <a:ext cx="904680" cy="447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18C667C-43C5-0773-C784-A3169B0DCCB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000715" y="231631"/>
                  <a:ext cx="92232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2890116-A686-42C0-91B2-CA38AAAC4EE3}"/>
                    </a:ext>
                  </a:extLst>
                </p14:cNvPr>
                <p14:cNvContentPartPr/>
                <p14:nvPr/>
              </p14:nvContentPartPr>
              <p14:xfrm>
                <a:off x="8648715" y="279871"/>
                <a:ext cx="16560" cy="12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2890116-A686-42C0-91B2-CA38AAAC4EE3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640075" y="270871"/>
                  <a:ext cx="342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183C4B4-9CA2-F709-7748-911E4D93FA37}"/>
                    </a:ext>
                  </a:extLst>
                </p14:cNvPr>
                <p14:cNvContentPartPr/>
                <p14:nvPr/>
              </p14:nvContentPartPr>
              <p14:xfrm>
                <a:off x="8080635" y="282391"/>
                <a:ext cx="212400" cy="424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183C4B4-9CA2-F709-7748-911E4D93FA3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071635" y="273751"/>
                  <a:ext cx="23004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9A02848-4F26-29B0-EEC5-96A5CEE3D27C}"/>
                    </a:ext>
                  </a:extLst>
                </p14:cNvPr>
                <p14:cNvContentPartPr/>
                <p14:nvPr/>
              </p14:nvContentPartPr>
              <p14:xfrm>
                <a:off x="9139035" y="234871"/>
                <a:ext cx="421920" cy="259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9A02848-4F26-29B0-EEC5-96A5CEE3D27C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130395" y="225871"/>
                  <a:ext cx="4395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CC48C55-2591-1D16-8BC7-C0FCF589A66C}"/>
                    </a:ext>
                  </a:extLst>
                </p14:cNvPr>
                <p14:cNvContentPartPr/>
                <p14:nvPr/>
              </p14:nvContentPartPr>
              <p14:xfrm>
                <a:off x="9105915" y="322351"/>
                <a:ext cx="45360" cy="3042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CC48C55-2591-1D16-8BC7-C0FCF589A66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096915" y="313711"/>
                  <a:ext cx="6300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76BC4BC-0D8C-7CE4-A1AA-941DDC911F7A}"/>
                    </a:ext>
                  </a:extLst>
                </p14:cNvPr>
                <p14:cNvContentPartPr/>
                <p14:nvPr/>
              </p14:nvContentPartPr>
              <p14:xfrm>
                <a:off x="9535395" y="231631"/>
                <a:ext cx="382680" cy="199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76BC4BC-0D8C-7CE4-A1AA-941DDC911F7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526755" y="222991"/>
                  <a:ext cx="40032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AC6C919-F7EA-F400-E4EA-05961A5879DC}"/>
                    </a:ext>
                  </a:extLst>
                </p14:cNvPr>
                <p14:cNvContentPartPr/>
                <p14:nvPr/>
              </p14:nvContentPartPr>
              <p14:xfrm>
                <a:off x="9799995" y="305431"/>
                <a:ext cx="128160" cy="15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AC6C919-F7EA-F400-E4EA-05961A5879DC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790995" y="296791"/>
                  <a:ext cx="1458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FC04B38-FE70-A957-F04C-DF7A8D3A3EAB}"/>
                    </a:ext>
                  </a:extLst>
                </p14:cNvPr>
                <p14:cNvContentPartPr/>
                <p14:nvPr/>
              </p14:nvContentPartPr>
              <p14:xfrm>
                <a:off x="9580395" y="252871"/>
                <a:ext cx="18360" cy="8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FC04B38-FE70-A957-F04C-DF7A8D3A3EAB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9571395" y="244231"/>
                  <a:ext cx="36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9275401-C679-14BE-435C-DFA9B6CCE5C1}"/>
                    </a:ext>
                  </a:extLst>
                </p14:cNvPr>
                <p14:cNvContentPartPr/>
                <p14:nvPr/>
              </p14:nvContentPartPr>
              <p14:xfrm>
                <a:off x="10166475" y="318391"/>
                <a:ext cx="126360" cy="176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9275401-C679-14BE-435C-DFA9B6CCE5C1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0157835" y="309751"/>
                  <a:ext cx="1440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0CFA58A-0A6B-4A19-F20F-DD9A63AFE520}"/>
                    </a:ext>
                  </a:extLst>
                </p14:cNvPr>
                <p14:cNvContentPartPr/>
                <p14:nvPr/>
              </p14:nvContentPartPr>
              <p14:xfrm>
                <a:off x="10320915" y="351511"/>
                <a:ext cx="156600" cy="72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0CFA58A-0A6B-4A19-F20F-DD9A63AFE520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0312275" y="342511"/>
                  <a:ext cx="1742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FB9FFBC-8142-77BB-1028-A3780FF01FEB}"/>
                    </a:ext>
                  </a:extLst>
                </p14:cNvPr>
                <p14:cNvContentPartPr/>
                <p14:nvPr/>
              </p14:nvContentPartPr>
              <p14:xfrm>
                <a:off x="10305795" y="420271"/>
                <a:ext cx="136800" cy="37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FB9FFBC-8142-77BB-1028-A3780FF01FE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0297155" y="411631"/>
                  <a:ext cx="1544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E9E4B05-1057-7922-9783-49DE1B15A8B9}"/>
                    </a:ext>
                  </a:extLst>
                </p14:cNvPr>
                <p14:cNvContentPartPr/>
                <p14:nvPr/>
              </p14:nvContentPartPr>
              <p14:xfrm>
                <a:off x="10630155" y="255751"/>
                <a:ext cx="155160" cy="248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E9E4B05-1057-7922-9783-49DE1B15A8B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0621515" y="246751"/>
                  <a:ext cx="17280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1C83A78-6FDD-525F-E8FD-4D77F1086064}"/>
                    </a:ext>
                  </a:extLst>
                </p14:cNvPr>
                <p14:cNvContentPartPr/>
                <p14:nvPr/>
              </p14:nvContentPartPr>
              <p14:xfrm>
                <a:off x="10642370" y="488403"/>
                <a:ext cx="95760" cy="34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1C83A78-6FDD-525F-E8FD-4D77F1086064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0633370" y="479763"/>
                  <a:ext cx="113400" cy="5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0B14CC5-238D-2BF1-A8D0-5E3CBA41A682}"/>
              </a:ext>
            </a:extLst>
          </p:cNvPr>
          <p:cNvGrpSpPr/>
          <p:nvPr/>
        </p:nvGrpSpPr>
        <p:grpSpPr>
          <a:xfrm>
            <a:off x="1052330" y="3756123"/>
            <a:ext cx="2179080" cy="378000"/>
            <a:chOff x="1052330" y="3756123"/>
            <a:chExt cx="2179080" cy="37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A97C570-A4F3-ABFB-362D-D6CF3DA50973}"/>
                    </a:ext>
                  </a:extLst>
                </p14:cNvPr>
                <p14:cNvContentPartPr/>
                <p14:nvPr/>
              </p14:nvContentPartPr>
              <p14:xfrm>
                <a:off x="1052330" y="3860523"/>
                <a:ext cx="850320" cy="2602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A97C570-A4F3-ABFB-362D-D6CF3DA5097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043690" y="3851523"/>
                  <a:ext cx="86796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34F8986-BE98-D092-51E4-5A429F23F9F0}"/>
                    </a:ext>
                  </a:extLst>
                </p14:cNvPr>
                <p14:cNvContentPartPr/>
                <p14:nvPr/>
              </p14:nvContentPartPr>
              <p14:xfrm>
                <a:off x="1278050" y="3834603"/>
                <a:ext cx="26280" cy="176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34F8986-BE98-D092-51E4-5A429F23F9F0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269050" y="3825963"/>
                  <a:ext cx="439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780EC72-F118-B941-86D0-B5849F56EDC1}"/>
                    </a:ext>
                  </a:extLst>
                </p14:cNvPr>
                <p14:cNvContentPartPr/>
                <p14:nvPr/>
              </p14:nvContentPartPr>
              <p14:xfrm>
                <a:off x="2187410" y="3846123"/>
                <a:ext cx="169920" cy="2545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780EC72-F118-B941-86D0-B5849F56EDC1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178770" y="3837123"/>
                  <a:ext cx="1875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CE62AFFC-B8A1-C367-9DF6-C48D69B8267A}"/>
                    </a:ext>
                  </a:extLst>
                </p14:cNvPr>
                <p14:cNvContentPartPr/>
                <p14:nvPr/>
              </p14:nvContentPartPr>
              <p14:xfrm>
                <a:off x="2485490" y="3879243"/>
                <a:ext cx="170280" cy="1864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CE62AFFC-B8A1-C367-9DF6-C48D69B8267A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476490" y="3870603"/>
                  <a:ext cx="1879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9B3D24E-14FA-A1B4-D956-7E0D09785381}"/>
                    </a:ext>
                  </a:extLst>
                </p14:cNvPr>
                <p14:cNvContentPartPr/>
                <p14:nvPr/>
              </p14:nvContentPartPr>
              <p14:xfrm>
                <a:off x="2646410" y="3841803"/>
                <a:ext cx="215280" cy="1821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9B3D24E-14FA-A1B4-D956-7E0D09785381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637410" y="3833163"/>
                  <a:ext cx="2329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9C2EC9E9-1780-5F09-C4ED-8D3B8E2BF0B6}"/>
                    </a:ext>
                  </a:extLst>
                </p14:cNvPr>
                <p14:cNvContentPartPr/>
                <p14:nvPr/>
              </p14:nvContentPartPr>
              <p14:xfrm>
                <a:off x="2939810" y="3756123"/>
                <a:ext cx="132480" cy="3052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9C2EC9E9-1780-5F09-C4ED-8D3B8E2BF0B6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930810" y="3747483"/>
                  <a:ext cx="15012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99169467-39BC-DF9D-9459-57B6F83A41D9}"/>
                    </a:ext>
                  </a:extLst>
                </p14:cNvPr>
                <p14:cNvContentPartPr/>
                <p14:nvPr/>
              </p14:nvContentPartPr>
              <p14:xfrm>
                <a:off x="3164090" y="4067523"/>
                <a:ext cx="67320" cy="66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99169467-39BC-DF9D-9459-57B6F83A41D9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155450" y="4058523"/>
                  <a:ext cx="84960" cy="8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16EAA6F1-6C1F-77A5-7204-CEF9E8801D4B}"/>
                  </a:ext>
                </a:extLst>
              </p14:cNvPr>
              <p14:cNvContentPartPr/>
              <p14:nvPr/>
            </p14:nvContentPartPr>
            <p14:xfrm>
              <a:off x="3577730" y="3886803"/>
              <a:ext cx="327600" cy="1245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16EAA6F1-6C1F-77A5-7204-CEF9E8801D4B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3568730" y="3878163"/>
                <a:ext cx="345240" cy="14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D1CAC95-340E-29BF-6898-318ECE189F44}"/>
              </a:ext>
            </a:extLst>
          </p:cNvPr>
          <p:cNvGrpSpPr/>
          <p:nvPr/>
        </p:nvGrpSpPr>
        <p:grpSpPr>
          <a:xfrm>
            <a:off x="4093250" y="3647763"/>
            <a:ext cx="1954080" cy="409320"/>
            <a:chOff x="4093250" y="3647763"/>
            <a:chExt cx="1954080" cy="40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1FAFBFD-D06E-1900-2AD4-67D1C3CCAB82}"/>
                    </a:ext>
                  </a:extLst>
                </p14:cNvPr>
                <p14:cNvContentPartPr/>
                <p14:nvPr/>
              </p14:nvContentPartPr>
              <p14:xfrm>
                <a:off x="4093250" y="3647763"/>
                <a:ext cx="588960" cy="3106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1FAFBFD-D06E-1900-2AD4-67D1C3CCAB82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084250" y="3638763"/>
                  <a:ext cx="60660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D86E3ADF-50E2-DC02-0B21-F43274A20FFE}"/>
                    </a:ext>
                  </a:extLst>
                </p14:cNvPr>
                <p14:cNvContentPartPr/>
                <p14:nvPr/>
              </p14:nvContentPartPr>
              <p14:xfrm>
                <a:off x="4916930" y="3838203"/>
                <a:ext cx="167040" cy="727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86E3ADF-50E2-DC02-0B21-F43274A20FFE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908290" y="3829203"/>
                  <a:ext cx="18468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CD12082-84C7-DFD0-0F2C-8E5949E6D82E}"/>
                    </a:ext>
                  </a:extLst>
                </p14:cNvPr>
                <p14:cNvContentPartPr/>
                <p14:nvPr/>
              </p14:nvContentPartPr>
              <p14:xfrm>
                <a:off x="5162090" y="3837483"/>
                <a:ext cx="117360" cy="820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CD12082-84C7-DFD0-0F2C-8E5949E6D82E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5153450" y="3828843"/>
                  <a:ext cx="1350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566AB2A-6317-7266-3D45-7EF7D93E853C}"/>
                    </a:ext>
                  </a:extLst>
                </p14:cNvPr>
                <p14:cNvContentPartPr/>
                <p14:nvPr/>
              </p14:nvContentPartPr>
              <p14:xfrm>
                <a:off x="5509850" y="3657123"/>
                <a:ext cx="537480" cy="3999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566AB2A-6317-7266-3D45-7EF7D93E853C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5501210" y="3648483"/>
                  <a:ext cx="555120" cy="41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A36079B2-A4EF-0528-15A6-11984672E384}"/>
              </a:ext>
            </a:extLst>
          </p:cNvPr>
          <p:cNvGrpSpPr/>
          <p:nvPr/>
        </p:nvGrpSpPr>
        <p:grpSpPr>
          <a:xfrm>
            <a:off x="6249650" y="3476763"/>
            <a:ext cx="3474360" cy="609120"/>
            <a:chOff x="6249650" y="3476763"/>
            <a:chExt cx="3474360" cy="60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836B026-B737-79DE-447E-A78F8E9D8DC0}"/>
                    </a:ext>
                  </a:extLst>
                </p14:cNvPr>
                <p14:cNvContentPartPr/>
                <p14:nvPr/>
              </p14:nvContentPartPr>
              <p14:xfrm>
                <a:off x="6249650" y="3599883"/>
                <a:ext cx="1717200" cy="4860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836B026-B737-79DE-447E-A78F8E9D8DC0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240650" y="3591243"/>
                  <a:ext cx="173484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3197B44-5C15-6E0F-AA74-8063614D3514}"/>
                    </a:ext>
                  </a:extLst>
                </p14:cNvPr>
                <p14:cNvContentPartPr/>
                <p14:nvPr/>
              </p14:nvContentPartPr>
              <p14:xfrm>
                <a:off x="7486250" y="3690963"/>
                <a:ext cx="246240" cy="162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3197B44-5C15-6E0F-AA74-8063614D3514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477250" y="3681963"/>
                  <a:ext cx="2638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F43EC8A-AB79-BC60-C272-D5D816DD30A1}"/>
                    </a:ext>
                  </a:extLst>
                </p14:cNvPr>
                <p14:cNvContentPartPr/>
                <p14:nvPr/>
              </p14:nvContentPartPr>
              <p14:xfrm>
                <a:off x="8208770" y="3744963"/>
                <a:ext cx="693000" cy="1270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F43EC8A-AB79-BC60-C272-D5D816DD30A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200130" y="3735963"/>
                  <a:ext cx="7106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2F2F956-EE9F-CDAF-AFCA-E30E9F389C74}"/>
                    </a:ext>
                  </a:extLst>
                </p14:cNvPr>
                <p14:cNvContentPartPr/>
                <p14:nvPr/>
              </p14:nvContentPartPr>
              <p14:xfrm>
                <a:off x="9131450" y="3476763"/>
                <a:ext cx="592560" cy="3834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2F2F956-EE9F-CDAF-AFCA-E30E9F389C74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9122810" y="3468123"/>
                  <a:ext cx="6102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26FC1E1A-C82C-78F8-D5E8-FFF118E45056}"/>
                    </a:ext>
                  </a:extLst>
                </p14:cNvPr>
                <p14:cNvContentPartPr/>
                <p14:nvPr/>
              </p14:nvContentPartPr>
              <p14:xfrm>
                <a:off x="9160610" y="3651723"/>
                <a:ext cx="390960" cy="486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26FC1E1A-C82C-78F8-D5E8-FFF118E45056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9151970" y="3642723"/>
                  <a:ext cx="408600" cy="6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89076BB-555A-E57B-1494-22D51501BB5A}"/>
              </a:ext>
            </a:extLst>
          </p:cNvPr>
          <p:cNvGrpSpPr/>
          <p:nvPr/>
        </p:nvGrpSpPr>
        <p:grpSpPr>
          <a:xfrm>
            <a:off x="1051970" y="4270563"/>
            <a:ext cx="822240" cy="255600"/>
            <a:chOff x="1051970" y="4270563"/>
            <a:chExt cx="822240" cy="25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193822E-3577-C1EF-33BE-411BCFD67A1D}"/>
                    </a:ext>
                  </a:extLst>
                </p14:cNvPr>
                <p14:cNvContentPartPr/>
                <p14:nvPr/>
              </p14:nvContentPartPr>
              <p14:xfrm>
                <a:off x="1051970" y="4270563"/>
                <a:ext cx="822240" cy="2556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193822E-3577-C1EF-33BE-411BCFD67A1D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42970" y="4261923"/>
                  <a:ext cx="83988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5DEF5FB-D45F-0580-D587-FFF7408EB9E9}"/>
                    </a:ext>
                  </a:extLst>
                </p14:cNvPr>
                <p14:cNvContentPartPr/>
                <p14:nvPr/>
              </p14:nvContentPartPr>
              <p14:xfrm>
                <a:off x="1419170" y="4310163"/>
                <a:ext cx="254520" cy="47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5DEF5FB-D45F-0580-D587-FFF7408EB9E9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410170" y="4301163"/>
                  <a:ext cx="272160" cy="6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237B2D12-EBE2-494E-0F48-19859B56B47B}"/>
                  </a:ext>
                </a:extLst>
              </p14:cNvPr>
              <p14:cNvContentPartPr/>
              <p14:nvPr/>
            </p14:nvContentPartPr>
            <p14:xfrm>
              <a:off x="2108210" y="4378203"/>
              <a:ext cx="959400" cy="34704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237B2D12-EBE2-494E-0F48-19859B56B47B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2099570" y="4369203"/>
                <a:ext cx="97704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83B5FB08-8DA7-D0A6-693E-0B395CF4EACD}"/>
                  </a:ext>
                </a:extLst>
              </p14:cNvPr>
              <p14:cNvContentPartPr/>
              <p14:nvPr/>
            </p14:nvContentPartPr>
            <p14:xfrm>
              <a:off x="3667730" y="4342563"/>
              <a:ext cx="186480" cy="19800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83B5FB08-8DA7-D0A6-693E-0B395CF4EACD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3658730" y="4333923"/>
                <a:ext cx="204120" cy="21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1" name="Group 150">
            <a:extLst>
              <a:ext uri="{FF2B5EF4-FFF2-40B4-BE49-F238E27FC236}">
                <a16:creationId xmlns:a16="http://schemas.microsoft.com/office/drawing/2014/main" id="{F118B03A-6722-3B31-BC39-CA5808195E09}"/>
              </a:ext>
            </a:extLst>
          </p:cNvPr>
          <p:cNvGrpSpPr/>
          <p:nvPr/>
        </p:nvGrpSpPr>
        <p:grpSpPr>
          <a:xfrm>
            <a:off x="4032050" y="4302243"/>
            <a:ext cx="935280" cy="254520"/>
            <a:chOff x="4032050" y="4302243"/>
            <a:chExt cx="935280" cy="25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855A1875-610A-80B6-A77A-D11918D7886D}"/>
                    </a:ext>
                  </a:extLst>
                </p14:cNvPr>
                <p14:cNvContentPartPr/>
                <p14:nvPr/>
              </p14:nvContentPartPr>
              <p14:xfrm>
                <a:off x="4032050" y="4388643"/>
                <a:ext cx="425520" cy="1465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855A1875-610A-80B6-A77A-D11918D7886D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4023050" y="4380003"/>
                  <a:ext cx="4431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971C16A-26D5-6AB7-E928-03B17F1E31DC}"/>
                    </a:ext>
                  </a:extLst>
                </p14:cNvPr>
                <p14:cNvContentPartPr/>
                <p14:nvPr/>
              </p14:nvContentPartPr>
              <p14:xfrm>
                <a:off x="4516250" y="4302243"/>
                <a:ext cx="188280" cy="246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971C16A-26D5-6AB7-E928-03B17F1E31DC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4507610" y="4293243"/>
                  <a:ext cx="20592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DD6DAA91-FE07-5A25-1579-ACE9D5690C48}"/>
                    </a:ext>
                  </a:extLst>
                </p14:cNvPr>
                <p14:cNvContentPartPr/>
                <p14:nvPr/>
              </p14:nvContentPartPr>
              <p14:xfrm>
                <a:off x="4944650" y="4525443"/>
                <a:ext cx="22680" cy="313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DD6DAA91-FE07-5A25-1579-ACE9D5690C48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4935650" y="4516803"/>
                  <a:ext cx="40320" cy="4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57ABCB9-A760-1368-EFDF-A8C93C789904}"/>
              </a:ext>
            </a:extLst>
          </p:cNvPr>
          <p:cNvGrpSpPr/>
          <p:nvPr/>
        </p:nvGrpSpPr>
        <p:grpSpPr>
          <a:xfrm>
            <a:off x="5657810" y="4223763"/>
            <a:ext cx="676080" cy="345960"/>
            <a:chOff x="5657810" y="4223763"/>
            <a:chExt cx="676080" cy="34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5A5EA632-DC2B-D7A7-6764-77A1ED06DB3C}"/>
                    </a:ext>
                  </a:extLst>
                </p14:cNvPr>
                <p14:cNvContentPartPr/>
                <p14:nvPr/>
              </p14:nvContentPartPr>
              <p14:xfrm>
                <a:off x="5734850" y="4305843"/>
                <a:ext cx="86400" cy="2199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5A5EA632-DC2B-D7A7-6764-77A1ED06DB3C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5726210" y="4297203"/>
                  <a:ext cx="1040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D496964-82F5-C9FB-49A7-8562D8FDA017}"/>
                    </a:ext>
                  </a:extLst>
                </p14:cNvPr>
                <p14:cNvContentPartPr/>
                <p14:nvPr/>
              </p14:nvContentPartPr>
              <p14:xfrm>
                <a:off x="5657810" y="4312683"/>
                <a:ext cx="240120" cy="219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D496964-82F5-C9FB-49A7-8562D8FDA017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5648810" y="4304043"/>
                  <a:ext cx="2577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543A49A-C3FD-66CD-419C-86D15E8B3C24}"/>
                    </a:ext>
                  </a:extLst>
                </p14:cNvPr>
                <p14:cNvContentPartPr/>
                <p14:nvPr/>
              </p14:nvContentPartPr>
              <p14:xfrm>
                <a:off x="5889290" y="4223763"/>
                <a:ext cx="444600" cy="3459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543A49A-C3FD-66CD-419C-86D15E8B3C2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5880290" y="4215123"/>
                  <a:ext cx="462240" cy="36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5EDB60D-D992-147C-EB10-2D5DED59517B}"/>
              </a:ext>
            </a:extLst>
          </p:cNvPr>
          <p:cNvGrpSpPr/>
          <p:nvPr/>
        </p:nvGrpSpPr>
        <p:grpSpPr>
          <a:xfrm>
            <a:off x="6739250" y="4176243"/>
            <a:ext cx="1468440" cy="794520"/>
            <a:chOff x="6739250" y="4176243"/>
            <a:chExt cx="1468440" cy="79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F87FA6E2-7DE8-6E30-862E-4880570578BD}"/>
                    </a:ext>
                  </a:extLst>
                </p14:cNvPr>
                <p14:cNvContentPartPr/>
                <p14:nvPr/>
              </p14:nvContentPartPr>
              <p14:xfrm>
                <a:off x="6739250" y="4293243"/>
                <a:ext cx="130680" cy="5932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F87FA6E2-7DE8-6E30-862E-4880570578BD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730610" y="4284603"/>
                  <a:ext cx="148320" cy="61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E7CB58C6-AD63-731C-6AD9-4301BF746128}"/>
                    </a:ext>
                  </a:extLst>
                </p14:cNvPr>
                <p14:cNvContentPartPr/>
                <p14:nvPr/>
              </p14:nvContentPartPr>
              <p14:xfrm>
                <a:off x="6824210" y="4837923"/>
                <a:ext cx="126720" cy="1328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E7CB58C6-AD63-731C-6AD9-4301BF746128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815570" y="4829283"/>
                  <a:ext cx="1443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A6B0A31F-A6D9-2D3B-D28A-FA20CFCC1715}"/>
                    </a:ext>
                  </a:extLst>
                </p14:cNvPr>
                <p14:cNvContentPartPr/>
                <p14:nvPr/>
              </p14:nvContentPartPr>
              <p14:xfrm>
                <a:off x="6937970" y="4176243"/>
                <a:ext cx="92160" cy="1702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A6B0A31F-A6D9-2D3B-D28A-FA20CFCC1715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929330" y="4167603"/>
                  <a:ext cx="1098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D964F3FA-A1F2-D742-C857-6C91DCC90E10}"/>
                    </a:ext>
                  </a:extLst>
                </p14:cNvPr>
                <p14:cNvContentPartPr/>
                <p14:nvPr/>
              </p14:nvContentPartPr>
              <p14:xfrm>
                <a:off x="7098890" y="4386843"/>
                <a:ext cx="6120" cy="3978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D964F3FA-A1F2-D742-C857-6C91DCC90E10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7089890" y="4377843"/>
                  <a:ext cx="2376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937EE8B-4C92-C55C-5EA6-2519EF7D1D3B}"/>
                    </a:ext>
                  </a:extLst>
                </p14:cNvPr>
                <p14:cNvContentPartPr/>
                <p14:nvPr/>
              </p14:nvContentPartPr>
              <p14:xfrm>
                <a:off x="7582010" y="4420323"/>
                <a:ext cx="48600" cy="3574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937EE8B-4C92-C55C-5EA6-2519EF7D1D3B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7573010" y="4411323"/>
                  <a:ext cx="6624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9CC1BCD1-893B-D92C-2C76-C1F4E1382CC0}"/>
                    </a:ext>
                  </a:extLst>
                </p14:cNvPr>
                <p14:cNvContentPartPr/>
                <p14:nvPr/>
              </p14:nvContentPartPr>
              <p14:xfrm>
                <a:off x="7708370" y="4328523"/>
                <a:ext cx="128160" cy="1476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CC1BCD1-893B-D92C-2C76-C1F4E1382CC0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699370" y="4319523"/>
                  <a:ext cx="1458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41FD30CE-87D4-9535-59AC-18965F383CF6}"/>
                    </a:ext>
                  </a:extLst>
                </p14:cNvPr>
                <p14:cNvContentPartPr/>
                <p14:nvPr/>
              </p14:nvContentPartPr>
              <p14:xfrm>
                <a:off x="7907810" y="4372803"/>
                <a:ext cx="95400" cy="3247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41FD30CE-87D4-9535-59AC-18965F383CF6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7898810" y="4364163"/>
                  <a:ext cx="11304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CD5970D4-034A-726F-8B5E-CF085D23CAAD}"/>
                    </a:ext>
                  </a:extLst>
                </p14:cNvPr>
                <p14:cNvContentPartPr/>
                <p14:nvPr/>
              </p14:nvContentPartPr>
              <p14:xfrm>
                <a:off x="8092850" y="4560363"/>
                <a:ext cx="114840" cy="1429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CD5970D4-034A-726F-8B5E-CF085D23CAAD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8084210" y="4551723"/>
                  <a:ext cx="13248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16165AF8-DC7E-73E2-1944-056DFDA2C85C}"/>
                    </a:ext>
                  </a:extLst>
                </p14:cNvPr>
                <p14:cNvContentPartPr/>
                <p14:nvPr/>
              </p14:nvContentPartPr>
              <p14:xfrm>
                <a:off x="7246490" y="4532283"/>
                <a:ext cx="215640" cy="1670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16165AF8-DC7E-73E2-1944-056DFDA2C85C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237490" y="4523643"/>
                  <a:ext cx="233280" cy="18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7C9BA5B0-F497-EA56-BD8E-9EBE1E7CEBA7}"/>
              </a:ext>
            </a:extLst>
          </p:cNvPr>
          <p:cNvGrpSpPr/>
          <p:nvPr/>
        </p:nvGrpSpPr>
        <p:grpSpPr>
          <a:xfrm>
            <a:off x="8530250" y="4351203"/>
            <a:ext cx="976320" cy="453240"/>
            <a:chOff x="8530250" y="4351203"/>
            <a:chExt cx="976320" cy="45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B2F5B0D9-638D-2B8F-3FDC-B7866F9AB7A8}"/>
                    </a:ext>
                  </a:extLst>
                </p14:cNvPr>
                <p14:cNvContentPartPr/>
                <p14:nvPr/>
              </p14:nvContentPartPr>
              <p14:xfrm>
                <a:off x="8547170" y="4474683"/>
                <a:ext cx="178200" cy="594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B2F5B0D9-638D-2B8F-3FDC-B7866F9AB7A8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8538170" y="4465683"/>
                  <a:ext cx="1958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7B99F1F3-56ED-A3FE-D8DF-B4CAE59BF802}"/>
                    </a:ext>
                  </a:extLst>
                </p14:cNvPr>
                <p14:cNvContentPartPr/>
                <p14:nvPr/>
              </p14:nvContentPartPr>
              <p14:xfrm>
                <a:off x="8530250" y="4579803"/>
                <a:ext cx="195840" cy="428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7B99F1F3-56ED-A3FE-D8DF-B4CAE59BF802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8521250" y="4571163"/>
                  <a:ext cx="21348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D1A51B5D-E582-3A02-4AF0-8FFCB53FD72F}"/>
                    </a:ext>
                  </a:extLst>
                </p14:cNvPr>
                <p14:cNvContentPartPr/>
                <p14:nvPr/>
              </p14:nvContentPartPr>
              <p14:xfrm>
                <a:off x="8984930" y="4351203"/>
                <a:ext cx="52200" cy="1879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D1A51B5D-E582-3A02-4AF0-8FFCB53FD72F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8975930" y="4342563"/>
                  <a:ext cx="6984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DB7F8E21-0641-9F94-4D72-B64A9E88CF1D}"/>
                    </a:ext>
                  </a:extLst>
                </p14:cNvPr>
                <p14:cNvContentPartPr/>
                <p14:nvPr/>
              </p14:nvContentPartPr>
              <p14:xfrm>
                <a:off x="8887370" y="4563963"/>
                <a:ext cx="238320" cy="212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DB7F8E21-0641-9F94-4D72-B64A9E88CF1D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8878730" y="4555323"/>
                  <a:ext cx="2559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56DCEE83-BAEF-866E-66BC-72BDE43B9D75}"/>
                    </a:ext>
                  </a:extLst>
                </p14:cNvPr>
                <p14:cNvContentPartPr/>
                <p14:nvPr/>
              </p14:nvContentPartPr>
              <p14:xfrm>
                <a:off x="8910410" y="4638483"/>
                <a:ext cx="163800" cy="1659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56DCEE83-BAEF-866E-66BC-72BDE43B9D75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8901770" y="4629843"/>
                  <a:ext cx="1814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D887E9D-E734-F5E6-A66F-CF5E35093783}"/>
                    </a:ext>
                  </a:extLst>
                </p14:cNvPr>
                <p14:cNvContentPartPr/>
                <p14:nvPr/>
              </p14:nvContentPartPr>
              <p14:xfrm>
                <a:off x="9305690" y="4420323"/>
                <a:ext cx="200880" cy="2494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D887E9D-E734-F5E6-A66F-CF5E35093783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9296690" y="4411683"/>
                  <a:ext cx="218520" cy="26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BAE7B284-C0AD-9038-B773-6C3D420C184C}"/>
                  </a:ext>
                </a:extLst>
              </p14:cNvPr>
              <p14:cNvContentPartPr/>
              <p14:nvPr/>
            </p14:nvContentPartPr>
            <p14:xfrm>
              <a:off x="1158530" y="5024403"/>
              <a:ext cx="163800" cy="35280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BAE7B284-C0AD-9038-B773-6C3D420C184C}"/>
                  </a:ext>
                </a:extLst>
              </p:cNvPr>
              <p:cNvPicPr/>
              <p:nvPr/>
            </p:nvPicPr>
            <p:blipFill>
              <a:blip r:embed="rId272"/>
              <a:stretch>
                <a:fillRect/>
              </a:stretch>
            </p:blipFill>
            <p:spPr>
              <a:xfrm>
                <a:off x="1149530" y="5015763"/>
                <a:ext cx="181440" cy="37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373CB6E-66C6-695B-E62F-65E9BB0B5A31}"/>
              </a:ext>
            </a:extLst>
          </p:cNvPr>
          <p:cNvGrpSpPr/>
          <p:nvPr/>
        </p:nvGrpSpPr>
        <p:grpSpPr>
          <a:xfrm>
            <a:off x="1393250" y="5015403"/>
            <a:ext cx="1182600" cy="426960"/>
            <a:chOff x="1393250" y="5015403"/>
            <a:chExt cx="1182600" cy="42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DFA978F1-CAE6-C38A-885E-21751DF3BB81}"/>
                    </a:ext>
                  </a:extLst>
                </p14:cNvPr>
                <p14:cNvContentPartPr/>
                <p14:nvPr/>
              </p14:nvContentPartPr>
              <p14:xfrm>
                <a:off x="1393250" y="5015403"/>
                <a:ext cx="1182600" cy="4269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DFA978F1-CAE6-C38A-885E-21751DF3BB81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1384610" y="5006763"/>
                  <a:ext cx="120024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9D7A846-CE3D-DBA5-BF40-C7160BDC84F0}"/>
                    </a:ext>
                  </a:extLst>
                </p14:cNvPr>
                <p14:cNvContentPartPr/>
                <p14:nvPr/>
              </p14:nvContentPartPr>
              <p14:xfrm>
                <a:off x="2155370" y="5080203"/>
                <a:ext cx="28800" cy="435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9D7A846-CE3D-DBA5-BF40-C7160BDC84F0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146370" y="5071563"/>
                  <a:ext cx="46440" cy="6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CAEAE13B-210C-F02E-6638-11A2CE60A4F6}"/>
                  </a:ext>
                </a:extLst>
              </p14:cNvPr>
              <p14:cNvContentPartPr/>
              <p14:nvPr/>
            </p14:nvContentPartPr>
            <p14:xfrm>
              <a:off x="7462130" y="4708323"/>
              <a:ext cx="52920" cy="7884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CAEAE13B-210C-F02E-6638-11A2CE60A4F6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7453130" y="4699683"/>
                <a:ext cx="70560" cy="9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D496E12-36C5-AA40-F98D-9A43098640CC}"/>
              </a:ext>
            </a:extLst>
          </p:cNvPr>
          <p:cNvGrpSpPr/>
          <p:nvPr/>
        </p:nvGrpSpPr>
        <p:grpSpPr>
          <a:xfrm>
            <a:off x="2869970" y="5185683"/>
            <a:ext cx="252000" cy="257760"/>
            <a:chOff x="2869970" y="5185683"/>
            <a:chExt cx="252000" cy="25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1539A957-5F6A-7E4E-292A-84876AF07340}"/>
                    </a:ext>
                  </a:extLst>
                </p14:cNvPr>
                <p14:cNvContentPartPr/>
                <p14:nvPr/>
              </p14:nvContentPartPr>
              <p14:xfrm>
                <a:off x="2869970" y="5185683"/>
                <a:ext cx="147240" cy="1328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1539A957-5F6A-7E4E-292A-84876AF07340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2861330" y="5176683"/>
                  <a:ext cx="1648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53F0CB42-4F02-72A9-23E1-20794893C3FB}"/>
                    </a:ext>
                  </a:extLst>
                </p14:cNvPr>
                <p14:cNvContentPartPr/>
                <p14:nvPr/>
              </p14:nvContentPartPr>
              <p14:xfrm>
                <a:off x="3061130" y="5336523"/>
                <a:ext cx="60840" cy="1069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53F0CB42-4F02-72A9-23E1-20794893C3FB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052490" y="5327523"/>
                  <a:ext cx="78480" cy="12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4054EC3A-F8F2-73EA-4972-5D526849D72C}"/>
              </a:ext>
            </a:extLst>
          </p:cNvPr>
          <p:cNvGrpSpPr/>
          <p:nvPr/>
        </p:nvGrpSpPr>
        <p:grpSpPr>
          <a:xfrm>
            <a:off x="3506090" y="4997403"/>
            <a:ext cx="2867040" cy="385920"/>
            <a:chOff x="3506090" y="4997403"/>
            <a:chExt cx="2867040" cy="38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AD0F2C4E-9701-A43C-5C83-5A3F6EF18274}"/>
                    </a:ext>
                  </a:extLst>
                </p14:cNvPr>
                <p14:cNvContentPartPr/>
                <p14:nvPr/>
              </p14:nvContentPartPr>
              <p14:xfrm>
                <a:off x="3506090" y="5197563"/>
                <a:ext cx="202680" cy="1040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AD0F2C4E-9701-A43C-5C83-5A3F6EF18274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3497450" y="5188923"/>
                  <a:ext cx="22032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374CDBE4-CDD5-88F6-BC5A-941564DEFC25}"/>
                    </a:ext>
                  </a:extLst>
                </p14:cNvPr>
                <p14:cNvContentPartPr/>
                <p14:nvPr/>
              </p14:nvContentPartPr>
              <p14:xfrm>
                <a:off x="3759170" y="5201163"/>
                <a:ext cx="3960" cy="442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374CDBE4-CDD5-88F6-BC5A-941564DEFC25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3750530" y="5192523"/>
                  <a:ext cx="216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A817361D-6915-C2A1-7BF1-EDACD66B3953}"/>
                    </a:ext>
                  </a:extLst>
                </p14:cNvPr>
                <p14:cNvContentPartPr/>
                <p14:nvPr/>
              </p14:nvContentPartPr>
              <p14:xfrm>
                <a:off x="3754850" y="5089923"/>
                <a:ext cx="6480" cy="54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A817361D-6915-C2A1-7BF1-EDACD66B3953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3745850" y="5080923"/>
                  <a:ext cx="241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0D043DAC-3507-0488-CC78-4A52BE44ECFB}"/>
                    </a:ext>
                  </a:extLst>
                </p14:cNvPr>
                <p14:cNvContentPartPr/>
                <p14:nvPr/>
              </p14:nvContentPartPr>
              <p14:xfrm>
                <a:off x="3781850" y="5024763"/>
                <a:ext cx="133920" cy="2383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0D043DAC-3507-0488-CC78-4A52BE44ECFB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3773210" y="5015763"/>
                  <a:ext cx="1515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8E5463BF-B92C-EF99-A8B0-473418A3CAF9}"/>
                    </a:ext>
                  </a:extLst>
                </p14:cNvPr>
                <p14:cNvContentPartPr/>
                <p14:nvPr/>
              </p14:nvContentPartPr>
              <p14:xfrm>
                <a:off x="3980570" y="5031603"/>
                <a:ext cx="74520" cy="2282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8E5463BF-B92C-EF99-A8B0-473418A3CAF9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971570" y="5022963"/>
                  <a:ext cx="921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5C0AA35C-DA59-D383-488C-AC1706AD5AE3}"/>
                    </a:ext>
                  </a:extLst>
                </p14:cNvPr>
                <p14:cNvContentPartPr/>
                <p14:nvPr/>
              </p14:nvContentPartPr>
              <p14:xfrm>
                <a:off x="4354250" y="5042763"/>
                <a:ext cx="100080" cy="2534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5C0AA35C-DA59-D383-488C-AC1706AD5AE3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4345610" y="5033763"/>
                  <a:ext cx="1177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1DF626C3-BCC0-EF0D-8F6B-D3D2355DB8BC}"/>
                    </a:ext>
                  </a:extLst>
                </p14:cNvPr>
                <p14:cNvContentPartPr/>
                <p14:nvPr/>
              </p14:nvContentPartPr>
              <p14:xfrm>
                <a:off x="4291970" y="5042763"/>
                <a:ext cx="872280" cy="2660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1DF626C3-BCC0-EF0D-8F6B-D3D2355DB8BC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4283330" y="5033763"/>
                  <a:ext cx="8899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A4A96676-4F38-352A-4F85-F81252AA8FED}"/>
                    </a:ext>
                  </a:extLst>
                </p14:cNvPr>
                <p14:cNvContentPartPr/>
                <p14:nvPr/>
              </p14:nvContentPartPr>
              <p14:xfrm>
                <a:off x="4727930" y="5116923"/>
                <a:ext cx="273960" cy="475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A4A96676-4F38-352A-4F85-F81252AA8FED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4718930" y="5107923"/>
                  <a:ext cx="2916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51F54C66-EE0D-01E3-081A-DDA4246A9E1A}"/>
                    </a:ext>
                  </a:extLst>
                </p14:cNvPr>
                <p14:cNvContentPartPr/>
                <p14:nvPr/>
              </p14:nvContentPartPr>
              <p14:xfrm>
                <a:off x="5416970" y="4997403"/>
                <a:ext cx="956160" cy="3859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51F54C66-EE0D-01E3-081A-DDA4246A9E1A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5408330" y="4988763"/>
                  <a:ext cx="97380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EC2CC255-B035-32D1-C1DB-52CA050C292C}"/>
                    </a:ext>
                  </a:extLst>
                </p14:cNvPr>
                <p14:cNvContentPartPr/>
                <p14:nvPr/>
              </p14:nvContentPartPr>
              <p14:xfrm>
                <a:off x="5696690" y="5159043"/>
                <a:ext cx="161280" cy="1252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EC2CC255-B035-32D1-C1DB-52CA050C292C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5687690" y="5150403"/>
                  <a:ext cx="17892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2F828D8-57E4-6CEB-17F2-92D5FD3E9CFE}"/>
                    </a:ext>
                  </a:extLst>
                </p14:cNvPr>
                <p14:cNvContentPartPr/>
                <p14:nvPr/>
              </p14:nvContentPartPr>
              <p14:xfrm>
                <a:off x="5946170" y="5115843"/>
                <a:ext cx="207360" cy="1987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2F828D8-57E4-6CEB-17F2-92D5FD3E9CFE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5937170" y="5107203"/>
                  <a:ext cx="2250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CF9786D-EAC9-D31D-4328-06DA0B0747B4}"/>
                    </a:ext>
                  </a:extLst>
                </p14:cNvPr>
                <p14:cNvContentPartPr/>
                <p14:nvPr/>
              </p14:nvContentPartPr>
              <p14:xfrm>
                <a:off x="6201770" y="5137443"/>
                <a:ext cx="149760" cy="2084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CF9786D-EAC9-D31D-4328-06DA0B0747B4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6193130" y="5128803"/>
                  <a:ext cx="167400" cy="22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1EB7BE20-65DF-EB12-D58F-409E5E5E9CA8}"/>
              </a:ext>
            </a:extLst>
          </p:cNvPr>
          <p:cNvGrpSpPr/>
          <p:nvPr/>
        </p:nvGrpSpPr>
        <p:grpSpPr>
          <a:xfrm>
            <a:off x="1091210" y="5529123"/>
            <a:ext cx="1481040" cy="405360"/>
            <a:chOff x="1091210" y="5529123"/>
            <a:chExt cx="1481040" cy="40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41B9AAAD-4797-CB77-D3F3-086D2AD9E304}"/>
                    </a:ext>
                  </a:extLst>
                </p14:cNvPr>
                <p14:cNvContentPartPr/>
                <p14:nvPr/>
              </p14:nvContentPartPr>
              <p14:xfrm>
                <a:off x="1091210" y="5695083"/>
                <a:ext cx="371880" cy="2098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41B9AAAD-4797-CB77-D3F3-086D2AD9E304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082570" y="5686443"/>
                  <a:ext cx="38952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E0C708D6-8FDF-E5E3-A8DB-00A85DD41844}"/>
                    </a:ext>
                  </a:extLst>
                </p14:cNvPr>
                <p14:cNvContentPartPr/>
                <p14:nvPr/>
              </p14:nvContentPartPr>
              <p14:xfrm>
                <a:off x="1429250" y="5785083"/>
                <a:ext cx="192960" cy="658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E0C708D6-8FDF-E5E3-A8DB-00A85DD41844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1420250" y="5776083"/>
                  <a:ext cx="21060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DB42218C-8BC7-5C2B-96D0-3FD7E593C4CA}"/>
                    </a:ext>
                  </a:extLst>
                </p14:cNvPr>
                <p14:cNvContentPartPr/>
                <p14:nvPr/>
              </p14:nvContentPartPr>
              <p14:xfrm>
                <a:off x="1814450" y="5529123"/>
                <a:ext cx="723600" cy="405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DB42218C-8BC7-5C2B-96D0-3FD7E593C4CA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1805450" y="5520123"/>
                  <a:ext cx="74124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AD0041C7-1BD7-F872-4758-0CC788472E75}"/>
                    </a:ext>
                  </a:extLst>
                </p14:cNvPr>
                <p14:cNvContentPartPr/>
                <p14:nvPr/>
              </p14:nvContentPartPr>
              <p14:xfrm>
                <a:off x="2379290" y="5701203"/>
                <a:ext cx="192960" cy="205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AD0041C7-1BD7-F872-4758-0CC788472E75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2370290" y="5692563"/>
                  <a:ext cx="2106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C4B00CEB-306F-CF7C-ECE9-CB250EA7AFC6}"/>
                    </a:ext>
                  </a:extLst>
                </p14:cNvPr>
                <p14:cNvContentPartPr/>
                <p14:nvPr/>
              </p14:nvContentPartPr>
              <p14:xfrm>
                <a:off x="1921730" y="5719563"/>
                <a:ext cx="266760" cy="86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C4B00CEB-306F-CF7C-ECE9-CB250EA7AFC6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1913090" y="5710923"/>
                  <a:ext cx="284400" cy="2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4B70B0A4-7AA2-1718-51B2-EB7955A2336D}"/>
              </a:ext>
            </a:extLst>
          </p:cNvPr>
          <p:cNvGrpSpPr/>
          <p:nvPr/>
        </p:nvGrpSpPr>
        <p:grpSpPr>
          <a:xfrm>
            <a:off x="3278210" y="5515443"/>
            <a:ext cx="2754000" cy="822600"/>
            <a:chOff x="3278210" y="5515443"/>
            <a:chExt cx="2754000" cy="82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9D4057A9-91A4-5814-3398-33A7791ABE10}"/>
                    </a:ext>
                  </a:extLst>
                </p14:cNvPr>
                <p14:cNvContentPartPr/>
                <p14:nvPr/>
              </p14:nvContentPartPr>
              <p14:xfrm>
                <a:off x="3278210" y="5654043"/>
                <a:ext cx="113400" cy="6840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9D4057A9-91A4-5814-3398-33A7791ABE10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3269210" y="5645403"/>
                  <a:ext cx="131040" cy="70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BD156C79-7465-2825-C52F-3270E1F17BB7}"/>
                    </a:ext>
                  </a:extLst>
                </p14:cNvPr>
                <p14:cNvContentPartPr/>
                <p14:nvPr/>
              </p14:nvContentPartPr>
              <p14:xfrm>
                <a:off x="3515090" y="6200523"/>
                <a:ext cx="79200" cy="1191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BD156C79-7465-2825-C52F-3270E1F17BB7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3506090" y="6191883"/>
                  <a:ext cx="968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DCFD8428-4E3E-E558-E2FD-C6DE74D27FCD}"/>
                    </a:ext>
                  </a:extLst>
                </p14:cNvPr>
                <p14:cNvContentPartPr/>
                <p14:nvPr/>
              </p14:nvContentPartPr>
              <p14:xfrm>
                <a:off x="3537410" y="5515443"/>
                <a:ext cx="107280" cy="2102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DCFD8428-4E3E-E558-E2FD-C6DE74D27FCD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3528770" y="5506443"/>
                  <a:ext cx="1249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E06567D0-BD66-338B-390A-B9CA1DCDCC9B}"/>
                    </a:ext>
                  </a:extLst>
                </p14:cNvPr>
                <p14:cNvContentPartPr/>
                <p14:nvPr/>
              </p14:nvContentPartPr>
              <p14:xfrm>
                <a:off x="3903170" y="5709123"/>
                <a:ext cx="18000" cy="3110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E06567D0-BD66-338B-390A-B9CA1DCDCC9B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3894170" y="5700123"/>
                  <a:ext cx="3564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913AD841-B10F-D349-D8F2-157CDBCCCF1D}"/>
                    </a:ext>
                  </a:extLst>
                </p14:cNvPr>
                <p14:cNvContentPartPr/>
                <p14:nvPr/>
              </p14:nvContentPartPr>
              <p14:xfrm>
                <a:off x="4024490" y="5825403"/>
                <a:ext cx="177840" cy="1332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913AD841-B10F-D349-D8F2-157CDBCCCF1D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4015850" y="5816763"/>
                  <a:ext cx="19548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4A72D344-0CB3-D269-39D3-0527DA1F7D0A}"/>
                    </a:ext>
                  </a:extLst>
                </p14:cNvPr>
                <p14:cNvContentPartPr/>
                <p14:nvPr/>
              </p14:nvContentPartPr>
              <p14:xfrm>
                <a:off x="4229690" y="5956083"/>
                <a:ext cx="76680" cy="936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4A72D344-0CB3-D269-39D3-0527DA1F7D0A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4221050" y="5947083"/>
                  <a:ext cx="943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534D469E-26F0-9281-E18A-67DF9D540E21}"/>
                    </a:ext>
                  </a:extLst>
                </p14:cNvPr>
                <p14:cNvContentPartPr/>
                <p14:nvPr/>
              </p14:nvContentPartPr>
              <p14:xfrm>
                <a:off x="4434890" y="5709123"/>
                <a:ext cx="19080" cy="3279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534D469E-26F0-9281-E18A-67DF9D540E21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4426250" y="5700123"/>
                  <a:ext cx="3672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0DE2E7D5-AC6E-714E-F317-E2B27B2DBF20}"/>
                    </a:ext>
                  </a:extLst>
                </p14:cNvPr>
                <p14:cNvContentPartPr/>
                <p14:nvPr/>
              </p14:nvContentPartPr>
              <p14:xfrm>
                <a:off x="4503650" y="5685723"/>
                <a:ext cx="177480" cy="1126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0DE2E7D5-AC6E-714E-F317-E2B27B2DBF20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4494650" y="5677083"/>
                  <a:ext cx="19512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8DCBE167-B5CD-A6E9-2146-68EC41BD4854}"/>
                    </a:ext>
                  </a:extLst>
                </p14:cNvPr>
                <p14:cNvContentPartPr/>
                <p14:nvPr/>
              </p14:nvContentPartPr>
              <p14:xfrm>
                <a:off x="4820450" y="5733243"/>
                <a:ext cx="136080" cy="2617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8DCBE167-B5CD-A6E9-2146-68EC41BD4854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4811810" y="5724243"/>
                  <a:ext cx="1537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850F9582-35BA-AA15-7C1D-F8B6D1F2EC15}"/>
                    </a:ext>
                  </a:extLst>
                </p14:cNvPr>
                <p14:cNvContentPartPr/>
                <p14:nvPr/>
              </p14:nvContentPartPr>
              <p14:xfrm>
                <a:off x="4973450" y="5874363"/>
                <a:ext cx="149400" cy="777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850F9582-35BA-AA15-7C1D-F8B6D1F2EC15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4964450" y="5865363"/>
                  <a:ext cx="1670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1FC21906-8A35-E1B9-A703-12EF10289F16}"/>
                    </a:ext>
                  </a:extLst>
                </p14:cNvPr>
                <p14:cNvContentPartPr/>
                <p14:nvPr/>
              </p14:nvContentPartPr>
              <p14:xfrm>
                <a:off x="5391410" y="5916843"/>
                <a:ext cx="235080" cy="108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1FC21906-8A35-E1B9-A703-12EF10289F16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5382410" y="5908203"/>
                  <a:ext cx="2527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61FAF4F-9A89-77AB-EA00-AB54F2B6AC2C}"/>
                    </a:ext>
                  </a:extLst>
                </p14:cNvPr>
                <p14:cNvContentPartPr/>
                <p14:nvPr/>
              </p14:nvContentPartPr>
              <p14:xfrm>
                <a:off x="5320130" y="6010803"/>
                <a:ext cx="309600" cy="637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61FAF4F-9A89-77AB-EA00-AB54F2B6AC2C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5311490" y="6002163"/>
                  <a:ext cx="32724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A6349C34-1F01-E186-EC59-13A74678E67F}"/>
                    </a:ext>
                  </a:extLst>
                </p14:cNvPr>
                <p14:cNvContentPartPr/>
                <p14:nvPr/>
              </p14:nvContentPartPr>
              <p14:xfrm>
                <a:off x="5822330" y="5700843"/>
                <a:ext cx="209880" cy="4161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A6349C34-1F01-E186-EC59-13A74678E67F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5813330" y="5691843"/>
                  <a:ext cx="22752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A0931EC7-60A7-D74E-3A22-4E3B4686960C}"/>
                    </a:ext>
                  </a:extLst>
                </p14:cNvPr>
                <p14:cNvContentPartPr/>
                <p14:nvPr/>
              </p14:nvContentPartPr>
              <p14:xfrm>
                <a:off x="5393930" y="5734683"/>
                <a:ext cx="218520" cy="579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A0931EC7-60A7-D74E-3A22-4E3B4686960C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5385290" y="5726043"/>
                  <a:ext cx="236160" cy="75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66133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F471F-8FB4-C52E-AC14-7E8B1A74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813" y="3357379"/>
            <a:ext cx="5900342" cy="30774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0C9B0C0-B68B-F12E-AD44-649C84A13D9D}"/>
              </a:ext>
            </a:extLst>
          </p:cNvPr>
          <p:cNvGrpSpPr/>
          <p:nvPr/>
        </p:nvGrpSpPr>
        <p:grpSpPr>
          <a:xfrm>
            <a:off x="893930" y="287163"/>
            <a:ext cx="401400" cy="422640"/>
            <a:chOff x="893930" y="287163"/>
            <a:chExt cx="401400" cy="42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7F10E5B-A0BC-2AD3-66DF-EC03B260362A}"/>
                    </a:ext>
                  </a:extLst>
                </p14:cNvPr>
                <p14:cNvContentPartPr/>
                <p14:nvPr/>
              </p14:nvContentPartPr>
              <p14:xfrm>
                <a:off x="893930" y="287163"/>
                <a:ext cx="148320" cy="2365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7F10E5B-A0BC-2AD3-66DF-EC03B260362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5290" y="278523"/>
                  <a:ext cx="16596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059EB5F-72FD-9B28-A2F1-DEBDDEBFC561}"/>
                    </a:ext>
                  </a:extLst>
                </p14:cNvPr>
                <p14:cNvContentPartPr/>
                <p14:nvPr/>
              </p14:nvContentPartPr>
              <p14:xfrm>
                <a:off x="1054850" y="434403"/>
                <a:ext cx="69120" cy="275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059EB5F-72FD-9B28-A2F1-DEBDDEBFC56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6210" y="425403"/>
                  <a:ext cx="8676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88E443E-A0D7-99F1-A937-A7D83C36C0B6}"/>
                    </a:ext>
                  </a:extLst>
                </p14:cNvPr>
                <p14:cNvContentPartPr/>
                <p14:nvPr/>
              </p14:nvContentPartPr>
              <p14:xfrm>
                <a:off x="1197410" y="478683"/>
                <a:ext cx="97920" cy="82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88E443E-A0D7-99F1-A937-A7D83C36C0B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88770" y="470043"/>
                  <a:ext cx="115560" cy="10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FC9691-DF7F-B6F7-8338-AC7F581CF18A}"/>
              </a:ext>
            </a:extLst>
          </p:cNvPr>
          <p:cNvGrpSpPr/>
          <p:nvPr/>
        </p:nvGrpSpPr>
        <p:grpSpPr>
          <a:xfrm>
            <a:off x="1456250" y="291123"/>
            <a:ext cx="527760" cy="281160"/>
            <a:chOff x="1456250" y="291123"/>
            <a:chExt cx="527760" cy="28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8231042-6AB1-1464-DA92-C9121FD3EA36}"/>
                    </a:ext>
                  </a:extLst>
                </p14:cNvPr>
                <p14:cNvContentPartPr/>
                <p14:nvPr/>
              </p14:nvContentPartPr>
              <p14:xfrm>
                <a:off x="1505930" y="303003"/>
                <a:ext cx="26640" cy="2113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8231042-6AB1-1464-DA92-C9121FD3EA3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97290" y="294003"/>
                  <a:ext cx="442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218AB23-535C-37C9-BA9B-3176489CA2C9}"/>
                    </a:ext>
                  </a:extLst>
                </p14:cNvPr>
                <p14:cNvContentPartPr/>
                <p14:nvPr/>
              </p14:nvContentPartPr>
              <p14:xfrm>
                <a:off x="1569650" y="337203"/>
                <a:ext cx="8640" cy="174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218AB23-535C-37C9-BA9B-3176489CA2C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61010" y="328563"/>
                  <a:ext cx="262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C9B24D9-B80A-6C05-2D21-BFEAEEDA80A9}"/>
                    </a:ext>
                  </a:extLst>
                </p14:cNvPr>
                <p14:cNvContentPartPr/>
                <p14:nvPr/>
              </p14:nvContentPartPr>
              <p14:xfrm>
                <a:off x="1626170" y="331443"/>
                <a:ext cx="21960" cy="203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C9B24D9-B80A-6C05-2D21-BFEAEEDA80A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617170" y="322443"/>
                  <a:ext cx="396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E63A76A-D623-8A4B-C012-9C148D7F2387}"/>
                    </a:ext>
                  </a:extLst>
                </p14:cNvPr>
                <p14:cNvContentPartPr/>
                <p14:nvPr/>
              </p14:nvContentPartPr>
              <p14:xfrm>
                <a:off x="1462370" y="291123"/>
                <a:ext cx="282240" cy="21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E63A76A-D623-8A4B-C012-9C148D7F238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53730" y="282123"/>
                  <a:ext cx="2998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BFEF4F2-9131-B997-70E2-65DE0394854C}"/>
                    </a:ext>
                  </a:extLst>
                </p14:cNvPr>
                <p14:cNvContentPartPr/>
                <p14:nvPr/>
              </p14:nvContentPartPr>
              <p14:xfrm>
                <a:off x="1456250" y="541323"/>
                <a:ext cx="234360" cy="16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BFEF4F2-9131-B997-70E2-65DE0394854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447250" y="532323"/>
                  <a:ext cx="25200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8843DF2-93BB-303F-9FA6-B69DE1A16C8D}"/>
                    </a:ext>
                  </a:extLst>
                </p14:cNvPr>
                <p14:cNvContentPartPr/>
                <p14:nvPr/>
              </p14:nvContentPartPr>
              <p14:xfrm>
                <a:off x="1743170" y="518283"/>
                <a:ext cx="31680" cy="54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8843DF2-93BB-303F-9FA6-B69DE1A16C8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734530" y="509643"/>
                  <a:ext cx="4932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3665700-31F0-DADD-AB02-4631D599BECB}"/>
                    </a:ext>
                  </a:extLst>
                </p14:cNvPr>
                <p14:cNvContentPartPr/>
                <p14:nvPr/>
              </p14:nvContentPartPr>
              <p14:xfrm>
                <a:off x="1900130" y="325323"/>
                <a:ext cx="83880" cy="225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3665700-31F0-DADD-AB02-4631D599BEC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891490" y="316683"/>
                  <a:ext cx="101520" cy="24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860D8C-BCFC-2621-28BD-B777E0219A0D}"/>
              </a:ext>
            </a:extLst>
          </p:cNvPr>
          <p:cNvGrpSpPr/>
          <p:nvPr/>
        </p:nvGrpSpPr>
        <p:grpSpPr>
          <a:xfrm>
            <a:off x="2056730" y="243243"/>
            <a:ext cx="772920" cy="402480"/>
            <a:chOff x="2056730" y="243243"/>
            <a:chExt cx="772920" cy="40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B145494-81D1-7697-62D3-EB1ED6693F68}"/>
                    </a:ext>
                  </a:extLst>
                </p14:cNvPr>
                <p14:cNvContentPartPr/>
                <p14:nvPr/>
              </p14:nvContentPartPr>
              <p14:xfrm>
                <a:off x="2056730" y="545643"/>
                <a:ext cx="50760" cy="100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B145494-81D1-7697-62D3-EB1ED6693F6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048090" y="536643"/>
                  <a:ext cx="6840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065725E-5D46-1BDC-E866-8AB71C3B39A4}"/>
                    </a:ext>
                  </a:extLst>
                </p14:cNvPr>
                <p14:cNvContentPartPr/>
                <p14:nvPr/>
              </p14:nvContentPartPr>
              <p14:xfrm>
                <a:off x="2211530" y="243243"/>
                <a:ext cx="618120" cy="274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065725E-5D46-1BDC-E866-8AB71C3B39A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202890" y="234603"/>
                  <a:ext cx="63576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97125E6-0A72-3039-DE45-A9B0AFA8DDD0}"/>
                    </a:ext>
                  </a:extLst>
                </p14:cNvPr>
                <p14:cNvContentPartPr/>
                <p14:nvPr/>
              </p14:nvContentPartPr>
              <p14:xfrm>
                <a:off x="2494490" y="371043"/>
                <a:ext cx="13680" cy="18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97125E6-0A72-3039-DE45-A9B0AFA8DDD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85850" y="362403"/>
                  <a:ext cx="3132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78907D-E819-0AC7-CD15-C82DB423A34F}"/>
              </a:ext>
            </a:extLst>
          </p:cNvPr>
          <p:cNvGrpSpPr/>
          <p:nvPr/>
        </p:nvGrpSpPr>
        <p:grpSpPr>
          <a:xfrm>
            <a:off x="2935850" y="304803"/>
            <a:ext cx="172080" cy="196200"/>
            <a:chOff x="2935850" y="304803"/>
            <a:chExt cx="172080" cy="19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E38044B-3F13-C14B-CC13-DE5E1BDD4EB9}"/>
                    </a:ext>
                  </a:extLst>
                </p14:cNvPr>
                <p14:cNvContentPartPr/>
                <p14:nvPr/>
              </p14:nvContentPartPr>
              <p14:xfrm>
                <a:off x="2935850" y="310563"/>
                <a:ext cx="7560" cy="162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E38044B-3F13-C14B-CC13-DE5E1BDD4EB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927210" y="301923"/>
                  <a:ext cx="252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364AC5D-E971-0BE1-94D3-53603679D3C0}"/>
                    </a:ext>
                  </a:extLst>
                </p14:cNvPr>
                <p14:cNvContentPartPr/>
                <p14:nvPr/>
              </p14:nvContentPartPr>
              <p14:xfrm>
                <a:off x="3020450" y="304803"/>
                <a:ext cx="87480" cy="196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364AC5D-E971-0BE1-94D3-53603679D3C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011450" y="295803"/>
                  <a:ext cx="105120" cy="21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E07B924-AD7F-E688-BDD9-D8C86CFBF10B}"/>
              </a:ext>
            </a:extLst>
          </p:cNvPr>
          <p:cNvGrpSpPr/>
          <p:nvPr/>
        </p:nvGrpSpPr>
        <p:grpSpPr>
          <a:xfrm>
            <a:off x="3831890" y="264843"/>
            <a:ext cx="1141560" cy="898560"/>
            <a:chOff x="3831890" y="264843"/>
            <a:chExt cx="1141560" cy="89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4DEBB06-FE57-EFE5-241D-43C3060686AD}"/>
                    </a:ext>
                  </a:extLst>
                </p14:cNvPr>
                <p14:cNvContentPartPr/>
                <p14:nvPr/>
              </p14:nvContentPartPr>
              <p14:xfrm>
                <a:off x="3954650" y="291483"/>
                <a:ext cx="192240" cy="294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4DEBB06-FE57-EFE5-241D-43C3060686A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45650" y="282843"/>
                  <a:ext cx="20988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BF39377-034F-9E27-C159-441EB2B43C5D}"/>
                    </a:ext>
                  </a:extLst>
                </p14:cNvPr>
                <p14:cNvContentPartPr/>
                <p14:nvPr/>
              </p14:nvContentPartPr>
              <p14:xfrm>
                <a:off x="4222490" y="323883"/>
                <a:ext cx="151920" cy="169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BF39377-034F-9E27-C159-441EB2B43C5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213850" y="315243"/>
                  <a:ext cx="16956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1AEA8A0-02A6-3B6A-C20C-4473924346B4}"/>
                    </a:ext>
                  </a:extLst>
                </p14:cNvPr>
                <p14:cNvContentPartPr/>
                <p14:nvPr/>
              </p14:nvContentPartPr>
              <p14:xfrm>
                <a:off x="4450010" y="480123"/>
                <a:ext cx="11160" cy="61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1AEA8A0-02A6-3B6A-C20C-4473924346B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441370" y="471483"/>
                  <a:ext cx="288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45FA092-6D87-48B6-C761-848313EA5FDF}"/>
                    </a:ext>
                  </a:extLst>
                </p14:cNvPr>
                <p14:cNvContentPartPr/>
                <p14:nvPr/>
              </p14:nvContentPartPr>
              <p14:xfrm>
                <a:off x="4494290" y="473643"/>
                <a:ext cx="2160" cy="69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45FA092-6D87-48B6-C761-848313EA5FD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485650" y="464643"/>
                  <a:ext cx="1980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893E49A-7D6A-46BC-1D42-FC9476DB5F14}"/>
                    </a:ext>
                  </a:extLst>
                </p14:cNvPr>
                <p14:cNvContentPartPr/>
                <p14:nvPr/>
              </p14:nvContentPartPr>
              <p14:xfrm>
                <a:off x="4541090" y="463923"/>
                <a:ext cx="9720" cy="75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893E49A-7D6A-46BC-1D42-FC9476DB5F1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532450" y="455283"/>
                  <a:ext cx="2736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5061C3E-9D23-BAF3-97B3-1CB809FCF568}"/>
                    </a:ext>
                  </a:extLst>
                </p14:cNvPr>
                <p14:cNvContentPartPr/>
                <p14:nvPr/>
              </p14:nvContentPartPr>
              <p14:xfrm>
                <a:off x="4423010" y="453483"/>
                <a:ext cx="189720" cy="26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5061C3E-9D23-BAF3-97B3-1CB809FCF56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414010" y="444483"/>
                  <a:ext cx="2073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08B6FAF-82B8-C71A-D8A7-561297B079F0}"/>
                    </a:ext>
                  </a:extLst>
                </p14:cNvPr>
                <p14:cNvContentPartPr/>
                <p14:nvPr/>
              </p14:nvContentPartPr>
              <p14:xfrm>
                <a:off x="4410770" y="557523"/>
                <a:ext cx="185040" cy="59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08B6FAF-82B8-C71A-D8A7-561297B079F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402130" y="548523"/>
                  <a:ext cx="2026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B68DEDA-57A6-95DA-ED70-0C2435AE6FE3}"/>
                    </a:ext>
                  </a:extLst>
                </p14:cNvPr>
                <p14:cNvContentPartPr/>
                <p14:nvPr/>
              </p14:nvContentPartPr>
              <p14:xfrm>
                <a:off x="4486370" y="264843"/>
                <a:ext cx="92880" cy="82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B68DEDA-57A6-95DA-ED70-0C2435AE6FE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477370" y="255843"/>
                  <a:ext cx="11052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FAC730A-575F-A304-0F59-6E621D33D365}"/>
                    </a:ext>
                  </a:extLst>
                </p14:cNvPr>
                <p14:cNvContentPartPr/>
                <p14:nvPr/>
              </p14:nvContentPartPr>
              <p14:xfrm>
                <a:off x="4694450" y="278163"/>
                <a:ext cx="207360" cy="350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FAC730A-575F-A304-0F59-6E621D33D36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685810" y="269163"/>
                  <a:ext cx="22500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EBA18EB-5453-06B2-2A06-2D90E4FA4F17}"/>
                    </a:ext>
                  </a:extLst>
                </p14:cNvPr>
                <p14:cNvContentPartPr/>
                <p14:nvPr/>
              </p14:nvContentPartPr>
              <p14:xfrm>
                <a:off x="3831890" y="670203"/>
                <a:ext cx="1141560" cy="63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EBA18EB-5453-06B2-2A06-2D90E4FA4F1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822890" y="661203"/>
                  <a:ext cx="11592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DA16392-0E48-9593-C2C9-806F01FF2842}"/>
                    </a:ext>
                  </a:extLst>
                </p14:cNvPr>
                <p14:cNvContentPartPr/>
                <p14:nvPr/>
              </p14:nvContentPartPr>
              <p14:xfrm>
                <a:off x="3997490" y="827523"/>
                <a:ext cx="192600" cy="297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DA16392-0E48-9593-C2C9-806F01FF284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988490" y="818523"/>
                  <a:ext cx="21024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B522D64-1294-13CE-3867-8073488465DC}"/>
                    </a:ext>
                  </a:extLst>
                </p14:cNvPr>
                <p14:cNvContentPartPr/>
                <p14:nvPr/>
              </p14:nvContentPartPr>
              <p14:xfrm>
                <a:off x="4247330" y="929043"/>
                <a:ext cx="109800" cy="138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B522D64-1294-13CE-3867-8073488465D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238330" y="920043"/>
                  <a:ext cx="12744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D5E5E1A-CA81-578B-1983-7E53B1ED4AFD}"/>
                    </a:ext>
                  </a:extLst>
                </p14:cNvPr>
                <p14:cNvContentPartPr/>
                <p14:nvPr/>
              </p14:nvContentPartPr>
              <p14:xfrm>
                <a:off x="4474850" y="1025523"/>
                <a:ext cx="65160" cy="132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D5E5E1A-CA81-578B-1983-7E53B1ED4AF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466210" y="1016523"/>
                  <a:ext cx="828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0B5B2E0-6333-1678-E2B7-89966C1BB252}"/>
                    </a:ext>
                  </a:extLst>
                </p14:cNvPr>
                <p14:cNvContentPartPr/>
                <p14:nvPr/>
              </p14:nvContentPartPr>
              <p14:xfrm>
                <a:off x="4466930" y="1036683"/>
                <a:ext cx="68760" cy="25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0B5B2E0-6333-1678-E2B7-89966C1BB25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457930" y="1028043"/>
                  <a:ext cx="864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BFA8662-74E8-2F81-59B6-B552F3D3C9CA}"/>
                    </a:ext>
                  </a:extLst>
                </p14:cNvPr>
                <p14:cNvContentPartPr/>
                <p14:nvPr/>
              </p14:nvContentPartPr>
              <p14:xfrm>
                <a:off x="4662410" y="875763"/>
                <a:ext cx="133560" cy="287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BFA8662-74E8-2F81-59B6-B552F3D3C9C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653410" y="867123"/>
                  <a:ext cx="1512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FFA44E9-F2DB-A52D-C3D8-0E103936793C}"/>
                    </a:ext>
                  </a:extLst>
                </p14:cNvPr>
                <p14:cNvContentPartPr/>
                <p14:nvPr/>
              </p14:nvContentPartPr>
              <p14:xfrm>
                <a:off x="4470890" y="829323"/>
                <a:ext cx="84240" cy="98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FFA44E9-F2DB-A52D-C3D8-0E103936793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461890" y="820683"/>
                  <a:ext cx="101880" cy="11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EAEF3DE-3017-BB7F-77C3-8EDF4C7772DA}"/>
              </a:ext>
            </a:extLst>
          </p:cNvPr>
          <p:cNvGrpSpPr/>
          <p:nvPr/>
        </p:nvGrpSpPr>
        <p:grpSpPr>
          <a:xfrm>
            <a:off x="5199170" y="378243"/>
            <a:ext cx="607320" cy="416880"/>
            <a:chOff x="5199170" y="378243"/>
            <a:chExt cx="607320" cy="41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C05AF14-B8B2-A7F8-1725-73DD6E9B936C}"/>
                    </a:ext>
                  </a:extLst>
                </p14:cNvPr>
                <p14:cNvContentPartPr/>
                <p14:nvPr/>
              </p14:nvContentPartPr>
              <p14:xfrm>
                <a:off x="5208170" y="658323"/>
                <a:ext cx="148680" cy="187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C05AF14-B8B2-A7F8-1725-73DD6E9B936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199170" y="649683"/>
                  <a:ext cx="1663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40BBD7F-34C9-AFF5-C63C-F95429CA9AE4}"/>
                    </a:ext>
                  </a:extLst>
                </p14:cNvPr>
                <p14:cNvContentPartPr/>
                <p14:nvPr/>
              </p14:nvContentPartPr>
              <p14:xfrm>
                <a:off x="5199170" y="729963"/>
                <a:ext cx="175680" cy="169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40BBD7F-34C9-AFF5-C63C-F95429CA9AE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190530" y="721323"/>
                  <a:ext cx="1933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9833AA7-2DE0-EC40-C3B3-1D554149F8D2}"/>
                    </a:ext>
                  </a:extLst>
                </p14:cNvPr>
                <p14:cNvContentPartPr/>
                <p14:nvPr/>
              </p14:nvContentPartPr>
              <p14:xfrm>
                <a:off x="5492930" y="500283"/>
                <a:ext cx="169560" cy="294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9833AA7-2DE0-EC40-C3B3-1D554149F8D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484290" y="491643"/>
                  <a:ext cx="18720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9E4C206-5525-20C9-67A0-060221EB8331}"/>
                    </a:ext>
                  </a:extLst>
                </p14:cNvPr>
                <p14:cNvContentPartPr/>
                <p14:nvPr/>
              </p14:nvContentPartPr>
              <p14:xfrm>
                <a:off x="5519930" y="718803"/>
                <a:ext cx="106200" cy="7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9E4C206-5525-20C9-67A0-060221EB833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511290" y="709803"/>
                  <a:ext cx="1238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4670DAB-66B8-221A-7C12-955F88EA8958}"/>
                    </a:ext>
                  </a:extLst>
                </p14:cNvPr>
                <p14:cNvContentPartPr/>
                <p14:nvPr/>
              </p14:nvContentPartPr>
              <p14:xfrm>
                <a:off x="5683370" y="378243"/>
                <a:ext cx="123120" cy="110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4670DAB-66B8-221A-7C12-955F88EA895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674370" y="369243"/>
                  <a:ext cx="140760" cy="12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DE038CB-E26A-7039-932A-126A330E81F8}"/>
                  </a:ext>
                </a:extLst>
              </p14:cNvPr>
              <p14:cNvContentPartPr/>
              <p14:nvPr/>
            </p14:nvContentPartPr>
            <p14:xfrm>
              <a:off x="5891450" y="663723"/>
              <a:ext cx="192600" cy="115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DE038CB-E26A-7039-932A-126A330E81F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82810" y="655083"/>
                <a:ext cx="2102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AD85F23-1B07-BE5D-9FEB-805AC58869AD}"/>
                  </a:ext>
                </a:extLst>
              </p14:cNvPr>
              <p14:cNvContentPartPr/>
              <p14:nvPr/>
            </p14:nvContentPartPr>
            <p14:xfrm>
              <a:off x="6099890" y="471843"/>
              <a:ext cx="143280" cy="7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AD85F23-1B07-BE5D-9FEB-805AC58869A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090890" y="463203"/>
                <a:ext cx="16092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65E752D-A513-A0FE-6F50-6D9BCF923DA7}"/>
                  </a:ext>
                </a:extLst>
              </p14:cNvPr>
              <p14:cNvContentPartPr/>
              <p14:nvPr/>
            </p14:nvContentPartPr>
            <p14:xfrm>
              <a:off x="6325250" y="357363"/>
              <a:ext cx="163800" cy="180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65E752D-A513-A0FE-6F50-6D9BCF923DA7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316610" y="348363"/>
                <a:ext cx="181440" cy="19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F576944F-470E-18D9-B3A2-8F9F7D763619}"/>
              </a:ext>
            </a:extLst>
          </p:cNvPr>
          <p:cNvGrpSpPr/>
          <p:nvPr/>
        </p:nvGrpSpPr>
        <p:grpSpPr>
          <a:xfrm>
            <a:off x="6702170" y="432243"/>
            <a:ext cx="786600" cy="362880"/>
            <a:chOff x="6702170" y="432243"/>
            <a:chExt cx="786600" cy="36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A2CBF40-E41A-01DF-CD0F-984494888386}"/>
                    </a:ext>
                  </a:extLst>
                </p14:cNvPr>
                <p14:cNvContentPartPr/>
                <p14:nvPr/>
              </p14:nvContentPartPr>
              <p14:xfrm>
                <a:off x="6775610" y="556803"/>
                <a:ext cx="6480" cy="202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A2CBF40-E41A-01DF-CD0F-98449488838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766970" y="547803"/>
                  <a:ext cx="241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13CB2B0-5D2B-D060-2E0B-0A0AE7DCB3B7}"/>
                    </a:ext>
                  </a:extLst>
                </p14:cNvPr>
                <p14:cNvContentPartPr/>
                <p14:nvPr/>
              </p14:nvContentPartPr>
              <p14:xfrm>
                <a:off x="6702170" y="695763"/>
                <a:ext cx="166320" cy="54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13CB2B0-5D2B-D060-2E0B-0A0AE7DCB3B7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693170" y="686763"/>
                  <a:ext cx="1839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E40A0C7-C648-0970-0F17-0F62C2528A35}"/>
                    </a:ext>
                  </a:extLst>
                </p14:cNvPr>
                <p14:cNvContentPartPr/>
                <p14:nvPr/>
              </p14:nvContentPartPr>
              <p14:xfrm>
                <a:off x="7047770" y="496683"/>
                <a:ext cx="20520" cy="226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E40A0C7-C648-0970-0F17-0F62C2528A3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039130" y="488043"/>
                  <a:ext cx="381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26C34B4-4120-7E94-C5E5-853962EAC896}"/>
                    </a:ext>
                  </a:extLst>
                </p14:cNvPr>
                <p14:cNvContentPartPr/>
                <p14:nvPr/>
              </p14:nvContentPartPr>
              <p14:xfrm>
                <a:off x="7018610" y="509283"/>
                <a:ext cx="182520" cy="2304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26C34B4-4120-7E94-C5E5-853962EAC89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009970" y="500643"/>
                  <a:ext cx="2001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F90A7F2-FEED-D7C4-AB74-1621FF9BE294}"/>
                    </a:ext>
                  </a:extLst>
                </p14:cNvPr>
                <p14:cNvContentPartPr/>
                <p14:nvPr/>
              </p14:nvContentPartPr>
              <p14:xfrm>
                <a:off x="7224170" y="432243"/>
                <a:ext cx="73080" cy="93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F90A7F2-FEED-D7C4-AB74-1621FF9BE29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215170" y="423603"/>
                  <a:ext cx="907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068827A-EF2C-4231-85A0-2AE03443FE3A}"/>
                    </a:ext>
                  </a:extLst>
                </p14:cNvPr>
                <p14:cNvContentPartPr/>
                <p14:nvPr/>
              </p14:nvContentPartPr>
              <p14:xfrm>
                <a:off x="7304090" y="606483"/>
                <a:ext cx="184680" cy="188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068827A-EF2C-4231-85A0-2AE03443FE3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295090" y="597843"/>
                  <a:ext cx="202320" cy="20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D13B915-554A-CB2B-24FE-C0BB4F2F966D}"/>
                  </a:ext>
                </a:extLst>
              </p14:cNvPr>
              <p14:cNvContentPartPr/>
              <p14:nvPr/>
            </p14:nvContentPartPr>
            <p14:xfrm>
              <a:off x="7585250" y="642843"/>
              <a:ext cx="213840" cy="116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D13B915-554A-CB2B-24FE-C0BB4F2F966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576250" y="634203"/>
                <a:ext cx="231480" cy="13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3A63F6EA-F3FF-BFAD-5D2F-143E4A5FC852}"/>
              </a:ext>
            </a:extLst>
          </p:cNvPr>
          <p:cNvGrpSpPr/>
          <p:nvPr/>
        </p:nvGrpSpPr>
        <p:grpSpPr>
          <a:xfrm>
            <a:off x="7736450" y="348003"/>
            <a:ext cx="406080" cy="205920"/>
            <a:chOff x="7736450" y="348003"/>
            <a:chExt cx="406080" cy="20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F160A5B-B730-0950-D88B-7E71CA28C4D6}"/>
                    </a:ext>
                  </a:extLst>
                </p14:cNvPr>
                <p14:cNvContentPartPr/>
                <p14:nvPr/>
              </p14:nvContentPartPr>
              <p14:xfrm>
                <a:off x="7781450" y="406683"/>
                <a:ext cx="14040" cy="106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F160A5B-B730-0950-D88B-7E71CA28C4D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772810" y="397683"/>
                  <a:ext cx="316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2026F36-DDC6-B2A4-1EAE-D867487DB7E7}"/>
                    </a:ext>
                  </a:extLst>
                </p14:cNvPr>
                <p14:cNvContentPartPr/>
                <p14:nvPr/>
              </p14:nvContentPartPr>
              <p14:xfrm>
                <a:off x="7736450" y="480123"/>
                <a:ext cx="129240" cy="4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2026F36-DDC6-B2A4-1EAE-D867487DB7E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727450" y="471483"/>
                  <a:ext cx="1468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A94FD10-43E7-48CE-4203-5EAAB41327AB}"/>
                    </a:ext>
                  </a:extLst>
                </p14:cNvPr>
                <p14:cNvContentPartPr/>
                <p14:nvPr/>
              </p14:nvContentPartPr>
              <p14:xfrm>
                <a:off x="7940210" y="348003"/>
                <a:ext cx="202320" cy="205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A94FD10-43E7-48CE-4203-5EAAB41327A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931570" y="339363"/>
                  <a:ext cx="219960" cy="22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E05464F-ED79-BA01-8487-B26CE09A82DB}"/>
              </a:ext>
            </a:extLst>
          </p:cNvPr>
          <p:cNvGrpSpPr/>
          <p:nvPr/>
        </p:nvGrpSpPr>
        <p:grpSpPr>
          <a:xfrm>
            <a:off x="2911010" y="1756683"/>
            <a:ext cx="208080" cy="100080"/>
            <a:chOff x="2911010" y="1756683"/>
            <a:chExt cx="208080" cy="10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2D82AA5-A3EF-96E4-513D-60A46CD84FA2}"/>
                    </a:ext>
                  </a:extLst>
                </p14:cNvPr>
                <p14:cNvContentPartPr/>
                <p14:nvPr/>
              </p14:nvContentPartPr>
              <p14:xfrm>
                <a:off x="2927570" y="1756683"/>
                <a:ext cx="172080" cy="154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2D82AA5-A3EF-96E4-513D-60A46CD84FA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918930" y="1747683"/>
                  <a:ext cx="1897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2BB05EF-19A6-F2CB-91BE-2B6461297B40}"/>
                    </a:ext>
                  </a:extLst>
                </p14:cNvPr>
                <p14:cNvContentPartPr/>
                <p14:nvPr/>
              </p14:nvContentPartPr>
              <p14:xfrm>
                <a:off x="2911010" y="1847403"/>
                <a:ext cx="208080" cy="9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2BB05EF-19A6-F2CB-91BE-2B6461297B40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902010" y="1838403"/>
                  <a:ext cx="225720" cy="2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41C6001-7590-7C58-7BAE-37C29FE853C7}"/>
              </a:ext>
            </a:extLst>
          </p:cNvPr>
          <p:cNvGrpSpPr/>
          <p:nvPr/>
        </p:nvGrpSpPr>
        <p:grpSpPr>
          <a:xfrm>
            <a:off x="3338330" y="1416123"/>
            <a:ext cx="2101320" cy="839520"/>
            <a:chOff x="3338330" y="1416123"/>
            <a:chExt cx="2101320" cy="83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9DEAADC-903C-ED3B-B7CC-5A7805008B6F}"/>
                    </a:ext>
                  </a:extLst>
                </p14:cNvPr>
                <p14:cNvContentPartPr/>
                <p14:nvPr/>
              </p14:nvContentPartPr>
              <p14:xfrm>
                <a:off x="3868250" y="1466883"/>
                <a:ext cx="152280" cy="189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9DEAADC-903C-ED3B-B7CC-5A7805008B6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859610" y="1458243"/>
                  <a:ext cx="1699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7BCBFB7-44A5-F357-BF00-FDDF6CC546F3}"/>
                    </a:ext>
                  </a:extLst>
                </p14:cNvPr>
                <p14:cNvContentPartPr/>
                <p14:nvPr/>
              </p14:nvContentPartPr>
              <p14:xfrm>
                <a:off x="4055810" y="1416123"/>
                <a:ext cx="208080" cy="308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7BCBFB7-44A5-F357-BF00-FDDF6CC546F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047170" y="1407123"/>
                  <a:ext cx="22572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17FE9BF-4023-AB36-2F3B-0F66318266E5}"/>
                    </a:ext>
                  </a:extLst>
                </p14:cNvPr>
                <p14:cNvContentPartPr/>
                <p14:nvPr/>
              </p14:nvContentPartPr>
              <p14:xfrm>
                <a:off x="4259930" y="1532403"/>
                <a:ext cx="163440" cy="1202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17FE9BF-4023-AB36-2F3B-0F66318266E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251290" y="1523403"/>
                  <a:ext cx="18108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854E132-2123-3333-50E0-E950B96898DE}"/>
                    </a:ext>
                  </a:extLst>
                </p14:cNvPr>
                <p14:cNvContentPartPr/>
                <p14:nvPr/>
              </p14:nvContentPartPr>
              <p14:xfrm>
                <a:off x="3338330" y="1673163"/>
                <a:ext cx="1842840" cy="151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854E132-2123-3333-50E0-E950B96898D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329330" y="1664523"/>
                  <a:ext cx="18604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8FA067C-8821-B29F-10AA-B9F4AC982082}"/>
                    </a:ext>
                  </a:extLst>
                </p14:cNvPr>
                <p14:cNvContentPartPr/>
                <p14:nvPr/>
              </p14:nvContentPartPr>
              <p14:xfrm>
                <a:off x="3341210" y="1976283"/>
                <a:ext cx="160920" cy="279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8FA067C-8821-B29F-10AA-B9F4AC98208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332210" y="1967283"/>
                  <a:ext cx="17856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B4CFA9D-AEF2-D580-1CB0-F907C0BD2E4E}"/>
                    </a:ext>
                  </a:extLst>
                </p14:cNvPr>
                <p14:cNvContentPartPr/>
                <p14:nvPr/>
              </p14:nvContentPartPr>
              <p14:xfrm>
                <a:off x="3361730" y="2133963"/>
                <a:ext cx="105840" cy="10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B4CFA9D-AEF2-D580-1CB0-F907C0BD2E4E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352730" y="2125323"/>
                  <a:ext cx="12348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30D1FA1-0D4D-57A1-BF44-E47B24A1BDFC}"/>
                    </a:ext>
                  </a:extLst>
                </p14:cNvPr>
                <p14:cNvContentPartPr/>
                <p14:nvPr/>
              </p14:nvContentPartPr>
              <p14:xfrm>
                <a:off x="3538490" y="1958643"/>
                <a:ext cx="84960" cy="1191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30D1FA1-0D4D-57A1-BF44-E47B24A1BDFC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529850" y="1950003"/>
                  <a:ext cx="1026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9D7D0AF-BF77-1595-12A6-B12E8DEA949A}"/>
                    </a:ext>
                  </a:extLst>
                </p14:cNvPr>
                <p14:cNvContentPartPr/>
                <p14:nvPr/>
              </p14:nvContentPartPr>
              <p14:xfrm>
                <a:off x="3668810" y="2092563"/>
                <a:ext cx="115200" cy="1180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9D7D0AF-BF77-1595-12A6-B12E8DEA949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660170" y="2083923"/>
                  <a:ext cx="1328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51E8CA5-7308-45D9-3BB9-E0C810A628D7}"/>
                    </a:ext>
                  </a:extLst>
                </p14:cNvPr>
                <p14:cNvContentPartPr/>
                <p14:nvPr/>
              </p14:nvContentPartPr>
              <p14:xfrm>
                <a:off x="3792290" y="2026323"/>
                <a:ext cx="120960" cy="7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51E8CA5-7308-45D9-3BB9-E0C810A628D7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783290" y="2017323"/>
                  <a:ext cx="1386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CCEFA31-597C-2CFC-7211-7B3AEC2EA482}"/>
                    </a:ext>
                  </a:extLst>
                </p14:cNvPr>
                <p14:cNvContentPartPr/>
                <p14:nvPr/>
              </p14:nvContentPartPr>
              <p14:xfrm>
                <a:off x="4008650" y="1911843"/>
                <a:ext cx="146520" cy="1756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CCEFA31-597C-2CFC-7211-7B3AEC2EA48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000010" y="1902843"/>
                  <a:ext cx="16416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6CEBDA7F-BC88-DCB6-5B68-B2C1B3E031D2}"/>
                    </a:ext>
                  </a:extLst>
                </p14:cNvPr>
                <p14:cNvContentPartPr/>
                <p14:nvPr/>
              </p14:nvContentPartPr>
              <p14:xfrm>
                <a:off x="4217090" y="2113443"/>
                <a:ext cx="141120" cy="100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6CEBDA7F-BC88-DCB6-5B68-B2C1B3E031D2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208090" y="2104803"/>
                  <a:ext cx="1587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C2AD0A0-9371-56AE-6463-6824D468E7B5}"/>
                    </a:ext>
                  </a:extLst>
                </p14:cNvPr>
                <p14:cNvContentPartPr/>
                <p14:nvPr/>
              </p14:nvContentPartPr>
              <p14:xfrm>
                <a:off x="4267490" y="2071683"/>
                <a:ext cx="19440" cy="1760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C2AD0A0-9371-56AE-6463-6824D468E7B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258850" y="2063043"/>
                  <a:ext cx="3708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1E05011-793A-9187-51C6-900A84896314}"/>
                    </a:ext>
                  </a:extLst>
                </p14:cNvPr>
                <p14:cNvContentPartPr/>
                <p14:nvPr/>
              </p14:nvContentPartPr>
              <p14:xfrm>
                <a:off x="4496090" y="1995363"/>
                <a:ext cx="156960" cy="209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1E05011-793A-9187-51C6-900A8489631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487090" y="1986723"/>
                  <a:ext cx="17460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8A0DC19-4334-4454-5E43-666F796FE6DE}"/>
                    </a:ext>
                  </a:extLst>
                </p14:cNvPr>
                <p14:cNvContentPartPr/>
                <p14:nvPr/>
              </p14:nvContentPartPr>
              <p14:xfrm>
                <a:off x="4667090" y="1874403"/>
                <a:ext cx="73080" cy="1278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8A0DC19-4334-4454-5E43-666F796FE6D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658090" y="1865763"/>
                  <a:ext cx="907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A079F4B-7041-27A7-0E5D-4FD04FD0BA9E}"/>
                    </a:ext>
                  </a:extLst>
                </p14:cNvPr>
                <p14:cNvContentPartPr/>
                <p14:nvPr/>
              </p14:nvContentPartPr>
              <p14:xfrm>
                <a:off x="4784090" y="2024523"/>
                <a:ext cx="139680" cy="135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A079F4B-7041-27A7-0E5D-4FD04FD0BA9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775090" y="2015523"/>
                  <a:ext cx="15732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BE10C4C-542E-9FC8-0297-B43CBA86C1B9}"/>
                    </a:ext>
                  </a:extLst>
                </p14:cNvPr>
                <p14:cNvContentPartPr/>
                <p14:nvPr/>
              </p14:nvContentPartPr>
              <p14:xfrm>
                <a:off x="5004410" y="2026323"/>
                <a:ext cx="142920" cy="968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BE10C4C-542E-9FC8-0297-B43CBA86C1B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995770" y="2017323"/>
                  <a:ext cx="1605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3E9C2B6-2950-8212-3F20-9CFA3DDB5DDF}"/>
                    </a:ext>
                  </a:extLst>
                </p14:cNvPr>
                <p14:cNvContentPartPr/>
                <p14:nvPr/>
              </p14:nvContentPartPr>
              <p14:xfrm>
                <a:off x="5184770" y="1789083"/>
                <a:ext cx="2520" cy="1324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3E9C2B6-2950-8212-3F20-9CFA3DDB5DDF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176130" y="1780443"/>
                  <a:ext cx="201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426B126-64D6-DD66-C663-2CB9F0FD0C60}"/>
                    </a:ext>
                  </a:extLst>
                </p14:cNvPr>
                <p14:cNvContentPartPr/>
                <p14:nvPr/>
              </p14:nvContentPartPr>
              <p14:xfrm>
                <a:off x="5138330" y="1856403"/>
                <a:ext cx="106200" cy="97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426B126-64D6-DD66-C663-2CB9F0FD0C60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129330" y="1847403"/>
                  <a:ext cx="12384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15213C2-F65C-318E-A5A7-F3BC5DC90C26}"/>
                    </a:ext>
                  </a:extLst>
                </p14:cNvPr>
                <p14:cNvContentPartPr/>
                <p14:nvPr/>
              </p14:nvContentPartPr>
              <p14:xfrm>
                <a:off x="5325170" y="1762803"/>
                <a:ext cx="114480" cy="165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15213C2-F65C-318E-A5A7-F3BC5DC90C2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316530" y="1753803"/>
                  <a:ext cx="132120" cy="18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70A3185-C59E-6294-E8ED-05AFDCC37984}"/>
              </a:ext>
            </a:extLst>
          </p:cNvPr>
          <p:cNvGrpSpPr/>
          <p:nvPr/>
        </p:nvGrpSpPr>
        <p:grpSpPr>
          <a:xfrm>
            <a:off x="714290" y="1424043"/>
            <a:ext cx="1965600" cy="573120"/>
            <a:chOff x="714290" y="1424043"/>
            <a:chExt cx="1965600" cy="57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440D419-9911-EEBB-84A4-F0DE21A3B013}"/>
                    </a:ext>
                  </a:extLst>
                </p14:cNvPr>
                <p14:cNvContentPartPr/>
                <p14:nvPr/>
              </p14:nvContentPartPr>
              <p14:xfrm>
                <a:off x="1856930" y="1604043"/>
                <a:ext cx="186480" cy="393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440D419-9911-EEBB-84A4-F0DE21A3B013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847930" y="1595043"/>
                  <a:ext cx="20412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FBA6980-050B-89E6-1D4D-00C07291B3C4}"/>
                    </a:ext>
                  </a:extLst>
                </p14:cNvPr>
                <p14:cNvContentPartPr/>
                <p14:nvPr/>
              </p14:nvContentPartPr>
              <p14:xfrm>
                <a:off x="2091290" y="1709523"/>
                <a:ext cx="106560" cy="162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FBA6980-050B-89E6-1D4D-00C07291B3C4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082650" y="1700523"/>
                  <a:ext cx="1242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06AAC20-E582-7460-34E0-FB257B820C22}"/>
                    </a:ext>
                  </a:extLst>
                </p14:cNvPr>
                <p14:cNvContentPartPr/>
                <p14:nvPr/>
              </p14:nvContentPartPr>
              <p14:xfrm>
                <a:off x="2220890" y="1830123"/>
                <a:ext cx="119520" cy="1047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06AAC20-E582-7460-34E0-FB257B820C2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211890" y="1821483"/>
                  <a:ext cx="1371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CEF0AA0-1238-11BB-AE49-CE77AAF3FD15}"/>
                    </a:ext>
                  </a:extLst>
                </p14:cNvPr>
                <p14:cNvContentPartPr/>
                <p14:nvPr/>
              </p14:nvContentPartPr>
              <p14:xfrm>
                <a:off x="2229170" y="1843083"/>
                <a:ext cx="122040" cy="115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CEF0AA0-1238-11BB-AE49-CE77AAF3FD1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2220530" y="1834443"/>
                  <a:ext cx="1396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05CEEFC-4DE1-C494-38A1-EAB9F527ACA8}"/>
                    </a:ext>
                  </a:extLst>
                </p14:cNvPr>
                <p14:cNvContentPartPr/>
                <p14:nvPr/>
              </p14:nvContentPartPr>
              <p14:xfrm>
                <a:off x="2324570" y="1633923"/>
                <a:ext cx="83880" cy="89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05CEEFC-4DE1-C494-38A1-EAB9F527ACA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2315930" y="1624923"/>
                  <a:ext cx="10152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7298597D-FCB0-A3E9-2C7B-F24F8EE2F096}"/>
                    </a:ext>
                  </a:extLst>
                </p14:cNvPr>
                <p14:cNvContentPartPr/>
                <p14:nvPr/>
              </p14:nvContentPartPr>
              <p14:xfrm>
                <a:off x="2466770" y="1615203"/>
                <a:ext cx="213120" cy="3708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7298597D-FCB0-A3E9-2C7B-F24F8EE2F09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2457770" y="1606203"/>
                  <a:ext cx="23076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A9C503E2-1703-3109-7728-F98B8DD7D956}"/>
                    </a:ext>
                  </a:extLst>
                </p14:cNvPr>
                <p14:cNvContentPartPr/>
                <p14:nvPr/>
              </p14:nvContentPartPr>
              <p14:xfrm>
                <a:off x="714290" y="1430163"/>
                <a:ext cx="89280" cy="2084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A9C503E2-1703-3109-7728-F98B8DD7D95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05290" y="1421523"/>
                  <a:ext cx="10692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3581FEF-FB98-EACF-1EB6-9B4B25191978}"/>
                    </a:ext>
                  </a:extLst>
                </p14:cNvPr>
                <p14:cNvContentPartPr/>
                <p14:nvPr/>
              </p14:nvContentPartPr>
              <p14:xfrm>
                <a:off x="814370" y="1541403"/>
                <a:ext cx="109800" cy="727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3581FEF-FB98-EACF-1EB6-9B4B25191978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05370" y="1532763"/>
                  <a:ext cx="12744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7DE0C3B-D098-01B2-730D-2FCD545E8F47}"/>
                    </a:ext>
                  </a:extLst>
                </p14:cNvPr>
                <p14:cNvContentPartPr/>
                <p14:nvPr/>
              </p14:nvContentPartPr>
              <p14:xfrm>
                <a:off x="961970" y="1562283"/>
                <a:ext cx="47160" cy="770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7DE0C3B-D098-01B2-730D-2FCD545E8F4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53330" y="1553643"/>
                  <a:ext cx="648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4D196BE1-036A-80C5-334F-5F5608B72385}"/>
                    </a:ext>
                  </a:extLst>
                </p14:cNvPr>
                <p14:cNvContentPartPr/>
                <p14:nvPr/>
              </p14:nvContentPartPr>
              <p14:xfrm>
                <a:off x="1041530" y="1424043"/>
                <a:ext cx="104400" cy="2224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D196BE1-036A-80C5-334F-5F5608B72385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32530" y="1415403"/>
                  <a:ext cx="1220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ED840D0-A26E-BFB0-5714-E2AB27BCC31A}"/>
                    </a:ext>
                  </a:extLst>
                </p14:cNvPr>
                <p14:cNvContentPartPr/>
                <p14:nvPr/>
              </p14:nvContentPartPr>
              <p14:xfrm>
                <a:off x="1197410" y="1634643"/>
                <a:ext cx="2520" cy="244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ED840D0-A26E-BFB0-5714-E2AB27BCC31A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188770" y="1625643"/>
                  <a:ext cx="201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A0BF6D7-FEC3-1929-8A25-B527D9D9513D}"/>
                    </a:ext>
                  </a:extLst>
                </p14:cNvPr>
                <p14:cNvContentPartPr/>
                <p14:nvPr/>
              </p14:nvContentPartPr>
              <p14:xfrm>
                <a:off x="1354370" y="1536003"/>
                <a:ext cx="8640" cy="90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A0BF6D7-FEC3-1929-8A25-B527D9D9513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345370" y="1527363"/>
                  <a:ext cx="262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6F11244-0E18-F2B0-57F7-67D5D5BE484B}"/>
                    </a:ext>
                  </a:extLst>
                </p14:cNvPr>
                <p14:cNvContentPartPr/>
                <p14:nvPr/>
              </p14:nvContentPartPr>
              <p14:xfrm>
                <a:off x="1361570" y="1433763"/>
                <a:ext cx="22680" cy="327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6F11244-0E18-F2B0-57F7-67D5D5BE484B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352570" y="1424763"/>
                  <a:ext cx="403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5A3A974-1457-E3B1-4D31-1C6C6F5CE8DF}"/>
                    </a:ext>
                  </a:extLst>
                </p14:cNvPr>
                <p14:cNvContentPartPr/>
                <p14:nvPr/>
              </p14:nvContentPartPr>
              <p14:xfrm>
                <a:off x="1435370" y="1586043"/>
                <a:ext cx="55080" cy="54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5A3A974-1457-E3B1-4D31-1C6C6F5CE8D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426370" y="1577043"/>
                  <a:ext cx="727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DD3F6DC-3ABF-6481-9153-BFBA6C1B7F4C}"/>
                    </a:ext>
                  </a:extLst>
                </p14:cNvPr>
                <p14:cNvContentPartPr/>
                <p14:nvPr/>
              </p14:nvContentPartPr>
              <p14:xfrm>
                <a:off x="1542290" y="1537443"/>
                <a:ext cx="84240" cy="1040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DD3F6DC-3ABF-6481-9153-BFBA6C1B7F4C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533290" y="1528803"/>
                  <a:ext cx="1018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16EF63F-78BF-2F60-CC62-984279EE63BC}"/>
                    </a:ext>
                  </a:extLst>
                </p14:cNvPr>
                <p14:cNvContentPartPr/>
                <p14:nvPr/>
              </p14:nvContentPartPr>
              <p14:xfrm>
                <a:off x="1683410" y="1452483"/>
                <a:ext cx="17640" cy="1854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16EF63F-78BF-2F60-CC62-984279EE63BC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674410" y="1443843"/>
                  <a:ext cx="352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F191B76-6A02-31C3-9CFB-3C6890CBB685}"/>
                    </a:ext>
                  </a:extLst>
                </p14:cNvPr>
                <p14:cNvContentPartPr/>
                <p14:nvPr/>
              </p14:nvContentPartPr>
              <p14:xfrm>
                <a:off x="1758290" y="1424403"/>
                <a:ext cx="117720" cy="2066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F191B76-6A02-31C3-9CFB-3C6890CBB685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749650" y="1415763"/>
                  <a:ext cx="13536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BB16A59-DD13-7186-9BD7-FADAFE188164}"/>
                    </a:ext>
                  </a:extLst>
                </p14:cNvPr>
                <p14:cNvContentPartPr/>
                <p14:nvPr/>
              </p14:nvContentPartPr>
              <p14:xfrm>
                <a:off x="1894370" y="1527003"/>
                <a:ext cx="64440" cy="792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BB16A59-DD13-7186-9BD7-FADAFE18816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885370" y="1518363"/>
                  <a:ext cx="82080" cy="9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EC48426-3BAB-5BB1-5EF3-63748E5B950C}"/>
              </a:ext>
            </a:extLst>
          </p:cNvPr>
          <p:cNvGrpSpPr/>
          <p:nvPr/>
        </p:nvGrpSpPr>
        <p:grpSpPr>
          <a:xfrm>
            <a:off x="658490" y="1819323"/>
            <a:ext cx="420840" cy="176400"/>
            <a:chOff x="658490" y="1819323"/>
            <a:chExt cx="420840" cy="17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16E0659-7EB3-6411-A51C-EF7D4D9B10BC}"/>
                    </a:ext>
                  </a:extLst>
                </p14:cNvPr>
                <p14:cNvContentPartPr/>
                <p14:nvPr/>
              </p14:nvContentPartPr>
              <p14:xfrm>
                <a:off x="658490" y="1865763"/>
                <a:ext cx="84600" cy="921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16E0659-7EB3-6411-A51C-EF7D4D9B10BC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49490" y="1856763"/>
                  <a:ext cx="10224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2562BEB-6349-1D30-5F2A-5A6EDE119C56}"/>
                    </a:ext>
                  </a:extLst>
                </p14:cNvPr>
                <p14:cNvContentPartPr/>
                <p14:nvPr/>
              </p14:nvContentPartPr>
              <p14:xfrm>
                <a:off x="783770" y="1836963"/>
                <a:ext cx="109800" cy="1317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2562BEB-6349-1D30-5F2A-5A6EDE119C56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75130" y="1827963"/>
                  <a:ext cx="1274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C32027DE-020F-DFEB-7DA7-61A9A3C13F1D}"/>
                    </a:ext>
                  </a:extLst>
                </p14:cNvPr>
                <p14:cNvContentPartPr/>
                <p14:nvPr/>
              </p14:nvContentPartPr>
              <p14:xfrm>
                <a:off x="977450" y="1836963"/>
                <a:ext cx="13320" cy="1587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C32027DE-020F-DFEB-7DA7-61A9A3C13F1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968450" y="1828323"/>
                  <a:ext cx="309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73E803C-6176-9127-7CD7-F8C045E07F60}"/>
                    </a:ext>
                  </a:extLst>
                </p14:cNvPr>
                <p14:cNvContentPartPr/>
                <p14:nvPr/>
              </p14:nvContentPartPr>
              <p14:xfrm>
                <a:off x="975650" y="1819323"/>
                <a:ext cx="103680" cy="149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173E803C-6176-9127-7CD7-F8C045E07F60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67010" y="1810683"/>
                  <a:ext cx="121320" cy="16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9862864-94BA-0FE0-141C-397E4086A6F5}"/>
              </a:ext>
            </a:extLst>
          </p:cNvPr>
          <p:cNvGrpSpPr/>
          <p:nvPr/>
        </p:nvGrpSpPr>
        <p:grpSpPr>
          <a:xfrm>
            <a:off x="6776330" y="1174923"/>
            <a:ext cx="1062000" cy="354960"/>
            <a:chOff x="6776330" y="1174923"/>
            <a:chExt cx="1062000" cy="35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D9157D3-F96F-7FA9-7FDE-3C8CE8EA35E8}"/>
                    </a:ext>
                  </a:extLst>
                </p14:cNvPr>
                <p14:cNvContentPartPr/>
                <p14:nvPr/>
              </p14:nvContentPartPr>
              <p14:xfrm>
                <a:off x="6776330" y="1278963"/>
                <a:ext cx="96840" cy="1738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D9157D3-F96F-7FA9-7FDE-3C8CE8EA35E8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767330" y="1270323"/>
                  <a:ext cx="1144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6771A5A-4532-F6AE-E852-FD9D2EC221A4}"/>
                    </a:ext>
                  </a:extLst>
                </p14:cNvPr>
                <p14:cNvContentPartPr/>
                <p14:nvPr/>
              </p14:nvContentPartPr>
              <p14:xfrm>
                <a:off x="6788210" y="1397403"/>
                <a:ext cx="60840" cy="50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6771A5A-4532-F6AE-E852-FD9D2EC221A4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779210" y="1388403"/>
                  <a:ext cx="784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D65C030-0627-7E2D-0F85-8768CE7CF562}"/>
                    </a:ext>
                  </a:extLst>
                </p14:cNvPr>
                <p14:cNvContentPartPr/>
                <p14:nvPr/>
              </p14:nvContentPartPr>
              <p14:xfrm>
                <a:off x="6958490" y="1359603"/>
                <a:ext cx="113040" cy="568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D65C030-0627-7E2D-0F85-8768CE7CF562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949850" y="1350963"/>
                  <a:ext cx="13068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2C7E7C0-FE34-E9E7-8B02-51A462675356}"/>
                    </a:ext>
                  </a:extLst>
                </p14:cNvPr>
                <p14:cNvContentPartPr/>
                <p14:nvPr/>
              </p14:nvContentPartPr>
              <p14:xfrm>
                <a:off x="7139210" y="1342323"/>
                <a:ext cx="86400" cy="1875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2C7E7C0-FE34-E9E7-8B02-51A462675356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130570" y="1333323"/>
                  <a:ext cx="1040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1B2A752-A7DD-B7AF-2800-2DDAC69D8D35}"/>
                    </a:ext>
                  </a:extLst>
                </p14:cNvPr>
                <p14:cNvContentPartPr/>
                <p14:nvPr/>
              </p14:nvContentPartPr>
              <p14:xfrm>
                <a:off x="7279970" y="1184283"/>
                <a:ext cx="23400" cy="234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1B2A752-A7DD-B7AF-2800-2DDAC69D8D35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270970" y="1175643"/>
                  <a:ext cx="4104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FD29FF75-2EB0-B3D9-16CD-63244B257CFD}"/>
                    </a:ext>
                  </a:extLst>
                </p14:cNvPr>
                <p14:cNvContentPartPr/>
                <p14:nvPr/>
              </p14:nvContentPartPr>
              <p14:xfrm>
                <a:off x="7367090" y="1219923"/>
                <a:ext cx="43920" cy="1911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D29FF75-2EB0-B3D9-16CD-63244B257CFD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358090" y="1210923"/>
                  <a:ext cx="615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F1524D0-726F-88F2-72EC-8F89C56DBFFC}"/>
                    </a:ext>
                  </a:extLst>
                </p14:cNvPr>
                <p14:cNvContentPartPr/>
                <p14:nvPr/>
              </p14:nvContentPartPr>
              <p14:xfrm>
                <a:off x="7458890" y="1174923"/>
                <a:ext cx="18720" cy="2484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F1524D0-726F-88F2-72EC-8F89C56DBFFC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450250" y="1166283"/>
                  <a:ext cx="363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0428AA3E-A6E7-7065-CB75-DF9175C59F7A}"/>
                    </a:ext>
                  </a:extLst>
                </p14:cNvPr>
                <p14:cNvContentPartPr/>
                <p14:nvPr/>
              </p14:nvContentPartPr>
              <p14:xfrm>
                <a:off x="7414610" y="1339083"/>
                <a:ext cx="66240" cy="23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0428AA3E-A6E7-7065-CB75-DF9175C59F7A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405970" y="1330443"/>
                  <a:ext cx="838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4D39521-8879-FD98-A33F-AC918DA193DE}"/>
                    </a:ext>
                  </a:extLst>
                </p14:cNvPr>
                <p14:cNvContentPartPr/>
                <p14:nvPr/>
              </p14:nvContentPartPr>
              <p14:xfrm>
                <a:off x="7500290" y="1344123"/>
                <a:ext cx="84240" cy="687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4D39521-8879-FD98-A33F-AC918DA193DE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491290" y="1335123"/>
                  <a:ext cx="1018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431418C-EBA5-38FE-6FE0-86A15FDDC8AC}"/>
                    </a:ext>
                  </a:extLst>
                </p14:cNvPr>
                <p14:cNvContentPartPr/>
                <p14:nvPr/>
              </p14:nvContentPartPr>
              <p14:xfrm>
                <a:off x="7635650" y="1187523"/>
                <a:ext cx="86040" cy="2210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431418C-EBA5-38FE-6FE0-86A15FDDC8AC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627010" y="1178883"/>
                  <a:ext cx="10368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5D463C54-7B31-9310-CBA9-B72140AE65D3}"/>
                    </a:ext>
                  </a:extLst>
                </p14:cNvPr>
                <p14:cNvContentPartPr/>
                <p14:nvPr/>
              </p14:nvContentPartPr>
              <p14:xfrm>
                <a:off x="7733210" y="1316043"/>
                <a:ext cx="105120" cy="748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5D463C54-7B31-9310-CBA9-B72140AE65D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724210" y="1307043"/>
                  <a:ext cx="122760" cy="9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D145E72-E1B7-92A0-35FD-E8454BE4B5B5}"/>
              </a:ext>
            </a:extLst>
          </p:cNvPr>
          <p:cNvGrpSpPr/>
          <p:nvPr/>
        </p:nvGrpSpPr>
        <p:grpSpPr>
          <a:xfrm>
            <a:off x="6743570" y="1597203"/>
            <a:ext cx="570600" cy="159480"/>
            <a:chOff x="6743570" y="1597203"/>
            <a:chExt cx="570600" cy="15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C22A032-5CF5-3355-1331-8D823275B3D2}"/>
                    </a:ext>
                  </a:extLst>
                </p14:cNvPr>
                <p14:cNvContentPartPr/>
                <p14:nvPr/>
              </p14:nvContentPartPr>
              <p14:xfrm>
                <a:off x="6743570" y="1654443"/>
                <a:ext cx="20880" cy="101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C22A032-5CF5-3355-1331-8D823275B3D2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734570" y="1645443"/>
                  <a:ext cx="3852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A084668-72A0-D53F-BB91-BB063031C478}"/>
                    </a:ext>
                  </a:extLst>
                </p14:cNvPr>
                <p14:cNvContentPartPr/>
                <p14:nvPr/>
              </p14:nvContentPartPr>
              <p14:xfrm>
                <a:off x="6747170" y="1621323"/>
                <a:ext cx="9360" cy="111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A084668-72A0-D53F-BB91-BB063031C47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738530" y="1612323"/>
                  <a:ext cx="270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E2F443E-231B-F5D2-B5CD-D285C54A500D}"/>
                    </a:ext>
                  </a:extLst>
                </p14:cNvPr>
                <p14:cNvContentPartPr/>
                <p14:nvPr/>
              </p14:nvContentPartPr>
              <p14:xfrm>
                <a:off x="6801170" y="1672803"/>
                <a:ext cx="76320" cy="824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E2F443E-231B-F5D2-B5CD-D285C54A500D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792170" y="1663803"/>
                  <a:ext cx="939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6A2CF7D-36E7-CE54-F540-4E0638A3D237}"/>
                    </a:ext>
                  </a:extLst>
                </p14:cNvPr>
                <p14:cNvContentPartPr/>
                <p14:nvPr/>
              </p14:nvContentPartPr>
              <p14:xfrm>
                <a:off x="6959570" y="1650123"/>
                <a:ext cx="50400" cy="1065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6A2CF7D-36E7-CE54-F540-4E0638A3D237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950930" y="1641483"/>
                  <a:ext cx="680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E3E26196-AC62-F9A4-A05A-083527F925E4}"/>
                    </a:ext>
                  </a:extLst>
                </p14:cNvPr>
                <p14:cNvContentPartPr/>
                <p14:nvPr/>
              </p14:nvContentPartPr>
              <p14:xfrm>
                <a:off x="7056050" y="1616643"/>
                <a:ext cx="17280" cy="1393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E3E26196-AC62-F9A4-A05A-083527F925E4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7047410" y="1608003"/>
                  <a:ext cx="349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753CDF63-09AF-EBB5-BF47-6DD0FA3950ED}"/>
                    </a:ext>
                  </a:extLst>
                </p14:cNvPr>
                <p14:cNvContentPartPr/>
                <p14:nvPr/>
              </p14:nvContentPartPr>
              <p14:xfrm>
                <a:off x="7112570" y="1597203"/>
                <a:ext cx="122760" cy="1551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753CDF63-09AF-EBB5-BF47-6DD0FA3950ED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7103570" y="1588203"/>
                  <a:ext cx="1404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C13C3D3-2315-6C31-5D12-C7E2ED96A616}"/>
                    </a:ext>
                  </a:extLst>
                </p14:cNvPr>
                <p14:cNvContentPartPr/>
                <p14:nvPr/>
              </p14:nvContentPartPr>
              <p14:xfrm>
                <a:off x="7257650" y="1655523"/>
                <a:ext cx="56520" cy="867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C13C3D3-2315-6C31-5D12-C7E2ED96A616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7249010" y="1646523"/>
                  <a:ext cx="74160" cy="10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8B13376-84CB-3412-4717-AAE67EB8DD08}"/>
              </a:ext>
            </a:extLst>
          </p:cNvPr>
          <p:cNvGrpSpPr/>
          <p:nvPr/>
        </p:nvGrpSpPr>
        <p:grpSpPr>
          <a:xfrm>
            <a:off x="6740690" y="1905003"/>
            <a:ext cx="494280" cy="221400"/>
            <a:chOff x="6740690" y="1905003"/>
            <a:chExt cx="494280" cy="22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CFABA00-569A-05B1-2BEA-04BF8F2549F1}"/>
                    </a:ext>
                  </a:extLst>
                </p14:cNvPr>
                <p14:cNvContentPartPr/>
                <p14:nvPr/>
              </p14:nvContentPartPr>
              <p14:xfrm>
                <a:off x="6740690" y="1982403"/>
                <a:ext cx="79560" cy="921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CFABA00-569A-05B1-2BEA-04BF8F2549F1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732050" y="1973763"/>
                  <a:ext cx="972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C115BAC-D517-BEF0-36A7-FE02CC013E8F}"/>
                    </a:ext>
                  </a:extLst>
                </p14:cNvPr>
                <p14:cNvContentPartPr/>
                <p14:nvPr/>
              </p14:nvContentPartPr>
              <p14:xfrm>
                <a:off x="6882170" y="1905003"/>
                <a:ext cx="134640" cy="2214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C115BAC-D517-BEF0-36A7-FE02CC013E8F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873170" y="1896003"/>
                  <a:ext cx="15228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4CD7887F-6DF9-4864-18F0-11E7FFA2E810}"/>
                    </a:ext>
                  </a:extLst>
                </p14:cNvPr>
                <p14:cNvContentPartPr/>
                <p14:nvPr/>
              </p14:nvContentPartPr>
              <p14:xfrm>
                <a:off x="7089170" y="1933803"/>
                <a:ext cx="145800" cy="1659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4CD7887F-6DF9-4864-18F0-11E7FFA2E810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080530" y="1925163"/>
                  <a:ext cx="163440" cy="18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B97E8FF5-44A4-F92D-1BE2-3988EA326681}"/>
                  </a:ext>
                </a:extLst>
              </p14:cNvPr>
              <p14:cNvContentPartPr/>
              <p14:nvPr/>
            </p14:nvContentPartPr>
            <p14:xfrm>
              <a:off x="8858930" y="1153683"/>
              <a:ext cx="215280" cy="37188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B97E8FF5-44A4-F92D-1BE2-3988EA326681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8849930" y="1145043"/>
                <a:ext cx="23292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A5C1F1A2-8E22-E9E7-DB17-73047E039252}"/>
                  </a:ext>
                </a:extLst>
              </p14:cNvPr>
              <p14:cNvContentPartPr/>
              <p14:nvPr/>
            </p14:nvContentPartPr>
            <p14:xfrm>
              <a:off x="9083570" y="1141443"/>
              <a:ext cx="396720" cy="3672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A5C1F1A2-8E22-E9E7-DB17-73047E039252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9074570" y="1132443"/>
                <a:ext cx="414360" cy="5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AFB8BF5-65DC-4DB2-155C-DB1ABE1A09BB}"/>
              </a:ext>
            </a:extLst>
          </p:cNvPr>
          <p:cNvGrpSpPr/>
          <p:nvPr/>
        </p:nvGrpSpPr>
        <p:grpSpPr>
          <a:xfrm>
            <a:off x="9097610" y="1267803"/>
            <a:ext cx="408600" cy="236160"/>
            <a:chOff x="9097610" y="1267803"/>
            <a:chExt cx="408600" cy="23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CA1A1AF9-B635-580A-F77E-306A860803D8}"/>
                    </a:ext>
                  </a:extLst>
                </p14:cNvPr>
                <p14:cNvContentPartPr/>
                <p14:nvPr/>
              </p14:nvContentPartPr>
              <p14:xfrm>
                <a:off x="9097610" y="1315683"/>
                <a:ext cx="73080" cy="1170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CA1A1AF9-B635-580A-F77E-306A860803D8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9088970" y="1306683"/>
                  <a:ext cx="907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C51A90D-86CE-AD79-180F-FE8486E73F77}"/>
                    </a:ext>
                  </a:extLst>
                </p14:cNvPr>
                <p14:cNvContentPartPr/>
                <p14:nvPr/>
              </p14:nvContentPartPr>
              <p14:xfrm>
                <a:off x="9203090" y="1267803"/>
                <a:ext cx="150120" cy="1954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C51A90D-86CE-AD79-180F-FE8486E73F77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9194090" y="1259163"/>
                  <a:ext cx="16776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51E34CDB-15B7-C86D-712E-FB036901882A}"/>
                    </a:ext>
                  </a:extLst>
                </p14:cNvPr>
                <p14:cNvContentPartPr/>
                <p14:nvPr/>
              </p14:nvContentPartPr>
              <p14:xfrm>
                <a:off x="9344570" y="1330083"/>
                <a:ext cx="161640" cy="1738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51E34CDB-15B7-C86D-712E-FB036901882A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9335930" y="1321083"/>
                  <a:ext cx="179280" cy="19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003BE83-54B6-8563-B7CC-860D7735A8A9}"/>
              </a:ext>
            </a:extLst>
          </p:cNvPr>
          <p:cNvGrpSpPr/>
          <p:nvPr/>
        </p:nvGrpSpPr>
        <p:grpSpPr>
          <a:xfrm>
            <a:off x="8028050" y="1592523"/>
            <a:ext cx="3061080" cy="122760"/>
            <a:chOff x="8028050" y="1592523"/>
            <a:chExt cx="3061080" cy="12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80072A54-6398-3B41-6364-1802BA679256}"/>
                    </a:ext>
                  </a:extLst>
                </p14:cNvPr>
                <p14:cNvContentPartPr/>
                <p14:nvPr/>
              </p14:nvContentPartPr>
              <p14:xfrm>
                <a:off x="8049290" y="1622043"/>
                <a:ext cx="174960" cy="169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80072A54-6398-3B41-6364-1802BA679256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8040650" y="1613403"/>
                  <a:ext cx="1926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56BDB54-8094-328F-9546-3CC5EF97D0FA}"/>
                    </a:ext>
                  </a:extLst>
                </p14:cNvPr>
                <p14:cNvContentPartPr/>
                <p14:nvPr/>
              </p14:nvContentPartPr>
              <p14:xfrm>
                <a:off x="8028050" y="1682523"/>
                <a:ext cx="208800" cy="158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56BDB54-8094-328F-9546-3CC5EF97D0FA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8019050" y="1673523"/>
                  <a:ext cx="2264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ED9AC90D-E613-6139-E6EC-291778C6830E}"/>
                    </a:ext>
                  </a:extLst>
                </p14:cNvPr>
                <p14:cNvContentPartPr/>
                <p14:nvPr/>
              </p14:nvContentPartPr>
              <p14:xfrm>
                <a:off x="8434130" y="1592523"/>
                <a:ext cx="2655000" cy="1227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ED9AC90D-E613-6139-E6EC-291778C6830E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8425130" y="1583883"/>
                  <a:ext cx="2672640" cy="14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55BA0A35-60CF-AF67-9EAA-3C8BD25B63A0}"/>
                  </a:ext>
                </a:extLst>
              </p14:cNvPr>
              <p14:cNvContentPartPr/>
              <p14:nvPr/>
            </p14:nvContentPartPr>
            <p14:xfrm>
              <a:off x="8428730" y="1815363"/>
              <a:ext cx="215640" cy="43344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55BA0A35-60CF-AF67-9EAA-3C8BD25B63A0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8419730" y="1806363"/>
                <a:ext cx="233280" cy="4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E7100587-DCF1-195A-D201-B76C98C1C7C3}"/>
                  </a:ext>
                </a:extLst>
              </p14:cNvPr>
              <p14:cNvContentPartPr/>
              <p14:nvPr/>
            </p14:nvContentPartPr>
            <p14:xfrm>
              <a:off x="10442210" y="2166723"/>
              <a:ext cx="77760" cy="9648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E7100587-DCF1-195A-D201-B76C98C1C7C3}"/>
                  </a:ext>
                </a:extLst>
              </p:cNvPr>
              <p:cNvPicPr/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10433210" y="2158083"/>
                <a:ext cx="95400" cy="11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AF67F16-FD10-7E1E-403A-EE52FB0BD768}"/>
              </a:ext>
            </a:extLst>
          </p:cNvPr>
          <p:cNvGrpSpPr/>
          <p:nvPr/>
        </p:nvGrpSpPr>
        <p:grpSpPr>
          <a:xfrm>
            <a:off x="8646170" y="1671003"/>
            <a:ext cx="2643480" cy="522360"/>
            <a:chOff x="8646170" y="1671003"/>
            <a:chExt cx="2643480" cy="52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9FD69FC-5FCB-D80D-7C99-82B71DBB8F30}"/>
                    </a:ext>
                  </a:extLst>
                </p14:cNvPr>
                <p14:cNvContentPartPr/>
                <p14:nvPr/>
              </p14:nvContentPartPr>
              <p14:xfrm>
                <a:off x="8765690" y="1883763"/>
                <a:ext cx="146880" cy="2206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9FD69FC-5FCB-D80D-7C99-82B71DBB8F30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8756690" y="1874763"/>
                  <a:ext cx="16452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7506EF6-CDDC-2CA0-A90A-115215C1A883}"/>
                    </a:ext>
                  </a:extLst>
                </p14:cNvPr>
                <p14:cNvContentPartPr/>
                <p14:nvPr/>
              </p14:nvContentPartPr>
              <p14:xfrm>
                <a:off x="8769290" y="2053323"/>
                <a:ext cx="108360" cy="72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7506EF6-CDDC-2CA0-A90A-115215C1A883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8760650" y="2044683"/>
                  <a:ext cx="1260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86305619-E17A-50BF-9D61-E15945D22A05}"/>
                    </a:ext>
                  </a:extLst>
                </p14:cNvPr>
                <p14:cNvContentPartPr/>
                <p14:nvPr/>
              </p14:nvContentPartPr>
              <p14:xfrm>
                <a:off x="8940650" y="1845603"/>
                <a:ext cx="114120" cy="1162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86305619-E17A-50BF-9D61-E15945D22A05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8931650" y="1836963"/>
                  <a:ext cx="1317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AB2241F8-7EFA-73B2-D4BC-8813E1A75FE0}"/>
                    </a:ext>
                  </a:extLst>
                </p14:cNvPr>
                <p14:cNvContentPartPr/>
                <p14:nvPr/>
              </p14:nvContentPartPr>
              <p14:xfrm>
                <a:off x="9084290" y="2006163"/>
                <a:ext cx="120240" cy="1033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AB2241F8-7EFA-73B2-D4BC-8813E1A75FE0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9075290" y="1997523"/>
                  <a:ext cx="1378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122A8955-4152-E68B-5AB7-51E558B4F958}"/>
                    </a:ext>
                  </a:extLst>
                </p14:cNvPr>
                <p14:cNvContentPartPr/>
                <p14:nvPr/>
              </p14:nvContentPartPr>
              <p14:xfrm>
                <a:off x="9241970" y="1889163"/>
                <a:ext cx="104760" cy="86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122A8955-4152-E68B-5AB7-51E558B4F958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9233330" y="1880163"/>
                  <a:ext cx="1224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07EEFFE6-75AE-AE07-E76B-4A4DCA47AA35}"/>
                    </a:ext>
                  </a:extLst>
                </p14:cNvPr>
                <p14:cNvContentPartPr/>
                <p14:nvPr/>
              </p14:nvContentPartPr>
              <p14:xfrm>
                <a:off x="9443210" y="1842723"/>
                <a:ext cx="131040" cy="1530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07EEFFE6-75AE-AE07-E76B-4A4DCA47AA35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9434210" y="1834083"/>
                  <a:ext cx="1486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45C15AA-8FB3-5219-CA46-2FED63515249}"/>
                    </a:ext>
                  </a:extLst>
                </p14:cNvPr>
                <p14:cNvContentPartPr/>
                <p14:nvPr/>
              </p14:nvContentPartPr>
              <p14:xfrm>
                <a:off x="9775130" y="1971963"/>
                <a:ext cx="16200" cy="1602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45C15AA-8FB3-5219-CA46-2FED63515249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9766490" y="1962963"/>
                  <a:ext cx="338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D262F9B-0352-8691-95B0-065E22B7FCA4}"/>
                    </a:ext>
                  </a:extLst>
                </p14:cNvPr>
                <p14:cNvContentPartPr/>
                <p14:nvPr/>
              </p14:nvContentPartPr>
              <p14:xfrm>
                <a:off x="9733370" y="2068083"/>
                <a:ext cx="133920" cy="111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D262F9B-0352-8691-95B0-065E22B7FCA4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9724370" y="2059083"/>
                  <a:ext cx="1515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13F9A5D2-290A-B761-8346-6B997BD50234}"/>
                    </a:ext>
                  </a:extLst>
                </p14:cNvPr>
                <p14:cNvContentPartPr/>
                <p14:nvPr/>
              </p14:nvContentPartPr>
              <p14:xfrm>
                <a:off x="9963410" y="1974843"/>
                <a:ext cx="129240" cy="2185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13F9A5D2-290A-B761-8346-6B997BD50234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9954770" y="1966203"/>
                  <a:ext cx="1468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88A5387E-15AE-269B-4F24-019A53C31736}"/>
                    </a:ext>
                  </a:extLst>
                </p14:cNvPr>
                <p14:cNvContentPartPr/>
                <p14:nvPr/>
              </p14:nvContentPartPr>
              <p14:xfrm>
                <a:off x="10052330" y="1881243"/>
                <a:ext cx="175320" cy="1267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88A5387E-15AE-269B-4F24-019A53C31736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0043330" y="1872243"/>
                  <a:ext cx="19296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26C9F778-86D7-FE39-164F-B9FF71BF99CB}"/>
                    </a:ext>
                  </a:extLst>
                </p14:cNvPr>
                <p14:cNvContentPartPr/>
                <p14:nvPr/>
              </p14:nvContentPartPr>
              <p14:xfrm>
                <a:off x="10261490" y="2003283"/>
                <a:ext cx="147240" cy="1393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26C9F778-86D7-FE39-164F-B9FF71BF99CB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0252850" y="1994643"/>
                  <a:ext cx="1648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E0E36BC-8401-6C60-2B74-C456870C99BB}"/>
                    </a:ext>
                  </a:extLst>
                </p14:cNvPr>
                <p14:cNvContentPartPr/>
                <p14:nvPr/>
              </p14:nvContentPartPr>
              <p14:xfrm>
                <a:off x="10459130" y="1857123"/>
                <a:ext cx="83160" cy="752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E0E36BC-8401-6C60-2B74-C456870C99B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0450130" y="1848123"/>
                  <a:ext cx="1008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591A771-62F8-3DCE-3192-7637CA35515D}"/>
                    </a:ext>
                  </a:extLst>
                </p14:cNvPr>
                <p14:cNvContentPartPr/>
                <p14:nvPr/>
              </p14:nvContentPartPr>
              <p14:xfrm>
                <a:off x="10629770" y="2015883"/>
                <a:ext cx="153720" cy="1080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591A771-62F8-3DCE-3192-7637CA35515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10620770" y="2006883"/>
                  <a:ext cx="1713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EEA5F368-B640-ABA1-DAC3-C1A59900427C}"/>
                    </a:ext>
                  </a:extLst>
                </p14:cNvPr>
                <p14:cNvContentPartPr/>
                <p14:nvPr/>
              </p14:nvContentPartPr>
              <p14:xfrm>
                <a:off x="10797890" y="1836963"/>
                <a:ext cx="182520" cy="1335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EEA5F368-B640-ABA1-DAC3-C1A59900427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788890" y="1827963"/>
                  <a:ext cx="2001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EAA4D0E9-F794-AAF0-0A97-82BF1216A8B7}"/>
                    </a:ext>
                  </a:extLst>
                </p14:cNvPr>
                <p14:cNvContentPartPr/>
                <p14:nvPr/>
              </p14:nvContentPartPr>
              <p14:xfrm>
                <a:off x="8646170" y="1671003"/>
                <a:ext cx="2643480" cy="2044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EAA4D0E9-F794-AAF0-0A97-82BF1216A8B7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8637530" y="1662363"/>
                  <a:ext cx="266112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4FBA8DF8-D870-AA58-FD1D-FB966B4DBE47}"/>
              </a:ext>
            </a:extLst>
          </p:cNvPr>
          <p:cNvGrpSpPr/>
          <p:nvPr/>
        </p:nvGrpSpPr>
        <p:grpSpPr>
          <a:xfrm>
            <a:off x="10352210" y="2364363"/>
            <a:ext cx="889200" cy="380880"/>
            <a:chOff x="10352210" y="2364363"/>
            <a:chExt cx="889200" cy="38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350CA30C-6569-7524-3668-007A5B5FEAAB}"/>
                    </a:ext>
                  </a:extLst>
                </p14:cNvPr>
                <p14:cNvContentPartPr/>
                <p14:nvPr/>
              </p14:nvContentPartPr>
              <p14:xfrm>
                <a:off x="10411610" y="2417643"/>
                <a:ext cx="114480" cy="1256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350CA30C-6569-7524-3668-007A5B5FEAAB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0402610" y="2409003"/>
                  <a:ext cx="1321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EBC3738A-B6B9-C876-5CB1-AA17583F782E}"/>
                    </a:ext>
                  </a:extLst>
                </p14:cNvPr>
                <p14:cNvContentPartPr/>
                <p14:nvPr/>
              </p14:nvContentPartPr>
              <p14:xfrm>
                <a:off x="10352210" y="2364363"/>
                <a:ext cx="114120" cy="12600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EBC3738A-B6B9-C876-5CB1-AA17583F782E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0343210" y="2355723"/>
                  <a:ext cx="1317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598DAAAB-EC19-93AE-BBBF-D8BAE801352A}"/>
                    </a:ext>
                  </a:extLst>
                </p14:cNvPr>
                <p14:cNvContentPartPr/>
                <p14:nvPr/>
              </p14:nvContentPartPr>
              <p14:xfrm>
                <a:off x="10586570" y="2506923"/>
                <a:ext cx="654840" cy="2383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598DAAAB-EC19-93AE-BBBF-D8BAE801352A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10577570" y="2498283"/>
                  <a:ext cx="672480" cy="25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E0E2A101-AB70-C2B6-C6DF-0E72E8BA6425}"/>
              </a:ext>
            </a:extLst>
          </p:cNvPr>
          <p:cNvGrpSpPr/>
          <p:nvPr/>
        </p:nvGrpSpPr>
        <p:grpSpPr>
          <a:xfrm>
            <a:off x="10411970" y="2766123"/>
            <a:ext cx="1566720" cy="545400"/>
            <a:chOff x="10411970" y="2766123"/>
            <a:chExt cx="1566720" cy="54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D7D0F2E0-BB16-EF65-AC01-4CCA15D19269}"/>
                    </a:ext>
                  </a:extLst>
                </p14:cNvPr>
                <p14:cNvContentPartPr/>
                <p14:nvPr/>
              </p14:nvContentPartPr>
              <p14:xfrm>
                <a:off x="10411970" y="2786283"/>
                <a:ext cx="830520" cy="2016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D7D0F2E0-BB16-EF65-AC01-4CCA15D19269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10402970" y="2777283"/>
                  <a:ext cx="8481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4819C2F0-1091-66A0-D469-63385906A4F1}"/>
                    </a:ext>
                  </a:extLst>
                </p14:cNvPr>
                <p14:cNvContentPartPr/>
                <p14:nvPr/>
              </p14:nvContentPartPr>
              <p14:xfrm>
                <a:off x="10919210" y="2830563"/>
                <a:ext cx="191160" cy="878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4819C2F0-1091-66A0-D469-63385906A4F1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10910210" y="2821563"/>
                  <a:ext cx="2088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5C19AE42-E195-C18B-B745-B7651C75E131}"/>
                    </a:ext>
                  </a:extLst>
                </p14:cNvPr>
                <p14:cNvContentPartPr/>
                <p14:nvPr/>
              </p14:nvContentPartPr>
              <p14:xfrm>
                <a:off x="11423930" y="2766123"/>
                <a:ext cx="295560" cy="2120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5C19AE42-E195-C18B-B745-B7651C75E131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11415290" y="2757123"/>
                  <a:ext cx="31320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CDA94620-5623-B946-9973-AD8F17D2EE74}"/>
                    </a:ext>
                  </a:extLst>
                </p14:cNvPr>
                <p14:cNvContentPartPr/>
                <p14:nvPr/>
              </p14:nvContentPartPr>
              <p14:xfrm>
                <a:off x="11402690" y="2869083"/>
                <a:ext cx="159480" cy="518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CDA94620-5623-B946-9973-AD8F17D2EE74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11394050" y="2860083"/>
                  <a:ext cx="1771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65E7E71-337F-7E04-7A2B-D4DA94C8BC5A}"/>
                    </a:ext>
                  </a:extLst>
                </p14:cNvPr>
                <p14:cNvContentPartPr/>
                <p14:nvPr/>
              </p14:nvContentPartPr>
              <p14:xfrm>
                <a:off x="10451930" y="3190563"/>
                <a:ext cx="125640" cy="1209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65E7E71-337F-7E04-7A2B-D4DA94C8BC5A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0442930" y="3181923"/>
                  <a:ext cx="1432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A0BA8405-AD5E-BD18-4EE7-D63E69D05A3B}"/>
                    </a:ext>
                  </a:extLst>
                </p14:cNvPr>
                <p14:cNvContentPartPr/>
                <p14:nvPr/>
              </p14:nvContentPartPr>
              <p14:xfrm>
                <a:off x="10571090" y="3087603"/>
                <a:ext cx="730440" cy="2196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A0BA8405-AD5E-BD18-4EE7-D63E69D05A3B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0562090" y="3078603"/>
                  <a:ext cx="7480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DCAFC3A-80B6-A439-918B-3338879DBAA8}"/>
                    </a:ext>
                  </a:extLst>
                </p14:cNvPr>
                <p14:cNvContentPartPr/>
                <p14:nvPr/>
              </p14:nvContentPartPr>
              <p14:xfrm>
                <a:off x="10786010" y="3149523"/>
                <a:ext cx="263880" cy="226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DCAFC3A-80B6-A439-918B-3338879DBAA8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0777010" y="3140523"/>
                  <a:ext cx="2815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C3AD1B36-5997-74BE-CA35-30CFE573CABF}"/>
                    </a:ext>
                  </a:extLst>
                </p14:cNvPr>
                <p14:cNvContentPartPr/>
                <p14:nvPr/>
              </p14:nvContentPartPr>
              <p14:xfrm>
                <a:off x="10657130" y="3057723"/>
                <a:ext cx="101520" cy="313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C3AD1B36-5997-74BE-CA35-30CFE573CAB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10648490" y="3048723"/>
                  <a:ext cx="11916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E99987EB-368B-7BA6-DD7A-71045227B8E0}"/>
                    </a:ext>
                  </a:extLst>
                </p14:cNvPr>
                <p14:cNvContentPartPr/>
                <p14:nvPr/>
              </p14:nvContentPartPr>
              <p14:xfrm>
                <a:off x="11395850" y="3063483"/>
                <a:ext cx="582840" cy="2476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E99987EB-368B-7BA6-DD7A-71045227B8E0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11386850" y="3054843"/>
                  <a:ext cx="600480" cy="26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A7371C98-5BEF-FA20-C639-F9BB25A81D4B}"/>
                  </a:ext>
                </a:extLst>
              </p14:cNvPr>
              <p14:cNvContentPartPr/>
              <p14:nvPr/>
            </p14:nvContentPartPr>
            <p14:xfrm>
              <a:off x="5887850" y="5399523"/>
              <a:ext cx="1842840" cy="7452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A7371C98-5BEF-FA20-C639-F9BB25A81D4B}"/>
                  </a:ext>
                </a:extLst>
              </p:cNvPr>
              <p:cNvPicPr/>
              <p:nvPr/>
            </p:nvPicPr>
            <p:blipFill>
              <a:blip r:embed="rId304"/>
              <a:stretch>
                <a:fillRect/>
              </a:stretch>
            </p:blipFill>
            <p:spPr>
              <a:xfrm>
                <a:off x="5797850" y="5219523"/>
                <a:ext cx="2022480" cy="43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D9B06DBD-C504-8B1F-A164-67039C35D75B}"/>
                  </a:ext>
                </a:extLst>
              </p14:cNvPr>
              <p14:cNvContentPartPr/>
              <p14:nvPr/>
            </p14:nvContentPartPr>
            <p14:xfrm>
              <a:off x="771890" y="2999403"/>
              <a:ext cx="906120" cy="45756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D9B06DBD-C504-8B1F-A164-67039C35D75B}"/>
                  </a:ext>
                </a:extLst>
              </p:cNvPr>
              <p:cNvPicPr/>
              <p:nvPr/>
            </p:nvPicPr>
            <p:blipFill>
              <a:blip r:embed="rId306"/>
              <a:stretch>
                <a:fillRect/>
              </a:stretch>
            </p:blipFill>
            <p:spPr>
              <a:xfrm>
                <a:off x="763250" y="2990403"/>
                <a:ext cx="923760" cy="47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1" name="Group 200">
            <a:extLst>
              <a:ext uri="{FF2B5EF4-FFF2-40B4-BE49-F238E27FC236}">
                <a16:creationId xmlns:a16="http://schemas.microsoft.com/office/drawing/2014/main" id="{6BB224FC-57F1-D119-C0C4-43182540C96F}"/>
              </a:ext>
            </a:extLst>
          </p:cNvPr>
          <p:cNvGrpSpPr/>
          <p:nvPr/>
        </p:nvGrpSpPr>
        <p:grpSpPr>
          <a:xfrm>
            <a:off x="1879970" y="3072843"/>
            <a:ext cx="654840" cy="414000"/>
            <a:chOff x="1879970" y="3072843"/>
            <a:chExt cx="654840" cy="41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D22AD80D-6F4F-A887-D412-16B984947793}"/>
                    </a:ext>
                  </a:extLst>
                </p14:cNvPr>
                <p14:cNvContentPartPr/>
                <p14:nvPr/>
              </p14:nvContentPartPr>
              <p14:xfrm>
                <a:off x="1879970" y="3072843"/>
                <a:ext cx="183600" cy="4140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D22AD80D-6F4F-A887-D412-16B984947793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870970" y="3064203"/>
                  <a:ext cx="20124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B298E31F-D02A-78AF-B2CF-A3EE71B5D99C}"/>
                    </a:ext>
                  </a:extLst>
                </p14:cNvPr>
                <p14:cNvContentPartPr/>
                <p14:nvPr/>
              </p14:nvContentPartPr>
              <p14:xfrm>
                <a:off x="2233490" y="3213963"/>
                <a:ext cx="168840" cy="166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B298E31F-D02A-78AF-B2CF-A3EE71B5D99C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2224850" y="3204963"/>
                  <a:ext cx="1864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08CF5865-4646-FE08-79DB-9C411DCD8E89}"/>
                    </a:ext>
                  </a:extLst>
                </p14:cNvPr>
                <p14:cNvContentPartPr/>
                <p14:nvPr/>
              </p14:nvContentPartPr>
              <p14:xfrm>
                <a:off x="2419970" y="3376323"/>
                <a:ext cx="114840" cy="727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08CF5865-4646-FE08-79DB-9C411DCD8E89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2411330" y="3367683"/>
                  <a:ext cx="132480" cy="90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8E6855F7-9570-CBDD-9904-6BF517648EB7}"/>
              </a:ext>
            </a:extLst>
          </p:cNvPr>
          <p:cNvGrpSpPr/>
          <p:nvPr/>
        </p:nvGrpSpPr>
        <p:grpSpPr>
          <a:xfrm>
            <a:off x="2844050" y="3052683"/>
            <a:ext cx="750600" cy="394920"/>
            <a:chOff x="2844050" y="3052683"/>
            <a:chExt cx="750600" cy="39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64362B8C-7987-7299-84E3-9F5F17037332}"/>
                    </a:ext>
                  </a:extLst>
                </p14:cNvPr>
                <p14:cNvContentPartPr/>
                <p14:nvPr/>
              </p14:nvContentPartPr>
              <p14:xfrm>
                <a:off x="2844050" y="3231243"/>
                <a:ext cx="288720" cy="216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64362B8C-7987-7299-84E3-9F5F17037332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2835050" y="3222243"/>
                  <a:ext cx="30636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2EA0D048-CB2E-3605-0427-E8FEF48BF387}"/>
                    </a:ext>
                  </a:extLst>
                </p14:cNvPr>
                <p14:cNvContentPartPr/>
                <p14:nvPr/>
              </p14:nvContentPartPr>
              <p14:xfrm>
                <a:off x="3304490" y="3052683"/>
                <a:ext cx="290160" cy="3110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2EA0D048-CB2E-3605-0427-E8FEF48BF387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3295850" y="3043683"/>
                  <a:ext cx="30780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5D484A5F-CD63-D8D4-2C22-5CBE04197BA8}"/>
                    </a:ext>
                  </a:extLst>
                </p14:cNvPr>
                <p14:cNvContentPartPr/>
                <p14:nvPr/>
              </p14:nvContentPartPr>
              <p14:xfrm>
                <a:off x="3286850" y="3171843"/>
                <a:ext cx="206280" cy="367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5D484A5F-CD63-D8D4-2C22-5CBE04197BA8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3277850" y="3163203"/>
                  <a:ext cx="22392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A3EE207A-9059-FB56-576D-1D857650299C}"/>
              </a:ext>
            </a:extLst>
          </p:cNvPr>
          <p:cNvGrpSpPr/>
          <p:nvPr/>
        </p:nvGrpSpPr>
        <p:grpSpPr>
          <a:xfrm>
            <a:off x="3818570" y="3066723"/>
            <a:ext cx="607320" cy="313920"/>
            <a:chOff x="3818570" y="3066723"/>
            <a:chExt cx="60732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421EB372-2504-C83F-8DB6-8CBEBCE3A987}"/>
                    </a:ext>
                  </a:extLst>
                </p14:cNvPr>
                <p14:cNvContentPartPr/>
                <p14:nvPr/>
              </p14:nvContentPartPr>
              <p14:xfrm>
                <a:off x="3818570" y="3209643"/>
                <a:ext cx="142560" cy="1144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421EB372-2504-C83F-8DB6-8CBEBCE3A987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3809930" y="3200643"/>
                  <a:ext cx="1602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8DF6A8FE-C29F-CBB5-D4EE-D90FD1CBEE47}"/>
                    </a:ext>
                  </a:extLst>
                </p14:cNvPr>
                <p14:cNvContentPartPr/>
                <p14:nvPr/>
              </p14:nvContentPartPr>
              <p14:xfrm>
                <a:off x="4034930" y="3241323"/>
                <a:ext cx="165960" cy="237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8DF6A8FE-C29F-CBB5-D4EE-D90FD1CBEE47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4026290" y="3232323"/>
                  <a:ext cx="1836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4D597C40-B466-1F51-1499-75CF8B4D2332}"/>
                    </a:ext>
                  </a:extLst>
                </p14:cNvPr>
                <p14:cNvContentPartPr/>
                <p14:nvPr/>
              </p14:nvContentPartPr>
              <p14:xfrm>
                <a:off x="4037090" y="3291723"/>
                <a:ext cx="170280" cy="464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4D597C40-B466-1F51-1499-75CF8B4D2332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4028090" y="3282723"/>
                  <a:ext cx="1879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13B56B5B-60A4-9A96-BD2F-403349F1A8A0}"/>
                    </a:ext>
                  </a:extLst>
                </p14:cNvPr>
                <p14:cNvContentPartPr/>
                <p14:nvPr/>
              </p14:nvContentPartPr>
              <p14:xfrm>
                <a:off x="4278650" y="3066723"/>
                <a:ext cx="147240" cy="3139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13B56B5B-60A4-9A96-BD2F-403349F1A8A0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4269650" y="3057723"/>
                  <a:ext cx="164880" cy="33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FF753F5C-5CE5-7B6B-DB7E-75CB21F97E33}"/>
                  </a:ext>
                </a:extLst>
              </p14:cNvPr>
              <p14:cNvContentPartPr/>
              <p14:nvPr/>
            </p14:nvContentPartPr>
            <p14:xfrm>
              <a:off x="714290" y="3686643"/>
              <a:ext cx="270360" cy="17424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FF753F5C-5CE5-7B6B-DB7E-75CB21F97E33}"/>
                  </a:ext>
                </a:extLst>
              </p:cNvPr>
              <p:cNvPicPr/>
              <p:nvPr/>
            </p:nvPicPr>
            <p:blipFill>
              <a:blip r:embed="rId328"/>
              <a:stretch>
                <a:fillRect/>
              </a:stretch>
            </p:blipFill>
            <p:spPr>
              <a:xfrm>
                <a:off x="705290" y="3678003"/>
                <a:ext cx="28800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724D1645-398C-9791-747C-FFC433F537ED}"/>
                  </a:ext>
                </a:extLst>
              </p14:cNvPr>
              <p14:cNvContentPartPr/>
              <p14:nvPr/>
            </p14:nvContentPartPr>
            <p14:xfrm>
              <a:off x="774770" y="3591243"/>
              <a:ext cx="18720" cy="1872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724D1645-398C-9791-747C-FFC433F537ED}"/>
                  </a:ext>
                </a:extLst>
              </p:cNvPr>
              <p:cNvPicPr/>
              <p:nvPr/>
            </p:nvPicPr>
            <p:blipFill>
              <a:blip r:embed="rId330"/>
              <a:stretch>
                <a:fillRect/>
              </a:stretch>
            </p:blipFill>
            <p:spPr>
              <a:xfrm>
                <a:off x="765770" y="3582243"/>
                <a:ext cx="363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3F3EDB8C-4A9B-BF57-4347-47C13533298E}"/>
                  </a:ext>
                </a:extLst>
              </p14:cNvPr>
              <p14:cNvContentPartPr/>
              <p14:nvPr/>
            </p14:nvContentPartPr>
            <p14:xfrm>
              <a:off x="1145930" y="3654963"/>
              <a:ext cx="567000" cy="21492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3F3EDB8C-4A9B-BF57-4347-47C13533298E}"/>
                  </a:ext>
                </a:extLst>
              </p:cNvPr>
              <p:cNvPicPr/>
              <p:nvPr/>
            </p:nvPicPr>
            <p:blipFill>
              <a:blip r:embed="rId332"/>
              <a:stretch>
                <a:fillRect/>
              </a:stretch>
            </p:blipFill>
            <p:spPr>
              <a:xfrm>
                <a:off x="1136930" y="3646323"/>
                <a:ext cx="58464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FA7E7D47-2B4B-94D2-FFFF-20D7C5C7B5B0}"/>
                  </a:ext>
                </a:extLst>
              </p14:cNvPr>
              <p14:cNvContentPartPr/>
              <p14:nvPr/>
            </p14:nvContentPartPr>
            <p14:xfrm>
              <a:off x="1638050" y="3682683"/>
              <a:ext cx="149400" cy="1908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FA7E7D47-2B4B-94D2-FFFF-20D7C5C7B5B0}"/>
                  </a:ext>
                </a:extLst>
              </p:cNvPr>
              <p:cNvPicPr/>
              <p:nvPr/>
            </p:nvPicPr>
            <p:blipFill>
              <a:blip r:embed="rId334"/>
              <a:stretch>
                <a:fillRect/>
              </a:stretch>
            </p:blipFill>
            <p:spPr>
              <a:xfrm>
                <a:off x="1629050" y="3673683"/>
                <a:ext cx="16704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964DF39F-B380-3CC6-F241-7F27F2FE4126}"/>
                  </a:ext>
                </a:extLst>
              </p14:cNvPr>
              <p14:cNvContentPartPr/>
              <p14:nvPr/>
            </p14:nvContentPartPr>
            <p14:xfrm>
              <a:off x="1960970" y="3597003"/>
              <a:ext cx="426600" cy="28800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964DF39F-B380-3CC6-F241-7F27F2FE4126}"/>
                  </a:ext>
                </a:extLst>
              </p:cNvPr>
              <p:cNvPicPr/>
              <p:nvPr/>
            </p:nvPicPr>
            <p:blipFill>
              <a:blip r:embed="rId336"/>
              <a:stretch>
                <a:fillRect/>
              </a:stretch>
            </p:blipFill>
            <p:spPr>
              <a:xfrm>
                <a:off x="1952330" y="3588003"/>
                <a:ext cx="44424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1182EDC9-FBE4-B744-5B00-E28DFD8DF5C4}"/>
                  </a:ext>
                </a:extLst>
              </p14:cNvPr>
              <p14:cNvContentPartPr/>
              <p14:nvPr/>
            </p14:nvContentPartPr>
            <p14:xfrm>
              <a:off x="1962770" y="3679803"/>
              <a:ext cx="272880" cy="6804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1182EDC9-FBE4-B744-5B00-E28DFD8DF5C4}"/>
                  </a:ext>
                </a:extLst>
              </p:cNvPr>
              <p:cNvPicPr/>
              <p:nvPr/>
            </p:nvPicPr>
            <p:blipFill>
              <a:blip r:embed="rId338"/>
              <a:stretch>
                <a:fillRect/>
              </a:stretch>
            </p:blipFill>
            <p:spPr>
              <a:xfrm>
                <a:off x="1953770" y="3670803"/>
                <a:ext cx="29052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1178DAA9-BF8C-768F-82F9-80C080FC06AD}"/>
                  </a:ext>
                </a:extLst>
              </p14:cNvPr>
              <p14:cNvContentPartPr/>
              <p14:nvPr/>
            </p14:nvContentPartPr>
            <p14:xfrm>
              <a:off x="2589890" y="3662523"/>
              <a:ext cx="708120" cy="18576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1178DAA9-BF8C-768F-82F9-80C080FC06AD}"/>
                  </a:ext>
                </a:extLst>
              </p:cNvPr>
              <p:cNvPicPr/>
              <p:nvPr/>
            </p:nvPicPr>
            <p:blipFill>
              <a:blip r:embed="rId340"/>
              <a:stretch>
                <a:fillRect/>
              </a:stretch>
            </p:blipFill>
            <p:spPr>
              <a:xfrm>
                <a:off x="2580890" y="3653523"/>
                <a:ext cx="72576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2B7F8824-D07B-3846-B176-A6A7C5FDB5B9}"/>
                  </a:ext>
                </a:extLst>
              </p14:cNvPr>
              <p14:cNvContentPartPr/>
              <p14:nvPr/>
            </p14:nvContentPartPr>
            <p14:xfrm>
              <a:off x="3401330" y="3554163"/>
              <a:ext cx="378720" cy="34560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2B7F8824-D07B-3846-B176-A6A7C5FDB5B9}"/>
                  </a:ext>
                </a:extLst>
              </p:cNvPr>
              <p:cNvPicPr/>
              <p:nvPr/>
            </p:nvPicPr>
            <p:blipFill>
              <a:blip r:embed="rId342"/>
              <a:stretch>
                <a:fillRect/>
              </a:stretch>
            </p:blipFill>
            <p:spPr>
              <a:xfrm>
                <a:off x="3392330" y="3545163"/>
                <a:ext cx="39636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D2273FE6-5D95-3F2A-BB2D-39B455A0A44C}"/>
                  </a:ext>
                </a:extLst>
              </p14:cNvPr>
              <p14:cNvContentPartPr/>
              <p14:nvPr/>
            </p14:nvContentPartPr>
            <p14:xfrm>
              <a:off x="715730" y="4057803"/>
              <a:ext cx="344160" cy="25020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D2273FE6-5D95-3F2A-BB2D-39B455A0A44C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707090" y="4049163"/>
                <a:ext cx="36180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306E0282-3019-DAA5-F83A-C50CC5020C70}"/>
                  </a:ext>
                </a:extLst>
              </p14:cNvPr>
              <p14:cNvContentPartPr/>
              <p14:nvPr/>
            </p14:nvContentPartPr>
            <p14:xfrm>
              <a:off x="1226570" y="3999483"/>
              <a:ext cx="520560" cy="32148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306E0282-3019-DAA5-F83A-C50CC5020C70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1217570" y="3990843"/>
                <a:ext cx="53820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18EF3C7B-035C-C7DD-6D57-354242E54A0F}"/>
                  </a:ext>
                </a:extLst>
              </p14:cNvPr>
              <p14:cNvContentPartPr/>
              <p14:nvPr/>
            </p14:nvContentPartPr>
            <p14:xfrm>
              <a:off x="1641290" y="4127643"/>
              <a:ext cx="179640" cy="2088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18EF3C7B-035C-C7DD-6D57-354242E54A0F}"/>
                  </a:ext>
                </a:extLst>
              </p:cNvPr>
              <p:cNvPicPr/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1632290" y="4119003"/>
                <a:ext cx="1972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BE449D9F-5D47-1D2C-A5B1-908A98C4534C}"/>
                  </a:ext>
                </a:extLst>
              </p14:cNvPr>
              <p14:cNvContentPartPr/>
              <p14:nvPr/>
            </p14:nvContentPartPr>
            <p14:xfrm>
              <a:off x="1783850" y="4170123"/>
              <a:ext cx="248400" cy="136080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BE449D9F-5D47-1D2C-A5B1-908A98C4534C}"/>
                  </a:ext>
                </a:extLst>
              </p:cNvPr>
              <p:cNvPicPr/>
              <p:nvPr/>
            </p:nvPicPr>
            <p:blipFill>
              <a:blip r:embed="rId350"/>
              <a:stretch>
                <a:fillRect/>
              </a:stretch>
            </p:blipFill>
            <p:spPr>
              <a:xfrm>
                <a:off x="1775210" y="4161483"/>
                <a:ext cx="2660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C60D9C7B-5BBE-115C-0F97-86FD26A32271}"/>
                  </a:ext>
                </a:extLst>
              </p14:cNvPr>
              <p14:cNvContentPartPr/>
              <p14:nvPr/>
            </p14:nvContentPartPr>
            <p14:xfrm>
              <a:off x="1382810" y="4067523"/>
              <a:ext cx="160560" cy="37800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C60D9C7B-5BBE-115C-0F97-86FD26A32271}"/>
                  </a:ext>
                </a:extLst>
              </p:cNvPr>
              <p:cNvPicPr/>
              <p:nvPr/>
            </p:nvPicPr>
            <p:blipFill>
              <a:blip r:embed="rId352"/>
              <a:stretch>
                <a:fillRect/>
              </a:stretch>
            </p:blipFill>
            <p:spPr>
              <a:xfrm>
                <a:off x="1373810" y="4058883"/>
                <a:ext cx="1782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75FE5807-398C-3962-7843-4F5D748D843E}"/>
                  </a:ext>
                </a:extLst>
              </p14:cNvPr>
              <p14:cNvContentPartPr/>
              <p14:nvPr/>
            </p14:nvContentPartPr>
            <p14:xfrm>
              <a:off x="2275970" y="4043043"/>
              <a:ext cx="511200" cy="26064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75FE5807-398C-3962-7843-4F5D748D843E}"/>
                  </a:ext>
                </a:extLst>
              </p:cNvPr>
              <p:cNvPicPr/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2266970" y="4034403"/>
                <a:ext cx="528840" cy="2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7068F441-5488-0301-3264-E199DB9201E2}"/>
                  </a:ext>
                </a:extLst>
              </p14:cNvPr>
              <p14:cNvContentPartPr/>
              <p14:nvPr/>
            </p14:nvContentPartPr>
            <p14:xfrm>
              <a:off x="2774570" y="4105323"/>
              <a:ext cx="11160" cy="16560"/>
            </p14:xfrm>
          </p:contentPart>
        </mc:Choice>
        <mc:Fallback xmlns=""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7068F441-5488-0301-3264-E199DB9201E2}"/>
                  </a:ext>
                </a:extLst>
              </p:cNvPr>
              <p:cNvPicPr/>
              <p:nvPr/>
            </p:nvPicPr>
            <p:blipFill>
              <a:blip r:embed="rId356"/>
              <a:stretch>
                <a:fillRect/>
              </a:stretch>
            </p:blipFill>
            <p:spPr>
              <a:xfrm>
                <a:off x="2765570" y="4096323"/>
                <a:ext cx="288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FD96EBDC-BB3C-1C96-7354-D7F6B0EB5AE0}"/>
                  </a:ext>
                </a:extLst>
              </p14:cNvPr>
              <p14:cNvContentPartPr/>
              <p14:nvPr/>
            </p14:nvContentPartPr>
            <p14:xfrm>
              <a:off x="2840090" y="4142403"/>
              <a:ext cx="233640" cy="27684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FD96EBDC-BB3C-1C96-7354-D7F6B0EB5AE0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2831090" y="4133403"/>
                <a:ext cx="25128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956261FA-C29B-9F4B-41F9-8CA9E70169D2}"/>
                  </a:ext>
                </a:extLst>
              </p14:cNvPr>
              <p14:cNvContentPartPr/>
              <p14:nvPr/>
            </p14:nvContentPartPr>
            <p14:xfrm>
              <a:off x="3274250" y="3954123"/>
              <a:ext cx="771120" cy="31896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956261FA-C29B-9F4B-41F9-8CA9E70169D2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3265610" y="3945483"/>
                <a:ext cx="78876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ADB4A8D3-42D0-F116-C660-278B6F39536F}"/>
                  </a:ext>
                </a:extLst>
              </p14:cNvPr>
              <p14:cNvContentPartPr/>
              <p14:nvPr/>
            </p14:nvContentPartPr>
            <p14:xfrm>
              <a:off x="852170" y="4752963"/>
              <a:ext cx="9720" cy="216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ADB4A8D3-42D0-F116-C660-278B6F39536F}"/>
                  </a:ext>
                </a:extLst>
              </p:cNvPr>
              <p:cNvPicPr/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843170" y="4743963"/>
                <a:ext cx="2736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2D4EBC1C-4CE6-8E76-6D1F-8F8EDC5DE830}"/>
                  </a:ext>
                </a:extLst>
              </p14:cNvPr>
              <p14:cNvContentPartPr/>
              <p14:nvPr/>
            </p14:nvContentPartPr>
            <p14:xfrm>
              <a:off x="1450850" y="4471083"/>
              <a:ext cx="650160" cy="306360"/>
            </p14:xfrm>
          </p:contentPart>
        </mc:Choice>
        <mc:Fallback xmlns=""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2D4EBC1C-4CE6-8E76-6D1F-8F8EDC5DE830}"/>
                  </a:ext>
                </a:extLst>
              </p:cNvPr>
              <p:cNvPicPr/>
              <p:nvPr/>
            </p:nvPicPr>
            <p:blipFill>
              <a:blip r:embed="rId364"/>
              <a:stretch>
                <a:fillRect/>
              </a:stretch>
            </p:blipFill>
            <p:spPr>
              <a:xfrm>
                <a:off x="1441850" y="4462083"/>
                <a:ext cx="66780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88C9BF3A-40BF-DD63-8D18-E0F72E81ED8F}"/>
                  </a:ext>
                </a:extLst>
              </p14:cNvPr>
              <p14:cNvContentPartPr/>
              <p14:nvPr/>
            </p14:nvContentPartPr>
            <p14:xfrm>
              <a:off x="2192810" y="4469283"/>
              <a:ext cx="391320" cy="31752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88C9BF3A-40BF-DD63-8D18-E0F72E81ED8F}"/>
                  </a:ext>
                </a:extLst>
              </p:cNvPr>
              <p:cNvPicPr/>
              <p:nvPr/>
            </p:nvPicPr>
            <p:blipFill>
              <a:blip r:embed="rId366"/>
              <a:stretch>
                <a:fillRect/>
              </a:stretch>
            </p:blipFill>
            <p:spPr>
              <a:xfrm>
                <a:off x="2184170" y="4460643"/>
                <a:ext cx="40896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4C705F7C-1342-92D1-2E56-37215DA06E79}"/>
                  </a:ext>
                </a:extLst>
              </p14:cNvPr>
              <p14:cNvContentPartPr/>
              <p14:nvPr/>
            </p14:nvContentPartPr>
            <p14:xfrm>
              <a:off x="2290370" y="4546683"/>
              <a:ext cx="89280" cy="8640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4C705F7C-1342-92D1-2E56-37215DA06E79}"/>
                  </a:ext>
                </a:extLst>
              </p:cNvPr>
              <p:cNvPicPr/>
              <p:nvPr/>
            </p:nvPicPr>
            <p:blipFill>
              <a:blip r:embed="rId368"/>
              <a:stretch>
                <a:fillRect/>
              </a:stretch>
            </p:blipFill>
            <p:spPr>
              <a:xfrm>
                <a:off x="2281370" y="4538043"/>
                <a:ext cx="10692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27100B22-0EDB-8FBE-5F09-CE3569DD4207}"/>
                  </a:ext>
                </a:extLst>
              </p14:cNvPr>
              <p14:cNvContentPartPr/>
              <p14:nvPr/>
            </p14:nvContentPartPr>
            <p14:xfrm>
              <a:off x="4275050" y="4060683"/>
              <a:ext cx="174240" cy="23544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27100B22-0EDB-8FBE-5F09-CE3569DD4207}"/>
                  </a:ext>
                </a:extLst>
              </p:cNvPr>
              <p:cNvPicPr/>
              <p:nvPr/>
            </p:nvPicPr>
            <p:blipFill>
              <a:blip r:embed="rId370"/>
              <a:stretch>
                <a:fillRect/>
              </a:stretch>
            </p:blipFill>
            <p:spPr>
              <a:xfrm>
                <a:off x="4266410" y="4051683"/>
                <a:ext cx="19188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625FED48-6779-2BEC-C53A-9B09A80A9420}"/>
                  </a:ext>
                </a:extLst>
              </p14:cNvPr>
              <p14:cNvContentPartPr/>
              <p14:nvPr/>
            </p14:nvContentPartPr>
            <p14:xfrm>
              <a:off x="4479170" y="4269843"/>
              <a:ext cx="154800" cy="7560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625FED48-6779-2BEC-C53A-9B09A80A9420}"/>
                  </a:ext>
                </a:extLst>
              </p:cNvPr>
              <p:cNvPicPr/>
              <p:nvPr/>
            </p:nvPicPr>
            <p:blipFill>
              <a:blip r:embed="rId372"/>
              <a:stretch>
                <a:fillRect/>
              </a:stretch>
            </p:blipFill>
            <p:spPr>
              <a:xfrm>
                <a:off x="4470530" y="4260843"/>
                <a:ext cx="172440" cy="9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0" name="Group 259">
            <a:extLst>
              <a:ext uri="{FF2B5EF4-FFF2-40B4-BE49-F238E27FC236}">
                <a16:creationId xmlns:a16="http://schemas.microsoft.com/office/drawing/2014/main" id="{36CAFE5B-1519-2DBA-4817-FB9F8D817474}"/>
              </a:ext>
            </a:extLst>
          </p:cNvPr>
          <p:cNvGrpSpPr/>
          <p:nvPr/>
        </p:nvGrpSpPr>
        <p:grpSpPr>
          <a:xfrm>
            <a:off x="2741450" y="4430763"/>
            <a:ext cx="807840" cy="334440"/>
            <a:chOff x="2741450" y="4430763"/>
            <a:chExt cx="807840" cy="33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C06AFF53-EF18-524A-E57B-4E1FC901E464}"/>
                    </a:ext>
                  </a:extLst>
                </p14:cNvPr>
                <p14:cNvContentPartPr/>
                <p14:nvPr/>
              </p14:nvContentPartPr>
              <p14:xfrm>
                <a:off x="2741450" y="4430763"/>
                <a:ext cx="777600" cy="33444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C06AFF53-EF18-524A-E57B-4E1FC901E464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2732810" y="4422123"/>
                  <a:ext cx="79524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191F7E64-A3DB-DBCB-B33C-C2D3F544AE9E}"/>
                    </a:ext>
                  </a:extLst>
                </p14:cNvPr>
                <p14:cNvContentPartPr/>
                <p14:nvPr/>
              </p14:nvContentPartPr>
              <p14:xfrm>
                <a:off x="3367490" y="4568643"/>
                <a:ext cx="181800" cy="205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191F7E64-A3DB-DBCB-B33C-C2D3F544AE9E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3358490" y="4560003"/>
                  <a:ext cx="199440" cy="3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BFA30664-7BD5-C2BB-843B-D53B46ECB5F7}"/>
              </a:ext>
            </a:extLst>
          </p:cNvPr>
          <p:cNvGrpSpPr/>
          <p:nvPr/>
        </p:nvGrpSpPr>
        <p:grpSpPr>
          <a:xfrm>
            <a:off x="3746570" y="4401603"/>
            <a:ext cx="923760" cy="299520"/>
            <a:chOff x="3746570" y="4401603"/>
            <a:chExt cx="923760" cy="29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4D0AC250-6FC2-F178-6462-83AF870B3DAD}"/>
                    </a:ext>
                  </a:extLst>
                </p14:cNvPr>
                <p14:cNvContentPartPr/>
                <p14:nvPr/>
              </p14:nvContentPartPr>
              <p14:xfrm>
                <a:off x="3746570" y="4401603"/>
                <a:ext cx="923760" cy="29952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4D0AC250-6FC2-F178-6462-83AF870B3DAD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3737930" y="4392963"/>
                  <a:ext cx="94140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540E6A47-5D11-EFB2-D595-8B8FE2B3660F}"/>
                    </a:ext>
                  </a:extLst>
                </p14:cNvPr>
                <p14:cNvContentPartPr/>
                <p14:nvPr/>
              </p14:nvContentPartPr>
              <p14:xfrm>
                <a:off x="4046090" y="4466403"/>
                <a:ext cx="189720" cy="338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540E6A47-5D11-EFB2-D595-8B8FE2B3660F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4037090" y="4457403"/>
                  <a:ext cx="2073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46B24CDE-74E6-4C73-F756-44624026D5A5}"/>
                    </a:ext>
                  </a:extLst>
                </p14:cNvPr>
                <p14:cNvContentPartPr/>
                <p14:nvPr/>
              </p14:nvContentPartPr>
              <p14:xfrm>
                <a:off x="3942770" y="4408443"/>
                <a:ext cx="13680" cy="25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46B24CDE-74E6-4C73-F756-44624026D5A5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3934130" y="4399803"/>
                  <a:ext cx="31320" cy="2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B78F3905-01B9-8E50-E629-FA02F55FB7DD}"/>
                  </a:ext>
                </a:extLst>
              </p14:cNvPr>
              <p14:cNvContentPartPr/>
              <p14:nvPr/>
            </p14:nvContentPartPr>
            <p14:xfrm>
              <a:off x="803930" y="5003883"/>
              <a:ext cx="749880" cy="282960"/>
            </p14:xfrm>
          </p:contentPart>
        </mc:Choice>
        <mc:Fallback xmlns=""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B78F3905-01B9-8E50-E629-FA02F55FB7DD}"/>
                  </a:ext>
                </a:extLst>
              </p:cNvPr>
              <p:cNvPicPr/>
              <p:nvPr/>
            </p:nvPicPr>
            <p:blipFill>
              <a:blip r:embed="rId384"/>
              <a:stretch>
                <a:fillRect/>
              </a:stretch>
            </p:blipFill>
            <p:spPr>
              <a:xfrm>
                <a:off x="794930" y="4994883"/>
                <a:ext cx="767520" cy="30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2" name="Group 271">
            <a:extLst>
              <a:ext uri="{FF2B5EF4-FFF2-40B4-BE49-F238E27FC236}">
                <a16:creationId xmlns:a16="http://schemas.microsoft.com/office/drawing/2014/main" id="{E879BC49-31A3-483D-9EA4-1ABC33A0FFBC}"/>
              </a:ext>
            </a:extLst>
          </p:cNvPr>
          <p:cNvGrpSpPr/>
          <p:nvPr/>
        </p:nvGrpSpPr>
        <p:grpSpPr>
          <a:xfrm>
            <a:off x="1723730" y="4946643"/>
            <a:ext cx="444240" cy="520200"/>
            <a:chOff x="1723730" y="4946643"/>
            <a:chExt cx="444240" cy="52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9F8929D9-0028-987C-5B93-CE10C11D13DD}"/>
                    </a:ext>
                  </a:extLst>
                </p14:cNvPr>
                <p14:cNvContentPartPr/>
                <p14:nvPr/>
              </p14:nvContentPartPr>
              <p14:xfrm>
                <a:off x="1723730" y="5026563"/>
                <a:ext cx="166680" cy="2264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9F8929D9-0028-987C-5B93-CE10C11D13DD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1714730" y="5017923"/>
                  <a:ext cx="18432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73399763-E300-1AB5-6790-3B77B0B77D96}"/>
                    </a:ext>
                  </a:extLst>
                </p14:cNvPr>
                <p14:cNvContentPartPr/>
                <p14:nvPr/>
              </p14:nvContentPartPr>
              <p14:xfrm>
                <a:off x="1741730" y="5129523"/>
                <a:ext cx="130680" cy="4032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73399763-E300-1AB5-6790-3B77B0B77D96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1732730" y="5120523"/>
                  <a:ext cx="1483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52DC5DD6-E773-F6C6-1E9B-5F07F2B69C36}"/>
                    </a:ext>
                  </a:extLst>
                </p14:cNvPr>
                <p14:cNvContentPartPr/>
                <p14:nvPr/>
              </p14:nvContentPartPr>
              <p14:xfrm>
                <a:off x="1747850" y="5040243"/>
                <a:ext cx="181800" cy="1368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52DC5DD6-E773-F6C6-1E9B-5F07F2B69C36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1738850" y="5031243"/>
                  <a:ext cx="199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35CAFB9D-B4D8-F8F4-6E80-DB69A1A539E3}"/>
                    </a:ext>
                  </a:extLst>
                </p14:cNvPr>
                <p14:cNvContentPartPr/>
                <p14:nvPr/>
              </p14:nvContentPartPr>
              <p14:xfrm>
                <a:off x="1945490" y="5237163"/>
                <a:ext cx="86040" cy="6696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35CAFB9D-B4D8-F8F4-6E80-DB69A1A539E3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1936850" y="5228163"/>
                  <a:ext cx="10368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B25F5605-1878-9C7C-51B7-E9647986806F}"/>
                    </a:ext>
                  </a:extLst>
                </p14:cNvPr>
                <p14:cNvContentPartPr/>
                <p14:nvPr/>
              </p14:nvContentPartPr>
              <p14:xfrm>
                <a:off x="2053130" y="4946643"/>
                <a:ext cx="114840" cy="5202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B25F5605-1878-9C7C-51B7-E9647986806F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2044490" y="4938003"/>
                  <a:ext cx="132480" cy="53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662FD050-DDF9-5DAA-C06F-9F54BAD5D408}"/>
              </a:ext>
            </a:extLst>
          </p:cNvPr>
          <p:cNvGrpSpPr/>
          <p:nvPr/>
        </p:nvGrpSpPr>
        <p:grpSpPr>
          <a:xfrm>
            <a:off x="753530" y="4486563"/>
            <a:ext cx="435240" cy="452880"/>
            <a:chOff x="753530" y="4486563"/>
            <a:chExt cx="435240" cy="45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526C015A-A147-FED3-C3B7-0BCFC34A11F2}"/>
                    </a:ext>
                  </a:extLst>
                </p14:cNvPr>
                <p14:cNvContentPartPr/>
                <p14:nvPr/>
              </p14:nvContentPartPr>
              <p14:xfrm>
                <a:off x="877730" y="4559283"/>
                <a:ext cx="124560" cy="2307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526C015A-A147-FED3-C3B7-0BCFC34A11F2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869090" y="4550643"/>
                  <a:ext cx="1422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93412919-72AC-C493-ADD9-9D0214431066}"/>
                    </a:ext>
                  </a:extLst>
                </p14:cNvPr>
                <p14:cNvContentPartPr/>
                <p14:nvPr/>
              </p14:nvContentPartPr>
              <p14:xfrm>
                <a:off x="927410" y="4656123"/>
                <a:ext cx="102240" cy="6372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93412919-72AC-C493-ADD9-9D0214431066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918770" y="4647123"/>
                  <a:ext cx="11988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B8F0F6E0-9003-15E4-DE49-68BF248FFC72}"/>
                    </a:ext>
                  </a:extLst>
                </p14:cNvPr>
                <p14:cNvContentPartPr/>
                <p14:nvPr/>
              </p14:nvContentPartPr>
              <p14:xfrm>
                <a:off x="881690" y="4556043"/>
                <a:ext cx="163440" cy="43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B8F0F6E0-9003-15E4-DE49-68BF248FFC72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872690" y="4547403"/>
                  <a:ext cx="1810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0E5BEA96-8A76-ECD7-915F-EE05927959DF}"/>
                    </a:ext>
                  </a:extLst>
                </p14:cNvPr>
                <p14:cNvContentPartPr/>
                <p14:nvPr/>
              </p14:nvContentPartPr>
              <p14:xfrm>
                <a:off x="1058450" y="4779963"/>
                <a:ext cx="130320" cy="5040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0E5BEA96-8A76-ECD7-915F-EE05927959DF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1049450" y="4771323"/>
                  <a:ext cx="14796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21992C0D-6C43-1919-762B-9069D2DEEA00}"/>
                    </a:ext>
                  </a:extLst>
                </p14:cNvPr>
                <p14:cNvContentPartPr/>
                <p14:nvPr/>
              </p14:nvContentPartPr>
              <p14:xfrm>
                <a:off x="753530" y="4486563"/>
                <a:ext cx="79200" cy="45288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21992C0D-6C43-1919-762B-9069D2DEEA00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744890" y="4477563"/>
                  <a:ext cx="96840" cy="47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C23F6273-7BCC-C29E-3BBA-161EE0BD1C23}"/>
              </a:ext>
            </a:extLst>
          </p:cNvPr>
          <p:cNvGrpSpPr/>
          <p:nvPr/>
        </p:nvGrpSpPr>
        <p:grpSpPr>
          <a:xfrm>
            <a:off x="8503970" y="4639923"/>
            <a:ext cx="291240" cy="382320"/>
            <a:chOff x="8503970" y="4639923"/>
            <a:chExt cx="291240" cy="38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61B3C36F-DC23-0387-A911-BD46E8C06082}"/>
                    </a:ext>
                  </a:extLst>
                </p14:cNvPr>
                <p14:cNvContentPartPr/>
                <p14:nvPr/>
              </p14:nvContentPartPr>
              <p14:xfrm>
                <a:off x="8533130" y="4639923"/>
                <a:ext cx="262080" cy="3445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61B3C36F-DC23-0387-A911-BD46E8C06082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8524130" y="4631283"/>
                  <a:ext cx="27972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34D7324B-A099-70ED-100A-27E9E2B15294}"/>
                    </a:ext>
                  </a:extLst>
                </p14:cNvPr>
                <p14:cNvContentPartPr/>
                <p14:nvPr/>
              </p14:nvContentPartPr>
              <p14:xfrm>
                <a:off x="8503970" y="4890483"/>
                <a:ext cx="103320" cy="1317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34D7324B-A099-70ED-100A-27E9E2B15294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8495330" y="4881843"/>
                  <a:ext cx="120960" cy="14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B5F37534-5D4E-FD0A-0318-EBCEA8BFBC0F}"/>
              </a:ext>
            </a:extLst>
          </p:cNvPr>
          <p:cNvGrpSpPr/>
          <p:nvPr/>
        </p:nvGrpSpPr>
        <p:grpSpPr>
          <a:xfrm>
            <a:off x="8204450" y="3665043"/>
            <a:ext cx="1401480" cy="365040"/>
            <a:chOff x="8204450" y="3665043"/>
            <a:chExt cx="1401480" cy="36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F529DE12-85C4-838F-207E-C62780388A18}"/>
                    </a:ext>
                  </a:extLst>
                </p14:cNvPr>
                <p14:cNvContentPartPr/>
                <p14:nvPr/>
              </p14:nvContentPartPr>
              <p14:xfrm>
                <a:off x="8204450" y="3760083"/>
                <a:ext cx="114120" cy="15948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F529DE12-85C4-838F-207E-C62780388A18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8195810" y="3751443"/>
                  <a:ext cx="1317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FCF6E003-D6A3-61F0-4957-E3A287137087}"/>
                    </a:ext>
                  </a:extLst>
                </p14:cNvPr>
                <p14:cNvContentPartPr/>
                <p14:nvPr/>
              </p14:nvContentPartPr>
              <p14:xfrm>
                <a:off x="8381930" y="3907683"/>
                <a:ext cx="74160" cy="11988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FCF6E003-D6A3-61F0-4957-E3A287137087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8372930" y="3898683"/>
                  <a:ext cx="918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9CE2D306-F8D8-995E-634B-3DD413D93807}"/>
                    </a:ext>
                  </a:extLst>
                </p14:cNvPr>
                <p14:cNvContentPartPr/>
                <p14:nvPr/>
              </p14:nvContentPartPr>
              <p14:xfrm>
                <a:off x="8628170" y="3849003"/>
                <a:ext cx="230760" cy="14184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9CE2D306-F8D8-995E-634B-3DD413D93807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8619170" y="3840003"/>
                  <a:ext cx="2484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4561DD46-99B6-A74A-9086-E5A70FC0D0C3}"/>
                    </a:ext>
                  </a:extLst>
                </p14:cNvPr>
                <p14:cNvContentPartPr/>
                <p14:nvPr/>
              </p14:nvContentPartPr>
              <p14:xfrm>
                <a:off x="8790530" y="3827043"/>
                <a:ext cx="12600" cy="144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4561DD46-99B6-A74A-9086-E5A70FC0D0C3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8781890" y="3818043"/>
                  <a:ext cx="3024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9BF8A553-714E-14CF-87DA-046F63048C71}"/>
                    </a:ext>
                  </a:extLst>
                </p14:cNvPr>
                <p14:cNvContentPartPr/>
                <p14:nvPr/>
              </p14:nvContentPartPr>
              <p14:xfrm>
                <a:off x="8878370" y="3665043"/>
                <a:ext cx="85320" cy="30240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9BF8A553-714E-14CF-87DA-046F63048C71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8869730" y="3656403"/>
                  <a:ext cx="10296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CF48AB51-5F59-255E-F680-8533A0E18B33}"/>
                    </a:ext>
                  </a:extLst>
                </p14:cNvPr>
                <p14:cNvContentPartPr/>
                <p14:nvPr/>
              </p14:nvContentPartPr>
              <p14:xfrm>
                <a:off x="9018050" y="3698883"/>
                <a:ext cx="117360" cy="24840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CF48AB51-5F59-255E-F680-8533A0E18B33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9009410" y="3689883"/>
                  <a:ext cx="1350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39EA655E-E8FB-12F3-4D72-8EFF0D2469DC}"/>
                    </a:ext>
                  </a:extLst>
                </p14:cNvPr>
                <p14:cNvContentPartPr/>
                <p14:nvPr/>
              </p14:nvContentPartPr>
              <p14:xfrm>
                <a:off x="9337730" y="3712563"/>
                <a:ext cx="97200" cy="21204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39EA655E-E8FB-12F3-4D72-8EFF0D2469DC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9328730" y="3703923"/>
                  <a:ext cx="1148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BF8420C1-A567-3415-CE4C-E52E50B0AF70}"/>
                    </a:ext>
                  </a:extLst>
                </p14:cNvPr>
                <p14:cNvContentPartPr/>
                <p14:nvPr/>
              </p14:nvContentPartPr>
              <p14:xfrm>
                <a:off x="9343850" y="3857643"/>
                <a:ext cx="105120" cy="1368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BF8420C1-A567-3415-CE4C-E52E50B0AF70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9334850" y="3849003"/>
                  <a:ext cx="1227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B838F34C-A00E-E616-5F57-E66F188524FF}"/>
                    </a:ext>
                  </a:extLst>
                </p14:cNvPr>
                <p14:cNvContentPartPr/>
                <p14:nvPr/>
              </p14:nvContentPartPr>
              <p14:xfrm>
                <a:off x="9314330" y="3735603"/>
                <a:ext cx="161280" cy="1332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B838F34C-A00E-E616-5F57-E66F188524FF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9305330" y="3726603"/>
                  <a:ext cx="1789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25E28F88-10A9-ADEA-6DC1-EAC093783997}"/>
                    </a:ext>
                  </a:extLst>
                </p14:cNvPr>
                <p14:cNvContentPartPr/>
                <p14:nvPr/>
              </p14:nvContentPartPr>
              <p14:xfrm>
                <a:off x="9513770" y="3926403"/>
                <a:ext cx="92160" cy="10368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25E28F88-10A9-ADEA-6DC1-EAC093783997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9505130" y="3917403"/>
                  <a:ext cx="109800" cy="12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91" name="Ink 290">
                <a:extLst>
                  <a:ext uri="{FF2B5EF4-FFF2-40B4-BE49-F238E27FC236}">
                    <a16:creationId xmlns:a16="http://schemas.microsoft.com/office/drawing/2014/main" id="{2A3ABDA1-739A-D552-31BD-592E4D45CFFD}"/>
                  </a:ext>
                </a:extLst>
              </p14:cNvPr>
              <p14:cNvContentPartPr/>
              <p14:nvPr/>
            </p14:nvContentPartPr>
            <p14:xfrm>
              <a:off x="9798890" y="3679083"/>
              <a:ext cx="758880" cy="416880"/>
            </p14:xfrm>
          </p:contentPart>
        </mc:Choice>
        <mc:Fallback xmlns="">
          <p:pic>
            <p:nvPicPr>
              <p:cNvPr id="291" name="Ink 290">
                <a:extLst>
                  <a:ext uri="{FF2B5EF4-FFF2-40B4-BE49-F238E27FC236}">
                    <a16:creationId xmlns:a16="http://schemas.microsoft.com/office/drawing/2014/main" id="{2A3ABDA1-739A-D552-31BD-592E4D45CFFD}"/>
                  </a:ext>
                </a:extLst>
              </p:cNvPr>
              <p:cNvPicPr/>
              <p:nvPr/>
            </p:nvPicPr>
            <p:blipFill>
              <a:blip r:embed="rId430"/>
              <a:stretch>
                <a:fillRect/>
              </a:stretch>
            </p:blipFill>
            <p:spPr>
              <a:xfrm>
                <a:off x="9790250" y="3670443"/>
                <a:ext cx="776520" cy="43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6" name="Group 295">
            <a:extLst>
              <a:ext uri="{FF2B5EF4-FFF2-40B4-BE49-F238E27FC236}">
                <a16:creationId xmlns:a16="http://schemas.microsoft.com/office/drawing/2014/main" id="{EAD92981-AD32-20CD-23A1-62F488D63235}"/>
              </a:ext>
            </a:extLst>
          </p:cNvPr>
          <p:cNvGrpSpPr/>
          <p:nvPr/>
        </p:nvGrpSpPr>
        <p:grpSpPr>
          <a:xfrm>
            <a:off x="10023890" y="3815883"/>
            <a:ext cx="382320" cy="22320"/>
            <a:chOff x="10023890" y="3815883"/>
            <a:chExt cx="382320" cy="2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09ECDD4E-82A5-AEDE-5305-783A7F2658DA}"/>
                    </a:ext>
                  </a:extLst>
                </p14:cNvPr>
                <p14:cNvContentPartPr/>
                <p14:nvPr/>
              </p14:nvContentPartPr>
              <p14:xfrm>
                <a:off x="10281650" y="3821283"/>
                <a:ext cx="124560" cy="1692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09ECDD4E-82A5-AEDE-5305-783A7F2658DA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10272650" y="3812643"/>
                  <a:ext cx="1422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1B47063A-A719-DB6F-A743-347A0F62364C}"/>
                    </a:ext>
                  </a:extLst>
                </p14:cNvPr>
                <p14:cNvContentPartPr/>
                <p14:nvPr/>
              </p14:nvContentPartPr>
              <p14:xfrm>
                <a:off x="10023890" y="3815883"/>
                <a:ext cx="11160" cy="165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1B47063A-A719-DB6F-A743-347A0F62364C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10015250" y="3806883"/>
                  <a:ext cx="28800" cy="3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7376BA1B-E1A5-7CD5-0CB5-69003341417A}"/>
              </a:ext>
            </a:extLst>
          </p:cNvPr>
          <p:cNvGrpSpPr/>
          <p:nvPr/>
        </p:nvGrpSpPr>
        <p:grpSpPr>
          <a:xfrm>
            <a:off x="9060530" y="5731083"/>
            <a:ext cx="481680" cy="375840"/>
            <a:chOff x="9060530" y="5731083"/>
            <a:chExt cx="481680" cy="37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23239507-805E-CB3E-ECBC-7CA007916C79}"/>
                    </a:ext>
                  </a:extLst>
                </p14:cNvPr>
                <p14:cNvContentPartPr/>
                <p14:nvPr/>
              </p14:nvContentPartPr>
              <p14:xfrm>
                <a:off x="9096170" y="5790123"/>
                <a:ext cx="187200" cy="19116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23239507-805E-CB3E-ECBC-7CA007916C79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9087530" y="5781483"/>
                  <a:ext cx="2048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9775554A-2DF5-9EFC-943C-D3065DA3B397}"/>
                    </a:ext>
                  </a:extLst>
                </p14:cNvPr>
                <p14:cNvContentPartPr/>
                <p14:nvPr/>
              </p14:nvContentPartPr>
              <p14:xfrm>
                <a:off x="9060530" y="5731083"/>
                <a:ext cx="68760" cy="14904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9775554A-2DF5-9EFC-943C-D3065DA3B397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9051530" y="5722083"/>
                  <a:ext cx="864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0EFAF4DE-3697-FB50-6ECE-6645076348F9}"/>
                    </a:ext>
                  </a:extLst>
                </p14:cNvPr>
                <p14:cNvContentPartPr/>
                <p14:nvPr/>
              </p14:nvContentPartPr>
              <p14:xfrm>
                <a:off x="9396770" y="5913243"/>
                <a:ext cx="145440" cy="19368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0EFAF4DE-3697-FB50-6ECE-6645076348F9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9388130" y="5904603"/>
                  <a:ext cx="16308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C726E6E1-ECB8-C3D3-B0C9-937246618073}"/>
                    </a:ext>
                  </a:extLst>
                </p14:cNvPr>
                <p14:cNvContentPartPr/>
                <p14:nvPr/>
              </p14:nvContentPartPr>
              <p14:xfrm>
                <a:off x="9384890" y="5975883"/>
                <a:ext cx="141840" cy="4320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C726E6E1-ECB8-C3D3-B0C9-937246618073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9375890" y="5966883"/>
                  <a:ext cx="15948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DAB18381-B031-B631-E40E-7DE2F9CBCBFC}"/>
                    </a:ext>
                  </a:extLst>
                </p14:cNvPr>
                <p14:cNvContentPartPr/>
                <p14:nvPr/>
              </p14:nvContentPartPr>
              <p14:xfrm>
                <a:off x="9361490" y="5916843"/>
                <a:ext cx="180720" cy="147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DAB18381-B031-B631-E40E-7DE2F9CBCBFC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9352850" y="5907843"/>
                  <a:ext cx="198360" cy="3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311" name="Ink 310">
                <a:extLst>
                  <a:ext uri="{FF2B5EF4-FFF2-40B4-BE49-F238E27FC236}">
                    <a16:creationId xmlns:a16="http://schemas.microsoft.com/office/drawing/2014/main" id="{8FA17E91-FC8F-92DE-C7A9-78DEF34A26E7}"/>
                  </a:ext>
                </a:extLst>
              </p14:cNvPr>
              <p14:cNvContentPartPr/>
              <p14:nvPr/>
            </p14:nvContentPartPr>
            <p14:xfrm>
              <a:off x="9581810" y="6114843"/>
              <a:ext cx="60480" cy="76680"/>
            </p14:xfrm>
          </p:contentPart>
        </mc:Choice>
        <mc:Fallback xmlns="">
          <p:pic>
            <p:nvPicPr>
              <p:cNvPr id="311" name="Ink 310">
                <a:extLst>
                  <a:ext uri="{FF2B5EF4-FFF2-40B4-BE49-F238E27FC236}">
                    <a16:creationId xmlns:a16="http://schemas.microsoft.com/office/drawing/2014/main" id="{8FA17E91-FC8F-92DE-C7A9-78DEF34A26E7}"/>
                  </a:ext>
                </a:extLst>
              </p:cNvPr>
              <p:cNvPicPr/>
              <p:nvPr/>
            </p:nvPicPr>
            <p:blipFill>
              <a:blip r:embed="rId446"/>
              <a:stretch>
                <a:fillRect/>
              </a:stretch>
            </p:blipFill>
            <p:spPr>
              <a:xfrm>
                <a:off x="9573170" y="6106203"/>
                <a:ext cx="78120" cy="9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5" name="Group 314">
            <a:extLst>
              <a:ext uri="{FF2B5EF4-FFF2-40B4-BE49-F238E27FC236}">
                <a16:creationId xmlns:a16="http://schemas.microsoft.com/office/drawing/2014/main" id="{FAD398FF-3E06-18A2-6BBE-010CF642BF51}"/>
              </a:ext>
            </a:extLst>
          </p:cNvPr>
          <p:cNvGrpSpPr/>
          <p:nvPr/>
        </p:nvGrpSpPr>
        <p:grpSpPr>
          <a:xfrm>
            <a:off x="9799250" y="5763483"/>
            <a:ext cx="933840" cy="495360"/>
            <a:chOff x="9799250" y="5763483"/>
            <a:chExt cx="933840" cy="49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D8D9B99B-349D-B4F8-A32D-AA1BA370A808}"/>
                    </a:ext>
                  </a:extLst>
                </p14:cNvPr>
                <p14:cNvContentPartPr/>
                <p14:nvPr/>
              </p14:nvContentPartPr>
              <p14:xfrm>
                <a:off x="9799250" y="5763483"/>
                <a:ext cx="933840" cy="49536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D8D9B99B-349D-B4F8-A32D-AA1BA370A808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9790250" y="5754843"/>
                  <a:ext cx="95148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BE410354-8972-A4DC-3671-4BDE7BE82847}"/>
                    </a:ext>
                  </a:extLst>
                </p14:cNvPr>
                <p14:cNvContentPartPr/>
                <p14:nvPr/>
              </p14:nvContentPartPr>
              <p14:xfrm>
                <a:off x="10465970" y="5971203"/>
                <a:ext cx="77760" cy="2232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BE410354-8972-A4DC-3671-4BDE7BE82847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10457330" y="5962563"/>
                  <a:ext cx="954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2F81B1D6-069D-FE7C-778B-D6A8CDB282E0}"/>
                    </a:ext>
                  </a:extLst>
                </p14:cNvPr>
                <p14:cNvContentPartPr/>
                <p14:nvPr/>
              </p14:nvContentPartPr>
              <p14:xfrm>
                <a:off x="10139450" y="5907123"/>
                <a:ext cx="39600" cy="1872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2F81B1D6-069D-FE7C-778B-D6A8CDB282E0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10130450" y="5898483"/>
                  <a:ext cx="57240" cy="3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F975211E-590C-FD0F-3F62-766D04AE6B2F}"/>
              </a:ext>
            </a:extLst>
          </p:cNvPr>
          <p:cNvGrpSpPr/>
          <p:nvPr/>
        </p:nvGrpSpPr>
        <p:grpSpPr>
          <a:xfrm>
            <a:off x="10732010" y="3775203"/>
            <a:ext cx="470520" cy="237600"/>
            <a:chOff x="10732010" y="3775203"/>
            <a:chExt cx="470520" cy="23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E711F57E-031C-E77A-8942-2F04AFC77C71}"/>
                    </a:ext>
                  </a:extLst>
                </p14:cNvPr>
                <p14:cNvContentPartPr/>
                <p14:nvPr/>
              </p14:nvContentPartPr>
              <p14:xfrm>
                <a:off x="10976810" y="3779523"/>
                <a:ext cx="133560" cy="1821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E711F57E-031C-E77A-8942-2F04AFC77C71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10967810" y="3770883"/>
                  <a:ext cx="1512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48A7AFCD-D5A9-3386-4B34-655FF34FDCBF}"/>
                    </a:ext>
                  </a:extLst>
                </p14:cNvPr>
                <p14:cNvContentPartPr/>
                <p14:nvPr/>
              </p14:nvContentPartPr>
              <p14:xfrm>
                <a:off x="10987610" y="3877803"/>
                <a:ext cx="154440" cy="32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48A7AFCD-D5A9-3386-4B34-655FF34FDCBF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10978610" y="3869163"/>
                  <a:ext cx="172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EB4F7814-6D36-AE08-CBEE-ACCF3D04C1F5}"/>
                    </a:ext>
                  </a:extLst>
                </p14:cNvPr>
                <p14:cNvContentPartPr/>
                <p14:nvPr/>
              </p14:nvContentPartPr>
              <p14:xfrm>
                <a:off x="10981130" y="3775203"/>
                <a:ext cx="160560" cy="3780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EB4F7814-6D36-AE08-CBEE-ACCF3D04C1F5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10972490" y="3766563"/>
                  <a:ext cx="1782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10BD1072-35F9-3D22-C4A1-3741229F8941}"/>
                    </a:ext>
                  </a:extLst>
                </p14:cNvPr>
                <p14:cNvContentPartPr/>
                <p14:nvPr/>
              </p14:nvContentPartPr>
              <p14:xfrm>
                <a:off x="11095970" y="3899043"/>
                <a:ext cx="106560" cy="11376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10BD1072-35F9-3D22-C4A1-3741229F8941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11087330" y="3890403"/>
                  <a:ext cx="1242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3AD6F9B5-35A4-42E6-EFAC-E5B79AD151D3}"/>
                    </a:ext>
                  </a:extLst>
                </p14:cNvPr>
                <p14:cNvContentPartPr/>
                <p14:nvPr/>
              </p14:nvContentPartPr>
              <p14:xfrm>
                <a:off x="10732010" y="3848283"/>
                <a:ext cx="166320" cy="9108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3AD6F9B5-35A4-42E6-EFAC-E5B79AD151D3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10723370" y="3839283"/>
                  <a:ext cx="183960" cy="10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D6272DD3-4DB3-025F-99E1-CBE4E2D3EB88}"/>
              </a:ext>
            </a:extLst>
          </p:cNvPr>
          <p:cNvGrpSpPr/>
          <p:nvPr/>
        </p:nvGrpSpPr>
        <p:grpSpPr>
          <a:xfrm>
            <a:off x="10930010" y="5937723"/>
            <a:ext cx="461520" cy="316440"/>
            <a:chOff x="10930010" y="5937723"/>
            <a:chExt cx="461520" cy="31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5CF4EF41-3261-6487-1E33-357F2D9BD6D4}"/>
                    </a:ext>
                  </a:extLst>
                </p14:cNvPr>
                <p14:cNvContentPartPr/>
                <p14:nvPr/>
              </p14:nvContentPartPr>
              <p14:xfrm>
                <a:off x="11154290" y="5937723"/>
                <a:ext cx="108000" cy="21600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5CF4EF41-3261-6487-1E33-357F2D9BD6D4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11145290" y="5929083"/>
                  <a:ext cx="1256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19D8273B-95B4-A96B-C6FB-22AF7304CC19}"/>
                    </a:ext>
                  </a:extLst>
                </p14:cNvPr>
                <p14:cNvContentPartPr/>
                <p14:nvPr/>
              </p14:nvContentPartPr>
              <p14:xfrm>
                <a:off x="11173730" y="6040323"/>
                <a:ext cx="132120" cy="1944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19D8273B-95B4-A96B-C6FB-22AF7304CC19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11164730" y="6031683"/>
                  <a:ext cx="1497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06DDB363-D163-8B0E-3E72-CB538692C3F5}"/>
                    </a:ext>
                  </a:extLst>
                </p14:cNvPr>
                <p14:cNvContentPartPr/>
                <p14:nvPr/>
              </p14:nvContentPartPr>
              <p14:xfrm>
                <a:off x="11166170" y="5940963"/>
                <a:ext cx="175680" cy="2736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06DDB363-D163-8B0E-3E72-CB538692C3F5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11157530" y="5931963"/>
                  <a:ext cx="1933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AFFD491C-3FE4-8B54-F15B-877C45902EBD}"/>
                    </a:ext>
                  </a:extLst>
                </p14:cNvPr>
                <p14:cNvContentPartPr/>
                <p14:nvPr/>
              </p14:nvContentPartPr>
              <p14:xfrm>
                <a:off x="11253290" y="6169563"/>
                <a:ext cx="138240" cy="8460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AFFD491C-3FE4-8B54-F15B-877C45902EBD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11244650" y="6160923"/>
                  <a:ext cx="1558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8D8CA66B-0E2F-9C5F-4F4A-0A58B80DF33E}"/>
                    </a:ext>
                  </a:extLst>
                </p14:cNvPr>
                <p14:cNvContentPartPr/>
                <p14:nvPr/>
              </p14:nvContentPartPr>
              <p14:xfrm>
                <a:off x="10930010" y="5962203"/>
                <a:ext cx="179280" cy="19872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8D8CA66B-0E2F-9C5F-4F4A-0A58B80DF33E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10921370" y="5953203"/>
                  <a:ext cx="196920" cy="21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E5329C4D-49B2-6096-338F-9663398D133C}"/>
              </a:ext>
            </a:extLst>
          </p:cNvPr>
          <p:cNvGrpSpPr/>
          <p:nvPr/>
        </p:nvGrpSpPr>
        <p:grpSpPr>
          <a:xfrm>
            <a:off x="754250" y="5617683"/>
            <a:ext cx="2232720" cy="408960"/>
            <a:chOff x="754250" y="5617683"/>
            <a:chExt cx="2232720" cy="40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C2A9DC96-512A-3F30-D3F8-9A73F5C3B29C}"/>
                    </a:ext>
                  </a:extLst>
                </p14:cNvPr>
                <p14:cNvContentPartPr/>
                <p14:nvPr/>
              </p14:nvContentPartPr>
              <p14:xfrm>
                <a:off x="754250" y="5642163"/>
                <a:ext cx="584640" cy="2678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C2A9DC96-512A-3F30-D3F8-9A73F5C3B29C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745250" y="5633163"/>
                  <a:ext cx="60228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8249E3EC-9E62-6303-618A-A45FADBCF5F9}"/>
                    </a:ext>
                  </a:extLst>
                </p14:cNvPr>
                <p14:cNvContentPartPr/>
                <p14:nvPr/>
              </p14:nvContentPartPr>
              <p14:xfrm>
                <a:off x="1469930" y="5648283"/>
                <a:ext cx="182160" cy="25668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8249E3EC-9E62-6303-618A-A45FADBCF5F9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1461290" y="5639283"/>
                  <a:ext cx="19980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2DA3B9F3-64E2-97CD-F509-C5F6359EE803}"/>
                    </a:ext>
                  </a:extLst>
                </p14:cNvPr>
                <p14:cNvContentPartPr/>
                <p14:nvPr/>
              </p14:nvContentPartPr>
              <p14:xfrm>
                <a:off x="1607810" y="5635323"/>
                <a:ext cx="140040" cy="26100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2DA3B9F3-64E2-97CD-F509-C5F6359EE803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1599170" y="5626323"/>
                  <a:ext cx="15768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B5EED745-B6AD-C5E9-932C-1F7C4B741B9D}"/>
                    </a:ext>
                  </a:extLst>
                </p14:cNvPr>
                <p14:cNvContentPartPr/>
                <p14:nvPr/>
              </p14:nvContentPartPr>
              <p14:xfrm>
                <a:off x="1862690" y="5622363"/>
                <a:ext cx="553680" cy="29340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B5EED745-B6AD-C5E9-932C-1F7C4B741B9D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1853690" y="5613363"/>
                  <a:ext cx="57132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1CB66C94-1452-5B69-4668-F5897394EDCB}"/>
                    </a:ext>
                  </a:extLst>
                </p14:cNvPr>
                <p14:cNvContentPartPr/>
                <p14:nvPr/>
              </p14:nvContentPartPr>
              <p14:xfrm>
                <a:off x="1877810" y="5721363"/>
                <a:ext cx="232200" cy="781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1CB66C94-1452-5B69-4668-F5897394EDCB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1868810" y="5712723"/>
                  <a:ext cx="24984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0F8C7175-F234-AD1D-9E3A-BC1F0821858B}"/>
                    </a:ext>
                  </a:extLst>
                </p14:cNvPr>
                <p14:cNvContentPartPr/>
                <p14:nvPr/>
              </p14:nvContentPartPr>
              <p14:xfrm>
                <a:off x="2577650" y="5725323"/>
                <a:ext cx="102240" cy="17748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0F8C7175-F234-AD1D-9E3A-BC1F0821858B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2568650" y="5716323"/>
                  <a:ext cx="1198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25E7CD50-59F1-C3EF-6856-BCF7B560EE5E}"/>
                    </a:ext>
                  </a:extLst>
                </p14:cNvPr>
                <p14:cNvContentPartPr/>
                <p14:nvPr/>
              </p14:nvContentPartPr>
              <p14:xfrm>
                <a:off x="2744330" y="5865363"/>
                <a:ext cx="91440" cy="5832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25E7CD50-59F1-C3EF-6856-BCF7B560EE5E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2735330" y="5856723"/>
                  <a:ext cx="10908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2978EE07-3387-DE54-CB0F-72E7A9488D9D}"/>
                    </a:ext>
                  </a:extLst>
                </p14:cNvPr>
                <p14:cNvContentPartPr/>
                <p14:nvPr/>
              </p14:nvContentPartPr>
              <p14:xfrm>
                <a:off x="2477570" y="5617683"/>
                <a:ext cx="109800" cy="40896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2978EE07-3387-DE54-CB0F-72E7A9488D9D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2468570" y="5609043"/>
                  <a:ext cx="12744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32767211-B6CD-94F0-3575-57E7B7515262}"/>
                    </a:ext>
                  </a:extLst>
                </p14:cNvPr>
                <p14:cNvContentPartPr/>
                <p14:nvPr/>
              </p14:nvContentPartPr>
              <p14:xfrm>
                <a:off x="2836490" y="5641803"/>
                <a:ext cx="150480" cy="32652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32767211-B6CD-94F0-3575-57E7B7515262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2827850" y="5632803"/>
                  <a:ext cx="168120" cy="34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23A2B92A-1C6E-834E-EB4B-50870DA579E5}"/>
              </a:ext>
            </a:extLst>
          </p:cNvPr>
          <p:cNvGrpSpPr/>
          <p:nvPr/>
        </p:nvGrpSpPr>
        <p:grpSpPr>
          <a:xfrm>
            <a:off x="6357290" y="4607163"/>
            <a:ext cx="436680" cy="322920"/>
            <a:chOff x="6357290" y="4607163"/>
            <a:chExt cx="436680" cy="32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C7E3FCE4-B14C-6A14-A850-FEA1B1B7E8A7}"/>
                    </a:ext>
                  </a:extLst>
                </p14:cNvPr>
                <p14:cNvContentPartPr/>
                <p14:nvPr/>
              </p14:nvContentPartPr>
              <p14:xfrm>
                <a:off x="6396890" y="4607163"/>
                <a:ext cx="133920" cy="28008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C7E3FCE4-B14C-6A14-A850-FEA1B1B7E8A7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6388250" y="4598523"/>
                  <a:ext cx="15156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94FD4085-B3B0-0947-D793-A39ACBCBF8DA}"/>
                    </a:ext>
                  </a:extLst>
                </p14:cNvPr>
                <p14:cNvContentPartPr/>
                <p14:nvPr/>
              </p14:nvContentPartPr>
              <p14:xfrm>
                <a:off x="6357290" y="4765563"/>
                <a:ext cx="164520" cy="1080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94FD4085-B3B0-0947-D793-A39ACBCBF8DA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6348290" y="4756563"/>
                  <a:ext cx="18216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D1C6F434-8A33-39EE-F00D-B37608FA146E}"/>
                    </a:ext>
                  </a:extLst>
                </p14:cNvPr>
                <p14:cNvContentPartPr/>
                <p14:nvPr/>
              </p14:nvContentPartPr>
              <p14:xfrm>
                <a:off x="6611810" y="4779603"/>
                <a:ext cx="93960" cy="5760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D1C6F434-8A33-39EE-F00D-B37608FA146E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6603170" y="4770963"/>
                  <a:ext cx="1116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5AA06E82-D618-1D0F-9FFB-B4580B3E7562}"/>
                    </a:ext>
                  </a:extLst>
                </p14:cNvPr>
                <p14:cNvContentPartPr/>
                <p14:nvPr/>
              </p14:nvContentPartPr>
              <p14:xfrm>
                <a:off x="6546650" y="4692123"/>
                <a:ext cx="82440" cy="23796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5AA06E82-D618-1D0F-9FFB-B4580B3E7562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6538010" y="4683483"/>
                  <a:ext cx="1000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2AF7848B-A72B-6DDE-AA3A-0AAA131BB181}"/>
                    </a:ext>
                  </a:extLst>
                </p14:cNvPr>
                <p14:cNvContentPartPr/>
                <p14:nvPr/>
              </p14:nvContentPartPr>
              <p14:xfrm>
                <a:off x="6732050" y="4629123"/>
                <a:ext cx="61920" cy="29124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2AF7848B-A72B-6DDE-AA3A-0AAA131BB181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6723410" y="4620483"/>
                  <a:ext cx="79560" cy="30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344" name="Ink 343">
                <a:extLst>
                  <a:ext uri="{FF2B5EF4-FFF2-40B4-BE49-F238E27FC236}">
                    <a16:creationId xmlns:a16="http://schemas.microsoft.com/office/drawing/2014/main" id="{97AAD494-EF52-7122-2928-4EFE4E802424}"/>
                  </a:ext>
                </a:extLst>
              </p14:cNvPr>
              <p14:cNvContentPartPr/>
              <p14:nvPr/>
            </p14:nvContentPartPr>
            <p14:xfrm>
              <a:off x="6395090" y="4203603"/>
              <a:ext cx="155160" cy="257400"/>
            </p14:xfrm>
          </p:contentPart>
        </mc:Choice>
        <mc:Fallback xmlns="">
          <p:pic>
            <p:nvPicPr>
              <p:cNvPr id="344" name="Ink 343">
                <a:extLst>
                  <a:ext uri="{FF2B5EF4-FFF2-40B4-BE49-F238E27FC236}">
                    <a16:creationId xmlns:a16="http://schemas.microsoft.com/office/drawing/2014/main" id="{97AAD494-EF52-7122-2928-4EFE4E802424}"/>
                  </a:ext>
                </a:extLst>
              </p:cNvPr>
              <p:cNvPicPr/>
              <p:nvPr/>
            </p:nvPicPr>
            <p:blipFill>
              <a:blip r:embed="rId502"/>
              <a:stretch>
                <a:fillRect/>
              </a:stretch>
            </p:blipFill>
            <p:spPr>
              <a:xfrm>
                <a:off x="6386450" y="4194603"/>
                <a:ext cx="1728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351" name="Ink 350">
                <a:extLst>
                  <a:ext uri="{FF2B5EF4-FFF2-40B4-BE49-F238E27FC236}">
                    <a16:creationId xmlns:a16="http://schemas.microsoft.com/office/drawing/2014/main" id="{F2F565DF-5F03-EB35-9529-93FD56BC13FB}"/>
                  </a:ext>
                </a:extLst>
              </p14:cNvPr>
              <p14:cNvContentPartPr/>
              <p14:nvPr/>
            </p14:nvContentPartPr>
            <p14:xfrm>
              <a:off x="3735050" y="5767083"/>
              <a:ext cx="965520" cy="139680"/>
            </p14:xfrm>
          </p:contentPart>
        </mc:Choice>
        <mc:Fallback xmlns="">
          <p:pic>
            <p:nvPicPr>
              <p:cNvPr id="351" name="Ink 350">
                <a:extLst>
                  <a:ext uri="{FF2B5EF4-FFF2-40B4-BE49-F238E27FC236}">
                    <a16:creationId xmlns:a16="http://schemas.microsoft.com/office/drawing/2014/main" id="{F2F565DF-5F03-EB35-9529-93FD56BC13FB}"/>
                  </a:ext>
                </a:extLst>
              </p:cNvPr>
              <p:cNvPicPr/>
              <p:nvPr/>
            </p:nvPicPr>
            <p:blipFill>
              <a:blip r:embed="rId504"/>
              <a:stretch>
                <a:fillRect/>
              </a:stretch>
            </p:blipFill>
            <p:spPr>
              <a:xfrm>
                <a:off x="3726410" y="5758083"/>
                <a:ext cx="983160" cy="15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60" name="Group 359">
            <a:extLst>
              <a:ext uri="{FF2B5EF4-FFF2-40B4-BE49-F238E27FC236}">
                <a16:creationId xmlns:a16="http://schemas.microsoft.com/office/drawing/2014/main" id="{420ECC3F-07C0-9B84-F31D-2BD333F5BC55}"/>
              </a:ext>
            </a:extLst>
          </p:cNvPr>
          <p:cNvGrpSpPr/>
          <p:nvPr/>
        </p:nvGrpSpPr>
        <p:grpSpPr>
          <a:xfrm>
            <a:off x="749930" y="6073443"/>
            <a:ext cx="1873800" cy="335880"/>
            <a:chOff x="749930" y="6073443"/>
            <a:chExt cx="1873800" cy="33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524A8DBA-DA92-8400-EC52-F07623E6DADB}"/>
                    </a:ext>
                  </a:extLst>
                </p14:cNvPr>
                <p14:cNvContentPartPr/>
                <p14:nvPr/>
              </p14:nvContentPartPr>
              <p14:xfrm>
                <a:off x="749930" y="6073443"/>
                <a:ext cx="1008720" cy="33588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524A8DBA-DA92-8400-EC52-F07623E6DADB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741290" y="6064803"/>
                  <a:ext cx="102636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3F88062E-3C0C-DC88-80E0-7B3C5A07E0E1}"/>
                    </a:ext>
                  </a:extLst>
                </p14:cNvPr>
                <p14:cNvContentPartPr/>
                <p14:nvPr/>
              </p14:nvContentPartPr>
              <p14:xfrm>
                <a:off x="1349330" y="6133563"/>
                <a:ext cx="238320" cy="6372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3F88062E-3C0C-DC88-80E0-7B3C5A07E0E1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1340330" y="6124563"/>
                  <a:ext cx="25596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30000E9E-4384-C818-BD4F-97931CEEB85D}"/>
                    </a:ext>
                  </a:extLst>
                </p14:cNvPr>
                <p14:cNvContentPartPr/>
                <p14:nvPr/>
              </p14:nvContentPartPr>
              <p14:xfrm>
                <a:off x="2044850" y="6122043"/>
                <a:ext cx="129600" cy="27000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30000E9E-4384-C818-BD4F-97931CEEB85D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2036210" y="6113403"/>
                  <a:ext cx="14724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52A872D0-940E-AB5F-0D61-65851A7400E7}"/>
                    </a:ext>
                  </a:extLst>
                </p14:cNvPr>
                <p14:cNvContentPartPr/>
                <p14:nvPr/>
              </p14:nvContentPartPr>
              <p14:xfrm>
                <a:off x="2022530" y="6246603"/>
                <a:ext cx="238680" cy="3960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52A872D0-940E-AB5F-0D61-65851A7400E7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2013890" y="6237603"/>
                  <a:ext cx="2563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53E89509-F9C6-5F96-D53E-58B1617DB715}"/>
                    </a:ext>
                  </a:extLst>
                </p14:cNvPr>
                <p14:cNvContentPartPr/>
                <p14:nvPr/>
              </p14:nvContentPartPr>
              <p14:xfrm>
                <a:off x="2384330" y="6236163"/>
                <a:ext cx="95400" cy="12600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53E89509-F9C6-5F96-D53E-58B1617DB715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2375330" y="6227163"/>
                  <a:ext cx="1130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5BADF6B2-9D77-9EF1-D92B-59732C3CF079}"/>
                    </a:ext>
                  </a:extLst>
                </p14:cNvPr>
                <p14:cNvContentPartPr/>
                <p14:nvPr/>
              </p14:nvContentPartPr>
              <p14:xfrm>
                <a:off x="2306210" y="6152283"/>
                <a:ext cx="108000" cy="23688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5BADF6B2-9D77-9EF1-D92B-59732C3CF079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2297570" y="6143643"/>
                  <a:ext cx="12564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544AFFD2-7D95-27D9-8DFC-58B23B8FEF18}"/>
                    </a:ext>
                  </a:extLst>
                </p14:cNvPr>
                <p14:cNvContentPartPr/>
                <p14:nvPr/>
              </p14:nvContentPartPr>
              <p14:xfrm>
                <a:off x="2496290" y="6145443"/>
                <a:ext cx="127440" cy="2307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544AFFD2-7D95-27D9-8DFC-58B23B8FEF18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2487290" y="6136443"/>
                  <a:ext cx="145080" cy="248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346" name="Ink 345">
                <a:extLst>
                  <a:ext uri="{FF2B5EF4-FFF2-40B4-BE49-F238E27FC236}">
                    <a16:creationId xmlns:a16="http://schemas.microsoft.com/office/drawing/2014/main" id="{C9D480BC-120A-54A9-A1D5-3BB5F7181355}"/>
                  </a:ext>
                </a:extLst>
              </p14:cNvPr>
              <p14:cNvContentPartPr/>
              <p14:nvPr/>
            </p14:nvContentPartPr>
            <p14:xfrm>
              <a:off x="3174890" y="5690403"/>
              <a:ext cx="118440" cy="220320"/>
            </p14:xfrm>
          </p:contentPart>
        </mc:Choice>
        <mc:Fallback xmlns="">
          <p:pic>
            <p:nvPicPr>
              <p:cNvPr id="346" name="Ink 345">
                <a:extLst>
                  <a:ext uri="{FF2B5EF4-FFF2-40B4-BE49-F238E27FC236}">
                    <a16:creationId xmlns:a16="http://schemas.microsoft.com/office/drawing/2014/main" id="{C9D480BC-120A-54A9-A1D5-3BB5F7181355}"/>
                  </a:ext>
                </a:extLst>
              </p:cNvPr>
              <p:cNvPicPr/>
              <p:nvPr/>
            </p:nvPicPr>
            <p:blipFill>
              <a:blip r:embed="rId520"/>
              <a:stretch>
                <a:fillRect/>
              </a:stretch>
            </p:blipFill>
            <p:spPr>
              <a:xfrm>
                <a:off x="3165890" y="5681403"/>
                <a:ext cx="1360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347" name="Ink 346">
                <a:extLst>
                  <a:ext uri="{FF2B5EF4-FFF2-40B4-BE49-F238E27FC236}">
                    <a16:creationId xmlns:a16="http://schemas.microsoft.com/office/drawing/2014/main" id="{B721C1DF-5505-5924-28B6-CF585DD66D1B}"/>
                  </a:ext>
                </a:extLst>
              </p14:cNvPr>
              <p14:cNvContentPartPr/>
              <p14:nvPr/>
            </p14:nvContentPartPr>
            <p14:xfrm>
              <a:off x="3143210" y="5775003"/>
              <a:ext cx="127440" cy="54000"/>
            </p14:xfrm>
          </p:contentPart>
        </mc:Choice>
        <mc:Fallback xmlns="">
          <p:pic>
            <p:nvPicPr>
              <p:cNvPr id="347" name="Ink 346">
                <a:extLst>
                  <a:ext uri="{FF2B5EF4-FFF2-40B4-BE49-F238E27FC236}">
                    <a16:creationId xmlns:a16="http://schemas.microsoft.com/office/drawing/2014/main" id="{B721C1DF-5505-5924-28B6-CF585DD66D1B}"/>
                  </a:ext>
                </a:extLst>
              </p:cNvPr>
              <p:cNvPicPr/>
              <p:nvPr/>
            </p:nvPicPr>
            <p:blipFill>
              <a:blip r:embed="rId522"/>
              <a:stretch>
                <a:fillRect/>
              </a:stretch>
            </p:blipFill>
            <p:spPr>
              <a:xfrm>
                <a:off x="3134210" y="5766363"/>
                <a:ext cx="1450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348" name="Ink 347">
                <a:extLst>
                  <a:ext uri="{FF2B5EF4-FFF2-40B4-BE49-F238E27FC236}">
                    <a16:creationId xmlns:a16="http://schemas.microsoft.com/office/drawing/2014/main" id="{C02D92C1-A690-1832-CD1F-01AFB3E8AE74}"/>
                  </a:ext>
                </a:extLst>
              </p14:cNvPr>
              <p14:cNvContentPartPr/>
              <p14:nvPr/>
            </p14:nvContentPartPr>
            <p14:xfrm>
              <a:off x="3321050" y="5662323"/>
              <a:ext cx="75240" cy="242280"/>
            </p14:xfrm>
          </p:contentPart>
        </mc:Choice>
        <mc:Fallback xmlns="">
          <p:pic>
            <p:nvPicPr>
              <p:cNvPr id="348" name="Ink 347">
                <a:extLst>
                  <a:ext uri="{FF2B5EF4-FFF2-40B4-BE49-F238E27FC236}">
                    <a16:creationId xmlns:a16="http://schemas.microsoft.com/office/drawing/2014/main" id="{C02D92C1-A690-1832-CD1F-01AFB3E8AE74}"/>
                  </a:ext>
                </a:extLst>
              </p:cNvPr>
              <p:cNvPicPr/>
              <p:nvPr/>
            </p:nvPicPr>
            <p:blipFill>
              <a:blip r:embed="rId524"/>
              <a:stretch>
                <a:fillRect/>
              </a:stretch>
            </p:blipFill>
            <p:spPr>
              <a:xfrm>
                <a:off x="3312410" y="5653323"/>
                <a:ext cx="9288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349" name="Ink 348">
                <a:extLst>
                  <a:ext uri="{FF2B5EF4-FFF2-40B4-BE49-F238E27FC236}">
                    <a16:creationId xmlns:a16="http://schemas.microsoft.com/office/drawing/2014/main" id="{68337CDA-41CB-9BDA-B951-6EFB08F2E9A4}"/>
                  </a:ext>
                </a:extLst>
              </p14:cNvPr>
              <p14:cNvContentPartPr/>
              <p14:nvPr/>
            </p14:nvContentPartPr>
            <p14:xfrm>
              <a:off x="3449570" y="5795523"/>
              <a:ext cx="93600" cy="120600"/>
            </p14:xfrm>
          </p:contentPart>
        </mc:Choice>
        <mc:Fallback xmlns="">
          <p:pic>
            <p:nvPicPr>
              <p:cNvPr id="349" name="Ink 348">
                <a:extLst>
                  <a:ext uri="{FF2B5EF4-FFF2-40B4-BE49-F238E27FC236}">
                    <a16:creationId xmlns:a16="http://schemas.microsoft.com/office/drawing/2014/main" id="{68337CDA-41CB-9BDA-B951-6EFB08F2E9A4}"/>
                  </a:ext>
                </a:extLst>
              </p:cNvPr>
              <p:cNvPicPr/>
              <p:nvPr/>
            </p:nvPicPr>
            <p:blipFill>
              <a:blip r:embed="rId526"/>
              <a:stretch>
                <a:fillRect/>
              </a:stretch>
            </p:blipFill>
            <p:spPr>
              <a:xfrm>
                <a:off x="3440570" y="5786523"/>
                <a:ext cx="11124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361" name="Ink 360">
                <a:extLst>
                  <a:ext uri="{FF2B5EF4-FFF2-40B4-BE49-F238E27FC236}">
                    <a16:creationId xmlns:a16="http://schemas.microsoft.com/office/drawing/2014/main" id="{20B5B8E7-0ED9-3E36-7F07-7C1A16B6AB8F}"/>
                  </a:ext>
                </a:extLst>
              </p14:cNvPr>
              <p14:cNvContentPartPr/>
              <p14:nvPr/>
            </p14:nvContentPartPr>
            <p14:xfrm>
              <a:off x="2973290" y="6240123"/>
              <a:ext cx="123120" cy="117720"/>
            </p14:xfrm>
          </p:contentPart>
        </mc:Choice>
        <mc:Fallback xmlns="">
          <p:pic>
            <p:nvPicPr>
              <p:cNvPr id="361" name="Ink 360">
                <a:extLst>
                  <a:ext uri="{FF2B5EF4-FFF2-40B4-BE49-F238E27FC236}">
                    <a16:creationId xmlns:a16="http://schemas.microsoft.com/office/drawing/2014/main" id="{20B5B8E7-0ED9-3E36-7F07-7C1A16B6AB8F}"/>
                  </a:ext>
                </a:extLst>
              </p:cNvPr>
              <p:cNvPicPr/>
              <p:nvPr/>
            </p:nvPicPr>
            <p:blipFill>
              <a:blip r:embed="rId528"/>
              <a:stretch>
                <a:fillRect/>
              </a:stretch>
            </p:blipFill>
            <p:spPr>
              <a:xfrm>
                <a:off x="2964290" y="6231123"/>
                <a:ext cx="14076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362" name="Ink 361">
                <a:extLst>
                  <a:ext uri="{FF2B5EF4-FFF2-40B4-BE49-F238E27FC236}">
                    <a16:creationId xmlns:a16="http://schemas.microsoft.com/office/drawing/2014/main" id="{A2E44B44-D01F-9F8E-6490-996CFA61458B}"/>
                  </a:ext>
                </a:extLst>
              </p14:cNvPr>
              <p14:cNvContentPartPr/>
              <p14:nvPr/>
            </p14:nvContentPartPr>
            <p14:xfrm>
              <a:off x="3188210" y="6262803"/>
              <a:ext cx="12600" cy="82800"/>
            </p14:xfrm>
          </p:contentPart>
        </mc:Choice>
        <mc:Fallback xmlns="">
          <p:pic>
            <p:nvPicPr>
              <p:cNvPr id="362" name="Ink 361">
                <a:extLst>
                  <a:ext uri="{FF2B5EF4-FFF2-40B4-BE49-F238E27FC236}">
                    <a16:creationId xmlns:a16="http://schemas.microsoft.com/office/drawing/2014/main" id="{A2E44B44-D01F-9F8E-6490-996CFA61458B}"/>
                  </a:ext>
                </a:extLst>
              </p:cNvPr>
              <p:cNvPicPr/>
              <p:nvPr/>
            </p:nvPicPr>
            <p:blipFill>
              <a:blip r:embed="rId530"/>
              <a:stretch>
                <a:fillRect/>
              </a:stretch>
            </p:blipFill>
            <p:spPr>
              <a:xfrm>
                <a:off x="3179570" y="6253803"/>
                <a:ext cx="3024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363" name="Ink 362">
                <a:extLst>
                  <a:ext uri="{FF2B5EF4-FFF2-40B4-BE49-F238E27FC236}">
                    <a16:creationId xmlns:a16="http://schemas.microsoft.com/office/drawing/2014/main" id="{251A4ED2-C226-DD70-C97C-FD520EBCD1E3}"/>
                  </a:ext>
                </a:extLst>
              </p14:cNvPr>
              <p14:cNvContentPartPr/>
              <p14:nvPr/>
            </p14:nvContentPartPr>
            <p14:xfrm>
              <a:off x="3242930" y="6121323"/>
              <a:ext cx="62640" cy="224640"/>
            </p14:xfrm>
          </p:contentPart>
        </mc:Choice>
        <mc:Fallback xmlns="">
          <p:pic>
            <p:nvPicPr>
              <p:cNvPr id="363" name="Ink 362">
                <a:extLst>
                  <a:ext uri="{FF2B5EF4-FFF2-40B4-BE49-F238E27FC236}">
                    <a16:creationId xmlns:a16="http://schemas.microsoft.com/office/drawing/2014/main" id="{251A4ED2-C226-DD70-C97C-FD520EBCD1E3}"/>
                  </a:ext>
                </a:extLst>
              </p:cNvPr>
              <p:cNvPicPr/>
              <p:nvPr/>
            </p:nvPicPr>
            <p:blipFill>
              <a:blip r:embed="rId532"/>
              <a:stretch>
                <a:fillRect/>
              </a:stretch>
            </p:blipFill>
            <p:spPr>
              <a:xfrm>
                <a:off x="3234290" y="6112683"/>
                <a:ext cx="8028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364" name="Ink 363">
                <a:extLst>
                  <a:ext uri="{FF2B5EF4-FFF2-40B4-BE49-F238E27FC236}">
                    <a16:creationId xmlns:a16="http://schemas.microsoft.com/office/drawing/2014/main" id="{7046EF40-D31C-7146-FF38-3D90887A6489}"/>
                  </a:ext>
                </a:extLst>
              </p14:cNvPr>
              <p14:cNvContentPartPr/>
              <p14:nvPr/>
            </p14:nvContentPartPr>
            <p14:xfrm>
              <a:off x="3230690" y="6099723"/>
              <a:ext cx="286560" cy="234360"/>
            </p14:xfrm>
          </p:contentPart>
        </mc:Choice>
        <mc:Fallback xmlns="">
          <p:pic>
            <p:nvPicPr>
              <p:cNvPr id="364" name="Ink 363">
                <a:extLst>
                  <a:ext uri="{FF2B5EF4-FFF2-40B4-BE49-F238E27FC236}">
                    <a16:creationId xmlns:a16="http://schemas.microsoft.com/office/drawing/2014/main" id="{7046EF40-D31C-7146-FF38-3D90887A6489}"/>
                  </a:ext>
                </a:extLst>
              </p:cNvPr>
              <p:cNvPicPr/>
              <p:nvPr/>
            </p:nvPicPr>
            <p:blipFill>
              <a:blip r:embed="rId534"/>
              <a:stretch>
                <a:fillRect/>
              </a:stretch>
            </p:blipFill>
            <p:spPr>
              <a:xfrm>
                <a:off x="3222050" y="6091083"/>
                <a:ext cx="304200" cy="25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98" name="Group 397">
            <a:extLst>
              <a:ext uri="{FF2B5EF4-FFF2-40B4-BE49-F238E27FC236}">
                <a16:creationId xmlns:a16="http://schemas.microsoft.com/office/drawing/2014/main" id="{99B78C05-9056-95E4-6C6A-564CA64A8FA8}"/>
              </a:ext>
            </a:extLst>
          </p:cNvPr>
          <p:cNvGrpSpPr/>
          <p:nvPr/>
        </p:nvGrpSpPr>
        <p:grpSpPr>
          <a:xfrm>
            <a:off x="3731492" y="6082753"/>
            <a:ext cx="1896840" cy="311040"/>
            <a:chOff x="3731492" y="6082753"/>
            <a:chExt cx="1896840" cy="31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2BF48211-E977-41F7-1572-DB4D54C63588}"/>
                    </a:ext>
                  </a:extLst>
                </p14:cNvPr>
                <p14:cNvContentPartPr/>
                <p14:nvPr/>
              </p14:nvContentPartPr>
              <p14:xfrm>
                <a:off x="3731492" y="6082753"/>
                <a:ext cx="1289520" cy="31104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2BF48211-E977-41F7-1572-DB4D54C63588}"/>
                    </a:ext>
                  </a:extLst>
                </p:cNvPr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3722852" y="6074113"/>
                  <a:ext cx="130716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827EA0F2-10CC-9572-CC2D-A8AF683DF14B}"/>
                    </a:ext>
                  </a:extLst>
                </p14:cNvPr>
                <p14:cNvContentPartPr/>
                <p14:nvPr/>
              </p14:nvContentPartPr>
              <p14:xfrm>
                <a:off x="4466612" y="6182113"/>
                <a:ext cx="156600" cy="3168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827EA0F2-10CC-9572-CC2D-A8AF683DF14B}"/>
                    </a:ext>
                  </a:extLst>
                </p:cNvPr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4457612" y="6173473"/>
                  <a:ext cx="1742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9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61BE34E0-7C96-700F-92EA-11D266671A68}"/>
                    </a:ext>
                  </a:extLst>
                </p14:cNvPr>
                <p14:cNvContentPartPr/>
                <p14:nvPr/>
              </p14:nvContentPartPr>
              <p14:xfrm>
                <a:off x="4436372" y="6136753"/>
                <a:ext cx="50040" cy="720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61BE34E0-7C96-700F-92EA-11D266671A68}"/>
                    </a:ext>
                  </a:extLst>
                </p:cNvPr>
                <p:cNvPicPr/>
                <p:nvPr/>
              </p:nvPicPr>
              <p:blipFill>
                <a:blip r:embed="rId540"/>
                <a:stretch>
                  <a:fillRect/>
                </a:stretch>
              </p:blipFill>
              <p:spPr>
                <a:xfrm>
                  <a:off x="4427372" y="6128113"/>
                  <a:ext cx="676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FCB3B4B8-C940-94A7-5128-47B546D6363F}"/>
                    </a:ext>
                  </a:extLst>
                </p14:cNvPr>
                <p14:cNvContentPartPr/>
                <p14:nvPr/>
              </p14:nvContentPartPr>
              <p14:xfrm>
                <a:off x="5220452" y="6181033"/>
                <a:ext cx="88560" cy="3276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FCB3B4B8-C940-94A7-5128-47B546D6363F}"/>
                    </a:ext>
                  </a:extLst>
                </p:cNvPr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5211812" y="6172033"/>
                  <a:ext cx="1062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EE694FE1-14AD-ECCC-2E0D-19D37F2966E3}"/>
                    </a:ext>
                  </a:extLst>
                </p14:cNvPr>
                <p14:cNvContentPartPr/>
                <p14:nvPr/>
              </p14:nvContentPartPr>
              <p14:xfrm>
                <a:off x="5190572" y="6276793"/>
                <a:ext cx="138600" cy="540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EE694FE1-14AD-ECCC-2E0D-19D37F2966E3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5181572" y="6267793"/>
                  <a:ext cx="1562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1A73E658-2C4C-14CA-2830-AEEC95C90225}"/>
                    </a:ext>
                  </a:extLst>
                </p14:cNvPr>
                <p14:cNvContentPartPr/>
                <p14:nvPr/>
              </p14:nvContentPartPr>
              <p14:xfrm>
                <a:off x="5498012" y="6084913"/>
                <a:ext cx="130320" cy="23364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1A73E658-2C4C-14CA-2830-AEEC95C90225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5489372" y="6076273"/>
                  <a:ext cx="147960" cy="25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B3F35C39-1D14-DBF1-E0C2-61D6E60BE50A}"/>
              </a:ext>
            </a:extLst>
          </p:cNvPr>
          <p:cNvGrpSpPr/>
          <p:nvPr/>
        </p:nvGrpSpPr>
        <p:grpSpPr>
          <a:xfrm>
            <a:off x="5584052" y="3665353"/>
            <a:ext cx="428040" cy="247320"/>
            <a:chOff x="5584052" y="3665353"/>
            <a:chExt cx="428040" cy="24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A5ABB2D7-5B74-1F41-AD1F-C80077B0DEE5}"/>
                    </a:ext>
                  </a:extLst>
                </p14:cNvPr>
                <p14:cNvContentPartPr/>
                <p14:nvPr/>
              </p14:nvContentPartPr>
              <p14:xfrm>
                <a:off x="5818052" y="3802153"/>
                <a:ext cx="194040" cy="1368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A5ABB2D7-5B74-1F41-AD1F-C80077B0DEE5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5809052" y="3793153"/>
                  <a:ext cx="2116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F912F9CE-222F-4F69-7553-3BF62A719CAF}"/>
                    </a:ext>
                  </a:extLst>
                </p14:cNvPr>
                <p14:cNvContentPartPr/>
                <p14:nvPr/>
              </p14:nvContentPartPr>
              <p14:xfrm>
                <a:off x="5584052" y="3665353"/>
                <a:ext cx="138240" cy="24732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F912F9CE-222F-4F69-7553-3BF62A719CAF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5575052" y="3656353"/>
                  <a:ext cx="155880" cy="264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13604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25D101-E173-88C8-CF72-B69C7CCA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34" y="1091884"/>
            <a:ext cx="6853460" cy="46742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DEBDE8F-1F36-A5C2-1654-B2AC631631E9}"/>
                  </a:ext>
                </a:extLst>
              </p14:cNvPr>
              <p14:cNvContentPartPr/>
              <p14:nvPr/>
            </p14:nvContentPartPr>
            <p14:xfrm>
              <a:off x="4783735" y="2139787"/>
              <a:ext cx="1251000" cy="286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DEBDE8F-1F36-A5C2-1654-B2AC631631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7735" y="2067787"/>
                <a:ext cx="1322640" cy="430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DAB0237F-85A4-3304-B1E1-E8CB89B3BD32}"/>
              </a:ext>
            </a:extLst>
          </p:cNvPr>
          <p:cNvGrpSpPr/>
          <p:nvPr/>
        </p:nvGrpSpPr>
        <p:grpSpPr>
          <a:xfrm>
            <a:off x="141010" y="160502"/>
            <a:ext cx="848520" cy="257400"/>
            <a:chOff x="141010" y="160502"/>
            <a:chExt cx="848520" cy="25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B39DB94-66EB-7CF7-A50B-90434211DFFD}"/>
                    </a:ext>
                  </a:extLst>
                </p14:cNvPr>
                <p14:cNvContentPartPr/>
                <p14:nvPr/>
              </p14:nvContentPartPr>
              <p14:xfrm>
                <a:off x="213730" y="165902"/>
                <a:ext cx="11160" cy="228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B39DB94-66EB-7CF7-A50B-90434211DFF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5090" y="156902"/>
                  <a:ext cx="288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5F84FFE-CD60-3D1B-3E35-D6C68DEF1BAE}"/>
                    </a:ext>
                  </a:extLst>
                </p14:cNvPr>
                <p14:cNvContentPartPr/>
                <p14:nvPr/>
              </p14:nvContentPartPr>
              <p14:xfrm>
                <a:off x="333610" y="166982"/>
                <a:ext cx="26280" cy="219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5F84FFE-CD60-3D1B-3E35-D6C68DEF1BA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4610" y="157982"/>
                  <a:ext cx="439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E1F846D-884E-700B-C076-879BFB1FB272}"/>
                    </a:ext>
                  </a:extLst>
                </p14:cNvPr>
                <p14:cNvContentPartPr/>
                <p14:nvPr/>
              </p14:nvContentPartPr>
              <p14:xfrm>
                <a:off x="438730" y="162662"/>
                <a:ext cx="22320" cy="248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E1F846D-884E-700B-C076-879BFB1FB27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0090" y="153662"/>
                  <a:ext cx="399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996AC2F-F1F0-9897-1B5A-EEE4FF1788E9}"/>
                    </a:ext>
                  </a:extLst>
                </p14:cNvPr>
                <p14:cNvContentPartPr/>
                <p14:nvPr/>
              </p14:nvContentPartPr>
              <p14:xfrm>
                <a:off x="141010" y="160502"/>
                <a:ext cx="390240" cy="25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996AC2F-F1F0-9897-1B5A-EEE4FF1788E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2370" y="151862"/>
                  <a:ext cx="4078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27FC9BF-1176-0ED4-88DE-3191AE903454}"/>
                    </a:ext>
                  </a:extLst>
                </p14:cNvPr>
                <p14:cNvContentPartPr/>
                <p14:nvPr/>
              </p14:nvContentPartPr>
              <p14:xfrm>
                <a:off x="176290" y="392702"/>
                <a:ext cx="300240" cy="12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27FC9BF-1176-0ED4-88DE-3191AE90345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67650" y="384062"/>
                  <a:ext cx="3178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5D3CAB4-BB58-69CE-8FB1-6FDD685FCEEE}"/>
                    </a:ext>
                  </a:extLst>
                </p14:cNvPr>
                <p14:cNvContentPartPr/>
                <p14:nvPr/>
              </p14:nvContentPartPr>
              <p14:xfrm>
                <a:off x="636730" y="369662"/>
                <a:ext cx="5760" cy="13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5D3CAB4-BB58-69CE-8FB1-6FDD685FCEE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8090" y="360662"/>
                  <a:ext cx="234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BDA2D58-44CF-7EBC-6B8F-4C6F35132F6C}"/>
                    </a:ext>
                  </a:extLst>
                </p14:cNvPr>
                <p14:cNvContentPartPr/>
                <p14:nvPr/>
              </p14:nvContentPartPr>
              <p14:xfrm>
                <a:off x="702610" y="167702"/>
                <a:ext cx="188280" cy="235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BDA2D58-44CF-7EBC-6B8F-4C6F35132F6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93970" y="159062"/>
                  <a:ext cx="20592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29642F6-ECBB-FF3A-FFDD-61B4A20DEA2D}"/>
                    </a:ext>
                  </a:extLst>
                </p14:cNvPr>
                <p14:cNvContentPartPr/>
                <p14:nvPr/>
              </p14:nvContentPartPr>
              <p14:xfrm>
                <a:off x="980890" y="402422"/>
                <a:ext cx="8640" cy="15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29642F6-ECBB-FF3A-FFDD-61B4A20DEA2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71890" y="393422"/>
                  <a:ext cx="26280" cy="3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777A94-33F1-635E-E8B1-A727BD7C83AC}"/>
              </a:ext>
            </a:extLst>
          </p:cNvPr>
          <p:cNvGrpSpPr/>
          <p:nvPr/>
        </p:nvGrpSpPr>
        <p:grpSpPr>
          <a:xfrm>
            <a:off x="1244410" y="80942"/>
            <a:ext cx="1178640" cy="330840"/>
            <a:chOff x="1244410" y="80942"/>
            <a:chExt cx="1178640" cy="33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8C6F44B-CFB6-40A0-8844-7DB9C337036D}"/>
                    </a:ext>
                  </a:extLst>
                </p14:cNvPr>
                <p14:cNvContentPartPr/>
                <p14:nvPr/>
              </p14:nvContentPartPr>
              <p14:xfrm>
                <a:off x="1244410" y="118022"/>
                <a:ext cx="183240" cy="284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8C6F44B-CFB6-40A0-8844-7DB9C337036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35770" y="109022"/>
                  <a:ext cx="2008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2B08352-B69B-FBA7-7B82-0F60FCC2AAE6}"/>
                    </a:ext>
                  </a:extLst>
                </p14:cNvPr>
                <p14:cNvContentPartPr/>
                <p14:nvPr/>
              </p14:nvContentPartPr>
              <p14:xfrm>
                <a:off x="1391650" y="80942"/>
                <a:ext cx="1031400" cy="330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2B08352-B69B-FBA7-7B82-0F60FCC2AAE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383010" y="71942"/>
                  <a:ext cx="104904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DB29133-45F6-A0FA-CEC6-72BF8D8CD9B2}"/>
                    </a:ext>
                  </a:extLst>
                </p14:cNvPr>
                <p14:cNvContentPartPr/>
                <p14:nvPr/>
              </p14:nvContentPartPr>
              <p14:xfrm>
                <a:off x="1662730" y="175262"/>
                <a:ext cx="200160" cy="9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DB29133-45F6-A0FA-CEC6-72BF8D8CD9B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653730" y="166262"/>
                  <a:ext cx="2178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8B71A56-D497-590F-A42E-3CF25591E2B9}"/>
                    </a:ext>
                  </a:extLst>
                </p14:cNvPr>
                <p14:cNvContentPartPr/>
                <p14:nvPr/>
              </p14:nvContentPartPr>
              <p14:xfrm>
                <a:off x="1572730" y="179942"/>
                <a:ext cx="24840" cy="11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8B71A56-D497-590F-A42E-3CF25591E2B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564090" y="171302"/>
                  <a:ext cx="42480" cy="29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40A56FD-538E-416A-0D98-4B852AFB962F}"/>
                  </a:ext>
                </a:extLst>
              </p14:cNvPr>
              <p14:cNvContentPartPr/>
              <p14:nvPr/>
            </p14:nvContentPartPr>
            <p14:xfrm>
              <a:off x="2585410" y="64382"/>
              <a:ext cx="899280" cy="308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40A56FD-538E-416A-0D98-4B852AFB962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576410" y="55382"/>
                <a:ext cx="916920" cy="32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23A5DE8B-9B67-517C-0EED-B7A125D0A486}"/>
              </a:ext>
            </a:extLst>
          </p:cNvPr>
          <p:cNvGrpSpPr/>
          <p:nvPr/>
        </p:nvGrpSpPr>
        <p:grpSpPr>
          <a:xfrm>
            <a:off x="3761170" y="15062"/>
            <a:ext cx="3791160" cy="609120"/>
            <a:chOff x="3761170" y="15062"/>
            <a:chExt cx="3791160" cy="60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58F83A8-9646-9AA4-99A2-E68DC486B719}"/>
                    </a:ext>
                  </a:extLst>
                </p14:cNvPr>
                <p14:cNvContentPartPr/>
                <p14:nvPr/>
              </p14:nvContentPartPr>
              <p14:xfrm>
                <a:off x="3761170" y="15062"/>
                <a:ext cx="1125360" cy="606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58F83A8-9646-9AA4-99A2-E68DC486B71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752530" y="6062"/>
                  <a:ext cx="1143000" cy="62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47D8164-3F1C-60A7-48FB-EB55F21A4059}"/>
                    </a:ext>
                  </a:extLst>
                </p14:cNvPr>
                <p14:cNvContentPartPr/>
                <p14:nvPr/>
              </p14:nvContentPartPr>
              <p14:xfrm>
                <a:off x="3838210" y="162662"/>
                <a:ext cx="356040" cy="25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47D8164-3F1C-60A7-48FB-EB55F21A405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829210" y="153662"/>
                  <a:ext cx="3736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3F1047F-B8C2-5EBC-D247-4DE8C9D8A3FB}"/>
                    </a:ext>
                  </a:extLst>
                </p14:cNvPr>
                <p14:cNvContentPartPr/>
                <p14:nvPr/>
              </p14:nvContentPartPr>
              <p14:xfrm>
                <a:off x="5266330" y="123782"/>
                <a:ext cx="189720" cy="416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3F1047F-B8C2-5EBC-D247-4DE8C9D8A3F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257690" y="114782"/>
                  <a:ext cx="20736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8D74471-F471-779D-56EA-B270487B42D1}"/>
                    </a:ext>
                  </a:extLst>
                </p14:cNvPr>
                <p14:cNvContentPartPr/>
                <p14:nvPr/>
              </p14:nvContentPartPr>
              <p14:xfrm>
                <a:off x="5636770" y="201542"/>
                <a:ext cx="255960" cy="218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8D74471-F471-779D-56EA-B270487B42D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628130" y="192542"/>
                  <a:ext cx="2736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0C1890E-1E4E-C8FE-77BD-6C9736AF85BE}"/>
                    </a:ext>
                  </a:extLst>
                </p14:cNvPr>
                <p14:cNvContentPartPr/>
                <p14:nvPr/>
              </p14:nvContentPartPr>
              <p14:xfrm>
                <a:off x="6080650" y="332582"/>
                <a:ext cx="133200" cy="11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0C1890E-1E4E-C8FE-77BD-6C9736AF85B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072010" y="323582"/>
                  <a:ext cx="1508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FF53FD7-7C5F-645E-31CC-0907924E1435}"/>
                    </a:ext>
                  </a:extLst>
                </p14:cNvPr>
                <p14:cNvContentPartPr/>
                <p14:nvPr/>
              </p14:nvContentPartPr>
              <p14:xfrm>
                <a:off x="6314290" y="93182"/>
                <a:ext cx="219600" cy="287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FF53FD7-7C5F-645E-31CC-0907924E143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305290" y="84542"/>
                  <a:ext cx="23724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1EB51E5-EFE4-06EF-BD48-BE04663C3688}"/>
                    </a:ext>
                  </a:extLst>
                </p14:cNvPr>
                <p14:cNvContentPartPr/>
                <p14:nvPr/>
              </p14:nvContentPartPr>
              <p14:xfrm>
                <a:off x="6576370" y="214862"/>
                <a:ext cx="975960" cy="409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1EB51E5-EFE4-06EF-BD48-BE04663C368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567730" y="206222"/>
                  <a:ext cx="993600" cy="42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CC5EC7B-3CA0-4C62-BC29-6DD8EB3DA33C}"/>
              </a:ext>
            </a:extLst>
          </p:cNvPr>
          <p:cNvGrpSpPr/>
          <p:nvPr/>
        </p:nvGrpSpPr>
        <p:grpSpPr>
          <a:xfrm>
            <a:off x="4816330" y="1805849"/>
            <a:ext cx="2053080" cy="496800"/>
            <a:chOff x="4816330" y="1805849"/>
            <a:chExt cx="2053080" cy="49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C73C90F-340E-24A8-B346-8E820E094C7F}"/>
                    </a:ext>
                  </a:extLst>
                </p14:cNvPr>
                <p14:cNvContentPartPr/>
                <p14:nvPr/>
              </p14:nvContentPartPr>
              <p14:xfrm>
                <a:off x="6235810" y="2128409"/>
                <a:ext cx="103680" cy="174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C73C90F-340E-24A8-B346-8E820E094C7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217810" y="2110409"/>
                  <a:ext cx="13932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0584DDC-0799-5808-D880-5F4398A1C486}"/>
                    </a:ext>
                  </a:extLst>
                </p14:cNvPr>
                <p14:cNvContentPartPr/>
                <p14:nvPr/>
              </p14:nvContentPartPr>
              <p14:xfrm>
                <a:off x="6276130" y="2193929"/>
                <a:ext cx="78480" cy="2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0584DDC-0799-5808-D880-5F4398A1C48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258130" y="2176289"/>
                  <a:ext cx="1141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B68DF39-D0ED-8FF9-2926-CDB42352163E}"/>
                    </a:ext>
                  </a:extLst>
                </p14:cNvPr>
                <p14:cNvContentPartPr/>
                <p14:nvPr/>
              </p14:nvContentPartPr>
              <p14:xfrm>
                <a:off x="6247690" y="2088809"/>
                <a:ext cx="127800" cy="7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B68DF39-D0ED-8FF9-2926-CDB42352163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229690" y="2070809"/>
                  <a:ext cx="1634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C7AE5D6-592A-D182-BE6D-4DBDDC6EE5BD}"/>
                    </a:ext>
                  </a:extLst>
                </p14:cNvPr>
                <p14:cNvContentPartPr/>
                <p14:nvPr/>
              </p14:nvContentPartPr>
              <p14:xfrm>
                <a:off x="6484210" y="2101769"/>
                <a:ext cx="139680" cy="172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C7AE5D6-592A-D182-BE6D-4DBDDC6EE5B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466570" y="2084129"/>
                  <a:ext cx="1753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57DBADB-0891-F31F-C7AF-0C6157D4551C}"/>
                    </a:ext>
                  </a:extLst>
                </p14:cNvPr>
                <p14:cNvContentPartPr/>
                <p14:nvPr/>
              </p14:nvContentPartPr>
              <p14:xfrm>
                <a:off x="6716050" y="2079809"/>
                <a:ext cx="153360" cy="183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57DBADB-0891-F31F-C7AF-0C6157D4551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698410" y="2061809"/>
                  <a:ext cx="1890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691D17C-5305-1636-5479-B4E51665DCC8}"/>
                    </a:ext>
                  </a:extLst>
                </p14:cNvPr>
                <p14:cNvContentPartPr/>
                <p14:nvPr/>
              </p14:nvContentPartPr>
              <p14:xfrm>
                <a:off x="4816330" y="1972889"/>
                <a:ext cx="130320" cy="106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691D17C-5305-1636-5479-B4E51665DCC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798690" y="1955249"/>
                  <a:ext cx="16596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A78A12F-B5DB-24BF-7845-EE55850E6586}"/>
                    </a:ext>
                  </a:extLst>
                </p14:cNvPr>
                <p14:cNvContentPartPr/>
                <p14:nvPr/>
              </p14:nvContentPartPr>
              <p14:xfrm>
                <a:off x="4999210" y="1987289"/>
                <a:ext cx="100800" cy="90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A78A12F-B5DB-24BF-7845-EE55850E658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981570" y="1969289"/>
                  <a:ext cx="1364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8D35EAF-33D9-7BAF-BEE1-F28A5AE27547}"/>
                    </a:ext>
                  </a:extLst>
                </p14:cNvPr>
                <p14:cNvContentPartPr/>
                <p14:nvPr/>
              </p14:nvContentPartPr>
              <p14:xfrm>
                <a:off x="5166250" y="1805849"/>
                <a:ext cx="145800" cy="269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8D35EAF-33D9-7BAF-BEE1-F28A5AE2754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148610" y="1788209"/>
                  <a:ext cx="18144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BE433F2-B789-DE68-F79F-FCBDEA39F98B}"/>
                    </a:ext>
                  </a:extLst>
                </p14:cNvPr>
                <p14:cNvContentPartPr/>
                <p14:nvPr/>
              </p14:nvContentPartPr>
              <p14:xfrm>
                <a:off x="5389090" y="1993769"/>
                <a:ext cx="79200" cy="93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BE433F2-B789-DE68-F79F-FCBDEA39F98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371090" y="1976129"/>
                  <a:ext cx="1148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D62818F-4DCA-36A6-F4F0-A7479B9F276E}"/>
                    </a:ext>
                  </a:extLst>
                </p14:cNvPr>
                <p14:cNvContentPartPr/>
                <p14:nvPr/>
              </p14:nvContentPartPr>
              <p14:xfrm>
                <a:off x="5565130" y="2005649"/>
                <a:ext cx="57960" cy="82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D62818F-4DCA-36A6-F4F0-A7479B9F276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547130" y="1987649"/>
                  <a:ext cx="936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88FF238-DBE1-4A7D-F523-7B96E95AA3EF}"/>
                    </a:ext>
                  </a:extLst>
                </p14:cNvPr>
                <p14:cNvContentPartPr/>
                <p14:nvPr/>
              </p14:nvContentPartPr>
              <p14:xfrm>
                <a:off x="5725330" y="2018609"/>
                <a:ext cx="135720" cy="91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88FF238-DBE1-4A7D-F523-7B96E95AA3E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707330" y="2000969"/>
                  <a:ext cx="1713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FCB3903-28EF-9039-9F87-2845E458D015}"/>
                    </a:ext>
                  </a:extLst>
                </p14:cNvPr>
                <p14:cNvContentPartPr/>
                <p14:nvPr/>
              </p14:nvContentPartPr>
              <p14:xfrm>
                <a:off x="5930170" y="2031209"/>
                <a:ext cx="131040" cy="558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FCB3903-28EF-9039-9F87-2845E458D01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912530" y="2013569"/>
                  <a:ext cx="16668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E7E8A96-B239-A86C-8211-1D8B390A835C}"/>
                    </a:ext>
                  </a:extLst>
                </p14:cNvPr>
                <p14:cNvContentPartPr/>
                <p14:nvPr/>
              </p14:nvContentPartPr>
              <p14:xfrm>
                <a:off x="6064450" y="1836089"/>
                <a:ext cx="5040" cy="276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E7E8A96-B239-A86C-8211-1D8B390A835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46810" y="1818089"/>
                  <a:ext cx="40680" cy="31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0E6EE54-96D9-36CB-FDFF-B6C024C21D23}"/>
              </a:ext>
            </a:extLst>
          </p:cNvPr>
          <p:cNvGrpSpPr/>
          <p:nvPr/>
        </p:nvGrpSpPr>
        <p:grpSpPr>
          <a:xfrm>
            <a:off x="8101690" y="141569"/>
            <a:ext cx="3983760" cy="5649480"/>
            <a:chOff x="8101690" y="141569"/>
            <a:chExt cx="3983760" cy="564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93C7F13-BE6B-982C-73CD-3BAB5F80B11B}"/>
                    </a:ext>
                  </a:extLst>
                </p14:cNvPr>
                <p14:cNvContentPartPr/>
                <p14:nvPr/>
              </p14:nvContentPartPr>
              <p14:xfrm>
                <a:off x="8263690" y="796409"/>
                <a:ext cx="3716640" cy="4994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93C7F13-BE6B-982C-73CD-3BAB5F80B11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246050" y="778409"/>
                  <a:ext cx="3752280" cy="503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880AA4E-4077-2F4D-6D5D-F837845E41DE}"/>
                    </a:ext>
                  </a:extLst>
                </p14:cNvPr>
                <p14:cNvContentPartPr/>
                <p14:nvPr/>
              </p14:nvContentPartPr>
              <p14:xfrm>
                <a:off x="11986450" y="2688569"/>
                <a:ext cx="99000" cy="105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880AA4E-4077-2F4D-6D5D-F837845E41D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968450" y="2670929"/>
                  <a:ext cx="1346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53E5B19-DFC0-ADC9-D0EB-C9CC4643F438}"/>
                    </a:ext>
                  </a:extLst>
                </p14:cNvPr>
                <p14:cNvContentPartPr/>
                <p14:nvPr/>
              </p14:nvContentPartPr>
              <p14:xfrm>
                <a:off x="8347930" y="1862009"/>
                <a:ext cx="36720" cy="871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53E5B19-DFC0-ADC9-D0EB-C9CC4643F43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329930" y="1844009"/>
                  <a:ext cx="72360" cy="90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ECFEFD4-EAE7-CC84-5FA7-4B226F168FC7}"/>
                    </a:ext>
                  </a:extLst>
                </p14:cNvPr>
                <p14:cNvContentPartPr/>
                <p14:nvPr/>
              </p14:nvContentPartPr>
              <p14:xfrm>
                <a:off x="8101690" y="141569"/>
                <a:ext cx="267840" cy="1861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ECFEFD4-EAE7-CC84-5FA7-4B226F168FC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084050" y="123569"/>
                  <a:ext cx="303480" cy="18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2F53988-F505-3FBD-ABB0-70F597B82830}"/>
                    </a:ext>
                  </a:extLst>
                </p14:cNvPr>
                <p14:cNvContentPartPr/>
                <p14:nvPr/>
              </p14:nvContentPartPr>
              <p14:xfrm>
                <a:off x="8362690" y="172889"/>
                <a:ext cx="198360" cy="185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2F53988-F505-3FBD-ABB0-70F597B82830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345050" y="155249"/>
                  <a:ext cx="2340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378C147-D95F-AC3B-5C5F-1D01CCD030E5}"/>
                    </a:ext>
                  </a:extLst>
                </p14:cNvPr>
                <p14:cNvContentPartPr/>
                <p14:nvPr/>
              </p14:nvContentPartPr>
              <p14:xfrm>
                <a:off x="8380330" y="2608649"/>
                <a:ext cx="257400" cy="17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378C147-D95F-AC3B-5C5F-1D01CCD030E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362690" y="2590649"/>
                  <a:ext cx="2930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9EAE6A4-47FB-F744-C712-311AEE7C4EB8}"/>
                    </a:ext>
                  </a:extLst>
                </p14:cNvPr>
                <p14:cNvContentPartPr/>
                <p14:nvPr/>
              </p14:nvContentPartPr>
              <p14:xfrm>
                <a:off x="8739970" y="2597129"/>
                <a:ext cx="172080" cy="176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9EAE6A4-47FB-F744-C712-311AEE7C4EB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721970" y="2579489"/>
                  <a:ext cx="2077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38584A4-E3D9-3CA2-148D-06D05ACE45DC}"/>
                    </a:ext>
                  </a:extLst>
                </p14:cNvPr>
                <p14:cNvContentPartPr/>
                <p14:nvPr/>
              </p14:nvContentPartPr>
              <p14:xfrm>
                <a:off x="9282490" y="2601449"/>
                <a:ext cx="152280" cy="75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38584A4-E3D9-3CA2-148D-06D05ACE45D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264490" y="2583449"/>
                  <a:ext cx="1879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3E8208A-7373-BBCF-ABB4-59445604F0AB}"/>
                    </a:ext>
                  </a:extLst>
                </p14:cNvPr>
                <p14:cNvContentPartPr/>
                <p14:nvPr/>
              </p14:nvContentPartPr>
              <p14:xfrm>
                <a:off x="9647890" y="2601449"/>
                <a:ext cx="181440" cy="1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3E8208A-7373-BBCF-ABB4-59445604F0A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629890" y="2583449"/>
                  <a:ext cx="2170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86A114F-0920-3952-9CEE-5B52DBA1D588}"/>
                    </a:ext>
                  </a:extLst>
                </p14:cNvPr>
                <p14:cNvContentPartPr/>
                <p14:nvPr/>
              </p14:nvContentPartPr>
              <p14:xfrm>
                <a:off x="10193650" y="2568329"/>
                <a:ext cx="260640" cy="8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86A114F-0920-3952-9CEE-5B52DBA1D58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176010" y="2550689"/>
                  <a:ext cx="2962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926A50B-DC63-6563-7AA2-C9FAAC3BB423}"/>
                    </a:ext>
                  </a:extLst>
                </p14:cNvPr>
                <p14:cNvContentPartPr/>
                <p14:nvPr/>
              </p14:nvContentPartPr>
              <p14:xfrm>
                <a:off x="10754890" y="2550329"/>
                <a:ext cx="228960" cy="8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926A50B-DC63-6563-7AA2-C9FAAC3BB42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736890" y="2532689"/>
                  <a:ext cx="2646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A8496DC-E47A-351F-6906-E8847005853D}"/>
                    </a:ext>
                  </a:extLst>
                </p14:cNvPr>
                <p14:cNvContentPartPr/>
                <p14:nvPr/>
              </p14:nvContentPartPr>
              <p14:xfrm>
                <a:off x="11254930" y="2563649"/>
                <a:ext cx="185040" cy="50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A8496DC-E47A-351F-6906-E8847005853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1236930" y="2545649"/>
                  <a:ext cx="2206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CCDF407-4F60-4350-ACFA-98C636CD6040}"/>
                    </a:ext>
                  </a:extLst>
                </p14:cNvPr>
                <p14:cNvContentPartPr/>
                <p14:nvPr/>
              </p14:nvContentPartPr>
              <p14:xfrm>
                <a:off x="11815450" y="2561129"/>
                <a:ext cx="111600" cy="118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CCDF407-4F60-4350-ACFA-98C636CD604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1797450" y="2543489"/>
                  <a:ext cx="1472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9EF2C9E-E336-04EF-CABB-70343747C7E9}"/>
                    </a:ext>
                  </a:extLst>
                </p14:cNvPr>
                <p14:cNvContentPartPr/>
                <p14:nvPr/>
              </p14:nvContentPartPr>
              <p14:xfrm>
                <a:off x="8102410" y="2532689"/>
                <a:ext cx="183960" cy="201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9EF2C9E-E336-04EF-CABB-70343747C7E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084410" y="2514689"/>
                  <a:ext cx="219600" cy="23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32F1684-F1D4-D749-F412-D44DD4B792DA}"/>
              </a:ext>
            </a:extLst>
          </p:cNvPr>
          <p:cNvGrpSpPr/>
          <p:nvPr/>
        </p:nvGrpSpPr>
        <p:grpSpPr>
          <a:xfrm>
            <a:off x="8338210" y="1769849"/>
            <a:ext cx="2428560" cy="106920"/>
            <a:chOff x="8338210" y="1769849"/>
            <a:chExt cx="2428560" cy="10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D12A6CC-3CB6-FBFC-59C4-AC2A60414C5C}"/>
                    </a:ext>
                  </a:extLst>
                </p14:cNvPr>
                <p14:cNvContentPartPr/>
                <p14:nvPr/>
              </p14:nvContentPartPr>
              <p14:xfrm>
                <a:off x="8338210" y="1868129"/>
                <a:ext cx="255960" cy="86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D12A6CC-3CB6-FBFC-59C4-AC2A60414C5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329570" y="1859129"/>
                  <a:ext cx="2736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60D4BAA-6967-7F1B-34D7-4D38EA1D4FA0}"/>
                    </a:ext>
                  </a:extLst>
                </p14:cNvPr>
                <p14:cNvContentPartPr/>
                <p14:nvPr/>
              </p14:nvContentPartPr>
              <p14:xfrm>
                <a:off x="8669410" y="1856249"/>
                <a:ext cx="153360" cy="86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60D4BAA-6967-7F1B-34D7-4D38EA1D4FA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660410" y="1847249"/>
                  <a:ext cx="171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76FD162-B3F1-4033-ABEF-A6CB124B9302}"/>
                    </a:ext>
                  </a:extLst>
                </p14:cNvPr>
                <p14:cNvContentPartPr/>
                <p14:nvPr/>
              </p14:nvContentPartPr>
              <p14:xfrm>
                <a:off x="9001690" y="1833209"/>
                <a:ext cx="135000" cy="100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76FD162-B3F1-4033-ABEF-A6CB124B930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993050" y="1824569"/>
                  <a:ext cx="1526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F22F360-389F-52E6-2A71-30AF6F4DB52D}"/>
                    </a:ext>
                  </a:extLst>
                </p14:cNvPr>
                <p14:cNvContentPartPr/>
                <p14:nvPr/>
              </p14:nvContentPartPr>
              <p14:xfrm>
                <a:off x="9265570" y="1841849"/>
                <a:ext cx="60840" cy="13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F22F360-389F-52E6-2A71-30AF6F4DB52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256930" y="1832849"/>
                  <a:ext cx="784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D1F0211-7840-0433-7AC5-CF71FAEFB224}"/>
                    </a:ext>
                  </a:extLst>
                </p14:cNvPr>
                <p14:cNvContentPartPr/>
                <p14:nvPr/>
              </p14:nvContentPartPr>
              <p14:xfrm>
                <a:off x="9560410" y="1806929"/>
                <a:ext cx="165600" cy="7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D1F0211-7840-0433-7AC5-CF71FAEFB22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551770" y="1798289"/>
                  <a:ext cx="1832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9DA1C72-E184-F2CD-7AF7-F98705A99BED}"/>
                    </a:ext>
                  </a:extLst>
                </p14:cNvPr>
                <p14:cNvContentPartPr/>
                <p14:nvPr/>
              </p14:nvContentPartPr>
              <p14:xfrm>
                <a:off x="9955330" y="1785689"/>
                <a:ext cx="91440" cy="64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9DA1C72-E184-F2CD-7AF7-F98705A99BED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946330" y="1776689"/>
                  <a:ext cx="1090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F7771DC-A504-B436-7FE9-2DCF6A622484}"/>
                    </a:ext>
                  </a:extLst>
                </p14:cNvPr>
                <p14:cNvContentPartPr/>
                <p14:nvPr/>
              </p14:nvContentPartPr>
              <p14:xfrm>
                <a:off x="10212370" y="1771289"/>
                <a:ext cx="176760" cy="97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F7771DC-A504-B436-7FE9-2DCF6A62248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203730" y="1762289"/>
                  <a:ext cx="1944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DA00418-8B73-0D0F-5203-AC29C59F326C}"/>
                    </a:ext>
                  </a:extLst>
                </p14:cNvPr>
                <p14:cNvContentPartPr/>
                <p14:nvPr/>
              </p14:nvContentPartPr>
              <p14:xfrm>
                <a:off x="10610890" y="1769849"/>
                <a:ext cx="155880" cy="68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DA00418-8B73-0D0F-5203-AC29C59F326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601890" y="1761209"/>
                  <a:ext cx="173520" cy="2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79314CA-984A-E717-01E3-40395DA02A2A}"/>
                  </a:ext>
                </a:extLst>
              </p14:cNvPr>
              <p14:cNvContentPartPr/>
              <p14:nvPr/>
            </p14:nvContentPartPr>
            <p14:xfrm>
              <a:off x="11087890" y="1788929"/>
              <a:ext cx="214560" cy="82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79314CA-984A-E717-01E3-40395DA02A2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1079250" y="1780289"/>
                <a:ext cx="23220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B3BDE266-FF21-AE6F-85E8-01096F8C1680}"/>
                  </a:ext>
                </a:extLst>
              </p14:cNvPr>
              <p14:cNvContentPartPr/>
              <p14:nvPr/>
            </p14:nvContentPartPr>
            <p14:xfrm>
              <a:off x="11539690" y="1825649"/>
              <a:ext cx="235440" cy="165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B3BDE266-FF21-AE6F-85E8-01096F8C1680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1530690" y="1816649"/>
                <a:ext cx="253080" cy="3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91903FAC-C52B-E4BB-C654-FBE014975E50}"/>
              </a:ext>
            </a:extLst>
          </p:cNvPr>
          <p:cNvGrpSpPr/>
          <p:nvPr/>
        </p:nvGrpSpPr>
        <p:grpSpPr>
          <a:xfrm>
            <a:off x="10470490" y="914489"/>
            <a:ext cx="1163160" cy="327960"/>
            <a:chOff x="10470490" y="914489"/>
            <a:chExt cx="116316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90ADFDC-3AE1-1BE2-9D1B-1FB0DF2ECDAA}"/>
                    </a:ext>
                  </a:extLst>
                </p14:cNvPr>
                <p14:cNvContentPartPr/>
                <p14:nvPr/>
              </p14:nvContentPartPr>
              <p14:xfrm>
                <a:off x="10470490" y="994049"/>
                <a:ext cx="129600" cy="233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90ADFDC-3AE1-1BE2-9D1B-1FB0DF2ECDA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461490" y="985409"/>
                  <a:ext cx="1472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05E359C-A6E3-2263-A59C-113951B3847C}"/>
                    </a:ext>
                  </a:extLst>
                </p14:cNvPr>
                <p14:cNvContentPartPr/>
                <p14:nvPr/>
              </p14:nvContentPartPr>
              <p14:xfrm>
                <a:off x="10528090" y="1121129"/>
                <a:ext cx="60120" cy="86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05E359C-A6E3-2263-A59C-113951B3847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0519450" y="1112129"/>
                  <a:ext cx="777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8F71FA4-644E-45F4-0860-9997AA4379B8}"/>
                    </a:ext>
                  </a:extLst>
                </p14:cNvPr>
                <p14:cNvContentPartPr/>
                <p14:nvPr/>
              </p14:nvContentPartPr>
              <p14:xfrm>
                <a:off x="10743370" y="1072529"/>
                <a:ext cx="79920" cy="1512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8F71FA4-644E-45F4-0860-9997AA4379B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734730" y="1063529"/>
                  <a:ext cx="975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CB5784F-4CC5-9A75-4B21-BA1C200CA35A}"/>
                    </a:ext>
                  </a:extLst>
                </p14:cNvPr>
                <p14:cNvContentPartPr/>
                <p14:nvPr/>
              </p14:nvContentPartPr>
              <p14:xfrm>
                <a:off x="10886290" y="1088009"/>
                <a:ext cx="6480" cy="106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CB5784F-4CC5-9A75-4B21-BA1C200CA35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877290" y="1079369"/>
                  <a:ext cx="241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5194B9C-1B78-C6A7-C2C4-0E98863683AA}"/>
                    </a:ext>
                  </a:extLst>
                </p14:cNvPr>
                <p14:cNvContentPartPr/>
                <p14:nvPr/>
              </p14:nvContentPartPr>
              <p14:xfrm>
                <a:off x="10898890" y="1037249"/>
                <a:ext cx="21240" cy="176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5194B9C-1B78-C6A7-C2C4-0E98863683AA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890250" y="1028609"/>
                  <a:ext cx="388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384C728-EA9E-32CE-3F91-C8DCC4960CA3}"/>
                    </a:ext>
                  </a:extLst>
                </p14:cNvPr>
                <p14:cNvContentPartPr/>
                <p14:nvPr/>
              </p14:nvContentPartPr>
              <p14:xfrm>
                <a:off x="10973770" y="1102049"/>
                <a:ext cx="79200" cy="99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384C728-EA9E-32CE-3F91-C8DCC4960CA3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965130" y="1093049"/>
                  <a:ext cx="968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9436EE1-5EB8-2380-B252-679138680722}"/>
                    </a:ext>
                  </a:extLst>
                </p14:cNvPr>
                <p14:cNvContentPartPr/>
                <p14:nvPr/>
              </p14:nvContentPartPr>
              <p14:xfrm>
                <a:off x="11109490" y="914489"/>
                <a:ext cx="52560" cy="3103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9436EE1-5EB8-2380-B252-67913868072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1100850" y="905489"/>
                  <a:ext cx="7020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E555A7F-57C2-611F-DC7B-B8E237D7BFD5}"/>
                    </a:ext>
                  </a:extLst>
                </p14:cNvPr>
                <p14:cNvContentPartPr/>
                <p14:nvPr/>
              </p14:nvContentPartPr>
              <p14:xfrm>
                <a:off x="11050090" y="1079729"/>
                <a:ext cx="181800" cy="216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E555A7F-57C2-611F-DC7B-B8E237D7BFD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1041450" y="1070729"/>
                  <a:ext cx="1994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9FC1C27-56E3-197F-780F-31002408E231}"/>
                    </a:ext>
                  </a:extLst>
                </p14:cNvPr>
                <p14:cNvContentPartPr/>
                <p14:nvPr/>
              </p14:nvContentPartPr>
              <p14:xfrm>
                <a:off x="11253130" y="1108529"/>
                <a:ext cx="83160" cy="111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9FC1C27-56E3-197F-780F-31002408E23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1244490" y="1099889"/>
                  <a:ext cx="1008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629D778-9210-9D6C-A7AD-EAB8888FE7AB}"/>
                    </a:ext>
                  </a:extLst>
                </p14:cNvPr>
                <p14:cNvContentPartPr/>
                <p14:nvPr/>
              </p14:nvContentPartPr>
              <p14:xfrm>
                <a:off x="11384530" y="1102409"/>
                <a:ext cx="141120" cy="1108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629D778-9210-9D6C-A7AD-EAB8888FE7A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1375890" y="1093409"/>
                  <a:ext cx="15876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CDB39C3-9349-E34B-BF76-57A1E32403A0}"/>
                    </a:ext>
                  </a:extLst>
                </p14:cNvPr>
                <p14:cNvContentPartPr/>
                <p14:nvPr/>
              </p14:nvContentPartPr>
              <p14:xfrm>
                <a:off x="11591530" y="944009"/>
                <a:ext cx="42120" cy="298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CDB39C3-9349-E34B-BF76-57A1E32403A0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1582890" y="935009"/>
                  <a:ext cx="59760" cy="31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69CE730-AC93-F867-803F-232197A044ED}"/>
              </a:ext>
            </a:extLst>
          </p:cNvPr>
          <p:cNvGrpSpPr/>
          <p:nvPr/>
        </p:nvGrpSpPr>
        <p:grpSpPr>
          <a:xfrm>
            <a:off x="10489570" y="1351169"/>
            <a:ext cx="703080" cy="288000"/>
            <a:chOff x="10489570" y="1351169"/>
            <a:chExt cx="703080" cy="28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3D65BCD-0473-E358-BBB9-79B9C411DE64}"/>
                    </a:ext>
                  </a:extLst>
                </p14:cNvPr>
                <p14:cNvContentPartPr/>
                <p14:nvPr/>
              </p14:nvContentPartPr>
              <p14:xfrm>
                <a:off x="10489570" y="1361609"/>
                <a:ext cx="94680" cy="2156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3D65BCD-0473-E358-BBB9-79B9C411DE64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0480570" y="1352609"/>
                  <a:ext cx="1123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BCCF3E4-0E5F-E686-EED9-AED9CFA15AD4}"/>
                    </a:ext>
                  </a:extLst>
                </p14:cNvPr>
                <p14:cNvContentPartPr/>
                <p14:nvPr/>
              </p14:nvContentPartPr>
              <p14:xfrm>
                <a:off x="10640410" y="1493369"/>
                <a:ext cx="132840" cy="853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BCCF3E4-0E5F-E686-EED9-AED9CFA15AD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631410" y="1484729"/>
                  <a:ext cx="15048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34FFDAD-501B-1334-348D-66C570A94313}"/>
                    </a:ext>
                  </a:extLst>
                </p14:cNvPr>
                <p14:cNvContentPartPr/>
                <p14:nvPr/>
              </p14:nvContentPartPr>
              <p14:xfrm>
                <a:off x="10809970" y="1475009"/>
                <a:ext cx="152280" cy="1159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34FFDAD-501B-1334-348D-66C570A9431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0800970" y="1466369"/>
                  <a:ext cx="1699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0AC1785D-B592-61F8-0472-F3AF92F3FD96}"/>
                    </a:ext>
                  </a:extLst>
                </p14:cNvPr>
                <p14:cNvContentPartPr/>
                <p14:nvPr/>
              </p14:nvContentPartPr>
              <p14:xfrm>
                <a:off x="10966930" y="1509929"/>
                <a:ext cx="121320" cy="874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0AC1785D-B592-61F8-0472-F3AF92F3FD9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957930" y="1500929"/>
                  <a:ext cx="13896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7883B8D-59DC-D15E-0866-DA7EEEEC6765}"/>
                    </a:ext>
                  </a:extLst>
                </p14:cNvPr>
                <p14:cNvContentPartPr/>
                <p14:nvPr/>
              </p14:nvContentPartPr>
              <p14:xfrm>
                <a:off x="11180410" y="1351169"/>
                <a:ext cx="12240" cy="2880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7883B8D-59DC-D15E-0866-DA7EEEEC676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1171770" y="1342529"/>
                  <a:ext cx="29880" cy="30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33833AF3-6956-2295-3F91-B2DAEAF8D464}"/>
                  </a:ext>
                </a:extLst>
              </p14:cNvPr>
              <p14:cNvContentPartPr/>
              <p14:nvPr/>
            </p14:nvContentPartPr>
            <p14:xfrm>
              <a:off x="8352970" y="3823289"/>
              <a:ext cx="1216800" cy="1371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33833AF3-6956-2295-3F91-B2DAEAF8D464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8334970" y="3805649"/>
                <a:ext cx="1252440" cy="17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4436317-6D20-EF2B-4040-9B3DA02824CD}"/>
              </a:ext>
            </a:extLst>
          </p:cNvPr>
          <p:cNvGrpSpPr/>
          <p:nvPr/>
        </p:nvGrpSpPr>
        <p:grpSpPr>
          <a:xfrm>
            <a:off x="8307610" y="4477409"/>
            <a:ext cx="1293120" cy="227520"/>
            <a:chOff x="8307610" y="4477409"/>
            <a:chExt cx="1293120" cy="22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D189F6F-75F0-33F1-4146-F491EFF97972}"/>
                    </a:ext>
                  </a:extLst>
                </p14:cNvPr>
                <p14:cNvContentPartPr/>
                <p14:nvPr/>
              </p14:nvContentPartPr>
              <p14:xfrm>
                <a:off x="8322370" y="4477409"/>
                <a:ext cx="1221840" cy="1238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D189F6F-75F0-33F1-4146-F491EFF97972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304730" y="4459409"/>
                  <a:ext cx="12574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1A7821B-F3CF-2F10-5B78-882EF357FEC9}"/>
                    </a:ext>
                  </a:extLst>
                </p14:cNvPr>
                <p14:cNvContentPartPr/>
                <p14:nvPr/>
              </p14:nvContentPartPr>
              <p14:xfrm>
                <a:off x="8307610" y="4629689"/>
                <a:ext cx="1293120" cy="752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1A7821B-F3CF-2F10-5B78-882EF357FEC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289610" y="4612049"/>
                  <a:ext cx="1328760" cy="11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B2AE5060-7258-979F-CE67-C09AB9E825B9}"/>
                  </a:ext>
                </a:extLst>
              </p14:cNvPr>
              <p14:cNvContentPartPr/>
              <p14:nvPr/>
            </p14:nvContentPartPr>
            <p14:xfrm>
              <a:off x="8279530" y="5189129"/>
              <a:ext cx="1342440" cy="13140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B2AE5060-7258-979F-CE67-C09AB9E825B9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8261530" y="5171489"/>
                <a:ext cx="137808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829B245-2281-C79E-A66B-C7AE8305181A}"/>
                  </a:ext>
                </a:extLst>
              </p14:cNvPr>
              <p14:cNvContentPartPr/>
              <p14:nvPr/>
            </p14:nvContentPartPr>
            <p14:xfrm>
              <a:off x="8348650" y="3898889"/>
              <a:ext cx="1181520" cy="8510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829B245-2281-C79E-A66B-C7AE8305181A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8313010" y="3826889"/>
                <a:ext cx="1253160" cy="9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48136568-90E7-3BAD-4810-F6C4C3C7B727}"/>
                  </a:ext>
                </a:extLst>
              </p14:cNvPr>
              <p14:cNvContentPartPr/>
              <p14:nvPr/>
            </p14:nvContentPartPr>
            <p14:xfrm>
              <a:off x="8380330" y="4015169"/>
              <a:ext cx="1130760" cy="137340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48136568-90E7-3BAD-4810-F6C4C3C7B727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344690" y="3943529"/>
                <a:ext cx="1202400" cy="151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5351DA19-62BB-EFB6-2290-8174088B40D9}"/>
                  </a:ext>
                </a:extLst>
              </p14:cNvPr>
              <p14:cNvContentPartPr/>
              <p14:nvPr/>
            </p14:nvContentPartPr>
            <p14:xfrm>
              <a:off x="8331730" y="4547969"/>
              <a:ext cx="1188360" cy="11152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5351DA19-62BB-EFB6-2290-8174088B40D9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8295730" y="4476329"/>
                <a:ext cx="1260000" cy="12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BD1D85D4-4809-64F3-9FEA-B44573EADBDD}"/>
                  </a:ext>
                </a:extLst>
              </p14:cNvPr>
              <p14:cNvContentPartPr/>
              <p14:nvPr/>
            </p14:nvContentPartPr>
            <p14:xfrm>
              <a:off x="8367730" y="5455169"/>
              <a:ext cx="1050120" cy="2250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BD1D85D4-4809-64F3-9FEA-B44573EADBDD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8332090" y="5383529"/>
                <a:ext cx="112176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4CCBEBE4-2D57-F306-0DD1-C7530911E500}"/>
                  </a:ext>
                </a:extLst>
              </p14:cNvPr>
              <p14:cNvContentPartPr/>
              <p14:nvPr/>
            </p14:nvContentPartPr>
            <p14:xfrm>
              <a:off x="8448730" y="4720409"/>
              <a:ext cx="207000" cy="50292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4CCBEBE4-2D57-F306-0DD1-C7530911E500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8413090" y="4648409"/>
                <a:ext cx="278640" cy="64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55D1413-5C38-7291-5001-A6C28B086FD0}"/>
                  </a:ext>
                </a:extLst>
              </p14:cNvPr>
              <p14:cNvContentPartPr/>
              <p14:nvPr/>
            </p14:nvContentPartPr>
            <p14:xfrm>
              <a:off x="10135330" y="3326489"/>
              <a:ext cx="208440" cy="22428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55D1413-5C38-7291-5001-A6C28B086FD0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10126690" y="3317489"/>
                <a:ext cx="226080" cy="24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C751105-D31C-42E3-B5BB-182299C422FA}"/>
              </a:ext>
            </a:extLst>
          </p:cNvPr>
          <p:cNvGrpSpPr/>
          <p:nvPr/>
        </p:nvGrpSpPr>
        <p:grpSpPr>
          <a:xfrm>
            <a:off x="10552570" y="3220289"/>
            <a:ext cx="1221120" cy="514440"/>
            <a:chOff x="10552570" y="3220289"/>
            <a:chExt cx="1221120" cy="51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0C964A2-323A-577C-D0B5-18EB81969FAC}"/>
                    </a:ext>
                  </a:extLst>
                </p14:cNvPr>
                <p14:cNvContentPartPr/>
                <p14:nvPr/>
              </p14:nvContentPartPr>
              <p14:xfrm>
                <a:off x="10552570" y="3220289"/>
                <a:ext cx="1221120" cy="5144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0C964A2-323A-577C-D0B5-18EB81969FAC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0543930" y="3211649"/>
                  <a:ext cx="1238760" cy="53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5CA85C4-4055-DD23-D047-C62F370BDC84}"/>
                    </a:ext>
                  </a:extLst>
                </p14:cNvPr>
                <p14:cNvContentPartPr/>
                <p14:nvPr/>
              </p14:nvContentPartPr>
              <p14:xfrm>
                <a:off x="11339170" y="3357809"/>
                <a:ext cx="24840" cy="291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5CA85C4-4055-DD23-D047-C62F370BDC84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1330530" y="3349169"/>
                  <a:ext cx="424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DB23665-39CC-B2AA-C2E1-9BF0F650AB13}"/>
                    </a:ext>
                  </a:extLst>
                </p14:cNvPr>
                <p14:cNvContentPartPr/>
                <p14:nvPr/>
              </p14:nvContentPartPr>
              <p14:xfrm>
                <a:off x="11085010" y="3304529"/>
                <a:ext cx="346680" cy="594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DB23665-39CC-B2AA-C2E1-9BF0F650AB1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1076010" y="3295889"/>
                  <a:ext cx="364320" cy="7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F2FAF6C-7408-FBEB-51BF-93A82A48328A}"/>
              </a:ext>
            </a:extLst>
          </p:cNvPr>
          <p:cNvGrpSpPr/>
          <p:nvPr/>
        </p:nvGrpSpPr>
        <p:grpSpPr>
          <a:xfrm>
            <a:off x="10023010" y="3749489"/>
            <a:ext cx="2051280" cy="1044360"/>
            <a:chOff x="10023010" y="3749489"/>
            <a:chExt cx="2051280" cy="104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785ADD5-C1A7-5AFB-4C24-CA5048F8B27D}"/>
                    </a:ext>
                  </a:extLst>
                </p14:cNvPr>
                <p14:cNvContentPartPr/>
                <p14:nvPr/>
              </p14:nvContentPartPr>
              <p14:xfrm>
                <a:off x="10023010" y="4208129"/>
                <a:ext cx="861840" cy="4122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785ADD5-C1A7-5AFB-4C24-CA5048F8B27D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0014370" y="4199129"/>
                  <a:ext cx="87948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FF1F51-13D8-A7F9-EB66-748A6BB1E875}"/>
                    </a:ext>
                  </a:extLst>
                </p14:cNvPr>
                <p14:cNvContentPartPr/>
                <p14:nvPr/>
              </p14:nvContentPartPr>
              <p14:xfrm>
                <a:off x="10101130" y="3849929"/>
                <a:ext cx="342000" cy="1875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FF1F51-13D8-A7F9-EB66-748A6BB1E875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0092490" y="3841289"/>
                  <a:ext cx="3596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07E8C61-5EF7-95B8-1BAB-35E6714EC302}"/>
                    </a:ext>
                  </a:extLst>
                </p14:cNvPr>
                <p14:cNvContentPartPr/>
                <p14:nvPr/>
              </p14:nvContentPartPr>
              <p14:xfrm>
                <a:off x="10257730" y="3754889"/>
                <a:ext cx="47520" cy="165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07E8C61-5EF7-95B8-1BAB-35E6714EC302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0249090" y="3746249"/>
                  <a:ext cx="651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0BA4CDE3-2FE9-C67F-1C28-32280E12D9BB}"/>
                    </a:ext>
                  </a:extLst>
                </p14:cNvPr>
                <p14:cNvContentPartPr/>
                <p14:nvPr/>
              </p14:nvContentPartPr>
              <p14:xfrm>
                <a:off x="10591810" y="3938129"/>
                <a:ext cx="231480" cy="1227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0BA4CDE3-2FE9-C67F-1C28-32280E12D9BB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0583170" y="3929489"/>
                  <a:ext cx="24912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E0C5D99-30A8-4B3A-15B9-7DAEA96658D6}"/>
                    </a:ext>
                  </a:extLst>
                </p14:cNvPr>
                <p14:cNvContentPartPr/>
                <p14:nvPr/>
              </p14:nvContentPartPr>
              <p14:xfrm>
                <a:off x="11013010" y="3821849"/>
                <a:ext cx="180720" cy="2833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E0C5D99-30A8-4B3A-15B9-7DAEA96658D6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1004370" y="3813209"/>
                  <a:ext cx="19836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1B6BF452-AF92-4F47-0FFE-D6632A518720}"/>
                    </a:ext>
                  </a:extLst>
                </p14:cNvPr>
                <p14:cNvContentPartPr/>
                <p14:nvPr/>
              </p14:nvContentPartPr>
              <p14:xfrm>
                <a:off x="11154490" y="3749489"/>
                <a:ext cx="828360" cy="3283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1B6BF452-AF92-4F47-0FFE-D6632A518720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1145490" y="3740489"/>
                  <a:ext cx="84600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EEEA0753-4EDE-8A85-B2FF-6E1F081D172C}"/>
                    </a:ext>
                  </a:extLst>
                </p14:cNvPr>
                <p14:cNvContentPartPr/>
                <p14:nvPr/>
              </p14:nvContentPartPr>
              <p14:xfrm>
                <a:off x="11483170" y="3829769"/>
                <a:ext cx="131400" cy="104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EEEA0753-4EDE-8A85-B2FF-6E1F081D172C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1474530" y="3821129"/>
                  <a:ext cx="1490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8586C98-B4FE-D61F-835C-2BCEB6FB1B0E}"/>
                    </a:ext>
                  </a:extLst>
                </p14:cNvPr>
                <p14:cNvContentPartPr/>
                <p14:nvPr/>
              </p14:nvContentPartPr>
              <p14:xfrm>
                <a:off x="11318290" y="3930929"/>
                <a:ext cx="14760" cy="46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8586C98-B4FE-D61F-835C-2BCEB6FB1B0E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1309290" y="3921929"/>
                  <a:ext cx="324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1017A44-079B-7D4B-7465-E5F55B926718}"/>
                    </a:ext>
                  </a:extLst>
                </p14:cNvPr>
                <p14:cNvContentPartPr/>
                <p14:nvPr/>
              </p14:nvContentPartPr>
              <p14:xfrm>
                <a:off x="11023450" y="4163489"/>
                <a:ext cx="1050840" cy="630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1017A44-079B-7D4B-7465-E5F55B92671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1014450" y="4154849"/>
                  <a:ext cx="1068480" cy="64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8CA02E1-C498-B41F-0E01-10F7154B46E1}"/>
                    </a:ext>
                  </a:extLst>
                </p14:cNvPr>
                <p14:cNvContentPartPr/>
                <p14:nvPr/>
              </p14:nvContentPartPr>
              <p14:xfrm>
                <a:off x="11499370" y="4234049"/>
                <a:ext cx="243360" cy="46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8CA02E1-C498-B41F-0E01-10F7154B46E1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1490730" y="4225409"/>
                  <a:ext cx="261000" cy="2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8173EE7-A49E-3AF1-3575-AD3984D369FC}"/>
              </a:ext>
            </a:extLst>
          </p:cNvPr>
          <p:cNvGrpSpPr/>
          <p:nvPr/>
        </p:nvGrpSpPr>
        <p:grpSpPr>
          <a:xfrm>
            <a:off x="9946690" y="4729769"/>
            <a:ext cx="2163240" cy="442800"/>
            <a:chOff x="9946690" y="4729769"/>
            <a:chExt cx="2163240" cy="44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65F299E8-06EA-9289-0FB6-7DFC261E10E1}"/>
                    </a:ext>
                  </a:extLst>
                </p14:cNvPr>
                <p14:cNvContentPartPr/>
                <p14:nvPr/>
              </p14:nvContentPartPr>
              <p14:xfrm>
                <a:off x="9946690" y="4729769"/>
                <a:ext cx="1336680" cy="4428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65F299E8-06EA-9289-0FB6-7DFC261E10E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9938050" y="4720769"/>
                  <a:ext cx="135432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9C90ED1D-9752-AFBE-1EA6-0BF1DF6AE794}"/>
                    </a:ext>
                  </a:extLst>
                </p14:cNvPr>
                <p14:cNvContentPartPr/>
                <p14:nvPr/>
              </p14:nvContentPartPr>
              <p14:xfrm>
                <a:off x="10010410" y="4858649"/>
                <a:ext cx="515160" cy="475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9C90ED1D-9752-AFBE-1EA6-0BF1DF6AE79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0001410" y="4849649"/>
                  <a:ext cx="5328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5109917-71B5-043B-FFA3-19F3B969383F}"/>
                    </a:ext>
                  </a:extLst>
                </p14:cNvPr>
                <p14:cNvContentPartPr/>
                <p14:nvPr/>
              </p14:nvContentPartPr>
              <p14:xfrm>
                <a:off x="11517370" y="4916249"/>
                <a:ext cx="569880" cy="2379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5109917-71B5-043B-FFA3-19F3B969383F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1508730" y="4907609"/>
                  <a:ext cx="5875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999C1F2-3D19-3C86-DA8F-6A8DFCB44651}"/>
                    </a:ext>
                  </a:extLst>
                </p14:cNvPr>
                <p14:cNvContentPartPr/>
                <p14:nvPr/>
              </p14:nvContentPartPr>
              <p14:xfrm>
                <a:off x="11915170" y="4966289"/>
                <a:ext cx="194760" cy="14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999C1F2-3D19-3C86-DA8F-6A8DFCB44651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1906170" y="4957289"/>
                  <a:ext cx="21240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91A259B-3517-8D8A-D9C3-21BD344F651C}"/>
              </a:ext>
            </a:extLst>
          </p:cNvPr>
          <p:cNvGrpSpPr/>
          <p:nvPr/>
        </p:nvGrpSpPr>
        <p:grpSpPr>
          <a:xfrm>
            <a:off x="423610" y="5784929"/>
            <a:ext cx="1499760" cy="450360"/>
            <a:chOff x="423610" y="5784929"/>
            <a:chExt cx="1499760" cy="45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4531C2A-2D48-0E3A-4777-BB92C5D8A33E}"/>
                    </a:ext>
                  </a:extLst>
                </p14:cNvPr>
                <p14:cNvContentPartPr/>
                <p14:nvPr/>
              </p14:nvContentPartPr>
              <p14:xfrm>
                <a:off x="423610" y="5784929"/>
                <a:ext cx="1499760" cy="4503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4531C2A-2D48-0E3A-4777-BB92C5D8A33E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14610" y="5776289"/>
                  <a:ext cx="15174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E42C4C6-C093-3E30-634C-AB1FC57A1286}"/>
                    </a:ext>
                  </a:extLst>
                </p14:cNvPr>
                <p14:cNvContentPartPr/>
                <p14:nvPr/>
              </p14:nvContentPartPr>
              <p14:xfrm>
                <a:off x="1273930" y="5927489"/>
                <a:ext cx="280440" cy="144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E42C4C6-C093-3E30-634C-AB1FC57A1286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264930" y="5918849"/>
                  <a:ext cx="2980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E3B8D0B-89AF-5916-0482-8EE16C0061CA}"/>
                    </a:ext>
                  </a:extLst>
                </p14:cNvPr>
                <p14:cNvContentPartPr/>
                <p14:nvPr/>
              </p14:nvContentPartPr>
              <p14:xfrm>
                <a:off x="1285090" y="5859809"/>
                <a:ext cx="27720" cy="165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E3B8D0B-89AF-5916-0482-8EE16C0061CA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276450" y="5850809"/>
                  <a:ext cx="45360" cy="34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1C177635-A4EC-1D58-3990-3D7A1BF9294C}"/>
                  </a:ext>
                </a:extLst>
              </p14:cNvPr>
              <p14:cNvContentPartPr/>
              <p14:nvPr/>
            </p14:nvContentPartPr>
            <p14:xfrm>
              <a:off x="432250" y="6346889"/>
              <a:ext cx="1225440" cy="36864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1C177635-A4EC-1D58-3990-3D7A1BF9294C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423610" y="6337889"/>
                <a:ext cx="124308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D6100135-F4D5-C284-AF17-298339769726}"/>
                  </a:ext>
                </a:extLst>
              </p14:cNvPr>
              <p14:cNvContentPartPr/>
              <p14:nvPr/>
            </p14:nvContentPartPr>
            <p14:xfrm>
              <a:off x="1922650" y="6416369"/>
              <a:ext cx="283680" cy="36540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D6100135-F4D5-C284-AF17-298339769726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1914010" y="6407369"/>
                <a:ext cx="301320" cy="38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2" name="Group 161">
            <a:extLst>
              <a:ext uri="{FF2B5EF4-FFF2-40B4-BE49-F238E27FC236}">
                <a16:creationId xmlns:a16="http://schemas.microsoft.com/office/drawing/2014/main" id="{90D2F4E9-0513-BD03-AB9D-2943F497F859}"/>
              </a:ext>
            </a:extLst>
          </p:cNvPr>
          <p:cNvGrpSpPr/>
          <p:nvPr/>
        </p:nvGrpSpPr>
        <p:grpSpPr>
          <a:xfrm>
            <a:off x="2358250" y="5823089"/>
            <a:ext cx="3813480" cy="937080"/>
            <a:chOff x="2358250" y="5823089"/>
            <a:chExt cx="3813480" cy="93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03D42B75-87B4-03EB-AE21-33791F8A2207}"/>
                    </a:ext>
                  </a:extLst>
                </p14:cNvPr>
                <p14:cNvContentPartPr/>
                <p14:nvPr/>
              </p14:nvContentPartPr>
              <p14:xfrm>
                <a:off x="2676850" y="6000929"/>
                <a:ext cx="379080" cy="177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03D42B75-87B4-03EB-AE21-33791F8A2207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668210" y="5992289"/>
                  <a:ext cx="3967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7941094-20D8-F02F-F4A6-29F3912883FA}"/>
                    </a:ext>
                  </a:extLst>
                </p14:cNvPr>
                <p14:cNvContentPartPr/>
                <p14:nvPr/>
              </p14:nvContentPartPr>
              <p14:xfrm>
                <a:off x="2817610" y="5901569"/>
                <a:ext cx="31320" cy="158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7941094-20D8-F02F-F4A6-29F3912883FA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808610" y="5892569"/>
                  <a:ext cx="489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63DB3E6-9A65-92D1-E58C-7C1929257CD8}"/>
                    </a:ext>
                  </a:extLst>
                </p14:cNvPr>
                <p14:cNvContentPartPr/>
                <p14:nvPr/>
              </p14:nvContentPartPr>
              <p14:xfrm>
                <a:off x="3163930" y="5823089"/>
                <a:ext cx="914760" cy="367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63DB3E6-9A65-92D1-E58C-7C1929257CD8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3154930" y="5814449"/>
                  <a:ext cx="93240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FA14C80-925D-2794-A0BD-82841856233F}"/>
                    </a:ext>
                  </a:extLst>
                </p14:cNvPr>
                <p14:cNvContentPartPr/>
                <p14:nvPr/>
              </p14:nvContentPartPr>
              <p14:xfrm>
                <a:off x="4308010" y="5832449"/>
                <a:ext cx="278280" cy="2980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FA14C80-925D-2794-A0BD-82841856233F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299010" y="5823449"/>
                  <a:ext cx="2959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FEF9E1B-062B-3A68-EBD6-9BCBFC6B73C0}"/>
                    </a:ext>
                  </a:extLst>
                </p14:cNvPr>
                <p14:cNvContentPartPr/>
                <p14:nvPr/>
              </p14:nvContentPartPr>
              <p14:xfrm>
                <a:off x="4473970" y="5934689"/>
                <a:ext cx="187920" cy="104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FEF9E1B-062B-3A68-EBD6-9BCBFC6B73C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464970" y="5925689"/>
                  <a:ext cx="2055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0BD9CFC-ADA6-E80E-DFA3-3C4AB324D139}"/>
                    </a:ext>
                  </a:extLst>
                </p14:cNvPr>
                <p14:cNvContentPartPr/>
                <p14:nvPr/>
              </p14:nvContentPartPr>
              <p14:xfrm>
                <a:off x="4821730" y="5953049"/>
                <a:ext cx="221760" cy="1641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0BD9CFC-ADA6-E80E-DFA3-3C4AB324D13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812730" y="5944049"/>
                  <a:ext cx="2394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7ED68F7-84E4-C7B9-0BD4-0F24728C6293}"/>
                    </a:ext>
                  </a:extLst>
                </p14:cNvPr>
                <p14:cNvContentPartPr/>
                <p14:nvPr/>
              </p14:nvContentPartPr>
              <p14:xfrm>
                <a:off x="2358250" y="6281369"/>
                <a:ext cx="1724400" cy="4788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7ED68F7-84E4-C7B9-0BD4-0F24728C6293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349250" y="6272729"/>
                  <a:ext cx="1742040" cy="49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37C751B4-2368-5297-9711-2E76DA71A475}"/>
                    </a:ext>
                  </a:extLst>
                </p14:cNvPr>
                <p14:cNvContentPartPr/>
                <p14:nvPr/>
              </p14:nvContentPartPr>
              <p14:xfrm>
                <a:off x="3714730" y="6446969"/>
                <a:ext cx="58320" cy="331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37C751B4-2368-5297-9711-2E76DA71A475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3705730" y="6438329"/>
                  <a:ext cx="7596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3D333F61-2092-586A-96F2-FDF2D9186B10}"/>
                    </a:ext>
                  </a:extLst>
                </p14:cNvPr>
                <p14:cNvContentPartPr/>
                <p14:nvPr/>
              </p14:nvContentPartPr>
              <p14:xfrm>
                <a:off x="3395770" y="6391889"/>
                <a:ext cx="328680" cy="608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3D333F61-2092-586A-96F2-FDF2D9186B10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387130" y="6383249"/>
                  <a:ext cx="3463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9179047A-C047-E145-3A94-C9FEB7EDB9DF}"/>
                    </a:ext>
                  </a:extLst>
                </p14:cNvPr>
                <p14:cNvContentPartPr/>
                <p14:nvPr/>
              </p14:nvContentPartPr>
              <p14:xfrm>
                <a:off x="4321690" y="6463169"/>
                <a:ext cx="1850040" cy="2152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9179047A-C047-E145-3A94-C9FEB7EDB9DF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4312690" y="6454529"/>
                  <a:ext cx="1867680" cy="23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8037F8C6-17F6-41E9-9FC7-8087406544CE}"/>
                  </a:ext>
                </a:extLst>
              </p14:cNvPr>
              <p14:cNvContentPartPr/>
              <p14:nvPr/>
            </p14:nvContentPartPr>
            <p14:xfrm>
              <a:off x="6438490" y="6538409"/>
              <a:ext cx="1367640" cy="2260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8037F8C6-17F6-41E9-9FC7-8087406544CE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6429490" y="6529769"/>
                <a:ext cx="138528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C55C170E-249B-0404-DDDE-73DA8D15842E}"/>
                  </a:ext>
                </a:extLst>
              </p14:cNvPr>
              <p14:cNvContentPartPr/>
              <p14:nvPr/>
            </p14:nvContentPartPr>
            <p14:xfrm>
              <a:off x="6527410" y="6257969"/>
              <a:ext cx="383760" cy="3816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C55C170E-249B-0404-DDDE-73DA8D15842E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6518770" y="6249329"/>
                <a:ext cx="401400" cy="5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469A77EA-AF2A-49A2-6471-5CF32B848B1B}"/>
              </a:ext>
            </a:extLst>
          </p:cNvPr>
          <p:cNvGrpSpPr/>
          <p:nvPr/>
        </p:nvGrpSpPr>
        <p:grpSpPr>
          <a:xfrm>
            <a:off x="6679330" y="6183089"/>
            <a:ext cx="1254600" cy="216360"/>
            <a:chOff x="6679330" y="6183089"/>
            <a:chExt cx="1254600" cy="21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C5E08FF3-7D99-D33D-1C5D-C5A4CC4C8EBB}"/>
                    </a:ext>
                  </a:extLst>
                </p14:cNvPr>
                <p14:cNvContentPartPr/>
                <p14:nvPr/>
              </p14:nvContentPartPr>
              <p14:xfrm>
                <a:off x="6820450" y="6250769"/>
                <a:ext cx="1108800" cy="1486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C5E08FF3-7D99-D33D-1C5D-C5A4CC4C8EB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6811810" y="6241769"/>
                  <a:ext cx="11264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77BFA3B-4AAF-DDC4-7C72-FA97E352F988}"/>
                    </a:ext>
                  </a:extLst>
                </p14:cNvPr>
                <p14:cNvContentPartPr/>
                <p14:nvPr/>
              </p14:nvContentPartPr>
              <p14:xfrm>
                <a:off x="7776970" y="6183089"/>
                <a:ext cx="156960" cy="1497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777BFA3B-4AAF-DDC4-7C72-FA97E352F988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767970" y="6174449"/>
                  <a:ext cx="1746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151AF52-1D99-CEED-C7D4-89D9E934E4B9}"/>
                    </a:ext>
                  </a:extLst>
                </p14:cNvPr>
                <p14:cNvContentPartPr/>
                <p14:nvPr/>
              </p14:nvContentPartPr>
              <p14:xfrm>
                <a:off x="6679330" y="6236369"/>
                <a:ext cx="161280" cy="1198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151AF52-1D99-CEED-C7D4-89D9E934E4B9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670690" y="6227729"/>
                  <a:ext cx="178920" cy="13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F3AA7843-6DD4-5E81-05DE-BC851A5F5171}"/>
              </a:ext>
            </a:extLst>
          </p:cNvPr>
          <p:cNvGrpSpPr/>
          <p:nvPr/>
        </p:nvGrpSpPr>
        <p:grpSpPr>
          <a:xfrm>
            <a:off x="2091490" y="5735969"/>
            <a:ext cx="384840" cy="433440"/>
            <a:chOff x="2091490" y="5735969"/>
            <a:chExt cx="384840" cy="43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9DC1147A-373E-EFAC-033F-45CCE80667A5}"/>
                    </a:ext>
                  </a:extLst>
                </p14:cNvPr>
                <p14:cNvContentPartPr/>
                <p14:nvPr/>
              </p14:nvContentPartPr>
              <p14:xfrm>
                <a:off x="2091490" y="5863409"/>
                <a:ext cx="384840" cy="1022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9DC1147A-373E-EFAC-033F-45CCE80667A5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2082490" y="5854769"/>
                  <a:ext cx="4024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7E4019FB-C7BC-5B07-E8DD-F00A65920F42}"/>
                    </a:ext>
                  </a:extLst>
                </p14:cNvPr>
                <p14:cNvContentPartPr/>
                <p14:nvPr/>
              </p14:nvContentPartPr>
              <p14:xfrm>
                <a:off x="2332330" y="5735969"/>
                <a:ext cx="48960" cy="4334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7E4019FB-C7BC-5B07-E8DD-F00A65920F42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323690" y="5726969"/>
                  <a:ext cx="66600" cy="45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B63E577D-12FF-B4B3-7207-01CF915D9873}"/>
                  </a:ext>
                </a:extLst>
              </p14:cNvPr>
              <p14:cNvContentPartPr/>
              <p14:nvPr/>
            </p14:nvContentPartPr>
            <p14:xfrm>
              <a:off x="6422290" y="5644889"/>
              <a:ext cx="1359720" cy="72396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B63E577D-12FF-B4B3-7207-01CF915D9873}"/>
                  </a:ext>
                </a:extLst>
              </p:cNvPr>
              <p:cNvPicPr/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6413290" y="5635889"/>
                <a:ext cx="1377360" cy="74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EBD79803-FB5C-0597-52D3-07F6CAF3C83A}"/>
                  </a:ext>
                </a:extLst>
              </p14:cNvPr>
              <p14:cNvContentPartPr/>
              <p14:nvPr/>
            </p14:nvContentPartPr>
            <p14:xfrm>
              <a:off x="8800810" y="5943329"/>
              <a:ext cx="856800" cy="35064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EBD79803-FB5C-0597-52D3-07F6CAF3C83A}"/>
                  </a:ext>
                </a:extLst>
              </p:cNvPr>
              <p:cNvPicPr/>
              <p:nvPr/>
            </p:nvPicPr>
            <p:blipFill>
              <a:blip r:embed="rId252"/>
              <a:stretch>
                <a:fillRect/>
              </a:stretch>
            </p:blipFill>
            <p:spPr>
              <a:xfrm>
                <a:off x="8792170" y="5934689"/>
                <a:ext cx="874440" cy="36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998B5B9F-91CD-B287-C7A6-3EA11DAA9193}"/>
                  </a:ext>
                </a:extLst>
              </p14:cNvPr>
              <p14:cNvContentPartPr/>
              <p14:nvPr/>
            </p14:nvContentPartPr>
            <p14:xfrm>
              <a:off x="9834010" y="5692769"/>
              <a:ext cx="827280" cy="42768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998B5B9F-91CD-B287-C7A6-3EA11DAA9193}"/>
                  </a:ext>
                </a:extLst>
              </p:cNvPr>
              <p:cNvPicPr/>
              <p:nvPr/>
            </p:nvPicPr>
            <p:blipFill>
              <a:blip r:embed="rId254"/>
              <a:stretch>
                <a:fillRect/>
              </a:stretch>
            </p:blipFill>
            <p:spPr>
              <a:xfrm>
                <a:off x="9825370" y="5683769"/>
                <a:ext cx="844920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C01C0109-CCA1-B162-F776-47BE88A6C135}"/>
                  </a:ext>
                </a:extLst>
              </p14:cNvPr>
              <p14:cNvContentPartPr/>
              <p14:nvPr/>
            </p14:nvContentPartPr>
            <p14:xfrm>
              <a:off x="10339090" y="5879969"/>
              <a:ext cx="202680" cy="1908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C01C0109-CCA1-B162-F776-47BE88A6C135}"/>
                  </a:ext>
                </a:extLst>
              </p:cNvPr>
              <p:cNvPicPr/>
              <p:nvPr/>
            </p:nvPicPr>
            <p:blipFill>
              <a:blip r:embed="rId256"/>
              <a:stretch>
                <a:fillRect/>
              </a:stretch>
            </p:blipFill>
            <p:spPr>
              <a:xfrm>
                <a:off x="10330450" y="5871329"/>
                <a:ext cx="2203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6D863EFA-A89B-9B16-361C-921BE8E71905}"/>
                  </a:ext>
                </a:extLst>
              </p14:cNvPr>
              <p14:cNvContentPartPr/>
              <p14:nvPr/>
            </p14:nvContentPartPr>
            <p14:xfrm>
              <a:off x="10046050" y="5851169"/>
              <a:ext cx="16560" cy="1908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6D863EFA-A89B-9B16-361C-921BE8E71905}"/>
                  </a:ext>
                </a:extLst>
              </p:cNvPr>
              <p:cNvPicPr/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10037410" y="5842529"/>
                <a:ext cx="342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863CB3B5-A1E6-A0E6-DC53-D63F327C78F0}"/>
                  </a:ext>
                </a:extLst>
              </p14:cNvPr>
              <p14:cNvContentPartPr/>
              <p14:nvPr/>
            </p14:nvContentPartPr>
            <p14:xfrm>
              <a:off x="10798810" y="5713649"/>
              <a:ext cx="293040" cy="42084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863CB3B5-A1E6-A0E6-DC53-D63F327C78F0}"/>
                  </a:ext>
                </a:extLst>
              </p:cNvPr>
              <p:cNvPicPr/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10790170" y="5704649"/>
                <a:ext cx="310680" cy="43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9D1AA73A-3B36-0446-42F0-ADA0BB2B8D6A}"/>
                  </a:ext>
                </a:extLst>
              </p14:cNvPr>
              <p14:cNvContentPartPr/>
              <p14:nvPr/>
            </p14:nvContentPartPr>
            <p14:xfrm>
              <a:off x="11176090" y="5635889"/>
              <a:ext cx="852480" cy="34164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9D1AA73A-3B36-0446-42F0-ADA0BB2B8D6A}"/>
                  </a:ext>
                </a:extLst>
              </p:cNvPr>
              <p:cNvPicPr/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11167090" y="5626889"/>
                <a:ext cx="87012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83AC603C-3A12-0816-88DE-A3D62C1A8BBF}"/>
                  </a:ext>
                </a:extLst>
              </p14:cNvPr>
              <p14:cNvContentPartPr/>
              <p14:nvPr/>
            </p14:nvContentPartPr>
            <p14:xfrm>
              <a:off x="11572450" y="5756129"/>
              <a:ext cx="228240" cy="7092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83AC603C-3A12-0816-88DE-A3D62C1A8BBF}"/>
                  </a:ext>
                </a:extLst>
              </p:cNvPr>
              <p:cNvPicPr/>
              <p:nvPr/>
            </p:nvPicPr>
            <p:blipFill>
              <a:blip r:embed="rId264"/>
              <a:stretch>
                <a:fillRect/>
              </a:stretch>
            </p:blipFill>
            <p:spPr>
              <a:xfrm>
                <a:off x="11563810" y="5747489"/>
                <a:ext cx="24588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3C43835C-7B74-5BE0-01FA-65675FF6B040}"/>
                  </a:ext>
                </a:extLst>
              </p14:cNvPr>
              <p14:cNvContentPartPr/>
              <p14:nvPr/>
            </p14:nvContentPartPr>
            <p14:xfrm>
              <a:off x="11343850" y="5710049"/>
              <a:ext cx="53640" cy="1584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3C43835C-7B74-5BE0-01FA-65675FF6B040}"/>
                  </a:ext>
                </a:extLst>
              </p:cNvPr>
              <p:cNvPicPr/>
              <p:nvPr/>
            </p:nvPicPr>
            <p:blipFill>
              <a:blip r:embed="rId266"/>
              <a:stretch>
                <a:fillRect/>
              </a:stretch>
            </p:blipFill>
            <p:spPr>
              <a:xfrm>
                <a:off x="11335210" y="5701409"/>
                <a:ext cx="71280" cy="3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DD97D579-14E2-D352-5FF9-D557E2E18A7B}"/>
              </a:ext>
            </a:extLst>
          </p:cNvPr>
          <p:cNvGrpSpPr/>
          <p:nvPr/>
        </p:nvGrpSpPr>
        <p:grpSpPr>
          <a:xfrm>
            <a:off x="8618290" y="6268049"/>
            <a:ext cx="2035440" cy="359640"/>
            <a:chOff x="8618290" y="6268049"/>
            <a:chExt cx="2035440" cy="35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4A2BC1F-02D8-BFCF-E4A7-F61186B90723}"/>
                    </a:ext>
                  </a:extLst>
                </p14:cNvPr>
                <p14:cNvContentPartPr/>
                <p14:nvPr/>
              </p14:nvContentPartPr>
              <p14:xfrm>
                <a:off x="8618290" y="6344729"/>
                <a:ext cx="839160" cy="2829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34A2BC1F-02D8-BFCF-E4A7-F61186B90723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8609650" y="6336089"/>
                  <a:ext cx="85680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E663F7CD-EE27-8160-482B-C2603C2B67EC}"/>
                    </a:ext>
                  </a:extLst>
                </p14:cNvPr>
                <p14:cNvContentPartPr/>
                <p14:nvPr/>
              </p14:nvContentPartPr>
              <p14:xfrm>
                <a:off x="9603970" y="6344729"/>
                <a:ext cx="227160" cy="2815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E663F7CD-EE27-8160-482B-C2603C2B67E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9595330" y="6335729"/>
                  <a:ext cx="24480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235E25E-1DDA-F3E3-6BB8-B3B5D9C2976C}"/>
                    </a:ext>
                  </a:extLst>
                </p14:cNvPr>
                <p14:cNvContentPartPr/>
                <p14:nvPr/>
              </p14:nvContentPartPr>
              <p14:xfrm>
                <a:off x="10073050" y="6459569"/>
                <a:ext cx="217440" cy="986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235E25E-1DDA-F3E3-6BB8-B3B5D9C2976C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0064050" y="6450929"/>
                  <a:ext cx="23508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E3F84D61-342C-28F4-C78E-484666A43DDC}"/>
                    </a:ext>
                  </a:extLst>
                </p14:cNvPr>
                <p14:cNvContentPartPr/>
                <p14:nvPr/>
              </p14:nvContentPartPr>
              <p14:xfrm>
                <a:off x="10554010" y="6268049"/>
                <a:ext cx="99720" cy="2934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E3F84D61-342C-28F4-C78E-484666A43DDC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10545010" y="6259049"/>
                  <a:ext cx="11736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5741528D-5064-391D-13C0-4317CA1C8683}"/>
              </a:ext>
            </a:extLst>
          </p:cNvPr>
          <p:cNvGrpSpPr/>
          <p:nvPr/>
        </p:nvGrpSpPr>
        <p:grpSpPr>
          <a:xfrm>
            <a:off x="10397050" y="6268409"/>
            <a:ext cx="786960" cy="463680"/>
            <a:chOff x="10397050" y="6268409"/>
            <a:chExt cx="786960" cy="46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5E632C34-8A67-070B-81FC-C7F02056CCB2}"/>
                    </a:ext>
                  </a:extLst>
                </p14:cNvPr>
                <p14:cNvContentPartPr/>
                <p14:nvPr/>
              </p14:nvContentPartPr>
              <p14:xfrm>
                <a:off x="10397050" y="6275249"/>
                <a:ext cx="315720" cy="1184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5E632C34-8A67-070B-81FC-C7F02056CCB2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388410" y="6266609"/>
                  <a:ext cx="3333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EC4E5854-D0B9-312E-71EF-A0C0F3C411DC}"/>
                    </a:ext>
                  </a:extLst>
                </p14:cNvPr>
                <p14:cNvContentPartPr/>
                <p14:nvPr/>
              </p14:nvContentPartPr>
              <p14:xfrm>
                <a:off x="10582810" y="6268409"/>
                <a:ext cx="473400" cy="4636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EC4E5854-D0B9-312E-71EF-A0C0F3C411DC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0573810" y="6259769"/>
                  <a:ext cx="491040" cy="48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27EADA89-2AD0-F5D0-53FB-A1EC7045DB80}"/>
                    </a:ext>
                  </a:extLst>
                </p14:cNvPr>
                <p14:cNvContentPartPr/>
                <p14:nvPr/>
              </p14:nvContentPartPr>
              <p14:xfrm>
                <a:off x="11013730" y="6519329"/>
                <a:ext cx="29520" cy="2095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27EADA89-2AD0-F5D0-53FB-A1EC7045DB80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1005090" y="6510329"/>
                  <a:ext cx="471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C0A64601-C028-7B28-17F3-AE91055A48CB}"/>
                    </a:ext>
                  </a:extLst>
                </p14:cNvPr>
                <p14:cNvContentPartPr/>
                <p14:nvPr/>
              </p14:nvContentPartPr>
              <p14:xfrm>
                <a:off x="10906810" y="6498449"/>
                <a:ext cx="277200" cy="1054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C0A64601-C028-7B28-17F3-AE91055A48CB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0897810" y="6489449"/>
                  <a:ext cx="294840" cy="12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9414CA53-5DFD-4A4E-08B3-AB9F0F5F85F4}"/>
              </a:ext>
            </a:extLst>
          </p:cNvPr>
          <p:cNvGrpSpPr/>
          <p:nvPr/>
        </p:nvGrpSpPr>
        <p:grpSpPr>
          <a:xfrm>
            <a:off x="9831850" y="5216129"/>
            <a:ext cx="1250640" cy="415080"/>
            <a:chOff x="9831850" y="5216129"/>
            <a:chExt cx="1250640" cy="41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24FFF5C0-3B76-C1EF-C8BC-F1D851607668}"/>
                    </a:ext>
                  </a:extLst>
                </p14:cNvPr>
                <p14:cNvContentPartPr/>
                <p14:nvPr/>
              </p14:nvContentPartPr>
              <p14:xfrm>
                <a:off x="10068730" y="5329169"/>
                <a:ext cx="10080" cy="190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24FFF5C0-3B76-C1EF-C8BC-F1D851607668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10060090" y="5320529"/>
                  <a:ext cx="277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5484633E-2B5B-1A15-0DEA-EE8AE813B86C}"/>
                    </a:ext>
                  </a:extLst>
                </p14:cNvPr>
                <p14:cNvContentPartPr/>
                <p14:nvPr/>
              </p14:nvContentPartPr>
              <p14:xfrm>
                <a:off x="9831850" y="5228009"/>
                <a:ext cx="669240" cy="4032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5484633E-2B5B-1A15-0DEA-EE8AE813B86C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9823210" y="5219009"/>
                  <a:ext cx="68688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928AE9A-4946-9FE9-B7ED-861AC83EF26E}"/>
                    </a:ext>
                  </a:extLst>
                </p14:cNvPr>
                <p14:cNvContentPartPr/>
                <p14:nvPr/>
              </p14:nvContentPartPr>
              <p14:xfrm>
                <a:off x="10209490" y="5346089"/>
                <a:ext cx="43920" cy="266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928AE9A-4946-9FE9-B7ED-861AC83EF26E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10200490" y="5337089"/>
                  <a:ext cx="615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DBF19D0B-68C8-6EBC-564B-286926D204A6}"/>
                    </a:ext>
                  </a:extLst>
                </p14:cNvPr>
                <p14:cNvContentPartPr/>
                <p14:nvPr/>
              </p14:nvContentPartPr>
              <p14:xfrm>
                <a:off x="10497850" y="5216129"/>
                <a:ext cx="584640" cy="2815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DBF19D0B-68C8-6EBC-564B-286926D204A6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10488850" y="5207129"/>
                  <a:ext cx="60228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A5EC6871-1232-AF93-2B7F-B125EFFB575B}"/>
                    </a:ext>
                  </a:extLst>
                </p14:cNvPr>
                <p14:cNvContentPartPr/>
                <p14:nvPr/>
              </p14:nvContentPartPr>
              <p14:xfrm>
                <a:off x="10790890" y="5367329"/>
                <a:ext cx="56520" cy="19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A5EC6871-1232-AF93-2B7F-B125EFFB575B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10781890" y="5358689"/>
                  <a:ext cx="741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79ACD4F3-A0A9-4434-BD2C-7E2D76CC0C0B}"/>
                    </a:ext>
                  </a:extLst>
                </p14:cNvPr>
                <p14:cNvContentPartPr/>
                <p14:nvPr/>
              </p14:nvContentPartPr>
              <p14:xfrm>
                <a:off x="10537810" y="5248529"/>
                <a:ext cx="298080" cy="907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79ACD4F3-A0A9-4434-BD2C-7E2D76CC0C0B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0528810" y="5239529"/>
                  <a:ext cx="31572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B18584D7-C4AB-874C-B9FC-7CC5C4B4915C}"/>
              </a:ext>
            </a:extLst>
          </p:cNvPr>
          <p:cNvGrpSpPr/>
          <p:nvPr/>
        </p:nvGrpSpPr>
        <p:grpSpPr>
          <a:xfrm>
            <a:off x="11264290" y="5344649"/>
            <a:ext cx="318240" cy="190800"/>
            <a:chOff x="11264290" y="5344649"/>
            <a:chExt cx="318240" cy="19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DADE960-C7C9-B39C-8C51-B6B0E4DB4CE2}"/>
                    </a:ext>
                  </a:extLst>
                </p14:cNvPr>
                <p14:cNvContentPartPr/>
                <p14:nvPr/>
              </p14:nvContentPartPr>
              <p14:xfrm>
                <a:off x="11326210" y="5348609"/>
                <a:ext cx="42840" cy="1501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DADE960-C7C9-B39C-8C51-B6B0E4DB4CE2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1317210" y="5339969"/>
                  <a:ext cx="604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45D7F5DF-F048-8E8A-4224-F6DBCE44022D}"/>
                    </a:ext>
                  </a:extLst>
                </p14:cNvPr>
                <p14:cNvContentPartPr/>
                <p14:nvPr/>
              </p14:nvContentPartPr>
              <p14:xfrm>
                <a:off x="11264290" y="5344649"/>
                <a:ext cx="230400" cy="604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45D7F5DF-F048-8E8A-4224-F6DBCE44022D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1255650" y="5336009"/>
                  <a:ext cx="2480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E6904FCF-5D37-4554-E411-706BC32B5727}"/>
                    </a:ext>
                  </a:extLst>
                </p14:cNvPr>
                <p14:cNvContentPartPr/>
                <p14:nvPr/>
              </p14:nvContentPartPr>
              <p14:xfrm>
                <a:off x="11553010" y="5497289"/>
                <a:ext cx="29520" cy="381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E6904FCF-5D37-4554-E411-706BC32B5727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11544010" y="5488289"/>
                  <a:ext cx="47160" cy="55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8926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6ADC1C4-ED3E-696E-D053-8C8E080A4FED}"/>
              </a:ext>
            </a:extLst>
          </p:cNvPr>
          <p:cNvGrpSpPr/>
          <p:nvPr/>
        </p:nvGrpSpPr>
        <p:grpSpPr>
          <a:xfrm>
            <a:off x="1703570" y="142083"/>
            <a:ext cx="3538080" cy="672120"/>
            <a:chOff x="1703570" y="142083"/>
            <a:chExt cx="3538080" cy="67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09BDA46-C0BE-B8AE-9DD4-58497E0AB415}"/>
                    </a:ext>
                  </a:extLst>
                </p14:cNvPr>
                <p14:cNvContentPartPr/>
                <p14:nvPr/>
              </p14:nvContentPartPr>
              <p14:xfrm>
                <a:off x="1703570" y="515403"/>
                <a:ext cx="190440" cy="1980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09BDA46-C0BE-B8AE-9DD4-58497E0AB41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94570" y="506763"/>
                  <a:ext cx="2080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A42E235-B468-702D-D6BE-CAE5B3700F14}"/>
                    </a:ext>
                  </a:extLst>
                </p14:cNvPr>
                <p14:cNvContentPartPr/>
                <p14:nvPr/>
              </p14:nvContentPartPr>
              <p14:xfrm>
                <a:off x="1923530" y="718083"/>
                <a:ext cx="92880" cy="96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A42E235-B468-702D-D6BE-CAE5B3700F1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14890" y="709443"/>
                  <a:ext cx="11052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D149A3C-820D-4613-85B5-DBCF6DD2D4C9}"/>
                    </a:ext>
                  </a:extLst>
                </p14:cNvPr>
                <p14:cNvContentPartPr/>
                <p14:nvPr/>
              </p14:nvContentPartPr>
              <p14:xfrm>
                <a:off x="2300450" y="531963"/>
                <a:ext cx="83880" cy="1400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D149A3C-820D-4613-85B5-DBCF6DD2D4C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91450" y="522963"/>
                  <a:ext cx="1015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0410D87-43FE-6E81-AA5A-C22781169C74}"/>
                    </a:ext>
                  </a:extLst>
                </p14:cNvPr>
                <p14:cNvContentPartPr/>
                <p14:nvPr/>
              </p14:nvContentPartPr>
              <p14:xfrm>
                <a:off x="2190650" y="461763"/>
                <a:ext cx="116280" cy="290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0410D87-43FE-6E81-AA5A-C22781169C7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81650" y="452763"/>
                  <a:ext cx="13392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38EC057-50FE-2D03-3A2D-1FC93D0E25A2}"/>
                    </a:ext>
                  </a:extLst>
                </p14:cNvPr>
                <p14:cNvContentPartPr/>
                <p14:nvPr/>
              </p14:nvContentPartPr>
              <p14:xfrm>
                <a:off x="2419970" y="438723"/>
                <a:ext cx="132840" cy="256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38EC057-50FE-2D03-3A2D-1FC93D0E25A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11330" y="430083"/>
                  <a:ext cx="1504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1FCBD42-2E5B-6F6D-7EF5-C739DEBD448F}"/>
                    </a:ext>
                  </a:extLst>
                </p14:cNvPr>
                <p14:cNvContentPartPr/>
                <p14:nvPr/>
              </p14:nvContentPartPr>
              <p14:xfrm>
                <a:off x="2741450" y="552843"/>
                <a:ext cx="162000" cy="52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1FCBD42-2E5B-6F6D-7EF5-C739DEBD448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732810" y="544203"/>
                  <a:ext cx="1796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2B6C987-D2F3-7466-E343-632F8D34E8BB}"/>
                    </a:ext>
                  </a:extLst>
                </p14:cNvPr>
                <p14:cNvContentPartPr/>
                <p14:nvPr/>
              </p14:nvContentPartPr>
              <p14:xfrm>
                <a:off x="2747210" y="678123"/>
                <a:ext cx="173160" cy="11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2B6C987-D2F3-7466-E343-632F8D34E8B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738210" y="669483"/>
                  <a:ext cx="1908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17C4ABC-CC52-C5EC-345C-AEACAC618CC3}"/>
                    </a:ext>
                  </a:extLst>
                </p14:cNvPr>
                <p14:cNvContentPartPr/>
                <p14:nvPr/>
              </p14:nvContentPartPr>
              <p14:xfrm>
                <a:off x="3357770" y="171963"/>
                <a:ext cx="255240" cy="357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17C4ABC-CC52-C5EC-345C-AEACAC618CC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349130" y="162963"/>
                  <a:ext cx="27288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A774010-85C5-6A07-F2A4-3CFB9890CFDF}"/>
                    </a:ext>
                  </a:extLst>
                </p14:cNvPr>
                <p14:cNvContentPartPr/>
                <p14:nvPr/>
              </p14:nvContentPartPr>
              <p14:xfrm>
                <a:off x="3589610" y="142083"/>
                <a:ext cx="817200" cy="72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A774010-85C5-6A07-F2A4-3CFB9890CFD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580970" y="133083"/>
                  <a:ext cx="83484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C7E76D1-F2F1-8A88-49EF-ACE1F0A4451C}"/>
                    </a:ext>
                  </a:extLst>
                </p14:cNvPr>
                <p14:cNvContentPartPr/>
                <p14:nvPr/>
              </p14:nvContentPartPr>
              <p14:xfrm>
                <a:off x="3708050" y="335403"/>
                <a:ext cx="168840" cy="162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C7E76D1-F2F1-8A88-49EF-ACE1F0A4451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99050" y="326763"/>
                  <a:ext cx="1864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02B5E31-7CB9-904F-9140-4B88A510055C}"/>
                    </a:ext>
                  </a:extLst>
                </p14:cNvPr>
                <p14:cNvContentPartPr/>
                <p14:nvPr/>
              </p14:nvContentPartPr>
              <p14:xfrm>
                <a:off x="3959690" y="278883"/>
                <a:ext cx="138600" cy="222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02B5E31-7CB9-904F-9140-4B88A510055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951050" y="269883"/>
                  <a:ext cx="15624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F3D7832-13C9-55A1-6490-54140F4651C6}"/>
                    </a:ext>
                  </a:extLst>
                </p14:cNvPr>
                <p14:cNvContentPartPr/>
                <p14:nvPr/>
              </p14:nvContentPartPr>
              <p14:xfrm>
                <a:off x="4150130" y="298323"/>
                <a:ext cx="117360" cy="201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F3D7832-13C9-55A1-6490-54140F4651C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141490" y="289683"/>
                  <a:ext cx="1350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753ABB9-BF7E-A560-E394-3FCAADBB6F6B}"/>
                    </a:ext>
                  </a:extLst>
                </p14:cNvPr>
                <p14:cNvContentPartPr/>
                <p14:nvPr/>
              </p14:nvContentPartPr>
              <p14:xfrm>
                <a:off x="3105770" y="582003"/>
                <a:ext cx="2135880" cy="115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753ABB9-BF7E-A560-E394-3FCAADBB6F6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96770" y="573003"/>
                  <a:ext cx="2153520" cy="13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6E6C8DB-C0AD-5B37-100C-9DAABCCCA92A}"/>
                  </a:ext>
                </a:extLst>
              </p14:cNvPr>
              <p14:cNvContentPartPr/>
              <p14:nvPr/>
            </p14:nvContentPartPr>
            <p14:xfrm>
              <a:off x="5401130" y="813123"/>
              <a:ext cx="137160" cy="1281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6E6C8DB-C0AD-5B37-100C-9DAABCCCA92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392130" y="804483"/>
                <a:ext cx="154800" cy="14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784DF4D6-7C05-2320-F51E-2C2AAE66A664}"/>
              </a:ext>
            </a:extLst>
          </p:cNvPr>
          <p:cNvGrpSpPr/>
          <p:nvPr/>
        </p:nvGrpSpPr>
        <p:grpSpPr>
          <a:xfrm>
            <a:off x="3042410" y="712683"/>
            <a:ext cx="2603520" cy="561960"/>
            <a:chOff x="3042410" y="712683"/>
            <a:chExt cx="2603520" cy="56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56E6948-54C9-CF4F-D2AE-E8D567479663}"/>
                    </a:ext>
                  </a:extLst>
                </p14:cNvPr>
                <p14:cNvContentPartPr/>
                <p14:nvPr/>
              </p14:nvContentPartPr>
              <p14:xfrm>
                <a:off x="3042410" y="788283"/>
                <a:ext cx="244440" cy="486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56E6948-54C9-CF4F-D2AE-E8D56747966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33770" y="779283"/>
                  <a:ext cx="26208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FB67620-8BB0-7C4A-6BD0-B746B5F490CD}"/>
                    </a:ext>
                  </a:extLst>
                </p14:cNvPr>
                <p14:cNvContentPartPr/>
                <p14:nvPr/>
              </p14:nvContentPartPr>
              <p14:xfrm>
                <a:off x="3377570" y="925443"/>
                <a:ext cx="148320" cy="257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FB67620-8BB0-7C4A-6BD0-B746B5F490C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68570" y="916803"/>
                  <a:ext cx="16596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10356A4-5B68-6BAB-1EE1-4DC6DFA1C0DC}"/>
                    </a:ext>
                  </a:extLst>
                </p14:cNvPr>
                <p14:cNvContentPartPr/>
                <p14:nvPr/>
              </p14:nvContentPartPr>
              <p14:xfrm>
                <a:off x="3391970" y="1107963"/>
                <a:ext cx="120960" cy="15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10356A4-5B68-6BAB-1EE1-4DC6DFA1C0D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82970" y="1098963"/>
                  <a:ext cx="1386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EE2177A-9769-420F-400D-E7AB697E51E1}"/>
                    </a:ext>
                  </a:extLst>
                </p14:cNvPr>
                <p14:cNvContentPartPr/>
                <p14:nvPr/>
              </p14:nvContentPartPr>
              <p14:xfrm>
                <a:off x="3548930" y="854883"/>
                <a:ext cx="108000" cy="95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EE2177A-9769-420F-400D-E7AB697E51E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539930" y="846243"/>
                  <a:ext cx="12564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2C3FE14-7A7F-FD29-E14B-68B9B624987B}"/>
                    </a:ext>
                  </a:extLst>
                </p14:cNvPr>
                <p14:cNvContentPartPr/>
                <p14:nvPr/>
              </p14:nvContentPartPr>
              <p14:xfrm>
                <a:off x="3687170" y="1017963"/>
                <a:ext cx="130320" cy="15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2C3FE14-7A7F-FD29-E14B-68B9B624987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678170" y="1008963"/>
                  <a:ext cx="1479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C8E8970-B04A-D59A-8178-0A71DF69A21F}"/>
                    </a:ext>
                  </a:extLst>
                </p14:cNvPr>
                <p14:cNvContentPartPr/>
                <p14:nvPr/>
              </p14:nvContentPartPr>
              <p14:xfrm>
                <a:off x="3821090" y="936243"/>
                <a:ext cx="145440" cy="3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C8E8970-B04A-D59A-8178-0A71DF69A21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812450" y="927243"/>
                  <a:ext cx="1630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CF38F92-A1E9-6660-D463-1CF2358148E7}"/>
                    </a:ext>
                  </a:extLst>
                </p14:cNvPr>
                <p14:cNvContentPartPr/>
                <p14:nvPr/>
              </p14:nvContentPartPr>
              <p14:xfrm>
                <a:off x="4027010" y="840483"/>
                <a:ext cx="187200" cy="145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CF38F92-A1E9-6660-D463-1CF2358148E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018010" y="831843"/>
                  <a:ext cx="2048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6138AB2-A3FE-4912-9AE6-5F0649E22A1C}"/>
                    </a:ext>
                  </a:extLst>
                </p14:cNvPr>
                <p14:cNvContentPartPr/>
                <p14:nvPr/>
              </p14:nvContentPartPr>
              <p14:xfrm>
                <a:off x="4332650" y="962523"/>
                <a:ext cx="10800" cy="168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6138AB2-A3FE-4912-9AE6-5F0649E22A1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323650" y="953523"/>
                  <a:ext cx="284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0B74CCD-FDB7-C2E3-9B90-5D8F59D80B16}"/>
                    </a:ext>
                  </a:extLst>
                </p14:cNvPr>
                <p14:cNvContentPartPr/>
                <p14:nvPr/>
              </p14:nvContentPartPr>
              <p14:xfrm>
                <a:off x="4262450" y="1061163"/>
                <a:ext cx="178920" cy="255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0B74CCD-FDB7-C2E3-9B90-5D8F59D80B1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53810" y="1052523"/>
                  <a:ext cx="1965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3451AE3-4B00-F8E2-B0B1-C93AC517DFAE}"/>
                    </a:ext>
                  </a:extLst>
                </p14:cNvPr>
                <p14:cNvContentPartPr/>
                <p14:nvPr/>
              </p14:nvContentPartPr>
              <p14:xfrm>
                <a:off x="4544330" y="922203"/>
                <a:ext cx="18720" cy="180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3451AE3-4B00-F8E2-B0B1-C93AC517DFA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535330" y="913203"/>
                  <a:ext cx="363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61FC09A-A75B-ED7A-4BF0-F3D28BDE53CF}"/>
                    </a:ext>
                  </a:extLst>
                </p14:cNvPr>
                <p14:cNvContentPartPr/>
                <p14:nvPr/>
              </p14:nvContentPartPr>
              <p14:xfrm>
                <a:off x="4517690" y="911043"/>
                <a:ext cx="159480" cy="232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61FC09A-A75B-ED7A-4BF0-F3D28BDE53C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508690" y="902403"/>
                  <a:ext cx="1771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F63F611-AC1C-807C-5E91-05C33B48960C}"/>
                    </a:ext>
                  </a:extLst>
                </p14:cNvPr>
                <p14:cNvContentPartPr/>
                <p14:nvPr/>
              </p14:nvContentPartPr>
              <p14:xfrm>
                <a:off x="4714250" y="804483"/>
                <a:ext cx="125640" cy="139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F63F611-AC1C-807C-5E91-05C33B48960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705610" y="795843"/>
                  <a:ext cx="1432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BA0C8F3-B5FA-7E2C-8E65-F42B1A9F6F19}"/>
                    </a:ext>
                  </a:extLst>
                </p14:cNvPr>
                <p14:cNvContentPartPr/>
                <p14:nvPr/>
              </p14:nvContentPartPr>
              <p14:xfrm>
                <a:off x="4830170" y="959283"/>
                <a:ext cx="128160" cy="216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BA0C8F3-B5FA-7E2C-8E65-F42B1A9F6F1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821530" y="950283"/>
                  <a:ext cx="14580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A41969A-2D4E-BD8E-F5B6-267F43FA272E}"/>
                    </a:ext>
                  </a:extLst>
                </p14:cNvPr>
                <p14:cNvContentPartPr/>
                <p14:nvPr/>
              </p14:nvContentPartPr>
              <p14:xfrm>
                <a:off x="5002610" y="1125243"/>
                <a:ext cx="107280" cy="594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A41969A-2D4E-BD8E-F5B6-267F43FA272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993610" y="1116243"/>
                  <a:ext cx="1249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92DBC0F-3F15-D421-C823-4B9986052DAF}"/>
                    </a:ext>
                  </a:extLst>
                </p14:cNvPr>
                <p14:cNvContentPartPr/>
                <p14:nvPr/>
              </p14:nvContentPartPr>
              <p14:xfrm>
                <a:off x="5178650" y="961443"/>
                <a:ext cx="168480" cy="176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92DBC0F-3F15-D421-C823-4B9986052DA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170010" y="952803"/>
                  <a:ext cx="1861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275EA46-0336-FBC2-3A3E-2914D60AC2E3}"/>
                    </a:ext>
                  </a:extLst>
                </p14:cNvPr>
                <p14:cNvContentPartPr/>
                <p14:nvPr/>
              </p14:nvContentPartPr>
              <p14:xfrm>
                <a:off x="3295850" y="712683"/>
                <a:ext cx="2350080" cy="116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275EA46-0336-FBC2-3A3E-2914D60AC2E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287210" y="704043"/>
                  <a:ext cx="2367720" cy="13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3276B17-C171-2FD9-B29D-37DF6703C136}"/>
              </a:ext>
            </a:extLst>
          </p:cNvPr>
          <p:cNvGrpSpPr/>
          <p:nvPr/>
        </p:nvGrpSpPr>
        <p:grpSpPr>
          <a:xfrm>
            <a:off x="5880290" y="368163"/>
            <a:ext cx="668160" cy="369720"/>
            <a:chOff x="5880290" y="368163"/>
            <a:chExt cx="668160" cy="36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21A001E-33BA-F023-3024-0B818A24E295}"/>
                    </a:ext>
                  </a:extLst>
                </p14:cNvPr>
                <p14:cNvContentPartPr/>
                <p14:nvPr/>
              </p14:nvContentPartPr>
              <p14:xfrm>
                <a:off x="5927810" y="368163"/>
                <a:ext cx="154080" cy="318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21A001E-33BA-F023-3024-0B818A24E29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918810" y="359163"/>
                  <a:ext cx="17172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98E3C89-2CD3-744D-C253-65F3936DF133}"/>
                    </a:ext>
                  </a:extLst>
                </p14:cNvPr>
                <p14:cNvContentPartPr/>
                <p14:nvPr/>
              </p14:nvContentPartPr>
              <p14:xfrm>
                <a:off x="5880290" y="564363"/>
                <a:ext cx="210600" cy="60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98E3C89-2CD3-744D-C253-65F3936DF13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871650" y="555363"/>
                  <a:ext cx="22824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91AE344-6E77-BBF2-2E3D-1BD07080167B}"/>
                    </a:ext>
                  </a:extLst>
                </p14:cNvPr>
                <p14:cNvContentPartPr/>
                <p14:nvPr/>
              </p14:nvContentPartPr>
              <p14:xfrm>
                <a:off x="6304370" y="495603"/>
                <a:ext cx="88560" cy="130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91AE344-6E77-BBF2-2E3D-1BD07080167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295730" y="486603"/>
                  <a:ext cx="10620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5D1AA1C-DA50-A96D-CA51-82FB8ADC41AB}"/>
                    </a:ext>
                  </a:extLst>
                </p14:cNvPr>
                <p14:cNvContentPartPr/>
                <p14:nvPr/>
              </p14:nvContentPartPr>
              <p14:xfrm>
                <a:off x="6180530" y="384723"/>
                <a:ext cx="114120" cy="3142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5D1AA1C-DA50-A96D-CA51-82FB8ADC41A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171890" y="375723"/>
                  <a:ext cx="13176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20F5458-E958-894E-BB20-DD27DD9C04C2}"/>
                    </a:ext>
                  </a:extLst>
                </p14:cNvPr>
                <p14:cNvContentPartPr/>
                <p14:nvPr/>
              </p14:nvContentPartPr>
              <p14:xfrm>
                <a:off x="6434690" y="377523"/>
                <a:ext cx="113760" cy="360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20F5458-E958-894E-BB20-DD27DD9C04C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426050" y="368883"/>
                  <a:ext cx="131400" cy="37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2947741-6031-33D7-0C21-8D418D96ED64}"/>
                  </a:ext>
                </a:extLst>
              </p14:cNvPr>
              <p14:cNvContentPartPr/>
              <p14:nvPr/>
            </p14:nvContentPartPr>
            <p14:xfrm>
              <a:off x="3051410" y="1211283"/>
              <a:ext cx="2597760" cy="388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2947741-6031-33D7-0C21-8D418D96ED64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042410" y="1202643"/>
                <a:ext cx="2615400" cy="40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09D285A6-1DFA-6365-9405-4EA20E0054C3}"/>
              </a:ext>
            </a:extLst>
          </p:cNvPr>
          <p:cNvGrpSpPr/>
          <p:nvPr/>
        </p:nvGrpSpPr>
        <p:grpSpPr>
          <a:xfrm>
            <a:off x="3327530" y="1580283"/>
            <a:ext cx="2448720" cy="414720"/>
            <a:chOff x="3327530" y="1580283"/>
            <a:chExt cx="2448720" cy="41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996BEE7-1195-38E9-28E3-B57B2B9D6F0A}"/>
                    </a:ext>
                  </a:extLst>
                </p14:cNvPr>
                <p14:cNvContentPartPr/>
                <p14:nvPr/>
              </p14:nvContentPartPr>
              <p14:xfrm>
                <a:off x="3327530" y="1612683"/>
                <a:ext cx="703440" cy="382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996BEE7-1195-38E9-28E3-B57B2B9D6F0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318890" y="1603683"/>
                  <a:ext cx="72108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DFDD95B-C92A-16CC-AD7E-A34CD89AB298}"/>
                    </a:ext>
                  </a:extLst>
                </p14:cNvPr>
                <p14:cNvContentPartPr/>
                <p14:nvPr/>
              </p14:nvContentPartPr>
              <p14:xfrm>
                <a:off x="4009370" y="1656963"/>
                <a:ext cx="19800" cy="12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DFDD95B-C92A-16CC-AD7E-A34CD89AB29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000730" y="1648323"/>
                  <a:ext cx="374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5B9AA2A-D9EE-A518-FCEB-08463033102D}"/>
                    </a:ext>
                  </a:extLst>
                </p14:cNvPr>
                <p14:cNvContentPartPr/>
                <p14:nvPr/>
              </p14:nvContentPartPr>
              <p14:xfrm>
                <a:off x="4043570" y="1580283"/>
                <a:ext cx="684720" cy="290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5B9AA2A-D9EE-A518-FCEB-08463033102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034570" y="1571643"/>
                  <a:ext cx="7023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AAD79D4-2B89-760F-06AF-B6EFCD5D888C}"/>
                    </a:ext>
                  </a:extLst>
                </p14:cNvPr>
                <p14:cNvContentPartPr/>
                <p14:nvPr/>
              </p14:nvContentPartPr>
              <p14:xfrm>
                <a:off x="4044290" y="1672083"/>
                <a:ext cx="203760" cy="730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AAD79D4-2B89-760F-06AF-B6EFCD5D888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035290" y="1663443"/>
                  <a:ext cx="22140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148DE64-C32F-03DD-1AE0-E20198579783}"/>
                    </a:ext>
                  </a:extLst>
                </p14:cNvPr>
                <p14:cNvContentPartPr/>
                <p14:nvPr/>
              </p14:nvContentPartPr>
              <p14:xfrm>
                <a:off x="4846730" y="1744803"/>
                <a:ext cx="309960" cy="104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148DE64-C32F-03DD-1AE0-E2019857978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837730" y="1735803"/>
                  <a:ext cx="3276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9C72E16-ED27-2DF2-3B63-C20FB02CD8CC}"/>
                    </a:ext>
                  </a:extLst>
                </p14:cNvPr>
                <p14:cNvContentPartPr/>
                <p14:nvPr/>
              </p14:nvContentPartPr>
              <p14:xfrm>
                <a:off x="4938170" y="1663803"/>
                <a:ext cx="4680" cy="61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9C72E16-ED27-2DF2-3B63-C20FB02CD8C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929530" y="1654803"/>
                  <a:ext cx="223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07BD1B2-BC8F-9188-C8A4-5BDE08D8DA2C}"/>
                    </a:ext>
                  </a:extLst>
                </p14:cNvPr>
                <p14:cNvContentPartPr/>
                <p14:nvPr/>
              </p14:nvContentPartPr>
              <p14:xfrm>
                <a:off x="5234090" y="1685763"/>
                <a:ext cx="189720" cy="170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07BD1B2-BC8F-9188-C8A4-5BDE08D8DA2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225090" y="1677123"/>
                  <a:ext cx="20736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9B70910-429E-4457-2F65-8C44CEBB46CF}"/>
                    </a:ext>
                  </a:extLst>
                </p14:cNvPr>
                <p14:cNvContentPartPr/>
                <p14:nvPr/>
              </p14:nvContentPartPr>
              <p14:xfrm>
                <a:off x="5384930" y="1628883"/>
                <a:ext cx="15480" cy="21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9B70910-429E-4457-2F65-8C44CEBB46C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376290" y="1620243"/>
                  <a:ext cx="331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FADE5A3-D438-1349-7711-212E106CA279}"/>
                    </a:ext>
                  </a:extLst>
                </p14:cNvPr>
                <p14:cNvContentPartPr/>
                <p14:nvPr/>
              </p14:nvContentPartPr>
              <p14:xfrm>
                <a:off x="5480330" y="1622043"/>
                <a:ext cx="295920" cy="208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FADE5A3-D438-1349-7711-212E106CA27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471330" y="1613043"/>
                  <a:ext cx="313560" cy="22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5658240B-6637-ABCF-36A3-E477A602E70E}"/>
                  </a:ext>
                </a:extLst>
              </p14:cNvPr>
              <p14:cNvContentPartPr/>
              <p14:nvPr/>
            </p14:nvContentPartPr>
            <p14:xfrm>
              <a:off x="5815490" y="931563"/>
              <a:ext cx="696960" cy="310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658240B-6637-ABCF-36A3-E477A602E70E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06850" y="922923"/>
                <a:ext cx="71460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227C43C-69A3-25F4-9488-1C5690CCCBE9}"/>
                  </a:ext>
                </a:extLst>
              </p14:cNvPr>
              <p14:cNvContentPartPr/>
              <p14:nvPr/>
            </p14:nvContentPartPr>
            <p14:xfrm>
              <a:off x="6017090" y="1363923"/>
              <a:ext cx="996840" cy="1749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227C43C-69A3-25F4-9488-1C5690CCCBE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008090" y="1354923"/>
                <a:ext cx="1014480" cy="19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52EA841B-C68C-230E-9D26-4F46FD1F719E}"/>
              </a:ext>
            </a:extLst>
          </p:cNvPr>
          <p:cNvGrpSpPr/>
          <p:nvPr/>
        </p:nvGrpSpPr>
        <p:grpSpPr>
          <a:xfrm>
            <a:off x="6104930" y="1089243"/>
            <a:ext cx="2045520" cy="1358640"/>
            <a:chOff x="6104930" y="1089243"/>
            <a:chExt cx="2045520" cy="135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3119C71-4DD1-AE17-2F0D-43B5C9BC329D}"/>
                    </a:ext>
                  </a:extLst>
                </p14:cNvPr>
                <p14:cNvContentPartPr/>
                <p14:nvPr/>
              </p14:nvContentPartPr>
              <p14:xfrm>
                <a:off x="7150370" y="1089243"/>
                <a:ext cx="736560" cy="4107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3119C71-4DD1-AE17-2F0D-43B5C9BC329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141370" y="1080243"/>
                  <a:ext cx="754200" cy="4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A6E82C8-CE93-AE12-E67C-F4CA46ACD862}"/>
                    </a:ext>
                  </a:extLst>
                </p14:cNvPr>
                <p14:cNvContentPartPr/>
                <p14:nvPr/>
              </p14:nvContentPartPr>
              <p14:xfrm>
                <a:off x="6147410" y="1654443"/>
                <a:ext cx="155880" cy="2469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A6E82C8-CE93-AE12-E67C-F4CA46ACD86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138410" y="1645443"/>
                  <a:ext cx="1735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265D059-AFBA-9DE4-B523-42D6A1161157}"/>
                    </a:ext>
                  </a:extLst>
                </p14:cNvPr>
                <p14:cNvContentPartPr/>
                <p14:nvPr/>
              </p14:nvContentPartPr>
              <p14:xfrm>
                <a:off x="6104930" y="1786203"/>
                <a:ext cx="221040" cy="55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265D059-AFBA-9DE4-B523-42D6A116115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96290" y="1777563"/>
                  <a:ext cx="23868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8AFFBD3-1854-80EF-7BE4-1DEF45DE6A05}"/>
                    </a:ext>
                  </a:extLst>
                </p14:cNvPr>
                <p14:cNvContentPartPr/>
                <p14:nvPr/>
              </p14:nvContentPartPr>
              <p14:xfrm>
                <a:off x="6252530" y="1616283"/>
                <a:ext cx="939960" cy="3646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8AFFBD3-1854-80EF-7BE4-1DEF45DE6A0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243890" y="1607283"/>
                  <a:ext cx="95760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2D2B1A7-F1FB-9881-F601-1C178D166078}"/>
                    </a:ext>
                  </a:extLst>
                </p14:cNvPr>
                <p14:cNvContentPartPr/>
                <p14:nvPr/>
              </p14:nvContentPartPr>
              <p14:xfrm>
                <a:off x="6971090" y="1677843"/>
                <a:ext cx="45720" cy="226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2D2B1A7-F1FB-9881-F601-1C178D16607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962450" y="1668843"/>
                  <a:ext cx="633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21DD93E-056D-BD36-51E2-78A514A16617}"/>
                    </a:ext>
                  </a:extLst>
                </p14:cNvPr>
                <p14:cNvContentPartPr/>
                <p14:nvPr/>
              </p14:nvContentPartPr>
              <p14:xfrm>
                <a:off x="6715130" y="1649043"/>
                <a:ext cx="235080" cy="100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21DD93E-056D-BD36-51E2-78A514A1661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706490" y="1640403"/>
                  <a:ext cx="2527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BB61F80-3FA5-17AF-1BA4-66A4F880E652}"/>
                    </a:ext>
                  </a:extLst>
                </p14:cNvPr>
                <p14:cNvContentPartPr/>
                <p14:nvPr/>
              </p14:nvContentPartPr>
              <p14:xfrm>
                <a:off x="7345850" y="1374723"/>
                <a:ext cx="600120" cy="4003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BB61F80-3FA5-17AF-1BA4-66A4F880E65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337210" y="1366083"/>
                  <a:ext cx="61776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AAA33E0-963D-3878-D9C6-96EFC9F2EF4B}"/>
                    </a:ext>
                  </a:extLst>
                </p14:cNvPr>
                <p14:cNvContentPartPr/>
                <p14:nvPr/>
              </p14:nvContentPartPr>
              <p14:xfrm>
                <a:off x="7566890" y="1532043"/>
                <a:ext cx="312120" cy="47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AAA33E0-963D-3878-D9C6-96EFC9F2EF4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557890" y="1523403"/>
                  <a:ext cx="3297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0AF83EA4-2704-78A4-16D8-96958924F5F2}"/>
                    </a:ext>
                  </a:extLst>
                </p14:cNvPr>
                <p14:cNvContentPartPr/>
                <p14:nvPr/>
              </p14:nvContentPartPr>
              <p14:xfrm>
                <a:off x="6188810" y="2040363"/>
                <a:ext cx="638640" cy="4075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0AF83EA4-2704-78A4-16D8-96958924F5F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180170" y="2031723"/>
                  <a:ext cx="65628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775E784-10AA-7519-78AB-9C3B957710DF}"/>
                    </a:ext>
                  </a:extLst>
                </p14:cNvPr>
                <p14:cNvContentPartPr/>
                <p14:nvPr/>
              </p14:nvContentPartPr>
              <p14:xfrm>
                <a:off x="6524330" y="2057283"/>
                <a:ext cx="253440" cy="608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775E784-10AA-7519-78AB-9C3B957710D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515690" y="2048283"/>
                  <a:ext cx="27108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29E68CB-C0CD-02D9-EFFC-FFF67359F27D}"/>
                    </a:ext>
                  </a:extLst>
                </p14:cNvPr>
                <p14:cNvContentPartPr/>
                <p14:nvPr/>
              </p14:nvContentPartPr>
              <p14:xfrm>
                <a:off x="7037330" y="1856403"/>
                <a:ext cx="641520" cy="4158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29E68CB-C0CD-02D9-EFFC-FFF67359F27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028690" y="1847763"/>
                  <a:ext cx="65916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06084DA-7239-0C3A-AF98-242BA3A60669}"/>
                    </a:ext>
                  </a:extLst>
                </p14:cNvPr>
                <p14:cNvContentPartPr/>
                <p14:nvPr/>
              </p14:nvContentPartPr>
              <p14:xfrm>
                <a:off x="7717370" y="1787283"/>
                <a:ext cx="433080" cy="300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06084DA-7239-0C3A-AF98-242BA3A6066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708730" y="1778643"/>
                  <a:ext cx="450720" cy="31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2236A9FF-7B4E-0DB2-E3FD-E480E7DBB0CD}"/>
                  </a:ext>
                </a:extLst>
              </p14:cNvPr>
              <p14:cNvContentPartPr/>
              <p14:nvPr/>
            </p14:nvContentPartPr>
            <p14:xfrm>
              <a:off x="7436570" y="349083"/>
              <a:ext cx="331920" cy="3567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2236A9FF-7B4E-0DB2-E3FD-E480E7DBB0CD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7427930" y="340443"/>
                <a:ext cx="349560" cy="37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4CA11860-0FFF-5561-5F01-AD5DAF3B21D7}"/>
              </a:ext>
            </a:extLst>
          </p:cNvPr>
          <p:cNvGrpSpPr/>
          <p:nvPr/>
        </p:nvGrpSpPr>
        <p:grpSpPr>
          <a:xfrm>
            <a:off x="8142170" y="308763"/>
            <a:ext cx="676080" cy="313560"/>
            <a:chOff x="8142170" y="308763"/>
            <a:chExt cx="676080" cy="31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85C99CF-5FCE-17F0-5967-4FD88A44403A}"/>
                    </a:ext>
                  </a:extLst>
                </p14:cNvPr>
                <p14:cNvContentPartPr/>
                <p14:nvPr/>
              </p14:nvContentPartPr>
              <p14:xfrm>
                <a:off x="8142170" y="496683"/>
                <a:ext cx="103320" cy="125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85C99CF-5FCE-17F0-5967-4FD88A44403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133530" y="487683"/>
                  <a:ext cx="1209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7F03DBC-D6E6-2F6D-A699-72FB35FFB809}"/>
                    </a:ext>
                  </a:extLst>
                </p14:cNvPr>
                <p14:cNvContentPartPr/>
                <p14:nvPr/>
              </p14:nvContentPartPr>
              <p14:xfrm>
                <a:off x="8401370" y="432243"/>
                <a:ext cx="144000" cy="1558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7F03DBC-D6E6-2F6D-A699-72FB35FFB80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392730" y="423243"/>
                  <a:ext cx="1616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346A380-9CCA-0EDC-6270-8DB004634E35}"/>
                    </a:ext>
                  </a:extLst>
                </p14:cNvPr>
                <p14:cNvContentPartPr/>
                <p14:nvPr/>
              </p14:nvContentPartPr>
              <p14:xfrm>
                <a:off x="8668130" y="308763"/>
                <a:ext cx="150120" cy="281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346A380-9CCA-0EDC-6270-8DB004634E3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659490" y="300123"/>
                  <a:ext cx="167760" cy="29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931EA7B-4B1B-00EC-4CA0-C09F9BE724A9}"/>
              </a:ext>
            </a:extLst>
          </p:cNvPr>
          <p:cNvGrpSpPr/>
          <p:nvPr/>
        </p:nvGrpSpPr>
        <p:grpSpPr>
          <a:xfrm>
            <a:off x="1086530" y="2769003"/>
            <a:ext cx="3518280" cy="475200"/>
            <a:chOff x="1086530" y="2769003"/>
            <a:chExt cx="3518280" cy="47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F7C9DBA-5E40-59D7-6AA6-F9C119FB6244}"/>
                    </a:ext>
                  </a:extLst>
                </p14:cNvPr>
                <p14:cNvContentPartPr/>
                <p14:nvPr/>
              </p14:nvContentPartPr>
              <p14:xfrm>
                <a:off x="1086530" y="2862243"/>
                <a:ext cx="174600" cy="2948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F7C9DBA-5E40-59D7-6AA6-F9C119FB624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77530" y="2853243"/>
                  <a:ext cx="19224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89B41B7-08B5-DA04-62F8-F75848CAD12B}"/>
                    </a:ext>
                  </a:extLst>
                </p14:cNvPr>
                <p14:cNvContentPartPr/>
                <p14:nvPr/>
              </p14:nvContentPartPr>
              <p14:xfrm>
                <a:off x="1316570" y="2791323"/>
                <a:ext cx="282960" cy="3607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89B41B7-08B5-DA04-62F8-F75848CAD12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307930" y="2782323"/>
                  <a:ext cx="30060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0BD34F27-18DF-C0ED-9FCE-6BD5BEDE8F27}"/>
                    </a:ext>
                  </a:extLst>
                </p14:cNvPr>
                <p14:cNvContentPartPr/>
                <p14:nvPr/>
              </p14:nvContentPartPr>
              <p14:xfrm>
                <a:off x="1443650" y="2932803"/>
                <a:ext cx="202320" cy="446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0BD34F27-18DF-C0ED-9FCE-6BD5BEDE8F2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435010" y="2923803"/>
                  <a:ext cx="2199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ECEC86A-F886-E43D-30A2-130E09582D08}"/>
                    </a:ext>
                  </a:extLst>
                </p14:cNvPr>
                <p14:cNvContentPartPr/>
                <p14:nvPr/>
              </p14:nvContentPartPr>
              <p14:xfrm>
                <a:off x="1920290" y="2962683"/>
                <a:ext cx="133560" cy="2142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ECEC86A-F886-E43D-30A2-130E09582D0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911650" y="2954043"/>
                  <a:ext cx="1512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BE518DE-2D56-7E29-BC32-E08D1F91BFBE}"/>
                    </a:ext>
                  </a:extLst>
                </p14:cNvPr>
                <p14:cNvContentPartPr/>
                <p14:nvPr/>
              </p14:nvContentPartPr>
              <p14:xfrm>
                <a:off x="1895450" y="2868363"/>
                <a:ext cx="166320" cy="3168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BE518DE-2D56-7E29-BC32-E08D1F91BFB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886450" y="2859723"/>
                  <a:ext cx="18396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A93A4E7-5427-9126-FED3-7975360C1A96}"/>
                    </a:ext>
                  </a:extLst>
                </p14:cNvPr>
                <p14:cNvContentPartPr/>
                <p14:nvPr/>
              </p14:nvContentPartPr>
              <p14:xfrm>
                <a:off x="2173370" y="3158883"/>
                <a:ext cx="135360" cy="853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A93A4E7-5427-9126-FED3-7975360C1A9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164370" y="3150243"/>
                  <a:ext cx="15300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B664C04-914B-EEAF-AE69-4EFCA0F8D5DA}"/>
                    </a:ext>
                  </a:extLst>
                </p14:cNvPr>
                <p14:cNvContentPartPr/>
                <p14:nvPr/>
              </p14:nvContentPartPr>
              <p14:xfrm>
                <a:off x="2616530" y="2830203"/>
                <a:ext cx="302760" cy="3733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B664C04-914B-EEAF-AE69-4EFCA0F8D5D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607530" y="2821563"/>
                  <a:ext cx="32040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24BDD03-C2E6-7D88-821F-824E2B7D1CFF}"/>
                    </a:ext>
                  </a:extLst>
                </p14:cNvPr>
                <p14:cNvContentPartPr/>
                <p14:nvPr/>
              </p14:nvContentPartPr>
              <p14:xfrm>
                <a:off x="3137450" y="2769003"/>
                <a:ext cx="504000" cy="3988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24BDD03-C2E6-7D88-821F-824E2B7D1CF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128810" y="2760003"/>
                  <a:ext cx="52164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8343F41-1774-7EB7-331D-4A078EF90D07}"/>
                    </a:ext>
                  </a:extLst>
                </p14:cNvPr>
                <p14:cNvContentPartPr/>
                <p14:nvPr/>
              </p14:nvContentPartPr>
              <p14:xfrm>
                <a:off x="3151850" y="2961963"/>
                <a:ext cx="283680" cy="597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8343F41-1774-7EB7-331D-4A078EF90D0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143210" y="2953323"/>
                  <a:ext cx="30132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0177181-552F-6BC6-C1EB-5B2A9B0E89DF}"/>
                    </a:ext>
                  </a:extLst>
                </p14:cNvPr>
                <p14:cNvContentPartPr/>
                <p14:nvPr/>
              </p14:nvContentPartPr>
              <p14:xfrm>
                <a:off x="3839810" y="2949723"/>
                <a:ext cx="765000" cy="1922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0177181-552F-6BC6-C1EB-5B2A9B0E89D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831170" y="2941083"/>
                  <a:ext cx="782640" cy="20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E05729B-9112-30F8-4A4C-281CB08185FB}"/>
              </a:ext>
            </a:extLst>
          </p:cNvPr>
          <p:cNvGrpSpPr/>
          <p:nvPr/>
        </p:nvGrpSpPr>
        <p:grpSpPr>
          <a:xfrm>
            <a:off x="4600130" y="2690163"/>
            <a:ext cx="1759320" cy="501840"/>
            <a:chOff x="4600130" y="2690163"/>
            <a:chExt cx="17593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D202F13-19ED-232F-F35D-6ECE2B4F04F0}"/>
                    </a:ext>
                  </a:extLst>
                </p14:cNvPr>
                <p14:cNvContentPartPr/>
                <p14:nvPr/>
              </p14:nvContentPartPr>
              <p14:xfrm>
                <a:off x="4600130" y="2690163"/>
                <a:ext cx="971640" cy="5018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D202F13-19ED-232F-F35D-6ECE2B4F04F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591490" y="2681523"/>
                  <a:ext cx="98928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FE484A4F-0ECF-6AFD-08DE-61D154CE3145}"/>
                    </a:ext>
                  </a:extLst>
                </p14:cNvPr>
                <p14:cNvContentPartPr/>
                <p14:nvPr/>
              </p14:nvContentPartPr>
              <p14:xfrm>
                <a:off x="5279090" y="2777643"/>
                <a:ext cx="218160" cy="176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FE484A4F-0ECF-6AFD-08DE-61D154CE314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270450" y="2769003"/>
                  <a:ext cx="2358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DEF7836-FFA6-FFE7-7C57-C7A98AD7C04E}"/>
                    </a:ext>
                  </a:extLst>
                </p14:cNvPr>
                <p14:cNvContentPartPr/>
                <p14:nvPr/>
              </p14:nvContentPartPr>
              <p14:xfrm>
                <a:off x="5854730" y="2751363"/>
                <a:ext cx="504720" cy="2631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DEF7836-FFA6-FFE7-7C57-C7A98AD7C04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845730" y="2742363"/>
                  <a:ext cx="522360" cy="28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2A08A06-C929-0FAB-4050-2FF7068A848E}"/>
              </a:ext>
            </a:extLst>
          </p:cNvPr>
          <p:cNvGrpSpPr/>
          <p:nvPr/>
        </p:nvGrpSpPr>
        <p:grpSpPr>
          <a:xfrm>
            <a:off x="6301490" y="2749563"/>
            <a:ext cx="568440" cy="272160"/>
            <a:chOff x="6301490" y="2749563"/>
            <a:chExt cx="568440" cy="27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89ECF71-F778-DF28-55FD-D89BE5CCDCAC}"/>
                    </a:ext>
                  </a:extLst>
                </p14:cNvPr>
                <p14:cNvContentPartPr/>
                <p14:nvPr/>
              </p14:nvContentPartPr>
              <p14:xfrm>
                <a:off x="6301490" y="2749563"/>
                <a:ext cx="568440" cy="2721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89ECF71-F778-DF28-55FD-D89BE5CCDCA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292850" y="2740563"/>
                  <a:ext cx="58608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B58F4ADF-0676-9F0B-083A-1910CC06C5BE}"/>
                    </a:ext>
                  </a:extLst>
                </p14:cNvPr>
                <p14:cNvContentPartPr/>
                <p14:nvPr/>
              </p14:nvContentPartPr>
              <p14:xfrm>
                <a:off x="6521450" y="2817963"/>
                <a:ext cx="31680" cy="262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B58F4ADF-0676-9F0B-083A-1910CC06C5B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512810" y="2809323"/>
                  <a:ext cx="4932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44E3E4A-D628-E6C1-CE2E-137265CCC11C}"/>
              </a:ext>
            </a:extLst>
          </p:cNvPr>
          <p:cNvGrpSpPr/>
          <p:nvPr/>
        </p:nvGrpSpPr>
        <p:grpSpPr>
          <a:xfrm>
            <a:off x="7301210" y="2574963"/>
            <a:ext cx="1578240" cy="479160"/>
            <a:chOff x="7301210" y="2574963"/>
            <a:chExt cx="1578240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97911D6A-8897-8449-EC7F-1B751D5C4CEC}"/>
                    </a:ext>
                  </a:extLst>
                </p14:cNvPr>
                <p14:cNvContentPartPr/>
                <p14:nvPr/>
              </p14:nvContentPartPr>
              <p14:xfrm>
                <a:off x="7301210" y="2691963"/>
                <a:ext cx="122040" cy="2948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97911D6A-8897-8449-EC7F-1B751D5C4CE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292570" y="2682963"/>
                  <a:ext cx="13968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A92D273-0131-7B6C-F409-7892DC79B314}"/>
                    </a:ext>
                  </a:extLst>
                </p14:cNvPr>
                <p14:cNvContentPartPr/>
                <p14:nvPr/>
              </p14:nvContentPartPr>
              <p14:xfrm>
                <a:off x="7480490" y="2737323"/>
                <a:ext cx="174600" cy="1947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A92D273-0131-7B6C-F409-7892DC79B314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471850" y="2728683"/>
                  <a:ext cx="1922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D219E1D-2112-DAE1-75DF-2E8846E4AF5E}"/>
                    </a:ext>
                  </a:extLst>
                </p14:cNvPr>
                <p14:cNvContentPartPr/>
                <p14:nvPr/>
              </p14:nvContentPartPr>
              <p14:xfrm>
                <a:off x="7754810" y="2744523"/>
                <a:ext cx="190080" cy="2167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D219E1D-2112-DAE1-75DF-2E8846E4AF5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745810" y="2735883"/>
                  <a:ext cx="20772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6DA3621-3972-4999-8157-E51772E41F16}"/>
                    </a:ext>
                  </a:extLst>
                </p14:cNvPr>
                <p14:cNvContentPartPr/>
                <p14:nvPr/>
              </p14:nvContentPartPr>
              <p14:xfrm>
                <a:off x="8011850" y="2793123"/>
                <a:ext cx="138600" cy="1407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6DA3621-3972-4999-8157-E51772E41F1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003210" y="2784123"/>
                  <a:ext cx="1562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E40C69B-EAE9-D7EC-82BD-3E1D557F2F2F}"/>
                    </a:ext>
                  </a:extLst>
                </p14:cNvPr>
                <p14:cNvContentPartPr/>
                <p14:nvPr/>
              </p14:nvContentPartPr>
              <p14:xfrm>
                <a:off x="7471130" y="2660283"/>
                <a:ext cx="36720" cy="1562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E40C69B-EAE9-D7EC-82BD-3E1D557F2F2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462130" y="2651643"/>
                  <a:ext cx="543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3693838-B8DE-38B9-55C7-A69ADE4B52C7}"/>
                    </a:ext>
                  </a:extLst>
                </p14:cNvPr>
                <p14:cNvContentPartPr/>
                <p14:nvPr/>
              </p14:nvContentPartPr>
              <p14:xfrm>
                <a:off x="8200130" y="2765763"/>
                <a:ext cx="159840" cy="211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3693838-B8DE-38B9-55C7-A69ADE4B52C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191130" y="2756763"/>
                  <a:ext cx="1774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190E997-6C12-F1CC-EB83-6FE40775B88C}"/>
                    </a:ext>
                  </a:extLst>
                </p14:cNvPr>
                <p14:cNvContentPartPr/>
                <p14:nvPr/>
              </p14:nvContentPartPr>
              <p14:xfrm>
                <a:off x="8584250" y="2714283"/>
                <a:ext cx="170280" cy="2440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190E997-6C12-F1CC-EB83-6FE40775B88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575610" y="2705283"/>
                  <a:ext cx="1879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563EC4-A7F8-5F6A-3206-ED5A966E6789}"/>
                    </a:ext>
                  </a:extLst>
                </p14:cNvPr>
                <p14:cNvContentPartPr/>
                <p14:nvPr/>
              </p14:nvContentPartPr>
              <p14:xfrm>
                <a:off x="8754170" y="2574963"/>
                <a:ext cx="125280" cy="4791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563EC4-A7F8-5F6A-3206-ED5A966E678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745530" y="2566323"/>
                  <a:ext cx="142920" cy="49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A98C5B73-2152-9C25-5A6B-950859A3BD72}"/>
                  </a:ext>
                </a:extLst>
              </p14:cNvPr>
              <p14:cNvContentPartPr/>
              <p14:nvPr/>
            </p14:nvContentPartPr>
            <p14:xfrm>
              <a:off x="2089850" y="3620763"/>
              <a:ext cx="143280" cy="1638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A98C5B73-2152-9C25-5A6B-950859A3BD72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080850" y="3611763"/>
                <a:ext cx="160920" cy="18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B218953-A64E-8B6E-5840-A13ED252B619}"/>
              </a:ext>
            </a:extLst>
          </p:cNvPr>
          <p:cNvGrpSpPr/>
          <p:nvPr/>
        </p:nvGrpSpPr>
        <p:grpSpPr>
          <a:xfrm>
            <a:off x="2459570" y="3467403"/>
            <a:ext cx="1253520" cy="560160"/>
            <a:chOff x="2459570" y="3467403"/>
            <a:chExt cx="1253520" cy="56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B0C381D-F091-BEFD-5254-118D38E01E13}"/>
                    </a:ext>
                  </a:extLst>
                </p14:cNvPr>
                <p14:cNvContentPartPr/>
                <p14:nvPr/>
              </p14:nvContentPartPr>
              <p14:xfrm>
                <a:off x="2538050" y="3554883"/>
                <a:ext cx="70560" cy="1548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B0C381D-F091-BEFD-5254-118D38E01E1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529050" y="3545883"/>
                  <a:ext cx="882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268FBC58-D7BB-F9EF-7A59-843692A4C6CD}"/>
                    </a:ext>
                  </a:extLst>
                </p14:cNvPr>
                <p14:cNvContentPartPr/>
                <p14:nvPr/>
              </p14:nvContentPartPr>
              <p14:xfrm>
                <a:off x="2459570" y="3467403"/>
                <a:ext cx="183600" cy="23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268FBC58-D7BB-F9EF-7A59-843692A4C6CD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450930" y="3458763"/>
                  <a:ext cx="2012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97865A6-6B76-E0CB-A3A9-B88B71051CAF}"/>
                    </a:ext>
                  </a:extLst>
                </p14:cNvPr>
                <p14:cNvContentPartPr/>
                <p14:nvPr/>
              </p14:nvContentPartPr>
              <p14:xfrm>
                <a:off x="2729210" y="3647763"/>
                <a:ext cx="83160" cy="435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97865A6-6B76-E0CB-A3A9-B88B71051CA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720210" y="3638763"/>
                  <a:ext cx="10080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52FE714-01FC-9EA4-8E05-6D7B53E63259}"/>
                    </a:ext>
                  </a:extLst>
                </p14:cNvPr>
                <p14:cNvContentPartPr/>
                <p14:nvPr/>
              </p14:nvContentPartPr>
              <p14:xfrm>
                <a:off x="2482250" y="3765843"/>
                <a:ext cx="349200" cy="27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52FE714-01FC-9EA4-8E05-6D7B53E6325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473610" y="3757203"/>
                  <a:ext cx="3668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3B93E3D-282B-E149-9C0C-310397C2EF2E}"/>
                    </a:ext>
                  </a:extLst>
                </p14:cNvPr>
                <p14:cNvContentPartPr/>
                <p14:nvPr/>
              </p14:nvContentPartPr>
              <p14:xfrm>
                <a:off x="2590250" y="3890043"/>
                <a:ext cx="174600" cy="1375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3B93E3D-282B-E149-9C0C-310397C2EF2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581610" y="3881043"/>
                  <a:ext cx="19224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69D0506A-B539-03E1-42F6-54EDDBB0E69D}"/>
                    </a:ext>
                  </a:extLst>
                </p14:cNvPr>
                <p14:cNvContentPartPr/>
                <p14:nvPr/>
              </p14:nvContentPartPr>
              <p14:xfrm>
                <a:off x="3528770" y="3576123"/>
                <a:ext cx="184320" cy="240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69D0506A-B539-03E1-42F6-54EDDBB0E69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520130" y="3567123"/>
                  <a:ext cx="2019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9E75322-DFA2-89A9-3114-936CD36FF943}"/>
                    </a:ext>
                  </a:extLst>
                </p14:cNvPr>
                <p14:cNvContentPartPr/>
                <p14:nvPr/>
              </p14:nvContentPartPr>
              <p14:xfrm>
                <a:off x="3125570" y="3667923"/>
                <a:ext cx="199800" cy="540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9E75322-DFA2-89A9-3114-936CD36FF94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116570" y="3658923"/>
                  <a:ext cx="2174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678BE5D8-92D1-204E-CDFE-2DD4F2A47B01}"/>
                    </a:ext>
                  </a:extLst>
                </p14:cNvPr>
                <p14:cNvContentPartPr/>
                <p14:nvPr/>
              </p14:nvContentPartPr>
              <p14:xfrm>
                <a:off x="3131690" y="3767283"/>
                <a:ext cx="205200" cy="58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78BE5D8-92D1-204E-CDFE-2DD4F2A47B0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123050" y="3758643"/>
                  <a:ext cx="222840" cy="75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959E3D78-53CA-BE1D-0A14-70F63CA925C2}"/>
                  </a:ext>
                </a:extLst>
              </p14:cNvPr>
              <p14:cNvContentPartPr/>
              <p14:nvPr/>
            </p14:nvContentPartPr>
            <p14:xfrm>
              <a:off x="4627850" y="3386763"/>
              <a:ext cx="83520" cy="3708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959E3D78-53CA-BE1D-0A14-70F63CA925C2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4618850" y="3378123"/>
                <a:ext cx="101160" cy="38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88215B5-2E97-3CFC-DDAC-BA47F4697F10}"/>
              </a:ext>
            </a:extLst>
          </p:cNvPr>
          <p:cNvGrpSpPr/>
          <p:nvPr/>
        </p:nvGrpSpPr>
        <p:grpSpPr>
          <a:xfrm>
            <a:off x="4738370" y="3386403"/>
            <a:ext cx="1119600" cy="447120"/>
            <a:chOff x="4738370" y="3386403"/>
            <a:chExt cx="1119600" cy="44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8123D523-6B10-2521-E60C-7B612268D074}"/>
                    </a:ext>
                  </a:extLst>
                </p14:cNvPr>
                <p14:cNvContentPartPr/>
                <p14:nvPr/>
              </p14:nvContentPartPr>
              <p14:xfrm>
                <a:off x="4738370" y="3595563"/>
                <a:ext cx="165240" cy="583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8123D523-6B10-2521-E60C-7B612268D07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729370" y="3586923"/>
                  <a:ext cx="18288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A3ADFFFF-2663-82DE-9CEF-B9B98704020E}"/>
                    </a:ext>
                  </a:extLst>
                </p14:cNvPr>
                <p14:cNvContentPartPr/>
                <p14:nvPr/>
              </p14:nvContentPartPr>
              <p14:xfrm>
                <a:off x="4947170" y="3582603"/>
                <a:ext cx="112320" cy="1242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A3ADFFFF-2663-82DE-9CEF-B9B98704020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938530" y="3573963"/>
                  <a:ext cx="1299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2883734-3766-06EB-1DA3-1DEB8A167FEF}"/>
                    </a:ext>
                  </a:extLst>
                </p14:cNvPr>
                <p14:cNvContentPartPr/>
                <p14:nvPr/>
              </p14:nvContentPartPr>
              <p14:xfrm>
                <a:off x="5291330" y="3386403"/>
                <a:ext cx="566640" cy="447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2883734-3766-06EB-1DA3-1DEB8A167FE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282330" y="3377403"/>
                  <a:ext cx="584280" cy="46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780FC41C-347E-C64D-B237-4D01444DC301}"/>
              </a:ext>
            </a:extLst>
          </p:cNvPr>
          <p:cNvGrpSpPr/>
          <p:nvPr/>
        </p:nvGrpSpPr>
        <p:grpSpPr>
          <a:xfrm>
            <a:off x="5997650" y="3183003"/>
            <a:ext cx="3752640" cy="624960"/>
            <a:chOff x="5997650" y="3183003"/>
            <a:chExt cx="3752640" cy="62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A9DF4CD3-05C0-A6E1-8184-8E4B17D87C95}"/>
                    </a:ext>
                  </a:extLst>
                </p14:cNvPr>
                <p14:cNvContentPartPr/>
                <p14:nvPr/>
              </p14:nvContentPartPr>
              <p14:xfrm>
                <a:off x="5997650" y="3282723"/>
                <a:ext cx="1505520" cy="4795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A9DF4CD3-05C0-A6E1-8184-8E4B17D87C9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989010" y="3273723"/>
                  <a:ext cx="1523160" cy="49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C8243DBB-33A5-151A-34A9-A6D7F02AA2C1}"/>
                    </a:ext>
                  </a:extLst>
                </p14:cNvPr>
                <p14:cNvContentPartPr/>
                <p14:nvPr/>
              </p14:nvContentPartPr>
              <p14:xfrm>
                <a:off x="7146770" y="3407643"/>
                <a:ext cx="251640" cy="478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C8243DBB-33A5-151A-34A9-A6D7F02AA2C1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138130" y="3398643"/>
                  <a:ext cx="26928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58B8BAA-65E3-263D-CDEC-A18CFB0248E5}"/>
                    </a:ext>
                  </a:extLst>
                </p14:cNvPr>
                <p14:cNvContentPartPr/>
                <p14:nvPr/>
              </p14:nvContentPartPr>
              <p14:xfrm>
                <a:off x="7645010" y="3469563"/>
                <a:ext cx="310320" cy="1684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C58B8BAA-65E3-263D-CDEC-A18CFB0248E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636010" y="3460923"/>
                  <a:ext cx="3279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A4352D7-5AAE-456C-3682-D3376726C940}"/>
                    </a:ext>
                  </a:extLst>
                </p14:cNvPr>
                <p14:cNvContentPartPr/>
                <p14:nvPr/>
              </p14:nvContentPartPr>
              <p14:xfrm>
                <a:off x="7742570" y="3375603"/>
                <a:ext cx="19800" cy="82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A4352D7-5AAE-456C-3682-D3376726C94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733930" y="3366963"/>
                  <a:ext cx="374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CD4F84A-FBC4-4224-6CC1-A6FA2F0CD95F}"/>
                    </a:ext>
                  </a:extLst>
                </p14:cNvPr>
                <p14:cNvContentPartPr/>
                <p14:nvPr/>
              </p14:nvContentPartPr>
              <p14:xfrm>
                <a:off x="8033450" y="3463083"/>
                <a:ext cx="1018800" cy="3448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CD4F84A-FBC4-4224-6CC1-A6FA2F0CD95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024450" y="3454443"/>
                  <a:ext cx="103644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0AA6F249-241E-7908-2355-1CB40ED5BC97}"/>
                    </a:ext>
                  </a:extLst>
                </p14:cNvPr>
                <p14:cNvContentPartPr/>
                <p14:nvPr/>
              </p14:nvContentPartPr>
              <p14:xfrm>
                <a:off x="8675690" y="3382443"/>
                <a:ext cx="34920" cy="111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0AA6F249-241E-7908-2355-1CB40ED5BC9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667050" y="3373443"/>
                  <a:ext cx="525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9525752D-D895-5ACC-0AF9-D54CCDEA2554}"/>
                    </a:ext>
                  </a:extLst>
                </p14:cNvPr>
                <p14:cNvContentPartPr/>
                <p14:nvPr/>
              </p14:nvContentPartPr>
              <p14:xfrm>
                <a:off x="9245210" y="3333843"/>
                <a:ext cx="22320" cy="2628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9525752D-D895-5ACC-0AF9-D54CCDEA2554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236210" y="3324843"/>
                  <a:ext cx="3996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6067C6D-E338-EA01-CC5C-EDEB6F91FFA9}"/>
                    </a:ext>
                  </a:extLst>
                </p14:cNvPr>
                <p14:cNvContentPartPr/>
                <p14:nvPr/>
              </p14:nvContentPartPr>
              <p14:xfrm>
                <a:off x="9324770" y="3288843"/>
                <a:ext cx="83160" cy="2872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6067C6D-E338-EA01-CC5C-EDEB6F91FFA9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9315770" y="3280203"/>
                  <a:ext cx="10080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85E3172-9836-04B3-1F4C-92F35B1AA1F5}"/>
                    </a:ext>
                  </a:extLst>
                </p14:cNvPr>
                <p14:cNvContentPartPr/>
                <p14:nvPr/>
              </p14:nvContentPartPr>
              <p14:xfrm>
                <a:off x="9147290" y="3307923"/>
                <a:ext cx="359280" cy="327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85E3172-9836-04B3-1F4C-92F35B1AA1F5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9138650" y="3299283"/>
                  <a:ext cx="3769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1E3B2E8F-FC1C-58BE-9C01-95E728D37491}"/>
                    </a:ext>
                  </a:extLst>
                </p14:cNvPr>
                <p14:cNvContentPartPr/>
                <p14:nvPr/>
              </p14:nvContentPartPr>
              <p14:xfrm>
                <a:off x="9161690" y="3580083"/>
                <a:ext cx="261360" cy="367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1E3B2E8F-FC1C-58BE-9C01-95E728D3749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153050" y="3571083"/>
                  <a:ext cx="2790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99AF2DD-F9D7-3263-F04B-403E89533DD6}"/>
                    </a:ext>
                  </a:extLst>
                </p14:cNvPr>
                <p14:cNvContentPartPr/>
                <p14:nvPr/>
              </p14:nvContentPartPr>
              <p14:xfrm>
                <a:off x="9637610" y="3183003"/>
                <a:ext cx="112680" cy="6156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99AF2DD-F9D7-3263-F04B-403E89533DD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9628970" y="3174363"/>
                  <a:ext cx="130320" cy="63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BE1388D3-423F-9AF4-20D1-406A251D9756}"/>
                  </a:ext>
                </a:extLst>
              </p14:cNvPr>
              <p14:cNvContentPartPr/>
              <p14:nvPr/>
            </p14:nvContentPartPr>
            <p14:xfrm>
              <a:off x="2591330" y="4338963"/>
              <a:ext cx="6840" cy="22032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BE1388D3-423F-9AF4-20D1-406A251D9756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2582690" y="4329963"/>
                <a:ext cx="244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5BC901EE-A7A3-38E2-84A2-3C43E161BA72}"/>
                  </a:ext>
                </a:extLst>
              </p14:cNvPr>
              <p14:cNvContentPartPr/>
              <p14:nvPr/>
            </p14:nvContentPartPr>
            <p14:xfrm>
              <a:off x="2388290" y="4579803"/>
              <a:ext cx="450360" cy="5796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5BC901EE-A7A3-38E2-84A2-3C43E161BA72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2379290" y="4571163"/>
                <a:ext cx="46800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FF9E7F3D-6FB2-1686-7637-59B160D3F401}"/>
                  </a:ext>
                </a:extLst>
              </p14:cNvPr>
              <p14:cNvContentPartPr/>
              <p14:nvPr/>
            </p14:nvContentPartPr>
            <p14:xfrm>
              <a:off x="2505290" y="4750803"/>
              <a:ext cx="84960" cy="1353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FF9E7F3D-6FB2-1686-7637-59B160D3F401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2496290" y="4741803"/>
                <a:ext cx="1026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2A9D3FD6-9728-E710-9F90-A241AC71C748}"/>
                  </a:ext>
                </a:extLst>
              </p14:cNvPr>
              <p14:cNvContentPartPr/>
              <p14:nvPr/>
            </p14:nvContentPartPr>
            <p14:xfrm>
              <a:off x="2452370" y="4636323"/>
              <a:ext cx="201600" cy="2516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2A9D3FD6-9728-E710-9F90-A241AC71C748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2443370" y="4627683"/>
                <a:ext cx="21924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D4F6CD9F-E098-7166-226C-4A175223B456}"/>
                  </a:ext>
                </a:extLst>
              </p14:cNvPr>
              <p14:cNvContentPartPr/>
              <p14:nvPr/>
            </p14:nvContentPartPr>
            <p14:xfrm>
              <a:off x="2707970" y="4882923"/>
              <a:ext cx="118440" cy="10260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D4F6CD9F-E098-7166-226C-4A175223B456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2698970" y="4874283"/>
                <a:ext cx="13608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3D768C8D-F442-2EB9-A665-1BB1E181AD7E}"/>
                  </a:ext>
                </a:extLst>
              </p14:cNvPr>
              <p14:cNvContentPartPr/>
              <p14:nvPr/>
            </p14:nvContentPartPr>
            <p14:xfrm>
              <a:off x="3384770" y="4783923"/>
              <a:ext cx="167760" cy="15372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3D768C8D-F442-2EB9-A665-1BB1E181AD7E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3376130" y="4774923"/>
                <a:ext cx="1854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A0BB8F9F-CAF1-B9D9-49B7-DA24FFC4E439}"/>
                  </a:ext>
                </a:extLst>
              </p14:cNvPr>
              <p14:cNvContentPartPr/>
              <p14:nvPr/>
            </p14:nvContentPartPr>
            <p14:xfrm>
              <a:off x="3630290" y="4786443"/>
              <a:ext cx="155160" cy="16272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A0BB8F9F-CAF1-B9D9-49B7-DA24FFC4E439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3621650" y="4777443"/>
                <a:ext cx="17280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6BACA3D4-7FB3-48A5-7E09-D93970A4F566}"/>
                  </a:ext>
                </a:extLst>
              </p14:cNvPr>
              <p14:cNvContentPartPr/>
              <p14:nvPr/>
            </p14:nvContentPartPr>
            <p14:xfrm>
              <a:off x="1382810" y="4552083"/>
              <a:ext cx="125640" cy="29592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6BACA3D4-7FB3-48A5-7E09-D93970A4F566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1374170" y="4543443"/>
                <a:ext cx="1432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5E65EF20-5A9B-A29F-F327-516754C1ACDD}"/>
                  </a:ext>
                </a:extLst>
              </p14:cNvPr>
              <p14:cNvContentPartPr/>
              <p14:nvPr/>
            </p14:nvContentPartPr>
            <p14:xfrm>
              <a:off x="1550930" y="4814163"/>
              <a:ext cx="167040" cy="10116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5E65EF20-5A9B-A29F-F327-516754C1ACDD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1541930" y="4805163"/>
                <a:ext cx="18468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E26AC0AF-BC64-49B5-BFFA-4DF8F8FBEF85}"/>
                  </a:ext>
                </a:extLst>
              </p14:cNvPr>
              <p14:cNvContentPartPr/>
              <p14:nvPr/>
            </p14:nvContentPartPr>
            <p14:xfrm>
              <a:off x="1898690" y="4621203"/>
              <a:ext cx="190800" cy="3528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E26AC0AF-BC64-49B5-BFFA-4DF8F8FBEF85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1890050" y="4612203"/>
                <a:ext cx="2084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003F2BDF-DC82-0D46-CD6B-18A24DADE2DE}"/>
                  </a:ext>
                </a:extLst>
              </p14:cNvPr>
              <p14:cNvContentPartPr/>
              <p14:nvPr/>
            </p14:nvContentPartPr>
            <p14:xfrm>
              <a:off x="1909490" y="4735683"/>
              <a:ext cx="220680" cy="3672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003F2BDF-DC82-0D46-CD6B-18A24DADE2DE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1900490" y="4726683"/>
                <a:ext cx="2383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00222609-87D6-3D2F-EFE1-146C18C4454D}"/>
                  </a:ext>
                </a:extLst>
              </p14:cNvPr>
              <p14:cNvContentPartPr/>
              <p14:nvPr/>
            </p14:nvContentPartPr>
            <p14:xfrm>
              <a:off x="2595290" y="4449843"/>
              <a:ext cx="59040" cy="8532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00222609-87D6-3D2F-EFE1-146C18C4454D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2586650" y="4440843"/>
                <a:ext cx="76680" cy="102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8" name="Group 177">
            <a:extLst>
              <a:ext uri="{FF2B5EF4-FFF2-40B4-BE49-F238E27FC236}">
                <a16:creationId xmlns:a16="http://schemas.microsoft.com/office/drawing/2014/main" id="{EDDAB71F-776D-7B91-E0B7-ECA339F69D82}"/>
              </a:ext>
            </a:extLst>
          </p:cNvPr>
          <p:cNvGrpSpPr/>
          <p:nvPr/>
        </p:nvGrpSpPr>
        <p:grpSpPr>
          <a:xfrm>
            <a:off x="3088130" y="4267323"/>
            <a:ext cx="731520" cy="369000"/>
            <a:chOff x="3088130" y="4267323"/>
            <a:chExt cx="731520" cy="36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BF9BF76B-B777-2094-5D21-7BD362CD6C23}"/>
                    </a:ext>
                  </a:extLst>
                </p14:cNvPr>
                <p14:cNvContentPartPr/>
                <p14:nvPr/>
              </p14:nvContentPartPr>
              <p14:xfrm>
                <a:off x="3088130" y="4535883"/>
                <a:ext cx="129240" cy="370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BF9BF76B-B777-2094-5D21-7BD362CD6C2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079490" y="4527243"/>
                  <a:ext cx="1468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F967D786-4578-08E5-4EA5-6096ED1B33B6}"/>
                    </a:ext>
                  </a:extLst>
                </p14:cNvPr>
                <p14:cNvContentPartPr/>
                <p14:nvPr/>
              </p14:nvContentPartPr>
              <p14:xfrm>
                <a:off x="3095690" y="4571523"/>
                <a:ext cx="112680" cy="165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F967D786-4578-08E5-4EA5-6096ED1B33B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086690" y="4562883"/>
                  <a:ext cx="1303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6C38F681-D17A-0691-2210-2249198647A6}"/>
                    </a:ext>
                  </a:extLst>
                </p14:cNvPr>
                <p14:cNvContentPartPr/>
                <p14:nvPr/>
              </p14:nvContentPartPr>
              <p14:xfrm>
                <a:off x="3489890" y="4395123"/>
                <a:ext cx="129240" cy="1663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6C38F681-D17A-0691-2210-2249198647A6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481250" y="4386483"/>
                  <a:ext cx="1468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A7FDFFA-C0DF-BAD8-19F8-6575756C6B7B}"/>
                    </a:ext>
                  </a:extLst>
                </p14:cNvPr>
                <p14:cNvContentPartPr/>
                <p14:nvPr/>
              </p14:nvContentPartPr>
              <p14:xfrm>
                <a:off x="3373610" y="4585923"/>
                <a:ext cx="446040" cy="504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A7FDFFA-C0DF-BAD8-19F8-6575756C6B7B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364610" y="4576923"/>
                  <a:ext cx="46368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FFB51229-0719-B04C-C13F-35DF08D1D068}"/>
                    </a:ext>
                  </a:extLst>
                </p14:cNvPr>
                <p14:cNvContentPartPr/>
                <p14:nvPr/>
              </p14:nvContentPartPr>
              <p14:xfrm>
                <a:off x="3728930" y="4267323"/>
                <a:ext cx="77760" cy="2394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FFB51229-0719-B04C-C13F-35DF08D1D068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720290" y="4258683"/>
                  <a:ext cx="95400" cy="25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E10DF2F6-8641-347A-4C32-BE0B68A91076}"/>
              </a:ext>
            </a:extLst>
          </p:cNvPr>
          <p:cNvGrpSpPr/>
          <p:nvPr/>
        </p:nvGrpSpPr>
        <p:grpSpPr>
          <a:xfrm>
            <a:off x="1413770" y="5253723"/>
            <a:ext cx="1423440" cy="816480"/>
            <a:chOff x="1413770" y="5253723"/>
            <a:chExt cx="1423440" cy="81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B320D4DF-874B-7CDD-8D29-0EACF0DCF878}"/>
                    </a:ext>
                  </a:extLst>
                </p14:cNvPr>
                <p14:cNvContentPartPr/>
                <p14:nvPr/>
              </p14:nvContentPartPr>
              <p14:xfrm>
                <a:off x="1413770" y="5530563"/>
                <a:ext cx="141480" cy="2689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B320D4DF-874B-7CDD-8D29-0EACF0DCF87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405130" y="5521923"/>
                  <a:ext cx="1591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B31E3521-8F93-F143-31AB-9E6F144DD031}"/>
                    </a:ext>
                  </a:extLst>
                </p14:cNvPr>
                <p14:cNvContentPartPr/>
                <p14:nvPr/>
              </p14:nvContentPartPr>
              <p14:xfrm>
                <a:off x="1447250" y="5624523"/>
                <a:ext cx="141840" cy="514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B31E3521-8F93-F143-31AB-9E6F144DD03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438610" y="5615883"/>
                  <a:ext cx="15948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8B5930B6-2F36-3D7B-601C-6AFA292700D7}"/>
                    </a:ext>
                  </a:extLst>
                </p14:cNvPr>
                <p14:cNvContentPartPr/>
                <p14:nvPr/>
              </p14:nvContentPartPr>
              <p14:xfrm>
                <a:off x="1439690" y="5477283"/>
                <a:ext cx="216000" cy="529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8B5930B6-2F36-3D7B-601C-6AFA292700D7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430690" y="5468643"/>
                  <a:ext cx="2336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062E4904-0A54-AD53-F1E3-6FF8C7E749C1}"/>
                    </a:ext>
                  </a:extLst>
                </p14:cNvPr>
                <p14:cNvContentPartPr/>
                <p14:nvPr/>
              </p14:nvContentPartPr>
              <p14:xfrm>
                <a:off x="1644890" y="5744403"/>
                <a:ext cx="73080" cy="1335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062E4904-0A54-AD53-F1E3-6FF8C7E749C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635890" y="5735403"/>
                  <a:ext cx="9072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770D7CAE-D7A2-5F5E-6564-A0D999CC9E42}"/>
                    </a:ext>
                  </a:extLst>
                </p14:cNvPr>
                <p14:cNvContentPartPr/>
                <p14:nvPr/>
              </p14:nvContentPartPr>
              <p14:xfrm>
                <a:off x="1932170" y="5575563"/>
                <a:ext cx="146160" cy="100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770D7CAE-D7A2-5F5E-6564-A0D999CC9E42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923530" y="5566563"/>
                  <a:ext cx="1638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BBB3687-37DA-8ABB-0708-7BB6ECDC0D4D}"/>
                    </a:ext>
                  </a:extLst>
                </p14:cNvPr>
                <p14:cNvContentPartPr/>
                <p14:nvPr/>
              </p14:nvContentPartPr>
              <p14:xfrm>
                <a:off x="1914170" y="5670603"/>
                <a:ext cx="211320" cy="190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0BBB3687-37DA-8ABB-0708-7BB6ECDC0D4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905170" y="5661963"/>
                  <a:ext cx="2289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1CA9059E-929B-059D-82B4-92715777E66E}"/>
                    </a:ext>
                  </a:extLst>
                </p14:cNvPr>
                <p14:cNvContentPartPr/>
                <p14:nvPr/>
              </p14:nvContentPartPr>
              <p14:xfrm>
                <a:off x="2497370" y="5379003"/>
                <a:ext cx="20160" cy="1933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1CA9059E-929B-059D-82B4-92715777E66E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488730" y="5370363"/>
                  <a:ext cx="378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059F506-8A12-AF03-C458-2408F86F79A3}"/>
                    </a:ext>
                  </a:extLst>
                </p14:cNvPr>
                <p14:cNvContentPartPr/>
                <p14:nvPr/>
              </p14:nvContentPartPr>
              <p14:xfrm>
                <a:off x="2314130" y="5654043"/>
                <a:ext cx="486360" cy="172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059F506-8A12-AF03-C458-2408F86F79A3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2305490" y="5645403"/>
                  <a:ext cx="50400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753A100D-AB4A-735A-880D-89AD52017648}"/>
                    </a:ext>
                  </a:extLst>
                </p14:cNvPr>
                <p14:cNvContentPartPr/>
                <p14:nvPr/>
              </p14:nvContentPartPr>
              <p14:xfrm>
                <a:off x="2317010" y="5806323"/>
                <a:ext cx="124920" cy="1980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753A100D-AB4A-735A-880D-89AD52017648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308010" y="5797323"/>
                  <a:ext cx="1425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45EAEB0C-3CCF-8BF6-5CB2-EB622201A8B2}"/>
                    </a:ext>
                  </a:extLst>
                </p14:cNvPr>
                <p14:cNvContentPartPr/>
                <p14:nvPr/>
              </p14:nvContentPartPr>
              <p14:xfrm>
                <a:off x="2458490" y="5867883"/>
                <a:ext cx="288000" cy="2023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45EAEB0C-3CCF-8BF6-5CB2-EB622201A8B2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449490" y="5859243"/>
                  <a:ext cx="3056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867899A3-426A-DABF-D0FE-0BE40735E532}"/>
                    </a:ext>
                  </a:extLst>
                </p14:cNvPr>
                <p14:cNvContentPartPr/>
                <p14:nvPr/>
              </p14:nvContentPartPr>
              <p14:xfrm>
                <a:off x="2497370" y="5332563"/>
                <a:ext cx="119520" cy="1324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867899A3-426A-DABF-D0FE-0BE40735E532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488370" y="5323923"/>
                  <a:ext cx="1371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2D5C0591-ECB0-37DF-2821-D79BAEBCCB04}"/>
                    </a:ext>
                  </a:extLst>
                </p14:cNvPr>
                <p14:cNvContentPartPr/>
                <p14:nvPr/>
              </p14:nvContentPartPr>
              <p14:xfrm>
                <a:off x="2605010" y="5529483"/>
                <a:ext cx="72000" cy="763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2D5C0591-ECB0-37DF-2821-D79BAEBCCB04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2596010" y="5520843"/>
                  <a:ext cx="896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075C6A9-65B9-3B87-560F-64D472E53070}"/>
                    </a:ext>
                  </a:extLst>
                </p14:cNvPr>
                <p14:cNvContentPartPr/>
                <p14:nvPr/>
              </p14:nvContentPartPr>
              <p14:xfrm>
                <a:off x="2688890" y="5253723"/>
                <a:ext cx="148320" cy="1152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075C6A9-65B9-3B87-560F-64D472E53070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679890" y="5245083"/>
                  <a:ext cx="165960" cy="13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D85377BE-6012-005B-42CC-A6B7C4E3BE43}"/>
              </a:ext>
            </a:extLst>
          </p:cNvPr>
          <p:cNvGrpSpPr/>
          <p:nvPr/>
        </p:nvGrpSpPr>
        <p:grpSpPr>
          <a:xfrm>
            <a:off x="4110530" y="4241403"/>
            <a:ext cx="1232280" cy="707040"/>
            <a:chOff x="4110530" y="4241403"/>
            <a:chExt cx="1232280" cy="70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3073ABEA-C43F-CD92-19AA-29D4F300153B}"/>
                    </a:ext>
                  </a:extLst>
                </p14:cNvPr>
                <p14:cNvContentPartPr/>
                <p14:nvPr/>
              </p14:nvContentPartPr>
              <p14:xfrm>
                <a:off x="4111970" y="4539843"/>
                <a:ext cx="152640" cy="208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3073ABEA-C43F-CD92-19AA-29D4F300153B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103330" y="4531203"/>
                  <a:ext cx="1702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4BB0F3B-D432-E859-60EB-D1067E5E884E}"/>
                    </a:ext>
                  </a:extLst>
                </p14:cNvPr>
                <p14:cNvContentPartPr/>
                <p14:nvPr/>
              </p14:nvContentPartPr>
              <p14:xfrm>
                <a:off x="4110530" y="4588803"/>
                <a:ext cx="214920" cy="396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4BB0F3B-D432-E859-60EB-D1067E5E884E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101530" y="4580163"/>
                  <a:ext cx="2325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BCF7CEC1-DC83-5B9F-9D92-17BE04C627AF}"/>
                    </a:ext>
                  </a:extLst>
                </p14:cNvPr>
                <p14:cNvContentPartPr/>
                <p14:nvPr/>
              </p14:nvContentPartPr>
              <p14:xfrm>
                <a:off x="4616330" y="4371723"/>
                <a:ext cx="13320" cy="1753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BCF7CEC1-DC83-5B9F-9D92-17BE04C627A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4607690" y="4363083"/>
                  <a:ext cx="309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CC8F159F-8909-C3E6-741F-5BB585DDA260}"/>
                    </a:ext>
                  </a:extLst>
                </p14:cNvPr>
                <p14:cNvContentPartPr/>
                <p14:nvPr/>
              </p14:nvContentPartPr>
              <p14:xfrm>
                <a:off x="4680050" y="4362363"/>
                <a:ext cx="17280" cy="1663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CC8F159F-8909-C3E6-741F-5BB585DDA260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4671050" y="4353723"/>
                  <a:ext cx="349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65E27308-F547-23C0-3FA4-883C9D4BFE40}"/>
                    </a:ext>
                  </a:extLst>
                </p14:cNvPr>
                <p14:cNvContentPartPr/>
                <p14:nvPr/>
              </p14:nvContentPartPr>
              <p14:xfrm>
                <a:off x="4585010" y="4341483"/>
                <a:ext cx="139680" cy="334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65E27308-F547-23C0-3FA4-883C9D4BFE40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4576370" y="4332483"/>
                  <a:ext cx="1573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2D1F6DDE-71E3-7807-55C6-104965C39A18}"/>
                    </a:ext>
                  </a:extLst>
                </p14:cNvPr>
                <p14:cNvContentPartPr/>
                <p14:nvPr/>
              </p14:nvContentPartPr>
              <p14:xfrm>
                <a:off x="4826570" y="4241403"/>
                <a:ext cx="82080" cy="2754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2D1F6DDE-71E3-7807-55C6-104965C39A18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817570" y="4232403"/>
                  <a:ext cx="997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3584CE78-70B4-6E5D-3906-BF5F88BEF9D6}"/>
                    </a:ext>
                  </a:extLst>
                </p14:cNvPr>
                <p14:cNvContentPartPr/>
                <p14:nvPr/>
              </p14:nvContentPartPr>
              <p14:xfrm>
                <a:off x="4739090" y="4297563"/>
                <a:ext cx="190080" cy="558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3584CE78-70B4-6E5D-3906-BF5F88BEF9D6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730450" y="4288923"/>
                  <a:ext cx="20772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2002410C-7B3A-4DC1-2D33-CEC9D83A3C9A}"/>
                    </a:ext>
                  </a:extLst>
                </p14:cNvPr>
                <p14:cNvContentPartPr/>
                <p14:nvPr/>
              </p14:nvContentPartPr>
              <p14:xfrm>
                <a:off x="4534610" y="4626243"/>
                <a:ext cx="436680" cy="115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2002410C-7B3A-4DC1-2D33-CEC9D83A3C9A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525970" y="4617603"/>
                  <a:ext cx="4543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E34495E-0A2B-04D7-6377-D841A050F7CC}"/>
                    </a:ext>
                  </a:extLst>
                </p14:cNvPr>
                <p14:cNvContentPartPr/>
                <p14:nvPr/>
              </p14:nvContentPartPr>
              <p14:xfrm>
                <a:off x="4703090" y="4746123"/>
                <a:ext cx="164520" cy="2023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E34495E-0A2B-04D7-6377-D841A050F7CC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694450" y="4737483"/>
                  <a:ext cx="1821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35E2E6F9-56DC-F887-1B20-58CB01CF4486}"/>
                    </a:ext>
                  </a:extLst>
                </p14:cNvPr>
                <p14:cNvContentPartPr/>
                <p14:nvPr/>
              </p14:nvContentPartPr>
              <p14:xfrm>
                <a:off x="5182970" y="4543803"/>
                <a:ext cx="159840" cy="1119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35E2E6F9-56DC-F887-1B20-58CB01CF4486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5173970" y="4535163"/>
                  <a:ext cx="177480" cy="12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FD30853F-A35D-5DF9-7313-01E56EF53E35}"/>
              </a:ext>
            </a:extLst>
          </p:cNvPr>
          <p:cNvGrpSpPr/>
          <p:nvPr/>
        </p:nvGrpSpPr>
        <p:grpSpPr>
          <a:xfrm>
            <a:off x="3133490" y="5083443"/>
            <a:ext cx="2271600" cy="944280"/>
            <a:chOff x="3133490" y="5083443"/>
            <a:chExt cx="2271600" cy="94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9255A2D8-75A2-C512-C868-B019EC7DEFD1}"/>
                    </a:ext>
                  </a:extLst>
                </p14:cNvPr>
                <p14:cNvContentPartPr/>
                <p14:nvPr/>
              </p14:nvContentPartPr>
              <p14:xfrm>
                <a:off x="3155090" y="5576643"/>
                <a:ext cx="183960" cy="396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9255A2D8-75A2-C512-C868-B019EC7DEFD1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146090" y="5568003"/>
                  <a:ext cx="2016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6C2AFDC3-97B4-4293-1427-A8735D3521C7}"/>
                    </a:ext>
                  </a:extLst>
                </p14:cNvPr>
                <p14:cNvContentPartPr/>
                <p14:nvPr/>
              </p14:nvContentPartPr>
              <p14:xfrm>
                <a:off x="3133490" y="5676723"/>
                <a:ext cx="216000" cy="212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6C2AFDC3-97B4-4293-1427-A8735D3521C7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3124490" y="5667723"/>
                  <a:ext cx="233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C4347CAF-3AFE-0A3D-A1FB-A7CE20681BF7}"/>
                    </a:ext>
                  </a:extLst>
                </p14:cNvPr>
                <p14:cNvContentPartPr/>
                <p14:nvPr/>
              </p14:nvContentPartPr>
              <p14:xfrm>
                <a:off x="3769250" y="5280003"/>
                <a:ext cx="19080" cy="1965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C4347CAF-3AFE-0A3D-A1FB-A7CE20681BF7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760610" y="5271363"/>
                  <a:ext cx="367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22F38DD0-A079-2715-CF11-FE7AFB04FAE5}"/>
                    </a:ext>
                  </a:extLst>
                </p14:cNvPr>
                <p14:cNvContentPartPr/>
                <p14:nvPr/>
              </p14:nvContentPartPr>
              <p14:xfrm>
                <a:off x="3599330" y="5550363"/>
                <a:ext cx="385920" cy="496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22F38DD0-A079-2715-CF11-FE7AFB04FAE5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590330" y="5541723"/>
                  <a:ext cx="4035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BBF318A4-174B-E9F3-7B08-FCCA0974DD7F}"/>
                    </a:ext>
                  </a:extLst>
                </p14:cNvPr>
                <p14:cNvContentPartPr/>
                <p14:nvPr/>
              </p14:nvContentPartPr>
              <p14:xfrm>
                <a:off x="3518690" y="5722443"/>
                <a:ext cx="135000" cy="2034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BBF318A4-174B-E9F3-7B08-FCCA0974DD7F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510050" y="5713803"/>
                  <a:ext cx="1526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6272A37E-1492-62C5-A45A-D7E626E50691}"/>
                    </a:ext>
                  </a:extLst>
                </p14:cNvPr>
                <p14:cNvContentPartPr/>
                <p14:nvPr/>
              </p14:nvContentPartPr>
              <p14:xfrm>
                <a:off x="3696170" y="5775723"/>
                <a:ext cx="279000" cy="2520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6272A37E-1492-62C5-A45A-D7E626E50691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687170" y="5766723"/>
                  <a:ext cx="29664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9866B08A-DA0C-7880-2EF6-BD38196A7568}"/>
                    </a:ext>
                  </a:extLst>
                </p14:cNvPr>
                <p14:cNvContentPartPr/>
                <p14:nvPr/>
              </p14:nvContentPartPr>
              <p14:xfrm>
                <a:off x="4283690" y="5363883"/>
                <a:ext cx="20160" cy="943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9866B08A-DA0C-7880-2EF6-BD38196A7568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274690" y="5355243"/>
                  <a:ext cx="378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FE48BB12-0348-C6B9-19DF-824F24DE35D7}"/>
                    </a:ext>
                  </a:extLst>
                </p14:cNvPr>
                <p14:cNvContentPartPr/>
                <p14:nvPr/>
              </p14:nvContentPartPr>
              <p14:xfrm>
                <a:off x="4399970" y="5349483"/>
                <a:ext cx="7560" cy="1108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FE48BB12-0348-C6B9-19DF-824F24DE35D7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4391330" y="5340843"/>
                  <a:ext cx="252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B6B458AD-EDC7-1115-190F-F502B966C2A3}"/>
                    </a:ext>
                  </a:extLst>
                </p14:cNvPr>
                <p14:cNvContentPartPr/>
                <p14:nvPr/>
              </p14:nvContentPartPr>
              <p14:xfrm>
                <a:off x="4227890" y="5276043"/>
                <a:ext cx="260640" cy="11304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B6B458AD-EDC7-1115-190F-F502B966C2A3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218890" y="5267043"/>
                  <a:ext cx="27828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2C6B4A5F-B8D9-E240-B18C-EDE09A53A721}"/>
                    </a:ext>
                  </a:extLst>
                </p14:cNvPr>
                <p14:cNvContentPartPr/>
                <p14:nvPr/>
              </p14:nvContentPartPr>
              <p14:xfrm>
                <a:off x="4511930" y="5211243"/>
                <a:ext cx="140040" cy="594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2C6B4A5F-B8D9-E240-B18C-EDE09A53A721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503290" y="5202603"/>
                  <a:ext cx="1576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014670D8-2A6B-43B8-9E60-7E49E56CEDF7}"/>
                    </a:ext>
                  </a:extLst>
                </p14:cNvPr>
                <p14:cNvContentPartPr/>
                <p14:nvPr/>
              </p14:nvContentPartPr>
              <p14:xfrm>
                <a:off x="4716050" y="5170563"/>
                <a:ext cx="126720" cy="2905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014670D8-2A6B-43B8-9E60-7E49E56CEDF7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4707410" y="5161563"/>
                  <a:ext cx="14436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25C8A339-E0F0-F734-A9A7-F18CC02D8004}"/>
                    </a:ext>
                  </a:extLst>
                </p14:cNvPr>
                <p14:cNvContentPartPr/>
                <p14:nvPr/>
              </p14:nvContentPartPr>
              <p14:xfrm>
                <a:off x="4668530" y="5220603"/>
                <a:ext cx="156600" cy="1076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25C8A339-E0F0-F734-A9A7-F18CC02D8004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4659530" y="5211603"/>
                  <a:ext cx="1742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BB0E526C-323D-778A-18AB-D28958F3CC0A}"/>
                    </a:ext>
                  </a:extLst>
                </p14:cNvPr>
                <p14:cNvContentPartPr/>
                <p14:nvPr/>
              </p14:nvContentPartPr>
              <p14:xfrm>
                <a:off x="4905050" y="5083443"/>
                <a:ext cx="107280" cy="1414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BB0E526C-323D-778A-18AB-D28958F3CC0A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4896410" y="5074443"/>
                  <a:ext cx="1249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C368A677-88FE-29D1-8A28-AC30320309B7}"/>
                    </a:ext>
                  </a:extLst>
                </p14:cNvPr>
                <p14:cNvContentPartPr/>
                <p14:nvPr/>
              </p14:nvContentPartPr>
              <p14:xfrm>
                <a:off x="4226090" y="5565843"/>
                <a:ext cx="660960" cy="6804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C368A677-88FE-29D1-8A28-AC30320309B7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4217450" y="5556843"/>
                  <a:ext cx="67860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29A50BD4-7D54-9CF0-1A4D-204A7717C658}"/>
                    </a:ext>
                  </a:extLst>
                </p14:cNvPr>
                <p14:cNvContentPartPr/>
                <p14:nvPr/>
              </p14:nvContentPartPr>
              <p14:xfrm>
                <a:off x="4474850" y="5691843"/>
                <a:ext cx="195840" cy="2332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29A50BD4-7D54-9CF0-1A4D-204A7717C658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465850" y="5682843"/>
                  <a:ext cx="2134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8EDB6640-0E05-7603-2AB0-B9815A333083}"/>
                    </a:ext>
                  </a:extLst>
                </p14:cNvPr>
                <p14:cNvContentPartPr/>
                <p14:nvPr/>
              </p14:nvContentPartPr>
              <p14:xfrm>
                <a:off x="4656650" y="5676003"/>
                <a:ext cx="127440" cy="590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8EDB6640-0E05-7603-2AB0-B9815A333083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4647650" y="5667363"/>
                  <a:ext cx="1450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9D6D2267-A86F-55CA-6F9B-0E239BC27C9C}"/>
                    </a:ext>
                  </a:extLst>
                </p14:cNvPr>
                <p14:cNvContentPartPr/>
                <p14:nvPr/>
              </p14:nvContentPartPr>
              <p14:xfrm>
                <a:off x="5131130" y="5459643"/>
                <a:ext cx="108720" cy="1224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9D6D2267-A86F-55CA-6F9B-0E239BC27C9C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122490" y="5450643"/>
                  <a:ext cx="1263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D1D0914E-228D-59F9-9BEF-5FFEA945B36D}"/>
                    </a:ext>
                  </a:extLst>
                </p14:cNvPr>
                <p14:cNvContentPartPr/>
                <p14:nvPr/>
              </p14:nvContentPartPr>
              <p14:xfrm>
                <a:off x="5269730" y="5286483"/>
                <a:ext cx="135360" cy="1411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D1D0914E-228D-59F9-9BEF-5FFEA945B36D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260730" y="5277483"/>
                  <a:ext cx="153000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525501EF-A181-DC8B-A63A-4CA169D20377}"/>
              </a:ext>
            </a:extLst>
          </p:cNvPr>
          <p:cNvGrpSpPr/>
          <p:nvPr/>
        </p:nvGrpSpPr>
        <p:grpSpPr>
          <a:xfrm>
            <a:off x="5942570" y="4337523"/>
            <a:ext cx="1990800" cy="1122840"/>
            <a:chOff x="5942570" y="4337523"/>
            <a:chExt cx="1990800" cy="112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EFE9DD67-A41E-8E1C-971C-4EC92DD507FE}"/>
                    </a:ext>
                  </a:extLst>
                </p14:cNvPr>
                <p14:cNvContentPartPr/>
                <p14:nvPr/>
              </p14:nvContentPartPr>
              <p14:xfrm>
                <a:off x="5942570" y="4527963"/>
                <a:ext cx="1098720" cy="9324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EFE9DD67-A41E-8E1C-971C-4EC92DD507FE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933930" y="4518963"/>
                  <a:ext cx="1116360" cy="9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7E8FC58E-EBD4-317B-3F95-17CB0669CE53}"/>
                    </a:ext>
                  </a:extLst>
                </p14:cNvPr>
                <p14:cNvContentPartPr/>
                <p14:nvPr/>
              </p14:nvContentPartPr>
              <p14:xfrm>
                <a:off x="7256930" y="4337523"/>
                <a:ext cx="119160" cy="26964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7E8FC58E-EBD4-317B-3F95-17CB0669CE53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248290" y="4328523"/>
                  <a:ext cx="1368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70BB5FE2-E725-0C2C-38DE-A53728181136}"/>
                    </a:ext>
                  </a:extLst>
                </p14:cNvPr>
                <p14:cNvContentPartPr/>
                <p14:nvPr/>
              </p14:nvContentPartPr>
              <p14:xfrm>
                <a:off x="7535930" y="4347963"/>
                <a:ext cx="176760" cy="2628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70BB5FE2-E725-0C2C-38DE-A5372818113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526930" y="4338963"/>
                  <a:ext cx="1944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05DEF636-B0D6-249E-2924-75470DCAD7AC}"/>
                    </a:ext>
                  </a:extLst>
                </p14:cNvPr>
                <p14:cNvContentPartPr/>
                <p14:nvPr/>
              </p14:nvContentPartPr>
              <p14:xfrm>
                <a:off x="7546010" y="4489083"/>
                <a:ext cx="186120" cy="3672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05DEF636-B0D6-249E-2924-75470DCAD7AC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7537370" y="4480443"/>
                  <a:ext cx="2037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E878532C-55B2-BEDC-D303-09138E95BB61}"/>
                    </a:ext>
                  </a:extLst>
                </p14:cNvPr>
                <p14:cNvContentPartPr/>
                <p14:nvPr/>
              </p14:nvContentPartPr>
              <p14:xfrm>
                <a:off x="7553930" y="4340763"/>
                <a:ext cx="198000" cy="136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E878532C-55B2-BEDC-D303-09138E95BB61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7544930" y="4332123"/>
                  <a:ext cx="2156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BBF1247A-735F-B15B-C3E4-1991A27D1BF5}"/>
                    </a:ext>
                  </a:extLst>
                </p14:cNvPr>
                <p14:cNvContentPartPr/>
                <p14:nvPr/>
              </p14:nvContentPartPr>
              <p14:xfrm>
                <a:off x="7789730" y="4557843"/>
                <a:ext cx="143640" cy="676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BBF1247A-735F-B15B-C3E4-1991A27D1BF5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780730" y="4549203"/>
                  <a:ext cx="161280" cy="8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D9C864E2-6E25-7F8E-822F-28EB3A2462A5}"/>
              </a:ext>
            </a:extLst>
          </p:cNvPr>
          <p:cNvGrpSpPr/>
          <p:nvPr/>
        </p:nvGrpSpPr>
        <p:grpSpPr>
          <a:xfrm>
            <a:off x="8143970" y="3935763"/>
            <a:ext cx="1131120" cy="857520"/>
            <a:chOff x="8143970" y="3935763"/>
            <a:chExt cx="1131120" cy="85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024674EB-AF91-4107-7405-6A530BD7B22F}"/>
                    </a:ext>
                  </a:extLst>
                </p14:cNvPr>
                <p14:cNvContentPartPr/>
                <p14:nvPr/>
              </p14:nvContentPartPr>
              <p14:xfrm>
                <a:off x="8163410" y="4428603"/>
                <a:ext cx="145800" cy="259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024674EB-AF91-4107-7405-6A530BD7B22F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8154770" y="4419603"/>
                  <a:ext cx="1634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733BB223-7984-E44B-A6C0-75F2448010BD}"/>
                    </a:ext>
                  </a:extLst>
                </p14:cNvPr>
                <p14:cNvContentPartPr/>
                <p14:nvPr/>
              </p14:nvContentPartPr>
              <p14:xfrm>
                <a:off x="8143970" y="4522563"/>
                <a:ext cx="213840" cy="356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733BB223-7984-E44B-A6C0-75F2448010BD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8135330" y="4513923"/>
                  <a:ext cx="2314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2622A47D-FD1D-F373-BB2B-87A690D178C1}"/>
                    </a:ext>
                  </a:extLst>
                </p14:cNvPr>
                <p14:cNvContentPartPr/>
                <p14:nvPr/>
              </p14:nvContentPartPr>
              <p14:xfrm>
                <a:off x="8654810" y="4179483"/>
                <a:ext cx="9000" cy="1774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2622A47D-FD1D-F373-BB2B-87A690D178C1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8646170" y="4170843"/>
                  <a:ext cx="266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62C62538-420C-AC11-EB82-4F2B59BC9E87}"/>
                    </a:ext>
                  </a:extLst>
                </p14:cNvPr>
                <p14:cNvContentPartPr/>
                <p14:nvPr/>
              </p14:nvContentPartPr>
              <p14:xfrm>
                <a:off x="8717810" y="4176963"/>
                <a:ext cx="6480" cy="1749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62C62538-420C-AC11-EB82-4F2B59BC9E87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8709170" y="4168323"/>
                  <a:ext cx="241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19BF697A-53DD-ECB7-BC55-AC0BC370C6AF}"/>
                    </a:ext>
                  </a:extLst>
                </p14:cNvPr>
                <p14:cNvContentPartPr/>
                <p14:nvPr/>
              </p14:nvContentPartPr>
              <p14:xfrm>
                <a:off x="8590730" y="4144563"/>
                <a:ext cx="244440" cy="727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19BF697A-53DD-ECB7-BC55-AC0BC370C6AF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8582090" y="4135923"/>
                  <a:ext cx="26208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61F0CE24-4799-E960-F44E-8443C6C2C8CE}"/>
                    </a:ext>
                  </a:extLst>
                </p14:cNvPr>
                <p14:cNvContentPartPr/>
                <p14:nvPr/>
              </p14:nvContentPartPr>
              <p14:xfrm>
                <a:off x="8848130" y="4007763"/>
                <a:ext cx="77760" cy="11304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61F0CE24-4799-E960-F44E-8443C6C2C8CE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8839130" y="3999123"/>
                  <a:ext cx="9540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C1F792C4-31E3-5E49-6556-657897EA515C}"/>
                    </a:ext>
                  </a:extLst>
                </p14:cNvPr>
                <p14:cNvContentPartPr/>
                <p14:nvPr/>
              </p14:nvContentPartPr>
              <p14:xfrm>
                <a:off x="9020210" y="3981483"/>
                <a:ext cx="99360" cy="3304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C1F792C4-31E3-5E49-6556-657897EA515C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9011210" y="3972483"/>
                  <a:ext cx="11700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3880A2A5-4CF9-C5E8-1DAB-6181831ACF2E}"/>
                    </a:ext>
                  </a:extLst>
                </p14:cNvPr>
                <p14:cNvContentPartPr/>
                <p14:nvPr/>
              </p14:nvContentPartPr>
              <p14:xfrm>
                <a:off x="8974490" y="4071483"/>
                <a:ext cx="146880" cy="734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3880A2A5-4CF9-C5E8-1DAB-6181831ACF2E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8965490" y="4062843"/>
                  <a:ext cx="16452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CCBBDBF7-0F2C-8895-47BE-9E6DE42AAE3E}"/>
                    </a:ext>
                  </a:extLst>
                </p14:cNvPr>
                <p14:cNvContentPartPr/>
                <p14:nvPr/>
              </p14:nvContentPartPr>
              <p14:xfrm>
                <a:off x="9151250" y="3935763"/>
                <a:ext cx="92520" cy="14328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CCBBDBF7-0F2C-8895-47BE-9E6DE42AAE3E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9142250" y="3926763"/>
                  <a:ext cx="1101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55A6574E-FB30-ED11-AAE9-29620E5F762C}"/>
                    </a:ext>
                  </a:extLst>
                </p14:cNvPr>
                <p14:cNvContentPartPr/>
                <p14:nvPr/>
              </p14:nvContentPartPr>
              <p14:xfrm>
                <a:off x="8576690" y="4403043"/>
                <a:ext cx="698400" cy="648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55A6574E-FB30-ED11-AAE9-29620E5F762C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8567690" y="4394043"/>
                  <a:ext cx="7160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1734C663-BC40-E408-138D-84A6343290FB}"/>
                    </a:ext>
                  </a:extLst>
                </p14:cNvPr>
                <p14:cNvContentPartPr/>
                <p14:nvPr/>
              </p14:nvContentPartPr>
              <p14:xfrm>
                <a:off x="8545370" y="4584843"/>
                <a:ext cx="290880" cy="2084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1734C663-BC40-E408-138D-84A6343290FB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8536730" y="4576203"/>
                  <a:ext cx="30852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4E9A8503-0248-C3CB-31EF-5B3CA1345A56}"/>
                    </a:ext>
                  </a:extLst>
                </p14:cNvPr>
                <p14:cNvContentPartPr/>
                <p14:nvPr/>
              </p14:nvContentPartPr>
              <p14:xfrm>
                <a:off x="8925530" y="4554963"/>
                <a:ext cx="153000" cy="21996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4E9A8503-0248-C3CB-31EF-5B3CA1345A56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8916890" y="4545963"/>
                  <a:ext cx="1706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F0988AEA-C09E-868E-AA73-E70FFA8D90DF}"/>
                    </a:ext>
                  </a:extLst>
                </p14:cNvPr>
                <p14:cNvContentPartPr/>
                <p14:nvPr/>
              </p14:nvContentPartPr>
              <p14:xfrm>
                <a:off x="9095090" y="4499883"/>
                <a:ext cx="133920" cy="8424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F0988AEA-C09E-868E-AA73-E70FFA8D90DF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9086090" y="4491243"/>
                  <a:ext cx="151560" cy="10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9BAA8A8D-E53A-78FC-50F8-63CE01CB671C}"/>
              </a:ext>
            </a:extLst>
          </p:cNvPr>
          <p:cNvGrpSpPr/>
          <p:nvPr/>
        </p:nvGrpSpPr>
        <p:grpSpPr>
          <a:xfrm>
            <a:off x="9521330" y="4178763"/>
            <a:ext cx="618480" cy="335880"/>
            <a:chOff x="9521330" y="4178763"/>
            <a:chExt cx="618480" cy="33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CFC47504-65C0-F8A4-B86F-56AE031E3805}"/>
                    </a:ext>
                  </a:extLst>
                </p14:cNvPr>
                <p14:cNvContentPartPr/>
                <p14:nvPr/>
              </p14:nvContentPartPr>
              <p14:xfrm>
                <a:off x="9521330" y="4338603"/>
                <a:ext cx="103320" cy="1461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CFC47504-65C0-F8A4-B86F-56AE031E3805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9512330" y="4329603"/>
                  <a:ext cx="1209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F5FD4FA2-97C1-AF63-68B9-9E7737692214}"/>
                    </a:ext>
                  </a:extLst>
                </p14:cNvPr>
                <p14:cNvContentPartPr/>
                <p14:nvPr/>
              </p14:nvContentPartPr>
              <p14:xfrm>
                <a:off x="9794210" y="4178763"/>
                <a:ext cx="160920" cy="3358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F5FD4FA2-97C1-AF63-68B9-9E7737692214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9785210" y="4170123"/>
                  <a:ext cx="17856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D0451760-453D-3905-A843-E1092A4F1A05}"/>
                    </a:ext>
                  </a:extLst>
                </p14:cNvPr>
                <p14:cNvContentPartPr/>
                <p14:nvPr/>
              </p14:nvContentPartPr>
              <p14:xfrm>
                <a:off x="10036130" y="4353003"/>
                <a:ext cx="103680" cy="1357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D0451760-453D-3905-A843-E1092A4F1A05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0027490" y="4344003"/>
                  <a:ext cx="121320" cy="15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3831C0F5-B191-74A5-FE1A-AC8AEC62FA87}"/>
              </a:ext>
            </a:extLst>
          </p:cNvPr>
          <p:cNvGrpSpPr/>
          <p:nvPr/>
        </p:nvGrpSpPr>
        <p:grpSpPr>
          <a:xfrm>
            <a:off x="6704690" y="5017203"/>
            <a:ext cx="3624120" cy="837360"/>
            <a:chOff x="6704690" y="5017203"/>
            <a:chExt cx="3624120" cy="83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B25CE4ED-6970-5076-AF87-E6CFCA41BB49}"/>
                    </a:ext>
                  </a:extLst>
                </p14:cNvPr>
                <p14:cNvContentPartPr/>
                <p14:nvPr/>
              </p14:nvContentPartPr>
              <p14:xfrm>
                <a:off x="6704690" y="5374323"/>
                <a:ext cx="121320" cy="2772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B25CE4ED-6970-5076-AF87-E6CFCA41BB49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6695690" y="5365683"/>
                  <a:ext cx="13896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EBCE9263-73B5-9B8E-B0AB-0C19A7A32599}"/>
                    </a:ext>
                  </a:extLst>
                </p14:cNvPr>
                <p14:cNvContentPartPr/>
                <p14:nvPr/>
              </p14:nvContentPartPr>
              <p14:xfrm>
                <a:off x="6745730" y="5503203"/>
                <a:ext cx="135000" cy="2628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EBCE9263-73B5-9B8E-B0AB-0C19A7A32599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6737090" y="5494203"/>
                  <a:ext cx="1526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74C6D0E9-20A5-4B5E-B8D4-5951B17323AD}"/>
                    </a:ext>
                  </a:extLst>
                </p14:cNvPr>
                <p14:cNvContentPartPr/>
                <p14:nvPr/>
              </p14:nvContentPartPr>
              <p14:xfrm>
                <a:off x="6752210" y="5384763"/>
                <a:ext cx="205920" cy="4068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74C6D0E9-20A5-4B5E-B8D4-5951B17323AD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6743210" y="5376123"/>
                  <a:ext cx="2235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7C2A2C55-1752-B7D2-2149-FB560E8EC51F}"/>
                    </a:ext>
                  </a:extLst>
                </p14:cNvPr>
                <p14:cNvContentPartPr/>
                <p14:nvPr/>
              </p14:nvContentPartPr>
              <p14:xfrm>
                <a:off x="6828890" y="5688963"/>
                <a:ext cx="127440" cy="10260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7C2A2C55-1752-B7D2-2149-FB560E8EC51F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6820250" y="5679963"/>
                  <a:ext cx="14508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4CB3E651-2E48-FD6B-9245-1828F9C051C6}"/>
                    </a:ext>
                  </a:extLst>
                </p14:cNvPr>
                <p14:cNvContentPartPr/>
                <p14:nvPr/>
              </p14:nvContentPartPr>
              <p14:xfrm>
                <a:off x="7036610" y="5683203"/>
                <a:ext cx="9360" cy="914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4CB3E651-2E48-FD6B-9245-1828F9C051C6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7027970" y="5674563"/>
                  <a:ext cx="2700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42162EEE-9CFB-6FC6-B6AA-942BBC250157}"/>
                    </a:ext>
                  </a:extLst>
                </p14:cNvPr>
                <p14:cNvContentPartPr/>
                <p14:nvPr/>
              </p14:nvContentPartPr>
              <p14:xfrm>
                <a:off x="6996290" y="5724243"/>
                <a:ext cx="93240" cy="1188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42162EEE-9CFB-6FC6-B6AA-942BBC250157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6987290" y="5715243"/>
                  <a:ext cx="1108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8590B4D2-B2E6-01BE-D656-0049EB8DED85}"/>
                    </a:ext>
                  </a:extLst>
                </p14:cNvPr>
                <p14:cNvContentPartPr/>
                <p14:nvPr/>
              </p14:nvContentPartPr>
              <p14:xfrm>
                <a:off x="7085210" y="5687883"/>
                <a:ext cx="150120" cy="14112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8590B4D2-B2E6-01BE-D656-0049EB8DED85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076210" y="5679243"/>
                  <a:ext cx="1677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5B2D82D6-77DE-DD0F-44A1-B841BAED405E}"/>
                    </a:ext>
                  </a:extLst>
                </p14:cNvPr>
                <p14:cNvContentPartPr/>
                <p14:nvPr/>
              </p14:nvContentPartPr>
              <p14:xfrm>
                <a:off x="7247210" y="5718123"/>
                <a:ext cx="97200" cy="867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5B2D82D6-77DE-DD0F-44A1-B841BAED405E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7238210" y="5709123"/>
                  <a:ext cx="11484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15106FB8-2973-981C-E79B-B8DECDA5DB0B}"/>
                    </a:ext>
                  </a:extLst>
                </p14:cNvPr>
                <p14:cNvContentPartPr/>
                <p14:nvPr/>
              </p14:nvContentPartPr>
              <p14:xfrm>
                <a:off x="7339370" y="5503203"/>
                <a:ext cx="148680" cy="1332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15106FB8-2973-981C-E79B-B8DECDA5DB0B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7330730" y="5494203"/>
                  <a:ext cx="1663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8B0C6F30-54F5-E40D-0FD6-42B07E1589A5}"/>
                    </a:ext>
                  </a:extLst>
                </p14:cNvPr>
                <p14:cNvContentPartPr/>
                <p14:nvPr/>
              </p14:nvContentPartPr>
              <p14:xfrm>
                <a:off x="7669850" y="5406363"/>
                <a:ext cx="120240" cy="23328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8B0C6F30-54F5-E40D-0FD6-42B07E1589A5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7660850" y="5397363"/>
                  <a:ext cx="1378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2911BA25-196E-DF87-8A3D-EAED48167C80}"/>
                    </a:ext>
                  </a:extLst>
                </p14:cNvPr>
                <p14:cNvContentPartPr/>
                <p14:nvPr/>
              </p14:nvContentPartPr>
              <p14:xfrm>
                <a:off x="7672730" y="5502483"/>
                <a:ext cx="94320" cy="115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2911BA25-196E-DF87-8A3D-EAED48167C80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7663730" y="5493843"/>
                  <a:ext cx="1119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C317B3AC-8263-0DFC-3471-1B43DFD3A6B3}"/>
                    </a:ext>
                  </a:extLst>
                </p14:cNvPr>
                <p14:cNvContentPartPr/>
                <p14:nvPr/>
              </p14:nvContentPartPr>
              <p14:xfrm>
                <a:off x="7666610" y="5406363"/>
                <a:ext cx="162720" cy="2988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C317B3AC-8263-0DFC-3471-1B43DFD3A6B3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7657610" y="5397363"/>
                  <a:ext cx="1803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F03E8E01-13A9-ACF6-D320-AD71EFBDDD36}"/>
                    </a:ext>
                  </a:extLst>
                </p14:cNvPr>
                <p14:cNvContentPartPr/>
                <p14:nvPr/>
              </p14:nvContentPartPr>
              <p14:xfrm>
                <a:off x="7855610" y="5653323"/>
                <a:ext cx="108360" cy="813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F03E8E01-13A9-ACF6-D320-AD71EFBDDD36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7846970" y="5644323"/>
                  <a:ext cx="1260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458D0E4B-4543-A817-E142-88CACB230F73}"/>
                    </a:ext>
                  </a:extLst>
                </p14:cNvPr>
                <p14:cNvContentPartPr/>
                <p14:nvPr/>
              </p14:nvContentPartPr>
              <p14:xfrm>
                <a:off x="8197970" y="5419683"/>
                <a:ext cx="205560" cy="1944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458D0E4B-4543-A817-E142-88CACB230F73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188970" y="5410683"/>
                  <a:ext cx="2232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5E46E3F2-05D5-900E-214F-0ADF6DFE7124}"/>
                    </a:ext>
                  </a:extLst>
                </p14:cNvPr>
                <p14:cNvContentPartPr/>
                <p14:nvPr/>
              </p14:nvContentPartPr>
              <p14:xfrm>
                <a:off x="8161610" y="5512923"/>
                <a:ext cx="234000" cy="3060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5E46E3F2-05D5-900E-214F-0ADF6DFE7124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152970" y="5504283"/>
                  <a:ext cx="2516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B63518E7-C9F4-63ED-7372-FF2DA0B823B2}"/>
                    </a:ext>
                  </a:extLst>
                </p14:cNvPr>
                <p14:cNvContentPartPr/>
                <p14:nvPr/>
              </p14:nvContentPartPr>
              <p14:xfrm>
                <a:off x="8768210" y="5220603"/>
                <a:ext cx="30600" cy="12960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B63518E7-C9F4-63ED-7372-FF2DA0B823B2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8759570" y="5211603"/>
                  <a:ext cx="482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0FCBB67C-FF20-A909-11BD-FCDEEF0B6FB3}"/>
                    </a:ext>
                  </a:extLst>
                </p14:cNvPr>
                <p14:cNvContentPartPr/>
                <p14:nvPr/>
              </p14:nvContentPartPr>
              <p14:xfrm>
                <a:off x="8854610" y="5229603"/>
                <a:ext cx="24480" cy="1008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0FCBB67C-FF20-A909-11BD-FCDEEF0B6FB3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8845610" y="5220963"/>
                  <a:ext cx="421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3051630A-9317-CFB6-536E-2BE8E0C71A44}"/>
                    </a:ext>
                  </a:extLst>
                </p14:cNvPr>
                <p14:cNvContentPartPr/>
                <p14:nvPr/>
              </p14:nvContentPartPr>
              <p14:xfrm>
                <a:off x="8698370" y="5179923"/>
                <a:ext cx="256680" cy="7308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3051630A-9317-CFB6-536E-2BE8E0C71A44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8689730" y="5171283"/>
                  <a:ext cx="27432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FAEB2442-5529-C31F-9CA4-8341D9D5CC80}"/>
                    </a:ext>
                  </a:extLst>
                </p14:cNvPr>
                <p14:cNvContentPartPr/>
                <p14:nvPr/>
              </p14:nvContentPartPr>
              <p14:xfrm>
                <a:off x="8984930" y="5045283"/>
                <a:ext cx="139680" cy="13392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FAEB2442-5529-C31F-9CA4-8341D9D5CC80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8976290" y="5036643"/>
                  <a:ext cx="1573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3690704D-F91F-D184-B9DC-2906A03194EE}"/>
                    </a:ext>
                  </a:extLst>
                </p14:cNvPr>
                <p14:cNvContentPartPr/>
                <p14:nvPr/>
              </p14:nvContentPartPr>
              <p14:xfrm>
                <a:off x="9122810" y="5051403"/>
                <a:ext cx="117360" cy="2775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3690704D-F91F-D184-B9DC-2906A03194EE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9113810" y="5042763"/>
                  <a:ext cx="1350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21880A64-F938-9D7E-666D-00B8B9A7CD74}"/>
                    </a:ext>
                  </a:extLst>
                </p14:cNvPr>
                <p14:cNvContentPartPr/>
                <p14:nvPr/>
              </p14:nvContentPartPr>
              <p14:xfrm>
                <a:off x="9055130" y="5139963"/>
                <a:ext cx="183960" cy="925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21880A64-F938-9D7E-666D-00B8B9A7CD74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9046490" y="5131323"/>
                  <a:ext cx="2016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7481D37B-7666-D95B-A95E-0DA021C6EB73}"/>
                    </a:ext>
                  </a:extLst>
                </p14:cNvPr>
                <p14:cNvContentPartPr/>
                <p14:nvPr/>
              </p14:nvContentPartPr>
              <p14:xfrm>
                <a:off x="9285890" y="5017203"/>
                <a:ext cx="92880" cy="1177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7481D37B-7666-D95B-A95E-0DA021C6EB73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9276890" y="5008203"/>
                  <a:ext cx="1105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3D0CC68F-B892-5673-7693-15B8904D9B3C}"/>
                    </a:ext>
                  </a:extLst>
                </p14:cNvPr>
                <p14:cNvContentPartPr/>
                <p14:nvPr/>
              </p14:nvContentPartPr>
              <p14:xfrm>
                <a:off x="8673170" y="5416803"/>
                <a:ext cx="667080" cy="5688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3D0CC68F-B892-5673-7693-15B8904D9B3C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8664530" y="5408163"/>
                  <a:ext cx="6847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B4E13149-8A48-B0DD-34F0-02186C82B281}"/>
                    </a:ext>
                  </a:extLst>
                </p14:cNvPr>
                <p14:cNvContentPartPr/>
                <p14:nvPr/>
              </p14:nvContentPartPr>
              <p14:xfrm>
                <a:off x="8595410" y="5675643"/>
                <a:ext cx="316800" cy="17892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B4E13149-8A48-B0DD-34F0-02186C82B281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8586770" y="5667003"/>
                  <a:ext cx="3344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E1EF7F24-CB56-327D-0F3C-2030EB0C9BE2}"/>
                    </a:ext>
                  </a:extLst>
                </p14:cNvPr>
                <p14:cNvContentPartPr/>
                <p14:nvPr/>
              </p14:nvContentPartPr>
              <p14:xfrm>
                <a:off x="9041810" y="5598603"/>
                <a:ext cx="120240" cy="15804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E1EF7F24-CB56-327D-0F3C-2030EB0C9BE2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9033170" y="5589603"/>
                  <a:ext cx="1378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79E1478B-974A-EF9C-D5D2-4DA40AC849F9}"/>
                    </a:ext>
                  </a:extLst>
                </p14:cNvPr>
                <p14:cNvContentPartPr/>
                <p14:nvPr/>
              </p14:nvContentPartPr>
              <p14:xfrm>
                <a:off x="9158810" y="5532723"/>
                <a:ext cx="162360" cy="12312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79E1478B-974A-EF9C-D5D2-4DA40AC849F9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9149810" y="5524083"/>
                  <a:ext cx="1800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8D7D12B7-BB24-CD14-FDC4-0882DB1D5635}"/>
                    </a:ext>
                  </a:extLst>
                </p14:cNvPr>
                <p14:cNvContentPartPr/>
                <p14:nvPr/>
              </p14:nvContentPartPr>
              <p14:xfrm>
                <a:off x="9560570" y="5352363"/>
                <a:ext cx="151920" cy="11880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8D7D12B7-BB24-CD14-FDC4-0882DB1D5635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9551570" y="5343363"/>
                  <a:ext cx="1695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B80A785C-65CF-B9F9-9D73-8A3933602A2A}"/>
                    </a:ext>
                  </a:extLst>
                </p14:cNvPr>
                <p14:cNvContentPartPr/>
                <p14:nvPr/>
              </p14:nvContentPartPr>
              <p14:xfrm>
                <a:off x="9931730" y="5211963"/>
                <a:ext cx="194040" cy="22320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B80A785C-65CF-B9F9-9D73-8A3933602A2A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9922730" y="5202963"/>
                  <a:ext cx="2116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687772C7-B428-11DE-D054-3D8C707D5E0D}"/>
                    </a:ext>
                  </a:extLst>
                </p14:cNvPr>
                <p14:cNvContentPartPr/>
                <p14:nvPr/>
              </p14:nvContentPartPr>
              <p14:xfrm>
                <a:off x="10198130" y="5264523"/>
                <a:ext cx="130680" cy="15768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687772C7-B428-11DE-D054-3D8C707D5E0D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10189130" y="5255523"/>
                  <a:ext cx="148320" cy="175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54700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A3F74DD-C281-789D-E3F2-3CEBEFAFEC3B}"/>
              </a:ext>
            </a:extLst>
          </p:cNvPr>
          <p:cNvGrpSpPr/>
          <p:nvPr/>
        </p:nvGrpSpPr>
        <p:grpSpPr>
          <a:xfrm>
            <a:off x="957650" y="240723"/>
            <a:ext cx="461520" cy="424800"/>
            <a:chOff x="957650" y="240723"/>
            <a:chExt cx="46152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569A170-A6CA-A43E-E3B9-8E8EB1005B21}"/>
                    </a:ext>
                  </a:extLst>
                </p14:cNvPr>
                <p14:cNvContentPartPr/>
                <p14:nvPr/>
              </p14:nvContentPartPr>
              <p14:xfrm>
                <a:off x="1052330" y="284283"/>
                <a:ext cx="179640" cy="2365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569A170-A6CA-A43E-E3B9-8E8EB1005B2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43690" y="275283"/>
                  <a:ext cx="1972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38DE11C-02E0-9DE8-290E-70D8EB845C6A}"/>
                    </a:ext>
                  </a:extLst>
                </p14:cNvPr>
                <p14:cNvContentPartPr/>
                <p14:nvPr/>
              </p14:nvContentPartPr>
              <p14:xfrm>
                <a:off x="957650" y="244683"/>
                <a:ext cx="106560" cy="420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38DE11C-02E0-9DE8-290E-70D8EB845C6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49010" y="235683"/>
                  <a:ext cx="12420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59DF447-4BDA-81FE-2248-682EB12661E7}"/>
                    </a:ext>
                  </a:extLst>
                </p14:cNvPr>
                <p14:cNvContentPartPr/>
                <p14:nvPr/>
              </p14:nvContentPartPr>
              <p14:xfrm>
                <a:off x="1258610" y="240723"/>
                <a:ext cx="160560" cy="385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59DF447-4BDA-81FE-2248-682EB12661E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49610" y="231723"/>
                  <a:ext cx="178200" cy="40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BC1CAA-8491-B487-9B57-97C42D65D2B0}"/>
              </a:ext>
            </a:extLst>
          </p:cNvPr>
          <p:cNvGrpSpPr/>
          <p:nvPr/>
        </p:nvGrpSpPr>
        <p:grpSpPr>
          <a:xfrm>
            <a:off x="1652090" y="275643"/>
            <a:ext cx="920160" cy="231840"/>
            <a:chOff x="1652090" y="275643"/>
            <a:chExt cx="920160" cy="23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18E0D20-7445-E1DE-1D2E-2232B5272C7B}"/>
                    </a:ext>
                  </a:extLst>
                </p14:cNvPr>
                <p14:cNvContentPartPr/>
                <p14:nvPr/>
              </p14:nvContentPartPr>
              <p14:xfrm>
                <a:off x="1652090" y="275643"/>
                <a:ext cx="276480" cy="231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18E0D20-7445-E1DE-1D2E-2232B5272C7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43090" y="267003"/>
                  <a:ext cx="29412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017DBD9-7088-3171-757B-054294AB5532}"/>
                    </a:ext>
                  </a:extLst>
                </p14:cNvPr>
                <p14:cNvContentPartPr/>
                <p14:nvPr/>
              </p14:nvContentPartPr>
              <p14:xfrm>
                <a:off x="1953410" y="387603"/>
                <a:ext cx="117000" cy="116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017DBD9-7088-3171-757B-054294AB553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44770" y="378963"/>
                  <a:ext cx="1346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95A597C-02FB-2887-F376-9A3B4E205B03}"/>
                    </a:ext>
                  </a:extLst>
                </p14:cNvPr>
                <p14:cNvContentPartPr/>
                <p14:nvPr/>
              </p14:nvContentPartPr>
              <p14:xfrm>
                <a:off x="2120090" y="396963"/>
                <a:ext cx="12600" cy="100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95A597C-02FB-2887-F376-9A3B4E205B0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11090" y="387963"/>
                  <a:ext cx="3024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932B6EB-5085-78D0-4DE9-C64F2D814F52}"/>
                    </a:ext>
                  </a:extLst>
                </p14:cNvPr>
                <p14:cNvContentPartPr/>
                <p14:nvPr/>
              </p14:nvContentPartPr>
              <p14:xfrm>
                <a:off x="2126210" y="369963"/>
                <a:ext cx="8280" cy="23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32B6EB-5085-78D0-4DE9-C64F2D814F5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17570" y="360963"/>
                  <a:ext cx="259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5219E05-2443-EC2A-0EB9-DD45A86F609D}"/>
                    </a:ext>
                  </a:extLst>
                </p14:cNvPr>
                <p14:cNvContentPartPr/>
                <p14:nvPr/>
              </p14:nvContentPartPr>
              <p14:xfrm>
                <a:off x="2245010" y="276003"/>
                <a:ext cx="106200" cy="190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5219E05-2443-EC2A-0EB9-DD45A86F609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36370" y="267003"/>
                  <a:ext cx="12384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9532873-5DB8-8746-AD6E-A5CBC1653F95}"/>
                    </a:ext>
                  </a:extLst>
                </p14:cNvPr>
                <p14:cNvContentPartPr/>
                <p14:nvPr/>
              </p14:nvContentPartPr>
              <p14:xfrm>
                <a:off x="2203250" y="345483"/>
                <a:ext cx="194760" cy="24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9532873-5DB8-8746-AD6E-A5CBC1653F9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194610" y="336483"/>
                  <a:ext cx="2124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495047A-3396-730E-51EF-30367CA59231}"/>
                    </a:ext>
                  </a:extLst>
                </p14:cNvPr>
                <p14:cNvContentPartPr/>
                <p14:nvPr/>
              </p14:nvContentPartPr>
              <p14:xfrm>
                <a:off x="2432570" y="416763"/>
                <a:ext cx="139680" cy="64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495047A-3396-730E-51EF-30367CA5923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23570" y="408123"/>
                  <a:ext cx="157320" cy="8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E427B4-A85D-D91D-8906-E2150E4C85D3}"/>
              </a:ext>
            </a:extLst>
          </p:cNvPr>
          <p:cNvGrpSpPr/>
          <p:nvPr/>
        </p:nvGrpSpPr>
        <p:grpSpPr>
          <a:xfrm>
            <a:off x="2872490" y="241443"/>
            <a:ext cx="394920" cy="279360"/>
            <a:chOff x="2872490" y="241443"/>
            <a:chExt cx="394920" cy="27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BFAAE39-6A62-170A-6C86-AD279501422E}"/>
                    </a:ext>
                  </a:extLst>
                </p14:cNvPr>
                <p14:cNvContentPartPr/>
                <p14:nvPr/>
              </p14:nvContentPartPr>
              <p14:xfrm>
                <a:off x="2872490" y="263763"/>
                <a:ext cx="394920" cy="126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BFAAE39-6A62-170A-6C86-AD279501422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863850" y="255123"/>
                  <a:ext cx="4125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DA7EEB1-DC1B-C62C-C1C9-60AD739860A1}"/>
                    </a:ext>
                  </a:extLst>
                </p14:cNvPr>
                <p14:cNvContentPartPr/>
                <p14:nvPr/>
              </p14:nvContentPartPr>
              <p14:xfrm>
                <a:off x="3093890" y="241443"/>
                <a:ext cx="10080" cy="279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DA7EEB1-DC1B-C62C-C1C9-60AD739860A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85250" y="232803"/>
                  <a:ext cx="27720" cy="29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F22367-3520-7729-015B-D9B11F7383B6}"/>
              </a:ext>
            </a:extLst>
          </p:cNvPr>
          <p:cNvGrpSpPr/>
          <p:nvPr/>
        </p:nvGrpSpPr>
        <p:grpSpPr>
          <a:xfrm>
            <a:off x="3310970" y="248283"/>
            <a:ext cx="1014480" cy="457200"/>
            <a:chOff x="3310970" y="248283"/>
            <a:chExt cx="1014480" cy="45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0C3EDE3-47FE-55D4-750B-834D72C2CA8C}"/>
                    </a:ext>
                  </a:extLst>
                </p14:cNvPr>
                <p14:cNvContentPartPr/>
                <p14:nvPr/>
              </p14:nvContentPartPr>
              <p14:xfrm>
                <a:off x="3310970" y="696843"/>
                <a:ext cx="540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0C3EDE3-47FE-55D4-750B-834D72C2CA8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301970" y="688203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0A40F4E-B21C-4E32-9412-11EC6F52AEC1}"/>
                    </a:ext>
                  </a:extLst>
                </p14:cNvPr>
                <p14:cNvContentPartPr/>
                <p14:nvPr/>
              </p14:nvContentPartPr>
              <p14:xfrm>
                <a:off x="3352730" y="248283"/>
                <a:ext cx="126720" cy="349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0A40F4E-B21C-4E32-9412-11EC6F52AEC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44090" y="239643"/>
                  <a:ext cx="14436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48B03BD-3F0F-3DB3-421D-CE96B0A9FF21}"/>
                    </a:ext>
                  </a:extLst>
                </p14:cNvPr>
                <p14:cNvContentPartPr/>
                <p14:nvPr/>
              </p14:nvContentPartPr>
              <p14:xfrm>
                <a:off x="3518330" y="354483"/>
                <a:ext cx="105120" cy="138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48B03BD-3F0F-3DB3-421D-CE96B0A9FF2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509690" y="345483"/>
                  <a:ext cx="1227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5E6AAEE-0E68-6D04-8263-EDDD5C2ED179}"/>
                    </a:ext>
                  </a:extLst>
                </p14:cNvPr>
                <p14:cNvContentPartPr/>
                <p14:nvPr/>
              </p14:nvContentPartPr>
              <p14:xfrm>
                <a:off x="3614450" y="511083"/>
                <a:ext cx="86040" cy="121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5E6AAEE-0E68-6D04-8263-EDDD5C2ED17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605450" y="502083"/>
                  <a:ext cx="1036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8E416E3-5263-C4AE-72B0-CE86650735CD}"/>
                    </a:ext>
                  </a:extLst>
                </p14:cNvPr>
                <p14:cNvContentPartPr/>
                <p14:nvPr/>
              </p14:nvContentPartPr>
              <p14:xfrm>
                <a:off x="3823970" y="353763"/>
                <a:ext cx="100800" cy="164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8E416E3-5263-C4AE-72B0-CE86650735C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814970" y="344763"/>
                  <a:ext cx="1184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66F2408-DCD9-5E40-BA88-7BF9118E63C1}"/>
                    </a:ext>
                  </a:extLst>
                </p14:cNvPr>
                <p14:cNvContentPartPr/>
                <p14:nvPr/>
              </p14:nvContentPartPr>
              <p14:xfrm>
                <a:off x="3803810" y="437283"/>
                <a:ext cx="149760" cy="10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66F2408-DCD9-5E40-BA88-7BF9118E63C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795170" y="428283"/>
                  <a:ext cx="1674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BF3BE8F-CD97-8810-9859-C987DB3BB9E3}"/>
                    </a:ext>
                  </a:extLst>
                </p14:cNvPr>
                <p14:cNvContentPartPr/>
                <p14:nvPr/>
              </p14:nvContentPartPr>
              <p14:xfrm>
                <a:off x="4005050" y="426843"/>
                <a:ext cx="54720" cy="12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BF3BE8F-CD97-8810-9859-C987DB3BB9E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996410" y="418203"/>
                  <a:ext cx="723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BDC58BE-C403-18F7-2285-96C78A0DA26E}"/>
                    </a:ext>
                  </a:extLst>
                </p14:cNvPr>
                <p14:cNvContentPartPr/>
                <p14:nvPr/>
              </p14:nvContentPartPr>
              <p14:xfrm>
                <a:off x="3998570" y="481203"/>
                <a:ext cx="111600" cy="19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BDC58BE-C403-18F7-2285-96C78A0DA26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989930" y="472203"/>
                  <a:ext cx="1292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0EC70D7-D710-AA46-56F7-312F3350D7E7}"/>
                    </a:ext>
                  </a:extLst>
                </p14:cNvPr>
                <p14:cNvContentPartPr/>
                <p14:nvPr/>
              </p14:nvContentPartPr>
              <p14:xfrm>
                <a:off x="4156250" y="405963"/>
                <a:ext cx="87480" cy="979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0EC70D7-D710-AA46-56F7-312F3350D7E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147610" y="397323"/>
                  <a:ext cx="10512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2476DF1-618E-DD41-3F95-8547C1401920}"/>
                    </a:ext>
                  </a:extLst>
                </p14:cNvPr>
                <p14:cNvContentPartPr/>
                <p14:nvPr/>
              </p14:nvContentPartPr>
              <p14:xfrm>
                <a:off x="4252010" y="291843"/>
                <a:ext cx="73440" cy="413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2476DF1-618E-DD41-3F95-8547C140192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243010" y="283203"/>
                  <a:ext cx="91080" cy="431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F29A68D-CECA-466E-9CF0-96A5DFB968EC}"/>
                  </a:ext>
                </a:extLst>
              </p14:cNvPr>
              <p14:cNvContentPartPr/>
              <p14:nvPr/>
            </p14:nvContentPartPr>
            <p14:xfrm>
              <a:off x="4628570" y="475083"/>
              <a:ext cx="273600" cy="121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F29A68D-CECA-466E-9CF0-96A5DFB968E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619930" y="466443"/>
                <a:ext cx="29124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0A5804C-82F5-BE5E-4E0C-FFEDAA1B8985}"/>
                  </a:ext>
                </a:extLst>
              </p14:cNvPr>
              <p14:cNvContentPartPr/>
              <p14:nvPr/>
            </p14:nvContentPartPr>
            <p14:xfrm>
              <a:off x="5138330" y="472563"/>
              <a:ext cx="123120" cy="1314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0A5804C-82F5-BE5E-4E0C-FFEDAA1B898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129690" y="463923"/>
                <a:ext cx="14076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69C197B-42BE-9DA0-291C-9E1F44A19D9A}"/>
                  </a:ext>
                </a:extLst>
              </p14:cNvPr>
              <p14:cNvContentPartPr/>
              <p14:nvPr/>
            </p14:nvContentPartPr>
            <p14:xfrm>
              <a:off x="5362250" y="500643"/>
              <a:ext cx="106920" cy="78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69C197B-42BE-9DA0-291C-9E1F44A19D9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353250" y="491643"/>
                <a:ext cx="12456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5DDC210-B5AA-3BCA-9EE6-B7ABAE5369AD}"/>
                  </a:ext>
                </a:extLst>
              </p14:cNvPr>
              <p14:cNvContentPartPr/>
              <p14:nvPr/>
            </p14:nvContentPartPr>
            <p14:xfrm>
              <a:off x="5544770" y="492363"/>
              <a:ext cx="102240" cy="2372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5DDC210-B5AA-3BCA-9EE6-B7ABAE5369A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535770" y="483723"/>
                <a:ext cx="1198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8A5FC84-69FA-31A8-71B2-81D952583BE3}"/>
                  </a:ext>
                </a:extLst>
              </p14:cNvPr>
              <p14:cNvContentPartPr/>
              <p14:nvPr/>
            </p14:nvContentPartPr>
            <p14:xfrm>
              <a:off x="5720090" y="490923"/>
              <a:ext cx="218520" cy="108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8A5FC84-69FA-31A8-71B2-81D952583BE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711090" y="481923"/>
                <a:ext cx="236160" cy="12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2922FA94-1E6E-1311-B640-69DAF0453911}"/>
              </a:ext>
            </a:extLst>
          </p:cNvPr>
          <p:cNvGrpSpPr/>
          <p:nvPr/>
        </p:nvGrpSpPr>
        <p:grpSpPr>
          <a:xfrm>
            <a:off x="6083330" y="260163"/>
            <a:ext cx="3884760" cy="460440"/>
            <a:chOff x="6083330" y="260163"/>
            <a:chExt cx="3884760" cy="46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2C8D7D3-D450-50F7-E828-C55203A758A7}"/>
                    </a:ext>
                  </a:extLst>
                </p14:cNvPr>
                <p14:cNvContentPartPr/>
                <p14:nvPr/>
              </p14:nvContentPartPr>
              <p14:xfrm>
                <a:off x="6083330" y="281403"/>
                <a:ext cx="1120680" cy="399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2C8D7D3-D450-50F7-E828-C55203A758A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74330" y="272403"/>
                  <a:ext cx="113832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EC4DB45-AECE-C5C6-2DDA-FEF6A0394036}"/>
                    </a:ext>
                  </a:extLst>
                </p14:cNvPr>
                <p14:cNvContentPartPr/>
                <p14:nvPr/>
              </p14:nvContentPartPr>
              <p14:xfrm>
                <a:off x="6902690" y="414243"/>
                <a:ext cx="57960" cy="8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EC4DB45-AECE-C5C6-2DDA-FEF6A039403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894050" y="405243"/>
                  <a:ext cx="756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134DF46-6BAC-85C4-ADD8-048B95FFEBD6}"/>
                    </a:ext>
                  </a:extLst>
                </p14:cNvPr>
                <p14:cNvContentPartPr/>
                <p14:nvPr/>
              </p14:nvContentPartPr>
              <p14:xfrm>
                <a:off x="6562490" y="384363"/>
                <a:ext cx="397440" cy="56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134DF46-6BAC-85C4-ADD8-048B95FFEBD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553490" y="375723"/>
                  <a:ext cx="41508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167B701-F07D-F299-D8E6-E7648F224CD1}"/>
                    </a:ext>
                  </a:extLst>
                </p14:cNvPr>
                <p14:cNvContentPartPr/>
                <p14:nvPr/>
              </p14:nvContentPartPr>
              <p14:xfrm>
                <a:off x="7453130" y="287163"/>
                <a:ext cx="192600" cy="433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167B701-F07D-F299-D8E6-E7648F224CD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444490" y="278163"/>
                  <a:ext cx="21024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0A898AA-1211-548E-FFC3-D9C3CA3C15CB}"/>
                    </a:ext>
                  </a:extLst>
                </p14:cNvPr>
                <p14:cNvContentPartPr/>
                <p14:nvPr/>
              </p14:nvContentPartPr>
              <p14:xfrm>
                <a:off x="7791890" y="441963"/>
                <a:ext cx="637560" cy="273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0A898AA-1211-548E-FFC3-D9C3CA3C15C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782890" y="432963"/>
                  <a:ext cx="6552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56E8701-3241-07DA-47F4-8EEC05C3C26B}"/>
                    </a:ext>
                  </a:extLst>
                </p14:cNvPr>
                <p14:cNvContentPartPr/>
                <p14:nvPr/>
              </p14:nvContentPartPr>
              <p14:xfrm>
                <a:off x="8411450" y="508923"/>
                <a:ext cx="8280" cy="57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56E8701-3241-07DA-47F4-8EEC05C3C26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402810" y="499923"/>
                  <a:ext cx="259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0F9ED25-9F6C-C332-EB8E-947C7BCD0D2F}"/>
                    </a:ext>
                  </a:extLst>
                </p14:cNvPr>
                <p14:cNvContentPartPr/>
                <p14:nvPr/>
              </p14:nvContentPartPr>
              <p14:xfrm>
                <a:off x="8461490" y="260163"/>
                <a:ext cx="844560" cy="291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0F9ED25-9F6C-C332-EB8E-947C7BCD0D2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452490" y="251523"/>
                  <a:ext cx="86220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587C9A9-EC1E-1478-BCC6-AC8BBD953D1D}"/>
                    </a:ext>
                  </a:extLst>
                </p14:cNvPr>
                <p14:cNvContentPartPr/>
                <p14:nvPr/>
              </p14:nvContentPartPr>
              <p14:xfrm>
                <a:off x="8948570" y="395523"/>
                <a:ext cx="221760" cy="5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587C9A9-EC1E-1478-BCC6-AC8BBD953D1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939570" y="386883"/>
                  <a:ext cx="2394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76C749D-4091-7E69-CF46-30D87B50C5CB}"/>
                    </a:ext>
                  </a:extLst>
                </p14:cNvPr>
                <p14:cNvContentPartPr/>
                <p14:nvPr/>
              </p14:nvContentPartPr>
              <p14:xfrm>
                <a:off x="8654450" y="398043"/>
                <a:ext cx="271440" cy="36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76C749D-4091-7E69-CF46-30D87B50C5C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645810" y="389043"/>
                  <a:ext cx="2890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59D56E2-B7BC-09B5-73DD-9BBAAE3EB8D2}"/>
                    </a:ext>
                  </a:extLst>
                </p14:cNvPr>
                <p14:cNvContentPartPr/>
                <p14:nvPr/>
              </p14:nvContentPartPr>
              <p14:xfrm>
                <a:off x="8109410" y="325683"/>
                <a:ext cx="7560" cy="162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59D56E2-B7BC-09B5-73DD-9BBAAE3EB8D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100410" y="317043"/>
                  <a:ext cx="2520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3E103E5-4FF1-C11A-DC6E-92FE97C449C5}"/>
                    </a:ext>
                  </a:extLst>
                </p14:cNvPr>
                <p14:cNvContentPartPr/>
                <p14:nvPr/>
              </p14:nvContentPartPr>
              <p14:xfrm>
                <a:off x="9615650" y="335043"/>
                <a:ext cx="211320" cy="1656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3E103E5-4FF1-C11A-DC6E-92FE97C449C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606650" y="326403"/>
                  <a:ext cx="2289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4EC25E5-A0BA-596F-890E-8278E1511775}"/>
                    </a:ext>
                  </a:extLst>
                </p14:cNvPr>
                <p14:cNvContentPartPr/>
                <p14:nvPr/>
              </p14:nvContentPartPr>
              <p14:xfrm>
                <a:off x="9837410" y="516123"/>
                <a:ext cx="130680" cy="130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4EC25E5-A0BA-596F-890E-8278E151177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828770" y="507123"/>
                  <a:ext cx="148320" cy="14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5CEC6BF-F365-F234-54D3-FFD0614809DA}"/>
              </a:ext>
            </a:extLst>
          </p:cNvPr>
          <p:cNvGrpSpPr/>
          <p:nvPr/>
        </p:nvGrpSpPr>
        <p:grpSpPr>
          <a:xfrm>
            <a:off x="10091570" y="299403"/>
            <a:ext cx="338400" cy="334440"/>
            <a:chOff x="10091570" y="299403"/>
            <a:chExt cx="338400" cy="33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E8AE559-6B42-3CB5-66D3-8328EDD2A6EB}"/>
                    </a:ext>
                  </a:extLst>
                </p14:cNvPr>
                <p14:cNvContentPartPr/>
                <p14:nvPr/>
              </p14:nvContentPartPr>
              <p14:xfrm>
                <a:off x="10224410" y="370323"/>
                <a:ext cx="105480" cy="119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E8AE559-6B42-3CB5-66D3-8328EDD2A6E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215770" y="361683"/>
                  <a:ext cx="1231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3FA3DC2-093F-A0A1-CEDF-1B6E8C7607D6}"/>
                    </a:ext>
                  </a:extLst>
                </p14:cNvPr>
                <p14:cNvContentPartPr/>
                <p14:nvPr/>
              </p14:nvContentPartPr>
              <p14:xfrm>
                <a:off x="10091570" y="309483"/>
                <a:ext cx="143280" cy="2210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3FA3DC2-093F-A0A1-CEDF-1B6E8C7607D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082570" y="300483"/>
                  <a:ext cx="16092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341E405-E289-9EDB-A98F-ACDFA6E46077}"/>
                    </a:ext>
                  </a:extLst>
                </p14:cNvPr>
                <p14:cNvContentPartPr/>
                <p14:nvPr/>
              </p14:nvContentPartPr>
              <p14:xfrm>
                <a:off x="10301450" y="299403"/>
                <a:ext cx="128520" cy="334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341E405-E289-9EDB-A98F-ACDFA6E4607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292450" y="290403"/>
                  <a:ext cx="146160" cy="35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B89FC5-8C0F-C583-1F9A-9BC117304683}"/>
              </a:ext>
            </a:extLst>
          </p:cNvPr>
          <p:cNvGrpSpPr/>
          <p:nvPr/>
        </p:nvGrpSpPr>
        <p:grpSpPr>
          <a:xfrm>
            <a:off x="2779970" y="1007163"/>
            <a:ext cx="495000" cy="243720"/>
            <a:chOff x="2779970" y="1007163"/>
            <a:chExt cx="495000" cy="24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8702F89-CE91-7421-58FB-1BCF8C67CE94}"/>
                    </a:ext>
                  </a:extLst>
                </p14:cNvPr>
                <p14:cNvContentPartPr/>
                <p14:nvPr/>
              </p14:nvContentPartPr>
              <p14:xfrm>
                <a:off x="2779970" y="1016523"/>
                <a:ext cx="114120" cy="2138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8702F89-CE91-7421-58FB-1BCF8C67CE9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771330" y="1007883"/>
                  <a:ext cx="1317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EB1E62C-E477-696C-DE49-F54CBA816A08}"/>
                    </a:ext>
                  </a:extLst>
                </p14:cNvPr>
                <p14:cNvContentPartPr/>
                <p14:nvPr/>
              </p14:nvContentPartPr>
              <p14:xfrm>
                <a:off x="2984450" y="1007163"/>
                <a:ext cx="244080" cy="2437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EB1E62C-E477-696C-DE49-F54CBA816A0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975450" y="998163"/>
                  <a:ext cx="2617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6537E46-AF34-1E19-066B-9BEB70DBA1FB}"/>
                    </a:ext>
                  </a:extLst>
                </p14:cNvPr>
                <p14:cNvContentPartPr/>
                <p14:nvPr/>
              </p14:nvContentPartPr>
              <p14:xfrm>
                <a:off x="3076610" y="1129203"/>
                <a:ext cx="198360" cy="7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6537E46-AF34-1E19-066B-9BEB70DBA1F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067610" y="1120203"/>
                  <a:ext cx="216000" cy="2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FDA7CB8-699E-A88F-4BF2-8DF8898644FF}"/>
              </a:ext>
            </a:extLst>
          </p:cNvPr>
          <p:cNvGrpSpPr/>
          <p:nvPr/>
        </p:nvGrpSpPr>
        <p:grpSpPr>
          <a:xfrm>
            <a:off x="3518690" y="1012203"/>
            <a:ext cx="1782360" cy="408600"/>
            <a:chOff x="3518690" y="1012203"/>
            <a:chExt cx="1782360" cy="40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FB2049D-2B59-7409-791B-E4FF3F0F7803}"/>
                    </a:ext>
                  </a:extLst>
                </p14:cNvPr>
                <p14:cNvContentPartPr/>
                <p14:nvPr/>
              </p14:nvContentPartPr>
              <p14:xfrm>
                <a:off x="3565490" y="1012203"/>
                <a:ext cx="153000" cy="237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FB2049D-2B59-7409-791B-E4FF3F0F780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556850" y="1003203"/>
                  <a:ext cx="1706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6B32292-1287-D46B-D277-8481CCA5D4DF}"/>
                    </a:ext>
                  </a:extLst>
                </p14:cNvPr>
                <p14:cNvContentPartPr/>
                <p14:nvPr/>
              </p14:nvContentPartPr>
              <p14:xfrm>
                <a:off x="3518690" y="1177083"/>
                <a:ext cx="199080" cy="104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6B32292-1287-D46B-D277-8481CCA5D4D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509690" y="1168443"/>
                  <a:ext cx="2167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694471F-B0EF-6F00-ABBC-14319921888A}"/>
                    </a:ext>
                  </a:extLst>
                </p14:cNvPr>
                <p14:cNvContentPartPr/>
                <p14:nvPr/>
              </p14:nvContentPartPr>
              <p14:xfrm>
                <a:off x="3906410" y="1172043"/>
                <a:ext cx="105480" cy="802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694471F-B0EF-6F00-ABBC-14319921888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897770" y="1163403"/>
                  <a:ext cx="1231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A19C237-E708-C5E8-01FA-FCE2827C9861}"/>
                    </a:ext>
                  </a:extLst>
                </p14:cNvPr>
                <p14:cNvContentPartPr/>
                <p14:nvPr/>
              </p14:nvContentPartPr>
              <p14:xfrm>
                <a:off x="3805250" y="1087443"/>
                <a:ext cx="121320" cy="255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A19C237-E708-C5E8-01FA-FCE2827C986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796250" y="1078803"/>
                  <a:ext cx="13896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DF314A2-BE00-E78F-5CBA-E4EA1A8058C3}"/>
                    </a:ext>
                  </a:extLst>
                </p14:cNvPr>
                <p14:cNvContentPartPr/>
                <p14:nvPr/>
              </p14:nvContentPartPr>
              <p14:xfrm>
                <a:off x="4127810" y="1154763"/>
                <a:ext cx="118080" cy="1270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DF314A2-BE00-E78F-5CBA-E4EA1A8058C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118810" y="1145763"/>
                  <a:ext cx="13572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AF66B96-787F-D356-958C-AECEB5EE882B}"/>
                    </a:ext>
                  </a:extLst>
                </p14:cNvPr>
                <p14:cNvContentPartPr/>
                <p14:nvPr/>
              </p14:nvContentPartPr>
              <p14:xfrm>
                <a:off x="4295570" y="1092123"/>
                <a:ext cx="152280" cy="2358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AF66B96-787F-D356-958C-AECEB5EE882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286930" y="1083483"/>
                  <a:ext cx="1699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2238283-3D75-901B-3698-3E678D052A19}"/>
                    </a:ext>
                  </a:extLst>
                </p14:cNvPr>
                <p14:cNvContentPartPr/>
                <p14:nvPr/>
              </p14:nvContentPartPr>
              <p14:xfrm>
                <a:off x="4494290" y="1068723"/>
                <a:ext cx="74880" cy="352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2238283-3D75-901B-3698-3E678D052A1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485650" y="1059723"/>
                  <a:ext cx="9252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9577EDF-71E6-768F-53CF-D04CBBB7532C}"/>
                    </a:ext>
                  </a:extLst>
                </p14:cNvPr>
                <p14:cNvContentPartPr/>
                <p14:nvPr/>
              </p14:nvContentPartPr>
              <p14:xfrm>
                <a:off x="4741250" y="1202643"/>
                <a:ext cx="206280" cy="50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9577EDF-71E6-768F-53CF-D04CBBB7532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732610" y="1193643"/>
                  <a:ext cx="2239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C363B6EE-D4C8-49D3-F861-6A67258FD9A3}"/>
                    </a:ext>
                  </a:extLst>
                </p14:cNvPr>
                <p14:cNvContentPartPr/>
                <p14:nvPr/>
              </p14:nvContentPartPr>
              <p14:xfrm>
                <a:off x="4748450" y="1272843"/>
                <a:ext cx="238320" cy="172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C363B6EE-D4C8-49D3-F861-6A67258FD9A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739450" y="1263843"/>
                  <a:ext cx="2559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5F9CDFD-B9ED-2026-FF55-7E94DA7FB68F}"/>
                    </a:ext>
                  </a:extLst>
                </p14:cNvPr>
                <p14:cNvContentPartPr/>
                <p14:nvPr/>
              </p14:nvContentPartPr>
              <p14:xfrm>
                <a:off x="5064890" y="1149723"/>
                <a:ext cx="236160" cy="2077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5F9CDFD-B9ED-2026-FF55-7E94DA7FB68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055890" y="1140723"/>
                  <a:ext cx="253800" cy="22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756003D-0A90-88C9-2473-984331E80311}"/>
              </a:ext>
            </a:extLst>
          </p:cNvPr>
          <p:cNvGrpSpPr/>
          <p:nvPr/>
        </p:nvGrpSpPr>
        <p:grpSpPr>
          <a:xfrm>
            <a:off x="3409250" y="1647963"/>
            <a:ext cx="2250360" cy="469440"/>
            <a:chOff x="3409250" y="1647963"/>
            <a:chExt cx="2250360" cy="46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8400C98-DBB2-A34B-0743-BF6A05579ED4}"/>
                    </a:ext>
                  </a:extLst>
                </p14:cNvPr>
                <p14:cNvContentPartPr/>
                <p14:nvPr/>
              </p14:nvContentPartPr>
              <p14:xfrm>
                <a:off x="3409250" y="1667403"/>
                <a:ext cx="368640" cy="1828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8400C98-DBB2-A34B-0743-BF6A05579ED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400250" y="1658763"/>
                  <a:ext cx="3862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C5DC4A6-55CA-E4F7-A8E6-94BF7F79CB85}"/>
                    </a:ext>
                  </a:extLst>
                </p14:cNvPr>
                <p14:cNvContentPartPr/>
                <p14:nvPr/>
              </p14:nvContentPartPr>
              <p14:xfrm>
                <a:off x="3616970" y="1647963"/>
                <a:ext cx="37080" cy="3913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C5DC4A6-55CA-E4F7-A8E6-94BF7F79CB8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607970" y="1639323"/>
                  <a:ext cx="5472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179B62C-5B60-20AC-81AC-84CE566412F5}"/>
                    </a:ext>
                  </a:extLst>
                </p14:cNvPr>
                <p14:cNvContentPartPr/>
                <p14:nvPr/>
              </p14:nvContentPartPr>
              <p14:xfrm>
                <a:off x="3850250" y="1655883"/>
                <a:ext cx="141120" cy="4428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179B62C-5B60-20AC-81AC-84CE566412F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841250" y="1646883"/>
                  <a:ext cx="15876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E5F8827-1732-ABDE-D72A-05EF10F2A708}"/>
                    </a:ext>
                  </a:extLst>
                </p14:cNvPr>
                <p14:cNvContentPartPr/>
                <p14:nvPr/>
              </p14:nvContentPartPr>
              <p14:xfrm>
                <a:off x="3996050" y="1854243"/>
                <a:ext cx="115200" cy="1440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E5F8827-1732-ABDE-D72A-05EF10F2A70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987410" y="1845243"/>
                  <a:ext cx="1328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9AFC3AA-4C2E-C2B9-D8F0-8536D560AF9F}"/>
                    </a:ext>
                  </a:extLst>
                </p14:cNvPr>
                <p14:cNvContentPartPr/>
                <p14:nvPr/>
              </p14:nvContentPartPr>
              <p14:xfrm>
                <a:off x="4124930" y="2014803"/>
                <a:ext cx="68760" cy="1026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9AFC3AA-4C2E-C2B9-D8F0-8536D560AF9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115930" y="2006163"/>
                  <a:ext cx="864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4B710B3-FF03-9607-E583-3529ED94350D}"/>
                    </a:ext>
                  </a:extLst>
                </p14:cNvPr>
                <p14:cNvContentPartPr/>
                <p14:nvPr/>
              </p14:nvContentPartPr>
              <p14:xfrm>
                <a:off x="4299170" y="1836963"/>
                <a:ext cx="131400" cy="170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4B710B3-FF03-9607-E583-3529ED94350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290170" y="1828323"/>
                  <a:ext cx="1490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D9C593E-3D97-9E7D-6E5E-B4FE4A58D107}"/>
                    </a:ext>
                  </a:extLst>
                </p14:cNvPr>
                <p14:cNvContentPartPr/>
                <p14:nvPr/>
              </p14:nvContentPartPr>
              <p14:xfrm>
                <a:off x="4466930" y="1698003"/>
                <a:ext cx="57600" cy="3942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D9C593E-3D97-9E7D-6E5E-B4FE4A58D10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457930" y="1689363"/>
                  <a:ext cx="7524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87E98B1-EA58-B39D-7B59-D5CA858E35FC}"/>
                    </a:ext>
                  </a:extLst>
                </p14:cNvPr>
                <p14:cNvContentPartPr/>
                <p14:nvPr/>
              </p14:nvContentPartPr>
              <p14:xfrm>
                <a:off x="4725050" y="1844163"/>
                <a:ext cx="169560" cy="126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87E98B1-EA58-B39D-7B59-D5CA858E35F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716050" y="1835523"/>
                  <a:ext cx="1872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5A585D1-1C2F-D598-A472-6B89DB5C1BA1}"/>
                    </a:ext>
                  </a:extLst>
                </p14:cNvPr>
                <p14:cNvContentPartPr/>
                <p14:nvPr/>
              </p14:nvContentPartPr>
              <p14:xfrm>
                <a:off x="4715690" y="1970883"/>
                <a:ext cx="165600" cy="165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5A585D1-1C2F-D598-A472-6B89DB5C1BA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706690" y="1962243"/>
                  <a:ext cx="1832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942DC26-830E-68C9-8E85-56CDB683FFF6}"/>
                    </a:ext>
                  </a:extLst>
                </p14:cNvPr>
                <p14:cNvContentPartPr/>
                <p14:nvPr/>
              </p14:nvContentPartPr>
              <p14:xfrm>
                <a:off x="5116730" y="1681803"/>
                <a:ext cx="109440" cy="3535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942DC26-830E-68C9-8E85-56CDB683FFF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108090" y="1672803"/>
                  <a:ext cx="12708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DBA0AB1F-A2E4-B2CC-A55B-86AC4D71BA5C}"/>
                    </a:ext>
                  </a:extLst>
                </p14:cNvPr>
                <p14:cNvContentPartPr/>
                <p14:nvPr/>
              </p14:nvContentPartPr>
              <p14:xfrm>
                <a:off x="5059850" y="1862523"/>
                <a:ext cx="172800" cy="82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DBA0AB1F-A2E4-B2CC-A55B-86AC4D71BA5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050850" y="1853523"/>
                  <a:ext cx="1904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C17CEC0B-7FD5-64DA-5FF8-A592AC2E024F}"/>
                    </a:ext>
                  </a:extLst>
                </p14:cNvPr>
                <p14:cNvContentPartPr/>
                <p14:nvPr/>
              </p14:nvContentPartPr>
              <p14:xfrm>
                <a:off x="5428850" y="1846683"/>
                <a:ext cx="146160" cy="1497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C17CEC0B-7FD5-64DA-5FF8-A592AC2E024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419850" y="1838043"/>
                  <a:ext cx="1638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D60FE12-6ED8-7842-C573-B34924AAB504}"/>
                    </a:ext>
                  </a:extLst>
                </p14:cNvPr>
                <p14:cNvContentPartPr/>
                <p14:nvPr/>
              </p14:nvContentPartPr>
              <p14:xfrm>
                <a:off x="5361890" y="1743363"/>
                <a:ext cx="74880" cy="3211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D60FE12-6ED8-7842-C573-B34924AAB50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353250" y="1734363"/>
                  <a:ext cx="925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4CED601-82F7-A619-5FFA-CA564EFE3A4B}"/>
                    </a:ext>
                  </a:extLst>
                </p14:cNvPr>
                <p14:cNvContentPartPr/>
                <p14:nvPr/>
              </p14:nvContentPartPr>
              <p14:xfrm>
                <a:off x="5562410" y="1742643"/>
                <a:ext cx="97200" cy="3650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4CED601-82F7-A619-5FFA-CA564EFE3A4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553770" y="1733643"/>
                  <a:ext cx="114840" cy="38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DAF51F5-886F-CCD3-E8A3-9924F08BABCA}"/>
              </a:ext>
            </a:extLst>
          </p:cNvPr>
          <p:cNvGrpSpPr/>
          <p:nvPr/>
        </p:nvGrpSpPr>
        <p:grpSpPr>
          <a:xfrm>
            <a:off x="2606450" y="2335563"/>
            <a:ext cx="579240" cy="392760"/>
            <a:chOff x="2606450" y="2335563"/>
            <a:chExt cx="579240" cy="39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C867229-5B9B-AF20-EEB0-DE9B4850E503}"/>
                    </a:ext>
                  </a:extLst>
                </p14:cNvPr>
                <p14:cNvContentPartPr/>
                <p14:nvPr/>
              </p14:nvContentPartPr>
              <p14:xfrm>
                <a:off x="2679170" y="2400723"/>
                <a:ext cx="62640" cy="279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C867229-5B9B-AF20-EEB0-DE9B4850E50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670530" y="2392083"/>
                  <a:ext cx="802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1C9EC30-8F78-D41C-C0C2-71ECC23A112E}"/>
                    </a:ext>
                  </a:extLst>
                </p14:cNvPr>
                <p14:cNvContentPartPr/>
                <p14:nvPr/>
              </p14:nvContentPartPr>
              <p14:xfrm>
                <a:off x="2606450" y="2402163"/>
                <a:ext cx="262440" cy="702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1C9EC30-8F78-D41C-C0C2-71ECC23A112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597810" y="2393163"/>
                  <a:ext cx="28008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8316B8E-0738-7579-067E-C98CF1959268}"/>
                    </a:ext>
                  </a:extLst>
                </p14:cNvPr>
                <p14:cNvContentPartPr/>
                <p14:nvPr/>
              </p14:nvContentPartPr>
              <p14:xfrm>
                <a:off x="2852330" y="2335563"/>
                <a:ext cx="333360" cy="3927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8316B8E-0738-7579-067E-C98CF195926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843690" y="2326923"/>
                  <a:ext cx="35100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3EEA0FA-52FE-F97C-8231-353E6DDE2567}"/>
                    </a:ext>
                  </a:extLst>
                </p14:cNvPr>
                <p14:cNvContentPartPr/>
                <p14:nvPr/>
              </p14:nvContentPartPr>
              <p14:xfrm>
                <a:off x="2826770" y="2547603"/>
                <a:ext cx="33120" cy="167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3EEA0FA-52FE-F97C-8231-353E6DDE256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818130" y="2538603"/>
                  <a:ext cx="50760" cy="185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392E67BB-D0FB-3EA5-B46F-B6DE0A27FC48}"/>
                  </a:ext>
                </a:extLst>
              </p14:cNvPr>
              <p14:cNvContentPartPr/>
              <p14:nvPr/>
            </p14:nvContentPartPr>
            <p14:xfrm>
              <a:off x="3501050" y="2371203"/>
              <a:ext cx="1345320" cy="5335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392E67BB-D0FB-3EA5-B46F-B6DE0A27FC48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3492050" y="2362203"/>
                <a:ext cx="1362960" cy="55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AC42A9DA-2F4B-EA6A-45C3-B5E153FA47D2}"/>
                  </a:ext>
                </a:extLst>
              </p14:cNvPr>
              <p14:cNvContentPartPr/>
              <p14:nvPr/>
            </p14:nvContentPartPr>
            <p14:xfrm>
              <a:off x="4560890" y="2558403"/>
              <a:ext cx="197280" cy="122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AC42A9DA-2F4B-EA6A-45C3-B5E153FA47D2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552250" y="2549403"/>
                <a:ext cx="2149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593C966C-B61E-E8D0-FB36-E9928EABF46A}"/>
                  </a:ext>
                </a:extLst>
              </p14:cNvPr>
              <p14:cNvContentPartPr/>
              <p14:nvPr/>
            </p14:nvContentPartPr>
            <p14:xfrm>
              <a:off x="4331930" y="2551563"/>
              <a:ext cx="32400" cy="93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593C966C-B61E-E8D0-FB36-E9928EABF46A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323290" y="2542923"/>
                <a:ext cx="5004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EFFECD38-2BCC-0726-BD90-A439A6BB9291}"/>
                  </a:ext>
                </a:extLst>
              </p14:cNvPr>
              <p14:cNvContentPartPr/>
              <p14:nvPr/>
            </p14:nvContentPartPr>
            <p14:xfrm>
              <a:off x="5003330" y="2375523"/>
              <a:ext cx="603000" cy="3747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EFFECD38-2BCC-0726-BD90-A439A6BB9291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994330" y="2366523"/>
                <a:ext cx="62064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2EEDCDD5-45D1-964F-CB89-9FCFD4ACFD43}"/>
                  </a:ext>
                </a:extLst>
              </p14:cNvPr>
              <p14:cNvContentPartPr/>
              <p14:nvPr/>
            </p14:nvContentPartPr>
            <p14:xfrm>
              <a:off x="5465210" y="2551563"/>
              <a:ext cx="171720" cy="284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2EEDCDD5-45D1-964F-CB89-9FCFD4ACFD43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456210" y="2542923"/>
                <a:ext cx="1893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F3231195-311A-B913-B9EA-0D08A2E22418}"/>
                  </a:ext>
                </a:extLst>
              </p14:cNvPr>
              <p14:cNvContentPartPr/>
              <p14:nvPr/>
            </p14:nvContentPartPr>
            <p14:xfrm>
              <a:off x="5039690" y="2632203"/>
              <a:ext cx="200160" cy="568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F3231195-311A-B913-B9EA-0D08A2E22418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030690" y="2623563"/>
                <a:ext cx="21780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7CB08A85-026A-F38B-9765-D70D25BDFDD3}"/>
                  </a:ext>
                </a:extLst>
              </p14:cNvPr>
              <p14:cNvContentPartPr/>
              <p14:nvPr/>
            </p14:nvContentPartPr>
            <p14:xfrm>
              <a:off x="5828450" y="2546883"/>
              <a:ext cx="180720" cy="21132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7CB08A85-026A-F38B-9765-D70D25BDFDD3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5819450" y="2538243"/>
                <a:ext cx="19836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58C188AE-CBD6-191A-6703-A1A2E5B9AE1C}"/>
                  </a:ext>
                </a:extLst>
              </p14:cNvPr>
              <p14:cNvContentPartPr/>
              <p14:nvPr/>
            </p14:nvContentPartPr>
            <p14:xfrm>
              <a:off x="6243890" y="2547243"/>
              <a:ext cx="328320" cy="19008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58C188AE-CBD6-191A-6703-A1A2E5B9AE1C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6234890" y="2538603"/>
                <a:ext cx="3459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C6A20F5F-37F4-E3FF-B588-2C9BA0F6F7EE}"/>
                  </a:ext>
                </a:extLst>
              </p14:cNvPr>
              <p14:cNvContentPartPr/>
              <p14:nvPr/>
            </p14:nvContentPartPr>
            <p14:xfrm>
              <a:off x="6351530" y="2466603"/>
              <a:ext cx="36720" cy="165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C6A20F5F-37F4-E3FF-B588-2C9BA0F6F7EE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6342530" y="2457603"/>
                <a:ext cx="5436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1B917FE6-C220-3FB8-8287-6728B886A7F6}"/>
                  </a:ext>
                </a:extLst>
              </p14:cNvPr>
              <p14:cNvContentPartPr/>
              <p14:nvPr/>
            </p14:nvContentPartPr>
            <p14:xfrm>
              <a:off x="6780290" y="2336283"/>
              <a:ext cx="561240" cy="3344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1B917FE6-C220-3FB8-8287-6728B886A7F6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771290" y="2327283"/>
                <a:ext cx="57888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7DD1064E-ECAC-9D4A-086B-1FAE31945BC3}"/>
                  </a:ext>
                </a:extLst>
              </p14:cNvPr>
              <p14:cNvContentPartPr/>
              <p14:nvPr/>
            </p14:nvContentPartPr>
            <p14:xfrm>
              <a:off x="7219850" y="2463723"/>
              <a:ext cx="123120" cy="234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7DD1064E-ECAC-9D4A-086B-1FAE31945BC3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7210850" y="2454723"/>
                <a:ext cx="14076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45C90AEA-24F5-C42A-FE9E-0126EB7E9677}"/>
                  </a:ext>
                </a:extLst>
              </p14:cNvPr>
              <p14:cNvContentPartPr/>
              <p14:nvPr/>
            </p14:nvContentPartPr>
            <p14:xfrm>
              <a:off x="7267010" y="2356083"/>
              <a:ext cx="761760" cy="35424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45C90AEA-24F5-C42A-FE9E-0126EB7E9677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7258370" y="2347443"/>
                <a:ext cx="77940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7D80B0FD-E10B-536C-28C7-5289D04D0884}"/>
                  </a:ext>
                </a:extLst>
              </p14:cNvPr>
              <p14:cNvContentPartPr/>
              <p14:nvPr/>
            </p14:nvContentPartPr>
            <p14:xfrm>
              <a:off x="7687850" y="2397483"/>
              <a:ext cx="18720" cy="248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7D80B0FD-E10B-536C-28C7-5289D04D0884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7678850" y="2388843"/>
                <a:ext cx="363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CC706358-F31D-5903-28FD-4D3FF4C21995}"/>
                  </a:ext>
                </a:extLst>
              </p14:cNvPr>
              <p14:cNvContentPartPr/>
              <p14:nvPr/>
            </p14:nvContentPartPr>
            <p14:xfrm>
              <a:off x="8224610" y="2279043"/>
              <a:ext cx="1490760" cy="36684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CC706358-F31D-5903-28FD-4D3FF4C21995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8215610" y="2270403"/>
                <a:ext cx="1508400" cy="384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46FC232-01BA-5A55-82D1-CD833A00B4BE}"/>
              </a:ext>
            </a:extLst>
          </p:cNvPr>
          <p:cNvGrpSpPr/>
          <p:nvPr/>
        </p:nvGrpSpPr>
        <p:grpSpPr>
          <a:xfrm>
            <a:off x="3084530" y="3014523"/>
            <a:ext cx="1844640" cy="856080"/>
            <a:chOff x="3084530" y="3014523"/>
            <a:chExt cx="1844640" cy="85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7D070D56-2CEC-586F-9E1A-CBE466BED913}"/>
                    </a:ext>
                  </a:extLst>
                </p14:cNvPr>
                <p14:cNvContentPartPr/>
                <p14:nvPr/>
              </p14:nvContentPartPr>
              <p14:xfrm>
                <a:off x="3084530" y="3053763"/>
                <a:ext cx="199800" cy="6746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7D070D56-2CEC-586F-9E1A-CBE466BED91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075530" y="3045123"/>
                  <a:ext cx="217440" cy="69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99EE156-D4AE-3C3B-FCB3-B60C477984D7}"/>
                    </a:ext>
                  </a:extLst>
                </p14:cNvPr>
                <p14:cNvContentPartPr/>
                <p14:nvPr/>
              </p14:nvContentPartPr>
              <p14:xfrm>
                <a:off x="3294770" y="3653523"/>
                <a:ext cx="103320" cy="2170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99EE156-D4AE-3C3B-FCB3-B60C477984D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285770" y="3644883"/>
                  <a:ext cx="12096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21EEBBE-AC88-7188-84BB-D5B79D4D7A9E}"/>
                    </a:ext>
                  </a:extLst>
                </p14:cNvPr>
                <p14:cNvContentPartPr/>
                <p14:nvPr/>
              </p14:nvContentPartPr>
              <p14:xfrm>
                <a:off x="3340850" y="3014523"/>
                <a:ext cx="115560" cy="1890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21EEBBE-AC88-7188-84BB-D5B79D4D7A9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331850" y="3005883"/>
                  <a:ext cx="1332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6BD9144-1E82-4641-8163-3B9C0FC1C2FA}"/>
                    </a:ext>
                  </a:extLst>
                </p14:cNvPr>
                <p14:cNvContentPartPr/>
                <p14:nvPr/>
              </p14:nvContentPartPr>
              <p14:xfrm>
                <a:off x="3632090" y="3248163"/>
                <a:ext cx="362520" cy="1605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6BD9144-1E82-4641-8163-3B9C0FC1C2FA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623450" y="3239163"/>
                  <a:ext cx="3801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300EE8D-39E2-13CC-3FD0-6011EF63F180}"/>
                    </a:ext>
                  </a:extLst>
                </p14:cNvPr>
                <p14:cNvContentPartPr/>
                <p14:nvPr/>
              </p14:nvContentPartPr>
              <p14:xfrm>
                <a:off x="3807410" y="3208203"/>
                <a:ext cx="22680" cy="3049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300EE8D-39E2-13CC-3FD0-6011EF63F18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798770" y="3199563"/>
                  <a:ext cx="403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F04634D-CDA7-41C4-1969-FBAF92586A42}"/>
                    </a:ext>
                  </a:extLst>
                </p14:cNvPr>
                <p14:cNvContentPartPr/>
                <p14:nvPr/>
              </p14:nvContentPartPr>
              <p14:xfrm>
                <a:off x="4069490" y="3382083"/>
                <a:ext cx="140400" cy="1270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F04634D-CDA7-41C4-1969-FBAF92586A4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060490" y="3373083"/>
                  <a:ext cx="1580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5CDF718-4898-EE15-A387-BF34CD088E09}"/>
                    </a:ext>
                  </a:extLst>
                </p14:cNvPr>
                <p14:cNvContentPartPr/>
                <p14:nvPr/>
              </p14:nvContentPartPr>
              <p14:xfrm>
                <a:off x="4150130" y="3562803"/>
                <a:ext cx="54000" cy="777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5CDF718-4898-EE15-A387-BF34CD088E0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141490" y="3553803"/>
                  <a:ext cx="716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99FAA7D-65D8-D2BC-3CD2-69F1C2DB8FE8}"/>
                    </a:ext>
                  </a:extLst>
                </p14:cNvPr>
                <p14:cNvContentPartPr/>
                <p14:nvPr/>
              </p14:nvContentPartPr>
              <p14:xfrm>
                <a:off x="4316090" y="3371283"/>
                <a:ext cx="132120" cy="1036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99FAA7D-65D8-D2BC-3CD2-69F1C2DB8FE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307450" y="3362283"/>
                  <a:ext cx="14976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C5BDC34-98AF-4580-0363-56679E2700E7}"/>
                    </a:ext>
                  </a:extLst>
                </p14:cNvPr>
                <p14:cNvContentPartPr/>
                <p14:nvPr/>
              </p14:nvContentPartPr>
              <p14:xfrm>
                <a:off x="4004690" y="3239163"/>
                <a:ext cx="144720" cy="3841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C5BDC34-98AF-4580-0363-56679E2700E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996050" y="3230523"/>
                  <a:ext cx="16236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995C3AC-33A0-E5D3-69EB-49A78BBBC43F}"/>
                    </a:ext>
                  </a:extLst>
                </p14:cNvPr>
                <p14:cNvContentPartPr/>
                <p14:nvPr/>
              </p14:nvContentPartPr>
              <p14:xfrm>
                <a:off x="4402130" y="3220803"/>
                <a:ext cx="125280" cy="4161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995C3AC-33A0-E5D3-69EB-49A78BBBC43F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393130" y="3211803"/>
                  <a:ext cx="14292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8674F0A-0365-4A4C-8594-32C327D9E497}"/>
                    </a:ext>
                  </a:extLst>
                </p14:cNvPr>
                <p14:cNvContentPartPr/>
                <p14:nvPr/>
              </p14:nvContentPartPr>
              <p14:xfrm>
                <a:off x="4136450" y="3514203"/>
                <a:ext cx="83880" cy="1620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8674F0A-0365-4A4C-8594-32C327D9E49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127810" y="3505203"/>
                  <a:ext cx="10152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B101B53-0DB0-10A5-3940-4C98BDF2DCB2}"/>
                    </a:ext>
                  </a:extLst>
                </p14:cNvPr>
                <p14:cNvContentPartPr/>
                <p14:nvPr/>
              </p14:nvContentPartPr>
              <p14:xfrm>
                <a:off x="4591850" y="3247083"/>
                <a:ext cx="146880" cy="3135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B101B53-0DB0-10A5-3940-4C98BDF2DCB2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583210" y="3238443"/>
                  <a:ext cx="1645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56B6800-36E9-236F-7E36-D2405718BBAD}"/>
                    </a:ext>
                  </a:extLst>
                </p14:cNvPr>
                <p14:cNvContentPartPr/>
                <p14:nvPr/>
              </p14:nvContentPartPr>
              <p14:xfrm>
                <a:off x="4804970" y="3424203"/>
                <a:ext cx="124200" cy="637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56B6800-36E9-236F-7E36-D2405718BBA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795970" y="3415203"/>
                  <a:ext cx="14184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699628A-FDE9-F665-9666-57A39E530079}"/>
                    </a:ext>
                  </a:extLst>
                </p14:cNvPr>
                <p14:cNvContentPartPr/>
                <p14:nvPr/>
              </p14:nvContentPartPr>
              <p14:xfrm>
                <a:off x="3590690" y="3157443"/>
                <a:ext cx="31320" cy="5562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699628A-FDE9-F665-9666-57A39E530079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581690" y="3148443"/>
                  <a:ext cx="48960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572D161A-A5B2-BD39-0473-A702D624F8A6}"/>
                    </a:ext>
                  </a:extLst>
                </p14:cNvPr>
                <p14:cNvContentPartPr/>
                <p14:nvPr/>
              </p14:nvContentPartPr>
              <p14:xfrm>
                <a:off x="4522370" y="3169683"/>
                <a:ext cx="82440" cy="5328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572D161A-A5B2-BD39-0473-A702D624F8A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513730" y="3160683"/>
                  <a:ext cx="100080" cy="55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87AB47D-4CEA-AD41-BD35-74B1DCC19D61}"/>
                    </a:ext>
                  </a:extLst>
                </p14:cNvPr>
                <p14:cNvContentPartPr/>
                <p14:nvPr/>
              </p14:nvContentPartPr>
              <p14:xfrm>
                <a:off x="4686890" y="3036843"/>
                <a:ext cx="89640" cy="1303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C87AB47D-4CEA-AD41-BD35-74B1DCC19D6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677890" y="3027843"/>
                  <a:ext cx="107280" cy="14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8C3A40A-B75C-EFED-A59B-DB9025BDFCE3}"/>
              </a:ext>
            </a:extLst>
          </p:cNvPr>
          <p:cNvGrpSpPr/>
          <p:nvPr/>
        </p:nvGrpSpPr>
        <p:grpSpPr>
          <a:xfrm>
            <a:off x="5148770" y="3433203"/>
            <a:ext cx="185760" cy="50400"/>
            <a:chOff x="5148770" y="3433203"/>
            <a:chExt cx="185760" cy="5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D227E6F-3E4E-F9FA-7D66-05A21E760F4C}"/>
                    </a:ext>
                  </a:extLst>
                </p14:cNvPr>
                <p14:cNvContentPartPr/>
                <p14:nvPr/>
              </p14:nvContentPartPr>
              <p14:xfrm>
                <a:off x="5166770" y="3433203"/>
                <a:ext cx="167760" cy="111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D227E6F-3E4E-F9FA-7D66-05A21E760F4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157770" y="3424563"/>
                  <a:ext cx="1854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B2962970-9B7E-E4D6-061E-73EA220FB7AD}"/>
                    </a:ext>
                  </a:extLst>
                </p14:cNvPr>
                <p14:cNvContentPartPr/>
                <p14:nvPr/>
              </p14:nvContentPartPr>
              <p14:xfrm>
                <a:off x="5148770" y="3464523"/>
                <a:ext cx="168480" cy="190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B2962970-9B7E-E4D6-061E-73EA220FB7A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140130" y="3455523"/>
                  <a:ext cx="18612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0D66CFF6-6EAA-DDD3-3CCD-576A9640C0A9}"/>
              </a:ext>
            </a:extLst>
          </p:cNvPr>
          <p:cNvGrpSpPr/>
          <p:nvPr/>
        </p:nvGrpSpPr>
        <p:grpSpPr>
          <a:xfrm>
            <a:off x="5616770" y="3008043"/>
            <a:ext cx="1850040" cy="911880"/>
            <a:chOff x="5616770" y="3008043"/>
            <a:chExt cx="1850040" cy="91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8D2DA51-B5F2-ED15-6421-0CB6635B98F8}"/>
                    </a:ext>
                  </a:extLst>
                </p14:cNvPr>
                <p14:cNvContentPartPr/>
                <p14:nvPr/>
              </p14:nvContentPartPr>
              <p14:xfrm>
                <a:off x="5616770" y="3161403"/>
                <a:ext cx="235080" cy="5828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8D2DA51-B5F2-ED15-6421-0CB6635B98F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608130" y="3152403"/>
                  <a:ext cx="252720" cy="60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427E721-A76D-E416-DA19-886EDE495C02}"/>
                    </a:ext>
                  </a:extLst>
                </p14:cNvPr>
                <p14:cNvContentPartPr/>
                <p14:nvPr/>
              </p14:nvContentPartPr>
              <p14:xfrm>
                <a:off x="5799290" y="3721203"/>
                <a:ext cx="102960" cy="198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427E721-A76D-E416-DA19-886EDE495C0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790290" y="3712203"/>
                  <a:ext cx="1206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B523BF48-AD73-7C6B-1197-463D8E8B10D8}"/>
                    </a:ext>
                  </a:extLst>
                </p14:cNvPr>
                <p14:cNvContentPartPr/>
                <p14:nvPr/>
              </p14:nvContentPartPr>
              <p14:xfrm>
                <a:off x="5978570" y="3008043"/>
                <a:ext cx="112680" cy="18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B523BF48-AD73-7C6B-1197-463D8E8B10D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969930" y="2999043"/>
                  <a:ext cx="1303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BAE5F445-55FF-42E5-7FD7-3ADE31A69DAA}"/>
                    </a:ext>
                  </a:extLst>
                </p14:cNvPr>
                <p14:cNvContentPartPr/>
                <p14:nvPr/>
              </p14:nvContentPartPr>
              <p14:xfrm>
                <a:off x="6324890" y="3272283"/>
                <a:ext cx="160560" cy="3222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BAE5F445-55FF-42E5-7FD7-3ADE31A69DA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316250" y="3263283"/>
                  <a:ext cx="17820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C03635D7-12BD-120B-D515-C8A6BB7C00BD}"/>
                    </a:ext>
                  </a:extLst>
                </p14:cNvPr>
                <p14:cNvContentPartPr/>
                <p14:nvPr/>
              </p14:nvContentPartPr>
              <p14:xfrm>
                <a:off x="6252170" y="3438603"/>
                <a:ext cx="186480" cy="18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C03635D7-12BD-120B-D515-C8A6BB7C00B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243170" y="3429963"/>
                  <a:ext cx="204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8583939-A33D-EA65-00AA-AB60A13DC0C6}"/>
                    </a:ext>
                  </a:extLst>
                </p14:cNvPr>
                <p14:cNvContentPartPr/>
                <p14:nvPr/>
              </p14:nvContentPartPr>
              <p14:xfrm>
                <a:off x="6601730" y="3438963"/>
                <a:ext cx="120960" cy="810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8583939-A33D-EA65-00AA-AB60A13DC0C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592730" y="3430323"/>
                  <a:ext cx="13860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CA89651-9F09-4DAB-64BA-27FF54D2031D}"/>
                    </a:ext>
                  </a:extLst>
                </p14:cNvPr>
                <p14:cNvContentPartPr/>
                <p14:nvPr/>
              </p14:nvContentPartPr>
              <p14:xfrm>
                <a:off x="6546650" y="3375963"/>
                <a:ext cx="83880" cy="2275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CA89651-9F09-4DAB-64BA-27FF54D2031D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538010" y="3366963"/>
                  <a:ext cx="1015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7D350CD6-315C-C99A-CE5E-898DA67BB706}"/>
                    </a:ext>
                  </a:extLst>
                </p14:cNvPr>
                <p14:cNvContentPartPr/>
                <p14:nvPr/>
              </p14:nvContentPartPr>
              <p14:xfrm>
                <a:off x="6765170" y="3377763"/>
                <a:ext cx="77760" cy="2458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7D350CD6-315C-C99A-CE5E-898DA67BB70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756170" y="3368763"/>
                  <a:ext cx="9540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F62D679A-822D-4C74-42B2-0348923D78FB}"/>
                    </a:ext>
                  </a:extLst>
                </p14:cNvPr>
                <p14:cNvContentPartPr/>
                <p14:nvPr/>
              </p14:nvContentPartPr>
              <p14:xfrm>
                <a:off x="6788570" y="3051963"/>
                <a:ext cx="169560" cy="146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F62D679A-822D-4C74-42B2-0348923D78F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779930" y="3042963"/>
                  <a:ext cx="18720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AACEA4A5-E3BB-80CE-085F-58B28978D512}"/>
                    </a:ext>
                  </a:extLst>
                </p14:cNvPr>
                <p14:cNvContentPartPr/>
                <p14:nvPr/>
              </p14:nvContentPartPr>
              <p14:xfrm>
                <a:off x="7112570" y="3226563"/>
                <a:ext cx="144000" cy="2444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AACEA4A5-E3BB-80CE-085F-58B28978D51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103570" y="3217563"/>
                  <a:ext cx="16164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B1E20658-34CB-3C69-7CD2-6F1EDEBA139C}"/>
                    </a:ext>
                  </a:extLst>
                </p14:cNvPr>
                <p14:cNvContentPartPr/>
                <p14:nvPr/>
              </p14:nvContentPartPr>
              <p14:xfrm>
                <a:off x="7290770" y="3386763"/>
                <a:ext cx="176040" cy="590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B1E20658-34CB-3C69-7CD2-6F1EDEBA139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282130" y="3378123"/>
                  <a:ext cx="193680" cy="7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BFBA7A64-5F04-7C88-384E-37979C33B490}"/>
              </a:ext>
            </a:extLst>
          </p:cNvPr>
          <p:cNvGrpSpPr/>
          <p:nvPr/>
        </p:nvGrpSpPr>
        <p:grpSpPr>
          <a:xfrm>
            <a:off x="7738970" y="3117123"/>
            <a:ext cx="808560" cy="848160"/>
            <a:chOff x="7738970" y="3117123"/>
            <a:chExt cx="808560" cy="84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B3F6A2FF-6BAE-9EAF-DCB1-0FDC766F38D3}"/>
                    </a:ext>
                  </a:extLst>
                </p14:cNvPr>
                <p14:cNvContentPartPr/>
                <p14:nvPr/>
              </p14:nvContentPartPr>
              <p14:xfrm>
                <a:off x="7738970" y="3410163"/>
                <a:ext cx="206640" cy="18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B3F6A2FF-6BAE-9EAF-DCB1-0FDC766F38D3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729970" y="3401523"/>
                  <a:ext cx="2242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B63E6602-DB40-115C-6026-A405E9FAAF02}"/>
                    </a:ext>
                  </a:extLst>
                </p14:cNvPr>
                <p14:cNvContentPartPr/>
                <p14:nvPr/>
              </p14:nvContentPartPr>
              <p14:xfrm>
                <a:off x="7743650" y="3472443"/>
                <a:ext cx="209880" cy="234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B63E6602-DB40-115C-6026-A405E9FAAF0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734650" y="3463803"/>
                  <a:ext cx="2275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8C40702-F00D-AE41-1633-B164F28DD3DD}"/>
                    </a:ext>
                  </a:extLst>
                </p14:cNvPr>
                <p14:cNvContentPartPr/>
                <p14:nvPr/>
              </p14:nvContentPartPr>
              <p14:xfrm>
                <a:off x="8104730" y="3183003"/>
                <a:ext cx="290880" cy="7056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8C40702-F00D-AE41-1633-B164F28DD3D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096090" y="3174363"/>
                  <a:ext cx="308520" cy="72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C27C2937-4948-BBDC-E3C0-4259DBB416EF}"/>
                    </a:ext>
                  </a:extLst>
                </p14:cNvPr>
                <p14:cNvContentPartPr/>
                <p14:nvPr/>
              </p14:nvContentPartPr>
              <p14:xfrm>
                <a:off x="8289770" y="3795363"/>
                <a:ext cx="99720" cy="1699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C27C2937-4948-BBDC-E3C0-4259DBB416E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280770" y="3786723"/>
                  <a:ext cx="1173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BAD160B-51B0-5001-A2E2-3362281AC965}"/>
                    </a:ext>
                  </a:extLst>
                </p14:cNvPr>
                <p14:cNvContentPartPr/>
                <p14:nvPr/>
              </p14:nvContentPartPr>
              <p14:xfrm>
                <a:off x="8413250" y="3117123"/>
                <a:ext cx="134280" cy="1659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BAD160B-51B0-5001-A2E2-3362281AC965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404610" y="3108123"/>
                  <a:ext cx="151920" cy="18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5801394-5184-5DC6-BADC-18FF66D04EAF}"/>
              </a:ext>
            </a:extLst>
          </p:cNvPr>
          <p:cNvGrpSpPr/>
          <p:nvPr/>
        </p:nvGrpSpPr>
        <p:grpSpPr>
          <a:xfrm>
            <a:off x="8622770" y="3385323"/>
            <a:ext cx="1527120" cy="270720"/>
            <a:chOff x="8622770" y="3385323"/>
            <a:chExt cx="1527120" cy="27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5B0A2A32-B11F-A19B-978F-CAB6731B0685}"/>
                    </a:ext>
                  </a:extLst>
                </p14:cNvPr>
                <p14:cNvContentPartPr/>
                <p14:nvPr/>
              </p14:nvContentPartPr>
              <p14:xfrm>
                <a:off x="8622770" y="3410523"/>
                <a:ext cx="239400" cy="2455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5B0A2A32-B11F-A19B-978F-CAB6731B0685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614130" y="3401883"/>
                  <a:ext cx="25704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1A9B66F5-491F-75D8-F063-89D77ABFA7B5}"/>
                    </a:ext>
                  </a:extLst>
                </p14:cNvPr>
                <p14:cNvContentPartPr/>
                <p14:nvPr/>
              </p14:nvContentPartPr>
              <p14:xfrm>
                <a:off x="9009410" y="3405843"/>
                <a:ext cx="101880" cy="2368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1A9B66F5-491F-75D8-F063-89D77ABFA7B5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9000410" y="3396843"/>
                  <a:ext cx="11952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FD7562F4-8DFE-2B73-25E7-15DDA4C568BB}"/>
                    </a:ext>
                  </a:extLst>
                </p14:cNvPr>
                <p14:cNvContentPartPr/>
                <p14:nvPr/>
              </p14:nvContentPartPr>
              <p14:xfrm>
                <a:off x="9176090" y="3485043"/>
                <a:ext cx="160200" cy="1368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FD7562F4-8DFE-2B73-25E7-15DDA4C568B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167090" y="3476043"/>
                  <a:ext cx="1778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F14057B8-A6DE-7A9D-F06A-F1DDE63505EB}"/>
                    </a:ext>
                  </a:extLst>
                </p14:cNvPr>
                <p14:cNvContentPartPr/>
                <p14:nvPr/>
              </p14:nvContentPartPr>
              <p14:xfrm>
                <a:off x="9591170" y="3462003"/>
                <a:ext cx="204480" cy="79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F14057B8-A6DE-7A9D-F06A-F1DDE63505EB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9582170" y="3453003"/>
                  <a:ext cx="2221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E8FCA975-E814-D4D6-439C-44E0EB5F9830}"/>
                    </a:ext>
                  </a:extLst>
                </p14:cNvPr>
                <p14:cNvContentPartPr/>
                <p14:nvPr/>
              </p14:nvContentPartPr>
              <p14:xfrm>
                <a:off x="9531770" y="3586563"/>
                <a:ext cx="235080" cy="20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E8FCA975-E814-D4D6-439C-44E0EB5F9830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522770" y="3577563"/>
                  <a:ext cx="2527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C59BD33C-9E02-3614-AD0D-17D169E78273}"/>
                    </a:ext>
                  </a:extLst>
                </p14:cNvPr>
                <p14:cNvContentPartPr/>
                <p14:nvPr/>
              </p14:nvContentPartPr>
              <p14:xfrm>
                <a:off x="9905450" y="3385323"/>
                <a:ext cx="244440" cy="2354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C59BD33C-9E02-3614-AD0D-17D169E78273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896810" y="3376323"/>
                  <a:ext cx="262080" cy="25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B75F7BAB-478E-7CAA-DE44-4D485A086512}"/>
                  </a:ext>
                </a:extLst>
              </p14:cNvPr>
              <p14:cNvContentPartPr/>
              <p14:nvPr/>
            </p14:nvContentPartPr>
            <p14:xfrm>
              <a:off x="10875650" y="3286683"/>
              <a:ext cx="4680" cy="720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B75F7BAB-478E-7CAA-DE44-4D485A086512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10866650" y="3277683"/>
                <a:ext cx="22320" cy="2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7" name="Group 196">
            <a:extLst>
              <a:ext uri="{FF2B5EF4-FFF2-40B4-BE49-F238E27FC236}">
                <a16:creationId xmlns:a16="http://schemas.microsoft.com/office/drawing/2014/main" id="{7F86F381-8FD2-5B46-0D48-727556646CA1}"/>
              </a:ext>
            </a:extLst>
          </p:cNvPr>
          <p:cNvGrpSpPr/>
          <p:nvPr/>
        </p:nvGrpSpPr>
        <p:grpSpPr>
          <a:xfrm>
            <a:off x="9940370" y="2276883"/>
            <a:ext cx="1630800" cy="319320"/>
            <a:chOff x="9940370" y="2276883"/>
            <a:chExt cx="1630800" cy="31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8C3117CC-72B6-95F4-D5A1-10B0891487DA}"/>
                    </a:ext>
                  </a:extLst>
                </p14:cNvPr>
                <p14:cNvContentPartPr/>
                <p14:nvPr/>
              </p14:nvContentPartPr>
              <p14:xfrm>
                <a:off x="9940370" y="2304603"/>
                <a:ext cx="254880" cy="2916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8C3117CC-72B6-95F4-D5A1-10B0891487DA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931370" y="2295603"/>
                  <a:ext cx="27252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1FD79009-4BB6-B6CA-814F-1EB68408F1AF}"/>
                    </a:ext>
                  </a:extLst>
                </p14:cNvPr>
                <p14:cNvContentPartPr/>
                <p14:nvPr/>
              </p14:nvContentPartPr>
              <p14:xfrm>
                <a:off x="10032890" y="2438523"/>
                <a:ext cx="240120" cy="435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1FD79009-4BB6-B6CA-814F-1EB68408F1AF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023890" y="2429523"/>
                  <a:ext cx="25776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130043E2-40B7-21EA-E758-C509DE0B4D9F}"/>
                    </a:ext>
                  </a:extLst>
                </p14:cNvPr>
                <p14:cNvContentPartPr/>
                <p14:nvPr/>
              </p14:nvContentPartPr>
              <p14:xfrm>
                <a:off x="10380650" y="2330523"/>
                <a:ext cx="119520" cy="2368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130043E2-40B7-21EA-E758-C509DE0B4D9F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371650" y="2321883"/>
                  <a:ext cx="1371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7EFA1C62-60FA-7B19-CB94-C70CE6ED7371}"/>
                    </a:ext>
                  </a:extLst>
                </p14:cNvPr>
                <p14:cNvContentPartPr/>
                <p14:nvPr/>
              </p14:nvContentPartPr>
              <p14:xfrm>
                <a:off x="10291370" y="2380203"/>
                <a:ext cx="281520" cy="568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7EFA1C62-60FA-7B19-CB94-C70CE6ED7371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0282370" y="2371563"/>
                  <a:ext cx="2991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76BAE6F9-8160-159F-806D-092684B27629}"/>
                    </a:ext>
                  </a:extLst>
                </p14:cNvPr>
                <p14:cNvContentPartPr/>
                <p14:nvPr/>
              </p14:nvContentPartPr>
              <p14:xfrm>
                <a:off x="10514930" y="2479923"/>
                <a:ext cx="173160" cy="338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76BAE6F9-8160-159F-806D-092684B2762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0506290" y="2471283"/>
                  <a:ext cx="1908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850C736A-5230-DE45-1963-9AACDED86F66}"/>
                    </a:ext>
                  </a:extLst>
                </p14:cNvPr>
                <p14:cNvContentPartPr/>
                <p14:nvPr/>
              </p14:nvContentPartPr>
              <p14:xfrm>
                <a:off x="10487210" y="2540403"/>
                <a:ext cx="182520" cy="86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850C736A-5230-DE45-1963-9AACDED86F6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0478570" y="2531763"/>
                  <a:ext cx="2001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E43AF878-E004-187A-261C-02EE7611D396}"/>
                    </a:ext>
                  </a:extLst>
                </p14:cNvPr>
                <p14:cNvContentPartPr/>
                <p14:nvPr/>
              </p14:nvContentPartPr>
              <p14:xfrm>
                <a:off x="10756490" y="2360763"/>
                <a:ext cx="199080" cy="1972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E43AF878-E004-187A-261C-02EE7611D396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0747490" y="2351763"/>
                  <a:ext cx="2167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671977FB-8C71-9CFF-40AC-776D4C711AE5}"/>
                    </a:ext>
                  </a:extLst>
                </p14:cNvPr>
                <p14:cNvContentPartPr/>
                <p14:nvPr/>
              </p14:nvContentPartPr>
              <p14:xfrm>
                <a:off x="11129810" y="2423403"/>
                <a:ext cx="441360" cy="1252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671977FB-8C71-9CFF-40AC-776D4C711AE5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1120810" y="2414763"/>
                  <a:ext cx="4590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C53C130-44C8-FCCE-0480-ED09432C5964}"/>
                    </a:ext>
                  </a:extLst>
                </p14:cNvPr>
                <p14:cNvContentPartPr/>
                <p14:nvPr/>
              </p14:nvContentPartPr>
              <p14:xfrm>
                <a:off x="11229890" y="2276883"/>
                <a:ext cx="39600" cy="234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5C53C130-44C8-FCCE-0480-ED09432C5964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1220890" y="2267883"/>
                  <a:ext cx="57240" cy="4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7A51550-0B9B-1EE2-450D-BEC0890D1866}"/>
              </a:ext>
            </a:extLst>
          </p:cNvPr>
          <p:cNvGrpSpPr/>
          <p:nvPr/>
        </p:nvGrpSpPr>
        <p:grpSpPr>
          <a:xfrm>
            <a:off x="1491622" y="4542003"/>
            <a:ext cx="1291680" cy="458640"/>
            <a:chOff x="2845850" y="4529043"/>
            <a:chExt cx="1291680" cy="45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36F0B414-CC86-4841-95B9-3A3D6478B219}"/>
                    </a:ext>
                  </a:extLst>
                </p14:cNvPr>
                <p14:cNvContentPartPr/>
                <p14:nvPr/>
              </p14:nvContentPartPr>
              <p14:xfrm>
                <a:off x="2845850" y="4548483"/>
                <a:ext cx="568080" cy="2188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36F0B414-CC86-4841-95B9-3A3D6478B21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836850" y="4539483"/>
                  <a:ext cx="5857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51148F7-46C6-7D51-5C15-2D799686528C}"/>
                    </a:ext>
                  </a:extLst>
                </p14:cNvPr>
                <p14:cNvContentPartPr/>
                <p14:nvPr/>
              </p14:nvContentPartPr>
              <p14:xfrm>
                <a:off x="3154730" y="4545603"/>
                <a:ext cx="15840" cy="4240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51148F7-46C6-7D51-5C15-2D799686528C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3145730" y="4536603"/>
                  <a:ext cx="3348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1EE236B8-1F02-7872-CCE1-E89C78274979}"/>
                    </a:ext>
                  </a:extLst>
                </p14:cNvPr>
                <p14:cNvContentPartPr/>
                <p14:nvPr/>
              </p14:nvContentPartPr>
              <p14:xfrm>
                <a:off x="3453170" y="4550283"/>
                <a:ext cx="106920" cy="4046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1EE236B8-1F02-7872-CCE1-E89C78274979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3444170" y="4541283"/>
                  <a:ext cx="12456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A04A2C35-476B-C350-FD9C-09300488D816}"/>
                    </a:ext>
                  </a:extLst>
                </p14:cNvPr>
                <p14:cNvContentPartPr/>
                <p14:nvPr/>
              </p14:nvContentPartPr>
              <p14:xfrm>
                <a:off x="3577730" y="4732803"/>
                <a:ext cx="182160" cy="925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A04A2C35-476B-C350-FD9C-09300488D816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3568730" y="4723803"/>
                  <a:ext cx="1998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ADB64F01-DB7C-E120-A2F0-3550EDB922FE}"/>
                    </a:ext>
                  </a:extLst>
                </p14:cNvPr>
                <p14:cNvContentPartPr/>
                <p14:nvPr/>
              </p14:nvContentPartPr>
              <p14:xfrm>
                <a:off x="3714170" y="4871403"/>
                <a:ext cx="64080" cy="9252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ADB64F01-DB7C-E120-A2F0-3550EDB922FE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3705170" y="4862403"/>
                  <a:ext cx="8172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9E69835C-7B6F-7112-9621-672DB9300127}"/>
                    </a:ext>
                  </a:extLst>
                </p14:cNvPr>
                <p14:cNvContentPartPr/>
                <p14:nvPr/>
              </p14:nvContentPartPr>
              <p14:xfrm>
                <a:off x="3926210" y="4686723"/>
                <a:ext cx="97920" cy="1224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9E69835C-7B6F-7112-9621-672DB9300127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3917210" y="4677723"/>
                  <a:ext cx="1155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9031212E-10FC-002A-7FE9-50F7C68BC08F}"/>
                    </a:ext>
                  </a:extLst>
                </p14:cNvPr>
                <p14:cNvContentPartPr/>
                <p14:nvPr/>
              </p14:nvContentPartPr>
              <p14:xfrm>
                <a:off x="4023410" y="4529043"/>
                <a:ext cx="114120" cy="4586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9031212E-10FC-002A-7FE9-50F7C68BC08F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4014410" y="4520043"/>
                  <a:ext cx="131760" cy="47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A5E55C5C-9961-CAAD-C643-371E97073697}"/>
              </a:ext>
            </a:extLst>
          </p:cNvPr>
          <p:cNvGrpSpPr/>
          <p:nvPr/>
        </p:nvGrpSpPr>
        <p:grpSpPr>
          <a:xfrm>
            <a:off x="4434170" y="4727043"/>
            <a:ext cx="284760" cy="143640"/>
            <a:chOff x="4434170" y="4727043"/>
            <a:chExt cx="284760" cy="14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265E586A-003A-821E-14E7-AB410420A344}"/>
                    </a:ext>
                  </a:extLst>
                </p14:cNvPr>
                <p14:cNvContentPartPr/>
                <p14:nvPr/>
              </p14:nvContentPartPr>
              <p14:xfrm>
                <a:off x="4438490" y="4727043"/>
                <a:ext cx="280440" cy="345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265E586A-003A-821E-14E7-AB410420A34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4429490" y="4718403"/>
                  <a:ext cx="2980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C3C1B435-C0E6-163C-847F-E1B17941308B}"/>
                    </a:ext>
                  </a:extLst>
                </p14:cNvPr>
                <p14:cNvContentPartPr/>
                <p14:nvPr/>
              </p14:nvContentPartPr>
              <p14:xfrm>
                <a:off x="4434170" y="4831083"/>
                <a:ext cx="266760" cy="396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C3C1B435-C0E6-163C-847F-E1B17941308B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425170" y="4822443"/>
                  <a:ext cx="284400" cy="5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7FB890F9-E171-AE6E-C95C-C1C4DDBFF65F}"/>
                  </a:ext>
                </a:extLst>
              </p14:cNvPr>
              <p14:cNvContentPartPr/>
              <p14:nvPr/>
            </p14:nvContentPartPr>
            <p14:xfrm>
              <a:off x="4971290" y="4512483"/>
              <a:ext cx="295200" cy="37548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7FB890F9-E171-AE6E-C95C-C1C4DDBFF65F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4962650" y="4503843"/>
                <a:ext cx="312840" cy="39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4A70CE9A-3810-43B2-00F5-34A921CA67BE}"/>
                  </a:ext>
                </a:extLst>
              </p14:cNvPr>
              <p14:cNvContentPartPr/>
              <p14:nvPr/>
            </p14:nvContentPartPr>
            <p14:xfrm>
              <a:off x="4990730" y="5000643"/>
              <a:ext cx="102240" cy="12276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4A70CE9A-3810-43B2-00F5-34A921CA67BE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4982090" y="4991643"/>
                <a:ext cx="119880" cy="14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B5770CC-ADE2-18D2-4FB5-5CF57E0F9A7D}"/>
              </a:ext>
            </a:extLst>
          </p:cNvPr>
          <p:cNvGrpSpPr/>
          <p:nvPr/>
        </p:nvGrpSpPr>
        <p:grpSpPr>
          <a:xfrm>
            <a:off x="5407970" y="4609683"/>
            <a:ext cx="861120" cy="342000"/>
            <a:chOff x="5407970" y="4609683"/>
            <a:chExt cx="861120" cy="34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C8B71291-0A01-66E9-0F9D-7FF1C0374091}"/>
                    </a:ext>
                  </a:extLst>
                </p14:cNvPr>
                <p14:cNvContentPartPr/>
                <p14:nvPr/>
              </p14:nvContentPartPr>
              <p14:xfrm>
                <a:off x="5407970" y="4631643"/>
                <a:ext cx="227880" cy="1915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C8B71291-0A01-66E9-0F9D-7FF1C0374091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5398970" y="4623003"/>
                  <a:ext cx="24552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DAFEE7B3-FD0B-E048-FC4C-45AC3E8B011A}"/>
                    </a:ext>
                  </a:extLst>
                </p14:cNvPr>
                <p14:cNvContentPartPr/>
                <p14:nvPr/>
              </p14:nvContentPartPr>
              <p14:xfrm>
                <a:off x="5625770" y="4824603"/>
                <a:ext cx="114120" cy="1270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DAFEE7B3-FD0B-E048-FC4C-45AC3E8B011A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5617130" y="4815603"/>
                  <a:ext cx="1317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71DDD47F-79DF-A7CB-3EF9-75B14BA26CC0}"/>
                    </a:ext>
                  </a:extLst>
                </p14:cNvPr>
                <p14:cNvContentPartPr/>
                <p14:nvPr/>
              </p14:nvContentPartPr>
              <p14:xfrm>
                <a:off x="5889290" y="4609683"/>
                <a:ext cx="197280" cy="2019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71DDD47F-79DF-A7CB-3EF9-75B14BA26CC0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5880290" y="4600683"/>
                  <a:ext cx="2149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8212E9D3-0A00-C5DF-2404-04B763E06B21}"/>
                    </a:ext>
                  </a:extLst>
                </p14:cNvPr>
                <p14:cNvContentPartPr/>
                <p14:nvPr/>
              </p14:nvContentPartPr>
              <p14:xfrm>
                <a:off x="6135170" y="4807323"/>
                <a:ext cx="133920" cy="1130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8212E9D3-0A00-C5DF-2404-04B763E06B21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6126170" y="4798323"/>
                  <a:ext cx="151560" cy="13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FAAF6660-C22C-20B5-41C2-E08A100B5790}"/>
              </a:ext>
            </a:extLst>
          </p:cNvPr>
          <p:cNvGrpSpPr/>
          <p:nvPr/>
        </p:nvGrpSpPr>
        <p:grpSpPr>
          <a:xfrm>
            <a:off x="3641810" y="5368563"/>
            <a:ext cx="1299240" cy="740880"/>
            <a:chOff x="3641810" y="5368563"/>
            <a:chExt cx="1299240" cy="74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FB639B04-D7F5-82DC-3A0F-4A7CB0442C49}"/>
                    </a:ext>
                  </a:extLst>
                </p14:cNvPr>
                <p14:cNvContentPartPr/>
                <p14:nvPr/>
              </p14:nvContentPartPr>
              <p14:xfrm>
                <a:off x="3641810" y="5507163"/>
                <a:ext cx="162720" cy="1962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FB639B04-D7F5-82DC-3A0F-4A7CB0442C49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632810" y="5498163"/>
                  <a:ext cx="18036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48B6EA17-183E-C93A-3848-CE42AE7E95ED}"/>
                    </a:ext>
                  </a:extLst>
                </p14:cNvPr>
                <p14:cNvContentPartPr/>
                <p14:nvPr/>
              </p14:nvContentPartPr>
              <p14:xfrm>
                <a:off x="3859970" y="5675283"/>
                <a:ext cx="133200" cy="637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48B6EA17-183E-C93A-3848-CE42AE7E95ED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851330" y="5666643"/>
                  <a:ext cx="15084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E8074EFD-9608-4E50-5ACE-3D7BFEDBBF9F}"/>
                    </a:ext>
                  </a:extLst>
                </p14:cNvPr>
                <p14:cNvContentPartPr/>
                <p14:nvPr/>
              </p14:nvContentPartPr>
              <p14:xfrm>
                <a:off x="4222850" y="5489163"/>
                <a:ext cx="143640" cy="381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E8074EFD-9608-4E50-5ACE-3D7BFEDBBF9F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4214210" y="5480523"/>
                  <a:ext cx="1612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24A3BD4C-D96C-C58C-010F-E9F04BFCEF19}"/>
                    </a:ext>
                  </a:extLst>
                </p14:cNvPr>
                <p14:cNvContentPartPr/>
                <p14:nvPr/>
              </p14:nvContentPartPr>
              <p14:xfrm>
                <a:off x="4158050" y="5563683"/>
                <a:ext cx="236520" cy="500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24A3BD4C-D96C-C58C-010F-E9F04BFCEF19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4149050" y="5555043"/>
                  <a:ext cx="25416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3F974250-659A-982A-44B0-340CD92D97BD}"/>
                    </a:ext>
                  </a:extLst>
                </p14:cNvPr>
                <p14:cNvContentPartPr/>
                <p14:nvPr/>
              </p14:nvContentPartPr>
              <p14:xfrm>
                <a:off x="4536050" y="5368563"/>
                <a:ext cx="196920" cy="6238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3F974250-659A-982A-44B0-340CD92D97BD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527050" y="5359923"/>
                  <a:ext cx="214560" cy="64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0CFC0007-60AC-4FF8-7256-CC6B99445D7E}"/>
                    </a:ext>
                  </a:extLst>
                </p14:cNvPr>
                <p14:cNvContentPartPr/>
                <p14:nvPr/>
              </p14:nvContentPartPr>
              <p14:xfrm>
                <a:off x="4700210" y="5970843"/>
                <a:ext cx="99360" cy="1386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0CFC0007-60AC-4FF8-7256-CC6B99445D7E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4691210" y="5962203"/>
                  <a:ext cx="117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8FDE1E26-311D-913F-AD46-69666B9B35B1}"/>
                    </a:ext>
                  </a:extLst>
                </p14:cNvPr>
                <p14:cNvContentPartPr/>
                <p14:nvPr/>
              </p14:nvContentPartPr>
              <p14:xfrm>
                <a:off x="4743050" y="5381883"/>
                <a:ext cx="198000" cy="1051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8FDE1E26-311D-913F-AD46-69666B9B35B1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734410" y="5373243"/>
                  <a:ext cx="21564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F062F730-2C5F-F215-28F6-09C3B175D135}"/>
              </a:ext>
            </a:extLst>
          </p:cNvPr>
          <p:cNvGrpSpPr/>
          <p:nvPr/>
        </p:nvGrpSpPr>
        <p:grpSpPr>
          <a:xfrm>
            <a:off x="2898050" y="4533003"/>
            <a:ext cx="1258200" cy="376560"/>
            <a:chOff x="2898050" y="4533003"/>
            <a:chExt cx="1258200" cy="37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60CF5154-4C80-001E-BE85-931D1D08C768}"/>
                    </a:ext>
                  </a:extLst>
                </p14:cNvPr>
                <p14:cNvContentPartPr/>
                <p14:nvPr/>
              </p14:nvContentPartPr>
              <p14:xfrm>
                <a:off x="2898050" y="4738563"/>
                <a:ext cx="255600" cy="3276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60CF5154-4C80-001E-BE85-931D1D08C768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2889410" y="4729563"/>
                  <a:ext cx="2732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0C694B05-DE96-3228-5014-31E94A6252C6}"/>
                    </a:ext>
                  </a:extLst>
                </p14:cNvPr>
                <p14:cNvContentPartPr/>
                <p14:nvPr/>
              </p14:nvContentPartPr>
              <p14:xfrm>
                <a:off x="2898770" y="4827483"/>
                <a:ext cx="217080" cy="255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0C694B05-DE96-3228-5014-31E94A6252C6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2890130" y="4818483"/>
                  <a:ext cx="2347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01597237-503A-D78B-9808-2EED787E41E7}"/>
                    </a:ext>
                  </a:extLst>
                </p14:cNvPr>
                <p14:cNvContentPartPr/>
                <p14:nvPr/>
              </p14:nvContentPartPr>
              <p14:xfrm>
                <a:off x="3407090" y="4533003"/>
                <a:ext cx="178560" cy="34992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01597237-503A-D78B-9808-2EED787E41E7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3398090" y="4524363"/>
                  <a:ext cx="1962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31143DB6-D1D1-E6B3-9263-DA3F831C8AB5}"/>
                    </a:ext>
                  </a:extLst>
                </p14:cNvPr>
                <p14:cNvContentPartPr/>
                <p14:nvPr/>
              </p14:nvContentPartPr>
              <p14:xfrm>
                <a:off x="3347330" y="4723083"/>
                <a:ext cx="222840" cy="320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31143DB6-D1D1-E6B3-9263-DA3F831C8AB5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3338330" y="4714443"/>
                  <a:ext cx="2404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BF09014D-2BCE-4CC1-3BFD-D8D435F3D9FC}"/>
                    </a:ext>
                  </a:extLst>
                </p14:cNvPr>
                <p14:cNvContentPartPr/>
                <p14:nvPr/>
              </p14:nvContentPartPr>
              <p14:xfrm>
                <a:off x="3711290" y="4588803"/>
                <a:ext cx="68760" cy="2750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BF09014D-2BCE-4CC1-3BFD-D8D435F3D9FC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3702650" y="4580163"/>
                  <a:ext cx="864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1F67EA10-EB79-7FF2-2723-89390EA8825E}"/>
                    </a:ext>
                  </a:extLst>
                </p14:cNvPr>
                <p14:cNvContentPartPr/>
                <p14:nvPr/>
              </p14:nvContentPartPr>
              <p14:xfrm>
                <a:off x="3802010" y="4741083"/>
                <a:ext cx="166320" cy="666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1F67EA10-EB79-7FF2-2723-89390EA8825E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3793010" y="4732443"/>
                  <a:ext cx="18396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4089BBB6-FF40-3AAE-1E42-769A568F2579}"/>
                    </a:ext>
                  </a:extLst>
                </p14:cNvPr>
                <p14:cNvContentPartPr/>
                <p14:nvPr/>
              </p14:nvContentPartPr>
              <p14:xfrm>
                <a:off x="4041410" y="4565763"/>
                <a:ext cx="114840" cy="3438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4089BBB6-FF40-3AAE-1E42-769A568F2579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4032770" y="4556763"/>
                  <a:ext cx="132480" cy="36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2920CCE0-69AA-6144-E2A1-C6EBB7F1DC3D}"/>
              </a:ext>
            </a:extLst>
          </p:cNvPr>
          <p:cNvGrpSpPr/>
          <p:nvPr/>
        </p:nvGrpSpPr>
        <p:grpSpPr>
          <a:xfrm>
            <a:off x="5073530" y="5456403"/>
            <a:ext cx="1739160" cy="479160"/>
            <a:chOff x="5073530" y="5456403"/>
            <a:chExt cx="1739160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BA0DB3CF-F9A8-2E0D-96FA-4DE340318CFD}"/>
                    </a:ext>
                  </a:extLst>
                </p14:cNvPr>
                <p14:cNvContentPartPr/>
                <p14:nvPr/>
              </p14:nvContentPartPr>
              <p14:xfrm>
                <a:off x="5073530" y="5636403"/>
                <a:ext cx="191880" cy="2001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BA0DB3CF-F9A8-2E0D-96FA-4DE340318CFD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064530" y="5627763"/>
                  <a:ext cx="2095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EF890BA9-F505-9190-8248-F6FD737F5A75}"/>
                    </a:ext>
                  </a:extLst>
                </p14:cNvPr>
                <p14:cNvContentPartPr/>
                <p14:nvPr/>
              </p14:nvContentPartPr>
              <p14:xfrm>
                <a:off x="5356130" y="5832243"/>
                <a:ext cx="72720" cy="889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EF890BA9-F505-9190-8248-F6FD737F5A75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347490" y="5823603"/>
                  <a:ext cx="903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98E6C91E-0661-417E-E4DF-7CBAE22A6F0C}"/>
                    </a:ext>
                  </a:extLst>
                </p14:cNvPr>
                <p14:cNvContentPartPr/>
                <p14:nvPr/>
              </p14:nvContentPartPr>
              <p14:xfrm>
                <a:off x="5479610" y="5470803"/>
                <a:ext cx="45360" cy="1951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98E6C91E-0661-417E-E4DF-7CBAE22A6F0C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470610" y="5461803"/>
                  <a:ext cx="630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762C9C71-69CA-3837-0E2B-F30349F9D13B}"/>
                    </a:ext>
                  </a:extLst>
                </p14:cNvPr>
                <p14:cNvContentPartPr/>
                <p14:nvPr/>
              </p14:nvContentPartPr>
              <p14:xfrm>
                <a:off x="5409050" y="5492043"/>
                <a:ext cx="202680" cy="1378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762C9C71-69CA-3837-0E2B-F30349F9D13B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400410" y="5483043"/>
                  <a:ext cx="2203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7E8243CB-8EE4-5DEA-13F3-5108E0B137B8}"/>
                    </a:ext>
                  </a:extLst>
                </p14:cNvPr>
                <p14:cNvContentPartPr/>
                <p14:nvPr/>
              </p14:nvContentPartPr>
              <p14:xfrm>
                <a:off x="5377370" y="5526243"/>
                <a:ext cx="204480" cy="439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7E8243CB-8EE4-5DEA-13F3-5108E0B137B8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5368730" y="5517603"/>
                  <a:ext cx="22212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37A69D3A-AEE6-F76A-2F53-73182742BE6E}"/>
                    </a:ext>
                  </a:extLst>
                </p14:cNvPr>
                <p14:cNvContentPartPr/>
                <p14:nvPr/>
              </p14:nvContentPartPr>
              <p14:xfrm>
                <a:off x="5470250" y="5456403"/>
                <a:ext cx="106200" cy="2059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37A69D3A-AEE6-F76A-2F53-73182742BE6E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5461250" y="5447403"/>
                  <a:ext cx="1238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E7A36A76-3D91-DB7F-57E2-EB403D1963C3}"/>
                    </a:ext>
                  </a:extLst>
                </p14:cNvPr>
                <p14:cNvContentPartPr/>
                <p14:nvPr/>
              </p14:nvContentPartPr>
              <p14:xfrm>
                <a:off x="5791010" y="5542443"/>
                <a:ext cx="156240" cy="3661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E7A36A76-3D91-DB7F-57E2-EB403D1963C3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782370" y="5533803"/>
                  <a:ext cx="17388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3FDD942F-38DF-D875-209C-B5A31FCF44ED}"/>
                    </a:ext>
                  </a:extLst>
                </p14:cNvPr>
                <p14:cNvContentPartPr/>
                <p14:nvPr/>
              </p14:nvContentPartPr>
              <p14:xfrm>
                <a:off x="5668250" y="5714163"/>
                <a:ext cx="270000" cy="316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3FDD942F-38DF-D875-209C-B5A31FCF44ED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5659250" y="5705163"/>
                  <a:ext cx="2876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378C3A34-D6A5-356C-ACF0-C6FA9F2D499A}"/>
                    </a:ext>
                  </a:extLst>
                </p14:cNvPr>
                <p14:cNvContentPartPr/>
                <p14:nvPr/>
              </p14:nvContentPartPr>
              <p14:xfrm>
                <a:off x="6052730" y="5712003"/>
                <a:ext cx="184320" cy="1587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378C3A34-D6A5-356C-ACF0-C6FA9F2D499A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6043730" y="5703003"/>
                  <a:ext cx="2019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3BAD112C-144F-8E21-E081-DAB8D469FF60}"/>
                    </a:ext>
                  </a:extLst>
                </p14:cNvPr>
                <p14:cNvContentPartPr/>
                <p14:nvPr/>
              </p14:nvContentPartPr>
              <p14:xfrm>
                <a:off x="6017810" y="5633883"/>
                <a:ext cx="76320" cy="2880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3BAD112C-144F-8E21-E081-DAB8D469FF60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6009170" y="5625243"/>
                  <a:ext cx="9396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DE2B3F16-EBBD-9E5D-2C6F-FFD575F1C082}"/>
                    </a:ext>
                  </a:extLst>
                </p14:cNvPr>
                <p14:cNvContentPartPr/>
                <p14:nvPr/>
              </p14:nvContentPartPr>
              <p14:xfrm>
                <a:off x="6224450" y="5566203"/>
                <a:ext cx="98280" cy="3693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DE2B3F16-EBBD-9E5D-2C6F-FFD575F1C082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215450" y="5557203"/>
                  <a:ext cx="11592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42604188-7108-4226-606D-8DF095F4237A}"/>
                    </a:ext>
                  </a:extLst>
                </p14:cNvPr>
                <p14:cNvContentPartPr/>
                <p14:nvPr/>
              </p14:nvContentPartPr>
              <p14:xfrm>
                <a:off x="6392930" y="5584563"/>
                <a:ext cx="159840" cy="31320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42604188-7108-4226-606D-8DF095F4237A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384290" y="5575923"/>
                  <a:ext cx="17748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C2DD5B18-A308-3CBF-60A3-E16D2C37D10A}"/>
                    </a:ext>
                  </a:extLst>
                </p14:cNvPr>
                <p14:cNvContentPartPr/>
                <p14:nvPr/>
              </p14:nvContentPartPr>
              <p14:xfrm>
                <a:off x="6606770" y="5704803"/>
                <a:ext cx="205920" cy="16092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C2DD5B18-A308-3CBF-60A3-E16D2C37D10A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6597770" y="5695803"/>
                  <a:ext cx="223560" cy="17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064B774A-6F7D-8DCD-0A26-7A976B948958}"/>
              </a:ext>
            </a:extLst>
          </p:cNvPr>
          <p:cNvGrpSpPr/>
          <p:nvPr/>
        </p:nvGrpSpPr>
        <p:grpSpPr>
          <a:xfrm>
            <a:off x="6999530" y="5294043"/>
            <a:ext cx="820440" cy="871200"/>
            <a:chOff x="6999530" y="5294043"/>
            <a:chExt cx="820440" cy="87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C5B4362F-0877-A122-82F1-1A740CA63B86}"/>
                    </a:ext>
                  </a:extLst>
                </p14:cNvPr>
                <p14:cNvContentPartPr/>
                <p14:nvPr/>
              </p14:nvContentPartPr>
              <p14:xfrm>
                <a:off x="7042010" y="5699403"/>
                <a:ext cx="238680" cy="93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C5B4362F-0877-A122-82F1-1A740CA63B86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7033010" y="5690403"/>
                  <a:ext cx="25632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9D64B7C2-E5DF-25E8-512A-0E4C9B552730}"/>
                    </a:ext>
                  </a:extLst>
                </p14:cNvPr>
                <p14:cNvContentPartPr/>
                <p14:nvPr/>
              </p14:nvContentPartPr>
              <p14:xfrm>
                <a:off x="6999530" y="5787963"/>
                <a:ext cx="256680" cy="5616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9D64B7C2-E5DF-25E8-512A-0E4C9B552730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6990530" y="5779323"/>
                  <a:ext cx="2743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9AC3FDE3-69CB-B617-1655-3ED0B909B1A5}"/>
                    </a:ext>
                  </a:extLst>
                </p14:cNvPr>
                <p14:cNvContentPartPr/>
                <p14:nvPr/>
              </p14:nvContentPartPr>
              <p14:xfrm>
                <a:off x="7287530" y="5431923"/>
                <a:ext cx="378360" cy="7027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9AC3FDE3-69CB-B617-1655-3ED0B909B1A5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7278530" y="5423283"/>
                  <a:ext cx="396000" cy="72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07B43EEC-38BD-55B5-0993-11A7F9A452D3}"/>
                    </a:ext>
                  </a:extLst>
                </p14:cNvPr>
                <p14:cNvContentPartPr/>
                <p14:nvPr/>
              </p14:nvContentPartPr>
              <p14:xfrm>
                <a:off x="7486250" y="6089643"/>
                <a:ext cx="93960" cy="756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07B43EEC-38BD-55B5-0993-11A7F9A452D3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7477250" y="6080643"/>
                  <a:ext cx="1116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BE1B70B7-10FD-7D5C-3E3C-1097A6B082E6}"/>
                    </a:ext>
                  </a:extLst>
                </p14:cNvPr>
                <p14:cNvContentPartPr/>
                <p14:nvPr/>
              </p14:nvContentPartPr>
              <p14:xfrm>
                <a:off x="7700090" y="5294043"/>
                <a:ext cx="119880" cy="2541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BE1B70B7-10FD-7D5C-3E3C-1097A6B082E6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691450" y="5285043"/>
                  <a:ext cx="137520" cy="27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03DB0A0-164C-BFEA-3093-34150C8B6B50}"/>
              </a:ext>
            </a:extLst>
          </p:cNvPr>
          <p:cNvGrpSpPr/>
          <p:nvPr/>
        </p:nvGrpSpPr>
        <p:grpSpPr>
          <a:xfrm>
            <a:off x="7941650" y="5515443"/>
            <a:ext cx="1705320" cy="417600"/>
            <a:chOff x="7941650" y="5515443"/>
            <a:chExt cx="1705320" cy="41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5C3455E0-567C-FBAA-5291-CA6C9D772546}"/>
                    </a:ext>
                  </a:extLst>
                </p14:cNvPr>
                <p14:cNvContentPartPr/>
                <p14:nvPr/>
              </p14:nvContentPartPr>
              <p14:xfrm>
                <a:off x="7941650" y="5672763"/>
                <a:ext cx="252360" cy="1897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5C3455E0-567C-FBAA-5291-CA6C9D772546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933010" y="5664123"/>
                  <a:ext cx="2700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1527AEEC-F70F-4BED-CF06-9DEE32A74539}"/>
                    </a:ext>
                  </a:extLst>
                </p14:cNvPr>
                <p14:cNvContentPartPr/>
                <p14:nvPr/>
              </p14:nvContentPartPr>
              <p14:xfrm>
                <a:off x="8243690" y="5840163"/>
                <a:ext cx="138960" cy="9288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1527AEEC-F70F-4BED-CF06-9DEE32A74539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8234690" y="5831163"/>
                  <a:ext cx="1566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890E2373-D274-D817-6391-346D84081291}"/>
                    </a:ext>
                  </a:extLst>
                </p14:cNvPr>
                <p14:cNvContentPartPr/>
                <p14:nvPr/>
              </p14:nvContentPartPr>
              <p14:xfrm>
                <a:off x="8620970" y="5515443"/>
                <a:ext cx="171720" cy="40536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890E2373-D274-D817-6391-346D84081291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8612330" y="5506443"/>
                  <a:ext cx="18936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7533056D-5358-9049-314F-043C414EAF4B}"/>
                    </a:ext>
                  </a:extLst>
                </p14:cNvPr>
                <p14:cNvContentPartPr/>
                <p14:nvPr/>
              </p14:nvContentPartPr>
              <p14:xfrm>
                <a:off x="8452850" y="5721723"/>
                <a:ext cx="259560" cy="392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7533056D-5358-9049-314F-043C414EAF4B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8444210" y="5712723"/>
                  <a:ext cx="2772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874FE687-1962-7763-2E55-78ADD15C8FDF}"/>
                    </a:ext>
                  </a:extLst>
                </p14:cNvPr>
                <p14:cNvContentPartPr/>
                <p14:nvPr/>
              </p14:nvContentPartPr>
              <p14:xfrm>
                <a:off x="8883050" y="5719203"/>
                <a:ext cx="142560" cy="1324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874FE687-1962-7763-2E55-78ADD15C8FDF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8874410" y="5710563"/>
                  <a:ext cx="16020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72C6886B-F3AA-9A2F-21F8-E0A2DFAD8642}"/>
                    </a:ext>
                  </a:extLst>
                </p14:cNvPr>
                <p14:cNvContentPartPr/>
                <p14:nvPr/>
              </p14:nvContentPartPr>
              <p14:xfrm>
                <a:off x="8813570" y="5633163"/>
                <a:ext cx="119880" cy="2840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72C6886B-F3AA-9A2F-21F8-E0A2DFAD8642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8804930" y="5624523"/>
                  <a:ext cx="13752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63C4705F-3F63-0013-CD44-249E1C9A39BA}"/>
                    </a:ext>
                  </a:extLst>
                </p14:cNvPr>
                <p14:cNvContentPartPr/>
                <p14:nvPr/>
              </p14:nvContentPartPr>
              <p14:xfrm>
                <a:off x="9009050" y="5611203"/>
                <a:ext cx="106560" cy="3207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63C4705F-3F63-0013-CD44-249E1C9A39BA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9000050" y="5602203"/>
                  <a:ext cx="1242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393FC9FA-85AB-34D3-DBC5-C8D2DC25A487}"/>
                    </a:ext>
                  </a:extLst>
                </p14:cNvPr>
                <p14:cNvContentPartPr/>
                <p14:nvPr/>
              </p14:nvContentPartPr>
              <p14:xfrm>
                <a:off x="9220010" y="5610123"/>
                <a:ext cx="184320" cy="28512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393FC9FA-85AB-34D3-DBC5-C8D2DC25A487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9211010" y="5601483"/>
                  <a:ext cx="20196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C3AABCA2-8D81-0604-B293-A07155616F75}"/>
                    </a:ext>
                  </a:extLst>
                </p14:cNvPr>
                <p14:cNvContentPartPr/>
                <p14:nvPr/>
              </p14:nvContentPartPr>
              <p14:xfrm>
                <a:off x="9478490" y="5723523"/>
                <a:ext cx="168480" cy="15120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C3AABCA2-8D81-0604-B293-A07155616F75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9469850" y="5714523"/>
                  <a:ext cx="186120" cy="16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493F9731-EA55-DD54-B16C-DDEF135C23AE}"/>
              </a:ext>
            </a:extLst>
          </p:cNvPr>
          <p:cNvGrpSpPr/>
          <p:nvPr/>
        </p:nvGrpSpPr>
        <p:grpSpPr>
          <a:xfrm>
            <a:off x="10304330" y="4975083"/>
            <a:ext cx="914040" cy="226440"/>
            <a:chOff x="10304330" y="4975083"/>
            <a:chExt cx="914040" cy="22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37B8D520-7853-8375-406C-B52F454F7E23}"/>
                    </a:ext>
                  </a:extLst>
                </p14:cNvPr>
                <p14:cNvContentPartPr/>
                <p14:nvPr/>
              </p14:nvContentPartPr>
              <p14:xfrm>
                <a:off x="10304330" y="5025843"/>
                <a:ext cx="914040" cy="17568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37B8D520-7853-8375-406C-B52F454F7E23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0295690" y="5016843"/>
                  <a:ext cx="93168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08733488-108A-2C8A-5AF7-D2E2EB6BD39B}"/>
                    </a:ext>
                  </a:extLst>
                </p14:cNvPr>
                <p14:cNvContentPartPr/>
                <p14:nvPr/>
              </p14:nvContentPartPr>
              <p14:xfrm>
                <a:off x="10713290" y="4975083"/>
                <a:ext cx="35640" cy="194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08733488-108A-2C8A-5AF7-D2E2EB6BD39B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0704290" y="4966443"/>
                  <a:ext cx="53280" cy="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C81B10FB-5B98-F5D7-6B2D-7EA49A33BE5C}"/>
              </a:ext>
            </a:extLst>
          </p:cNvPr>
          <p:cNvGrpSpPr/>
          <p:nvPr/>
        </p:nvGrpSpPr>
        <p:grpSpPr>
          <a:xfrm>
            <a:off x="10351130" y="5327523"/>
            <a:ext cx="1502640" cy="334080"/>
            <a:chOff x="10351130" y="5327523"/>
            <a:chExt cx="1502640" cy="33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C6755EE6-3B8A-A2FD-A613-A3080F4542EB}"/>
                    </a:ext>
                  </a:extLst>
                </p14:cNvPr>
                <p14:cNvContentPartPr/>
                <p14:nvPr/>
              </p14:nvContentPartPr>
              <p14:xfrm>
                <a:off x="10441490" y="5344443"/>
                <a:ext cx="122400" cy="26568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C6755EE6-3B8A-A2FD-A613-A3080F4542EB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10432850" y="5335443"/>
                  <a:ext cx="1400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DC966399-6429-7CF6-2BB2-BAA40147C8A4}"/>
                    </a:ext>
                  </a:extLst>
                </p14:cNvPr>
                <p14:cNvContentPartPr/>
                <p14:nvPr/>
              </p14:nvContentPartPr>
              <p14:xfrm>
                <a:off x="10351130" y="5462163"/>
                <a:ext cx="227160" cy="3420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DC966399-6429-7CF6-2BB2-BAA40147C8A4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10342130" y="5453523"/>
                  <a:ext cx="24480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F3CABBEB-D1D9-BB14-940D-D6F429659521}"/>
                    </a:ext>
                  </a:extLst>
                </p14:cNvPr>
                <p14:cNvContentPartPr/>
                <p14:nvPr/>
              </p14:nvContentPartPr>
              <p14:xfrm>
                <a:off x="10648130" y="5343003"/>
                <a:ext cx="92880" cy="28944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F3CABBEB-D1D9-BB14-940D-D6F429659521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10639130" y="5334003"/>
                  <a:ext cx="11052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A003377E-EAC2-F8D6-D9A8-A76A9B0818EA}"/>
                    </a:ext>
                  </a:extLst>
                </p14:cNvPr>
                <p14:cNvContentPartPr/>
                <p14:nvPr/>
              </p14:nvContentPartPr>
              <p14:xfrm>
                <a:off x="10738850" y="5458563"/>
                <a:ext cx="130320" cy="7056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A003377E-EAC2-F8D6-D9A8-A76A9B0818EA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0730210" y="5449923"/>
                  <a:ext cx="1479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5BCFEC09-78C9-46A9-2263-209FF1219CCC}"/>
                    </a:ext>
                  </a:extLst>
                </p14:cNvPr>
                <p14:cNvContentPartPr/>
                <p14:nvPr/>
              </p14:nvContentPartPr>
              <p14:xfrm>
                <a:off x="10927850" y="5466843"/>
                <a:ext cx="129960" cy="9864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5BCFEC09-78C9-46A9-2263-209FF1219CCC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0919210" y="5457843"/>
                  <a:ext cx="1476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90D547B2-6C66-6DCF-C96D-465A5013D50C}"/>
                    </a:ext>
                  </a:extLst>
                </p14:cNvPr>
                <p14:cNvContentPartPr/>
                <p14:nvPr/>
              </p14:nvContentPartPr>
              <p14:xfrm>
                <a:off x="11083370" y="5481603"/>
                <a:ext cx="86400" cy="9504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90D547B2-6C66-6DCF-C96D-465A5013D50C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11074730" y="5472963"/>
                  <a:ext cx="1040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919E49DB-79EB-E9BC-138F-AEC620C5FD56}"/>
                    </a:ext>
                  </a:extLst>
                </p14:cNvPr>
                <p14:cNvContentPartPr/>
                <p14:nvPr/>
              </p14:nvContentPartPr>
              <p14:xfrm>
                <a:off x="11161490" y="5368923"/>
                <a:ext cx="9720" cy="17640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919E49DB-79EB-E9BC-138F-AEC620C5FD56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11152850" y="5360283"/>
                  <a:ext cx="273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188F6E77-A9DA-BB6B-4ACC-17C2BC7D66B6}"/>
                    </a:ext>
                  </a:extLst>
                </p14:cNvPr>
                <p14:cNvContentPartPr/>
                <p14:nvPr/>
              </p14:nvContentPartPr>
              <p14:xfrm>
                <a:off x="11246810" y="5327523"/>
                <a:ext cx="96840" cy="32148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188F6E77-A9DA-BB6B-4ACC-17C2BC7D66B6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11237810" y="5318883"/>
                  <a:ext cx="11448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AEC6DCF1-7F96-B77F-AD90-9BDD9DBE5C98}"/>
                    </a:ext>
                  </a:extLst>
                </p14:cNvPr>
                <p14:cNvContentPartPr/>
                <p14:nvPr/>
              </p14:nvContentPartPr>
              <p14:xfrm>
                <a:off x="11454530" y="5460003"/>
                <a:ext cx="189720" cy="1368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AEC6DCF1-7F96-B77F-AD90-9BDD9DBE5C98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11445530" y="5451363"/>
                  <a:ext cx="2073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947E9B9E-F01B-5FA3-B689-B8DD362B4FDA}"/>
                    </a:ext>
                  </a:extLst>
                </p14:cNvPr>
                <p14:cNvContentPartPr/>
                <p14:nvPr/>
              </p14:nvContentPartPr>
              <p14:xfrm>
                <a:off x="11412770" y="5543523"/>
                <a:ext cx="225000" cy="1548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947E9B9E-F01B-5FA3-B689-B8DD362B4FD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11404130" y="5534523"/>
                  <a:ext cx="24264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2AE96039-62C2-F91D-D50D-EABB3F8C5F43}"/>
                    </a:ext>
                  </a:extLst>
                </p14:cNvPr>
                <p14:cNvContentPartPr/>
                <p14:nvPr/>
              </p14:nvContentPartPr>
              <p14:xfrm>
                <a:off x="11709050" y="5449203"/>
                <a:ext cx="144720" cy="21240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2AE96039-62C2-F91D-D50D-EABB3F8C5F43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11700050" y="5440203"/>
                  <a:ext cx="162360" cy="23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212504C7-91A6-1B54-AA15-BB8C0F2DF81E}"/>
              </a:ext>
            </a:extLst>
          </p:cNvPr>
          <p:cNvGrpSpPr/>
          <p:nvPr/>
        </p:nvGrpSpPr>
        <p:grpSpPr>
          <a:xfrm>
            <a:off x="10588730" y="3127563"/>
            <a:ext cx="809280" cy="235080"/>
            <a:chOff x="10588730" y="3127563"/>
            <a:chExt cx="809280" cy="23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2A8DA866-6DC3-17DC-D4A8-046BEBD59009}"/>
                    </a:ext>
                  </a:extLst>
                </p14:cNvPr>
                <p14:cNvContentPartPr/>
                <p14:nvPr/>
              </p14:nvContentPartPr>
              <p14:xfrm>
                <a:off x="10588730" y="3180843"/>
                <a:ext cx="809280" cy="18180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2A8DA866-6DC3-17DC-D4A8-046BEBD59009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10580090" y="3171843"/>
                  <a:ext cx="8269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AFA0A52F-5E3D-299D-ED85-71374D7D92C1}"/>
                    </a:ext>
                  </a:extLst>
                </p14:cNvPr>
                <p14:cNvContentPartPr/>
                <p14:nvPr/>
              </p14:nvContentPartPr>
              <p14:xfrm>
                <a:off x="10878170" y="3127563"/>
                <a:ext cx="30600" cy="2988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AFA0A52F-5E3D-299D-ED85-71374D7D92C1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10869530" y="3118923"/>
                  <a:ext cx="48240" cy="4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1F411A25-4BEE-A65B-5CF1-1EF1894CF951}"/>
              </a:ext>
            </a:extLst>
          </p:cNvPr>
          <p:cNvGrpSpPr/>
          <p:nvPr/>
        </p:nvGrpSpPr>
        <p:grpSpPr>
          <a:xfrm>
            <a:off x="10704290" y="3465603"/>
            <a:ext cx="705960" cy="300600"/>
            <a:chOff x="10704290" y="3465603"/>
            <a:chExt cx="705960" cy="30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B94B51F0-C8E4-4434-35A3-1EFCA15C912C}"/>
                    </a:ext>
                  </a:extLst>
                </p14:cNvPr>
                <p14:cNvContentPartPr/>
                <p14:nvPr/>
              </p14:nvContentPartPr>
              <p14:xfrm>
                <a:off x="10704290" y="3487203"/>
                <a:ext cx="127440" cy="20808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B94B51F0-C8E4-4434-35A3-1EFCA15C912C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10695290" y="3478563"/>
                  <a:ext cx="1450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76D964E0-ADB3-E4DD-3B6D-3D9BCFF68EC7}"/>
                    </a:ext>
                  </a:extLst>
                </p14:cNvPr>
                <p14:cNvContentPartPr/>
                <p14:nvPr/>
              </p14:nvContentPartPr>
              <p14:xfrm>
                <a:off x="10955570" y="3619323"/>
                <a:ext cx="191160" cy="1296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76D964E0-ADB3-E4DD-3B6D-3D9BCFF68EC7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10946570" y="3610323"/>
                  <a:ext cx="2088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5B2E0E6D-1BB8-19A1-5168-43C1F6EA13AE}"/>
                    </a:ext>
                  </a:extLst>
                </p14:cNvPr>
                <p14:cNvContentPartPr/>
                <p14:nvPr/>
              </p14:nvContentPartPr>
              <p14:xfrm>
                <a:off x="11255450" y="3649203"/>
                <a:ext cx="146160" cy="644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5B2E0E6D-1BB8-19A1-5168-43C1F6EA13AE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11246450" y="3640563"/>
                  <a:ext cx="16380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E251B4EB-9C47-ADEE-6098-BB60A77E0F1B}"/>
                    </a:ext>
                  </a:extLst>
                </p14:cNvPr>
                <p14:cNvContentPartPr/>
                <p14:nvPr/>
              </p14:nvContentPartPr>
              <p14:xfrm>
                <a:off x="11389010" y="3465603"/>
                <a:ext cx="21240" cy="30060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E251B4EB-9C47-ADEE-6098-BB60A77E0F1B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11380370" y="3456603"/>
                  <a:ext cx="38880" cy="31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98" name="Ink 297">
                <a:extLst>
                  <a:ext uri="{FF2B5EF4-FFF2-40B4-BE49-F238E27FC236}">
                    <a16:creationId xmlns:a16="http://schemas.microsoft.com/office/drawing/2014/main" id="{8F695E25-6AD4-95A2-3078-2C2262EBC8D9}"/>
                  </a:ext>
                </a:extLst>
              </p14:cNvPr>
              <p14:cNvContentPartPr/>
              <p14:nvPr/>
            </p14:nvContentPartPr>
            <p14:xfrm>
              <a:off x="7787930" y="1575243"/>
              <a:ext cx="12240" cy="14760"/>
            </p14:xfrm>
          </p:contentPart>
        </mc:Choice>
        <mc:Fallback xmlns="">
          <p:pic>
            <p:nvPicPr>
              <p:cNvPr id="298" name="Ink 297">
                <a:extLst>
                  <a:ext uri="{FF2B5EF4-FFF2-40B4-BE49-F238E27FC236}">
                    <a16:creationId xmlns:a16="http://schemas.microsoft.com/office/drawing/2014/main" id="{8F695E25-6AD4-95A2-3078-2C2262EBC8D9}"/>
                  </a:ext>
                </a:extLst>
              </p:cNvPr>
              <p:cNvPicPr/>
              <p:nvPr/>
            </p:nvPicPr>
            <p:blipFill>
              <a:blip r:embed="rId427"/>
              <a:stretch>
                <a:fillRect/>
              </a:stretch>
            </p:blipFill>
            <p:spPr>
              <a:xfrm>
                <a:off x="7778930" y="1566603"/>
                <a:ext cx="29880" cy="32400"/>
              </a:xfrm>
              <a:prstGeom prst="rect">
                <a:avLst/>
              </a:prstGeom>
            </p:spPr>
          </p:pic>
        </mc:Fallback>
      </mc:AlternateContent>
      <p:pic>
        <p:nvPicPr>
          <p:cNvPr id="299" name="Picture 298">
            <a:extLst>
              <a:ext uri="{FF2B5EF4-FFF2-40B4-BE49-F238E27FC236}">
                <a16:creationId xmlns:a16="http://schemas.microsoft.com/office/drawing/2014/main" id="{00D2F4A1-921C-6F49-392E-B1C6E7E23B12}"/>
              </a:ext>
            </a:extLst>
          </p:cNvPr>
          <p:cNvPicPr>
            <a:picLocks noChangeAspect="1"/>
          </p:cNvPicPr>
          <p:nvPr/>
        </p:nvPicPr>
        <p:blipFill rotWithShape="1">
          <a:blip r:embed="rId428"/>
          <a:srcRect b="13322"/>
          <a:stretch/>
        </p:blipFill>
        <p:spPr>
          <a:xfrm>
            <a:off x="7824499" y="690175"/>
            <a:ext cx="3462718" cy="1565468"/>
          </a:xfrm>
          <a:prstGeom prst="rect">
            <a:avLst/>
          </a:prstGeom>
        </p:spPr>
      </p:pic>
      <p:grpSp>
        <p:nvGrpSpPr>
          <p:cNvPr id="302" name="Group 301">
            <a:extLst>
              <a:ext uri="{FF2B5EF4-FFF2-40B4-BE49-F238E27FC236}">
                <a16:creationId xmlns:a16="http://schemas.microsoft.com/office/drawing/2014/main" id="{BDA00665-2800-C22C-CCDC-1041050912A5}"/>
              </a:ext>
            </a:extLst>
          </p:cNvPr>
          <p:cNvGrpSpPr/>
          <p:nvPr/>
        </p:nvGrpSpPr>
        <p:grpSpPr>
          <a:xfrm>
            <a:off x="7992770" y="6034923"/>
            <a:ext cx="385920" cy="182520"/>
            <a:chOff x="7992770" y="6034923"/>
            <a:chExt cx="385920" cy="18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C51E0464-4A3E-F351-4759-E62C4239689B}"/>
                    </a:ext>
                  </a:extLst>
                </p14:cNvPr>
                <p14:cNvContentPartPr/>
                <p14:nvPr/>
              </p14:nvContentPartPr>
              <p14:xfrm>
                <a:off x="8039210" y="6093243"/>
                <a:ext cx="339480" cy="12420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C51E0464-4A3E-F351-4759-E62C4239689B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8030570" y="6084243"/>
                  <a:ext cx="3571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01314DD5-0C00-BD2B-CCC1-FC92E4D869B4}"/>
                    </a:ext>
                  </a:extLst>
                </p14:cNvPr>
                <p14:cNvContentPartPr/>
                <p14:nvPr/>
              </p14:nvContentPartPr>
              <p14:xfrm>
                <a:off x="7992770" y="6034923"/>
                <a:ext cx="131760" cy="11520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01314DD5-0C00-BD2B-CCC1-FC92E4D869B4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7984130" y="6025923"/>
                  <a:ext cx="149400" cy="13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F9A5DD4E-ADD8-B810-302E-A1078DF2009D}"/>
              </a:ext>
            </a:extLst>
          </p:cNvPr>
          <p:cNvGrpSpPr/>
          <p:nvPr/>
        </p:nvGrpSpPr>
        <p:grpSpPr>
          <a:xfrm>
            <a:off x="8404250" y="6168123"/>
            <a:ext cx="1184040" cy="229320"/>
            <a:chOff x="8404250" y="6168123"/>
            <a:chExt cx="1184040" cy="22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559BA6B6-D64D-76A1-5712-C65E85C7F73F}"/>
                    </a:ext>
                  </a:extLst>
                </p14:cNvPr>
                <p14:cNvContentPartPr/>
                <p14:nvPr/>
              </p14:nvContentPartPr>
              <p14:xfrm>
                <a:off x="8404250" y="6169923"/>
                <a:ext cx="705240" cy="22752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559BA6B6-D64D-76A1-5712-C65E85C7F73F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8395610" y="6161283"/>
                  <a:ext cx="7228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78D0F239-9753-B153-C27B-CEE6BA6BC111}"/>
                    </a:ext>
                  </a:extLst>
                </p14:cNvPr>
                <p14:cNvContentPartPr/>
                <p14:nvPr/>
              </p14:nvContentPartPr>
              <p14:xfrm>
                <a:off x="9221090" y="6291963"/>
                <a:ext cx="367200" cy="939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78D0F239-9753-B153-C27B-CEE6BA6BC111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9212450" y="6282963"/>
                  <a:ext cx="3848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A14C4618-429D-2CB5-3A16-77A52C428FCF}"/>
                    </a:ext>
                  </a:extLst>
                </p14:cNvPr>
                <p14:cNvContentPartPr/>
                <p14:nvPr/>
              </p14:nvContentPartPr>
              <p14:xfrm>
                <a:off x="9356090" y="6168123"/>
                <a:ext cx="28800" cy="720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A14C4618-429D-2CB5-3A16-77A52C428FCF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9347090" y="6159483"/>
                  <a:ext cx="46440" cy="2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10F3CCD9-AADD-485C-39F1-F192F1B002B2}"/>
              </a:ext>
            </a:extLst>
          </p:cNvPr>
          <p:cNvGrpSpPr/>
          <p:nvPr/>
        </p:nvGrpSpPr>
        <p:grpSpPr>
          <a:xfrm>
            <a:off x="9712130" y="6035283"/>
            <a:ext cx="2095200" cy="381240"/>
            <a:chOff x="9712130" y="6035283"/>
            <a:chExt cx="2095200" cy="38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482D2F6C-4A47-64FB-D9FD-7C29A84FA90A}"/>
                    </a:ext>
                  </a:extLst>
                </p14:cNvPr>
                <p14:cNvContentPartPr/>
                <p14:nvPr/>
              </p14:nvContentPartPr>
              <p14:xfrm>
                <a:off x="9712130" y="6227883"/>
                <a:ext cx="872640" cy="1886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482D2F6C-4A47-64FB-D9FD-7C29A84FA90A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9703130" y="6218883"/>
                  <a:ext cx="89028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62DE1EB4-C4DE-7255-8460-C95A9264C7F0}"/>
                    </a:ext>
                  </a:extLst>
                </p14:cNvPr>
                <p14:cNvContentPartPr/>
                <p14:nvPr/>
              </p14:nvContentPartPr>
              <p14:xfrm>
                <a:off x="10257530" y="6137523"/>
                <a:ext cx="32400" cy="1944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62DE1EB4-C4DE-7255-8460-C95A9264C7F0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10248530" y="6128523"/>
                  <a:ext cx="500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2C32BEB9-67D7-D5C9-6CBC-D9D0E7405763}"/>
                    </a:ext>
                  </a:extLst>
                </p14:cNvPr>
                <p14:cNvContentPartPr/>
                <p14:nvPr/>
              </p14:nvContentPartPr>
              <p14:xfrm>
                <a:off x="10786010" y="6150843"/>
                <a:ext cx="173880" cy="22320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2C32BEB9-67D7-D5C9-6CBC-D9D0E7405763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10777010" y="6141843"/>
                  <a:ext cx="1915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AA16F615-1E30-2488-F575-3AF64D3A93A1}"/>
                    </a:ext>
                  </a:extLst>
                </p14:cNvPr>
                <p14:cNvContentPartPr/>
                <p14:nvPr/>
              </p14:nvContentPartPr>
              <p14:xfrm>
                <a:off x="10837490" y="6152283"/>
                <a:ext cx="238320" cy="2844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AA16F615-1E30-2488-F575-3AF64D3A93A1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10828490" y="6143643"/>
                  <a:ext cx="2559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F92DC92E-F750-4B25-D96A-EF99A401BDDA}"/>
                    </a:ext>
                  </a:extLst>
                </p14:cNvPr>
                <p14:cNvContentPartPr/>
                <p14:nvPr/>
              </p14:nvContentPartPr>
              <p14:xfrm>
                <a:off x="11104250" y="6035283"/>
                <a:ext cx="277560" cy="3441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F92DC92E-F750-4B25-D96A-EF99A401BDDA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11095610" y="6026643"/>
                  <a:ext cx="2952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B6A6265C-82DF-7872-F588-1A7050413827}"/>
                    </a:ext>
                  </a:extLst>
                </p14:cNvPr>
                <p14:cNvContentPartPr/>
                <p14:nvPr/>
              </p14:nvContentPartPr>
              <p14:xfrm>
                <a:off x="11578010" y="6162003"/>
                <a:ext cx="38520" cy="19080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B6A6265C-82DF-7872-F588-1A7050413827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11569370" y="6153363"/>
                  <a:ext cx="5616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C9F19A6C-582B-F31B-819E-604E0CACD90A}"/>
                    </a:ext>
                  </a:extLst>
                </p14:cNvPr>
                <p14:cNvContentPartPr/>
                <p14:nvPr/>
              </p14:nvContentPartPr>
              <p14:xfrm>
                <a:off x="11661530" y="6134283"/>
                <a:ext cx="33840" cy="21888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C9F19A6C-582B-F31B-819E-604E0CACD90A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11652530" y="6125283"/>
                  <a:ext cx="514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535F0772-CDC9-AA87-D0CC-9BC7A7C4B2D3}"/>
                    </a:ext>
                  </a:extLst>
                </p14:cNvPr>
                <p14:cNvContentPartPr/>
                <p14:nvPr/>
              </p14:nvContentPartPr>
              <p14:xfrm>
                <a:off x="11504210" y="6120963"/>
                <a:ext cx="288000" cy="4788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535F0772-CDC9-AA87-D0CC-9BC7A7C4B2D3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11495210" y="6111963"/>
                  <a:ext cx="3056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AFE0DF53-4D42-7185-2B09-9E237AF9B4D2}"/>
                    </a:ext>
                  </a:extLst>
                </p14:cNvPr>
                <p14:cNvContentPartPr/>
                <p14:nvPr/>
              </p14:nvContentPartPr>
              <p14:xfrm>
                <a:off x="11444810" y="6371883"/>
                <a:ext cx="362520" cy="1764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AFE0DF53-4D42-7185-2B09-9E237AF9B4D2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11436170" y="6363243"/>
                  <a:ext cx="380160" cy="35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07695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F7A383-BF0A-9D77-3C71-D70BAF08A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293" y="239233"/>
            <a:ext cx="5667153" cy="29558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F1C2B54-5BCD-4647-096A-4DFDA5AEC59E}"/>
                  </a:ext>
                </a:extLst>
              </p14:cNvPr>
              <p14:cNvContentPartPr/>
              <p14:nvPr/>
            </p14:nvContentPartPr>
            <p14:xfrm>
              <a:off x="1695290" y="957843"/>
              <a:ext cx="12960" cy="2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F1C2B54-5BCD-4647-096A-4DFDA5AEC5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6290" y="948843"/>
                <a:ext cx="30600" cy="1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B3CD0677-EA91-B9D0-0C33-4923EF9781DA}"/>
              </a:ext>
            </a:extLst>
          </p:cNvPr>
          <p:cNvGrpSpPr/>
          <p:nvPr/>
        </p:nvGrpSpPr>
        <p:grpSpPr>
          <a:xfrm>
            <a:off x="1181930" y="280323"/>
            <a:ext cx="4494960" cy="1137960"/>
            <a:chOff x="1181930" y="280323"/>
            <a:chExt cx="4494960" cy="113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BE06BEF-7C1B-F824-027B-799A8AB7160B}"/>
                    </a:ext>
                  </a:extLst>
                </p14:cNvPr>
                <p14:cNvContentPartPr/>
                <p14:nvPr/>
              </p14:nvContentPartPr>
              <p14:xfrm>
                <a:off x="1181930" y="728883"/>
                <a:ext cx="247680" cy="323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BE06BEF-7C1B-F824-027B-799A8AB7160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72930" y="719883"/>
                  <a:ext cx="26532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1B98025-312D-E469-31A5-272C6A947547}"/>
                    </a:ext>
                  </a:extLst>
                </p14:cNvPr>
                <p14:cNvContentPartPr/>
                <p14:nvPr/>
              </p14:nvContentPartPr>
              <p14:xfrm>
                <a:off x="1469570" y="971883"/>
                <a:ext cx="98280" cy="122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1B98025-312D-E469-31A5-272C6A94754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60570" y="962883"/>
                  <a:ext cx="1159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79003F4-82A8-A298-6472-DAC63F4FF975}"/>
                    </a:ext>
                  </a:extLst>
                </p14:cNvPr>
                <p14:cNvContentPartPr/>
                <p14:nvPr/>
              </p14:nvContentPartPr>
              <p14:xfrm>
                <a:off x="1755050" y="840123"/>
                <a:ext cx="144720" cy="27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79003F4-82A8-A298-6472-DAC63F4FF97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46050" y="831483"/>
                  <a:ext cx="1623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BF934B8-0BBB-86E6-97D0-54570E171EBC}"/>
                    </a:ext>
                  </a:extLst>
                </p14:cNvPr>
                <p14:cNvContentPartPr/>
                <p14:nvPr/>
              </p14:nvContentPartPr>
              <p14:xfrm>
                <a:off x="1731650" y="929043"/>
                <a:ext cx="147240" cy="13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BF934B8-0BBB-86E6-97D0-54570E171EB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23010" y="920403"/>
                  <a:ext cx="1648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76C1851-A7D3-AC8B-8FF6-ED18799C722B}"/>
                    </a:ext>
                  </a:extLst>
                </p14:cNvPr>
                <p14:cNvContentPartPr/>
                <p14:nvPr/>
              </p14:nvContentPartPr>
              <p14:xfrm>
                <a:off x="2273450" y="393363"/>
                <a:ext cx="209160" cy="393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76C1851-A7D3-AC8B-8FF6-ED18799C722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264810" y="384363"/>
                  <a:ext cx="22680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73E9DC8-A215-94DF-0B00-3D61C2B1CD77}"/>
                    </a:ext>
                  </a:extLst>
                </p14:cNvPr>
                <p14:cNvContentPartPr/>
                <p14:nvPr/>
              </p14:nvContentPartPr>
              <p14:xfrm>
                <a:off x="2576210" y="510363"/>
                <a:ext cx="101880" cy="198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73E9DC8-A215-94DF-0B00-3D61C2B1CD7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567210" y="501363"/>
                  <a:ext cx="11952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3534A69-7063-3CA1-6585-CED14C872E2E}"/>
                    </a:ext>
                  </a:extLst>
                </p14:cNvPr>
                <p14:cNvContentPartPr/>
                <p14:nvPr/>
              </p14:nvContentPartPr>
              <p14:xfrm>
                <a:off x="2769170" y="485883"/>
                <a:ext cx="209160" cy="239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3534A69-7063-3CA1-6585-CED14C872E2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60170" y="476883"/>
                  <a:ext cx="2268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82B33E4-85E7-F43D-6ADB-8BDE04A7EC51}"/>
                    </a:ext>
                  </a:extLst>
                </p14:cNvPr>
                <p14:cNvContentPartPr/>
                <p14:nvPr/>
              </p14:nvContentPartPr>
              <p14:xfrm>
                <a:off x="2960330" y="554283"/>
                <a:ext cx="110880" cy="170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82B33E4-85E7-F43D-6ADB-8BDE04A7EC5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51690" y="545283"/>
                  <a:ext cx="12852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C6F17C2-90C3-0D6C-70D6-F5652DE2C49A}"/>
                    </a:ext>
                  </a:extLst>
                </p14:cNvPr>
                <p14:cNvContentPartPr/>
                <p14:nvPr/>
              </p14:nvContentPartPr>
              <p14:xfrm>
                <a:off x="2450930" y="452403"/>
                <a:ext cx="288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C6F17C2-90C3-0D6C-70D6-F5652DE2C49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441930" y="443403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11C1CB9-C1DB-6967-BF54-B525E4C5FFA2}"/>
                    </a:ext>
                  </a:extLst>
                </p14:cNvPr>
                <p14:cNvContentPartPr/>
                <p14:nvPr/>
              </p14:nvContentPartPr>
              <p14:xfrm>
                <a:off x="2450210" y="372843"/>
                <a:ext cx="776160" cy="90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11C1CB9-C1DB-6967-BF54-B525E4C5FFA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441570" y="363843"/>
                  <a:ext cx="7938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6A5D914-690C-DFEE-24E0-C05DDB5EE14C}"/>
                    </a:ext>
                  </a:extLst>
                </p14:cNvPr>
                <p14:cNvContentPartPr/>
                <p14:nvPr/>
              </p14:nvContentPartPr>
              <p14:xfrm>
                <a:off x="2046290" y="755163"/>
                <a:ext cx="1861560" cy="167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6A5D914-690C-DFEE-24E0-C05DDB5EE14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037290" y="746163"/>
                  <a:ext cx="18792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0A2F112-734D-6911-6572-B1BCF77E9CD4}"/>
                    </a:ext>
                  </a:extLst>
                </p14:cNvPr>
                <p14:cNvContentPartPr/>
                <p14:nvPr/>
              </p14:nvContentPartPr>
              <p14:xfrm>
                <a:off x="1959890" y="1007523"/>
                <a:ext cx="206640" cy="398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0A2F112-734D-6911-6572-B1BCF77E9CD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951250" y="998523"/>
                  <a:ext cx="22428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04B7D88-94A7-C2DE-BC1C-418D3F3447AD}"/>
                    </a:ext>
                  </a:extLst>
                </p14:cNvPr>
                <p14:cNvContentPartPr/>
                <p14:nvPr/>
              </p14:nvContentPartPr>
              <p14:xfrm>
                <a:off x="2196770" y="1152243"/>
                <a:ext cx="161640" cy="230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04B7D88-94A7-C2DE-BC1C-418D3F3447A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88130" y="1143603"/>
                  <a:ext cx="1792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E35138F-D034-8513-8DC5-836FE9739089}"/>
                    </a:ext>
                  </a:extLst>
                </p14:cNvPr>
                <p14:cNvContentPartPr/>
                <p14:nvPr/>
              </p14:nvContentPartPr>
              <p14:xfrm>
                <a:off x="2230970" y="1301643"/>
                <a:ext cx="122400" cy="14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E35138F-D034-8513-8DC5-836FE973908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221970" y="1292643"/>
                  <a:ext cx="1400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959168A-68AB-107E-66BE-E7489B42FC94}"/>
                    </a:ext>
                  </a:extLst>
                </p14:cNvPr>
                <p14:cNvContentPartPr/>
                <p14:nvPr/>
              </p14:nvContentPartPr>
              <p14:xfrm>
                <a:off x="2405570" y="1128483"/>
                <a:ext cx="84960" cy="75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959168A-68AB-107E-66BE-E7489B42FC9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396930" y="1119483"/>
                  <a:ext cx="1026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2D7C1E9-DC1B-D1CC-960B-2273E6733371}"/>
                    </a:ext>
                  </a:extLst>
                </p14:cNvPr>
                <p14:cNvContentPartPr/>
                <p14:nvPr/>
              </p14:nvContentPartPr>
              <p14:xfrm>
                <a:off x="2506370" y="1242603"/>
                <a:ext cx="145800" cy="1756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2D7C1E9-DC1B-D1CC-960B-2273E673337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97370" y="1233963"/>
                  <a:ext cx="1634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C5A5A1A-DF82-F4D8-58B3-3E136CCF7E84}"/>
                    </a:ext>
                  </a:extLst>
                </p14:cNvPr>
                <p14:cNvContentPartPr/>
                <p14:nvPr/>
              </p14:nvContentPartPr>
              <p14:xfrm>
                <a:off x="2718410" y="1134603"/>
                <a:ext cx="120240" cy="7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C5A5A1A-DF82-F4D8-58B3-3E136CCF7E8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709410" y="1125603"/>
                  <a:ext cx="1378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17BE285-025B-8194-E4D8-599041413112}"/>
                    </a:ext>
                  </a:extLst>
                </p14:cNvPr>
                <p14:cNvContentPartPr/>
                <p14:nvPr/>
              </p14:nvContentPartPr>
              <p14:xfrm>
                <a:off x="2884730" y="1047843"/>
                <a:ext cx="172800" cy="142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17BE285-025B-8194-E4D8-59904141311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875730" y="1038843"/>
                  <a:ext cx="1904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A8CDC6C-328D-2092-CBCE-F2FA58A0DFA8}"/>
                    </a:ext>
                  </a:extLst>
                </p14:cNvPr>
                <p14:cNvContentPartPr/>
                <p14:nvPr/>
              </p14:nvContentPartPr>
              <p14:xfrm>
                <a:off x="3145370" y="1161243"/>
                <a:ext cx="48240" cy="186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A8CDC6C-328D-2092-CBCE-F2FA58A0DFA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136370" y="1152243"/>
                  <a:ext cx="658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E13F05F-8D9B-CF97-8388-90A947E2D116}"/>
                    </a:ext>
                  </a:extLst>
                </p14:cNvPr>
                <p14:cNvContentPartPr/>
                <p14:nvPr/>
              </p14:nvContentPartPr>
              <p14:xfrm>
                <a:off x="3089570" y="1239723"/>
                <a:ext cx="173520" cy="23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E13F05F-8D9B-CF97-8388-90A947E2D11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080930" y="1230723"/>
                  <a:ext cx="1911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D1AA557-C1B2-CA30-F1FE-D00F7A326D0F}"/>
                    </a:ext>
                  </a:extLst>
                </p14:cNvPr>
                <p14:cNvContentPartPr/>
                <p14:nvPr/>
              </p14:nvContentPartPr>
              <p14:xfrm>
                <a:off x="3330410" y="1133523"/>
                <a:ext cx="122760" cy="2052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D1AA557-C1B2-CA30-F1FE-D00F7A326D0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321410" y="1124523"/>
                  <a:ext cx="1404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6EDF7FC-F83A-AF76-13CD-EC7372219AFE}"/>
                    </a:ext>
                  </a:extLst>
                </p14:cNvPr>
                <p14:cNvContentPartPr/>
                <p14:nvPr/>
              </p14:nvContentPartPr>
              <p14:xfrm>
                <a:off x="3517250" y="1080603"/>
                <a:ext cx="65520" cy="81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6EDF7FC-F83A-AF76-13CD-EC7372219AF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508610" y="1071603"/>
                  <a:ext cx="831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0CF58A0-F44E-54B8-193E-6439F0756573}"/>
                    </a:ext>
                  </a:extLst>
                </p14:cNvPr>
                <p14:cNvContentPartPr/>
                <p14:nvPr/>
              </p14:nvContentPartPr>
              <p14:xfrm>
                <a:off x="3544250" y="1169163"/>
                <a:ext cx="152640" cy="198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0CF58A0-F44E-54B8-193E-6439F075657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535250" y="1160523"/>
                  <a:ext cx="1702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D3C3A36-75E3-982C-91DA-41F97868D1D4}"/>
                    </a:ext>
                  </a:extLst>
                </p14:cNvPr>
                <p14:cNvContentPartPr/>
                <p14:nvPr/>
              </p14:nvContentPartPr>
              <p14:xfrm>
                <a:off x="3696170" y="1344483"/>
                <a:ext cx="73080" cy="572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D3C3A36-75E3-982C-91DA-41F97868D1D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687170" y="1335483"/>
                  <a:ext cx="907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54990CB-49B5-A7CF-D882-27B8F1E32C75}"/>
                    </a:ext>
                  </a:extLst>
                </p14:cNvPr>
                <p14:cNvContentPartPr/>
                <p14:nvPr/>
              </p14:nvContentPartPr>
              <p14:xfrm>
                <a:off x="3762410" y="1111203"/>
                <a:ext cx="50400" cy="75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54990CB-49B5-A7CF-D882-27B8F1E32C7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753410" y="1102203"/>
                  <a:ext cx="680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CF067D0-2C16-F711-2F08-6B2295D7D4D5}"/>
                    </a:ext>
                  </a:extLst>
                </p14:cNvPr>
                <p14:cNvContentPartPr/>
                <p14:nvPr/>
              </p14:nvContentPartPr>
              <p14:xfrm>
                <a:off x="3927290" y="1185363"/>
                <a:ext cx="112680" cy="154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CF067D0-2C16-F711-2F08-6B2295D7D4D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918650" y="1176363"/>
                  <a:ext cx="1303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118345E-97FF-0C4E-B31A-5BFF155E054A}"/>
                    </a:ext>
                  </a:extLst>
                </p14:cNvPr>
                <p14:cNvContentPartPr/>
                <p14:nvPr/>
              </p14:nvContentPartPr>
              <p14:xfrm>
                <a:off x="4089290" y="1029843"/>
                <a:ext cx="36000" cy="110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118345E-97FF-0C4E-B31A-5BFF155E054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080290" y="1021203"/>
                  <a:ext cx="5364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0F73A2B-ED95-1B32-4FF9-2E37E817B85F}"/>
                    </a:ext>
                  </a:extLst>
                </p14:cNvPr>
                <p14:cNvContentPartPr/>
                <p14:nvPr/>
              </p14:nvContentPartPr>
              <p14:xfrm>
                <a:off x="4023050" y="1114083"/>
                <a:ext cx="141480" cy="17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0F73A2B-ED95-1B32-4FF9-2E37E817B85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014050" y="1105443"/>
                  <a:ext cx="1591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F8F3450-A3B1-093B-7646-7A9C27690DDB}"/>
                    </a:ext>
                  </a:extLst>
                </p14:cNvPr>
                <p14:cNvContentPartPr/>
                <p14:nvPr/>
              </p14:nvContentPartPr>
              <p14:xfrm>
                <a:off x="4214570" y="991683"/>
                <a:ext cx="127440" cy="180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F8F3450-A3B1-093B-7646-7A9C27690DD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205570" y="983043"/>
                  <a:ext cx="1450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3CE16FD-33DC-DEFC-B1C6-513F0ED55A5B}"/>
                    </a:ext>
                  </a:extLst>
                </p14:cNvPr>
                <p14:cNvContentPartPr/>
                <p14:nvPr/>
              </p14:nvContentPartPr>
              <p14:xfrm>
                <a:off x="4076690" y="1083843"/>
                <a:ext cx="21240" cy="93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3CE16FD-33DC-DEFC-B1C6-513F0ED55A5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068050" y="1074843"/>
                  <a:ext cx="38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2C3088F-5E56-BACB-4F3C-B0BE82EB9F38}"/>
                    </a:ext>
                  </a:extLst>
                </p14:cNvPr>
                <p14:cNvContentPartPr/>
                <p14:nvPr/>
              </p14:nvContentPartPr>
              <p14:xfrm>
                <a:off x="2156450" y="863163"/>
                <a:ext cx="2241720" cy="160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2C3088F-5E56-BACB-4F3C-B0BE82EB9F3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147450" y="854163"/>
                  <a:ext cx="22593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4C2DC1B-78CA-F77D-DE14-63B8842EDFB8}"/>
                    </a:ext>
                  </a:extLst>
                </p14:cNvPr>
                <p14:cNvContentPartPr/>
                <p14:nvPr/>
              </p14:nvContentPartPr>
              <p14:xfrm>
                <a:off x="3813890" y="749043"/>
                <a:ext cx="692640" cy="34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4C2DC1B-78CA-F77D-DE14-63B8842EDFB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804890" y="740043"/>
                  <a:ext cx="7102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3EE61AF-4E5E-BEB8-8D26-2F28141EE877}"/>
                    </a:ext>
                  </a:extLst>
                </p14:cNvPr>
                <p14:cNvContentPartPr/>
                <p14:nvPr/>
              </p14:nvContentPartPr>
              <p14:xfrm>
                <a:off x="4521650" y="432963"/>
                <a:ext cx="292680" cy="767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3EE61AF-4E5E-BEB8-8D26-2F28141EE87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513010" y="424323"/>
                  <a:ext cx="310320" cy="78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FA54AB2-7842-A7DE-9675-C1234A51E91E}"/>
                    </a:ext>
                  </a:extLst>
                </p14:cNvPr>
                <p14:cNvContentPartPr/>
                <p14:nvPr/>
              </p14:nvContentPartPr>
              <p14:xfrm>
                <a:off x="4701650" y="1161603"/>
                <a:ext cx="69480" cy="60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FA54AB2-7842-A7DE-9675-C1234A51E91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692650" y="1152603"/>
                  <a:ext cx="871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413EA20-7352-C90D-FC42-35991E21572B}"/>
                    </a:ext>
                  </a:extLst>
                </p14:cNvPr>
                <p14:cNvContentPartPr/>
                <p14:nvPr/>
              </p14:nvContentPartPr>
              <p14:xfrm>
                <a:off x="4932050" y="280323"/>
                <a:ext cx="141840" cy="2383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413EA20-7352-C90D-FC42-35991E21572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923410" y="271683"/>
                  <a:ext cx="15948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64CC98-9E77-B1AB-B8A3-73E74C3F4419}"/>
                    </a:ext>
                  </a:extLst>
                </p14:cNvPr>
                <p14:cNvContentPartPr/>
                <p14:nvPr/>
              </p14:nvContentPartPr>
              <p14:xfrm>
                <a:off x="5163170" y="618363"/>
                <a:ext cx="127800" cy="309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64CC98-9E77-B1AB-B8A3-73E74C3F441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154530" y="609723"/>
                  <a:ext cx="14544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87417AB-60C4-58BC-BA36-AC8093CF4BD1}"/>
                    </a:ext>
                  </a:extLst>
                </p14:cNvPr>
                <p14:cNvContentPartPr/>
                <p14:nvPr/>
              </p14:nvContentPartPr>
              <p14:xfrm>
                <a:off x="5120690" y="789003"/>
                <a:ext cx="198360" cy="42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87417AB-60C4-58BC-BA36-AC8093CF4BD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112050" y="780363"/>
                  <a:ext cx="2160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6DEB905-DC6A-F35F-862E-D09A3AE83CEC}"/>
                    </a:ext>
                  </a:extLst>
                </p14:cNvPr>
                <p14:cNvContentPartPr/>
                <p14:nvPr/>
              </p14:nvContentPartPr>
              <p14:xfrm>
                <a:off x="5433170" y="771363"/>
                <a:ext cx="113760" cy="124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6DEB905-DC6A-F35F-862E-D09A3AE83CEC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424170" y="762723"/>
                  <a:ext cx="1314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A97D3C6-ADF8-5215-E74E-9B0205E27AF6}"/>
                    </a:ext>
                  </a:extLst>
                </p14:cNvPr>
                <p14:cNvContentPartPr/>
                <p14:nvPr/>
              </p14:nvContentPartPr>
              <p14:xfrm>
                <a:off x="5383490" y="726723"/>
                <a:ext cx="65880" cy="2340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A97D3C6-ADF8-5215-E74E-9B0205E27AF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374490" y="717723"/>
                  <a:ext cx="835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B104E2C-1354-7218-47ED-17001E8006ED}"/>
                    </a:ext>
                  </a:extLst>
                </p14:cNvPr>
                <p14:cNvContentPartPr/>
                <p14:nvPr/>
              </p14:nvContentPartPr>
              <p14:xfrm>
                <a:off x="5578610" y="701883"/>
                <a:ext cx="98280" cy="246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B104E2C-1354-7218-47ED-17001E8006E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569970" y="692883"/>
                  <a:ext cx="11592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E93C1A0-3044-05CE-A9F8-E0EE92F5ECE6}"/>
                    </a:ext>
                  </a:extLst>
                </p14:cNvPr>
                <p14:cNvContentPartPr/>
                <p14:nvPr/>
              </p14:nvContentPartPr>
              <p14:xfrm>
                <a:off x="5352890" y="509643"/>
                <a:ext cx="74520" cy="1202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E93C1A0-3044-05CE-A9F8-E0EE92F5ECE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343890" y="501003"/>
                  <a:ext cx="92160" cy="13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2CFFCC7-3D73-8BB3-FFF2-8245667B8E35}"/>
              </a:ext>
            </a:extLst>
          </p:cNvPr>
          <p:cNvGrpSpPr/>
          <p:nvPr/>
        </p:nvGrpSpPr>
        <p:grpSpPr>
          <a:xfrm>
            <a:off x="5864450" y="695043"/>
            <a:ext cx="338760" cy="250200"/>
            <a:chOff x="5864450" y="695043"/>
            <a:chExt cx="33876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F7264A1-32CC-6A56-5D6B-2ED4C80E87BA}"/>
                    </a:ext>
                  </a:extLst>
                </p14:cNvPr>
                <p14:cNvContentPartPr/>
                <p14:nvPr/>
              </p14:nvContentPartPr>
              <p14:xfrm>
                <a:off x="5864450" y="695043"/>
                <a:ext cx="195120" cy="2502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F7264A1-32CC-6A56-5D6B-2ED4C80E87B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855810" y="686043"/>
                  <a:ext cx="21276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BF57FF7-FBA1-241E-E723-9D66F8F22FDA}"/>
                    </a:ext>
                  </a:extLst>
                </p14:cNvPr>
                <p14:cNvContentPartPr/>
                <p14:nvPr/>
              </p14:nvContentPartPr>
              <p14:xfrm>
                <a:off x="6048410" y="762363"/>
                <a:ext cx="154800" cy="1494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BF57FF7-FBA1-241E-E723-9D66F8F22FD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039770" y="753723"/>
                  <a:ext cx="172440" cy="16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A00757B-ACF0-6EBA-4199-0A3DD7B96A7E}"/>
              </a:ext>
            </a:extLst>
          </p:cNvPr>
          <p:cNvGrpSpPr/>
          <p:nvPr/>
        </p:nvGrpSpPr>
        <p:grpSpPr>
          <a:xfrm>
            <a:off x="6528692" y="485473"/>
            <a:ext cx="1041120" cy="1581840"/>
            <a:chOff x="6528692" y="485473"/>
            <a:chExt cx="1041120" cy="158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CB0753C-DB31-BA4E-6A45-2A5E71E47C86}"/>
                    </a:ext>
                  </a:extLst>
                </p14:cNvPr>
                <p14:cNvContentPartPr/>
                <p14:nvPr/>
              </p14:nvContentPartPr>
              <p14:xfrm>
                <a:off x="6662612" y="621193"/>
                <a:ext cx="111240" cy="47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CB0753C-DB31-BA4E-6A45-2A5E71E47C8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653972" y="612553"/>
                  <a:ext cx="1288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EEA64A4-34E4-593F-695F-2548722CA76D}"/>
                    </a:ext>
                  </a:extLst>
                </p14:cNvPr>
                <p14:cNvContentPartPr/>
                <p14:nvPr/>
              </p14:nvContentPartPr>
              <p14:xfrm>
                <a:off x="6528692" y="485473"/>
                <a:ext cx="101520" cy="1922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EEA64A4-34E4-593F-695F-2548722CA76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519692" y="476473"/>
                  <a:ext cx="1191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C8FC732-FEB9-A11E-CFAF-93D90456D12C}"/>
                    </a:ext>
                  </a:extLst>
                </p14:cNvPr>
                <p14:cNvContentPartPr/>
                <p14:nvPr/>
              </p14:nvContentPartPr>
              <p14:xfrm>
                <a:off x="6728852" y="678793"/>
                <a:ext cx="840960" cy="1388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C8FC732-FEB9-A11E-CFAF-93D90456D12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719852" y="670153"/>
                  <a:ext cx="858600" cy="140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3AF57BC-33CB-7E69-65A5-BD56DC2F0969}"/>
              </a:ext>
            </a:extLst>
          </p:cNvPr>
          <p:cNvGrpSpPr/>
          <p:nvPr/>
        </p:nvGrpSpPr>
        <p:grpSpPr>
          <a:xfrm>
            <a:off x="6867812" y="654313"/>
            <a:ext cx="592560" cy="302040"/>
            <a:chOff x="6867812" y="654313"/>
            <a:chExt cx="592560" cy="30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0168DCA-64AC-F382-AD55-DE908A07C738}"/>
                    </a:ext>
                  </a:extLst>
                </p14:cNvPr>
                <p14:cNvContentPartPr/>
                <p14:nvPr/>
              </p14:nvContentPartPr>
              <p14:xfrm>
                <a:off x="6867812" y="667633"/>
                <a:ext cx="112320" cy="126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0168DCA-64AC-F382-AD55-DE908A07C73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858812" y="658993"/>
                  <a:ext cx="1299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59EB693-D679-6044-237E-28A9087872E5}"/>
                    </a:ext>
                  </a:extLst>
                </p14:cNvPr>
                <p14:cNvContentPartPr/>
                <p14:nvPr/>
              </p14:nvContentPartPr>
              <p14:xfrm>
                <a:off x="7091012" y="654313"/>
                <a:ext cx="73800" cy="144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59EB693-D679-6044-237E-28A9087872E5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082372" y="645673"/>
                  <a:ext cx="914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863C2A2-5B76-6645-D2A4-3DD3E7EB3BA5}"/>
                    </a:ext>
                  </a:extLst>
                </p14:cNvPr>
                <p14:cNvContentPartPr/>
                <p14:nvPr/>
              </p14:nvContentPartPr>
              <p14:xfrm>
                <a:off x="7314572" y="667633"/>
                <a:ext cx="47160" cy="18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863C2A2-5B76-6645-D2A4-3DD3E7EB3BA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305932" y="658993"/>
                  <a:ext cx="64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3923082-B0BE-E5C7-C43E-F180552B29AD}"/>
                    </a:ext>
                  </a:extLst>
                </p14:cNvPr>
                <p14:cNvContentPartPr/>
                <p14:nvPr/>
              </p14:nvContentPartPr>
              <p14:xfrm>
                <a:off x="7446692" y="679153"/>
                <a:ext cx="11160" cy="388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3923082-B0BE-E5C7-C43E-F180552B29A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437692" y="670153"/>
                  <a:ext cx="288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00BF87A2-74D4-D78E-C76F-A93FBDE0D903}"/>
                    </a:ext>
                  </a:extLst>
                </p14:cNvPr>
                <p14:cNvContentPartPr/>
                <p14:nvPr/>
              </p14:nvContentPartPr>
              <p14:xfrm>
                <a:off x="7436972" y="805873"/>
                <a:ext cx="23400" cy="1504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00BF87A2-74D4-D78E-C76F-A93FBDE0D90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427972" y="797233"/>
                  <a:ext cx="41040" cy="16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3A614572-E997-D6A2-7439-3D203D846C6B}"/>
                  </a:ext>
                </a:extLst>
              </p14:cNvPr>
              <p14:cNvContentPartPr/>
              <p14:nvPr/>
            </p14:nvContentPartPr>
            <p14:xfrm>
              <a:off x="7410692" y="1098913"/>
              <a:ext cx="18360" cy="12960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3A614572-E997-D6A2-7439-3D203D846C6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401692" y="1089913"/>
                <a:ext cx="3600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3945F2B8-A703-C131-79A6-6491363DD544}"/>
                  </a:ext>
                </a:extLst>
              </p14:cNvPr>
              <p14:cNvContentPartPr/>
              <p14:nvPr/>
            </p14:nvContentPartPr>
            <p14:xfrm>
              <a:off x="7371092" y="1381513"/>
              <a:ext cx="14760" cy="1515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3945F2B8-A703-C131-79A6-6491363DD544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362092" y="1372873"/>
                <a:ext cx="32400" cy="16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EF7C30EC-0F1C-6CE8-84E7-AFC2D73EA8BE}"/>
              </a:ext>
            </a:extLst>
          </p:cNvPr>
          <p:cNvGrpSpPr/>
          <p:nvPr/>
        </p:nvGrpSpPr>
        <p:grpSpPr>
          <a:xfrm>
            <a:off x="7352732" y="1700833"/>
            <a:ext cx="23400" cy="471600"/>
            <a:chOff x="7352732" y="1700833"/>
            <a:chExt cx="23400" cy="47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E57C1E7-53B4-2097-0E90-68C9B786AEDE}"/>
                    </a:ext>
                  </a:extLst>
                </p14:cNvPr>
                <p14:cNvContentPartPr/>
                <p14:nvPr/>
              </p14:nvContentPartPr>
              <p14:xfrm>
                <a:off x="7352732" y="1700833"/>
                <a:ext cx="4680" cy="1162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E57C1E7-53B4-2097-0E90-68C9B786AED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343732" y="1691833"/>
                  <a:ext cx="223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92BDD3C-B5C3-B0A1-8009-99E363C7181E}"/>
                    </a:ext>
                  </a:extLst>
                </p14:cNvPr>
                <p14:cNvContentPartPr/>
                <p14:nvPr/>
              </p14:nvContentPartPr>
              <p14:xfrm>
                <a:off x="7366772" y="1924753"/>
                <a:ext cx="5760" cy="1213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92BDD3C-B5C3-B0A1-8009-99E363C7181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357772" y="1915753"/>
                  <a:ext cx="234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9556AA5-5002-CCCA-05B8-85EEFE813285}"/>
                    </a:ext>
                  </a:extLst>
                </p14:cNvPr>
                <p14:cNvContentPartPr/>
                <p14:nvPr/>
              </p14:nvContentPartPr>
              <p14:xfrm>
                <a:off x="7373972" y="2095393"/>
                <a:ext cx="2160" cy="770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9556AA5-5002-CCCA-05B8-85EEFE81328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364972" y="2086393"/>
                  <a:ext cx="19800" cy="9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74092522-6DFF-5EEF-3D8D-1C16D24F9ADD}"/>
                  </a:ext>
                </a:extLst>
              </p14:cNvPr>
              <p14:cNvContentPartPr/>
              <p14:nvPr/>
            </p14:nvContentPartPr>
            <p14:xfrm>
              <a:off x="6764852" y="770233"/>
              <a:ext cx="171720" cy="270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74092522-6DFF-5EEF-3D8D-1C16D24F9ADD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674852" y="590233"/>
                <a:ext cx="35136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11C0FF8D-F161-8E38-0FBB-6D8082B91CEB}"/>
                  </a:ext>
                </a:extLst>
              </p14:cNvPr>
              <p14:cNvContentPartPr/>
              <p14:nvPr/>
            </p14:nvContentPartPr>
            <p14:xfrm>
              <a:off x="6947732" y="809473"/>
              <a:ext cx="392040" cy="345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11C0FF8D-F161-8E38-0FBB-6D8082B91CEB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858092" y="629833"/>
                <a:ext cx="57168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B2A4964-9300-9E1D-52AB-78262D979C19}"/>
                  </a:ext>
                </a:extLst>
              </p14:cNvPr>
              <p14:cNvContentPartPr/>
              <p14:nvPr/>
            </p14:nvContentPartPr>
            <p14:xfrm>
              <a:off x="7010012" y="753673"/>
              <a:ext cx="203760" cy="183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B2A4964-9300-9E1D-52AB-78262D979C19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920012" y="574033"/>
                <a:ext cx="38340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C0B771D-66BD-D9FC-00B9-B546D6779921}"/>
                  </a:ext>
                </a:extLst>
              </p14:cNvPr>
              <p14:cNvContentPartPr/>
              <p14:nvPr/>
            </p14:nvContentPartPr>
            <p14:xfrm>
              <a:off x="7193252" y="828553"/>
              <a:ext cx="119520" cy="11458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C0B771D-66BD-D9FC-00B9-B546D677992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103612" y="648553"/>
                <a:ext cx="299160" cy="150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4B73617-9FEE-B638-50B5-5B4C0F679167}"/>
                  </a:ext>
                </a:extLst>
              </p14:cNvPr>
              <p14:cNvContentPartPr/>
              <p14:nvPr/>
            </p14:nvContentPartPr>
            <p14:xfrm>
              <a:off x="6738572" y="865993"/>
              <a:ext cx="437040" cy="11750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4B73617-9FEE-B638-50B5-5B4C0F679167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6648572" y="685993"/>
                <a:ext cx="616680" cy="153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EE9A5717-47C3-C6E3-D677-68116058F8F3}"/>
                  </a:ext>
                </a:extLst>
              </p14:cNvPr>
              <p14:cNvContentPartPr/>
              <p14:nvPr/>
            </p14:nvContentPartPr>
            <p14:xfrm>
              <a:off x="7256252" y="763393"/>
              <a:ext cx="98280" cy="125568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EE9A5717-47C3-C6E3-D677-68116058F8F3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7166612" y="583753"/>
                <a:ext cx="277920" cy="161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E9AC5EE-C7C9-4F0A-E601-72093CC27E6D}"/>
              </a:ext>
            </a:extLst>
          </p:cNvPr>
          <p:cNvGrpSpPr/>
          <p:nvPr/>
        </p:nvGrpSpPr>
        <p:grpSpPr>
          <a:xfrm>
            <a:off x="6940532" y="703993"/>
            <a:ext cx="2106000" cy="1497240"/>
            <a:chOff x="6940532" y="703993"/>
            <a:chExt cx="2106000" cy="149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16E398F-F49A-A61B-D734-D4682DF0E220}"/>
                    </a:ext>
                  </a:extLst>
                </p14:cNvPr>
                <p14:cNvContentPartPr/>
                <p14:nvPr/>
              </p14:nvContentPartPr>
              <p14:xfrm>
                <a:off x="7960052" y="950953"/>
                <a:ext cx="189720" cy="195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16E398F-F49A-A61B-D734-D4682DF0E22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951052" y="942313"/>
                  <a:ext cx="2073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D62C098-0CF0-8FE6-CFB9-6D49CE597DF4}"/>
                    </a:ext>
                  </a:extLst>
                </p14:cNvPr>
                <p14:cNvContentPartPr/>
                <p14:nvPr/>
              </p14:nvContentPartPr>
              <p14:xfrm>
                <a:off x="8298812" y="733513"/>
                <a:ext cx="101160" cy="2120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D62C098-0CF0-8FE6-CFB9-6D49CE597DF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290172" y="724513"/>
                  <a:ext cx="11880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A55892C-F015-CA49-5CE0-21D22E37BB22}"/>
                    </a:ext>
                  </a:extLst>
                </p14:cNvPr>
                <p14:cNvContentPartPr/>
                <p14:nvPr/>
              </p14:nvContentPartPr>
              <p14:xfrm>
                <a:off x="8253812" y="886153"/>
                <a:ext cx="133920" cy="234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A55892C-F015-CA49-5CE0-21D22E37BB2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244812" y="877153"/>
                  <a:ext cx="1515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0D246DF-DC40-1534-3EB6-01F12FC3E893}"/>
                    </a:ext>
                  </a:extLst>
                </p14:cNvPr>
                <p14:cNvContentPartPr/>
                <p14:nvPr/>
              </p14:nvContentPartPr>
              <p14:xfrm>
                <a:off x="7546772" y="703993"/>
                <a:ext cx="962280" cy="14713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0D246DF-DC40-1534-3EB6-01F12FC3E89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538132" y="695353"/>
                  <a:ext cx="979920" cy="148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5E71D14-E479-445D-2403-793F5F1768AB}"/>
                    </a:ext>
                  </a:extLst>
                </p14:cNvPr>
                <p14:cNvContentPartPr/>
                <p14:nvPr/>
              </p14:nvContentPartPr>
              <p14:xfrm>
                <a:off x="7895252" y="1306273"/>
                <a:ext cx="598680" cy="2833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5E71D14-E479-445D-2403-793F5F1768A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886252" y="1297273"/>
                  <a:ext cx="61632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F7C8059-1B18-1C85-23C3-3565454EF111}"/>
                    </a:ext>
                  </a:extLst>
                </p14:cNvPr>
                <p14:cNvContentPartPr/>
                <p14:nvPr/>
              </p14:nvContentPartPr>
              <p14:xfrm>
                <a:off x="8703812" y="1130233"/>
                <a:ext cx="102600" cy="2199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F7C8059-1B18-1C85-23C3-3565454EF11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694812" y="1121233"/>
                  <a:ext cx="1202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2BD0BA6-D225-C538-DE47-37E2B8AD778A}"/>
                    </a:ext>
                  </a:extLst>
                </p14:cNvPr>
                <p14:cNvContentPartPr/>
                <p14:nvPr/>
              </p14:nvContentPartPr>
              <p14:xfrm>
                <a:off x="8604452" y="1284673"/>
                <a:ext cx="173520" cy="288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2BD0BA6-D225-C538-DE47-37E2B8AD778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595452" y="1275673"/>
                  <a:ext cx="1911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83658DF-4FD5-FDB3-6BD8-BE7ECC72BE5C}"/>
                    </a:ext>
                  </a:extLst>
                </p14:cNvPr>
                <p14:cNvContentPartPr/>
                <p14:nvPr/>
              </p14:nvContentPartPr>
              <p14:xfrm>
                <a:off x="8912972" y="1064713"/>
                <a:ext cx="133560" cy="1000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83658DF-4FD5-FDB3-6BD8-BE7ECC72BE5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903972" y="1055713"/>
                  <a:ext cx="15120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A39A21F-196C-9D6F-DBE0-B7D7508EA5CA}"/>
                    </a:ext>
                  </a:extLst>
                </p14:cNvPr>
                <p14:cNvContentPartPr/>
                <p14:nvPr/>
              </p14:nvContentPartPr>
              <p14:xfrm>
                <a:off x="7435892" y="840073"/>
                <a:ext cx="129240" cy="81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A39A21F-196C-9D6F-DBE0-B7D7508EA5C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427252" y="831433"/>
                  <a:ext cx="1468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C71C614-F1BB-02A3-FDC8-5F0393B8B89A}"/>
                    </a:ext>
                  </a:extLst>
                </p14:cNvPr>
                <p14:cNvContentPartPr/>
                <p14:nvPr/>
              </p14:nvContentPartPr>
              <p14:xfrm>
                <a:off x="7453892" y="931873"/>
                <a:ext cx="162720" cy="1306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C71C614-F1BB-02A3-FDC8-5F0393B8B89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445252" y="923233"/>
                  <a:ext cx="1803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0AC37E0-6E06-60D1-6B60-094745B82E26}"/>
                    </a:ext>
                  </a:extLst>
                </p14:cNvPr>
                <p14:cNvContentPartPr/>
                <p14:nvPr/>
              </p14:nvContentPartPr>
              <p14:xfrm>
                <a:off x="7391972" y="1134193"/>
                <a:ext cx="285480" cy="2293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0AC37E0-6E06-60D1-6B60-094745B82E26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382972" y="1125193"/>
                  <a:ext cx="30312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0EE8DBC-F1E2-BB42-96CC-C40B770AE696}"/>
                    </a:ext>
                  </a:extLst>
                </p14:cNvPr>
                <p14:cNvContentPartPr/>
                <p14:nvPr/>
              </p14:nvContentPartPr>
              <p14:xfrm>
                <a:off x="7116212" y="1379353"/>
                <a:ext cx="651600" cy="6116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0EE8DBC-F1E2-BB42-96CC-C40B770AE69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107572" y="1370353"/>
                  <a:ext cx="669240" cy="62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C7DE349-E741-DDBC-19A3-EDD3B5B2EA8B}"/>
                    </a:ext>
                  </a:extLst>
                </p14:cNvPr>
                <p14:cNvContentPartPr/>
                <p14:nvPr/>
              </p14:nvContentPartPr>
              <p14:xfrm>
                <a:off x="7382972" y="1637473"/>
                <a:ext cx="449640" cy="3844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C7DE349-E741-DDBC-19A3-EDD3B5B2EA8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373972" y="1628473"/>
                  <a:ext cx="46728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65464E7-74F3-4EA6-78F2-F529F49E1B51}"/>
                    </a:ext>
                  </a:extLst>
                </p14:cNvPr>
                <p14:cNvContentPartPr/>
                <p14:nvPr/>
              </p14:nvContentPartPr>
              <p14:xfrm>
                <a:off x="7829732" y="1839433"/>
                <a:ext cx="183960" cy="2214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65464E7-74F3-4EA6-78F2-F529F49E1B5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820732" y="1830793"/>
                  <a:ext cx="2016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566D48D-D7AE-3D64-2CC9-A60D0B4F82DE}"/>
                    </a:ext>
                  </a:extLst>
                </p14:cNvPr>
                <p14:cNvContentPartPr/>
                <p14:nvPr/>
              </p14:nvContentPartPr>
              <p14:xfrm>
                <a:off x="6976892" y="1974433"/>
                <a:ext cx="163800" cy="117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566D48D-D7AE-3D64-2CC9-A60D0B4F82D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968252" y="1965793"/>
                  <a:ext cx="1814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6836ACF3-281B-952B-9F55-283DF903ADCE}"/>
                    </a:ext>
                  </a:extLst>
                </p14:cNvPr>
                <p14:cNvContentPartPr/>
                <p14:nvPr/>
              </p14:nvContentPartPr>
              <p14:xfrm>
                <a:off x="7317812" y="2049313"/>
                <a:ext cx="60840" cy="680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6836ACF3-281B-952B-9F55-283DF903ADC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309172" y="2040673"/>
                  <a:ext cx="7848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8D9F020-421B-B5A9-DE31-89BF5B5D78FF}"/>
                    </a:ext>
                  </a:extLst>
                </p14:cNvPr>
                <p14:cNvContentPartPr/>
                <p14:nvPr/>
              </p14:nvContentPartPr>
              <p14:xfrm>
                <a:off x="7451012" y="822793"/>
                <a:ext cx="201960" cy="1029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8D9F020-421B-B5A9-DE31-89BF5B5D78F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442372" y="814153"/>
                  <a:ext cx="2196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F4D93B1-0646-3982-C966-DF6EF96203E6}"/>
                    </a:ext>
                  </a:extLst>
                </p14:cNvPr>
                <p14:cNvContentPartPr/>
                <p14:nvPr/>
              </p14:nvContentPartPr>
              <p14:xfrm>
                <a:off x="7423652" y="906313"/>
                <a:ext cx="247320" cy="2062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F4D93B1-0646-3982-C966-DF6EF96203E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415012" y="897313"/>
                  <a:ext cx="2649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8957CAE-A500-82F2-5C77-D36FC7E2BC1E}"/>
                    </a:ext>
                  </a:extLst>
                </p14:cNvPr>
                <p14:cNvContentPartPr/>
                <p14:nvPr/>
              </p14:nvContentPartPr>
              <p14:xfrm>
                <a:off x="7393412" y="1101433"/>
                <a:ext cx="281880" cy="1674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8957CAE-A500-82F2-5C77-D36FC7E2BC1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384772" y="1092433"/>
                  <a:ext cx="2995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4F84A94-36B1-8D1C-7BDB-72A19CE62479}"/>
                    </a:ext>
                  </a:extLst>
                </p14:cNvPr>
                <p14:cNvContentPartPr/>
                <p14:nvPr/>
              </p14:nvContentPartPr>
              <p14:xfrm>
                <a:off x="7355252" y="1283593"/>
                <a:ext cx="343080" cy="2199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4F84A94-36B1-8D1C-7BDB-72A19CE6247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346612" y="1274953"/>
                  <a:ext cx="3607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EBAF466-B2A6-F711-B633-B3F15AAA033A}"/>
                    </a:ext>
                  </a:extLst>
                </p14:cNvPr>
                <p14:cNvContentPartPr/>
                <p14:nvPr/>
              </p14:nvContentPartPr>
              <p14:xfrm>
                <a:off x="7335452" y="1483753"/>
                <a:ext cx="528120" cy="4395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EBAF466-B2A6-F711-B633-B3F15AAA033A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326452" y="1474753"/>
                  <a:ext cx="54576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EC51F84-248E-4469-F2BB-3EDC45C70390}"/>
                    </a:ext>
                  </a:extLst>
                </p14:cNvPr>
                <p14:cNvContentPartPr/>
                <p14:nvPr/>
              </p14:nvContentPartPr>
              <p14:xfrm>
                <a:off x="7745132" y="1801993"/>
                <a:ext cx="256320" cy="2437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EC51F84-248E-4469-F2BB-3EDC45C70390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736132" y="1793353"/>
                  <a:ext cx="27396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3DF685F-8F3B-F60D-0767-72A1F38E4FE5}"/>
                    </a:ext>
                  </a:extLst>
                </p14:cNvPr>
                <p14:cNvContentPartPr/>
                <p14:nvPr/>
              </p14:nvContentPartPr>
              <p14:xfrm>
                <a:off x="7148252" y="1785793"/>
                <a:ext cx="471240" cy="3330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3DF685F-8F3B-F60D-0767-72A1F38E4FE5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139612" y="1776793"/>
                  <a:ext cx="48888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E6CF040E-978C-51F3-0B33-F29F0BB97E98}"/>
                    </a:ext>
                  </a:extLst>
                </p14:cNvPr>
                <p14:cNvContentPartPr/>
                <p14:nvPr/>
              </p14:nvContentPartPr>
              <p14:xfrm>
                <a:off x="6940532" y="2017633"/>
                <a:ext cx="148680" cy="158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E6CF040E-978C-51F3-0B33-F29F0BB97E98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931892" y="2008633"/>
                  <a:ext cx="1663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8E56205-7804-F0A7-133C-24DCDE4BABAB}"/>
                    </a:ext>
                  </a:extLst>
                </p14:cNvPr>
                <p14:cNvContentPartPr/>
                <p14:nvPr/>
              </p14:nvContentPartPr>
              <p14:xfrm>
                <a:off x="8045012" y="2045713"/>
                <a:ext cx="92880" cy="1555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8E56205-7804-F0A7-133C-24DCDE4BABAB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036372" y="2036713"/>
                  <a:ext cx="110520" cy="17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822294A2-5AEF-8EAC-6A73-5D0586A56FCC}"/>
                  </a:ext>
                </a:extLst>
              </p14:cNvPr>
              <p14:cNvContentPartPr/>
              <p14:nvPr/>
            </p14:nvContentPartPr>
            <p14:xfrm>
              <a:off x="4464092" y="1284673"/>
              <a:ext cx="1478520" cy="3045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822294A2-5AEF-8EAC-6A73-5D0586A56FCC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4455452" y="1276033"/>
                <a:ext cx="1496160" cy="32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1B4E10E-A1B1-B226-1A5C-841A24859C3D}"/>
              </a:ext>
            </a:extLst>
          </p:cNvPr>
          <p:cNvGrpSpPr/>
          <p:nvPr/>
        </p:nvGrpSpPr>
        <p:grpSpPr>
          <a:xfrm>
            <a:off x="4721492" y="1776793"/>
            <a:ext cx="217800" cy="162720"/>
            <a:chOff x="4721492" y="1776793"/>
            <a:chExt cx="217800" cy="16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76A9397D-AC57-230F-4600-8C1A1556D679}"/>
                    </a:ext>
                  </a:extLst>
                </p14:cNvPr>
                <p14:cNvContentPartPr/>
                <p14:nvPr/>
              </p14:nvContentPartPr>
              <p14:xfrm>
                <a:off x="4721492" y="1776793"/>
                <a:ext cx="198360" cy="478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76A9397D-AC57-230F-4600-8C1A1556D679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712492" y="1767793"/>
                  <a:ext cx="21600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7523FDC-E1D8-25A7-EF65-1E872E83269C}"/>
                    </a:ext>
                  </a:extLst>
                </p14:cNvPr>
                <p14:cNvContentPartPr/>
                <p14:nvPr/>
              </p14:nvContentPartPr>
              <p14:xfrm>
                <a:off x="4726532" y="1870393"/>
                <a:ext cx="212760" cy="691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7523FDC-E1D8-25A7-EF65-1E872E83269C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717892" y="1861753"/>
                  <a:ext cx="230400" cy="86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398778BA-A90D-9AEE-83CE-CD94E7ADAAEA}"/>
                  </a:ext>
                </a:extLst>
              </p14:cNvPr>
              <p14:cNvContentPartPr/>
              <p14:nvPr/>
            </p14:nvContentPartPr>
            <p14:xfrm>
              <a:off x="5249972" y="1600033"/>
              <a:ext cx="17280" cy="2462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398778BA-A90D-9AEE-83CE-CD94E7ADAAEA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5240972" y="1591033"/>
                <a:ext cx="3492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F9E88DBA-D6BA-E6DB-CF91-1DC3939F950B}"/>
                  </a:ext>
                </a:extLst>
              </p14:cNvPr>
              <p14:cNvContentPartPr/>
              <p14:nvPr/>
            </p14:nvContentPartPr>
            <p14:xfrm>
              <a:off x="5253572" y="1599313"/>
              <a:ext cx="184320" cy="23760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F9E88DBA-D6BA-E6DB-CF91-1DC3939F950B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5244572" y="1590673"/>
                <a:ext cx="201960" cy="25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7A55278-E953-02AB-623C-92747A5DFBF6}"/>
              </a:ext>
            </a:extLst>
          </p:cNvPr>
          <p:cNvGrpSpPr/>
          <p:nvPr/>
        </p:nvGrpSpPr>
        <p:grpSpPr>
          <a:xfrm>
            <a:off x="5120732" y="1974793"/>
            <a:ext cx="399240" cy="330840"/>
            <a:chOff x="5120732" y="1974793"/>
            <a:chExt cx="399240" cy="33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F749D18-B94F-74CB-21D4-D38104F69652}"/>
                    </a:ext>
                  </a:extLst>
                </p14:cNvPr>
                <p14:cNvContentPartPr/>
                <p14:nvPr/>
              </p14:nvContentPartPr>
              <p14:xfrm>
                <a:off x="5120732" y="1974793"/>
                <a:ext cx="399240" cy="270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F749D18-B94F-74CB-21D4-D38104F69652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112092" y="1965793"/>
                  <a:ext cx="41688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AA1E5DA-0751-6F29-09DB-E6D5E4240AD3}"/>
                    </a:ext>
                  </a:extLst>
                </p14:cNvPr>
                <p14:cNvContentPartPr/>
                <p14:nvPr/>
              </p14:nvContentPartPr>
              <p14:xfrm>
                <a:off x="5209292" y="2081713"/>
                <a:ext cx="172440" cy="2239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AA1E5DA-0751-6F29-09DB-E6D5E4240AD3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200652" y="2072713"/>
                  <a:ext cx="190080" cy="24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0CFA628-B73A-F76B-DE0B-5A6E03180589}"/>
              </a:ext>
            </a:extLst>
          </p:cNvPr>
          <p:cNvGrpSpPr/>
          <p:nvPr/>
        </p:nvGrpSpPr>
        <p:grpSpPr>
          <a:xfrm>
            <a:off x="1361972" y="3175393"/>
            <a:ext cx="1429920" cy="382320"/>
            <a:chOff x="1361972" y="3175393"/>
            <a:chExt cx="1429920" cy="38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0469486-7E58-89A5-0079-EA0AA02E23BF}"/>
                    </a:ext>
                  </a:extLst>
                </p14:cNvPr>
                <p14:cNvContentPartPr/>
                <p14:nvPr/>
              </p14:nvContentPartPr>
              <p14:xfrm>
                <a:off x="1362692" y="3196273"/>
                <a:ext cx="171000" cy="3614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0469486-7E58-89A5-0079-EA0AA02E23BF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354052" y="3187633"/>
                  <a:ext cx="18864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6C8F1850-B756-5D6A-0E9B-C701D2E3A76E}"/>
                    </a:ext>
                  </a:extLst>
                </p14:cNvPr>
                <p14:cNvContentPartPr/>
                <p14:nvPr/>
              </p14:nvContentPartPr>
              <p14:xfrm>
                <a:off x="1361972" y="3439633"/>
                <a:ext cx="144720" cy="367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6C8F1850-B756-5D6A-0E9B-C701D2E3A76E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352972" y="3430633"/>
                  <a:ext cx="1623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BE0AEDF2-0D12-9981-3827-D8D0007AB7BC}"/>
                    </a:ext>
                  </a:extLst>
                </p14:cNvPr>
                <p14:cNvContentPartPr/>
                <p14:nvPr/>
              </p14:nvContentPartPr>
              <p14:xfrm>
                <a:off x="1622972" y="3229033"/>
                <a:ext cx="140760" cy="3038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BE0AEDF2-0D12-9981-3827-D8D0007AB7BC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614332" y="3220033"/>
                  <a:ext cx="15840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AC66691-D2FA-2290-24BB-2A772BAEFFD0}"/>
                    </a:ext>
                  </a:extLst>
                </p14:cNvPr>
                <p14:cNvContentPartPr/>
                <p14:nvPr/>
              </p14:nvContentPartPr>
              <p14:xfrm>
                <a:off x="1545932" y="3389593"/>
                <a:ext cx="213840" cy="244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AC66691-D2FA-2290-24BB-2A772BAEFFD0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536932" y="3380953"/>
                  <a:ext cx="2314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0DE63A3-7CCB-69CB-EF9C-04991CF92D77}"/>
                    </a:ext>
                  </a:extLst>
                </p14:cNvPr>
                <p14:cNvContentPartPr/>
                <p14:nvPr/>
              </p14:nvContentPartPr>
              <p14:xfrm>
                <a:off x="1990892" y="3175393"/>
                <a:ext cx="801000" cy="3574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0DE63A3-7CCB-69CB-EF9C-04991CF92D77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982252" y="3166393"/>
                  <a:ext cx="81864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134403F-C89D-1EB0-1513-C9F19FE2D169}"/>
                    </a:ext>
                  </a:extLst>
                </p14:cNvPr>
                <p14:cNvContentPartPr/>
                <p14:nvPr/>
              </p14:nvContentPartPr>
              <p14:xfrm>
                <a:off x="2279612" y="3273313"/>
                <a:ext cx="352800" cy="705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134403F-C89D-1EB0-1513-C9F19FE2D16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270972" y="3264673"/>
                  <a:ext cx="370440" cy="8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8F0E30BA-1E40-4AF8-5DDA-B9F62FD708BB}"/>
              </a:ext>
            </a:extLst>
          </p:cNvPr>
          <p:cNvGrpSpPr/>
          <p:nvPr/>
        </p:nvGrpSpPr>
        <p:grpSpPr>
          <a:xfrm>
            <a:off x="2955332" y="3163873"/>
            <a:ext cx="747720" cy="249120"/>
            <a:chOff x="2955332" y="3163873"/>
            <a:chExt cx="747720" cy="24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45BA25BE-8FF0-E1A5-A262-9892F456F4B3}"/>
                    </a:ext>
                  </a:extLst>
                </p14:cNvPr>
                <p14:cNvContentPartPr/>
                <p14:nvPr/>
              </p14:nvContentPartPr>
              <p14:xfrm>
                <a:off x="2955332" y="3163873"/>
                <a:ext cx="747720" cy="2491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45BA25BE-8FF0-E1A5-A262-9892F456F4B3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2946332" y="3155233"/>
                  <a:ext cx="76536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24309899-FD52-6A55-2853-83B2BECEA54D}"/>
                    </a:ext>
                  </a:extLst>
                </p14:cNvPr>
                <p14:cNvContentPartPr/>
                <p14:nvPr/>
              </p14:nvContentPartPr>
              <p14:xfrm>
                <a:off x="3244052" y="3208873"/>
                <a:ext cx="19800" cy="345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24309899-FD52-6A55-2853-83B2BECEA54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235052" y="3199873"/>
                  <a:ext cx="3744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6DE84E0D-5714-9991-FA5A-4E96049F8FD2}"/>
                    </a:ext>
                  </a:extLst>
                </p14:cNvPr>
                <p14:cNvContentPartPr/>
                <p14:nvPr/>
              </p14:nvContentPartPr>
              <p14:xfrm>
                <a:off x="2971532" y="3182593"/>
                <a:ext cx="375840" cy="781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6DE84E0D-5714-9991-FA5A-4E96049F8FD2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2962532" y="3173593"/>
                  <a:ext cx="393480" cy="9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2A01B15-CAE3-F433-62B8-6C67D2D2856F}"/>
              </a:ext>
            </a:extLst>
          </p:cNvPr>
          <p:cNvGrpSpPr/>
          <p:nvPr/>
        </p:nvGrpSpPr>
        <p:grpSpPr>
          <a:xfrm>
            <a:off x="4082852" y="3164593"/>
            <a:ext cx="921960" cy="265320"/>
            <a:chOff x="4082852" y="3164593"/>
            <a:chExt cx="921960" cy="26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2130CBC-34C4-DAC6-8E77-0C813A64C432}"/>
                    </a:ext>
                  </a:extLst>
                </p14:cNvPr>
                <p14:cNvContentPartPr/>
                <p14:nvPr/>
              </p14:nvContentPartPr>
              <p14:xfrm>
                <a:off x="4127492" y="3164593"/>
                <a:ext cx="140760" cy="2653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2130CBC-34C4-DAC6-8E77-0C813A64C432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4118492" y="3155593"/>
                  <a:ext cx="1584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F188C97C-946B-CDB6-0C38-B5948A814EF8}"/>
                    </a:ext>
                  </a:extLst>
                </p14:cNvPr>
                <p14:cNvContentPartPr/>
                <p14:nvPr/>
              </p14:nvContentPartPr>
              <p14:xfrm>
                <a:off x="4082852" y="3301753"/>
                <a:ext cx="258120" cy="356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F188C97C-946B-CDB6-0C38-B5948A814EF8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4074212" y="3292753"/>
                  <a:ext cx="2757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03A0751-7647-9AC3-6ABB-C749BAC66F1D}"/>
                    </a:ext>
                  </a:extLst>
                </p14:cNvPr>
                <p14:cNvContentPartPr/>
                <p14:nvPr/>
              </p14:nvContentPartPr>
              <p14:xfrm>
                <a:off x="4497212" y="3262873"/>
                <a:ext cx="232920" cy="1566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03A0751-7647-9AC3-6ABB-C749BAC66F1D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4488572" y="3254233"/>
                  <a:ext cx="25056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E843F10-39D2-7DA0-FA36-91C446058EF3}"/>
                    </a:ext>
                  </a:extLst>
                </p14:cNvPr>
                <p14:cNvContentPartPr/>
                <p14:nvPr/>
              </p14:nvContentPartPr>
              <p14:xfrm>
                <a:off x="4807532" y="3260353"/>
                <a:ext cx="197280" cy="1515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E843F10-39D2-7DA0-FA36-91C446058EF3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4798892" y="3251713"/>
                  <a:ext cx="214920" cy="16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DAF0B641-EA4B-33CC-BC9B-94AE762C8FD8}"/>
              </a:ext>
            </a:extLst>
          </p:cNvPr>
          <p:cNvGrpSpPr/>
          <p:nvPr/>
        </p:nvGrpSpPr>
        <p:grpSpPr>
          <a:xfrm>
            <a:off x="1477532" y="4012393"/>
            <a:ext cx="1510560" cy="438480"/>
            <a:chOff x="1477532" y="4012393"/>
            <a:chExt cx="1510560" cy="43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250367D0-D7F6-5C6A-6ACE-485260E4E9E5}"/>
                    </a:ext>
                  </a:extLst>
                </p14:cNvPr>
                <p14:cNvContentPartPr/>
                <p14:nvPr/>
              </p14:nvContentPartPr>
              <p14:xfrm>
                <a:off x="1477532" y="4084393"/>
                <a:ext cx="414360" cy="1526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250367D0-D7F6-5C6A-6ACE-485260E4E9E5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468892" y="4075753"/>
                  <a:ext cx="4320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4CB773F9-193B-8449-3E1F-40F3AC304938}"/>
                    </a:ext>
                  </a:extLst>
                </p14:cNvPr>
                <p14:cNvContentPartPr/>
                <p14:nvPr/>
              </p14:nvContentPartPr>
              <p14:xfrm>
                <a:off x="1734212" y="4062433"/>
                <a:ext cx="28800" cy="3729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4CB773F9-193B-8449-3E1F-40F3AC304938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725572" y="4053793"/>
                  <a:ext cx="4644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9A32723-60FC-039E-4F03-07A1625BD3E9}"/>
                    </a:ext>
                  </a:extLst>
                </p14:cNvPr>
                <p14:cNvContentPartPr/>
                <p14:nvPr/>
              </p14:nvContentPartPr>
              <p14:xfrm>
                <a:off x="2021492" y="4220113"/>
                <a:ext cx="130320" cy="896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9A32723-60FC-039E-4F03-07A1625BD3E9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012492" y="4211113"/>
                  <a:ext cx="14796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9E9A7E8F-AC9D-E748-4B95-78E43683D2AB}"/>
                    </a:ext>
                  </a:extLst>
                </p14:cNvPr>
                <p14:cNvContentPartPr/>
                <p14:nvPr/>
              </p14:nvContentPartPr>
              <p14:xfrm>
                <a:off x="2134892" y="4300033"/>
                <a:ext cx="88200" cy="81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9E9A7E8F-AC9D-E748-4B95-78E43683D2AB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2125892" y="4291033"/>
                  <a:ext cx="1058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0E5065A4-3360-0872-C76B-38131039DA00}"/>
                    </a:ext>
                  </a:extLst>
                </p14:cNvPr>
                <p14:cNvContentPartPr/>
                <p14:nvPr/>
              </p14:nvContentPartPr>
              <p14:xfrm>
                <a:off x="2342252" y="4076473"/>
                <a:ext cx="95760" cy="2286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0E5065A4-3360-0872-C76B-38131039DA00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333612" y="4067473"/>
                  <a:ext cx="1134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8B4ED0D6-D6EC-D2EE-FEEA-6E5860F943B2}"/>
                    </a:ext>
                  </a:extLst>
                </p14:cNvPr>
                <p14:cNvContentPartPr/>
                <p14:nvPr/>
              </p14:nvContentPartPr>
              <p14:xfrm>
                <a:off x="2282132" y="4201033"/>
                <a:ext cx="189360" cy="306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8B4ED0D6-D6EC-D2EE-FEEA-6E5860F943B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273492" y="4192033"/>
                  <a:ext cx="2070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AE87F1CE-489D-62A0-5520-9ED4A9CBC525}"/>
                    </a:ext>
                  </a:extLst>
                </p14:cNvPr>
                <p14:cNvContentPartPr/>
                <p14:nvPr/>
              </p14:nvContentPartPr>
              <p14:xfrm>
                <a:off x="1980812" y="4048033"/>
                <a:ext cx="160560" cy="4028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AE87F1CE-489D-62A0-5520-9ED4A9CBC525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972172" y="4039393"/>
                  <a:ext cx="17820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87834D0-EC98-5F21-D40E-18C94F691066}"/>
                    </a:ext>
                  </a:extLst>
                </p14:cNvPr>
                <p14:cNvContentPartPr/>
                <p14:nvPr/>
              </p14:nvContentPartPr>
              <p14:xfrm>
                <a:off x="2469692" y="4012393"/>
                <a:ext cx="122040" cy="3992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87834D0-EC98-5F21-D40E-18C94F691066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2460692" y="4003393"/>
                  <a:ext cx="13968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6F0F56F8-5700-10DB-8ADB-A0641A524DF0}"/>
                    </a:ext>
                  </a:extLst>
                </p14:cNvPr>
                <p14:cNvContentPartPr/>
                <p14:nvPr/>
              </p14:nvContentPartPr>
              <p14:xfrm>
                <a:off x="2787932" y="4167553"/>
                <a:ext cx="200160" cy="410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6F0F56F8-5700-10DB-8ADB-A0641A524DF0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2778932" y="4158553"/>
                  <a:ext cx="2178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8FC49653-7C1D-CF72-5BAF-ADEAA5236D08}"/>
                    </a:ext>
                  </a:extLst>
                </p14:cNvPr>
                <p14:cNvContentPartPr/>
                <p14:nvPr/>
              </p14:nvContentPartPr>
              <p14:xfrm>
                <a:off x="2768132" y="4289233"/>
                <a:ext cx="199080" cy="122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8FC49653-7C1D-CF72-5BAF-ADEAA5236D08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2759132" y="4280233"/>
                  <a:ext cx="216720" cy="29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5F635DBD-90A8-BB70-7789-E24EE4F907A9}"/>
                  </a:ext>
                </a:extLst>
              </p14:cNvPr>
              <p14:cNvContentPartPr/>
              <p14:nvPr/>
            </p14:nvContentPartPr>
            <p14:xfrm>
              <a:off x="3257372" y="3938953"/>
              <a:ext cx="410400" cy="45432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5F635DBD-90A8-BB70-7789-E24EE4F907A9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3248372" y="3929953"/>
                <a:ext cx="42804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D222DA5E-DE36-37E7-CC56-B659D41CF09E}"/>
                  </a:ext>
                </a:extLst>
              </p14:cNvPr>
              <p14:cNvContentPartPr/>
              <p14:nvPr/>
            </p14:nvContentPartPr>
            <p14:xfrm>
              <a:off x="3382652" y="4495873"/>
              <a:ext cx="134280" cy="5184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D222DA5E-DE36-37E7-CC56-B659D41CF09E}"/>
                  </a:ext>
                </a:extLst>
              </p:cNvPr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3374012" y="4486873"/>
                <a:ext cx="151920" cy="6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6" name="Group 185">
            <a:extLst>
              <a:ext uri="{FF2B5EF4-FFF2-40B4-BE49-F238E27FC236}">
                <a16:creationId xmlns:a16="http://schemas.microsoft.com/office/drawing/2014/main" id="{EA210F22-C01F-193C-A653-7098FBD0EB70}"/>
              </a:ext>
            </a:extLst>
          </p:cNvPr>
          <p:cNvGrpSpPr/>
          <p:nvPr/>
        </p:nvGrpSpPr>
        <p:grpSpPr>
          <a:xfrm>
            <a:off x="3890612" y="3582193"/>
            <a:ext cx="2589480" cy="772920"/>
            <a:chOff x="3890612" y="3582193"/>
            <a:chExt cx="2589480" cy="77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103B8358-212E-08A3-ACF6-D4736CB992DB}"/>
                    </a:ext>
                  </a:extLst>
                </p14:cNvPr>
                <p14:cNvContentPartPr/>
                <p14:nvPr/>
              </p14:nvContentPartPr>
              <p14:xfrm>
                <a:off x="3890612" y="4068193"/>
                <a:ext cx="194040" cy="2325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103B8358-212E-08A3-ACF6-D4736CB992DB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881612" y="4059553"/>
                  <a:ext cx="21168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71E0773B-3C14-9F37-D563-50DC4DF8DCD8}"/>
                    </a:ext>
                  </a:extLst>
                </p14:cNvPr>
                <p14:cNvContentPartPr/>
                <p14:nvPr/>
              </p14:nvContentPartPr>
              <p14:xfrm>
                <a:off x="4162052" y="4288153"/>
                <a:ext cx="132120" cy="669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71E0773B-3C14-9F37-D563-50DC4DF8DCD8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153052" y="4279513"/>
                  <a:ext cx="14976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AA76BA3-A2E2-8759-06B9-7F513C654E88}"/>
                    </a:ext>
                  </a:extLst>
                </p14:cNvPr>
                <p14:cNvContentPartPr/>
                <p14:nvPr/>
              </p14:nvContentPartPr>
              <p14:xfrm>
                <a:off x="4466252" y="4077553"/>
                <a:ext cx="202320" cy="2012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AA76BA3-A2E2-8759-06B9-7F513C654E88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457612" y="4068913"/>
                  <a:ext cx="2199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FBAFB456-93E0-B56C-CE04-83A55F0150BB}"/>
                    </a:ext>
                  </a:extLst>
                </p14:cNvPr>
                <p14:cNvContentPartPr/>
                <p14:nvPr/>
              </p14:nvContentPartPr>
              <p14:xfrm>
                <a:off x="4780172" y="4270513"/>
                <a:ext cx="112320" cy="759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FBAFB456-93E0-B56C-CE04-83A55F0150BB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4771172" y="4261513"/>
                  <a:ext cx="12996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C85EB85-50AC-2AB4-7909-CE9669D222E8}"/>
                    </a:ext>
                  </a:extLst>
                </p14:cNvPr>
                <p14:cNvContentPartPr/>
                <p14:nvPr/>
              </p14:nvContentPartPr>
              <p14:xfrm>
                <a:off x="5031092" y="4087273"/>
                <a:ext cx="149400" cy="1980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C85EB85-50AC-2AB4-7909-CE9669D222E8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022092" y="4078273"/>
                  <a:ext cx="16704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6F088A8-43BD-1A91-137F-8BF37F0B9755}"/>
                    </a:ext>
                  </a:extLst>
                </p14:cNvPr>
                <p14:cNvContentPartPr/>
                <p14:nvPr/>
              </p14:nvContentPartPr>
              <p14:xfrm>
                <a:off x="5263652" y="3844633"/>
                <a:ext cx="93960" cy="140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06F088A8-43BD-1A91-137F-8BF37F0B9755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5255012" y="3835633"/>
                  <a:ext cx="1116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6F8F396A-6730-7369-A1AD-B8901BAB8F5D}"/>
                    </a:ext>
                  </a:extLst>
                </p14:cNvPr>
                <p14:cNvContentPartPr/>
                <p14:nvPr/>
              </p14:nvContentPartPr>
              <p14:xfrm>
                <a:off x="5520692" y="3656713"/>
                <a:ext cx="58320" cy="1566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6F8F396A-6730-7369-A1AD-B8901BAB8F5D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511692" y="3647713"/>
                  <a:ext cx="7596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4B08D3FB-5E9C-A0AB-FFF2-CB75508E9AC7}"/>
                    </a:ext>
                  </a:extLst>
                </p14:cNvPr>
                <p14:cNvContentPartPr/>
                <p14:nvPr/>
              </p14:nvContentPartPr>
              <p14:xfrm>
                <a:off x="5613212" y="3582193"/>
                <a:ext cx="20520" cy="244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4B08D3FB-5E9C-A0AB-FFF2-CB75508E9AC7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5604212" y="3573553"/>
                  <a:ext cx="381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BA1F9554-4A39-58E7-3901-B83F06318C3F}"/>
                    </a:ext>
                  </a:extLst>
                </p14:cNvPr>
                <p14:cNvContentPartPr/>
                <p14:nvPr/>
              </p14:nvContentPartPr>
              <p14:xfrm>
                <a:off x="5451572" y="3867673"/>
                <a:ext cx="195480" cy="234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BA1F9554-4A39-58E7-3901-B83F06318C3F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5442572" y="3859033"/>
                  <a:ext cx="2131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23068D8E-597B-AC6B-5B37-076417976B6D}"/>
                    </a:ext>
                  </a:extLst>
                </p14:cNvPr>
                <p14:cNvContentPartPr/>
                <p14:nvPr/>
              </p14:nvContentPartPr>
              <p14:xfrm>
                <a:off x="5511692" y="3922033"/>
                <a:ext cx="100440" cy="1731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23068D8E-597B-AC6B-5B37-076417976B6D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503052" y="3913393"/>
                  <a:ext cx="11808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FD3F18F7-31A5-3EAF-F87D-98DAB45AA40D}"/>
                    </a:ext>
                  </a:extLst>
                </p14:cNvPr>
                <p14:cNvContentPartPr/>
                <p14:nvPr/>
              </p14:nvContentPartPr>
              <p14:xfrm>
                <a:off x="5478932" y="3978553"/>
                <a:ext cx="174600" cy="367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FD3F18F7-31A5-3EAF-F87D-98DAB45AA40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5469932" y="3969553"/>
                  <a:ext cx="1922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93111CB3-0E32-57F9-5090-CEB12E789E9C}"/>
                    </a:ext>
                  </a:extLst>
                </p14:cNvPr>
                <p14:cNvContentPartPr/>
                <p14:nvPr/>
              </p14:nvContentPartPr>
              <p14:xfrm>
                <a:off x="5793572" y="3725113"/>
                <a:ext cx="147600" cy="1998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93111CB3-0E32-57F9-5090-CEB12E789E9C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5784572" y="3716113"/>
                  <a:ext cx="1652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CBE8031-D68A-9057-152D-13F5C808A12B}"/>
                    </a:ext>
                  </a:extLst>
                </p14:cNvPr>
                <p14:cNvContentPartPr/>
                <p14:nvPr/>
              </p14:nvContentPartPr>
              <p14:xfrm>
                <a:off x="5830652" y="3839593"/>
                <a:ext cx="140760" cy="230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CBE8031-D68A-9057-152D-13F5C808A12B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5822012" y="3830593"/>
                  <a:ext cx="1584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DE8CD7E7-9AE8-0EF4-B236-D706ED4BF992}"/>
                    </a:ext>
                  </a:extLst>
                </p14:cNvPr>
                <p14:cNvContentPartPr/>
                <p14:nvPr/>
              </p14:nvContentPartPr>
              <p14:xfrm>
                <a:off x="5843612" y="3725113"/>
                <a:ext cx="168480" cy="417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DE8CD7E7-9AE8-0EF4-B236-D706ED4BF992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5834612" y="3716473"/>
                  <a:ext cx="1861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7E5AA7ED-48AB-7384-CE92-4180B3DE9503}"/>
                    </a:ext>
                  </a:extLst>
                </p14:cNvPr>
                <p14:cNvContentPartPr/>
                <p14:nvPr/>
              </p14:nvContentPartPr>
              <p14:xfrm>
                <a:off x="5984372" y="3936073"/>
                <a:ext cx="150480" cy="1116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7E5AA7ED-48AB-7384-CE92-4180B3DE9503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5975372" y="3927433"/>
                  <a:ext cx="16812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3D503B15-E5D2-CF5A-C8F5-3E242F607A7B}"/>
                    </a:ext>
                  </a:extLst>
                </p14:cNvPr>
                <p14:cNvContentPartPr/>
                <p14:nvPr/>
              </p14:nvContentPartPr>
              <p14:xfrm>
                <a:off x="6286052" y="3631513"/>
                <a:ext cx="163800" cy="2484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3D503B15-E5D2-CF5A-C8F5-3E242F607A7B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6277412" y="3622513"/>
                  <a:ext cx="18144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E29B701-13F6-7723-560A-BE97FF0AB04B}"/>
                    </a:ext>
                  </a:extLst>
                </p14:cNvPr>
                <p14:cNvContentPartPr/>
                <p14:nvPr/>
              </p14:nvContentPartPr>
              <p14:xfrm>
                <a:off x="6201092" y="3736273"/>
                <a:ext cx="279000" cy="399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E29B701-13F6-7723-560A-BE97FF0AB04B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6192092" y="3727633"/>
                  <a:ext cx="296640" cy="5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AFBEB31C-980F-1082-A563-5F6728D2F1FB}"/>
                  </a:ext>
                </a:extLst>
              </p14:cNvPr>
              <p14:cNvContentPartPr/>
              <p14:nvPr/>
            </p14:nvContentPartPr>
            <p14:xfrm>
              <a:off x="3112292" y="4929673"/>
              <a:ext cx="289800" cy="36828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AFBEB31C-980F-1082-A563-5F6728D2F1FB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3103652" y="4921033"/>
                <a:ext cx="30744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917CA69C-4BB3-88BC-625B-3B548039C8C3}"/>
                  </a:ext>
                </a:extLst>
              </p14:cNvPr>
              <p14:cNvContentPartPr/>
              <p14:nvPr/>
            </p14:nvContentPartPr>
            <p14:xfrm>
              <a:off x="3148652" y="5401273"/>
              <a:ext cx="75240" cy="6156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917CA69C-4BB3-88BC-625B-3B548039C8C3}"/>
                  </a:ext>
                </a:extLst>
              </p:cNvPr>
              <p:cNvPicPr/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3140012" y="5392273"/>
                <a:ext cx="928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A9A99129-4B74-4A95-A9E6-AC039F04E26C}"/>
                  </a:ext>
                </a:extLst>
              </p14:cNvPr>
              <p14:cNvContentPartPr/>
              <p14:nvPr/>
            </p14:nvContentPartPr>
            <p14:xfrm>
              <a:off x="3560492" y="4747513"/>
              <a:ext cx="181080" cy="71820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A9A99129-4B74-4A95-A9E6-AC039F04E26C}"/>
                  </a:ext>
                </a:extLst>
              </p:cNvPr>
              <p:cNvPicPr/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3551492" y="4738873"/>
                <a:ext cx="198720" cy="73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CBEB48C-55BA-E73D-0690-D5B5C2E274F7}"/>
              </a:ext>
            </a:extLst>
          </p:cNvPr>
          <p:cNvGrpSpPr/>
          <p:nvPr/>
        </p:nvGrpSpPr>
        <p:grpSpPr>
          <a:xfrm>
            <a:off x="3698372" y="4725553"/>
            <a:ext cx="2423160" cy="760680"/>
            <a:chOff x="3698372" y="4725553"/>
            <a:chExt cx="2423160" cy="76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F100FA80-A36D-A760-D1CC-AA9CD235E1AE}"/>
                    </a:ext>
                  </a:extLst>
                </p14:cNvPr>
                <p14:cNvContentPartPr/>
                <p14:nvPr/>
              </p14:nvContentPartPr>
              <p14:xfrm>
                <a:off x="3921932" y="4742473"/>
                <a:ext cx="242280" cy="2509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F100FA80-A36D-A760-D1CC-AA9CD235E1AE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3912932" y="4733833"/>
                  <a:ext cx="2599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A8E4296D-E59E-77BE-861D-C58785542B8E}"/>
                    </a:ext>
                  </a:extLst>
                </p14:cNvPr>
                <p14:cNvContentPartPr/>
                <p14:nvPr/>
              </p14:nvContentPartPr>
              <p14:xfrm>
                <a:off x="4190852" y="4789273"/>
                <a:ext cx="144000" cy="1692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A8E4296D-E59E-77BE-861D-C58785542B8E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181852" y="4780633"/>
                  <a:ext cx="1616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2B148FE8-0CA4-DA3B-3B59-305257C75200}"/>
                    </a:ext>
                  </a:extLst>
                </p14:cNvPr>
                <p14:cNvContentPartPr/>
                <p14:nvPr/>
              </p14:nvContentPartPr>
              <p14:xfrm>
                <a:off x="4351772" y="4746793"/>
                <a:ext cx="207360" cy="2217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2B148FE8-0CA4-DA3B-3B59-305257C75200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343132" y="4737793"/>
                  <a:ext cx="2250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74BA2405-B168-D498-287F-618591E8A608}"/>
                    </a:ext>
                  </a:extLst>
                </p14:cNvPr>
                <p14:cNvContentPartPr/>
                <p14:nvPr/>
              </p14:nvContentPartPr>
              <p14:xfrm>
                <a:off x="4557332" y="4795393"/>
                <a:ext cx="123120" cy="1670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74BA2405-B168-D498-287F-618591E8A608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4548332" y="4786393"/>
                  <a:ext cx="1407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53EE707D-54EF-E1F0-B5AF-639EDFA2284E}"/>
                    </a:ext>
                  </a:extLst>
                </p14:cNvPr>
                <p14:cNvContentPartPr/>
                <p14:nvPr/>
              </p14:nvContentPartPr>
              <p14:xfrm>
                <a:off x="4142612" y="4725553"/>
                <a:ext cx="615960" cy="662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53EE707D-54EF-E1F0-B5AF-639EDFA2284E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4133972" y="4716913"/>
                  <a:ext cx="63360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DB4F44D-B8C9-82E3-95C8-77E81DDF3156}"/>
                    </a:ext>
                  </a:extLst>
                </p14:cNvPr>
                <p14:cNvContentPartPr/>
                <p14:nvPr/>
              </p14:nvContentPartPr>
              <p14:xfrm>
                <a:off x="3698372" y="4958113"/>
                <a:ext cx="2224080" cy="157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DB4F44D-B8C9-82E3-95C8-77E81DDF3156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3689732" y="4949473"/>
                  <a:ext cx="22417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B4736972-A733-B6AA-10C3-6C668CCAF507}"/>
                    </a:ext>
                  </a:extLst>
                </p14:cNvPr>
                <p14:cNvContentPartPr/>
                <p14:nvPr/>
              </p14:nvContentPartPr>
              <p14:xfrm>
                <a:off x="3700172" y="5152513"/>
                <a:ext cx="202680" cy="3337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B4736972-A733-B6AA-10C3-6C668CCAF507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691532" y="5143513"/>
                  <a:ext cx="22032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7695806A-4407-D7D4-0197-9F3B87697898}"/>
                    </a:ext>
                  </a:extLst>
                </p14:cNvPr>
                <p14:cNvContentPartPr/>
                <p14:nvPr/>
              </p14:nvContentPartPr>
              <p14:xfrm>
                <a:off x="3895292" y="5207233"/>
                <a:ext cx="145440" cy="2052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7695806A-4407-D7D4-0197-9F3B87697898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3886652" y="5198593"/>
                  <a:ext cx="16308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E32ACB3C-FED6-BE0F-9E56-61D4BBC309E2}"/>
                    </a:ext>
                  </a:extLst>
                </p14:cNvPr>
                <p14:cNvContentPartPr/>
                <p14:nvPr/>
              </p14:nvContentPartPr>
              <p14:xfrm>
                <a:off x="3910772" y="5346913"/>
                <a:ext cx="106200" cy="144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E32ACB3C-FED6-BE0F-9E56-61D4BBC309E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3901772" y="5337913"/>
                  <a:ext cx="1238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9535D56B-437F-1A13-DF9F-2B1113198A98}"/>
                    </a:ext>
                  </a:extLst>
                </p14:cNvPr>
                <p14:cNvContentPartPr/>
                <p14:nvPr/>
              </p14:nvContentPartPr>
              <p14:xfrm>
                <a:off x="4093652" y="5187793"/>
                <a:ext cx="50040" cy="457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9535D56B-437F-1A13-DF9F-2B1113198A98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4085012" y="5179153"/>
                  <a:ext cx="6768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7EC0A3C9-7066-1F94-B114-8B0F0DCBDE2E}"/>
                    </a:ext>
                  </a:extLst>
                </p14:cNvPr>
                <p14:cNvContentPartPr/>
                <p14:nvPr/>
              </p14:nvContentPartPr>
              <p14:xfrm>
                <a:off x="4147292" y="5288953"/>
                <a:ext cx="177480" cy="135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7EC0A3C9-7066-1F94-B114-8B0F0DCBDE2E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4138652" y="5280313"/>
                  <a:ext cx="19512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6F23FA63-0864-4089-842B-C8810F515909}"/>
                    </a:ext>
                  </a:extLst>
                </p14:cNvPr>
                <p14:cNvContentPartPr/>
                <p14:nvPr/>
              </p14:nvContentPartPr>
              <p14:xfrm>
                <a:off x="4322612" y="5193913"/>
                <a:ext cx="83880" cy="72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6F23FA63-0864-4089-842B-C8810F515909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4313972" y="5185273"/>
                  <a:ext cx="10152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38353BB0-C799-0067-2F59-AE3D8DA45787}"/>
                    </a:ext>
                  </a:extLst>
                </p14:cNvPr>
                <p14:cNvContentPartPr/>
                <p14:nvPr/>
              </p14:nvContentPartPr>
              <p14:xfrm>
                <a:off x="4534652" y="5108233"/>
                <a:ext cx="153000" cy="126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38353BB0-C799-0067-2F59-AE3D8DA45787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4525652" y="5099233"/>
                  <a:ext cx="1706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6C806E48-5AC1-B4C7-4154-318D39F7CFCB}"/>
                    </a:ext>
                  </a:extLst>
                </p14:cNvPr>
                <p14:cNvContentPartPr/>
                <p14:nvPr/>
              </p14:nvContentPartPr>
              <p14:xfrm>
                <a:off x="4660292" y="5334673"/>
                <a:ext cx="190080" cy="226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6C806E48-5AC1-B4C7-4154-318D39F7CFCB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4651652" y="5326033"/>
                  <a:ext cx="2077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4266750A-EE57-BCFD-D688-DD0FD04221CC}"/>
                    </a:ext>
                  </a:extLst>
                </p14:cNvPr>
                <p14:cNvContentPartPr/>
                <p14:nvPr/>
              </p14:nvContentPartPr>
              <p14:xfrm>
                <a:off x="4774412" y="5263753"/>
                <a:ext cx="23400" cy="1436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4266750A-EE57-BCFD-D688-DD0FD04221CC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765412" y="5254753"/>
                  <a:ext cx="410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F7A65FE1-264B-50F0-826A-BFDB35418BB7}"/>
                    </a:ext>
                  </a:extLst>
                </p14:cNvPr>
                <p14:cNvContentPartPr/>
                <p14:nvPr/>
              </p14:nvContentPartPr>
              <p14:xfrm>
                <a:off x="4940012" y="5212993"/>
                <a:ext cx="105840" cy="1951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F7A65FE1-264B-50F0-826A-BFDB35418BB7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931372" y="5204353"/>
                  <a:ext cx="1234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2837FFC1-1424-C325-F081-66A45743998C}"/>
                    </a:ext>
                  </a:extLst>
                </p14:cNvPr>
                <p14:cNvContentPartPr/>
                <p14:nvPr/>
              </p14:nvContentPartPr>
              <p14:xfrm>
                <a:off x="5067812" y="5154313"/>
                <a:ext cx="91440" cy="669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2837FFC1-1424-C325-F081-66A45743998C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5059172" y="5145673"/>
                  <a:ext cx="10908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5CAC3C8C-D392-0526-6A80-D117D3F5C80E}"/>
                    </a:ext>
                  </a:extLst>
                </p14:cNvPr>
                <p14:cNvContentPartPr/>
                <p14:nvPr/>
              </p14:nvContentPartPr>
              <p14:xfrm>
                <a:off x="5210372" y="5199673"/>
                <a:ext cx="129600" cy="1717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5CAC3C8C-D392-0526-6A80-D117D3F5C80E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5201372" y="5190673"/>
                  <a:ext cx="1472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EAEE714F-1A9C-ECFF-B302-429234573790}"/>
                    </a:ext>
                  </a:extLst>
                </p14:cNvPr>
                <p14:cNvContentPartPr/>
                <p14:nvPr/>
              </p14:nvContentPartPr>
              <p14:xfrm>
                <a:off x="5336012" y="5378593"/>
                <a:ext cx="124560" cy="442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EAEE714F-1A9C-ECFF-B302-429234573790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5327372" y="5369953"/>
                  <a:ext cx="1422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0FBAAF3A-759A-26EF-B9CC-C44F0C176132}"/>
                    </a:ext>
                  </a:extLst>
                </p14:cNvPr>
                <p14:cNvContentPartPr/>
                <p14:nvPr/>
              </p14:nvContentPartPr>
              <p14:xfrm>
                <a:off x="5398292" y="5159713"/>
                <a:ext cx="92880" cy="720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0FBAAF3A-759A-26EF-B9CC-C44F0C176132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5389292" y="5151073"/>
                  <a:ext cx="1105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070A5159-3437-B8FC-0D71-18088CAEFCC2}"/>
                    </a:ext>
                  </a:extLst>
                </p14:cNvPr>
                <p14:cNvContentPartPr/>
                <p14:nvPr/>
              </p14:nvContentPartPr>
              <p14:xfrm>
                <a:off x="5612132" y="5238193"/>
                <a:ext cx="142560" cy="1623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070A5159-3437-B8FC-0D71-18088CAEFCC2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5603492" y="5229553"/>
                  <a:ext cx="1602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CFC56C78-1749-1472-F183-9C2A58DE9801}"/>
                    </a:ext>
                  </a:extLst>
                </p14:cNvPr>
                <p14:cNvContentPartPr/>
                <p14:nvPr/>
              </p14:nvContentPartPr>
              <p14:xfrm>
                <a:off x="5801492" y="5103913"/>
                <a:ext cx="54360" cy="1026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CFC56C78-1749-1472-F183-9C2A58DE9801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5792852" y="5094913"/>
                  <a:ext cx="720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5190FF6C-B544-B6C0-61A7-552C3A8BD30E}"/>
                    </a:ext>
                  </a:extLst>
                </p14:cNvPr>
                <p14:cNvContentPartPr/>
                <p14:nvPr/>
              </p14:nvContentPartPr>
              <p14:xfrm>
                <a:off x="5753252" y="5173753"/>
                <a:ext cx="137880" cy="122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5190FF6C-B544-B6C0-61A7-552C3A8BD30E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5744612" y="5165113"/>
                  <a:ext cx="1555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E3FC2FD4-009A-FF09-6D32-C744708F3843}"/>
                    </a:ext>
                  </a:extLst>
                </p14:cNvPr>
                <p14:cNvContentPartPr/>
                <p14:nvPr/>
              </p14:nvContentPartPr>
              <p14:xfrm>
                <a:off x="5910212" y="5110393"/>
                <a:ext cx="144720" cy="1252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E3FC2FD4-009A-FF09-6D32-C744708F3843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5901212" y="5101753"/>
                  <a:ext cx="1623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F19AFE0D-228F-1EB3-8923-1761704F3982}"/>
                    </a:ext>
                  </a:extLst>
                </p14:cNvPr>
                <p14:cNvContentPartPr/>
                <p14:nvPr/>
              </p14:nvContentPartPr>
              <p14:xfrm>
                <a:off x="3885932" y="4995193"/>
                <a:ext cx="2235600" cy="1962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F19AFE0D-228F-1EB3-8923-1761704F3982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3876932" y="4986553"/>
                  <a:ext cx="2253240" cy="21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ECBD2949-25F6-CFD5-4D0C-332E461F049A}"/>
              </a:ext>
            </a:extLst>
          </p:cNvPr>
          <p:cNvGrpSpPr/>
          <p:nvPr/>
        </p:nvGrpSpPr>
        <p:grpSpPr>
          <a:xfrm>
            <a:off x="6217292" y="4557073"/>
            <a:ext cx="898200" cy="866880"/>
            <a:chOff x="6217292" y="4557073"/>
            <a:chExt cx="898200" cy="86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001DAE89-B9E2-BEAF-B2A3-F31F40699E88}"/>
                    </a:ext>
                  </a:extLst>
                </p14:cNvPr>
                <p14:cNvContentPartPr/>
                <p14:nvPr/>
              </p14:nvContentPartPr>
              <p14:xfrm>
                <a:off x="6365612" y="4753993"/>
                <a:ext cx="156240" cy="2034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001DAE89-B9E2-BEAF-B2A3-F31F40699E88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6356972" y="4744993"/>
                  <a:ext cx="1738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0C012E0-0863-0901-3C43-34C8046F535A}"/>
                    </a:ext>
                  </a:extLst>
                </p14:cNvPr>
                <p14:cNvContentPartPr/>
                <p14:nvPr/>
              </p14:nvContentPartPr>
              <p14:xfrm>
                <a:off x="6217292" y="4986193"/>
                <a:ext cx="340200" cy="367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0C012E0-0863-0901-3C43-34C8046F535A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6208292" y="4977553"/>
                  <a:ext cx="357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9A101CBB-20F9-F2E0-F5AE-22B299834539}"/>
                    </a:ext>
                  </a:extLst>
                </p14:cNvPr>
                <p14:cNvContentPartPr/>
                <p14:nvPr/>
              </p14:nvContentPartPr>
              <p14:xfrm>
                <a:off x="6296852" y="5100313"/>
                <a:ext cx="191160" cy="1209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9A101CBB-20F9-F2E0-F5AE-22B299834539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6287852" y="5091673"/>
                  <a:ext cx="2088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3A5C2EAC-82ED-7A4E-0BE5-82FFA1091E9A}"/>
                    </a:ext>
                  </a:extLst>
                </p14:cNvPr>
                <p14:cNvContentPartPr/>
                <p14:nvPr/>
              </p14:nvContentPartPr>
              <p14:xfrm>
                <a:off x="6508532" y="4598833"/>
                <a:ext cx="318960" cy="7927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3A5C2EAC-82ED-7A4E-0BE5-82FFA1091E9A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6499532" y="4589833"/>
                  <a:ext cx="336600" cy="81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79A6931F-4B2E-7B1F-FB94-81C6FF42C1EE}"/>
                    </a:ext>
                  </a:extLst>
                </p14:cNvPr>
                <p14:cNvContentPartPr/>
                <p14:nvPr/>
              </p14:nvContentPartPr>
              <p14:xfrm>
                <a:off x="6767732" y="4557073"/>
                <a:ext cx="347760" cy="8668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79A6931F-4B2E-7B1F-FB94-81C6FF42C1EE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6758732" y="4548433"/>
                  <a:ext cx="365400" cy="88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0F6570D5-2A8F-5D2F-4BCD-B53D05782AE9}"/>
                  </a:ext>
                </a:extLst>
              </p14:cNvPr>
              <p14:cNvContentPartPr/>
              <p14:nvPr/>
            </p14:nvContentPartPr>
            <p14:xfrm>
              <a:off x="7037372" y="5040553"/>
              <a:ext cx="1919880" cy="37728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0F6570D5-2A8F-5D2F-4BCD-B53D05782AE9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7028732" y="5031913"/>
                <a:ext cx="1937520" cy="39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85" name="Group 284">
            <a:extLst>
              <a:ext uri="{FF2B5EF4-FFF2-40B4-BE49-F238E27FC236}">
                <a16:creationId xmlns:a16="http://schemas.microsoft.com/office/drawing/2014/main" id="{A962522D-CF14-8214-25B6-0175791A634C}"/>
              </a:ext>
            </a:extLst>
          </p:cNvPr>
          <p:cNvGrpSpPr/>
          <p:nvPr/>
        </p:nvGrpSpPr>
        <p:grpSpPr>
          <a:xfrm>
            <a:off x="864092" y="4872073"/>
            <a:ext cx="2040120" cy="522720"/>
            <a:chOff x="864092" y="4872073"/>
            <a:chExt cx="204012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97D00360-F865-3E11-629B-138C8B5488C9}"/>
                    </a:ext>
                  </a:extLst>
                </p14:cNvPr>
                <p14:cNvContentPartPr/>
                <p14:nvPr/>
              </p14:nvContentPartPr>
              <p14:xfrm>
                <a:off x="2630252" y="5151073"/>
                <a:ext cx="212400" cy="475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97D00360-F865-3E11-629B-138C8B5488C9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2621612" y="5142073"/>
                  <a:ext cx="2300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DE05A8C2-99D8-07E7-DFE0-E48E009C55AD}"/>
                    </a:ext>
                  </a:extLst>
                </p14:cNvPr>
                <p14:cNvContentPartPr/>
                <p14:nvPr/>
              </p14:nvContentPartPr>
              <p14:xfrm>
                <a:off x="2662292" y="5215153"/>
                <a:ext cx="241920" cy="262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DE05A8C2-99D8-07E7-DFE0-E48E009C55AD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2653292" y="5206153"/>
                  <a:ext cx="2595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0367684B-FCCD-558B-78B2-FA132718B49D}"/>
                    </a:ext>
                  </a:extLst>
                </p14:cNvPr>
                <p14:cNvContentPartPr/>
                <p14:nvPr/>
              </p14:nvContentPartPr>
              <p14:xfrm>
                <a:off x="864092" y="4971433"/>
                <a:ext cx="339120" cy="18468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0367684B-FCCD-558B-78B2-FA132718B49D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55092" y="4962433"/>
                  <a:ext cx="35676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867A671D-3CB1-E8CF-F4C2-F8556A4FC1E9}"/>
                    </a:ext>
                  </a:extLst>
                </p14:cNvPr>
                <p14:cNvContentPartPr/>
                <p14:nvPr/>
              </p14:nvContentPartPr>
              <p14:xfrm>
                <a:off x="1025012" y="4921753"/>
                <a:ext cx="37440" cy="38988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867A671D-3CB1-E8CF-F4C2-F8556A4FC1E9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1016012" y="4913113"/>
                  <a:ext cx="5508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D976808A-7A82-954F-AFDC-1C23AA9973FA}"/>
                    </a:ext>
                  </a:extLst>
                </p14:cNvPr>
                <p14:cNvContentPartPr/>
                <p14:nvPr/>
              </p14:nvContentPartPr>
              <p14:xfrm>
                <a:off x="1252892" y="4872073"/>
                <a:ext cx="138600" cy="48528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D976808A-7A82-954F-AFDC-1C23AA9973FA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1244252" y="4863433"/>
                  <a:ext cx="156240" cy="50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5021A5D6-83BE-F556-648F-4796F0120C9F}"/>
                    </a:ext>
                  </a:extLst>
                </p14:cNvPr>
                <p14:cNvContentPartPr/>
                <p14:nvPr/>
              </p14:nvContentPartPr>
              <p14:xfrm>
                <a:off x="1386452" y="5039833"/>
                <a:ext cx="165600" cy="14868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5021A5D6-83BE-F556-648F-4796F0120C9F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1377452" y="5030833"/>
                  <a:ext cx="183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7320796F-7751-52C3-556D-6A1CABADBDB8}"/>
                    </a:ext>
                  </a:extLst>
                </p14:cNvPr>
                <p14:cNvContentPartPr/>
                <p14:nvPr/>
              </p14:nvContentPartPr>
              <p14:xfrm>
                <a:off x="1591292" y="5008153"/>
                <a:ext cx="131760" cy="16056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7320796F-7751-52C3-556D-6A1CABADBDB8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1582292" y="4999513"/>
                  <a:ext cx="1494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751DE44F-3086-0763-6D30-7ACC223E66D4}"/>
                    </a:ext>
                  </a:extLst>
                </p14:cNvPr>
                <p14:cNvContentPartPr/>
                <p14:nvPr/>
              </p14:nvContentPartPr>
              <p14:xfrm>
                <a:off x="1793612" y="4948753"/>
                <a:ext cx="6840" cy="75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751DE44F-3086-0763-6D30-7ACC223E66D4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1784612" y="4940113"/>
                  <a:ext cx="244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B9E3C904-2E3F-AF5A-C3EC-748298D23D54}"/>
                    </a:ext>
                  </a:extLst>
                </p14:cNvPr>
                <p14:cNvContentPartPr/>
                <p14:nvPr/>
              </p14:nvContentPartPr>
              <p14:xfrm>
                <a:off x="1793972" y="4879273"/>
                <a:ext cx="100440" cy="29304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B9E3C904-2E3F-AF5A-C3EC-748298D23D54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1784972" y="4870273"/>
                  <a:ext cx="11808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F19A8B72-DCDC-0BC9-783E-C6A8F836E93A}"/>
                    </a:ext>
                  </a:extLst>
                </p14:cNvPr>
                <p14:cNvContentPartPr/>
                <p14:nvPr/>
              </p14:nvContentPartPr>
              <p14:xfrm>
                <a:off x="1875692" y="5192833"/>
                <a:ext cx="86760" cy="8100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F19A8B72-DCDC-0BC9-783E-C6A8F836E93A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1867052" y="5184193"/>
                  <a:ext cx="10440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46E6D2AD-CCAA-654E-69AB-C582B3D0098B}"/>
                    </a:ext>
                  </a:extLst>
                </p14:cNvPr>
                <p14:cNvContentPartPr/>
                <p14:nvPr/>
              </p14:nvContentPartPr>
              <p14:xfrm>
                <a:off x="2159372" y="4978633"/>
                <a:ext cx="106200" cy="21204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46E6D2AD-CCAA-654E-69AB-C582B3D0098B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2150732" y="4969633"/>
                  <a:ext cx="1238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7AEFCDCF-5CCE-CE96-8051-77C486AF8CA1}"/>
                    </a:ext>
                  </a:extLst>
                </p14:cNvPr>
                <p14:cNvContentPartPr/>
                <p14:nvPr/>
              </p14:nvContentPartPr>
              <p14:xfrm>
                <a:off x="2107892" y="5079433"/>
                <a:ext cx="187920" cy="385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7AEFCDCF-5CCE-CE96-8051-77C486AF8CA1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2099252" y="5070433"/>
                  <a:ext cx="2055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5E9B0614-7257-A184-CED4-CF3292D6F1BB}"/>
                    </a:ext>
                  </a:extLst>
                </p14:cNvPr>
                <p14:cNvContentPartPr/>
                <p14:nvPr/>
              </p14:nvContentPartPr>
              <p14:xfrm>
                <a:off x="2268092" y="4901233"/>
                <a:ext cx="195120" cy="49356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5E9B0614-7257-A184-CED4-CF3292D6F1BB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2259092" y="4892593"/>
                  <a:ext cx="212760" cy="51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7F7776B3-410C-9805-6552-8C0710689633}"/>
              </a:ext>
            </a:extLst>
          </p:cNvPr>
          <p:cNvGrpSpPr/>
          <p:nvPr/>
        </p:nvGrpSpPr>
        <p:grpSpPr>
          <a:xfrm>
            <a:off x="7093532" y="4530073"/>
            <a:ext cx="3058920" cy="920160"/>
            <a:chOff x="7093532" y="4530073"/>
            <a:chExt cx="3058920" cy="92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57B186DE-2C3F-59FE-FC82-E944F3C9CE4B}"/>
                    </a:ext>
                  </a:extLst>
                </p14:cNvPr>
                <p14:cNvContentPartPr/>
                <p14:nvPr/>
              </p14:nvContentPartPr>
              <p14:xfrm>
                <a:off x="7571972" y="4536553"/>
                <a:ext cx="857880" cy="3146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57B186DE-2C3F-59FE-FC82-E944F3C9CE4B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7563332" y="4527913"/>
                  <a:ext cx="87552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5682C6A2-EF46-D3BC-96C7-5E2784C7D80F}"/>
                    </a:ext>
                  </a:extLst>
                </p14:cNvPr>
                <p14:cNvContentPartPr/>
                <p14:nvPr/>
              </p14:nvContentPartPr>
              <p14:xfrm>
                <a:off x="7093532" y="4862713"/>
                <a:ext cx="1839600" cy="1324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5682C6A2-EF46-D3BC-96C7-5E2784C7D80F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7084532" y="4853713"/>
                  <a:ext cx="18572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E03650B5-65C4-0787-16F2-8D35320FBBBB}"/>
                    </a:ext>
                  </a:extLst>
                </p14:cNvPr>
                <p14:cNvContentPartPr/>
                <p14:nvPr/>
              </p14:nvContentPartPr>
              <p14:xfrm>
                <a:off x="7826852" y="4676593"/>
                <a:ext cx="102960" cy="1522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E03650B5-65C4-0787-16F2-8D35320FBBBB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7817852" y="4667953"/>
                  <a:ext cx="1206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A55DB68B-481D-A8EB-C2FE-A0209B3CA0D7}"/>
                    </a:ext>
                  </a:extLst>
                </p14:cNvPr>
                <p14:cNvContentPartPr/>
                <p14:nvPr/>
              </p14:nvContentPartPr>
              <p14:xfrm>
                <a:off x="7952492" y="4678393"/>
                <a:ext cx="173160" cy="1306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A55DB68B-481D-A8EB-C2FE-A0209B3CA0D7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7943852" y="4669753"/>
                  <a:ext cx="19080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993AFD42-B009-24C5-95C3-0D953A347189}"/>
                    </a:ext>
                  </a:extLst>
                </p14:cNvPr>
                <p14:cNvContentPartPr/>
                <p14:nvPr/>
              </p14:nvContentPartPr>
              <p14:xfrm>
                <a:off x="8210252" y="4666153"/>
                <a:ext cx="114120" cy="1713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993AFD42-B009-24C5-95C3-0D953A347189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8201252" y="4657153"/>
                  <a:ext cx="1317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C346024D-0FE8-03D0-8981-DD593F9E86A2}"/>
                    </a:ext>
                  </a:extLst>
                </p14:cNvPr>
                <p14:cNvContentPartPr/>
                <p14:nvPr/>
              </p14:nvContentPartPr>
              <p14:xfrm>
                <a:off x="7363892" y="5226673"/>
                <a:ext cx="132840" cy="19188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C346024D-0FE8-03D0-8981-DD593F9E86A2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7355252" y="5218033"/>
                  <a:ext cx="1504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5B9271B9-BC49-F1E6-934E-05C5DB513F2F}"/>
                    </a:ext>
                  </a:extLst>
                </p14:cNvPr>
                <p14:cNvContentPartPr/>
                <p14:nvPr/>
              </p14:nvContentPartPr>
              <p14:xfrm>
                <a:off x="7381532" y="5344753"/>
                <a:ext cx="138240" cy="298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5B9271B9-BC49-F1E6-934E-05C5DB513F2F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7372532" y="5335753"/>
                  <a:ext cx="1558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F5DECB1F-5050-94D3-EFAE-9F6A781DA0F1}"/>
                    </a:ext>
                  </a:extLst>
                </p14:cNvPr>
                <p14:cNvContentPartPr/>
                <p14:nvPr/>
              </p14:nvContentPartPr>
              <p14:xfrm>
                <a:off x="7561172" y="5191753"/>
                <a:ext cx="87120" cy="579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F5DECB1F-5050-94D3-EFAE-9F6A781DA0F1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7552172" y="5182753"/>
                  <a:ext cx="1047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369F8056-A275-C929-DD60-BFD2A3658597}"/>
                    </a:ext>
                  </a:extLst>
                </p14:cNvPr>
                <p14:cNvContentPartPr/>
                <p14:nvPr/>
              </p14:nvContentPartPr>
              <p14:xfrm>
                <a:off x="7628492" y="5278873"/>
                <a:ext cx="172800" cy="1497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369F8056-A275-C929-DD60-BFD2A3658597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7619852" y="5269873"/>
                  <a:ext cx="1904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2516AA89-4A43-1C32-63C3-9CA7FB803157}"/>
                    </a:ext>
                  </a:extLst>
                </p14:cNvPr>
                <p14:cNvContentPartPr/>
                <p14:nvPr/>
              </p14:nvContentPartPr>
              <p14:xfrm>
                <a:off x="7815332" y="5225233"/>
                <a:ext cx="84600" cy="864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2516AA89-4A43-1C32-63C3-9CA7FB803157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7806332" y="5216233"/>
                  <a:ext cx="10224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715C28A8-D666-6603-B3F6-8D83EC96F6AE}"/>
                    </a:ext>
                  </a:extLst>
                </p14:cNvPr>
                <p14:cNvContentPartPr/>
                <p14:nvPr/>
              </p14:nvContentPartPr>
              <p14:xfrm>
                <a:off x="7959332" y="5176993"/>
                <a:ext cx="111600" cy="1497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715C28A8-D666-6603-B3F6-8D83EC96F6AE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7950332" y="5167993"/>
                  <a:ext cx="1292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B14DF159-971C-915D-F31C-56BDECD776FA}"/>
                    </a:ext>
                  </a:extLst>
                </p14:cNvPr>
                <p14:cNvContentPartPr/>
                <p14:nvPr/>
              </p14:nvContentPartPr>
              <p14:xfrm>
                <a:off x="8123492" y="5263033"/>
                <a:ext cx="23400" cy="1504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B14DF159-971C-915D-F31C-56BDECD776FA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8114852" y="5254033"/>
                  <a:ext cx="410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D1AA8A56-C9D3-ECDF-C6E5-B3547AA1ECE3}"/>
                    </a:ext>
                  </a:extLst>
                </p14:cNvPr>
                <p14:cNvContentPartPr/>
                <p14:nvPr/>
              </p14:nvContentPartPr>
              <p14:xfrm>
                <a:off x="8067692" y="5368153"/>
                <a:ext cx="165600" cy="1908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D1AA8A56-C9D3-ECDF-C6E5-B3547AA1ECE3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8059052" y="5359153"/>
                  <a:ext cx="1832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35F25DD2-692A-6B5E-E2DF-5D98E685F38A}"/>
                    </a:ext>
                  </a:extLst>
                </p14:cNvPr>
                <p14:cNvContentPartPr/>
                <p14:nvPr/>
              </p14:nvContentPartPr>
              <p14:xfrm>
                <a:off x="8273612" y="5257273"/>
                <a:ext cx="6120" cy="16632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35F25DD2-692A-6B5E-E2DF-5D98E685F38A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8264612" y="5248273"/>
                  <a:ext cx="237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09F9EC08-291D-E6B4-5C94-DD67735E90EA}"/>
                    </a:ext>
                  </a:extLst>
                </p14:cNvPr>
                <p14:cNvContentPartPr/>
                <p14:nvPr/>
              </p14:nvContentPartPr>
              <p14:xfrm>
                <a:off x="8255972" y="5241073"/>
                <a:ext cx="72360" cy="19908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09F9EC08-291D-E6B4-5C94-DD67735E90EA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8247332" y="5232073"/>
                  <a:ext cx="900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9ABCEA21-F269-80E1-308A-50537EAD2AAB}"/>
                    </a:ext>
                  </a:extLst>
                </p14:cNvPr>
                <p14:cNvContentPartPr/>
                <p14:nvPr/>
              </p14:nvContentPartPr>
              <p14:xfrm>
                <a:off x="8336972" y="5183113"/>
                <a:ext cx="99720" cy="612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9ABCEA21-F269-80E1-308A-50537EAD2AAB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8328332" y="5174113"/>
                  <a:ext cx="11736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FB46219B-751C-1EB0-13FE-0787BA343F58}"/>
                    </a:ext>
                  </a:extLst>
                </p14:cNvPr>
                <p14:cNvContentPartPr/>
                <p14:nvPr/>
              </p14:nvContentPartPr>
              <p14:xfrm>
                <a:off x="8463692" y="5254753"/>
                <a:ext cx="95400" cy="1688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FB46219B-751C-1EB0-13FE-0787BA343F58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8454692" y="5245753"/>
                  <a:ext cx="1130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159D06D3-36F4-1BFE-C413-F54C5CE5026C}"/>
                    </a:ext>
                  </a:extLst>
                </p14:cNvPr>
                <p14:cNvContentPartPr/>
                <p14:nvPr/>
              </p14:nvContentPartPr>
              <p14:xfrm>
                <a:off x="8565572" y="5396233"/>
                <a:ext cx="106920" cy="388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159D06D3-36F4-1BFE-C413-F54C5CE5026C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8556932" y="5387593"/>
                  <a:ext cx="1245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BDBC28D1-C09A-9EE8-4054-95B22B0959A4}"/>
                    </a:ext>
                  </a:extLst>
                </p14:cNvPr>
                <p14:cNvContentPartPr/>
                <p14:nvPr/>
              </p14:nvContentPartPr>
              <p14:xfrm>
                <a:off x="8679332" y="5206153"/>
                <a:ext cx="62640" cy="536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BDBC28D1-C09A-9EE8-4054-95B22B0959A4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8670692" y="5197153"/>
                  <a:ext cx="8028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63AD2D5E-1F67-DED5-F93D-24B0BCB34EFF}"/>
                    </a:ext>
                  </a:extLst>
                </p14:cNvPr>
                <p14:cNvContentPartPr/>
                <p14:nvPr/>
              </p14:nvContentPartPr>
              <p14:xfrm>
                <a:off x="8757092" y="5328913"/>
                <a:ext cx="117000" cy="9432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63AD2D5E-1F67-DED5-F93D-24B0BCB34EFF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8748092" y="5320273"/>
                  <a:ext cx="13464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0388BC8B-0BBC-C8A7-B6C0-212A68EB49DB}"/>
                    </a:ext>
                  </a:extLst>
                </p14:cNvPr>
                <p14:cNvContentPartPr/>
                <p14:nvPr/>
              </p14:nvContentPartPr>
              <p14:xfrm>
                <a:off x="8953292" y="5161153"/>
                <a:ext cx="154080" cy="10944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0388BC8B-0BBC-C8A7-B6C0-212A68EB49DB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8944652" y="5152513"/>
                  <a:ext cx="1717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67FE874C-77AA-108A-EF0B-303C20A99A07}"/>
                    </a:ext>
                  </a:extLst>
                </p14:cNvPr>
                <p14:cNvContentPartPr/>
                <p14:nvPr/>
              </p14:nvContentPartPr>
              <p14:xfrm>
                <a:off x="8906852" y="5059993"/>
                <a:ext cx="280800" cy="5328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67FE874C-77AA-108A-EF0B-303C20A99A07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8897852" y="5051353"/>
                  <a:ext cx="29844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AAFAC5C1-DE30-A65D-0F6D-0BFE595E4655}"/>
                    </a:ext>
                  </a:extLst>
                </p14:cNvPr>
                <p14:cNvContentPartPr/>
                <p14:nvPr/>
              </p14:nvContentPartPr>
              <p14:xfrm>
                <a:off x="9398252" y="4721953"/>
                <a:ext cx="127440" cy="29376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AAFAC5C1-DE30-A65D-0F6D-0BFE595E4655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9389612" y="4713313"/>
                  <a:ext cx="14508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1E484AAC-7850-E902-3FDE-4FC7E84392AD}"/>
                    </a:ext>
                  </a:extLst>
                </p14:cNvPr>
                <p14:cNvContentPartPr/>
                <p14:nvPr/>
              </p14:nvContentPartPr>
              <p14:xfrm>
                <a:off x="9312572" y="4842553"/>
                <a:ext cx="243000" cy="500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1E484AAC-7850-E902-3FDE-4FC7E84392AD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9303572" y="4833553"/>
                  <a:ext cx="2606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45CBCC2B-F3DD-6DCB-A175-7D305B17CA36}"/>
                    </a:ext>
                  </a:extLst>
                </p14:cNvPr>
                <p14:cNvContentPartPr/>
                <p14:nvPr/>
              </p14:nvContentPartPr>
              <p14:xfrm>
                <a:off x="9610652" y="4759033"/>
                <a:ext cx="83880" cy="2667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45CBCC2B-F3DD-6DCB-A175-7D305B17CA36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9602012" y="4750393"/>
                  <a:ext cx="10152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E05C919E-D6EB-C3F7-D14C-D5694253CC57}"/>
                    </a:ext>
                  </a:extLst>
                </p14:cNvPr>
                <p14:cNvContentPartPr/>
                <p14:nvPr/>
              </p14:nvContentPartPr>
              <p14:xfrm>
                <a:off x="9694892" y="4906633"/>
                <a:ext cx="158760" cy="6660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E05C919E-D6EB-C3F7-D14C-D5694253CC57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9686252" y="4897633"/>
                  <a:ext cx="1764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FDB2945D-0B92-5A2F-1C34-12AFED73799C}"/>
                    </a:ext>
                  </a:extLst>
                </p14:cNvPr>
                <p14:cNvContentPartPr/>
                <p14:nvPr/>
              </p14:nvContentPartPr>
              <p14:xfrm>
                <a:off x="9866612" y="4769113"/>
                <a:ext cx="132480" cy="31716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FDB2945D-0B92-5A2F-1C34-12AFED73799C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9857612" y="4760473"/>
                  <a:ext cx="15012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EB10E7A0-A73D-AEA6-3FB4-C238FAC16F5C}"/>
                    </a:ext>
                  </a:extLst>
                </p14:cNvPr>
                <p14:cNvContentPartPr/>
                <p14:nvPr/>
              </p14:nvContentPartPr>
              <p14:xfrm>
                <a:off x="9797852" y="4530073"/>
                <a:ext cx="354600" cy="9201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EB10E7A0-A73D-AEA6-3FB4-C238FAC16F5C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9789212" y="4521433"/>
                  <a:ext cx="372240" cy="9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FA9F3980-4AB4-5705-EAE1-C3AC556C866E}"/>
              </a:ext>
            </a:extLst>
          </p:cNvPr>
          <p:cNvGrpSpPr/>
          <p:nvPr/>
        </p:nvGrpSpPr>
        <p:grpSpPr>
          <a:xfrm>
            <a:off x="10356572" y="4414153"/>
            <a:ext cx="1374840" cy="591120"/>
            <a:chOff x="10356572" y="4414153"/>
            <a:chExt cx="1374840" cy="59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12474930-828D-8D22-B4E9-520A2315EB20}"/>
                    </a:ext>
                  </a:extLst>
                </p14:cNvPr>
                <p14:cNvContentPartPr/>
                <p14:nvPr/>
              </p14:nvContentPartPr>
              <p14:xfrm>
                <a:off x="10356572" y="4856233"/>
                <a:ext cx="192960" cy="14904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12474930-828D-8D22-B4E9-520A2315EB20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10347932" y="4847233"/>
                  <a:ext cx="2106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A27A147B-7BF1-ACDE-0AC4-412D2215CBB6}"/>
                    </a:ext>
                  </a:extLst>
                </p14:cNvPr>
                <p14:cNvContentPartPr/>
                <p14:nvPr/>
              </p14:nvContentPartPr>
              <p14:xfrm>
                <a:off x="10603532" y="4597753"/>
                <a:ext cx="109080" cy="363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A27A147B-7BF1-ACDE-0AC4-412D2215CBB6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10594892" y="4588753"/>
                  <a:ext cx="1267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BEA932D1-D701-3C82-DE2C-8939D9F0A21D}"/>
                    </a:ext>
                  </a:extLst>
                </p14:cNvPr>
                <p14:cNvContentPartPr/>
                <p14:nvPr/>
              </p14:nvContentPartPr>
              <p14:xfrm>
                <a:off x="10849412" y="4500193"/>
                <a:ext cx="63720" cy="997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BEA932D1-D701-3C82-DE2C-8939D9F0A21D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10840412" y="4491553"/>
                  <a:ext cx="8136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CE8687A4-4000-12E9-24CD-F5FB09B985AC}"/>
                    </a:ext>
                  </a:extLst>
                </p14:cNvPr>
                <p14:cNvContentPartPr/>
                <p14:nvPr/>
              </p14:nvContentPartPr>
              <p14:xfrm>
                <a:off x="10892972" y="4414153"/>
                <a:ext cx="24480" cy="1656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CE8687A4-4000-12E9-24CD-F5FB09B985AC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10884332" y="4405513"/>
                  <a:ext cx="421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F139807C-736B-F3EC-5C82-B6486018026B}"/>
                    </a:ext>
                  </a:extLst>
                </p14:cNvPr>
                <p14:cNvContentPartPr/>
                <p14:nvPr/>
              </p14:nvContentPartPr>
              <p14:xfrm>
                <a:off x="10724852" y="4668673"/>
                <a:ext cx="279720" cy="2052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F139807C-736B-F3EC-5C82-B6486018026B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10716212" y="4660033"/>
                  <a:ext cx="2973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6B7116D9-C32C-ED7A-F83F-D925DD462AC4}"/>
                    </a:ext>
                  </a:extLst>
                </p14:cNvPr>
                <p14:cNvContentPartPr/>
                <p14:nvPr/>
              </p14:nvContentPartPr>
              <p14:xfrm>
                <a:off x="10829612" y="4728433"/>
                <a:ext cx="95760" cy="17244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6B7116D9-C32C-ED7A-F83F-D925DD462AC4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10820612" y="4719433"/>
                  <a:ext cx="1134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D618F861-5EDE-ABED-9EA2-C7F615C02372}"/>
                    </a:ext>
                  </a:extLst>
                </p14:cNvPr>
                <p14:cNvContentPartPr/>
                <p14:nvPr/>
              </p14:nvContentPartPr>
              <p14:xfrm>
                <a:off x="10777772" y="4757953"/>
                <a:ext cx="199080" cy="2844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D618F861-5EDE-ABED-9EA2-C7F615C02372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10768772" y="4748953"/>
                  <a:ext cx="2167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B2AE11B4-DD5A-22A2-B1A3-1E5693E04744}"/>
                    </a:ext>
                  </a:extLst>
                </p14:cNvPr>
                <p14:cNvContentPartPr/>
                <p14:nvPr/>
              </p14:nvContentPartPr>
              <p14:xfrm>
                <a:off x="11123012" y="4509913"/>
                <a:ext cx="135360" cy="25344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B2AE11B4-DD5A-22A2-B1A3-1E5693E04744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11114012" y="4501273"/>
                  <a:ext cx="15300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31390DC9-E02F-04F2-3A3D-C1C5CDFC4F7C}"/>
                    </a:ext>
                  </a:extLst>
                </p14:cNvPr>
                <p14:cNvContentPartPr/>
                <p14:nvPr/>
              </p14:nvContentPartPr>
              <p14:xfrm>
                <a:off x="11150732" y="4644913"/>
                <a:ext cx="123840" cy="3888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31390DC9-E02F-04F2-3A3D-C1C5CDFC4F7C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11142092" y="4635913"/>
                  <a:ext cx="1414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3317025F-1DBF-31A8-4A63-86D37F7F3F48}"/>
                    </a:ext>
                  </a:extLst>
                </p14:cNvPr>
                <p14:cNvContentPartPr/>
                <p14:nvPr/>
              </p14:nvContentPartPr>
              <p14:xfrm>
                <a:off x="11105732" y="4503433"/>
                <a:ext cx="205560" cy="3924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3317025F-1DBF-31A8-4A63-86D37F7F3F48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11097092" y="4494793"/>
                  <a:ext cx="2232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F64EA73E-E0ED-AB3E-FFF5-9FE33A8BDF25}"/>
                    </a:ext>
                  </a:extLst>
                </p14:cNvPr>
                <p14:cNvContentPartPr/>
                <p14:nvPr/>
              </p14:nvContentPartPr>
              <p14:xfrm>
                <a:off x="11318492" y="4768393"/>
                <a:ext cx="128160" cy="1112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F64EA73E-E0ED-AB3E-FFF5-9FE33A8BDF25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11309852" y="4759753"/>
                  <a:ext cx="14580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A7DA2837-DB2F-C7B4-1D4A-5E95B6C46651}"/>
                    </a:ext>
                  </a:extLst>
                </p14:cNvPr>
                <p14:cNvContentPartPr/>
                <p14:nvPr/>
              </p14:nvContentPartPr>
              <p14:xfrm>
                <a:off x="11553932" y="4524313"/>
                <a:ext cx="158040" cy="25164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A7DA2837-DB2F-C7B4-1D4A-5E95B6C46651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11545292" y="4515673"/>
                  <a:ext cx="1756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424C27A0-3A84-56E1-1B4D-435CDF2A2164}"/>
                    </a:ext>
                  </a:extLst>
                </p14:cNvPr>
                <p14:cNvContentPartPr/>
                <p14:nvPr/>
              </p14:nvContentPartPr>
              <p14:xfrm>
                <a:off x="11480852" y="4642033"/>
                <a:ext cx="250560" cy="4176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424C27A0-3A84-56E1-1B4D-435CDF2A2164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11472212" y="4633393"/>
                  <a:ext cx="268200" cy="5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91D20F37-D36F-DE57-8507-D07A3B45EE68}"/>
                  </a:ext>
                </a:extLst>
              </p14:cNvPr>
              <p14:cNvContentPartPr/>
              <p14:nvPr/>
            </p14:nvContentPartPr>
            <p14:xfrm>
              <a:off x="3859292" y="3996913"/>
              <a:ext cx="395280" cy="31356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91D20F37-D36F-DE57-8507-D07A3B45EE68}"/>
                  </a:ext>
                </a:extLst>
              </p:cNvPr>
              <p:cNvPicPr/>
              <p:nvPr/>
            </p:nvPicPr>
            <p:blipFill>
              <a:blip r:embed="rId454"/>
              <a:stretch>
                <a:fillRect/>
              </a:stretch>
            </p:blipFill>
            <p:spPr>
              <a:xfrm>
                <a:off x="3769292" y="3816913"/>
                <a:ext cx="574920" cy="67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304" name="Ink 303">
                <a:extLst>
                  <a:ext uri="{FF2B5EF4-FFF2-40B4-BE49-F238E27FC236}">
                    <a16:creationId xmlns:a16="http://schemas.microsoft.com/office/drawing/2014/main" id="{27D89F2F-E261-65CD-AB30-E8D9A4AC12DF}"/>
                  </a:ext>
                </a:extLst>
              </p14:cNvPr>
              <p14:cNvContentPartPr/>
              <p14:nvPr/>
            </p14:nvContentPartPr>
            <p14:xfrm>
              <a:off x="3668132" y="4756153"/>
              <a:ext cx="2871360" cy="624960"/>
            </p14:xfrm>
          </p:contentPart>
        </mc:Choice>
        <mc:Fallback xmlns="">
          <p:pic>
            <p:nvPicPr>
              <p:cNvPr id="304" name="Ink 303">
                <a:extLst>
                  <a:ext uri="{FF2B5EF4-FFF2-40B4-BE49-F238E27FC236}">
                    <a16:creationId xmlns:a16="http://schemas.microsoft.com/office/drawing/2014/main" id="{27D89F2F-E261-65CD-AB30-E8D9A4AC12DF}"/>
                  </a:ext>
                </a:extLst>
              </p:cNvPr>
              <p:cNvPicPr/>
              <p:nvPr/>
            </p:nvPicPr>
            <p:blipFill>
              <a:blip r:embed="rId456"/>
              <a:stretch>
                <a:fillRect/>
              </a:stretch>
            </p:blipFill>
            <p:spPr>
              <a:xfrm>
                <a:off x="3578492" y="4576513"/>
                <a:ext cx="3051000" cy="9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305" name="Ink 304">
                <a:extLst>
                  <a:ext uri="{FF2B5EF4-FFF2-40B4-BE49-F238E27FC236}">
                    <a16:creationId xmlns:a16="http://schemas.microsoft.com/office/drawing/2014/main" id="{D2C0E415-F0A7-F6CF-4199-20DEBB69EE67}"/>
                  </a:ext>
                </a:extLst>
              </p14:cNvPr>
              <p14:cNvContentPartPr/>
              <p14:nvPr/>
            </p14:nvContentPartPr>
            <p14:xfrm>
              <a:off x="4457972" y="3919153"/>
              <a:ext cx="327240" cy="410760"/>
            </p14:xfrm>
          </p:contentPart>
        </mc:Choice>
        <mc:Fallback xmlns="">
          <p:pic>
            <p:nvPicPr>
              <p:cNvPr id="305" name="Ink 304">
                <a:extLst>
                  <a:ext uri="{FF2B5EF4-FFF2-40B4-BE49-F238E27FC236}">
                    <a16:creationId xmlns:a16="http://schemas.microsoft.com/office/drawing/2014/main" id="{D2C0E415-F0A7-F6CF-4199-20DEBB69EE67}"/>
                  </a:ext>
                </a:extLst>
              </p:cNvPr>
              <p:cNvPicPr/>
              <p:nvPr/>
            </p:nvPicPr>
            <p:blipFill>
              <a:blip r:embed="rId458"/>
              <a:stretch>
                <a:fillRect/>
              </a:stretch>
            </p:blipFill>
            <p:spPr>
              <a:xfrm>
                <a:off x="4368332" y="3739513"/>
                <a:ext cx="506880" cy="77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306" name="Ink 305">
                <a:extLst>
                  <a:ext uri="{FF2B5EF4-FFF2-40B4-BE49-F238E27FC236}">
                    <a16:creationId xmlns:a16="http://schemas.microsoft.com/office/drawing/2014/main" id="{F1130180-7281-1375-98FB-ADE37B0EC213}"/>
                  </a:ext>
                </a:extLst>
              </p14:cNvPr>
              <p14:cNvContentPartPr/>
              <p14:nvPr/>
            </p14:nvContentPartPr>
            <p14:xfrm>
              <a:off x="7087052" y="4567873"/>
              <a:ext cx="2791440" cy="786240"/>
            </p14:xfrm>
          </p:contentPart>
        </mc:Choice>
        <mc:Fallback xmlns="">
          <p:pic>
            <p:nvPicPr>
              <p:cNvPr id="306" name="Ink 305">
                <a:extLst>
                  <a:ext uri="{FF2B5EF4-FFF2-40B4-BE49-F238E27FC236}">
                    <a16:creationId xmlns:a16="http://schemas.microsoft.com/office/drawing/2014/main" id="{F1130180-7281-1375-98FB-ADE37B0EC213}"/>
                  </a:ext>
                </a:extLst>
              </p:cNvPr>
              <p:cNvPicPr/>
              <p:nvPr/>
            </p:nvPicPr>
            <p:blipFill>
              <a:blip r:embed="rId460"/>
              <a:stretch>
                <a:fillRect/>
              </a:stretch>
            </p:blipFill>
            <p:spPr>
              <a:xfrm>
                <a:off x="6997052" y="4388233"/>
                <a:ext cx="2971080" cy="114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1" name="Group 320">
            <a:extLst>
              <a:ext uri="{FF2B5EF4-FFF2-40B4-BE49-F238E27FC236}">
                <a16:creationId xmlns:a16="http://schemas.microsoft.com/office/drawing/2014/main" id="{58A6DD12-2279-63D6-41BD-515788FB19E4}"/>
              </a:ext>
            </a:extLst>
          </p:cNvPr>
          <p:cNvGrpSpPr/>
          <p:nvPr/>
        </p:nvGrpSpPr>
        <p:grpSpPr>
          <a:xfrm>
            <a:off x="2462852" y="5748313"/>
            <a:ext cx="1498320" cy="599400"/>
            <a:chOff x="2462852" y="5748313"/>
            <a:chExt cx="1498320" cy="59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51FBC267-A17E-AB92-5CEA-CC63F9E2802C}"/>
                    </a:ext>
                  </a:extLst>
                </p14:cNvPr>
                <p14:cNvContentPartPr/>
                <p14:nvPr/>
              </p14:nvContentPartPr>
              <p14:xfrm>
                <a:off x="2462852" y="5929753"/>
                <a:ext cx="233280" cy="7236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51FBC267-A17E-AB92-5CEA-CC63F9E2802C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2453852" y="5921113"/>
                  <a:ext cx="25092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053D47A4-6969-681E-4972-84F8EBD1BEFB}"/>
                    </a:ext>
                  </a:extLst>
                </p14:cNvPr>
                <p14:cNvContentPartPr/>
                <p14:nvPr/>
              </p14:nvContentPartPr>
              <p14:xfrm>
                <a:off x="2468612" y="6039553"/>
                <a:ext cx="248400" cy="3672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053D47A4-6969-681E-4972-84F8EBD1BEFB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2459612" y="6030553"/>
                  <a:ext cx="2660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D2C8A395-E55A-F524-6A87-EC3185285847}"/>
                    </a:ext>
                  </a:extLst>
                </p14:cNvPr>
                <p14:cNvContentPartPr/>
                <p14:nvPr/>
              </p14:nvContentPartPr>
              <p14:xfrm>
                <a:off x="2990252" y="5748313"/>
                <a:ext cx="147960" cy="29268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D2C8A395-E55A-F524-6A87-EC3185285847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2981252" y="5739673"/>
                  <a:ext cx="16560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0F6650F6-3DE5-2240-62E6-9C4C6639449A}"/>
                    </a:ext>
                  </a:extLst>
                </p14:cNvPr>
                <p14:cNvContentPartPr/>
                <p14:nvPr/>
              </p14:nvContentPartPr>
              <p14:xfrm>
                <a:off x="2846972" y="6082393"/>
                <a:ext cx="358920" cy="4644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0F6650F6-3DE5-2240-62E6-9C4C6639449A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2838332" y="6073753"/>
                  <a:ext cx="3765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1C66113D-B47E-3548-DE29-222CC597EE4B}"/>
                    </a:ext>
                  </a:extLst>
                </p14:cNvPr>
                <p14:cNvContentPartPr/>
                <p14:nvPr/>
              </p14:nvContentPartPr>
              <p14:xfrm>
                <a:off x="2960732" y="6183913"/>
                <a:ext cx="192240" cy="16380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1C66113D-B47E-3548-DE29-222CC597EE4B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2951732" y="6175273"/>
                  <a:ext cx="20988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6D5FB554-5862-6535-8A98-10EEEAB84F65}"/>
                    </a:ext>
                  </a:extLst>
                </p14:cNvPr>
                <p14:cNvContentPartPr/>
                <p14:nvPr/>
              </p14:nvContentPartPr>
              <p14:xfrm>
                <a:off x="3419732" y="5871793"/>
                <a:ext cx="169200" cy="31932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6D5FB554-5862-6535-8A98-10EEEAB84F65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3410732" y="5862793"/>
                  <a:ext cx="18684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AD61F36E-3CAE-7B00-49D8-DF837AD83BF4}"/>
                    </a:ext>
                  </a:extLst>
                </p14:cNvPr>
                <p14:cNvContentPartPr/>
                <p14:nvPr/>
              </p14:nvContentPartPr>
              <p14:xfrm>
                <a:off x="3370412" y="6040993"/>
                <a:ext cx="178560" cy="2844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AD61F36E-3CAE-7B00-49D8-DF837AD83BF4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3361412" y="6032353"/>
                  <a:ext cx="1962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89EEE7E8-4DB9-E09A-22CA-C91200873192}"/>
                    </a:ext>
                  </a:extLst>
                </p14:cNvPr>
                <p14:cNvContentPartPr/>
                <p14:nvPr/>
              </p14:nvContentPartPr>
              <p14:xfrm>
                <a:off x="3643292" y="5916433"/>
                <a:ext cx="58320" cy="32040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89EEE7E8-4DB9-E09A-22CA-C91200873192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3634652" y="5907793"/>
                  <a:ext cx="759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A0CB4661-4743-28C5-7815-4722F5E6AC81}"/>
                    </a:ext>
                  </a:extLst>
                </p14:cNvPr>
                <p14:cNvContentPartPr/>
                <p14:nvPr/>
              </p14:nvContentPartPr>
              <p14:xfrm>
                <a:off x="3848492" y="5898433"/>
                <a:ext cx="112680" cy="30564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A0CB4661-4743-28C5-7815-4722F5E6AC81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3839852" y="5889433"/>
                  <a:ext cx="13032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C5B47279-C7BB-8006-09FB-6B76860882B9}"/>
                    </a:ext>
                  </a:extLst>
                </p14:cNvPr>
                <p14:cNvContentPartPr/>
                <p14:nvPr/>
              </p14:nvContentPartPr>
              <p14:xfrm>
                <a:off x="3713492" y="6025873"/>
                <a:ext cx="180720" cy="11808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C5B47279-C7BB-8006-09FB-6B76860882B9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3704852" y="6017233"/>
                  <a:ext cx="198360" cy="13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378" name="Ink 377">
                <a:extLst>
                  <a:ext uri="{FF2B5EF4-FFF2-40B4-BE49-F238E27FC236}">
                    <a16:creationId xmlns:a16="http://schemas.microsoft.com/office/drawing/2014/main" id="{761133E7-596A-C7D0-6B0C-7EA4394F2316}"/>
                  </a:ext>
                </a:extLst>
              </p14:cNvPr>
              <p14:cNvContentPartPr/>
              <p14:nvPr/>
            </p14:nvContentPartPr>
            <p14:xfrm>
              <a:off x="8556932" y="5908153"/>
              <a:ext cx="83880" cy="167400"/>
            </p14:xfrm>
          </p:contentPart>
        </mc:Choice>
        <mc:Fallback xmlns="">
          <p:pic>
            <p:nvPicPr>
              <p:cNvPr id="378" name="Ink 377">
                <a:extLst>
                  <a:ext uri="{FF2B5EF4-FFF2-40B4-BE49-F238E27FC236}">
                    <a16:creationId xmlns:a16="http://schemas.microsoft.com/office/drawing/2014/main" id="{761133E7-596A-C7D0-6B0C-7EA4394F2316}"/>
                  </a:ext>
                </a:extLst>
              </p:cNvPr>
              <p:cNvPicPr/>
              <p:nvPr/>
            </p:nvPicPr>
            <p:blipFill>
              <a:blip r:embed="rId482"/>
              <a:stretch>
                <a:fillRect/>
              </a:stretch>
            </p:blipFill>
            <p:spPr>
              <a:xfrm>
                <a:off x="8547932" y="5899153"/>
                <a:ext cx="101520" cy="18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9" name="Group 388">
            <a:extLst>
              <a:ext uri="{FF2B5EF4-FFF2-40B4-BE49-F238E27FC236}">
                <a16:creationId xmlns:a16="http://schemas.microsoft.com/office/drawing/2014/main" id="{783918AA-9011-9EE6-9DC0-F6A40DB73B2D}"/>
              </a:ext>
            </a:extLst>
          </p:cNvPr>
          <p:cNvGrpSpPr/>
          <p:nvPr/>
        </p:nvGrpSpPr>
        <p:grpSpPr>
          <a:xfrm>
            <a:off x="9164252" y="5625193"/>
            <a:ext cx="1814040" cy="622080"/>
            <a:chOff x="9164252" y="5625193"/>
            <a:chExt cx="1814040" cy="62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E9573B92-5461-C0BE-6738-7D344B93B73D}"/>
                    </a:ext>
                  </a:extLst>
                </p14:cNvPr>
                <p14:cNvContentPartPr/>
                <p14:nvPr/>
              </p14:nvContentPartPr>
              <p14:xfrm>
                <a:off x="9164252" y="5648233"/>
                <a:ext cx="323640" cy="40608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E9573B92-5461-C0BE-6738-7D344B93B73D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9155252" y="5639233"/>
                  <a:ext cx="34128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41E4F2A2-D818-EFC1-B85A-C8189A132790}"/>
                    </a:ext>
                  </a:extLst>
                </p14:cNvPr>
                <p14:cNvContentPartPr/>
                <p14:nvPr/>
              </p14:nvContentPartPr>
              <p14:xfrm>
                <a:off x="9709292" y="5821393"/>
                <a:ext cx="429480" cy="12060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41E4F2A2-D818-EFC1-B85A-C8189A132790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9700292" y="5812393"/>
                  <a:ext cx="4471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AFCC0E70-957C-97A4-EA1D-97433021F1FB}"/>
                    </a:ext>
                  </a:extLst>
                </p14:cNvPr>
                <p14:cNvContentPartPr/>
                <p14:nvPr/>
              </p14:nvContentPartPr>
              <p14:xfrm>
                <a:off x="10340012" y="5625193"/>
                <a:ext cx="255240" cy="62208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AFCC0E70-957C-97A4-EA1D-97433021F1FB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10331012" y="5616193"/>
                  <a:ext cx="272880" cy="63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69C612F1-9B3D-C908-9821-6B52B443C3DD}"/>
                    </a:ext>
                  </a:extLst>
                </p14:cNvPr>
                <p14:cNvContentPartPr/>
                <p14:nvPr/>
              </p14:nvContentPartPr>
              <p14:xfrm>
                <a:off x="10614332" y="5750833"/>
                <a:ext cx="147600" cy="27504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69C612F1-9B3D-C908-9821-6B52B443C3DD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10605692" y="5741833"/>
                  <a:ext cx="16524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68B02312-A2E2-E6DD-BF60-822BB34AF0B4}"/>
                    </a:ext>
                  </a:extLst>
                </p14:cNvPr>
                <p14:cNvContentPartPr/>
                <p14:nvPr/>
              </p14:nvContentPartPr>
              <p14:xfrm>
                <a:off x="10818092" y="5880793"/>
                <a:ext cx="160200" cy="11700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68B02312-A2E2-E6DD-BF60-822BB34AF0B4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10809092" y="5872153"/>
                  <a:ext cx="177840" cy="13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0AE2E77A-5C64-2F64-E20D-A08D2E90BA07}"/>
              </a:ext>
            </a:extLst>
          </p:cNvPr>
          <p:cNvGrpSpPr/>
          <p:nvPr/>
        </p:nvGrpSpPr>
        <p:grpSpPr>
          <a:xfrm>
            <a:off x="11215532" y="5831473"/>
            <a:ext cx="856080" cy="176040"/>
            <a:chOff x="11215532" y="5831473"/>
            <a:chExt cx="856080" cy="17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A0968E29-728B-3742-C244-B280E0FAEF23}"/>
                    </a:ext>
                  </a:extLst>
                </p14:cNvPr>
                <p14:cNvContentPartPr/>
                <p14:nvPr/>
              </p14:nvContentPartPr>
              <p14:xfrm>
                <a:off x="11215532" y="5852713"/>
                <a:ext cx="232200" cy="10764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A0968E29-728B-3742-C244-B280E0FAEF23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11206532" y="5844073"/>
                  <a:ext cx="2498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6A47D682-4FAA-27D7-4FA8-8DE797CE1C95}"/>
                    </a:ext>
                  </a:extLst>
                </p14:cNvPr>
                <p14:cNvContentPartPr/>
                <p14:nvPr/>
              </p14:nvContentPartPr>
              <p14:xfrm>
                <a:off x="11509292" y="5832193"/>
                <a:ext cx="132840" cy="17532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6A47D682-4FAA-27D7-4FA8-8DE797CE1C95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11500292" y="5823553"/>
                  <a:ext cx="1504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938488FD-2E4D-8058-ADC0-235838524ECF}"/>
                    </a:ext>
                  </a:extLst>
                </p14:cNvPr>
                <p14:cNvContentPartPr/>
                <p14:nvPr/>
              </p14:nvContentPartPr>
              <p14:xfrm>
                <a:off x="11714132" y="5831473"/>
                <a:ext cx="144360" cy="10080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938488FD-2E4D-8058-ADC0-235838524ECF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11705492" y="5822473"/>
                  <a:ext cx="1620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7F5C3612-BA5E-7D5D-E4C9-BDAC1D6E28ED}"/>
                    </a:ext>
                  </a:extLst>
                </p14:cNvPr>
                <p14:cNvContentPartPr/>
                <p14:nvPr/>
              </p14:nvContentPartPr>
              <p14:xfrm>
                <a:off x="11874332" y="5850193"/>
                <a:ext cx="197280" cy="12060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7F5C3612-BA5E-7D5D-E4C9-BDAC1D6E28ED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11865692" y="5841193"/>
                  <a:ext cx="214920" cy="13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396" name="Ink 395">
                <a:extLst>
                  <a:ext uri="{FF2B5EF4-FFF2-40B4-BE49-F238E27FC236}">
                    <a16:creationId xmlns:a16="http://schemas.microsoft.com/office/drawing/2014/main" id="{4AC552BC-1B2A-958B-9CF4-49F5AC1C9B85}"/>
                  </a:ext>
                </a:extLst>
              </p14:cNvPr>
              <p14:cNvContentPartPr/>
              <p14:nvPr/>
            </p14:nvContentPartPr>
            <p14:xfrm>
              <a:off x="9211412" y="6101473"/>
              <a:ext cx="66600" cy="153000"/>
            </p14:xfrm>
          </p:contentPart>
        </mc:Choice>
        <mc:Fallback xmlns="">
          <p:pic>
            <p:nvPicPr>
              <p:cNvPr id="396" name="Ink 395">
                <a:extLst>
                  <a:ext uri="{FF2B5EF4-FFF2-40B4-BE49-F238E27FC236}">
                    <a16:creationId xmlns:a16="http://schemas.microsoft.com/office/drawing/2014/main" id="{4AC552BC-1B2A-958B-9CF4-49F5AC1C9B85}"/>
                  </a:ext>
                </a:extLst>
              </p:cNvPr>
              <p:cNvPicPr/>
              <p:nvPr/>
            </p:nvPicPr>
            <p:blipFill>
              <a:blip r:embed="rId502"/>
              <a:stretch>
                <a:fillRect/>
              </a:stretch>
            </p:blipFill>
            <p:spPr>
              <a:xfrm>
                <a:off x="9202412" y="6092473"/>
                <a:ext cx="84240" cy="170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8" name="Group 397">
            <a:extLst>
              <a:ext uri="{FF2B5EF4-FFF2-40B4-BE49-F238E27FC236}">
                <a16:creationId xmlns:a16="http://schemas.microsoft.com/office/drawing/2014/main" id="{8A2B9234-C56C-BB03-4112-664C1858ACEE}"/>
              </a:ext>
            </a:extLst>
          </p:cNvPr>
          <p:cNvGrpSpPr/>
          <p:nvPr/>
        </p:nvGrpSpPr>
        <p:grpSpPr>
          <a:xfrm>
            <a:off x="4083932" y="5557513"/>
            <a:ext cx="4047840" cy="831240"/>
            <a:chOff x="4083932" y="5557513"/>
            <a:chExt cx="4047840" cy="83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7129EDC2-B189-90EC-DC23-98A4FF68E3E6}"/>
                    </a:ext>
                  </a:extLst>
                </p14:cNvPr>
                <p14:cNvContentPartPr/>
                <p14:nvPr/>
              </p14:nvContentPartPr>
              <p14:xfrm>
                <a:off x="4083932" y="6044593"/>
                <a:ext cx="203040" cy="17388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7129EDC2-B189-90EC-DC23-98A4FF68E3E6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4074932" y="6035593"/>
                  <a:ext cx="2206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6BE569F7-B80A-FF4A-2D34-A1BDCBBDD182}"/>
                    </a:ext>
                  </a:extLst>
                </p14:cNvPr>
                <p14:cNvContentPartPr/>
                <p14:nvPr/>
              </p14:nvContentPartPr>
              <p14:xfrm>
                <a:off x="4302812" y="5883313"/>
                <a:ext cx="109080" cy="576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6BE569F7-B80A-FF4A-2D34-A1BDCBBDD182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4294172" y="5874313"/>
                  <a:ext cx="1267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0DA070BF-51C5-0B35-CAE5-A5FC1970C1C2}"/>
                    </a:ext>
                  </a:extLst>
                </p14:cNvPr>
                <p14:cNvContentPartPr/>
                <p14:nvPr/>
              </p14:nvContentPartPr>
              <p14:xfrm>
                <a:off x="4551572" y="5732473"/>
                <a:ext cx="46800" cy="12528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0DA070BF-51C5-0B35-CAE5-A5FC1970C1C2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4542932" y="5723833"/>
                  <a:ext cx="644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96FBD57E-6D6E-A6B2-86C7-BACB7535C064}"/>
                    </a:ext>
                  </a:extLst>
                </p14:cNvPr>
                <p14:cNvContentPartPr/>
                <p14:nvPr/>
              </p14:nvContentPartPr>
              <p14:xfrm>
                <a:off x="4591892" y="5658673"/>
                <a:ext cx="23400" cy="1368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96FBD57E-6D6E-A6B2-86C7-BACB7535C064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4583252" y="5650033"/>
                  <a:ext cx="410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40A3482D-96D5-6D6A-4772-9C4CB376F0BF}"/>
                    </a:ext>
                  </a:extLst>
                </p14:cNvPr>
                <p14:cNvContentPartPr/>
                <p14:nvPr/>
              </p14:nvContentPartPr>
              <p14:xfrm>
                <a:off x="4475252" y="5888713"/>
                <a:ext cx="202320" cy="3672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40A3482D-96D5-6D6A-4772-9C4CB376F0BF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4466612" y="5880073"/>
                  <a:ext cx="219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11D9A909-38E3-001B-EAFE-C2EB220A86AB}"/>
                    </a:ext>
                  </a:extLst>
                </p14:cNvPr>
                <p14:cNvContentPartPr/>
                <p14:nvPr/>
              </p14:nvContentPartPr>
              <p14:xfrm>
                <a:off x="4548332" y="5940913"/>
                <a:ext cx="77760" cy="14616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11D9A909-38E3-001B-EAFE-C2EB220A86AB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4539692" y="5931913"/>
                  <a:ext cx="9540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477BBA93-CBF2-B9B8-2D91-FD8AA78FAC8F}"/>
                    </a:ext>
                  </a:extLst>
                </p14:cNvPr>
                <p14:cNvContentPartPr/>
                <p14:nvPr/>
              </p14:nvContentPartPr>
              <p14:xfrm>
                <a:off x="4513772" y="5965753"/>
                <a:ext cx="112320" cy="9108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477BBA93-CBF2-B9B8-2D91-FD8AA78FAC8F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4504772" y="5957113"/>
                  <a:ext cx="1299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93C6C067-6CAF-0800-835F-E4D7E444ED1D}"/>
                    </a:ext>
                  </a:extLst>
                </p14:cNvPr>
                <p14:cNvContentPartPr/>
                <p14:nvPr/>
              </p14:nvContentPartPr>
              <p14:xfrm>
                <a:off x="4815812" y="5761273"/>
                <a:ext cx="90000" cy="1839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93C6C067-6CAF-0800-835F-E4D7E444ED1D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4807172" y="5752273"/>
                  <a:ext cx="10764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DBA88CE5-EDE7-A6BC-6826-113DA6C386D8}"/>
                    </a:ext>
                  </a:extLst>
                </p14:cNvPr>
                <p14:cNvContentPartPr/>
                <p14:nvPr/>
              </p14:nvContentPartPr>
              <p14:xfrm>
                <a:off x="4833452" y="5872513"/>
                <a:ext cx="114840" cy="1656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DBA88CE5-EDE7-A6BC-6826-113DA6C386D8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4824452" y="5863513"/>
                  <a:ext cx="1324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BFB13671-FD83-85D0-A494-0BC3A6FDDF46}"/>
                    </a:ext>
                  </a:extLst>
                </p14:cNvPr>
                <p14:cNvContentPartPr/>
                <p14:nvPr/>
              </p14:nvContentPartPr>
              <p14:xfrm>
                <a:off x="4819412" y="5787913"/>
                <a:ext cx="187920" cy="1044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BFB13671-FD83-85D0-A494-0BC3A6FDDF46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4810412" y="5778913"/>
                  <a:ext cx="2055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2D65293F-9331-45A4-6F21-E4E08D6F6C39}"/>
                    </a:ext>
                  </a:extLst>
                </p14:cNvPr>
                <p14:cNvContentPartPr/>
                <p14:nvPr/>
              </p14:nvContentPartPr>
              <p14:xfrm>
                <a:off x="4993652" y="5926873"/>
                <a:ext cx="56880" cy="8172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2D65293F-9331-45A4-6F21-E4E08D6F6C39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4985012" y="5918233"/>
                  <a:ext cx="745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2FA1D783-73B5-7BBE-4337-3F2CB50F693B}"/>
                    </a:ext>
                  </a:extLst>
                </p14:cNvPr>
                <p14:cNvContentPartPr/>
                <p14:nvPr/>
              </p14:nvContentPartPr>
              <p14:xfrm>
                <a:off x="5181212" y="5705833"/>
                <a:ext cx="104040" cy="25704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2FA1D783-73B5-7BBE-4337-3F2CB50F693B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5172212" y="5696833"/>
                  <a:ext cx="1216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28D541FD-4679-1E52-B064-8346701C1496}"/>
                    </a:ext>
                  </a:extLst>
                </p14:cNvPr>
                <p14:cNvContentPartPr/>
                <p14:nvPr/>
              </p14:nvContentPartPr>
              <p14:xfrm>
                <a:off x="5087612" y="5831113"/>
                <a:ext cx="252360" cy="1872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28D541FD-4679-1E52-B064-8346701C1496}"/>
                    </a:ext>
                  </a:extLst>
                </p:cNvPr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5078612" y="5822473"/>
                  <a:ext cx="2700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9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1146B7E4-CE34-0EC6-8373-D44B8EE6B272}"/>
                    </a:ext>
                  </a:extLst>
                </p14:cNvPr>
                <p14:cNvContentPartPr/>
                <p14:nvPr/>
              </p14:nvContentPartPr>
              <p14:xfrm>
                <a:off x="5740652" y="5754433"/>
                <a:ext cx="29160" cy="9324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1146B7E4-CE34-0EC6-8373-D44B8EE6B272}"/>
                    </a:ext>
                  </a:extLst>
                </p:cNvPr>
                <p:cNvPicPr/>
                <p:nvPr/>
              </p:nvPicPr>
              <p:blipFill>
                <a:blip r:embed="rId530"/>
                <a:stretch>
                  <a:fillRect/>
                </a:stretch>
              </p:blipFill>
              <p:spPr>
                <a:xfrm>
                  <a:off x="5732012" y="5745793"/>
                  <a:ext cx="468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1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A11C9AE8-0134-A688-203A-BD3871542060}"/>
                    </a:ext>
                  </a:extLst>
                </p14:cNvPr>
                <p14:cNvContentPartPr/>
                <p14:nvPr/>
              </p14:nvContentPartPr>
              <p14:xfrm>
                <a:off x="5450852" y="6227113"/>
                <a:ext cx="136800" cy="12636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A11C9AE8-0134-A688-203A-BD3871542060}"/>
                    </a:ext>
                  </a:extLst>
                </p:cNvPr>
                <p:cNvPicPr/>
                <p:nvPr/>
              </p:nvPicPr>
              <p:blipFill>
                <a:blip r:embed="rId532"/>
                <a:stretch>
                  <a:fillRect/>
                </a:stretch>
              </p:blipFill>
              <p:spPr>
                <a:xfrm>
                  <a:off x="5442212" y="6218113"/>
                  <a:ext cx="1544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6BD53072-DF26-E5DB-3104-EA379A942FF2}"/>
                    </a:ext>
                  </a:extLst>
                </p14:cNvPr>
                <p14:cNvContentPartPr/>
                <p14:nvPr/>
              </p14:nvContentPartPr>
              <p14:xfrm>
                <a:off x="6353372" y="5685673"/>
                <a:ext cx="167760" cy="15660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6BD53072-DF26-E5DB-3104-EA379A942FF2}"/>
                    </a:ext>
                  </a:extLst>
                </p:cNvPr>
                <p:cNvPicPr/>
                <p:nvPr/>
              </p:nvPicPr>
              <p:blipFill>
                <a:blip r:embed="rId534"/>
                <a:stretch>
                  <a:fillRect/>
                </a:stretch>
              </p:blipFill>
              <p:spPr>
                <a:xfrm>
                  <a:off x="6344372" y="5676673"/>
                  <a:ext cx="1854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78719867-CBD3-8F96-1780-AB50F25E7DF3}"/>
                    </a:ext>
                  </a:extLst>
                </p14:cNvPr>
                <p14:cNvContentPartPr/>
                <p14:nvPr/>
              </p14:nvContentPartPr>
              <p14:xfrm>
                <a:off x="6549932" y="5651833"/>
                <a:ext cx="105120" cy="1476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78719867-CBD3-8F96-1780-AB50F25E7DF3}"/>
                    </a:ext>
                  </a:extLst>
                </p:cNvPr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6540932" y="5643193"/>
                  <a:ext cx="1227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F8F87255-5BA3-9A3F-AD64-AA82340F2D74}"/>
                    </a:ext>
                  </a:extLst>
                </p14:cNvPr>
                <p14:cNvContentPartPr/>
                <p14:nvPr/>
              </p14:nvContentPartPr>
              <p14:xfrm>
                <a:off x="6702572" y="5623753"/>
                <a:ext cx="41400" cy="4608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F8F87255-5BA3-9A3F-AD64-AA82340F2D74}"/>
                    </a:ext>
                  </a:extLst>
                </p:cNvPr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6693572" y="5614753"/>
                  <a:ext cx="5904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9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A3CAB6F3-1F35-911B-10DB-F24216202659}"/>
                    </a:ext>
                  </a:extLst>
                </p14:cNvPr>
                <p14:cNvContentPartPr/>
                <p14:nvPr/>
              </p14:nvContentPartPr>
              <p14:xfrm>
                <a:off x="6754052" y="5557513"/>
                <a:ext cx="19800" cy="1368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A3CAB6F3-1F35-911B-10DB-F24216202659}"/>
                    </a:ext>
                  </a:extLst>
                </p:cNvPr>
                <p:cNvPicPr/>
                <p:nvPr/>
              </p:nvPicPr>
              <p:blipFill>
                <a:blip r:embed="rId540"/>
                <a:stretch>
                  <a:fillRect/>
                </a:stretch>
              </p:blipFill>
              <p:spPr>
                <a:xfrm>
                  <a:off x="6745412" y="5548513"/>
                  <a:ext cx="37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8EB64A5D-70FB-EEDA-76FB-3E116C74390A}"/>
                    </a:ext>
                  </a:extLst>
                </p14:cNvPr>
                <p14:cNvContentPartPr/>
                <p14:nvPr/>
              </p14:nvContentPartPr>
              <p14:xfrm>
                <a:off x="6636332" y="5703313"/>
                <a:ext cx="169560" cy="5400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8EB64A5D-70FB-EEDA-76FB-3E116C74390A}"/>
                    </a:ext>
                  </a:extLst>
                </p:cNvPr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6627332" y="5694313"/>
                  <a:ext cx="18720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462898F3-D58B-2EA2-1AD8-601452764BDB}"/>
                    </a:ext>
                  </a:extLst>
                </p14:cNvPr>
                <p14:cNvContentPartPr/>
                <p14:nvPr/>
              </p14:nvContentPartPr>
              <p14:xfrm>
                <a:off x="6692132" y="5782513"/>
                <a:ext cx="90720" cy="8316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462898F3-D58B-2EA2-1AD8-601452764BDB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6683132" y="5773513"/>
                  <a:ext cx="1083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E1BDC218-F46F-7C02-F0CB-6139EB1FC22A}"/>
                    </a:ext>
                  </a:extLst>
                </p14:cNvPr>
                <p14:cNvContentPartPr/>
                <p14:nvPr/>
              </p14:nvContentPartPr>
              <p14:xfrm>
                <a:off x="6661892" y="5794753"/>
                <a:ext cx="130680" cy="5004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E1BDC218-F46F-7C02-F0CB-6139EB1FC22A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6652892" y="5785753"/>
                  <a:ext cx="14832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16B5BE9E-929D-B326-A2B2-A755F0F225BF}"/>
                    </a:ext>
                  </a:extLst>
                </p14:cNvPr>
                <p14:cNvContentPartPr/>
                <p14:nvPr/>
              </p14:nvContentPartPr>
              <p14:xfrm>
                <a:off x="6909932" y="5627713"/>
                <a:ext cx="179640" cy="16164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16B5BE9E-929D-B326-A2B2-A755F0F225BF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6900932" y="5618713"/>
                  <a:ext cx="1972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944F43B1-EE34-F736-1917-9422CE18D442}"/>
                    </a:ext>
                  </a:extLst>
                </p14:cNvPr>
                <p14:cNvContentPartPr/>
                <p14:nvPr/>
              </p14:nvContentPartPr>
              <p14:xfrm>
                <a:off x="7093532" y="5795833"/>
                <a:ext cx="79200" cy="6912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944F43B1-EE34-F736-1917-9422CE18D442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7084532" y="5787193"/>
                  <a:ext cx="9684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A63AAAFB-1E7D-D945-3F8E-4B53D8824FBF}"/>
                    </a:ext>
                  </a:extLst>
                </p14:cNvPr>
                <p14:cNvContentPartPr/>
                <p14:nvPr/>
              </p14:nvContentPartPr>
              <p14:xfrm>
                <a:off x="7341212" y="5618353"/>
                <a:ext cx="88560" cy="18504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A63AAAFB-1E7D-D945-3F8E-4B53D8824FBF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7332572" y="5609713"/>
                  <a:ext cx="1062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81C414DD-631E-F6F5-F45F-5C980524915A}"/>
                    </a:ext>
                  </a:extLst>
                </p14:cNvPr>
                <p14:cNvContentPartPr/>
                <p14:nvPr/>
              </p14:nvContentPartPr>
              <p14:xfrm>
                <a:off x="7232852" y="5675953"/>
                <a:ext cx="204840" cy="3276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81C414DD-631E-F6F5-F45F-5C980524915A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7223852" y="5667313"/>
                  <a:ext cx="2224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8DCAA18A-384D-B754-D2CC-CBABDAADDA80}"/>
                    </a:ext>
                  </a:extLst>
                </p14:cNvPr>
                <p14:cNvContentPartPr/>
                <p14:nvPr/>
              </p14:nvContentPartPr>
              <p14:xfrm>
                <a:off x="5921012" y="5931193"/>
                <a:ext cx="2127240" cy="9396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8DCAA18A-384D-B754-D2CC-CBABDAADDA80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5912372" y="5922193"/>
                  <a:ext cx="21448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810394D8-01D0-CF2E-B1BC-D858591DE232}"/>
                    </a:ext>
                  </a:extLst>
                </p14:cNvPr>
                <p14:cNvContentPartPr/>
                <p14:nvPr/>
              </p14:nvContentPartPr>
              <p14:xfrm>
                <a:off x="5931812" y="6130633"/>
                <a:ext cx="124560" cy="20124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810394D8-01D0-CF2E-B1BC-D858591DE232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5922812" y="6121633"/>
                  <a:ext cx="1422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CBDA3AA6-369F-0FE6-BABC-16DCDE1D27FB}"/>
                    </a:ext>
                  </a:extLst>
                </p14:cNvPr>
                <p14:cNvContentPartPr/>
                <p14:nvPr/>
              </p14:nvContentPartPr>
              <p14:xfrm>
                <a:off x="5965652" y="6268513"/>
                <a:ext cx="140400" cy="1368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CBDA3AA6-369F-0FE6-BABC-16DCDE1D27FB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5957012" y="6259513"/>
                  <a:ext cx="1580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2D39CEC8-B538-6C74-EBC3-CF20410DF1D0}"/>
                    </a:ext>
                  </a:extLst>
                </p14:cNvPr>
                <p14:cNvContentPartPr/>
                <p14:nvPr/>
              </p14:nvContentPartPr>
              <p14:xfrm>
                <a:off x="6130532" y="6072673"/>
                <a:ext cx="80280" cy="5832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2D39CEC8-B538-6C74-EBC3-CF20410DF1D0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6121532" y="6064033"/>
                  <a:ext cx="979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51FFDBB3-2B0A-D854-0BE3-25B5C2FD4527}"/>
                    </a:ext>
                  </a:extLst>
                </p14:cNvPr>
                <p14:cNvContentPartPr/>
                <p14:nvPr/>
              </p14:nvContentPartPr>
              <p14:xfrm>
                <a:off x="6182012" y="6197593"/>
                <a:ext cx="123840" cy="13284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51FFDBB3-2B0A-D854-0BE3-25B5C2FD4527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6173372" y="6188593"/>
                  <a:ext cx="1414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CF357E43-1BBF-F6E8-9FDB-75DC093E6405}"/>
                    </a:ext>
                  </a:extLst>
                </p14:cNvPr>
                <p14:cNvContentPartPr/>
                <p14:nvPr/>
              </p14:nvContentPartPr>
              <p14:xfrm>
                <a:off x="6355532" y="6121633"/>
                <a:ext cx="97920" cy="2232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CF357E43-1BBF-F6E8-9FDB-75DC093E6405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6346532" y="6112633"/>
                  <a:ext cx="1155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159D2D71-9AAF-2F39-D31A-5AE768404B84}"/>
                    </a:ext>
                  </a:extLst>
                </p14:cNvPr>
                <p14:cNvContentPartPr/>
                <p14:nvPr/>
              </p14:nvContentPartPr>
              <p14:xfrm>
                <a:off x="6525812" y="6087433"/>
                <a:ext cx="153360" cy="16236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159D2D71-9AAF-2F39-D31A-5AE768404B84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6516812" y="6078793"/>
                  <a:ext cx="1710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29F47A81-6E54-7AA5-2970-438C68333A59}"/>
                    </a:ext>
                  </a:extLst>
                </p14:cNvPr>
                <p14:cNvContentPartPr/>
                <p14:nvPr/>
              </p14:nvContentPartPr>
              <p14:xfrm>
                <a:off x="6866012" y="6139633"/>
                <a:ext cx="7920" cy="16740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29F47A81-6E54-7AA5-2970-438C68333A59}"/>
                    </a:ext>
                  </a:extLst>
                </p:cNvPr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6857012" y="6130633"/>
                  <a:ext cx="255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12A896A7-5C7F-3B30-3405-DE72DA7334BE}"/>
                    </a:ext>
                  </a:extLst>
                </p14:cNvPr>
                <p14:cNvContentPartPr/>
                <p14:nvPr/>
              </p14:nvContentPartPr>
              <p14:xfrm>
                <a:off x="6760172" y="6214873"/>
                <a:ext cx="191520" cy="5148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12A896A7-5C7F-3B30-3405-DE72DA7334BE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6751532" y="6206233"/>
                  <a:ext cx="20916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0CE501F0-38BE-9CBE-96E1-5A893EC7638E}"/>
                    </a:ext>
                  </a:extLst>
                </p14:cNvPr>
                <p14:cNvContentPartPr/>
                <p14:nvPr/>
              </p14:nvContentPartPr>
              <p14:xfrm>
                <a:off x="7019372" y="6134593"/>
                <a:ext cx="37800" cy="19152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0CE501F0-38BE-9CBE-96E1-5A893EC7638E}"/>
                    </a:ext>
                  </a:extLst>
                </p:cNvPr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7010732" y="6125593"/>
                  <a:ext cx="554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9B07A644-F11C-CA8F-5C7D-8954835B8C0E}"/>
                    </a:ext>
                  </a:extLst>
                </p14:cNvPr>
                <p14:cNvContentPartPr/>
                <p14:nvPr/>
              </p14:nvContentPartPr>
              <p14:xfrm>
                <a:off x="7002452" y="6132073"/>
                <a:ext cx="133920" cy="21528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9B07A644-F11C-CA8F-5C7D-8954835B8C0E}"/>
                    </a:ext>
                  </a:extLst>
                </p:cNvPr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6993812" y="6123073"/>
                  <a:ext cx="15156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AA0A200C-2F30-A3DF-CB75-924F7EC11E2F}"/>
                    </a:ext>
                  </a:extLst>
                </p14:cNvPr>
                <p14:cNvContentPartPr/>
                <p14:nvPr/>
              </p14:nvContentPartPr>
              <p14:xfrm>
                <a:off x="7164812" y="6103273"/>
                <a:ext cx="112680" cy="8496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AA0A200C-2F30-A3DF-CB75-924F7EC11E2F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7155812" y="6094273"/>
                  <a:ext cx="1303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3CCC8231-CDD2-8B19-9502-39FDFE569CE7}"/>
                    </a:ext>
                  </a:extLst>
                </p14:cNvPr>
                <p14:cNvContentPartPr/>
                <p14:nvPr/>
              </p14:nvContentPartPr>
              <p14:xfrm>
                <a:off x="7277132" y="6262033"/>
                <a:ext cx="166320" cy="11412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3CCC8231-CDD2-8B19-9502-39FDFE569CE7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7268492" y="6253393"/>
                  <a:ext cx="1839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1EB2A467-526E-5A9B-D122-3DC952505164}"/>
                    </a:ext>
                  </a:extLst>
                </p14:cNvPr>
                <p14:cNvContentPartPr/>
                <p14:nvPr/>
              </p14:nvContentPartPr>
              <p14:xfrm>
                <a:off x="7490612" y="6073753"/>
                <a:ext cx="159120" cy="15372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1EB2A467-526E-5A9B-D122-3DC952505164}"/>
                    </a:ext>
                  </a:extLst>
                </p:cNvPr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7481612" y="6064753"/>
                  <a:ext cx="1767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0A5FC7C2-03FC-3573-239A-3D92F85CE148}"/>
                    </a:ext>
                  </a:extLst>
                </p14:cNvPr>
                <p14:cNvContentPartPr/>
                <p14:nvPr/>
              </p14:nvContentPartPr>
              <p14:xfrm>
                <a:off x="7636052" y="6152953"/>
                <a:ext cx="195480" cy="20196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0A5FC7C2-03FC-3573-239A-3D92F85CE148}"/>
                    </a:ext>
                  </a:extLst>
                </p:cNvPr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7627052" y="6143953"/>
                  <a:ext cx="2131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ECFC903A-2FB8-D29D-EAF6-D9C94D66C22F}"/>
                    </a:ext>
                  </a:extLst>
                </p14:cNvPr>
                <p14:cNvContentPartPr/>
                <p14:nvPr/>
              </p14:nvContentPartPr>
              <p14:xfrm>
                <a:off x="7850972" y="6324313"/>
                <a:ext cx="164520" cy="6444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ECFC903A-2FB8-D29D-EAF6-D9C94D66C22F}"/>
                    </a:ext>
                  </a:extLst>
                </p:cNvPr>
                <p:cNvPicPr/>
                <p:nvPr/>
              </p:nvPicPr>
              <p:blipFill>
                <a:blip r:embed="rId586"/>
                <a:stretch>
                  <a:fillRect/>
                </a:stretch>
              </p:blipFill>
              <p:spPr>
                <a:xfrm>
                  <a:off x="7841972" y="6315313"/>
                  <a:ext cx="18216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7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3D61577D-2CAC-1A9B-77F5-45C3AAB85C75}"/>
                    </a:ext>
                  </a:extLst>
                </p14:cNvPr>
                <p14:cNvContentPartPr/>
                <p14:nvPr/>
              </p14:nvContentPartPr>
              <p14:xfrm>
                <a:off x="7953932" y="6097873"/>
                <a:ext cx="120240" cy="10800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3D61577D-2CAC-1A9B-77F5-45C3AAB85C75}"/>
                    </a:ext>
                  </a:extLst>
                </p:cNvPr>
                <p:cNvPicPr/>
                <p:nvPr/>
              </p:nvPicPr>
              <p:blipFill>
                <a:blip r:embed="rId588"/>
                <a:stretch>
                  <a:fillRect/>
                </a:stretch>
              </p:blipFill>
              <p:spPr>
                <a:xfrm>
                  <a:off x="7944932" y="6088873"/>
                  <a:ext cx="1378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9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1B2B9CB6-3A8C-B5DF-08AC-531CAA1559DD}"/>
                    </a:ext>
                  </a:extLst>
                </p14:cNvPr>
                <p14:cNvContentPartPr/>
                <p14:nvPr/>
              </p14:nvContentPartPr>
              <p14:xfrm>
                <a:off x="7981292" y="5958913"/>
                <a:ext cx="150480" cy="3672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1B2B9CB6-3A8C-B5DF-08AC-531CAA1559DD}"/>
                    </a:ext>
                  </a:extLst>
                </p:cNvPr>
                <p:cNvPicPr/>
                <p:nvPr/>
              </p:nvPicPr>
              <p:blipFill>
                <a:blip r:embed="rId590"/>
                <a:stretch>
                  <a:fillRect/>
                </a:stretch>
              </p:blipFill>
              <p:spPr>
                <a:xfrm>
                  <a:off x="7972652" y="5949913"/>
                  <a:ext cx="1681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1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58B1E45E-F477-9288-9BE4-997D1DA9434D}"/>
                    </a:ext>
                  </a:extLst>
                </p14:cNvPr>
                <p14:cNvContentPartPr/>
                <p14:nvPr/>
              </p14:nvContentPartPr>
              <p14:xfrm>
                <a:off x="5473172" y="5841913"/>
                <a:ext cx="262080" cy="25236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58B1E45E-F477-9288-9BE4-997D1DA9434D}"/>
                    </a:ext>
                  </a:extLst>
                </p:cNvPr>
                <p:cNvPicPr/>
                <p:nvPr/>
              </p:nvPicPr>
              <p:blipFill>
                <a:blip r:embed="rId592"/>
                <a:stretch>
                  <a:fillRect/>
                </a:stretch>
              </p:blipFill>
              <p:spPr>
                <a:xfrm>
                  <a:off x="5464532" y="5832913"/>
                  <a:ext cx="279720" cy="270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11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873094E-C594-1250-735A-DE6131294C62}"/>
              </a:ext>
            </a:extLst>
          </p:cNvPr>
          <p:cNvGrpSpPr/>
          <p:nvPr/>
        </p:nvGrpSpPr>
        <p:grpSpPr>
          <a:xfrm>
            <a:off x="1373852" y="244993"/>
            <a:ext cx="692280" cy="395280"/>
            <a:chOff x="1373852" y="244993"/>
            <a:chExt cx="692280" cy="39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8723109-1ACA-AAFF-7A83-3FC835164841}"/>
                    </a:ext>
                  </a:extLst>
                </p14:cNvPr>
                <p14:cNvContentPartPr/>
                <p14:nvPr/>
              </p14:nvContentPartPr>
              <p14:xfrm>
                <a:off x="1373852" y="262273"/>
                <a:ext cx="390240" cy="1774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8723109-1ACA-AAFF-7A83-3FC83516484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64852" y="253633"/>
                  <a:ext cx="4078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D640B5C-708A-9AC8-6CCF-7F62A5DB3305}"/>
                    </a:ext>
                  </a:extLst>
                </p14:cNvPr>
                <p14:cNvContentPartPr/>
                <p14:nvPr/>
              </p14:nvContentPartPr>
              <p14:xfrm>
                <a:off x="1588052" y="244993"/>
                <a:ext cx="9720" cy="378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D640B5C-708A-9AC8-6CCF-7F62A5DB330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79052" y="236353"/>
                  <a:ext cx="2736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7B1E7D0-18EF-A995-0882-19BBC62332C3}"/>
                    </a:ext>
                  </a:extLst>
                </p14:cNvPr>
                <p14:cNvContentPartPr/>
                <p14:nvPr/>
              </p14:nvContentPartPr>
              <p14:xfrm>
                <a:off x="1827812" y="250753"/>
                <a:ext cx="139320" cy="3895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7B1E7D0-18EF-A995-0882-19BBC62332C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18812" y="241753"/>
                  <a:ext cx="15696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28B10BA-960A-AD0A-77E2-498FD9E1F344}"/>
                    </a:ext>
                  </a:extLst>
                </p14:cNvPr>
                <p14:cNvContentPartPr/>
                <p14:nvPr/>
              </p14:nvContentPartPr>
              <p14:xfrm>
                <a:off x="1994492" y="437233"/>
                <a:ext cx="71640" cy="107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28B10BA-960A-AD0A-77E2-498FD9E1F34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85492" y="428233"/>
                  <a:ext cx="89280" cy="12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032643-8DD7-18E4-73F2-5CFE678D220D}"/>
              </a:ext>
            </a:extLst>
          </p:cNvPr>
          <p:cNvGrpSpPr/>
          <p:nvPr/>
        </p:nvGrpSpPr>
        <p:grpSpPr>
          <a:xfrm>
            <a:off x="2183852" y="217273"/>
            <a:ext cx="990360" cy="453960"/>
            <a:chOff x="2183852" y="217273"/>
            <a:chExt cx="99036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D08966D-286B-F268-6D8E-52205010568D}"/>
                    </a:ext>
                  </a:extLst>
                </p14:cNvPr>
                <p14:cNvContentPartPr/>
                <p14:nvPr/>
              </p14:nvContentPartPr>
              <p14:xfrm>
                <a:off x="2183852" y="429673"/>
                <a:ext cx="119880" cy="179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D08966D-286B-F268-6D8E-52205010568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74852" y="421033"/>
                  <a:ext cx="1375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07C7808-96E5-907B-96AF-542DB1C98D28}"/>
                    </a:ext>
                  </a:extLst>
                </p14:cNvPr>
                <p14:cNvContentPartPr/>
                <p14:nvPr/>
              </p14:nvContentPartPr>
              <p14:xfrm>
                <a:off x="2408852" y="292513"/>
                <a:ext cx="114480" cy="3146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07C7808-96E5-907B-96AF-542DB1C98D2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400212" y="283873"/>
                  <a:ext cx="13212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6A7EF4C-A70E-0BCB-2C6B-80E73495C78C}"/>
                    </a:ext>
                  </a:extLst>
                </p14:cNvPr>
                <p14:cNvContentPartPr/>
                <p14:nvPr/>
              </p14:nvContentPartPr>
              <p14:xfrm>
                <a:off x="2586692" y="499513"/>
                <a:ext cx="96480" cy="171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6A7EF4C-A70E-0BCB-2C6B-80E73495C7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77692" y="490873"/>
                  <a:ext cx="1141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C541AE2-53A7-0055-AA3A-A1D065ECC68A}"/>
                    </a:ext>
                  </a:extLst>
                </p14:cNvPr>
                <p14:cNvContentPartPr/>
                <p14:nvPr/>
              </p14:nvContentPartPr>
              <p14:xfrm>
                <a:off x="2833652" y="285673"/>
                <a:ext cx="121320" cy="237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C541AE2-53A7-0055-AA3A-A1D065ECC68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824652" y="277033"/>
                  <a:ext cx="13896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F24722B-8FB6-6C0C-CF8D-EFFE094EA856}"/>
                    </a:ext>
                  </a:extLst>
                </p14:cNvPr>
                <p14:cNvContentPartPr/>
                <p14:nvPr/>
              </p14:nvContentPartPr>
              <p14:xfrm>
                <a:off x="2746172" y="374593"/>
                <a:ext cx="243360" cy="59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F24722B-8FB6-6C0C-CF8D-EFFE094EA85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37172" y="365593"/>
                  <a:ext cx="2610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E9C1FEA-F001-2A05-A399-2AD7B5C3BD33}"/>
                    </a:ext>
                  </a:extLst>
                </p14:cNvPr>
                <p14:cNvContentPartPr/>
                <p14:nvPr/>
              </p14:nvContentPartPr>
              <p14:xfrm>
                <a:off x="3059012" y="217273"/>
                <a:ext cx="115200" cy="389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E9C1FEA-F001-2A05-A399-2AD7B5C3BD3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50372" y="208633"/>
                  <a:ext cx="132840" cy="40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2CF578-3E83-36CC-E64C-943391442BB0}"/>
              </a:ext>
            </a:extLst>
          </p:cNvPr>
          <p:cNvGrpSpPr/>
          <p:nvPr/>
        </p:nvGrpSpPr>
        <p:grpSpPr>
          <a:xfrm>
            <a:off x="3408212" y="175513"/>
            <a:ext cx="1423440" cy="624600"/>
            <a:chOff x="3408212" y="175513"/>
            <a:chExt cx="1423440" cy="62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FD1ECBF-2D54-9A0D-97DE-3C1FC05CA622}"/>
                    </a:ext>
                  </a:extLst>
                </p14:cNvPr>
                <p14:cNvContentPartPr/>
                <p14:nvPr/>
              </p14:nvContentPartPr>
              <p14:xfrm>
                <a:off x="3428732" y="392593"/>
                <a:ext cx="162720" cy="14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FD1ECBF-2D54-9A0D-97DE-3C1FC05CA62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19732" y="383593"/>
                  <a:ext cx="1803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4D2D179-E70C-2955-3C0E-D2CBC70C6DFF}"/>
                    </a:ext>
                  </a:extLst>
                </p14:cNvPr>
                <p14:cNvContentPartPr/>
                <p14:nvPr/>
              </p14:nvContentPartPr>
              <p14:xfrm>
                <a:off x="3408212" y="471793"/>
                <a:ext cx="216360" cy="14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4D2D179-E70C-2955-3C0E-D2CBC70C6DF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399212" y="463153"/>
                  <a:ext cx="2340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79B84BA-87F5-94FD-5B13-EC6F94744AB7}"/>
                    </a:ext>
                  </a:extLst>
                </p14:cNvPr>
                <p14:cNvContentPartPr/>
                <p14:nvPr/>
              </p14:nvContentPartPr>
              <p14:xfrm>
                <a:off x="3869732" y="175513"/>
                <a:ext cx="124920" cy="218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79B84BA-87F5-94FD-5B13-EC6F94744AB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860732" y="166513"/>
                  <a:ext cx="1425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A7F6C4F-C2F3-E644-671A-C6556F25BC8E}"/>
                    </a:ext>
                  </a:extLst>
                </p14:cNvPr>
                <p14:cNvContentPartPr/>
                <p14:nvPr/>
              </p14:nvContentPartPr>
              <p14:xfrm>
                <a:off x="3761012" y="469993"/>
                <a:ext cx="331200" cy="31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A7F6C4F-C2F3-E644-671A-C6556F25BC8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752372" y="461353"/>
                  <a:ext cx="34884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DC9579C-1F64-44BF-200C-F8ECCA7263F7}"/>
                    </a:ext>
                  </a:extLst>
                </p14:cNvPr>
                <p14:cNvContentPartPr/>
                <p14:nvPr/>
              </p14:nvContentPartPr>
              <p14:xfrm>
                <a:off x="3844532" y="612913"/>
                <a:ext cx="108360" cy="187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DC9579C-1F64-44BF-200C-F8ECCA7263F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835532" y="604273"/>
                  <a:ext cx="1260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8972A95-9ADD-2681-B476-E8DF5390ADC6}"/>
                    </a:ext>
                  </a:extLst>
                </p14:cNvPr>
                <p14:cNvContentPartPr/>
                <p14:nvPr/>
              </p14:nvContentPartPr>
              <p14:xfrm>
                <a:off x="4253492" y="317353"/>
                <a:ext cx="127440" cy="311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8972A95-9ADD-2681-B476-E8DF5390ADC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44492" y="308353"/>
                  <a:ext cx="14508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2B27344-6608-D8DB-A54F-2A33F5810D85}"/>
                    </a:ext>
                  </a:extLst>
                </p14:cNvPr>
                <p14:cNvContentPartPr/>
                <p14:nvPr/>
              </p14:nvContentPartPr>
              <p14:xfrm>
                <a:off x="4171412" y="506713"/>
                <a:ext cx="186120" cy="90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2B27344-6608-D8DB-A54F-2A33F5810D8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162772" y="497713"/>
                  <a:ext cx="2037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EAF4EDD-C7B5-A212-1314-13A050966AD6}"/>
                    </a:ext>
                  </a:extLst>
                </p14:cNvPr>
                <p14:cNvContentPartPr/>
                <p14:nvPr/>
              </p14:nvContentPartPr>
              <p14:xfrm>
                <a:off x="4421252" y="262273"/>
                <a:ext cx="142560" cy="395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EAF4EDD-C7B5-A212-1314-13A050966AD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412612" y="253633"/>
                  <a:ext cx="16020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D8146B4-EF2D-2999-F96B-06532833590F}"/>
                    </a:ext>
                  </a:extLst>
                </p14:cNvPr>
                <p14:cNvContentPartPr/>
                <p14:nvPr/>
              </p14:nvContentPartPr>
              <p14:xfrm>
                <a:off x="4577852" y="456673"/>
                <a:ext cx="91800" cy="115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D8146B4-EF2D-2999-F96B-06532833590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569212" y="448033"/>
                  <a:ext cx="1094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4E4704C-EBE0-1259-B519-7A2AEAF01752}"/>
                    </a:ext>
                  </a:extLst>
                </p14:cNvPr>
                <p14:cNvContentPartPr/>
                <p14:nvPr/>
              </p14:nvContentPartPr>
              <p14:xfrm>
                <a:off x="4760372" y="285673"/>
                <a:ext cx="71280" cy="369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4E4704C-EBE0-1259-B519-7A2AEAF0175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51732" y="277033"/>
                  <a:ext cx="88920" cy="38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1D5D69-0237-DA03-5367-35347052294C}"/>
              </a:ext>
            </a:extLst>
          </p:cNvPr>
          <p:cNvGrpSpPr/>
          <p:nvPr/>
        </p:nvGrpSpPr>
        <p:grpSpPr>
          <a:xfrm>
            <a:off x="4945412" y="66073"/>
            <a:ext cx="636840" cy="490680"/>
            <a:chOff x="4945412" y="66073"/>
            <a:chExt cx="636840" cy="49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8B1D657-312F-9A16-B783-CEE02B2BAFF2}"/>
                    </a:ext>
                  </a:extLst>
                </p14:cNvPr>
                <p14:cNvContentPartPr/>
                <p14:nvPr/>
              </p14:nvContentPartPr>
              <p14:xfrm>
                <a:off x="4945412" y="414553"/>
                <a:ext cx="160920" cy="142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8B1D657-312F-9A16-B783-CEE02B2BAFF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936772" y="405553"/>
                  <a:ext cx="1785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F9AA465-48E9-CF9F-2C0B-1BAAE0B3BD81}"/>
                    </a:ext>
                  </a:extLst>
                </p14:cNvPr>
                <p14:cNvContentPartPr/>
                <p14:nvPr/>
              </p14:nvContentPartPr>
              <p14:xfrm>
                <a:off x="5164652" y="246793"/>
                <a:ext cx="139680" cy="16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F9AA465-48E9-CF9F-2C0B-1BAAE0B3BD8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156012" y="237793"/>
                  <a:ext cx="1573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56095A1-7A26-1588-785A-D47DA1377FAE}"/>
                    </a:ext>
                  </a:extLst>
                </p14:cNvPr>
                <p14:cNvContentPartPr/>
                <p14:nvPr/>
              </p14:nvContentPartPr>
              <p14:xfrm>
                <a:off x="5442212" y="165433"/>
                <a:ext cx="32040" cy="78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56095A1-7A26-1588-785A-D47DA1377FA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433212" y="156433"/>
                  <a:ext cx="4968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B85CF94-C0A7-E016-7C24-86717C9000F2}"/>
                    </a:ext>
                  </a:extLst>
                </p14:cNvPr>
                <p14:cNvContentPartPr/>
                <p14:nvPr/>
              </p14:nvContentPartPr>
              <p14:xfrm>
                <a:off x="5477132" y="66073"/>
                <a:ext cx="11160" cy="22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B85CF94-C0A7-E016-7C24-86717C9000F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468132" y="57073"/>
                  <a:ext cx="288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31627DC-32C1-6A03-A10F-EDE0CA120101}"/>
                    </a:ext>
                  </a:extLst>
                </p14:cNvPr>
                <p14:cNvContentPartPr/>
                <p14:nvPr/>
              </p14:nvContentPartPr>
              <p14:xfrm>
                <a:off x="5322692" y="270913"/>
                <a:ext cx="259560" cy="78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31627DC-32C1-6A03-A10F-EDE0CA12010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313692" y="261913"/>
                  <a:ext cx="2772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2008A17-4A28-152D-A35F-AEAEE6A83F48}"/>
                    </a:ext>
                  </a:extLst>
                </p14:cNvPr>
                <p14:cNvContentPartPr/>
                <p14:nvPr/>
              </p14:nvContentPartPr>
              <p14:xfrm>
                <a:off x="5461292" y="369193"/>
                <a:ext cx="73800" cy="1123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2008A17-4A28-152D-A35F-AEAEE6A83F4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452652" y="360553"/>
                  <a:ext cx="9144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A13986A-514A-EF66-C591-12735565B48A}"/>
                    </a:ext>
                  </a:extLst>
                </p14:cNvPr>
                <p14:cNvContentPartPr/>
                <p14:nvPr/>
              </p14:nvContentPartPr>
              <p14:xfrm>
                <a:off x="5387492" y="374593"/>
                <a:ext cx="159480" cy="78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A13986A-514A-EF66-C591-12735565B48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378852" y="365593"/>
                  <a:ext cx="177120" cy="9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560F72-6D50-E6E1-4398-EFA45C1895C5}"/>
              </a:ext>
            </a:extLst>
          </p:cNvPr>
          <p:cNvGrpSpPr/>
          <p:nvPr/>
        </p:nvGrpSpPr>
        <p:grpSpPr>
          <a:xfrm>
            <a:off x="5721212" y="153553"/>
            <a:ext cx="809280" cy="708480"/>
            <a:chOff x="5721212" y="153553"/>
            <a:chExt cx="809280" cy="70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82E6F90-ECA9-A2D2-8981-A265F1182694}"/>
                    </a:ext>
                  </a:extLst>
                </p14:cNvPr>
                <p14:cNvContentPartPr/>
                <p14:nvPr/>
              </p14:nvContentPartPr>
              <p14:xfrm>
                <a:off x="5721212" y="195673"/>
                <a:ext cx="89280" cy="189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82E6F90-ECA9-A2D2-8981-A265F118269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12572" y="187033"/>
                  <a:ext cx="1069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655ADA0-1886-30FC-36F2-D90EC1627C87}"/>
                    </a:ext>
                  </a:extLst>
                </p14:cNvPr>
                <p14:cNvContentPartPr/>
                <p14:nvPr/>
              </p14:nvContentPartPr>
              <p14:xfrm>
                <a:off x="5752172" y="248953"/>
                <a:ext cx="123120" cy="23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655ADA0-1886-30FC-36F2-D90EC1627C8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43532" y="239953"/>
                  <a:ext cx="1407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95A7A45-0160-9CFA-71CA-3285CE95F290}"/>
                    </a:ext>
                  </a:extLst>
                </p14:cNvPr>
                <p14:cNvContentPartPr/>
                <p14:nvPr/>
              </p14:nvContentPartPr>
              <p14:xfrm>
                <a:off x="5724092" y="194593"/>
                <a:ext cx="151920" cy="36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95A7A45-0160-9CFA-71CA-3285CE95F29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715452" y="185593"/>
                  <a:ext cx="1695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A9C9FEB-308F-04F2-E8FF-F3CBB14CAF0D}"/>
                    </a:ext>
                  </a:extLst>
                </p14:cNvPr>
                <p14:cNvContentPartPr/>
                <p14:nvPr/>
              </p14:nvContentPartPr>
              <p14:xfrm>
                <a:off x="5885012" y="383953"/>
                <a:ext cx="60120" cy="59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A9C9FEB-308F-04F2-E8FF-F3CBB14CAF0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876012" y="375313"/>
                  <a:ext cx="777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D1C991E-25EF-1FAE-23FE-6780902BCF98}"/>
                    </a:ext>
                  </a:extLst>
                </p14:cNvPr>
                <p14:cNvContentPartPr/>
                <p14:nvPr/>
              </p14:nvContentPartPr>
              <p14:xfrm>
                <a:off x="6040532" y="153553"/>
                <a:ext cx="136080" cy="2437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D1C991E-25EF-1FAE-23FE-6780902BCF9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031532" y="144913"/>
                  <a:ext cx="1537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BDC1DC2-8283-E389-8497-C76223D22F33}"/>
                    </a:ext>
                  </a:extLst>
                </p14:cNvPr>
                <p14:cNvContentPartPr/>
                <p14:nvPr/>
              </p14:nvContentPartPr>
              <p14:xfrm>
                <a:off x="5996612" y="222313"/>
                <a:ext cx="197280" cy="15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BDC1DC2-8283-E389-8497-C76223D22F3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987972" y="213313"/>
                  <a:ext cx="2149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41BE5BB-E237-6B24-C96A-AF5DAF1E077C}"/>
                    </a:ext>
                  </a:extLst>
                </p14:cNvPr>
                <p14:cNvContentPartPr/>
                <p14:nvPr/>
              </p14:nvContentPartPr>
              <p14:xfrm>
                <a:off x="6220892" y="157873"/>
                <a:ext cx="309600" cy="704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41BE5BB-E237-6B24-C96A-AF5DAF1E077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212252" y="148873"/>
                  <a:ext cx="327240" cy="72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FE74BA4-D0FD-D2F9-DCA3-523BD17C3FF8}"/>
                  </a:ext>
                </a:extLst>
              </p14:cNvPr>
              <p14:cNvContentPartPr/>
              <p14:nvPr/>
            </p14:nvContentPartPr>
            <p14:xfrm>
              <a:off x="6894812" y="264073"/>
              <a:ext cx="201600" cy="1645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FE74BA4-D0FD-D2F9-DCA3-523BD17C3FF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886172" y="255433"/>
                <a:ext cx="21924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46D4F41-9772-8FD5-31EA-5891E7284364}"/>
                  </a:ext>
                </a:extLst>
              </p14:cNvPr>
              <p14:cNvContentPartPr/>
              <p14:nvPr/>
            </p14:nvContentPartPr>
            <p14:xfrm>
              <a:off x="7116932" y="221233"/>
              <a:ext cx="113400" cy="13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46D4F41-9772-8FD5-31EA-5891E7284364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108292" y="212593"/>
                <a:ext cx="13104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CCC57167-5781-1971-6D71-1950E7946AA5}"/>
                  </a:ext>
                </a:extLst>
              </p14:cNvPr>
              <p14:cNvContentPartPr/>
              <p14:nvPr/>
            </p14:nvContentPartPr>
            <p14:xfrm>
              <a:off x="7353092" y="149233"/>
              <a:ext cx="18000" cy="896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CCC57167-5781-1971-6D71-1950E7946AA5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344092" y="140233"/>
                <a:ext cx="3564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68E7EB2-540F-1719-7023-BB44AC700BE2}"/>
                  </a:ext>
                </a:extLst>
              </p14:cNvPr>
              <p14:cNvContentPartPr/>
              <p14:nvPr/>
            </p14:nvContentPartPr>
            <p14:xfrm>
              <a:off x="7375412" y="75433"/>
              <a:ext cx="6120" cy="20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68E7EB2-540F-1719-7023-BB44AC700BE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366772" y="66793"/>
                <a:ext cx="237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2B0665D-CDE1-AB94-CB94-2DB16333367A}"/>
                  </a:ext>
                </a:extLst>
              </p14:cNvPr>
              <p14:cNvContentPartPr/>
              <p14:nvPr/>
            </p14:nvContentPartPr>
            <p14:xfrm>
              <a:off x="7272452" y="243913"/>
              <a:ext cx="236520" cy="702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2B0665D-CDE1-AB94-CB94-2DB16333367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263812" y="235273"/>
                <a:ext cx="25416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F0A935E-AD13-8CE8-2BD0-1C3768438C8F}"/>
                  </a:ext>
                </a:extLst>
              </p14:cNvPr>
              <p14:cNvContentPartPr/>
              <p14:nvPr/>
            </p14:nvContentPartPr>
            <p14:xfrm>
              <a:off x="7375052" y="297553"/>
              <a:ext cx="101880" cy="1418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F0A935E-AD13-8CE8-2BD0-1C3768438C8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366052" y="288913"/>
                <a:ext cx="11952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2A3A7BD-8500-8497-F5BF-4ACC88EB2586}"/>
                  </a:ext>
                </a:extLst>
              </p14:cNvPr>
              <p14:cNvContentPartPr/>
              <p14:nvPr/>
            </p14:nvContentPartPr>
            <p14:xfrm>
              <a:off x="7358852" y="320593"/>
              <a:ext cx="169920" cy="770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2A3A7BD-8500-8497-F5BF-4ACC88EB258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349852" y="311953"/>
                <a:ext cx="18756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6B26759-E91C-711F-052D-626894290290}"/>
                  </a:ext>
                </a:extLst>
              </p14:cNvPr>
              <p14:cNvContentPartPr/>
              <p14:nvPr/>
            </p14:nvContentPartPr>
            <p14:xfrm>
              <a:off x="7633532" y="156793"/>
              <a:ext cx="142200" cy="1303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6B26759-E91C-711F-052D-626894290290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7624532" y="147793"/>
                <a:ext cx="15984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AA13531-2C6B-680D-CD48-1EFB26D7F823}"/>
                  </a:ext>
                </a:extLst>
              </p14:cNvPr>
              <p14:cNvContentPartPr/>
              <p14:nvPr/>
            </p14:nvContentPartPr>
            <p14:xfrm>
              <a:off x="8007932" y="117193"/>
              <a:ext cx="90000" cy="1580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AA13531-2C6B-680D-CD48-1EFB26D7F823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998932" y="108553"/>
                <a:ext cx="10764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2E9CFE5-5A4C-4F1C-52D7-957218E44D1D}"/>
                  </a:ext>
                </a:extLst>
              </p14:cNvPr>
              <p14:cNvContentPartPr/>
              <p14:nvPr/>
            </p14:nvContentPartPr>
            <p14:xfrm>
              <a:off x="7970492" y="192433"/>
              <a:ext cx="199440" cy="205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2E9CFE5-5A4C-4F1C-52D7-957218E44D1D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961852" y="183793"/>
                <a:ext cx="21708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0459ED8-7B12-754D-14F1-ADD206D6EE6B}"/>
                  </a:ext>
                </a:extLst>
              </p14:cNvPr>
              <p14:cNvContentPartPr/>
              <p14:nvPr/>
            </p14:nvContentPartPr>
            <p14:xfrm>
              <a:off x="6504572" y="520033"/>
              <a:ext cx="2086200" cy="928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0459ED8-7B12-754D-14F1-ADD206D6EE6B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495572" y="511393"/>
                <a:ext cx="210384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D22B9D5-DC92-B015-BB60-AC2F5BFAE4F3}"/>
                  </a:ext>
                </a:extLst>
              </p14:cNvPr>
              <p14:cNvContentPartPr/>
              <p14:nvPr/>
            </p14:nvContentPartPr>
            <p14:xfrm>
              <a:off x="6585932" y="712633"/>
              <a:ext cx="114120" cy="2001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D22B9D5-DC92-B015-BB60-AC2F5BFAE4F3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576932" y="703633"/>
                <a:ext cx="13176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E536A73-CD5E-4516-66D7-761DB8FB5E71}"/>
                  </a:ext>
                </a:extLst>
              </p14:cNvPr>
              <p14:cNvContentPartPr/>
              <p14:nvPr/>
            </p14:nvContentPartPr>
            <p14:xfrm>
              <a:off x="6632012" y="853393"/>
              <a:ext cx="72720" cy="13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E536A73-CD5E-4516-66D7-761DB8FB5E71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623012" y="844753"/>
                <a:ext cx="9036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0DDCEE9-D9D9-6B0A-A349-DD40D5D856F2}"/>
                  </a:ext>
                </a:extLst>
              </p14:cNvPr>
              <p14:cNvContentPartPr/>
              <p14:nvPr/>
            </p14:nvContentPartPr>
            <p14:xfrm>
              <a:off x="6819212" y="707593"/>
              <a:ext cx="72000" cy="124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0DDCEE9-D9D9-6B0A-A349-DD40D5D856F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810212" y="698953"/>
                <a:ext cx="896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21FE366-E142-94EA-EDC9-FF5A84264900}"/>
                  </a:ext>
                </a:extLst>
              </p14:cNvPr>
              <p14:cNvContentPartPr/>
              <p14:nvPr/>
            </p14:nvContentPartPr>
            <p14:xfrm>
              <a:off x="6937652" y="838273"/>
              <a:ext cx="171000" cy="853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21FE366-E142-94EA-EDC9-FF5A84264900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929012" y="829633"/>
                <a:ext cx="1886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889AA5D-B9DF-3AFE-6E31-FD6A7CD9169C}"/>
                  </a:ext>
                </a:extLst>
              </p14:cNvPr>
              <p14:cNvContentPartPr/>
              <p14:nvPr/>
            </p14:nvContentPartPr>
            <p14:xfrm>
              <a:off x="7131332" y="729913"/>
              <a:ext cx="100080" cy="12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889AA5D-B9DF-3AFE-6E31-FD6A7CD9169C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122332" y="721273"/>
                <a:ext cx="11772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E4F5E5DD-7F2F-E67C-1F0A-CFEB8A26FF91}"/>
                  </a:ext>
                </a:extLst>
              </p14:cNvPr>
              <p14:cNvContentPartPr/>
              <p14:nvPr/>
            </p14:nvContentPartPr>
            <p14:xfrm>
              <a:off x="7322132" y="675553"/>
              <a:ext cx="164160" cy="159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E4F5E5DD-7F2F-E67C-1F0A-CFEB8A26FF91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313132" y="666553"/>
                <a:ext cx="1818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044F4E2-AD33-5004-22FE-F16B93B631BF}"/>
                  </a:ext>
                </a:extLst>
              </p14:cNvPr>
              <p14:cNvContentPartPr/>
              <p14:nvPr/>
            </p14:nvContentPartPr>
            <p14:xfrm>
              <a:off x="7614092" y="732433"/>
              <a:ext cx="15840" cy="1749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044F4E2-AD33-5004-22FE-F16B93B631B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605452" y="723433"/>
                <a:ext cx="3348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54BB525-11A3-7DDC-012E-2E812B490E23}"/>
                  </a:ext>
                </a:extLst>
              </p14:cNvPr>
              <p14:cNvContentPartPr/>
              <p14:nvPr/>
            </p14:nvContentPartPr>
            <p14:xfrm>
              <a:off x="7546412" y="838993"/>
              <a:ext cx="179280" cy="234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54BB525-11A3-7DDC-012E-2E812B490E23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537412" y="829993"/>
                <a:ext cx="19692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55AD308-A3FF-E17F-D571-CA41803CE38A}"/>
                  </a:ext>
                </a:extLst>
              </p14:cNvPr>
              <p14:cNvContentPartPr/>
              <p14:nvPr/>
            </p14:nvContentPartPr>
            <p14:xfrm>
              <a:off x="7781852" y="730273"/>
              <a:ext cx="22320" cy="1900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55AD308-A3FF-E17F-D571-CA41803CE38A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772852" y="721273"/>
                <a:ext cx="399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A8570EB4-0FD7-BE72-3DDB-BFDECE31DC76}"/>
                  </a:ext>
                </a:extLst>
              </p14:cNvPr>
              <p14:cNvContentPartPr/>
              <p14:nvPr/>
            </p14:nvContentPartPr>
            <p14:xfrm>
              <a:off x="7769612" y="712633"/>
              <a:ext cx="132480" cy="2181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A8570EB4-0FD7-BE72-3DDB-BFDECE31DC76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760972" y="703993"/>
                <a:ext cx="15012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EBD52C5-25FB-8EEF-0637-CF5CB366829C}"/>
                  </a:ext>
                </a:extLst>
              </p14:cNvPr>
              <p14:cNvContentPartPr/>
              <p14:nvPr/>
            </p14:nvContentPartPr>
            <p14:xfrm>
              <a:off x="7952492" y="665833"/>
              <a:ext cx="97200" cy="63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EBD52C5-25FB-8EEF-0637-CF5CB366829C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7943852" y="656833"/>
                <a:ext cx="11484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312ABB3-9907-1521-4A61-802EFCD682F0}"/>
                  </a:ext>
                </a:extLst>
              </p14:cNvPr>
              <p14:cNvContentPartPr/>
              <p14:nvPr/>
            </p14:nvContentPartPr>
            <p14:xfrm>
              <a:off x="8046452" y="773833"/>
              <a:ext cx="182160" cy="1494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312ABB3-9907-1521-4A61-802EFCD682F0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037452" y="765193"/>
                <a:ext cx="1998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C706299E-4079-2FAA-E540-5F57CE668442}"/>
                  </a:ext>
                </a:extLst>
              </p14:cNvPr>
              <p14:cNvContentPartPr/>
              <p14:nvPr/>
            </p14:nvContentPartPr>
            <p14:xfrm>
              <a:off x="8281892" y="642073"/>
              <a:ext cx="179640" cy="146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C706299E-4079-2FAA-E540-5F57CE668442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272892" y="633433"/>
                <a:ext cx="19728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D2E6271F-19B6-9B7A-DAE7-D5A780BE5735}"/>
                  </a:ext>
                </a:extLst>
              </p14:cNvPr>
              <p14:cNvContentPartPr/>
              <p14:nvPr/>
            </p14:nvContentPartPr>
            <p14:xfrm>
              <a:off x="8465492" y="738913"/>
              <a:ext cx="179640" cy="1717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D2E6271F-19B6-9B7A-DAE7-D5A780BE573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8456852" y="729913"/>
                <a:ext cx="19728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1DB408BD-6AEE-40C0-6CCB-692E314B8DBB}"/>
                  </a:ext>
                </a:extLst>
              </p14:cNvPr>
              <p14:cNvContentPartPr/>
              <p14:nvPr/>
            </p14:nvContentPartPr>
            <p14:xfrm>
              <a:off x="8750972" y="683113"/>
              <a:ext cx="78840" cy="903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1DB408BD-6AEE-40C0-6CCB-692E314B8DBB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742332" y="674113"/>
                <a:ext cx="9648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30C4ED7D-461F-ABF1-F5AB-0591CE70AF93}"/>
                  </a:ext>
                </a:extLst>
              </p14:cNvPr>
              <p14:cNvContentPartPr/>
              <p14:nvPr/>
            </p14:nvContentPartPr>
            <p14:xfrm>
              <a:off x="9053012" y="341113"/>
              <a:ext cx="187560" cy="2433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30C4ED7D-461F-ABF1-F5AB-0591CE70AF93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9044372" y="332113"/>
                <a:ext cx="2052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76072418-438A-9D92-D5F6-E04459C5C405}"/>
                  </a:ext>
                </a:extLst>
              </p14:cNvPr>
              <p14:cNvContentPartPr/>
              <p14:nvPr/>
            </p14:nvContentPartPr>
            <p14:xfrm>
              <a:off x="9324812" y="476113"/>
              <a:ext cx="124920" cy="1468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76072418-438A-9D92-D5F6-E04459C5C405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9315812" y="467113"/>
                <a:ext cx="14256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37DA536-7745-FDA5-2B84-62603DE5C2EC}"/>
                  </a:ext>
                </a:extLst>
              </p14:cNvPr>
              <p14:cNvContentPartPr/>
              <p14:nvPr/>
            </p14:nvContentPartPr>
            <p14:xfrm>
              <a:off x="9159932" y="899833"/>
              <a:ext cx="35640" cy="4478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37DA536-7745-FDA5-2B84-62603DE5C2E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9150932" y="891193"/>
                <a:ext cx="53280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5BD90C5-7163-7E95-3356-B468B98E1834}"/>
                  </a:ext>
                </a:extLst>
              </p14:cNvPr>
              <p14:cNvContentPartPr/>
              <p14:nvPr/>
            </p14:nvContentPartPr>
            <p14:xfrm>
              <a:off x="9111692" y="881113"/>
              <a:ext cx="151200" cy="1450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5BD90C5-7163-7E95-3356-B468B98E183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9103052" y="872473"/>
                <a:ext cx="1688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1A30DFDE-95BC-26C1-A470-5C164E48A42C}"/>
                  </a:ext>
                </a:extLst>
              </p14:cNvPr>
              <p14:cNvContentPartPr/>
              <p14:nvPr/>
            </p14:nvContentPartPr>
            <p14:xfrm>
              <a:off x="8765732" y="1489873"/>
              <a:ext cx="144720" cy="24840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1A30DFDE-95BC-26C1-A470-5C164E48A42C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8757092" y="1481233"/>
                <a:ext cx="16236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22E439E-2E92-DA90-D7F5-C8D813FE07F8}"/>
                  </a:ext>
                </a:extLst>
              </p14:cNvPr>
              <p14:cNvContentPartPr/>
              <p14:nvPr/>
            </p14:nvContentPartPr>
            <p14:xfrm>
              <a:off x="8970572" y="1621273"/>
              <a:ext cx="63000" cy="129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22E439E-2E92-DA90-D7F5-C8D813FE07F8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8961572" y="1612273"/>
                <a:ext cx="80640" cy="14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82AB60B-E4C0-8BB9-16BB-7137B6BB7D1E}"/>
              </a:ext>
            </a:extLst>
          </p:cNvPr>
          <p:cNvGrpSpPr/>
          <p:nvPr/>
        </p:nvGrpSpPr>
        <p:grpSpPr>
          <a:xfrm>
            <a:off x="9231932" y="1150393"/>
            <a:ext cx="1388880" cy="861480"/>
            <a:chOff x="9231932" y="1150393"/>
            <a:chExt cx="1388880" cy="86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B532B51-A1DF-6FAC-0497-05916E652011}"/>
                    </a:ext>
                  </a:extLst>
                </p14:cNvPr>
                <p14:cNvContentPartPr/>
                <p14:nvPr/>
              </p14:nvContentPartPr>
              <p14:xfrm>
                <a:off x="9257852" y="1586713"/>
                <a:ext cx="168120" cy="23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B532B51-A1DF-6FAC-0497-05916E65201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248852" y="1578073"/>
                  <a:ext cx="1857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2EFAC99-52B7-479F-8399-55055E00D33C}"/>
                    </a:ext>
                  </a:extLst>
                </p14:cNvPr>
                <p14:cNvContentPartPr/>
                <p14:nvPr/>
              </p14:nvContentPartPr>
              <p14:xfrm>
                <a:off x="9231932" y="1695793"/>
                <a:ext cx="181440" cy="4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2EFAC99-52B7-479F-8399-55055E00D33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222932" y="1686793"/>
                  <a:ext cx="1990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D091DDA-9BBF-C189-9D2C-D8641FE99E2F}"/>
                    </a:ext>
                  </a:extLst>
                </p14:cNvPr>
                <p14:cNvContentPartPr/>
                <p14:nvPr/>
              </p14:nvContentPartPr>
              <p14:xfrm>
                <a:off x="9674732" y="1361713"/>
                <a:ext cx="238320" cy="184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D091DDA-9BBF-C189-9D2C-D8641FE99E2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666092" y="1353073"/>
                  <a:ext cx="25596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EF035B76-2F5D-F8E8-2E18-EE3AFE4259F8}"/>
                    </a:ext>
                  </a:extLst>
                </p14:cNvPr>
                <p14:cNvContentPartPr/>
                <p14:nvPr/>
              </p14:nvContentPartPr>
              <p14:xfrm>
                <a:off x="10023212" y="1276753"/>
                <a:ext cx="155160" cy="2480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EF035B76-2F5D-F8E8-2E18-EE3AFE4259F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014572" y="1267753"/>
                  <a:ext cx="1728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9ED56D8E-76B0-297F-5EAF-DA46FFBA299B}"/>
                    </a:ext>
                  </a:extLst>
                </p14:cNvPr>
                <p14:cNvContentPartPr/>
                <p14:nvPr/>
              </p14:nvContentPartPr>
              <p14:xfrm>
                <a:off x="10273412" y="1150393"/>
                <a:ext cx="93600" cy="1558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9ED56D8E-76B0-297F-5EAF-DA46FFBA299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264772" y="1141753"/>
                  <a:ext cx="1112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1A54173-6D93-F38C-1F43-65350B9ECD51}"/>
                    </a:ext>
                  </a:extLst>
                </p14:cNvPr>
                <p14:cNvContentPartPr/>
                <p14:nvPr/>
              </p14:nvContentPartPr>
              <p14:xfrm>
                <a:off x="9561332" y="1598953"/>
                <a:ext cx="1059480" cy="63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1A54173-6D93-F38C-1F43-65350B9ECD5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552692" y="1590313"/>
                  <a:ext cx="107712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ACA4310B-DA1B-0338-F54F-C822EB2D10A3}"/>
                    </a:ext>
                  </a:extLst>
                </p14:cNvPr>
                <p14:cNvContentPartPr/>
                <p14:nvPr/>
              </p14:nvContentPartPr>
              <p14:xfrm>
                <a:off x="9452612" y="1830433"/>
                <a:ext cx="163800" cy="1393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ACA4310B-DA1B-0338-F54F-C822EB2D10A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443612" y="1821793"/>
                  <a:ext cx="1814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E8871BC-8084-3E4D-01B7-1433B341517D}"/>
                    </a:ext>
                  </a:extLst>
                </p14:cNvPr>
                <p14:cNvContentPartPr/>
                <p14:nvPr/>
              </p14:nvContentPartPr>
              <p14:xfrm>
                <a:off x="9700292" y="1826113"/>
                <a:ext cx="25200" cy="1382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E8871BC-8084-3E4D-01B7-1433B341517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691652" y="1817113"/>
                  <a:ext cx="4284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FFF199E-6EA6-C75F-716C-53C885499301}"/>
                    </a:ext>
                  </a:extLst>
                </p14:cNvPr>
                <p14:cNvContentPartPr/>
                <p14:nvPr/>
              </p14:nvContentPartPr>
              <p14:xfrm>
                <a:off x="9812972" y="1832233"/>
                <a:ext cx="39240" cy="1796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FFF199E-6EA6-C75F-716C-53C88549930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804332" y="1823233"/>
                  <a:ext cx="568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5BC2F0D-008C-E129-9A5D-5C5FE50592CD}"/>
                    </a:ext>
                  </a:extLst>
                </p14:cNvPr>
                <p14:cNvContentPartPr/>
                <p14:nvPr/>
              </p14:nvContentPartPr>
              <p14:xfrm>
                <a:off x="9638372" y="1781833"/>
                <a:ext cx="293040" cy="817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5BC2F0D-008C-E129-9A5D-5C5FE50592CD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629732" y="1773193"/>
                  <a:ext cx="31068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AF697783-D079-2E0F-66ED-1EB7C80826C9}"/>
                    </a:ext>
                  </a:extLst>
                </p14:cNvPr>
                <p14:cNvContentPartPr/>
                <p14:nvPr/>
              </p14:nvContentPartPr>
              <p14:xfrm>
                <a:off x="10023212" y="1724233"/>
                <a:ext cx="82800" cy="1011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AF697783-D079-2E0F-66ED-1EB7C80826C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014212" y="1715233"/>
                  <a:ext cx="1004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890DB06-8768-BEFA-96DE-DB12DD4ECA85}"/>
                    </a:ext>
                  </a:extLst>
                </p14:cNvPr>
                <p14:cNvContentPartPr/>
                <p14:nvPr/>
              </p14:nvContentPartPr>
              <p14:xfrm>
                <a:off x="10164332" y="1716673"/>
                <a:ext cx="141840" cy="277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890DB06-8768-BEFA-96DE-DB12DD4ECA8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0155692" y="1708033"/>
                  <a:ext cx="15948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E092695-55DD-5FB0-78CF-7C4DC5B44394}"/>
                    </a:ext>
                  </a:extLst>
                </p14:cNvPr>
                <p14:cNvContentPartPr/>
                <p14:nvPr/>
              </p14:nvContentPartPr>
              <p14:xfrm>
                <a:off x="10104212" y="1789753"/>
                <a:ext cx="249840" cy="493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E092695-55DD-5FB0-78CF-7C4DC5B4439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095572" y="1780753"/>
                  <a:ext cx="26748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AA47F5B-B816-7348-4AB3-2D137967B912}"/>
                    </a:ext>
                  </a:extLst>
                </p14:cNvPr>
                <p14:cNvContentPartPr/>
                <p14:nvPr/>
              </p14:nvContentPartPr>
              <p14:xfrm>
                <a:off x="10379612" y="1743673"/>
                <a:ext cx="93960" cy="838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AA47F5B-B816-7348-4AB3-2D137967B912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370612" y="1735033"/>
                  <a:ext cx="111600" cy="10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615ED75-8EAF-63FB-D777-6D6331EB46E6}"/>
                  </a:ext>
                </a:extLst>
              </p14:cNvPr>
              <p14:cNvContentPartPr/>
              <p14:nvPr/>
            </p14:nvContentPartPr>
            <p14:xfrm>
              <a:off x="10751132" y="1386193"/>
              <a:ext cx="145080" cy="32364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615ED75-8EAF-63FB-D777-6D6331EB46E6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10742132" y="1377193"/>
                <a:ext cx="162720" cy="341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0619768-8215-743C-3519-59473BF5CF31}"/>
              </a:ext>
            </a:extLst>
          </p:cNvPr>
          <p:cNvGrpSpPr/>
          <p:nvPr/>
        </p:nvGrpSpPr>
        <p:grpSpPr>
          <a:xfrm>
            <a:off x="10933652" y="1432993"/>
            <a:ext cx="317520" cy="227160"/>
            <a:chOff x="10933652" y="1432993"/>
            <a:chExt cx="317520" cy="22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2F3DE73-6BB7-2D58-6CF7-4FBC1BCD275A}"/>
                    </a:ext>
                  </a:extLst>
                </p14:cNvPr>
                <p14:cNvContentPartPr/>
                <p14:nvPr/>
              </p14:nvContentPartPr>
              <p14:xfrm>
                <a:off x="10933652" y="1457113"/>
                <a:ext cx="159480" cy="2030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2F3DE73-6BB7-2D58-6CF7-4FBC1BCD275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925012" y="1448473"/>
                  <a:ext cx="17712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64844E5-C3D5-DACF-74BE-C5688F5A5A64}"/>
                    </a:ext>
                  </a:extLst>
                </p14:cNvPr>
                <p14:cNvContentPartPr/>
                <p14:nvPr/>
              </p14:nvContentPartPr>
              <p14:xfrm>
                <a:off x="11009252" y="1528753"/>
                <a:ext cx="193320" cy="406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64844E5-C3D5-DACF-74BE-C5688F5A5A64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1000252" y="1520113"/>
                  <a:ext cx="2109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F2A1FCB-66A9-3762-A4C0-3F3A3709E46A}"/>
                    </a:ext>
                  </a:extLst>
                </p14:cNvPr>
                <p14:cNvContentPartPr/>
                <p14:nvPr/>
              </p14:nvContentPartPr>
              <p14:xfrm>
                <a:off x="11034092" y="1432993"/>
                <a:ext cx="217080" cy="406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F2A1FCB-66A9-3762-A4C0-3F3A3709E46A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025452" y="1424353"/>
                  <a:ext cx="234720" cy="5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297DCED3-FE31-F49B-DEAC-94A47AB1C6FF}"/>
                  </a:ext>
                </a:extLst>
              </p14:cNvPr>
              <p14:cNvContentPartPr/>
              <p14:nvPr/>
            </p14:nvContentPartPr>
            <p14:xfrm>
              <a:off x="10637372" y="2083873"/>
              <a:ext cx="213120" cy="38988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297DCED3-FE31-F49B-DEAC-94A47AB1C6FF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10628732" y="2075233"/>
                <a:ext cx="230760" cy="40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8618674-8F73-F43E-23A1-F37B90AA2775}"/>
              </a:ext>
            </a:extLst>
          </p:cNvPr>
          <p:cNvGrpSpPr/>
          <p:nvPr/>
        </p:nvGrpSpPr>
        <p:grpSpPr>
          <a:xfrm>
            <a:off x="10385012" y="2645113"/>
            <a:ext cx="1229040" cy="239040"/>
            <a:chOff x="10385012" y="2645113"/>
            <a:chExt cx="1229040" cy="23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B6EBFF9-5E95-B2D2-30ED-6D2B144677CA}"/>
                    </a:ext>
                  </a:extLst>
                </p14:cNvPr>
                <p14:cNvContentPartPr/>
                <p14:nvPr/>
              </p14:nvContentPartPr>
              <p14:xfrm>
                <a:off x="10385012" y="2685073"/>
                <a:ext cx="186480" cy="1472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B6EBFF9-5E95-B2D2-30ED-6D2B144677C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376372" y="2676433"/>
                  <a:ext cx="2041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284FA4A-1A32-6BDB-1203-765B6BA640F4}"/>
                    </a:ext>
                  </a:extLst>
                </p14:cNvPr>
                <p14:cNvContentPartPr/>
                <p14:nvPr/>
              </p14:nvContentPartPr>
              <p14:xfrm>
                <a:off x="10427132" y="2720353"/>
                <a:ext cx="159840" cy="421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284FA4A-1A32-6BDB-1203-765B6BA640F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418492" y="2711353"/>
                  <a:ext cx="1774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4203548-39B1-7D7B-5E15-AB51D51B3866}"/>
                    </a:ext>
                  </a:extLst>
                </p14:cNvPr>
                <p14:cNvContentPartPr/>
                <p14:nvPr/>
              </p14:nvContentPartPr>
              <p14:xfrm>
                <a:off x="10399412" y="2660953"/>
                <a:ext cx="232200" cy="36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4203548-39B1-7D7B-5E15-AB51D51B386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390412" y="2651953"/>
                  <a:ext cx="249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4124E93-2CDE-636C-7349-32D789D184DB}"/>
                    </a:ext>
                  </a:extLst>
                </p14:cNvPr>
                <p14:cNvContentPartPr/>
                <p14:nvPr/>
              </p14:nvContentPartPr>
              <p14:xfrm>
                <a:off x="10733132" y="2694793"/>
                <a:ext cx="124560" cy="136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4124E93-2CDE-636C-7349-32D789D184D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0724132" y="2686153"/>
                  <a:ext cx="1422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967A41C-939B-7856-4ACA-D62EE43B07AF}"/>
                    </a:ext>
                  </a:extLst>
                </p14:cNvPr>
                <p14:cNvContentPartPr/>
                <p14:nvPr/>
              </p14:nvContentPartPr>
              <p14:xfrm>
                <a:off x="10712972" y="2744833"/>
                <a:ext cx="108000" cy="111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967A41C-939B-7856-4ACA-D62EE43B07A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0703972" y="2735833"/>
                  <a:ext cx="1256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824B532-05E0-1C83-7D69-5C179A0A3653}"/>
                    </a:ext>
                  </a:extLst>
                </p14:cNvPr>
                <p14:cNvContentPartPr/>
                <p14:nvPr/>
              </p14:nvContentPartPr>
              <p14:xfrm>
                <a:off x="10935812" y="2645113"/>
                <a:ext cx="127800" cy="1652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824B532-05E0-1C83-7D69-5C179A0A365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0927172" y="2636473"/>
                  <a:ext cx="1454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2D446C1-2397-A509-452B-A33150161D4A}"/>
                    </a:ext>
                  </a:extLst>
                </p14:cNvPr>
                <p14:cNvContentPartPr/>
                <p14:nvPr/>
              </p14:nvContentPartPr>
              <p14:xfrm>
                <a:off x="11006732" y="2709553"/>
                <a:ext cx="99000" cy="396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2D446C1-2397-A509-452B-A33150161D4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0997732" y="2700553"/>
                  <a:ext cx="11664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482961D-714B-5A31-1D06-F4E017CFF35A}"/>
                    </a:ext>
                  </a:extLst>
                </p14:cNvPr>
                <p14:cNvContentPartPr/>
                <p14:nvPr/>
              </p14:nvContentPartPr>
              <p14:xfrm>
                <a:off x="11021132" y="2667433"/>
                <a:ext cx="101160" cy="144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482961D-714B-5A31-1D06-F4E017CFF35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1012492" y="2658433"/>
                  <a:ext cx="1188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953D6ED6-A89F-ED8F-BE9D-93633AFD3363}"/>
                    </a:ext>
                  </a:extLst>
                </p14:cNvPr>
                <p14:cNvContentPartPr/>
                <p14:nvPr/>
              </p14:nvContentPartPr>
              <p14:xfrm>
                <a:off x="11120132" y="2764993"/>
                <a:ext cx="88560" cy="1033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953D6ED6-A89F-ED8F-BE9D-93633AFD336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1111132" y="2755993"/>
                  <a:ext cx="1062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12DEAD9A-3598-7F63-C5F6-8F22B19ED192}"/>
                    </a:ext>
                  </a:extLst>
                </p14:cNvPr>
                <p14:cNvContentPartPr/>
                <p14:nvPr/>
              </p14:nvContentPartPr>
              <p14:xfrm>
                <a:off x="11308412" y="2672113"/>
                <a:ext cx="27000" cy="1231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12DEAD9A-3598-7F63-C5F6-8F22B19ED19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1299772" y="2663113"/>
                  <a:ext cx="446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7C751F1-4AB3-5C0D-9F37-45AD2B933037}"/>
                    </a:ext>
                  </a:extLst>
                </p14:cNvPr>
                <p14:cNvContentPartPr/>
                <p14:nvPr/>
              </p14:nvContentPartPr>
              <p14:xfrm>
                <a:off x="11277092" y="2718913"/>
                <a:ext cx="131400" cy="12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7C751F1-4AB3-5C0D-9F37-45AD2B93303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268092" y="2710273"/>
                  <a:ext cx="149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9DC4FFAB-93CA-6346-30C3-478964380BE7}"/>
                    </a:ext>
                  </a:extLst>
                </p14:cNvPr>
                <p14:cNvContentPartPr/>
                <p14:nvPr/>
              </p14:nvContentPartPr>
              <p14:xfrm>
                <a:off x="11462852" y="2688673"/>
                <a:ext cx="151200" cy="1954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9DC4FFAB-93CA-6346-30C3-478964380BE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1454212" y="2680033"/>
                  <a:ext cx="168840" cy="21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7F1851D-E819-0BA1-B034-85063772764F}"/>
              </a:ext>
            </a:extLst>
          </p:cNvPr>
          <p:cNvGrpSpPr/>
          <p:nvPr/>
        </p:nvGrpSpPr>
        <p:grpSpPr>
          <a:xfrm>
            <a:off x="10154972" y="2980993"/>
            <a:ext cx="1063440" cy="330480"/>
            <a:chOff x="10154972" y="2980993"/>
            <a:chExt cx="1063440" cy="33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71D7210-591F-B8B0-93E4-B77613A4315F}"/>
                    </a:ext>
                  </a:extLst>
                </p14:cNvPr>
                <p14:cNvContentPartPr/>
                <p14:nvPr/>
              </p14:nvContentPartPr>
              <p14:xfrm>
                <a:off x="10154972" y="2980993"/>
                <a:ext cx="141120" cy="284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71D7210-591F-B8B0-93E4-B77613A4315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146332" y="2971993"/>
                  <a:ext cx="15876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1B1170C0-45AB-53B0-9721-43918ED4863A}"/>
                    </a:ext>
                  </a:extLst>
                </p14:cNvPr>
                <p14:cNvContentPartPr/>
                <p14:nvPr/>
              </p14:nvContentPartPr>
              <p14:xfrm>
                <a:off x="10370612" y="3102313"/>
                <a:ext cx="100080" cy="1810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1B1170C0-45AB-53B0-9721-43918ED4863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361972" y="3093673"/>
                  <a:ext cx="1177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E20AAAD-C83B-588E-4D0B-B78AD340812C}"/>
                    </a:ext>
                  </a:extLst>
                </p14:cNvPr>
                <p14:cNvContentPartPr/>
                <p14:nvPr/>
              </p14:nvContentPartPr>
              <p14:xfrm>
                <a:off x="10391492" y="3177913"/>
                <a:ext cx="113040" cy="136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E20AAAD-C83B-588E-4D0B-B78AD340812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382492" y="3169273"/>
                  <a:ext cx="1306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A20BE1A-257B-BFDB-D4C7-87DCBE072355}"/>
                    </a:ext>
                  </a:extLst>
                </p14:cNvPr>
                <p14:cNvContentPartPr/>
                <p14:nvPr/>
              </p14:nvContentPartPr>
              <p14:xfrm>
                <a:off x="10369172" y="3093673"/>
                <a:ext cx="178920" cy="205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A20BE1A-257B-BFDB-D4C7-87DCBE072355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360172" y="3084673"/>
                  <a:ext cx="1965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0E428D8-1A80-5F76-4FEC-E724986DC5A0}"/>
                    </a:ext>
                  </a:extLst>
                </p14:cNvPr>
                <p14:cNvContentPartPr/>
                <p14:nvPr/>
              </p14:nvContentPartPr>
              <p14:xfrm>
                <a:off x="10607132" y="3132193"/>
                <a:ext cx="154800" cy="626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0E428D8-1A80-5F76-4FEC-E724986DC5A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0598132" y="3123193"/>
                  <a:ext cx="17244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2D6B9E42-BAD4-E686-C3BB-BC907E19EE2C}"/>
                    </a:ext>
                  </a:extLst>
                </p14:cNvPr>
                <p14:cNvContentPartPr/>
                <p14:nvPr/>
              </p14:nvContentPartPr>
              <p14:xfrm>
                <a:off x="10845812" y="3073513"/>
                <a:ext cx="144720" cy="2034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2D6B9E42-BAD4-E686-C3BB-BC907E19EE2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837172" y="3064873"/>
                  <a:ext cx="1623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0AE51F1-B80D-C890-D809-C2454DA71F26}"/>
                    </a:ext>
                  </a:extLst>
                </p14:cNvPr>
                <p14:cNvContentPartPr/>
                <p14:nvPr/>
              </p14:nvContentPartPr>
              <p14:xfrm>
                <a:off x="11050292" y="3144433"/>
                <a:ext cx="168120" cy="1670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0AE51F1-B80D-C890-D809-C2454DA71F26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1041652" y="3135433"/>
                  <a:ext cx="185760" cy="18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F20D435-E794-CCED-E044-F7574281B032}"/>
              </a:ext>
            </a:extLst>
          </p:cNvPr>
          <p:cNvGrpSpPr/>
          <p:nvPr/>
        </p:nvGrpSpPr>
        <p:grpSpPr>
          <a:xfrm>
            <a:off x="2864821" y="2830881"/>
            <a:ext cx="826560" cy="632880"/>
            <a:chOff x="2864821" y="2830881"/>
            <a:chExt cx="826560" cy="63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CB08F34-9353-EF09-D38E-FF34CF81ABE6}"/>
                    </a:ext>
                  </a:extLst>
                </p14:cNvPr>
                <p14:cNvContentPartPr/>
                <p14:nvPr/>
              </p14:nvContentPartPr>
              <p14:xfrm>
                <a:off x="2872381" y="3114201"/>
                <a:ext cx="268200" cy="259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CB08F34-9353-EF09-D38E-FF34CF81ABE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863381" y="3105561"/>
                  <a:ext cx="2858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C4690C1-6F4D-83EB-921A-8EE86724BA42}"/>
                    </a:ext>
                  </a:extLst>
                </p14:cNvPr>
                <p14:cNvContentPartPr/>
                <p14:nvPr/>
              </p14:nvContentPartPr>
              <p14:xfrm>
                <a:off x="2864821" y="3181161"/>
                <a:ext cx="311400" cy="766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C4690C1-6F4D-83EB-921A-8EE86724BA42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855821" y="3172161"/>
                  <a:ext cx="3290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A1B866D-9386-7639-9BEE-AC5EA560BD4A}"/>
                    </a:ext>
                  </a:extLst>
                </p14:cNvPr>
                <p14:cNvContentPartPr/>
                <p14:nvPr/>
              </p14:nvContentPartPr>
              <p14:xfrm>
                <a:off x="3437581" y="2830881"/>
                <a:ext cx="151200" cy="2473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A1B866D-9386-7639-9BEE-AC5EA560BD4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428941" y="2821881"/>
                  <a:ext cx="1688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2570E970-E7CC-9B46-5502-C0A77B9D18B1}"/>
                    </a:ext>
                  </a:extLst>
                </p14:cNvPr>
                <p14:cNvContentPartPr/>
                <p14:nvPr/>
              </p14:nvContentPartPr>
              <p14:xfrm>
                <a:off x="3311221" y="3134361"/>
                <a:ext cx="380160" cy="514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2570E970-E7CC-9B46-5502-C0A77B9D18B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302221" y="3125721"/>
                  <a:ext cx="3978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E92AD7E-F284-35FF-DFA4-B03075E92C12}"/>
                    </a:ext>
                  </a:extLst>
                </p14:cNvPr>
                <p14:cNvContentPartPr/>
                <p14:nvPr/>
              </p14:nvContentPartPr>
              <p14:xfrm>
                <a:off x="3361261" y="3271161"/>
                <a:ext cx="181080" cy="1926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E92AD7E-F284-35FF-DFA4-B03075E92C12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352261" y="3262521"/>
                  <a:ext cx="198720" cy="21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23EFAF40-4298-2499-5753-3C15FE782D48}"/>
                  </a:ext>
                </a:extLst>
              </p14:cNvPr>
              <p14:cNvContentPartPr/>
              <p14:nvPr/>
            </p14:nvContentPartPr>
            <p14:xfrm>
              <a:off x="6564541" y="2550081"/>
              <a:ext cx="362160" cy="95364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23EFAF40-4298-2499-5753-3C15FE782D48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6555901" y="2541441"/>
                <a:ext cx="379800" cy="971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5A167C5-DFD7-D8ED-17D8-9D49F44D1C90}"/>
              </a:ext>
            </a:extLst>
          </p:cNvPr>
          <p:cNvGrpSpPr/>
          <p:nvPr/>
        </p:nvGrpSpPr>
        <p:grpSpPr>
          <a:xfrm>
            <a:off x="6720421" y="3474201"/>
            <a:ext cx="348120" cy="81720"/>
            <a:chOff x="6720421" y="3474201"/>
            <a:chExt cx="348120" cy="8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B3BCE607-75AB-20BB-2B12-2185AAF25065}"/>
                    </a:ext>
                  </a:extLst>
                </p14:cNvPr>
                <p14:cNvContentPartPr/>
                <p14:nvPr/>
              </p14:nvContentPartPr>
              <p14:xfrm>
                <a:off x="6720421" y="3474201"/>
                <a:ext cx="123120" cy="309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B3BCE607-75AB-20BB-2B12-2185AAF2506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711781" y="3465561"/>
                  <a:ext cx="1407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088C0C2-B45D-6F6F-8B9B-FD89DB9F89E8}"/>
                    </a:ext>
                  </a:extLst>
                </p14:cNvPr>
                <p14:cNvContentPartPr/>
                <p14:nvPr/>
              </p14:nvContentPartPr>
              <p14:xfrm>
                <a:off x="6897901" y="3495801"/>
                <a:ext cx="170640" cy="601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088C0C2-B45D-6F6F-8B9B-FD89DB9F89E8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888901" y="3487161"/>
                  <a:ext cx="188280" cy="77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7B7F61E5-03C7-D54F-D9FB-1281D7B91BED}"/>
                  </a:ext>
                </a:extLst>
              </p14:cNvPr>
              <p14:cNvContentPartPr/>
              <p14:nvPr/>
            </p14:nvContentPartPr>
            <p14:xfrm>
              <a:off x="6973501" y="2558361"/>
              <a:ext cx="189000" cy="9576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7B7F61E5-03C7-D54F-D9FB-1281D7B91BED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6964861" y="2549361"/>
                <a:ext cx="206640" cy="11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1" name="Group 200">
            <a:extLst>
              <a:ext uri="{FF2B5EF4-FFF2-40B4-BE49-F238E27FC236}">
                <a16:creationId xmlns:a16="http://schemas.microsoft.com/office/drawing/2014/main" id="{2A39246F-C667-9459-0DCC-242A68DD907A}"/>
              </a:ext>
            </a:extLst>
          </p:cNvPr>
          <p:cNvGrpSpPr/>
          <p:nvPr/>
        </p:nvGrpSpPr>
        <p:grpSpPr>
          <a:xfrm>
            <a:off x="7626541" y="2439921"/>
            <a:ext cx="990000" cy="475200"/>
            <a:chOff x="7626541" y="2439921"/>
            <a:chExt cx="990000" cy="47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E6A1DF3F-EC70-022C-03D2-1B2CAE645392}"/>
                    </a:ext>
                  </a:extLst>
                </p14:cNvPr>
                <p14:cNvContentPartPr/>
                <p14:nvPr/>
              </p14:nvContentPartPr>
              <p14:xfrm>
                <a:off x="7626541" y="2806761"/>
                <a:ext cx="117360" cy="1083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E6A1DF3F-EC70-022C-03D2-1B2CAE64539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617901" y="2797761"/>
                  <a:ext cx="135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61FEB498-420B-6F75-F920-940579D6246F}"/>
                    </a:ext>
                  </a:extLst>
                </p14:cNvPr>
                <p14:cNvContentPartPr/>
                <p14:nvPr/>
              </p14:nvContentPartPr>
              <p14:xfrm>
                <a:off x="7828141" y="2628561"/>
                <a:ext cx="94320" cy="64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61FEB498-420B-6F75-F920-940579D6246F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819141" y="2619921"/>
                  <a:ext cx="1119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9D9D2B6-7229-8DCE-00A1-7F333912D8F8}"/>
                    </a:ext>
                  </a:extLst>
                </p14:cNvPr>
                <p14:cNvContentPartPr/>
                <p14:nvPr/>
              </p14:nvContentPartPr>
              <p14:xfrm>
                <a:off x="7990861" y="2570241"/>
                <a:ext cx="43200" cy="676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9D9D2B6-7229-8DCE-00A1-7F333912D8F8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981861" y="2561601"/>
                  <a:ext cx="608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8CB02FD1-5203-0AA3-F5A9-6434840C6CC1}"/>
                    </a:ext>
                  </a:extLst>
                </p14:cNvPr>
                <p14:cNvContentPartPr/>
                <p14:nvPr/>
              </p14:nvContentPartPr>
              <p14:xfrm>
                <a:off x="8080861" y="2439921"/>
                <a:ext cx="6480" cy="54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8CB02FD1-5203-0AA3-F5A9-6434840C6CC1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072221" y="2431281"/>
                  <a:ext cx="241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D135BF2-A091-0F4F-E6A5-78544877AEDD}"/>
                    </a:ext>
                  </a:extLst>
                </p14:cNvPr>
                <p14:cNvContentPartPr/>
                <p14:nvPr/>
              </p14:nvContentPartPr>
              <p14:xfrm>
                <a:off x="7963141" y="2510841"/>
                <a:ext cx="222840" cy="2372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D135BF2-A091-0F4F-E6A5-78544877AEDD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954501" y="2502201"/>
                  <a:ext cx="2404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2463279A-DC03-DAB0-24AA-FCDEC651F0C9}"/>
                    </a:ext>
                  </a:extLst>
                </p14:cNvPr>
                <p14:cNvContentPartPr/>
                <p14:nvPr/>
              </p14:nvContentPartPr>
              <p14:xfrm>
                <a:off x="8097421" y="2628201"/>
                <a:ext cx="57600" cy="1688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2463279A-DC03-DAB0-24AA-FCDEC651F0C9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088421" y="2619201"/>
                  <a:ext cx="752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414C816A-AEFD-9400-55CF-A09226F7C958}"/>
                    </a:ext>
                  </a:extLst>
                </p14:cNvPr>
                <p14:cNvContentPartPr/>
                <p14:nvPr/>
              </p14:nvContentPartPr>
              <p14:xfrm>
                <a:off x="8083741" y="2660601"/>
                <a:ext cx="105120" cy="518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414C816A-AEFD-9400-55CF-A09226F7C95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075101" y="2651601"/>
                  <a:ext cx="1227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291144A6-29FB-2E4A-1829-D8950E98352A}"/>
                    </a:ext>
                  </a:extLst>
                </p14:cNvPr>
                <p14:cNvContentPartPr/>
                <p14:nvPr/>
              </p14:nvContentPartPr>
              <p14:xfrm>
                <a:off x="8326741" y="2476281"/>
                <a:ext cx="71280" cy="2062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291144A6-29FB-2E4A-1829-D8950E98352A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317741" y="2467641"/>
                  <a:ext cx="889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319ADE9C-1C4C-1CB8-B6CD-690B7CB205D5}"/>
                    </a:ext>
                  </a:extLst>
                </p14:cNvPr>
                <p14:cNvContentPartPr/>
                <p14:nvPr/>
              </p14:nvContentPartPr>
              <p14:xfrm>
                <a:off x="8272021" y="2591841"/>
                <a:ext cx="151560" cy="223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319ADE9C-1C4C-1CB8-B6CD-690B7CB205D5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263021" y="2582841"/>
                  <a:ext cx="1692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B6729B5B-CE88-9FE2-84E4-67B236F0BE34}"/>
                    </a:ext>
                  </a:extLst>
                </p14:cNvPr>
                <p14:cNvContentPartPr/>
                <p14:nvPr/>
              </p14:nvContentPartPr>
              <p14:xfrm>
                <a:off x="8479381" y="2578161"/>
                <a:ext cx="137160" cy="1587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B6729B5B-CE88-9FE2-84E4-67B236F0BE3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470381" y="2569161"/>
                  <a:ext cx="154800" cy="17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74CC922-1C13-7AD6-CFA3-1ED345005858}"/>
              </a:ext>
            </a:extLst>
          </p:cNvPr>
          <p:cNvGrpSpPr/>
          <p:nvPr/>
        </p:nvGrpSpPr>
        <p:grpSpPr>
          <a:xfrm>
            <a:off x="6991501" y="2985321"/>
            <a:ext cx="2079000" cy="404640"/>
            <a:chOff x="6991501" y="2985321"/>
            <a:chExt cx="2079000" cy="40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D2E3CF2B-5ABA-3228-B114-BC3E2BB9B1AA}"/>
                    </a:ext>
                  </a:extLst>
                </p14:cNvPr>
                <p14:cNvContentPartPr/>
                <p14:nvPr/>
              </p14:nvContentPartPr>
              <p14:xfrm>
                <a:off x="6991501" y="2985321"/>
                <a:ext cx="2079000" cy="982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D2E3CF2B-5ABA-3228-B114-BC3E2BB9B1A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982861" y="2976321"/>
                  <a:ext cx="20966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260C6690-2795-DE3A-E9CA-EF5532BCE1E8}"/>
                    </a:ext>
                  </a:extLst>
                </p14:cNvPr>
                <p14:cNvContentPartPr/>
                <p14:nvPr/>
              </p14:nvContentPartPr>
              <p14:xfrm>
                <a:off x="7211821" y="3200241"/>
                <a:ext cx="110520" cy="171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260C6690-2795-DE3A-E9CA-EF5532BCE1E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202821" y="3191601"/>
                  <a:ext cx="1281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5867B08-CE27-78ED-0D4C-30DC21940227}"/>
                    </a:ext>
                  </a:extLst>
                </p14:cNvPr>
                <p14:cNvContentPartPr/>
                <p14:nvPr/>
              </p14:nvContentPartPr>
              <p14:xfrm>
                <a:off x="7217941" y="3325161"/>
                <a:ext cx="43920" cy="54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5867B08-CE27-78ED-0D4C-30DC2194022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209301" y="3316161"/>
                  <a:ext cx="615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390D9485-7856-E9F6-6B2C-0DFCCB5845CC}"/>
                    </a:ext>
                  </a:extLst>
                </p14:cNvPr>
                <p14:cNvContentPartPr/>
                <p14:nvPr/>
              </p14:nvContentPartPr>
              <p14:xfrm>
                <a:off x="7324501" y="3115641"/>
                <a:ext cx="105120" cy="1000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390D9485-7856-E9F6-6B2C-0DFCCB5845C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315501" y="3106641"/>
                  <a:ext cx="12276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83E20045-20BA-9693-9A7E-8E593F17D181}"/>
                    </a:ext>
                  </a:extLst>
                </p14:cNvPr>
                <p14:cNvContentPartPr/>
                <p14:nvPr/>
              </p14:nvContentPartPr>
              <p14:xfrm>
                <a:off x="7462381" y="3302841"/>
                <a:ext cx="167400" cy="730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83E20045-20BA-9693-9A7E-8E593F17D18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453381" y="3293841"/>
                  <a:ext cx="1850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E47E0F1-152D-2602-7258-E4641B599FD5}"/>
                    </a:ext>
                  </a:extLst>
                </p14:cNvPr>
                <p14:cNvContentPartPr/>
                <p14:nvPr/>
              </p14:nvContentPartPr>
              <p14:xfrm>
                <a:off x="7606741" y="3202761"/>
                <a:ext cx="95400" cy="21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E47E0F1-152D-2602-7258-E4641B599FD5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598101" y="3194121"/>
                  <a:ext cx="1130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C30EC70B-C12E-82FE-F75E-D5EF2F3AD50D}"/>
                    </a:ext>
                  </a:extLst>
                </p14:cNvPr>
                <p14:cNvContentPartPr/>
                <p14:nvPr/>
              </p14:nvContentPartPr>
              <p14:xfrm>
                <a:off x="7734541" y="3122121"/>
                <a:ext cx="175320" cy="1612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C30EC70B-C12E-82FE-F75E-D5EF2F3AD50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725901" y="3113121"/>
                  <a:ext cx="1929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4168944E-A3CE-334D-7E27-F2075E2315D1}"/>
                    </a:ext>
                  </a:extLst>
                </p14:cNvPr>
                <p14:cNvContentPartPr/>
                <p14:nvPr/>
              </p14:nvContentPartPr>
              <p14:xfrm>
                <a:off x="7956661" y="3281241"/>
                <a:ext cx="11520" cy="806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4168944E-A3CE-334D-7E27-F2075E2315D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948021" y="3272601"/>
                  <a:ext cx="291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37C4E75A-9688-B404-C1A4-46A0D48549D0}"/>
                    </a:ext>
                  </a:extLst>
                </p14:cNvPr>
                <p14:cNvContentPartPr/>
                <p14:nvPr/>
              </p14:nvContentPartPr>
              <p14:xfrm>
                <a:off x="7906981" y="3326961"/>
                <a:ext cx="92880" cy="111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37C4E75A-9688-B404-C1A4-46A0D48549D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897981" y="3318321"/>
                  <a:ext cx="1105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121CAADE-305F-EF59-5679-8CE10353F7B8}"/>
                    </a:ext>
                  </a:extLst>
                </p14:cNvPr>
                <p14:cNvContentPartPr/>
                <p14:nvPr/>
              </p14:nvContentPartPr>
              <p14:xfrm>
                <a:off x="8122621" y="3173241"/>
                <a:ext cx="97560" cy="2167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121CAADE-305F-EF59-5679-8CE10353F7B8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8113621" y="3164241"/>
                  <a:ext cx="1152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3DDD3AC0-A98F-759E-612E-9DB6591FE000}"/>
                    </a:ext>
                  </a:extLst>
                </p14:cNvPr>
                <p14:cNvContentPartPr/>
                <p14:nvPr/>
              </p14:nvContentPartPr>
              <p14:xfrm>
                <a:off x="8269501" y="3117441"/>
                <a:ext cx="95040" cy="1155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3DDD3AC0-A98F-759E-612E-9DB6591FE000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260861" y="3108441"/>
                  <a:ext cx="11268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929B3967-5D58-246E-BD39-4D4B3C5F188A}"/>
                    </a:ext>
                  </a:extLst>
                </p14:cNvPr>
                <p14:cNvContentPartPr/>
                <p14:nvPr/>
              </p14:nvContentPartPr>
              <p14:xfrm>
                <a:off x="8363101" y="3298161"/>
                <a:ext cx="130320" cy="810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929B3967-5D58-246E-BD39-4D4B3C5F188A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354101" y="3289161"/>
                  <a:ext cx="1479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27BF617F-3B5C-4E5B-9719-97E417D634AB}"/>
                    </a:ext>
                  </a:extLst>
                </p14:cNvPr>
                <p14:cNvContentPartPr/>
                <p14:nvPr/>
              </p14:nvContentPartPr>
              <p14:xfrm>
                <a:off x="8512501" y="3120681"/>
                <a:ext cx="138240" cy="1648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27BF617F-3B5C-4E5B-9719-97E417D634AB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503861" y="3112041"/>
                  <a:ext cx="1558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4752CC6C-D672-A96E-9855-BB6FFCEEFBA2}"/>
                    </a:ext>
                  </a:extLst>
                </p14:cNvPr>
                <p14:cNvContentPartPr/>
                <p14:nvPr/>
              </p14:nvContentPartPr>
              <p14:xfrm>
                <a:off x="8674141" y="3231561"/>
                <a:ext cx="178200" cy="1411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4752CC6C-D672-A96E-9855-BB6FFCEEFBA2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665141" y="3222921"/>
                  <a:ext cx="19584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6D513887-60BD-C2B7-1560-6EC112B5F6FC}"/>
                    </a:ext>
                  </a:extLst>
                </p14:cNvPr>
                <p14:cNvContentPartPr/>
                <p14:nvPr/>
              </p14:nvContentPartPr>
              <p14:xfrm>
                <a:off x="8863141" y="3124641"/>
                <a:ext cx="93600" cy="1242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6D513887-60BD-C2B7-1560-6EC112B5F6FC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8854501" y="3116001"/>
                  <a:ext cx="111240" cy="14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B254B9A2-3FDD-61EA-48AC-AC03F8B3BE97}"/>
              </a:ext>
            </a:extLst>
          </p:cNvPr>
          <p:cNvGrpSpPr/>
          <p:nvPr/>
        </p:nvGrpSpPr>
        <p:grpSpPr>
          <a:xfrm>
            <a:off x="9178141" y="2816121"/>
            <a:ext cx="354240" cy="275760"/>
            <a:chOff x="9178141" y="2816121"/>
            <a:chExt cx="354240" cy="27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A7DBBAC8-2048-0C8B-A101-A7D6BE6D2EA7}"/>
                    </a:ext>
                  </a:extLst>
                </p14:cNvPr>
                <p14:cNvContentPartPr/>
                <p14:nvPr/>
              </p14:nvContentPartPr>
              <p14:xfrm>
                <a:off x="9178141" y="2816121"/>
                <a:ext cx="136800" cy="2329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A7DBBAC8-2048-0C8B-A101-A7D6BE6D2EA7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169141" y="2807121"/>
                  <a:ext cx="15444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ADD0329D-4689-BC65-E0F7-9098CCB14E3E}"/>
                    </a:ext>
                  </a:extLst>
                </p14:cNvPr>
                <p14:cNvContentPartPr/>
                <p14:nvPr/>
              </p14:nvContentPartPr>
              <p14:xfrm>
                <a:off x="9373621" y="2894961"/>
                <a:ext cx="158760" cy="1969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ADD0329D-4689-BC65-E0F7-9098CCB14E3E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364621" y="2886321"/>
                  <a:ext cx="176400" cy="21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9B31E714-C3EE-D737-9B6E-0D9F91295919}"/>
                  </a:ext>
                </a:extLst>
              </p14:cNvPr>
              <p14:cNvContentPartPr/>
              <p14:nvPr/>
            </p14:nvContentPartPr>
            <p14:xfrm>
              <a:off x="6247021" y="3315441"/>
              <a:ext cx="73080" cy="12528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9B31E714-C3EE-D737-9B6E-0D9F91295919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6238021" y="3306801"/>
                <a:ext cx="90720" cy="142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9" name="Group 228">
            <a:extLst>
              <a:ext uri="{FF2B5EF4-FFF2-40B4-BE49-F238E27FC236}">
                <a16:creationId xmlns:a16="http://schemas.microsoft.com/office/drawing/2014/main" id="{CE594587-0778-F1FD-001F-EE59F12BFA32}"/>
              </a:ext>
            </a:extLst>
          </p:cNvPr>
          <p:cNvGrpSpPr/>
          <p:nvPr/>
        </p:nvGrpSpPr>
        <p:grpSpPr>
          <a:xfrm>
            <a:off x="3844021" y="2556201"/>
            <a:ext cx="2752920" cy="1428480"/>
            <a:chOff x="3844021" y="2556201"/>
            <a:chExt cx="2752920" cy="142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DE957F5-743F-69A5-ABC8-39F01445AFDB}"/>
                    </a:ext>
                  </a:extLst>
                </p14:cNvPr>
                <p14:cNvContentPartPr/>
                <p14:nvPr/>
              </p14:nvContentPartPr>
              <p14:xfrm>
                <a:off x="3917461" y="2931321"/>
                <a:ext cx="79200" cy="2563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DE957F5-743F-69A5-ABC8-39F01445AFDB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3908821" y="2922681"/>
                  <a:ext cx="9684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7312637-43AD-6FA6-EE02-E109DADB8A60}"/>
                    </a:ext>
                  </a:extLst>
                </p14:cNvPr>
                <p14:cNvContentPartPr/>
                <p14:nvPr/>
              </p14:nvContentPartPr>
              <p14:xfrm>
                <a:off x="3844021" y="3081441"/>
                <a:ext cx="164880" cy="201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7312637-43AD-6FA6-EE02-E109DADB8A6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3835381" y="3072441"/>
                  <a:ext cx="1825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E227AAE-F248-348C-ADF7-F457774F5A31}"/>
                    </a:ext>
                  </a:extLst>
                </p14:cNvPr>
                <p14:cNvContentPartPr/>
                <p14:nvPr/>
              </p14:nvContentPartPr>
              <p14:xfrm>
                <a:off x="4145341" y="3078201"/>
                <a:ext cx="81000" cy="543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E227AAE-F248-348C-ADF7-F457774F5A3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4136341" y="3069561"/>
                  <a:ext cx="986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7B2DC70E-BC8E-C223-07B2-41047F321229}"/>
                    </a:ext>
                  </a:extLst>
                </p14:cNvPr>
                <p14:cNvContentPartPr/>
                <p14:nvPr/>
              </p14:nvContentPartPr>
              <p14:xfrm>
                <a:off x="4042021" y="2994681"/>
                <a:ext cx="135000" cy="2671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7B2DC70E-BC8E-C223-07B2-41047F321229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4033381" y="2985681"/>
                  <a:ext cx="15264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8A628F0F-9E64-C10E-E26C-CBEED330E190}"/>
                    </a:ext>
                  </a:extLst>
                </p14:cNvPr>
                <p14:cNvContentPartPr/>
                <p14:nvPr/>
              </p14:nvContentPartPr>
              <p14:xfrm>
                <a:off x="4299781" y="2966961"/>
                <a:ext cx="67680" cy="2851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8A628F0F-9E64-C10E-E26C-CBEED330E190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291141" y="2957961"/>
                  <a:ext cx="8532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C7A7882-A6C3-A5C4-CEB2-7961F4B784CF}"/>
                    </a:ext>
                  </a:extLst>
                </p14:cNvPr>
                <p14:cNvContentPartPr/>
                <p14:nvPr/>
              </p14:nvContentPartPr>
              <p14:xfrm>
                <a:off x="4462141" y="3025641"/>
                <a:ext cx="116280" cy="950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C7A7882-A6C3-A5C4-CEB2-7961F4B784CF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453141" y="3017001"/>
                  <a:ext cx="1339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C316DA2-7B0A-29B3-F2C0-1F49BCAEC4EE}"/>
                    </a:ext>
                  </a:extLst>
                </p14:cNvPr>
                <p14:cNvContentPartPr/>
                <p14:nvPr/>
              </p14:nvContentPartPr>
              <p14:xfrm>
                <a:off x="4653301" y="2788041"/>
                <a:ext cx="110880" cy="288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C316DA2-7B0A-29B3-F2C0-1F49BCAEC4EE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644661" y="2779401"/>
                  <a:ext cx="1285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45EAB918-06FB-9FDE-3130-B3A2A1BC8B56}"/>
                    </a:ext>
                  </a:extLst>
                </p14:cNvPr>
                <p14:cNvContentPartPr/>
                <p14:nvPr/>
              </p14:nvContentPartPr>
              <p14:xfrm>
                <a:off x="4889101" y="2676801"/>
                <a:ext cx="25920" cy="121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45EAB918-06FB-9FDE-3130-B3A2A1BC8B56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880101" y="2667801"/>
                  <a:ext cx="4356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3D742E08-17EE-6912-50BA-442B04B9574E}"/>
                    </a:ext>
                  </a:extLst>
                </p14:cNvPr>
                <p14:cNvContentPartPr/>
                <p14:nvPr/>
              </p14:nvContentPartPr>
              <p14:xfrm>
                <a:off x="4931221" y="2610561"/>
                <a:ext cx="15480" cy="176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3D742E08-17EE-6912-50BA-442B04B9574E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922581" y="2601921"/>
                  <a:ext cx="331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0B673A52-D4C4-A5F1-F1F9-D99BBD5D9C8A}"/>
                    </a:ext>
                  </a:extLst>
                </p14:cNvPr>
                <p14:cNvContentPartPr/>
                <p14:nvPr/>
              </p14:nvContentPartPr>
              <p14:xfrm>
                <a:off x="4773901" y="2874801"/>
                <a:ext cx="7560" cy="14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0B673A52-D4C4-A5F1-F1F9-D99BBD5D9C8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765261" y="2866161"/>
                  <a:ext cx="2520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6C56C08-DE8B-0FE5-3CA8-D152AB8EA53D}"/>
                    </a:ext>
                  </a:extLst>
                </p14:cNvPr>
                <p14:cNvContentPartPr/>
                <p14:nvPr/>
              </p14:nvContentPartPr>
              <p14:xfrm>
                <a:off x="4774981" y="2772561"/>
                <a:ext cx="286920" cy="1080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6C56C08-DE8B-0FE5-3CA8-D152AB8EA53D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4766341" y="2763561"/>
                  <a:ext cx="3045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208B6B91-2C6C-CB67-A1F6-9AF18A8C87CD}"/>
                    </a:ext>
                  </a:extLst>
                </p14:cNvPr>
                <p14:cNvContentPartPr/>
                <p14:nvPr/>
              </p14:nvContentPartPr>
              <p14:xfrm>
                <a:off x="4914661" y="2865441"/>
                <a:ext cx="87120" cy="1605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208B6B91-2C6C-CB67-A1F6-9AF18A8C87CD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4905661" y="2856441"/>
                  <a:ext cx="1047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D5EEE570-9A2D-49C1-19FF-99489361D0ED}"/>
                    </a:ext>
                  </a:extLst>
                </p14:cNvPr>
                <p14:cNvContentPartPr/>
                <p14:nvPr/>
              </p14:nvContentPartPr>
              <p14:xfrm>
                <a:off x="4893421" y="2870841"/>
                <a:ext cx="165600" cy="900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D5EEE570-9A2D-49C1-19FF-99489361D0ED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4884421" y="2862201"/>
                  <a:ext cx="1832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513207AC-B78A-2841-B95C-ACBF35A6D3DB}"/>
                    </a:ext>
                  </a:extLst>
                </p14:cNvPr>
                <p14:cNvContentPartPr/>
                <p14:nvPr/>
              </p14:nvContentPartPr>
              <p14:xfrm>
                <a:off x="5172781" y="2671041"/>
                <a:ext cx="124200" cy="2156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513207AC-B78A-2841-B95C-ACBF35A6D3DB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5163781" y="2662401"/>
                  <a:ext cx="1418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D3E028A-87BE-A11E-C219-4A22B8B270F3}"/>
                    </a:ext>
                  </a:extLst>
                </p14:cNvPr>
                <p14:cNvContentPartPr/>
                <p14:nvPr/>
              </p14:nvContentPartPr>
              <p14:xfrm>
                <a:off x="5185381" y="2789481"/>
                <a:ext cx="171720" cy="370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4D3E028A-87BE-A11E-C219-4A22B8B270F3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5176741" y="2780841"/>
                  <a:ext cx="1893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A475004F-464E-D1B3-502E-8876D3B40E67}"/>
                    </a:ext>
                  </a:extLst>
                </p14:cNvPr>
                <p14:cNvContentPartPr/>
                <p14:nvPr/>
              </p14:nvContentPartPr>
              <p14:xfrm>
                <a:off x="5202661" y="2670321"/>
                <a:ext cx="175680" cy="190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A475004F-464E-D1B3-502E-8876D3B40E67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5194021" y="2661321"/>
                  <a:ext cx="1933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9695FC23-D2CE-5E2F-BA8C-0B85A342E849}"/>
                    </a:ext>
                  </a:extLst>
                </p14:cNvPr>
                <p14:cNvContentPartPr/>
                <p14:nvPr/>
              </p14:nvContentPartPr>
              <p14:xfrm>
                <a:off x="5358181" y="2918361"/>
                <a:ext cx="63000" cy="1036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9695FC23-D2CE-5E2F-BA8C-0B85A342E849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5349181" y="2909721"/>
                  <a:ext cx="806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0D8E25C-CA90-993B-D7BE-65913FB816B2}"/>
                    </a:ext>
                  </a:extLst>
                </p14:cNvPr>
                <p14:cNvContentPartPr/>
                <p14:nvPr/>
              </p14:nvContentPartPr>
              <p14:xfrm>
                <a:off x="5585701" y="2627841"/>
                <a:ext cx="118080" cy="2505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40D8E25C-CA90-993B-D7BE-65913FB816B2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5576701" y="2618841"/>
                  <a:ext cx="1357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F70F0D85-BAB8-77FC-9D5C-B758A87EB727}"/>
                    </a:ext>
                  </a:extLst>
                </p14:cNvPr>
                <p14:cNvContentPartPr/>
                <p14:nvPr/>
              </p14:nvContentPartPr>
              <p14:xfrm>
                <a:off x="5511181" y="2733321"/>
                <a:ext cx="192960" cy="194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F70F0D85-BAB8-77FC-9D5C-B758A87EB727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5502541" y="2724321"/>
                  <a:ext cx="2106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AD7CF82-7942-DA85-8249-DD06BE80B0DC}"/>
                    </a:ext>
                  </a:extLst>
                </p14:cNvPr>
                <p14:cNvContentPartPr/>
                <p14:nvPr/>
              </p14:nvContentPartPr>
              <p14:xfrm>
                <a:off x="5746621" y="2868321"/>
                <a:ext cx="241200" cy="1576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AD7CF82-7942-DA85-8249-DD06BE80B0DC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5737621" y="2859321"/>
                  <a:ext cx="2588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DC6CF7AC-AB58-4BEB-5772-5240D2F43643}"/>
                    </a:ext>
                  </a:extLst>
                </p14:cNvPr>
                <p14:cNvContentPartPr/>
                <p14:nvPr/>
              </p14:nvContentPartPr>
              <p14:xfrm>
                <a:off x="6033901" y="2723961"/>
                <a:ext cx="8640" cy="43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DC6CF7AC-AB58-4BEB-5772-5240D2F43643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6025261" y="2714961"/>
                  <a:ext cx="262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DC871B6-48BE-CAB5-A6B4-9A7B2C94520C}"/>
                    </a:ext>
                  </a:extLst>
                </p14:cNvPr>
                <p14:cNvContentPartPr/>
                <p14:nvPr/>
              </p14:nvContentPartPr>
              <p14:xfrm>
                <a:off x="6071701" y="2723961"/>
                <a:ext cx="123480" cy="3157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2DC871B6-48BE-CAB5-A6B4-9A7B2C94520C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6062701" y="2715321"/>
                  <a:ext cx="14112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2BD38D5C-02E0-B05A-FABB-A3B48F1400C5}"/>
                    </a:ext>
                  </a:extLst>
                </p14:cNvPr>
                <p14:cNvContentPartPr/>
                <p14:nvPr/>
              </p14:nvContentPartPr>
              <p14:xfrm>
                <a:off x="6232621" y="2600841"/>
                <a:ext cx="127800" cy="903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2BD38D5C-02E0-B05A-FABB-A3B48F1400C5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6223621" y="2592201"/>
                  <a:ext cx="1454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6E1C98CC-9792-46A6-3732-64B7B419A582}"/>
                    </a:ext>
                  </a:extLst>
                </p14:cNvPr>
                <p14:cNvContentPartPr/>
                <p14:nvPr/>
              </p14:nvContentPartPr>
              <p14:xfrm>
                <a:off x="5585341" y="3112041"/>
                <a:ext cx="747720" cy="511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6E1C98CC-9792-46A6-3732-64B7B419A582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5576341" y="3103041"/>
                  <a:ext cx="76536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2991E938-B458-6738-C782-5FF5CAA60569}"/>
                    </a:ext>
                  </a:extLst>
                </p14:cNvPr>
                <p14:cNvContentPartPr/>
                <p14:nvPr/>
              </p14:nvContentPartPr>
              <p14:xfrm>
                <a:off x="5614501" y="3319041"/>
                <a:ext cx="17280" cy="954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2991E938-B458-6738-C782-5FF5CAA60569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5605501" y="3310401"/>
                  <a:ext cx="349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91802296-54CC-5908-0B1B-DC47B6138D88}"/>
                    </a:ext>
                  </a:extLst>
                </p14:cNvPr>
                <p14:cNvContentPartPr/>
                <p14:nvPr/>
              </p14:nvContentPartPr>
              <p14:xfrm>
                <a:off x="5696221" y="3300681"/>
                <a:ext cx="27720" cy="950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91802296-54CC-5908-0B1B-DC47B6138D88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5687581" y="3291681"/>
                  <a:ext cx="453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8E321342-52D6-3FC9-D22C-1465FF801B07}"/>
                    </a:ext>
                  </a:extLst>
                </p14:cNvPr>
                <p14:cNvContentPartPr/>
                <p14:nvPr/>
              </p14:nvContentPartPr>
              <p14:xfrm>
                <a:off x="5577421" y="3266841"/>
                <a:ext cx="238680" cy="586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8E321342-52D6-3FC9-D22C-1465FF801B07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5568781" y="3257841"/>
                  <a:ext cx="2563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66B2C2AC-B2DE-A830-5EA9-6BAA3E3E6060}"/>
                    </a:ext>
                  </a:extLst>
                </p14:cNvPr>
                <p14:cNvContentPartPr/>
                <p14:nvPr/>
              </p14:nvContentPartPr>
              <p14:xfrm>
                <a:off x="5863981" y="3208881"/>
                <a:ext cx="99720" cy="1022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66B2C2AC-B2DE-A830-5EA9-6BAA3E3E6060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5854981" y="3200241"/>
                  <a:ext cx="11736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ECE6BCFB-CE75-4AF7-3F7E-00C3B39CD464}"/>
                    </a:ext>
                  </a:extLst>
                </p14:cNvPr>
                <p14:cNvContentPartPr/>
                <p14:nvPr/>
              </p14:nvContentPartPr>
              <p14:xfrm>
                <a:off x="6019141" y="3239481"/>
                <a:ext cx="63000" cy="1936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ECE6BCFB-CE75-4AF7-3F7E-00C3B39CD464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6010141" y="3230841"/>
                  <a:ext cx="806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AB9D3F25-73AC-DF27-01AE-38BEED8290CC}"/>
                    </a:ext>
                  </a:extLst>
                </p14:cNvPr>
                <p14:cNvContentPartPr/>
                <p14:nvPr/>
              </p14:nvContentPartPr>
              <p14:xfrm>
                <a:off x="5951101" y="3276201"/>
                <a:ext cx="158040" cy="554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AB9D3F25-73AC-DF27-01AE-38BEED8290CC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5942101" y="3267561"/>
                  <a:ext cx="1756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2C9553F3-8FF1-325F-8887-741C3B6AF5BE}"/>
                    </a:ext>
                  </a:extLst>
                </p14:cNvPr>
                <p14:cNvContentPartPr/>
                <p14:nvPr/>
              </p14:nvContentPartPr>
              <p14:xfrm>
                <a:off x="6125341" y="3187281"/>
                <a:ext cx="101880" cy="1213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2C9553F3-8FF1-325F-8887-741C3B6AF5BE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6116341" y="3178281"/>
                  <a:ext cx="1195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33A7C91E-F4E9-BA74-809D-4840DF7F9C23}"/>
                    </a:ext>
                  </a:extLst>
                </p14:cNvPr>
                <p14:cNvContentPartPr/>
                <p14:nvPr/>
              </p14:nvContentPartPr>
              <p14:xfrm>
                <a:off x="5533141" y="2556201"/>
                <a:ext cx="419760" cy="10004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33A7C91E-F4E9-BA74-809D-4840DF7F9C23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5524501" y="2547561"/>
                  <a:ext cx="437400" cy="10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530F2E28-6B16-5EBC-DAB7-E531324840A5}"/>
                    </a:ext>
                  </a:extLst>
                </p14:cNvPr>
                <p14:cNvContentPartPr/>
                <p14:nvPr/>
              </p14:nvContentPartPr>
              <p14:xfrm>
                <a:off x="6356821" y="2606961"/>
                <a:ext cx="240120" cy="936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530F2E28-6B16-5EBC-DAB7-E531324840A5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6347821" y="2597961"/>
                  <a:ext cx="257760" cy="9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3D35B664-7D28-F982-F571-D3BB176EE81F}"/>
                    </a:ext>
                  </a:extLst>
                </p14:cNvPr>
                <p14:cNvContentPartPr/>
                <p14:nvPr/>
              </p14:nvContentPartPr>
              <p14:xfrm>
                <a:off x="5996461" y="3568521"/>
                <a:ext cx="292320" cy="4161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3D35B664-7D28-F982-F571-D3BB176EE81F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5987821" y="3559881"/>
                  <a:ext cx="30996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DA9CC117-4AE5-0A8D-9E8B-4169BFEFEC83}"/>
                    </a:ext>
                  </a:extLst>
                </p14:cNvPr>
                <p14:cNvContentPartPr/>
                <p14:nvPr/>
              </p14:nvContentPartPr>
              <p14:xfrm>
                <a:off x="6046141" y="3527841"/>
                <a:ext cx="136800" cy="766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DA9CC117-4AE5-0A8D-9E8B-4169BFEFEC83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6037141" y="3519201"/>
                  <a:ext cx="154440" cy="9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5ECCEB6C-9A32-2F8D-D17D-944E58640E8A}"/>
              </a:ext>
            </a:extLst>
          </p:cNvPr>
          <p:cNvGrpSpPr/>
          <p:nvPr/>
        </p:nvGrpSpPr>
        <p:grpSpPr>
          <a:xfrm>
            <a:off x="6343501" y="3860481"/>
            <a:ext cx="417600" cy="182160"/>
            <a:chOff x="6343501" y="3860481"/>
            <a:chExt cx="417600" cy="18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51F91B20-5F0B-DCCD-7284-53B05FC6A438}"/>
                    </a:ext>
                  </a:extLst>
                </p14:cNvPr>
                <p14:cNvContentPartPr/>
                <p14:nvPr/>
              </p14:nvContentPartPr>
              <p14:xfrm>
                <a:off x="6527101" y="3860481"/>
                <a:ext cx="10080" cy="1245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51F91B20-5F0B-DCCD-7284-53B05FC6A438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6518101" y="3851481"/>
                  <a:ext cx="277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12AFCD8B-31D9-E998-E4FE-7DCC39EB4791}"/>
                    </a:ext>
                  </a:extLst>
                </p14:cNvPr>
                <p14:cNvContentPartPr/>
                <p14:nvPr/>
              </p14:nvContentPartPr>
              <p14:xfrm>
                <a:off x="6343501" y="3982161"/>
                <a:ext cx="417600" cy="604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12AFCD8B-31D9-E998-E4FE-7DCC39EB4791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6334861" y="3973161"/>
                  <a:ext cx="435240" cy="7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88A4000E-C788-4B9D-4E56-E24AA2EDB36E}"/>
              </a:ext>
            </a:extLst>
          </p:cNvPr>
          <p:cNvGrpSpPr/>
          <p:nvPr/>
        </p:nvGrpSpPr>
        <p:grpSpPr>
          <a:xfrm>
            <a:off x="6343141" y="4127241"/>
            <a:ext cx="339840" cy="199800"/>
            <a:chOff x="6343141" y="4127241"/>
            <a:chExt cx="339840" cy="19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6B1E625D-AA7A-A35A-DE7B-01FB5E9B186F}"/>
                    </a:ext>
                  </a:extLst>
                </p14:cNvPr>
                <p14:cNvContentPartPr/>
                <p14:nvPr/>
              </p14:nvContentPartPr>
              <p14:xfrm>
                <a:off x="6343141" y="4127241"/>
                <a:ext cx="141480" cy="1105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6B1E625D-AA7A-A35A-DE7B-01FB5E9B186F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6334501" y="4118601"/>
                  <a:ext cx="1591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9BA88156-0461-4A43-34F8-72FD2D039938}"/>
                    </a:ext>
                  </a:extLst>
                </p14:cNvPr>
                <p14:cNvContentPartPr/>
                <p14:nvPr/>
              </p14:nvContentPartPr>
              <p14:xfrm>
                <a:off x="6447901" y="4167561"/>
                <a:ext cx="235080" cy="1594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9BA88156-0461-4A43-34F8-72FD2D039938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6439261" y="4158921"/>
                  <a:ext cx="252720" cy="17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AFF4D262-027A-9E07-DEEF-7EC50EBC4855}"/>
                  </a:ext>
                </a:extLst>
              </p14:cNvPr>
              <p14:cNvContentPartPr/>
              <p14:nvPr/>
            </p14:nvContentPartPr>
            <p14:xfrm>
              <a:off x="6959821" y="3877761"/>
              <a:ext cx="22320" cy="10404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AFF4D262-027A-9E07-DEEF-7EC50EBC4855}"/>
                  </a:ext>
                </a:extLst>
              </p:cNvPr>
              <p:cNvPicPr/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6951181" y="3868761"/>
                <a:ext cx="3996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B7F95525-F46C-2F68-E53D-0EAF86C20974}"/>
                  </a:ext>
                </a:extLst>
              </p14:cNvPr>
              <p14:cNvContentPartPr/>
              <p14:nvPr/>
            </p14:nvContentPartPr>
            <p14:xfrm>
              <a:off x="7008421" y="3882081"/>
              <a:ext cx="12600" cy="11016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B7F95525-F46C-2F68-E53D-0EAF86C20974}"/>
                  </a:ext>
                </a:extLst>
              </p:cNvPr>
              <p:cNvPicPr/>
              <p:nvPr/>
            </p:nvPicPr>
            <p:blipFill>
              <a:blip r:embed="rId364"/>
              <a:stretch>
                <a:fillRect/>
              </a:stretch>
            </p:blipFill>
            <p:spPr>
              <a:xfrm>
                <a:off x="6999421" y="3873441"/>
                <a:ext cx="302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0C8F079B-3995-4202-15D4-D63E2FCF2EDD}"/>
                  </a:ext>
                </a:extLst>
              </p14:cNvPr>
              <p14:cNvContentPartPr/>
              <p14:nvPr/>
            </p14:nvContentPartPr>
            <p14:xfrm>
              <a:off x="6914461" y="3842841"/>
              <a:ext cx="206640" cy="8100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0C8F079B-3995-4202-15D4-D63E2FCF2EDD}"/>
                  </a:ext>
                </a:extLst>
              </p:cNvPr>
              <p:cNvPicPr/>
              <p:nvPr/>
            </p:nvPicPr>
            <p:blipFill>
              <a:blip r:embed="rId366"/>
              <a:stretch>
                <a:fillRect/>
              </a:stretch>
            </p:blipFill>
            <p:spPr>
              <a:xfrm>
                <a:off x="6905461" y="3834201"/>
                <a:ext cx="22428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2390B411-023D-384A-7862-64B26148F80A}"/>
                  </a:ext>
                </a:extLst>
              </p14:cNvPr>
              <p14:cNvContentPartPr/>
              <p14:nvPr/>
            </p14:nvContentPartPr>
            <p14:xfrm>
              <a:off x="7194901" y="3790281"/>
              <a:ext cx="51840" cy="8532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2390B411-023D-384A-7862-64B26148F80A}"/>
                  </a:ext>
                </a:extLst>
              </p:cNvPr>
              <p:cNvPicPr/>
              <p:nvPr/>
            </p:nvPicPr>
            <p:blipFill>
              <a:blip r:embed="rId368"/>
              <a:stretch>
                <a:fillRect/>
              </a:stretch>
            </p:blipFill>
            <p:spPr>
              <a:xfrm>
                <a:off x="7185901" y="3781281"/>
                <a:ext cx="6948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D7A46061-7726-327D-FAF5-D55AFCE6C771}"/>
                  </a:ext>
                </a:extLst>
              </p14:cNvPr>
              <p14:cNvContentPartPr/>
              <p14:nvPr/>
            </p14:nvContentPartPr>
            <p14:xfrm>
              <a:off x="7315861" y="3751041"/>
              <a:ext cx="120960" cy="25812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D7A46061-7726-327D-FAF5-D55AFCE6C771}"/>
                  </a:ext>
                </a:extLst>
              </p:cNvPr>
              <p:cNvPicPr/>
              <p:nvPr/>
            </p:nvPicPr>
            <p:blipFill>
              <a:blip r:embed="rId370"/>
              <a:stretch>
                <a:fillRect/>
              </a:stretch>
            </p:blipFill>
            <p:spPr>
              <a:xfrm>
                <a:off x="7306861" y="3742401"/>
                <a:ext cx="13860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35666312-3B21-AAB3-AC7E-8074F2154E81}"/>
                  </a:ext>
                </a:extLst>
              </p14:cNvPr>
              <p14:cNvContentPartPr/>
              <p14:nvPr/>
            </p14:nvContentPartPr>
            <p14:xfrm>
              <a:off x="7284901" y="3837441"/>
              <a:ext cx="172080" cy="10296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35666312-3B21-AAB3-AC7E-8074F2154E81}"/>
                  </a:ext>
                </a:extLst>
              </p:cNvPr>
              <p:cNvPicPr/>
              <p:nvPr/>
            </p:nvPicPr>
            <p:blipFill>
              <a:blip r:embed="rId372"/>
              <a:stretch>
                <a:fillRect/>
              </a:stretch>
            </p:blipFill>
            <p:spPr>
              <a:xfrm>
                <a:off x="7276261" y="3828441"/>
                <a:ext cx="1897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D747A61F-F93E-D471-8EAC-23C54291938F}"/>
                  </a:ext>
                </a:extLst>
              </p14:cNvPr>
              <p14:cNvContentPartPr/>
              <p14:nvPr/>
            </p14:nvContentPartPr>
            <p14:xfrm>
              <a:off x="7493341" y="3764001"/>
              <a:ext cx="79200" cy="90360"/>
            </p14:xfrm>
          </p:contentPart>
        </mc:Choice>
        <mc:Fallback xmlns=""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D747A61F-F93E-D471-8EAC-23C54291938F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7484701" y="3755361"/>
                <a:ext cx="968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2AE34713-A482-7942-F618-00A45007B540}"/>
                  </a:ext>
                </a:extLst>
              </p14:cNvPr>
              <p14:cNvContentPartPr/>
              <p14:nvPr/>
            </p14:nvContentPartPr>
            <p14:xfrm>
              <a:off x="6828061" y="4070721"/>
              <a:ext cx="703800" cy="42840"/>
            </p14:xfrm>
          </p:contentPart>
        </mc:Choice>
        <mc:Fallback xmlns=""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2AE34713-A482-7942-F618-00A45007B540}"/>
                  </a:ext>
                </a:extLst>
              </p:cNvPr>
              <p:cNvPicPr/>
              <p:nvPr/>
            </p:nvPicPr>
            <p:blipFill>
              <a:blip r:embed="rId376"/>
              <a:stretch>
                <a:fillRect/>
              </a:stretch>
            </p:blipFill>
            <p:spPr>
              <a:xfrm>
                <a:off x="6819421" y="4062081"/>
                <a:ext cx="72144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A6B5520B-A979-DEBD-5D6C-0121ED57F119}"/>
                  </a:ext>
                </a:extLst>
              </p14:cNvPr>
              <p14:cNvContentPartPr/>
              <p14:nvPr/>
            </p14:nvContentPartPr>
            <p14:xfrm>
              <a:off x="7017421" y="4199601"/>
              <a:ext cx="140760" cy="132120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A6B5520B-A979-DEBD-5D6C-0121ED57F119}"/>
                  </a:ext>
                </a:extLst>
              </p:cNvPr>
              <p:cNvPicPr/>
              <p:nvPr/>
            </p:nvPicPr>
            <p:blipFill>
              <a:blip r:embed="rId378"/>
              <a:stretch>
                <a:fillRect/>
              </a:stretch>
            </p:blipFill>
            <p:spPr>
              <a:xfrm>
                <a:off x="7008421" y="4190601"/>
                <a:ext cx="15840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48" name="Ink 247">
                <a:extLst>
                  <a:ext uri="{FF2B5EF4-FFF2-40B4-BE49-F238E27FC236}">
                    <a16:creationId xmlns:a16="http://schemas.microsoft.com/office/drawing/2014/main" id="{400AC591-ECE3-29AA-0C8B-B471703A7E5D}"/>
                  </a:ext>
                </a:extLst>
              </p14:cNvPr>
              <p14:cNvContentPartPr/>
              <p14:nvPr/>
            </p14:nvContentPartPr>
            <p14:xfrm>
              <a:off x="7212901" y="4184121"/>
              <a:ext cx="109440" cy="51120"/>
            </p14:xfrm>
          </p:contentPart>
        </mc:Choice>
        <mc:Fallback xmlns="">
          <p:pic>
            <p:nvPicPr>
              <p:cNvPr id="248" name="Ink 247">
                <a:extLst>
                  <a:ext uri="{FF2B5EF4-FFF2-40B4-BE49-F238E27FC236}">
                    <a16:creationId xmlns:a16="http://schemas.microsoft.com/office/drawing/2014/main" id="{400AC591-ECE3-29AA-0C8B-B471703A7E5D}"/>
                  </a:ext>
                </a:extLst>
              </p:cNvPr>
              <p:cNvPicPr/>
              <p:nvPr/>
            </p:nvPicPr>
            <p:blipFill>
              <a:blip r:embed="rId380"/>
              <a:stretch>
                <a:fillRect/>
              </a:stretch>
            </p:blipFill>
            <p:spPr>
              <a:xfrm>
                <a:off x="7203901" y="4175121"/>
                <a:ext cx="12708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0F95E58F-03FB-BF70-ECCF-4F0682BA3154}"/>
                  </a:ext>
                </a:extLst>
              </p14:cNvPr>
              <p14:cNvContentPartPr/>
              <p14:nvPr/>
            </p14:nvContentPartPr>
            <p14:xfrm>
              <a:off x="7699261" y="4007001"/>
              <a:ext cx="137880" cy="97560"/>
            </p14:xfrm>
          </p:contentPart>
        </mc:Choice>
        <mc:Fallback xmlns=""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0F95E58F-03FB-BF70-ECCF-4F0682BA3154}"/>
                  </a:ext>
                </a:extLst>
              </p:cNvPr>
              <p:cNvPicPr/>
              <p:nvPr/>
            </p:nvPicPr>
            <p:blipFill>
              <a:blip r:embed="rId382"/>
              <a:stretch>
                <a:fillRect/>
              </a:stretch>
            </p:blipFill>
            <p:spPr>
              <a:xfrm>
                <a:off x="7690261" y="3998001"/>
                <a:ext cx="15552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2DE1AA91-CB73-D242-FC0A-2E436C362675}"/>
                  </a:ext>
                </a:extLst>
              </p14:cNvPr>
              <p14:cNvContentPartPr/>
              <p14:nvPr/>
            </p14:nvContentPartPr>
            <p14:xfrm>
              <a:off x="7916701" y="3869121"/>
              <a:ext cx="83160" cy="119880"/>
            </p14:xfrm>
          </p:contentPart>
        </mc:Choice>
        <mc:Fallback xmlns=""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2DE1AA91-CB73-D242-FC0A-2E436C362675}"/>
                  </a:ext>
                </a:extLst>
              </p:cNvPr>
              <p:cNvPicPr/>
              <p:nvPr/>
            </p:nvPicPr>
            <p:blipFill>
              <a:blip r:embed="rId384"/>
              <a:stretch>
                <a:fillRect/>
              </a:stretch>
            </p:blipFill>
            <p:spPr>
              <a:xfrm>
                <a:off x="7907701" y="3860121"/>
                <a:ext cx="10080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F0B017F9-8DF1-2236-9693-D4E97E726C21}"/>
                  </a:ext>
                </a:extLst>
              </p14:cNvPr>
              <p14:cNvContentPartPr/>
              <p14:nvPr/>
            </p14:nvContentPartPr>
            <p14:xfrm>
              <a:off x="8140261" y="4013481"/>
              <a:ext cx="193320" cy="1944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F0B017F9-8DF1-2236-9693-D4E97E726C21}"/>
                  </a:ext>
                </a:extLst>
              </p:cNvPr>
              <p:cNvPicPr/>
              <p:nvPr/>
            </p:nvPicPr>
            <p:blipFill>
              <a:blip r:embed="rId386"/>
              <a:stretch>
                <a:fillRect/>
              </a:stretch>
            </p:blipFill>
            <p:spPr>
              <a:xfrm>
                <a:off x="8131261" y="4004481"/>
                <a:ext cx="21096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9A61E3E4-E03E-B47A-9514-9A68C2F4C6AB}"/>
                  </a:ext>
                </a:extLst>
              </p14:cNvPr>
              <p14:cNvContentPartPr/>
              <p14:nvPr/>
            </p14:nvContentPartPr>
            <p14:xfrm>
              <a:off x="8108581" y="4058481"/>
              <a:ext cx="151200" cy="4104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9A61E3E4-E03E-B47A-9514-9A68C2F4C6AB}"/>
                  </a:ext>
                </a:extLst>
              </p:cNvPr>
              <p:cNvPicPr/>
              <p:nvPr/>
            </p:nvPicPr>
            <p:blipFill>
              <a:blip r:embed="rId388"/>
              <a:stretch>
                <a:fillRect/>
              </a:stretch>
            </p:blipFill>
            <p:spPr>
              <a:xfrm>
                <a:off x="8099941" y="4049481"/>
                <a:ext cx="16884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3230E6F7-F6AC-64B5-87AB-D15258EE65E9}"/>
                  </a:ext>
                </a:extLst>
              </p14:cNvPr>
              <p14:cNvContentPartPr/>
              <p14:nvPr/>
            </p14:nvContentPartPr>
            <p14:xfrm>
              <a:off x="8379661" y="3959841"/>
              <a:ext cx="154080" cy="225720"/>
            </p14:xfrm>
          </p:contentPart>
        </mc:Choice>
        <mc:Fallback xmlns=""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3230E6F7-F6AC-64B5-87AB-D15258EE65E9}"/>
                  </a:ext>
                </a:extLst>
              </p:cNvPr>
              <p:cNvPicPr/>
              <p:nvPr/>
            </p:nvPicPr>
            <p:blipFill>
              <a:blip r:embed="rId390"/>
              <a:stretch>
                <a:fillRect/>
              </a:stretch>
            </p:blipFill>
            <p:spPr>
              <a:xfrm>
                <a:off x="8371021" y="3951201"/>
                <a:ext cx="17172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F705470F-20E2-ECFC-92FD-4069E3C44A45}"/>
                  </a:ext>
                </a:extLst>
              </p14:cNvPr>
              <p14:cNvContentPartPr/>
              <p14:nvPr/>
            </p14:nvContentPartPr>
            <p14:xfrm>
              <a:off x="8423581" y="4019241"/>
              <a:ext cx="194400" cy="4896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F705470F-20E2-ECFC-92FD-4069E3C44A45}"/>
                  </a:ext>
                </a:extLst>
              </p:cNvPr>
              <p:cNvPicPr/>
              <p:nvPr/>
            </p:nvPicPr>
            <p:blipFill>
              <a:blip r:embed="rId392"/>
              <a:stretch>
                <a:fillRect/>
              </a:stretch>
            </p:blipFill>
            <p:spPr>
              <a:xfrm>
                <a:off x="8414581" y="4010601"/>
                <a:ext cx="2120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15862D6B-46B2-A4C5-9985-FB8EBC8E4631}"/>
                  </a:ext>
                </a:extLst>
              </p14:cNvPr>
              <p14:cNvContentPartPr/>
              <p14:nvPr/>
            </p14:nvContentPartPr>
            <p14:xfrm>
              <a:off x="8423221" y="3941481"/>
              <a:ext cx="223200" cy="2988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15862D6B-46B2-A4C5-9985-FB8EBC8E4631}"/>
                  </a:ext>
                </a:extLst>
              </p:cNvPr>
              <p:cNvPicPr/>
              <p:nvPr/>
            </p:nvPicPr>
            <p:blipFill>
              <a:blip r:embed="rId394"/>
              <a:stretch>
                <a:fillRect/>
              </a:stretch>
            </p:blipFill>
            <p:spPr>
              <a:xfrm>
                <a:off x="8414221" y="3932481"/>
                <a:ext cx="2408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8F8562A3-E1D8-5F6A-5B65-4782DA45550A}"/>
                  </a:ext>
                </a:extLst>
              </p14:cNvPr>
              <p14:cNvContentPartPr/>
              <p14:nvPr/>
            </p14:nvContentPartPr>
            <p14:xfrm>
              <a:off x="8612941" y="4148481"/>
              <a:ext cx="135000" cy="7200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8F8562A3-E1D8-5F6A-5B65-4782DA45550A}"/>
                  </a:ext>
                </a:extLst>
              </p:cNvPr>
              <p:cNvPicPr/>
              <p:nvPr/>
            </p:nvPicPr>
            <p:blipFill>
              <a:blip r:embed="rId396"/>
              <a:stretch>
                <a:fillRect/>
              </a:stretch>
            </p:blipFill>
            <p:spPr>
              <a:xfrm>
                <a:off x="8604301" y="4139841"/>
                <a:ext cx="152640" cy="8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6" name="Group 265">
            <a:extLst>
              <a:ext uri="{FF2B5EF4-FFF2-40B4-BE49-F238E27FC236}">
                <a16:creationId xmlns:a16="http://schemas.microsoft.com/office/drawing/2014/main" id="{E773620C-F38B-4096-F72F-7ABACBE0CA8B}"/>
              </a:ext>
            </a:extLst>
          </p:cNvPr>
          <p:cNvGrpSpPr/>
          <p:nvPr/>
        </p:nvGrpSpPr>
        <p:grpSpPr>
          <a:xfrm>
            <a:off x="8954581" y="3931761"/>
            <a:ext cx="756720" cy="300240"/>
            <a:chOff x="8954581" y="3931761"/>
            <a:chExt cx="756720" cy="30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1452EC16-B33D-7B33-2761-5422C425643C}"/>
                    </a:ext>
                  </a:extLst>
                </p14:cNvPr>
                <p14:cNvContentPartPr/>
                <p14:nvPr/>
              </p14:nvContentPartPr>
              <p14:xfrm>
                <a:off x="8964301" y="4000161"/>
                <a:ext cx="242640" cy="298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1452EC16-B33D-7B33-2761-5422C425643C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8955661" y="3991521"/>
                  <a:ext cx="2602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28C4DD29-D7BA-FB86-7E2C-877C7FA62E26}"/>
                    </a:ext>
                  </a:extLst>
                </p14:cNvPr>
                <p14:cNvContentPartPr/>
                <p14:nvPr/>
              </p14:nvContentPartPr>
              <p14:xfrm>
                <a:off x="8954581" y="4086561"/>
                <a:ext cx="247320" cy="558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28C4DD29-D7BA-FB86-7E2C-877C7FA62E26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8945941" y="4077561"/>
                  <a:ext cx="26496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6C952856-5313-2303-9F50-BEEC9AF48456}"/>
                    </a:ext>
                  </a:extLst>
                </p14:cNvPr>
                <p14:cNvContentPartPr/>
                <p14:nvPr/>
              </p14:nvContentPartPr>
              <p14:xfrm>
                <a:off x="9344821" y="3945441"/>
                <a:ext cx="191160" cy="22788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6C952856-5313-2303-9F50-BEEC9AF48456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9335821" y="3936441"/>
                  <a:ext cx="2088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F6A1D456-1C1F-7447-54FB-E70A388BB973}"/>
                    </a:ext>
                  </a:extLst>
                </p14:cNvPr>
                <p14:cNvContentPartPr/>
                <p14:nvPr/>
              </p14:nvContentPartPr>
              <p14:xfrm>
                <a:off x="9368941" y="4001961"/>
                <a:ext cx="204120" cy="482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F6A1D456-1C1F-7447-54FB-E70A388BB973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9359941" y="3993321"/>
                  <a:ext cx="2217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0E430F98-70E3-498A-D89D-D7978F725F6C}"/>
                    </a:ext>
                  </a:extLst>
                </p14:cNvPr>
                <p14:cNvContentPartPr/>
                <p14:nvPr/>
              </p14:nvContentPartPr>
              <p14:xfrm>
                <a:off x="9422941" y="3931761"/>
                <a:ext cx="228600" cy="439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0E430F98-70E3-498A-D89D-D7978F725F6C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9414301" y="3922761"/>
                  <a:ext cx="2462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C6E6F63D-77C4-D064-2F99-EBE700A90618}"/>
                    </a:ext>
                  </a:extLst>
                </p14:cNvPr>
                <p14:cNvContentPartPr/>
                <p14:nvPr/>
              </p14:nvContentPartPr>
              <p14:xfrm>
                <a:off x="9564061" y="4195641"/>
                <a:ext cx="147240" cy="363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C6E6F63D-77C4-D064-2F99-EBE700A90618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9555421" y="4186641"/>
                  <a:ext cx="16488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DD54C894-3BAA-77FE-3EC8-588ECAF2DE70}"/>
              </a:ext>
            </a:extLst>
          </p:cNvPr>
          <p:cNvGrpSpPr/>
          <p:nvPr/>
        </p:nvGrpSpPr>
        <p:grpSpPr>
          <a:xfrm>
            <a:off x="2536501" y="4624041"/>
            <a:ext cx="1729800" cy="895320"/>
            <a:chOff x="2536501" y="4624041"/>
            <a:chExt cx="1729800" cy="89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9B3309CF-F278-0A60-519C-B4B6D0736E99}"/>
                    </a:ext>
                  </a:extLst>
                </p14:cNvPr>
                <p14:cNvContentPartPr/>
                <p14:nvPr/>
              </p14:nvContentPartPr>
              <p14:xfrm>
                <a:off x="2537581" y="5101041"/>
                <a:ext cx="267840" cy="6444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9B3309CF-F278-0A60-519C-B4B6D0736E99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2528941" y="5092401"/>
                  <a:ext cx="2854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0956A54D-6DA3-FED6-8CEC-6AD8AC50B5DD}"/>
                    </a:ext>
                  </a:extLst>
                </p14:cNvPr>
                <p14:cNvContentPartPr/>
                <p14:nvPr/>
              </p14:nvContentPartPr>
              <p14:xfrm>
                <a:off x="2536501" y="5159361"/>
                <a:ext cx="257760" cy="10188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0956A54D-6DA3-FED6-8CEC-6AD8AC50B5DD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2527501" y="5150721"/>
                  <a:ext cx="27540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715560A2-7D77-F75B-8AD6-E42AD6067C82}"/>
                    </a:ext>
                  </a:extLst>
                </p14:cNvPr>
                <p14:cNvContentPartPr/>
                <p14:nvPr/>
              </p14:nvContentPartPr>
              <p14:xfrm>
                <a:off x="3091621" y="4776681"/>
                <a:ext cx="160920" cy="2725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715560A2-7D77-F75B-8AD6-E42AD6067C82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3082981" y="4768041"/>
                  <a:ext cx="17856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AE489227-94F7-4F3A-51F0-9CF9C8D32E90}"/>
                    </a:ext>
                  </a:extLst>
                </p14:cNvPr>
                <p14:cNvContentPartPr/>
                <p14:nvPr/>
              </p14:nvContentPartPr>
              <p14:xfrm>
                <a:off x="2959141" y="5104641"/>
                <a:ext cx="443520" cy="396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AE489227-94F7-4F3A-51F0-9CF9C8D32E90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2950141" y="5096001"/>
                  <a:ext cx="4611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A7232A80-33FA-CDB8-BC9E-BABC3C7F058C}"/>
                    </a:ext>
                  </a:extLst>
                </p14:cNvPr>
                <p14:cNvContentPartPr/>
                <p14:nvPr/>
              </p14:nvContentPartPr>
              <p14:xfrm>
                <a:off x="2895421" y="5360961"/>
                <a:ext cx="7920" cy="1490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A7232A80-33FA-CDB8-BC9E-BABC3C7F058C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2886781" y="5352321"/>
                  <a:ext cx="255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FAE8DA1D-0656-C832-02EF-AA8887586A9D}"/>
                    </a:ext>
                  </a:extLst>
                </p14:cNvPr>
                <p14:cNvContentPartPr/>
                <p14:nvPr/>
              </p14:nvContentPartPr>
              <p14:xfrm>
                <a:off x="2975341" y="5361681"/>
                <a:ext cx="21600" cy="12888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FAE8DA1D-0656-C832-02EF-AA8887586A9D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2966341" y="5353041"/>
                  <a:ext cx="392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96A6371F-BE28-290C-2ECD-AD7B497BF9CB}"/>
                    </a:ext>
                  </a:extLst>
                </p14:cNvPr>
                <p14:cNvContentPartPr/>
                <p14:nvPr/>
              </p14:nvContentPartPr>
              <p14:xfrm>
                <a:off x="2823421" y="5281041"/>
                <a:ext cx="243360" cy="10404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96A6371F-BE28-290C-2ECD-AD7B497BF9CB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2814421" y="5272401"/>
                  <a:ext cx="2610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0E2EB049-727E-4C91-A38A-9D976B3E6059}"/>
                    </a:ext>
                  </a:extLst>
                </p14:cNvPr>
                <p14:cNvContentPartPr/>
                <p14:nvPr/>
              </p14:nvContentPartPr>
              <p14:xfrm>
                <a:off x="3173701" y="5240721"/>
                <a:ext cx="117360" cy="25992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0E2EB049-727E-4C91-A38A-9D976B3E6059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3165061" y="5231721"/>
                  <a:ext cx="13500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728D829E-A47A-A70D-A0DF-68B780684FC0}"/>
                    </a:ext>
                  </a:extLst>
                </p14:cNvPr>
                <p14:cNvContentPartPr/>
                <p14:nvPr/>
              </p14:nvContentPartPr>
              <p14:xfrm>
                <a:off x="3073621" y="5306961"/>
                <a:ext cx="226440" cy="8100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728D829E-A47A-A70D-A0DF-68B780684FC0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3064981" y="5297961"/>
                  <a:ext cx="2440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297335CD-F7E8-7603-E0CB-7050822997D7}"/>
                    </a:ext>
                  </a:extLst>
                </p14:cNvPr>
                <p14:cNvContentPartPr/>
                <p14:nvPr/>
              </p14:nvContentPartPr>
              <p14:xfrm>
                <a:off x="3493381" y="4624041"/>
                <a:ext cx="742680" cy="89532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297335CD-F7E8-7603-E0CB-7050822997D7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3484381" y="4615041"/>
                  <a:ext cx="760320" cy="9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901A9DE9-90CA-9879-4436-F392C427ADDD}"/>
                    </a:ext>
                  </a:extLst>
                </p14:cNvPr>
                <p14:cNvContentPartPr/>
                <p14:nvPr/>
              </p14:nvContentPartPr>
              <p14:xfrm>
                <a:off x="3815941" y="4718721"/>
                <a:ext cx="314280" cy="2019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901A9DE9-90CA-9879-4436-F392C427ADDD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3806941" y="4709721"/>
                  <a:ext cx="3319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55A520F2-19D1-B59F-3A28-19D60F013276}"/>
                    </a:ext>
                  </a:extLst>
                </p14:cNvPr>
                <p14:cNvContentPartPr/>
                <p14:nvPr/>
              </p14:nvContentPartPr>
              <p14:xfrm>
                <a:off x="3776701" y="4997001"/>
                <a:ext cx="431280" cy="8784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55A520F2-19D1-B59F-3A28-19D60F013276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3768061" y="4988361"/>
                  <a:ext cx="4489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1111CE55-4F08-4902-1CAB-96295928EC0A}"/>
                    </a:ext>
                  </a:extLst>
                </p14:cNvPr>
                <p14:cNvContentPartPr/>
                <p14:nvPr/>
              </p14:nvContentPartPr>
              <p14:xfrm>
                <a:off x="3779941" y="5175921"/>
                <a:ext cx="184680" cy="2494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1111CE55-4F08-4902-1CAB-96295928EC0A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3770941" y="5167281"/>
                  <a:ext cx="20232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EAA5764F-6AD9-2D9D-AD61-FAAD3A6F6C06}"/>
                    </a:ext>
                  </a:extLst>
                </p14:cNvPr>
                <p14:cNvContentPartPr/>
                <p14:nvPr/>
              </p14:nvContentPartPr>
              <p14:xfrm>
                <a:off x="4002061" y="5169081"/>
                <a:ext cx="129600" cy="20664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EAA5764F-6AD9-2D9D-AD61-FAAD3A6F6C06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3993421" y="5160441"/>
                  <a:ext cx="1472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F681F923-4A5A-1510-4292-7E8AE7B91D81}"/>
                    </a:ext>
                  </a:extLst>
                </p14:cNvPr>
                <p14:cNvContentPartPr/>
                <p14:nvPr/>
              </p14:nvContentPartPr>
              <p14:xfrm>
                <a:off x="4011781" y="5268801"/>
                <a:ext cx="172800" cy="4644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F681F923-4A5A-1510-4292-7E8AE7B91D81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4002781" y="5260161"/>
                  <a:ext cx="1904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7B7EA64C-113D-BECE-157C-41B8F7A5D01D}"/>
                    </a:ext>
                  </a:extLst>
                </p14:cNvPr>
                <p14:cNvContentPartPr/>
                <p14:nvPr/>
              </p14:nvContentPartPr>
              <p14:xfrm>
                <a:off x="4006381" y="5138481"/>
                <a:ext cx="178560" cy="4068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7B7EA64C-113D-BECE-157C-41B8F7A5D01D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3997381" y="5129481"/>
                  <a:ext cx="1962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0F1ABBA2-703A-7F83-3DA8-005E700B49B4}"/>
                    </a:ext>
                  </a:extLst>
                </p14:cNvPr>
                <p14:cNvContentPartPr/>
                <p14:nvPr/>
              </p14:nvContentPartPr>
              <p14:xfrm>
                <a:off x="4170901" y="5361681"/>
                <a:ext cx="95400" cy="979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0F1ABBA2-703A-7F83-3DA8-005E700B49B4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4162261" y="5353041"/>
                  <a:ext cx="113040" cy="11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04855066-4C89-E981-F825-F27668816FEB}"/>
              </a:ext>
            </a:extLst>
          </p:cNvPr>
          <p:cNvGrpSpPr/>
          <p:nvPr/>
        </p:nvGrpSpPr>
        <p:grpSpPr>
          <a:xfrm>
            <a:off x="4464301" y="4858401"/>
            <a:ext cx="653760" cy="378720"/>
            <a:chOff x="4464301" y="4858401"/>
            <a:chExt cx="653760" cy="37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77269B0C-9157-578F-FFC5-663430B4B519}"/>
                    </a:ext>
                  </a:extLst>
                </p14:cNvPr>
                <p14:cNvContentPartPr/>
                <p14:nvPr/>
              </p14:nvContentPartPr>
              <p14:xfrm>
                <a:off x="4529101" y="4858401"/>
                <a:ext cx="149400" cy="3520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77269B0C-9157-578F-FFC5-663430B4B519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4520461" y="4849761"/>
                  <a:ext cx="16704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B6790FA4-105B-822B-022B-8568932574F8}"/>
                    </a:ext>
                  </a:extLst>
                </p14:cNvPr>
                <p14:cNvContentPartPr/>
                <p14:nvPr/>
              </p14:nvContentPartPr>
              <p14:xfrm>
                <a:off x="4464301" y="5033361"/>
                <a:ext cx="221760" cy="6624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B6790FA4-105B-822B-022B-8568932574F8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4455661" y="5024361"/>
                  <a:ext cx="23940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739D189E-6C3D-148D-CFEE-B7DC302B286C}"/>
                    </a:ext>
                  </a:extLst>
                </p14:cNvPr>
                <p14:cNvContentPartPr/>
                <p14:nvPr/>
              </p14:nvContentPartPr>
              <p14:xfrm>
                <a:off x="4770661" y="4999881"/>
                <a:ext cx="142200" cy="12528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739D189E-6C3D-148D-CFEE-B7DC302B286C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4761661" y="4990881"/>
                  <a:ext cx="1598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730EC3A7-B4A3-8926-3117-97DE777C71D8}"/>
                    </a:ext>
                  </a:extLst>
                </p14:cNvPr>
                <p14:cNvContentPartPr/>
                <p14:nvPr/>
              </p14:nvContentPartPr>
              <p14:xfrm>
                <a:off x="4726381" y="4903761"/>
                <a:ext cx="112680" cy="30240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730EC3A7-B4A3-8926-3117-97DE777C71D8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4717741" y="4894761"/>
                  <a:ext cx="13032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888CB5E2-3C5C-F1F0-5F7D-DBB94B1CB08B}"/>
                    </a:ext>
                  </a:extLst>
                </p14:cNvPr>
                <p14:cNvContentPartPr/>
                <p14:nvPr/>
              </p14:nvContentPartPr>
              <p14:xfrm>
                <a:off x="4973701" y="4899441"/>
                <a:ext cx="144360" cy="33768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888CB5E2-3C5C-F1F0-5F7D-DBB94B1CB08B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4965061" y="4890801"/>
                  <a:ext cx="162000" cy="35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2657AD79-206D-8816-5B15-B2C3E128F4CB}"/>
              </a:ext>
            </a:extLst>
          </p:cNvPr>
          <p:cNvGrpSpPr/>
          <p:nvPr/>
        </p:nvGrpSpPr>
        <p:grpSpPr>
          <a:xfrm>
            <a:off x="5179621" y="4691001"/>
            <a:ext cx="1925640" cy="986040"/>
            <a:chOff x="5179621" y="4691001"/>
            <a:chExt cx="1925640" cy="9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82FB144F-3FA1-9C3E-A1E2-52DA26103E39}"/>
                    </a:ext>
                  </a:extLst>
                </p14:cNvPr>
                <p14:cNvContentPartPr/>
                <p14:nvPr/>
              </p14:nvContentPartPr>
              <p14:xfrm>
                <a:off x="5179621" y="5125161"/>
                <a:ext cx="173520" cy="21924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82FB144F-3FA1-9C3E-A1E2-52DA26103E39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5170621" y="5116161"/>
                  <a:ext cx="1911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C7E387D3-3A82-E0EE-C84D-55CF03322CFC}"/>
                    </a:ext>
                  </a:extLst>
                </p14:cNvPr>
                <p14:cNvContentPartPr/>
                <p14:nvPr/>
              </p14:nvContentPartPr>
              <p14:xfrm>
                <a:off x="5426581" y="4926081"/>
                <a:ext cx="127800" cy="320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C7E387D3-3A82-E0EE-C84D-55CF03322CFC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5417581" y="4917441"/>
                  <a:ext cx="1454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9C4730DF-4805-DA7B-2D1A-F056C0F90C34}"/>
                    </a:ext>
                  </a:extLst>
                </p14:cNvPr>
                <p14:cNvContentPartPr/>
                <p14:nvPr/>
              </p14:nvContentPartPr>
              <p14:xfrm>
                <a:off x="5696221" y="4762641"/>
                <a:ext cx="26280" cy="12240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9C4730DF-4805-DA7B-2D1A-F056C0F90C34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5687581" y="4753641"/>
                  <a:ext cx="439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E0549724-0821-955D-BAA4-225FEF04E003}"/>
                    </a:ext>
                  </a:extLst>
                </p14:cNvPr>
                <p14:cNvContentPartPr/>
                <p14:nvPr/>
              </p14:nvContentPartPr>
              <p14:xfrm>
                <a:off x="5758141" y="4691001"/>
                <a:ext cx="9720" cy="1152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E0549724-0821-955D-BAA4-225FEF04E003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5749501" y="4682361"/>
                  <a:ext cx="273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5CD7DAAE-8A6E-87F0-A713-A7FAC68574CD}"/>
                    </a:ext>
                  </a:extLst>
                </p14:cNvPr>
                <p14:cNvContentPartPr/>
                <p14:nvPr/>
              </p14:nvContentPartPr>
              <p14:xfrm>
                <a:off x="5620621" y="4926801"/>
                <a:ext cx="194760" cy="262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5CD7DAAE-8A6E-87F0-A713-A7FAC68574CD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5611621" y="4917801"/>
                  <a:ext cx="2124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671EE709-C043-91B1-60AB-FA866CBB702B}"/>
                    </a:ext>
                  </a:extLst>
                </p14:cNvPr>
                <p14:cNvContentPartPr/>
                <p14:nvPr/>
              </p14:nvContentPartPr>
              <p14:xfrm>
                <a:off x="5678221" y="4972881"/>
                <a:ext cx="115200" cy="1648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671EE709-C043-91B1-60AB-FA866CBB702B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5669221" y="4964241"/>
                  <a:ext cx="1328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2E15DDF9-3525-7B52-68CC-471E00C31F43}"/>
                    </a:ext>
                  </a:extLst>
                </p14:cNvPr>
                <p14:cNvContentPartPr/>
                <p14:nvPr/>
              </p14:nvContentPartPr>
              <p14:xfrm>
                <a:off x="5643301" y="5015721"/>
                <a:ext cx="178920" cy="5688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2E15DDF9-3525-7B52-68CC-471E00C31F43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5634661" y="5007081"/>
                  <a:ext cx="1965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07AAA6ED-1922-0686-A7D5-2DBC04C55DA9}"/>
                    </a:ext>
                  </a:extLst>
                </p14:cNvPr>
                <p14:cNvContentPartPr/>
                <p14:nvPr/>
              </p14:nvContentPartPr>
              <p14:xfrm>
                <a:off x="5936341" y="4777401"/>
                <a:ext cx="122040" cy="2181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07AAA6ED-1922-0686-A7D5-2DBC04C55DA9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5927701" y="4768401"/>
                  <a:ext cx="1396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0D60A2E6-F489-33AC-C154-78007AD6FE6A}"/>
                    </a:ext>
                  </a:extLst>
                </p14:cNvPr>
                <p14:cNvContentPartPr/>
                <p14:nvPr/>
              </p14:nvContentPartPr>
              <p14:xfrm>
                <a:off x="5996821" y="4899801"/>
                <a:ext cx="80280" cy="1008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0D60A2E6-F489-33AC-C154-78007AD6FE6A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5987821" y="4890801"/>
                  <a:ext cx="979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3AB0B5CA-BA84-5E6B-2D5C-0608AC1CE26F}"/>
                    </a:ext>
                  </a:extLst>
                </p14:cNvPr>
                <p14:cNvContentPartPr/>
                <p14:nvPr/>
              </p14:nvContentPartPr>
              <p14:xfrm>
                <a:off x="5962981" y="4769841"/>
                <a:ext cx="132120" cy="6228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3AB0B5CA-BA84-5E6B-2D5C-0608AC1CE26F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5954341" y="4760841"/>
                  <a:ext cx="14976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64BB6C62-4401-E724-BCB1-7E3EF0FA8BC6}"/>
                    </a:ext>
                  </a:extLst>
                </p14:cNvPr>
                <p14:cNvContentPartPr/>
                <p14:nvPr/>
              </p14:nvContentPartPr>
              <p14:xfrm>
                <a:off x="6082861" y="4965321"/>
                <a:ext cx="87120" cy="9900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64BB6C62-4401-E724-BCB1-7E3EF0FA8BC6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6074221" y="4956321"/>
                  <a:ext cx="10476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E9A6651A-6E0B-3FEE-E35D-9DF7BF5C4D07}"/>
                    </a:ext>
                  </a:extLst>
                </p14:cNvPr>
                <p14:cNvContentPartPr/>
                <p14:nvPr/>
              </p14:nvContentPartPr>
              <p14:xfrm>
                <a:off x="6305701" y="4707561"/>
                <a:ext cx="150120" cy="23832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E9A6651A-6E0B-3FEE-E35D-9DF7BF5C4D07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6296701" y="4698921"/>
                  <a:ext cx="1677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F0EB95FF-2162-5932-2334-E5D6EE5699F0}"/>
                    </a:ext>
                  </a:extLst>
                </p14:cNvPr>
                <p14:cNvContentPartPr/>
                <p14:nvPr/>
              </p14:nvContentPartPr>
              <p14:xfrm>
                <a:off x="6275101" y="4832841"/>
                <a:ext cx="167040" cy="338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F0EB95FF-2162-5932-2334-E5D6EE5699F0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6266101" y="4823841"/>
                  <a:ext cx="1846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30820F67-A701-175E-8022-4F6F72FAE57C}"/>
                    </a:ext>
                  </a:extLst>
                </p14:cNvPr>
                <p14:cNvContentPartPr/>
                <p14:nvPr/>
              </p14:nvContentPartPr>
              <p14:xfrm>
                <a:off x="6379141" y="4696761"/>
                <a:ext cx="485640" cy="84348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30820F67-A701-175E-8022-4F6F72FAE57C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6370141" y="4687761"/>
                  <a:ext cx="503280" cy="86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D025ACF3-0472-B84E-4B04-C67C4782D8EB}"/>
                    </a:ext>
                  </a:extLst>
                </p14:cNvPr>
                <p14:cNvContentPartPr/>
                <p14:nvPr/>
              </p14:nvContentPartPr>
              <p14:xfrm>
                <a:off x="6479941" y="5573361"/>
                <a:ext cx="217080" cy="2052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D025ACF3-0472-B84E-4B04-C67C4782D8EB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6470941" y="5564361"/>
                  <a:ext cx="2347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1CC67C6D-FC26-8E21-1DAA-D4961CE05BB5}"/>
                    </a:ext>
                  </a:extLst>
                </p14:cNvPr>
                <p14:cNvContentPartPr/>
                <p14:nvPr/>
              </p14:nvContentPartPr>
              <p14:xfrm>
                <a:off x="6709981" y="5531601"/>
                <a:ext cx="263160" cy="14544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1CC67C6D-FC26-8E21-1DAA-D4961CE05BB5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6700981" y="5522961"/>
                  <a:ext cx="2808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D61A669C-2D80-1139-6A8A-11141762ADD1}"/>
                    </a:ext>
                  </a:extLst>
                </p14:cNvPr>
                <p14:cNvContentPartPr/>
                <p14:nvPr/>
              </p14:nvContentPartPr>
              <p14:xfrm>
                <a:off x="6896461" y="4736001"/>
                <a:ext cx="208800" cy="12672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D61A669C-2D80-1139-6A8A-11141762ADD1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6887461" y="4727361"/>
                  <a:ext cx="226440" cy="14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3459E4A7-3D8B-8999-DAA4-2BFF97AA3D1D}"/>
              </a:ext>
            </a:extLst>
          </p:cNvPr>
          <p:cNvGrpSpPr/>
          <p:nvPr/>
        </p:nvGrpSpPr>
        <p:grpSpPr>
          <a:xfrm>
            <a:off x="7598101" y="4700721"/>
            <a:ext cx="928440" cy="338400"/>
            <a:chOff x="7598101" y="4700721"/>
            <a:chExt cx="928440" cy="33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0ED9FFE7-3805-35F5-954C-8C4F8F8D4CD4}"/>
                    </a:ext>
                  </a:extLst>
                </p14:cNvPr>
                <p14:cNvContentPartPr/>
                <p14:nvPr/>
              </p14:nvContentPartPr>
              <p14:xfrm>
                <a:off x="7598101" y="4918161"/>
                <a:ext cx="204480" cy="1209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0ED9FFE7-3805-35F5-954C-8C4F8F8D4CD4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7589101" y="4909161"/>
                  <a:ext cx="2221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33C47CE5-EAEA-9B3C-B8D4-862FA3BC8067}"/>
                    </a:ext>
                  </a:extLst>
                </p14:cNvPr>
                <p14:cNvContentPartPr/>
                <p14:nvPr/>
              </p14:nvContentPartPr>
              <p14:xfrm>
                <a:off x="7860181" y="4815561"/>
                <a:ext cx="96480" cy="684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33C47CE5-EAEA-9B3C-B8D4-862FA3BC8067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7851541" y="4806561"/>
                  <a:ext cx="1141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3C2C3DF2-B094-D42A-7964-C74065DE21D4}"/>
                    </a:ext>
                  </a:extLst>
                </p14:cNvPr>
                <p14:cNvContentPartPr/>
                <p14:nvPr/>
              </p14:nvContentPartPr>
              <p14:xfrm>
                <a:off x="8032261" y="4765521"/>
                <a:ext cx="82080" cy="10116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3C2C3DF2-B094-D42A-7964-C74065DE21D4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8023621" y="4756521"/>
                  <a:ext cx="997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642BD33A-103B-A33B-3CC7-F14CEDEB924D}"/>
                    </a:ext>
                  </a:extLst>
                </p14:cNvPr>
                <p14:cNvContentPartPr/>
                <p14:nvPr/>
              </p14:nvContentPartPr>
              <p14:xfrm>
                <a:off x="8129101" y="4700721"/>
                <a:ext cx="6480" cy="1656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642BD33A-103B-A33B-3CC7-F14CEDEB924D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8120461" y="4691721"/>
                  <a:ext cx="241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FC78323C-948E-5DC7-B0EC-DCC60FE121F4}"/>
                    </a:ext>
                  </a:extLst>
                </p14:cNvPr>
                <p14:cNvContentPartPr/>
                <p14:nvPr/>
              </p14:nvContentPartPr>
              <p14:xfrm>
                <a:off x="8353741" y="4748601"/>
                <a:ext cx="112320" cy="1407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FC78323C-948E-5DC7-B0EC-DCC60FE121F4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8345101" y="4739601"/>
                  <a:ext cx="12996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7794FC82-899A-F131-D846-5C717B83CAF1}"/>
                    </a:ext>
                  </a:extLst>
                </p14:cNvPr>
                <p14:cNvContentPartPr/>
                <p14:nvPr/>
              </p14:nvContentPartPr>
              <p14:xfrm>
                <a:off x="8338621" y="4745721"/>
                <a:ext cx="187920" cy="14256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7794FC82-899A-F131-D846-5C717B83CAF1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8329621" y="4737081"/>
                  <a:ext cx="205560" cy="16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B5889602-3EC7-D5F9-11CA-58421C5A033F}"/>
              </a:ext>
            </a:extLst>
          </p:cNvPr>
          <p:cNvGrpSpPr/>
          <p:nvPr/>
        </p:nvGrpSpPr>
        <p:grpSpPr>
          <a:xfrm>
            <a:off x="7500541" y="5174841"/>
            <a:ext cx="935640" cy="409680"/>
            <a:chOff x="7500541" y="5174841"/>
            <a:chExt cx="935640" cy="40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DAF2130C-FFC3-D4D0-4B31-4FF189A56EB1}"/>
                    </a:ext>
                  </a:extLst>
                </p14:cNvPr>
                <p14:cNvContentPartPr/>
                <p14:nvPr/>
              </p14:nvContentPartPr>
              <p14:xfrm>
                <a:off x="7500541" y="5174841"/>
                <a:ext cx="192960" cy="40968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DAF2130C-FFC3-D4D0-4B31-4FF189A56EB1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7491541" y="5165841"/>
                  <a:ext cx="21060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350F41A6-45CF-E280-43B4-C447B249148A}"/>
                    </a:ext>
                  </a:extLst>
                </p14:cNvPr>
                <p14:cNvContentPartPr/>
                <p14:nvPr/>
              </p14:nvContentPartPr>
              <p14:xfrm>
                <a:off x="7723381" y="5303361"/>
                <a:ext cx="29520" cy="16632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350F41A6-45CF-E280-43B4-C447B249148A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7714381" y="5294721"/>
                  <a:ext cx="471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1061DA31-F275-2C8C-F823-B93F0C4C1833}"/>
                    </a:ext>
                  </a:extLst>
                </p14:cNvPr>
                <p14:cNvContentPartPr/>
                <p14:nvPr/>
              </p14:nvContentPartPr>
              <p14:xfrm>
                <a:off x="7918861" y="5305161"/>
                <a:ext cx="24840" cy="18468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1061DA31-F275-2C8C-F823-B93F0C4C1833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7909861" y="5296521"/>
                  <a:ext cx="424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C00B6C5F-E381-2708-A525-3BE7F5AEA40E}"/>
                    </a:ext>
                  </a:extLst>
                </p14:cNvPr>
                <p14:cNvContentPartPr/>
                <p14:nvPr/>
              </p14:nvContentPartPr>
              <p14:xfrm>
                <a:off x="7826701" y="5371041"/>
                <a:ext cx="166680" cy="2052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C00B6C5F-E381-2708-A525-3BE7F5AEA40E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7818061" y="5362401"/>
                  <a:ext cx="1843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D5E24C3B-87BE-BDE3-9354-B68129E7AB42}"/>
                    </a:ext>
                  </a:extLst>
                </p14:cNvPr>
                <p14:cNvContentPartPr/>
                <p14:nvPr/>
              </p14:nvContentPartPr>
              <p14:xfrm>
                <a:off x="8183821" y="5304801"/>
                <a:ext cx="77760" cy="9000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D5E24C3B-87BE-BDE3-9354-B68129E7AB42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8174821" y="5295801"/>
                  <a:ext cx="954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8559BA22-C5C7-2761-F9FE-CF276D3F7E17}"/>
                    </a:ext>
                  </a:extLst>
                </p14:cNvPr>
                <p14:cNvContentPartPr/>
                <p14:nvPr/>
              </p14:nvContentPartPr>
              <p14:xfrm>
                <a:off x="8351221" y="5231361"/>
                <a:ext cx="84960" cy="34884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8559BA22-C5C7-2761-F9FE-CF276D3F7E17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8342581" y="5222721"/>
                  <a:ext cx="102600" cy="36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336" name="Ink 335">
                <a:extLst>
                  <a:ext uri="{FF2B5EF4-FFF2-40B4-BE49-F238E27FC236}">
                    <a16:creationId xmlns:a16="http://schemas.microsoft.com/office/drawing/2014/main" id="{5989764E-F020-73EC-F560-DD9D2A572846}"/>
                  </a:ext>
                </a:extLst>
              </p14:cNvPr>
              <p14:cNvContentPartPr/>
              <p14:nvPr/>
            </p14:nvContentPartPr>
            <p14:xfrm>
              <a:off x="7122181" y="5114361"/>
              <a:ext cx="1652400" cy="31680"/>
            </p14:xfrm>
          </p:contentPart>
        </mc:Choice>
        <mc:Fallback xmlns="">
          <p:pic>
            <p:nvPicPr>
              <p:cNvPr id="336" name="Ink 335">
                <a:extLst>
                  <a:ext uri="{FF2B5EF4-FFF2-40B4-BE49-F238E27FC236}">
                    <a16:creationId xmlns:a16="http://schemas.microsoft.com/office/drawing/2014/main" id="{5989764E-F020-73EC-F560-DD9D2A572846}"/>
                  </a:ext>
                </a:extLst>
              </p:cNvPr>
              <p:cNvPicPr/>
              <p:nvPr/>
            </p:nvPicPr>
            <p:blipFill>
              <a:blip r:embed="rId512"/>
              <a:stretch>
                <a:fillRect/>
              </a:stretch>
            </p:blipFill>
            <p:spPr>
              <a:xfrm>
                <a:off x="7113181" y="5105361"/>
                <a:ext cx="1670040" cy="4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2" name="Group 351">
            <a:extLst>
              <a:ext uri="{FF2B5EF4-FFF2-40B4-BE49-F238E27FC236}">
                <a16:creationId xmlns:a16="http://schemas.microsoft.com/office/drawing/2014/main" id="{EB546280-3244-624B-4A05-8FE12EE7C867}"/>
              </a:ext>
            </a:extLst>
          </p:cNvPr>
          <p:cNvGrpSpPr/>
          <p:nvPr/>
        </p:nvGrpSpPr>
        <p:grpSpPr>
          <a:xfrm>
            <a:off x="8918941" y="4659681"/>
            <a:ext cx="1542240" cy="812160"/>
            <a:chOff x="8918941" y="4659681"/>
            <a:chExt cx="1542240" cy="81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CCB03475-4CC5-4780-7648-5197E8D1A4A8}"/>
                    </a:ext>
                  </a:extLst>
                </p14:cNvPr>
                <p14:cNvContentPartPr/>
                <p14:nvPr/>
              </p14:nvContentPartPr>
              <p14:xfrm>
                <a:off x="8918941" y="4891881"/>
                <a:ext cx="158760" cy="27288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CCB03475-4CC5-4780-7648-5197E8D1A4A8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8909941" y="4882881"/>
                  <a:ext cx="1764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D06EF1E2-8DC5-639E-E642-E2932AE2D273}"/>
                    </a:ext>
                  </a:extLst>
                </p14:cNvPr>
                <p14:cNvContentPartPr/>
                <p14:nvPr/>
              </p14:nvContentPartPr>
              <p14:xfrm>
                <a:off x="9182101" y="4734921"/>
                <a:ext cx="182160" cy="59904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D06EF1E2-8DC5-639E-E642-E2932AE2D273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9173461" y="4726281"/>
                  <a:ext cx="19980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9ED4BF9B-59CC-4876-5FB1-C157440EE7F0}"/>
                    </a:ext>
                  </a:extLst>
                </p14:cNvPr>
                <p14:cNvContentPartPr/>
                <p14:nvPr/>
              </p14:nvContentPartPr>
              <p14:xfrm>
                <a:off x="9436261" y="4724121"/>
                <a:ext cx="124920" cy="24804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9ED4BF9B-59CC-4876-5FB1-C157440EE7F0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9427621" y="4715481"/>
                  <a:ext cx="1425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3FDCC93B-E8F8-1A01-9556-8C085EBB05AE}"/>
                    </a:ext>
                  </a:extLst>
                </p14:cNvPr>
                <p14:cNvContentPartPr/>
                <p14:nvPr/>
              </p14:nvContentPartPr>
              <p14:xfrm>
                <a:off x="9499261" y="4875681"/>
                <a:ext cx="63720" cy="2736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3FDCC93B-E8F8-1A01-9556-8C085EBB05AE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9490261" y="4867041"/>
                  <a:ext cx="813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66A4315C-3DE2-EBFB-1C85-B205CA2E44F2}"/>
                    </a:ext>
                  </a:extLst>
                </p14:cNvPr>
                <p14:cNvContentPartPr/>
                <p14:nvPr/>
              </p14:nvContentPartPr>
              <p14:xfrm>
                <a:off x="9330421" y="4985841"/>
                <a:ext cx="318240" cy="5220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66A4315C-3DE2-EBFB-1C85-B205CA2E44F2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9321781" y="4976841"/>
                  <a:ext cx="33588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BD3B5F32-411E-F69B-5357-C5195A75BF07}"/>
                    </a:ext>
                  </a:extLst>
                </p14:cNvPr>
                <p14:cNvContentPartPr/>
                <p14:nvPr/>
              </p14:nvContentPartPr>
              <p14:xfrm>
                <a:off x="9420421" y="5106081"/>
                <a:ext cx="138240" cy="21672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BD3B5F32-411E-F69B-5357-C5195A75BF07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9411421" y="5097441"/>
                  <a:ext cx="15588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9B682A9E-F71D-6456-10BA-3265B780637E}"/>
                    </a:ext>
                  </a:extLst>
                </p14:cNvPr>
                <p14:cNvContentPartPr/>
                <p14:nvPr/>
              </p14:nvContentPartPr>
              <p14:xfrm>
                <a:off x="9763861" y="4982961"/>
                <a:ext cx="186840" cy="14904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9B682A9E-F71D-6456-10BA-3265B780637E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9755221" y="4974321"/>
                  <a:ext cx="2044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072CEE87-D92C-C188-512D-0F025DB273CC}"/>
                    </a:ext>
                  </a:extLst>
                </p14:cNvPr>
                <p14:cNvContentPartPr/>
                <p14:nvPr/>
              </p14:nvContentPartPr>
              <p14:xfrm>
                <a:off x="9894181" y="4845081"/>
                <a:ext cx="118800" cy="2160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072CEE87-D92C-C188-512D-0F025DB273CC}"/>
                    </a:ext>
                  </a:extLst>
                </p:cNvPr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9885181" y="4836081"/>
                  <a:ext cx="1364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9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D7B4CF43-CB9A-267D-1D14-AB37A3243A9E}"/>
                    </a:ext>
                  </a:extLst>
                </p14:cNvPr>
                <p14:cNvContentPartPr/>
                <p14:nvPr/>
              </p14:nvContentPartPr>
              <p14:xfrm>
                <a:off x="10060861" y="4712961"/>
                <a:ext cx="185040" cy="19980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D7B4CF43-CB9A-267D-1D14-AB37A3243A9E}"/>
                    </a:ext>
                  </a:extLst>
                </p:cNvPr>
                <p:cNvPicPr/>
                <p:nvPr/>
              </p:nvPicPr>
              <p:blipFill>
                <a:blip r:embed="rId530"/>
                <a:stretch>
                  <a:fillRect/>
                </a:stretch>
              </p:blipFill>
              <p:spPr>
                <a:xfrm>
                  <a:off x="10052221" y="4703961"/>
                  <a:ext cx="2026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1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22A9DD45-C587-573B-63E3-D0037B23A701}"/>
                    </a:ext>
                  </a:extLst>
                </p14:cNvPr>
                <p14:cNvContentPartPr/>
                <p14:nvPr/>
              </p14:nvContentPartPr>
              <p14:xfrm>
                <a:off x="10170301" y="4659681"/>
                <a:ext cx="290880" cy="81216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22A9DD45-C587-573B-63E3-D0037B23A701}"/>
                    </a:ext>
                  </a:extLst>
                </p:cNvPr>
                <p:cNvPicPr/>
                <p:nvPr/>
              </p:nvPicPr>
              <p:blipFill>
                <a:blip r:embed="rId532"/>
                <a:stretch>
                  <a:fillRect/>
                </a:stretch>
              </p:blipFill>
              <p:spPr>
                <a:xfrm>
                  <a:off x="10161661" y="4651041"/>
                  <a:ext cx="308520" cy="82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6F4BC523-BA5A-D719-7146-1D0E0978E783}"/>
              </a:ext>
            </a:extLst>
          </p:cNvPr>
          <p:cNvGrpSpPr/>
          <p:nvPr/>
        </p:nvGrpSpPr>
        <p:grpSpPr>
          <a:xfrm>
            <a:off x="3410581" y="5624121"/>
            <a:ext cx="2313360" cy="658440"/>
            <a:chOff x="3410581" y="5624121"/>
            <a:chExt cx="2313360" cy="65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8187503F-8334-F935-216E-023704EFF55A}"/>
                    </a:ext>
                  </a:extLst>
                </p14:cNvPr>
                <p14:cNvContentPartPr/>
                <p14:nvPr/>
              </p14:nvContentPartPr>
              <p14:xfrm>
                <a:off x="3410581" y="5941641"/>
                <a:ext cx="224280" cy="15156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8187503F-8334-F935-216E-023704EFF55A}"/>
                    </a:ext>
                  </a:extLst>
                </p:cNvPr>
                <p:cNvPicPr/>
                <p:nvPr/>
              </p:nvPicPr>
              <p:blipFill>
                <a:blip r:embed="rId534"/>
                <a:stretch>
                  <a:fillRect/>
                </a:stretch>
              </p:blipFill>
              <p:spPr>
                <a:xfrm>
                  <a:off x="3401941" y="5932641"/>
                  <a:ext cx="2419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77FF3D36-8F89-01FB-99BC-E71CC8CEDBA9}"/>
                    </a:ext>
                  </a:extLst>
                </p14:cNvPr>
                <p14:cNvContentPartPr/>
                <p14:nvPr/>
              </p14:nvContentPartPr>
              <p14:xfrm>
                <a:off x="3787861" y="5965401"/>
                <a:ext cx="187200" cy="1656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77FF3D36-8F89-01FB-99BC-E71CC8CEDBA9}"/>
                    </a:ext>
                  </a:extLst>
                </p:cNvPr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3779221" y="5956401"/>
                  <a:ext cx="2048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A19B0E7C-59D5-C99C-492C-C445F71F29A4}"/>
                    </a:ext>
                  </a:extLst>
                </p14:cNvPr>
                <p14:cNvContentPartPr/>
                <p14:nvPr/>
              </p14:nvContentPartPr>
              <p14:xfrm>
                <a:off x="3775981" y="6038121"/>
                <a:ext cx="170640" cy="1656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A19B0E7C-59D5-C99C-492C-C445F71F29A4}"/>
                    </a:ext>
                  </a:extLst>
                </p:cNvPr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3766981" y="6029121"/>
                  <a:ext cx="1882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9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FA19F99C-9B7C-9A40-0B21-4A72BABDF310}"/>
                    </a:ext>
                  </a:extLst>
                </p14:cNvPr>
                <p14:cNvContentPartPr/>
                <p14:nvPr/>
              </p14:nvContentPartPr>
              <p14:xfrm>
                <a:off x="3754381" y="6103641"/>
                <a:ext cx="254520" cy="4644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FA19F99C-9B7C-9A40-0B21-4A72BABDF310}"/>
                    </a:ext>
                  </a:extLst>
                </p:cNvPr>
                <p:cNvPicPr/>
                <p:nvPr/>
              </p:nvPicPr>
              <p:blipFill>
                <a:blip r:embed="rId540"/>
                <a:stretch>
                  <a:fillRect/>
                </a:stretch>
              </p:blipFill>
              <p:spPr>
                <a:xfrm>
                  <a:off x="3745741" y="6094641"/>
                  <a:ext cx="2721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3492ABA7-05B4-7A21-C272-6F081EACFF65}"/>
                    </a:ext>
                  </a:extLst>
                </p14:cNvPr>
                <p14:cNvContentPartPr/>
                <p14:nvPr/>
              </p14:nvContentPartPr>
              <p14:xfrm>
                <a:off x="4280341" y="5727081"/>
                <a:ext cx="148320" cy="18216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3492ABA7-05B4-7A21-C272-6F081EACFF65}"/>
                    </a:ext>
                  </a:extLst>
                </p:cNvPr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4271341" y="5718441"/>
                  <a:ext cx="1659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377D82CA-7F57-B87B-C3D4-CAF16BC6348F}"/>
                    </a:ext>
                  </a:extLst>
                </p14:cNvPr>
                <p14:cNvContentPartPr/>
                <p14:nvPr/>
              </p14:nvContentPartPr>
              <p14:xfrm>
                <a:off x="4256221" y="5807001"/>
                <a:ext cx="228240" cy="1692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377D82CA-7F57-B87B-C3D4-CAF16BC6348F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4247221" y="5798361"/>
                  <a:ext cx="2458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F9921251-0013-528D-5BB0-C608426D1AF5}"/>
                    </a:ext>
                  </a:extLst>
                </p14:cNvPr>
                <p14:cNvContentPartPr/>
                <p14:nvPr/>
              </p14:nvContentPartPr>
              <p14:xfrm>
                <a:off x="4151461" y="5975121"/>
                <a:ext cx="417960" cy="6444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F9921251-0013-528D-5BB0-C608426D1AF5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4142821" y="5966481"/>
                  <a:ext cx="43560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C954B839-53A5-55D2-5DF3-8B3A5B4B8996}"/>
                    </a:ext>
                  </a:extLst>
                </p14:cNvPr>
                <p14:cNvContentPartPr/>
                <p14:nvPr/>
              </p14:nvContentPartPr>
              <p14:xfrm>
                <a:off x="4330741" y="6076641"/>
                <a:ext cx="135720" cy="20592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C954B839-53A5-55D2-5DF3-8B3A5B4B8996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4322101" y="6067641"/>
                  <a:ext cx="1533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36F25C71-59E2-BA9A-2EFD-7CB0B8A687AE}"/>
                    </a:ext>
                  </a:extLst>
                </p14:cNvPr>
                <p14:cNvContentPartPr/>
                <p14:nvPr/>
              </p14:nvContentPartPr>
              <p14:xfrm>
                <a:off x="4237861" y="6087801"/>
                <a:ext cx="231840" cy="11700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36F25C71-59E2-BA9A-2EFD-7CB0B8A687AE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4229221" y="6079161"/>
                  <a:ext cx="2494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F6EA1492-4A70-3305-767A-676FFF87E962}"/>
                    </a:ext>
                  </a:extLst>
                </p14:cNvPr>
                <p14:cNvContentPartPr/>
                <p14:nvPr/>
              </p14:nvContentPartPr>
              <p14:xfrm>
                <a:off x="4777141" y="5633121"/>
                <a:ext cx="160920" cy="25920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F6EA1492-4A70-3305-767A-676FFF87E962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4768141" y="5624481"/>
                  <a:ext cx="1785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C5208C14-0892-7981-D558-65AD875990BA}"/>
                    </a:ext>
                  </a:extLst>
                </p14:cNvPr>
                <p14:cNvContentPartPr/>
                <p14:nvPr/>
              </p14:nvContentPartPr>
              <p14:xfrm>
                <a:off x="4856341" y="5806281"/>
                <a:ext cx="92160" cy="2340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C5208C14-0892-7981-D558-65AD875990BA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4847701" y="5797641"/>
                  <a:ext cx="1098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146D2708-9817-6081-7F37-04C402D489AB}"/>
                    </a:ext>
                  </a:extLst>
                </p14:cNvPr>
                <p14:cNvContentPartPr/>
                <p14:nvPr/>
              </p14:nvContentPartPr>
              <p14:xfrm>
                <a:off x="4667701" y="5884761"/>
                <a:ext cx="347760" cy="8748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146D2708-9817-6081-7F37-04C402D489AB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4658701" y="5876121"/>
                  <a:ext cx="36540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5DDC4577-118A-1454-09B4-7834C0C112F4}"/>
                    </a:ext>
                  </a:extLst>
                </p14:cNvPr>
                <p14:cNvContentPartPr/>
                <p14:nvPr/>
              </p14:nvContentPartPr>
              <p14:xfrm>
                <a:off x="4735741" y="6012921"/>
                <a:ext cx="171720" cy="23292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5DDC4577-118A-1454-09B4-7834C0C112F4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4726741" y="6004281"/>
                  <a:ext cx="1893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F812334E-4911-5318-9DC9-9A4D3287F5CD}"/>
                    </a:ext>
                  </a:extLst>
                </p14:cNvPr>
                <p14:cNvContentPartPr/>
                <p14:nvPr/>
              </p14:nvContentPartPr>
              <p14:xfrm>
                <a:off x="5100781" y="5871081"/>
                <a:ext cx="203760" cy="19260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F812334E-4911-5318-9DC9-9A4D3287F5CD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5092141" y="5862441"/>
                  <a:ext cx="2214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F07314E6-8B96-2EA3-0D25-166BED1F4A01}"/>
                    </a:ext>
                  </a:extLst>
                </p14:cNvPr>
                <p14:cNvContentPartPr/>
                <p14:nvPr/>
              </p14:nvContentPartPr>
              <p14:xfrm>
                <a:off x="5276821" y="5782161"/>
                <a:ext cx="95400" cy="2016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F07314E6-8B96-2EA3-0D25-166BED1F4A01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5267821" y="5773161"/>
                  <a:ext cx="1130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EB79CD7C-FE6F-E40B-8EC9-D057C124F6B4}"/>
                    </a:ext>
                  </a:extLst>
                </p14:cNvPr>
                <p14:cNvContentPartPr/>
                <p14:nvPr/>
              </p14:nvContentPartPr>
              <p14:xfrm>
                <a:off x="5458621" y="5624121"/>
                <a:ext cx="265320" cy="20592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EB79CD7C-FE6F-E40B-8EC9-D057C124F6B4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5449981" y="5615481"/>
                  <a:ext cx="282960" cy="22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5">
            <p14:nvContentPartPr>
              <p14:cNvPr id="375" name="Ink 374">
                <a:extLst>
                  <a:ext uri="{FF2B5EF4-FFF2-40B4-BE49-F238E27FC236}">
                    <a16:creationId xmlns:a16="http://schemas.microsoft.com/office/drawing/2014/main" id="{7F94D37E-D592-05B2-F6CC-389C205DEDE4}"/>
                  </a:ext>
                </a:extLst>
              </p14:cNvPr>
              <p14:cNvContentPartPr/>
              <p14:nvPr/>
            </p14:nvContentPartPr>
            <p14:xfrm>
              <a:off x="8135941" y="4742481"/>
              <a:ext cx="120960" cy="145440"/>
            </p14:xfrm>
          </p:contentPart>
        </mc:Choice>
        <mc:Fallback xmlns="">
          <p:pic>
            <p:nvPicPr>
              <p:cNvPr id="375" name="Ink 374">
                <a:extLst>
                  <a:ext uri="{FF2B5EF4-FFF2-40B4-BE49-F238E27FC236}">
                    <a16:creationId xmlns:a16="http://schemas.microsoft.com/office/drawing/2014/main" id="{7F94D37E-D592-05B2-F6CC-389C205DEDE4}"/>
                  </a:ext>
                </a:extLst>
              </p:cNvPr>
              <p:cNvPicPr/>
              <p:nvPr/>
            </p:nvPicPr>
            <p:blipFill>
              <a:blip r:embed="rId566"/>
              <a:stretch>
                <a:fillRect/>
              </a:stretch>
            </p:blipFill>
            <p:spPr>
              <a:xfrm>
                <a:off x="8127301" y="4733841"/>
                <a:ext cx="138600" cy="16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88" name="Group 387">
            <a:extLst>
              <a:ext uri="{FF2B5EF4-FFF2-40B4-BE49-F238E27FC236}">
                <a16:creationId xmlns:a16="http://schemas.microsoft.com/office/drawing/2014/main" id="{867C4C80-15D9-B77B-1580-45A70642C8C7}"/>
              </a:ext>
            </a:extLst>
          </p:cNvPr>
          <p:cNvGrpSpPr/>
          <p:nvPr/>
        </p:nvGrpSpPr>
        <p:grpSpPr>
          <a:xfrm>
            <a:off x="6102301" y="5830401"/>
            <a:ext cx="1516320" cy="406800"/>
            <a:chOff x="6102301" y="5830401"/>
            <a:chExt cx="1516320" cy="40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B9E5C6D5-A125-2108-A99D-6171B9216A52}"/>
                    </a:ext>
                  </a:extLst>
                </p14:cNvPr>
                <p14:cNvContentPartPr/>
                <p14:nvPr/>
              </p14:nvContentPartPr>
              <p14:xfrm>
                <a:off x="6102301" y="5922201"/>
                <a:ext cx="223920" cy="29124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B9E5C6D5-A125-2108-A99D-6171B9216A52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6093661" y="5913561"/>
                  <a:ext cx="24156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94A3F833-E99F-0613-BDD2-51A5ADFFDFCE}"/>
                    </a:ext>
                  </a:extLst>
                </p14:cNvPr>
                <p14:cNvContentPartPr/>
                <p14:nvPr/>
              </p14:nvContentPartPr>
              <p14:xfrm>
                <a:off x="6454741" y="5996361"/>
                <a:ext cx="138960" cy="1620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94A3F833-E99F-0613-BDD2-51A5ADFFDFCE}"/>
                    </a:ext>
                  </a:extLst>
                </p:cNvPr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6446101" y="5987361"/>
                  <a:ext cx="15660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38A4DA38-06B5-BFEC-D2C0-B68DD4D9B4FD}"/>
                    </a:ext>
                  </a:extLst>
                </p14:cNvPr>
                <p14:cNvContentPartPr/>
                <p14:nvPr/>
              </p14:nvContentPartPr>
              <p14:xfrm>
                <a:off x="6437461" y="6052521"/>
                <a:ext cx="130680" cy="1656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38A4DA38-06B5-BFEC-D2C0-B68DD4D9B4FD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6428461" y="6043881"/>
                  <a:ext cx="1483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5A5F218E-D396-8104-86BF-EBB2A9AB366C}"/>
                    </a:ext>
                  </a:extLst>
                </p14:cNvPr>
                <p14:cNvContentPartPr/>
                <p14:nvPr/>
              </p14:nvContentPartPr>
              <p14:xfrm>
                <a:off x="6359341" y="6164121"/>
                <a:ext cx="202680" cy="2376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5A5F218E-D396-8104-86BF-EBB2A9AB366C}"/>
                    </a:ext>
                  </a:extLst>
                </p:cNvPr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6350701" y="6155121"/>
                  <a:ext cx="2203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3ABEAD0B-9765-0758-BAD2-E174AE7D48CE}"/>
                    </a:ext>
                  </a:extLst>
                </p14:cNvPr>
                <p14:cNvContentPartPr/>
                <p14:nvPr/>
              </p14:nvContentPartPr>
              <p14:xfrm>
                <a:off x="6708181" y="5946681"/>
                <a:ext cx="173160" cy="27864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3ABEAD0B-9765-0758-BAD2-E174AE7D48CE}"/>
                    </a:ext>
                  </a:extLst>
                </p:cNvPr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6699541" y="5937681"/>
                  <a:ext cx="19080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32567BD2-CD00-8E43-D11D-5D78D69EE444}"/>
                    </a:ext>
                  </a:extLst>
                </p14:cNvPr>
                <p14:cNvContentPartPr/>
                <p14:nvPr/>
              </p14:nvContentPartPr>
              <p14:xfrm>
                <a:off x="6744541" y="6138921"/>
                <a:ext cx="94320" cy="2340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32567BD2-CD00-8E43-D11D-5D78D69EE444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6735901" y="6129921"/>
                  <a:ext cx="1119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5A1793FC-4869-05AA-456B-A297B8785DD1}"/>
                    </a:ext>
                  </a:extLst>
                </p14:cNvPr>
                <p14:cNvContentPartPr/>
                <p14:nvPr/>
              </p14:nvContentPartPr>
              <p14:xfrm>
                <a:off x="6910141" y="5859921"/>
                <a:ext cx="66600" cy="14904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5A1793FC-4869-05AA-456B-A297B8785DD1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6901141" y="5851281"/>
                  <a:ext cx="842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B9E71E63-93B6-15B6-F69A-A154B4D8ED7B}"/>
                    </a:ext>
                  </a:extLst>
                </p14:cNvPr>
                <p14:cNvContentPartPr/>
                <p14:nvPr/>
              </p14:nvContentPartPr>
              <p14:xfrm>
                <a:off x="6979981" y="6065121"/>
                <a:ext cx="183240" cy="17208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B9E71E63-93B6-15B6-F69A-A154B4D8ED7B}"/>
                    </a:ext>
                  </a:extLst>
                </p:cNvPr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6971341" y="6056121"/>
                  <a:ext cx="2008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D753B19F-BF1D-D430-9F78-7B54C40B0D3C}"/>
                    </a:ext>
                  </a:extLst>
                </p14:cNvPr>
                <p14:cNvContentPartPr/>
                <p14:nvPr/>
              </p14:nvContentPartPr>
              <p14:xfrm>
                <a:off x="7183381" y="5968281"/>
                <a:ext cx="101160" cy="2016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D753B19F-BF1D-D430-9F78-7B54C40B0D3C}"/>
                    </a:ext>
                  </a:extLst>
                </p:cNvPr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7174381" y="5959641"/>
                  <a:ext cx="118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C3A90CF5-F763-F28E-CCB5-150300E6F2FB}"/>
                    </a:ext>
                  </a:extLst>
                </p14:cNvPr>
                <p14:cNvContentPartPr/>
                <p14:nvPr/>
              </p14:nvContentPartPr>
              <p14:xfrm>
                <a:off x="7418821" y="5830401"/>
                <a:ext cx="199800" cy="18900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C3A90CF5-F763-F28E-CCB5-150300E6F2FB}"/>
                    </a:ext>
                  </a:extLst>
                </p:cNvPr>
                <p:cNvPicPr/>
                <p:nvPr/>
              </p:nvPicPr>
              <p:blipFill>
                <a:blip r:embed="rId586"/>
                <a:stretch>
                  <a:fillRect/>
                </a:stretch>
              </p:blipFill>
              <p:spPr>
                <a:xfrm>
                  <a:off x="7409821" y="5821401"/>
                  <a:ext cx="217440" cy="206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7">
            <p14:nvContentPartPr>
              <p14:cNvPr id="389" name="Ink 388">
                <a:extLst>
                  <a:ext uri="{FF2B5EF4-FFF2-40B4-BE49-F238E27FC236}">
                    <a16:creationId xmlns:a16="http://schemas.microsoft.com/office/drawing/2014/main" id="{EE7F954C-D399-2D77-58D9-BD6A43041D59}"/>
                  </a:ext>
                </a:extLst>
              </p14:cNvPr>
              <p14:cNvContentPartPr/>
              <p14:nvPr/>
            </p14:nvContentPartPr>
            <p14:xfrm>
              <a:off x="7132261" y="5279241"/>
              <a:ext cx="311760" cy="302400"/>
            </p14:xfrm>
          </p:contentPart>
        </mc:Choice>
        <mc:Fallback xmlns="">
          <p:pic>
            <p:nvPicPr>
              <p:cNvPr id="389" name="Ink 388">
                <a:extLst>
                  <a:ext uri="{FF2B5EF4-FFF2-40B4-BE49-F238E27FC236}">
                    <a16:creationId xmlns:a16="http://schemas.microsoft.com/office/drawing/2014/main" id="{EE7F954C-D399-2D77-58D9-BD6A43041D59}"/>
                  </a:ext>
                </a:extLst>
              </p:cNvPr>
              <p:cNvPicPr/>
              <p:nvPr/>
            </p:nvPicPr>
            <p:blipFill>
              <a:blip r:embed="rId588"/>
              <a:stretch>
                <a:fillRect/>
              </a:stretch>
            </p:blipFill>
            <p:spPr>
              <a:xfrm>
                <a:off x="7123261" y="5270601"/>
                <a:ext cx="329400" cy="320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5" name="Group 404">
            <a:extLst>
              <a:ext uri="{FF2B5EF4-FFF2-40B4-BE49-F238E27FC236}">
                <a16:creationId xmlns:a16="http://schemas.microsoft.com/office/drawing/2014/main" id="{AB0E44C7-61E1-3B50-36C1-427AFF087FCA}"/>
              </a:ext>
            </a:extLst>
          </p:cNvPr>
          <p:cNvGrpSpPr/>
          <p:nvPr/>
        </p:nvGrpSpPr>
        <p:grpSpPr>
          <a:xfrm>
            <a:off x="8176981" y="5654361"/>
            <a:ext cx="1931400" cy="653400"/>
            <a:chOff x="8176981" y="5654361"/>
            <a:chExt cx="1931400" cy="65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9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2787E125-1FD2-83FA-7099-DF5EE73B00C7}"/>
                    </a:ext>
                  </a:extLst>
                </p14:cNvPr>
                <p14:cNvContentPartPr/>
                <p14:nvPr/>
              </p14:nvContentPartPr>
              <p14:xfrm>
                <a:off x="8176981" y="5941641"/>
                <a:ext cx="219600" cy="14076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2787E125-1FD2-83FA-7099-DF5EE73B00C7}"/>
                    </a:ext>
                  </a:extLst>
                </p:cNvPr>
                <p:cNvPicPr/>
                <p:nvPr/>
              </p:nvPicPr>
              <p:blipFill>
                <a:blip r:embed="rId590"/>
                <a:stretch>
                  <a:fillRect/>
                </a:stretch>
              </p:blipFill>
              <p:spPr>
                <a:xfrm>
                  <a:off x="8167981" y="5932641"/>
                  <a:ext cx="2372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1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1FA1C23B-9726-AE17-4638-EB8A007B91CD}"/>
                    </a:ext>
                  </a:extLst>
                </p14:cNvPr>
                <p14:cNvContentPartPr/>
                <p14:nvPr/>
              </p14:nvContentPartPr>
              <p14:xfrm>
                <a:off x="8179861" y="5938401"/>
                <a:ext cx="298080" cy="14616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1FA1C23B-9726-AE17-4638-EB8A007B91CD}"/>
                    </a:ext>
                  </a:extLst>
                </p:cNvPr>
                <p:cNvPicPr/>
                <p:nvPr/>
              </p:nvPicPr>
              <p:blipFill>
                <a:blip r:embed="rId592"/>
                <a:stretch>
                  <a:fillRect/>
                </a:stretch>
              </p:blipFill>
              <p:spPr>
                <a:xfrm>
                  <a:off x="8171221" y="5929401"/>
                  <a:ext cx="31572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3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40B88F98-26AB-9D28-5CBD-E5CC4660BABF}"/>
                    </a:ext>
                  </a:extLst>
                </p14:cNvPr>
                <p14:cNvContentPartPr/>
                <p14:nvPr/>
              </p14:nvContentPartPr>
              <p14:xfrm>
                <a:off x="8655421" y="5870721"/>
                <a:ext cx="200160" cy="4248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40B88F98-26AB-9D28-5CBD-E5CC4660BABF}"/>
                    </a:ext>
                  </a:extLst>
                </p:cNvPr>
                <p:cNvPicPr/>
                <p:nvPr/>
              </p:nvPicPr>
              <p:blipFill>
                <a:blip r:embed="rId594"/>
                <a:stretch>
                  <a:fillRect/>
                </a:stretch>
              </p:blipFill>
              <p:spPr>
                <a:xfrm>
                  <a:off x="8646421" y="5861721"/>
                  <a:ext cx="2178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5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B7753ED7-4CE2-BCF2-FDE0-122E9B076865}"/>
                    </a:ext>
                  </a:extLst>
                </p14:cNvPr>
                <p14:cNvContentPartPr/>
                <p14:nvPr/>
              </p14:nvContentPartPr>
              <p14:xfrm>
                <a:off x="8600701" y="5989161"/>
                <a:ext cx="208080" cy="2988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B7753ED7-4CE2-BCF2-FDE0-122E9B076865}"/>
                    </a:ext>
                  </a:extLst>
                </p:cNvPr>
                <p:cNvPicPr/>
                <p:nvPr/>
              </p:nvPicPr>
              <p:blipFill>
                <a:blip r:embed="rId596"/>
                <a:stretch>
                  <a:fillRect/>
                </a:stretch>
              </p:blipFill>
              <p:spPr>
                <a:xfrm>
                  <a:off x="8591701" y="5980521"/>
                  <a:ext cx="2257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7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C9A9C214-53B3-1D6A-3C20-C7816D641939}"/>
                    </a:ext>
                  </a:extLst>
                </p14:cNvPr>
                <p14:cNvContentPartPr/>
                <p14:nvPr/>
              </p14:nvContentPartPr>
              <p14:xfrm>
                <a:off x="8561821" y="6054321"/>
                <a:ext cx="212040" cy="1620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C9A9C214-53B3-1D6A-3C20-C7816D641939}"/>
                    </a:ext>
                  </a:extLst>
                </p:cNvPr>
                <p:cNvPicPr/>
                <p:nvPr/>
              </p:nvPicPr>
              <p:blipFill>
                <a:blip r:embed="rId598"/>
                <a:stretch>
                  <a:fillRect/>
                </a:stretch>
              </p:blipFill>
              <p:spPr>
                <a:xfrm>
                  <a:off x="8553181" y="6045321"/>
                  <a:ext cx="2296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9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E9CD0BE8-C997-342E-0D88-73C15398F718}"/>
                    </a:ext>
                  </a:extLst>
                </p14:cNvPr>
                <p14:cNvContentPartPr/>
                <p14:nvPr/>
              </p14:nvContentPartPr>
              <p14:xfrm>
                <a:off x="9143221" y="5654361"/>
                <a:ext cx="165960" cy="26136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E9CD0BE8-C997-342E-0D88-73C15398F718}"/>
                    </a:ext>
                  </a:extLst>
                </p:cNvPr>
                <p:cNvPicPr/>
                <p:nvPr/>
              </p:nvPicPr>
              <p:blipFill>
                <a:blip r:embed="rId600"/>
                <a:stretch>
                  <a:fillRect/>
                </a:stretch>
              </p:blipFill>
              <p:spPr>
                <a:xfrm>
                  <a:off x="9134221" y="5645721"/>
                  <a:ext cx="18360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1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A36B0D08-0059-1ED0-7148-06A7246BBF9C}"/>
                    </a:ext>
                  </a:extLst>
                </p14:cNvPr>
                <p14:cNvContentPartPr/>
                <p14:nvPr/>
              </p14:nvContentPartPr>
              <p14:xfrm>
                <a:off x="9013261" y="6024801"/>
                <a:ext cx="290520" cy="2304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A36B0D08-0059-1ED0-7148-06A7246BBF9C}"/>
                    </a:ext>
                  </a:extLst>
                </p:cNvPr>
                <p:cNvPicPr/>
                <p:nvPr/>
              </p:nvPicPr>
              <p:blipFill>
                <a:blip r:embed="rId602"/>
                <a:stretch>
                  <a:fillRect/>
                </a:stretch>
              </p:blipFill>
              <p:spPr>
                <a:xfrm>
                  <a:off x="9004261" y="6016161"/>
                  <a:ext cx="3081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3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C3C8D7E5-2A54-B7D6-CF44-D62EEB942E0C}"/>
                    </a:ext>
                  </a:extLst>
                </p14:cNvPr>
                <p14:cNvContentPartPr/>
                <p14:nvPr/>
              </p14:nvContentPartPr>
              <p14:xfrm>
                <a:off x="9040621" y="6087801"/>
                <a:ext cx="135720" cy="21996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C3C8D7E5-2A54-B7D6-CF44-D62EEB942E0C}"/>
                    </a:ext>
                  </a:extLst>
                </p:cNvPr>
                <p:cNvPicPr/>
                <p:nvPr/>
              </p:nvPicPr>
              <p:blipFill>
                <a:blip r:embed="rId604"/>
                <a:stretch>
                  <a:fillRect/>
                </a:stretch>
              </p:blipFill>
              <p:spPr>
                <a:xfrm>
                  <a:off x="9031621" y="6079161"/>
                  <a:ext cx="15336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5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D91416F0-FC85-900C-A085-4A3E79C4174A}"/>
                    </a:ext>
                  </a:extLst>
                </p14:cNvPr>
                <p14:cNvContentPartPr/>
                <p14:nvPr/>
              </p14:nvContentPartPr>
              <p14:xfrm>
                <a:off x="9067621" y="6273561"/>
                <a:ext cx="100080" cy="972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D91416F0-FC85-900C-A085-4A3E79C4174A}"/>
                    </a:ext>
                  </a:extLst>
                </p:cNvPr>
                <p:cNvPicPr/>
                <p:nvPr/>
              </p:nvPicPr>
              <p:blipFill>
                <a:blip r:embed="rId606"/>
                <a:stretch>
                  <a:fillRect/>
                </a:stretch>
              </p:blipFill>
              <p:spPr>
                <a:xfrm>
                  <a:off x="9058621" y="6264921"/>
                  <a:ext cx="1177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7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C6B97B49-C3B0-19E9-DDE8-EC451BD5490A}"/>
                    </a:ext>
                  </a:extLst>
                </p14:cNvPr>
                <p14:cNvContentPartPr/>
                <p14:nvPr/>
              </p14:nvContentPartPr>
              <p14:xfrm>
                <a:off x="9460381" y="5912481"/>
                <a:ext cx="145080" cy="18684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C6B97B49-C3B0-19E9-DDE8-EC451BD5490A}"/>
                    </a:ext>
                  </a:extLst>
                </p:cNvPr>
                <p:cNvPicPr/>
                <p:nvPr/>
              </p:nvPicPr>
              <p:blipFill>
                <a:blip r:embed="rId608"/>
                <a:stretch>
                  <a:fillRect/>
                </a:stretch>
              </p:blipFill>
              <p:spPr>
                <a:xfrm>
                  <a:off x="9451381" y="5903841"/>
                  <a:ext cx="16272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9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94618ED5-8741-72D5-C98C-3DB3C4904564}"/>
                    </a:ext>
                  </a:extLst>
                </p14:cNvPr>
                <p14:cNvContentPartPr/>
                <p14:nvPr/>
              </p14:nvContentPartPr>
              <p14:xfrm>
                <a:off x="9699781" y="5725641"/>
                <a:ext cx="214560" cy="18648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94618ED5-8741-72D5-C98C-3DB3C4904564}"/>
                    </a:ext>
                  </a:extLst>
                </p:cNvPr>
                <p:cNvPicPr/>
                <p:nvPr/>
              </p:nvPicPr>
              <p:blipFill>
                <a:blip r:embed="rId610"/>
                <a:stretch>
                  <a:fillRect/>
                </a:stretch>
              </p:blipFill>
              <p:spPr>
                <a:xfrm>
                  <a:off x="9691141" y="5717001"/>
                  <a:ext cx="2322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1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D58ACE5F-B10B-AA2D-7D78-727EE1D155B0}"/>
                    </a:ext>
                  </a:extLst>
                </p14:cNvPr>
                <p14:cNvContentPartPr/>
                <p14:nvPr/>
              </p14:nvContentPartPr>
              <p14:xfrm>
                <a:off x="9904981" y="5952441"/>
                <a:ext cx="203400" cy="22860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D58ACE5F-B10B-AA2D-7D78-727EE1D155B0}"/>
                    </a:ext>
                  </a:extLst>
                </p:cNvPr>
                <p:cNvPicPr/>
                <p:nvPr/>
              </p:nvPicPr>
              <p:blipFill>
                <a:blip r:embed="rId612"/>
                <a:stretch>
                  <a:fillRect/>
                </a:stretch>
              </p:blipFill>
              <p:spPr>
                <a:xfrm>
                  <a:off x="9896341" y="5943801"/>
                  <a:ext cx="221040" cy="24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5B97DA70-0702-0D10-5F1B-D9460A9F0777}"/>
              </a:ext>
            </a:extLst>
          </p:cNvPr>
          <p:cNvGrpSpPr/>
          <p:nvPr/>
        </p:nvGrpSpPr>
        <p:grpSpPr>
          <a:xfrm>
            <a:off x="7993741" y="5379681"/>
            <a:ext cx="155880" cy="165600"/>
            <a:chOff x="7993741" y="5379681"/>
            <a:chExt cx="155880" cy="16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3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B2D16617-EE32-2AF2-3F49-8DFF80E05B8C}"/>
                    </a:ext>
                  </a:extLst>
                </p14:cNvPr>
                <p14:cNvContentPartPr/>
                <p14:nvPr/>
              </p14:nvContentPartPr>
              <p14:xfrm>
                <a:off x="7999861" y="5380041"/>
                <a:ext cx="149760" cy="15588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B2D16617-EE32-2AF2-3F49-8DFF80E05B8C}"/>
                    </a:ext>
                  </a:extLst>
                </p:cNvPr>
                <p:cNvPicPr/>
                <p:nvPr/>
              </p:nvPicPr>
              <p:blipFill>
                <a:blip r:embed="rId614"/>
                <a:stretch>
                  <a:fillRect/>
                </a:stretch>
              </p:blipFill>
              <p:spPr>
                <a:xfrm>
                  <a:off x="7991221" y="5371401"/>
                  <a:ext cx="1674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5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9C9ABEE1-BEA4-2686-0814-523ED85B9F48}"/>
                    </a:ext>
                  </a:extLst>
                </p14:cNvPr>
                <p14:cNvContentPartPr/>
                <p14:nvPr/>
              </p14:nvContentPartPr>
              <p14:xfrm>
                <a:off x="7993741" y="5379681"/>
                <a:ext cx="131400" cy="16560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9C9ABEE1-BEA4-2686-0814-523ED85B9F48}"/>
                    </a:ext>
                  </a:extLst>
                </p:cNvPr>
                <p:cNvPicPr/>
                <p:nvPr/>
              </p:nvPicPr>
              <p:blipFill>
                <a:blip r:embed="rId616"/>
                <a:stretch>
                  <a:fillRect/>
                </a:stretch>
              </p:blipFill>
              <p:spPr>
                <a:xfrm>
                  <a:off x="7984741" y="5370681"/>
                  <a:ext cx="149040" cy="18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1" name="Group 410">
            <a:extLst>
              <a:ext uri="{FF2B5EF4-FFF2-40B4-BE49-F238E27FC236}">
                <a16:creationId xmlns:a16="http://schemas.microsoft.com/office/drawing/2014/main" id="{8E053AF6-853C-E470-9CE9-603F1BCBDF24}"/>
              </a:ext>
            </a:extLst>
          </p:cNvPr>
          <p:cNvGrpSpPr/>
          <p:nvPr/>
        </p:nvGrpSpPr>
        <p:grpSpPr>
          <a:xfrm>
            <a:off x="10056541" y="5034801"/>
            <a:ext cx="265320" cy="198000"/>
            <a:chOff x="10056541" y="5034801"/>
            <a:chExt cx="265320" cy="19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7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32C55255-6CEC-E787-19AE-340CBE9E64F2}"/>
                    </a:ext>
                  </a:extLst>
                </p14:cNvPr>
                <p14:cNvContentPartPr/>
                <p14:nvPr/>
              </p14:nvContentPartPr>
              <p14:xfrm>
                <a:off x="10117021" y="5034801"/>
                <a:ext cx="144360" cy="15372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32C55255-6CEC-E787-19AE-340CBE9E64F2}"/>
                    </a:ext>
                  </a:extLst>
                </p:cNvPr>
                <p:cNvPicPr/>
                <p:nvPr/>
              </p:nvPicPr>
              <p:blipFill>
                <a:blip r:embed="rId618"/>
                <a:stretch>
                  <a:fillRect/>
                </a:stretch>
              </p:blipFill>
              <p:spPr>
                <a:xfrm>
                  <a:off x="10108381" y="5025801"/>
                  <a:ext cx="1620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9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E9A6B231-E56A-09AC-F78D-F1406F4FE169}"/>
                    </a:ext>
                  </a:extLst>
                </p14:cNvPr>
                <p14:cNvContentPartPr/>
                <p14:nvPr/>
              </p14:nvContentPartPr>
              <p14:xfrm>
                <a:off x="10056541" y="5042721"/>
                <a:ext cx="265320" cy="19008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E9A6B231-E56A-09AC-F78D-F1406F4FE169}"/>
                    </a:ext>
                  </a:extLst>
                </p:cNvPr>
                <p:cNvPicPr/>
                <p:nvPr/>
              </p:nvPicPr>
              <p:blipFill>
                <a:blip r:embed="rId620"/>
                <a:stretch>
                  <a:fillRect/>
                </a:stretch>
              </p:blipFill>
              <p:spPr>
                <a:xfrm>
                  <a:off x="10047541" y="5033721"/>
                  <a:ext cx="282960" cy="207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70277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D084CC8-D367-FA99-7377-DBEE95115A67}"/>
              </a:ext>
            </a:extLst>
          </p:cNvPr>
          <p:cNvGrpSpPr/>
          <p:nvPr/>
        </p:nvGrpSpPr>
        <p:grpSpPr>
          <a:xfrm>
            <a:off x="1409701" y="219801"/>
            <a:ext cx="513720" cy="792000"/>
            <a:chOff x="1409701" y="219801"/>
            <a:chExt cx="513720" cy="79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B58941A-0E1E-D19F-9613-58268A9B7AB1}"/>
                    </a:ext>
                  </a:extLst>
                </p14:cNvPr>
                <p14:cNvContentPartPr/>
                <p14:nvPr/>
              </p14:nvContentPartPr>
              <p14:xfrm>
                <a:off x="1409701" y="275961"/>
                <a:ext cx="269280" cy="6454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B58941A-0E1E-D19F-9613-58268A9B7AB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01061" y="266961"/>
                  <a:ext cx="286920" cy="66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AC448A8-FC32-0B33-EDC5-447364ACCDE9}"/>
                    </a:ext>
                  </a:extLst>
                </p14:cNvPr>
                <p14:cNvContentPartPr/>
                <p14:nvPr/>
              </p14:nvContentPartPr>
              <p14:xfrm>
                <a:off x="1496821" y="929001"/>
                <a:ext cx="154800" cy="187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AC448A8-FC32-0B33-EDC5-447364ACCDE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87821" y="920001"/>
                  <a:ext cx="1724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C3B10E1-B128-1A42-4C53-D07783D05977}"/>
                    </a:ext>
                  </a:extLst>
                </p14:cNvPr>
                <p14:cNvContentPartPr/>
                <p14:nvPr/>
              </p14:nvContentPartPr>
              <p14:xfrm>
                <a:off x="1691941" y="895161"/>
                <a:ext cx="198000" cy="116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C3B10E1-B128-1A42-4C53-D07783D0597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83301" y="886161"/>
                  <a:ext cx="2156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5372D1F-666E-54BA-B8B3-19A41EE2C98D}"/>
                    </a:ext>
                  </a:extLst>
                </p14:cNvPr>
                <p14:cNvContentPartPr/>
                <p14:nvPr/>
              </p14:nvContentPartPr>
              <p14:xfrm>
                <a:off x="1732981" y="219801"/>
                <a:ext cx="190440" cy="152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5372D1F-666E-54BA-B8B3-19A41EE2C98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23981" y="210801"/>
                  <a:ext cx="208080" cy="16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1739C2-5BAB-3E66-F0B2-C427699F8328}"/>
              </a:ext>
            </a:extLst>
          </p:cNvPr>
          <p:cNvGrpSpPr/>
          <p:nvPr/>
        </p:nvGrpSpPr>
        <p:grpSpPr>
          <a:xfrm>
            <a:off x="2058781" y="527601"/>
            <a:ext cx="1718640" cy="468000"/>
            <a:chOff x="2058781" y="527601"/>
            <a:chExt cx="1718640" cy="46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B658417-038E-2C63-662C-5A6671165B3F}"/>
                    </a:ext>
                  </a:extLst>
                </p14:cNvPr>
                <p14:cNvContentPartPr/>
                <p14:nvPr/>
              </p14:nvContentPartPr>
              <p14:xfrm>
                <a:off x="2058781" y="527601"/>
                <a:ext cx="1718640" cy="104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B658417-038E-2C63-662C-5A6671165B3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49781" y="518601"/>
                  <a:ext cx="17362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4EC85DB-38B6-2B2A-A45B-F86D754C06AA}"/>
                    </a:ext>
                  </a:extLst>
                </p14:cNvPr>
                <p14:cNvContentPartPr/>
                <p14:nvPr/>
              </p14:nvContentPartPr>
              <p14:xfrm>
                <a:off x="2411581" y="757641"/>
                <a:ext cx="23040" cy="237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4EC85DB-38B6-2B2A-A45B-F86D754C06A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402941" y="749001"/>
                  <a:ext cx="406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18CF663-A780-FB20-0A74-D8B4BBD78C43}"/>
                    </a:ext>
                  </a:extLst>
                </p14:cNvPr>
                <p14:cNvContentPartPr/>
                <p14:nvPr/>
              </p14:nvContentPartPr>
              <p14:xfrm>
                <a:off x="2611741" y="779241"/>
                <a:ext cx="41400" cy="206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18CF663-A780-FB20-0A74-D8B4BBD78C4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03101" y="770241"/>
                  <a:ext cx="590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5422521-ECF8-1E03-F44E-8DBD150B9885}"/>
                    </a:ext>
                  </a:extLst>
                </p14:cNvPr>
                <p14:cNvContentPartPr/>
                <p14:nvPr/>
              </p14:nvContentPartPr>
              <p14:xfrm>
                <a:off x="2549821" y="846561"/>
                <a:ext cx="228600" cy="11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5422521-ECF8-1E03-F44E-8DBD150B988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40821" y="837561"/>
                  <a:ext cx="2462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6386404-57B7-1A34-F316-AD143DC7580B}"/>
                    </a:ext>
                  </a:extLst>
                </p14:cNvPr>
                <p14:cNvContentPartPr/>
                <p14:nvPr/>
              </p14:nvContentPartPr>
              <p14:xfrm>
                <a:off x="2899021" y="763041"/>
                <a:ext cx="159840" cy="118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6386404-57B7-1A34-F316-AD143DC7580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90381" y="754401"/>
                  <a:ext cx="1774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375ACB2-CE57-D431-83D7-539CEF31A401}"/>
                    </a:ext>
                  </a:extLst>
                </p14:cNvPr>
                <p14:cNvContentPartPr/>
                <p14:nvPr/>
              </p14:nvContentPartPr>
              <p14:xfrm>
                <a:off x="2872381" y="745041"/>
                <a:ext cx="252000" cy="207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375ACB2-CE57-D431-83D7-539CEF31A40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63381" y="736041"/>
                  <a:ext cx="2696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27A4AE6-37D8-D106-760D-0F6AE379C5F4}"/>
                    </a:ext>
                  </a:extLst>
                </p14:cNvPr>
                <p14:cNvContentPartPr/>
                <p14:nvPr/>
              </p14:nvContentPartPr>
              <p14:xfrm>
                <a:off x="3153181" y="634881"/>
                <a:ext cx="127800" cy="149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27A4AE6-37D8-D106-760D-0F6AE379C5F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44181" y="625881"/>
                  <a:ext cx="145440" cy="16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4639B3-A6C4-2275-60E1-EAB5DBABBC61}"/>
              </a:ext>
            </a:extLst>
          </p:cNvPr>
          <p:cNvGrpSpPr/>
          <p:nvPr/>
        </p:nvGrpSpPr>
        <p:grpSpPr>
          <a:xfrm>
            <a:off x="3969661" y="324561"/>
            <a:ext cx="402840" cy="282960"/>
            <a:chOff x="3969661" y="324561"/>
            <a:chExt cx="402840" cy="28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0781134-A7FB-27BA-9CD3-06959B66CB6F}"/>
                    </a:ext>
                  </a:extLst>
                </p14:cNvPr>
                <p14:cNvContentPartPr/>
                <p14:nvPr/>
              </p14:nvContentPartPr>
              <p14:xfrm>
                <a:off x="3969661" y="324561"/>
                <a:ext cx="163800" cy="255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0781134-A7FB-27BA-9CD3-06959B66CB6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61021" y="315561"/>
                  <a:ext cx="18144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E41E8CC-009D-A09A-0831-B6B12DF450C1}"/>
                    </a:ext>
                  </a:extLst>
                </p14:cNvPr>
                <p14:cNvContentPartPr/>
                <p14:nvPr/>
              </p14:nvContentPartPr>
              <p14:xfrm>
                <a:off x="4183861" y="459561"/>
                <a:ext cx="95040" cy="147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E41E8CC-009D-A09A-0831-B6B12DF450C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75221" y="450921"/>
                  <a:ext cx="1126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6F7EE7E-7F87-BE08-227B-04C6CD21BF25}"/>
                    </a:ext>
                  </a:extLst>
                </p14:cNvPr>
                <p14:cNvContentPartPr/>
                <p14:nvPr/>
              </p14:nvContentPartPr>
              <p14:xfrm>
                <a:off x="4155421" y="442641"/>
                <a:ext cx="217080" cy="164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6F7EE7E-7F87-BE08-227B-04C6CD21BF2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46421" y="433641"/>
                  <a:ext cx="234720" cy="182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8D36C70-A089-D1FE-801D-6EA054C9B537}"/>
                  </a:ext>
                </a:extLst>
              </p14:cNvPr>
              <p14:cNvContentPartPr/>
              <p14:nvPr/>
            </p14:nvContentPartPr>
            <p14:xfrm>
              <a:off x="4687141" y="427881"/>
              <a:ext cx="154800" cy="27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8D36C70-A089-D1FE-801D-6EA054C9B53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678501" y="418881"/>
                <a:ext cx="172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89F7461-F1B8-CAAD-B5F5-6FD7DDE93D63}"/>
                  </a:ext>
                </a:extLst>
              </p14:cNvPr>
              <p14:cNvContentPartPr/>
              <p14:nvPr/>
            </p14:nvContentPartPr>
            <p14:xfrm>
              <a:off x="4634941" y="547761"/>
              <a:ext cx="145080" cy="7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89F7461-F1B8-CAAD-B5F5-6FD7DDE93D6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25941" y="539121"/>
                <a:ext cx="162720" cy="2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124A7810-666C-A75B-879A-4C772C5BAE2D}"/>
              </a:ext>
            </a:extLst>
          </p:cNvPr>
          <p:cNvGrpSpPr/>
          <p:nvPr/>
        </p:nvGrpSpPr>
        <p:grpSpPr>
          <a:xfrm>
            <a:off x="5098621" y="132681"/>
            <a:ext cx="1031040" cy="439560"/>
            <a:chOff x="5098621" y="132681"/>
            <a:chExt cx="103104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43AAE3B-2FC3-63E5-AE20-AFC486D8760A}"/>
                    </a:ext>
                  </a:extLst>
                </p14:cNvPr>
                <p14:cNvContentPartPr/>
                <p14:nvPr/>
              </p14:nvContentPartPr>
              <p14:xfrm>
                <a:off x="5173501" y="378561"/>
                <a:ext cx="30960" cy="177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43AAE3B-2FC3-63E5-AE20-AFC486D8760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164501" y="369561"/>
                  <a:ext cx="486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0C6C6A8-2780-0472-B4CC-0C5067E79017}"/>
                    </a:ext>
                  </a:extLst>
                </p14:cNvPr>
                <p14:cNvContentPartPr/>
                <p14:nvPr/>
              </p14:nvContentPartPr>
              <p14:xfrm>
                <a:off x="5279701" y="368481"/>
                <a:ext cx="44640" cy="198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0C6C6A8-2780-0472-B4CC-0C5067E7901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270701" y="359841"/>
                  <a:ext cx="622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7067DE0-B94C-FABE-F7F1-CF5551AE1028}"/>
                    </a:ext>
                  </a:extLst>
                </p14:cNvPr>
                <p14:cNvContentPartPr/>
                <p14:nvPr/>
              </p14:nvContentPartPr>
              <p14:xfrm>
                <a:off x="5098621" y="317721"/>
                <a:ext cx="342000" cy="101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7067DE0-B94C-FABE-F7F1-CF5551AE102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089981" y="308721"/>
                  <a:ext cx="3596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2EEFB23-55C3-1A05-783E-970B1EFDA5EA}"/>
                    </a:ext>
                  </a:extLst>
                </p14:cNvPr>
                <p14:cNvContentPartPr/>
                <p14:nvPr/>
              </p14:nvContentPartPr>
              <p14:xfrm>
                <a:off x="5489941" y="395121"/>
                <a:ext cx="134280" cy="177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2EEFB23-55C3-1A05-783E-970B1EFDA5E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480941" y="386481"/>
                  <a:ext cx="1519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0CAFEB8-A76C-3454-2E5B-302D1475C69D}"/>
                    </a:ext>
                  </a:extLst>
                </p14:cNvPr>
                <p14:cNvContentPartPr/>
                <p14:nvPr/>
              </p14:nvContentPartPr>
              <p14:xfrm>
                <a:off x="5687221" y="235281"/>
                <a:ext cx="154800" cy="20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0CAFEB8-A76C-3454-2E5B-302D1475C69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678221" y="226641"/>
                  <a:ext cx="1724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5F67745-A672-D3AF-9B8C-AC69BABE2530}"/>
                    </a:ext>
                  </a:extLst>
                </p14:cNvPr>
                <p14:cNvContentPartPr/>
                <p14:nvPr/>
              </p14:nvContentPartPr>
              <p14:xfrm>
                <a:off x="5975221" y="132681"/>
                <a:ext cx="154440" cy="18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5F67745-A672-D3AF-9B8C-AC69BABE253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966581" y="123681"/>
                  <a:ext cx="172080" cy="20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553A4A-C296-B47F-6C4F-8DF8F3CA88AB}"/>
              </a:ext>
            </a:extLst>
          </p:cNvPr>
          <p:cNvGrpSpPr/>
          <p:nvPr/>
        </p:nvGrpSpPr>
        <p:grpSpPr>
          <a:xfrm>
            <a:off x="2486821" y="171921"/>
            <a:ext cx="833400" cy="284400"/>
            <a:chOff x="2486821" y="171921"/>
            <a:chExt cx="833400" cy="28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19586B2-A5D6-5D62-09F4-3848C61B3E35}"/>
                    </a:ext>
                  </a:extLst>
                </p14:cNvPr>
                <p14:cNvContentPartPr/>
                <p14:nvPr/>
              </p14:nvContentPartPr>
              <p14:xfrm>
                <a:off x="2486821" y="359481"/>
                <a:ext cx="155520" cy="96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19586B2-A5D6-5D62-09F4-3848C61B3E3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478181" y="350481"/>
                  <a:ext cx="1731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7C07C18-296E-F9FA-5013-C83B7C0A77E7}"/>
                    </a:ext>
                  </a:extLst>
                </p14:cNvPr>
                <p14:cNvContentPartPr/>
                <p14:nvPr/>
              </p14:nvContentPartPr>
              <p14:xfrm>
                <a:off x="2669341" y="267681"/>
                <a:ext cx="135720" cy="7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7C07C18-296E-F9FA-5013-C83B7C0A77E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660341" y="259041"/>
                  <a:ext cx="1533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24BBF99-B7E4-9383-AF7F-F3EC35119CCE}"/>
                    </a:ext>
                  </a:extLst>
                </p14:cNvPr>
                <p14:cNvContentPartPr/>
                <p14:nvPr/>
              </p14:nvContentPartPr>
              <p14:xfrm>
                <a:off x="2874181" y="202881"/>
                <a:ext cx="47160" cy="116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24BBF99-B7E4-9383-AF7F-F3EC35119CC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865181" y="193881"/>
                  <a:ext cx="648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E055021-CF57-67E1-62A7-E9C477FF0765}"/>
                    </a:ext>
                  </a:extLst>
                </p14:cNvPr>
                <p14:cNvContentPartPr/>
                <p14:nvPr/>
              </p14:nvContentPartPr>
              <p14:xfrm>
                <a:off x="2904061" y="171921"/>
                <a:ext cx="17280" cy="9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E055021-CF57-67E1-62A7-E9C477FF076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895421" y="163281"/>
                  <a:ext cx="349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030AFE7-0A1D-458A-E56C-538D25B7AD1C}"/>
                    </a:ext>
                  </a:extLst>
                </p14:cNvPr>
                <p14:cNvContentPartPr/>
                <p14:nvPr/>
              </p14:nvContentPartPr>
              <p14:xfrm>
                <a:off x="3116461" y="232401"/>
                <a:ext cx="133200" cy="110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030AFE7-0A1D-458A-E56C-538D25B7AD1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107821" y="223401"/>
                  <a:ext cx="15084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752F1D9-3AF5-A959-75D6-8AD0DF5B188B}"/>
                    </a:ext>
                  </a:extLst>
                </p14:cNvPr>
                <p14:cNvContentPartPr/>
                <p14:nvPr/>
              </p14:nvContentPartPr>
              <p14:xfrm>
                <a:off x="3116461" y="208641"/>
                <a:ext cx="203760" cy="162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752F1D9-3AF5-A959-75D6-8AD0DF5B188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107461" y="199641"/>
                  <a:ext cx="2214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D7322D1-A8EB-BAE3-AC62-B84A95D10157}"/>
                    </a:ext>
                  </a:extLst>
                </p14:cNvPr>
                <p14:cNvContentPartPr/>
                <p14:nvPr/>
              </p14:nvContentPartPr>
              <p14:xfrm>
                <a:off x="2914861" y="208641"/>
                <a:ext cx="165600" cy="143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D7322D1-A8EB-BAE3-AC62-B84A95D1015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906221" y="199641"/>
                  <a:ext cx="183240" cy="16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10DA901-9F36-698A-491F-F82AEF3EB056}"/>
              </a:ext>
            </a:extLst>
          </p:cNvPr>
          <p:cNvGrpSpPr/>
          <p:nvPr/>
        </p:nvGrpSpPr>
        <p:grpSpPr>
          <a:xfrm>
            <a:off x="1253101" y="1619841"/>
            <a:ext cx="2022840" cy="526680"/>
            <a:chOff x="1253101" y="1619841"/>
            <a:chExt cx="2022840" cy="52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9F64E0D-5EEF-039B-7F3B-8961934C15DD}"/>
                    </a:ext>
                  </a:extLst>
                </p14:cNvPr>
                <p14:cNvContentPartPr/>
                <p14:nvPr/>
              </p14:nvContentPartPr>
              <p14:xfrm>
                <a:off x="1253101" y="1737201"/>
                <a:ext cx="448920" cy="175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9F64E0D-5EEF-039B-7F3B-8961934C15D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244461" y="1728201"/>
                  <a:ext cx="4665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41F95A4-DE18-3545-295F-8F0EFFA0B126}"/>
                    </a:ext>
                  </a:extLst>
                </p14:cNvPr>
                <p14:cNvContentPartPr/>
                <p14:nvPr/>
              </p14:nvContentPartPr>
              <p14:xfrm>
                <a:off x="1510501" y="1696161"/>
                <a:ext cx="20160" cy="415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41F95A4-DE18-3545-295F-8F0EFFA0B12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501861" y="1687521"/>
                  <a:ext cx="3780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44ED5B5-B2E3-0B82-110D-7B753B87BBD1}"/>
                    </a:ext>
                  </a:extLst>
                </p14:cNvPr>
                <p14:cNvContentPartPr/>
                <p14:nvPr/>
              </p14:nvContentPartPr>
              <p14:xfrm>
                <a:off x="1846021" y="1679241"/>
                <a:ext cx="109080" cy="420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44ED5B5-B2E3-0B82-110D-7B753B87BBD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837021" y="1670241"/>
                  <a:ext cx="12672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34AEABA-B992-DB7C-BEB2-0B94DDAD6FD7}"/>
                    </a:ext>
                  </a:extLst>
                </p14:cNvPr>
                <p14:cNvContentPartPr/>
                <p14:nvPr/>
              </p14:nvContentPartPr>
              <p14:xfrm>
                <a:off x="2021341" y="1827201"/>
                <a:ext cx="102960" cy="144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34AEABA-B992-DB7C-BEB2-0B94DDAD6FD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012341" y="1818201"/>
                  <a:ext cx="1206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4EB7736-2459-D8CC-68ED-256503E4BE29}"/>
                    </a:ext>
                  </a:extLst>
                </p14:cNvPr>
                <p14:cNvContentPartPr/>
                <p14:nvPr/>
              </p14:nvContentPartPr>
              <p14:xfrm>
                <a:off x="2224021" y="1762761"/>
                <a:ext cx="177840" cy="2030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4EB7736-2459-D8CC-68ED-256503E4BE2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215021" y="1753761"/>
                  <a:ext cx="1954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5DC0D52-780A-3B3E-79E6-D4A621775681}"/>
                    </a:ext>
                  </a:extLst>
                </p14:cNvPr>
                <p14:cNvContentPartPr/>
                <p14:nvPr/>
              </p14:nvContentPartPr>
              <p14:xfrm>
                <a:off x="2493301" y="1704801"/>
                <a:ext cx="121680" cy="272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5DC0D52-780A-3B3E-79E6-D4A62177568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484661" y="1695801"/>
                  <a:ext cx="13932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2ADB228-8A9D-968C-9BDA-F53FDE80B453}"/>
                    </a:ext>
                  </a:extLst>
                </p14:cNvPr>
                <p14:cNvContentPartPr/>
                <p14:nvPr/>
              </p14:nvContentPartPr>
              <p14:xfrm>
                <a:off x="2702461" y="1960401"/>
                <a:ext cx="90360" cy="145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2ADB228-8A9D-968C-9BDA-F53FDE80B45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693821" y="1951761"/>
                  <a:ext cx="10800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7F5C94B-BD03-AA2E-5D84-6682781E61AE}"/>
                    </a:ext>
                  </a:extLst>
                </p14:cNvPr>
                <p14:cNvContentPartPr/>
                <p14:nvPr/>
              </p14:nvContentPartPr>
              <p14:xfrm>
                <a:off x="2957701" y="1697601"/>
                <a:ext cx="140760" cy="260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7F5C94B-BD03-AA2E-5D84-6682781E61A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948701" y="1688961"/>
                  <a:ext cx="1584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BEE1DB1-D83D-6F19-5556-DB9BC9B8DA2B}"/>
                    </a:ext>
                  </a:extLst>
                </p14:cNvPr>
                <p14:cNvContentPartPr/>
                <p14:nvPr/>
              </p14:nvContentPartPr>
              <p14:xfrm>
                <a:off x="2931781" y="1802721"/>
                <a:ext cx="174240" cy="64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BEE1DB1-D83D-6F19-5556-DB9BC9B8DA2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922781" y="1793721"/>
                  <a:ext cx="1918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C61E1AC-80BC-2094-7923-A4FFC0274B84}"/>
                    </a:ext>
                  </a:extLst>
                </p14:cNvPr>
                <p14:cNvContentPartPr/>
                <p14:nvPr/>
              </p14:nvContentPartPr>
              <p14:xfrm>
                <a:off x="3083341" y="1619841"/>
                <a:ext cx="192600" cy="526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C61E1AC-80BC-2094-7923-A4FFC0274B8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074341" y="1610841"/>
                  <a:ext cx="210240" cy="54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90B1CA2-9B6B-7C3B-D857-41BDDD0B09EC}"/>
              </a:ext>
            </a:extLst>
          </p:cNvPr>
          <p:cNvGrpSpPr/>
          <p:nvPr/>
        </p:nvGrpSpPr>
        <p:grpSpPr>
          <a:xfrm>
            <a:off x="3486541" y="1501041"/>
            <a:ext cx="546480" cy="729000"/>
            <a:chOff x="3486541" y="1501041"/>
            <a:chExt cx="546480" cy="72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44251B9-AC8B-1A62-CBCE-7914EB852FAD}"/>
                    </a:ext>
                  </a:extLst>
                </p14:cNvPr>
                <p14:cNvContentPartPr/>
                <p14:nvPr/>
              </p14:nvContentPartPr>
              <p14:xfrm>
                <a:off x="3486541" y="1768161"/>
                <a:ext cx="183240" cy="28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44251B9-AC8B-1A62-CBCE-7914EB852FA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477901" y="1759521"/>
                  <a:ext cx="2008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15E8189-945F-B4E0-67F7-6824967BA74B}"/>
                    </a:ext>
                  </a:extLst>
                </p14:cNvPr>
                <p14:cNvContentPartPr/>
                <p14:nvPr/>
              </p14:nvContentPartPr>
              <p14:xfrm>
                <a:off x="3504181" y="1883361"/>
                <a:ext cx="191160" cy="13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15E8189-945F-B4E0-67F7-6824967BA74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495541" y="1874721"/>
                  <a:ext cx="2088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073FEF5-1DD9-E55C-0C38-B0A5A3217547}"/>
                    </a:ext>
                  </a:extLst>
                </p14:cNvPr>
                <p14:cNvContentPartPr/>
                <p14:nvPr/>
              </p14:nvContentPartPr>
              <p14:xfrm>
                <a:off x="3877861" y="1501041"/>
                <a:ext cx="155160" cy="729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073FEF5-1DD9-E55C-0C38-B0A5A321754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869221" y="1492041"/>
                  <a:ext cx="172800" cy="74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CF92E14-97E6-C995-3BEE-AE1FEBAD87F7}"/>
              </a:ext>
            </a:extLst>
          </p:cNvPr>
          <p:cNvGrpSpPr/>
          <p:nvPr/>
        </p:nvGrpSpPr>
        <p:grpSpPr>
          <a:xfrm>
            <a:off x="4122301" y="1517601"/>
            <a:ext cx="605160" cy="668160"/>
            <a:chOff x="4122301" y="1517601"/>
            <a:chExt cx="605160" cy="66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D42776E-0125-4E05-7423-F13A3329166D}"/>
                    </a:ext>
                  </a:extLst>
                </p14:cNvPr>
                <p14:cNvContentPartPr/>
                <p14:nvPr/>
              </p14:nvContentPartPr>
              <p14:xfrm>
                <a:off x="4355941" y="1517601"/>
                <a:ext cx="149400" cy="280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D42776E-0125-4E05-7423-F13A3329166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347301" y="1508601"/>
                  <a:ext cx="16704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3ACCBF9-3E47-4673-4489-78710BA0954A}"/>
                    </a:ext>
                  </a:extLst>
                </p14:cNvPr>
                <p14:cNvContentPartPr/>
                <p14:nvPr/>
              </p14:nvContentPartPr>
              <p14:xfrm>
                <a:off x="4160461" y="1750161"/>
                <a:ext cx="567000" cy="1231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3ACCBF9-3E47-4673-4489-78710BA0954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151821" y="1741521"/>
                  <a:ext cx="5846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9456475-CB8D-E319-380B-D304CB61540D}"/>
                    </a:ext>
                  </a:extLst>
                </p14:cNvPr>
                <p14:cNvContentPartPr/>
                <p14:nvPr/>
              </p14:nvContentPartPr>
              <p14:xfrm>
                <a:off x="4160461" y="2007201"/>
                <a:ext cx="21600" cy="164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9456475-CB8D-E319-380B-D304CB61540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151821" y="1998561"/>
                  <a:ext cx="392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7A313CF-260E-8650-271C-BB33CBFE6943}"/>
                    </a:ext>
                  </a:extLst>
                </p14:cNvPr>
                <p14:cNvContentPartPr/>
                <p14:nvPr/>
              </p14:nvContentPartPr>
              <p14:xfrm>
                <a:off x="4232461" y="1991361"/>
                <a:ext cx="11880" cy="1944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7A313CF-260E-8650-271C-BB33CBFE694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223821" y="1982721"/>
                  <a:ext cx="295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9E2CB4F-CE4A-C56D-BCFD-83EF8492CE82}"/>
                    </a:ext>
                  </a:extLst>
                </p14:cNvPr>
                <p14:cNvContentPartPr/>
                <p14:nvPr/>
              </p14:nvContentPartPr>
              <p14:xfrm>
                <a:off x="4122301" y="1969761"/>
                <a:ext cx="218520" cy="62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9E2CB4F-CE4A-C56D-BCFD-83EF8492CE8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113661" y="1960761"/>
                  <a:ext cx="23616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9205DEE-8E56-292C-5F78-ED873B0918BA}"/>
                    </a:ext>
                  </a:extLst>
                </p14:cNvPr>
                <p14:cNvContentPartPr/>
                <p14:nvPr/>
              </p14:nvContentPartPr>
              <p14:xfrm>
                <a:off x="4465741" y="1925481"/>
                <a:ext cx="119520" cy="2563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9205DEE-8E56-292C-5F78-ED873B0918B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457101" y="1916481"/>
                  <a:ext cx="13716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6EFC32F-9EE8-B5DF-BC4F-3C838E50ED2D}"/>
                    </a:ext>
                  </a:extLst>
                </p14:cNvPr>
                <p14:cNvContentPartPr/>
                <p14:nvPr/>
              </p14:nvContentPartPr>
              <p14:xfrm>
                <a:off x="4384381" y="1966881"/>
                <a:ext cx="236520" cy="1314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6EFC32F-9EE8-B5DF-BC4F-3C838E50ED2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375381" y="1958241"/>
                  <a:ext cx="25416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9C8385E-F77B-E780-84E5-DB05E621A41A}"/>
              </a:ext>
            </a:extLst>
          </p:cNvPr>
          <p:cNvGrpSpPr/>
          <p:nvPr/>
        </p:nvGrpSpPr>
        <p:grpSpPr>
          <a:xfrm>
            <a:off x="4841581" y="1361001"/>
            <a:ext cx="879480" cy="862560"/>
            <a:chOff x="4841581" y="1361001"/>
            <a:chExt cx="879480" cy="86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0EF4D52-641F-AB95-27C6-6E049F9813CC}"/>
                    </a:ext>
                  </a:extLst>
                </p14:cNvPr>
                <p14:cNvContentPartPr/>
                <p14:nvPr/>
              </p14:nvContentPartPr>
              <p14:xfrm>
                <a:off x="4841581" y="1361001"/>
                <a:ext cx="806400" cy="862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0EF4D52-641F-AB95-27C6-6E049F9813C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832941" y="1352361"/>
                  <a:ext cx="824040" cy="88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BDFECA2-7C6F-9030-DB70-D403E86E89EC}"/>
                    </a:ext>
                  </a:extLst>
                </p14:cNvPr>
                <p14:cNvContentPartPr/>
                <p14:nvPr/>
              </p14:nvContentPartPr>
              <p14:xfrm>
                <a:off x="5129581" y="1536321"/>
                <a:ext cx="352080" cy="2466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BDFECA2-7C6F-9030-DB70-D403E86E89E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120581" y="1527681"/>
                  <a:ext cx="3697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661E61F-47EC-0DDB-92E8-B7CA60D20296}"/>
                    </a:ext>
                  </a:extLst>
                </p14:cNvPr>
                <p14:cNvContentPartPr/>
                <p14:nvPr/>
              </p14:nvContentPartPr>
              <p14:xfrm>
                <a:off x="5093941" y="1746561"/>
                <a:ext cx="627120" cy="123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661E61F-47EC-0DDB-92E8-B7CA60D2029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084941" y="1737921"/>
                  <a:ext cx="6447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C6591B4-EE48-789B-A7B6-F1C077B594D6}"/>
                    </a:ext>
                  </a:extLst>
                </p14:cNvPr>
                <p14:cNvContentPartPr/>
                <p14:nvPr/>
              </p14:nvContentPartPr>
              <p14:xfrm>
                <a:off x="5064421" y="1948161"/>
                <a:ext cx="173520" cy="218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C6591B4-EE48-789B-A7B6-F1C077B594D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055781" y="1939161"/>
                  <a:ext cx="1911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88AD4FB-6CA2-ADA5-8763-65AE99BC8225}"/>
                    </a:ext>
                  </a:extLst>
                </p14:cNvPr>
                <p14:cNvContentPartPr/>
                <p14:nvPr/>
              </p14:nvContentPartPr>
              <p14:xfrm>
                <a:off x="5321821" y="1939521"/>
                <a:ext cx="109080" cy="2095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88AD4FB-6CA2-ADA5-8763-65AE99BC822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312821" y="1930521"/>
                  <a:ext cx="1267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AB12196-49F7-902E-08B7-92E3A9DCC6C3}"/>
                    </a:ext>
                  </a:extLst>
                </p14:cNvPr>
                <p14:cNvContentPartPr/>
                <p14:nvPr/>
              </p14:nvContentPartPr>
              <p14:xfrm>
                <a:off x="5368981" y="2031321"/>
                <a:ext cx="85680" cy="266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AB12196-49F7-902E-08B7-92E3A9DCC6C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359981" y="2022321"/>
                  <a:ext cx="1033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6667885-C923-EA3C-EBCB-924F93846A8D}"/>
                    </a:ext>
                  </a:extLst>
                </p14:cNvPr>
                <p14:cNvContentPartPr/>
                <p14:nvPr/>
              </p14:nvContentPartPr>
              <p14:xfrm>
                <a:off x="5376181" y="1939521"/>
                <a:ext cx="164160" cy="169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6667885-C923-EA3C-EBCB-924F93846A8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367181" y="1930881"/>
                  <a:ext cx="1818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9E5840F-FA36-5061-F0D9-A515F37216F5}"/>
                    </a:ext>
                  </a:extLst>
                </p14:cNvPr>
                <p14:cNvContentPartPr/>
                <p14:nvPr/>
              </p14:nvContentPartPr>
              <p14:xfrm>
                <a:off x="5510101" y="2108721"/>
                <a:ext cx="75960" cy="84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9E5840F-FA36-5061-F0D9-A515F37216F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501461" y="2099721"/>
                  <a:ext cx="93600" cy="102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85D99D2D-7E00-4CDB-9205-CD9057FC1F31}"/>
                  </a:ext>
                </a:extLst>
              </p14:cNvPr>
              <p14:cNvContentPartPr/>
              <p14:nvPr/>
            </p14:nvContentPartPr>
            <p14:xfrm>
              <a:off x="6332341" y="1367841"/>
              <a:ext cx="24840" cy="1987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85D99D2D-7E00-4CDB-9205-CD9057FC1F3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323341" y="1359201"/>
                <a:ext cx="4248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60FE633-180C-87F6-F2E2-85DB15565BC8}"/>
                  </a:ext>
                </a:extLst>
              </p14:cNvPr>
              <p14:cNvContentPartPr/>
              <p14:nvPr/>
            </p14:nvContentPartPr>
            <p14:xfrm>
              <a:off x="6069181" y="1683921"/>
              <a:ext cx="492840" cy="111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60FE633-180C-87F6-F2E2-85DB15565BC8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060181" y="1675281"/>
                <a:ext cx="510480" cy="2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E0B7881D-9E6F-C9AD-AAEC-33D471330651}"/>
              </a:ext>
            </a:extLst>
          </p:cNvPr>
          <p:cNvGrpSpPr/>
          <p:nvPr/>
        </p:nvGrpSpPr>
        <p:grpSpPr>
          <a:xfrm>
            <a:off x="6002581" y="1895601"/>
            <a:ext cx="374040" cy="216720"/>
            <a:chOff x="6002581" y="1895601"/>
            <a:chExt cx="374040" cy="21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D9EF194-335B-0BCE-B86C-8A6C48896B91}"/>
                    </a:ext>
                  </a:extLst>
                </p14:cNvPr>
                <p14:cNvContentPartPr/>
                <p14:nvPr/>
              </p14:nvContentPartPr>
              <p14:xfrm>
                <a:off x="6002581" y="1895601"/>
                <a:ext cx="109080" cy="216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D9EF194-335B-0BCE-B86C-8A6C48896B9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993941" y="1886961"/>
                  <a:ext cx="12672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88744BC-8797-534B-C818-614E3F535471}"/>
                    </a:ext>
                  </a:extLst>
                </p14:cNvPr>
                <p14:cNvContentPartPr/>
                <p14:nvPr/>
              </p14:nvContentPartPr>
              <p14:xfrm>
                <a:off x="6033181" y="2053281"/>
                <a:ext cx="74160" cy="165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88744BC-8797-534B-C818-614E3F53547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024541" y="2044281"/>
                  <a:ext cx="918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0A1B16A-A2D5-B763-48FE-01382B43C7EF}"/>
                    </a:ext>
                  </a:extLst>
                </p14:cNvPr>
                <p14:cNvContentPartPr/>
                <p14:nvPr/>
              </p14:nvContentPartPr>
              <p14:xfrm>
                <a:off x="6293461" y="1907481"/>
                <a:ext cx="83160" cy="2037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0A1B16A-A2D5-B763-48FE-01382B43C7E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284461" y="1898481"/>
                  <a:ext cx="100800" cy="22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BFF569D-6710-2DBE-DF5D-B275E66F92AC}"/>
              </a:ext>
            </a:extLst>
          </p:cNvPr>
          <p:cNvGrpSpPr/>
          <p:nvPr/>
        </p:nvGrpSpPr>
        <p:grpSpPr>
          <a:xfrm>
            <a:off x="6738421" y="1274961"/>
            <a:ext cx="1723320" cy="881640"/>
            <a:chOff x="6738421" y="1274961"/>
            <a:chExt cx="1723320" cy="88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01E6B17-B532-E486-78AC-A4B09170E6C3}"/>
                    </a:ext>
                  </a:extLst>
                </p14:cNvPr>
                <p14:cNvContentPartPr/>
                <p14:nvPr/>
              </p14:nvContentPartPr>
              <p14:xfrm>
                <a:off x="6738421" y="1663041"/>
                <a:ext cx="208080" cy="1386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01E6B17-B532-E486-78AC-A4B09170E6C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729421" y="1654401"/>
                  <a:ext cx="2257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8FAB38C-C9A5-2E0C-24BF-CB1C94B105CE}"/>
                    </a:ext>
                  </a:extLst>
                </p14:cNvPr>
                <p14:cNvContentPartPr/>
                <p14:nvPr/>
              </p14:nvContentPartPr>
              <p14:xfrm>
                <a:off x="6991501" y="1478001"/>
                <a:ext cx="85680" cy="15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8FAB38C-C9A5-2E0C-24BF-CB1C94B105C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982501" y="1469001"/>
                  <a:ext cx="1033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FDDFCF1-617E-E899-E6F0-9A67482B9C2F}"/>
                    </a:ext>
                  </a:extLst>
                </p14:cNvPr>
                <p14:cNvContentPartPr/>
                <p14:nvPr/>
              </p14:nvContentPartPr>
              <p14:xfrm>
                <a:off x="7210021" y="1355961"/>
                <a:ext cx="14400" cy="114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FDDFCF1-617E-E899-E6F0-9A67482B9C2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201021" y="1346961"/>
                  <a:ext cx="320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CF0D9E4-E0C1-839D-4CF5-BA814F5B948F}"/>
                    </a:ext>
                  </a:extLst>
                </p14:cNvPr>
                <p14:cNvContentPartPr/>
                <p14:nvPr/>
              </p14:nvContentPartPr>
              <p14:xfrm>
                <a:off x="7235581" y="1274961"/>
                <a:ext cx="12600" cy="147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CF0D9E4-E0C1-839D-4CF5-BA814F5B948F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226941" y="1265961"/>
                  <a:ext cx="302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E55B50F-627E-FA92-8D68-AEEBE0042428}"/>
                    </a:ext>
                  </a:extLst>
                </p14:cNvPr>
                <p14:cNvContentPartPr/>
                <p14:nvPr/>
              </p14:nvContentPartPr>
              <p14:xfrm>
                <a:off x="7123621" y="1507881"/>
                <a:ext cx="145440" cy="154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E55B50F-627E-FA92-8D68-AEEBE004242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114621" y="1498881"/>
                  <a:ext cx="16308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5346F1E-1E21-2C4E-5731-3375A2938CE5}"/>
                    </a:ext>
                  </a:extLst>
                </p14:cNvPr>
                <p14:cNvContentPartPr/>
                <p14:nvPr/>
              </p14:nvContentPartPr>
              <p14:xfrm>
                <a:off x="7196341" y="1562961"/>
                <a:ext cx="57240" cy="1425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5346F1E-1E21-2C4E-5731-3375A2938CE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187341" y="1553961"/>
                  <a:ext cx="748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66CFC47-EDAB-C86C-E347-DD110BD69FC1}"/>
                    </a:ext>
                  </a:extLst>
                </p14:cNvPr>
                <p14:cNvContentPartPr/>
                <p14:nvPr/>
              </p14:nvContentPartPr>
              <p14:xfrm>
                <a:off x="7175101" y="1547121"/>
                <a:ext cx="144360" cy="759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66CFC47-EDAB-C86C-E347-DD110BD69FC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166461" y="1538121"/>
                  <a:ext cx="1620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ACEBEEE-31EA-D89D-C922-AC3B8E259F03}"/>
                    </a:ext>
                  </a:extLst>
                </p14:cNvPr>
                <p14:cNvContentPartPr/>
                <p14:nvPr/>
              </p14:nvContentPartPr>
              <p14:xfrm>
                <a:off x="7394701" y="1406361"/>
                <a:ext cx="121680" cy="2318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ACEBEEE-31EA-D89D-C922-AC3B8E259F0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386061" y="1397721"/>
                  <a:ext cx="13932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9143D1A2-E8D7-A064-66F1-2322626D7F19}"/>
                    </a:ext>
                  </a:extLst>
                </p14:cNvPr>
                <p14:cNvContentPartPr/>
                <p14:nvPr/>
              </p14:nvContentPartPr>
              <p14:xfrm>
                <a:off x="7440061" y="1513641"/>
                <a:ext cx="122040" cy="374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9143D1A2-E8D7-A064-66F1-2322626D7F1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431061" y="1505001"/>
                  <a:ext cx="1396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3D0929F-E5F9-21C5-8108-4EC69D52F53A}"/>
                    </a:ext>
                  </a:extLst>
                </p14:cNvPr>
                <p14:cNvContentPartPr/>
                <p14:nvPr/>
              </p14:nvContentPartPr>
              <p14:xfrm>
                <a:off x="7467421" y="1382961"/>
                <a:ext cx="187920" cy="565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3D0929F-E5F9-21C5-8108-4EC69D52F53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458781" y="1373961"/>
                  <a:ext cx="205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0B35664E-C89F-49ED-F361-8D4E3604BD37}"/>
                    </a:ext>
                  </a:extLst>
                </p14:cNvPr>
                <p14:cNvContentPartPr/>
                <p14:nvPr/>
              </p14:nvContentPartPr>
              <p14:xfrm>
                <a:off x="7643461" y="1559001"/>
                <a:ext cx="56520" cy="86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0B35664E-C89F-49ED-F361-8D4E3604BD3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634821" y="1550361"/>
                  <a:ext cx="741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61DBFE6-B728-873C-FA96-0A939B65F786}"/>
                    </a:ext>
                  </a:extLst>
                </p14:cNvPr>
                <p14:cNvContentPartPr/>
                <p14:nvPr/>
              </p14:nvContentPartPr>
              <p14:xfrm>
                <a:off x="7819861" y="1320681"/>
                <a:ext cx="100800" cy="2048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61DBFE6-B728-873C-FA96-0A939B65F78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811221" y="1312041"/>
                  <a:ext cx="11844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5909CDEB-C70C-EF78-FB14-23EAA3E3738F}"/>
                    </a:ext>
                  </a:extLst>
                </p14:cNvPr>
                <p14:cNvContentPartPr/>
                <p14:nvPr/>
              </p14:nvContentPartPr>
              <p14:xfrm>
                <a:off x="7765501" y="1450281"/>
                <a:ext cx="179280" cy="122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5909CDEB-C70C-EF78-FB14-23EAA3E3738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756861" y="1441281"/>
                  <a:ext cx="1969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4EDC4E27-50FD-7477-F823-36743C069DC4}"/>
                    </a:ext>
                  </a:extLst>
                </p14:cNvPr>
                <p14:cNvContentPartPr/>
                <p14:nvPr/>
              </p14:nvContentPartPr>
              <p14:xfrm>
                <a:off x="8030821" y="1685721"/>
                <a:ext cx="78120" cy="1256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4EDC4E27-50FD-7477-F823-36743C069DC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021821" y="1677081"/>
                  <a:ext cx="957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12B1927-652E-98FF-B931-932DB87A7A7A}"/>
                    </a:ext>
                  </a:extLst>
                </p14:cNvPr>
                <p14:cNvContentPartPr/>
                <p14:nvPr/>
              </p14:nvContentPartPr>
              <p14:xfrm>
                <a:off x="8144941" y="1688601"/>
                <a:ext cx="10440" cy="1144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12B1927-652E-98FF-B931-932DB87A7A7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135941" y="1679961"/>
                  <a:ext cx="280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9465ED9-E184-2E9D-0A6D-31790FB1832E}"/>
                    </a:ext>
                  </a:extLst>
                </p14:cNvPr>
                <p14:cNvContentPartPr/>
                <p14:nvPr/>
              </p14:nvContentPartPr>
              <p14:xfrm>
                <a:off x="8007061" y="1653321"/>
                <a:ext cx="266760" cy="608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9465ED9-E184-2E9D-0A6D-31790FB1832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998421" y="1644681"/>
                  <a:ext cx="2844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DCB58E3-AF50-B91A-ACF0-1CD4C7924B2D}"/>
                    </a:ext>
                  </a:extLst>
                </p14:cNvPr>
                <p14:cNvContentPartPr/>
                <p14:nvPr/>
              </p14:nvContentPartPr>
              <p14:xfrm>
                <a:off x="8197501" y="1295481"/>
                <a:ext cx="264240" cy="8611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DCB58E3-AF50-B91A-ACF0-1CD4C7924B2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188501" y="1286841"/>
                  <a:ext cx="281880" cy="878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5A9C8DD5-F62F-40FE-3617-53732F878C45}"/>
                  </a:ext>
                </a:extLst>
              </p14:cNvPr>
              <p14:cNvContentPartPr/>
              <p14:nvPr/>
            </p14:nvContentPartPr>
            <p14:xfrm>
              <a:off x="8628781" y="1705881"/>
              <a:ext cx="201240" cy="15480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5A9C8DD5-F62F-40FE-3617-53732F878C45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8620141" y="1696881"/>
                <a:ext cx="218880" cy="17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D751F4A-0FDA-39CC-90C6-EE36419297BF}"/>
              </a:ext>
            </a:extLst>
          </p:cNvPr>
          <p:cNvGrpSpPr/>
          <p:nvPr/>
        </p:nvGrpSpPr>
        <p:grpSpPr>
          <a:xfrm>
            <a:off x="8886901" y="1461441"/>
            <a:ext cx="637200" cy="669960"/>
            <a:chOff x="8886901" y="1461441"/>
            <a:chExt cx="637200" cy="6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5C88D97-7BEE-2620-6DFB-C8483F1A7A76}"/>
                    </a:ext>
                  </a:extLst>
                </p14:cNvPr>
                <p14:cNvContentPartPr/>
                <p14:nvPr/>
              </p14:nvContentPartPr>
              <p14:xfrm>
                <a:off x="8909581" y="1710921"/>
                <a:ext cx="129240" cy="1418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5C88D97-7BEE-2620-6DFB-C8483F1A7A7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900941" y="1702281"/>
                  <a:ext cx="1468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BC0A447-6BD6-B823-F781-EE1646270BA6}"/>
                    </a:ext>
                  </a:extLst>
                </p14:cNvPr>
                <p14:cNvContentPartPr/>
                <p14:nvPr/>
              </p14:nvContentPartPr>
              <p14:xfrm>
                <a:off x="8886901" y="1731081"/>
                <a:ext cx="192600" cy="1620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BC0A447-6BD6-B823-F781-EE1646270BA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877901" y="1722441"/>
                  <a:ext cx="2102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83B0C9F-C110-3016-4DA3-7E62FE871D01}"/>
                    </a:ext>
                  </a:extLst>
                </p14:cNvPr>
                <p14:cNvContentPartPr/>
                <p14:nvPr/>
              </p14:nvContentPartPr>
              <p14:xfrm>
                <a:off x="9077701" y="1802721"/>
                <a:ext cx="18000" cy="2235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83B0C9F-C110-3016-4DA3-7E62FE871D0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068701" y="1794081"/>
                  <a:ext cx="356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8F1F2EF-352A-751B-0135-0FB5BEED2ACC}"/>
                    </a:ext>
                  </a:extLst>
                </p14:cNvPr>
                <p14:cNvContentPartPr/>
                <p14:nvPr/>
              </p14:nvContentPartPr>
              <p14:xfrm>
                <a:off x="9074821" y="1736481"/>
                <a:ext cx="123120" cy="1360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8F1F2EF-352A-751B-0135-0FB5BEED2AC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065821" y="1727841"/>
                  <a:ext cx="1407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7B306A69-90ED-C29D-16B5-B8290D52DF47}"/>
                    </a:ext>
                  </a:extLst>
                </p14:cNvPr>
                <p14:cNvContentPartPr/>
                <p14:nvPr/>
              </p14:nvContentPartPr>
              <p14:xfrm>
                <a:off x="9238261" y="1461441"/>
                <a:ext cx="159480" cy="6699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7B306A69-90ED-C29D-16B5-B8290D52DF4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229261" y="1452801"/>
                  <a:ext cx="177120" cy="68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747AF05A-4E68-BA4A-6C53-0246563C7ED3}"/>
                    </a:ext>
                  </a:extLst>
                </p14:cNvPr>
                <p14:cNvContentPartPr/>
                <p14:nvPr/>
              </p14:nvContentPartPr>
              <p14:xfrm>
                <a:off x="9362821" y="1758801"/>
                <a:ext cx="161280" cy="144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747AF05A-4E68-BA4A-6C53-0246563C7ED3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354181" y="1750161"/>
                  <a:ext cx="178920" cy="3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4B9CFFE-E5A8-B9C6-2407-5D7F4D583906}"/>
              </a:ext>
            </a:extLst>
          </p:cNvPr>
          <p:cNvGrpSpPr/>
          <p:nvPr/>
        </p:nvGrpSpPr>
        <p:grpSpPr>
          <a:xfrm>
            <a:off x="9643261" y="1494561"/>
            <a:ext cx="471240" cy="326160"/>
            <a:chOff x="9643261" y="1494561"/>
            <a:chExt cx="471240" cy="32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8CA194E-9622-E64D-2D41-6BA260F5BA0E}"/>
                    </a:ext>
                  </a:extLst>
                </p14:cNvPr>
                <p14:cNvContentPartPr/>
                <p14:nvPr/>
              </p14:nvContentPartPr>
              <p14:xfrm>
                <a:off x="9782581" y="1494561"/>
                <a:ext cx="190800" cy="2372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8CA194E-9622-E64D-2D41-6BA260F5BA0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9773941" y="1485921"/>
                  <a:ext cx="20844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3BD17707-9075-BE7C-F13F-DC8FDCE6D341}"/>
                    </a:ext>
                  </a:extLst>
                </p14:cNvPr>
                <p14:cNvContentPartPr/>
                <p14:nvPr/>
              </p14:nvContentPartPr>
              <p14:xfrm>
                <a:off x="9838381" y="1661601"/>
                <a:ext cx="133560" cy="151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3BD17707-9075-BE7C-F13F-DC8FDCE6D34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829381" y="1652601"/>
                  <a:ext cx="1512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354A74F-FD2E-FA87-C616-50D13636B5B3}"/>
                    </a:ext>
                  </a:extLst>
                </p14:cNvPr>
                <p14:cNvContentPartPr/>
                <p14:nvPr/>
              </p14:nvContentPartPr>
              <p14:xfrm>
                <a:off x="9643261" y="1793361"/>
                <a:ext cx="471240" cy="27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354A74F-FD2E-FA87-C616-50D13636B5B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9634621" y="1784361"/>
                  <a:ext cx="488880" cy="4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D8269AC-07EE-0342-BE44-56683EDC8A90}"/>
              </a:ext>
            </a:extLst>
          </p:cNvPr>
          <p:cNvGrpSpPr/>
          <p:nvPr/>
        </p:nvGrpSpPr>
        <p:grpSpPr>
          <a:xfrm>
            <a:off x="9591421" y="1926561"/>
            <a:ext cx="424800" cy="239040"/>
            <a:chOff x="9591421" y="1926561"/>
            <a:chExt cx="424800" cy="23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0318258-70A3-4E0F-3E2E-4C7F9449B173}"/>
                    </a:ext>
                  </a:extLst>
                </p14:cNvPr>
                <p14:cNvContentPartPr/>
                <p14:nvPr/>
              </p14:nvContentPartPr>
              <p14:xfrm>
                <a:off x="9663781" y="1953201"/>
                <a:ext cx="110880" cy="1879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0318258-70A3-4E0F-3E2E-4C7F9449B17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654781" y="1944201"/>
                  <a:ext cx="12852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60E9B98-6C82-F42E-BBFD-90ACD4259D06}"/>
                    </a:ext>
                  </a:extLst>
                </p14:cNvPr>
                <p14:cNvContentPartPr/>
                <p14:nvPr/>
              </p14:nvContentPartPr>
              <p14:xfrm>
                <a:off x="9591421" y="1973361"/>
                <a:ext cx="200160" cy="846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60E9B98-6C82-F42E-BBFD-90ACD4259D0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9582781" y="1964721"/>
                  <a:ext cx="2178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7CDEB90-EC69-58C4-8784-2C004C462172}"/>
                    </a:ext>
                  </a:extLst>
                </p14:cNvPr>
                <p14:cNvContentPartPr/>
                <p14:nvPr/>
              </p14:nvContentPartPr>
              <p14:xfrm>
                <a:off x="9874381" y="1926561"/>
                <a:ext cx="141840" cy="2390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7CDEB90-EC69-58C4-8784-2C004C46217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9865741" y="1917921"/>
                  <a:ext cx="159480" cy="25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33BADC0-AE26-C7DF-6F40-DBAF946BAC7A}"/>
              </a:ext>
            </a:extLst>
          </p:cNvPr>
          <p:cNvGrpSpPr/>
          <p:nvPr/>
        </p:nvGrpSpPr>
        <p:grpSpPr>
          <a:xfrm>
            <a:off x="10257061" y="1468281"/>
            <a:ext cx="1614960" cy="718200"/>
            <a:chOff x="10257061" y="1468281"/>
            <a:chExt cx="1614960" cy="71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089BCAA-94CE-9621-2531-022C269632F2}"/>
                    </a:ext>
                  </a:extLst>
                </p14:cNvPr>
                <p14:cNvContentPartPr/>
                <p14:nvPr/>
              </p14:nvContentPartPr>
              <p14:xfrm>
                <a:off x="10257061" y="1768161"/>
                <a:ext cx="175680" cy="1522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089BCAA-94CE-9621-2531-022C269632F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248421" y="1759161"/>
                  <a:ext cx="1933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C1DC697-A60B-477D-940E-A1E78D659F55}"/>
                    </a:ext>
                  </a:extLst>
                </p14:cNvPr>
                <p14:cNvContentPartPr/>
                <p14:nvPr/>
              </p14:nvContentPartPr>
              <p14:xfrm>
                <a:off x="10428781" y="1605081"/>
                <a:ext cx="82800" cy="324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C1DC697-A60B-477D-940E-A1E78D659F5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420141" y="1596441"/>
                  <a:ext cx="10044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8E1338A-C6DC-779F-0FE5-B7491166CC81}"/>
                    </a:ext>
                  </a:extLst>
                </p14:cNvPr>
                <p14:cNvContentPartPr/>
                <p14:nvPr/>
              </p14:nvContentPartPr>
              <p14:xfrm>
                <a:off x="10625701" y="1507161"/>
                <a:ext cx="101880" cy="18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8E1338A-C6DC-779F-0FE5-B7491166CC8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616701" y="1498521"/>
                  <a:ext cx="11952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6E95919-6EF0-C063-8DA0-600F812E657C}"/>
                    </a:ext>
                  </a:extLst>
                </p14:cNvPr>
                <p14:cNvContentPartPr/>
                <p14:nvPr/>
              </p14:nvContentPartPr>
              <p14:xfrm>
                <a:off x="10822261" y="1698681"/>
                <a:ext cx="114480" cy="1972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6E95919-6EF0-C063-8DA0-600F812E657C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813261" y="1689681"/>
                  <a:ext cx="1321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DD8BA83-738E-E13F-E6A8-E25BD9F72342}"/>
                    </a:ext>
                  </a:extLst>
                </p14:cNvPr>
                <p14:cNvContentPartPr/>
                <p14:nvPr/>
              </p14:nvContentPartPr>
              <p14:xfrm>
                <a:off x="10745581" y="1784361"/>
                <a:ext cx="198720" cy="198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DD8BA83-738E-E13F-E6A8-E25BD9F7234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736941" y="1775721"/>
                  <a:ext cx="2163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3EE240E-FF9B-B6CB-D532-35A822975E9E}"/>
                    </a:ext>
                  </a:extLst>
                </p14:cNvPr>
                <p14:cNvContentPartPr/>
                <p14:nvPr/>
              </p14:nvContentPartPr>
              <p14:xfrm>
                <a:off x="10791301" y="1468281"/>
                <a:ext cx="347040" cy="718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3EE240E-FF9B-B6CB-D532-35A822975E9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782301" y="1459281"/>
                  <a:ext cx="364680" cy="73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35210E8-1C24-1E72-8922-208B4FE57072}"/>
                    </a:ext>
                  </a:extLst>
                </p14:cNvPr>
                <p14:cNvContentPartPr/>
                <p14:nvPr/>
              </p14:nvContentPartPr>
              <p14:xfrm>
                <a:off x="11365501" y="1560801"/>
                <a:ext cx="123840" cy="3427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35210E8-1C24-1E72-8922-208B4FE57072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1356501" y="1551801"/>
                  <a:ext cx="14148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43B46C69-AA8E-C56C-E292-14DFD6733731}"/>
                    </a:ext>
                  </a:extLst>
                </p14:cNvPr>
                <p14:cNvContentPartPr/>
                <p14:nvPr/>
              </p14:nvContentPartPr>
              <p14:xfrm>
                <a:off x="11248501" y="1744761"/>
                <a:ext cx="220680" cy="277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43B46C69-AA8E-C56C-E292-14DFD673373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239861" y="1735761"/>
                  <a:ext cx="2383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C3F5D02-38BD-F036-78B8-5EE1868FE6A1}"/>
                    </a:ext>
                  </a:extLst>
                </p14:cNvPr>
                <p14:cNvContentPartPr/>
                <p14:nvPr/>
              </p14:nvContentPartPr>
              <p14:xfrm>
                <a:off x="11647021" y="1712721"/>
                <a:ext cx="147240" cy="1357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C3F5D02-38BD-F036-78B8-5EE1868FE6A1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1638021" y="1704081"/>
                  <a:ext cx="16488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A3612B8-F581-C19A-77C1-A71FA9116789}"/>
                    </a:ext>
                  </a:extLst>
                </p14:cNvPr>
                <p14:cNvContentPartPr/>
                <p14:nvPr/>
              </p14:nvContentPartPr>
              <p14:xfrm>
                <a:off x="11548381" y="1630281"/>
                <a:ext cx="163080" cy="2887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A3612B8-F581-C19A-77C1-A71FA911678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539381" y="1621641"/>
                  <a:ext cx="18072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D076C70C-65AA-1319-251F-72BD6DDAD7B5}"/>
                    </a:ext>
                  </a:extLst>
                </p14:cNvPr>
                <p14:cNvContentPartPr/>
                <p14:nvPr/>
              </p14:nvContentPartPr>
              <p14:xfrm>
                <a:off x="11786701" y="1674561"/>
                <a:ext cx="85320" cy="3128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076C70C-65AA-1319-251F-72BD6DDAD7B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1777701" y="1665921"/>
                  <a:ext cx="102960" cy="330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8FB6437C-D5E2-A1CB-B951-5F503111B89D}"/>
                  </a:ext>
                </a:extLst>
              </p14:cNvPr>
              <p14:cNvContentPartPr/>
              <p14:nvPr/>
            </p14:nvContentPartPr>
            <p14:xfrm>
              <a:off x="8587381" y="2424801"/>
              <a:ext cx="2264400" cy="22212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8FB6437C-D5E2-A1CB-B951-5F503111B89D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8578741" y="2416161"/>
                <a:ext cx="2282040" cy="239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52F6D4A-A811-27E2-DE59-3EF3F0DFAA5D}"/>
              </a:ext>
            </a:extLst>
          </p:cNvPr>
          <p:cNvGrpSpPr/>
          <p:nvPr/>
        </p:nvGrpSpPr>
        <p:grpSpPr>
          <a:xfrm>
            <a:off x="8387581" y="2702361"/>
            <a:ext cx="1595160" cy="420480"/>
            <a:chOff x="8387581" y="2702361"/>
            <a:chExt cx="1595160" cy="42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109487C-5D3B-4AE8-4E73-7D0AB46459C2}"/>
                    </a:ext>
                  </a:extLst>
                </p14:cNvPr>
                <p14:cNvContentPartPr/>
                <p14:nvPr/>
              </p14:nvContentPartPr>
              <p14:xfrm>
                <a:off x="8387581" y="2702361"/>
                <a:ext cx="895320" cy="4204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109487C-5D3B-4AE8-4E73-7D0AB46459C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378941" y="2693721"/>
                  <a:ext cx="91296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A9623E7-D2FC-C8EE-7702-9C7216975D39}"/>
                    </a:ext>
                  </a:extLst>
                </p14:cNvPr>
                <p14:cNvContentPartPr/>
                <p14:nvPr/>
              </p14:nvContentPartPr>
              <p14:xfrm>
                <a:off x="9331501" y="2764641"/>
                <a:ext cx="162000" cy="2185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A9623E7-D2FC-C8EE-7702-9C7216975D39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322501" y="2756001"/>
                  <a:ext cx="1796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9D71F39-6038-23C7-B34C-F939D79667F4}"/>
                    </a:ext>
                  </a:extLst>
                </p14:cNvPr>
                <p14:cNvContentPartPr/>
                <p14:nvPr/>
              </p14:nvContentPartPr>
              <p14:xfrm>
                <a:off x="9527701" y="2888481"/>
                <a:ext cx="90360" cy="813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9D71F39-6038-23C7-B34C-F939D79667F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9518701" y="2879481"/>
                  <a:ext cx="1080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D9C840D-8D13-EB74-837C-C3AD8750FEEB}"/>
                    </a:ext>
                  </a:extLst>
                </p14:cNvPr>
                <p14:cNvContentPartPr/>
                <p14:nvPr/>
              </p14:nvContentPartPr>
              <p14:xfrm>
                <a:off x="9711661" y="2766441"/>
                <a:ext cx="134280" cy="2574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D9C840D-8D13-EB74-837C-C3AD8750FEE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9703021" y="2757441"/>
                  <a:ext cx="1519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77049D97-88F5-D181-8A6A-DDA9FDB64D45}"/>
                    </a:ext>
                  </a:extLst>
                </p14:cNvPr>
                <p14:cNvContentPartPr/>
                <p14:nvPr/>
              </p14:nvContentPartPr>
              <p14:xfrm>
                <a:off x="9894541" y="2915481"/>
                <a:ext cx="88200" cy="1173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77049D97-88F5-D181-8A6A-DDA9FDB64D45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885901" y="2906481"/>
                  <a:ext cx="105840" cy="13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F594EFE-3DD3-0D55-1589-AEC2B8B226CE}"/>
              </a:ext>
            </a:extLst>
          </p:cNvPr>
          <p:cNvGrpSpPr/>
          <p:nvPr/>
        </p:nvGrpSpPr>
        <p:grpSpPr>
          <a:xfrm>
            <a:off x="10311421" y="2725761"/>
            <a:ext cx="765000" cy="355320"/>
            <a:chOff x="10311421" y="2725761"/>
            <a:chExt cx="765000" cy="35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116AF803-6926-9518-EB79-45CC20BDBF2E}"/>
                    </a:ext>
                  </a:extLst>
                </p14:cNvPr>
                <p14:cNvContentPartPr/>
                <p14:nvPr/>
              </p14:nvContentPartPr>
              <p14:xfrm>
                <a:off x="10311421" y="2725761"/>
                <a:ext cx="310680" cy="3553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116AF803-6926-9518-EB79-45CC20BDBF2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302781" y="2716761"/>
                  <a:ext cx="32832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D44111F5-30AC-2900-CE59-216D337AE3A8}"/>
                    </a:ext>
                  </a:extLst>
                </p14:cNvPr>
                <p14:cNvContentPartPr/>
                <p14:nvPr/>
              </p14:nvContentPartPr>
              <p14:xfrm>
                <a:off x="10871581" y="2804241"/>
                <a:ext cx="204840" cy="2012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D44111F5-30AC-2900-CE59-216D337AE3A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0862581" y="2795601"/>
                  <a:ext cx="22248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D61EEE9-D4A9-AEE7-734C-0354174898E8}"/>
              </a:ext>
            </a:extLst>
          </p:cNvPr>
          <p:cNvGrpSpPr/>
          <p:nvPr/>
        </p:nvGrpSpPr>
        <p:grpSpPr>
          <a:xfrm>
            <a:off x="8085541" y="3142641"/>
            <a:ext cx="1035720" cy="398880"/>
            <a:chOff x="8085541" y="3142641"/>
            <a:chExt cx="1035720" cy="39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EA2891E-A3FD-67FF-CC03-6BB6156ADB28}"/>
                    </a:ext>
                  </a:extLst>
                </p14:cNvPr>
                <p14:cNvContentPartPr/>
                <p14:nvPr/>
              </p14:nvContentPartPr>
              <p14:xfrm>
                <a:off x="8085541" y="3291681"/>
                <a:ext cx="1035720" cy="2498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EA2891E-A3FD-67FF-CC03-6BB6156ADB28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076541" y="3283041"/>
                  <a:ext cx="10533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F9A2D253-AFBD-2A7D-5FB7-EB89B64BF2AE}"/>
                    </a:ext>
                  </a:extLst>
                </p14:cNvPr>
                <p14:cNvContentPartPr/>
                <p14:nvPr/>
              </p14:nvContentPartPr>
              <p14:xfrm>
                <a:off x="8302261" y="3142641"/>
                <a:ext cx="533880" cy="1810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F9A2D253-AFBD-2A7D-5FB7-EB89B64BF2A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293261" y="3133641"/>
                  <a:ext cx="551520" cy="19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91127B3A-EC30-08B1-ECA6-F7E399CDA1D7}"/>
                  </a:ext>
                </a:extLst>
              </p14:cNvPr>
              <p14:cNvContentPartPr/>
              <p14:nvPr/>
            </p14:nvContentPartPr>
            <p14:xfrm>
              <a:off x="9314581" y="3226521"/>
              <a:ext cx="1437840" cy="28872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91127B3A-EC30-08B1-ECA6-F7E399CDA1D7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9305941" y="3217881"/>
                <a:ext cx="1455480" cy="30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07C1B44-EBF0-2142-4206-5C1C09769FA9}"/>
              </a:ext>
            </a:extLst>
          </p:cNvPr>
          <p:cNvGrpSpPr/>
          <p:nvPr/>
        </p:nvGrpSpPr>
        <p:grpSpPr>
          <a:xfrm>
            <a:off x="8102461" y="3635121"/>
            <a:ext cx="3559680" cy="590040"/>
            <a:chOff x="8102461" y="3635121"/>
            <a:chExt cx="3559680" cy="59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79FAED0-F1AA-82E7-B568-48ED243AF9BD}"/>
                    </a:ext>
                  </a:extLst>
                </p14:cNvPr>
                <p14:cNvContentPartPr/>
                <p14:nvPr/>
              </p14:nvContentPartPr>
              <p14:xfrm>
                <a:off x="8102461" y="3723321"/>
                <a:ext cx="1092600" cy="501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79FAED0-F1AA-82E7-B568-48ED243AF9BD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093461" y="3714681"/>
                  <a:ext cx="111024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F863AB9-A89B-5202-B123-12B7006EF62A}"/>
                    </a:ext>
                  </a:extLst>
                </p14:cNvPr>
                <p14:cNvContentPartPr/>
                <p14:nvPr/>
              </p14:nvContentPartPr>
              <p14:xfrm>
                <a:off x="9381181" y="3841761"/>
                <a:ext cx="412200" cy="1598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F863AB9-A89B-5202-B123-12B7006EF62A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9372181" y="3833121"/>
                  <a:ext cx="4298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31B4F43-D3D9-CB99-5D18-C523FFFE74A8}"/>
                    </a:ext>
                  </a:extLst>
                </p14:cNvPr>
                <p14:cNvContentPartPr/>
                <p14:nvPr/>
              </p14:nvContentPartPr>
              <p14:xfrm>
                <a:off x="9631381" y="3888921"/>
                <a:ext cx="181440" cy="1270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31B4F43-D3D9-CB99-5D18-C523FFFE74A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9622741" y="3879921"/>
                  <a:ext cx="1990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C35CD4B-4692-05C4-E879-CD4017767AEB}"/>
                    </a:ext>
                  </a:extLst>
                </p14:cNvPr>
                <p14:cNvContentPartPr/>
                <p14:nvPr/>
              </p14:nvContentPartPr>
              <p14:xfrm>
                <a:off x="9778261" y="3635121"/>
                <a:ext cx="1883880" cy="5490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C35CD4B-4692-05C4-E879-CD4017767AE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9769261" y="3626481"/>
                  <a:ext cx="1901520" cy="56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47D2142-0C5E-D74E-1A74-1077DC7EDAF1}"/>
                    </a:ext>
                  </a:extLst>
                </p14:cNvPr>
                <p14:cNvContentPartPr/>
                <p14:nvPr/>
              </p14:nvContentPartPr>
              <p14:xfrm>
                <a:off x="11119981" y="3759321"/>
                <a:ext cx="23400" cy="234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47D2142-0C5E-D74E-1A74-1077DC7EDAF1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1110981" y="3750681"/>
                  <a:ext cx="410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96030821-7F27-FDA6-A5E6-E75A2CBC518A}"/>
                    </a:ext>
                  </a:extLst>
                </p14:cNvPr>
                <p14:cNvContentPartPr/>
                <p14:nvPr/>
              </p14:nvContentPartPr>
              <p14:xfrm>
                <a:off x="10891381" y="3716481"/>
                <a:ext cx="272880" cy="6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96030821-7F27-FDA6-A5E6-E75A2CBC518A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0882741" y="3707481"/>
                  <a:ext cx="290520" cy="23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86747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18C7FC-8B36-2427-E56D-55D028A4A7D6}"/>
              </a:ext>
            </a:extLst>
          </p:cNvPr>
          <p:cNvGrpSpPr/>
          <p:nvPr/>
        </p:nvGrpSpPr>
        <p:grpSpPr>
          <a:xfrm>
            <a:off x="682450" y="360449"/>
            <a:ext cx="292680" cy="505080"/>
            <a:chOff x="682450" y="360449"/>
            <a:chExt cx="292680" cy="50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48E0DC0-03E2-D1B8-DE69-EC506C1DB3CB}"/>
                    </a:ext>
                  </a:extLst>
                </p14:cNvPr>
                <p14:cNvContentPartPr/>
                <p14:nvPr/>
              </p14:nvContentPartPr>
              <p14:xfrm>
                <a:off x="682450" y="399689"/>
                <a:ext cx="198360" cy="2296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48E0DC0-03E2-D1B8-DE69-EC506C1DB3C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450" y="391049"/>
                  <a:ext cx="21600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BF558E7-2605-0212-5925-C6ACCBB0D28A}"/>
                    </a:ext>
                  </a:extLst>
                </p14:cNvPr>
                <p14:cNvContentPartPr/>
                <p14:nvPr/>
              </p14:nvContentPartPr>
              <p14:xfrm>
                <a:off x="845890" y="360449"/>
                <a:ext cx="129240" cy="5050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BF558E7-2605-0212-5925-C6ACCBB0D28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6890" y="351449"/>
                  <a:ext cx="146880" cy="52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8842BA1-1BC8-77EB-568E-364E22B89D76}"/>
              </a:ext>
            </a:extLst>
          </p:cNvPr>
          <p:cNvGrpSpPr/>
          <p:nvPr/>
        </p:nvGrpSpPr>
        <p:grpSpPr>
          <a:xfrm>
            <a:off x="1466530" y="394289"/>
            <a:ext cx="465840" cy="692640"/>
            <a:chOff x="1466530" y="394289"/>
            <a:chExt cx="465840" cy="69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1A071AD-5B8C-81A5-BB68-9C385E22B340}"/>
                    </a:ext>
                  </a:extLst>
                </p14:cNvPr>
                <p14:cNvContentPartPr/>
                <p14:nvPr/>
              </p14:nvContentPartPr>
              <p14:xfrm>
                <a:off x="1556170" y="547649"/>
                <a:ext cx="376200" cy="131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1A071AD-5B8C-81A5-BB68-9C385E22B34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47170" y="538649"/>
                  <a:ext cx="3938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928F8F7-9A37-C34C-0977-3FE704C1A0AE}"/>
                    </a:ext>
                  </a:extLst>
                </p14:cNvPr>
                <p14:cNvContentPartPr/>
                <p14:nvPr/>
              </p14:nvContentPartPr>
              <p14:xfrm>
                <a:off x="1760650" y="450449"/>
                <a:ext cx="16560" cy="408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928F8F7-9A37-C34C-0977-3FE704C1A0A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52010" y="441449"/>
                  <a:ext cx="3420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CC5C067-9A24-0E18-70F5-EC030A85FECC}"/>
                    </a:ext>
                  </a:extLst>
                </p14:cNvPr>
                <p14:cNvContentPartPr/>
                <p14:nvPr/>
              </p14:nvContentPartPr>
              <p14:xfrm>
                <a:off x="1466530" y="394289"/>
                <a:ext cx="51840" cy="692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CC5C067-9A24-0E18-70F5-EC030A85FEC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57530" y="385289"/>
                  <a:ext cx="69480" cy="71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91A54F-74ED-1759-C35D-6CA934B06794}"/>
              </a:ext>
            </a:extLst>
          </p:cNvPr>
          <p:cNvGrpSpPr/>
          <p:nvPr/>
        </p:nvGrpSpPr>
        <p:grpSpPr>
          <a:xfrm>
            <a:off x="2077450" y="333809"/>
            <a:ext cx="1828440" cy="715680"/>
            <a:chOff x="2077450" y="333809"/>
            <a:chExt cx="1828440" cy="71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6068E29-0D64-3761-1553-89F8DE82E21B}"/>
                    </a:ext>
                  </a:extLst>
                </p14:cNvPr>
                <p14:cNvContentPartPr/>
                <p14:nvPr/>
              </p14:nvContentPartPr>
              <p14:xfrm>
                <a:off x="2077450" y="523169"/>
                <a:ext cx="81000" cy="381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6068E29-0D64-3761-1553-89F8DE82E21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68450" y="514169"/>
                  <a:ext cx="9864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EA8FC87-05D9-C47B-DBCA-1C871BDD12F4}"/>
                    </a:ext>
                  </a:extLst>
                </p14:cNvPr>
                <p14:cNvContentPartPr/>
                <p14:nvPr/>
              </p14:nvContentPartPr>
              <p14:xfrm>
                <a:off x="2223250" y="655649"/>
                <a:ext cx="153000" cy="162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EA8FC87-05D9-C47B-DBCA-1C871BDD12F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14610" y="646649"/>
                  <a:ext cx="1706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01FCF15-BEB5-953F-22F5-97196EE3BFA6}"/>
                    </a:ext>
                  </a:extLst>
                </p14:cNvPr>
                <p14:cNvContentPartPr/>
                <p14:nvPr/>
              </p14:nvContentPartPr>
              <p14:xfrm>
                <a:off x="2449690" y="616409"/>
                <a:ext cx="182160" cy="241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01FCF15-BEB5-953F-22F5-97196EE3BFA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441050" y="607409"/>
                  <a:ext cx="1998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7AE9D64-A4A2-640E-F337-E0D0D164D466}"/>
                    </a:ext>
                  </a:extLst>
                </p14:cNvPr>
                <p14:cNvContentPartPr/>
                <p14:nvPr/>
              </p14:nvContentPartPr>
              <p14:xfrm>
                <a:off x="2740210" y="552329"/>
                <a:ext cx="144720" cy="273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7AE9D64-A4A2-640E-F337-E0D0D164D46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31210" y="543689"/>
                  <a:ext cx="16236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E035EB5-09BC-CB53-BFF4-48EC6233E8B4}"/>
                    </a:ext>
                  </a:extLst>
                </p14:cNvPr>
                <p14:cNvContentPartPr/>
                <p14:nvPr/>
              </p14:nvContentPartPr>
              <p14:xfrm>
                <a:off x="2918050" y="818729"/>
                <a:ext cx="105840" cy="98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E035EB5-09BC-CB53-BFF4-48EC6233E8B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09050" y="809729"/>
                  <a:ext cx="12348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7F19887-6C7B-3E2C-2E44-E13D08BC55FC}"/>
                    </a:ext>
                  </a:extLst>
                </p14:cNvPr>
                <p14:cNvContentPartPr/>
                <p14:nvPr/>
              </p14:nvContentPartPr>
              <p14:xfrm>
                <a:off x="3129370" y="623969"/>
                <a:ext cx="78840" cy="215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7F19887-6C7B-3E2C-2E44-E13D08BC55F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20730" y="615329"/>
                  <a:ext cx="964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1C7C566-8E76-5615-36EC-7BA66C648538}"/>
                    </a:ext>
                  </a:extLst>
                </p14:cNvPr>
                <p14:cNvContentPartPr/>
                <p14:nvPr/>
              </p14:nvContentPartPr>
              <p14:xfrm>
                <a:off x="3029290" y="732329"/>
                <a:ext cx="172800" cy="32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1C7C566-8E76-5615-36EC-7BA66C64853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20290" y="723329"/>
                  <a:ext cx="1904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C025C68-7DA6-CFCD-B7AA-4F878FCD5A72}"/>
                    </a:ext>
                  </a:extLst>
                </p14:cNvPr>
                <p14:cNvContentPartPr/>
                <p14:nvPr/>
              </p14:nvContentPartPr>
              <p14:xfrm>
                <a:off x="3231970" y="525329"/>
                <a:ext cx="163080" cy="457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C025C68-7DA6-CFCD-B7AA-4F878FCD5A7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23330" y="516689"/>
                  <a:ext cx="180720" cy="47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8517639-7182-D40A-D068-E7BD377DC288}"/>
                    </a:ext>
                  </a:extLst>
                </p14:cNvPr>
                <p14:cNvContentPartPr/>
                <p14:nvPr/>
              </p14:nvContentPartPr>
              <p14:xfrm>
                <a:off x="3578290" y="333809"/>
                <a:ext cx="21600" cy="715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8517639-7182-D40A-D068-E7BD377DC28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569650" y="325169"/>
                  <a:ext cx="39240" cy="73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023F4E0-1323-7A4A-D3D2-F9392984E5EF}"/>
                    </a:ext>
                  </a:extLst>
                </p14:cNvPr>
                <p14:cNvContentPartPr/>
                <p14:nvPr/>
              </p14:nvContentPartPr>
              <p14:xfrm>
                <a:off x="3738130" y="336329"/>
                <a:ext cx="167760" cy="156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023F4E0-1323-7A4A-D3D2-F9392984E5E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729130" y="327689"/>
                  <a:ext cx="185400" cy="17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DE5DEF-0190-A316-1246-FB31922389C7}"/>
              </a:ext>
            </a:extLst>
          </p:cNvPr>
          <p:cNvGrpSpPr/>
          <p:nvPr/>
        </p:nvGrpSpPr>
        <p:grpSpPr>
          <a:xfrm>
            <a:off x="4198570" y="524249"/>
            <a:ext cx="1431000" cy="335160"/>
            <a:chOff x="4198570" y="524249"/>
            <a:chExt cx="1431000" cy="33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ACEA0B2-F719-CA2D-9283-B55CD143985F}"/>
                    </a:ext>
                  </a:extLst>
                </p14:cNvPr>
                <p14:cNvContentPartPr/>
                <p14:nvPr/>
              </p14:nvContentPartPr>
              <p14:xfrm>
                <a:off x="4198570" y="524249"/>
                <a:ext cx="173520" cy="305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ACEA0B2-F719-CA2D-9283-B55CD143985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189930" y="515609"/>
                  <a:ext cx="19116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A10DBEB-A0AD-BB8F-92DE-CAEEA30DEBD9}"/>
                    </a:ext>
                  </a:extLst>
                </p14:cNvPr>
                <p14:cNvContentPartPr/>
                <p14:nvPr/>
              </p14:nvContentPartPr>
              <p14:xfrm>
                <a:off x="4421770" y="689849"/>
                <a:ext cx="163440" cy="159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A10DBEB-A0AD-BB8F-92DE-CAEEA30DEBD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412770" y="680849"/>
                  <a:ext cx="1810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3240B31-5D4F-02BC-98E6-09A7D4EC16E4}"/>
                    </a:ext>
                  </a:extLst>
                </p14:cNvPr>
                <p14:cNvContentPartPr/>
                <p14:nvPr/>
              </p14:nvContentPartPr>
              <p14:xfrm>
                <a:off x="4633090" y="677249"/>
                <a:ext cx="996480" cy="182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3240B31-5D4F-02BC-98E6-09A7D4EC16E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624450" y="668249"/>
                  <a:ext cx="1014120" cy="19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D31FC3B-8E8B-3752-A5DD-7049A4F473B8}"/>
              </a:ext>
            </a:extLst>
          </p:cNvPr>
          <p:cNvGrpSpPr/>
          <p:nvPr/>
        </p:nvGrpSpPr>
        <p:grpSpPr>
          <a:xfrm>
            <a:off x="5935570" y="357209"/>
            <a:ext cx="1012680" cy="579960"/>
            <a:chOff x="5935570" y="357209"/>
            <a:chExt cx="1012680" cy="57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E0D2AD6-E6B0-1198-1187-961972C10869}"/>
                    </a:ext>
                  </a:extLst>
                </p14:cNvPr>
                <p14:cNvContentPartPr/>
                <p14:nvPr/>
              </p14:nvContentPartPr>
              <p14:xfrm>
                <a:off x="5935570" y="451889"/>
                <a:ext cx="434160" cy="353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E0D2AD6-E6B0-1198-1187-961972C1086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926930" y="443249"/>
                  <a:ext cx="45180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0680041-3DAD-D966-0EBC-B76D18030D8D}"/>
                    </a:ext>
                  </a:extLst>
                </p14:cNvPr>
                <p14:cNvContentPartPr/>
                <p14:nvPr/>
              </p14:nvContentPartPr>
              <p14:xfrm>
                <a:off x="5991730" y="574289"/>
                <a:ext cx="217440" cy="15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0680041-3DAD-D966-0EBC-B76D18030D8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982730" y="565649"/>
                  <a:ext cx="2350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0F47428-E880-A57F-47E4-270AD80BE7B8}"/>
                    </a:ext>
                  </a:extLst>
                </p14:cNvPr>
                <p14:cNvContentPartPr/>
                <p14:nvPr/>
              </p14:nvContentPartPr>
              <p14:xfrm>
                <a:off x="6763570" y="357209"/>
                <a:ext cx="11880" cy="209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0F47428-E880-A57F-47E4-270AD80BE7B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54570" y="348209"/>
                  <a:ext cx="2952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FA893DE-9602-25DE-366A-A041252EAF7F}"/>
                    </a:ext>
                  </a:extLst>
                </p14:cNvPr>
                <p14:cNvContentPartPr/>
                <p14:nvPr/>
              </p14:nvContentPartPr>
              <p14:xfrm>
                <a:off x="6608410" y="595529"/>
                <a:ext cx="339840" cy="20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FA893DE-9602-25DE-366A-A041252EAF7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599410" y="586889"/>
                  <a:ext cx="3574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9D3D063-B3D3-0CF8-78CC-061FBAA4AE2A}"/>
                    </a:ext>
                  </a:extLst>
                </p14:cNvPr>
                <p14:cNvContentPartPr/>
                <p14:nvPr/>
              </p14:nvContentPartPr>
              <p14:xfrm>
                <a:off x="6631090" y="763289"/>
                <a:ext cx="204120" cy="173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9D3D063-B3D3-0CF8-78CC-061FBAA4AE2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622450" y="754289"/>
                  <a:ext cx="221760" cy="19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47A960E-8EEA-7E45-D38F-A546C8C4032E}"/>
                  </a:ext>
                </a:extLst>
              </p14:cNvPr>
              <p14:cNvContentPartPr/>
              <p14:nvPr/>
            </p14:nvContentPartPr>
            <p14:xfrm>
              <a:off x="7332370" y="488609"/>
              <a:ext cx="284400" cy="406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47A960E-8EEA-7E45-D38F-A546C8C4032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323730" y="479609"/>
                <a:ext cx="302040" cy="42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73C018E0-3AEC-03AB-5403-1D56B2317902}"/>
              </a:ext>
            </a:extLst>
          </p:cNvPr>
          <p:cNvGrpSpPr/>
          <p:nvPr/>
        </p:nvGrpSpPr>
        <p:grpSpPr>
          <a:xfrm>
            <a:off x="8287090" y="358649"/>
            <a:ext cx="1726920" cy="515160"/>
            <a:chOff x="8287090" y="358649"/>
            <a:chExt cx="1726920" cy="51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4D6277C-2BCA-75AD-13F4-328165DA94F6}"/>
                    </a:ext>
                  </a:extLst>
                </p14:cNvPr>
                <p14:cNvContentPartPr/>
                <p14:nvPr/>
              </p14:nvContentPartPr>
              <p14:xfrm>
                <a:off x="8287090" y="404009"/>
                <a:ext cx="16560" cy="426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4D6277C-2BCA-75AD-13F4-328165DA94F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278450" y="395009"/>
                  <a:ext cx="3420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84FAB9B-8CF9-256D-89F3-496B1A2D9BD8}"/>
                    </a:ext>
                  </a:extLst>
                </p14:cNvPr>
                <p14:cNvContentPartPr/>
                <p14:nvPr/>
              </p14:nvContentPartPr>
              <p14:xfrm>
                <a:off x="8462770" y="531449"/>
                <a:ext cx="333000" cy="127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84FAB9B-8CF9-256D-89F3-496B1A2D9BD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453770" y="522449"/>
                  <a:ext cx="3506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9ED67A7-0398-7782-EF65-ADD6108F9156}"/>
                    </a:ext>
                  </a:extLst>
                </p14:cNvPr>
                <p14:cNvContentPartPr/>
                <p14:nvPr/>
              </p14:nvContentPartPr>
              <p14:xfrm>
                <a:off x="8634850" y="481769"/>
                <a:ext cx="25200" cy="359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9ED67A7-0398-7782-EF65-ADD6108F915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626210" y="472769"/>
                  <a:ext cx="4284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B5583A6-B685-3E15-0C5D-68611195DC0C}"/>
                    </a:ext>
                  </a:extLst>
                </p14:cNvPr>
                <p14:cNvContentPartPr/>
                <p14:nvPr/>
              </p14:nvContentPartPr>
              <p14:xfrm>
                <a:off x="8898730" y="461249"/>
                <a:ext cx="144360" cy="385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B5583A6-B685-3E15-0C5D-68611195DC0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889730" y="452249"/>
                  <a:ext cx="16200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BE58122-ECF9-1067-7691-73F2D1383BAC}"/>
                    </a:ext>
                  </a:extLst>
                </p14:cNvPr>
                <p14:cNvContentPartPr/>
                <p14:nvPr/>
              </p14:nvContentPartPr>
              <p14:xfrm>
                <a:off x="9048490" y="592649"/>
                <a:ext cx="148320" cy="191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BE58122-ECF9-1067-7691-73F2D1383BA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039490" y="583649"/>
                  <a:ext cx="1659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B33ECD5-AC98-A2C0-D696-B4AA9F0AFE3C}"/>
                    </a:ext>
                  </a:extLst>
                </p14:cNvPr>
                <p14:cNvContentPartPr/>
                <p14:nvPr/>
              </p14:nvContentPartPr>
              <p14:xfrm>
                <a:off x="9165850" y="759689"/>
                <a:ext cx="90720" cy="107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B33ECD5-AC98-A2C0-D696-B4AA9F0AFE3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156850" y="751049"/>
                  <a:ext cx="1083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DF2455C-0599-258F-AE06-E59899C86652}"/>
                    </a:ext>
                  </a:extLst>
                </p14:cNvPr>
                <p14:cNvContentPartPr/>
                <p14:nvPr/>
              </p14:nvContentPartPr>
              <p14:xfrm>
                <a:off x="9377890" y="616769"/>
                <a:ext cx="151560" cy="1414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DF2455C-0599-258F-AE06-E59899C8665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368890" y="607769"/>
                  <a:ext cx="1692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52EE636-4A1D-D697-0590-3ABF731A7423}"/>
                    </a:ext>
                  </a:extLst>
                </p14:cNvPr>
                <p14:cNvContentPartPr/>
                <p14:nvPr/>
              </p14:nvContentPartPr>
              <p14:xfrm>
                <a:off x="9544210" y="510929"/>
                <a:ext cx="59400" cy="362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52EE636-4A1D-D697-0590-3ABF731A742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535570" y="501929"/>
                  <a:ext cx="7704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2A3E40C-02A6-3414-F6C0-6498AC36910C}"/>
                    </a:ext>
                  </a:extLst>
                </p14:cNvPr>
                <p14:cNvContentPartPr/>
                <p14:nvPr/>
              </p14:nvContentPartPr>
              <p14:xfrm>
                <a:off x="9758050" y="379169"/>
                <a:ext cx="19800" cy="484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2A3E40C-02A6-3414-F6C0-6498AC36910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749410" y="370169"/>
                  <a:ext cx="37440" cy="5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640E4C1-EAC4-24E6-A67B-73289A38BB54}"/>
                    </a:ext>
                  </a:extLst>
                </p14:cNvPr>
                <p14:cNvContentPartPr/>
                <p14:nvPr/>
              </p14:nvContentPartPr>
              <p14:xfrm>
                <a:off x="9858130" y="358649"/>
                <a:ext cx="155880" cy="167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640E4C1-EAC4-24E6-A67B-73289A38BB5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849130" y="349649"/>
                  <a:ext cx="173520" cy="18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3DB073D-8E21-6331-5459-3D28CE4EED42}"/>
              </a:ext>
            </a:extLst>
          </p:cNvPr>
          <p:cNvGrpSpPr/>
          <p:nvPr/>
        </p:nvGrpSpPr>
        <p:grpSpPr>
          <a:xfrm>
            <a:off x="10590730" y="422009"/>
            <a:ext cx="671040" cy="396360"/>
            <a:chOff x="10590730" y="422009"/>
            <a:chExt cx="671040" cy="39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E508536-9294-A19B-298C-CDA106A581B8}"/>
                    </a:ext>
                  </a:extLst>
                </p14:cNvPr>
                <p14:cNvContentPartPr/>
                <p14:nvPr/>
              </p14:nvContentPartPr>
              <p14:xfrm>
                <a:off x="10590730" y="650249"/>
                <a:ext cx="209880" cy="168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E508536-9294-A19B-298C-CDA106A581B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581730" y="641609"/>
                  <a:ext cx="2275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8AE32F-6E80-C5A5-DC75-CFA34FC0870F}"/>
                    </a:ext>
                  </a:extLst>
                </p14:cNvPr>
                <p14:cNvContentPartPr/>
                <p14:nvPr/>
              </p14:nvContentPartPr>
              <p14:xfrm>
                <a:off x="10984570" y="422009"/>
                <a:ext cx="183600" cy="348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8AE32F-6E80-C5A5-DC75-CFA34FC0870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975570" y="413009"/>
                  <a:ext cx="20124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D3AD860-9BBE-9342-E35A-DA1A5E241EFF}"/>
                    </a:ext>
                  </a:extLst>
                </p14:cNvPr>
                <p14:cNvContentPartPr/>
                <p14:nvPr/>
              </p14:nvContentPartPr>
              <p14:xfrm>
                <a:off x="10928770" y="586889"/>
                <a:ext cx="333000" cy="13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D3AD860-9BBE-9342-E35A-DA1A5E241EF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919770" y="577889"/>
                  <a:ext cx="350640" cy="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080724-68DC-985F-BE98-6C19BD548C9F}"/>
              </a:ext>
            </a:extLst>
          </p:cNvPr>
          <p:cNvGrpSpPr/>
          <p:nvPr/>
        </p:nvGrpSpPr>
        <p:grpSpPr>
          <a:xfrm>
            <a:off x="2449330" y="1844729"/>
            <a:ext cx="632880" cy="298440"/>
            <a:chOff x="2449330" y="1844729"/>
            <a:chExt cx="63288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B1D9CC7-D220-5EEA-4874-0D029697463D}"/>
                    </a:ext>
                  </a:extLst>
                </p14:cNvPr>
                <p14:cNvContentPartPr/>
                <p14:nvPr/>
              </p14:nvContentPartPr>
              <p14:xfrm>
                <a:off x="2542570" y="1848689"/>
                <a:ext cx="38160" cy="2944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B1D9CC7-D220-5EEA-4874-0D029697463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533570" y="1839689"/>
                  <a:ext cx="558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D52EE8B-2C62-CEA6-0404-645B477E4995}"/>
                    </a:ext>
                  </a:extLst>
                </p14:cNvPr>
                <p14:cNvContentPartPr/>
                <p14:nvPr/>
              </p14:nvContentPartPr>
              <p14:xfrm>
                <a:off x="2449330" y="1844729"/>
                <a:ext cx="296280" cy="1155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D52EE8B-2C62-CEA6-0404-645B477E499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440690" y="1836089"/>
                  <a:ext cx="3139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1DA23C1-00C1-976D-E56F-7A20C3E3C1AC}"/>
                    </a:ext>
                  </a:extLst>
                </p14:cNvPr>
                <p14:cNvContentPartPr/>
                <p14:nvPr/>
              </p14:nvContentPartPr>
              <p14:xfrm>
                <a:off x="2883850" y="1952369"/>
                <a:ext cx="198360" cy="237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1DA23C1-00C1-976D-E56F-7A20C3E3C1A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874850" y="1943729"/>
                  <a:ext cx="2160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A7AEDBD-CF18-6559-9DFF-676F2C590E6A}"/>
                    </a:ext>
                  </a:extLst>
                </p14:cNvPr>
                <p14:cNvContentPartPr/>
                <p14:nvPr/>
              </p14:nvContentPartPr>
              <p14:xfrm>
                <a:off x="2880250" y="2045609"/>
                <a:ext cx="200160" cy="6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A7AEDBD-CF18-6559-9DFF-676F2C590E6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871250" y="2036609"/>
                  <a:ext cx="217800" cy="2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600BB63-03A1-EB2C-8219-F009C14AA826}"/>
                  </a:ext>
                </a:extLst>
              </p14:cNvPr>
              <p14:cNvContentPartPr/>
              <p14:nvPr/>
            </p14:nvContentPartPr>
            <p14:xfrm>
              <a:off x="5200450" y="1878929"/>
              <a:ext cx="360720" cy="954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600BB63-03A1-EB2C-8219-F009C14AA82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191810" y="1869929"/>
                <a:ext cx="378360" cy="11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2E332DED-60FB-AF5A-DBC5-F84442970EA4}"/>
              </a:ext>
            </a:extLst>
          </p:cNvPr>
          <p:cNvGrpSpPr/>
          <p:nvPr/>
        </p:nvGrpSpPr>
        <p:grpSpPr>
          <a:xfrm>
            <a:off x="3397210" y="1549889"/>
            <a:ext cx="1421280" cy="968040"/>
            <a:chOff x="3397210" y="1549889"/>
            <a:chExt cx="1421280" cy="96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D5407B4-763A-2329-666A-26122BE5A2B9}"/>
                    </a:ext>
                  </a:extLst>
                </p14:cNvPr>
                <p14:cNvContentPartPr/>
                <p14:nvPr/>
              </p14:nvContentPartPr>
              <p14:xfrm>
                <a:off x="3468130" y="1549889"/>
                <a:ext cx="150480" cy="2970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D5407B4-763A-2329-666A-26122BE5A2B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459490" y="1541249"/>
                  <a:ext cx="16812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6BD862F-54EF-B581-BFDE-D782DE377F0C}"/>
                    </a:ext>
                  </a:extLst>
                </p14:cNvPr>
                <p14:cNvContentPartPr/>
                <p14:nvPr/>
              </p14:nvContentPartPr>
              <p14:xfrm>
                <a:off x="3397210" y="1585889"/>
                <a:ext cx="254520" cy="138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6BD862F-54EF-B581-BFDE-D782DE377F0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388210" y="1576889"/>
                  <a:ext cx="27216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FBCE667-08CB-B435-8586-CD8DEE5BC04E}"/>
                    </a:ext>
                  </a:extLst>
                </p14:cNvPr>
                <p14:cNvContentPartPr/>
                <p14:nvPr/>
              </p14:nvContentPartPr>
              <p14:xfrm>
                <a:off x="3846490" y="1597049"/>
                <a:ext cx="32760" cy="2480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FBCE667-08CB-B435-8586-CD8DEE5BC04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837490" y="1588049"/>
                  <a:ext cx="504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69F1AD0-5422-7185-EA1A-1F223F94CF03}"/>
                    </a:ext>
                  </a:extLst>
                </p14:cNvPr>
                <p14:cNvContentPartPr/>
                <p14:nvPr/>
              </p14:nvContentPartPr>
              <p14:xfrm>
                <a:off x="3834250" y="1599209"/>
                <a:ext cx="179280" cy="288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69F1AD0-5422-7185-EA1A-1F223F94CF0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825610" y="1590209"/>
                  <a:ext cx="1969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9BBFD26-C800-D0F6-B7A4-E71058CD92A3}"/>
                    </a:ext>
                  </a:extLst>
                </p14:cNvPr>
                <p14:cNvContentPartPr/>
                <p14:nvPr/>
              </p14:nvContentPartPr>
              <p14:xfrm>
                <a:off x="3399370" y="1946969"/>
                <a:ext cx="796680" cy="87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9BBFD26-C800-D0F6-B7A4-E71058CD92A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390730" y="1937969"/>
                  <a:ext cx="8143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B43AF83-AE77-BB2C-F0EB-6E8B00E18B8A}"/>
                    </a:ext>
                  </a:extLst>
                </p14:cNvPr>
                <p14:cNvContentPartPr/>
                <p14:nvPr/>
              </p14:nvContentPartPr>
              <p14:xfrm>
                <a:off x="3409810" y="2158649"/>
                <a:ext cx="178920" cy="230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B43AF83-AE77-BB2C-F0EB-6E8B00E18B8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401170" y="2149649"/>
                  <a:ext cx="19656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17BDB22-FF5B-421B-08FD-53D5671A896A}"/>
                    </a:ext>
                  </a:extLst>
                </p14:cNvPr>
                <p14:cNvContentPartPr/>
                <p14:nvPr/>
              </p14:nvContentPartPr>
              <p14:xfrm>
                <a:off x="3768370" y="2099249"/>
                <a:ext cx="139320" cy="315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17BDB22-FF5B-421B-08FD-53D5671A896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759370" y="2090609"/>
                  <a:ext cx="15696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DD6FF43-FEDE-5F88-A6D6-7B8FDA011CAE}"/>
                    </a:ext>
                  </a:extLst>
                </p14:cNvPr>
                <p14:cNvContentPartPr/>
                <p14:nvPr/>
              </p14:nvContentPartPr>
              <p14:xfrm>
                <a:off x="3788890" y="2309489"/>
                <a:ext cx="84600" cy="7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DD6FF43-FEDE-5F88-A6D6-7B8FDA011CA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779890" y="2300489"/>
                  <a:ext cx="1022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1981DF7-438A-E097-7D44-94D9130760C3}"/>
                    </a:ext>
                  </a:extLst>
                </p14:cNvPr>
                <p14:cNvContentPartPr/>
                <p14:nvPr/>
              </p14:nvContentPartPr>
              <p14:xfrm>
                <a:off x="4320970" y="1880729"/>
                <a:ext cx="193320" cy="189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1981DF7-438A-E097-7D44-94D9130760C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311970" y="1871729"/>
                  <a:ext cx="2109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BEC24CF-BD73-BFD8-85D5-3CD5343F7893}"/>
                    </a:ext>
                  </a:extLst>
                </p14:cNvPr>
                <p14:cNvContentPartPr/>
                <p14:nvPr/>
              </p14:nvContentPartPr>
              <p14:xfrm>
                <a:off x="4578010" y="1555289"/>
                <a:ext cx="240480" cy="2077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BEC24CF-BD73-BFD8-85D5-3CD5343F789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569370" y="1546649"/>
                  <a:ext cx="2581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CA5171B-A086-C3A9-40BF-20601896DBB0}"/>
                    </a:ext>
                  </a:extLst>
                </p14:cNvPr>
                <p14:cNvContentPartPr/>
                <p14:nvPr/>
              </p14:nvContentPartPr>
              <p14:xfrm>
                <a:off x="3666850" y="2115809"/>
                <a:ext cx="218160" cy="4021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CA5171B-A086-C3A9-40BF-20601896DBB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657850" y="2107169"/>
                  <a:ext cx="235800" cy="41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CFEA3AE-BAD3-4DF1-D75A-C0A3FC1A9876}"/>
              </a:ext>
            </a:extLst>
          </p:cNvPr>
          <p:cNvGrpSpPr/>
          <p:nvPr/>
        </p:nvGrpSpPr>
        <p:grpSpPr>
          <a:xfrm>
            <a:off x="5825770" y="1569689"/>
            <a:ext cx="564480" cy="783360"/>
            <a:chOff x="5825770" y="1569689"/>
            <a:chExt cx="564480" cy="78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89C4536-8127-2D5A-EC41-925B2D0B3385}"/>
                    </a:ext>
                  </a:extLst>
                </p14:cNvPr>
                <p14:cNvContentPartPr/>
                <p14:nvPr/>
              </p14:nvContentPartPr>
              <p14:xfrm>
                <a:off x="5987770" y="1569689"/>
                <a:ext cx="124560" cy="2660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89C4536-8127-2D5A-EC41-925B2D0B338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79130" y="1560689"/>
                  <a:ext cx="14220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ADAF026-2B7E-36D0-BDC1-723E52DE9D56}"/>
                    </a:ext>
                  </a:extLst>
                </p14:cNvPr>
                <p14:cNvContentPartPr/>
                <p14:nvPr/>
              </p14:nvContentPartPr>
              <p14:xfrm>
                <a:off x="5885170" y="1609289"/>
                <a:ext cx="281520" cy="1652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ADAF026-2B7E-36D0-BDC1-723E52DE9D5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876170" y="1600649"/>
                  <a:ext cx="29916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8995D71-7FBE-FACF-1E95-1FEDCBCDFF2E}"/>
                    </a:ext>
                  </a:extLst>
                </p14:cNvPr>
                <p14:cNvContentPartPr/>
                <p14:nvPr/>
              </p14:nvContentPartPr>
              <p14:xfrm>
                <a:off x="5825770" y="1892249"/>
                <a:ext cx="505800" cy="1054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8995D71-7FBE-FACF-1E95-1FEDCBCDFF2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817130" y="1883609"/>
                  <a:ext cx="5234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F106A6A-8735-CE6C-8A9D-76F1451A4F7D}"/>
                    </a:ext>
                  </a:extLst>
                </p14:cNvPr>
                <p14:cNvContentPartPr/>
                <p14:nvPr/>
              </p14:nvContentPartPr>
              <p14:xfrm>
                <a:off x="5844850" y="2066129"/>
                <a:ext cx="229680" cy="2869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F106A6A-8735-CE6C-8A9D-76F1451A4F7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36210" y="2057129"/>
                  <a:ext cx="24732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23E1D93-7FDC-B478-3778-8730D2600955}"/>
                    </a:ext>
                  </a:extLst>
                </p14:cNvPr>
                <p14:cNvContentPartPr/>
                <p14:nvPr/>
              </p14:nvContentPartPr>
              <p14:xfrm>
                <a:off x="6138250" y="2045609"/>
                <a:ext cx="174600" cy="2854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23E1D93-7FDC-B478-3778-8730D260095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129250" y="2036969"/>
                  <a:ext cx="192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A73ED65-9BCC-1870-B66B-BDF7DB9021D2}"/>
                    </a:ext>
                  </a:extLst>
                </p14:cNvPr>
                <p14:cNvContentPartPr/>
                <p14:nvPr/>
              </p14:nvContentPartPr>
              <p14:xfrm>
                <a:off x="6131410" y="2220569"/>
                <a:ext cx="203760" cy="428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A73ED65-9BCC-1870-B66B-BDF7DB9021D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122410" y="2211929"/>
                  <a:ext cx="2214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B422A32-24BF-E5DF-F771-36EE2367919E}"/>
                    </a:ext>
                  </a:extLst>
                </p14:cNvPr>
                <p14:cNvContentPartPr/>
                <p14:nvPr/>
              </p14:nvContentPartPr>
              <p14:xfrm>
                <a:off x="6136450" y="2063609"/>
                <a:ext cx="253800" cy="331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B422A32-24BF-E5DF-F771-36EE2367919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127810" y="2054969"/>
                  <a:ext cx="271440" cy="5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7473D18-340B-DF3B-172C-4580CEC73EA1}"/>
              </a:ext>
            </a:extLst>
          </p:cNvPr>
          <p:cNvGrpSpPr/>
          <p:nvPr/>
        </p:nvGrpSpPr>
        <p:grpSpPr>
          <a:xfrm>
            <a:off x="6731530" y="1539089"/>
            <a:ext cx="586080" cy="480960"/>
            <a:chOff x="6731530" y="1539089"/>
            <a:chExt cx="586080" cy="48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69DACCD-7B82-BDF7-FF5E-946BC9BE913D}"/>
                    </a:ext>
                  </a:extLst>
                </p14:cNvPr>
                <p14:cNvContentPartPr/>
                <p14:nvPr/>
              </p14:nvContentPartPr>
              <p14:xfrm>
                <a:off x="6731530" y="1820249"/>
                <a:ext cx="186480" cy="1998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69DACCD-7B82-BDF7-FF5E-946BC9BE913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722530" y="1811249"/>
                  <a:ext cx="2041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DE421ED-57B0-764C-DD06-FA7E8160E1EF}"/>
                    </a:ext>
                  </a:extLst>
                </p14:cNvPr>
                <p14:cNvContentPartPr/>
                <p14:nvPr/>
              </p14:nvContentPartPr>
              <p14:xfrm>
                <a:off x="7078210" y="1539089"/>
                <a:ext cx="239400" cy="223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DE421ED-57B0-764C-DD06-FA7E8160E1E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069570" y="1530089"/>
                  <a:ext cx="2570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B448695-7A75-393F-3953-81481D1ED88F}"/>
                    </a:ext>
                  </a:extLst>
                </p14:cNvPr>
                <p14:cNvContentPartPr/>
                <p14:nvPr/>
              </p14:nvContentPartPr>
              <p14:xfrm>
                <a:off x="6762490" y="1973969"/>
                <a:ext cx="47160" cy="24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B448695-7A75-393F-3953-81481D1ED88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753490" y="1964969"/>
                  <a:ext cx="648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9914DF2-CFD7-E129-42B3-E778C2F3FF6F}"/>
                    </a:ext>
                  </a:extLst>
                </p14:cNvPr>
                <p14:cNvContentPartPr/>
                <p14:nvPr/>
              </p14:nvContentPartPr>
              <p14:xfrm>
                <a:off x="6740890" y="1913849"/>
                <a:ext cx="110520" cy="673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9914DF2-CFD7-E129-42B3-E778C2F3FF6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732250" y="1905209"/>
                  <a:ext cx="128160" cy="8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061B8EF-8C7A-8447-FA8C-A14D0AF41E2E}"/>
              </a:ext>
            </a:extLst>
          </p:cNvPr>
          <p:cNvGrpSpPr/>
          <p:nvPr/>
        </p:nvGrpSpPr>
        <p:grpSpPr>
          <a:xfrm>
            <a:off x="2819410" y="3366809"/>
            <a:ext cx="241200" cy="151200"/>
            <a:chOff x="2819410" y="3366809"/>
            <a:chExt cx="241200" cy="15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18D9DEC-E3D9-EC5E-FAE1-892BE0BA1F9D}"/>
                    </a:ext>
                  </a:extLst>
                </p14:cNvPr>
                <p14:cNvContentPartPr/>
                <p14:nvPr/>
              </p14:nvContentPartPr>
              <p14:xfrm>
                <a:off x="2819410" y="3366809"/>
                <a:ext cx="241200" cy="403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18D9DEC-E3D9-EC5E-FAE1-892BE0BA1F9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810410" y="3358169"/>
                  <a:ext cx="2588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97AC9C2-3246-8CEE-D4E4-C0C9E234BD06}"/>
                    </a:ext>
                  </a:extLst>
                </p14:cNvPr>
                <p14:cNvContentPartPr/>
                <p14:nvPr/>
              </p14:nvContentPartPr>
              <p14:xfrm>
                <a:off x="2853250" y="3497489"/>
                <a:ext cx="191160" cy="205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97AC9C2-3246-8CEE-D4E4-C0C9E234BD0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844610" y="3488849"/>
                  <a:ext cx="208800" cy="3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8EC146F-C549-68F9-7B7A-83E229E85360}"/>
              </a:ext>
            </a:extLst>
          </p:cNvPr>
          <p:cNvGrpSpPr/>
          <p:nvPr/>
        </p:nvGrpSpPr>
        <p:grpSpPr>
          <a:xfrm>
            <a:off x="3337450" y="2975489"/>
            <a:ext cx="1506960" cy="431280"/>
            <a:chOff x="3337450" y="2975489"/>
            <a:chExt cx="1506960" cy="43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E8B0AAC-BE90-9EB1-EA2A-15B0E240F060}"/>
                    </a:ext>
                  </a:extLst>
                </p14:cNvPr>
                <p14:cNvContentPartPr/>
                <p14:nvPr/>
              </p14:nvContentPartPr>
              <p14:xfrm>
                <a:off x="3337450" y="3195809"/>
                <a:ext cx="293400" cy="169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E8B0AAC-BE90-9EB1-EA2A-15B0E240F060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328450" y="3186809"/>
                  <a:ext cx="3110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6C5A2D4-8C28-029A-D12E-DEACD5CFFDE7}"/>
                    </a:ext>
                  </a:extLst>
                </p14:cNvPr>
                <p14:cNvContentPartPr/>
                <p14:nvPr/>
              </p14:nvContentPartPr>
              <p14:xfrm>
                <a:off x="3735610" y="3044249"/>
                <a:ext cx="8640" cy="2239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6C5A2D4-8C28-029A-D12E-DEACD5CFFDE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726970" y="3035249"/>
                  <a:ext cx="262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6A1BEEC-BB24-BC4D-A199-0C00BB7BE221}"/>
                    </a:ext>
                  </a:extLst>
                </p14:cNvPr>
                <p14:cNvContentPartPr/>
                <p14:nvPr/>
              </p14:nvContentPartPr>
              <p14:xfrm>
                <a:off x="3725530" y="3041729"/>
                <a:ext cx="156600" cy="2448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6A1BEEC-BB24-BC4D-A199-0C00BB7BE22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716530" y="3033089"/>
                  <a:ext cx="17424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26C9FFC-13E4-59A7-F8BA-1E13BB028645}"/>
                    </a:ext>
                  </a:extLst>
                </p14:cNvPr>
                <p14:cNvContentPartPr/>
                <p14:nvPr/>
              </p14:nvContentPartPr>
              <p14:xfrm>
                <a:off x="4125850" y="3094649"/>
                <a:ext cx="110880" cy="3121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26C9FFC-13E4-59A7-F8BA-1E13BB02864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116850" y="3086009"/>
                  <a:ext cx="12852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490F4E8-BECA-358F-5891-702DB4EC5DA4}"/>
                    </a:ext>
                  </a:extLst>
                </p14:cNvPr>
                <p14:cNvContentPartPr/>
                <p14:nvPr/>
              </p14:nvContentPartPr>
              <p14:xfrm>
                <a:off x="4376770" y="2975489"/>
                <a:ext cx="128880" cy="3276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490F4E8-BECA-358F-5891-702DB4EC5DA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67770" y="2966489"/>
                  <a:ext cx="14652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4B2CC56-4AFB-8FC4-9728-CEF0D193BD1B}"/>
                    </a:ext>
                  </a:extLst>
                </p14:cNvPr>
                <p14:cNvContentPartPr/>
                <p14:nvPr/>
              </p14:nvContentPartPr>
              <p14:xfrm>
                <a:off x="4565050" y="3040289"/>
                <a:ext cx="106560" cy="225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4B2CC56-4AFB-8FC4-9728-CEF0D193BD1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556050" y="3031289"/>
                  <a:ext cx="12420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B7F44E2-3978-EB50-A5BD-FC91D5C1F228}"/>
                    </a:ext>
                  </a:extLst>
                </p14:cNvPr>
                <p14:cNvContentPartPr/>
                <p14:nvPr/>
              </p14:nvContentPartPr>
              <p14:xfrm>
                <a:off x="4696810" y="2980169"/>
                <a:ext cx="147600" cy="3279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B7F44E2-3978-EB50-A5BD-FC91D5C1F22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687810" y="2971169"/>
                  <a:ext cx="165240" cy="34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9D7BADF-E360-339C-815E-51174C82A415}"/>
              </a:ext>
            </a:extLst>
          </p:cNvPr>
          <p:cNvGrpSpPr/>
          <p:nvPr/>
        </p:nvGrpSpPr>
        <p:grpSpPr>
          <a:xfrm>
            <a:off x="3330610" y="3456089"/>
            <a:ext cx="1641600" cy="386280"/>
            <a:chOff x="3330610" y="3456089"/>
            <a:chExt cx="1641600" cy="38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C379AA7-ADF8-2AA8-318C-5273CB6C9712}"/>
                    </a:ext>
                  </a:extLst>
                </p14:cNvPr>
                <p14:cNvContentPartPr/>
                <p14:nvPr/>
              </p14:nvContentPartPr>
              <p14:xfrm>
                <a:off x="3330610" y="3456089"/>
                <a:ext cx="1641600" cy="352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C379AA7-ADF8-2AA8-318C-5273CB6C971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321970" y="3447089"/>
                  <a:ext cx="16592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F9BB2F3-CE31-2E75-74AC-954079AAD396}"/>
                    </a:ext>
                  </a:extLst>
                </p14:cNvPr>
                <p14:cNvContentPartPr/>
                <p14:nvPr/>
              </p14:nvContentPartPr>
              <p14:xfrm>
                <a:off x="3586570" y="3584249"/>
                <a:ext cx="132120" cy="2311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F9BB2F3-CE31-2E75-74AC-954079AAD39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577930" y="3575609"/>
                  <a:ext cx="14976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7B66E6B-D9E7-BC73-D412-956EFD01B3D4}"/>
                    </a:ext>
                  </a:extLst>
                </p14:cNvPr>
                <p14:cNvContentPartPr/>
                <p14:nvPr/>
              </p14:nvContentPartPr>
              <p14:xfrm>
                <a:off x="3473170" y="3613049"/>
                <a:ext cx="196560" cy="1281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7B66E6B-D9E7-BC73-D412-956EFD01B3D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464170" y="3604049"/>
                  <a:ext cx="2142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2447DE0-F6C9-252A-D1E9-21E01034B060}"/>
                    </a:ext>
                  </a:extLst>
                </p14:cNvPr>
                <p14:cNvContentPartPr/>
                <p14:nvPr/>
              </p14:nvContentPartPr>
              <p14:xfrm>
                <a:off x="4145650" y="3620969"/>
                <a:ext cx="207000" cy="2214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2447DE0-F6C9-252A-D1E9-21E01034B06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136650" y="3611969"/>
                  <a:ext cx="22464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82C0DCB-893A-B41D-02B0-5558BEC3F0D3}"/>
                    </a:ext>
                  </a:extLst>
                </p14:cNvPr>
                <p14:cNvContentPartPr/>
                <p14:nvPr/>
              </p14:nvContentPartPr>
              <p14:xfrm>
                <a:off x="4438330" y="3566609"/>
                <a:ext cx="128880" cy="1447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82C0DCB-893A-B41D-02B0-5558BEC3F0D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429690" y="3557609"/>
                  <a:ext cx="146520" cy="16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2998837-75BA-E3BB-47F9-FC24C115C218}"/>
              </a:ext>
            </a:extLst>
          </p:cNvPr>
          <p:cNvGrpSpPr/>
          <p:nvPr/>
        </p:nvGrpSpPr>
        <p:grpSpPr>
          <a:xfrm>
            <a:off x="5199370" y="3008969"/>
            <a:ext cx="575640" cy="501120"/>
            <a:chOff x="5199370" y="3008969"/>
            <a:chExt cx="575640" cy="50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E3A1983-3DF2-CB23-BB0B-9A576F56F32F}"/>
                    </a:ext>
                  </a:extLst>
                </p14:cNvPr>
                <p14:cNvContentPartPr/>
                <p14:nvPr/>
              </p14:nvContentPartPr>
              <p14:xfrm>
                <a:off x="5199370" y="3302009"/>
                <a:ext cx="168480" cy="2080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E3A1983-3DF2-CB23-BB0B-9A576F56F32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190370" y="3293369"/>
                  <a:ext cx="18612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8BAEA6E-16E2-9A2B-0521-9FC246E31BA2}"/>
                    </a:ext>
                  </a:extLst>
                </p14:cNvPr>
                <p14:cNvContentPartPr/>
                <p14:nvPr/>
              </p14:nvContentPartPr>
              <p14:xfrm>
                <a:off x="5566570" y="3008969"/>
                <a:ext cx="208440" cy="1911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8BAEA6E-16E2-9A2B-0521-9FC246E31BA2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557930" y="3000329"/>
                  <a:ext cx="226080" cy="20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E8091782-3360-7881-2851-4F02349FCF1A}"/>
                  </a:ext>
                </a:extLst>
              </p14:cNvPr>
              <p14:cNvContentPartPr/>
              <p14:nvPr/>
            </p14:nvContentPartPr>
            <p14:xfrm>
              <a:off x="9830410" y="2174849"/>
              <a:ext cx="185760" cy="31392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E8091782-3360-7881-2851-4F02349FCF1A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9821410" y="2165849"/>
                <a:ext cx="203400" cy="33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843A747-9C57-5E66-60CF-FC86D25877C4}"/>
              </a:ext>
            </a:extLst>
          </p:cNvPr>
          <p:cNvGrpSpPr/>
          <p:nvPr/>
        </p:nvGrpSpPr>
        <p:grpSpPr>
          <a:xfrm>
            <a:off x="8605330" y="1631969"/>
            <a:ext cx="2445480" cy="1135800"/>
            <a:chOff x="8605330" y="1631969"/>
            <a:chExt cx="2445480" cy="113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D77CDB8-8D5F-21BF-98F0-F7890A611D96}"/>
                    </a:ext>
                  </a:extLst>
                </p14:cNvPr>
                <p14:cNvContentPartPr/>
                <p14:nvPr/>
              </p14:nvContentPartPr>
              <p14:xfrm>
                <a:off x="8605330" y="1921049"/>
                <a:ext cx="246600" cy="3553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D77CDB8-8D5F-21BF-98F0-F7890A611D9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596690" y="1912049"/>
                  <a:ext cx="26424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29FC2E6-ED3E-A7D9-6A6A-47D004C81AB7}"/>
                    </a:ext>
                  </a:extLst>
                </p14:cNvPr>
                <p14:cNvContentPartPr/>
                <p14:nvPr/>
              </p14:nvContentPartPr>
              <p14:xfrm>
                <a:off x="8649970" y="2144609"/>
                <a:ext cx="159120" cy="252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29FC2E6-ED3E-A7D9-6A6A-47D004C81AB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640970" y="2135609"/>
                  <a:ext cx="1767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65E766D-5422-B97B-F289-D639C8A4CCB8}"/>
                    </a:ext>
                  </a:extLst>
                </p14:cNvPr>
                <p14:cNvContentPartPr/>
                <p14:nvPr/>
              </p14:nvContentPartPr>
              <p14:xfrm>
                <a:off x="9033010" y="2029409"/>
                <a:ext cx="208800" cy="212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65E766D-5422-B97B-F289-D639C8A4CCB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024010" y="2020769"/>
                  <a:ext cx="2264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79C8AC8-6D0A-B96B-EE6C-8DF3C0F19491}"/>
                    </a:ext>
                  </a:extLst>
                </p14:cNvPr>
                <p14:cNvContentPartPr/>
                <p14:nvPr/>
              </p14:nvContentPartPr>
              <p14:xfrm>
                <a:off x="9029410" y="2067209"/>
                <a:ext cx="220320" cy="471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79C8AC8-6D0A-B96B-EE6C-8DF3C0F1949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020410" y="2058209"/>
                  <a:ext cx="23796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794A24B-FF3E-FBB9-06C3-A3EA23604FDB}"/>
                    </a:ext>
                  </a:extLst>
                </p14:cNvPr>
                <p14:cNvContentPartPr/>
                <p14:nvPr/>
              </p14:nvContentPartPr>
              <p14:xfrm>
                <a:off x="9061810" y="2158289"/>
                <a:ext cx="199440" cy="334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794A24B-FF3E-FBB9-06C3-A3EA23604FD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052810" y="2149289"/>
                  <a:ext cx="2170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543E817-A4A9-1314-E5CA-E696E989C184}"/>
                    </a:ext>
                  </a:extLst>
                </p14:cNvPr>
                <p14:cNvContentPartPr/>
                <p14:nvPr/>
              </p14:nvContentPartPr>
              <p14:xfrm>
                <a:off x="10042450" y="1650329"/>
                <a:ext cx="249840" cy="2635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543E817-A4A9-1314-E5CA-E696E989C18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033810" y="1641689"/>
                  <a:ext cx="26748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A146999-8158-B790-A65B-74F3C472C430}"/>
                    </a:ext>
                  </a:extLst>
                </p14:cNvPr>
                <p14:cNvContentPartPr/>
                <p14:nvPr/>
              </p14:nvContentPartPr>
              <p14:xfrm>
                <a:off x="9533770" y="1944449"/>
                <a:ext cx="1313280" cy="1382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A146999-8158-B790-A65B-74F3C472C43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525130" y="1935449"/>
                  <a:ext cx="13309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EA61353-9DC2-C7DE-9822-51C7ED789280}"/>
                    </a:ext>
                  </a:extLst>
                </p14:cNvPr>
                <p14:cNvContentPartPr/>
                <p14:nvPr/>
              </p14:nvContentPartPr>
              <p14:xfrm>
                <a:off x="10113010" y="2300849"/>
                <a:ext cx="176400" cy="3780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EA61353-9DC2-C7DE-9822-51C7ED78928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0104010" y="2291849"/>
                  <a:ext cx="19404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706A766-439A-D3FA-5F9B-2CB99058D78E}"/>
                    </a:ext>
                  </a:extLst>
                </p14:cNvPr>
                <p14:cNvContentPartPr/>
                <p14:nvPr/>
              </p14:nvContentPartPr>
              <p14:xfrm>
                <a:off x="10371850" y="2215529"/>
                <a:ext cx="184320" cy="3254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706A766-439A-D3FA-5F9B-2CB99058D78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0362850" y="2206889"/>
                  <a:ext cx="20196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BCB54DA-10AA-42D8-9564-7E22807F82FE}"/>
                    </a:ext>
                  </a:extLst>
                </p14:cNvPr>
                <p14:cNvContentPartPr/>
                <p14:nvPr/>
              </p14:nvContentPartPr>
              <p14:xfrm>
                <a:off x="10547170" y="2293289"/>
                <a:ext cx="130320" cy="2062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BCB54DA-10AA-42D8-9564-7E22807F82F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0538170" y="2284289"/>
                  <a:ext cx="1479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124B4E91-8AA9-8ADE-0B5C-FAA7ED3F5157}"/>
                    </a:ext>
                  </a:extLst>
                </p14:cNvPr>
                <p14:cNvContentPartPr/>
                <p14:nvPr/>
              </p14:nvContentPartPr>
              <p14:xfrm>
                <a:off x="10763170" y="2201129"/>
                <a:ext cx="65880" cy="3618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124B4E91-8AA9-8ADE-0B5C-FAA7ED3F5157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0754530" y="2192129"/>
                  <a:ext cx="8352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6CE33C7D-9986-124F-7C7F-739AD0E8FD59}"/>
                    </a:ext>
                  </a:extLst>
                </p14:cNvPr>
                <p14:cNvContentPartPr/>
                <p14:nvPr/>
              </p14:nvContentPartPr>
              <p14:xfrm>
                <a:off x="10303450" y="1631969"/>
                <a:ext cx="241560" cy="225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6CE33C7D-9986-124F-7C7F-739AD0E8FD5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294450" y="1622969"/>
                  <a:ext cx="2592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093AE51-7A28-5CDC-E4E6-D723FAD9762D}"/>
                    </a:ext>
                  </a:extLst>
                </p14:cNvPr>
                <p14:cNvContentPartPr/>
                <p14:nvPr/>
              </p14:nvContentPartPr>
              <p14:xfrm>
                <a:off x="10528450" y="1750769"/>
                <a:ext cx="148320" cy="167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093AE51-7A28-5CDC-E4E6-D723FAD9762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519810" y="1741769"/>
                  <a:ext cx="1659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AE03714-29DA-76B5-6A91-D81E8DBB12FE}"/>
                    </a:ext>
                  </a:extLst>
                </p14:cNvPr>
                <p14:cNvContentPartPr/>
                <p14:nvPr/>
              </p14:nvContentPartPr>
              <p14:xfrm>
                <a:off x="9427570" y="2115449"/>
                <a:ext cx="1623240" cy="652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AE03714-29DA-76B5-6A91-D81E8DBB12F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9418930" y="2106449"/>
                  <a:ext cx="1640880" cy="66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454BAE8-04C7-E0ED-CABF-1FB3FEE196EE}"/>
              </a:ext>
            </a:extLst>
          </p:cNvPr>
          <p:cNvGrpSpPr/>
          <p:nvPr/>
        </p:nvGrpSpPr>
        <p:grpSpPr>
          <a:xfrm>
            <a:off x="8459890" y="3132809"/>
            <a:ext cx="647640" cy="376920"/>
            <a:chOff x="8459890" y="3132809"/>
            <a:chExt cx="647640" cy="3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55DB4747-4548-BB74-E8AA-1DFD1581A030}"/>
                    </a:ext>
                  </a:extLst>
                </p14:cNvPr>
                <p14:cNvContentPartPr/>
                <p14:nvPr/>
              </p14:nvContentPartPr>
              <p14:xfrm>
                <a:off x="8459890" y="3132809"/>
                <a:ext cx="171000" cy="376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55DB4747-4548-BB74-E8AA-1DFD1581A03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451250" y="3124169"/>
                  <a:ext cx="18864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D71A82D9-5BF2-A7D8-4938-30BDBFFF1F8E}"/>
                    </a:ext>
                  </a:extLst>
                </p14:cNvPr>
                <p14:cNvContentPartPr/>
                <p14:nvPr/>
              </p14:nvContentPartPr>
              <p14:xfrm>
                <a:off x="8900890" y="3287969"/>
                <a:ext cx="206640" cy="273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71A82D9-5BF2-A7D8-4938-30BDBFFF1F8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891890" y="3278969"/>
                  <a:ext cx="2242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81BA7A8-D121-F48B-5D57-869D8E95AD73}"/>
                    </a:ext>
                  </a:extLst>
                </p14:cNvPr>
                <p14:cNvContentPartPr/>
                <p14:nvPr/>
              </p14:nvContentPartPr>
              <p14:xfrm>
                <a:off x="8901970" y="3420449"/>
                <a:ext cx="173160" cy="54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81BA7A8-D121-F48B-5D57-869D8E95AD7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892970" y="3411809"/>
                  <a:ext cx="190800" cy="2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468FE26B-45B8-7C86-A9D1-C2C8FDD86525}"/>
              </a:ext>
            </a:extLst>
          </p:cNvPr>
          <p:cNvGrpSpPr/>
          <p:nvPr/>
        </p:nvGrpSpPr>
        <p:grpSpPr>
          <a:xfrm>
            <a:off x="9503530" y="2925809"/>
            <a:ext cx="2073240" cy="999720"/>
            <a:chOff x="9503530" y="2925809"/>
            <a:chExt cx="2073240" cy="99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5F09CB2-4130-CF4C-BFE7-3D2A73B048A6}"/>
                    </a:ext>
                  </a:extLst>
                </p14:cNvPr>
                <p14:cNvContentPartPr/>
                <p14:nvPr/>
              </p14:nvContentPartPr>
              <p14:xfrm>
                <a:off x="9503530" y="3074849"/>
                <a:ext cx="361800" cy="2052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5F09CB2-4130-CF4C-BFE7-3D2A73B048A6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9494890" y="3066209"/>
                  <a:ext cx="37944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4A8257C-7D65-A70B-101A-D39772FEAA5A}"/>
                    </a:ext>
                  </a:extLst>
                </p14:cNvPr>
                <p14:cNvContentPartPr/>
                <p14:nvPr/>
              </p14:nvContentPartPr>
              <p14:xfrm>
                <a:off x="10084570" y="2925809"/>
                <a:ext cx="205200" cy="2952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4A8257C-7D65-A70B-101A-D39772FEAA5A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075570" y="2917169"/>
                  <a:ext cx="2228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719E88D0-4B39-617F-8CF9-AE975963C531}"/>
                    </a:ext>
                  </a:extLst>
                </p14:cNvPr>
                <p14:cNvContentPartPr/>
                <p14:nvPr/>
              </p14:nvContentPartPr>
              <p14:xfrm>
                <a:off x="9524410" y="3359969"/>
                <a:ext cx="919800" cy="799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719E88D0-4B39-617F-8CF9-AE975963C531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9515770" y="3351329"/>
                  <a:ext cx="93744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C7CC43AD-7EF2-C9F3-D182-2C1A723EC085}"/>
                    </a:ext>
                  </a:extLst>
                </p14:cNvPr>
                <p14:cNvContentPartPr/>
                <p14:nvPr/>
              </p14:nvContentPartPr>
              <p14:xfrm>
                <a:off x="9628450" y="3510089"/>
                <a:ext cx="216360" cy="3686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C7CC43AD-7EF2-C9F3-D182-2C1A723EC08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9619810" y="3501449"/>
                  <a:ext cx="23400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49EC27D-114E-F6BF-7715-2244ABBC9B65}"/>
                    </a:ext>
                  </a:extLst>
                </p14:cNvPr>
                <p14:cNvContentPartPr/>
                <p14:nvPr/>
              </p14:nvContentPartPr>
              <p14:xfrm>
                <a:off x="9972610" y="3525929"/>
                <a:ext cx="110880" cy="399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49EC27D-114E-F6BF-7715-2244ABBC9B6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963610" y="3517289"/>
                  <a:ext cx="12852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0AE850F-BD51-A54E-C257-980867E5CD44}"/>
                    </a:ext>
                  </a:extLst>
                </p14:cNvPr>
                <p14:cNvContentPartPr/>
                <p14:nvPr/>
              </p14:nvContentPartPr>
              <p14:xfrm>
                <a:off x="9905650" y="3584609"/>
                <a:ext cx="227880" cy="1342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0AE850F-BD51-A54E-C257-980867E5CD4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897010" y="3575609"/>
                  <a:ext cx="24552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837B7325-DF00-4EC0-C182-A197C1601BCD}"/>
                    </a:ext>
                  </a:extLst>
                </p14:cNvPr>
                <p14:cNvContentPartPr/>
                <p14:nvPr/>
              </p14:nvContentPartPr>
              <p14:xfrm>
                <a:off x="10214170" y="3515129"/>
                <a:ext cx="104040" cy="1422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837B7325-DF00-4EC0-C182-A197C1601BC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205170" y="3506129"/>
                  <a:ext cx="12168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A7EC8F2-9E27-5855-6B01-F4D5CFE015CE}"/>
                    </a:ext>
                  </a:extLst>
                </p14:cNvPr>
                <p14:cNvContentPartPr/>
                <p14:nvPr/>
              </p14:nvContentPartPr>
              <p14:xfrm>
                <a:off x="10594690" y="2994209"/>
                <a:ext cx="785520" cy="8218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A7EC8F2-9E27-5855-6B01-F4D5CFE015CE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0585690" y="2985569"/>
                  <a:ext cx="803160" cy="83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D8A1460-C17A-5289-F93F-3967BDEABA3C}"/>
                    </a:ext>
                  </a:extLst>
                </p14:cNvPr>
                <p14:cNvContentPartPr/>
                <p14:nvPr/>
              </p14:nvContentPartPr>
              <p14:xfrm>
                <a:off x="10980970" y="3168089"/>
                <a:ext cx="173880" cy="3240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D8A1460-C17A-5289-F93F-3967BDEABA3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0971970" y="3159449"/>
                  <a:ext cx="19152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0FFDCEA-2E74-7001-88B7-544EE3D05C24}"/>
                    </a:ext>
                  </a:extLst>
                </p14:cNvPr>
                <p14:cNvContentPartPr/>
                <p14:nvPr/>
              </p14:nvContentPartPr>
              <p14:xfrm>
                <a:off x="11168530" y="3142889"/>
                <a:ext cx="122760" cy="1990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0FFDCEA-2E74-7001-88B7-544EE3D05C24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1159530" y="3133889"/>
                  <a:ext cx="1404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5DD7E3C-CA07-3F9F-9E40-F1712590AD9E}"/>
                    </a:ext>
                  </a:extLst>
                </p14:cNvPr>
                <p14:cNvContentPartPr/>
                <p14:nvPr/>
              </p14:nvContentPartPr>
              <p14:xfrm>
                <a:off x="11290210" y="3218489"/>
                <a:ext cx="94320" cy="1587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5DD7E3C-CA07-3F9F-9E40-F1712590AD9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1281210" y="3209849"/>
                  <a:ext cx="1119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804816F4-91B9-1B6C-A27D-D1E89D5CDAD0}"/>
                    </a:ext>
                  </a:extLst>
                </p14:cNvPr>
                <p14:cNvContentPartPr/>
                <p14:nvPr/>
              </p14:nvContentPartPr>
              <p14:xfrm>
                <a:off x="11459050" y="3154409"/>
                <a:ext cx="65160" cy="2455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804816F4-91B9-1B6C-A27D-D1E89D5CDAD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1450050" y="3145769"/>
                  <a:ext cx="8280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C1BA57A-E90A-4E1F-A470-C20F483C58BC}"/>
                    </a:ext>
                  </a:extLst>
                </p14:cNvPr>
                <p14:cNvContentPartPr/>
                <p14:nvPr/>
              </p14:nvContentPartPr>
              <p14:xfrm>
                <a:off x="11261410" y="3025529"/>
                <a:ext cx="315360" cy="223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C1BA57A-E90A-4E1F-A470-C20F483C58BC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1252410" y="3016889"/>
                  <a:ext cx="333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CA989948-FE5B-BE22-A65B-81B61D2A821C}"/>
                    </a:ext>
                  </a:extLst>
                </p14:cNvPr>
                <p14:cNvContentPartPr/>
                <p14:nvPr/>
              </p14:nvContentPartPr>
              <p14:xfrm>
                <a:off x="10898890" y="3502169"/>
                <a:ext cx="647640" cy="144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CA989948-FE5B-BE22-A65B-81B61D2A821C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0890250" y="3493529"/>
                  <a:ext cx="6652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DD78F4D-9A5A-0D02-4D72-100727777AB2}"/>
                    </a:ext>
                  </a:extLst>
                </p14:cNvPr>
                <p14:cNvContentPartPr/>
                <p14:nvPr/>
              </p14:nvContentPartPr>
              <p14:xfrm>
                <a:off x="11126770" y="3574529"/>
                <a:ext cx="157320" cy="2739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DD78F4D-9A5A-0D02-4D72-100727777AB2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1117770" y="3565529"/>
                  <a:ext cx="174960" cy="29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7FB1ED7B-C3B9-4F1E-8316-2AD345033E68}"/>
                  </a:ext>
                </a:extLst>
              </p14:cNvPr>
              <p14:cNvContentPartPr/>
              <p14:nvPr/>
            </p14:nvContentPartPr>
            <p14:xfrm>
              <a:off x="8441530" y="4235489"/>
              <a:ext cx="200160" cy="28656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7FB1ED7B-C3B9-4F1E-8316-2AD345033E68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8432530" y="4226849"/>
                <a:ext cx="21780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BEA24B5A-6FBF-5751-63BB-0DD0C12DDA29}"/>
                  </a:ext>
                </a:extLst>
              </p14:cNvPr>
              <p14:cNvContentPartPr/>
              <p14:nvPr/>
            </p14:nvContentPartPr>
            <p14:xfrm>
              <a:off x="8667250" y="4115609"/>
              <a:ext cx="123120" cy="11988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BEA24B5A-6FBF-5751-63BB-0DD0C12DDA29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8658250" y="4106609"/>
                <a:ext cx="14076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CECEC793-0834-D0AF-8BA7-B2B00A479B05}"/>
                  </a:ext>
                </a:extLst>
              </p14:cNvPr>
              <p14:cNvContentPartPr/>
              <p14:nvPr/>
            </p14:nvContentPartPr>
            <p14:xfrm>
              <a:off x="8792530" y="4368329"/>
              <a:ext cx="167760" cy="1764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CECEC793-0834-D0AF-8BA7-B2B00A479B05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8783890" y="4359329"/>
                <a:ext cx="1854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7F87B1EF-1428-6D31-4444-140EC66860CD}"/>
                  </a:ext>
                </a:extLst>
              </p14:cNvPr>
              <p14:cNvContentPartPr/>
              <p14:nvPr/>
            </p14:nvContentPartPr>
            <p14:xfrm>
              <a:off x="8796850" y="4448249"/>
              <a:ext cx="200880" cy="1044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7F87B1EF-1428-6D31-4444-140EC66860CD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8787850" y="4439249"/>
                <a:ext cx="21852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B93CB360-59B9-5FE4-6AD7-FFC2F8072EBB}"/>
                  </a:ext>
                </a:extLst>
              </p14:cNvPr>
              <p14:cNvContentPartPr/>
              <p14:nvPr/>
            </p14:nvContentPartPr>
            <p14:xfrm>
              <a:off x="9267370" y="4159169"/>
              <a:ext cx="139680" cy="19440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B93CB360-59B9-5FE4-6AD7-FFC2F8072EBB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9258730" y="4150529"/>
                <a:ext cx="15732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071083CF-3528-6565-8F1C-5E42754AC2AF}"/>
                  </a:ext>
                </a:extLst>
              </p14:cNvPr>
              <p14:cNvContentPartPr/>
              <p14:nvPr/>
            </p14:nvContentPartPr>
            <p14:xfrm>
              <a:off x="9382210" y="4222169"/>
              <a:ext cx="313200" cy="16128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071083CF-3528-6565-8F1C-5E42754AC2AF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9373210" y="4213169"/>
                <a:ext cx="33084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18792E52-9943-A302-A7F9-80C925ABA13B}"/>
                  </a:ext>
                </a:extLst>
              </p14:cNvPr>
              <p14:cNvContentPartPr/>
              <p14:nvPr/>
            </p14:nvContentPartPr>
            <p14:xfrm>
              <a:off x="9151810" y="4447889"/>
              <a:ext cx="695160" cy="3024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18792E52-9943-A302-A7F9-80C925ABA13B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9142810" y="4438889"/>
                <a:ext cx="7128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2EB619B3-8CAF-3241-DAC1-5FA46820CE70}"/>
                  </a:ext>
                </a:extLst>
              </p14:cNvPr>
              <p14:cNvContentPartPr/>
              <p14:nvPr/>
            </p14:nvContentPartPr>
            <p14:xfrm>
              <a:off x="9304090" y="4593329"/>
              <a:ext cx="131040" cy="24912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2EB619B3-8CAF-3241-DAC1-5FA46820CE70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9295090" y="4584689"/>
                <a:ext cx="14868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0139F3A1-B2F5-E219-3F12-2876557BBDA7}"/>
                  </a:ext>
                </a:extLst>
              </p14:cNvPr>
              <p14:cNvContentPartPr/>
              <p14:nvPr/>
            </p14:nvContentPartPr>
            <p14:xfrm>
              <a:off x="9153250" y="4655969"/>
              <a:ext cx="221400" cy="6876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0139F3A1-B2F5-E219-3F12-2876557BBDA7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9144610" y="4647329"/>
                <a:ext cx="2390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C0FBB40D-4711-494B-861D-3C2CAEF2BF58}"/>
                  </a:ext>
                </a:extLst>
              </p14:cNvPr>
              <p14:cNvContentPartPr/>
              <p14:nvPr/>
            </p14:nvContentPartPr>
            <p14:xfrm>
              <a:off x="9463570" y="4599449"/>
              <a:ext cx="129600" cy="8676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C0FBB40D-4711-494B-861D-3C2CAEF2BF58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9454930" y="4590809"/>
                <a:ext cx="147240" cy="10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5" name="Group 184">
            <a:extLst>
              <a:ext uri="{FF2B5EF4-FFF2-40B4-BE49-F238E27FC236}">
                <a16:creationId xmlns:a16="http://schemas.microsoft.com/office/drawing/2014/main" id="{D9BB0869-A715-7FD7-D7E6-01542ECFDB76}"/>
              </a:ext>
            </a:extLst>
          </p:cNvPr>
          <p:cNvGrpSpPr/>
          <p:nvPr/>
        </p:nvGrpSpPr>
        <p:grpSpPr>
          <a:xfrm>
            <a:off x="9982330" y="4184009"/>
            <a:ext cx="2013840" cy="530640"/>
            <a:chOff x="9982330" y="4184009"/>
            <a:chExt cx="2013840" cy="53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68D46221-C529-58F7-FB03-06D3829C4AE7}"/>
                    </a:ext>
                  </a:extLst>
                </p14:cNvPr>
                <p14:cNvContentPartPr/>
                <p14:nvPr/>
              </p14:nvContentPartPr>
              <p14:xfrm>
                <a:off x="9982330" y="4231169"/>
                <a:ext cx="99360" cy="4507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68D46221-C529-58F7-FB03-06D3829C4AE7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973690" y="4222169"/>
                  <a:ext cx="11700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933292C-0830-9EE5-6E63-9FB922F3352C}"/>
                    </a:ext>
                  </a:extLst>
                </p14:cNvPr>
                <p14:cNvContentPartPr/>
                <p14:nvPr/>
              </p14:nvContentPartPr>
              <p14:xfrm>
                <a:off x="10105810" y="4382369"/>
                <a:ext cx="170280" cy="1843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933292C-0830-9EE5-6E63-9FB922F3352C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0096810" y="4373729"/>
                  <a:ext cx="1879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B721737C-5066-B616-C9F6-C70EEE0D3462}"/>
                    </a:ext>
                  </a:extLst>
                </p14:cNvPr>
                <p14:cNvContentPartPr/>
                <p14:nvPr/>
              </p14:nvContentPartPr>
              <p14:xfrm>
                <a:off x="10122010" y="4446089"/>
                <a:ext cx="155520" cy="270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B721737C-5066-B616-C9F6-C70EEE0D346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0113370" y="4437089"/>
                  <a:ext cx="1731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12182704-0F91-6376-D73C-9DDB90BD4DD5}"/>
                    </a:ext>
                  </a:extLst>
                </p14:cNvPr>
                <p14:cNvContentPartPr/>
                <p14:nvPr/>
              </p14:nvContentPartPr>
              <p14:xfrm>
                <a:off x="10111570" y="4364009"/>
                <a:ext cx="207720" cy="493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12182704-0F91-6376-D73C-9DDB90BD4DD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0102930" y="4355369"/>
                  <a:ext cx="2253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0689A0C4-816C-E5FB-1541-687B9814327D}"/>
                    </a:ext>
                  </a:extLst>
                </p14:cNvPr>
                <p14:cNvContentPartPr/>
                <p14:nvPr/>
              </p14:nvContentPartPr>
              <p14:xfrm>
                <a:off x="10401730" y="4453649"/>
                <a:ext cx="180000" cy="212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0689A0C4-816C-E5FB-1541-687B9814327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0392730" y="4444649"/>
                  <a:ext cx="197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D06BE32B-D49E-2CCE-E998-1DAD5A8A73A9}"/>
                    </a:ext>
                  </a:extLst>
                </p14:cNvPr>
                <p14:cNvContentPartPr/>
                <p14:nvPr/>
              </p14:nvContentPartPr>
              <p14:xfrm>
                <a:off x="10662730" y="4336289"/>
                <a:ext cx="243360" cy="2671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D06BE32B-D49E-2CCE-E998-1DAD5A8A73A9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0653730" y="4327649"/>
                  <a:ext cx="2610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5F40A672-8801-DB37-D04A-03EA0C68F8D2}"/>
                    </a:ext>
                  </a:extLst>
                </p14:cNvPr>
                <p14:cNvContentPartPr/>
                <p14:nvPr/>
              </p14:nvContentPartPr>
              <p14:xfrm>
                <a:off x="10837330" y="4508729"/>
                <a:ext cx="85680" cy="1227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5F40A672-8801-DB37-D04A-03EA0C68F8D2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828690" y="4499729"/>
                  <a:ext cx="10332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86F8516C-0D2A-01D2-104A-3D18C766A87A}"/>
                    </a:ext>
                  </a:extLst>
                </p14:cNvPr>
                <p14:cNvContentPartPr/>
                <p14:nvPr/>
              </p14:nvContentPartPr>
              <p14:xfrm>
                <a:off x="10988530" y="4228289"/>
                <a:ext cx="118800" cy="4863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86F8516C-0D2A-01D2-104A-3D18C766A87A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979890" y="4219649"/>
                  <a:ext cx="13644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D9E63C21-13C2-5454-5815-2B7587C236C2}"/>
                    </a:ext>
                  </a:extLst>
                </p14:cNvPr>
                <p14:cNvContentPartPr/>
                <p14:nvPr/>
              </p14:nvContentPartPr>
              <p14:xfrm>
                <a:off x="11312890" y="4225769"/>
                <a:ext cx="116640" cy="1209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D9E63C21-13C2-5454-5815-2B7587C236C2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1304250" y="4216769"/>
                  <a:ext cx="1342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19F2BC88-16B1-74B6-7051-AD268401D8BA}"/>
                    </a:ext>
                  </a:extLst>
                </p14:cNvPr>
                <p14:cNvContentPartPr/>
                <p14:nvPr/>
              </p14:nvContentPartPr>
              <p14:xfrm>
                <a:off x="11436730" y="4250249"/>
                <a:ext cx="121320" cy="846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19F2BC88-16B1-74B6-7051-AD268401D8BA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1427730" y="4241249"/>
                  <a:ext cx="1389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1841381-DBED-239F-97A5-E60F3CABEDC6}"/>
                    </a:ext>
                  </a:extLst>
                </p14:cNvPr>
                <p14:cNvContentPartPr/>
                <p14:nvPr/>
              </p14:nvContentPartPr>
              <p14:xfrm>
                <a:off x="11538250" y="4235489"/>
                <a:ext cx="115200" cy="2278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1841381-DBED-239F-97A5-E60F3CABEDC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1529610" y="4226489"/>
                  <a:ext cx="13284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B6BF39A1-58EE-50E0-2077-483715F0F577}"/>
                    </a:ext>
                  </a:extLst>
                </p14:cNvPr>
                <p14:cNvContentPartPr/>
                <p14:nvPr/>
              </p14:nvContentPartPr>
              <p14:xfrm>
                <a:off x="11721130" y="4239449"/>
                <a:ext cx="28080" cy="698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B6BF39A1-58EE-50E0-2077-483715F0F577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1712490" y="4230449"/>
                  <a:ext cx="457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AF52DE4-9401-588D-4CE3-EF45F1C7BECE}"/>
                    </a:ext>
                  </a:extLst>
                </p14:cNvPr>
                <p14:cNvContentPartPr/>
                <p14:nvPr/>
              </p14:nvContentPartPr>
              <p14:xfrm>
                <a:off x="11756770" y="4184009"/>
                <a:ext cx="11880" cy="147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AF52DE4-9401-588D-4CE3-EF45F1C7BECE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1747770" y="4175009"/>
                  <a:ext cx="295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B9C0D9A5-37EA-1648-A6E0-B3313C23CF7C}"/>
                    </a:ext>
                  </a:extLst>
                </p14:cNvPr>
                <p14:cNvContentPartPr/>
                <p14:nvPr/>
              </p14:nvContentPartPr>
              <p14:xfrm>
                <a:off x="11794210" y="4236569"/>
                <a:ext cx="28440" cy="673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B9C0D9A5-37EA-1648-A6E0-B3313C23CF7C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1785210" y="4227929"/>
                  <a:ext cx="4608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E6CE4338-3C51-5018-EC3B-125EC35F63D5}"/>
                    </a:ext>
                  </a:extLst>
                </p14:cNvPr>
                <p14:cNvContentPartPr/>
                <p14:nvPr/>
              </p14:nvContentPartPr>
              <p14:xfrm>
                <a:off x="11871250" y="4257449"/>
                <a:ext cx="124920" cy="1324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E6CE4338-3C51-5018-EC3B-125EC35F63D5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1862610" y="4248449"/>
                  <a:ext cx="1425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944DE00D-BE7E-E555-C8C3-9201864084B1}"/>
                    </a:ext>
                  </a:extLst>
                </p14:cNvPr>
                <p14:cNvContentPartPr/>
                <p14:nvPr/>
              </p14:nvContentPartPr>
              <p14:xfrm>
                <a:off x="11520250" y="4486049"/>
                <a:ext cx="223200" cy="1634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944DE00D-BE7E-E555-C8C3-9201864084B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1511610" y="4477049"/>
                  <a:ext cx="2408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AEFCD3E-4BF4-4B27-B693-65DBA22CF5B1}"/>
                    </a:ext>
                  </a:extLst>
                </p14:cNvPr>
                <p14:cNvContentPartPr/>
                <p14:nvPr/>
              </p14:nvContentPartPr>
              <p14:xfrm>
                <a:off x="11538970" y="4465529"/>
                <a:ext cx="216360" cy="194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0AEFCD3E-4BF4-4B27-B693-65DBA22CF5B1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1529970" y="4456889"/>
                  <a:ext cx="234000" cy="3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8ED541E8-EEDE-67E1-33F9-C82E32A3C1FD}"/>
                  </a:ext>
                </a:extLst>
              </p14:cNvPr>
              <p14:cNvContentPartPr/>
              <p14:nvPr/>
            </p14:nvContentPartPr>
            <p14:xfrm>
              <a:off x="8269810" y="5291369"/>
              <a:ext cx="82440" cy="30960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8ED541E8-EEDE-67E1-33F9-C82E32A3C1FD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8260810" y="5282369"/>
                <a:ext cx="100080" cy="32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5" name="Group 224">
            <a:extLst>
              <a:ext uri="{FF2B5EF4-FFF2-40B4-BE49-F238E27FC236}">
                <a16:creationId xmlns:a16="http://schemas.microsoft.com/office/drawing/2014/main" id="{4BEC24BE-BF61-4A2A-9E51-104146AE3A4E}"/>
              </a:ext>
            </a:extLst>
          </p:cNvPr>
          <p:cNvGrpSpPr/>
          <p:nvPr/>
        </p:nvGrpSpPr>
        <p:grpSpPr>
          <a:xfrm>
            <a:off x="8365930" y="5040449"/>
            <a:ext cx="2776680" cy="698760"/>
            <a:chOff x="8365930" y="5040449"/>
            <a:chExt cx="2776680" cy="69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6BE9BB10-817F-FBA1-E36F-D23DDE51CF2F}"/>
                    </a:ext>
                  </a:extLst>
                </p14:cNvPr>
                <p14:cNvContentPartPr/>
                <p14:nvPr/>
              </p14:nvContentPartPr>
              <p14:xfrm>
                <a:off x="8365930" y="5166089"/>
                <a:ext cx="179640" cy="662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6BE9BB10-817F-FBA1-E36F-D23DDE51CF2F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8357290" y="5157449"/>
                  <a:ext cx="1972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70B5468-A0FC-6596-22D2-20521CB35941}"/>
                    </a:ext>
                  </a:extLst>
                </p14:cNvPr>
                <p14:cNvContentPartPr/>
                <p14:nvPr/>
              </p14:nvContentPartPr>
              <p14:xfrm>
                <a:off x="8523250" y="5188049"/>
                <a:ext cx="76680" cy="2480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70B5468-A0FC-6596-22D2-20521CB35941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8514250" y="5179409"/>
                  <a:ext cx="943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DBCB1B0C-BFDA-692C-5121-0C8DA5F9F71C}"/>
                    </a:ext>
                  </a:extLst>
                </p14:cNvPr>
                <p14:cNvContentPartPr/>
                <p14:nvPr/>
              </p14:nvContentPartPr>
              <p14:xfrm>
                <a:off x="8589130" y="5261129"/>
                <a:ext cx="98640" cy="1908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DBCB1B0C-BFDA-692C-5121-0C8DA5F9F71C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580130" y="5252129"/>
                  <a:ext cx="1162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DA7337C8-C76D-B4AA-4958-CD61B8650D24}"/>
                    </a:ext>
                  </a:extLst>
                </p14:cNvPr>
                <p14:cNvContentPartPr/>
                <p14:nvPr/>
              </p14:nvContentPartPr>
              <p14:xfrm>
                <a:off x="8734930" y="5193809"/>
                <a:ext cx="84240" cy="3272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DA7337C8-C76D-B4AA-4958-CD61B8650D2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726290" y="5184809"/>
                  <a:ext cx="10188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FB6367CB-00AA-54F3-599A-84103744912A}"/>
                    </a:ext>
                  </a:extLst>
                </p14:cNvPr>
                <p14:cNvContentPartPr/>
                <p14:nvPr/>
              </p14:nvContentPartPr>
              <p14:xfrm>
                <a:off x="8885770" y="5346089"/>
                <a:ext cx="165600" cy="320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FB6367CB-00AA-54F3-599A-84103744912A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8877130" y="5337089"/>
                  <a:ext cx="1832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15ECFC9F-CC6E-2260-CC6B-BFE121676FDA}"/>
                    </a:ext>
                  </a:extLst>
                </p14:cNvPr>
                <p14:cNvContentPartPr/>
                <p14:nvPr/>
              </p14:nvContentPartPr>
              <p14:xfrm>
                <a:off x="8858410" y="5400809"/>
                <a:ext cx="216720" cy="172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15ECFC9F-CC6E-2260-CC6B-BFE121676FDA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8849410" y="5392169"/>
                  <a:ext cx="2343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CDBC80D-42B7-5533-700E-1D201FB3DDF7}"/>
                    </a:ext>
                  </a:extLst>
                </p14:cNvPr>
                <p14:cNvContentPartPr/>
                <p14:nvPr/>
              </p14:nvContentPartPr>
              <p14:xfrm>
                <a:off x="9118690" y="5183729"/>
                <a:ext cx="154080" cy="1789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CDBC80D-42B7-5533-700E-1D201FB3DDF7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9109690" y="5174729"/>
                  <a:ext cx="1717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EEE9734A-0EBF-9094-587E-AB8835AA23BA}"/>
                    </a:ext>
                  </a:extLst>
                </p14:cNvPr>
                <p14:cNvContentPartPr/>
                <p14:nvPr/>
              </p14:nvContentPartPr>
              <p14:xfrm>
                <a:off x="9285010" y="5215409"/>
                <a:ext cx="246600" cy="1756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EEE9734A-0EBF-9094-587E-AB8835AA23B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9276010" y="5206769"/>
                  <a:ext cx="2642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BFAED294-D60A-A970-7D52-4411FBD1840F}"/>
                    </a:ext>
                  </a:extLst>
                </p14:cNvPr>
                <p14:cNvContentPartPr/>
                <p14:nvPr/>
              </p14:nvContentPartPr>
              <p14:xfrm>
                <a:off x="9115450" y="5412329"/>
                <a:ext cx="465840" cy="237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BFAED294-D60A-A970-7D52-4411FBD1840F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9106810" y="5403329"/>
                  <a:ext cx="4834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264F305-F87D-86BE-C79A-7185DB8B05C3}"/>
                    </a:ext>
                  </a:extLst>
                </p14:cNvPr>
                <p14:cNvContentPartPr/>
                <p14:nvPr/>
              </p14:nvContentPartPr>
              <p14:xfrm>
                <a:off x="9211570" y="5507009"/>
                <a:ext cx="115920" cy="2217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264F305-F87D-86BE-C79A-7185DB8B05C3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9202930" y="5498009"/>
                  <a:ext cx="1335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8109CB68-188F-3A22-A558-BBC8E584FC84}"/>
                    </a:ext>
                  </a:extLst>
                </p14:cNvPr>
                <p14:cNvContentPartPr/>
                <p14:nvPr/>
              </p14:nvContentPartPr>
              <p14:xfrm>
                <a:off x="9121210" y="5572169"/>
                <a:ext cx="198720" cy="730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109CB68-188F-3A22-A558-BBC8E584FC84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9112210" y="5563529"/>
                  <a:ext cx="2163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1DF4C76-C0BF-C961-FEBD-82CC0ABD058A}"/>
                    </a:ext>
                  </a:extLst>
                </p14:cNvPr>
                <p14:cNvContentPartPr/>
                <p14:nvPr/>
              </p14:nvContentPartPr>
              <p14:xfrm>
                <a:off x="9369610" y="5511689"/>
                <a:ext cx="137880" cy="1166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1DF4C76-C0BF-C961-FEBD-82CC0ABD058A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9360970" y="5503049"/>
                  <a:ext cx="1555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1D0345D0-FC45-C326-6652-CD5C911E8814}"/>
                    </a:ext>
                  </a:extLst>
                </p14:cNvPr>
                <p14:cNvContentPartPr/>
                <p14:nvPr/>
              </p14:nvContentPartPr>
              <p14:xfrm>
                <a:off x="9618370" y="5135849"/>
                <a:ext cx="182520" cy="542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1D0345D0-FC45-C326-6652-CD5C911E8814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9609730" y="5127209"/>
                  <a:ext cx="200160" cy="56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DE93762-52CD-00D1-2502-2391A645E04B}"/>
                    </a:ext>
                  </a:extLst>
                </p14:cNvPr>
                <p14:cNvContentPartPr/>
                <p14:nvPr/>
              </p14:nvContentPartPr>
              <p14:xfrm>
                <a:off x="9846970" y="5166089"/>
                <a:ext cx="142560" cy="180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DE93762-52CD-00D1-2502-2391A645E04B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9837970" y="5157449"/>
                  <a:ext cx="1602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34832F89-4306-F63B-7DF9-9F3122DA93EC}"/>
                    </a:ext>
                  </a:extLst>
                </p14:cNvPr>
                <p14:cNvContentPartPr/>
                <p14:nvPr/>
              </p14:nvContentPartPr>
              <p14:xfrm>
                <a:off x="10061170" y="5052329"/>
                <a:ext cx="243720" cy="2588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34832F89-4306-F63B-7DF9-9F3122DA93EC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0052530" y="5043689"/>
                  <a:ext cx="26136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4B7ECE0-4E28-80AA-C242-F59D7917A616}"/>
                    </a:ext>
                  </a:extLst>
                </p14:cNvPr>
                <p14:cNvContentPartPr/>
                <p14:nvPr/>
              </p14:nvContentPartPr>
              <p14:xfrm>
                <a:off x="10093210" y="5166449"/>
                <a:ext cx="160200" cy="194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4B7ECE0-4E28-80AA-C242-F59D7917A616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0084570" y="5157809"/>
                  <a:ext cx="1778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C9FF102E-3C0E-A628-0EBC-A6F9458D8097}"/>
                    </a:ext>
                  </a:extLst>
                </p14:cNvPr>
                <p14:cNvContentPartPr/>
                <p14:nvPr/>
              </p14:nvContentPartPr>
              <p14:xfrm>
                <a:off x="10327210" y="5180849"/>
                <a:ext cx="191520" cy="1515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C9FF102E-3C0E-A628-0EBC-A6F9458D8097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0318570" y="5172209"/>
                  <a:ext cx="2091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1F1D5035-5CDD-3593-3014-706F70937361}"/>
                    </a:ext>
                  </a:extLst>
                </p14:cNvPr>
                <p14:cNvContentPartPr/>
                <p14:nvPr/>
              </p14:nvContentPartPr>
              <p14:xfrm>
                <a:off x="10505410" y="5040449"/>
                <a:ext cx="73440" cy="997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1F1D5035-5CDD-3593-3014-706F70937361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0496770" y="5031809"/>
                  <a:ext cx="910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1279D530-581A-8B9A-1188-1D3AAB23C8AC}"/>
                    </a:ext>
                  </a:extLst>
                </p14:cNvPr>
                <p14:cNvContentPartPr/>
                <p14:nvPr/>
              </p14:nvContentPartPr>
              <p14:xfrm>
                <a:off x="9757690" y="5434289"/>
                <a:ext cx="814680" cy="259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1279D530-581A-8B9A-1188-1D3AAB23C8AC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9748690" y="5425289"/>
                  <a:ext cx="8323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A3270230-4A41-41B9-40F6-A7EC2E495CAE}"/>
                    </a:ext>
                  </a:extLst>
                </p14:cNvPr>
                <p14:cNvContentPartPr/>
                <p14:nvPr/>
              </p14:nvContentPartPr>
              <p14:xfrm>
                <a:off x="10057210" y="5526449"/>
                <a:ext cx="110160" cy="1900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A3270230-4A41-41B9-40F6-A7EC2E495CAE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0048210" y="5517449"/>
                  <a:ext cx="1278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99723C78-B4D8-756D-AEAE-98FFA8A6E80D}"/>
                    </a:ext>
                  </a:extLst>
                </p14:cNvPr>
                <p14:cNvContentPartPr/>
                <p14:nvPr/>
              </p14:nvContentPartPr>
              <p14:xfrm>
                <a:off x="10599370" y="5413409"/>
                <a:ext cx="175680" cy="1044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99723C78-B4D8-756D-AEAE-98FFA8A6E80D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0590370" y="5404769"/>
                  <a:ext cx="1933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3C0BBC78-79FF-5DE5-BDF4-EBD9F29A0FA9}"/>
                    </a:ext>
                  </a:extLst>
                </p14:cNvPr>
                <p14:cNvContentPartPr/>
                <p14:nvPr/>
              </p14:nvContentPartPr>
              <p14:xfrm>
                <a:off x="10824370" y="5276969"/>
                <a:ext cx="123480" cy="1918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3C0BBC78-79FF-5DE5-BDF4-EBD9F29A0FA9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0815370" y="5268329"/>
                  <a:ext cx="14112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EE4B5448-85B5-37AB-8949-97AA3305A8F6}"/>
                    </a:ext>
                  </a:extLst>
                </p14:cNvPr>
                <p14:cNvContentPartPr/>
                <p14:nvPr/>
              </p14:nvContentPartPr>
              <p14:xfrm>
                <a:off x="10824730" y="5396849"/>
                <a:ext cx="134640" cy="147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EE4B5448-85B5-37AB-8949-97AA3305A8F6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0815730" y="5387849"/>
                  <a:ext cx="1522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8EC600C3-7977-84A1-FA8E-BC2F8662A642}"/>
                    </a:ext>
                  </a:extLst>
                </p14:cNvPr>
                <p14:cNvContentPartPr/>
                <p14:nvPr/>
              </p14:nvContentPartPr>
              <p14:xfrm>
                <a:off x="10811770" y="5288489"/>
                <a:ext cx="155880" cy="219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8EC600C3-7977-84A1-FA8E-BC2F8662A642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0802770" y="5279849"/>
                  <a:ext cx="1735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8B4F91FB-5FA5-574B-423E-B64C441E39C3}"/>
                    </a:ext>
                  </a:extLst>
                </p14:cNvPr>
                <p14:cNvContentPartPr/>
                <p14:nvPr/>
              </p14:nvContentPartPr>
              <p14:xfrm>
                <a:off x="10915090" y="5077889"/>
                <a:ext cx="227520" cy="6613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8B4F91FB-5FA5-574B-423E-B64C441E39C3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0906450" y="5068889"/>
                  <a:ext cx="245160" cy="67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1EEE8ABB-10F0-CC74-679A-C4F89D3F8360}"/>
              </a:ext>
            </a:extLst>
          </p:cNvPr>
          <p:cNvGrpSpPr/>
          <p:nvPr/>
        </p:nvGrpSpPr>
        <p:grpSpPr>
          <a:xfrm>
            <a:off x="11492890" y="5199209"/>
            <a:ext cx="242280" cy="229680"/>
            <a:chOff x="11492890" y="5199209"/>
            <a:chExt cx="242280" cy="22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2F75B686-2955-B7A1-6B14-E318F990E21A}"/>
                    </a:ext>
                  </a:extLst>
                </p14:cNvPr>
                <p14:cNvContentPartPr/>
                <p14:nvPr/>
              </p14:nvContentPartPr>
              <p14:xfrm>
                <a:off x="11565970" y="5217929"/>
                <a:ext cx="5040" cy="1879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2F75B686-2955-B7A1-6B14-E318F990E21A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1556970" y="5209289"/>
                  <a:ext cx="2268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1F7B07DD-6D67-C7F6-FC06-201EBB4D8893}"/>
                    </a:ext>
                  </a:extLst>
                </p14:cNvPr>
                <p14:cNvContentPartPr/>
                <p14:nvPr/>
              </p14:nvContentPartPr>
              <p14:xfrm>
                <a:off x="11653090" y="5212529"/>
                <a:ext cx="16560" cy="1861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1F7B07DD-6D67-C7F6-FC06-201EBB4D8893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1644450" y="5203889"/>
                  <a:ext cx="3420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C797214A-97B4-7291-C3F9-D82D9A9D01AA}"/>
                    </a:ext>
                  </a:extLst>
                </p14:cNvPr>
                <p14:cNvContentPartPr/>
                <p14:nvPr/>
              </p14:nvContentPartPr>
              <p14:xfrm>
                <a:off x="11512690" y="5199209"/>
                <a:ext cx="222480" cy="180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C797214A-97B4-7291-C3F9-D82D9A9D01AA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1504050" y="5190569"/>
                  <a:ext cx="240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3F95F65C-C9F5-5430-C639-072E53F24D23}"/>
                    </a:ext>
                  </a:extLst>
                </p14:cNvPr>
                <p14:cNvContentPartPr/>
                <p14:nvPr/>
              </p14:nvContentPartPr>
              <p14:xfrm>
                <a:off x="11492890" y="5418449"/>
                <a:ext cx="217440" cy="104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3F95F65C-C9F5-5430-C639-072E53F24D23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1484250" y="5409449"/>
                  <a:ext cx="235080" cy="2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1FF49063-09F1-6276-28CB-C482A8DB0750}"/>
              </a:ext>
            </a:extLst>
          </p:cNvPr>
          <p:cNvGrpSpPr/>
          <p:nvPr/>
        </p:nvGrpSpPr>
        <p:grpSpPr>
          <a:xfrm>
            <a:off x="8467450" y="5956649"/>
            <a:ext cx="1697040" cy="680760"/>
            <a:chOff x="8467450" y="5956649"/>
            <a:chExt cx="1697040" cy="68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D0397202-CA61-CBBC-6EF1-E16BD8AF1BF8}"/>
                    </a:ext>
                  </a:extLst>
                </p14:cNvPr>
                <p14:cNvContentPartPr/>
                <p14:nvPr/>
              </p14:nvContentPartPr>
              <p14:xfrm>
                <a:off x="8467450" y="6175889"/>
                <a:ext cx="126720" cy="2379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D0397202-CA61-CBBC-6EF1-E16BD8AF1BF8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8458810" y="6166889"/>
                  <a:ext cx="14436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F30BD034-4623-9C65-598E-76BD4CD8617E}"/>
                    </a:ext>
                  </a:extLst>
                </p14:cNvPr>
                <p14:cNvContentPartPr/>
                <p14:nvPr/>
              </p14:nvContentPartPr>
              <p14:xfrm>
                <a:off x="8751130" y="6302249"/>
                <a:ext cx="97200" cy="3708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F30BD034-4623-9C65-598E-76BD4CD8617E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8742490" y="6293249"/>
                  <a:ext cx="1148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620A01D3-8061-9C91-701E-5949A045EB40}"/>
                    </a:ext>
                  </a:extLst>
                </p14:cNvPr>
                <p14:cNvContentPartPr/>
                <p14:nvPr/>
              </p14:nvContentPartPr>
              <p14:xfrm>
                <a:off x="8687770" y="6369209"/>
                <a:ext cx="124920" cy="273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620A01D3-8061-9C91-701E-5949A045EB40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8679130" y="6360569"/>
                  <a:ext cx="1425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6AA3FB71-F85E-4AFB-48D0-6ED30C988FC1}"/>
                    </a:ext>
                  </a:extLst>
                </p14:cNvPr>
                <p14:cNvContentPartPr/>
                <p14:nvPr/>
              </p14:nvContentPartPr>
              <p14:xfrm>
                <a:off x="9071530" y="5956649"/>
                <a:ext cx="900000" cy="3769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6AA3FB71-F85E-4AFB-48D0-6ED30C988FC1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9062530" y="5948009"/>
                  <a:ext cx="91764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D3F30D1A-2263-A050-E759-1BC80EA86371}"/>
                    </a:ext>
                  </a:extLst>
                </p14:cNvPr>
                <p14:cNvContentPartPr/>
                <p14:nvPr/>
              </p14:nvContentPartPr>
              <p14:xfrm>
                <a:off x="9283570" y="6134849"/>
                <a:ext cx="148680" cy="1040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D3F30D1A-2263-A050-E759-1BC80EA86371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9274930" y="6126209"/>
                  <a:ext cx="16632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FA4EB996-C097-198D-6B31-E61FD7C98081}"/>
                    </a:ext>
                  </a:extLst>
                </p14:cNvPr>
                <p14:cNvContentPartPr/>
                <p14:nvPr/>
              </p14:nvContentPartPr>
              <p14:xfrm>
                <a:off x="9375730" y="6175889"/>
                <a:ext cx="225720" cy="1864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FA4EB996-C097-198D-6B31-E61FD7C98081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9366730" y="6167249"/>
                  <a:ext cx="24336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FC7690A4-D906-0355-C7DE-17C7BC29C96C}"/>
                    </a:ext>
                  </a:extLst>
                </p14:cNvPr>
                <p14:cNvContentPartPr/>
                <p14:nvPr/>
              </p14:nvContentPartPr>
              <p14:xfrm>
                <a:off x="9677770" y="6140249"/>
                <a:ext cx="125280" cy="13428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FC7690A4-D906-0355-C7DE-17C7BC29C96C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9669130" y="6131249"/>
                  <a:ext cx="14292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BAB548BB-A9F7-89C8-EB4C-BE9060628A2F}"/>
                    </a:ext>
                  </a:extLst>
                </p14:cNvPr>
                <p14:cNvContentPartPr/>
                <p14:nvPr/>
              </p14:nvContentPartPr>
              <p14:xfrm>
                <a:off x="9692170" y="6175889"/>
                <a:ext cx="111240" cy="205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BAB548BB-A9F7-89C8-EB4C-BE9060628A2F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9683530" y="6167249"/>
                  <a:ext cx="1288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8693B905-E122-ABC1-EAE8-5495B4252BEB}"/>
                    </a:ext>
                  </a:extLst>
                </p14:cNvPr>
                <p14:cNvContentPartPr/>
                <p14:nvPr/>
              </p14:nvContentPartPr>
              <p14:xfrm>
                <a:off x="9627010" y="6137369"/>
                <a:ext cx="174960" cy="248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8693B905-E122-ABC1-EAE8-5495B4252BEB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9618010" y="6128369"/>
                  <a:ext cx="1926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D28901DF-4E1B-637C-5211-66C8961407D1}"/>
                    </a:ext>
                  </a:extLst>
                </p14:cNvPr>
                <p14:cNvContentPartPr/>
                <p14:nvPr/>
              </p14:nvContentPartPr>
              <p14:xfrm>
                <a:off x="9016810" y="6322769"/>
                <a:ext cx="1147680" cy="928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D28901DF-4E1B-637C-5211-66C8961407D1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9007810" y="6314129"/>
                  <a:ext cx="11653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67830D49-419C-0328-113B-1CB7113AEA8E}"/>
                    </a:ext>
                  </a:extLst>
                </p14:cNvPr>
                <p14:cNvContentPartPr/>
                <p14:nvPr/>
              </p14:nvContentPartPr>
              <p14:xfrm>
                <a:off x="9457450" y="6445169"/>
                <a:ext cx="114840" cy="1922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67830D49-419C-0328-113B-1CB7113AEA8E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9448450" y="6436169"/>
                  <a:ext cx="1324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CB3AF3A2-4CED-4A18-BC20-E43677DF83F1}"/>
                    </a:ext>
                  </a:extLst>
                </p14:cNvPr>
                <p14:cNvContentPartPr/>
                <p14:nvPr/>
              </p14:nvContentPartPr>
              <p14:xfrm>
                <a:off x="9392290" y="6468569"/>
                <a:ext cx="176040" cy="896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CB3AF3A2-4CED-4A18-BC20-E43677DF83F1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9383650" y="6459569"/>
                  <a:ext cx="193680" cy="10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ECCDFCB9-49FE-BB8D-E720-BFD9320CCF68}"/>
              </a:ext>
            </a:extLst>
          </p:cNvPr>
          <p:cNvGrpSpPr/>
          <p:nvPr/>
        </p:nvGrpSpPr>
        <p:grpSpPr>
          <a:xfrm>
            <a:off x="2763610" y="4485689"/>
            <a:ext cx="323280" cy="144360"/>
            <a:chOff x="2763610" y="4485689"/>
            <a:chExt cx="323280" cy="14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5017C73E-BC10-CA0B-F61C-708A30E3D08E}"/>
                    </a:ext>
                  </a:extLst>
                </p14:cNvPr>
                <p14:cNvContentPartPr/>
                <p14:nvPr/>
              </p14:nvContentPartPr>
              <p14:xfrm>
                <a:off x="2763610" y="4485689"/>
                <a:ext cx="300600" cy="151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5017C73E-BC10-CA0B-F61C-708A30E3D08E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2754610" y="4476689"/>
                  <a:ext cx="3182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74F654A7-B8BE-5053-68CB-D8B7000C3F24}"/>
                    </a:ext>
                  </a:extLst>
                </p14:cNvPr>
                <p14:cNvContentPartPr/>
                <p14:nvPr/>
              </p14:nvContentPartPr>
              <p14:xfrm>
                <a:off x="2793850" y="4593329"/>
                <a:ext cx="293040" cy="3672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74F654A7-B8BE-5053-68CB-D8B7000C3F24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2785210" y="4584689"/>
                  <a:ext cx="310680" cy="5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96EC4F20-E429-3CE1-437A-8EE7100E4433}"/>
                  </a:ext>
                </a:extLst>
              </p14:cNvPr>
              <p14:cNvContentPartPr/>
              <p14:nvPr/>
            </p14:nvContentPartPr>
            <p14:xfrm>
              <a:off x="3337090" y="4271849"/>
              <a:ext cx="88200" cy="22464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96EC4F20-E429-3CE1-437A-8EE7100E4433}"/>
                  </a:ext>
                </a:extLst>
              </p:cNvPr>
              <p:cNvPicPr/>
              <p:nvPr/>
            </p:nvPicPr>
            <p:blipFill>
              <a:blip r:embed="rId371"/>
              <a:stretch>
                <a:fillRect/>
              </a:stretch>
            </p:blipFill>
            <p:spPr>
              <a:xfrm>
                <a:off x="3328090" y="4262849"/>
                <a:ext cx="105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6918E398-0804-1C1D-44DA-3D5CDC5AE1CA}"/>
                  </a:ext>
                </a:extLst>
              </p14:cNvPr>
              <p14:cNvContentPartPr/>
              <p14:nvPr/>
            </p14:nvContentPartPr>
            <p14:xfrm>
              <a:off x="4119730" y="4168529"/>
              <a:ext cx="1135080" cy="39132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6918E398-0804-1C1D-44DA-3D5CDC5AE1CA}"/>
                  </a:ext>
                </a:extLst>
              </p:cNvPr>
              <p:cNvPicPr/>
              <p:nvPr/>
            </p:nvPicPr>
            <p:blipFill>
              <a:blip r:embed="rId373"/>
              <a:stretch>
                <a:fillRect/>
              </a:stretch>
            </p:blipFill>
            <p:spPr>
              <a:xfrm>
                <a:off x="4111090" y="4159889"/>
                <a:ext cx="1152720" cy="40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85" name="Group 284">
            <a:extLst>
              <a:ext uri="{FF2B5EF4-FFF2-40B4-BE49-F238E27FC236}">
                <a16:creationId xmlns:a16="http://schemas.microsoft.com/office/drawing/2014/main" id="{FD92911D-BD67-2E3E-4C27-387A7649BEED}"/>
              </a:ext>
            </a:extLst>
          </p:cNvPr>
          <p:cNvGrpSpPr/>
          <p:nvPr/>
        </p:nvGrpSpPr>
        <p:grpSpPr>
          <a:xfrm>
            <a:off x="3311530" y="4196969"/>
            <a:ext cx="2559600" cy="892440"/>
            <a:chOff x="3311530" y="4196969"/>
            <a:chExt cx="2559600" cy="89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1D43C83D-48ED-2D7C-945D-808B5A944B9A}"/>
                    </a:ext>
                  </a:extLst>
                </p14:cNvPr>
                <p14:cNvContentPartPr/>
                <p14:nvPr/>
              </p14:nvContentPartPr>
              <p14:xfrm>
                <a:off x="3538330" y="4196969"/>
                <a:ext cx="469440" cy="28908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1D43C83D-48ED-2D7C-945D-808B5A944B9A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3529330" y="4188329"/>
                  <a:ext cx="48708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4CB05F9A-B402-4358-FF60-0ADADC66D12F}"/>
                    </a:ext>
                  </a:extLst>
                </p14:cNvPr>
                <p14:cNvContentPartPr/>
                <p14:nvPr/>
              </p14:nvContentPartPr>
              <p14:xfrm>
                <a:off x="3661810" y="4332689"/>
                <a:ext cx="91800" cy="1440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4CB05F9A-B402-4358-FF60-0ADADC66D12F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3653170" y="4324049"/>
                  <a:ext cx="1094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060322AD-582D-96AC-6C87-8BBAD3821AFD}"/>
                    </a:ext>
                  </a:extLst>
                </p14:cNvPr>
                <p14:cNvContentPartPr/>
                <p14:nvPr/>
              </p14:nvContentPartPr>
              <p14:xfrm>
                <a:off x="3772690" y="4390649"/>
                <a:ext cx="210960" cy="1375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060322AD-582D-96AC-6C87-8BBAD3821AFD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3764050" y="4381649"/>
                  <a:ext cx="2286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64558863-F9C3-AB27-9919-8CB7B5F18982}"/>
                    </a:ext>
                  </a:extLst>
                </p14:cNvPr>
                <p14:cNvContentPartPr/>
                <p14:nvPr/>
              </p14:nvContentPartPr>
              <p14:xfrm>
                <a:off x="4348330" y="4277969"/>
                <a:ext cx="185400" cy="2034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64558863-F9C3-AB27-9919-8CB7B5F18982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339690" y="4268969"/>
                  <a:ext cx="2030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52E1571F-D982-F7D3-4D0F-E1A54A33058D}"/>
                    </a:ext>
                  </a:extLst>
                </p14:cNvPr>
                <p14:cNvContentPartPr/>
                <p14:nvPr/>
              </p14:nvContentPartPr>
              <p14:xfrm>
                <a:off x="4590250" y="4257449"/>
                <a:ext cx="48960" cy="23364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52E1571F-D982-F7D3-4D0F-E1A54A33058D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4581610" y="4248449"/>
                  <a:ext cx="666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4CD879B1-C845-997C-AE4D-183A97277427}"/>
                    </a:ext>
                  </a:extLst>
                </p14:cNvPr>
                <p14:cNvContentPartPr/>
                <p14:nvPr/>
              </p14:nvContentPartPr>
              <p14:xfrm>
                <a:off x="4666570" y="4309649"/>
                <a:ext cx="105480" cy="16848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4CD879B1-C845-997C-AE4D-183A97277427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657570" y="4301009"/>
                  <a:ext cx="1231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4A80941A-A1F0-3998-4053-6E02EC8E398B}"/>
                    </a:ext>
                  </a:extLst>
                </p14:cNvPr>
                <p14:cNvContentPartPr/>
                <p14:nvPr/>
              </p14:nvContentPartPr>
              <p14:xfrm>
                <a:off x="4796530" y="4261769"/>
                <a:ext cx="68400" cy="2502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4A80941A-A1F0-3998-4053-6E02EC8E398B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4787890" y="4253129"/>
                  <a:ext cx="8604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0964DD41-344D-51B2-F0DD-4E8159CE05C8}"/>
                    </a:ext>
                  </a:extLst>
                </p14:cNvPr>
                <p14:cNvContentPartPr/>
                <p14:nvPr/>
              </p14:nvContentPartPr>
              <p14:xfrm>
                <a:off x="4645690" y="4342409"/>
                <a:ext cx="19080" cy="1814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0964DD41-344D-51B2-F0DD-4E8159CE05C8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4637050" y="4333769"/>
                  <a:ext cx="3672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DF3114F0-9763-370D-6F36-BAB1E86B2FC3}"/>
                    </a:ext>
                  </a:extLst>
                </p14:cNvPr>
                <p14:cNvContentPartPr/>
                <p14:nvPr/>
              </p14:nvContentPartPr>
              <p14:xfrm>
                <a:off x="4897690" y="4421969"/>
                <a:ext cx="100080" cy="432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DF3114F0-9763-370D-6F36-BAB1E86B2FC3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4889050" y="4413329"/>
                  <a:ext cx="11772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EAB83B93-35BA-DD5E-DA8E-DFC94A097B61}"/>
                    </a:ext>
                  </a:extLst>
                </p14:cNvPr>
                <p14:cNvContentPartPr/>
                <p14:nvPr/>
              </p14:nvContentPartPr>
              <p14:xfrm>
                <a:off x="5091370" y="4324769"/>
                <a:ext cx="68760" cy="1569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EAB83B93-35BA-DD5E-DA8E-DFC94A097B61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5082370" y="4315769"/>
                  <a:ext cx="864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57C7A2AE-AB1A-AF76-7185-58B387AF3A38}"/>
                    </a:ext>
                  </a:extLst>
                </p14:cNvPr>
                <p14:cNvContentPartPr/>
                <p14:nvPr/>
              </p14:nvContentPartPr>
              <p14:xfrm>
                <a:off x="5115850" y="4421969"/>
                <a:ext cx="68760" cy="1152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57C7A2AE-AB1A-AF76-7185-58B387AF3A38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5107210" y="4413329"/>
                  <a:ext cx="864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B93F1656-1CA8-37A8-6D9E-F65E60524A4F}"/>
                    </a:ext>
                  </a:extLst>
                </p14:cNvPr>
                <p14:cNvContentPartPr/>
                <p14:nvPr/>
              </p14:nvContentPartPr>
              <p14:xfrm>
                <a:off x="5107930" y="4341329"/>
                <a:ext cx="111960" cy="79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B93F1656-1CA8-37A8-6D9E-F65E60524A4F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5099290" y="4332329"/>
                  <a:ext cx="1296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768A54DB-3926-D6BE-777B-3FCE7AF130AC}"/>
                    </a:ext>
                  </a:extLst>
                </p14:cNvPr>
                <p14:cNvContentPartPr/>
                <p14:nvPr/>
              </p14:nvContentPartPr>
              <p14:xfrm>
                <a:off x="5208370" y="4472729"/>
                <a:ext cx="88560" cy="547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768A54DB-3926-D6BE-777B-3FCE7AF130AC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5199730" y="4463729"/>
                  <a:ext cx="1062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70CAAA6D-A0E8-0935-A9B8-864804D6B542}"/>
                    </a:ext>
                  </a:extLst>
                </p14:cNvPr>
                <p14:cNvContentPartPr/>
                <p14:nvPr/>
              </p14:nvContentPartPr>
              <p14:xfrm>
                <a:off x="3311530" y="4649849"/>
                <a:ext cx="2072160" cy="3240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70CAAA6D-A0E8-0935-A9B8-864804D6B542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3302890" y="4640849"/>
                  <a:ext cx="20898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557D8719-514C-81EB-C383-244572484D2B}"/>
                    </a:ext>
                  </a:extLst>
                </p14:cNvPr>
                <p14:cNvContentPartPr/>
                <p14:nvPr/>
              </p14:nvContentPartPr>
              <p14:xfrm>
                <a:off x="3891850" y="4777649"/>
                <a:ext cx="178200" cy="21600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557D8719-514C-81EB-C383-244572484D2B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3883210" y="4769009"/>
                  <a:ext cx="1958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00FD777E-16B9-E76D-306F-213C6DD8F126}"/>
                    </a:ext>
                  </a:extLst>
                </p14:cNvPr>
                <p14:cNvContentPartPr/>
                <p14:nvPr/>
              </p14:nvContentPartPr>
              <p14:xfrm>
                <a:off x="4200010" y="4815089"/>
                <a:ext cx="135360" cy="17748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00FD777E-16B9-E76D-306F-213C6DD8F126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4191370" y="4806089"/>
                  <a:ext cx="1530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769E9EE7-10F4-2457-0A51-A0C0A4E22AC7}"/>
                    </a:ext>
                  </a:extLst>
                </p14:cNvPr>
                <p14:cNvContentPartPr/>
                <p14:nvPr/>
              </p14:nvContentPartPr>
              <p14:xfrm>
                <a:off x="4210810" y="4888889"/>
                <a:ext cx="142200" cy="363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769E9EE7-10F4-2457-0A51-A0C0A4E22AC7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4201810" y="4880249"/>
                  <a:ext cx="1598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4930CA04-FBD2-6BFA-31B1-A09625C801C0}"/>
                    </a:ext>
                  </a:extLst>
                </p14:cNvPr>
                <p14:cNvContentPartPr/>
                <p14:nvPr/>
              </p14:nvContentPartPr>
              <p14:xfrm>
                <a:off x="4182370" y="4805009"/>
                <a:ext cx="167400" cy="1944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4930CA04-FBD2-6BFA-31B1-A09625C801C0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4173370" y="4796369"/>
                  <a:ext cx="1850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3F9388AC-5203-5134-FB8E-BD7A98704685}"/>
                    </a:ext>
                  </a:extLst>
                </p14:cNvPr>
                <p14:cNvContentPartPr/>
                <p14:nvPr/>
              </p14:nvContentPartPr>
              <p14:xfrm>
                <a:off x="4380730" y="4982129"/>
                <a:ext cx="25200" cy="10728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3F9388AC-5203-5134-FB8E-BD7A98704685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4371730" y="4973489"/>
                  <a:ext cx="428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E2BF7304-ED66-2DAA-1DD6-D8395AE50141}"/>
                    </a:ext>
                  </a:extLst>
                </p14:cNvPr>
                <p14:cNvContentPartPr/>
                <p14:nvPr/>
              </p14:nvContentPartPr>
              <p14:xfrm>
                <a:off x="4402330" y="4961969"/>
                <a:ext cx="12960" cy="468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E2BF7304-ED66-2DAA-1DD6-D8395AE50141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4393690" y="4952969"/>
                  <a:ext cx="306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E794AF2A-332C-871C-E49F-4DBE3F1EDEAC}"/>
                    </a:ext>
                  </a:extLst>
                </p14:cNvPr>
                <p14:cNvContentPartPr/>
                <p14:nvPr/>
              </p14:nvContentPartPr>
              <p14:xfrm>
                <a:off x="4432570" y="4989329"/>
                <a:ext cx="132120" cy="759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E794AF2A-332C-871C-E49F-4DBE3F1EDEAC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4423570" y="4980689"/>
                  <a:ext cx="14976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423F598B-9DB0-462C-1F24-EE07EA17827C}"/>
                    </a:ext>
                  </a:extLst>
                </p14:cNvPr>
                <p14:cNvContentPartPr/>
                <p14:nvPr/>
              </p14:nvContentPartPr>
              <p14:xfrm>
                <a:off x="5457130" y="4554809"/>
                <a:ext cx="162000" cy="1825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423F598B-9DB0-462C-1F24-EE07EA17827C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5448130" y="4545809"/>
                  <a:ext cx="1796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874D62E9-D4B2-78BC-ADAC-A6490F07DE79}"/>
                    </a:ext>
                  </a:extLst>
                </p14:cNvPr>
                <p14:cNvContentPartPr/>
                <p14:nvPr/>
              </p14:nvContentPartPr>
              <p14:xfrm>
                <a:off x="5654770" y="4301009"/>
                <a:ext cx="216360" cy="1771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874D62E9-D4B2-78BC-ADAC-A6490F07DE79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5646130" y="4292009"/>
                  <a:ext cx="234000" cy="19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289FE285-57B1-42D7-F7F5-F6602BF83FFA}"/>
              </a:ext>
            </a:extLst>
          </p:cNvPr>
          <p:cNvGrpSpPr/>
          <p:nvPr/>
        </p:nvGrpSpPr>
        <p:grpSpPr>
          <a:xfrm>
            <a:off x="201130" y="4663169"/>
            <a:ext cx="1393920" cy="347040"/>
            <a:chOff x="201130" y="4663169"/>
            <a:chExt cx="1393920" cy="3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813C3B22-344E-87D9-1498-F2ACBF8AAD12}"/>
                    </a:ext>
                  </a:extLst>
                </p14:cNvPr>
                <p14:cNvContentPartPr/>
                <p14:nvPr/>
              </p14:nvContentPartPr>
              <p14:xfrm>
                <a:off x="215170" y="4767209"/>
                <a:ext cx="136440" cy="1969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813C3B22-344E-87D9-1498-F2ACBF8AAD12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206530" y="4758569"/>
                  <a:ext cx="1540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028A5149-553B-B8C3-7D75-46A04943E4DB}"/>
                    </a:ext>
                  </a:extLst>
                </p14:cNvPr>
                <p14:cNvContentPartPr/>
                <p14:nvPr/>
              </p14:nvContentPartPr>
              <p14:xfrm>
                <a:off x="201130" y="4843529"/>
                <a:ext cx="145080" cy="284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028A5149-553B-B8C3-7D75-46A04943E4DB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192490" y="4834529"/>
                  <a:ext cx="1627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7E4393D1-A043-E138-97FC-5CCE56F46910}"/>
                    </a:ext>
                  </a:extLst>
                </p14:cNvPr>
                <p14:cNvContentPartPr/>
                <p14:nvPr/>
              </p14:nvContentPartPr>
              <p14:xfrm>
                <a:off x="205810" y="4725809"/>
                <a:ext cx="158400" cy="1944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7E4393D1-A043-E138-97FC-5CCE56F46910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196810" y="4716809"/>
                  <a:ext cx="1760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0A6856B1-B72D-7735-C019-9664866D0DFF}"/>
                    </a:ext>
                  </a:extLst>
                </p14:cNvPr>
                <p14:cNvContentPartPr/>
                <p14:nvPr/>
              </p14:nvContentPartPr>
              <p14:xfrm>
                <a:off x="396970" y="4947569"/>
                <a:ext cx="72720" cy="6264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0A6856B1-B72D-7735-C019-9664866D0DFF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388330" y="4938569"/>
                  <a:ext cx="9036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194906B6-224E-7BB2-5ABA-184D0CC3C7F9}"/>
                    </a:ext>
                  </a:extLst>
                </p14:cNvPr>
                <p14:cNvContentPartPr/>
                <p14:nvPr/>
              </p14:nvContentPartPr>
              <p14:xfrm>
                <a:off x="556810" y="4804649"/>
                <a:ext cx="117000" cy="3996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194906B6-224E-7BB2-5ABA-184D0CC3C7F9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547810" y="4795649"/>
                  <a:ext cx="1346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62DD2B5A-FA17-2289-AFDC-73DAFCDA1494}"/>
                    </a:ext>
                  </a:extLst>
                </p14:cNvPr>
                <p14:cNvContentPartPr/>
                <p14:nvPr/>
              </p14:nvContentPartPr>
              <p14:xfrm>
                <a:off x="549970" y="4870529"/>
                <a:ext cx="151200" cy="331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62DD2B5A-FA17-2289-AFDC-73DAFCDA1494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541330" y="4861889"/>
                  <a:ext cx="1688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FB4D16B3-D56A-7182-21B9-7875A02A39A5}"/>
                    </a:ext>
                  </a:extLst>
                </p14:cNvPr>
                <p14:cNvContentPartPr/>
                <p14:nvPr/>
              </p14:nvContentPartPr>
              <p14:xfrm>
                <a:off x="845890" y="4724369"/>
                <a:ext cx="73800" cy="22032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FB4D16B3-D56A-7182-21B9-7875A02A39A5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836890" y="4715729"/>
                  <a:ext cx="914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FFB41255-334B-BFE4-C310-C8DEE3339489}"/>
                    </a:ext>
                  </a:extLst>
                </p14:cNvPr>
                <p14:cNvContentPartPr/>
                <p14:nvPr/>
              </p14:nvContentPartPr>
              <p14:xfrm>
                <a:off x="854890" y="4827689"/>
                <a:ext cx="89640" cy="5400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FFB41255-334B-BFE4-C310-C8DEE3339489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845890" y="4818689"/>
                  <a:ext cx="1072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428C7432-A7D2-2901-3192-7F939461BE66}"/>
                    </a:ext>
                  </a:extLst>
                </p14:cNvPr>
                <p14:cNvContentPartPr/>
                <p14:nvPr/>
              </p14:nvContentPartPr>
              <p14:xfrm>
                <a:off x="854170" y="4701689"/>
                <a:ext cx="126720" cy="176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428C7432-A7D2-2901-3192-7F939461BE66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845530" y="4692689"/>
                  <a:ext cx="1443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BE7A2B74-E61C-B01B-4F2F-833D7864F5BA}"/>
                    </a:ext>
                  </a:extLst>
                </p14:cNvPr>
                <p14:cNvContentPartPr/>
                <p14:nvPr/>
              </p14:nvContentPartPr>
              <p14:xfrm>
                <a:off x="959290" y="4963409"/>
                <a:ext cx="92880" cy="442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BE7A2B74-E61C-B01B-4F2F-833D7864F5BA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950650" y="4954769"/>
                  <a:ext cx="1105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44F27534-9EAA-5C3A-7FCC-D08980550CB3}"/>
                    </a:ext>
                  </a:extLst>
                </p14:cNvPr>
                <p14:cNvContentPartPr/>
                <p14:nvPr/>
              </p14:nvContentPartPr>
              <p14:xfrm>
                <a:off x="1132810" y="4792049"/>
                <a:ext cx="96120" cy="219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44F27534-9EAA-5C3A-7FCC-D08980550CB3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1123810" y="4783049"/>
                  <a:ext cx="1137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21B97ECF-DC08-8245-1979-D33B0D47E446}"/>
                    </a:ext>
                  </a:extLst>
                </p14:cNvPr>
                <p14:cNvContentPartPr/>
                <p14:nvPr/>
              </p14:nvContentPartPr>
              <p14:xfrm>
                <a:off x="1311370" y="4663169"/>
                <a:ext cx="144360" cy="26100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21B97ECF-DC08-8245-1979-D33B0D47E446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1302730" y="4654169"/>
                  <a:ext cx="1620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F8BC4085-614F-BBC1-776C-A3DA6F2221C8}"/>
                    </a:ext>
                  </a:extLst>
                </p14:cNvPr>
                <p14:cNvContentPartPr/>
                <p14:nvPr/>
              </p14:nvContentPartPr>
              <p14:xfrm>
                <a:off x="1470490" y="4922009"/>
                <a:ext cx="124560" cy="583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F8BC4085-614F-BBC1-776C-A3DA6F2221C8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1461490" y="4913009"/>
                  <a:ext cx="142200" cy="7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688A0E75-85EB-502E-F7D9-E949F24A2877}"/>
              </a:ext>
            </a:extLst>
          </p:cNvPr>
          <p:cNvGrpSpPr/>
          <p:nvPr/>
        </p:nvGrpSpPr>
        <p:grpSpPr>
          <a:xfrm>
            <a:off x="157210" y="3878729"/>
            <a:ext cx="1865520" cy="622080"/>
            <a:chOff x="157210" y="3878729"/>
            <a:chExt cx="1865520" cy="62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1F3BDB98-C003-399D-4928-79B79C276126}"/>
                    </a:ext>
                  </a:extLst>
                </p14:cNvPr>
                <p14:cNvContentPartPr/>
                <p14:nvPr/>
              </p14:nvContentPartPr>
              <p14:xfrm>
                <a:off x="181330" y="3923369"/>
                <a:ext cx="141120" cy="25668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1F3BDB98-C003-399D-4928-79B79C276126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172690" y="3914729"/>
                  <a:ext cx="15876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6D67FB5E-6183-8FAD-3C98-453801125654}"/>
                    </a:ext>
                  </a:extLst>
                </p14:cNvPr>
                <p14:cNvContentPartPr/>
                <p14:nvPr/>
              </p14:nvContentPartPr>
              <p14:xfrm>
                <a:off x="337210" y="4029209"/>
                <a:ext cx="33840" cy="8280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6D67FB5E-6183-8FAD-3C98-453801125654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328210" y="4020209"/>
                  <a:ext cx="5148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55F4638C-9040-339C-3C96-33D852E8A9C5}"/>
                    </a:ext>
                  </a:extLst>
                </p14:cNvPr>
                <p14:cNvContentPartPr/>
                <p14:nvPr/>
              </p14:nvContentPartPr>
              <p14:xfrm>
                <a:off x="349810" y="3966569"/>
                <a:ext cx="12960" cy="1584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55F4638C-9040-339C-3C96-33D852E8A9C5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340810" y="3957929"/>
                  <a:ext cx="306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9C0DE74D-E021-A5F9-C300-DA4A0A42755F}"/>
                    </a:ext>
                  </a:extLst>
                </p14:cNvPr>
                <p14:cNvContentPartPr/>
                <p14:nvPr/>
              </p14:nvContentPartPr>
              <p14:xfrm>
                <a:off x="388690" y="4032449"/>
                <a:ext cx="79200" cy="1195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9C0DE74D-E021-A5F9-C300-DA4A0A42755F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379690" y="4023809"/>
                  <a:ext cx="968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8F5F1AF1-9F08-8CA5-7FA2-17545340072C}"/>
                    </a:ext>
                  </a:extLst>
                </p14:cNvPr>
                <p14:cNvContentPartPr/>
                <p14:nvPr/>
              </p14:nvContentPartPr>
              <p14:xfrm>
                <a:off x="489850" y="4034249"/>
                <a:ext cx="136440" cy="10116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8F5F1AF1-9F08-8CA5-7FA2-17545340072C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481210" y="4025609"/>
                  <a:ext cx="1540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B0BA4F29-70E2-2A15-4A9B-E8023069C009}"/>
                    </a:ext>
                  </a:extLst>
                </p14:cNvPr>
                <p14:cNvContentPartPr/>
                <p14:nvPr/>
              </p14:nvContentPartPr>
              <p14:xfrm>
                <a:off x="639610" y="3878729"/>
                <a:ext cx="30600" cy="23796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B0BA4F29-70E2-2A15-4A9B-E8023069C009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630610" y="3870089"/>
                  <a:ext cx="482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00FE7A11-AC35-EA99-5BE2-556F9C2BFF22}"/>
                    </a:ext>
                  </a:extLst>
                </p14:cNvPr>
                <p14:cNvContentPartPr/>
                <p14:nvPr/>
              </p14:nvContentPartPr>
              <p14:xfrm>
                <a:off x="600010" y="3978449"/>
                <a:ext cx="151200" cy="111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00FE7A11-AC35-EA99-5BE2-556F9C2BFF22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591370" y="3969809"/>
                  <a:ext cx="1688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CB99065A-6342-C079-AE56-77A5FB9F9CA1}"/>
                    </a:ext>
                  </a:extLst>
                </p14:cNvPr>
                <p14:cNvContentPartPr/>
                <p14:nvPr/>
              </p14:nvContentPartPr>
              <p14:xfrm>
                <a:off x="728530" y="3968009"/>
                <a:ext cx="39240" cy="8640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CB99065A-6342-C079-AE56-77A5FB9F9CA1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719530" y="3959009"/>
                  <a:ext cx="568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53FA617F-F318-2F06-111C-5CB4A1EF8422}"/>
                    </a:ext>
                  </a:extLst>
                </p14:cNvPr>
                <p14:cNvContentPartPr/>
                <p14:nvPr/>
              </p14:nvContentPartPr>
              <p14:xfrm>
                <a:off x="825730" y="4025249"/>
                <a:ext cx="81360" cy="8424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53FA617F-F318-2F06-111C-5CB4A1EF8422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816730" y="4016609"/>
                  <a:ext cx="990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FB894223-EB22-DB85-9E81-EB3324DA84E7}"/>
                    </a:ext>
                  </a:extLst>
                </p14:cNvPr>
                <p14:cNvContentPartPr/>
                <p14:nvPr/>
              </p14:nvContentPartPr>
              <p14:xfrm>
                <a:off x="1039930" y="4022009"/>
                <a:ext cx="175680" cy="13680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FB894223-EB22-DB85-9E81-EB3324DA84E7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1031290" y="4013369"/>
                  <a:ext cx="1933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E9C29A24-3A6D-3449-1DBA-05FA5EBE332E}"/>
                    </a:ext>
                  </a:extLst>
                </p14:cNvPr>
                <p14:cNvContentPartPr/>
                <p14:nvPr/>
              </p14:nvContentPartPr>
              <p14:xfrm>
                <a:off x="1284370" y="4014089"/>
                <a:ext cx="91440" cy="10224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E9C29A24-3A6D-3449-1DBA-05FA5EBE332E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1275730" y="4005449"/>
                  <a:ext cx="1090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53177D9A-A0FE-8BB3-02FE-6C5E1F26E3AC}"/>
                    </a:ext>
                  </a:extLst>
                </p14:cNvPr>
                <p14:cNvContentPartPr/>
                <p14:nvPr/>
              </p14:nvContentPartPr>
              <p14:xfrm>
                <a:off x="1406770" y="4019129"/>
                <a:ext cx="166320" cy="10512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53177D9A-A0FE-8BB3-02FE-6C5E1F26E3AC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1398130" y="4010129"/>
                  <a:ext cx="18396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89CD2F86-441B-A9F6-2A80-7B2D82DA66C4}"/>
                    </a:ext>
                  </a:extLst>
                </p14:cNvPr>
                <p14:cNvContentPartPr/>
                <p14:nvPr/>
              </p14:nvContentPartPr>
              <p14:xfrm>
                <a:off x="1529530" y="4023809"/>
                <a:ext cx="113760" cy="20628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89CD2F86-441B-A9F6-2A80-7B2D82DA66C4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1520890" y="4015169"/>
                  <a:ext cx="1314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6E2FB7F9-C154-82A4-0301-99783262523B}"/>
                    </a:ext>
                  </a:extLst>
                </p14:cNvPr>
                <p14:cNvContentPartPr/>
                <p14:nvPr/>
              </p14:nvContentPartPr>
              <p14:xfrm>
                <a:off x="1724650" y="4001129"/>
                <a:ext cx="75240" cy="17172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6E2FB7F9-C154-82A4-0301-99783262523B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1716010" y="3992489"/>
                  <a:ext cx="928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3C4EAB6D-8E1C-0885-BD71-B5B9C51AD255}"/>
                    </a:ext>
                  </a:extLst>
                </p14:cNvPr>
                <p14:cNvContentPartPr/>
                <p14:nvPr/>
              </p14:nvContentPartPr>
              <p14:xfrm>
                <a:off x="1684690" y="4010849"/>
                <a:ext cx="50760" cy="5256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3C4EAB6D-8E1C-0885-BD71-B5B9C51AD255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1676050" y="4002209"/>
                  <a:ext cx="684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6B6C993E-9B4F-7260-103F-3BA7528DC1FA}"/>
                    </a:ext>
                  </a:extLst>
                </p14:cNvPr>
                <p14:cNvContentPartPr/>
                <p14:nvPr/>
              </p14:nvContentPartPr>
              <p14:xfrm>
                <a:off x="157210" y="4439609"/>
                <a:ext cx="19440" cy="4752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6B6C993E-9B4F-7260-103F-3BA7528DC1FA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148210" y="4430609"/>
                  <a:ext cx="370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42EEEF10-D9DA-91C1-BBD0-9F87EEA2DF10}"/>
                    </a:ext>
                  </a:extLst>
                </p14:cNvPr>
                <p14:cNvContentPartPr/>
                <p14:nvPr/>
              </p14:nvContentPartPr>
              <p14:xfrm>
                <a:off x="174490" y="4311809"/>
                <a:ext cx="6840" cy="756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42EEEF10-D9DA-91C1-BBD0-9F87EEA2DF10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165850" y="4303169"/>
                  <a:ext cx="244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3B0AFE08-442C-1039-79B5-0C3B4B24191A}"/>
                    </a:ext>
                  </a:extLst>
                </p14:cNvPr>
                <p14:cNvContentPartPr/>
                <p14:nvPr/>
              </p14:nvContentPartPr>
              <p14:xfrm>
                <a:off x="233170" y="4424129"/>
                <a:ext cx="134280" cy="766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3B0AFE08-442C-1039-79B5-0C3B4B24191A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224530" y="4415489"/>
                  <a:ext cx="1519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04A620C2-ECB5-DFF4-D41B-5B6E1D4B9AF5}"/>
                    </a:ext>
                  </a:extLst>
                </p14:cNvPr>
                <p14:cNvContentPartPr/>
                <p14:nvPr/>
              </p14:nvContentPartPr>
              <p14:xfrm>
                <a:off x="450610" y="4411529"/>
                <a:ext cx="119880" cy="7164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04A620C2-ECB5-DFF4-D41B-5B6E1D4B9AF5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441970" y="4402889"/>
                  <a:ext cx="1375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44940C01-A991-22EC-2940-903128887B0F}"/>
                    </a:ext>
                  </a:extLst>
                </p14:cNvPr>
                <p14:cNvContentPartPr/>
                <p14:nvPr/>
              </p14:nvContentPartPr>
              <p14:xfrm>
                <a:off x="646090" y="4397129"/>
                <a:ext cx="8280" cy="7020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44940C01-A991-22EC-2940-903128887B0F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637090" y="4388489"/>
                  <a:ext cx="259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6B486FE7-2817-6F8A-056C-371E00D4650A}"/>
                    </a:ext>
                  </a:extLst>
                </p14:cNvPr>
                <p14:cNvContentPartPr/>
                <p14:nvPr/>
              </p14:nvContentPartPr>
              <p14:xfrm>
                <a:off x="645730" y="4305689"/>
                <a:ext cx="11880" cy="1656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6B486FE7-2817-6F8A-056C-371E00D4650A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637090" y="4297049"/>
                  <a:ext cx="295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EAF73C19-411A-AAFE-311B-8E8524887383}"/>
                    </a:ext>
                  </a:extLst>
                </p14:cNvPr>
                <p14:cNvContentPartPr/>
                <p14:nvPr/>
              </p14:nvContentPartPr>
              <p14:xfrm>
                <a:off x="710530" y="4231169"/>
                <a:ext cx="108360" cy="23292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EAF73C19-411A-AAFE-311B-8E8524887383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701890" y="4222169"/>
                  <a:ext cx="12600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98FD9AFC-1E2B-9AC1-C1B2-50F1F51B5B1F}"/>
                    </a:ext>
                  </a:extLst>
                </p14:cNvPr>
                <p14:cNvContentPartPr/>
                <p14:nvPr/>
              </p14:nvContentPartPr>
              <p14:xfrm>
                <a:off x="847330" y="4413329"/>
                <a:ext cx="108360" cy="7272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98FD9AFC-1E2B-9AC1-C1B2-50F1F51B5B1F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838330" y="4404689"/>
                  <a:ext cx="12600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2E5A0B9F-4DEE-EEDF-B02B-6B93702DFD5F}"/>
                    </a:ext>
                  </a:extLst>
                </p14:cNvPr>
                <p14:cNvContentPartPr/>
                <p14:nvPr/>
              </p14:nvContentPartPr>
              <p14:xfrm>
                <a:off x="1123090" y="4375889"/>
                <a:ext cx="79920" cy="9468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2E5A0B9F-4DEE-EEDF-B02B-6B93702DFD5F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1114090" y="4367249"/>
                  <a:ext cx="9756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5FC2D7E2-C02D-74F0-77E7-CFDC63A0F2E8}"/>
                    </a:ext>
                  </a:extLst>
                </p14:cNvPr>
                <p14:cNvContentPartPr/>
                <p14:nvPr/>
              </p14:nvContentPartPr>
              <p14:xfrm>
                <a:off x="1322170" y="4374809"/>
                <a:ext cx="76680" cy="8460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5FC2D7E2-C02D-74F0-77E7-CFDC63A0F2E8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1313530" y="4366169"/>
                  <a:ext cx="9432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8DDAA768-D6E4-4584-59AA-F4A30DC2FD5E}"/>
                    </a:ext>
                  </a:extLst>
                </p14:cNvPr>
                <p14:cNvContentPartPr/>
                <p14:nvPr/>
              </p14:nvContentPartPr>
              <p14:xfrm>
                <a:off x="1458250" y="4399649"/>
                <a:ext cx="125280" cy="5256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8DDAA768-D6E4-4584-59AA-F4A30DC2FD5E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1449610" y="4391009"/>
                  <a:ext cx="1429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BE695A41-38EE-80CA-3C1E-F4C29E0840D3}"/>
                    </a:ext>
                  </a:extLst>
                </p14:cNvPr>
                <p14:cNvContentPartPr/>
                <p14:nvPr/>
              </p14:nvContentPartPr>
              <p14:xfrm>
                <a:off x="1622770" y="4255289"/>
                <a:ext cx="27000" cy="20016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BE695A41-38EE-80CA-3C1E-F4C29E0840D3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1614130" y="4246649"/>
                  <a:ext cx="446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B1C3D91E-1A8B-C650-16E1-971B449036AB}"/>
                    </a:ext>
                  </a:extLst>
                </p14:cNvPr>
                <p14:cNvContentPartPr/>
                <p14:nvPr/>
              </p14:nvContentPartPr>
              <p14:xfrm>
                <a:off x="1665610" y="4394609"/>
                <a:ext cx="81000" cy="6588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B1C3D91E-1A8B-C650-16E1-971B449036AB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1656610" y="4385969"/>
                  <a:ext cx="9864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6D4B3455-8623-F398-6E71-86B96D35A8C2}"/>
                    </a:ext>
                  </a:extLst>
                </p14:cNvPr>
                <p14:cNvContentPartPr/>
                <p14:nvPr/>
              </p14:nvContentPartPr>
              <p14:xfrm>
                <a:off x="1792690" y="4362569"/>
                <a:ext cx="88560" cy="7092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6D4B3455-8623-F398-6E71-86B96D35A8C2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1783690" y="4353929"/>
                  <a:ext cx="10620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412CD410-1BBF-CE73-2515-25B1F10AD7FC}"/>
                    </a:ext>
                  </a:extLst>
                </p14:cNvPr>
                <p14:cNvContentPartPr/>
                <p14:nvPr/>
              </p14:nvContentPartPr>
              <p14:xfrm>
                <a:off x="1932370" y="4340609"/>
                <a:ext cx="90360" cy="9540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412CD410-1BBF-CE73-2515-25B1F10AD7FC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1923370" y="4331609"/>
                  <a:ext cx="108000" cy="11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337" name="Ink 336">
                <a:extLst>
                  <a:ext uri="{FF2B5EF4-FFF2-40B4-BE49-F238E27FC236}">
                    <a16:creationId xmlns:a16="http://schemas.microsoft.com/office/drawing/2014/main" id="{8106CAD4-47C1-0593-00F1-0776CC941516}"/>
                  </a:ext>
                </a:extLst>
              </p14:cNvPr>
              <p14:cNvContentPartPr/>
              <p14:nvPr/>
            </p14:nvContentPartPr>
            <p14:xfrm>
              <a:off x="2043970" y="5359049"/>
              <a:ext cx="21600" cy="153360"/>
            </p14:xfrm>
          </p:contentPart>
        </mc:Choice>
        <mc:Fallback xmlns="">
          <p:pic>
            <p:nvPicPr>
              <p:cNvPr id="337" name="Ink 336">
                <a:extLst>
                  <a:ext uri="{FF2B5EF4-FFF2-40B4-BE49-F238E27FC236}">
                    <a16:creationId xmlns:a16="http://schemas.microsoft.com/office/drawing/2014/main" id="{8106CAD4-47C1-0593-00F1-0776CC941516}"/>
                  </a:ext>
                </a:extLst>
              </p:cNvPr>
              <p:cNvPicPr/>
              <p:nvPr/>
            </p:nvPicPr>
            <p:blipFill>
              <a:blip r:embed="rId507"/>
              <a:stretch>
                <a:fillRect/>
              </a:stretch>
            </p:blipFill>
            <p:spPr>
              <a:xfrm>
                <a:off x="2034970" y="5350409"/>
                <a:ext cx="3924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338" name="Ink 337">
                <a:extLst>
                  <a:ext uri="{FF2B5EF4-FFF2-40B4-BE49-F238E27FC236}">
                    <a16:creationId xmlns:a16="http://schemas.microsoft.com/office/drawing/2014/main" id="{0A247850-D6B1-3E93-495C-ACAEBEC67EBA}"/>
                  </a:ext>
                </a:extLst>
              </p14:cNvPr>
              <p14:cNvContentPartPr/>
              <p14:nvPr/>
            </p14:nvContentPartPr>
            <p14:xfrm>
              <a:off x="1855330" y="5668289"/>
              <a:ext cx="330120" cy="18360"/>
            </p14:xfrm>
          </p:contentPart>
        </mc:Choice>
        <mc:Fallback xmlns="">
          <p:pic>
            <p:nvPicPr>
              <p:cNvPr id="338" name="Ink 337">
                <a:extLst>
                  <a:ext uri="{FF2B5EF4-FFF2-40B4-BE49-F238E27FC236}">
                    <a16:creationId xmlns:a16="http://schemas.microsoft.com/office/drawing/2014/main" id="{0A247850-D6B1-3E93-495C-ACAEBEC67EBA}"/>
                  </a:ext>
                </a:extLst>
              </p:cNvPr>
              <p:cNvPicPr/>
              <p:nvPr/>
            </p:nvPicPr>
            <p:blipFill>
              <a:blip r:embed="rId509"/>
              <a:stretch>
                <a:fillRect/>
              </a:stretch>
            </p:blipFill>
            <p:spPr>
              <a:xfrm>
                <a:off x="1846330" y="5659649"/>
                <a:ext cx="34776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1" name="Group 340">
            <a:extLst>
              <a:ext uri="{FF2B5EF4-FFF2-40B4-BE49-F238E27FC236}">
                <a16:creationId xmlns:a16="http://schemas.microsoft.com/office/drawing/2014/main" id="{796EBC9B-CB64-FF56-5C67-644B9C288290}"/>
              </a:ext>
            </a:extLst>
          </p:cNvPr>
          <p:cNvGrpSpPr/>
          <p:nvPr/>
        </p:nvGrpSpPr>
        <p:grpSpPr>
          <a:xfrm>
            <a:off x="1875850" y="5788169"/>
            <a:ext cx="235080" cy="160920"/>
            <a:chOff x="1875850" y="5788169"/>
            <a:chExt cx="235080" cy="16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BA55F34F-207D-C335-A156-BCC69621EC6A}"/>
                    </a:ext>
                  </a:extLst>
                </p14:cNvPr>
                <p14:cNvContentPartPr/>
                <p14:nvPr/>
              </p14:nvContentPartPr>
              <p14:xfrm>
                <a:off x="1938130" y="5843969"/>
                <a:ext cx="12240" cy="10512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BA55F34F-207D-C335-A156-BCC69621EC6A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1929490" y="5835329"/>
                  <a:ext cx="298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F06D5989-32BA-DBFA-CD15-68B67B320D75}"/>
                    </a:ext>
                  </a:extLst>
                </p14:cNvPr>
                <p14:cNvContentPartPr/>
                <p14:nvPr/>
              </p14:nvContentPartPr>
              <p14:xfrm>
                <a:off x="1875850" y="5788169"/>
                <a:ext cx="235080" cy="8820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F06D5989-32BA-DBFA-CD15-68B67B320D75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1866850" y="5779529"/>
                  <a:ext cx="252720" cy="10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4643E5CB-D5E7-7127-FA96-038D8B2E41CA}"/>
              </a:ext>
            </a:extLst>
          </p:cNvPr>
          <p:cNvGrpSpPr/>
          <p:nvPr/>
        </p:nvGrpSpPr>
        <p:grpSpPr>
          <a:xfrm>
            <a:off x="2696650" y="5334569"/>
            <a:ext cx="1237320" cy="582840"/>
            <a:chOff x="2696650" y="5334569"/>
            <a:chExt cx="123732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5C513241-5D57-9FFB-536A-7359D393910D}"/>
                    </a:ext>
                  </a:extLst>
                </p14:cNvPr>
                <p14:cNvContentPartPr/>
                <p14:nvPr/>
              </p14:nvContentPartPr>
              <p14:xfrm>
                <a:off x="2731930" y="5500169"/>
                <a:ext cx="292680" cy="9540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5C513241-5D57-9FFB-536A-7359D393910D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2722930" y="5491529"/>
                  <a:ext cx="3103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55EF69CA-2ED4-D7C0-233E-15270EB8DAEB}"/>
                    </a:ext>
                  </a:extLst>
                </p14:cNvPr>
                <p14:cNvContentPartPr/>
                <p14:nvPr/>
              </p14:nvContentPartPr>
              <p14:xfrm>
                <a:off x="2696650" y="5635529"/>
                <a:ext cx="380520" cy="4932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55EF69CA-2ED4-D7C0-233E-15270EB8DAEB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2688010" y="5626529"/>
                  <a:ext cx="3981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0E6B04C7-9852-F7B6-1F29-BAEA59BFE1CE}"/>
                    </a:ext>
                  </a:extLst>
                </p14:cNvPr>
                <p14:cNvContentPartPr/>
                <p14:nvPr/>
              </p14:nvContentPartPr>
              <p14:xfrm>
                <a:off x="3340690" y="5334569"/>
                <a:ext cx="104400" cy="18756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0E6B04C7-9852-F7B6-1F29-BAEA59BFE1CE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3332050" y="5325569"/>
                  <a:ext cx="1220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32EA0A68-70F8-1467-9E71-FE7FDA5297DC}"/>
                    </a:ext>
                  </a:extLst>
                </p14:cNvPr>
                <p14:cNvContentPartPr/>
                <p14:nvPr/>
              </p14:nvContentPartPr>
              <p14:xfrm>
                <a:off x="3225490" y="5602769"/>
                <a:ext cx="279000" cy="3888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32EA0A68-70F8-1467-9E71-FE7FDA5297DC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3216490" y="5594129"/>
                  <a:ext cx="2966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E9364ACB-D866-5EDA-5148-331DD1FB9690}"/>
                    </a:ext>
                  </a:extLst>
                </p14:cNvPr>
                <p14:cNvContentPartPr/>
                <p14:nvPr/>
              </p14:nvContentPartPr>
              <p14:xfrm>
                <a:off x="3301810" y="5703209"/>
                <a:ext cx="106920" cy="21420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E9364ACB-D866-5EDA-5148-331DD1FB9690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3292810" y="5694209"/>
                  <a:ext cx="12456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D04834BA-5BA0-5D45-D5A0-2919AB6F2006}"/>
                    </a:ext>
                  </a:extLst>
                </p14:cNvPr>
                <p14:cNvContentPartPr/>
                <p14:nvPr/>
              </p14:nvContentPartPr>
              <p14:xfrm>
                <a:off x="3610690" y="5352209"/>
                <a:ext cx="323280" cy="54792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D04834BA-5BA0-5D45-D5A0-2919AB6F2006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3601690" y="5343209"/>
                  <a:ext cx="340920" cy="56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C1645374-3465-D2A1-113C-01D88BA0B736}"/>
              </a:ext>
            </a:extLst>
          </p:cNvPr>
          <p:cNvGrpSpPr/>
          <p:nvPr/>
        </p:nvGrpSpPr>
        <p:grpSpPr>
          <a:xfrm>
            <a:off x="3814450" y="5340329"/>
            <a:ext cx="1119240" cy="685080"/>
            <a:chOff x="3814450" y="5340329"/>
            <a:chExt cx="1119240" cy="68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032E6195-4731-BBE5-C14B-11B2B71009FC}"/>
                    </a:ext>
                  </a:extLst>
                </p14:cNvPr>
                <p14:cNvContentPartPr/>
                <p14:nvPr/>
              </p14:nvContentPartPr>
              <p14:xfrm>
                <a:off x="3902650" y="5340329"/>
                <a:ext cx="1013400" cy="6372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032E6195-4731-BBE5-C14B-11B2B71009FC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3893650" y="5331689"/>
                  <a:ext cx="103104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8D3DAA55-63B9-03DF-C2B4-5FF2952F2954}"/>
                    </a:ext>
                  </a:extLst>
                </p14:cNvPr>
                <p14:cNvContentPartPr/>
                <p14:nvPr/>
              </p14:nvContentPartPr>
              <p14:xfrm>
                <a:off x="4309810" y="5464889"/>
                <a:ext cx="82800" cy="15264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8D3DAA55-63B9-03DF-C2B4-5FF2952F2954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4300810" y="5455889"/>
                  <a:ext cx="1004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A8FE3CFF-9D0D-D535-1050-EC6D27C80A81}"/>
                    </a:ext>
                  </a:extLst>
                </p14:cNvPr>
                <p14:cNvContentPartPr/>
                <p14:nvPr/>
              </p14:nvContentPartPr>
              <p14:xfrm>
                <a:off x="4316290" y="5519969"/>
                <a:ext cx="75240" cy="2664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A8FE3CFF-9D0D-D535-1050-EC6D27C80A81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4307650" y="5510969"/>
                  <a:ext cx="928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0778F7D3-F9B1-1C99-591A-1C102F354383}"/>
                    </a:ext>
                  </a:extLst>
                </p14:cNvPr>
                <p14:cNvContentPartPr/>
                <p14:nvPr/>
              </p14:nvContentPartPr>
              <p14:xfrm>
                <a:off x="4306930" y="5442929"/>
                <a:ext cx="117000" cy="3024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0778F7D3-F9B1-1C99-591A-1C102F354383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4297930" y="5433929"/>
                  <a:ext cx="1346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B0AACFA7-8466-D318-DF56-27BD00C4CEBA}"/>
                    </a:ext>
                  </a:extLst>
                </p14:cNvPr>
                <p14:cNvContentPartPr/>
                <p14:nvPr/>
              </p14:nvContentPartPr>
              <p14:xfrm>
                <a:off x="4437610" y="5568929"/>
                <a:ext cx="111240" cy="9432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B0AACFA7-8466-D318-DF56-27BD00C4CEBA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4428970" y="5560289"/>
                  <a:ext cx="1288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08F8BD20-D9B1-848F-7EDA-BD755F9CF0B8}"/>
                    </a:ext>
                  </a:extLst>
                </p14:cNvPr>
                <p14:cNvContentPartPr/>
                <p14:nvPr/>
              </p14:nvContentPartPr>
              <p14:xfrm>
                <a:off x="4376410" y="5618609"/>
                <a:ext cx="16560" cy="4428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08F8BD20-D9B1-848F-7EDA-BD755F9CF0B8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4367770" y="5609609"/>
                  <a:ext cx="342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E49ECD63-93FE-4ED3-B43F-2370DA207771}"/>
                    </a:ext>
                  </a:extLst>
                </p14:cNvPr>
                <p14:cNvContentPartPr/>
                <p14:nvPr/>
              </p14:nvContentPartPr>
              <p14:xfrm>
                <a:off x="4467130" y="5510249"/>
                <a:ext cx="11880" cy="576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E49ECD63-93FE-4ED3-B43F-2370DA207771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4458130" y="5501609"/>
                  <a:ext cx="295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9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B76FD995-37FC-48D4-397C-DB415ABA03DD}"/>
                    </a:ext>
                  </a:extLst>
                </p14:cNvPr>
                <p14:cNvContentPartPr/>
                <p14:nvPr/>
              </p14:nvContentPartPr>
              <p14:xfrm>
                <a:off x="3814450" y="5697089"/>
                <a:ext cx="1119240" cy="4212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B76FD995-37FC-48D4-397C-DB415ABA03DD}"/>
                    </a:ext>
                  </a:extLst>
                </p:cNvPr>
                <p:cNvPicPr/>
                <p:nvPr/>
              </p:nvPicPr>
              <p:blipFill>
                <a:blip r:embed="rId540"/>
                <a:stretch>
                  <a:fillRect/>
                </a:stretch>
              </p:blipFill>
              <p:spPr>
                <a:xfrm>
                  <a:off x="3805810" y="5688089"/>
                  <a:ext cx="11368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2BBBFD9C-1606-C926-58C8-5EC0A1AC43A9}"/>
                    </a:ext>
                  </a:extLst>
                </p14:cNvPr>
                <p14:cNvContentPartPr/>
                <p14:nvPr/>
              </p14:nvContentPartPr>
              <p14:xfrm>
                <a:off x="3881050" y="5783489"/>
                <a:ext cx="193320" cy="18000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2BBBFD9C-1606-C926-58C8-5EC0A1AC43A9}"/>
                    </a:ext>
                  </a:extLst>
                </p:cNvPr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3872050" y="5774849"/>
                  <a:ext cx="2109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D9AF903E-EBED-1F75-8520-7D2AD0CB6128}"/>
                    </a:ext>
                  </a:extLst>
                </p14:cNvPr>
                <p14:cNvContentPartPr/>
                <p14:nvPr/>
              </p14:nvContentPartPr>
              <p14:xfrm>
                <a:off x="4121890" y="5787809"/>
                <a:ext cx="50760" cy="19908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D9AF903E-EBED-1F75-8520-7D2AD0CB6128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4113250" y="5779169"/>
                  <a:ext cx="684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86658844-ED1E-6AEF-A731-5462615D087A}"/>
                    </a:ext>
                  </a:extLst>
                </p14:cNvPr>
                <p14:cNvContentPartPr/>
                <p14:nvPr/>
              </p14:nvContentPartPr>
              <p14:xfrm>
                <a:off x="4227370" y="5851169"/>
                <a:ext cx="100440" cy="10404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86658844-ED1E-6AEF-A731-5462615D087A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4218370" y="5842169"/>
                  <a:ext cx="1180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9716DFDE-B118-D84C-AEA9-A76BD49DBDA9}"/>
                    </a:ext>
                  </a:extLst>
                </p14:cNvPr>
                <p14:cNvContentPartPr/>
                <p14:nvPr/>
              </p14:nvContentPartPr>
              <p14:xfrm>
                <a:off x="4345450" y="5827409"/>
                <a:ext cx="37800" cy="19800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9716DFDE-B118-D84C-AEA9-A76BD49DBDA9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4336810" y="5818409"/>
                  <a:ext cx="5544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29AF7C71-406B-FB4E-EE74-793033501A48}"/>
                    </a:ext>
                  </a:extLst>
                </p14:cNvPr>
                <p14:cNvContentPartPr/>
                <p14:nvPr/>
              </p14:nvContentPartPr>
              <p14:xfrm>
                <a:off x="4404130" y="5915969"/>
                <a:ext cx="134280" cy="468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29AF7C71-406B-FB4E-EE74-793033501A48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4395490" y="5906969"/>
                  <a:ext cx="1519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A1D30BF7-EE28-4500-4475-3B07A6137BE5}"/>
                    </a:ext>
                  </a:extLst>
                </p14:cNvPr>
                <p14:cNvContentPartPr/>
                <p14:nvPr/>
              </p14:nvContentPartPr>
              <p14:xfrm>
                <a:off x="4599970" y="5826689"/>
                <a:ext cx="60120" cy="13824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A1D30BF7-EE28-4500-4475-3B07A6137BE5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4590970" y="5818049"/>
                  <a:ext cx="7776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C8C74642-F7AF-0CFF-38FF-DBD64964379A}"/>
                    </a:ext>
                  </a:extLst>
                </p14:cNvPr>
                <p14:cNvContentPartPr/>
                <p14:nvPr/>
              </p14:nvContentPartPr>
              <p14:xfrm>
                <a:off x="4607530" y="5892569"/>
                <a:ext cx="109440" cy="1944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C8C74642-F7AF-0CFF-38FF-DBD64964379A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4598530" y="5883929"/>
                  <a:ext cx="1270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BB366AA4-9F0E-C79D-9FCD-D75BC2B7CDF0}"/>
                    </a:ext>
                  </a:extLst>
                </p14:cNvPr>
                <p14:cNvContentPartPr/>
                <p14:nvPr/>
              </p14:nvContentPartPr>
              <p14:xfrm>
                <a:off x="4592410" y="5845769"/>
                <a:ext cx="120960" cy="1332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BB366AA4-9F0E-C79D-9FCD-D75BC2B7CDF0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4583410" y="5836769"/>
                  <a:ext cx="1386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696D7C83-5732-2695-86B5-A2291D9BBC03}"/>
                    </a:ext>
                  </a:extLst>
                </p14:cNvPr>
                <p14:cNvContentPartPr/>
                <p14:nvPr/>
              </p14:nvContentPartPr>
              <p14:xfrm>
                <a:off x="4717690" y="5943329"/>
                <a:ext cx="80280" cy="7668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696D7C83-5732-2695-86B5-A2291D9BBC03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4708690" y="5934689"/>
                  <a:ext cx="97920" cy="9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51B4A3DA-15B6-76E4-711F-BE063B32695B}"/>
              </a:ext>
            </a:extLst>
          </p:cNvPr>
          <p:cNvGrpSpPr/>
          <p:nvPr/>
        </p:nvGrpSpPr>
        <p:grpSpPr>
          <a:xfrm>
            <a:off x="5094970" y="5288849"/>
            <a:ext cx="770760" cy="630000"/>
            <a:chOff x="5094970" y="5288849"/>
            <a:chExt cx="770760" cy="63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C51E7AFE-7D70-6F87-001C-76AD424377AC}"/>
                    </a:ext>
                  </a:extLst>
                </p14:cNvPr>
                <p14:cNvContentPartPr/>
                <p14:nvPr/>
              </p14:nvContentPartPr>
              <p14:xfrm>
                <a:off x="5094970" y="5288849"/>
                <a:ext cx="738000" cy="63000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C51E7AFE-7D70-6F87-001C-76AD424377AC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5086330" y="5280209"/>
                  <a:ext cx="755640" cy="64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1374F1F6-03FD-45D7-6F96-D684F23E28CE}"/>
                    </a:ext>
                  </a:extLst>
                </p14:cNvPr>
                <p14:cNvContentPartPr/>
                <p14:nvPr/>
              </p14:nvContentPartPr>
              <p14:xfrm>
                <a:off x="5376850" y="5442929"/>
                <a:ext cx="145800" cy="16452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1374F1F6-03FD-45D7-6F96-D684F23E28CE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5367850" y="5433929"/>
                  <a:ext cx="16344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20862D6D-4713-DDCB-7D27-3066A857AD36}"/>
                    </a:ext>
                  </a:extLst>
                </p14:cNvPr>
                <p14:cNvContentPartPr/>
                <p14:nvPr/>
              </p14:nvContentPartPr>
              <p14:xfrm>
                <a:off x="5373250" y="5483969"/>
                <a:ext cx="120600" cy="4212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20862D6D-4713-DDCB-7D27-3066A857AD36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5364250" y="5475329"/>
                  <a:ext cx="1382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3176FDFF-8E9C-CDE9-ECA5-3424CD26D780}"/>
                    </a:ext>
                  </a:extLst>
                </p14:cNvPr>
                <p14:cNvContentPartPr/>
                <p14:nvPr/>
              </p14:nvContentPartPr>
              <p14:xfrm>
                <a:off x="5355250" y="5432489"/>
                <a:ext cx="168840" cy="2592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3176FDFF-8E9C-CDE9-ECA5-3424CD26D780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5346610" y="5423849"/>
                  <a:ext cx="1864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CEF54DF6-4F5F-5FFB-1166-04D635A26E19}"/>
                    </a:ext>
                  </a:extLst>
                </p14:cNvPr>
                <p14:cNvContentPartPr/>
                <p14:nvPr/>
              </p14:nvContentPartPr>
              <p14:xfrm>
                <a:off x="5585290" y="5560649"/>
                <a:ext cx="6840" cy="5760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CEF54DF6-4F5F-5FFB-1166-04D635A26E19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5576650" y="5551649"/>
                  <a:ext cx="244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8DA1C224-37E2-BA5D-13CF-C529011D6EA5}"/>
                    </a:ext>
                  </a:extLst>
                </p14:cNvPr>
                <p14:cNvContentPartPr/>
                <p14:nvPr/>
              </p14:nvContentPartPr>
              <p14:xfrm>
                <a:off x="5601850" y="5517449"/>
                <a:ext cx="8280" cy="1764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8DA1C224-37E2-BA5D-13CF-C529011D6EA5}"/>
                    </a:ext>
                  </a:extLst>
                </p:cNvPr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5592850" y="5508809"/>
                  <a:ext cx="259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23EBABE7-F1D6-1A48-0763-981B4FCF9394}"/>
                    </a:ext>
                  </a:extLst>
                </p14:cNvPr>
                <p14:cNvContentPartPr/>
                <p14:nvPr/>
              </p14:nvContentPartPr>
              <p14:xfrm>
                <a:off x="5633530" y="5559209"/>
                <a:ext cx="104040" cy="7020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23EBABE7-F1D6-1A48-0763-981B4FCF9394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5624890" y="5550209"/>
                  <a:ext cx="12168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BD340978-4E7F-F0FC-7FE0-CBB1E47B4EC1}"/>
                    </a:ext>
                  </a:extLst>
                </p14:cNvPr>
                <p14:cNvContentPartPr/>
                <p14:nvPr/>
              </p14:nvContentPartPr>
              <p14:xfrm>
                <a:off x="5280010" y="5662889"/>
                <a:ext cx="585720" cy="2592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BD340978-4E7F-F0FC-7FE0-CBB1E47B4EC1}"/>
                    </a:ext>
                  </a:extLst>
                </p:cNvPr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5271010" y="5654249"/>
                  <a:ext cx="60336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983F95C7-86EA-B6C1-C8CF-30E0615CCA8D}"/>
              </a:ext>
            </a:extLst>
          </p:cNvPr>
          <p:cNvGrpSpPr/>
          <p:nvPr/>
        </p:nvGrpSpPr>
        <p:grpSpPr>
          <a:xfrm>
            <a:off x="5312050" y="5796449"/>
            <a:ext cx="455040" cy="172800"/>
            <a:chOff x="5312050" y="5796449"/>
            <a:chExt cx="455040" cy="17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0D66A056-3212-F363-FC9E-51F6D809B116}"/>
                    </a:ext>
                  </a:extLst>
                </p14:cNvPr>
                <p14:cNvContentPartPr/>
                <p14:nvPr/>
              </p14:nvContentPartPr>
              <p14:xfrm>
                <a:off x="5312050" y="5796449"/>
                <a:ext cx="158760" cy="15444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0D66A056-3212-F363-FC9E-51F6D809B116}"/>
                    </a:ext>
                  </a:extLst>
                </p:cNvPr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5303410" y="5787809"/>
                  <a:ext cx="1764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E84D7C13-8403-1069-C19D-DC8D0EA3C87A}"/>
                    </a:ext>
                  </a:extLst>
                </p14:cNvPr>
                <p14:cNvContentPartPr/>
                <p14:nvPr/>
              </p14:nvContentPartPr>
              <p14:xfrm>
                <a:off x="5501050" y="5824169"/>
                <a:ext cx="266040" cy="14508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E84D7C13-8403-1069-C19D-DC8D0EA3C87A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5492410" y="5815529"/>
                  <a:ext cx="283680" cy="16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819B7073-34EE-6885-CCEA-57B37E9347D2}"/>
              </a:ext>
            </a:extLst>
          </p:cNvPr>
          <p:cNvGrpSpPr/>
          <p:nvPr/>
        </p:nvGrpSpPr>
        <p:grpSpPr>
          <a:xfrm>
            <a:off x="6065170" y="5334569"/>
            <a:ext cx="616320" cy="423720"/>
            <a:chOff x="6065170" y="5334569"/>
            <a:chExt cx="616320" cy="42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1D79675F-7354-0AC2-BBD7-7D380B347EA9}"/>
                    </a:ext>
                  </a:extLst>
                </p14:cNvPr>
                <p14:cNvContentPartPr/>
                <p14:nvPr/>
              </p14:nvContentPartPr>
              <p14:xfrm>
                <a:off x="6065170" y="5595929"/>
                <a:ext cx="190440" cy="16236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1D79675F-7354-0AC2-BBD7-7D380B347EA9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6056530" y="5586929"/>
                  <a:ext cx="20808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9F4649F9-CF68-8150-ADB1-8DD2E7E3F612}"/>
                    </a:ext>
                  </a:extLst>
                </p14:cNvPr>
                <p14:cNvContentPartPr/>
                <p14:nvPr/>
              </p14:nvContentPartPr>
              <p14:xfrm>
                <a:off x="6293050" y="5423849"/>
                <a:ext cx="109800" cy="93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9F4649F9-CF68-8150-ADB1-8DD2E7E3F612}"/>
                    </a:ext>
                  </a:extLst>
                </p:cNvPr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6284410" y="5414849"/>
                  <a:ext cx="1274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F4B8DC13-6F4E-F477-AA62-6E71A459FE32}"/>
                    </a:ext>
                  </a:extLst>
                </p14:cNvPr>
                <p14:cNvContentPartPr/>
                <p14:nvPr/>
              </p14:nvContentPartPr>
              <p14:xfrm>
                <a:off x="6468370" y="5334569"/>
                <a:ext cx="213120" cy="20952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F4B8DC13-6F4E-F477-AA62-6E71A459FE32}"/>
                    </a:ext>
                  </a:extLst>
                </p:cNvPr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6459370" y="5325569"/>
                  <a:ext cx="230760" cy="22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640E3923-9D33-65C4-4833-D7E89118423E}"/>
              </a:ext>
            </a:extLst>
          </p:cNvPr>
          <p:cNvGrpSpPr/>
          <p:nvPr/>
        </p:nvGrpSpPr>
        <p:grpSpPr>
          <a:xfrm>
            <a:off x="2743810" y="6155729"/>
            <a:ext cx="3095640" cy="690840"/>
            <a:chOff x="2743810" y="6155729"/>
            <a:chExt cx="3095640" cy="69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A9CE5591-A720-7496-03C9-6FEB0A1A4274}"/>
                    </a:ext>
                  </a:extLst>
                </p14:cNvPr>
                <p14:cNvContentPartPr/>
                <p14:nvPr/>
              </p14:nvContentPartPr>
              <p14:xfrm>
                <a:off x="2743810" y="6391529"/>
                <a:ext cx="266400" cy="1512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A9CE5591-A720-7496-03C9-6FEB0A1A4274}"/>
                    </a:ext>
                  </a:extLst>
                </p:cNvPr>
                <p:cNvPicPr/>
                <p:nvPr/>
              </p:nvPicPr>
              <p:blipFill>
                <a:blip r:embed="rId586"/>
                <a:stretch>
                  <a:fillRect/>
                </a:stretch>
              </p:blipFill>
              <p:spPr>
                <a:xfrm>
                  <a:off x="2735170" y="6382889"/>
                  <a:ext cx="2840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7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8B92F756-1E45-37FB-5E84-3A28A939F6FA}"/>
                    </a:ext>
                  </a:extLst>
                </p14:cNvPr>
                <p14:cNvContentPartPr/>
                <p14:nvPr/>
              </p14:nvContentPartPr>
              <p14:xfrm>
                <a:off x="2756410" y="6463889"/>
                <a:ext cx="276120" cy="3204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8B92F756-1E45-37FB-5E84-3A28A939F6FA}"/>
                    </a:ext>
                  </a:extLst>
                </p:cNvPr>
                <p:cNvPicPr/>
                <p:nvPr/>
              </p:nvPicPr>
              <p:blipFill>
                <a:blip r:embed="rId588"/>
                <a:stretch>
                  <a:fillRect/>
                </a:stretch>
              </p:blipFill>
              <p:spPr>
                <a:xfrm>
                  <a:off x="2747770" y="6454889"/>
                  <a:ext cx="2937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9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0D336D62-6DFA-AF2E-C73D-5415E1801F7A}"/>
                    </a:ext>
                  </a:extLst>
                </p14:cNvPr>
                <p14:cNvContentPartPr/>
                <p14:nvPr/>
              </p14:nvContentPartPr>
              <p14:xfrm>
                <a:off x="3313690" y="6184889"/>
                <a:ext cx="186120" cy="22032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0D336D62-6DFA-AF2E-C73D-5415E1801F7A}"/>
                    </a:ext>
                  </a:extLst>
                </p:cNvPr>
                <p:cNvPicPr/>
                <p:nvPr/>
              </p:nvPicPr>
              <p:blipFill>
                <a:blip r:embed="rId590"/>
                <a:stretch>
                  <a:fillRect/>
                </a:stretch>
              </p:blipFill>
              <p:spPr>
                <a:xfrm>
                  <a:off x="3305050" y="6176249"/>
                  <a:ext cx="2037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1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F2CD2622-EDF0-74C9-977F-26142FEA31AE}"/>
                    </a:ext>
                  </a:extLst>
                </p14:cNvPr>
                <p14:cNvContentPartPr/>
                <p14:nvPr/>
              </p14:nvContentPartPr>
              <p14:xfrm>
                <a:off x="3456970" y="6370289"/>
                <a:ext cx="27720" cy="4968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F2CD2622-EDF0-74C9-977F-26142FEA31AE}"/>
                    </a:ext>
                  </a:extLst>
                </p:cNvPr>
                <p:cNvPicPr/>
                <p:nvPr/>
              </p:nvPicPr>
              <p:blipFill>
                <a:blip r:embed="rId592"/>
                <a:stretch>
                  <a:fillRect/>
                </a:stretch>
              </p:blipFill>
              <p:spPr>
                <a:xfrm>
                  <a:off x="3447970" y="6361649"/>
                  <a:ext cx="453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3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02A7CD73-8ED6-9553-A3E1-670FD0FAC2B1}"/>
                    </a:ext>
                  </a:extLst>
                </p14:cNvPr>
                <p14:cNvContentPartPr/>
                <p14:nvPr/>
              </p14:nvContentPartPr>
              <p14:xfrm>
                <a:off x="3497650" y="6327449"/>
                <a:ext cx="19440" cy="1584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02A7CD73-8ED6-9553-A3E1-670FD0FAC2B1}"/>
                    </a:ext>
                  </a:extLst>
                </p:cNvPr>
                <p:cNvPicPr/>
                <p:nvPr/>
              </p:nvPicPr>
              <p:blipFill>
                <a:blip r:embed="rId594"/>
                <a:stretch>
                  <a:fillRect/>
                </a:stretch>
              </p:blipFill>
              <p:spPr>
                <a:xfrm>
                  <a:off x="3488650" y="6318449"/>
                  <a:ext cx="370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5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8B5FEE9E-6F7F-4169-4D3D-501D5295BB0B}"/>
                    </a:ext>
                  </a:extLst>
                </p14:cNvPr>
                <p14:cNvContentPartPr/>
                <p14:nvPr/>
              </p14:nvContentPartPr>
              <p14:xfrm>
                <a:off x="3562090" y="6373889"/>
                <a:ext cx="100800" cy="5292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8B5FEE9E-6F7F-4169-4D3D-501D5295BB0B}"/>
                    </a:ext>
                  </a:extLst>
                </p:cNvPr>
                <p:cNvPicPr/>
                <p:nvPr/>
              </p:nvPicPr>
              <p:blipFill>
                <a:blip r:embed="rId596"/>
                <a:stretch>
                  <a:fillRect/>
                </a:stretch>
              </p:blipFill>
              <p:spPr>
                <a:xfrm>
                  <a:off x="3553450" y="6365249"/>
                  <a:ext cx="1184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7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A227BD57-4384-0110-1650-A19651BBF998}"/>
                    </a:ext>
                  </a:extLst>
                </p14:cNvPr>
                <p14:cNvContentPartPr/>
                <p14:nvPr/>
              </p14:nvContentPartPr>
              <p14:xfrm>
                <a:off x="3193450" y="6500969"/>
                <a:ext cx="498600" cy="7272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A227BD57-4384-0110-1650-A19651BBF998}"/>
                    </a:ext>
                  </a:extLst>
                </p:cNvPr>
                <p:cNvPicPr/>
                <p:nvPr/>
              </p:nvPicPr>
              <p:blipFill>
                <a:blip r:embed="rId598"/>
                <a:stretch>
                  <a:fillRect/>
                </a:stretch>
              </p:blipFill>
              <p:spPr>
                <a:xfrm>
                  <a:off x="3184810" y="6491969"/>
                  <a:ext cx="51624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9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4D18A450-A9E2-917C-A103-94EA434B6849}"/>
                    </a:ext>
                  </a:extLst>
                </p14:cNvPr>
                <p14:cNvContentPartPr/>
                <p14:nvPr/>
              </p14:nvContentPartPr>
              <p14:xfrm>
                <a:off x="3383890" y="6636689"/>
                <a:ext cx="172800" cy="20340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4D18A450-A9E2-917C-A103-94EA434B6849}"/>
                    </a:ext>
                  </a:extLst>
                </p:cNvPr>
                <p:cNvPicPr/>
                <p:nvPr/>
              </p:nvPicPr>
              <p:blipFill>
                <a:blip r:embed="rId600"/>
                <a:stretch>
                  <a:fillRect/>
                </a:stretch>
              </p:blipFill>
              <p:spPr>
                <a:xfrm>
                  <a:off x="3375250" y="6628049"/>
                  <a:ext cx="1904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1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915278F8-ED32-11EF-4546-12D94EB43D63}"/>
                    </a:ext>
                  </a:extLst>
                </p14:cNvPr>
                <p14:cNvContentPartPr/>
                <p14:nvPr/>
              </p14:nvContentPartPr>
              <p14:xfrm>
                <a:off x="4355170" y="6210809"/>
                <a:ext cx="74520" cy="16560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915278F8-ED32-11EF-4546-12D94EB43D63}"/>
                    </a:ext>
                  </a:extLst>
                </p:cNvPr>
                <p:cNvPicPr/>
                <p:nvPr/>
              </p:nvPicPr>
              <p:blipFill>
                <a:blip r:embed="rId602"/>
                <a:stretch>
                  <a:fillRect/>
                </a:stretch>
              </p:blipFill>
              <p:spPr>
                <a:xfrm>
                  <a:off x="4346530" y="6201809"/>
                  <a:ext cx="921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3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1156DCBC-957B-8A59-8BFA-2D4086F937D4}"/>
                    </a:ext>
                  </a:extLst>
                </p14:cNvPr>
                <p14:cNvContentPartPr/>
                <p14:nvPr/>
              </p14:nvContentPartPr>
              <p14:xfrm>
                <a:off x="4356610" y="6314129"/>
                <a:ext cx="91080" cy="1476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1156DCBC-957B-8A59-8BFA-2D4086F937D4}"/>
                    </a:ext>
                  </a:extLst>
                </p:cNvPr>
                <p:cNvPicPr/>
                <p:nvPr/>
              </p:nvPicPr>
              <p:blipFill>
                <a:blip r:embed="rId604"/>
                <a:stretch>
                  <a:fillRect/>
                </a:stretch>
              </p:blipFill>
              <p:spPr>
                <a:xfrm>
                  <a:off x="4347970" y="6305489"/>
                  <a:ext cx="1087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5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7B31174C-31A1-97FB-61BE-022A2E1C5374}"/>
                    </a:ext>
                  </a:extLst>
                </p14:cNvPr>
                <p14:cNvContentPartPr/>
                <p14:nvPr/>
              </p14:nvContentPartPr>
              <p14:xfrm>
                <a:off x="4352290" y="6204689"/>
                <a:ext cx="156960" cy="1044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7B31174C-31A1-97FB-61BE-022A2E1C5374}"/>
                    </a:ext>
                  </a:extLst>
                </p:cNvPr>
                <p:cNvPicPr/>
                <p:nvPr/>
              </p:nvPicPr>
              <p:blipFill>
                <a:blip r:embed="rId606"/>
                <a:stretch>
                  <a:fillRect/>
                </a:stretch>
              </p:blipFill>
              <p:spPr>
                <a:xfrm>
                  <a:off x="4343290" y="6195689"/>
                  <a:ext cx="1746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7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78A78456-20C6-FB33-E265-823ADEA05F79}"/>
                    </a:ext>
                  </a:extLst>
                </p14:cNvPr>
                <p14:cNvContentPartPr/>
                <p14:nvPr/>
              </p14:nvContentPartPr>
              <p14:xfrm>
                <a:off x="4454170" y="6369209"/>
                <a:ext cx="13320" cy="4176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78A78456-20C6-FB33-E265-823ADEA05F79}"/>
                    </a:ext>
                  </a:extLst>
                </p:cNvPr>
                <p:cNvPicPr/>
                <p:nvPr/>
              </p:nvPicPr>
              <p:blipFill>
                <a:blip r:embed="rId608"/>
                <a:stretch>
                  <a:fillRect/>
                </a:stretch>
              </p:blipFill>
              <p:spPr>
                <a:xfrm>
                  <a:off x="4445170" y="6360569"/>
                  <a:ext cx="309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9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56CBC797-EE0C-C53C-4A5C-EBD5129470D1}"/>
                    </a:ext>
                  </a:extLst>
                </p14:cNvPr>
                <p14:cNvContentPartPr/>
                <p14:nvPr/>
              </p14:nvContentPartPr>
              <p14:xfrm>
                <a:off x="4480090" y="6335729"/>
                <a:ext cx="19440" cy="936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56CBC797-EE0C-C53C-4A5C-EBD5129470D1}"/>
                    </a:ext>
                  </a:extLst>
                </p:cNvPr>
                <p:cNvPicPr/>
                <p:nvPr/>
              </p:nvPicPr>
              <p:blipFill>
                <a:blip r:embed="rId610"/>
                <a:stretch>
                  <a:fillRect/>
                </a:stretch>
              </p:blipFill>
              <p:spPr>
                <a:xfrm>
                  <a:off x="4471450" y="6327089"/>
                  <a:ext cx="370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1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B95D8D79-8695-9F76-87FF-0073C66E9149}"/>
                    </a:ext>
                  </a:extLst>
                </p14:cNvPr>
                <p14:cNvContentPartPr/>
                <p14:nvPr/>
              </p14:nvContentPartPr>
              <p14:xfrm>
                <a:off x="4540210" y="6373529"/>
                <a:ext cx="69840" cy="6624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B95D8D79-8695-9F76-87FF-0073C66E9149}"/>
                    </a:ext>
                  </a:extLst>
                </p:cNvPr>
                <p:cNvPicPr/>
                <p:nvPr/>
              </p:nvPicPr>
              <p:blipFill>
                <a:blip r:embed="rId612"/>
                <a:stretch>
                  <a:fillRect/>
                </a:stretch>
              </p:blipFill>
              <p:spPr>
                <a:xfrm>
                  <a:off x="4531210" y="6364529"/>
                  <a:ext cx="874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3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B8C4096F-EA5F-6BDB-4984-81EF501D729E}"/>
                    </a:ext>
                  </a:extLst>
                </p14:cNvPr>
                <p14:cNvContentPartPr/>
                <p14:nvPr/>
              </p14:nvContentPartPr>
              <p14:xfrm>
                <a:off x="3879610" y="6504569"/>
                <a:ext cx="1133280" cy="3780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B8C4096F-EA5F-6BDB-4984-81EF501D729E}"/>
                    </a:ext>
                  </a:extLst>
                </p:cNvPr>
                <p:cNvPicPr/>
                <p:nvPr/>
              </p:nvPicPr>
              <p:blipFill>
                <a:blip r:embed="rId614"/>
                <a:stretch>
                  <a:fillRect/>
                </a:stretch>
              </p:blipFill>
              <p:spPr>
                <a:xfrm>
                  <a:off x="3870970" y="6495569"/>
                  <a:ext cx="11509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5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1956DBA4-961E-9441-18E7-1486AC35FBCA}"/>
                    </a:ext>
                  </a:extLst>
                </p14:cNvPr>
                <p14:cNvContentPartPr/>
                <p14:nvPr/>
              </p14:nvContentPartPr>
              <p14:xfrm>
                <a:off x="4038010" y="6615089"/>
                <a:ext cx="175320" cy="20268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1956DBA4-961E-9441-18E7-1486AC35FBCA}"/>
                    </a:ext>
                  </a:extLst>
                </p:cNvPr>
                <p:cNvPicPr/>
                <p:nvPr/>
              </p:nvPicPr>
              <p:blipFill>
                <a:blip r:embed="rId616"/>
                <a:stretch>
                  <a:fillRect/>
                </a:stretch>
              </p:blipFill>
              <p:spPr>
                <a:xfrm>
                  <a:off x="4029370" y="6606089"/>
                  <a:ext cx="19296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7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F5A3DE3B-2945-E22A-F8C3-F5AA81AF4838}"/>
                    </a:ext>
                  </a:extLst>
                </p14:cNvPr>
                <p14:cNvContentPartPr/>
                <p14:nvPr/>
              </p14:nvContentPartPr>
              <p14:xfrm>
                <a:off x="4257610" y="6616169"/>
                <a:ext cx="70560" cy="19764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F5A3DE3B-2945-E22A-F8C3-F5AA81AF4838}"/>
                    </a:ext>
                  </a:extLst>
                </p:cNvPr>
                <p:cNvPicPr/>
                <p:nvPr/>
              </p:nvPicPr>
              <p:blipFill>
                <a:blip r:embed="rId618"/>
                <a:stretch>
                  <a:fillRect/>
                </a:stretch>
              </p:blipFill>
              <p:spPr>
                <a:xfrm>
                  <a:off x="4248970" y="6607529"/>
                  <a:ext cx="882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9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AF52CC47-D3A2-068A-8351-AFA5D9E82786}"/>
                    </a:ext>
                  </a:extLst>
                </p14:cNvPr>
                <p14:cNvContentPartPr/>
                <p14:nvPr/>
              </p14:nvContentPartPr>
              <p14:xfrm>
                <a:off x="4361650" y="6627689"/>
                <a:ext cx="120240" cy="17640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AF52CC47-D3A2-068A-8351-AFA5D9E82786}"/>
                    </a:ext>
                  </a:extLst>
                </p:cNvPr>
                <p:cNvPicPr/>
                <p:nvPr/>
              </p:nvPicPr>
              <p:blipFill>
                <a:blip r:embed="rId620"/>
                <a:stretch>
                  <a:fillRect/>
                </a:stretch>
              </p:blipFill>
              <p:spPr>
                <a:xfrm>
                  <a:off x="4352650" y="6618689"/>
                  <a:ext cx="1378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1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D6300679-D18F-9F85-D7E9-0B467E0E6F32}"/>
                    </a:ext>
                  </a:extLst>
                </p14:cNvPr>
                <p14:cNvContentPartPr/>
                <p14:nvPr/>
              </p14:nvContentPartPr>
              <p14:xfrm>
                <a:off x="4531570" y="6606089"/>
                <a:ext cx="51120" cy="23076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D6300679-D18F-9F85-D7E9-0B467E0E6F32}"/>
                    </a:ext>
                  </a:extLst>
                </p:cNvPr>
                <p:cNvPicPr/>
                <p:nvPr/>
              </p:nvPicPr>
              <p:blipFill>
                <a:blip r:embed="rId622"/>
                <a:stretch>
                  <a:fillRect/>
                </a:stretch>
              </p:blipFill>
              <p:spPr>
                <a:xfrm>
                  <a:off x="4522930" y="6597089"/>
                  <a:ext cx="687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3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DEC88CA8-EA59-51D7-B594-7AFC8714FCF4}"/>
                    </a:ext>
                  </a:extLst>
                </p14:cNvPr>
                <p14:cNvContentPartPr/>
                <p14:nvPr/>
              </p14:nvContentPartPr>
              <p14:xfrm>
                <a:off x="4634890" y="6680969"/>
                <a:ext cx="119520" cy="504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DEC88CA8-EA59-51D7-B594-7AFC8714FCF4}"/>
                    </a:ext>
                  </a:extLst>
                </p:cNvPr>
                <p:cNvPicPr/>
                <p:nvPr/>
              </p:nvPicPr>
              <p:blipFill>
                <a:blip r:embed="rId624"/>
                <a:stretch>
                  <a:fillRect/>
                </a:stretch>
              </p:blipFill>
              <p:spPr>
                <a:xfrm>
                  <a:off x="4626250" y="6671969"/>
                  <a:ext cx="1371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5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255E8D93-4681-2DC8-E2B3-6592C2D89C8F}"/>
                    </a:ext>
                  </a:extLst>
                </p14:cNvPr>
                <p14:cNvContentPartPr/>
                <p14:nvPr/>
              </p14:nvContentPartPr>
              <p14:xfrm>
                <a:off x="4810210" y="6630569"/>
                <a:ext cx="62640" cy="16884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255E8D93-4681-2DC8-E2B3-6592C2D89C8F}"/>
                    </a:ext>
                  </a:extLst>
                </p:cNvPr>
                <p:cNvPicPr/>
                <p:nvPr/>
              </p:nvPicPr>
              <p:blipFill>
                <a:blip r:embed="rId626"/>
                <a:stretch>
                  <a:fillRect/>
                </a:stretch>
              </p:blipFill>
              <p:spPr>
                <a:xfrm>
                  <a:off x="4801570" y="6621929"/>
                  <a:ext cx="8028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7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A68A6051-6CE8-E6B3-FAD1-13026164559F}"/>
                    </a:ext>
                  </a:extLst>
                </p14:cNvPr>
                <p14:cNvContentPartPr/>
                <p14:nvPr/>
              </p14:nvContentPartPr>
              <p14:xfrm>
                <a:off x="4817050" y="6681689"/>
                <a:ext cx="88560" cy="2304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A68A6051-6CE8-E6B3-FAD1-13026164559F}"/>
                    </a:ext>
                  </a:extLst>
                </p:cNvPr>
                <p:cNvPicPr/>
                <p:nvPr/>
              </p:nvPicPr>
              <p:blipFill>
                <a:blip r:embed="rId628"/>
                <a:stretch>
                  <a:fillRect/>
                </a:stretch>
              </p:blipFill>
              <p:spPr>
                <a:xfrm>
                  <a:off x="4808050" y="6672689"/>
                  <a:ext cx="1062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9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C0179B47-345F-E69B-4716-3C9E9F38D520}"/>
                    </a:ext>
                  </a:extLst>
                </p14:cNvPr>
                <p14:cNvContentPartPr/>
                <p14:nvPr/>
              </p14:nvContentPartPr>
              <p14:xfrm>
                <a:off x="4818130" y="6634889"/>
                <a:ext cx="97920" cy="1044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C0179B47-345F-E69B-4716-3C9E9F38D520}"/>
                    </a:ext>
                  </a:extLst>
                </p:cNvPr>
                <p:cNvPicPr/>
                <p:nvPr/>
              </p:nvPicPr>
              <p:blipFill>
                <a:blip r:embed="rId630"/>
                <a:stretch>
                  <a:fillRect/>
                </a:stretch>
              </p:blipFill>
              <p:spPr>
                <a:xfrm>
                  <a:off x="4809490" y="6626249"/>
                  <a:ext cx="1155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1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55A78D49-562F-6618-3CFD-58673D71EE92}"/>
                    </a:ext>
                  </a:extLst>
                </p14:cNvPr>
                <p14:cNvContentPartPr/>
                <p14:nvPr/>
              </p14:nvContentPartPr>
              <p14:xfrm>
                <a:off x="4882930" y="6740009"/>
                <a:ext cx="104040" cy="8280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55A78D49-562F-6618-3CFD-58673D71EE92}"/>
                    </a:ext>
                  </a:extLst>
                </p:cNvPr>
                <p:cNvPicPr/>
                <p:nvPr/>
              </p:nvPicPr>
              <p:blipFill>
                <a:blip r:embed="rId632"/>
                <a:stretch>
                  <a:fillRect/>
                </a:stretch>
              </p:blipFill>
              <p:spPr>
                <a:xfrm>
                  <a:off x="4873930" y="6731369"/>
                  <a:ext cx="12168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3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6D2DDD3B-7DC2-D2B8-A665-183DA4119388}"/>
                    </a:ext>
                  </a:extLst>
                </p14:cNvPr>
                <p14:cNvContentPartPr/>
                <p14:nvPr/>
              </p14:nvContentPartPr>
              <p14:xfrm>
                <a:off x="3657130" y="6155729"/>
                <a:ext cx="1389240" cy="69084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6D2DDD3B-7DC2-D2B8-A665-183DA4119388}"/>
                    </a:ext>
                  </a:extLst>
                </p:cNvPr>
                <p:cNvPicPr/>
                <p:nvPr/>
              </p:nvPicPr>
              <p:blipFill>
                <a:blip r:embed="rId634"/>
                <a:stretch>
                  <a:fillRect/>
                </a:stretch>
              </p:blipFill>
              <p:spPr>
                <a:xfrm>
                  <a:off x="3648130" y="6146729"/>
                  <a:ext cx="1406880" cy="70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5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ABFB7129-BD87-D4A8-08EB-051710956E8E}"/>
                    </a:ext>
                  </a:extLst>
                </p14:cNvPr>
                <p14:cNvContentPartPr/>
                <p14:nvPr/>
              </p14:nvContentPartPr>
              <p14:xfrm>
                <a:off x="5175970" y="6445169"/>
                <a:ext cx="233640" cy="16884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ABFB7129-BD87-D4A8-08EB-051710956E8E}"/>
                    </a:ext>
                  </a:extLst>
                </p:cNvPr>
                <p:cNvPicPr/>
                <p:nvPr/>
              </p:nvPicPr>
              <p:blipFill>
                <a:blip r:embed="rId636"/>
                <a:stretch>
                  <a:fillRect/>
                </a:stretch>
              </p:blipFill>
              <p:spPr>
                <a:xfrm>
                  <a:off x="5166970" y="6436529"/>
                  <a:ext cx="25128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7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ED72E24C-0475-2AC2-E0D6-9D6C3A5C3870}"/>
                    </a:ext>
                  </a:extLst>
                </p14:cNvPr>
                <p14:cNvContentPartPr/>
                <p14:nvPr/>
              </p14:nvContentPartPr>
              <p14:xfrm>
                <a:off x="5390890" y="6331409"/>
                <a:ext cx="153000" cy="19080"/>
              </p14:xfrm>
            </p:contentPart>
          </mc:Choice>
          <mc:Fallback xmlns=""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ED72E24C-0475-2AC2-E0D6-9D6C3A5C3870}"/>
                    </a:ext>
                  </a:extLst>
                </p:cNvPr>
                <p:cNvPicPr/>
                <p:nvPr/>
              </p:nvPicPr>
              <p:blipFill>
                <a:blip r:embed="rId638"/>
                <a:stretch>
                  <a:fillRect/>
                </a:stretch>
              </p:blipFill>
              <p:spPr>
                <a:xfrm>
                  <a:off x="5382250" y="6322769"/>
                  <a:ext cx="1706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9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3FF24AAA-F017-4A1D-0006-59ACD186E154}"/>
                    </a:ext>
                  </a:extLst>
                </p14:cNvPr>
                <p14:cNvContentPartPr/>
                <p14:nvPr/>
              </p14:nvContentPartPr>
              <p14:xfrm>
                <a:off x="5626690" y="6211529"/>
                <a:ext cx="212760" cy="18828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3FF24AAA-F017-4A1D-0006-59ACD186E154}"/>
                    </a:ext>
                  </a:extLst>
                </p:cNvPr>
                <p:cNvPicPr/>
                <p:nvPr/>
              </p:nvPicPr>
              <p:blipFill>
                <a:blip r:embed="rId640"/>
                <a:stretch>
                  <a:fillRect/>
                </a:stretch>
              </p:blipFill>
              <p:spPr>
                <a:xfrm>
                  <a:off x="5618050" y="6202529"/>
                  <a:ext cx="230400" cy="20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AD0FCEC9-34A8-2732-9E40-4EA073565C78}"/>
              </a:ext>
            </a:extLst>
          </p:cNvPr>
          <p:cNvGrpSpPr/>
          <p:nvPr/>
        </p:nvGrpSpPr>
        <p:grpSpPr>
          <a:xfrm>
            <a:off x="165850" y="5954849"/>
            <a:ext cx="1241280" cy="608400"/>
            <a:chOff x="165850" y="5954849"/>
            <a:chExt cx="1241280" cy="60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1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DFD35401-41BB-9BAA-11E4-EBE499C85110}"/>
                    </a:ext>
                  </a:extLst>
                </p14:cNvPr>
                <p14:cNvContentPartPr/>
                <p14:nvPr/>
              </p14:nvContentPartPr>
              <p14:xfrm>
                <a:off x="165850" y="6166169"/>
                <a:ext cx="169200" cy="20520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DFD35401-41BB-9BAA-11E4-EBE499C85110}"/>
                    </a:ext>
                  </a:extLst>
                </p:cNvPr>
                <p:cNvPicPr/>
                <p:nvPr/>
              </p:nvPicPr>
              <p:blipFill>
                <a:blip r:embed="rId642"/>
                <a:stretch>
                  <a:fillRect/>
                </a:stretch>
              </p:blipFill>
              <p:spPr>
                <a:xfrm>
                  <a:off x="157210" y="6157529"/>
                  <a:ext cx="18684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3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EE5D9AA6-1285-2A3D-8B14-2AA44E3BEA6E}"/>
                    </a:ext>
                  </a:extLst>
                </p14:cNvPr>
                <p14:cNvContentPartPr/>
                <p14:nvPr/>
              </p14:nvContentPartPr>
              <p14:xfrm>
                <a:off x="373570" y="6363089"/>
                <a:ext cx="3960" cy="3888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EE5D9AA6-1285-2A3D-8B14-2AA44E3BEA6E}"/>
                    </a:ext>
                  </a:extLst>
                </p:cNvPr>
                <p:cNvPicPr/>
                <p:nvPr/>
              </p:nvPicPr>
              <p:blipFill>
                <a:blip r:embed="rId644"/>
                <a:stretch>
                  <a:fillRect/>
                </a:stretch>
              </p:blipFill>
              <p:spPr>
                <a:xfrm>
                  <a:off x="364930" y="6354449"/>
                  <a:ext cx="216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5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F33B0BE3-EEFB-FC37-D8A7-5C8339265690}"/>
                    </a:ext>
                  </a:extLst>
                </p14:cNvPr>
                <p14:cNvContentPartPr/>
                <p14:nvPr/>
              </p14:nvContentPartPr>
              <p14:xfrm>
                <a:off x="375370" y="6291449"/>
                <a:ext cx="3240" cy="324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F33B0BE3-EEFB-FC37-D8A7-5C8339265690}"/>
                    </a:ext>
                  </a:extLst>
                </p:cNvPr>
                <p:cNvPicPr/>
                <p:nvPr/>
              </p:nvPicPr>
              <p:blipFill>
                <a:blip r:embed="rId646"/>
                <a:stretch>
                  <a:fillRect/>
                </a:stretch>
              </p:blipFill>
              <p:spPr>
                <a:xfrm>
                  <a:off x="366730" y="6282809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7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B3DD87F0-F7AE-0599-E787-F482CE508A83}"/>
                    </a:ext>
                  </a:extLst>
                </p14:cNvPr>
                <p14:cNvContentPartPr/>
                <p14:nvPr/>
              </p14:nvContentPartPr>
              <p14:xfrm>
                <a:off x="425770" y="6369569"/>
                <a:ext cx="112320" cy="5328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B3DD87F0-F7AE-0599-E787-F482CE508A83}"/>
                    </a:ext>
                  </a:extLst>
                </p:cNvPr>
                <p:cNvPicPr/>
                <p:nvPr/>
              </p:nvPicPr>
              <p:blipFill>
                <a:blip r:embed="rId648"/>
                <a:stretch>
                  <a:fillRect/>
                </a:stretch>
              </p:blipFill>
              <p:spPr>
                <a:xfrm>
                  <a:off x="416770" y="6360929"/>
                  <a:ext cx="129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9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B8C83060-72DC-DCCB-3C34-0A1466AA4349}"/>
                    </a:ext>
                  </a:extLst>
                </p14:cNvPr>
                <p14:cNvContentPartPr/>
                <p14:nvPr/>
              </p14:nvContentPartPr>
              <p14:xfrm>
                <a:off x="616570" y="6242489"/>
                <a:ext cx="71280" cy="1476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B8C83060-72DC-DCCB-3C34-0A1466AA4349}"/>
                    </a:ext>
                  </a:extLst>
                </p:cNvPr>
                <p:cNvPicPr/>
                <p:nvPr/>
              </p:nvPicPr>
              <p:blipFill>
                <a:blip r:embed="rId650"/>
                <a:stretch>
                  <a:fillRect/>
                </a:stretch>
              </p:blipFill>
              <p:spPr>
                <a:xfrm>
                  <a:off x="607570" y="6233489"/>
                  <a:ext cx="889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1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EC7F8A73-2B60-7078-733B-FF5D65D6357A}"/>
                    </a:ext>
                  </a:extLst>
                </p14:cNvPr>
                <p14:cNvContentPartPr/>
                <p14:nvPr/>
              </p14:nvContentPartPr>
              <p14:xfrm>
                <a:off x="598930" y="6298649"/>
                <a:ext cx="91080" cy="3744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EC7F8A73-2B60-7078-733B-FF5D65D6357A}"/>
                    </a:ext>
                  </a:extLst>
                </p:cNvPr>
                <p:cNvPicPr/>
                <p:nvPr/>
              </p:nvPicPr>
              <p:blipFill>
                <a:blip r:embed="rId652"/>
                <a:stretch>
                  <a:fillRect/>
                </a:stretch>
              </p:blipFill>
              <p:spPr>
                <a:xfrm>
                  <a:off x="589930" y="6290009"/>
                  <a:ext cx="1087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3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8A22EB9E-9114-DFE1-5D38-E8D04EFC329A}"/>
                    </a:ext>
                  </a:extLst>
                </p14:cNvPr>
                <p14:cNvContentPartPr/>
                <p14:nvPr/>
              </p14:nvContentPartPr>
              <p14:xfrm>
                <a:off x="773890" y="5954849"/>
                <a:ext cx="569520" cy="47088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8A22EB9E-9114-DFE1-5D38-E8D04EFC329A}"/>
                    </a:ext>
                  </a:extLst>
                </p:cNvPr>
                <p:cNvPicPr/>
                <p:nvPr/>
              </p:nvPicPr>
              <p:blipFill>
                <a:blip r:embed="rId654"/>
                <a:stretch>
                  <a:fillRect/>
                </a:stretch>
              </p:blipFill>
              <p:spPr>
                <a:xfrm>
                  <a:off x="764890" y="5945849"/>
                  <a:ext cx="58716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5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B6D68FB3-3A40-D050-09DD-9CE41C1BEE41}"/>
                    </a:ext>
                  </a:extLst>
                </p14:cNvPr>
                <p14:cNvContentPartPr/>
                <p14:nvPr/>
              </p14:nvContentPartPr>
              <p14:xfrm>
                <a:off x="967210" y="6107849"/>
                <a:ext cx="118440" cy="9612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B6D68FB3-3A40-D050-09DD-9CE41C1BEE41}"/>
                    </a:ext>
                  </a:extLst>
                </p:cNvPr>
                <p:cNvPicPr/>
                <p:nvPr/>
              </p:nvPicPr>
              <p:blipFill>
                <a:blip r:embed="rId656"/>
                <a:stretch>
                  <a:fillRect/>
                </a:stretch>
              </p:blipFill>
              <p:spPr>
                <a:xfrm>
                  <a:off x="958570" y="6098849"/>
                  <a:ext cx="13608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7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30DE1D1D-F2F9-016D-2AA4-D2F84E0D41EF}"/>
                    </a:ext>
                  </a:extLst>
                </p14:cNvPr>
                <p14:cNvContentPartPr/>
                <p14:nvPr/>
              </p14:nvContentPartPr>
              <p14:xfrm>
                <a:off x="1152250" y="6095969"/>
                <a:ext cx="68760" cy="10332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30DE1D1D-F2F9-016D-2AA4-D2F84E0D41EF}"/>
                    </a:ext>
                  </a:extLst>
                </p:cNvPr>
                <p:cNvPicPr/>
                <p:nvPr/>
              </p:nvPicPr>
              <p:blipFill>
                <a:blip r:embed="rId658"/>
                <a:stretch>
                  <a:fillRect/>
                </a:stretch>
              </p:blipFill>
              <p:spPr>
                <a:xfrm>
                  <a:off x="1143610" y="6086969"/>
                  <a:ext cx="864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9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E26680ED-A833-BEF5-0221-C464F8677BC0}"/>
                    </a:ext>
                  </a:extLst>
                </p14:cNvPr>
                <p14:cNvContentPartPr/>
                <p14:nvPr/>
              </p14:nvContentPartPr>
              <p14:xfrm>
                <a:off x="1168450" y="6146009"/>
                <a:ext cx="73440" cy="468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E26680ED-A833-BEF5-0221-C464F8677BC0}"/>
                    </a:ext>
                  </a:extLst>
                </p:cNvPr>
                <p:cNvPicPr/>
                <p:nvPr/>
              </p:nvPicPr>
              <p:blipFill>
                <a:blip r:embed="rId660"/>
                <a:stretch>
                  <a:fillRect/>
                </a:stretch>
              </p:blipFill>
              <p:spPr>
                <a:xfrm>
                  <a:off x="1159810" y="6137369"/>
                  <a:ext cx="910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1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86AAEBBE-ED2D-6D45-1CD8-A7D578D7406D}"/>
                    </a:ext>
                  </a:extLst>
                </p14:cNvPr>
                <p14:cNvContentPartPr/>
                <p14:nvPr/>
              </p14:nvContentPartPr>
              <p14:xfrm>
                <a:off x="1159090" y="6104969"/>
                <a:ext cx="90720" cy="792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86AAEBBE-ED2D-6D45-1CD8-A7D578D7406D}"/>
                    </a:ext>
                  </a:extLst>
                </p:cNvPr>
                <p:cNvPicPr/>
                <p:nvPr/>
              </p:nvPicPr>
              <p:blipFill>
                <a:blip r:embed="rId662"/>
                <a:stretch>
                  <a:fillRect/>
                </a:stretch>
              </p:blipFill>
              <p:spPr>
                <a:xfrm>
                  <a:off x="1150090" y="6095969"/>
                  <a:ext cx="1083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3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0C51601E-C8ED-6A53-E353-13FEF51351C5}"/>
                    </a:ext>
                  </a:extLst>
                </p14:cNvPr>
                <p14:cNvContentPartPr/>
                <p14:nvPr/>
              </p14:nvContentPartPr>
              <p14:xfrm>
                <a:off x="1291930" y="6175889"/>
                <a:ext cx="3240" cy="2772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0C51601E-C8ED-6A53-E353-13FEF51351C5}"/>
                    </a:ext>
                  </a:extLst>
                </p:cNvPr>
                <p:cNvPicPr/>
                <p:nvPr/>
              </p:nvPicPr>
              <p:blipFill>
                <a:blip r:embed="rId664"/>
                <a:stretch>
                  <a:fillRect/>
                </a:stretch>
              </p:blipFill>
              <p:spPr>
                <a:xfrm>
                  <a:off x="1282930" y="6167249"/>
                  <a:ext cx="208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5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078B30F9-95A6-0914-D5A1-A592A7BC6D30}"/>
                    </a:ext>
                  </a:extLst>
                </p14:cNvPr>
                <p14:cNvContentPartPr/>
                <p14:nvPr/>
              </p14:nvContentPartPr>
              <p14:xfrm>
                <a:off x="1312810" y="6144209"/>
                <a:ext cx="11880" cy="504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078B30F9-95A6-0914-D5A1-A592A7BC6D30}"/>
                    </a:ext>
                  </a:extLst>
                </p:cNvPr>
                <p:cNvPicPr/>
                <p:nvPr/>
              </p:nvPicPr>
              <p:blipFill>
                <a:blip r:embed="rId666"/>
                <a:stretch>
                  <a:fillRect/>
                </a:stretch>
              </p:blipFill>
              <p:spPr>
                <a:xfrm>
                  <a:off x="1303810" y="6135569"/>
                  <a:ext cx="295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7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F820E29E-810C-1DF1-C004-99BAD4E83D04}"/>
                    </a:ext>
                  </a:extLst>
                </p14:cNvPr>
                <p14:cNvContentPartPr/>
                <p14:nvPr/>
              </p14:nvContentPartPr>
              <p14:xfrm>
                <a:off x="1343410" y="6171929"/>
                <a:ext cx="63720" cy="4500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F820E29E-810C-1DF1-C004-99BAD4E83D04}"/>
                    </a:ext>
                  </a:extLst>
                </p:cNvPr>
                <p:cNvPicPr/>
                <p:nvPr/>
              </p:nvPicPr>
              <p:blipFill>
                <a:blip r:embed="rId668"/>
                <a:stretch>
                  <a:fillRect/>
                </a:stretch>
              </p:blipFill>
              <p:spPr>
                <a:xfrm>
                  <a:off x="1334410" y="6163289"/>
                  <a:ext cx="813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9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7B50C87E-5FD9-1C1F-EFFF-9947CA4CEDDF}"/>
                    </a:ext>
                  </a:extLst>
                </p14:cNvPr>
                <p14:cNvContentPartPr/>
                <p14:nvPr/>
              </p14:nvContentPartPr>
              <p14:xfrm>
                <a:off x="912490" y="6268049"/>
                <a:ext cx="490680" cy="6984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7B50C87E-5FD9-1C1F-EFFF-9947CA4CEDDF}"/>
                    </a:ext>
                  </a:extLst>
                </p:cNvPr>
                <p:cNvPicPr/>
                <p:nvPr/>
              </p:nvPicPr>
              <p:blipFill>
                <a:blip r:embed="rId670"/>
                <a:stretch>
                  <a:fillRect/>
                </a:stretch>
              </p:blipFill>
              <p:spPr>
                <a:xfrm>
                  <a:off x="903850" y="6259409"/>
                  <a:ext cx="5083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1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98D7BE26-3302-50E4-59F9-771F5A4A11FC}"/>
                    </a:ext>
                  </a:extLst>
                </p14:cNvPr>
                <p14:cNvContentPartPr/>
                <p14:nvPr/>
              </p14:nvContentPartPr>
              <p14:xfrm>
                <a:off x="936970" y="6386129"/>
                <a:ext cx="408600" cy="17712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98D7BE26-3302-50E4-59F9-771F5A4A11FC}"/>
                    </a:ext>
                  </a:extLst>
                </p:cNvPr>
                <p:cNvPicPr/>
                <p:nvPr/>
              </p:nvPicPr>
              <p:blipFill>
                <a:blip r:embed="rId672"/>
                <a:stretch>
                  <a:fillRect/>
                </a:stretch>
              </p:blipFill>
              <p:spPr>
                <a:xfrm>
                  <a:off x="927970" y="6377489"/>
                  <a:ext cx="42624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3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B2F158C0-EA9C-B8CD-03AF-F749840450D7}"/>
                    </a:ext>
                  </a:extLst>
                </p14:cNvPr>
                <p14:cNvContentPartPr/>
                <p14:nvPr/>
              </p14:nvContentPartPr>
              <p14:xfrm>
                <a:off x="859570" y="6359849"/>
                <a:ext cx="26640" cy="18468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B2F158C0-EA9C-B8CD-03AF-F749840450D7}"/>
                    </a:ext>
                  </a:extLst>
                </p:cNvPr>
                <p:cNvPicPr/>
                <p:nvPr/>
              </p:nvPicPr>
              <p:blipFill>
                <a:blip r:embed="rId674"/>
                <a:stretch>
                  <a:fillRect/>
                </a:stretch>
              </p:blipFill>
              <p:spPr>
                <a:xfrm>
                  <a:off x="850930" y="6351209"/>
                  <a:ext cx="44280" cy="20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75">
            <p14:nvContentPartPr>
              <p14:cNvPr id="446" name="Ink 445">
                <a:extLst>
                  <a:ext uri="{FF2B5EF4-FFF2-40B4-BE49-F238E27FC236}">
                    <a16:creationId xmlns:a16="http://schemas.microsoft.com/office/drawing/2014/main" id="{0A4BBDC7-BE9A-C263-8A35-FC2A50C8E63C}"/>
                  </a:ext>
                </a:extLst>
              </p14:cNvPr>
              <p14:cNvContentPartPr/>
              <p14:nvPr/>
            </p14:nvContentPartPr>
            <p14:xfrm>
              <a:off x="1314610" y="5931449"/>
              <a:ext cx="218880" cy="32040"/>
            </p14:xfrm>
          </p:contentPart>
        </mc:Choice>
        <mc:Fallback xmlns="">
          <p:pic>
            <p:nvPicPr>
              <p:cNvPr id="446" name="Ink 445">
                <a:extLst>
                  <a:ext uri="{FF2B5EF4-FFF2-40B4-BE49-F238E27FC236}">
                    <a16:creationId xmlns:a16="http://schemas.microsoft.com/office/drawing/2014/main" id="{0A4BBDC7-BE9A-C263-8A35-FC2A50C8E63C}"/>
                  </a:ext>
                </a:extLst>
              </p:cNvPr>
              <p:cNvPicPr/>
              <p:nvPr/>
            </p:nvPicPr>
            <p:blipFill>
              <a:blip r:embed="rId676"/>
              <a:stretch>
                <a:fillRect/>
              </a:stretch>
            </p:blipFill>
            <p:spPr>
              <a:xfrm>
                <a:off x="1305610" y="5922449"/>
                <a:ext cx="23652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7">
            <p14:nvContentPartPr>
              <p14:cNvPr id="448" name="Ink 447">
                <a:extLst>
                  <a:ext uri="{FF2B5EF4-FFF2-40B4-BE49-F238E27FC236}">
                    <a16:creationId xmlns:a16="http://schemas.microsoft.com/office/drawing/2014/main" id="{B407D014-E0A5-68DC-D81A-8654F661E59C}"/>
                  </a:ext>
                </a:extLst>
              </p14:cNvPr>
              <p14:cNvContentPartPr/>
              <p14:nvPr/>
            </p14:nvContentPartPr>
            <p14:xfrm>
              <a:off x="6257410" y="6511769"/>
              <a:ext cx="13320" cy="7200"/>
            </p14:xfrm>
          </p:contentPart>
        </mc:Choice>
        <mc:Fallback xmlns="">
          <p:pic>
            <p:nvPicPr>
              <p:cNvPr id="448" name="Ink 447">
                <a:extLst>
                  <a:ext uri="{FF2B5EF4-FFF2-40B4-BE49-F238E27FC236}">
                    <a16:creationId xmlns:a16="http://schemas.microsoft.com/office/drawing/2014/main" id="{B407D014-E0A5-68DC-D81A-8654F661E59C}"/>
                  </a:ext>
                </a:extLst>
              </p:cNvPr>
              <p:cNvPicPr/>
              <p:nvPr/>
            </p:nvPicPr>
            <p:blipFill>
              <a:blip r:embed="rId678"/>
              <a:stretch>
                <a:fillRect/>
              </a:stretch>
            </p:blipFill>
            <p:spPr>
              <a:xfrm>
                <a:off x="6248770" y="6503129"/>
                <a:ext cx="30960" cy="2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9886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92D633-2A71-9A25-53B3-345E0F7389CB}"/>
              </a:ext>
            </a:extLst>
          </p:cNvPr>
          <p:cNvGrpSpPr/>
          <p:nvPr/>
        </p:nvGrpSpPr>
        <p:grpSpPr>
          <a:xfrm>
            <a:off x="1591450" y="351809"/>
            <a:ext cx="250920" cy="279360"/>
            <a:chOff x="1591450" y="351809"/>
            <a:chExt cx="250920" cy="27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320EC95-31B0-8D5F-A399-34F3CBBDAFDC}"/>
                    </a:ext>
                  </a:extLst>
                </p14:cNvPr>
                <p14:cNvContentPartPr/>
                <p14:nvPr/>
              </p14:nvContentPartPr>
              <p14:xfrm>
                <a:off x="1678570" y="351809"/>
                <a:ext cx="10080" cy="207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320EC95-31B0-8D5F-A399-34F3CBBDAFD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69930" y="343169"/>
                  <a:ext cx="277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B3920C2-5074-C125-AA38-DDD3F39256E5}"/>
                    </a:ext>
                  </a:extLst>
                </p14:cNvPr>
                <p14:cNvContentPartPr/>
                <p14:nvPr/>
              </p14:nvContentPartPr>
              <p14:xfrm>
                <a:off x="1591450" y="607409"/>
                <a:ext cx="250920" cy="23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B3920C2-5074-C125-AA38-DDD3F39256E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82450" y="598409"/>
                  <a:ext cx="268560" cy="4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92BFAC8-FE5F-93FA-CBB5-1A82D6BF0703}"/>
              </a:ext>
            </a:extLst>
          </p:cNvPr>
          <p:cNvGrpSpPr/>
          <p:nvPr/>
        </p:nvGrpSpPr>
        <p:grpSpPr>
          <a:xfrm>
            <a:off x="1584610" y="740969"/>
            <a:ext cx="230400" cy="142920"/>
            <a:chOff x="1584610" y="740969"/>
            <a:chExt cx="230400" cy="14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17C7829-8991-FEB7-747E-D76AE501A7CE}"/>
                    </a:ext>
                  </a:extLst>
                </p14:cNvPr>
                <p14:cNvContentPartPr/>
                <p14:nvPr/>
              </p14:nvContentPartPr>
              <p14:xfrm>
                <a:off x="1677850" y="746729"/>
                <a:ext cx="5400" cy="137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17C7829-8991-FEB7-747E-D76AE501A7C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68850" y="737729"/>
                  <a:ext cx="230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F404160-FCAA-7CC9-18DD-1D4DB2F18066}"/>
                    </a:ext>
                  </a:extLst>
                </p14:cNvPr>
                <p14:cNvContentPartPr/>
                <p14:nvPr/>
              </p14:nvContentPartPr>
              <p14:xfrm>
                <a:off x="1584610" y="740969"/>
                <a:ext cx="230400" cy="78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F404160-FCAA-7CC9-18DD-1D4DB2F1806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75610" y="732329"/>
                  <a:ext cx="248040" cy="9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775B46-6FBB-4FDA-9678-B16FC143B1A6}"/>
              </a:ext>
            </a:extLst>
          </p:cNvPr>
          <p:cNvGrpSpPr/>
          <p:nvPr/>
        </p:nvGrpSpPr>
        <p:grpSpPr>
          <a:xfrm>
            <a:off x="2063410" y="592289"/>
            <a:ext cx="151200" cy="66240"/>
            <a:chOff x="2063410" y="592289"/>
            <a:chExt cx="151200" cy="6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8361F2F-C024-79A5-6398-191FA56D3426}"/>
                    </a:ext>
                  </a:extLst>
                </p14:cNvPr>
                <p14:cNvContentPartPr/>
                <p14:nvPr/>
              </p14:nvContentPartPr>
              <p14:xfrm>
                <a:off x="2081770" y="592289"/>
                <a:ext cx="102600" cy="8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8361F2F-C024-79A5-6398-191FA56D342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73130" y="583649"/>
                  <a:ext cx="1202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38C2928-8441-033D-5F86-B27F1CAE6308}"/>
                    </a:ext>
                  </a:extLst>
                </p14:cNvPr>
                <p14:cNvContentPartPr/>
                <p14:nvPr/>
              </p14:nvContentPartPr>
              <p14:xfrm>
                <a:off x="2063410" y="639449"/>
                <a:ext cx="151200" cy="19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38C2928-8441-033D-5F86-B27F1CAE630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54410" y="630449"/>
                  <a:ext cx="16884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01B82B-ABE5-AEFE-A267-9016CB079F85}"/>
              </a:ext>
            </a:extLst>
          </p:cNvPr>
          <p:cNvGrpSpPr/>
          <p:nvPr/>
        </p:nvGrpSpPr>
        <p:grpSpPr>
          <a:xfrm>
            <a:off x="2466610" y="258929"/>
            <a:ext cx="733680" cy="730440"/>
            <a:chOff x="2466610" y="258929"/>
            <a:chExt cx="733680" cy="73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48FE89F-9B96-976A-8F2D-2C25FF6F2082}"/>
                    </a:ext>
                  </a:extLst>
                </p14:cNvPr>
                <p14:cNvContentPartPr/>
                <p14:nvPr/>
              </p14:nvContentPartPr>
              <p14:xfrm>
                <a:off x="2615290" y="258929"/>
                <a:ext cx="167400" cy="226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48FE89F-9B96-976A-8F2D-2C25FF6F208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06650" y="250289"/>
                  <a:ext cx="18504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07ED631-9D34-C546-658E-AE35E6C902EB}"/>
                    </a:ext>
                  </a:extLst>
                </p14:cNvPr>
                <p14:cNvContentPartPr/>
                <p14:nvPr/>
              </p14:nvContentPartPr>
              <p14:xfrm>
                <a:off x="2783050" y="445409"/>
                <a:ext cx="49680" cy="102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07ED631-9D34-C546-658E-AE35E6C902E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74410" y="436409"/>
                  <a:ext cx="673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5C1E399-022F-8F40-6663-BCC071DE55C0}"/>
                    </a:ext>
                  </a:extLst>
                </p14:cNvPr>
                <p14:cNvContentPartPr/>
                <p14:nvPr/>
              </p14:nvContentPartPr>
              <p14:xfrm>
                <a:off x="2842090" y="366929"/>
                <a:ext cx="5040" cy="12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5C1E399-022F-8F40-6663-BCC071DE55C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33090" y="357929"/>
                  <a:ext cx="226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BCDB6E6-0486-FA7D-0B1D-DF7CAD7B7667}"/>
                    </a:ext>
                  </a:extLst>
                </p14:cNvPr>
                <p14:cNvContentPartPr/>
                <p14:nvPr/>
              </p14:nvContentPartPr>
              <p14:xfrm>
                <a:off x="2892130" y="440369"/>
                <a:ext cx="124920" cy="103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BCDB6E6-0486-FA7D-0B1D-DF7CAD7B766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83490" y="431369"/>
                  <a:ext cx="14256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2FF2BC6-A9EA-972F-8B41-FDFE6A7C68D5}"/>
                    </a:ext>
                  </a:extLst>
                </p14:cNvPr>
                <p14:cNvContentPartPr/>
                <p14:nvPr/>
              </p14:nvContentPartPr>
              <p14:xfrm>
                <a:off x="2466610" y="614609"/>
                <a:ext cx="733680" cy="41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2FF2BC6-A9EA-972F-8B41-FDFE6A7C68D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457610" y="605609"/>
                  <a:ext cx="7513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2D62827-04EA-A4B0-2B57-779648159B6F}"/>
                    </a:ext>
                  </a:extLst>
                </p14:cNvPr>
                <p14:cNvContentPartPr/>
                <p14:nvPr/>
              </p14:nvContentPartPr>
              <p14:xfrm>
                <a:off x="2690530" y="747809"/>
                <a:ext cx="20880" cy="231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2D62827-04EA-A4B0-2B57-779648159B6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81890" y="738809"/>
                  <a:ext cx="3852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75C0857-5417-66C8-C0B0-BF4D83D0649F}"/>
                    </a:ext>
                  </a:extLst>
                </p14:cNvPr>
                <p14:cNvContentPartPr/>
                <p14:nvPr/>
              </p14:nvContentPartPr>
              <p14:xfrm>
                <a:off x="2678290" y="741329"/>
                <a:ext cx="196920" cy="248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75C0857-5417-66C8-C0B0-BF4D83D0649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69290" y="732329"/>
                  <a:ext cx="214560" cy="26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4604EA-F38B-CC1C-6D17-4EC3574B9CD3}"/>
              </a:ext>
            </a:extLst>
          </p:cNvPr>
          <p:cNvGrpSpPr/>
          <p:nvPr/>
        </p:nvGrpSpPr>
        <p:grpSpPr>
          <a:xfrm>
            <a:off x="3415210" y="180809"/>
            <a:ext cx="1566720" cy="810720"/>
            <a:chOff x="3415210" y="180809"/>
            <a:chExt cx="1566720" cy="81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6726678-4005-D22C-ADE4-08DF50260CA9}"/>
                    </a:ext>
                  </a:extLst>
                </p14:cNvPr>
                <p14:cNvContentPartPr/>
                <p14:nvPr/>
              </p14:nvContentPartPr>
              <p14:xfrm>
                <a:off x="3415210" y="180809"/>
                <a:ext cx="1495440" cy="810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6726678-4005-D22C-ADE4-08DF50260CA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406210" y="172169"/>
                  <a:ext cx="1513080" cy="82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33A66AE-D8F2-6092-E760-AEC17B166FB9}"/>
                    </a:ext>
                  </a:extLst>
                </p14:cNvPr>
                <p14:cNvContentPartPr/>
                <p14:nvPr/>
              </p14:nvContentPartPr>
              <p14:xfrm>
                <a:off x="4102090" y="355409"/>
                <a:ext cx="117720" cy="193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33A66AE-D8F2-6092-E760-AEC17B166FB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093090" y="346769"/>
                  <a:ext cx="1353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D02907E-8384-715E-2AFE-9800D881ADF2}"/>
                    </a:ext>
                  </a:extLst>
                </p14:cNvPr>
                <p14:cNvContentPartPr/>
                <p14:nvPr/>
              </p14:nvContentPartPr>
              <p14:xfrm>
                <a:off x="4136290" y="415889"/>
                <a:ext cx="112320" cy="46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D02907E-8384-715E-2AFE-9800D881ADF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127650" y="407249"/>
                  <a:ext cx="1299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885E814-F0E5-9942-4ED7-6AA251EE0393}"/>
                    </a:ext>
                  </a:extLst>
                </p14:cNvPr>
                <p14:cNvContentPartPr/>
                <p14:nvPr/>
              </p14:nvContentPartPr>
              <p14:xfrm>
                <a:off x="4114690" y="360809"/>
                <a:ext cx="151920" cy="21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885E814-F0E5-9942-4ED7-6AA251EE039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105690" y="351809"/>
                  <a:ext cx="1695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1E859B6-90AD-4142-AAFD-52983905BB99}"/>
                    </a:ext>
                  </a:extLst>
                </p14:cNvPr>
                <p14:cNvContentPartPr/>
                <p14:nvPr/>
              </p14:nvContentPartPr>
              <p14:xfrm>
                <a:off x="4307290" y="560969"/>
                <a:ext cx="24120" cy="56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1E859B6-90AD-4142-AAFD-52983905BB9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298650" y="552329"/>
                  <a:ext cx="417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3015143-707E-D43A-8617-790C636EB927}"/>
                    </a:ext>
                  </a:extLst>
                </p14:cNvPr>
                <p14:cNvContentPartPr/>
                <p14:nvPr/>
              </p14:nvContentPartPr>
              <p14:xfrm>
                <a:off x="4345810" y="418769"/>
                <a:ext cx="3240" cy="17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3015143-707E-D43A-8617-790C636EB92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36810" y="410129"/>
                  <a:ext cx="208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0168DED-3C34-AB93-2191-31C8F29BCD52}"/>
                    </a:ext>
                  </a:extLst>
                </p14:cNvPr>
                <p14:cNvContentPartPr/>
                <p14:nvPr/>
              </p14:nvContentPartPr>
              <p14:xfrm>
                <a:off x="4376050" y="534329"/>
                <a:ext cx="111240" cy="82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0168DED-3C34-AB93-2191-31C8F29BCD5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367410" y="525329"/>
                  <a:ext cx="12888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3CE72CD-9E9F-8723-5FE6-DF32664C5F9A}"/>
                    </a:ext>
                  </a:extLst>
                </p14:cNvPr>
                <p14:cNvContentPartPr/>
                <p14:nvPr/>
              </p14:nvContentPartPr>
              <p14:xfrm>
                <a:off x="3809770" y="683369"/>
                <a:ext cx="1172160" cy="59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3CE72CD-9E9F-8723-5FE6-DF32664C5F9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801130" y="674729"/>
                  <a:ext cx="1189800" cy="7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CF59249-CA17-F959-7A63-05B11565FC63}"/>
              </a:ext>
            </a:extLst>
          </p:cNvPr>
          <p:cNvGrpSpPr/>
          <p:nvPr/>
        </p:nvGrpSpPr>
        <p:grpSpPr>
          <a:xfrm>
            <a:off x="3872770" y="784169"/>
            <a:ext cx="1084680" cy="316800"/>
            <a:chOff x="3872770" y="784169"/>
            <a:chExt cx="1084680" cy="31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3E7347E-3828-8B2D-CBEC-91F2B391C950}"/>
                    </a:ext>
                  </a:extLst>
                </p14:cNvPr>
                <p14:cNvContentPartPr/>
                <p14:nvPr/>
              </p14:nvContentPartPr>
              <p14:xfrm>
                <a:off x="3872770" y="813689"/>
                <a:ext cx="195120" cy="260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3E7347E-3828-8B2D-CBEC-91F2B391C95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864130" y="805049"/>
                  <a:ext cx="21276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2095385-0129-1952-2BE7-DF9EFDE7A03B}"/>
                    </a:ext>
                  </a:extLst>
                </p14:cNvPr>
                <p14:cNvContentPartPr/>
                <p14:nvPr/>
              </p14:nvContentPartPr>
              <p14:xfrm>
                <a:off x="4103170" y="784169"/>
                <a:ext cx="80640" cy="273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2095385-0129-1952-2BE7-DF9EFDE7A03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094170" y="775169"/>
                  <a:ext cx="9828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0C85BFD-45DD-52ED-269F-568FC1CDDF4D}"/>
                    </a:ext>
                  </a:extLst>
                </p14:cNvPr>
                <p14:cNvContentPartPr/>
                <p14:nvPr/>
              </p14:nvContentPartPr>
              <p14:xfrm>
                <a:off x="4211530" y="859409"/>
                <a:ext cx="136440" cy="192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0C85BFD-45DD-52ED-269F-568FC1CDDF4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202890" y="850769"/>
                  <a:ext cx="1540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2ADB19C-F0E7-E380-5B5B-3204A2AA7399}"/>
                    </a:ext>
                  </a:extLst>
                </p14:cNvPr>
                <p14:cNvContentPartPr/>
                <p14:nvPr/>
              </p14:nvContentPartPr>
              <p14:xfrm>
                <a:off x="4364890" y="846089"/>
                <a:ext cx="48240" cy="249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2ADB19C-F0E7-E380-5B5B-3204A2AA739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355890" y="837089"/>
                  <a:ext cx="658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ADC93AA-A716-389B-C8AE-64C43DF91D88}"/>
                    </a:ext>
                  </a:extLst>
                </p14:cNvPr>
                <p14:cNvContentPartPr/>
                <p14:nvPr/>
              </p14:nvContentPartPr>
              <p14:xfrm>
                <a:off x="4493410" y="944369"/>
                <a:ext cx="91800" cy="11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ADC93AA-A716-389B-C8AE-64C43DF91D8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484770" y="935729"/>
                  <a:ext cx="1094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6FBCF9C-FD17-8D43-A087-F1AB8D338872}"/>
                    </a:ext>
                  </a:extLst>
                </p14:cNvPr>
                <p14:cNvContentPartPr/>
                <p14:nvPr/>
              </p14:nvContentPartPr>
              <p14:xfrm>
                <a:off x="4640650" y="853289"/>
                <a:ext cx="182520" cy="182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6FBCF9C-FD17-8D43-A087-F1AB8D33887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32010" y="844289"/>
                  <a:ext cx="2001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D79A660-A238-C486-4AD4-8F172588DE0B}"/>
                    </a:ext>
                  </a:extLst>
                </p14:cNvPr>
                <p14:cNvContentPartPr/>
                <p14:nvPr/>
              </p14:nvContentPartPr>
              <p14:xfrm>
                <a:off x="4671610" y="940409"/>
                <a:ext cx="130680" cy="21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D79A660-A238-C486-4AD4-8F172588DE0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662610" y="931409"/>
                  <a:ext cx="148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EE1C790-6E68-C672-D7A1-861DDD1310B0}"/>
                    </a:ext>
                  </a:extLst>
                </p14:cNvPr>
                <p14:cNvContentPartPr/>
                <p14:nvPr/>
              </p14:nvContentPartPr>
              <p14:xfrm>
                <a:off x="4658650" y="859049"/>
                <a:ext cx="195840" cy="11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EE1C790-6E68-C672-D7A1-861DDD1310B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650010" y="850049"/>
                  <a:ext cx="2134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F645EDA-DD6C-BB73-9979-AF2EB64D44B7}"/>
                    </a:ext>
                  </a:extLst>
                </p14:cNvPr>
                <p14:cNvContentPartPr/>
                <p14:nvPr/>
              </p14:nvContentPartPr>
              <p14:xfrm>
                <a:off x="4871410" y="1035089"/>
                <a:ext cx="86040" cy="65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F645EDA-DD6C-BB73-9979-AF2EB64D44B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862410" y="1026089"/>
                  <a:ext cx="103680" cy="8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B7677E5-7A52-1D1F-D8F4-C4446A65B328}"/>
                  </a:ext>
                </a:extLst>
              </p14:cNvPr>
              <p14:cNvContentPartPr/>
              <p14:nvPr/>
            </p14:nvContentPartPr>
            <p14:xfrm>
              <a:off x="5306650" y="578969"/>
              <a:ext cx="185400" cy="954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B7677E5-7A52-1D1F-D8F4-C4446A65B32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297650" y="570329"/>
                <a:ext cx="203040" cy="11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C2430DFD-314D-26C7-7DAD-8DF7E1B7187A}"/>
              </a:ext>
            </a:extLst>
          </p:cNvPr>
          <p:cNvGrpSpPr/>
          <p:nvPr/>
        </p:nvGrpSpPr>
        <p:grpSpPr>
          <a:xfrm>
            <a:off x="5509690" y="213929"/>
            <a:ext cx="498600" cy="191160"/>
            <a:chOff x="5509690" y="213929"/>
            <a:chExt cx="498600" cy="19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80EF3A6-9F9D-3A91-2346-D805BCE7B231}"/>
                    </a:ext>
                  </a:extLst>
                </p14:cNvPr>
                <p14:cNvContentPartPr/>
                <p14:nvPr/>
              </p14:nvContentPartPr>
              <p14:xfrm>
                <a:off x="5509690" y="355409"/>
                <a:ext cx="110520" cy="24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80EF3A6-9F9D-3A91-2346-D805BCE7B23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500690" y="346769"/>
                  <a:ext cx="1281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88A88E4-37A1-2327-6F43-B2CE3677E2E1}"/>
                    </a:ext>
                  </a:extLst>
                </p14:cNvPr>
                <p14:cNvContentPartPr/>
                <p14:nvPr/>
              </p14:nvContentPartPr>
              <p14:xfrm>
                <a:off x="5805250" y="213929"/>
                <a:ext cx="203040" cy="191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88A88E4-37A1-2327-6F43-B2CE3677E2E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796250" y="204929"/>
                  <a:ext cx="220680" cy="2088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91426BF-DF2D-DF88-073C-CF2F1C7D051B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7423111" y="1052009"/>
            <a:ext cx="4072084" cy="46335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9B02ED5-30F6-D519-B37A-E3B4D7EF3355}"/>
                  </a:ext>
                </a:extLst>
              </p14:cNvPr>
              <p14:cNvContentPartPr/>
              <p14:nvPr/>
            </p14:nvContentPartPr>
            <p14:xfrm>
              <a:off x="7661410" y="3423329"/>
              <a:ext cx="128880" cy="79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9B02ED5-30F6-D519-B37A-E3B4D7EF335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652770" y="3414689"/>
                <a:ext cx="146520" cy="96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F9BCCF8A-9FF0-9D4E-E2EE-D6805786469D}"/>
              </a:ext>
            </a:extLst>
          </p:cNvPr>
          <p:cNvGrpSpPr/>
          <p:nvPr/>
        </p:nvGrpSpPr>
        <p:grpSpPr>
          <a:xfrm>
            <a:off x="8283490" y="1371329"/>
            <a:ext cx="1708560" cy="384840"/>
            <a:chOff x="8283490" y="1371329"/>
            <a:chExt cx="1708560" cy="38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054C670-E1B6-2833-6746-812C96E28402}"/>
                    </a:ext>
                  </a:extLst>
                </p14:cNvPr>
                <p14:cNvContentPartPr/>
                <p14:nvPr/>
              </p14:nvContentPartPr>
              <p14:xfrm>
                <a:off x="8283490" y="1638089"/>
                <a:ext cx="822960" cy="38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054C670-E1B6-2833-6746-812C96E2840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274850" y="1629089"/>
                  <a:ext cx="8406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40812F2-05D8-D45B-78B1-B2A41A77E278}"/>
                    </a:ext>
                  </a:extLst>
                </p14:cNvPr>
                <p14:cNvContentPartPr/>
                <p14:nvPr/>
              </p14:nvContentPartPr>
              <p14:xfrm>
                <a:off x="9250810" y="1443689"/>
                <a:ext cx="156240" cy="2840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40812F2-05D8-D45B-78B1-B2A41A77E27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242170" y="1434689"/>
                  <a:ext cx="17388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8F2319D-943E-907B-F758-906446F407FF}"/>
                    </a:ext>
                  </a:extLst>
                </p14:cNvPr>
                <p14:cNvContentPartPr/>
                <p14:nvPr/>
              </p14:nvContentPartPr>
              <p14:xfrm>
                <a:off x="9519010" y="1371329"/>
                <a:ext cx="66240" cy="372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8F2319D-943E-907B-F758-906446F407F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510370" y="1362329"/>
                  <a:ext cx="8388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C3DA2BC-B5A9-5876-B428-063E770CC6A6}"/>
                    </a:ext>
                  </a:extLst>
                </p14:cNvPr>
                <p14:cNvContentPartPr/>
                <p14:nvPr/>
              </p14:nvContentPartPr>
              <p14:xfrm>
                <a:off x="9652930" y="1472849"/>
                <a:ext cx="177840" cy="257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C3DA2BC-B5A9-5876-B428-063E770CC6A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644290" y="1463849"/>
                  <a:ext cx="19548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7AD13FE-8427-55EF-2A33-97F8B4880A78}"/>
                    </a:ext>
                  </a:extLst>
                </p14:cNvPr>
                <p14:cNvContentPartPr/>
                <p14:nvPr/>
              </p14:nvContentPartPr>
              <p14:xfrm>
                <a:off x="9832210" y="1371329"/>
                <a:ext cx="159840" cy="3848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7AD13FE-8427-55EF-2A33-97F8B4880A7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823210" y="1362329"/>
                  <a:ext cx="177480" cy="40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F76ABE73-9770-95BA-2697-D89091E42E51}"/>
                  </a:ext>
                </a:extLst>
              </p14:cNvPr>
              <p14:cNvContentPartPr/>
              <p14:nvPr/>
            </p14:nvContentPartPr>
            <p14:xfrm>
              <a:off x="8211490" y="1769849"/>
              <a:ext cx="162720" cy="14958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F76ABE73-9770-95BA-2697-D89091E42E51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8175850" y="1698209"/>
                <a:ext cx="234360" cy="163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CB37433-3D78-D330-5A09-659FC03C6D02}"/>
                  </a:ext>
                </a:extLst>
              </p14:cNvPr>
              <p14:cNvContentPartPr/>
              <p14:nvPr/>
            </p14:nvContentPartPr>
            <p14:xfrm>
              <a:off x="8254690" y="1755449"/>
              <a:ext cx="158400" cy="1036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CB37433-3D78-D330-5A09-659FC03C6D02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218690" y="1683809"/>
                <a:ext cx="23004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B45EB77-9FA6-F344-C84D-916FC000D2D6}"/>
                  </a:ext>
                </a:extLst>
              </p14:cNvPr>
              <p14:cNvContentPartPr/>
              <p14:nvPr/>
            </p14:nvContentPartPr>
            <p14:xfrm>
              <a:off x="3836410" y="836729"/>
              <a:ext cx="1074240" cy="2775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B45EB77-9FA6-F344-C84D-916FC000D2D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00410" y="764729"/>
                <a:ext cx="114588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8EE2E86E-138B-2C2A-C7B2-DFEE9D659814}"/>
                  </a:ext>
                </a:extLst>
              </p14:cNvPr>
              <p14:cNvContentPartPr/>
              <p14:nvPr/>
            </p14:nvContentPartPr>
            <p14:xfrm>
              <a:off x="8414530" y="3392729"/>
              <a:ext cx="144360" cy="812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8EE2E86E-138B-2C2A-C7B2-DFEE9D659814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8378890" y="3320729"/>
                <a:ext cx="216000" cy="9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618BC26-1995-A138-6459-4774C3F2B49E}"/>
                  </a:ext>
                </a:extLst>
              </p14:cNvPr>
              <p14:cNvContentPartPr/>
              <p14:nvPr/>
            </p14:nvContentPartPr>
            <p14:xfrm>
              <a:off x="8456650" y="3405689"/>
              <a:ext cx="119520" cy="84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618BC26-1995-A138-6459-4774C3F2B49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8421010" y="3334049"/>
                <a:ext cx="19116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5B6DBEE-6E2F-8BA1-AFB1-D8162F8F1178}"/>
                  </a:ext>
                </a:extLst>
              </p14:cNvPr>
              <p14:cNvContentPartPr/>
              <p14:nvPr/>
            </p14:nvContentPartPr>
            <p14:xfrm>
              <a:off x="4075450" y="312209"/>
              <a:ext cx="527400" cy="2725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5B6DBEE-6E2F-8BA1-AFB1-D8162F8F117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039810" y="240569"/>
                <a:ext cx="599040" cy="41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883264A-5816-F376-EBE5-E609BD74C61E}"/>
                  </a:ext>
                </a:extLst>
              </p14:cNvPr>
              <p14:cNvContentPartPr/>
              <p14:nvPr/>
            </p14:nvContentPartPr>
            <p14:xfrm>
              <a:off x="4426450" y="393209"/>
              <a:ext cx="187560" cy="149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883264A-5816-F376-EBE5-E609BD74C61E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390810" y="321209"/>
                <a:ext cx="259200" cy="29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7E2DB09E-6EA6-9034-FA7A-432BC0856E86}"/>
              </a:ext>
            </a:extLst>
          </p:cNvPr>
          <p:cNvGrpSpPr/>
          <p:nvPr/>
        </p:nvGrpSpPr>
        <p:grpSpPr>
          <a:xfrm>
            <a:off x="3451210" y="1298249"/>
            <a:ext cx="1577880" cy="591120"/>
            <a:chOff x="3451210" y="1298249"/>
            <a:chExt cx="1577880" cy="59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B913F1B-2787-6B09-0AF8-29C3FE50F171}"/>
                    </a:ext>
                  </a:extLst>
                </p14:cNvPr>
                <p14:cNvContentPartPr/>
                <p14:nvPr/>
              </p14:nvContentPartPr>
              <p14:xfrm>
                <a:off x="3451210" y="1298249"/>
                <a:ext cx="1577880" cy="254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B913F1B-2787-6B09-0AF8-29C3FE50F17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442570" y="1289609"/>
                  <a:ext cx="159552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FF5B535-39AF-4DB8-E994-FB07955A56FA}"/>
                    </a:ext>
                  </a:extLst>
                </p14:cNvPr>
                <p14:cNvContentPartPr/>
                <p14:nvPr/>
              </p14:nvContentPartPr>
              <p14:xfrm>
                <a:off x="3925330" y="1727009"/>
                <a:ext cx="317520" cy="896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FF5B535-39AF-4DB8-E994-FB07955A56F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916330" y="1718009"/>
                  <a:ext cx="33516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13CEB7D-7B65-8D6F-9F34-19540FE24656}"/>
                    </a:ext>
                  </a:extLst>
                </p14:cNvPr>
                <p14:cNvContentPartPr/>
                <p14:nvPr/>
              </p14:nvContentPartPr>
              <p14:xfrm>
                <a:off x="3987610" y="1831409"/>
                <a:ext cx="256680" cy="57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13CEB7D-7B65-8D6F-9F34-19540FE2465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978970" y="1822769"/>
                  <a:ext cx="2743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0C82D9D-128C-344D-26CC-314A4202C4E6}"/>
                    </a:ext>
                  </a:extLst>
                </p14:cNvPr>
                <p14:cNvContentPartPr/>
                <p14:nvPr/>
              </p14:nvContentPartPr>
              <p14:xfrm>
                <a:off x="4413130" y="1577249"/>
                <a:ext cx="169200" cy="267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0C82D9D-128C-344D-26CC-314A4202C4E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404490" y="1568609"/>
                  <a:ext cx="186840" cy="28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F7B24AF-8B14-B83B-AEC5-630B6324223F}"/>
              </a:ext>
            </a:extLst>
          </p:cNvPr>
          <p:cNvGrpSpPr/>
          <p:nvPr/>
        </p:nvGrpSpPr>
        <p:grpSpPr>
          <a:xfrm>
            <a:off x="1058650" y="2001689"/>
            <a:ext cx="3322080" cy="1499040"/>
            <a:chOff x="1058650" y="2001689"/>
            <a:chExt cx="3322080" cy="149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B4B93CB-75CC-4CC1-D127-B5DC5F56661C}"/>
                    </a:ext>
                  </a:extLst>
                </p14:cNvPr>
                <p14:cNvContentPartPr/>
                <p14:nvPr/>
              </p14:nvContentPartPr>
              <p14:xfrm>
                <a:off x="1639690" y="2250449"/>
                <a:ext cx="3960" cy="2656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B4B93CB-75CC-4CC1-D127-B5DC5F56661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630690" y="2241449"/>
                  <a:ext cx="2160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4E209DB-CEC3-0A73-1C58-344585D24E8C}"/>
                    </a:ext>
                  </a:extLst>
                </p14:cNvPr>
                <p14:cNvContentPartPr/>
                <p14:nvPr/>
              </p14:nvContentPartPr>
              <p14:xfrm>
                <a:off x="1456810" y="2539889"/>
                <a:ext cx="369360" cy="327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4E209DB-CEC3-0A73-1C58-344585D24E8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447810" y="2531249"/>
                  <a:ext cx="3870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E4BB37A-D181-9E1B-0EC0-6BCADA0146F4}"/>
                    </a:ext>
                  </a:extLst>
                </p14:cNvPr>
                <p14:cNvContentPartPr/>
                <p14:nvPr/>
              </p14:nvContentPartPr>
              <p14:xfrm>
                <a:off x="1637530" y="2717729"/>
                <a:ext cx="13680" cy="2592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E4BB37A-D181-9E1B-0EC0-6BCADA0146F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628530" y="2709089"/>
                  <a:ext cx="3132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D74AF2C-F0C1-5CF8-FA8D-78DE377D8D37}"/>
                    </a:ext>
                  </a:extLst>
                </p14:cNvPr>
                <p14:cNvContentPartPr/>
                <p14:nvPr/>
              </p14:nvContentPartPr>
              <p14:xfrm>
                <a:off x="1553290" y="2740769"/>
                <a:ext cx="253440" cy="507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D74AF2C-F0C1-5CF8-FA8D-78DE377D8D37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544290" y="2731769"/>
                  <a:ext cx="2710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27D221A-CB88-EBFC-2F24-DB6927EA5F15}"/>
                    </a:ext>
                  </a:extLst>
                </p14:cNvPr>
                <p14:cNvContentPartPr/>
                <p14:nvPr/>
              </p14:nvContentPartPr>
              <p14:xfrm>
                <a:off x="2149450" y="2506049"/>
                <a:ext cx="241560" cy="525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27D221A-CB88-EBFC-2F24-DB6927EA5F1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140810" y="2497409"/>
                  <a:ext cx="2592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43035F5-A294-8C95-FE57-41975E835A5C}"/>
                    </a:ext>
                  </a:extLst>
                </p14:cNvPr>
                <p14:cNvContentPartPr/>
                <p14:nvPr/>
              </p14:nvContentPartPr>
              <p14:xfrm>
                <a:off x="2146930" y="2653649"/>
                <a:ext cx="209880" cy="673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43035F5-A294-8C95-FE57-41975E835A5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137930" y="2645009"/>
                  <a:ext cx="2275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CBCB54F-3280-DA41-BEE7-2DA09A730A96}"/>
                    </a:ext>
                  </a:extLst>
                </p14:cNvPr>
                <p14:cNvContentPartPr/>
                <p14:nvPr/>
              </p14:nvContentPartPr>
              <p14:xfrm>
                <a:off x="2676850" y="2301929"/>
                <a:ext cx="215280" cy="2422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CBCB54F-3280-DA41-BEE7-2DA09A730A96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668210" y="2292929"/>
                  <a:ext cx="2329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D9AF0DC-34A7-C179-DB5F-3DFC4EB12AF4}"/>
                    </a:ext>
                  </a:extLst>
                </p14:cNvPr>
                <p14:cNvContentPartPr/>
                <p14:nvPr/>
              </p14:nvContentPartPr>
              <p14:xfrm>
                <a:off x="2896810" y="2526929"/>
                <a:ext cx="31320" cy="482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D9AF0DC-34A7-C179-DB5F-3DFC4EB12AF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887810" y="2517929"/>
                  <a:ext cx="489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557549E-D76F-A7F5-E56C-B74765FDCCEF}"/>
                    </a:ext>
                  </a:extLst>
                </p14:cNvPr>
                <p14:cNvContentPartPr/>
                <p14:nvPr/>
              </p14:nvContentPartPr>
              <p14:xfrm>
                <a:off x="2918050" y="2454929"/>
                <a:ext cx="8640" cy="86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557549E-D76F-A7F5-E56C-B74765FDCCEF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909050" y="2445929"/>
                  <a:ext cx="262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786466D-86AE-7070-81FA-74E29497F43A}"/>
                    </a:ext>
                  </a:extLst>
                </p14:cNvPr>
                <p14:cNvContentPartPr/>
                <p14:nvPr/>
              </p14:nvContentPartPr>
              <p14:xfrm>
                <a:off x="2979970" y="2516129"/>
                <a:ext cx="127800" cy="705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786466D-86AE-7070-81FA-74E29497F43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971330" y="2507489"/>
                  <a:ext cx="14544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F42EDB4-94C5-D4D1-79AA-D758EE715E9D}"/>
                    </a:ext>
                  </a:extLst>
                </p14:cNvPr>
                <p14:cNvContentPartPr/>
                <p14:nvPr/>
              </p14:nvContentPartPr>
              <p14:xfrm>
                <a:off x="2681890" y="2635289"/>
                <a:ext cx="573480" cy="101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F42EDB4-94C5-D4D1-79AA-D758EE715E9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673250" y="2626649"/>
                  <a:ext cx="59112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F5817BF9-B3A7-1F43-359E-92868206E96F}"/>
                    </a:ext>
                  </a:extLst>
                </p14:cNvPr>
                <p14:cNvContentPartPr/>
                <p14:nvPr/>
              </p14:nvContentPartPr>
              <p14:xfrm>
                <a:off x="2852170" y="2817809"/>
                <a:ext cx="138240" cy="276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F5817BF9-B3A7-1F43-359E-92868206E96F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843530" y="2809169"/>
                  <a:ext cx="15588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7734B4F-5251-0D0C-5049-FDE7F0E9E50D}"/>
                    </a:ext>
                  </a:extLst>
                </p14:cNvPr>
                <p14:cNvContentPartPr/>
                <p14:nvPr/>
              </p14:nvContentPartPr>
              <p14:xfrm>
                <a:off x="3369490" y="2580929"/>
                <a:ext cx="249840" cy="1926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7734B4F-5251-0D0C-5049-FDE7F0E9E50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360850" y="2572289"/>
                  <a:ext cx="2674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450BF4C-45AE-7845-5FA4-7D62D7DFC27E}"/>
                    </a:ext>
                  </a:extLst>
                </p14:cNvPr>
                <p14:cNvContentPartPr/>
                <p14:nvPr/>
              </p14:nvContentPartPr>
              <p14:xfrm>
                <a:off x="3640210" y="2418209"/>
                <a:ext cx="188640" cy="320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450BF4C-45AE-7845-5FA4-7D62D7DFC27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631570" y="2409209"/>
                  <a:ext cx="2062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0C4E372-9382-E613-606F-3E8A8BB1BCE7}"/>
                    </a:ext>
                  </a:extLst>
                </p14:cNvPr>
                <p14:cNvContentPartPr/>
                <p14:nvPr/>
              </p14:nvContentPartPr>
              <p14:xfrm>
                <a:off x="3957370" y="2287529"/>
                <a:ext cx="239760" cy="1954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0C4E372-9382-E613-606F-3E8A8BB1BCE7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948370" y="2278889"/>
                  <a:ext cx="2574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8658527-909C-592B-BA88-A44B4662C8B6}"/>
                    </a:ext>
                  </a:extLst>
                </p14:cNvPr>
                <p14:cNvContentPartPr/>
                <p14:nvPr/>
              </p14:nvContentPartPr>
              <p14:xfrm>
                <a:off x="1058650" y="2062169"/>
                <a:ext cx="45720" cy="13827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8658527-909C-592B-BA88-A44B4662C8B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049650" y="2053529"/>
                  <a:ext cx="63360" cy="14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5CC1684-F516-2C67-017A-D2241F87F6C1}"/>
                    </a:ext>
                  </a:extLst>
                </p14:cNvPr>
                <p14:cNvContentPartPr/>
                <p14:nvPr/>
              </p14:nvContentPartPr>
              <p14:xfrm>
                <a:off x="1083130" y="2001689"/>
                <a:ext cx="3297600" cy="14990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5CC1684-F516-2C67-017A-D2241F87F6C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074130" y="1992689"/>
                  <a:ext cx="3315240" cy="151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7C68EF8E-C6E1-E0B1-524D-0B2FDB146A0B}"/>
                  </a:ext>
                </a:extLst>
              </p14:cNvPr>
              <p14:cNvContentPartPr/>
              <p14:nvPr/>
            </p14:nvContentPartPr>
            <p14:xfrm>
              <a:off x="573730" y="4150169"/>
              <a:ext cx="888120" cy="27972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7C68EF8E-C6E1-E0B1-524D-0B2FDB146A0B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65090" y="4141169"/>
                <a:ext cx="90576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D00154F0-C2B8-55EB-80D5-3C0DFA52C3B1}"/>
                  </a:ext>
                </a:extLst>
              </p14:cNvPr>
              <p14:cNvContentPartPr/>
              <p14:nvPr/>
            </p14:nvContentPartPr>
            <p14:xfrm>
              <a:off x="504610" y="5144489"/>
              <a:ext cx="1130040" cy="2700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D00154F0-C2B8-55EB-80D5-3C0DFA52C3B1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495610" y="5135849"/>
                <a:ext cx="114768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7769E99E-5B42-B8BE-F12D-CA2783FAFB62}"/>
                  </a:ext>
                </a:extLst>
              </p14:cNvPr>
              <p14:cNvContentPartPr/>
              <p14:nvPr/>
            </p14:nvContentPartPr>
            <p14:xfrm>
              <a:off x="578050" y="5566769"/>
              <a:ext cx="1168560" cy="29952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7769E99E-5B42-B8BE-F12D-CA2783FAFB62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569410" y="5557769"/>
                <a:ext cx="1186200" cy="317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3C464E0E-DC76-79CA-BA9D-757213CA354F}"/>
              </a:ext>
            </a:extLst>
          </p:cNvPr>
          <p:cNvGrpSpPr/>
          <p:nvPr/>
        </p:nvGrpSpPr>
        <p:grpSpPr>
          <a:xfrm>
            <a:off x="618730" y="3985649"/>
            <a:ext cx="4948560" cy="1810080"/>
            <a:chOff x="618730" y="3985649"/>
            <a:chExt cx="4948560" cy="181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E16642A-1220-222A-71F6-667A4F85FF09}"/>
                    </a:ext>
                  </a:extLst>
                </p14:cNvPr>
                <p14:cNvContentPartPr/>
                <p14:nvPr/>
              </p14:nvContentPartPr>
              <p14:xfrm>
                <a:off x="1634650" y="4013009"/>
                <a:ext cx="1195920" cy="4057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E16642A-1220-222A-71F6-667A4F85FF0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625650" y="4004009"/>
                  <a:ext cx="121356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1FD5E32-821E-2066-5AF0-4782EF9835B8}"/>
                    </a:ext>
                  </a:extLst>
                </p14:cNvPr>
                <p14:cNvContentPartPr/>
                <p14:nvPr/>
              </p14:nvContentPartPr>
              <p14:xfrm>
                <a:off x="2558410" y="4163489"/>
                <a:ext cx="191880" cy="55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1FD5E32-821E-2066-5AF0-4782EF9835B8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549770" y="4154849"/>
                  <a:ext cx="20952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129B223-12EA-3CD5-3B49-3EE393C197DB}"/>
                    </a:ext>
                  </a:extLst>
                </p14:cNvPr>
                <p14:cNvContentPartPr/>
                <p14:nvPr/>
              </p14:nvContentPartPr>
              <p14:xfrm>
                <a:off x="3053050" y="4222529"/>
                <a:ext cx="376200" cy="1821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129B223-12EA-3CD5-3B49-3EE393C197D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044050" y="4213889"/>
                  <a:ext cx="3938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8F66A7B-8702-1D98-D991-C3F133102A40}"/>
                    </a:ext>
                  </a:extLst>
                </p14:cNvPr>
                <p14:cNvContentPartPr/>
                <p14:nvPr/>
              </p14:nvContentPartPr>
              <p14:xfrm>
                <a:off x="3869170" y="4019129"/>
                <a:ext cx="14040" cy="3189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8F66A7B-8702-1D98-D991-C3F133102A4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860170" y="4010129"/>
                  <a:ext cx="3168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0304D8B-FD94-3FC4-88FB-99AC22100E5F}"/>
                    </a:ext>
                  </a:extLst>
                </p14:cNvPr>
                <p14:cNvContentPartPr/>
                <p14:nvPr/>
              </p14:nvContentPartPr>
              <p14:xfrm>
                <a:off x="3945850" y="4053329"/>
                <a:ext cx="30960" cy="2451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20304D8B-FD94-3FC4-88FB-99AC22100E5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937210" y="4044329"/>
                  <a:ext cx="486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E2E4A377-AF61-8DFF-39AA-62AA63B839C8}"/>
                    </a:ext>
                  </a:extLst>
                </p14:cNvPr>
                <p14:cNvContentPartPr/>
                <p14:nvPr/>
              </p14:nvContentPartPr>
              <p14:xfrm>
                <a:off x="4086250" y="4029569"/>
                <a:ext cx="12960" cy="2869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E2E4A377-AF61-8DFF-39AA-62AA63B839C8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077610" y="4020569"/>
                  <a:ext cx="3060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967097E-DD24-5F64-7DD6-A4C17477EF8D}"/>
                    </a:ext>
                  </a:extLst>
                </p14:cNvPr>
                <p14:cNvContentPartPr/>
                <p14:nvPr/>
              </p14:nvContentPartPr>
              <p14:xfrm>
                <a:off x="3780970" y="3985649"/>
                <a:ext cx="524880" cy="399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967097E-DD24-5F64-7DD6-A4C17477EF8D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772330" y="3977009"/>
                  <a:ext cx="54252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AA5E983-3A7C-6FF7-996E-B143F300299D}"/>
                    </a:ext>
                  </a:extLst>
                </p14:cNvPr>
                <p14:cNvContentPartPr/>
                <p14:nvPr/>
              </p14:nvContentPartPr>
              <p14:xfrm>
                <a:off x="3738490" y="4283009"/>
                <a:ext cx="433800" cy="1245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AA5E983-3A7C-6FF7-996E-B143F300299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729850" y="4274009"/>
                  <a:ext cx="4514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D7B84F9-717A-530C-4AE7-FB155B981A48}"/>
                    </a:ext>
                  </a:extLst>
                </p14:cNvPr>
                <p14:cNvContentPartPr/>
                <p14:nvPr/>
              </p14:nvContentPartPr>
              <p14:xfrm>
                <a:off x="4366690" y="4277249"/>
                <a:ext cx="20160" cy="45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D7B84F9-717A-530C-4AE7-FB155B981A4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357690" y="4268249"/>
                  <a:ext cx="378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85E6473-4E61-4CC0-0BF3-AF2F48A08E30}"/>
                    </a:ext>
                  </a:extLst>
                </p14:cNvPr>
                <p14:cNvContentPartPr/>
                <p14:nvPr/>
              </p14:nvContentPartPr>
              <p14:xfrm>
                <a:off x="4478290" y="3995369"/>
                <a:ext cx="354600" cy="327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85E6473-4E61-4CC0-0BF3-AF2F48A08E3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469650" y="3986729"/>
                  <a:ext cx="37224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0D20EC7D-ED14-7949-4E0F-59123E5B8528}"/>
                    </a:ext>
                  </a:extLst>
                </p14:cNvPr>
                <p14:cNvContentPartPr/>
                <p14:nvPr/>
              </p14:nvContentPartPr>
              <p14:xfrm>
                <a:off x="618730" y="4563809"/>
                <a:ext cx="794880" cy="3013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D20EC7D-ED14-7949-4E0F-59123E5B8528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609730" y="4555169"/>
                  <a:ext cx="81252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7C230AB-839E-ECA5-5E1F-B2FE139EE6D1}"/>
                    </a:ext>
                  </a:extLst>
                </p14:cNvPr>
                <p14:cNvContentPartPr/>
                <p14:nvPr/>
              </p14:nvContentPartPr>
              <p14:xfrm>
                <a:off x="1053610" y="4533209"/>
                <a:ext cx="58320" cy="26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7C230AB-839E-ECA5-5E1F-B2FE139EE6D1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44970" y="4524209"/>
                  <a:ext cx="75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D890851-0306-2CB9-DF04-89D33B49269D}"/>
                    </a:ext>
                  </a:extLst>
                </p14:cNvPr>
                <p14:cNvContentPartPr/>
                <p14:nvPr/>
              </p14:nvContentPartPr>
              <p14:xfrm>
                <a:off x="1626730" y="4677929"/>
                <a:ext cx="495720" cy="1324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D890851-0306-2CB9-DF04-89D33B49269D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617730" y="4668929"/>
                  <a:ext cx="5133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9BA825A3-7D43-7279-B7E9-4CA258D68A21}"/>
                    </a:ext>
                  </a:extLst>
                </p14:cNvPr>
                <p14:cNvContentPartPr/>
                <p14:nvPr/>
              </p14:nvContentPartPr>
              <p14:xfrm>
                <a:off x="2385970" y="4528889"/>
                <a:ext cx="796680" cy="2505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9BA825A3-7D43-7279-B7E9-4CA258D68A2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376970" y="4519889"/>
                  <a:ext cx="8143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7D98493-144A-173B-D1B3-CC37D4D36E1D}"/>
                    </a:ext>
                  </a:extLst>
                </p14:cNvPr>
                <p14:cNvContentPartPr/>
                <p14:nvPr/>
              </p14:nvContentPartPr>
              <p14:xfrm>
                <a:off x="2824090" y="4497209"/>
                <a:ext cx="16560" cy="46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7D98493-144A-173B-D1B3-CC37D4D36E1D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815450" y="4488569"/>
                  <a:ext cx="342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486E170-BD45-AF96-EB3E-4B401644CEC3}"/>
                    </a:ext>
                  </a:extLst>
                </p14:cNvPr>
                <p14:cNvContentPartPr/>
                <p14:nvPr/>
              </p14:nvContentPartPr>
              <p14:xfrm>
                <a:off x="1857850" y="4989329"/>
                <a:ext cx="795960" cy="2242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486E170-BD45-AF96-EB3E-4B401644CEC3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848850" y="4980689"/>
                  <a:ext cx="8136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1934CD7-8860-612F-2600-E60D6DF9F5BF}"/>
                    </a:ext>
                  </a:extLst>
                </p14:cNvPr>
                <p14:cNvContentPartPr/>
                <p14:nvPr/>
              </p14:nvContentPartPr>
              <p14:xfrm>
                <a:off x="2429530" y="5131889"/>
                <a:ext cx="451440" cy="810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1934CD7-8860-612F-2600-E60D6DF9F5BF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2420530" y="5122889"/>
                  <a:ext cx="4690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AE83636-B18D-DBEC-EF13-D516B47AC5D8}"/>
                    </a:ext>
                  </a:extLst>
                </p14:cNvPr>
                <p14:cNvContentPartPr/>
                <p14:nvPr/>
              </p14:nvContentPartPr>
              <p14:xfrm>
                <a:off x="2568850" y="5005169"/>
                <a:ext cx="24120" cy="147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AE83636-B18D-DBEC-EF13-D516B47AC5D8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2559850" y="4996169"/>
                  <a:ext cx="417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CD5B6B5-DF1D-797C-FB68-91BCEFC26B65}"/>
                    </a:ext>
                  </a:extLst>
                </p14:cNvPr>
                <p14:cNvContentPartPr/>
                <p14:nvPr/>
              </p14:nvContentPartPr>
              <p14:xfrm>
                <a:off x="3463450" y="4663529"/>
                <a:ext cx="1086120" cy="2826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CD5B6B5-DF1D-797C-FB68-91BCEFC26B65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454810" y="4654889"/>
                  <a:ext cx="110376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EA45A58-5A1D-0A69-7E2E-DFCEF9C0FA45}"/>
                    </a:ext>
                  </a:extLst>
                </p14:cNvPr>
                <p14:cNvContentPartPr/>
                <p14:nvPr/>
              </p14:nvContentPartPr>
              <p14:xfrm>
                <a:off x="4256530" y="4599449"/>
                <a:ext cx="25920" cy="205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EA45A58-5A1D-0A69-7E2E-DFCEF9C0FA4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247890" y="4590809"/>
                  <a:ext cx="435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BA496F6-7BE3-E25A-1CD8-7F8C00B16A4C}"/>
                    </a:ext>
                  </a:extLst>
                </p14:cNvPr>
                <p14:cNvContentPartPr/>
                <p14:nvPr/>
              </p14:nvContentPartPr>
              <p14:xfrm>
                <a:off x="4855210" y="4709969"/>
                <a:ext cx="249840" cy="943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BA496F6-7BE3-E25A-1CD8-7F8C00B16A4C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846210" y="4701329"/>
                  <a:ext cx="2674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1FE779A-C3F0-6805-1E57-AFDDC1614286}"/>
                    </a:ext>
                  </a:extLst>
                </p14:cNvPr>
                <p14:cNvContentPartPr/>
                <p14:nvPr/>
              </p14:nvContentPartPr>
              <p14:xfrm>
                <a:off x="3047290" y="4985369"/>
                <a:ext cx="1573920" cy="405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1FE779A-C3F0-6805-1E57-AFDDC1614286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038290" y="4976369"/>
                  <a:ext cx="159156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F1D882D-F0E2-5328-975F-9841981DFFB7}"/>
                    </a:ext>
                  </a:extLst>
                </p14:cNvPr>
                <p14:cNvContentPartPr/>
                <p14:nvPr/>
              </p14:nvContentPartPr>
              <p14:xfrm>
                <a:off x="4644970" y="5131169"/>
                <a:ext cx="311040" cy="3024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F1D882D-F0E2-5328-975F-9841981DFFB7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4636330" y="5122529"/>
                  <a:ext cx="32868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CEA41C7-5E7C-F3B7-7428-13A95AAAFD5A}"/>
                    </a:ext>
                  </a:extLst>
                </p14:cNvPr>
                <p14:cNvContentPartPr/>
                <p14:nvPr/>
              </p14:nvContentPartPr>
              <p14:xfrm>
                <a:off x="5067610" y="4839569"/>
                <a:ext cx="499680" cy="3517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CEA41C7-5E7C-F3B7-7428-13A95AAAFD5A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058610" y="4830929"/>
                  <a:ext cx="51732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3BE3BFE-212A-012E-1B26-C4DB0BF6EA08}"/>
                    </a:ext>
                  </a:extLst>
                </p14:cNvPr>
                <p14:cNvContentPartPr/>
                <p14:nvPr/>
              </p14:nvContentPartPr>
              <p14:xfrm>
                <a:off x="5076970" y="4997969"/>
                <a:ext cx="312480" cy="70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3BE3BFE-212A-012E-1B26-C4DB0BF6EA08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068330" y="4988969"/>
                  <a:ext cx="33012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DBFDE7D-FF96-4549-C9ED-E90AAB80DD54}"/>
                    </a:ext>
                  </a:extLst>
                </p14:cNvPr>
                <p14:cNvContentPartPr/>
                <p14:nvPr/>
              </p14:nvContentPartPr>
              <p14:xfrm>
                <a:off x="1982770" y="5416649"/>
                <a:ext cx="889920" cy="362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DBFDE7D-FF96-4549-C9ED-E90AAB80DD54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974130" y="5408009"/>
                  <a:ext cx="90756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A8D4D96C-332A-86C3-108D-B10EC9DC4089}"/>
                    </a:ext>
                  </a:extLst>
                </p14:cNvPr>
                <p14:cNvContentPartPr/>
                <p14:nvPr/>
              </p14:nvContentPartPr>
              <p14:xfrm>
                <a:off x="2481370" y="5439689"/>
                <a:ext cx="391680" cy="709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A8D4D96C-332A-86C3-108D-B10EC9DC408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472730" y="5431049"/>
                  <a:ext cx="40932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1D024C4-A401-3866-455F-CF6922CD7DFA}"/>
                    </a:ext>
                  </a:extLst>
                </p14:cNvPr>
                <p14:cNvContentPartPr/>
                <p14:nvPr/>
              </p14:nvContentPartPr>
              <p14:xfrm>
                <a:off x="3130090" y="5459849"/>
                <a:ext cx="209160" cy="3358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1D024C4-A401-3866-455F-CF6922CD7DFA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121450" y="5450849"/>
                  <a:ext cx="22680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6FED863B-5A10-8C27-4312-22EAA2F2BBBF}"/>
                    </a:ext>
                  </a:extLst>
                </p14:cNvPr>
                <p14:cNvContentPartPr/>
                <p14:nvPr/>
              </p14:nvContentPartPr>
              <p14:xfrm>
                <a:off x="3507010" y="5383169"/>
                <a:ext cx="560160" cy="2710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6FED863B-5A10-8C27-4312-22EAA2F2BBBF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498370" y="5374529"/>
                  <a:ext cx="57780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A25E76B-3C93-E462-B734-18B996192CB1}"/>
                    </a:ext>
                  </a:extLst>
                </p14:cNvPr>
                <p14:cNvContentPartPr/>
                <p14:nvPr/>
              </p14:nvContentPartPr>
              <p14:xfrm>
                <a:off x="3552730" y="5473889"/>
                <a:ext cx="289800" cy="698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A25E76B-3C93-E462-B734-18B996192CB1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543730" y="5465249"/>
                  <a:ext cx="3074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83ABA8B-C8DD-6200-00D9-F05A63A98B27}"/>
                    </a:ext>
                  </a:extLst>
                </p14:cNvPr>
                <p14:cNvContentPartPr/>
                <p14:nvPr/>
              </p14:nvContentPartPr>
              <p14:xfrm>
                <a:off x="4224850" y="5454449"/>
                <a:ext cx="877320" cy="2271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83ABA8B-C8DD-6200-00D9-F05A63A98B27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216210" y="5445809"/>
                  <a:ext cx="8949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7BD8DDE-3946-3274-4543-5BFFF688DD7C}"/>
                    </a:ext>
                  </a:extLst>
                </p14:cNvPr>
                <p14:cNvContentPartPr/>
                <p14:nvPr/>
              </p14:nvContentPartPr>
              <p14:xfrm>
                <a:off x="4481530" y="5530049"/>
                <a:ext cx="327600" cy="666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7BD8DDE-3946-3274-4543-5BFFF688DD7C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472530" y="5521409"/>
                  <a:ext cx="345240" cy="8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0C50482-172E-0C2D-B7C0-6DF1CAA50EE2}"/>
              </a:ext>
            </a:extLst>
          </p:cNvPr>
          <p:cNvGrpSpPr/>
          <p:nvPr/>
        </p:nvGrpSpPr>
        <p:grpSpPr>
          <a:xfrm>
            <a:off x="675610" y="5887169"/>
            <a:ext cx="1086840" cy="275040"/>
            <a:chOff x="675610" y="5887169"/>
            <a:chExt cx="1086840" cy="27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D00D0D9-5ED7-00BE-26A6-00856229E3D6}"/>
                    </a:ext>
                  </a:extLst>
                </p14:cNvPr>
                <p14:cNvContentPartPr/>
                <p14:nvPr/>
              </p14:nvContentPartPr>
              <p14:xfrm>
                <a:off x="675610" y="5887169"/>
                <a:ext cx="1086840" cy="2750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D00D0D9-5ED7-00BE-26A6-00856229E3D6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66610" y="5878529"/>
                  <a:ext cx="110448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3CCCB6F-DA7F-1972-B30A-4F8FDA330C5A}"/>
                    </a:ext>
                  </a:extLst>
                </p14:cNvPr>
                <p14:cNvContentPartPr/>
                <p14:nvPr/>
              </p14:nvContentPartPr>
              <p14:xfrm>
                <a:off x="1413250" y="5937569"/>
                <a:ext cx="56520" cy="36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3CCCB6F-DA7F-1972-B30A-4F8FDA330C5A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404250" y="5928569"/>
                  <a:ext cx="7416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38A167E0-147E-9730-40E9-2D7E9F55B607}"/>
              </a:ext>
            </a:extLst>
          </p:cNvPr>
          <p:cNvGrpSpPr/>
          <p:nvPr/>
        </p:nvGrpSpPr>
        <p:grpSpPr>
          <a:xfrm>
            <a:off x="2289130" y="5857649"/>
            <a:ext cx="2462400" cy="797760"/>
            <a:chOff x="2289130" y="5857649"/>
            <a:chExt cx="2462400" cy="79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142E3D3A-93C5-A1A2-E791-495725523AFF}"/>
                    </a:ext>
                  </a:extLst>
                </p14:cNvPr>
                <p14:cNvContentPartPr/>
                <p14:nvPr/>
              </p14:nvContentPartPr>
              <p14:xfrm>
                <a:off x="2289130" y="5968889"/>
                <a:ext cx="275400" cy="640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142E3D3A-93C5-A1A2-E791-495725523AFF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2280130" y="5959889"/>
                  <a:ext cx="293040" cy="65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9EE135C-CDBC-4696-2745-BBDC59D5A1D3}"/>
                    </a:ext>
                  </a:extLst>
                </p14:cNvPr>
                <p14:cNvContentPartPr/>
                <p14:nvPr/>
              </p14:nvContentPartPr>
              <p14:xfrm>
                <a:off x="2580370" y="6453449"/>
                <a:ext cx="98640" cy="2019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9EE135C-CDBC-4696-2745-BBDC59D5A1D3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2571730" y="6444809"/>
                  <a:ext cx="11628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5D43EF0D-97BD-2D99-9FC4-A9D930602FB1}"/>
                    </a:ext>
                  </a:extLst>
                </p14:cNvPr>
                <p14:cNvContentPartPr/>
                <p14:nvPr/>
              </p14:nvContentPartPr>
              <p14:xfrm>
                <a:off x="2655250" y="5857649"/>
                <a:ext cx="112320" cy="1274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5D43EF0D-97BD-2D99-9FC4-A9D930602FB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646250" y="5848649"/>
                  <a:ext cx="12996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2613A45D-B1A8-6E19-BCF4-57F44925E0EF}"/>
                    </a:ext>
                  </a:extLst>
                </p14:cNvPr>
                <p14:cNvContentPartPr/>
                <p14:nvPr/>
              </p14:nvContentPartPr>
              <p14:xfrm>
                <a:off x="2986090" y="5947649"/>
                <a:ext cx="1765440" cy="6433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2613A45D-B1A8-6E19-BCF4-57F44925E0E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977450" y="5938649"/>
                  <a:ext cx="1783080" cy="66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1B1718C-9A4C-FB67-8E61-7024DF651FB7}"/>
              </a:ext>
            </a:extLst>
          </p:cNvPr>
          <p:cNvGrpSpPr/>
          <p:nvPr/>
        </p:nvGrpSpPr>
        <p:grpSpPr>
          <a:xfrm>
            <a:off x="3321250" y="5928929"/>
            <a:ext cx="2570400" cy="694080"/>
            <a:chOff x="3321250" y="5928929"/>
            <a:chExt cx="2570400" cy="69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1FC4F789-5062-9616-1A01-4830FA7C9DEB}"/>
                    </a:ext>
                  </a:extLst>
                </p14:cNvPr>
                <p14:cNvContentPartPr/>
                <p14:nvPr/>
              </p14:nvContentPartPr>
              <p14:xfrm>
                <a:off x="3337810" y="6094169"/>
                <a:ext cx="146880" cy="1602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1FC4F789-5062-9616-1A01-4830FA7C9DE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3328810" y="6085169"/>
                  <a:ext cx="1645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79FCB43-597B-4916-86F3-87CCC198A6F8}"/>
                    </a:ext>
                  </a:extLst>
                </p14:cNvPr>
                <p14:cNvContentPartPr/>
                <p14:nvPr/>
              </p14:nvContentPartPr>
              <p14:xfrm>
                <a:off x="3471730" y="6121529"/>
                <a:ext cx="325800" cy="1814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79FCB43-597B-4916-86F3-87CCC198A6F8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463090" y="6112889"/>
                  <a:ext cx="3434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A5A4BDF-951D-4535-2E5D-92CD38424A68}"/>
                    </a:ext>
                  </a:extLst>
                </p14:cNvPr>
                <p14:cNvContentPartPr/>
                <p14:nvPr/>
              </p14:nvContentPartPr>
              <p14:xfrm>
                <a:off x="3321250" y="6333209"/>
                <a:ext cx="457920" cy="532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A5A4BDF-951D-4535-2E5D-92CD38424A68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3312250" y="6324209"/>
                  <a:ext cx="4755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17A2DB5-2750-2682-3C76-DB91CB104B57}"/>
                    </a:ext>
                  </a:extLst>
                </p14:cNvPr>
                <p14:cNvContentPartPr/>
                <p14:nvPr/>
              </p14:nvContentPartPr>
              <p14:xfrm>
                <a:off x="3462370" y="6442289"/>
                <a:ext cx="137160" cy="1807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17A2DB5-2750-2682-3C76-DB91CB104B57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3453730" y="6433289"/>
                  <a:ext cx="1548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C038765-3D1A-0F1E-1FC1-1BB4BFE3CFC3}"/>
                    </a:ext>
                  </a:extLst>
                </p14:cNvPr>
                <p14:cNvContentPartPr/>
                <p14:nvPr/>
              </p14:nvContentPartPr>
              <p14:xfrm>
                <a:off x="3385690" y="6440849"/>
                <a:ext cx="213840" cy="1292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C038765-3D1A-0F1E-1FC1-1BB4BFE3CFC3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3377050" y="6432209"/>
                  <a:ext cx="2314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BDEAF1B0-404A-5358-9BFE-05C13CED7E90}"/>
                    </a:ext>
                  </a:extLst>
                </p14:cNvPr>
                <p14:cNvContentPartPr/>
                <p14:nvPr/>
              </p14:nvContentPartPr>
              <p14:xfrm>
                <a:off x="3634450" y="6427529"/>
                <a:ext cx="179280" cy="1112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BDEAF1B0-404A-5358-9BFE-05C13CED7E90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3625450" y="6418889"/>
                  <a:ext cx="19692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80EC8E92-323A-4BFE-82ED-4852D34D1113}"/>
                    </a:ext>
                  </a:extLst>
                </p14:cNvPr>
                <p14:cNvContentPartPr/>
                <p14:nvPr/>
              </p14:nvContentPartPr>
              <p14:xfrm>
                <a:off x="3942970" y="6119009"/>
                <a:ext cx="147240" cy="4658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80EC8E92-323A-4BFE-82ED-4852D34D1113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933970" y="6110009"/>
                  <a:ext cx="164880" cy="4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52D771B-8731-8394-1A46-19AA78EF900E}"/>
                    </a:ext>
                  </a:extLst>
                </p14:cNvPr>
                <p14:cNvContentPartPr/>
                <p14:nvPr/>
              </p14:nvContentPartPr>
              <p14:xfrm>
                <a:off x="4127290" y="6203609"/>
                <a:ext cx="189000" cy="2379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52D771B-8731-8394-1A46-19AA78EF900E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4118650" y="6194969"/>
                  <a:ext cx="2066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9ECB4B8E-BBAF-0DD0-777D-AE2002BE2958}"/>
                    </a:ext>
                  </a:extLst>
                </p14:cNvPr>
                <p14:cNvContentPartPr/>
                <p14:nvPr/>
              </p14:nvContentPartPr>
              <p14:xfrm>
                <a:off x="4402330" y="6279569"/>
                <a:ext cx="154440" cy="900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9ECB4B8E-BBAF-0DD0-777D-AE2002BE2958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4393690" y="6270569"/>
                  <a:ext cx="17208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F00B199C-8EBB-6E98-8318-CB740E19A02E}"/>
                    </a:ext>
                  </a:extLst>
                </p14:cNvPr>
                <p14:cNvContentPartPr/>
                <p14:nvPr/>
              </p14:nvContentPartPr>
              <p14:xfrm>
                <a:off x="4368850" y="6190289"/>
                <a:ext cx="69120" cy="2350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F00B199C-8EBB-6E98-8318-CB740E19A02E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4360210" y="6181289"/>
                  <a:ext cx="867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834A6E0-87B9-E602-2D9A-342E5C801FE4}"/>
                    </a:ext>
                  </a:extLst>
                </p14:cNvPr>
                <p14:cNvContentPartPr/>
                <p14:nvPr/>
              </p14:nvContentPartPr>
              <p14:xfrm>
                <a:off x="4494490" y="6150689"/>
                <a:ext cx="135000" cy="2620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834A6E0-87B9-E602-2D9A-342E5C801FE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4485850" y="6141689"/>
                  <a:ext cx="1526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9C8C8E1E-14EE-9D9B-E5BF-8526354E7BC4}"/>
                    </a:ext>
                  </a:extLst>
                </p14:cNvPr>
                <p14:cNvContentPartPr/>
                <p14:nvPr/>
              </p14:nvContentPartPr>
              <p14:xfrm>
                <a:off x="4695010" y="6299729"/>
                <a:ext cx="130320" cy="75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9C8C8E1E-14EE-9D9B-E5BF-8526354E7BC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686010" y="6291089"/>
                  <a:ext cx="1479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5917165-8F35-737F-9151-597F5EBCCAD6}"/>
                    </a:ext>
                  </a:extLst>
                </p14:cNvPr>
                <p14:cNvContentPartPr/>
                <p14:nvPr/>
              </p14:nvContentPartPr>
              <p14:xfrm>
                <a:off x="4904170" y="6179129"/>
                <a:ext cx="130680" cy="2491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5917165-8F35-737F-9151-597F5EBCCAD6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895170" y="6170129"/>
                  <a:ext cx="14832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59BC5077-0684-E2E7-511C-A8D0BC06F69A}"/>
                    </a:ext>
                  </a:extLst>
                </p14:cNvPr>
                <p14:cNvContentPartPr/>
                <p14:nvPr/>
              </p14:nvContentPartPr>
              <p14:xfrm>
                <a:off x="4921090" y="6299369"/>
                <a:ext cx="154800" cy="255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59BC5077-0684-E2E7-511C-A8D0BC06F69A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912090" y="6290729"/>
                  <a:ext cx="1724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FA23F6D8-F979-C468-B0DD-3F0C2F01D808}"/>
                    </a:ext>
                  </a:extLst>
                </p14:cNvPr>
                <p14:cNvContentPartPr/>
                <p14:nvPr/>
              </p14:nvContentPartPr>
              <p14:xfrm>
                <a:off x="4912450" y="6178769"/>
                <a:ext cx="201960" cy="237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FA23F6D8-F979-C468-B0DD-3F0C2F01D808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903810" y="6170129"/>
                  <a:ext cx="2196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38ED148D-931F-848A-52E9-DB32789FE36D}"/>
                    </a:ext>
                  </a:extLst>
                </p14:cNvPr>
                <p14:cNvContentPartPr/>
                <p14:nvPr/>
              </p14:nvContentPartPr>
              <p14:xfrm>
                <a:off x="5143930" y="6103529"/>
                <a:ext cx="150120" cy="4464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38ED148D-931F-848A-52E9-DB32789FE36D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135290" y="6094529"/>
                  <a:ext cx="16776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5CB02FAB-743F-2A34-6969-AC59E91816E8}"/>
                    </a:ext>
                  </a:extLst>
                </p14:cNvPr>
                <p14:cNvContentPartPr/>
                <p14:nvPr/>
              </p14:nvContentPartPr>
              <p14:xfrm>
                <a:off x="4664050" y="5928929"/>
                <a:ext cx="732240" cy="651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5CB02FAB-743F-2A34-6969-AC59E91816E8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655410" y="5920289"/>
                  <a:ext cx="7498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58D281F-9C94-A555-04F0-DFA5C0458AC9}"/>
                    </a:ext>
                  </a:extLst>
                </p14:cNvPr>
                <p14:cNvContentPartPr/>
                <p14:nvPr/>
              </p14:nvContentPartPr>
              <p14:xfrm>
                <a:off x="5507890" y="6125849"/>
                <a:ext cx="126360" cy="2941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58D281F-9C94-A555-04F0-DFA5C0458AC9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5499250" y="6117209"/>
                  <a:ext cx="1440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D9606D9-0052-7A48-787A-A68E0E7BE146}"/>
                    </a:ext>
                  </a:extLst>
                </p14:cNvPr>
                <p14:cNvContentPartPr/>
                <p14:nvPr/>
              </p14:nvContentPartPr>
              <p14:xfrm>
                <a:off x="5736490" y="6268049"/>
                <a:ext cx="155160" cy="1303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D9606D9-0052-7A48-787A-A68E0E7BE146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727850" y="6259409"/>
                  <a:ext cx="172800" cy="147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25819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CCB34-7399-1788-3293-DAE0CCB7E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7"/>
          <a:stretch/>
        </p:blipFill>
        <p:spPr>
          <a:xfrm>
            <a:off x="19818" y="624745"/>
            <a:ext cx="5979527" cy="3377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91D6F-639F-9287-E314-28384DD4B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383" y="982554"/>
            <a:ext cx="5425699" cy="3019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FC0F9B-77BA-8F4E-78EF-7E44EDD2F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648" y="4319707"/>
            <a:ext cx="4060845" cy="253504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D7F2FC7-DA82-6BE1-0C77-4AC7FF8F1B57}"/>
              </a:ext>
            </a:extLst>
          </p:cNvPr>
          <p:cNvGrpSpPr/>
          <p:nvPr/>
        </p:nvGrpSpPr>
        <p:grpSpPr>
          <a:xfrm>
            <a:off x="790450" y="1367009"/>
            <a:ext cx="1289160" cy="790560"/>
            <a:chOff x="790450" y="1367009"/>
            <a:chExt cx="1289160" cy="79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FA0C644-4CAE-2CB2-3D76-5CB27E2F53AA}"/>
                    </a:ext>
                  </a:extLst>
                </p14:cNvPr>
                <p14:cNvContentPartPr/>
                <p14:nvPr/>
              </p14:nvContentPartPr>
              <p14:xfrm>
                <a:off x="790450" y="1367009"/>
                <a:ext cx="104760" cy="123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FA0C644-4CAE-2CB2-3D76-5CB27E2F53A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72450" y="1349009"/>
                  <a:ext cx="1404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19A50B7-C90E-2001-3C0B-5ECE3A88791E}"/>
                    </a:ext>
                  </a:extLst>
                </p14:cNvPr>
                <p14:cNvContentPartPr/>
                <p14:nvPr/>
              </p14:nvContentPartPr>
              <p14:xfrm>
                <a:off x="830050" y="1513889"/>
                <a:ext cx="22680" cy="6001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19A50B7-C90E-2001-3C0B-5ECE3A88791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2410" y="1496249"/>
                  <a:ext cx="58320" cy="63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B337E18-E131-4112-1884-B9F038CBE28E}"/>
                    </a:ext>
                  </a:extLst>
                </p14:cNvPr>
                <p14:cNvContentPartPr/>
                <p14:nvPr/>
              </p14:nvContentPartPr>
              <p14:xfrm>
                <a:off x="846250" y="2112209"/>
                <a:ext cx="456840" cy="45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B337E18-E131-4112-1884-B9F038CBE28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28250" y="2094209"/>
                  <a:ext cx="49248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F09A2A3-6872-6AEE-DFD5-2823C4E2F518}"/>
                    </a:ext>
                  </a:extLst>
                </p14:cNvPr>
                <p14:cNvContentPartPr/>
                <p14:nvPr/>
              </p14:nvContentPartPr>
              <p14:xfrm>
                <a:off x="1253770" y="1568249"/>
                <a:ext cx="101160" cy="574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F09A2A3-6872-6AEE-DFD5-2823C4E2F51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236130" y="1550249"/>
                  <a:ext cx="136800" cy="61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09B4319-2302-644E-8711-9F2F0ADFC5E6}"/>
                    </a:ext>
                  </a:extLst>
                </p14:cNvPr>
                <p14:cNvContentPartPr/>
                <p14:nvPr/>
              </p14:nvContentPartPr>
              <p14:xfrm>
                <a:off x="1381930" y="1539089"/>
                <a:ext cx="697680" cy="545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09B4319-2302-644E-8711-9F2F0ADFC5E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64290" y="1521089"/>
                  <a:ext cx="733320" cy="58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13F7F77-14E3-6D7F-9546-AD446EC45DA6}"/>
                  </a:ext>
                </a:extLst>
              </p14:cNvPr>
              <p14:cNvContentPartPr/>
              <p14:nvPr/>
            </p14:nvContentPartPr>
            <p14:xfrm>
              <a:off x="1964770" y="2121209"/>
              <a:ext cx="730800" cy="36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13F7F77-14E3-6D7F-9546-AD446EC45D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46770" y="2103209"/>
                <a:ext cx="766440" cy="7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88164724-4E16-633C-A01B-47AC6E265A80}"/>
              </a:ext>
            </a:extLst>
          </p:cNvPr>
          <p:cNvGrpSpPr/>
          <p:nvPr/>
        </p:nvGrpSpPr>
        <p:grpSpPr>
          <a:xfrm>
            <a:off x="537010" y="1653209"/>
            <a:ext cx="1632240" cy="75240"/>
            <a:chOff x="537010" y="1653209"/>
            <a:chExt cx="1632240" cy="7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F2B5AC1-A1F2-DF14-0297-2BEA649C9022}"/>
                    </a:ext>
                  </a:extLst>
                </p14:cNvPr>
                <p14:cNvContentPartPr/>
                <p14:nvPr/>
              </p14:nvContentPartPr>
              <p14:xfrm>
                <a:off x="537010" y="1684529"/>
                <a:ext cx="44640" cy="18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F2B5AC1-A1F2-DF14-0297-2BEA649C902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28010" y="1675529"/>
                  <a:ext cx="622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3C88EE1-6CBC-CCBE-CF4E-5205762B9AC5}"/>
                    </a:ext>
                  </a:extLst>
                </p14:cNvPr>
                <p14:cNvContentPartPr/>
                <p14:nvPr/>
              </p14:nvContentPartPr>
              <p14:xfrm>
                <a:off x="692530" y="1667609"/>
                <a:ext cx="94320" cy="31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3C88EE1-6CBC-CCBE-CF4E-5205762B9AC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83530" y="1658969"/>
                  <a:ext cx="1119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14C6902-AA86-B039-CE73-9C39B48EEF2A}"/>
                    </a:ext>
                  </a:extLst>
                </p14:cNvPr>
                <p14:cNvContentPartPr/>
                <p14:nvPr/>
              </p14:nvContentPartPr>
              <p14:xfrm>
                <a:off x="899170" y="1653209"/>
                <a:ext cx="56520" cy="15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14C6902-AA86-B039-CE73-9C39B48EEF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170" y="1644569"/>
                  <a:ext cx="741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CB95902-17D5-FC1C-1258-A71A66711663}"/>
                    </a:ext>
                  </a:extLst>
                </p14:cNvPr>
                <p14:cNvContentPartPr/>
                <p14:nvPr/>
              </p14:nvContentPartPr>
              <p14:xfrm>
                <a:off x="1014730" y="1671929"/>
                <a:ext cx="96120" cy="20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CB95902-17D5-FC1C-1258-A71A6671166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06090" y="1662929"/>
                  <a:ext cx="1137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0EB5789-52F3-D6E8-E0A2-B7F204B88D86}"/>
                    </a:ext>
                  </a:extLst>
                </p14:cNvPr>
                <p14:cNvContentPartPr/>
                <p14:nvPr/>
              </p14:nvContentPartPr>
              <p14:xfrm>
                <a:off x="1171690" y="1693529"/>
                <a:ext cx="99000" cy="23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0EB5789-52F3-D6E8-E0A2-B7F204B88D8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62690" y="1684529"/>
                  <a:ext cx="1166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DB8E380-BD63-B663-3122-70BF49005D9C}"/>
                    </a:ext>
                  </a:extLst>
                </p14:cNvPr>
                <p14:cNvContentPartPr/>
                <p14:nvPr/>
              </p14:nvContentPartPr>
              <p14:xfrm>
                <a:off x="1399570" y="1690289"/>
                <a:ext cx="48960" cy="11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DB8E380-BD63-B663-3122-70BF49005D9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390930" y="1681289"/>
                  <a:ext cx="666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779C994-0ACB-ACD7-D609-C00AE5BD124F}"/>
                    </a:ext>
                  </a:extLst>
                </p14:cNvPr>
                <p14:cNvContentPartPr/>
                <p14:nvPr/>
              </p14:nvContentPartPr>
              <p14:xfrm>
                <a:off x="1512970" y="1713689"/>
                <a:ext cx="114120" cy="14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779C994-0ACB-ACD7-D609-C00AE5BD124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504330" y="1705049"/>
                  <a:ext cx="1317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53735F-8148-8296-B7DA-C7824DBE9F89}"/>
                    </a:ext>
                  </a:extLst>
                </p14:cNvPr>
                <p14:cNvContentPartPr/>
                <p14:nvPr/>
              </p14:nvContentPartPr>
              <p14:xfrm>
                <a:off x="1698010" y="1703609"/>
                <a:ext cx="74520" cy="13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53735F-8148-8296-B7DA-C7824DBE9F8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689010" y="1694609"/>
                  <a:ext cx="921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6C8DCF9-C00A-67E4-411C-D7823B4897BE}"/>
                    </a:ext>
                  </a:extLst>
                </p14:cNvPr>
                <p14:cNvContentPartPr/>
                <p14:nvPr/>
              </p14:nvContentPartPr>
              <p14:xfrm>
                <a:off x="1858210" y="1711889"/>
                <a:ext cx="81000" cy="5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6C8DCF9-C00A-67E4-411C-D7823B4897B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849210" y="1703249"/>
                  <a:ext cx="986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892E3E2-4E1E-A163-0FB7-5BC1C27111AF}"/>
                    </a:ext>
                  </a:extLst>
                </p14:cNvPr>
                <p14:cNvContentPartPr/>
                <p14:nvPr/>
              </p14:nvContentPartPr>
              <p14:xfrm>
                <a:off x="2118490" y="1693529"/>
                <a:ext cx="50760" cy="6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892E3E2-4E1E-A163-0FB7-5BC1C27111A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109490" y="1684529"/>
                  <a:ext cx="68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1446831-22E6-FA9B-D314-8E2CF931578E}"/>
              </a:ext>
            </a:extLst>
          </p:cNvPr>
          <p:cNvGrpSpPr/>
          <p:nvPr/>
        </p:nvGrpSpPr>
        <p:grpSpPr>
          <a:xfrm>
            <a:off x="2443930" y="1646009"/>
            <a:ext cx="718920" cy="67680"/>
            <a:chOff x="2443930" y="1646009"/>
            <a:chExt cx="718920" cy="6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5623634-0357-5371-73C4-14EAFE4BBDF6}"/>
                    </a:ext>
                  </a:extLst>
                </p14:cNvPr>
                <p14:cNvContentPartPr/>
                <p14:nvPr/>
              </p14:nvContentPartPr>
              <p14:xfrm>
                <a:off x="2443930" y="1676249"/>
                <a:ext cx="94320" cy="122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5623634-0357-5371-73C4-14EAFE4BBDF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434930" y="1667249"/>
                  <a:ext cx="1119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3DB92EB-DB24-914A-DD80-B16C0897E952}"/>
                    </a:ext>
                  </a:extLst>
                </p14:cNvPr>
                <p14:cNvContentPartPr/>
                <p14:nvPr/>
              </p14:nvContentPartPr>
              <p14:xfrm>
                <a:off x="2644450" y="1646009"/>
                <a:ext cx="110520" cy="28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3DB92EB-DB24-914A-DD80-B16C0897E95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635810" y="1637369"/>
                  <a:ext cx="1281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7E2161C-E90E-0B71-5906-8C8F75BD40DB}"/>
                    </a:ext>
                  </a:extLst>
                </p14:cNvPr>
                <p14:cNvContentPartPr/>
                <p14:nvPr/>
              </p14:nvContentPartPr>
              <p14:xfrm>
                <a:off x="2798530" y="1703249"/>
                <a:ext cx="156960" cy="6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7E2161C-E90E-0B71-5906-8C8F75BD40D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789530" y="1694249"/>
                  <a:ext cx="1746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A6D4871-F0AA-906D-7FCB-346D9A99B84E}"/>
                    </a:ext>
                  </a:extLst>
                </p14:cNvPr>
                <p14:cNvContentPartPr/>
                <p14:nvPr/>
              </p14:nvContentPartPr>
              <p14:xfrm>
                <a:off x="3088330" y="1693529"/>
                <a:ext cx="74520" cy="20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A6D4871-F0AA-906D-7FCB-346D9A99B84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079690" y="1684529"/>
                  <a:ext cx="92160" cy="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B762D04-BBB5-C0EB-7177-97E1607C5EEB}"/>
              </a:ext>
            </a:extLst>
          </p:cNvPr>
          <p:cNvGrpSpPr/>
          <p:nvPr/>
        </p:nvGrpSpPr>
        <p:grpSpPr>
          <a:xfrm>
            <a:off x="3232690" y="1037249"/>
            <a:ext cx="1891800" cy="609840"/>
            <a:chOff x="3232690" y="1037249"/>
            <a:chExt cx="1891800" cy="60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BBAFB5C-06C7-238C-95DD-A2A5ED0A4573}"/>
                    </a:ext>
                  </a:extLst>
                </p14:cNvPr>
                <p14:cNvContentPartPr/>
                <p14:nvPr/>
              </p14:nvContentPartPr>
              <p14:xfrm>
                <a:off x="3275530" y="1358729"/>
                <a:ext cx="326160" cy="2674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BBAFB5C-06C7-238C-95DD-A2A5ED0A457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266530" y="1349729"/>
                  <a:ext cx="34380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492AD87-B55D-9414-521D-7694405FADC6}"/>
                    </a:ext>
                  </a:extLst>
                </p14:cNvPr>
                <p14:cNvContentPartPr/>
                <p14:nvPr/>
              </p14:nvContentPartPr>
              <p14:xfrm>
                <a:off x="3232690" y="1511009"/>
                <a:ext cx="120960" cy="136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492AD87-B55D-9414-521D-7694405FADC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223690" y="1502369"/>
                  <a:ext cx="1386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A4DD3C5-0540-2AB3-C07B-3D4D71819276}"/>
                    </a:ext>
                  </a:extLst>
                </p14:cNvPr>
                <p14:cNvContentPartPr/>
                <p14:nvPr/>
              </p14:nvContentPartPr>
              <p14:xfrm>
                <a:off x="3743890" y="1291049"/>
                <a:ext cx="144000" cy="93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A4DD3C5-0540-2AB3-C07B-3D4D7181927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735250" y="1282409"/>
                  <a:ext cx="1616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21F2353-BD33-69A7-7659-690D70299AB6}"/>
                    </a:ext>
                  </a:extLst>
                </p14:cNvPr>
                <p14:cNvContentPartPr/>
                <p14:nvPr/>
              </p14:nvContentPartPr>
              <p14:xfrm>
                <a:off x="4099930" y="1206449"/>
                <a:ext cx="141120" cy="173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21F2353-BD33-69A7-7659-690D70299AB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090930" y="1197449"/>
                  <a:ext cx="15876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D0208F4-F496-4F1A-2FEA-CAE60D22A192}"/>
                    </a:ext>
                  </a:extLst>
                </p14:cNvPr>
                <p14:cNvContentPartPr/>
                <p14:nvPr/>
              </p14:nvContentPartPr>
              <p14:xfrm>
                <a:off x="4207930" y="1037249"/>
                <a:ext cx="916560" cy="365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D0208F4-F496-4F1A-2FEA-CAE60D22A19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199290" y="1028609"/>
                  <a:ext cx="93420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9A9E81D-7332-8C28-8DD4-FF18457E014B}"/>
                    </a:ext>
                  </a:extLst>
                </p14:cNvPr>
                <p14:cNvContentPartPr/>
                <p14:nvPr/>
              </p14:nvContentPartPr>
              <p14:xfrm>
                <a:off x="4557850" y="1174409"/>
                <a:ext cx="166680" cy="40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9A9E81D-7332-8C28-8DD4-FF18457E014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548850" y="1165409"/>
                  <a:ext cx="1843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1E967FC-8112-B0F8-F518-AF49B2A5E332}"/>
                    </a:ext>
                  </a:extLst>
                </p14:cNvPr>
                <p14:cNvContentPartPr/>
                <p14:nvPr/>
              </p14:nvContentPartPr>
              <p14:xfrm>
                <a:off x="4327810" y="1199969"/>
                <a:ext cx="8640" cy="14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1E967FC-8112-B0F8-F518-AF49B2A5E33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318810" y="1191329"/>
                  <a:ext cx="26280" cy="3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CE52FE61-830E-B151-9B5B-C527F2D446CB}"/>
                  </a:ext>
                </a:extLst>
              </p14:cNvPr>
              <p14:cNvContentPartPr/>
              <p14:nvPr/>
            </p14:nvContentPartPr>
            <p14:xfrm>
              <a:off x="5270650" y="900809"/>
              <a:ext cx="776520" cy="4222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CE52FE61-830E-B151-9B5B-C527F2D446C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261650" y="891809"/>
                <a:ext cx="794160" cy="43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9937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4102A-E683-8A28-037D-9D1DA2163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66" y="193103"/>
            <a:ext cx="5475602" cy="2404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77BCE7-ACA1-6D19-B0C2-7A0583EBD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61" y="3264443"/>
            <a:ext cx="5020123" cy="2972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658EDA-092B-82DF-A250-C2BD27B44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137" y="3087383"/>
            <a:ext cx="5013023" cy="3149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C4CA7-9915-FB91-67F7-B53C11379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235" y="687665"/>
            <a:ext cx="3375549" cy="13796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6369C4D-6F9B-FF95-5923-F54018F1B735}"/>
                  </a:ext>
                </a:extLst>
              </p14:cNvPr>
              <p14:cNvContentPartPr/>
              <p14:nvPr/>
            </p14:nvContentPartPr>
            <p14:xfrm>
              <a:off x="2723290" y="2729406"/>
              <a:ext cx="317880" cy="376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6369C4D-6F9B-FF95-5923-F54018F1B73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14650" y="2720406"/>
                <a:ext cx="33552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B1D2AD0-8400-CDEF-1326-1468984CC029}"/>
                  </a:ext>
                </a:extLst>
              </p14:cNvPr>
              <p14:cNvContentPartPr/>
              <p14:nvPr/>
            </p14:nvContentPartPr>
            <p14:xfrm>
              <a:off x="3164290" y="2687646"/>
              <a:ext cx="1785240" cy="542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B1D2AD0-8400-CDEF-1326-1468984CC02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5650" y="2678646"/>
                <a:ext cx="1802880" cy="55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F65D62D-7E57-C168-5655-270879356A99}"/>
              </a:ext>
            </a:extLst>
          </p:cNvPr>
          <p:cNvGrpSpPr/>
          <p:nvPr/>
        </p:nvGrpSpPr>
        <p:grpSpPr>
          <a:xfrm>
            <a:off x="5281090" y="2505126"/>
            <a:ext cx="2516400" cy="514800"/>
            <a:chOff x="5281090" y="2505126"/>
            <a:chExt cx="2516400" cy="51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31E3C69-DB66-981D-CB24-CC8E0BE4E79B}"/>
                    </a:ext>
                  </a:extLst>
                </p14:cNvPr>
                <p14:cNvContentPartPr/>
                <p14:nvPr/>
              </p14:nvContentPartPr>
              <p14:xfrm>
                <a:off x="5281090" y="2505126"/>
                <a:ext cx="2516400" cy="514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31E3C69-DB66-981D-CB24-CC8E0BE4E79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72090" y="2496486"/>
                  <a:ext cx="253404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4FAB9B7-5444-B623-A0E9-1E98D6C62C4E}"/>
                    </a:ext>
                  </a:extLst>
                </p14:cNvPr>
                <p14:cNvContentPartPr/>
                <p14:nvPr/>
              </p14:nvContentPartPr>
              <p14:xfrm>
                <a:off x="6880570" y="2740566"/>
                <a:ext cx="35280" cy="19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4FAB9B7-5444-B623-A0E9-1E98D6C62C4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71930" y="2731566"/>
                  <a:ext cx="529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F864F55-2528-0D3E-37B4-FB1F902BFDE1}"/>
                    </a:ext>
                  </a:extLst>
                </p14:cNvPr>
                <p14:cNvContentPartPr/>
                <p14:nvPr/>
              </p14:nvContentPartPr>
              <p14:xfrm>
                <a:off x="6600130" y="2664966"/>
                <a:ext cx="215640" cy="29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F864F55-2528-0D3E-37B4-FB1F902BFDE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91130" y="2655966"/>
                  <a:ext cx="2332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1F4A96F-529A-0568-639A-4D2FD5C33890}"/>
                    </a:ext>
                  </a:extLst>
                </p14:cNvPr>
                <p14:cNvContentPartPr/>
                <p14:nvPr/>
              </p14:nvContentPartPr>
              <p14:xfrm>
                <a:off x="6488530" y="2754246"/>
                <a:ext cx="53640" cy="7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1F4A96F-529A-0568-639A-4D2FD5C3389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79890" y="2745246"/>
                  <a:ext cx="71280" cy="2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35E75FE-59CB-9D2E-3F10-6B52A64C7525}"/>
                  </a:ext>
                </a:extLst>
              </p14:cNvPr>
              <p14:cNvContentPartPr/>
              <p14:nvPr/>
            </p14:nvContentPartPr>
            <p14:xfrm>
              <a:off x="4922170" y="3758286"/>
              <a:ext cx="362520" cy="241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35E75FE-59CB-9D2E-3F10-6B52A64C752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68530" y="3650286"/>
                <a:ext cx="470160" cy="4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9DD9A98-B7A2-5FA6-A2A0-5ABEAA18BC03}"/>
                  </a:ext>
                </a:extLst>
              </p14:cNvPr>
              <p14:cNvContentPartPr/>
              <p14:nvPr/>
            </p14:nvContentPartPr>
            <p14:xfrm>
              <a:off x="4797970" y="5562246"/>
              <a:ext cx="510840" cy="3412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9DD9A98-B7A2-5FA6-A2A0-5ABEAA18BC0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744330" y="5454606"/>
                <a:ext cx="618480" cy="55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178632F-C010-AE99-C1FE-D0224F3939BF}"/>
                  </a:ext>
                </a:extLst>
              </p14:cNvPr>
              <p14:cNvContentPartPr/>
              <p14:nvPr/>
            </p14:nvContentPartPr>
            <p14:xfrm>
              <a:off x="11074570" y="4233486"/>
              <a:ext cx="429480" cy="276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178632F-C010-AE99-C1FE-D0224F3939B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020930" y="4125846"/>
                <a:ext cx="537120" cy="4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CDFFAF4-C74D-EC83-C58A-505A2A459DAE}"/>
                  </a:ext>
                </a:extLst>
              </p14:cNvPr>
              <p14:cNvContentPartPr/>
              <p14:nvPr/>
            </p14:nvContentPartPr>
            <p14:xfrm>
              <a:off x="11537890" y="5496726"/>
              <a:ext cx="266400" cy="297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CDFFAF4-C74D-EC83-C58A-505A2A459DA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484250" y="5389086"/>
                <a:ext cx="374040" cy="51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FB0D889-2AD7-C4E7-152E-7328A6C30B84}"/>
                  </a:ext>
                </a:extLst>
              </p14:cNvPr>
              <p14:cNvContentPartPr/>
              <p14:nvPr/>
            </p14:nvContentPartPr>
            <p14:xfrm>
              <a:off x="11407210" y="4466046"/>
              <a:ext cx="106560" cy="50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FB0D889-2AD7-C4E7-152E-7328A6C30B8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353570" y="4358046"/>
                <a:ext cx="21420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78B02D3-1DC9-7F8A-6666-278AD63986DF}"/>
                  </a:ext>
                </a:extLst>
              </p14:cNvPr>
              <p14:cNvContentPartPr/>
              <p14:nvPr/>
            </p14:nvContentPartPr>
            <p14:xfrm>
              <a:off x="5280730" y="5767806"/>
              <a:ext cx="46080" cy="146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78B02D3-1DC9-7F8A-6666-278AD63986D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7090" y="5659806"/>
                <a:ext cx="15372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C4276F1-B497-E1FB-2070-E510815382E5}"/>
                  </a:ext>
                </a:extLst>
              </p14:cNvPr>
              <p14:cNvContentPartPr/>
              <p14:nvPr/>
            </p14:nvContentPartPr>
            <p14:xfrm>
              <a:off x="4808410" y="5672406"/>
              <a:ext cx="167400" cy="254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C4276F1-B497-E1FB-2070-E510815382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54770" y="5564766"/>
                <a:ext cx="275040" cy="47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0247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5991C-30C7-B521-B1EF-E441ABEBB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7" y="197743"/>
            <a:ext cx="4594263" cy="1949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B339A-F63D-8E29-A292-2CEBD7F9D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25" y="2446594"/>
            <a:ext cx="4524754" cy="2398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C1AEBE-61C9-DF1C-E44B-B6E498254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647" y="456681"/>
            <a:ext cx="5005526" cy="823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75309F-0151-DEB3-9D4C-FB886C497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57213"/>
            <a:ext cx="1101292" cy="1330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883EC2-0E84-81E9-F499-5BA9ED708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540" y="1995585"/>
            <a:ext cx="2368584" cy="7478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68FC62-4AD6-D26A-4344-042A7B22D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8458" y="3244364"/>
            <a:ext cx="5797798" cy="23980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C89294A-72F9-E7B0-2796-9328A1D6299B}"/>
              </a:ext>
            </a:extLst>
          </p:cNvPr>
          <p:cNvGrpSpPr/>
          <p:nvPr/>
        </p:nvGrpSpPr>
        <p:grpSpPr>
          <a:xfrm>
            <a:off x="9838690" y="2298126"/>
            <a:ext cx="1562760" cy="496440"/>
            <a:chOff x="9838690" y="2298126"/>
            <a:chExt cx="1562760" cy="49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48A3A0E-7185-63DA-6E16-515A6824FEC5}"/>
                    </a:ext>
                  </a:extLst>
                </p14:cNvPr>
                <p14:cNvContentPartPr/>
                <p14:nvPr/>
              </p14:nvContentPartPr>
              <p14:xfrm>
                <a:off x="9838690" y="2298126"/>
                <a:ext cx="1562760" cy="496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48A3A0E-7185-63DA-6E16-515A6824FEC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29690" y="2289126"/>
                  <a:ext cx="158040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C042B1D-FCDA-4BD5-B637-21EE259A6D13}"/>
                    </a:ext>
                  </a:extLst>
                </p14:cNvPr>
                <p14:cNvContentPartPr/>
                <p14:nvPr/>
              </p14:nvContentPartPr>
              <p14:xfrm>
                <a:off x="11104810" y="2421606"/>
                <a:ext cx="159840" cy="29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C042B1D-FCDA-4BD5-B637-21EE259A6D1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95810" y="2412606"/>
                  <a:ext cx="1774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2E0CCD4-3911-E79F-5A8E-80AC2E58C4EF}"/>
                    </a:ext>
                  </a:extLst>
                </p14:cNvPr>
                <p14:cNvContentPartPr/>
                <p14:nvPr/>
              </p14:nvContentPartPr>
              <p14:xfrm>
                <a:off x="11064130" y="2471646"/>
                <a:ext cx="13680" cy="10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2E0CCD4-3911-E79F-5A8E-80AC2E58C4E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055130" y="2463006"/>
                  <a:ext cx="313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3146FDA-A2CD-78F0-6EC9-7A09611E0A7E}"/>
                    </a:ext>
                  </a:extLst>
                </p14:cNvPr>
                <p14:cNvContentPartPr/>
                <p14:nvPr/>
              </p14:nvContentPartPr>
              <p14:xfrm>
                <a:off x="10793770" y="2447166"/>
                <a:ext cx="25920" cy="21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3146FDA-A2CD-78F0-6EC9-7A09611E0A7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784770" y="2438526"/>
                  <a:ext cx="43560" cy="39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B40C5F3-A9B6-E7F5-8F56-E3D21CAA9886}"/>
                  </a:ext>
                </a:extLst>
              </p14:cNvPr>
              <p14:cNvContentPartPr/>
              <p14:nvPr/>
            </p14:nvContentPartPr>
            <p14:xfrm>
              <a:off x="4206850" y="3720486"/>
              <a:ext cx="1755000" cy="2408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B40C5F3-A9B6-E7F5-8F56-E3D21CAA988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98210" y="3711846"/>
                <a:ext cx="1772640" cy="25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8808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64006-C183-7184-1348-C0C8BDC0B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77" y="278296"/>
            <a:ext cx="4526655" cy="2522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CCDFC-4B2A-0CA9-A680-24090C7BA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77" y="2899937"/>
            <a:ext cx="5321190" cy="2302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D39C52-525C-2614-93A5-EBBF7C7CD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320" y="573629"/>
            <a:ext cx="4587170" cy="1116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A9C3BF-E553-B0A8-28E0-82C56D312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837" y="2800324"/>
            <a:ext cx="6018842" cy="30211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3D82153-25E4-C57D-AD4E-0D383A030ADA}"/>
                  </a:ext>
                </a:extLst>
              </p14:cNvPr>
              <p14:cNvContentPartPr/>
              <p14:nvPr/>
            </p14:nvContentPartPr>
            <p14:xfrm>
              <a:off x="3055570" y="4703286"/>
              <a:ext cx="32760" cy="19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3D82153-25E4-C57D-AD4E-0D383A030AD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46930" y="4694286"/>
                <a:ext cx="504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2A0825B-E323-18BA-C090-BE50F4BD893A}"/>
                  </a:ext>
                </a:extLst>
              </p14:cNvPr>
              <p14:cNvContentPartPr/>
              <p14:nvPr/>
            </p14:nvContentPartPr>
            <p14:xfrm>
              <a:off x="1448530" y="3117846"/>
              <a:ext cx="180000" cy="272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2A0825B-E323-18BA-C090-BE50F4BD893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39530" y="3109206"/>
                <a:ext cx="19764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B335C40-B838-4014-09E2-4ACF42E1543B}"/>
                  </a:ext>
                </a:extLst>
              </p14:cNvPr>
              <p14:cNvContentPartPr/>
              <p14:nvPr/>
            </p14:nvContentPartPr>
            <p14:xfrm>
              <a:off x="1785130" y="3047646"/>
              <a:ext cx="994320" cy="279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B335C40-B838-4014-09E2-4ACF42E1543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76490" y="3038646"/>
                <a:ext cx="101196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010B22F-C006-23FE-DC56-B6ACAF478960}"/>
                  </a:ext>
                </a:extLst>
              </p14:cNvPr>
              <p14:cNvContentPartPr/>
              <p14:nvPr/>
            </p14:nvContentPartPr>
            <p14:xfrm>
              <a:off x="2107330" y="5098566"/>
              <a:ext cx="454320" cy="190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010B22F-C006-23FE-DC56-B6ACAF47896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98330" y="5089926"/>
                <a:ext cx="47196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3B27B67-86A9-EA98-1A31-98B542597E62}"/>
                  </a:ext>
                </a:extLst>
              </p14:cNvPr>
              <p14:cNvContentPartPr/>
              <p14:nvPr/>
            </p14:nvContentPartPr>
            <p14:xfrm>
              <a:off x="1019050" y="5049246"/>
              <a:ext cx="1596600" cy="306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3B27B67-86A9-EA98-1A31-98B542597E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3410" y="5013246"/>
                <a:ext cx="166824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4A81CE7-A438-3CEA-3C8F-1F83CD75D1B4}"/>
                  </a:ext>
                </a:extLst>
              </p14:cNvPr>
              <p14:cNvContentPartPr/>
              <p14:nvPr/>
            </p14:nvContentPartPr>
            <p14:xfrm>
              <a:off x="9839050" y="571566"/>
              <a:ext cx="1136520" cy="86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4A81CE7-A438-3CEA-3C8F-1F83CD75D1B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03050" y="535926"/>
                <a:ext cx="12081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2A66A6F-1F74-B213-2CD4-BF03297486BE}"/>
                  </a:ext>
                </a:extLst>
              </p14:cNvPr>
              <p14:cNvContentPartPr/>
              <p14:nvPr/>
            </p14:nvContentPartPr>
            <p14:xfrm>
              <a:off x="11999410" y="3483246"/>
              <a:ext cx="3240" cy="9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2A66A6F-1F74-B213-2CD4-BF03297486B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990770" y="3474246"/>
                <a:ext cx="2088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0A8180B-4C6D-490C-72C0-3B540B0D8F20}"/>
                  </a:ext>
                </a:extLst>
              </p14:cNvPr>
              <p14:cNvContentPartPr/>
              <p14:nvPr/>
            </p14:nvContentPartPr>
            <p14:xfrm>
              <a:off x="11973130" y="2797086"/>
              <a:ext cx="68400" cy="862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0A8180B-4C6D-490C-72C0-3B540B0D8F2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937490" y="2761446"/>
                <a:ext cx="140040" cy="9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E597796-2BFC-C581-2975-93582F91DCF9}"/>
                  </a:ext>
                </a:extLst>
              </p14:cNvPr>
              <p14:cNvContentPartPr/>
              <p14:nvPr/>
            </p14:nvContentPartPr>
            <p14:xfrm>
              <a:off x="8884690" y="4517886"/>
              <a:ext cx="494640" cy="422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E597796-2BFC-C581-2975-93582F91DCF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30690" y="4409886"/>
                <a:ext cx="602280" cy="63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9B499F7-2322-0181-0D93-011FA64F31B0}"/>
                  </a:ext>
                </a:extLst>
              </p14:cNvPr>
              <p14:cNvContentPartPr/>
              <p14:nvPr/>
            </p14:nvContentPartPr>
            <p14:xfrm>
              <a:off x="9058210" y="4934766"/>
              <a:ext cx="180360" cy="4557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9B499F7-2322-0181-0D93-011FA64F31B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004210" y="4826766"/>
                <a:ext cx="288000" cy="67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1669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1AE6C-7F89-E4A6-6616-712B0CC66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4"/>
          <a:stretch/>
        </p:blipFill>
        <p:spPr>
          <a:xfrm>
            <a:off x="-5548" y="170859"/>
            <a:ext cx="5844078" cy="4298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062518-0898-A781-741B-7238BFD4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076" y="1681968"/>
            <a:ext cx="6099760" cy="477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11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CF8F0-5DBA-6C27-D3FE-4A296E72D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663" y="241952"/>
            <a:ext cx="5452323" cy="64231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06BB0C5-9CBF-9D81-C772-9FE57A76F2EA}"/>
              </a:ext>
            </a:extLst>
          </p:cNvPr>
          <p:cNvGrpSpPr/>
          <p:nvPr/>
        </p:nvGrpSpPr>
        <p:grpSpPr>
          <a:xfrm>
            <a:off x="8775970" y="3725526"/>
            <a:ext cx="517320" cy="146520"/>
            <a:chOff x="8775970" y="3725526"/>
            <a:chExt cx="517320" cy="14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26A25A6-E423-CA13-1FEA-21B4225488F8}"/>
                    </a:ext>
                  </a:extLst>
                </p14:cNvPr>
                <p14:cNvContentPartPr/>
                <p14:nvPr/>
              </p14:nvContentPartPr>
              <p14:xfrm>
                <a:off x="8793610" y="3743886"/>
                <a:ext cx="499680" cy="734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26A25A6-E423-CA13-1FEA-21B4225488F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757970" y="3707886"/>
                  <a:ext cx="57132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4B239ED-6550-7D61-C01F-F8625F5081FF}"/>
                    </a:ext>
                  </a:extLst>
                </p14:cNvPr>
                <p14:cNvContentPartPr/>
                <p14:nvPr/>
              </p14:nvContentPartPr>
              <p14:xfrm>
                <a:off x="8775970" y="3725526"/>
                <a:ext cx="140400" cy="1465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4B239ED-6550-7D61-C01F-F8625F5081F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39970" y="3689526"/>
                  <a:ext cx="212040" cy="21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0D91A3-75D7-CAAB-0A41-EA0A9128472E}"/>
              </a:ext>
            </a:extLst>
          </p:cNvPr>
          <p:cNvGrpSpPr/>
          <p:nvPr/>
        </p:nvGrpSpPr>
        <p:grpSpPr>
          <a:xfrm>
            <a:off x="9518650" y="3223326"/>
            <a:ext cx="2201040" cy="618120"/>
            <a:chOff x="9518650" y="3223326"/>
            <a:chExt cx="2201040" cy="61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0B21819-4F3A-FFDF-D264-CEFFD50DD411}"/>
                    </a:ext>
                  </a:extLst>
                </p14:cNvPr>
                <p14:cNvContentPartPr/>
                <p14:nvPr/>
              </p14:nvContentPartPr>
              <p14:xfrm>
                <a:off x="9518650" y="3259686"/>
                <a:ext cx="1185840" cy="581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0B21819-4F3A-FFDF-D264-CEFFD50DD41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509650" y="3250686"/>
                  <a:ext cx="1203480" cy="59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D7BC692-0D2F-C674-513B-04B6E4F87681}"/>
                    </a:ext>
                  </a:extLst>
                </p14:cNvPr>
                <p14:cNvContentPartPr/>
                <p14:nvPr/>
              </p14:nvContentPartPr>
              <p14:xfrm>
                <a:off x="10048570" y="3484326"/>
                <a:ext cx="178920" cy="19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D7BC692-0D2F-C674-513B-04B6E4F8768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039930" y="3475326"/>
                  <a:ext cx="1965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B0C50A5-9967-7B5D-0465-AEC4ECDAD032}"/>
                    </a:ext>
                  </a:extLst>
                </p14:cNvPr>
                <p14:cNvContentPartPr/>
                <p14:nvPr/>
              </p14:nvContentPartPr>
              <p14:xfrm>
                <a:off x="9864970" y="3440046"/>
                <a:ext cx="32760" cy="11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B0C50A5-9967-7B5D-0465-AEC4ECDAD03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55970" y="3431046"/>
                  <a:ext cx="504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B55CFC8-2492-00FB-85DE-F7DC41CD8A7E}"/>
                    </a:ext>
                  </a:extLst>
                </p14:cNvPr>
                <p14:cNvContentPartPr/>
                <p14:nvPr/>
              </p14:nvContentPartPr>
              <p14:xfrm>
                <a:off x="10822930" y="3223326"/>
                <a:ext cx="896760" cy="506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B55CFC8-2492-00FB-85DE-F7DC41CD8A7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14290" y="3214326"/>
                  <a:ext cx="914400" cy="524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65768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4AB87-AFD8-94CE-8EF2-5AC041A8F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050" y="1291113"/>
            <a:ext cx="3316988" cy="334433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6031462-64A4-CCBF-E20C-698D05B7818C}"/>
              </a:ext>
            </a:extLst>
          </p:cNvPr>
          <p:cNvGrpSpPr/>
          <p:nvPr/>
        </p:nvGrpSpPr>
        <p:grpSpPr>
          <a:xfrm>
            <a:off x="647530" y="174689"/>
            <a:ext cx="1511640" cy="588240"/>
            <a:chOff x="647530" y="174689"/>
            <a:chExt cx="1511640" cy="58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893EA40-E9DC-98CB-BE5C-E1F2D61F470F}"/>
                    </a:ext>
                  </a:extLst>
                </p14:cNvPr>
                <p14:cNvContentPartPr/>
                <p14:nvPr/>
              </p14:nvContentPartPr>
              <p14:xfrm>
                <a:off x="647530" y="174689"/>
                <a:ext cx="1511640" cy="5882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893EA40-E9DC-98CB-BE5C-E1F2D61F470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38890" y="166049"/>
                  <a:ext cx="1529280" cy="60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68A2E18-9705-9128-2703-F1EA0CBAB815}"/>
                    </a:ext>
                  </a:extLst>
                </p14:cNvPr>
                <p14:cNvContentPartPr/>
                <p14:nvPr/>
              </p14:nvContentPartPr>
              <p14:xfrm>
                <a:off x="1647610" y="306449"/>
                <a:ext cx="11880" cy="7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68A2E18-9705-9128-2703-F1EA0CBAB81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38970" y="297809"/>
                  <a:ext cx="29520" cy="2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A1E810-EC6F-B68E-52F6-03B4DCF79FE9}"/>
              </a:ext>
            </a:extLst>
          </p:cNvPr>
          <p:cNvGrpSpPr/>
          <p:nvPr/>
        </p:nvGrpSpPr>
        <p:grpSpPr>
          <a:xfrm>
            <a:off x="2415490" y="209249"/>
            <a:ext cx="1892520" cy="385920"/>
            <a:chOff x="2415490" y="209249"/>
            <a:chExt cx="1892520" cy="38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CD82C92-8950-4AAA-9AF0-F51A7CD2E591}"/>
                    </a:ext>
                  </a:extLst>
                </p14:cNvPr>
                <p14:cNvContentPartPr/>
                <p14:nvPr/>
              </p14:nvContentPartPr>
              <p14:xfrm>
                <a:off x="2415490" y="209249"/>
                <a:ext cx="1892520" cy="385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CD82C92-8950-4AAA-9AF0-F51A7CD2E59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06490" y="200249"/>
                  <a:ext cx="19101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51337D0-AF30-B7C1-E8C8-0625A1420C5E}"/>
                    </a:ext>
                  </a:extLst>
                </p14:cNvPr>
                <p14:cNvContentPartPr/>
                <p14:nvPr/>
              </p14:nvContentPartPr>
              <p14:xfrm>
                <a:off x="3821290" y="381689"/>
                <a:ext cx="254520" cy="47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51337D0-AF30-B7C1-E8C8-0625A1420C5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12290" y="373049"/>
                  <a:ext cx="2721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75FCDCD-477D-F06C-CFC2-8F1277E8D99E}"/>
                    </a:ext>
                  </a:extLst>
                </p14:cNvPr>
                <p14:cNvContentPartPr/>
                <p14:nvPr/>
              </p14:nvContentPartPr>
              <p14:xfrm>
                <a:off x="3358330" y="368729"/>
                <a:ext cx="42840" cy="4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75FCDCD-477D-F06C-CFC2-8F1277E8D99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49330" y="359729"/>
                  <a:ext cx="60480" cy="2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464390-71BD-E73E-0D5C-1A8242A841A6}"/>
              </a:ext>
            </a:extLst>
          </p:cNvPr>
          <p:cNvGrpSpPr/>
          <p:nvPr/>
        </p:nvGrpSpPr>
        <p:grpSpPr>
          <a:xfrm>
            <a:off x="556450" y="830609"/>
            <a:ext cx="2810520" cy="583200"/>
            <a:chOff x="556450" y="830609"/>
            <a:chExt cx="2810520" cy="58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0BF4C18-E9AE-CF12-C54E-73FFB9C04769}"/>
                    </a:ext>
                  </a:extLst>
                </p14:cNvPr>
                <p14:cNvContentPartPr/>
                <p14:nvPr/>
              </p14:nvContentPartPr>
              <p14:xfrm>
                <a:off x="556450" y="934649"/>
                <a:ext cx="314640" cy="269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0BF4C18-E9AE-CF12-C54E-73FFB9C0476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47450" y="925649"/>
                  <a:ext cx="3322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8D5F58D-CC22-F353-91C7-73EB62184E52}"/>
                    </a:ext>
                  </a:extLst>
                </p14:cNvPr>
                <p14:cNvContentPartPr/>
                <p14:nvPr/>
              </p14:nvContentPartPr>
              <p14:xfrm>
                <a:off x="934450" y="1042649"/>
                <a:ext cx="653760" cy="174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8D5F58D-CC22-F353-91C7-73EB62184E5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25450" y="1034009"/>
                  <a:ext cx="6714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EBC29F5-6ABE-D390-88EA-203F0F2067D4}"/>
                    </a:ext>
                  </a:extLst>
                </p14:cNvPr>
                <p14:cNvContentPartPr/>
                <p14:nvPr/>
              </p14:nvContentPartPr>
              <p14:xfrm>
                <a:off x="1895650" y="830609"/>
                <a:ext cx="1471320" cy="583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EBC29F5-6ABE-D390-88EA-203F0F2067D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886650" y="821609"/>
                  <a:ext cx="1488960" cy="60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F43DDDA-237C-09DE-4ACF-C3EAB9A08699}"/>
                    </a:ext>
                  </a:extLst>
                </p14:cNvPr>
                <p14:cNvContentPartPr/>
                <p14:nvPr/>
              </p14:nvContentPartPr>
              <p14:xfrm>
                <a:off x="3018490" y="951209"/>
                <a:ext cx="30960" cy="11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F43DDDA-237C-09DE-4ACF-C3EAB9A0869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09850" y="942209"/>
                  <a:ext cx="486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CAFA24D-BBC9-AC30-AD8E-2564BFE4CED0}"/>
                    </a:ext>
                  </a:extLst>
                </p14:cNvPr>
                <p14:cNvContentPartPr/>
                <p14:nvPr/>
              </p14:nvContentPartPr>
              <p14:xfrm>
                <a:off x="2801410" y="966689"/>
                <a:ext cx="259200" cy="34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CAFA24D-BBC9-AC30-AD8E-2564BFE4CED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792410" y="958049"/>
                  <a:ext cx="276840" cy="5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1A560E6-BB71-C70E-3847-5996D39FE251}"/>
              </a:ext>
            </a:extLst>
          </p:cNvPr>
          <p:cNvGrpSpPr/>
          <p:nvPr/>
        </p:nvGrpSpPr>
        <p:grpSpPr>
          <a:xfrm>
            <a:off x="975850" y="1625129"/>
            <a:ext cx="2408040" cy="513000"/>
            <a:chOff x="975850" y="1625129"/>
            <a:chExt cx="2408040" cy="51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78AD9D0-F5D7-BA7A-0911-E3F265197984}"/>
                    </a:ext>
                  </a:extLst>
                </p14:cNvPr>
                <p14:cNvContentPartPr/>
                <p14:nvPr/>
              </p14:nvContentPartPr>
              <p14:xfrm>
                <a:off x="975850" y="1744649"/>
                <a:ext cx="296280" cy="318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78AD9D0-F5D7-BA7A-0911-E3F26519798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67210" y="1735649"/>
                  <a:ext cx="31392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CA477A0-3AEE-D8FB-39EC-D21C48909C16}"/>
                    </a:ext>
                  </a:extLst>
                </p14:cNvPr>
                <p14:cNvContentPartPr/>
                <p14:nvPr/>
              </p14:nvContentPartPr>
              <p14:xfrm>
                <a:off x="1387330" y="1625129"/>
                <a:ext cx="108720" cy="163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CA477A0-3AEE-D8FB-39EC-D21C48909C1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378690" y="1616129"/>
                  <a:ext cx="1263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25E928F-1EC6-3435-DD17-DD8356803C1B}"/>
                    </a:ext>
                  </a:extLst>
                </p14:cNvPr>
                <p14:cNvContentPartPr/>
                <p14:nvPr/>
              </p14:nvContentPartPr>
              <p14:xfrm>
                <a:off x="1582810" y="1782809"/>
                <a:ext cx="336240" cy="177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25E928F-1EC6-3435-DD17-DD8356803C1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574170" y="1774169"/>
                  <a:ext cx="3538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4EB2AA3-E638-D9C6-0A20-DF867448A241}"/>
                    </a:ext>
                  </a:extLst>
                </p14:cNvPr>
                <p14:cNvContentPartPr/>
                <p14:nvPr/>
              </p14:nvContentPartPr>
              <p14:xfrm>
                <a:off x="1788010" y="1719089"/>
                <a:ext cx="53280" cy="375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4EB2AA3-E638-D9C6-0A20-DF867448A24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779370" y="1710449"/>
                  <a:ext cx="709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E06EE10-2A37-C0B6-B389-50B601D4B128}"/>
                    </a:ext>
                  </a:extLst>
                </p14:cNvPr>
                <p14:cNvContentPartPr/>
                <p14:nvPr/>
              </p14:nvContentPartPr>
              <p14:xfrm>
                <a:off x="2089690" y="1652129"/>
                <a:ext cx="113040" cy="468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E06EE10-2A37-C0B6-B389-50B601D4B12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081050" y="1643129"/>
                  <a:ext cx="13068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04817C5-AD26-9B50-EB03-1A0B2F1946B9}"/>
                    </a:ext>
                  </a:extLst>
                </p14:cNvPr>
                <p14:cNvContentPartPr/>
                <p14:nvPr/>
              </p14:nvContentPartPr>
              <p14:xfrm>
                <a:off x="2233690" y="1816649"/>
                <a:ext cx="159120" cy="197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04817C5-AD26-9B50-EB03-1A0B2F1946B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225050" y="1807649"/>
                  <a:ext cx="17676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57F84A9-EF8A-BE46-F72E-39D423225D46}"/>
                    </a:ext>
                  </a:extLst>
                </p14:cNvPr>
                <p14:cNvContentPartPr/>
                <p14:nvPr/>
              </p14:nvContentPartPr>
              <p14:xfrm>
                <a:off x="2369410" y="2033729"/>
                <a:ext cx="50760" cy="88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57F84A9-EF8A-BE46-F72E-39D423225D4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360770" y="2025089"/>
                  <a:ext cx="684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53D159B-70F0-7F7B-2B6D-14E7A751E763}"/>
                    </a:ext>
                  </a:extLst>
                </p14:cNvPr>
                <p14:cNvContentPartPr/>
                <p14:nvPr/>
              </p14:nvContentPartPr>
              <p14:xfrm>
                <a:off x="2549050" y="1783529"/>
                <a:ext cx="131400" cy="235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53D159B-70F0-7F7B-2B6D-14E7A751E76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540410" y="1774529"/>
                  <a:ext cx="14904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4776A75-271D-81CE-F155-C518AFBCE5A7}"/>
                    </a:ext>
                  </a:extLst>
                </p14:cNvPr>
                <p14:cNvContentPartPr/>
                <p14:nvPr/>
              </p14:nvContentPartPr>
              <p14:xfrm>
                <a:off x="2602690" y="2036249"/>
                <a:ext cx="81000" cy="95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4776A75-271D-81CE-F155-C518AFBCE5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594050" y="2027249"/>
                  <a:ext cx="986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FF246B4-6B6E-A6B6-1B3A-C43AECDA06EA}"/>
                    </a:ext>
                  </a:extLst>
                </p14:cNvPr>
                <p14:cNvContentPartPr/>
                <p14:nvPr/>
              </p14:nvContentPartPr>
              <p14:xfrm>
                <a:off x="2836690" y="1820249"/>
                <a:ext cx="141120" cy="194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FF246B4-6B6E-A6B6-1B3A-C43AECDA06E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828050" y="1811249"/>
                  <a:ext cx="15876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4AF93A6-A0AB-8EC6-81FE-4E3E5B88E938}"/>
                    </a:ext>
                  </a:extLst>
                </p14:cNvPr>
                <p14:cNvContentPartPr/>
                <p14:nvPr/>
              </p14:nvContentPartPr>
              <p14:xfrm>
                <a:off x="2876290" y="1756889"/>
                <a:ext cx="39240" cy="327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4AF93A6-A0AB-8EC6-81FE-4E3E5B88E93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867290" y="1748249"/>
                  <a:ext cx="5688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129CC48-29CA-947F-34BB-0551424C7B8B}"/>
                    </a:ext>
                  </a:extLst>
                </p14:cNvPr>
                <p14:cNvContentPartPr/>
                <p14:nvPr/>
              </p14:nvContentPartPr>
              <p14:xfrm>
                <a:off x="2991130" y="1711169"/>
                <a:ext cx="117360" cy="426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129CC48-29CA-947F-34BB-0551424C7B8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982130" y="1702169"/>
                  <a:ext cx="13500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FBD5341-00D4-EE22-D52F-8DC531E215FF}"/>
                    </a:ext>
                  </a:extLst>
                </p14:cNvPr>
                <p14:cNvContentPartPr/>
                <p14:nvPr/>
              </p14:nvContentPartPr>
              <p14:xfrm>
                <a:off x="3231610" y="1854809"/>
                <a:ext cx="152280" cy="26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FBD5341-00D4-EE22-D52F-8DC531E215F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222970" y="1845809"/>
                  <a:ext cx="1699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A1A3A59-9FD1-7920-A4FE-12F6BE352620}"/>
                    </a:ext>
                  </a:extLst>
                </p14:cNvPr>
                <p14:cNvContentPartPr/>
                <p14:nvPr/>
              </p14:nvContentPartPr>
              <p14:xfrm>
                <a:off x="3321250" y="1772369"/>
                <a:ext cx="29520" cy="245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A1A3A59-9FD1-7920-A4FE-12F6BE35262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312250" y="1763369"/>
                  <a:ext cx="47160" cy="26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C748250-4043-3130-93DE-B5CE067F10BC}"/>
              </a:ext>
            </a:extLst>
          </p:cNvPr>
          <p:cNvGrpSpPr/>
          <p:nvPr/>
        </p:nvGrpSpPr>
        <p:grpSpPr>
          <a:xfrm>
            <a:off x="3599170" y="1551329"/>
            <a:ext cx="4233960" cy="801720"/>
            <a:chOff x="3599170" y="1551329"/>
            <a:chExt cx="4233960" cy="80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E08F146-EA70-4A2C-918F-F19FCE0C7F27}"/>
                    </a:ext>
                  </a:extLst>
                </p14:cNvPr>
                <p14:cNvContentPartPr/>
                <p14:nvPr/>
              </p14:nvContentPartPr>
              <p14:xfrm>
                <a:off x="3599170" y="1644929"/>
                <a:ext cx="110520" cy="210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E08F146-EA70-4A2C-918F-F19FCE0C7F2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590530" y="1635929"/>
                  <a:ext cx="1281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43A83AB-B5AC-CDA9-CA24-7FDB3D662BD1}"/>
                    </a:ext>
                  </a:extLst>
                </p14:cNvPr>
                <p14:cNvContentPartPr/>
                <p14:nvPr/>
              </p14:nvContentPartPr>
              <p14:xfrm>
                <a:off x="3720490" y="1742129"/>
                <a:ext cx="262800" cy="185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43A83AB-B5AC-CDA9-CA24-7FDB3D662BD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711850" y="1733129"/>
                  <a:ext cx="28044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C427B8C-63D6-E180-C66C-2F3C030F3401}"/>
                    </a:ext>
                  </a:extLst>
                </p14:cNvPr>
                <p14:cNvContentPartPr/>
                <p14:nvPr/>
              </p14:nvContentPartPr>
              <p14:xfrm>
                <a:off x="3633370" y="1939769"/>
                <a:ext cx="387360" cy="48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C427B8C-63D6-E180-C66C-2F3C030F340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624370" y="1931129"/>
                  <a:ext cx="40500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BEE7EA1-7883-6D79-7396-9DB5FF0CF1DF}"/>
                    </a:ext>
                  </a:extLst>
                </p14:cNvPr>
                <p14:cNvContentPartPr/>
                <p14:nvPr/>
              </p14:nvContentPartPr>
              <p14:xfrm>
                <a:off x="3688450" y="2041649"/>
                <a:ext cx="164880" cy="265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BEE7EA1-7883-6D79-7396-9DB5FF0CF1D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679810" y="2032649"/>
                  <a:ext cx="18252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72FCC9D-A27E-70DC-FF17-9D197734BC92}"/>
                    </a:ext>
                  </a:extLst>
                </p14:cNvPr>
                <p14:cNvContentPartPr/>
                <p14:nvPr/>
              </p14:nvContentPartPr>
              <p14:xfrm>
                <a:off x="3637330" y="2080529"/>
                <a:ext cx="207000" cy="137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72FCC9D-A27E-70DC-FF17-9D197734BC9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628330" y="2071889"/>
                  <a:ext cx="2246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4414DC8-41C3-4C06-76E7-5439BDAA2C77}"/>
                    </a:ext>
                  </a:extLst>
                </p14:cNvPr>
                <p14:cNvContentPartPr/>
                <p14:nvPr/>
              </p14:nvContentPartPr>
              <p14:xfrm>
                <a:off x="3940450" y="2028689"/>
                <a:ext cx="84960" cy="134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4414DC8-41C3-4C06-76E7-5439BDAA2C7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931810" y="2019689"/>
                  <a:ext cx="1026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712F2AD-A806-EA22-3700-85834EBB6403}"/>
                    </a:ext>
                  </a:extLst>
                </p14:cNvPr>
                <p14:cNvContentPartPr/>
                <p14:nvPr/>
              </p14:nvContentPartPr>
              <p14:xfrm>
                <a:off x="4176970" y="1604969"/>
                <a:ext cx="198360" cy="7200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712F2AD-A806-EA22-3700-85834EBB640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167970" y="1595969"/>
                  <a:ext cx="216000" cy="73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754DB97-F8CC-FFB1-4129-E96BE7823EC6}"/>
                    </a:ext>
                  </a:extLst>
                </p14:cNvPr>
                <p14:cNvContentPartPr/>
                <p14:nvPr/>
              </p14:nvContentPartPr>
              <p14:xfrm>
                <a:off x="4347250" y="1808729"/>
                <a:ext cx="95040" cy="315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754DB97-F8CC-FFB1-4129-E96BE7823EC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338250" y="1800089"/>
                  <a:ext cx="1126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DCDDC0D-D009-3A36-8732-D5B5E216BDE2}"/>
                    </a:ext>
                  </a:extLst>
                </p14:cNvPr>
                <p14:cNvContentPartPr/>
                <p14:nvPr/>
              </p14:nvContentPartPr>
              <p14:xfrm>
                <a:off x="4362370" y="1992329"/>
                <a:ext cx="115920" cy="16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DCDDC0D-D009-3A36-8732-D5B5E216BDE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353370" y="1983329"/>
                  <a:ext cx="1335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451290E-A000-A2BB-354D-4F06C363906F}"/>
                    </a:ext>
                  </a:extLst>
                </p14:cNvPr>
                <p14:cNvContentPartPr/>
                <p14:nvPr/>
              </p14:nvContentPartPr>
              <p14:xfrm>
                <a:off x="4354090" y="1817009"/>
                <a:ext cx="176040" cy="25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451290E-A000-A2BB-354D-4F06C363906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345090" y="1808369"/>
                  <a:ext cx="1936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30AD806-B3B6-CBC6-ECE1-84F214C11714}"/>
                    </a:ext>
                  </a:extLst>
                </p14:cNvPr>
                <p14:cNvContentPartPr/>
                <p14:nvPr/>
              </p14:nvContentPartPr>
              <p14:xfrm>
                <a:off x="4603570" y="1981169"/>
                <a:ext cx="127800" cy="17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30AD806-B3B6-CBC6-ECE1-84F214C1171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594570" y="1972169"/>
                  <a:ext cx="14544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7436B51-8100-5F93-EF72-6EFA72CC63A0}"/>
                    </a:ext>
                  </a:extLst>
                </p14:cNvPr>
                <p14:cNvContentPartPr/>
                <p14:nvPr/>
              </p14:nvContentPartPr>
              <p14:xfrm>
                <a:off x="5617690" y="1551329"/>
                <a:ext cx="231840" cy="8017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7436B51-8100-5F93-EF72-6EFA72CC63A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609050" y="1542689"/>
                  <a:ext cx="249480" cy="81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EDC8472-A914-3A2D-F1FC-A053F8896F10}"/>
                    </a:ext>
                  </a:extLst>
                </p14:cNvPr>
                <p14:cNvContentPartPr/>
                <p14:nvPr/>
              </p14:nvContentPartPr>
              <p14:xfrm>
                <a:off x="5962210" y="1790009"/>
                <a:ext cx="376200" cy="169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EDC8472-A914-3A2D-F1FC-A053F8896F1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953570" y="1781369"/>
                  <a:ext cx="3938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8C2CBE7-1218-A4FD-7F25-FDB7A28120A1}"/>
                    </a:ext>
                  </a:extLst>
                </p14:cNvPr>
                <p14:cNvContentPartPr/>
                <p14:nvPr/>
              </p14:nvContentPartPr>
              <p14:xfrm>
                <a:off x="6129610" y="1727729"/>
                <a:ext cx="20160" cy="401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8C2CBE7-1218-A4FD-7F25-FDB7A28120A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120970" y="1718729"/>
                  <a:ext cx="3780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8E1EE81-AB72-A8F2-44B5-CE69EAB3EE2D}"/>
                    </a:ext>
                  </a:extLst>
                </p14:cNvPr>
                <p14:cNvContentPartPr/>
                <p14:nvPr/>
              </p14:nvContentPartPr>
              <p14:xfrm>
                <a:off x="6406810" y="1746809"/>
                <a:ext cx="171360" cy="3870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8E1EE81-AB72-A8F2-44B5-CE69EAB3EE2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398170" y="1738169"/>
                  <a:ext cx="18900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CB3EBFF-468C-DDE7-2B7F-F0DCDB45F97F}"/>
                    </a:ext>
                  </a:extLst>
                </p14:cNvPr>
                <p14:cNvContentPartPr/>
                <p14:nvPr/>
              </p14:nvContentPartPr>
              <p14:xfrm>
                <a:off x="6551530" y="1904489"/>
                <a:ext cx="96120" cy="1526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CB3EBFF-468C-DDE7-2B7F-F0DCDB45F97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542890" y="1895849"/>
                  <a:ext cx="1137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B4131A3-4649-D108-5149-46D64D5EFBA2}"/>
                    </a:ext>
                  </a:extLst>
                </p14:cNvPr>
                <p14:cNvContentPartPr/>
                <p14:nvPr/>
              </p14:nvContentPartPr>
              <p14:xfrm>
                <a:off x="6622450" y="2051729"/>
                <a:ext cx="73440" cy="134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B4131A3-4649-D108-5149-46D64D5EFBA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613810" y="2042729"/>
                  <a:ext cx="9108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EE32CCD-3D1E-F192-9C51-095892CCBA77}"/>
                    </a:ext>
                  </a:extLst>
                </p14:cNvPr>
                <p14:cNvContentPartPr/>
                <p14:nvPr/>
              </p14:nvContentPartPr>
              <p14:xfrm>
                <a:off x="6822970" y="1851929"/>
                <a:ext cx="128880" cy="209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EE32CCD-3D1E-F192-9C51-095892CCBA7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813970" y="1842929"/>
                  <a:ext cx="14652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AC689C9-B4B9-B087-99BF-D0A1A617D901}"/>
                    </a:ext>
                  </a:extLst>
                </p14:cNvPr>
                <p14:cNvContentPartPr/>
                <p14:nvPr/>
              </p14:nvContentPartPr>
              <p14:xfrm>
                <a:off x="6865450" y="2046329"/>
                <a:ext cx="104400" cy="1425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AC689C9-B4B9-B087-99BF-D0A1A617D90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856450" y="2037329"/>
                  <a:ext cx="1220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9CAA33F-7DB3-C373-9AF3-B5E2717E7A6F}"/>
                    </a:ext>
                  </a:extLst>
                </p14:cNvPr>
                <p14:cNvContentPartPr/>
                <p14:nvPr/>
              </p14:nvContentPartPr>
              <p14:xfrm>
                <a:off x="7097290" y="1877849"/>
                <a:ext cx="147960" cy="1749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9CAA33F-7DB3-C373-9AF3-B5E2717E7A6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088290" y="1869209"/>
                  <a:ext cx="1656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59F2CF1-3AC4-F6CD-C56C-F8E7A5BF7FC8}"/>
                    </a:ext>
                  </a:extLst>
                </p14:cNvPr>
                <p14:cNvContentPartPr/>
                <p14:nvPr/>
              </p14:nvContentPartPr>
              <p14:xfrm>
                <a:off x="7117810" y="1802969"/>
                <a:ext cx="73440" cy="315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59F2CF1-3AC4-F6CD-C56C-F8E7A5BF7FC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109170" y="1793969"/>
                  <a:ext cx="9108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2592846-DD78-FDB6-938E-B6D5EEAFCF0C}"/>
                    </a:ext>
                  </a:extLst>
                </p14:cNvPr>
                <p14:cNvContentPartPr/>
                <p14:nvPr/>
              </p14:nvContentPartPr>
              <p14:xfrm>
                <a:off x="7242730" y="1770929"/>
                <a:ext cx="95040" cy="472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2592846-DD78-FDB6-938E-B6D5EEAFCF0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234090" y="1761929"/>
                  <a:ext cx="11268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E4AE6AC-7291-225F-C6FA-20AF5CC70BA3}"/>
                    </a:ext>
                  </a:extLst>
                </p14:cNvPr>
                <p14:cNvContentPartPr/>
                <p14:nvPr/>
              </p14:nvContentPartPr>
              <p14:xfrm>
                <a:off x="7373770" y="2015009"/>
                <a:ext cx="186480" cy="16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E4AE6AC-7291-225F-C6FA-20AF5CC70BA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365130" y="2006009"/>
                  <a:ext cx="2041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F83B5BD-3CBD-A9B6-28C3-41C6D9C6CDE2}"/>
                    </a:ext>
                  </a:extLst>
                </p14:cNvPr>
                <p14:cNvContentPartPr/>
                <p14:nvPr/>
              </p14:nvContentPartPr>
              <p14:xfrm>
                <a:off x="7390330" y="2056409"/>
                <a:ext cx="132840" cy="201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F83B5BD-3CBD-A9B6-28C3-41C6D9C6CDE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381690" y="2047769"/>
                  <a:ext cx="1504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6F1FB9F-B0E3-1BF6-D013-6864731C4EB7}"/>
                    </a:ext>
                  </a:extLst>
                </p14:cNvPr>
                <p14:cNvContentPartPr/>
                <p14:nvPr/>
              </p14:nvContentPartPr>
              <p14:xfrm>
                <a:off x="7652770" y="1939769"/>
                <a:ext cx="180360" cy="1897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6F1FB9F-B0E3-1BF6-D013-6864731C4EB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643770" y="1931129"/>
                  <a:ext cx="198000" cy="20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3A22622-CDE3-E557-DC92-C87B9D1DB952}"/>
                  </a:ext>
                </a:extLst>
              </p14:cNvPr>
              <p14:cNvContentPartPr/>
              <p14:nvPr/>
            </p14:nvContentPartPr>
            <p14:xfrm>
              <a:off x="479770" y="2780729"/>
              <a:ext cx="188640" cy="261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3A22622-CDE3-E557-DC92-C87B9D1DB952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70770" y="2771729"/>
                <a:ext cx="206280" cy="27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07698D41-50C2-12E8-67B6-D87E3B275F65}"/>
              </a:ext>
            </a:extLst>
          </p:cNvPr>
          <p:cNvGrpSpPr/>
          <p:nvPr/>
        </p:nvGrpSpPr>
        <p:grpSpPr>
          <a:xfrm>
            <a:off x="691450" y="2679929"/>
            <a:ext cx="1913040" cy="573480"/>
            <a:chOff x="691450" y="2679929"/>
            <a:chExt cx="1913040" cy="57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A161279-CC29-5A71-74B8-7FF9BEE94BDF}"/>
                    </a:ext>
                  </a:extLst>
                </p14:cNvPr>
                <p14:cNvContentPartPr/>
                <p14:nvPr/>
              </p14:nvContentPartPr>
              <p14:xfrm>
                <a:off x="691450" y="2679929"/>
                <a:ext cx="1455840" cy="573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A161279-CC29-5A71-74B8-7FF9BEE94BDF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82450" y="2670929"/>
                  <a:ext cx="1473480" cy="59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C31E45E-5837-9D41-9535-497008CAAE41}"/>
                    </a:ext>
                  </a:extLst>
                </p14:cNvPr>
                <p14:cNvContentPartPr/>
                <p14:nvPr/>
              </p14:nvContentPartPr>
              <p14:xfrm>
                <a:off x="1556890" y="2809889"/>
                <a:ext cx="356760" cy="954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C31E45E-5837-9D41-9535-497008CAAE4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547890" y="2801249"/>
                  <a:ext cx="3744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F0DA894-AFEA-C7AE-44A8-44CE690B7007}"/>
                    </a:ext>
                  </a:extLst>
                </p14:cNvPr>
                <p14:cNvContentPartPr/>
                <p14:nvPr/>
              </p14:nvContentPartPr>
              <p14:xfrm>
                <a:off x="2377330" y="2699009"/>
                <a:ext cx="227160" cy="5346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F0DA894-AFEA-C7AE-44A8-44CE690B700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368690" y="2690009"/>
                  <a:ext cx="244800" cy="55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A280D33-BF96-540C-1A90-9B83C2F2D758}"/>
              </a:ext>
            </a:extLst>
          </p:cNvPr>
          <p:cNvGrpSpPr/>
          <p:nvPr/>
        </p:nvGrpSpPr>
        <p:grpSpPr>
          <a:xfrm>
            <a:off x="2824450" y="2611889"/>
            <a:ext cx="1530000" cy="423360"/>
            <a:chOff x="2824450" y="2611889"/>
            <a:chExt cx="1530000" cy="42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0D23435-251C-C5C3-BB6E-0A68595DFE1A}"/>
                    </a:ext>
                  </a:extLst>
                </p14:cNvPr>
                <p14:cNvContentPartPr/>
                <p14:nvPr/>
              </p14:nvContentPartPr>
              <p14:xfrm>
                <a:off x="2824450" y="2611889"/>
                <a:ext cx="1530000" cy="423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0D23435-251C-C5C3-BB6E-0A68595DFE1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815450" y="2602889"/>
                  <a:ext cx="154764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A14B120-20E5-38B5-EF2E-74CDD9E55012}"/>
                    </a:ext>
                  </a:extLst>
                </p14:cNvPr>
                <p14:cNvContentPartPr/>
                <p14:nvPr/>
              </p14:nvContentPartPr>
              <p14:xfrm>
                <a:off x="3549490" y="2711969"/>
                <a:ext cx="35640" cy="237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A14B120-20E5-38B5-EF2E-74CDD9E5501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540850" y="2702969"/>
                  <a:ext cx="53280" cy="4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B33AD7D-5505-50B4-6127-3A3FE2332797}"/>
              </a:ext>
            </a:extLst>
          </p:cNvPr>
          <p:cNvGrpSpPr/>
          <p:nvPr/>
        </p:nvGrpSpPr>
        <p:grpSpPr>
          <a:xfrm>
            <a:off x="827530" y="3523049"/>
            <a:ext cx="4484520" cy="649440"/>
            <a:chOff x="827530" y="3523049"/>
            <a:chExt cx="4484520" cy="64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9E147CE-528D-4B92-4904-977D972E68CB}"/>
                    </a:ext>
                  </a:extLst>
                </p14:cNvPr>
                <p14:cNvContentPartPr/>
                <p14:nvPr/>
              </p14:nvContentPartPr>
              <p14:xfrm>
                <a:off x="827530" y="3631769"/>
                <a:ext cx="413640" cy="171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9E147CE-528D-4B92-4904-977D972E68CB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18890" y="3623129"/>
                  <a:ext cx="4312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D192A23-513A-DF57-E690-5A5339F7566E}"/>
                    </a:ext>
                  </a:extLst>
                </p14:cNvPr>
                <p14:cNvContentPartPr/>
                <p14:nvPr/>
              </p14:nvContentPartPr>
              <p14:xfrm>
                <a:off x="1077370" y="3527729"/>
                <a:ext cx="16920" cy="448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D192A23-513A-DF57-E690-5A5339F7566E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68730" y="3518729"/>
                  <a:ext cx="3456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F4DCCD4-9DBE-EAD0-F49F-F7BAD5520B80}"/>
                    </a:ext>
                  </a:extLst>
                </p14:cNvPr>
                <p14:cNvContentPartPr/>
                <p14:nvPr/>
              </p14:nvContentPartPr>
              <p14:xfrm>
                <a:off x="1370050" y="3586769"/>
                <a:ext cx="82080" cy="449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F4DCCD4-9DBE-EAD0-F49F-F7BAD5520B8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361050" y="3577769"/>
                  <a:ext cx="9972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5B81F24-A92C-4D1F-68C3-044E8FFF2CCE}"/>
                    </a:ext>
                  </a:extLst>
                </p14:cNvPr>
                <p14:cNvContentPartPr/>
                <p14:nvPr/>
              </p14:nvContentPartPr>
              <p14:xfrm>
                <a:off x="1452130" y="3740849"/>
                <a:ext cx="200880" cy="1890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5B81F24-A92C-4D1F-68C3-044E8FFF2CC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443130" y="3731849"/>
                  <a:ext cx="21852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55D0B75-458C-F399-7910-35CE50B88BFF}"/>
                    </a:ext>
                  </a:extLst>
                </p14:cNvPr>
                <p14:cNvContentPartPr/>
                <p14:nvPr/>
              </p14:nvContentPartPr>
              <p14:xfrm>
                <a:off x="1633570" y="3910409"/>
                <a:ext cx="56520" cy="1094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55D0B75-458C-F399-7910-35CE50B88BF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624570" y="3901769"/>
                  <a:ext cx="7416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42B807C-C879-00CC-E967-FECDAFE307D2}"/>
                    </a:ext>
                  </a:extLst>
                </p14:cNvPr>
                <p14:cNvContentPartPr/>
                <p14:nvPr/>
              </p14:nvContentPartPr>
              <p14:xfrm>
                <a:off x="1876570" y="3725729"/>
                <a:ext cx="122400" cy="2271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42B807C-C879-00CC-E967-FECDAFE307D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867930" y="3716729"/>
                  <a:ext cx="14004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F606A00-C241-F1E0-0725-21D19C6A4A90}"/>
                    </a:ext>
                  </a:extLst>
                </p14:cNvPr>
                <p14:cNvContentPartPr/>
                <p14:nvPr/>
              </p14:nvContentPartPr>
              <p14:xfrm>
                <a:off x="1963330" y="3963689"/>
                <a:ext cx="137160" cy="954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F606A00-C241-F1E0-0725-21D19C6A4A9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954690" y="3955049"/>
                  <a:ext cx="1548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2005A8C-60A9-D247-E22E-379C7D5D5745}"/>
                    </a:ext>
                  </a:extLst>
                </p14:cNvPr>
                <p14:cNvContentPartPr/>
                <p14:nvPr/>
              </p14:nvContentPartPr>
              <p14:xfrm>
                <a:off x="2273290" y="3709169"/>
                <a:ext cx="180000" cy="1857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2005A8C-60A9-D247-E22E-379C7D5D574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264290" y="3700529"/>
                  <a:ext cx="19764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A7C8CC3-747A-DF08-16C5-1A198CB4F1DD}"/>
                    </a:ext>
                  </a:extLst>
                </p14:cNvPr>
                <p14:cNvContentPartPr/>
                <p14:nvPr/>
              </p14:nvContentPartPr>
              <p14:xfrm>
                <a:off x="2356090" y="3556169"/>
                <a:ext cx="43200" cy="4237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A7C8CC3-747A-DF08-16C5-1A198CB4F1D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347450" y="3547169"/>
                  <a:ext cx="6084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1DF2983-8B1C-33C2-EBA1-B206714D6B07}"/>
                    </a:ext>
                  </a:extLst>
                </p14:cNvPr>
                <p14:cNvContentPartPr/>
                <p14:nvPr/>
              </p14:nvContentPartPr>
              <p14:xfrm>
                <a:off x="2557330" y="3523049"/>
                <a:ext cx="71280" cy="4914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1DF2983-8B1C-33C2-EBA1-B206714D6B07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548690" y="3514409"/>
                  <a:ext cx="88920" cy="50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4B72A91-12D4-61C5-068B-1D97BBCA150B}"/>
                    </a:ext>
                  </a:extLst>
                </p14:cNvPr>
                <p14:cNvContentPartPr/>
                <p14:nvPr/>
              </p14:nvContentPartPr>
              <p14:xfrm>
                <a:off x="2840290" y="3757769"/>
                <a:ext cx="90360" cy="15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4B72A91-12D4-61C5-068B-1D97BBCA150B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831650" y="3749129"/>
                  <a:ext cx="108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6DAA7D1-4E4D-9F77-8C3B-7F3DB9D733CB}"/>
                    </a:ext>
                  </a:extLst>
                </p14:cNvPr>
                <p14:cNvContentPartPr/>
                <p14:nvPr/>
              </p14:nvContentPartPr>
              <p14:xfrm>
                <a:off x="2769730" y="3843449"/>
                <a:ext cx="138960" cy="18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6DAA7D1-4E4D-9F77-8C3B-7F3DB9D733C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761090" y="3834449"/>
                  <a:ext cx="1566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F924D07B-8886-A751-CA01-12E97445B037}"/>
                    </a:ext>
                  </a:extLst>
                </p14:cNvPr>
                <p14:cNvContentPartPr/>
                <p14:nvPr/>
              </p14:nvContentPartPr>
              <p14:xfrm>
                <a:off x="2715370" y="3976289"/>
                <a:ext cx="185040" cy="104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F924D07B-8886-A751-CA01-12E97445B037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706370" y="3967649"/>
                  <a:ext cx="2026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C831D10-9645-9513-BA4E-05E651F7C6CF}"/>
                    </a:ext>
                  </a:extLst>
                </p14:cNvPr>
                <p14:cNvContentPartPr/>
                <p14:nvPr/>
              </p14:nvContentPartPr>
              <p14:xfrm>
                <a:off x="3142690" y="3648689"/>
                <a:ext cx="360360" cy="144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C831D10-9645-9513-BA4E-05E651F7C6C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133690" y="3640049"/>
                  <a:ext cx="3780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AB4CF3F-DEE5-DC9E-734D-EDFD9881CFA2}"/>
                    </a:ext>
                  </a:extLst>
                </p14:cNvPr>
                <p14:cNvContentPartPr/>
                <p14:nvPr/>
              </p14:nvContentPartPr>
              <p14:xfrm>
                <a:off x="3324850" y="3533849"/>
                <a:ext cx="37800" cy="4734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AB4CF3F-DEE5-DC9E-734D-EDFD9881CFA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315850" y="3524849"/>
                  <a:ext cx="55440" cy="49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B60C6FA-0D79-55ED-D5B4-842215283426}"/>
                    </a:ext>
                  </a:extLst>
                </p14:cNvPr>
                <p14:cNvContentPartPr/>
                <p14:nvPr/>
              </p14:nvContentPartPr>
              <p14:xfrm>
                <a:off x="3653170" y="3756689"/>
                <a:ext cx="134280" cy="1681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B60C6FA-0D79-55ED-D5B4-84221528342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644530" y="3748049"/>
                  <a:ext cx="1519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AB6A9360-82F2-DD77-A560-808E23A2428E}"/>
                    </a:ext>
                  </a:extLst>
                </p14:cNvPr>
                <p14:cNvContentPartPr/>
                <p14:nvPr/>
              </p14:nvContentPartPr>
              <p14:xfrm>
                <a:off x="3565330" y="3622769"/>
                <a:ext cx="87840" cy="3999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AB6A9360-82F2-DD77-A560-808E23A2428E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556690" y="3614129"/>
                  <a:ext cx="10548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A156FF9-78BF-7CB3-20A3-DAFC079BF634}"/>
                    </a:ext>
                  </a:extLst>
                </p14:cNvPr>
                <p14:cNvContentPartPr/>
                <p14:nvPr/>
              </p14:nvContentPartPr>
              <p14:xfrm>
                <a:off x="3803290" y="3624569"/>
                <a:ext cx="98640" cy="484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A156FF9-78BF-7CB3-20A3-DAFC079BF63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794290" y="3615569"/>
                  <a:ext cx="116280" cy="5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AB9877C1-3B39-9D8A-D8DF-B4330442CE4D}"/>
                    </a:ext>
                  </a:extLst>
                </p14:cNvPr>
                <p14:cNvContentPartPr/>
                <p14:nvPr/>
              </p14:nvContentPartPr>
              <p14:xfrm>
                <a:off x="4115770" y="3541049"/>
                <a:ext cx="236520" cy="2257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AB9877C1-3B39-9D8A-D8DF-B4330442CE4D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107130" y="3532049"/>
                  <a:ext cx="2541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00ED85D-1D31-9EBC-398E-5809E337FD43}"/>
                    </a:ext>
                  </a:extLst>
                </p14:cNvPr>
                <p14:cNvContentPartPr/>
                <p14:nvPr/>
              </p14:nvContentPartPr>
              <p14:xfrm>
                <a:off x="4169770" y="3720329"/>
                <a:ext cx="30240" cy="2602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00ED85D-1D31-9EBC-398E-5809E337FD4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161130" y="3711689"/>
                  <a:ext cx="4788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232139D-3CC0-6BF7-4AE7-BA38D04C2695}"/>
                    </a:ext>
                  </a:extLst>
                </p14:cNvPr>
                <p14:cNvContentPartPr/>
                <p14:nvPr/>
              </p14:nvContentPartPr>
              <p14:xfrm>
                <a:off x="4167970" y="3958289"/>
                <a:ext cx="175320" cy="198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232139D-3CC0-6BF7-4AE7-BA38D04C269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158970" y="3949649"/>
                  <a:ext cx="1929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AD0C315-5794-E4F4-40B0-66F71F12AB93}"/>
                    </a:ext>
                  </a:extLst>
                </p14:cNvPr>
                <p14:cNvContentPartPr/>
                <p14:nvPr/>
              </p14:nvContentPartPr>
              <p14:xfrm>
                <a:off x="4418890" y="4013729"/>
                <a:ext cx="194400" cy="1587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AD0C315-5794-E4F4-40B0-66F71F12AB93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4410250" y="4005089"/>
                  <a:ext cx="2120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35CF26C-48BC-9A7A-EEC9-D22D955E89C2}"/>
                    </a:ext>
                  </a:extLst>
                </p14:cNvPr>
                <p14:cNvContentPartPr/>
                <p14:nvPr/>
              </p14:nvContentPartPr>
              <p14:xfrm>
                <a:off x="4661530" y="3573449"/>
                <a:ext cx="185040" cy="3564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35CF26C-48BC-9A7A-EEC9-D22D955E89C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4652890" y="3564449"/>
                  <a:ext cx="20268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54733A4-3812-436A-26B2-1449FBF13FFE}"/>
                    </a:ext>
                  </a:extLst>
                </p14:cNvPr>
                <p14:cNvContentPartPr/>
                <p14:nvPr/>
              </p14:nvContentPartPr>
              <p14:xfrm>
                <a:off x="4826410" y="3761009"/>
                <a:ext cx="57240" cy="2408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54733A4-3812-436A-26B2-1449FBF13FF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817770" y="3752009"/>
                  <a:ext cx="7488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6971DA85-7E11-8F1E-22F5-A5137D8614CA}"/>
                    </a:ext>
                  </a:extLst>
                </p14:cNvPr>
                <p14:cNvContentPartPr/>
                <p14:nvPr/>
              </p14:nvContentPartPr>
              <p14:xfrm>
                <a:off x="5037010" y="3690449"/>
                <a:ext cx="158760" cy="1850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6971DA85-7E11-8F1E-22F5-A5137D8614C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028370" y="3681449"/>
                  <a:ext cx="1764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5358A49-0B8F-9BF2-0896-BAFC9682CD68}"/>
                    </a:ext>
                  </a:extLst>
                </p14:cNvPr>
                <p14:cNvContentPartPr/>
                <p14:nvPr/>
              </p14:nvContentPartPr>
              <p14:xfrm>
                <a:off x="5086690" y="3595409"/>
                <a:ext cx="39240" cy="3700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5358A49-0B8F-9BF2-0896-BAFC9682CD68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078050" y="3586409"/>
                  <a:ext cx="5688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CDA089A-BB4F-C5CB-6ECC-500ADB4C74AF}"/>
                    </a:ext>
                  </a:extLst>
                </p14:cNvPr>
                <p14:cNvContentPartPr/>
                <p14:nvPr/>
              </p14:nvContentPartPr>
              <p14:xfrm>
                <a:off x="4611490" y="3530609"/>
                <a:ext cx="105120" cy="5155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CDA089A-BB4F-C5CB-6ECC-500ADB4C74AF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602850" y="3521609"/>
                  <a:ext cx="122760" cy="53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9BF5643-C049-4C08-D665-1347B90B9EB1}"/>
                    </a:ext>
                  </a:extLst>
                </p14:cNvPr>
                <p14:cNvContentPartPr/>
                <p14:nvPr/>
              </p14:nvContentPartPr>
              <p14:xfrm>
                <a:off x="5185330" y="3533849"/>
                <a:ext cx="126720" cy="5785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9BF5643-C049-4C08-D665-1347B90B9EB1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176690" y="3525209"/>
                  <a:ext cx="144360" cy="59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7E46EB2-944C-B712-A1AE-F1B291FC2157}"/>
              </a:ext>
            </a:extLst>
          </p:cNvPr>
          <p:cNvGrpSpPr/>
          <p:nvPr/>
        </p:nvGrpSpPr>
        <p:grpSpPr>
          <a:xfrm>
            <a:off x="525490" y="4502969"/>
            <a:ext cx="1037520" cy="411480"/>
            <a:chOff x="525490" y="4502969"/>
            <a:chExt cx="1037520" cy="41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82182D6-CD6B-AF42-158A-96D8787F557F}"/>
                    </a:ext>
                  </a:extLst>
                </p14:cNvPr>
                <p14:cNvContentPartPr/>
                <p14:nvPr/>
              </p14:nvContentPartPr>
              <p14:xfrm>
                <a:off x="525490" y="4502969"/>
                <a:ext cx="1037520" cy="4114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82182D6-CD6B-AF42-158A-96D8787F557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16850" y="4493969"/>
                  <a:ext cx="1055160" cy="42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B860D52-09B7-CD27-153A-DF6F95A7413F}"/>
                    </a:ext>
                  </a:extLst>
                </p14:cNvPr>
                <p14:cNvContentPartPr/>
                <p14:nvPr/>
              </p14:nvContentPartPr>
              <p14:xfrm>
                <a:off x="1207330" y="4652729"/>
                <a:ext cx="45720" cy="147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B860D52-09B7-CD27-153A-DF6F95A7413F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98690" y="4644089"/>
                  <a:ext cx="63360" cy="3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FC7E300E-0141-47BE-2C96-13591414956F}"/>
                  </a:ext>
                </a:extLst>
              </p14:cNvPr>
              <p14:cNvContentPartPr/>
              <p14:nvPr/>
            </p14:nvContentPartPr>
            <p14:xfrm>
              <a:off x="1753090" y="4700609"/>
              <a:ext cx="856080" cy="1782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FC7E300E-0141-47BE-2C96-13591414956F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1744090" y="4691969"/>
                <a:ext cx="873720" cy="19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B324055-5231-CFCB-47A1-0EE481FF816E}"/>
              </a:ext>
            </a:extLst>
          </p:cNvPr>
          <p:cNvGrpSpPr/>
          <p:nvPr/>
        </p:nvGrpSpPr>
        <p:grpSpPr>
          <a:xfrm>
            <a:off x="2797450" y="4409009"/>
            <a:ext cx="1393200" cy="612720"/>
            <a:chOff x="2797450" y="4409009"/>
            <a:chExt cx="1393200" cy="61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7736F5C-DEB7-5084-8D2E-B20C62125BC4}"/>
                    </a:ext>
                  </a:extLst>
                </p14:cNvPr>
                <p14:cNvContentPartPr/>
                <p14:nvPr/>
              </p14:nvContentPartPr>
              <p14:xfrm>
                <a:off x="2797450" y="4409009"/>
                <a:ext cx="1393200" cy="6127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7736F5C-DEB7-5084-8D2E-B20C62125BC4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2788450" y="4400009"/>
                  <a:ext cx="1410840" cy="63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48D329DD-E686-61A2-61C1-0708CCE05D25}"/>
                    </a:ext>
                  </a:extLst>
                </p14:cNvPr>
                <p14:cNvContentPartPr/>
                <p14:nvPr/>
              </p14:nvContentPartPr>
              <p14:xfrm>
                <a:off x="3891130" y="4635449"/>
                <a:ext cx="33840" cy="248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48D329DD-E686-61A2-61C1-0708CCE05D25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882130" y="4626449"/>
                  <a:ext cx="514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7BCE3578-08EE-080A-4637-015A93EC6E79}"/>
                    </a:ext>
                  </a:extLst>
                </p14:cNvPr>
                <p14:cNvContentPartPr/>
                <p14:nvPr/>
              </p14:nvContentPartPr>
              <p14:xfrm>
                <a:off x="3550930" y="4570649"/>
                <a:ext cx="329400" cy="190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7BCE3578-08EE-080A-4637-015A93EC6E7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541930" y="4562009"/>
                  <a:ext cx="34704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FBBD9FA-7310-CE2B-6201-82FDA8DD7016}"/>
              </a:ext>
            </a:extLst>
          </p:cNvPr>
          <p:cNvGrpSpPr/>
          <p:nvPr/>
        </p:nvGrpSpPr>
        <p:grpSpPr>
          <a:xfrm>
            <a:off x="897010" y="5172929"/>
            <a:ext cx="2637720" cy="800640"/>
            <a:chOff x="897010" y="5172929"/>
            <a:chExt cx="2637720" cy="8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CD8F1F3-9C16-5746-B643-4390230BC5C4}"/>
                    </a:ext>
                  </a:extLst>
                </p14:cNvPr>
                <p14:cNvContentPartPr/>
                <p14:nvPr/>
              </p14:nvContentPartPr>
              <p14:xfrm>
                <a:off x="958210" y="5172929"/>
                <a:ext cx="181440" cy="3211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CD8F1F3-9C16-5746-B643-4390230BC5C4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949570" y="5164289"/>
                  <a:ext cx="19908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AAF68FC-CECE-AA63-3B1A-BB0ECFAF34D8}"/>
                    </a:ext>
                  </a:extLst>
                </p14:cNvPr>
                <p14:cNvContentPartPr/>
                <p14:nvPr/>
              </p14:nvContentPartPr>
              <p14:xfrm>
                <a:off x="1244410" y="5177969"/>
                <a:ext cx="136080" cy="1674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AAF68FC-CECE-AA63-3B1A-BB0ECFAF34D8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235770" y="5168969"/>
                  <a:ext cx="1537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5F2414D-0B5D-B04F-42F4-D94FD3A57ADB}"/>
                    </a:ext>
                  </a:extLst>
                </p14:cNvPr>
                <p14:cNvContentPartPr/>
                <p14:nvPr/>
              </p14:nvContentPartPr>
              <p14:xfrm>
                <a:off x="911050" y="5599529"/>
                <a:ext cx="456480" cy="403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5F2414D-0B5D-B04F-42F4-D94FD3A57AD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02410" y="5590529"/>
                  <a:ext cx="4741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4599B4C-0CC1-9299-E2C0-A16E6862FF65}"/>
                    </a:ext>
                  </a:extLst>
                </p14:cNvPr>
                <p14:cNvContentPartPr/>
                <p14:nvPr/>
              </p14:nvContentPartPr>
              <p14:xfrm>
                <a:off x="897010" y="5679449"/>
                <a:ext cx="197280" cy="294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4599B4C-0CC1-9299-E2C0-A16E6862FF65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88370" y="5670809"/>
                  <a:ext cx="21492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8EE90E00-2ED8-E3B8-B40F-2995224DEE9E}"/>
                    </a:ext>
                  </a:extLst>
                </p14:cNvPr>
                <p14:cNvContentPartPr/>
                <p14:nvPr/>
              </p14:nvContentPartPr>
              <p14:xfrm>
                <a:off x="1131370" y="5832089"/>
                <a:ext cx="94320" cy="871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8EE90E00-2ED8-E3B8-B40F-2995224DEE9E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122730" y="5823449"/>
                  <a:ext cx="1119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8767658-9B91-5029-075C-65E437554102}"/>
                    </a:ext>
                  </a:extLst>
                </p14:cNvPr>
                <p14:cNvContentPartPr/>
                <p14:nvPr/>
              </p14:nvContentPartPr>
              <p14:xfrm>
                <a:off x="1281490" y="5699249"/>
                <a:ext cx="107640" cy="1195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8767658-9B91-5029-075C-65E437554102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272850" y="5690609"/>
                  <a:ext cx="1252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C5993EA6-6996-2DBF-7006-54BDC84C6137}"/>
                    </a:ext>
                  </a:extLst>
                </p14:cNvPr>
                <p14:cNvContentPartPr/>
                <p14:nvPr/>
              </p14:nvContentPartPr>
              <p14:xfrm>
                <a:off x="1619890" y="5260769"/>
                <a:ext cx="99720" cy="5986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C5993EA6-6996-2DBF-7006-54BDC84C613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611250" y="5252129"/>
                  <a:ext cx="117360" cy="61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D8C522CF-A852-C22D-433F-267EBE928156}"/>
                    </a:ext>
                  </a:extLst>
                </p14:cNvPr>
                <p14:cNvContentPartPr/>
                <p14:nvPr/>
              </p14:nvContentPartPr>
              <p14:xfrm>
                <a:off x="1722130" y="5519969"/>
                <a:ext cx="194400" cy="1573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D8C522CF-A852-C22D-433F-267EBE928156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713490" y="5511329"/>
                  <a:ext cx="2120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E1F968B-A952-D953-6FAC-4EBEB656D7B9}"/>
                    </a:ext>
                  </a:extLst>
                </p14:cNvPr>
                <p14:cNvContentPartPr/>
                <p14:nvPr/>
              </p14:nvContentPartPr>
              <p14:xfrm>
                <a:off x="2058730" y="5364089"/>
                <a:ext cx="401040" cy="1465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E1F968B-A952-D953-6FAC-4EBEB656D7B9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049730" y="5355449"/>
                  <a:ext cx="41868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B6F34DB0-1211-B033-AC64-F4027FF11B2F}"/>
                    </a:ext>
                  </a:extLst>
                </p14:cNvPr>
                <p14:cNvContentPartPr/>
                <p14:nvPr/>
              </p14:nvContentPartPr>
              <p14:xfrm>
                <a:off x="2262130" y="5256449"/>
                <a:ext cx="27720" cy="4251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B6F34DB0-1211-B033-AC64-F4027FF11B2F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253130" y="5247809"/>
                  <a:ext cx="4536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D3A47DB-23FA-1406-CAC2-387915ECB081}"/>
                    </a:ext>
                  </a:extLst>
                </p14:cNvPr>
                <p14:cNvContentPartPr/>
                <p14:nvPr/>
              </p14:nvContentPartPr>
              <p14:xfrm>
                <a:off x="2521330" y="5396849"/>
                <a:ext cx="100440" cy="342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D3A47DB-23FA-1406-CAC2-387915ECB081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2512690" y="5387849"/>
                  <a:ext cx="11808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9CDD353-5AAA-3E73-3BA6-0DD6B7FC750D}"/>
                    </a:ext>
                  </a:extLst>
                </p14:cNvPr>
                <p14:cNvContentPartPr/>
                <p14:nvPr/>
              </p14:nvContentPartPr>
              <p14:xfrm>
                <a:off x="2647690" y="5544089"/>
                <a:ext cx="185040" cy="1382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9CDD353-5AAA-3E73-3BA6-0DD6B7FC750D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638690" y="5535089"/>
                  <a:ext cx="2026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7C2F25C-5212-15AD-D551-E31D0541F658}"/>
                    </a:ext>
                  </a:extLst>
                </p14:cNvPr>
                <p14:cNvContentPartPr/>
                <p14:nvPr/>
              </p14:nvContentPartPr>
              <p14:xfrm>
                <a:off x="2844970" y="5375249"/>
                <a:ext cx="99360" cy="4996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7C2F25C-5212-15AD-D551-E31D0541F658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2836330" y="5366249"/>
                  <a:ext cx="117000" cy="51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203C6F7-9779-CF58-833D-85340A6A2643}"/>
                    </a:ext>
                  </a:extLst>
                </p14:cNvPr>
                <p14:cNvContentPartPr/>
                <p14:nvPr/>
              </p14:nvContentPartPr>
              <p14:xfrm>
                <a:off x="2882770" y="5252489"/>
                <a:ext cx="230040" cy="6300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203C6F7-9779-CF58-833D-85340A6A264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2873770" y="5243849"/>
                  <a:ext cx="247680" cy="64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E725A83E-9800-02FB-7E84-A4E20897EAF5}"/>
                    </a:ext>
                  </a:extLst>
                </p14:cNvPr>
                <p14:cNvContentPartPr/>
                <p14:nvPr/>
              </p14:nvContentPartPr>
              <p14:xfrm>
                <a:off x="3216490" y="5600609"/>
                <a:ext cx="318240" cy="36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725A83E-9800-02FB-7E84-A4E20897EAF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3207850" y="5591969"/>
                  <a:ext cx="3358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F9FCFC7F-F7E9-284F-5F68-1225ED77CF7D}"/>
                    </a:ext>
                  </a:extLst>
                </p14:cNvPr>
                <p14:cNvContentPartPr/>
                <p14:nvPr/>
              </p14:nvContentPartPr>
              <p14:xfrm>
                <a:off x="3339610" y="5484689"/>
                <a:ext cx="25560" cy="2862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F9FCFC7F-F7E9-284F-5F68-1225ED77CF7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3330970" y="5475689"/>
                  <a:ext cx="43200" cy="30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EA0A3381-410D-1C02-F862-B92093167890}"/>
                  </a:ext>
                </a:extLst>
              </p14:cNvPr>
              <p14:cNvContentPartPr/>
              <p14:nvPr/>
            </p14:nvContentPartPr>
            <p14:xfrm>
              <a:off x="3777370" y="5354729"/>
              <a:ext cx="118800" cy="18468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EA0A3381-410D-1C02-F862-B92093167890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3768730" y="5346089"/>
                <a:ext cx="13644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C5E8BDA1-C1D1-878E-6733-327EC4EE57D2}"/>
                  </a:ext>
                </a:extLst>
              </p14:cNvPr>
              <p14:cNvContentPartPr/>
              <p14:nvPr/>
            </p14:nvContentPartPr>
            <p14:xfrm>
              <a:off x="3897250" y="5454449"/>
              <a:ext cx="254520" cy="20160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C5E8BDA1-C1D1-878E-6733-327EC4EE57D2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3888250" y="5445809"/>
                <a:ext cx="27216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BC723E4C-A33C-EF69-6643-58FEE339C76E}"/>
                  </a:ext>
                </a:extLst>
              </p14:cNvPr>
              <p14:cNvContentPartPr/>
              <p14:nvPr/>
            </p14:nvContentPartPr>
            <p14:xfrm>
              <a:off x="3746410" y="5622929"/>
              <a:ext cx="477000" cy="7344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BC723E4C-A33C-EF69-6643-58FEE339C76E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3737410" y="5613929"/>
                <a:ext cx="49464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5C089E80-C629-9EB4-A04F-94217DBEC9BF}"/>
                  </a:ext>
                </a:extLst>
              </p14:cNvPr>
              <p14:cNvContentPartPr/>
              <p14:nvPr/>
            </p14:nvContentPartPr>
            <p14:xfrm>
              <a:off x="3915610" y="5777369"/>
              <a:ext cx="132840" cy="32004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5C089E80-C629-9EB4-A04F-94217DBEC9BF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3906970" y="5768369"/>
                <a:ext cx="15048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8C10E3AF-2E33-DF93-535D-89A3EB66834A}"/>
                  </a:ext>
                </a:extLst>
              </p14:cNvPr>
              <p14:cNvContentPartPr/>
              <p14:nvPr/>
            </p14:nvContentPartPr>
            <p14:xfrm>
              <a:off x="3858370" y="5807969"/>
              <a:ext cx="226800" cy="11952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8C10E3AF-2E33-DF93-535D-89A3EB66834A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3849730" y="5799329"/>
                <a:ext cx="2444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648D6892-C6C6-B229-68BA-816FC9B6349E}"/>
                  </a:ext>
                </a:extLst>
              </p14:cNvPr>
              <p14:cNvContentPartPr/>
              <p14:nvPr/>
            </p14:nvContentPartPr>
            <p14:xfrm>
              <a:off x="4114330" y="5714369"/>
              <a:ext cx="191160" cy="16380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648D6892-C6C6-B229-68BA-816FC9B6349E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4105690" y="5705369"/>
                <a:ext cx="20880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7AD1004E-7D7A-29DA-979E-59519A68A8D6}"/>
                  </a:ext>
                </a:extLst>
              </p14:cNvPr>
              <p14:cNvContentPartPr/>
              <p14:nvPr/>
            </p14:nvContentPartPr>
            <p14:xfrm>
              <a:off x="4353730" y="5360489"/>
              <a:ext cx="137880" cy="54936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7AD1004E-7D7A-29DA-979E-59519A68A8D6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4344730" y="5351849"/>
                <a:ext cx="155520" cy="56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BC283D66-09ED-0BE6-7CFD-6BC07CE8FD55}"/>
                  </a:ext>
                </a:extLst>
              </p14:cNvPr>
              <p14:cNvContentPartPr/>
              <p14:nvPr/>
            </p14:nvContentPartPr>
            <p14:xfrm>
              <a:off x="4507450" y="5489009"/>
              <a:ext cx="100080" cy="27360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BC283D66-09ED-0BE6-7CFD-6BC07CE8FD55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4498450" y="5480009"/>
                <a:ext cx="1177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6E7238BA-6F18-A0D4-4C0E-7FBC0D8518A8}"/>
                  </a:ext>
                </a:extLst>
              </p14:cNvPr>
              <p14:cNvContentPartPr/>
              <p14:nvPr/>
            </p14:nvContentPartPr>
            <p14:xfrm>
              <a:off x="4520410" y="5631209"/>
              <a:ext cx="152640" cy="4464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6E7238BA-6F18-A0D4-4C0E-7FBC0D8518A8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4511410" y="5622569"/>
                <a:ext cx="1702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C915EF81-C5C6-5BF2-8DA6-48A49F57A387}"/>
                  </a:ext>
                </a:extLst>
              </p14:cNvPr>
              <p14:cNvContentPartPr/>
              <p14:nvPr/>
            </p14:nvContentPartPr>
            <p14:xfrm>
              <a:off x="4527250" y="5483969"/>
              <a:ext cx="185760" cy="5832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C915EF81-C5C6-5BF2-8DA6-48A49F57A387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4518610" y="5475329"/>
                <a:ext cx="20340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2C7B2DCF-DB18-CE17-B9F3-FA567E89BC58}"/>
                  </a:ext>
                </a:extLst>
              </p14:cNvPr>
              <p14:cNvContentPartPr/>
              <p14:nvPr/>
            </p14:nvContentPartPr>
            <p14:xfrm>
              <a:off x="4792930" y="5656409"/>
              <a:ext cx="84240" cy="1224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2C7B2DCF-DB18-CE17-B9F3-FA567E89BC58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4784290" y="5647409"/>
                <a:ext cx="1018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547C808D-AF56-765B-3B5A-60A979265C69}"/>
                  </a:ext>
                </a:extLst>
              </p14:cNvPr>
              <p14:cNvContentPartPr/>
              <p14:nvPr/>
            </p14:nvContentPartPr>
            <p14:xfrm>
              <a:off x="3684850" y="5165729"/>
              <a:ext cx="297000" cy="108540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547C808D-AF56-765B-3B5A-60A979265C69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3676210" y="5157089"/>
                <a:ext cx="314640" cy="110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7" name="Group 196">
            <a:extLst>
              <a:ext uri="{FF2B5EF4-FFF2-40B4-BE49-F238E27FC236}">
                <a16:creationId xmlns:a16="http://schemas.microsoft.com/office/drawing/2014/main" id="{D5A736B7-7BB9-7CCD-CB97-15D717389BD6}"/>
              </a:ext>
            </a:extLst>
          </p:cNvPr>
          <p:cNvGrpSpPr/>
          <p:nvPr/>
        </p:nvGrpSpPr>
        <p:grpSpPr>
          <a:xfrm>
            <a:off x="5949610" y="5199209"/>
            <a:ext cx="1863360" cy="972000"/>
            <a:chOff x="5949610" y="5199209"/>
            <a:chExt cx="1863360" cy="97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D666ABA0-D78B-A2A0-8846-BE66BB9EBC7B}"/>
                    </a:ext>
                  </a:extLst>
                </p14:cNvPr>
                <p14:cNvContentPartPr/>
                <p14:nvPr/>
              </p14:nvContentPartPr>
              <p14:xfrm>
                <a:off x="5949610" y="5222609"/>
                <a:ext cx="276480" cy="8575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D666ABA0-D78B-A2A0-8846-BE66BB9EBC7B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5940970" y="5213969"/>
                  <a:ext cx="294120" cy="87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2AE7A60-ABCB-4A5C-8A42-0A65E75C66B8}"/>
                    </a:ext>
                  </a:extLst>
                </p14:cNvPr>
                <p14:cNvContentPartPr/>
                <p14:nvPr/>
              </p14:nvContentPartPr>
              <p14:xfrm>
                <a:off x="6327250" y="5688449"/>
                <a:ext cx="132480" cy="118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2AE7A60-ABCB-4A5C-8A42-0A65E75C66B8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6318610" y="5679809"/>
                  <a:ext cx="1501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5418AFD0-497F-40A5-A7D8-9F42ABFDB24D}"/>
                    </a:ext>
                  </a:extLst>
                </p14:cNvPr>
                <p14:cNvContentPartPr/>
                <p14:nvPr/>
              </p14:nvContentPartPr>
              <p14:xfrm>
                <a:off x="6660250" y="5403689"/>
                <a:ext cx="173160" cy="2404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418AFD0-497F-40A5-A7D8-9F42ABFDB24D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651610" y="5395049"/>
                  <a:ext cx="1908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215BE042-3A00-B8AB-ADD1-8AD50080B648}"/>
                    </a:ext>
                  </a:extLst>
                </p14:cNvPr>
                <p14:cNvContentPartPr/>
                <p14:nvPr/>
              </p14:nvContentPartPr>
              <p14:xfrm>
                <a:off x="6940330" y="5277329"/>
                <a:ext cx="123120" cy="3614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215BE042-3A00-B8AB-ADD1-8AD50080B648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931330" y="5268689"/>
                  <a:ext cx="14076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C2E3541-B2DF-A007-F0B6-AFABDB0D70C1}"/>
                    </a:ext>
                  </a:extLst>
                </p14:cNvPr>
                <p14:cNvContentPartPr/>
                <p14:nvPr/>
              </p14:nvContentPartPr>
              <p14:xfrm>
                <a:off x="7031770" y="5360129"/>
                <a:ext cx="183600" cy="2365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EC2E3541-B2DF-A007-F0B6-AFABDB0D70C1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7023130" y="5351489"/>
                  <a:ext cx="20124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244ECDB5-7FF4-00FB-1A00-880BAFE61A9D}"/>
                    </a:ext>
                  </a:extLst>
                </p14:cNvPr>
                <p14:cNvContentPartPr/>
                <p14:nvPr/>
              </p14:nvContentPartPr>
              <p14:xfrm>
                <a:off x="7327330" y="5400809"/>
                <a:ext cx="27720" cy="2127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244ECDB5-7FF4-00FB-1A00-880BAFE61A9D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7318330" y="5392169"/>
                  <a:ext cx="453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307CCB91-1F0C-EBE1-AF9F-956F4C54EF0D}"/>
                    </a:ext>
                  </a:extLst>
                </p14:cNvPr>
                <p14:cNvContentPartPr/>
                <p14:nvPr/>
              </p14:nvContentPartPr>
              <p14:xfrm>
                <a:off x="7243090" y="5497289"/>
                <a:ext cx="149040" cy="392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307CCB91-1F0C-EBE1-AF9F-956F4C54EF0D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7234090" y="5488289"/>
                  <a:ext cx="1666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FE5FDD4D-A893-65FF-053D-BE65143C498D}"/>
                    </a:ext>
                  </a:extLst>
                </p14:cNvPr>
                <p14:cNvContentPartPr/>
                <p14:nvPr/>
              </p14:nvContentPartPr>
              <p14:xfrm>
                <a:off x="7470610" y="5398649"/>
                <a:ext cx="33840" cy="2185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FE5FDD4D-A893-65FF-053D-BE65143C498D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461970" y="5390009"/>
                  <a:ext cx="514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D08B9515-05A0-9CE4-F187-D0BB746A2CAD}"/>
                    </a:ext>
                  </a:extLst>
                </p14:cNvPr>
                <p14:cNvContentPartPr/>
                <p14:nvPr/>
              </p14:nvContentPartPr>
              <p14:xfrm>
                <a:off x="7533970" y="5323769"/>
                <a:ext cx="92520" cy="3632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D08B9515-05A0-9CE4-F187-D0BB746A2CAD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7525330" y="5315129"/>
                  <a:ext cx="11016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73181AC6-FAD5-6288-DB2A-9A1C3A3F21AB}"/>
                    </a:ext>
                  </a:extLst>
                </p14:cNvPr>
                <p14:cNvContentPartPr/>
                <p14:nvPr/>
              </p14:nvContentPartPr>
              <p14:xfrm>
                <a:off x="6627850" y="5791049"/>
                <a:ext cx="897120" cy="496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73181AC6-FAD5-6288-DB2A-9A1C3A3F21AB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6619210" y="5782049"/>
                  <a:ext cx="9147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B39E147-4F4E-7C8B-6719-5C6FA0D7CEEF}"/>
                    </a:ext>
                  </a:extLst>
                </p14:cNvPr>
                <p14:cNvContentPartPr/>
                <p14:nvPr/>
              </p14:nvContentPartPr>
              <p14:xfrm>
                <a:off x="6864370" y="6004889"/>
                <a:ext cx="225360" cy="1594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B39E147-4F4E-7C8B-6719-5C6FA0D7CEEF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6855370" y="5996249"/>
                  <a:ext cx="2430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A2220ABF-F3C0-0140-D4FD-BDEEE0D51BFB}"/>
                    </a:ext>
                  </a:extLst>
                </p14:cNvPr>
                <p14:cNvContentPartPr/>
                <p14:nvPr/>
              </p14:nvContentPartPr>
              <p14:xfrm>
                <a:off x="7133650" y="5932529"/>
                <a:ext cx="194040" cy="1486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A2220ABF-F3C0-0140-D4FD-BDEEE0D51BFB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7124650" y="5923889"/>
                  <a:ext cx="2116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3EFAE48D-2DFB-577E-5199-56D1D3686D0A}"/>
                    </a:ext>
                  </a:extLst>
                </p14:cNvPr>
                <p14:cNvContentPartPr/>
                <p14:nvPr/>
              </p14:nvContentPartPr>
              <p14:xfrm>
                <a:off x="7566370" y="5199209"/>
                <a:ext cx="246600" cy="9720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3EFAE48D-2DFB-577E-5199-56D1D3686D0A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7557730" y="5190569"/>
                  <a:ext cx="264240" cy="98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1F648766-8994-37E4-8D89-BABD0BDBD5E9}"/>
              </a:ext>
            </a:extLst>
          </p:cNvPr>
          <p:cNvGrpSpPr/>
          <p:nvPr/>
        </p:nvGrpSpPr>
        <p:grpSpPr>
          <a:xfrm>
            <a:off x="8024650" y="5368409"/>
            <a:ext cx="2007000" cy="513000"/>
            <a:chOff x="8024650" y="5368409"/>
            <a:chExt cx="2007000" cy="51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FECAF78-5C06-9CD2-9764-C9FA103A4217}"/>
                    </a:ext>
                  </a:extLst>
                </p14:cNvPr>
                <p14:cNvContentPartPr/>
                <p14:nvPr/>
              </p14:nvContentPartPr>
              <p14:xfrm>
                <a:off x="8024650" y="5648489"/>
                <a:ext cx="149040" cy="1400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FECAF78-5C06-9CD2-9764-C9FA103A4217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8016010" y="5639849"/>
                  <a:ext cx="1666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F3508BC5-1FBB-869D-7CDF-65F89AC94511}"/>
                    </a:ext>
                  </a:extLst>
                </p14:cNvPr>
                <p14:cNvContentPartPr/>
                <p14:nvPr/>
              </p14:nvContentPartPr>
              <p14:xfrm>
                <a:off x="8324890" y="5429609"/>
                <a:ext cx="387000" cy="1681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F3508BC5-1FBB-869D-7CDF-65F89AC94511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8315890" y="5420969"/>
                  <a:ext cx="4046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7B541E06-B257-B308-38C4-6C8C80AF2796}"/>
                    </a:ext>
                  </a:extLst>
                </p14:cNvPr>
                <p14:cNvContentPartPr/>
                <p14:nvPr/>
              </p14:nvContentPartPr>
              <p14:xfrm>
                <a:off x="8561770" y="5368409"/>
                <a:ext cx="21600" cy="4150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7B541E06-B257-B308-38C4-6C8C80AF2796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8552770" y="5359409"/>
                  <a:ext cx="3924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CDA51D85-1057-36A1-EA48-A4C6840DD697}"/>
                    </a:ext>
                  </a:extLst>
                </p14:cNvPr>
                <p14:cNvContentPartPr/>
                <p14:nvPr/>
              </p14:nvContentPartPr>
              <p14:xfrm>
                <a:off x="8756170" y="5419529"/>
                <a:ext cx="105480" cy="4014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CDA51D85-1057-36A1-EA48-A4C6840DD697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8747170" y="5410529"/>
                  <a:ext cx="12312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D0CE8EE0-B6F2-8015-762E-C38777EEC84F}"/>
                    </a:ext>
                  </a:extLst>
                </p14:cNvPr>
                <p14:cNvContentPartPr/>
                <p14:nvPr/>
              </p14:nvContentPartPr>
              <p14:xfrm>
                <a:off x="8880010" y="5632649"/>
                <a:ext cx="204840" cy="820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D0CE8EE0-B6F2-8015-762E-C38777EEC84F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8871010" y="5623649"/>
                  <a:ext cx="2224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57EA4C7-F617-C107-2C95-83079DF3228A}"/>
                    </a:ext>
                  </a:extLst>
                </p14:cNvPr>
                <p14:cNvContentPartPr/>
                <p14:nvPr/>
              </p14:nvContentPartPr>
              <p14:xfrm>
                <a:off x="9095650" y="5425649"/>
                <a:ext cx="164880" cy="4557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57EA4C7-F617-C107-2C95-83079DF3228A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9087010" y="5417009"/>
                  <a:ext cx="18252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85F480AA-AF83-E903-2DDE-D393AA20297D}"/>
                    </a:ext>
                  </a:extLst>
                </p14:cNvPr>
                <p14:cNvContentPartPr/>
                <p14:nvPr/>
              </p14:nvContentPartPr>
              <p14:xfrm>
                <a:off x="9350530" y="5626529"/>
                <a:ext cx="201600" cy="381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85F480AA-AF83-E903-2DDE-D393AA20297D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9341890" y="5617529"/>
                  <a:ext cx="2192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A8B8E69-6A44-BB19-7CF1-D91FCA0D4C2C}"/>
                    </a:ext>
                  </a:extLst>
                </p14:cNvPr>
                <p14:cNvContentPartPr/>
                <p14:nvPr/>
              </p14:nvContentPartPr>
              <p14:xfrm>
                <a:off x="9300850" y="5718689"/>
                <a:ext cx="248040" cy="90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A8B8E69-6A44-BB19-7CF1-D91FCA0D4C2C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9291850" y="5709689"/>
                  <a:ext cx="2656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1DCC5D97-E2FE-18FF-3E21-6A524B061A69}"/>
                    </a:ext>
                  </a:extLst>
                </p14:cNvPr>
                <p14:cNvContentPartPr/>
                <p14:nvPr/>
              </p14:nvContentPartPr>
              <p14:xfrm>
                <a:off x="9720970" y="5556689"/>
                <a:ext cx="310680" cy="2732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1DCC5D97-E2FE-18FF-3E21-6A524B061A69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9711970" y="5547689"/>
                  <a:ext cx="328320" cy="29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2D7CE37F-1CD6-90A5-127F-8A49B404068D}"/>
              </a:ext>
            </a:extLst>
          </p:cNvPr>
          <p:cNvGrpSpPr/>
          <p:nvPr/>
        </p:nvGrpSpPr>
        <p:grpSpPr>
          <a:xfrm>
            <a:off x="4950970" y="1738529"/>
            <a:ext cx="709560" cy="423000"/>
            <a:chOff x="4950970" y="1738529"/>
            <a:chExt cx="709560" cy="42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E62580FF-7215-1A96-301C-A68A2721E0FB}"/>
                    </a:ext>
                  </a:extLst>
                </p14:cNvPr>
                <p14:cNvContentPartPr/>
                <p14:nvPr/>
              </p14:nvContentPartPr>
              <p14:xfrm>
                <a:off x="4950970" y="1757249"/>
                <a:ext cx="249840" cy="3045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E62580FF-7215-1A96-301C-A68A2721E0FB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4941970" y="1748249"/>
                  <a:ext cx="2674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27EB2688-CE8A-DAE4-0901-73587154BFD7}"/>
                    </a:ext>
                  </a:extLst>
                </p14:cNvPr>
                <p14:cNvContentPartPr/>
                <p14:nvPr/>
              </p14:nvContentPartPr>
              <p14:xfrm>
                <a:off x="5377210" y="1883609"/>
                <a:ext cx="85320" cy="1231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27EB2688-CE8A-DAE4-0901-73587154BFD7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5368210" y="1874969"/>
                  <a:ext cx="1029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522427E6-F1E3-CE3D-34AB-ACAB55261A33}"/>
                    </a:ext>
                  </a:extLst>
                </p14:cNvPr>
                <p14:cNvContentPartPr/>
                <p14:nvPr/>
              </p14:nvContentPartPr>
              <p14:xfrm>
                <a:off x="5250130" y="1792529"/>
                <a:ext cx="171000" cy="2941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522427E6-F1E3-CE3D-34AB-ACAB55261A33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5241130" y="1783889"/>
                  <a:ext cx="18864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2DD54CBE-11A3-BCA1-036B-96FE547ECE77}"/>
                    </a:ext>
                  </a:extLst>
                </p14:cNvPr>
                <p14:cNvContentPartPr/>
                <p14:nvPr/>
              </p14:nvContentPartPr>
              <p14:xfrm>
                <a:off x="5575930" y="1738529"/>
                <a:ext cx="84600" cy="4230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2DD54CBE-11A3-BCA1-036B-96FE547ECE77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5567290" y="1729529"/>
                  <a:ext cx="102240" cy="44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676D1406-36CE-98A1-A101-EC15A7B0CFBE}"/>
              </a:ext>
            </a:extLst>
          </p:cNvPr>
          <p:cNvGrpSpPr/>
          <p:nvPr/>
        </p:nvGrpSpPr>
        <p:grpSpPr>
          <a:xfrm>
            <a:off x="5310250" y="5373449"/>
            <a:ext cx="714240" cy="486720"/>
            <a:chOff x="5310250" y="5373449"/>
            <a:chExt cx="714240" cy="48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F99F3B83-2312-D5B3-F286-F4DB1432BD63}"/>
                    </a:ext>
                  </a:extLst>
                </p14:cNvPr>
                <p14:cNvContentPartPr/>
                <p14:nvPr/>
              </p14:nvContentPartPr>
              <p14:xfrm>
                <a:off x="5310250" y="5373449"/>
                <a:ext cx="218520" cy="3376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F99F3B83-2312-D5B3-F286-F4DB1432BD63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5301610" y="5364449"/>
                  <a:ext cx="23616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DEEEA5C6-5930-3827-4A3E-ADA5B48668E5}"/>
                    </a:ext>
                  </a:extLst>
                </p14:cNvPr>
                <p14:cNvContentPartPr/>
                <p14:nvPr/>
              </p14:nvContentPartPr>
              <p14:xfrm>
                <a:off x="5664490" y="5492969"/>
                <a:ext cx="211680" cy="1818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DEEEA5C6-5930-3827-4A3E-ADA5B48668E5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5655490" y="5484329"/>
                  <a:ext cx="2293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94069C1A-A7AE-766E-90E8-9DA514A4A64E}"/>
                    </a:ext>
                  </a:extLst>
                </p14:cNvPr>
                <p14:cNvContentPartPr/>
                <p14:nvPr/>
              </p14:nvContentPartPr>
              <p14:xfrm>
                <a:off x="5605450" y="5419889"/>
                <a:ext cx="161640" cy="3592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94069C1A-A7AE-766E-90E8-9DA514A4A64E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5596450" y="5410889"/>
                  <a:ext cx="17928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7EA58AA7-3617-8A3E-10E4-DF55B84B41AA}"/>
                    </a:ext>
                  </a:extLst>
                </p14:cNvPr>
                <p14:cNvContentPartPr/>
                <p14:nvPr/>
              </p14:nvContentPartPr>
              <p14:xfrm>
                <a:off x="5881570" y="5384249"/>
                <a:ext cx="142920" cy="4759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7EA58AA7-3617-8A3E-10E4-DF55B84B41AA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5872930" y="5375249"/>
                  <a:ext cx="160560" cy="49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6BEFA607-7341-6B4F-08FE-8B532A201A09}"/>
                  </a:ext>
                </a:extLst>
              </p14:cNvPr>
              <p14:cNvContentPartPr/>
              <p14:nvPr/>
            </p14:nvContentPartPr>
            <p14:xfrm>
              <a:off x="10256290" y="107369"/>
              <a:ext cx="534600" cy="2415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6BEFA607-7341-6B4F-08FE-8B532A201A09}"/>
                  </a:ext>
                </a:extLst>
              </p:cNvPr>
              <p:cNvPicPr/>
              <p:nvPr/>
            </p:nvPicPr>
            <p:blipFill>
              <a:blip r:embed="rId298"/>
              <a:stretch>
                <a:fillRect/>
              </a:stretch>
            </p:blipFill>
            <p:spPr>
              <a:xfrm>
                <a:off x="10247650" y="98369"/>
                <a:ext cx="5522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5B21024C-5962-706F-3B01-55B0F872BCD6}"/>
                  </a:ext>
                </a:extLst>
              </p14:cNvPr>
              <p14:cNvContentPartPr/>
              <p14:nvPr/>
            </p14:nvContentPartPr>
            <p14:xfrm>
              <a:off x="10722490" y="167129"/>
              <a:ext cx="129600" cy="4932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5B21024C-5962-706F-3B01-55B0F872BCD6}"/>
                  </a:ext>
                </a:extLst>
              </p:cNvPr>
              <p:cNvPicPr/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10713850" y="158129"/>
                <a:ext cx="14724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985979D-08E4-5889-8CA2-9E766DC397F7}"/>
                  </a:ext>
                </a:extLst>
              </p14:cNvPr>
              <p14:cNvContentPartPr/>
              <p14:nvPr/>
            </p14:nvContentPartPr>
            <p14:xfrm>
              <a:off x="11046490" y="29249"/>
              <a:ext cx="506520" cy="3175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985979D-08E4-5889-8CA2-9E766DC397F7}"/>
                  </a:ext>
                </a:extLst>
              </p:cNvPr>
              <p:cNvPicPr/>
              <p:nvPr/>
            </p:nvPicPr>
            <p:blipFill>
              <a:blip r:embed="rId302"/>
              <a:stretch>
                <a:fillRect/>
              </a:stretch>
            </p:blipFill>
            <p:spPr>
              <a:xfrm>
                <a:off x="11037850" y="20609"/>
                <a:ext cx="52416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FFAC52D9-A4B3-87C2-AB5B-37EA602AAF61}"/>
                  </a:ext>
                </a:extLst>
              </p14:cNvPr>
              <p14:cNvContentPartPr/>
              <p14:nvPr/>
            </p14:nvContentPartPr>
            <p14:xfrm>
              <a:off x="11132170" y="178649"/>
              <a:ext cx="223560" cy="5652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FFAC52D9-A4B3-87C2-AB5B-37EA602AAF61}"/>
                  </a:ext>
                </a:extLst>
              </p:cNvPr>
              <p:cNvPicPr/>
              <p:nvPr/>
            </p:nvPicPr>
            <p:blipFill>
              <a:blip r:embed="rId304"/>
              <a:stretch>
                <a:fillRect/>
              </a:stretch>
            </p:blipFill>
            <p:spPr>
              <a:xfrm>
                <a:off x="11123530" y="169649"/>
                <a:ext cx="241200" cy="74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FCD5984-04CC-3C65-FE61-3375C430DF3E}"/>
              </a:ext>
            </a:extLst>
          </p:cNvPr>
          <p:cNvGrpSpPr/>
          <p:nvPr/>
        </p:nvGrpSpPr>
        <p:grpSpPr>
          <a:xfrm>
            <a:off x="5966890" y="85049"/>
            <a:ext cx="4129920" cy="749880"/>
            <a:chOff x="5966890" y="85049"/>
            <a:chExt cx="4129920" cy="74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B88EA06-434E-AD19-1075-ADD091C92E4C}"/>
                    </a:ext>
                  </a:extLst>
                </p14:cNvPr>
                <p14:cNvContentPartPr/>
                <p14:nvPr/>
              </p14:nvContentPartPr>
              <p14:xfrm>
                <a:off x="6050410" y="178289"/>
                <a:ext cx="7920" cy="163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B88EA06-434E-AD19-1075-ADD091C92E4C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6041410" y="169289"/>
                  <a:ext cx="255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665DCFD-6D2E-F89E-2A4E-4D5086B0C886}"/>
                    </a:ext>
                  </a:extLst>
                </p14:cNvPr>
                <p14:cNvContentPartPr/>
                <p14:nvPr/>
              </p14:nvContentPartPr>
              <p14:xfrm>
                <a:off x="5966890" y="144449"/>
                <a:ext cx="175680" cy="40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665DCFD-6D2E-F89E-2A4E-4D5086B0C886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5957890" y="135449"/>
                  <a:ext cx="1933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D9A9FDB-7CA7-9F86-069F-9D24C3B0FC7E}"/>
                    </a:ext>
                  </a:extLst>
                </p14:cNvPr>
                <p14:cNvContentPartPr/>
                <p14:nvPr/>
              </p14:nvContentPartPr>
              <p14:xfrm>
                <a:off x="6165610" y="103769"/>
                <a:ext cx="122400" cy="223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D9A9FDB-7CA7-9F86-069F-9D24C3B0FC7E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6156610" y="94769"/>
                  <a:ext cx="14004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61A17AD-F421-2E5C-EF6E-2418A3411FC3}"/>
                    </a:ext>
                  </a:extLst>
                </p14:cNvPr>
                <p14:cNvContentPartPr/>
                <p14:nvPr/>
              </p14:nvContentPartPr>
              <p14:xfrm>
                <a:off x="6341650" y="235529"/>
                <a:ext cx="74520" cy="84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61A17AD-F421-2E5C-EF6E-2418A3411FC3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6332650" y="226529"/>
                  <a:ext cx="921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309097E-E626-6C01-76F5-EF070B5AE3C9}"/>
                    </a:ext>
                  </a:extLst>
                </p14:cNvPr>
                <p14:cNvContentPartPr/>
                <p14:nvPr/>
              </p14:nvContentPartPr>
              <p14:xfrm>
                <a:off x="6647290" y="125369"/>
                <a:ext cx="137880" cy="203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309097E-E626-6C01-76F5-EF070B5AE3C9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6638290" y="116369"/>
                  <a:ext cx="15552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D8328D7-44E8-3A5F-9E78-AF4C47A6FA6E}"/>
                    </a:ext>
                  </a:extLst>
                </p14:cNvPr>
                <p14:cNvContentPartPr/>
                <p14:nvPr/>
              </p14:nvContentPartPr>
              <p14:xfrm>
                <a:off x="6862210" y="139409"/>
                <a:ext cx="8640" cy="1940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D8328D7-44E8-3A5F-9E78-AF4C47A6FA6E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6853210" y="130409"/>
                  <a:ext cx="262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D7BBAB3-DD1E-A4A0-1224-64951AB80787}"/>
                    </a:ext>
                  </a:extLst>
                </p14:cNvPr>
                <p14:cNvContentPartPr/>
                <p14:nvPr/>
              </p14:nvContentPartPr>
              <p14:xfrm>
                <a:off x="6860410" y="141929"/>
                <a:ext cx="129600" cy="2142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D7BBAB3-DD1E-A4A0-1224-64951AB80787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6851770" y="132929"/>
                  <a:ext cx="14724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C321A82-23F2-572A-FF4F-84E2EC70E28A}"/>
                    </a:ext>
                  </a:extLst>
                </p14:cNvPr>
                <p14:cNvContentPartPr/>
                <p14:nvPr/>
              </p14:nvContentPartPr>
              <p14:xfrm>
                <a:off x="7184410" y="175409"/>
                <a:ext cx="141480" cy="1965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C321A82-23F2-572A-FF4F-84E2EC70E28A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7175410" y="166769"/>
                  <a:ext cx="1591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7AF6567-C302-7B03-2355-E1AEB125EB67}"/>
                    </a:ext>
                  </a:extLst>
                </p14:cNvPr>
                <p14:cNvContentPartPr/>
                <p14:nvPr/>
              </p14:nvContentPartPr>
              <p14:xfrm>
                <a:off x="7424170" y="182609"/>
                <a:ext cx="181440" cy="248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7AF6567-C302-7B03-2355-E1AEB125EB67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7415170" y="173609"/>
                  <a:ext cx="1990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BFC0877-67CD-5953-EE35-BD05E99FE06A}"/>
                    </a:ext>
                  </a:extLst>
                </p14:cNvPr>
                <p14:cNvContentPartPr/>
                <p14:nvPr/>
              </p14:nvContentPartPr>
              <p14:xfrm>
                <a:off x="7618210" y="180089"/>
                <a:ext cx="626760" cy="1213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BFC0877-67CD-5953-EE35-BD05E99FE06A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7609210" y="171449"/>
                  <a:ext cx="6444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4175F46-2835-60F3-6864-E883FF607738}"/>
                    </a:ext>
                  </a:extLst>
                </p14:cNvPr>
                <p14:cNvContentPartPr/>
                <p14:nvPr/>
              </p14:nvContentPartPr>
              <p14:xfrm>
                <a:off x="8424610" y="85049"/>
                <a:ext cx="1141200" cy="253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4175F46-2835-60F3-6864-E883FF607738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8415610" y="76409"/>
                  <a:ext cx="11588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230386F-35EB-D080-8ED5-6877CF3AA29C}"/>
                    </a:ext>
                  </a:extLst>
                </p14:cNvPr>
                <p14:cNvContentPartPr/>
                <p14:nvPr/>
              </p14:nvContentPartPr>
              <p14:xfrm>
                <a:off x="9293290" y="135449"/>
                <a:ext cx="8640" cy="11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230386F-35EB-D080-8ED5-6877CF3AA29C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9284290" y="126449"/>
                  <a:ext cx="262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977C6C5-5D06-A528-BEEE-81803A0D2D7D}"/>
                    </a:ext>
                  </a:extLst>
                </p14:cNvPr>
                <p14:cNvContentPartPr/>
                <p14:nvPr/>
              </p14:nvContentPartPr>
              <p14:xfrm>
                <a:off x="9768490" y="198089"/>
                <a:ext cx="328320" cy="161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977C6C5-5D06-A528-BEEE-81803A0D2D7D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9759490" y="189449"/>
                  <a:ext cx="3459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A0FE295-9F1D-C7AE-3B42-B4DA2E1FC54B}"/>
                    </a:ext>
                  </a:extLst>
                </p14:cNvPr>
                <p14:cNvContentPartPr/>
                <p14:nvPr/>
              </p14:nvContentPartPr>
              <p14:xfrm>
                <a:off x="9858490" y="144449"/>
                <a:ext cx="30960" cy="8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A0FE295-9F1D-C7AE-3B42-B4DA2E1FC54B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9849490" y="135449"/>
                  <a:ext cx="486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F6CCE95-B214-3AC6-1113-35F56059AE66}"/>
                    </a:ext>
                  </a:extLst>
                </p14:cNvPr>
                <p14:cNvContentPartPr/>
                <p14:nvPr/>
              </p14:nvContentPartPr>
              <p14:xfrm>
                <a:off x="6082450" y="568169"/>
                <a:ext cx="232920" cy="1990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F6CCE95-B214-3AC6-1113-35F56059AE66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6073810" y="559529"/>
                  <a:ext cx="25056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71F73E2-95A9-2A9F-5E8E-B38D9E6189A7}"/>
                    </a:ext>
                  </a:extLst>
                </p14:cNvPr>
                <p14:cNvContentPartPr/>
                <p14:nvPr/>
              </p14:nvContentPartPr>
              <p14:xfrm>
                <a:off x="6615970" y="600569"/>
                <a:ext cx="122760" cy="234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71F73E2-95A9-2A9F-5E8E-B38D9E6189A7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6607330" y="591569"/>
                  <a:ext cx="1404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A69F8BE-7D9D-7FAE-18E5-1930426BEAC2}"/>
                    </a:ext>
                  </a:extLst>
                </p14:cNvPr>
                <p14:cNvContentPartPr/>
                <p14:nvPr/>
              </p14:nvContentPartPr>
              <p14:xfrm>
                <a:off x="6806410" y="619289"/>
                <a:ext cx="218520" cy="1141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A69F8BE-7D9D-7FAE-18E5-1930426BEAC2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6797770" y="610289"/>
                  <a:ext cx="2361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73F4EEE-6E70-402D-3374-80C1C2BD5E76}"/>
                    </a:ext>
                  </a:extLst>
                </p14:cNvPr>
                <p14:cNvContentPartPr/>
                <p14:nvPr/>
              </p14:nvContentPartPr>
              <p14:xfrm>
                <a:off x="7097290" y="488609"/>
                <a:ext cx="106200" cy="1933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73F4EEE-6E70-402D-3374-80C1C2BD5E76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7088650" y="479609"/>
                  <a:ext cx="1238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7FDFC14-7DD8-78A5-5500-EE9FBEC987A2}"/>
                    </a:ext>
                  </a:extLst>
                </p14:cNvPr>
                <p14:cNvContentPartPr/>
                <p14:nvPr/>
              </p14:nvContentPartPr>
              <p14:xfrm>
                <a:off x="7289530" y="462329"/>
                <a:ext cx="21960" cy="2293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7FDFC14-7DD8-78A5-5500-EE9FBEC987A2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7280530" y="453329"/>
                  <a:ext cx="3960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5AD4D1A-D3C6-4BEF-37B7-D129639ED7C5}"/>
                    </a:ext>
                  </a:extLst>
                </p14:cNvPr>
                <p14:cNvContentPartPr/>
                <p14:nvPr/>
              </p14:nvContentPartPr>
              <p14:xfrm>
                <a:off x="7373770" y="589409"/>
                <a:ext cx="97200" cy="586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5AD4D1A-D3C6-4BEF-37B7-D129639ED7C5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7365130" y="580409"/>
                  <a:ext cx="114840" cy="7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1632EFBA-07B0-B14D-BAC0-E332E2DD1CEF}"/>
              </a:ext>
            </a:extLst>
          </p:cNvPr>
          <p:cNvGrpSpPr/>
          <p:nvPr/>
        </p:nvGrpSpPr>
        <p:grpSpPr>
          <a:xfrm>
            <a:off x="7567810" y="581129"/>
            <a:ext cx="303480" cy="190440"/>
            <a:chOff x="7567810" y="581129"/>
            <a:chExt cx="303480" cy="19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45E7C401-A17B-4911-3319-321C37AD0889}"/>
                    </a:ext>
                  </a:extLst>
                </p14:cNvPr>
                <p14:cNvContentPartPr/>
                <p14:nvPr/>
              </p14:nvContentPartPr>
              <p14:xfrm>
                <a:off x="7567810" y="581129"/>
                <a:ext cx="193320" cy="1184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45E7C401-A17B-4911-3319-321C37AD0889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7559170" y="572489"/>
                  <a:ext cx="2109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7DD5DB5-5C44-8C5B-00E5-B96D8725CA2A}"/>
                    </a:ext>
                  </a:extLst>
                </p14:cNvPr>
                <p14:cNvContentPartPr/>
                <p14:nvPr/>
              </p14:nvContentPartPr>
              <p14:xfrm>
                <a:off x="7862290" y="720809"/>
                <a:ext cx="9000" cy="507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E7DD5DB5-5C44-8C5B-00E5-B96D8725CA2A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7853290" y="711809"/>
                  <a:ext cx="26640" cy="6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0D0AB9C6-36E0-461B-88F2-AD631F0A0F67}"/>
              </a:ext>
            </a:extLst>
          </p:cNvPr>
          <p:cNvGrpSpPr/>
          <p:nvPr/>
        </p:nvGrpSpPr>
        <p:grpSpPr>
          <a:xfrm>
            <a:off x="8307610" y="525329"/>
            <a:ext cx="523440" cy="245880"/>
            <a:chOff x="8307610" y="525329"/>
            <a:chExt cx="523440" cy="24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F0F8BF5-18AC-7D74-B2AD-F713EB0F620C}"/>
                    </a:ext>
                  </a:extLst>
                </p14:cNvPr>
                <p14:cNvContentPartPr/>
                <p14:nvPr/>
              </p14:nvContentPartPr>
              <p14:xfrm>
                <a:off x="8348290" y="553049"/>
                <a:ext cx="20160" cy="1875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F0F8BF5-18AC-7D74-B2AD-F713EB0F620C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339290" y="544049"/>
                  <a:ext cx="378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49991217-729C-45C7-C956-08EC638D002D}"/>
                    </a:ext>
                  </a:extLst>
                </p14:cNvPr>
                <p14:cNvContentPartPr/>
                <p14:nvPr/>
              </p14:nvContentPartPr>
              <p14:xfrm>
                <a:off x="8307610" y="570329"/>
                <a:ext cx="137880" cy="86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49991217-729C-45C7-C956-08EC638D002D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8298610" y="561329"/>
                  <a:ext cx="1555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F1CC903-5531-240A-7317-73E51FF01E1C}"/>
                    </a:ext>
                  </a:extLst>
                </p14:cNvPr>
                <p14:cNvContentPartPr/>
                <p14:nvPr/>
              </p14:nvContentPartPr>
              <p14:xfrm>
                <a:off x="8476090" y="525329"/>
                <a:ext cx="174960" cy="2458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F1CC903-5531-240A-7317-73E51FF01E1C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8467450" y="516689"/>
                  <a:ext cx="19260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8B284731-6973-4AAB-654B-878F2EEAA66E}"/>
                    </a:ext>
                  </a:extLst>
                </p14:cNvPr>
                <p14:cNvContentPartPr/>
                <p14:nvPr/>
              </p14:nvContentPartPr>
              <p14:xfrm>
                <a:off x="8689570" y="577529"/>
                <a:ext cx="16560" cy="100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8B284731-6973-4AAB-654B-878F2EEAA66E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8680930" y="568529"/>
                  <a:ext cx="342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A6001AC8-A392-4B77-02FF-21BB81E5AA46}"/>
                    </a:ext>
                  </a:extLst>
                </p14:cNvPr>
                <p14:cNvContentPartPr/>
                <p14:nvPr/>
              </p14:nvContentPartPr>
              <p14:xfrm>
                <a:off x="8781010" y="608129"/>
                <a:ext cx="50040" cy="1490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A6001AC8-A392-4B77-02FF-21BB81E5AA46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8772370" y="599129"/>
                  <a:ext cx="67680" cy="16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0D033244-EBCA-F4D7-51A2-42A9CFE2821F}"/>
              </a:ext>
            </a:extLst>
          </p:cNvPr>
          <p:cNvGrpSpPr/>
          <p:nvPr/>
        </p:nvGrpSpPr>
        <p:grpSpPr>
          <a:xfrm>
            <a:off x="9086650" y="572489"/>
            <a:ext cx="202680" cy="189360"/>
            <a:chOff x="9086650" y="572489"/>
            <a:chExt cx="202680" cy="1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DBA5615-71D2-D14B-52CF-CC985D852A41}"/>
                    </a:ext>
                  </a:extLst>
                </p14:cNvPr>
                <p14:cNvContentPartPr/>
                <p14:nvPr/>
              </p14:nvContentPartPr>
              <p14:xfrm>
                <a:off x="9086650" y="600209"/>
                <a:ext cx="20520" cy="997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DBA5615-71D2-D14B-52CF-CC985D852A41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9078010" y="591209"/>
                  <a:ext cx="3816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054A2971-4974-4005-D45C-A0DFE7848133}"/>
                    </a:ext>
                  </a:extLst>
                </p14:cNvPr>
                <p14:cNvContentPartPr/>
                <p14:nvPr/>
              </p14:nvContentPartPr>
              <p14:xfrm>
                <a:off x="9092770" y="572489"/>
                <a:ext cx="6840" cy="75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054A2971-4974-4005-D45C-A0DFE7848133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9083770" y="563849"/>
                  <a:ext cx="244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BEB1F14-B40C-4F4B-CAA6-68B126C857E0}"/>
                    </a:ext>
                  </a:extLst>
                </p14:cNvPr>
                <p14:cNvContentPartPr/>
                <p14:nvPr/>
              </p14:nvContentPartPr>
              <p14:xfrm>
                <a:off x="9179890" y="612809"/>
                <a:ext cx="109440" cy="1490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BBEB1F14-B40C-4F4B-CAA6-68B126C857E0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9171250" y="604169"/>
                  <a:ext cx="127080" cy="16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18568144-E976-EC55-C180-A0E781907CC6}"/>
                  </a:ext>
                </a:extLst>
              </p14:cNvPr>
              <p14:cNvContentPartPr/>
              <p14:nvPr/>
            </p14:nvContentPartPr>
            <p14:xfrm>
              <a:off x="9522250" y="577529"/>
              <a:ext cx="269280" cy="74088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18568144-E976-EC55-C180-A0E781907CC6}"/>
                  </a:ext>
                </a:extLst>
              </p:cNvPr>
              <p:cNvPicPr/>
              <p:nvPr/>
            </p:nvPicPr>
            <p:blipFill>
              <a:blip r:embed="rId366"/>
              <a:stretch>
                <a:fillRect/>
              </a:stretch>
            </p:blipFill>
            <p:spPr>
              <a:xfrm>
                <a:off x="9513610" y="568529"/>
                <a:ext cx="286920" cy="75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0" name="Group 189">
            <a:extLst>
              <a:ext uri="{FF2B5EF4-FFF2-40B4-BE49-F238E27FC236}">
                <a16:creationId xmlns:a16="http://schemas.microsoft.com/office/drawing/2014/main" id="{34E03F68-C65A-B78D-0389-42C2D6F4F393}"/>
              </a:ext>
            </a:extLst>
          </p:cNvPr>
          <p:cNvGrpSpPr/>
          <p:nvPr/>
        </p:nvGrpSpPr>
        <p:grpSpPr>
          <a:xfrm>
            <a:off x="673810" y="654209"/>
            <a:ext cx="3628440" cy="132480"/>
            <a:chOff x="673810" y="654209"/>
            <a:chExt cx="3628440" cy="13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7ADA7E4F-AB06-40E9-F6E3-92D3EBC6430B}"/>
                    </a:ext>
                  </a:extLst>
                </p14:cNvPr>
                <p14:cNvContentPartPr/>
                <p14:nvPr/>
              </p14:nvContentPartPr>
              <p14:xfrm>
                <a:off x="673810" y="692369"/>
                <a:ext cx="1338480" cy="943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7ADA7E4F-AB06-40E9-F6E3-92D3EBC6430B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664810" y="683369"/>
                  <a:ext cx="135612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EEA8A253-ECDD-1A96-F8B1-951F9B9FCB13}"/>
                    </a:ext>
                  </a:extLst>
                </p14:cNvPr>
                <p14:cNvContentPartPr/>
                <p14:nvPr/>
              </p14:nvContentPartPr>
              <p14:xfrm>
                <a:off x="2372290" y="654209"/>
                <a:ext cx="1929960" cy="36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EEA8A253-ECDD-1A96-F8B1-951F9B9FCB13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2363650" y="645209"/>
                  <a:ext cx="1947600" cy="54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1042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8</Words>
  <Application>Microsoft Office PowerPoint</Application>
  <PresentationFormat>Widescreen</PresentationFormat>
  <Paragraphs>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Alpha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22</dc:title>
  <dc:creator>Robert Peale</dc:creator>
  <cp:lastModifiedBy>Robert Peale</cp:lastModifiedBy>
  <cp:revision>11</cp:revision>
  <dcterms:created xsi:type="dcterms:W3CDTF">2023-04-16T15:55:22Z</dcterms:created>
  <dcterms:modified xsi:type="dcterms:W3CDTF">2023-07-19T14:05:12Z</dcterms:modified>
</cp:coreProperties>
</file>